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945f0f4a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945f0f4a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945f0f4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945f0f4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945f0f4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945f0f4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945f0f4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945f0f4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945f0f4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945f0f4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945f0f4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945f0f4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945f0f4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945f0f4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945f0f4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945f0f4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945f0f4a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945f0f4a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ərdi düzüm">
  <p:cSld name="AUTOLAYOU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73800" y="539250"/>
            <a:ext cx="7796400" cy="4065000"/>
          </a:xfrm>
          <a:prstGeom prst="rect">
            <a:avLst/>
          </a:prstGeom>
          <a:solidFill>
            <a:srgbClr val="FFFFFF"/>
          </a:solidFill>
          <a:ln cap="flat" cmpd="thinThick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z"/>
              <a:t>Design Patterns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z" u="sng"/>
              <a:t>command</a:t>
            </a:r>
            <a:endParaRPr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/>
              <a:t>Real-Həyat nümunəsi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833100" y="1907100"/>
            <a:ext cx="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" y="964082"/>
            <a:ext cx="9144000" cy="451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325" y="2571750"/>
            <a:ext cx="285800" cy="2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325" y="2307300"/>
            <a:ext cx="197229" cy="2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4325" y="2812450"/>
            <a:ext cx="366294" cy="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03025" y="371375"/>
            <a:ext cx="2278500" cy="400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>
                <a:latin typeface="Source Code Pro"/>
                <a:ea typeface="Source Code Pro"/>
                <a:cs typeface="Source Code Pro"/>
                <a:sym typeface="Source Code Pro"/>
              </a:rPr>
              <a:t>  Problem və Həlli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7567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7788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825"/>
            <a:ext cx="7888800" cy="45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647950"/>
            <a:ext cx="706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539425" y="301100"/>
            <a:ext cx="3693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1900">
                <a:latin typeface="Source Code Pro"/>
                <a:ea typeface="Source Code Pro"/>
                <a:cs typeface="Source Code Pro"/>
                <a:sym typeface="Source Code Pro"/>
              </a:rPr>
              <a:t>Hər bir fərqli buton üçün fərqli derived class yaratmaq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az" sz="3144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😎Solution</a:t>
            </a:r>
            <a:endParaRPr sz="3144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43" y="1228675"/>
            <a:ext cx="8450324" cy="365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762825" y="823050"/>
            <a:ext cx="5530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❌ 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Kod təkrarlanmır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❌ 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Kod çirkliliyi artmır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❌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 Solidə uyğun kod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25" y="2099650"/>
            <a:ext cx="70580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668838" y="662425"/>
            <a:ext cx="571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1900">
                <a:latin typeface="Source Code Pro"/>
                <a:ea typeface="Source Code Pro"/>
                <a:cs typeface="Source Code Pro"/>
                <a:sym typeface="Source Code Pro"/>
              </a:rPr>
              <a:t>Hər üç butonu 1 evente bağlasaq 😵</a:t>
            </a:r>
            <a:endParaRPr b="1" sz="1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52025" y="886350"/>
            <a:ext cx="5671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✅</a:t>
            </a: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Kod təkrarlanmır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✅</a:t>
            </a: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Kod çirkliliyi artmır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--------------------------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z" sz="2300">
                <a:latin typeface="Source Code Pro"/>
                <a:ea typeface="Source Code Pro"/>
                <a:cs typeface="Source Code Pro"/>
                <a:sym typeface="Source Code Pro"/>
              </a:rPr>
              <a:t>✅</a:t>
            </a:r>
            <a:r>
              <a:rPr b="1" lang="az" sz="2300">
                <a:latin typeface="Source Code Pro"/>
                <a:ea typeface="Source Code Pro"/>
                <a:cs typeface="Source Code Pro"/>
                <a:sym typeface="Source Code Pro"/>
              </a:rPr>
              <a:t> Solidə uyğun kod</a:t>
            </a:r>
            <a:endParaRPr b="1"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10797" l="0" r="0" t="10789"/>
          <a:stretch/>
        </p:blipFill>
        <p:spPr>
          <a:xfrm>
            <a:off x="673800" y="539250"/>
            <a:ext cx="7796400" cy="40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