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5" r:id="rId8"/>
    <p:sldId id="279" r:id="rId9"/>
    <p:sldId id="262" r:id="rId10"/>
    <p:sldId id="273" r:id="rId11"/>
    <p:sldId id="263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093F1A-5FAA-417A-B51A-D65949BA3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altLang="ja-JP" dirty="0" err="1"/>
              <a:t>PubLIc</a:t>
            </a:r>
            <a:r>
              <a:rPr lang="tr-TR" altLang="ja-JP" dirty="0"/>
              <a:t> Transport </a:t>
            </a:r>
            <a:r>
              <a:rPr lang="tr-TR" altLang="ja-JP" dirty="0" err="1"/>
              <a:t>Route</a:t>
            </a:r>
            <a:r>
              <a:rPr lang="tr-TR" altLang="ja-JP" dirty="0"/>
              <a:t> </a:t>
            </a:r>
            <a:r>
              <a:rPr lang="tr-TR" altLang="ja-JP" dirty="0" err="1"/>
              <a:t>FInder</a:t>
            </a:r>
            <a:r>
              <a:rPr lang="tr-TR" altLang="ja-JP" dirty="0"/>
              <a:t> </a:t>
            </a:r>
            <a:r>
              <a:rPr lang="tr-TR" altLang="ja-JP" dirty="0" err="1"/>
              <a:t>System</a:t>
            </a:r>
            <a:endParaRPr kumimoji="1"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1C05B3-847F-4208-95EE-C35FA9F35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49679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kumimoji="1" lang="en-GB" sz="6400" dirty="0"/>
              <a:t>05140000695 - </a:t>
            </a:r>
            <a:r>
              <a:rPr kumimoji="1" lang="en-GB" sz="6400" dirty="0" err="1"/>
              <a:t>Burak</a:t>
            </a:r>
            <a:r>
              <a:rPr kumimoji="1" lang="en-GB" sz="6400" dirty="0"/>
              <a:t> ÖZKAN</a:t>
            </a:r>
          </a:p>
          <a:p>
            <a:pPr algn="ctr"/>
            <a:r>
              <a:rPr kumimoji="1" lang="en-GB" sz="6400" dirty="0"/>
              <a:t>05140000680 - </a:t>
            </a:r>
            <a:r>
              <a:rPr kumimoji="1" lang="en-GB" sz="6400" dirty="0" err="1"/>
              <a:t>Em</a:t>
            </a:r>
            <a:r>
              <a:rPr kumimoji="1" lang="tr-TR" sz="6400" dirty="0"/>
              <a:t>İ</a:t>
            </a:r>
            <a:r>
              <a:rPr kumimoji="1" lang="en-GB" sz="6400" dirty="0"/>
              <a:t>n </a:t>
            </a:r>
            <a:r>
              <a:rPr kumimoji="1" lang="en-GB" sz="6400" dirty="0" err="1"/>
              <a:t>Soner</a:t>
            </a:r>
            <a:r>
              <a:rPr kumimoji="1" lang="en-GB" sz="6400" dirty="0"/>
              <a:t> TÜRK</a:t>
            </a:r>
          </a:p>
          <a:p>
            <a:pPr algn="ctr"/>
            <a:r>
              <a:rPr kumimoji="1" lang="en-GB" sz="6400" dirty="0"/>
              <a:t>05140000632 - </a:t>
            </a:r>
            <a:r>
              <a:rPr kumimoji="1" lang="en-GB" sz="6400" dirty="0" err="1"/>
              <a:t>Furkan</a:t>
            </a:r>
            <a:r>
              <a:rPr kumimoji="1" lang="en-GB" sz="6400" dirty="0"/>
              <a:t> DEMİR</a:t>
            </a:r>
          </a:p>
          <a:p>
            <a:pPr algn="ctr"/>
            <a:r>
              <a:rPr kumimoji="1" lang="en-GB" sz="6400" dirty="0"/>
              <a:t>05170000019 - Ramazan ONBAŞI</a:t>
            </a:r>
          </a:p>
          <a:p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94595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52A8D9-B4AB-4B10-8F6E-F0C84B71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tr-TR" dirty="0" err="1"/>
              <a:t>testıng</a:t>
            </a:r>
            <a:endParaRPr kumimoji="1"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70FA76-9699-46CD-AAC7-934F1FBC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dirty="0"/>
              <a:t>Since </a:t>
            </a:r>
            <a:r>
              <a:rPr kumimoji="1" lang="tr-TR" dirty="0" err="1" smtClean="0"/>
              <a:t>only</a:t>
            </a:r>
            <a:r>
              <a:rPr kumimoji="1" lang="tr-TR" dirty="0" smtClean="0"/>
              <a:t> </a:t>
            </a:r>
            <a:r>
              <a:rPr kumimoji="1" lang="tr-TR" dirty="0" err="1" smtClean="0"/>
              <a:t>two</a:t>
            </a:r>
            <a:r>
              <a:rPr kumimoji="1" lang="tr-TR" dirty="0" smtClean="0"/>
              <a:t> </a:t>
            </a:r>
            <a:r>
              <a:rPr kumimoji="1" lang="tr-TR" dirty="0" err="1" smtClean="0"/>
              <a:t>parts</a:t>
            </a:r>
            <a:r>
              <a:rPr kumimoji="1" lang="tr-TR" dirty="0" smtClean="0"/>
              <a:t> </a:t>
            </a:r>
            <a:r>
              <a:rPr kumimoji="1" lang="tr-TR" dirty="0"/>
              <a:t>of </a:t>
            </a:r>
            <a:r>
              <a:rPr kumimoji="1" lang="tr-TR" dirty="0" err="1"/>
              <a:t>our</a:t>
            </a:r>
            <a:r>
              <a:rPr kumimoji="1" lang="tr-TR" dirty="0"/>
              <a:t> </a:t>
            </a:r>
            <a:r>
              <a:rPr kumimoji="1" lang="tr-TR" dirty="0" err="1"/>
              <a:t>system</a:t>
            </a:r>
            <a:r>
              <a:rPr kumimoji="1" lang="tr-TR" dirty="0"/>
              <a:t> has </a:t>
            </a:r>
            <a:r>
              <a:rPr kumimoji="1" lang="tr-TR" dirty="0" err="1"/>
              <a:t>been</a:t>
            </a:r>
            <a:r>
              <a:rPr kumimoji="1" lang="tr-TR" dirty="0"/>
              <a:t> </a:t>
            </a:r>
            <a:r>
              <a:rPr kumimoji="1" lang="tr-TR" dirty="0" err="1"/>
              <a:t>implemented</a:t>
            </a:r>
            <a:r>
              <a:rPr kumimoji="1" lang="tr-TR" dirty="0"/>
              <a:t>, </a:t>
            </a:r>
            <a:r>
              <a:rPr kumimoji="1" lang="tr-TR" dirty="0" err="1"/>
              <a:t>we</a:t>
            </a:r>
            <a:r>
              <a:rPr kumimoji="1" lang="tr-TR" dirty="0"/>
              <a:t> </a:t>
            </a:r>
            <a:r>
              <a:rPr kumimoji="1" lang="tr-TR" dirty="0" err="1"/>
              <a:t>could</a:t>
            </a:r>
            <a:r>
              <a:rPr kumimoji="1" lang="tr-TR" dirty="0"/>
              <a:t> not </a:t>
            </a:r>
            <a:r>
              <a:rPr kumimoji="1" lang="tr-TR" dirty="0" err="1"/>
              <a:t>make</a:t>
            </a:r>
            <a:r>
              <a:rPr kumimoji="1" lang="tr-TR" dirty="0"/>
              <a:t> </a:t>
            </a:r>
            <a:r>
              <a:rPr kumimoji="1" lang="tr-TR" dirty="0" err="1"/>
              <a:t>any</a:t>
            </a:r>
            <a:r>
              <a:rPr kumimoji="1" lang="tr-TR" dirty="0"/>
              <a:t> </a:t>
            </a:r>
            <a:r>
              <a:rPr kumimoji="1" lang="tr-TR" dirty="0" err="1"/>
              <a:t>system</a:t>
            </a:r>
            <a:r>
              <a:rPr kumimoji="1" lang="tr-TR" dirty="0"/>
              <a:t> </a:t>
            </a:r>
            <a:r>
              <a:rPr kumimoji="1" lang="tr-TR" dirty="0" err="1"/>
              <a:t>testing</a:t>
            </a:r>
            <a:r>
              <a:rPr kumimoji="1" lang="tr-TR" dirty="0"/>
              <a:t>. </a:t>
            </a:r>
            <a:r>
              <a:rPr kumimoji="1" lang="tr-TR" dirty="0" err="1"/>
              <a:t>However</a:t>
            </a:r>
            <a:r>
              <a:rPr kumimoji="1" lang="tr-TR" dirty="0"/>
              <a:t> </a:t>
            </a:r>
            <a:r>
              <a:rPr kumimoji="1" lang="tr-TR" dirty="0" err="1"/>
              <a:t>we</a:t>
            </a:r>
            <a:r>
              <a:rPr kumimoji="1" lang="tr-TR" dirty="0"/>
              <a:t> </a:t>
            </a:r>
            <a:r>
              <a:rPr kumimoji="1" lang="tr-TR" dirty="0" err="1"/>
              <a:t>indeed</a:t>
            </a:r>
            <a:r>
              <a:rPr kumimoji="1" lang="tr-TR" dirty="0"/>
              <a:t> </a:t>
            </a:r>
            <a:r>
              <a:rPr kumimoji="1" lang="tr-TR" dirty="0" err="1"/>
              <a:t>did</a:t>
            </a:r>
            <a:r>
              <a:rPr kumimoji="1" lang="tr-TR" dirty="0"/>
              <a:t> </a:t>
            </a:r>
            <a:r>
              <a:rPr kumimoji="1" lang="tr-TR" dirty="0" err="1"/>
              <a:t>some</a:t>
            </a:r>
            <a:r>
              <a:rPr kumimoji="1" lang="tr-TR" dirty="0"/>
              <a:t> </a:t>
            </a:r>
            <a:r>
              <a:rPr kumimoji="1" lang="tr-TR" dirty="0" err="1"/>
              <a:t>testings</a:t>
            </a:r>
            <a:r>
              <a:rPr kumimoji="1" lang="tr-TR" dirty="0"/>
              <a:t> </a:t>
            </a:r>
            <a:r>
              <a:rPr kumimoji="1" lang="tr-TR" dirty="0" err="1"/>
              <a:t>for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implemented</a:t>
            </a:r>
            <a:r>
              <a:rPr kumimoji="1" lang="tr-TR" dirty="0"/>
              <a:t> </a:t>
            </a:r>
            <a:r>
              <a:rPr kumimoji="1" lang="tr-TR" dirty="0" err="1" smtClean="0"/>
              <a:t>parts</a:t>
            </a:r>
            <a:r>
              <a:rPr kumimoji="1" lang="tr-TR" dirty="0" smtClean="0"/>
              <a:t> </a:t>
            </a:r>
            <a:r>
              <a:rPr kumimoji="1" lang="tr-TR" dirty="0"/>
              <a:t>of </a:t>
            </a:r>
            <a:r>
              <a:rPr kumimoji="1" lang="tr-TR" dirty="0" err="1"/>
              <a:t>our</a:t>
            </a:r>
            <a:r>
              <a:rPr kumimoji="1" lang="tr-TR" dirty="0"/>
              <a:t> </a:t>
            </a:r>
            <a:r>
              <a:rPr kumimoji="1" lang="tr-TR" dirty="0" err="1"/>
              <a:t>system</a:t>
            </a:r>
            <a:r>
              <a:rPr kumimoji="1" lang="tr-TR" dirty="0"/>
              <a:t>. </a:t>
            </a:r>
            <a:r>
              <a:rPr kumimoji="1" lang="tr-TR" dirty="0" err="1"/>
              <a:t>We’ve</a:t>
            </a:r>
            <a:r>
              <a:rPr kumimoji="1" lang="tr-TR" dirty="0"/>
              <a:t> done </a:t>
            </a:r>
            <a:r>
              <a:rPr kumimoji="1" lang="tr-TR" dirty="0" err="1"/>
              <a:t>some</a:t>
            </a:r>
            <a:r>
              <a:rPr kumimoji="1" lang="tr-TR" dirty="0"/>
              <a:t> ad-hoc </a:t>
            </a:r>
            <a:r>
              <a:rPr kumimoji="1" lang="tr-TR" dirty="0" err="1"/>
              <a:t>testing</a:t>
            </a:r>
            <a:r>
              <a:rPr kumimoji="1" lang="tr-TR" dirty="0"/>
              <a:t> </a:t>
            </a:r>
            <a:r>
              <a:rPr kumimoji="1" lang="tr-TR" dirty="0" err="1"/>
              <a:t>and</a:t>
            </a:r>
            <a:r>
              <a:rPr kumimoji="1" lang="tr-TR" dirty="0"/>
              <a:t> </a:t>
            </a:r>
            <a:r>
              <a:rPr kumimoji="1" lang="tr-TR" dirty="0" err="1"/>
              <a:t>did</a:t>
            </a:r>
            <a:r>
              <a:rPr kumimoji="1" lang="tr-TR" dirty="0"/>
              <a:t> </a:t>
            </a:r>
            <a:r>
              <a:rPr kumimoji="1" lang="tr-TR" dirty="0" err="1"/>
              <a:t>some</a:t>
            </a:r>
            <a:r>
              <a:rPr kumimoji="1" lang="tr-TR" dirty="0"/>
              <a:t> GUI </a:t>
            </a:r>
            <a:r>
              <a:rPr kumimoji="1" lang="tr-TR" dirty="0" err="1"/>
              <a:t>testing</a:t>
            </a:r>
            <a:r>
              <a:rPr kumimoji="1" lang="tr-TR" dirty="0"/>
              <a:t> (</a:t>
            </a:r>
            <a:r>
              <a:rPr kumimoji="1" lang="tr-TR" dirty="0" err="1"/>
              <a:t>without</a:t>
            </a:r>
            <a:r>
              <a:rPr kumimoji="1" lang="tr-TR" dirty="0"/>
              <a:t> </a:t>
            </a:r>
            <a:r>
              <a:rPr kumimoji="1" lang="tr-TR" dirty="0" err="1"/>
              <a:t>using</a:t>
            </a:r>
            <a:r>
              <a:rPr kumimoji="1" lang="tr-TR" dirty="0"/>
              <a:t> </a:t>
            </a:r>
            <a:r>
              <a:rPr kumimoji="1" lang="tr-TR" dirty="0" err="1"/>
              <a:t>any</a:t>
            </a:r>
            <a:r>
              <a:rPr kumimoji="1" lang="tr-TR" dirty="0"/>
              <a:t> </a:t>
            </a:r>
            <a:r>
              <a:rPr kumimoji="1" lang="tr-TR" dirty="0" err="1"/>
              <a:t>automation</a:t>
            </a:r>
            <a:r>
              <a:rPr kumimoji="1" lang="tr-TR" dirty="0"/>
              <a:t> </a:t>
            </a:r>
            <a:r>
              <a:rPr kumimoji="1" lang="tr-TR" dirty="0" err="1"/>
              <a:t>tool</a:t>
            </a:r>
            <a:r>
              <a:rPr kumimoji="1" lang="tr-TR" dirty="0"/>
              <a:t>). </a:t>
            </a:r>
            <a:r>
              <a:rPr kumimoji="1" lang="tr-TR" dirty="0" err="1"/>
              <a:t>We’ve</a:t>
            </a:r>
            <a:r>
              <a:rPr kumimoji="1" lang="tr-TR" dirty="0"/>
              <a:t> </a:t>
            </a:r>
            <a:r>
              <a:rPr kumimoji="1" lang="tr-TR" dirty="0" err="1"/>
              <a:t>also</a:t>
            </a:r>
            <a:r>
              <a:rPr kumimoji="1" lang="tr-TR" dirty="0"/>
              <a:t> </a:t>
            </a:r>
            <a:r>
              <a:rPr kumimoji="1" lang="tr-TR" dirty="0" err="1"/>
              <a:t>did</a:t>
            </a:r>
            <a:r>
              <a:rPr kumimoji="1" lang="tr-TR" dirty="0"/>
              <a:t> </a:t>
            </a:r>
            <a:r>
              <a:rPr kumimoji="1" lang="tr-TR" dirty="0" err="1" smtClean="0"/>
              <a:t>two</a:t>
            </a:r>
            <a:r>
              <a:rPr kumimoji="1" lang="tr-TR" dirty="0" smtClean="0"/>
              <a:t> </a:t>
            </a:r>
            <a:r>
              <a:rPr kumimoji="1" lang="tr-TR" dirty="0" err="1"/>
              <a:t>very</a:t>
            </a:r>
            <a:r>
              <a:rPr kumimoji="1" lang="tr-TR" dirty="0"/>
              <a:t> </a:t>
            </a:r>
            <a:r>
              <a:rPr kumimoji="1" lang="tr-TR" dirty="0" err="1"/>
              <a:t>simple</a:t>
            </a:r>
            <a:r>
              <a:rPr kumimoji="1" lang="tr-TR" dirty="0"/>
              <a:t> </a:t>
            </a:r>
            <a:r>
              <a:rPr kumimoji="1" lang="tr-TR" dirty="0" err="1"/>
              <a:t>unit</a:t>
            </a:r>
            <a:r>
              <a:rPr kumimoji="1" lang="tr-TR" dirty="0"/>
              <a:t> </a:t>
            </a:r>
            <a:r>
              <a:rPr kumimoji="1" lang="tr-TR" dirty="0" err="1" smtClean="0"/>
              <a:t>tests</a:t>
            </a:r>
            <a:r>
              <a:rPr kumimoji="1" lang="tr-TR" dirty="0" smtClean="0"/>
              <a:t>.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74039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23B450-5588-4B93-9F17-D9DC8B1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dirty="0"/>
              <a:t>A </a:t>
            </a:r>
            <a:r>
              <a:rPr kumimoji="1" lang="tr-TR" dirty="0" err="1"/>
              <a:t>few</a:t>
            </a:r>
            <a:r>
              <a:rPr kumimoji="1" lang="tr-TR" dirty="0"/>
              <a:t> </a:t>
            </a:r>
            <a:r>
              <a:rPr kumimoji="1" lang="tr-TR" dirty="0" err="1"/>
              <a:t>screenshots</a:t>
            </a:r>
            <a:r>
              <a:rPr kumimoji="1" lang="tr-TR" dirty="0"/>
              <a:t> </a:t>
            </a:r>
            <a:r>
              <a:rPr kumimoji="1" lang="tr-TR" dirty="0" err="1"/>
              <a:t>from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applıcatıon</a:t>
            </a:r>
            <a:endParaRPr kumimoji="1"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DF1DDF-C806-4DA2-81B2-2B2B06C0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65" y="2016124"/>
            <a:ext cx="2302428" cy="403735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3318903-B2E5-449E-A21F-DA88885A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791" y="2038156"/>
            <a:ext cx="2705478" cy="27816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A85F556-98B9-4856-BA8A-998E41DC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994" y="2016124"/>
            <a:ext cx="2705478" cy="388674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51DF6A8-0535-45C7-AC80-1EF932BB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11" y="2016124"/>
            <a:ext cx="2302428" cy="40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89A541-EE54-4CA8-81F4-4F3E01F1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17" y="772714"/>
            <a:ext cx="10435898" cy="1049235"/>
          </a:xfrm>
        </p:spPr>
        <p:txBody>
          <a:bodyPr/>
          <a:lstStyle/>
          <a:p>
            <a:r>
              <a:rPr kumimoji="1" lang="tr-TR" altLang="ja-JP" dirty="0"/>
              <a:t>A </a:t>
            </a:r>
            <a:r>
              <a:rPr kumimoji="1" lang="tr-TR" altLang="ja-JP" dirty="0" err="1"/>
              <a:t>few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screenshots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from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the</a:t>
            </a:r>
            <a:r>
              <a:rPr kumimoji="1" lang="tr-TR" altLang="ja-JP" dirty="0"/>
              <a:t> </a:t>
            </a:r>
            <a:r>
              <a:rPr kumimoji="1" lang="tr-TR" altLang="ja-JP" dirty="0" err="1" smtClean="0"/>
              <a:t>applıcatıon</a:t>
            </a:r>
            <a:r>
              <a:rPr kumimoji="1" lang="tr-TR" altLang="ja-JP" dirty="0" smtClean="0"/>
              <a:t> </a:t>
            </a:r>
            <a:r>
              <a:rPr kumimoji="1" lang="tr-TR" altLang="ja-JP" dirty="0"/>
              <a:t>(</a:t>
            </a:r>
            <a:r>
              <a:rPr kumimoji="1" lang="tr-TR" altLang="ja-JP" dirty="0" err="1"/>
              <a:t>cont</a:t>
            </a:r>
            <a:r>
              <a:rPr kumimoji="1" lang="tr-TR" altLang="ja-JP" dirty="0"/>
              <a:t>.)</a:t>
            </a:r>
            <a:endParaRPr kumimoji="1"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4762F2-61CA-4AFE-BBCF-53934EA5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094" y="1887516"/>
            <a:ext cx="2784035" cy="41368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B64465-2ED9-4A31-8AD7-18B36E6E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63" y="1887516"/>
            <a:ext cx="2341379" cy="41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SOURCE CODE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Source </a:t>
            </a:r>
            <a:r>
              <a:rPr lang="tr-TR" dirty="0" err="1" smtClean="0"/>
              <a:t>code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can be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smtClean="0"/>
              <a:t>at: </a:t>
            </a:r>
            <a:r>
              <a:rPr lang="tr-TR" dirty="0" smtClean="0"/>
              <a:t>https</a:t>
            </a:r>
            <a:r>
              <a:rPr lang="tr-TR" dirty="0"/>
              <a:t>://drive.google.com/file/d/1K1hl_Q9FOkMxoI3WRZjmhAo8Cf7MK5P7/view?usp=sharing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655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98B2C3-E27D-477C-A789-3F012A1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tr-TR" sz="5400" dirty="0" err="1"/>
              <a:t>What</a:t>
            </a:r>
            <a:r>
              <a:rPr kumimoji="1" lang="tr-TR" sz="5400" dirty="0"/>
              <a:t> ıs PTRFS</a:t>
            </a:r>
            <a:endParaRPr kumimoji="1" lang="en-GB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715B10-F28C-44A9-A363-7E021166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ja-JP" dirty="0" err="1"/>
              <a:t>Public</a:t>
            </a:r>
            <a:r>
              <a:rPr lang="tr-TR" altLang="ja-JP" dirty="0"/>
              <a:t> Transport </a:t>
            </a:r>
            <a:r>
              <a:rPr lang="tr-TR" altLang="ja-JP" dirty="0" err="1"/>
              <a:t>Route</a:t>
            </a:r>
            <a:r>
              <a:rPr lang="tr-TR" altLang="ja-JP" dirty="0"/>
              <a:t> </a:t>
            </a:r>
            <a:r>
              <a:rPr lang="tr-TR" altLang="ja-JP" dirty="0" err="1"/>
              <a:t>Finder</a:t>
            </a:r>
            <a:r>
              <a:rPr lang="tr-TR" altLang="ja-JP" dirty="0"/>
              <a:t> (</a:t>
            </a:r>
            <a:r>
              <a:rPr lang="tr-TR" altLang="ja-JP" dirty="0" err="1"/>
              <a:t>will</a:t>
            </a:r>
            <a:r>
              <a:rPr lang="tr-TR" altLang="ja-JP" dirty="0"/>
              <a:t> be </a:t>
            </a:r>
            <a:r>
              <a:rPr lang="tr-TR" altLang="ja-JP" dirty="0" err="1"/>
              <a:t>referred</a:t>
            </a:r>
            <a:r>
              <a:rPr lang="tr-TR" altLang="ja-JP" dirty="0"/>
              <a:t> as PTRF </a:t>
            </a:r>
            <a:r>
              <a:rPr lang="tr-TR" altLang="ja-JP" dirty="0" err="1"/>
              <a:t>henceforth</a:t>
            </a:r>
            <a:r>
              <a:rPr lang="tr-TR" altLang="ja-JP" dirty="0"/>
              <a:t>) </a:t>
            </a:r>
            <a:r>
              <a:rPr lang="en-US" altLang="ja-JP" dirty="0"/>
              <a:t>is a mobile application with an active Internet</a:t>
            </a:r>
            <a:r>
              <a:rPr lang="tr-TR" altLang="ja-JP" dirty="0"/>
              <a:t> </a:t>
            </a:r>
            <a:r>
              <a:rPr lang="en-US" altLang="ja-JP" dirty="0"/>
              <a:t>connection, which can be used by people living in many different cities all over the world. </a:t>
            </a:r>
            <a:endParaRPr lang="tr-TR" altLang="ja-JP" dirty="0"/>
          </a:p>
          <a:p>
            <a:r>
              <a:rPr lang="en-US" altLang="ja-JP" dirty="0"/>
              <a:t>Main aim of the application is to suggest the available public transport routes between two given points in a city. Depending on the means of public transport available in a city,</a:t>
            </a:r>
            <a:r>
              <a:rPr lang="tr-TR" altLang="ja-JP" dirty="0"/>
              <a:t> </a:t>
            </a:r>
            <a:r>
              <a:rPr lang="en-US" altLang="ja-JP" dirty="0"/>
              <a:t>it can suggest different kinds of transport types including railway, land vehicles (city busses, private buses, etc.) and sea transport</a:t>
            </a:r>
            <a:r>
              <a:rPr lang="tr-TR" altLang="ja-JP" dirty="0"/>
              <a:t>.</a:t>
            </a:r>
            <a:endParaRPr lang="en-US" altLang="ja-JP" dirty="0"/>
          </a:p>
          <a:p>
            <a:endParaRPr lang="en-US" altLang="ja-JP" dirty="0"/>
          </a:p>
          <a:p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65356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23B450-5588-4B93-9F17-D9DC8B1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tr-TR" dirty="0" err="1"/>
              <a:t>What</a:t>
            </a:r>
            <a:r>
              <a:rPr kumimoji="1" lang="tr-TR" dirty="0"/>
              <a:t> </a:t>
            </a:r>
            <a:r>
              <a:rPr kumimoji="1" lang="tr-TR" dirty="0" err="1"/>
              <a:t>are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maın</a:t>
            </a:r>
            <a:r>
              <a:rPr kumimoji="1" lang="tr-TR" dirty="0"/>
              <a:t> </a:t>
            </a:r>
            <a:r>
              <a:rPr kumimoji="1" lang="tr-TR" dirty="0" err="1"/>
              <a:t>features</a:t>
            </a:r>
            <a:r>
              <a:rPr kumimoji="1" lang="tr-TR" dirty="0"/>
              <a:t> of </a:t>
            </a:r>
            <a:r>
              <a:rPr kumimoji="1" lang="tr-TR" altLang="ja-JP" dirty="0"/>
              <a:t>PTRFS</a:t>
            </a:r>
            <a:endParaRPr kumimoji="1"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3A4F1-A6CE-4D2C-8750-35939A98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tr-TR" dirty="0" err="1"/>
              <a:t>It</a:t>
            </a:r>
            <a:r>
              <a:rPr kumimoji="1" lang="tr-TR" dirty="0"/>
              <a:t> can </a:t>
            </a:r>
            <a:r>
              <a:rPr kumimoji="1" lang="tr-TR" dirty="0" err="1"/>
              <a:t>find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current</a:t>
            </a:r>
            <a:r>
              <a:rPr kumimoji="1" lang="tr-TR" dirty="0"/>
              <a:t> </a:t>
            </a:r>
            <a:r>
              <a:rPr kumimoji="1" lang="tr-TR" dirty="0" err="1"/>
              <a:t>location</a:t>
            </a:r>
            <a:r>
              <a:rPr kumimoji="1" lang="tr-TR" dirty="0"/>
              <a:t> of a </a:t>
            </a:r>
            <a:r>
              <a:rPr kumimoji="1" lang="tr-TR" dirty="0" err="1"/>
              <a:t>user</a:t>
            </a:r>
            <a:r>
              <a:rPr kumimoji="1" lang="tr-TR" dirty="0"/>
              <a:t> </a:t>
            </a:r>
            <a:r>
              <a:rPr kumimoji="1" lang="tr-TR" dirty="0" err="1"/>
              <a:t>by</a:t>
            </a:r>
            <a:r>
              <a:rPr kumimoji="1" lang="tr-TR" dirty="0"/>
              <a:t> </a:t>
            </a:r>
            <a:r>
              <a:rPr kumimoji="1" lang="tr-TR" dirty="0" err="1"/>
              <a:t>using</a:t>
            </a:r>
            <a:r>
              <a:rPr kumimoji="1" lang="tr-TR" dirty="0"/>
              <a:t> GPS </a:t>
            </a:r>
            <a:r>
              <a:rPr kumimoji="1" lang="tr-TR" dirty="0" err="1"/>
              <a:t>and</a:t>
            </a:r>
            <a:r>
              <a:rPr kumimoji="1" lang="tr-TR" dirty="0"/>
              <a:t>/</a:t>
            </a:r>
            <a:r>
              <a:rPr kumimoji="1" lang="tr-TR" dirty="0" err="1"/>
              <a:t>or</a:t>
            </a:r>
            <a:r>
              <a:rPr kumimoji="1" lang="tr-TR" dirty="0"/>
              <a:t> </a:t>
            </a:r>
            <a:r>
              <a:rPr kumimoji="1" lang="tr-TR" dirty="0" err="1"/>
              <a:t>Wi</a:t>
            </a:r>
            <a:r>
              <a:rPr kumimoji="1" lang="tr-TR" dirty="0"/>
              <a:t>-Fi </a:t>
            </a:r>
            <a:r>
              <a:rPr kumimoji="1" lang="tr-TR" dirty="0" err="1"/>
              <a:t>connection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allows</a:t>
            </a:r>
            <a:r>
              <a:rPr kumimoji="1" lang="tr-TR" dirty="0"/>
              <a:t> </a:t>
            </a:r>
            <a:r>
              <a:rPr kumimoji="1" lang="tr-TR" dirty="0" err="1"/>
              <a:t>system</a:t>
            </a:r>
            <a:r>
              <a:rPr kumimoji="1" lang="tr-TR" dirty="0"/>
              <a:t> </a:t>
            </a:r>
            <a:r>
              <a:rPr kumimoji="1" lang="tr-TR" dirty="0" err="1"/>
              <a:t>administrators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add</a:t>
            </a:r>
            <a:r>
              <a:rPr kumimoji="1" lang="tr-TR" dirty="0"/>
              <a:t>/</a:t>
            </a:r>
            <a:r>
              <a:rPr kumimoji="1" lang="tr-TR" dirty="0" err="1"/>
              <a:t>delete</a:t>
            </a:r>
            <a:r>
              <a:rPr kumimoji="1" lang="tr-TR" dirty="0"/>
              <a:t>/</a:t>
            </a:r>
            <a:r>
              <a:rPr kumimoji="1" lang="tr-TR" dirty="0" err="1"/>
              <a:t>update</a:t>
            </a:r>
            <a:r>
              <a:rPr kumimoji="1" lang="tr-TR" dirty="0"/>
              <a:t> </a:t>
            </a:r>
            <a:r>
              <a:rPr kumimoji="1" lang="tr-TR" dirty="0" err="1"/>
              <a:t>transports</a:t>
            </a:r>
            <a:r>
              <a:rPr kumimoji="1" lang="tr-TR" dirty="0"/>
              <a:t>/transport </a:t>
            </a:r>
            <a:r>
              <a:rPr kumimoji="1" lang="tr-TR" dirty="0" err="1"/>
              <a:t>types</a:t>
            </a:r>
            <a:r>
              <a:rPr kumimoji="1" lang="tr-TR" dirty="0"/>
              <a:t>/transport </a:t>
            </a:r>
            <a:r>
              <a:rPr kumimoji="1" lang="tr-TR" dirty="0" err="1"/>
              <a:t>modes</a:t>
            </a:r>
            <a:r>
              <a:rPr kumimoji="1" lang="tr-TR" dirty="0"/>
              <a:t>.</a:t>
            </a:r>
          </a:p>
          <a:p>
            <a:r>
              <a:rPr kumimoji="1" lang="tr-TR" altLang="ja-JP" dirty="0" err="1"/>
              <a:t>It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allows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system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administrators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to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add</a:t>
            </a:r>
            <a:r>
              <a:rPr kumimoji="1" lang="tr-TR" altLang="ja-JP" dirty="0"/>
              <a:t>/</a:t>
            </a:r>
            <a:r>
              <a:rPr kumimoji="1" lang="tr-TR" altLang="ja-JP" dirty="0" err="1"/>
              <a:t>delete</a:t>
            </a:r>
            <a:r>
              <a:rPr kumimoji="1" lang="tr-TR" altLang="ja-JP" dirty="0"/>
              <a:t>/</a:t>
            </a:r>
            <a:r>
              <a:rPr kumimoji="1" lang="tr-TR" altLang="ja-JP" dirty="0" err="1"/>
              <a:t>update</a:t>
            </a:r>
            <a:r>
              <a:rPr kumimoji="1" lang="tr-TR" altLang="ja-JP" dirty="0"/>
              <a:t> </a:t>
            </a:r>
            <a:r>
              <a:rPr lang="en-US" altLang="ja-JP" dirty="0"/>
              <a:t>local special rules (such as 90 minute rule in İzmir) for public transports.</a:t>
            </a:r>
            <a:endParaRPr lang="tr-TR" altLang="ja-JP" dirty="0"/>
          </a:p>
          <a:p>
            <a:r>
              <a:rPr lang="tr-TR" altLang="ja-JP" dirty="0" err="1"/>
              <a:t>It</a:t>
            </a:r>
            <a:r>
              <a:rPr lang="tr-TR" altLang="ja-JP" dirty="0"/>
              <a:t> </a:t>
            </a:r>
            <a:r>
              <a:rPr lang="tr-TR" altLang="ja-JP" dirty="0" err="1"/>
              <a:t>offers</a:t>
            </a:r>
            <a:r>
              <a:rPr lang="tr-TR" altLang="ja-JP" dirty="0"/>
              <a:t> </a:t>
            </a:r>
            <a:r>
              <a:rPr lang="tr-TR" altLang="ja-JP" dirty="0" err="1"/>
              <a:t>three</a:t>
            </a:r>
            <a:r>
              <a:rPr lang="tr-TR" altLang="ja-JP" dirty="0"/>
              <a:t> </a:t>
            </a:r>
            <a:r>
              <a:rPr lang="tr-TR" altLang="ja-JP" dirty="0" err="1"/>
              <a:t>different</a:t>
            </a:r>
            <a:r>
              <a:rPr lang="tr-TR" altLang="ja-JP" dirty="0"/>
              <a:t> </a:t>
            </a:r>
            <a:r>
              <a:rPr lang="tr-TR" altLang="ja-JP" dirty="0" err="1"/>
              <a:t>route</a:t>
            </a:r>
            <a:r>
              <a:rPr lang="tr-TR" altLang="ja-JP" dirty="0"/>
              <a:t> </a:t>
            </a:r>
            <a:r>
              <a:rPr lang="tr-TR" altLang="ja-JP" dirty="0" err="1"/>
              <a:t>finding</a:t>
            </a:r>
            <a:r>
              <a:rPr lang="tr-TR" altLang="ja-JP" dirty="0"/>
              <a:t> </a:t>
            </a:r>
            <a:r>
              <a:rPr lang="tr-TR" altLang="ja-JP" dirty="0" err="1"/>
              <a:t>algorithms</a:t>
            </a:r>
            <a:r>
              <a:rPr lang="tr-TR" altLang="ja-JP" dirty="0"/>
              <a:t>. </a:t>
            </a:r>
            <a:r>
              <a:rPr lang="en-US" altLang="ja-JP" dirty="0"/>
              <a:t>One of them</a:t>
            </a:r>
            <a:r>
              <a:rPr lang="tr-TR" altLang="ja-JP" dirty="0"/>
              <a:t> </a:t>
            </a:r>
            <a:r>
              <a:rPr lang="en-US" altLang="ja-JP" dirty="0"/>
              <a:t>find</a:t>
            </a:r>
            <a:r>
              <a:rPr lang="tr-TR" altLang="ja-JP" dirty="0"/>
              <a:t>s</a:t>
            </a:r>
            <a:r>
              <a:rPr lang="en-US" altLang="ja-JP" dirty="0"/>
              <a:t> the shortest route, another one</a:t>
            </a:r>
            <a:r>
              <a:rPr lang="tr-TR" altLang="ja-JP" dirty="0"/>
              <a:t> </a:t>
            </a:r>
            <a:r>
              <a:rPr lang="en-US" altLang="ja-JP" dirty="0"/>
              <a:t>find</a:t>
            </a:r>
            <a:r>
              <a:rPr lang="tr-TR" altLang="ja-JP" dirty="0"/>
              <a:t>s</a:t>
            </a:r>
            <a:r>
              <a:rPr lang="en-US" altLang="ja-JP" dirty="0"/>
              <a:t> the fastest route (i.e. it take</a:t>
            </a:r>
            <a:r>
              <a:rPr lang="tr-TR" altLang="ja-JP" dirty="0"/>
              <a:t>s</a:t>
            </a:r>
            <a:r>
              <a:rPr lang="en-US" altLang="ja-JP" dirty="0"/>
              <a:t> traffic into account), and the last one find</a:t>
            </a:r>
            <a:r>
              <a:rPr lang="tr-TR" altLang="ja-JP" dirty="0"/>
              <a:t>s</a:t>
            </a:r>
            <a:r>
              <a:rPr lang="en-US" altLang="ja-JP" dirty="0"/>
              <a:t> what is the cheapest way to get there (i.e. İt</a:t>
            </a:r>
            <a:r>
              <a:rPr lang="tr-TR" altLang="ja-JP" dirty="0"/>
              <a:t> </a:t>
            </a:r>
            <a:r>
              <a:rPr lang="en-US" altLang="ja-JP" dirty="0"/>
              <a:t>take</a:t>
            </a:r>
            <a:r>
              <a:rPr lang="tr-TR" altLang="ja-JP" dirty="0"/>
              <a:t>s</a:t>
            </a:r>
            <a:r>
              <a:rPr lang="en-US" altLang="ja-JP" dirty="0"/>
              <a:t> the special rules, such as 90 minute rule, into account).</a:t>
            </a:r>
          </a:p>
          <a:p>
            <a:endParaRPr lang="en-US" altLang="ja-JP" dirty="0"/>
          </a:p>
          <a:p>
            <a:endParaRPr kumimoji="1" lang="tr-TR" dirty="0"/>
          </a:p>
          <a:p>
            <a:endParaRPr kumimoji="1" lang="tr-TR" dirty="0"/>
          </a:p>
          <a:p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4785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23B450-5588-4B93-9F17-D9DC8B1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ja-JP" dirty="0" err="1"/>
              <a:t>What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are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the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maın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features</a:t>
            </a:r>
            <a:r>
              <a:rPr kumimoji="1" lang="tr-TR" altLang="ja-JP" dirty="0"/>
              <a:t> of PTRFS (</a:t>
            </a:r>
            <a:r>
              <a:rPr kumimoji="1" lang="tr-TR" altLang="ja-JP" dirty="0" err="1"/>
              <a:t>Cont</a:t>
            </a:r>
            <a:r>
              <a:rPr kumimoji="1" lang="tr-TR" altLang="ja-JP" dirty="0"/>
              <a:t>.)</a:t>
            </a:r>
            <a:endParaRPr kumimoji="1"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3A4F1-A6CE-4D2C-8750-35939A98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allows</a:t>
            </a:r>
            <a:r>
              <a:rPr kumimoji="1" lang="tr-TR" dirty="0"/>
              <a:t> </a:t>
            </a:r>
            <a:r>
              <a:rPr kumimoji="1" lang="tr-TR" dirty="0" err="1"/>
              <a:t>users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select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maximum</a:t>
            </a:r>
            <a:r>
              <a:rPr kumimoji="1" lang="tr-TR" dirty="0"/>
              <a:t> </a:t>
            </a:r>
            <a:r>
              <a:rPr kumimoji="1" lang="tr-TR" dirty="0" err="1"/>
              <a:t>distance</a:t>
            </a:r>
            <a:r>
              <a:rPr kumimoji="1" lang="tr-TR" dirty="0"/>
              <a:t> </a:t>
            </a:r>
            <a:r>
              <a:rPr kumimoji="1" lang="tr-TR" dirty="0" err="1"/>
              <a:t>they</a:t>
            </a:r>
            <a:r>
              <a:rPr kumimoji="1" lang="tr-TR" dirty="0"/>
              <a:t> </a:t>
            </a:r>
            <a:r>
              <a:rPr kumimoji="1" lang="tr-TR" dirty="0" err="1"/>
              <a:t>are</a:t>
            </a:r>
            <a:r>
              <a:rPr kumimoji="1" lang="tr-TR" dirty="0"/>
              <a:t> </a:t>
            </a:r>
            <a:r>
              <a:rPr kumimoji="1" lang="tr-TR" dirty="0" err="1"/>
              <a:t>willing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walk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allows</a:t>
            </a:r>
            <a:r>
              <a:rPr kumimoji="1" lang="tr-TR" dirty="0"/>
              <a:t> </a:t>
            </a:r>
            <a:r>
              <a:rPr kumimoji="1" lang="tr-TR" dirty="0" err="1"/>
              <a:t>users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select</a:t>
            </a:r>
            <a:r>
              <a:rPr kumimoji="1" lang="tr-TR" dirty="0"/>
              <a:t> </a:t>
            </a:r>
            <a:r>
              <a:rPr kumimoji="1" lang="tr-TR" dirty="0" err="1"/>
              <a:t>which</a:t>
            </a:r>
            <a:r>
              <a:rPr kumimoji="1" lang="tr-TR" dirty="0"/>
              <a:t> transport </a:t>
            </a:r>
            <a:r>
              <a:rPr kumimoji="1" lang="tr-TR" dirty="0" err="1"/>
              <a:t>types</a:t>
            </a:r>
            <a:r>
              <a:rPr kumimoji="1" lang="tr-TR" dirty="0"/>
              <a:t> </a:t>
            </a:r>
            <a:r>
              <a:rPr kumimoji="1" lang="tr-TR" dirty="0" err="1"/>
              <a:t>they</a:t>
            </a:r>
            <a:r>
              <a:rPr kumimoji="1" lang="tr-TR" dirty="0"/>
              <a:t> </a:t>
            </a:r>
            <a:r>
              <a:rPr kumimoji="1" lang="tr-TR" dirty="0" err="1"/>
              <a:t>want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avoid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allows</a:t>
            </a:r>
            <a:r>
              <a:rPr kumimoji="1" lang="tr-TR" dirty="0"/>
              <a:t> </a:t>
            </a:r>
            <a:r>
              <a:rPr kumimoji="1" lang="tr-TR" dirty="0" err="1"/>
              <a:t>users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give</a:t>
            </a:r>
            <a:r>
              <a:rPr kumimoji="1" lang="tr-TR" dirty="0"/>
              <a:t> </a:t>
            </a:r>
            <a:r>
              <a:rPr kumimoji="1" lang="tr-TR" dirty="0" err="1"/>
              <a:t>feedback</a:t>
            </a:r>
            <a:r>
              <a:rPr kumimoji="1" lang="tr-TR" dirty="0"/>
              <a:t> </a:t>
            </a:r>
            <a:r>
              <a:rPr kumimoji="1" lang="tr-TR" dirty="0" err="1"/>
              <a:t>about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system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supports</a:t>
            </a:r>
            <a:r>
              <a:rPr kumimoji="1" lang="tr-TR" dirty="0"/>
              <a:t> </a:t>
            </a:r>
            <a:r>
              <a:rPr lang="tr-TR" altLang="ja-JP" dirty="0" err="1"/>
              <a:t>multiple</a:t>
            </a:r>
            <a:r>
              <a:rPr lang="tr-TR" altLang="ja-JP" dirty="0"/>
              <a:t> </a:t>
            </a:r>
            <a:r>
              <a:rPr lang="tr-TR" altLang="ja-JP" dirty="0" err="1"/>
              <a:t>languages</a:t>
            </a:r>
            <a:r>
              <a:rPr lang="tr-TR" altLang="ja-JP" dirty="0"/>
              <a:t>.</a:t>
            </a:r>
          </a:p>
          <a:p>
            <a:r>
              <a:rPr lang="tr-TR" altLang="ja-JP" dirty="0" err="1"/>
              <a:t>It</a:t>
            </a:r>
            <a:r>
              <a:rPr lang="tr-TR" altLang="ja-JP" dirty="0"/>
              <a:t> </a:t>
            </a:r>
            <a:r>
              <a:rPr lang="en-US" altLang="ja-JP" dirty="0"/>
              <a:t>allow</a:t>
            </a:r>
            <a:r>
              <a:rPr lang="tr-TR" altLang="ja-JP" dirty="0"/>
              <a:t>s</a:t>
            </a:r>
            <a:r>
              <a:rPr lang="en-US" altLang="ja-JP" dirty="0"/>
              <a:t> users to download additional packages for other cities/countries. By default the program will only have the package for the </a:t>
            </a:r>
            <a:r>
              <a:rPr lang="tr-TR" altLang="ja-JP" dirty="0" err="1"/>
              <a:t>city</a:t>
            </a:r>
            <a:r>
              <a:rPr lang="en-US" altLang="ja-JP" dirty="0"/>
              <a:t> which the user currently resides in.</a:t>
            </a:r>
            <a:endParaRPr lang="tr-TR" altLang="ja-JP" dirty="0"/>
          </a:p>
          <a:p>
            <a:r>
              <a:rPr lang="tr-TR" altLang="ja-JP" dirty="0" err="1"/>
              <a:t>It</a:t>
            </a:r>
            <a:r>
              <a:rPr lang="tr-TR" altLang="ja-JP" dirty="0"/>
              <a:t> can </a:t>
            </a:r>
            <a:r>
              <a:rPr lang="tr-TR" altLang="ja-JP" dirty="0" err="1"/>
              <a:t>find</a:t>
            </a:r>
            <a:r>
              <a:rPr lang="tr-TR" altLang="ja-JP" dirty="0"/>
              <a:t> </a:t>
            </a:r>
            <a:r>
              <a:rPr lang="tr-TR" altLang="ja-JP" dirty="0" err="1"/>
              <a:t>the</a:t>
            </a:r>
            <a:r>
              <a:rPr lang="tr-TR" altLang="ja-JP" dirty="0"/>
              <a:t> </a:t>
            </a:r>
            <a:r>
              <a:rPr lang="tr-TR" altLang="ja-JP" dirty="0" err="1"/>
              <a:t>nearest</a:t>
            </a:r>
            <a:r>
              <a:rPr lang="tr-TR" altLang="ja-JP" dirty="0"/>
              <a:t> </a:t>
            </a:r>
            <a:r>
              <a:rPr lang="tr-TR" altLang="ja-JP" dirty="0" err="1"/>
              <a:t>station</a:t>
            </a:r>
            <a:r>
              <a:rPr lang="tr-TR" altLang="ja-JP" dirty="0"/>
              <a:t>.</a:t>
            </a:r>
            <a:endParaRPr lang="en-US" altLang="ja-JP" dirty="0"/>
          </a:p>
          <a:p>
            <a:endParaRPr lang="tr-TR" altLang="ja-JP" dirty="0"/>
          </a:p>
          <a:p>
            <a:endParaRPr kumimoji="1" lang="tr-TR" dirty="0"/>
          </a:p>
          <a:p>
            <a:endParaRPr kumimoji="1" lang="tr-TR" dirty="0"/>
          </a:p>
          <a:p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8848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23B450-5588-4B93-9F17-D9DC8B1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tr-TR" altLang="ja-JP" dirty="0" err="1"/>
              <a:t>What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are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the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maın</a:t>
            </a:r>
            <a:r>
              <a:rPr kumimoji="1" lang="tr-TR" altLang="ja-JP" dirty="0"/>
              <a:t> </a:t>
            </a:r>
            <a:r>
              <a:rPr kumimoji="1" lang="tr-TR" altLang="ja-JP" dirty="0" err="1"/>
              <a:t>features</a:t>
            </a:r>
            <a:r>
              <a:rPr kumimoji="1" lang="tr-TR" altLang="ja-JP" dirty="0"/>
              <a:t> of PTRFS (</a:t>
            </a:r>
            <a:r>
              <a:rPr kumimoji="1" lang="tr-TR" altLang="ja-JP" dirty="0" err="1"/>
              <a:t>Cont</a:t>
            </a:r>
            <a:r>
              <a:rPr kumimoji="1" lang="tr-TR" altLang="ja-JP" dirty="0"/>
              <a:t>.)</a:t>
            </a:r>
            <a:endParaRPr kumimoji="1"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3A4F1-A6CE-4D2C-8750-35939A98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dirty="0" err="1"/>
              <a:t>It</a:t>
            </a:r>
            <a:r>
              <a:rPr kumimoji="1" lang="tr-TR" dirty="0"/>
              <a:t> can </a:t>
            </a:r>
            <a:r>
              <a:rPr kumimoji="1" lang="tr-TR" dirty="0" err="1"/>
              <a:t>visualise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suggested</a:t>
            </a:r>
            <a:r>
              <a:rPr kumimoji="1" lang="tr-TR" dirty="0"/>
              <a:t> </a:t>
            </a:r>
            <a:r>
              <a:rPr kumimoji="1" lang="tr-TR" dirty="0" err="1"/>
              <a:t>routes</a:t>
            </a:r>
            <a:r>
              <a:rPr kumimoji="1" lang="tr-TR" dirty="0"/>
              <a:t> on a </a:t>
            </a:r>
            <a:r>
              <a:rPr kumimoji="1" lang="tr-TR" dirty="0" err="1"/>
              <a:t>map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can </a:t>
            </a:r>
            <a:r>
              <a:rPr kumimoji="1" lang="tr-TR" dirty="0" err="1"/>
              <a:t>give</a:t>
            </a:r>
            <a:r>
              <a:rPr kumimoji="1" lang="tr-TR" dirty="0"/>
              <a:t> </a:t>
            </a:r>
            <a:r>
              <a:rPr kumimoji="1" lang="tr-TR" dirty="0" err="1"/>
              <a:t>directions</a:t>
            </a:r>
            <a:r>
              <a:rPr kumimoji="1" lang="tr-TR" dirty="0"/>
              <a:t> in </a:t>
            </a:r>
            <a:r>
              <a:rPr kumimoji="1" lang="tr-TR" dirty="0" err="1"/>
              <a:t>case</a:t>
            </a:r>
            <a:r>
              <a:rPr kumimoji="1" lang="tr-TR" dirty="0"/>
              <a:t> </a:t>
            </a:r>
            <a:r>
              <a:rPr kumimoji="1" lang="tr-TR" dirty="0" err="1"/>
              <a:t>walking</a:t>
            </a:r>
            <a:r>
              <a:rPr kumimoji="1" lang="tr-TR" dirty="0"/>
              <a:t> is </a:t>
            </a:r>
            <a:r>
              <a:rPr kumimoji="1" lang="tr-TR" dirty="0" err="1"/>
              <a:t>needed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If</a:t>
            </a:r>
            <a:r>
              <a:rPr kumimoji="1" lang="tr-TR" dirty="0"/>
              <a:t>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user</a:t>
            </a:r>
            <a:r>
              <a:rPr kumimoji="1" lang="tr-TR" dirty="0"/>
              <a:t> is </a:t>
            </a:r>
            <a:r>
              <a:rPr kumimoji="1" lang="tr-TR" dirty="0" err="1"/>
              <a:t>disabled</a:t>
            </a:r>
            <a:r>
              <a:rPr kumimoji="1" lang="tr-TR" dirty="0"/>
              <a:t>, it can </a:t>
            </a:r>
            <a:r>
              <a:rPr kumimoji="1" lang="tr-TR" dirty="0" err="1"/>
              <a:t>suggest</a:t>
            </a:r>
            <a:r>
              <a:rPr kumimoji="1" lang="tr-TR" dirty="0"/>
              <a:t> </a:t>
            </a:r>
            <a:r>
              <a:rPr kumimoji="1" lang="tr-TR" dirty="0" err="1"/>
              <a:t>transports</a:t>
            </a:r>
            <a:r>
              <a:rPr kumimoji="1" lang="tr-TR" dirty="0"/>
              <a:t> </a:t>
            </a:r>
            <a:r>
              <a:rPr kumimoji="1" lang="tr-TR" dirty="0" err="1"/>
              <a:t>that</a:t>
            </a:r>
            <a:r>
              <a:rPr kumimoji="1" lang="tr-TR" dirty="0"/>
              <a:t> </a:t>
            </a:r>
            <a:r>
              <a:rPr kumimoji="1" lang="tr-TR" dirty="0" err="1"/>
              <a:t>are</a:t>
            </a:r>
            <a:r>
              <a:rPr kumimoji="1" lang="tr-TR" dirty="0"/>
              <a:t> </a:t>
            </a:r>
            <a:r>
              <a:rPr kumimoji="1" lang="tr-TR" dirty="0" err="1"/>
              <a:t>suited</a:t>
            </a:r>
            <a:r>
              <a:rPr kumimoji="1" lang="tr-TR" dirty="0"/>
              <a:t> </a:t>
            </a:r>
            <a:r>
              <a:rPr kumimoji="1" lang="tr-TR" dirty="0" err="1"/>
              <a:t>for</a:t>
            </a:r>
            <a:r>
              <a:rPr kumimoji="1" lang="tr-TR" dirty="0"/>
              <a:t> </a:t>
            </a:r>
            <a:r>
              <a:rPr kumimoji="1" lang="tr-TR" dirty="0" err="1"/>
              <a:t>disabled</a:t>
            </a:r>
            <a:r>
              <a:rPr kumimoji="1" lang="tr-TR" dirty="0"/>
              <a:t> </a:t>
            </a:r>
            <a:r>
              <a:rPr kumimoji="1" lang="tr-TR" dirty="0" err="1"/>
              <a:t>people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</a:t>
            </a:r>
            <a:r>
              <a:rPr kumimoji="1" lang="tr-TR" dirty="0" err="1"/>
              <a:t>supports</a:t>
            </a:r>
            <a:r>
              <a:rPr kumimoji="1" lang="tr-TR" dirty="0"/>
              <a:t> </a:t>
            </a:r>
            <a:r>
              <a:rPr kumimoji="1" lang="tr-TR" dirty="0" err="1"/>
              <a:t>screen</a:t>
            </a:r>
            <a:r>
              <a:rPr kumimoji="1" lang="tr-TR" dirty="0"/>
              <a:t> </a:t>
            </a:r>
            <a:r>
              <a:rPr kumimoji="1" lang="tr-TR" dirty="0" err="1"/>
              <a:t>readers</a:t>
            </a:r>
            <a:r>
              <a:rPr kumimoji="1" lang="tr-TR" dirty="0"/>
              <a:t> </a:t>
            </a:r>
            <a:r>
              <a:rPr kumimoji="1" lang="tr-TR" dirty="0" err="1"/>
              <a:t>for</a:t>
            </a:r>
            <a:r>
              <a:rPr kumimoji="1" lang="tr-TR" dirty="0"/>
              <a:t> </a:t>
            </a:r>
            <a:r>
              <a:rPr kumimoji="1" lang="tr-TR" dirty="0" err="1"/>
              <a:t>blind</a:t>
            </a:r>
            <a:r>
              <a:rPr kumimoji="1" lang="tr-TR" dirty="0"/>
              <a:t> </a:t>
            </a:r>
            <a:r>
              <a:rPr kumimoji="1" lang="tr-TR" dirty="0" err="1"/>
              <a:t>or</a:t>
            </a:r>
            <a:r>
              <a:rPr kumimoji="1" lang="tr-TR" dirty="0"/>
              <a:t> </a:t>
            </a:r>
            <a:r>
              <a:rPr kumimoji="1" lang="tr-TR" dirty="0" err="1"/>
              <a:t>visually</a:t>
            </a:r>
            <a:r>
              <a:rPr kumimoji="1" lang="tr-TR" dirty="0"/>
              <a:t> </a:t>
            </a:r>
            <a:r>
              <a:rPr kumimoji="1" lang="tr-TR" dirty="0" err="1"/>
              <a:t>impaired</a:t>
            </a:r>
            <a:r>
              <a:rPr kumimoji="1" lang="tr-TR" dirty="0"/>
              <a:t> </a:t>
            </a:r>
            <a:r>
              <a:rPr kumimoji="1" lang="tr-TR" dirty="0" err="1"/>
              <a:t>users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It</a:t>
            </a:r>
            <a:r>
              <a:rPr kumimoji="1" lang="tr-TR" dirty="0"/>
              <a:t> has an offline </a:t>
            </a:r>
            <a:r>
              <a:rPr kumimoji="1" lang="tr-TR" dirty="0" err="1"/>
              <a:t>mode</a:t>
            </a:r>
            <a:r>
              <a:rPr kumimoji="1" lang="tr-TR" dirty="0"/>
              <a:t>.</a:t>
            </a:r>
          </a:p>
          <a:p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58753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2692" y="966497"/>
            <a:ext cx="10541048" cy="1049235"/>
          </a:xfrm>
        </p:spPr>
        <p:txBody>
          <a:bodyPr/>
          <a:lstStyle/>
          <a:p>
            <a:pPr algn="ctr"/>
            <a:r>
              <a:rPr lang="tr-TR" dirty="0" err="1" smtClean="0"/>
              <a:t>WhICH</a:t>
            </a:r>
            <a:r>
              <a:rPr lang="tr-TR" dirty="0" smtClean="0"/>
              <a:t> model (IF ANY) </a:t>
            </a:r>
            <a:r>
              <a:rPr lang="tr-TR" dirty="0" err="1" smtClean="0"/>
              <a:t>dıd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why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chosen to use a hybrid of Client-Server Architecture and </a:t>
            </a:r>
            <a:r>
              <a:rPr lang="en-US" dirty="0" smtClean="0"/>
              <a:t>Layered</a:t>
            </a:r>
            <a:r>
              <a:rPr lang="tr-TR" dirty="0" smtClean="0"/>
              <a:t> </a:t>
            </a:r>
            <a:r>
              <a:rPr lang="en-US" dirty="0" smtClean="0"/>
              <a:t>Architecture</a:t>
            </a:r>
            <a:r>
              <a:rPr lang="en-US" dirty="0"/>
              <a:t>. Our system needs to be distributed around the globe and workload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distributed systems and it lets us do scaling comparatively easily, choosing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any </a:t>
            </a:r>
            <a:r>
              <a:rPr lang="en-US" dirty="0"/>
              <a:t>given country may differ greatly. Since client-server architecture model is </a:t>
            </a:r>
            <a:r>
              <a:rPr lang="en-US" dirty="0" smtClean="0"/>
              <a:t>good</a:t>
            </a:r>
            <a:r>
              <a:rPr lang="tr-TR" dirty="0" smtClean="0"/>
              <a:t> </a:t>
            </a:r>
            <a:r>
              <a:rPr lang="en-US" dirty="0" smtClean="0"/>
              <a:t>client-server </a:t>
            </a:r>
            <a:r>
              <a:rPr lang="en-US" dirty="0"/>
              <a:t>model seemed logical. On the other hand, we wanted </a:t>
            </a:r>
            <a:r>
              <a:rPr lang="en-US" dirty="0" smtClean="0"/>
              <a:t>additional</a:t>
            </a:r>
            <a:r>
              <a:rPr lang="tr-TR" dirty="0" smtClean="0"/>
              <a:t> </a:t>
            </a:r>
            <a:r>
              <a:rPr lang="en-US" dirty="0" smtClean="0"/>
              <a:t>security</a:t>
            </a:r>
            <a:r>
              <a:rPr lang="en-US" dirty="0"/>
              <a:t>. Since layered architecture divides system into logical categories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smtClean="0"/>
              <a:t>layers)managing </a:t>
            </a:r>
            <a:r>
              <a:rPr lang="en-US" dirty="0"/>
              <a:t>the security of the system becomes easier and it lets us have a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flexible </a:t>
            </a:r>
            <a:r>
              <a:rPr lang="en-US" dirty="0"/>
              <a:t>development phase. Because of all the aforementioned reasons, we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chosen </a:t>
            </a:r>
            <a:r>
              <a:rPr lang="en-US" dirty="0"/>
              <a:t>to use a hybrid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7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3.googleusercontent.com/KQvPeP7jtLRZ5DLBwdNtiHiUmSlOOYbFx9SxutV0DFL67IsDE6xBxqHguO1FULdZphKIY3O84bHjt1ZdgLCm0YzdR5OHBav9Dq1mZhLA0MtdVG4kpNcgWs0-Gsyqshfei8Fm4_xg">
            <a:extLst>
              <a:ext uri="{FF2B5EF4-FFF2-40B4-BE49-F238E27FC236}">
                <a16:creationId xmlns:a16="http://schemas.microsoft.com/office/drawing/2014/main" id="{CF53B4D4-9989-47D6-84C9-D290C162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4" y="0"/>
            <a:ext cx="11438643" cy="610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AA3AF1F-6CEB-4391-812D-423503FA5757}"/>
              </a:ext>
            </a:extLst>
          </p:cNvPr>
          <p:cNvSpPr txBox="1"/>
          <p:nvPr/>
        </p:nvSpPr>
        <p:spPr>
          <a:xfrm rot="10800000">
            <a:off x="0" y="158040"/>
            <a:ext cx="738664" cy="53072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tr-TR" sz="3600" dirty="0"/>
              <a:t>SYSTEM ARCHITECTURE</a:t>
            </a:r>
            <a:endParaRPr kumimoji="1" lang="en-US" sz="3600" dirty="0"/>
          </a:p>
        </p:txBody>
      </p:sp>
    </p:spTree>
    <p:extLst>
      <p:ext uri="{BB962C8B-B14F-4D97-AF65-F5344CB8AC3E}">
        <p14:creationId xmlns:p14="http://schemas.microsoft.com/office/powerpoint/2010/main" val="118216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tr-TR" dirty="0"/>
              <a:t>SYSTEM </a:t>
            </a:r>
            <a:r>
              <a:rPr kumimoji="1" lang="tr-TR" dirty="0" smtClean="0"/>
              <a:t>ARCHITECTURE (</a:t>
            </a:r>
            <a:r>
              <a:rPr kumimoji="1" lang="tr-TR" dirty="0" err="1" smtClean="0"/>
              <a:t>cont</a:t>
            </a:r>
            <a:r>
              <a:rPr kumimoji="1" lang="tr-TR" dirty="0" smtClean="0"/>
              <a:t>.)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are distributed around the globe. So there can be multiple servers for any </a:t>
            </a:r>
            <a:r>
              <a:rPr lang="en-US" dirty="0" smtClean="0"/>
              <a:t>given</a:t>
            </a:r>
            <a:r>
              <a:rPr lang="tr-TR" dirty="0" smtClean="0"/>
              <a:t> server </a:t>
            </a:r>
            <a:r>
              <a:rPr lang="tr-TR" dirty="0" err="1"/>
              <a:t>type</a:t>
            </a:r>
            <a:r>
              <a:rPr lang="tr-TR" dirty="0"/>
              <a:t>.</a:t>
            </a:r>
          </a:p>
          <a:p>
            <a:r>
              <a:rPr lang="en-US" dirty="0"/>
              <a:t>Our system offers offline usage as well (provided that user has already downloaded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necessary </a:t>
            </a:r>
            <a:r>
              <a:rPr lang="en-US" dirty="0"/>
              <a:t>packages beforehand). In case of offline usage, everything can be done </a:t>
            </a:r>
            <a:r>
              <a:rPr lang="en-US" dirty="0" smtClean="0"/>
              <a:t>within</a:t>
            </a:r>
            <a:r>
              <a:rPr lang="tr-TR" dirty="0" smtClean="0"/>
              <a:t> </a:t>
            </a:r>
            <a:r>
              <a:rPr lang="en-US" dirty="0" smtClean="0"/>
              <a:t>client-side</a:t>
            </a:r>
            <a:r>
              <a:rPr lang="en-US" dirty="0"/>
              <a:t>. But offline usage itself has downsides such as possible out-of-date data,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being </a:t>
            </a:r>
            <a:r>
              <a:rPr lang="en-US" dirty="0"/>
              <a:t>able to take traffic into calculation and so on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873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23B450-5588-4B93-9F17-D9DC8B16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GB" dirty="0"/>
              <a:t>USER INTERFACE DESIGN CONSIDERATIONS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3A4F1-A6CE-4D2C-8750-35939A98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tr-TR" dirty="0" err="1"/>
              <a:t>We</a:t>
            </a:r>
            <a:r>
              <a:rPr kumimoji="1" lang="tr-TR" dirty="0"/>
              <a:t> </a:t>
            </a:r>
            <a:r>
              <a:rPr kumimoji="1" lang="tr-TR" dirty="0" err="1"/>
              <a:t>tried</a:t>
            </a:r>
            <a:r>
              <a:rPr kumimoji="1" lang="tr-TR" dirty="0"/>
              <a:t> not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use</a:t>
            </a:r>
            <a:r>
              <a:rPr kumimoji="1" lang="tr-TR" dirty="0"/>
              <a:t> </a:t>
            </a:r>
            <a:r>
              <a:rPr kumimoji="1" lang="tr-TR" dirty="0" err="1"/>
              <a:t>too</a:t>
            </a:r>
            <a:r>
              <a:rPr kumimoji="1" lang="tr-TR" dirty="0"/>
              <a:t> </a:t>
            </a:r>
            <a:r>
              <a:rPr kumimoji="1" lang="tr-TR" dirty="0" err="1"/>
              <a:t>many</a:t>
            </a:r>
            <a:r>
              <a:rPr kumimoji="1" lang="tr-TR" dirty="0"/>
              <a:t> </a:t>
            </a:r>
            <a:r>
              <a:rPr kumimoji="1" lang="tr-TR" dirty="0" err="1"/>
              <a:t>different</a:t>
            </a:r>
            <a:r>
              <a:rPr kumimoji="1" lang="tr-TR" dirty="0"/>
              <a:t> </a:t>
            </a:r>
            <a:r>
              <a:rPr kumimoji="1" lang="tr-TR" dirty="0" err="1"/>
              <a:t>colours</a:t>
            </a:r>
            <a:r>
              <a:rPr kumimoji="1" lang="tr-TR" dirty="0"/>
              <a:t> on a </a:t>
            </a:r>
            <a:r>
              <a:rPr kumimoji="1" lang="tr-TR" dirty="0" err="1"/>
              <a:t>single</a:t>
            </a:r>
            <a:r>
              <a:rPr kumimoji="1" lang="tr-TR" dirty="0"/>
              <a:t> </a:t>
            </a:r>
            <a:r>
              <a:rPr kumimoji="1" lang="tr-TR" dirty="0" err="1"/>
              <a:t>page</a:t>
            </a:r>
            <a:r>
              <a:rPr kumimoji="1" lang="tr-TR" dirty="0"/>
              <a:t>. Since, as </a:t>
            </a:r>
            <a:r>
              <a:rPr kumimoji="1" lang="tr-TR" dirty="0" err="1"/>
              <a:t>we’ve</a:t>
            </a:r>
            <a:r>
              <a:rPr kumimoji="1" lang="tr-TR" dirty="0"/>
              <a:t> </a:t>
            </a:r>
            <a:r>
              <a:rPr kumimoji="1" lang="tr-TR" dirty="0" err="1"/>
              <a:t>discussed</a:t>
            </a:r>
            <a:r>
              <a:rPr kumimoji="1" lang="tr-TR" dirty="0"/>
              <a:t> in </a:t>
            </a:r>
            <a:r>
              <a:rPr kumimoji="1" lang="tr-TR" dirty="0" err="1"/>
              <a:t>the</a:t>
            </a:r>
            <a:r>
              <a:rPr kumimoji="1" lang="tr-TR" dirty="0"/>
              <a:t> </a:t>
            </a:r>
            <a:r>
              <a:rPr kumimoji="1" lang="tr-TR" dirty="0" err="1"/>
              <a:t>class</a:t>
            </a:r>
            <a:r>
              <a:rPr kumimoji="1" lang="tr-TR" dirty="0"/>
              <a:t>, it can be </a:t>
            </a:r>
            <a:r>
              <a:rPr kumimoji="1" lang="tr-TR" dirty="0" err="1"/>
              <a:t>distracting</a:t>
            </a:r>
            <a:r>
              <a:rPr kumimoji="1" lang="tr-TR" dirty="0"/>
              <a:t>.</a:t>
            </a:r>
          </a:p>
          <a:p>
            <a:r>
              <a:rPr kumimoji="1" lang="tr-TR" dirty="0" err="1"/>
              <a:t>We</a:t>
            </a:r>
            <a:r>
              <a:rPr kumimoji="1" lang="tr-TR" dirty="0"/>
              <a:t> </a:t>
            </a:r>
            <a:r>
              <a:rPr kumimoji="1" lang="tr-TR" dirty="0" err="1"/>
              <a:t>tried</a:t>
            </a:r>
            <a:r>
              <a:rPr kumimoji="1" lang="tr-TR" dirty="0"/>
              <a:t> </a:t>
            </a:r>
            <a:r>
              <a:rPr kumimoji="1" lang="tr-TR" dirty="0" err="1"/>
              <a:t>to</a:t>
            </a:r>
            <a:r>
              <a:rPr kumimoji="1" lang="tr-TR" dirty="0"/>
              <a:t> </a:t>
            </a:r>
            <a:r>
              <a:rPr kumimoji="1" lang="tr-TR" dirty="0" err="1"/>
              <a:t>keep</a:t>
            </a:r>
            <a:r>
              <a:rPr kumimoji="1" lang="tr-TR" dirty="0"/>
              <a:t> </a:t>
            </a:r>
            <a:r>
              <a:rPr kumimoji="1" lang="tr-TR" dirty="0" err="1"/>
              <a:t>things</a:t>
            </a:r>
            <a:r>
              <a:rPr kumimoji="1" lang="tr-TR" dirty="0"/>
              <a:t> </a:t>
            </a:r>
            <a:r>
              <a:rPr kumimoji="1" lang="tr-TR" dirty="0" err="1"/>
              <a:t>simple</a:t>
            </a:r>
            <a:r>
              <a:rPr kumimoji="1" lang="tr-TR" dirty="0"/>
              <a:t> </a:t>
            </a:r>
            <a:r>
              <a:rPr kumimoji="1" lang="tr-TR" dirty="0" err="1"/>
              <a:t>and</a:t>
            </a:r>
            <a:r>
              <a:rPr kumimoji="1" lang="tr-TR" dirty="0"/>
              <a:t> </a:t>
            </a:r>
            <a:r>
              <a:rPr kumimoji="1" lang="tr-TR" dirty="0" err="1"/>
              <a:t>minimalistic</a:t>
            </a:r>
            <a:r>
              <a:rPr kumimoji="1" lang="tr-TR" dirty="0"/>
              <a:t> </a:t>
            </a:r>
            <a:r>
              <a:rPr kumimoji="1" lang="tr-TR" dirty="0" err="1"/>
              <a:t>because</a:t>
            </a:r>
            <a:r>
              <a:rPr kumimoji="1" lang="tr-TR" dirty="0"/>
              <a:t> </a:t>
            </a:r>
            <a:r>
              <a:rPr kumimoji="1" lang="tr-TR" dirty="0" err="1"/>
              <a:t>our</a:t>
            </a:r>
            <a:r>
              <a:rPr kumimoji="1" lang="tr-TR" dirty="0"/>
              <a:t> </a:t>
            </a:r>
            <a:r>
              <a:rPr kumimoji="1" lang="tr-TR" dirty="0" err="1"/>
              <a:t>customers</a:t>
            </a:r>
            <a:r>
              <a:rPr kumimoji="1" lang="tr-TR" dirty="0"/>
              <a:t> </a:t>
            </a:r>
            <a:r>
              <a:rPr kumimoji="1" lang="tr-TR" dirty="0" err="1"/>
              <a:t>have</a:t>
            </a:r>
            <a:r>
              <a:rPr kumimoji="1" lang="tr-TR" dirty="0"/>
              <a:t> </a:t>
            </a:r>
            <a:r>
              <a:rPr kumimoji="1" lang="tr-TR" dirty="0" err="1"/>
              <a:t>way</a:t>
            </a:r>
            <a:r>
              <a:rPr kumimoji="1" lang="tr-TR" dirty="0"/>
              <a:t> </a:t>
            </a:r>
            <a:r>
              <a:rPr kumimoji="1" lang="tr-TR" dirty="0" err="1"/>
              <a:t>too</a:t>
            </a:r>
            <a:r>
              <a:rPr kumimoji="1" lang="tr-TR" dirty="0"/>
              <a:t> </a:t>
            </a:r>
            <a:r>
              <a:rPr kumimoji="1" lang="tr-TR" dirty="0" err="1"/>
              <a:t>diverse</a:t>
            </a:r>
            <a:r>
              <a:rPr kumimoji="1" lang="tr-TR" dirty="0"/>
              <a:t> </a:t>
            </a:r>
            <a:r>
              <a:rPr kumimoji="1" lang="tr-TR" dirty="0" err="1"/>
              <a:t>backgrounds</a:t>
            </a:r>
            <a:r>
              <a:rPr kumimoji="1" lang="tr-TR" dirty="0"/>
              <a:t> </a:t>
            </a:r>
            <a:r>
              <a:rPr kumimoji="1" lang="tr-TR" dirty="0" err="1"/>
              <a:t>and</a:t>
            </a:r>
            <a:r>
              <a:rPr kumimoji="1" lang="tr-TR" dirty="0"/>
              <a:t> </a:t>
            </a:r>
            <a:r>
              <a:rPr kumimoji="1" lang="tr-TR" dirty="0" err="1"/>
              <a:t>because</a:t>
            </a:r>
            <a:r>
              <a:rPr kumimoji="1" lang="tr-TR" dirty="0"/>
              <a:t> of </a:t>
            </a:r>
            <a:r>
              <a:rPr kumimoji="1" lang="tr-TR" dirty="0" err="1"/>
              <a:t>this</a:t>
            </a:r>
            <a:r>
              <a:rPr kumimoji="1" lang="tr-TR" dirty="0"/>
              <a:t> </a:t>
            </a:r>
            <a:r>
              <a:rPr kumimoji="1" lang="tr-TR" dirty="0" err="1"/>
              <a:t>we</a:t>
            </a:r>
            <a:r>
              <a:rPr kumimoji="1" lang="tr-TR" dirty="0"/>
              <a:t> </a:t>
            </a:r>
            <a:r>
              <a:rPr kumimoji="1" lang="tr-TR" dirty="0" err="1"/>
              <a:t>believe</a:t>
            </a:r>
            <a:r>
              <a:rPr kumimoji="1" lang="tr-TR" dirty="0"/>
              <a:t> </a:t>
            </a:r>
            <a:r>
              <a:rPr kumimoji="1" lang="tr-TR" dirty="0" err="1"/>
              <a:t>that</a:t>
            </a:r>
            <a:r>
              <a:rPr kumimoji="1" lang="tr-TR" dirty="0"/>
              <a:t> </a:t>
            </a:r>
            <a:r>
              <a:rPr kumimoji="1" lang="tr-TR" dirty="0" err="1"/>
              <a:t>less</a:t>
            </a:r>
            <a:r>
              <a:rPr kumimoji="1" lang="tr-TR" dirty="0"/>
              <a:t> is </a:t>
            </a:r>
            <a:r>
              <a:rPr kumimoji="1" lang="tr-TR" dirty="0" err="1"/>
              <a:t>more</a:t>
            </a:r>
            <a:r>
              <a:rPr kumimoji="1" lang="tr-TR" dirty="0"/>
              <a:t>.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72578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757</Words>
  <Application>Microsoft Office PowerPoint</Application>
  <PresentationFormat>Geniş ekran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Gill Sans MT</vt:lpstr>
      <vt:lpstr>Galeri</vt:lpstr>
      <vt:lpstr>PubLIc Transport Route FInder System</vt:lpstr>
      <vt:lpstr>What ıs PTRFS</vt:lpstr>
      <vt:lpstr>What are the maın features of PTRFS</vt:lpstr>
      <vt:lpstr>What are the maın features of PTRFS (Cont.)</vt:lpstr>
      <vt:lpstr>What are the maın features of PTRFS (Cont.)</vt:lpstr>
      <vt:lpstr>WhICH model (IF ANY) dıd we choose and why?</vt:lpstr>
      <vt:lpstr>PowerPoint Sunusu</vt:lpstr>
      <vt:lpstr>SYSTEM ARCHITECTURE (cont.)</vt:lpstr>
      <vt:lpstr>USER INTERFACE DESIGN CONSIDERATIONS</vt:lpstr>
      <vt:lpstr>testıng</vt:lpstr>
      <vt:lpstr>A few screenshots from the applıcatıon</vt:lpstr>
      <vt:lpstr>A few screenshots from the applıcatıon (cont.)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Route FInder System</dc:title>
  <dc:creator>Ramazan</dc:creator>
  <cp:lastModifiedBy>Kubilay TÜRK</cp:lastModifiedBy>
  <cp:revision>15</cp:revision>
  <dcterms:created xsi:type="dcterms:W3CDTF">2018-12-21T02:27:49Z</dcterms:created>
  <dcterms:modified xsi:type="dcterms:W3CDTF">2018-12-21T11:39:36Z</dcterms:modified>
</cp:coreProperties>
</file>