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2DFD7-2F63-49CF-A458-DC8CB57F1D31}" v="4" dt="2021-09-21T06:35:4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88" autoAdjust="0"/>
    <p:restoredTop sz="94660"/>
  </p:normalViewPr>
  <p:slideViewPr>
    <p:cSldViewPr snapToGrid="0">
      <p:cViewPr>
        <p:scale>
          <a:sx n="125" d="100"/>
          <a:sy n="125" d="100"/>
        </p:scale>
        <p:origin x="36" y="-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28717-8802-422F-AF22-84A95DE6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60FFA-6FB8-4D92-9356-D3276066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B2724-8EB9-4327-AB47-4BB4EE6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6A8395-819C-402E-BBC9-C16F785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87443-8CC2-49F3-A7A8-1A31D62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F486B-6272-41CB-919B-D1064406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65CB3B-2088-4545-AE8D-3D6EF9C1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0A6BF-1757-4D44-9F61-9236AC05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AB88A-37BB-4B26-8023-5DB8E7E7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E4BA7-AB0B-45EB-8C9F-FC66F511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7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CE78A4-6061-4312-8A98-CEFF9543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56BBA5-C0E7-4B79-891B-AF7D17F6F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EEE53-D237-45F6-88B1-2F005D1B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572757-CB4D-4EC3-BC96-2036CE0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1662D-C9CA-4A0A-892B-891FB0F9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44450-962B-4B67-B2DC-C47C7FC2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19ED3-BB21-47EF-B5B5-A8B3F5F5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9DFEA-6284-4C21-801B-2B03B92C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F04CA-CF8E-45B0-AE75-231F8667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3A4EE-DCDA-41C8-8841-43E68525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66452-7F38-4FB7-BE6C-BFA25C46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858C8-ED8F-4C90-AC1E-4095D9B8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CC9C2-4764-4BCA-A23C-2530F8A5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CC432-2A5F-499A-B3AD-B8E953A1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0DCF7-272A-45F9-8B64-E59758E3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3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100EA-B80E-4F95-BA22-60CA1BD9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BD4FF-E9F0-4C73-8858-977D40DD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2CEFCA-FDAA-4FCA-B203-7E219CD4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A1C54-7B00-4088-A7B9-A1AD5D31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0707F-88B1-44DC-86C5-0E052BA6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845772-DC5B-44A5-8DE1-1C1DCA26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1AAC-CCEF-4320-B129-4A38685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EAE15-6CCE-499B-901A-662A7A1A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5731E7-81E4-4CCB-B789-2720A863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0A28A-2EF1-4AE9-ADDF-78DC17B1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A02560-7C81-4C56-9535-D39194AA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8D2179-83FC-4B54-A4C5-931D2CCF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189050-3CE1-4160-A3F9-72E7D1B2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ADD261-D709-4F0C-953C-C9E0D0C0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D8CB4-C10F-4664-91FD-37636E1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90D99-8521-4134-A457-20A7D29C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EF9D9B-5121-4B08-B18C-99583753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98930-4DE9-469E-BE79-3797EB88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9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8C63E0-FBB3-42EB-8316-78F690DA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393E61-620C-4BDD-BDA3-7C1017DE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5DAD9-E1C6-4E15-A6B7-01B3DBF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20804-FDE6-4DDA-8B0E-FB7F0876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EB1B5-5481-401C-B13E-ED999EEB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B67F9F-34DA-4D98-80E5-F3331B83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F57F90-CDB9-45E9-B9F8-12C30A05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611DB-457E-4ADA-9094-A3923056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97B7A-370B-4248-996E-B853E8F9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ABD1F-6D03-4867-8E6C-CDA1635A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8F45E-9116-4F7C-90C9-9CD31761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820E15-4AD2-46C3-A7FB-48979E575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6A036-B605-478B-982A-9301A3D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8808A5-834C-4F10-98C0-CB048CE0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48EF1-BFF6-4755-A46D-FB7216CE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8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9B69F1-013E-4BD6-98F4-745D0C4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6A854C-97B3-4EAD-9A5D-66FF8B14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9716F-FE7F-4DF7-B939-AF551032C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2EA7-1D93-44C8-B2E7-4213891DAF1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83E16-046B-4847-A8B2-0A6AC13C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642CE-4323-4F75-80AE-81D50E55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123C-930E-4EFD-8D68-C20BE6D207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9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776DB30-C420-4690-A24E-32DE3E17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86" y="1414273"/>
            <a:ext cx="3322307" cy="194765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FF2F57C-5039-4142-BFD5-9D7412E9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5" y="196977"/>
            <a:ext cx="4086224" cy="1498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8438BD3-DA32-4E26-B2B9-BFB354FC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45" y="1799956"/>
            <a:ext cx="1676158" cy="9373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964BDE6-86CF-46C8-A153-9BF98ECA6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81" y="1799956"/>
            <a:ext cx="1518973" cy="108028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2F0C82F-C35D-4137-A68B-CC4D52B22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485" y="196977"/>
            <a:ext cx="3991056" cy="115744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E962B8B-949B-4ECE-8A7E-F74DA757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082" y="3920769"/>
            <a:ext cx="2099127" cy="10288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F2F492-0415-482F-A644-DB8E9FF18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082" y="2912526"/>
            <a:ext cx="1510400" cy="89880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62A3BA2-405B-4372-8477-FB3668B033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81" y="2984539"/>
            <a:ext cx="3416618" cy="1753321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0F4802-FBA7-4E9C-99D3-1D90F32D1A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2647" y="3663743"/>
            <a:ext cx="1321778" cy="110172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31A82894-C910-433A-9F39-658C79AB85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6242" y="2197204"/>
            <a:ext cx="1167452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D96D39F8B60E49A07D775C1E5748F2" ma:contentTypeVersion="10" ma:contentTypeDescription="Ein neues Dokument erstellen." ma:contentTypeScope="" ma:versionID="33466942aa1abd96f208b9805e104304">
  <xsd:schema xmlns:xsd="http://www.w3.org/2001/XMLSchema" xmlns:xs="http://www.w3.org/2001/XMLSchema" xmlns:p="http://schemas.microsoft.com/office/2006/metadata/properties" xmlns:ns3="1bcdb627-6326-4deb-8564-6590f21f7e46" targetNamespace="http://schemas.microsoft.com/office/2006/metadata/properties" ma:root="true" ma:fieldsID="73663381691cb5304f8dece745363574" ns3:_="">
    <xsd:import namespace="1bcdb627-6326-4deb-8564-6590f21f7e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cdb627-6326-4deb-8564-6590f21f7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3647FB-EA47-4ED0-9B2E-847F2EB9F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cdb627-6326-4deb-8564-6590f21f7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378B04-03CC-4639-A623-7C0CFB374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9AF0E-949C-4A3B-B1B7-71CD4C35CA8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1bcdb627-6326-4deb-8564-6590f21f7e46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Pridzuhn</dc:creator>
  <cp:lastModifiedBy>Niels Pridzuhn</cp:lastModifiedBy>
  <cp:revision>2</cp:revision>
  <dcterms:created xsi:type="dcterms:W3CDTF">2021-09-20T18:43:53Z</dcterms:created>
  <dcterms:modified xsi:type="dcterms:W3CDTF">2021-09-21T06:36:19Z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0x010100CAD96D39F8B60E49A07D775C1E5748F2</vt:lpwstr>
  </property>
</Properties>
</file>