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9" autoAdjust="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11/22/2022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11/22/2022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11/22/2022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11/22/2022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11/22/2022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11/22/2022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11/22/2022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11/22/2022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11/22/2022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11/22/2022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11/22/2022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11/22/2022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11/22/2022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11/22/2022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11/22/2022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11/22/2022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oup of people talking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19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Strategic Plan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171" y="1090863"/>
            <a:ext cx="4526280" cy="4697289"/>
          </a:xfrm>
        </p:spPr>
        <p:txBody>
          <a:bodyPr/>
          <a:lstStyle/>
          <a:p>
            <a:r>
              <a:rPr lang="en-US" dirty="0">
                <a:latin typeface="+mj-lt"/>
              </a:rPr>
              <a:t>For data model, all 3 data shown will be used and merged</a:t>
            </a: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4</TotalTime>
  <Words>20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Wingdings</vt:lpstr>
      <vt:lpstr>RetrospectVTI</vt:lpstr>
      <vt:lpstr>Strategic Plan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    </dc:title>
  <dc:creator>Emir Afiq Ridzuan</dc:creator>
  <cp:lastModifiedBy>Emir Afiq Ridzuan</cp:lastModifiedBy>
  <cp:revision>1</cp:revision>
  <dcterms:created xsi:type="dcterms:W3CDTF">2022-11-22T09:42:46Z</dcterms:created>
  <dcterms:modified xsi:type="dcterms:W3CDTF">2022-11-22T09:47:29Z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