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72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9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8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4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1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5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4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93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0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1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FCD3-91FF-4535-B161-95120E6042B1}" type="datetimeFigureOut">
              <a:rPr lang="tr-TR" smtClean="0"/>
              <a:t>29.07.2019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66B2-FE8E-4A43-828A-D55EF7F68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7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96240" y="0"/>
            <a:ext cx="9144000" cy="1004507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Sanal Müze Sistemine Giriş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" y="1105090"/>
            <a:ext cx="8526780" cy="526236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747760" y="1645920"/>
            <a:ext cx="334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Sisteme Giriş Yapabilmek için </a:t>
            </a:r>
          </a:p>
          <a:p>
            <a:r>
              <a:rPr lang="tr-TR" dirty="0" err="1" smtClean="0"/>
              <a:t>webPage</a:t>
            </a:r>
            <a:r>
              <a:rPr lang="tr-TR" dirty="0" smtClean="0"/>
              <a:t>/Login.aspx </a:t>
            </a:r>
            <a:r>
              <a:rPr lang="tr-TR" dirty="0" err="1" smtClean="0"/>
              <a:t>Sayafasından</a:t>
            </a:r>
            <a:r>
              <a:rPr lang="tr-TR" dirty="0" smtClean="0"/>
              <a:t> Giriyoruz.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8747760" y="2812941"/>
            <a:ext cx="334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Email</a:t>
            </a:r>
            <a:r>
              <a:rPr lang="tr-TR" dirty="0" smtClean="0"/>
              <a:t> ve </a:t>
            </a:r>
            <a:r>
              <a:rPr lang="tr-TR" dirty="0" err="1" smtClean="0"/>
              <a:t>Password</a:t>
            </a:r>
            <a:r>
              <a:rPr lang="tr-TR" dirty="0" smtClean="0"/>
              <a:t> bölümlerini doldurup ardından «</a:t>
            </a:r>
            <a:r>
              <a:rPr lang="tr-TR" dirty="0" err="1" smtClean="0"/>
              <a:t>Login</a:t>
            </a:r>
            <a:r>
              <a:rPr lang="tr-TR" dirty="0" smtClean="0"/>
              <a:t>» butonuna basarak giriş yapıyoruz.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64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55204"/>
            <a:ext cx="7958328" cy="914083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Dashboard Sayfası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" y="1024151"/>
            <a:ext cx="7808976" cy="55742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266176" y="1024151"/>
            <a:ext cx="3547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Dashboard sayfasında Sol Tarafta bulunan menüde Dashboard ve </a:t>
            </a:r>
            <a:r>
              <a:rPr lang="tr-TR" dirty="0" err="1" smtClean="0"/>
              <a:t>content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adında 2 kategori bulunmakta. Dashboard kategorisi bize sistemdeki ekli ürünlerin adeti ve silmiş olduğumuz ürünleri gösterir. </a:t>
            </a:r>
          </a:p>
          <a:p>
            <a:endParaRPr lang="tr-TR" dirty="0"/>
          </a:p>
          <a:p>
            <a:r>
              <a:rPr lang="tr-TR" dirty="0" smtClean="0"/>
              <a:t>Content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kategorisi’nin</a:t>
            </a:r>
            <a:r>
              <a:rPr lang="tr-TR" dirty="0" smtClean="0"/>
              <a:t> ise 3 alt kategorisi vardır. Bunlar;</a:t>
            </a:r>
          </a:p>
          <a:p>
            <a:r>
              <a:rPr lang="tr-TR" dirty="0" smtClean="0"/>
              <a:t>-</a:t>
            </a:r>
            <a:r>
              <a:rPr lang="tr-TR" dirty="0" err="1" smtClean="0"/>
              <a:t>List</a:t>
            </a:r>
            <a:r>
              <a:rPr lang="tr-TR" dirty="0" smtClean="0"/>
              <a:t> </a:t>
            </a:r>
            <a:r>
              <a:rPr lang="tr-TR" dirty="0" err="1" smtClean="0"/>
              <a:t>material</a:t>
            </a:r>
            <a:endParaRPr lang="tr-TR" dirty="0" smtClean="0"/>
          </a:p>
          <a:p>
            <a:r>
              <a:rPr lang="tr-TR" dirty="0" smtClean="0"/>
              <a:t>-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material</a:t>
            </a:r>
            <a:endParaRPr lang="tr-TR" dirty="0" smtClean="0"/>
          </a:p>
          <a:p>
            <a:r>
              <a:rPr lang="tr-TR" dirty="0" smtClean="0"/>
              <a:t>-Test Service </a:t>
            </a:r>
          </a:p>
          <a:p>
            <a:r>
              <a:rPr lang="tr-TR" dirty="0" smtClean="0"/>
              <a:t>Alt kategorileridir.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69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8976" y="146304"/>
            <a:ext cx="10515600" cy="785432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AddMaterial.aspx </a:t>
            </a:r>
            <a:r>
              <a:rPr lang="tr-TR" b="1" dirty="0" err="1" smtClean="0">
                <a:solidFill>
                  <a:srgbClr val="FF0000"/>
                </a:solidFill>
              </a:rPr>
              <a:t>Sayafası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931736"/>
            <a:ext cx="8759952" cy="580098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 flipH="1">
            <a:off x="9079992" y="163677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Ürün bilgilerimizi Doldurup «</a:t>
            </a:r>
            <a:r>
              <a:rPr lang="tr-TR" dirty="0" err="1" smtClean="0"/>
              <a:t>Save</a:t>
            </a:r>
            <a:r>
              <a:rPr lang="tr-TR" dirty="0" smtClean="0"/>
              <a:t>»  butonuna tıklayarak istediğimiz ürünü kaydediyoruz.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44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536" y="118872"/>
            <a:ext cx="10515600" cy="748856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Listmaterial.aspx Sayfası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867728"/>
            <a:ext cx="8671560" cy="577081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851391" y="2084832"/>
            <a:ext cx="3340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Ürünlerimiziz listelendiği, silme ve güncelleme yapabileceğimiz sayfadır.</a:t>
            </a:r>
          </a:p>
          <a:p>
            <a:endParaRPr lang="tr-TR" dirty="0"/>
          </a:p>
          <a:p>
            <a:r>
              <a:rPr lang="tr-TR" dirty="0" smtClean="0"/>
              <a:t>Silmek istediğimiz Ürün'ün üzerindeki </a:t>
            </a:r>
            <a:r>
              <a:rPr lang="tr-TR" dirty="0" err="1" smtClean="0"/>
              <a:t>delete</a:t>
            </a:r>
            <a:r>
              <a:rPr lang="tr-TR" dirty="0" smtClean="0"/>
              <a:t> butonu ile ürünü silebilir, güncelleme yapmak istediğimiz ürünün üzerindeki </a:t>
            </a:r>
            <a:r>
              <a:rPr lang="tr-TR" dirty="0" err="1" smtClean="0"/>
              <a:t>update</a:t>
            </a:r>
            <a:r>
              <a:rPr lang="tr-TR" dirty="0" smtClean="0"/>
              <a:t> butonuna basarak güncelleme ekranına gidebiliriz.</a:t>
            </a:r>
          </a:p>
        </p:txBody>
      </p:sp>
    </p:spTree>
    <p:extLst>
      <p:ext uri="{BB962C8B-B14F-4D97-AF65-F5344CB8AC3E}">
        <p14:creationId xmlns:p14="http://schemas.microsoft.com/office/powerpoint/2010/main" val="31537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824" y="127381"/>
            <a:ext cx="10515600" cy="905891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materialGuncelle.aspx Sayfası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" y="1033272"/>
            <a:ext cx="8869680" cy="543406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985504" y="1426464"/>
            <a:ext cx="3206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Güncellemek istediğimiz ürünün </a:t>
            </a:r>
            <a:r>
              <a:rPr lang="tr-TR" dirty="0" err="1" smtClean="0"/>
              <a:t>update</a:t>
            </a:r>
            <a:r>
              <a:rPr lang="tr-TR" dirty="0" smtClean="0"/>
              <a:t> butonuna tıkladıktan sonra bizi ürünün bilgilerinin karşıladığı güncelleme sayfası karşılamakta.</a:t>
            </a:r>
          </a:p>
          <a:p>
            <a:endParaRPr lang="tr-TR" dirty="0"/>
          </a:p>
          <a:p>
            <a:r>
              <a:rPr lang="tr-TR" dirty="0" smtClean="0"/>
              <a:t>Burada İstediğimiz Bilgileri Değiştirtirdik ’ten sonra «</a:t>
            </a:r>
            <a:r>
              <a:rPr lang="tr-TR" dirty="0" err="1" smtClean="0"/>
              <a:t>Save</a:t>
            </a:r>
            <a:r>
              <a:rPr lang="tr-TR" dirty="0" smtClean="0"/>
              <a:t>» butonuna basarak </a:t>
            </a:r>
            <a:r>
              <a:rPr lang="tr-TR" dirty="0" err="1" smtClean="0"/>
              <a:t>list</a:t>
            </a:r>
            <a:r>
              <a:rPr lang="tr-TR" dirty="0" smtClean="0"/>
              <a:t> </a:t>
            </a:r>
            <a:r>
              <a:rPr lang="tr-TR" dirty="0" err="1" smtClean="0"/>
              <a:t>material</a:t>
            </a:r>
            <a:r>
              <a:rPr lang="tr-TR" dirty="0" smtClean="0"/>
              <a:t> sayfasına aktarılıyoruz.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1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82296"/>
            <a:ext cx="10515600" cy="849440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Testservice.aspx Sayfası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1248"/>
            <a:ext cx="9253728" cy="588829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336024" y="931736"/>
            <a:ext cx="2688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Service Sayfasın ’da arama kısmındaki bölüme istenilen ürünün </a:t>
            </a:r>
            <a:r>
              <a:rPr lang="tr-TR" dirty="0" err="1" smtClean="0"/>
              <a:t>ID’sini</a:t>
            </a:r>
            <a:r>
              <a:rPr lang="tr-TR" dirty="0" smtClean="0"/>
              <a:t> yazarak </a:t>
            </a:r>
            <a:r>
              <a:rPr lang="tr-TR" dirty="0" err="1" smtClean="0"/>
              <a:t>Search</a:t>
            </a:r>
            <a:r>
              <a:rPr lang="tr-TR" dirty="0" smtClean="0"/>
              <a:t> butonuna basıyoruz.</a:t>
            </a:r>
          </a:p>
          <a:p>
            <a:endParaRPr lang="tr-TR" dirty="0"/>
          </a:p>
          <a:p>
            <a:r>
              <a:rPr lang="tr-TR" dirty="0" smtClean="0"/>
              <a:t>Web service üzerinden hızlı bir şekilde taratıp istenilen ürünün bilgilerini bize geri göndermiş oluyor.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sz="1200" dirty="0" smtClean="0">
                <a:solidFill>
                  <a:srgbClr val="FF0000"/>
                </a:solidFill>
              </a:rPr>
              <a:t>Web </a:t>
            </a:r>
            <a:r>
              <a:rPr lang="tr-TR" sz="1200" dirty="0">
                <a:solidFill>
                  <a:srgbClr val="FF0000"/>
                </a:solidFill>
              </a:rPr>
              <a:t>servisi, internet üzerinden erişilebilen, her türlü platform ile bağlantı kurabileceğimiz, geriye sonuç döndüren(döndürmeye) fonksiyonelliklere ve hizmetlere sahip olan bir uygulama parçasıdır.</a:t>
            </a:r>
          </a:p>
        </p:txBody>
      </p:sp>
    </p:spTree>
    <p:extLst>
      <p:ext uri="{BB962C8B-B14F-4D97-AF65-F5344CB8AC3E}">
        <p14:creationId xmlns:p14="http://schemas.microsoft.com/office/powerpoint/2010/main" val="200271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" y="182880"/>
            <a:ext cx="9201912" cy="794576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Sistemden Çıkış Yapmak için;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314" y="977456"/>
            <a:ext cx="9311640" cy="574573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128269" y="16147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_______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120848" y="1984130"/>
            <a:ext cx="293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Sağ üst tarafta bulunan </a:t>
            </a:r>
            <a:r>
              <a:rPr lang="tr-TR" dirty="0" err="1" smtClean="0"/>
              <a:t>admin</a:t>
            </a:r>
            <a:r>
              <a:rPr lang="tr-TR" dirty="0" smtClean="0"/>
              <a:t> kategorisinin altında bulunan </a:t>
            </a:r>
            <a:r>
              <a:rPr lang="tr-TR" dirty="0" err="1" smtClean="0"/>
              <a:t>Logout</a:t>
            </a:r>
            <a:r>
              <a:rPr lang="tr-TR" dirty="0" smtClean="0"/>
              <a:t> Butonuna basarak çıkış yapabilirsiniz..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28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2292" y="192024"/>
            <a:ext cx="11170920" cy="785432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Sistemin Kullanıcı Tarafından Görülen Sayfamız;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" y="977456"/>
            <a:ext cx="10643616" cy="5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244</Words>
  <Application>Microsoft Office PowerPoint</Application>
  <PresentationFormat>Geniş ekran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Sanal Müze Sistemine Giriş</vt:lpstr>
      <vt:lpstr>Dashboard Sayfası</vt:lpstr>
      <vt:lpstr>AddMaterial.aspx Sayafası</vt:lpstr>
      <vt:lpstr>Listmaterial.aspx Sayfası</vt:lpstr>
      <vt:lpstr>materialGuncelle.aspx Sayfası</vt:lpstr>
      <vt:lpstr>Testservice.aspx Sayfası</vt:lpstr>
      <vt:lpstr>Sistemden Çıkış Yapmak için;</vt:lpstr>
      <vt:lpstr>Sistemin Kullanıcı Tarafından Görülen Sayfamız;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Sanal Müze Sistemine Giriş</dc:title>
  <dc:creator>end.user</dc:creator>
  <cp:lastModifiedBy>end.user</cp:lastModifiedBy>
  <cp:revision>6</cp:revision>
  <dcterms:created xsi:type="dcterms:W3CDTF">2019-07-29T06:54:49Z</dcterms:created>
  <dcterms:modified xsi:type="dcterms:W3CDTF">2019-07-29T08:32:29Z</dcterms:modified>
</cp:coreProperties>
</file>