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4"/>
  </p:sldMasterIdLst>
  <p:sldIdLst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5DBE5-8F89-4090-B483-B7D3B0FBE7CF}" v="3" dt="2025-10-30T21:27:22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18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D9B010-B6C1-4BB7-803A-D8BD2D7CFDC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308631-AD26-423A-8E3A-E1109A791571}">
      <dgm:prSet/>
      <dgm:spPr/>
      <dgm:t>
        <a:bodyPr/>
        <a:lstStyle/>
        <a:p>
          <a:r>
            <a:rPr lang="en-US"/>
            <a:t>Aim: Organize the 'Downloads' folder in the same directory as the script/executable.</a:t>
          </a:r>
        </a:p>
      </dgm:t>
    </dgm:pt>
    <dgm:pt modelId="{7C541F25-D123-488B-B948-047684B5D5D4}" type="parTrans" cxnId="{BF4F131D-0757-4783-9F26-01708B813E91}">
      <dgm:prSet/>
      <dgm:spPr/>
      <dgm:t>
        <a:bodyPr/>
        <a:lstStyle/>
        <a:p>
          <a:endParaRPr lang="en-US"/>
        </a:p>
      </dgm:t>
    </dgm:pt>
    <dgm:pt modelId="{52B5E461-8A4D-4FB9-8638-B1CD457E19B0}" type="sibTrans" cxnId="{BF4F131D-0757-4783-9F26-01708B813E91}">
      <dgm:prSet/>
      <dgm:spPr/>
      <dgm:t>
        <a:bodyPr/>
        <a:lstStyle/>
        <a:p>
          <a:endParaRPr lang="en-US"/>
        </a:p>
      </dgm:t>
    </dgm:pt>
    <dgm:pt modelId="{F6D9C2DB-D442-4DB3-85F9-80ED41BD31B2}">
      <dgm:prSet/>
      <dgm:spPr/>
      <dgm:t>
        <a:bodyPr/>
        <a:lstStyle/>
        <a:p>
          <a:r>
            <a:rPr lang="en-US"/>
            <a:t>Scope: Move files into top-level folders according to their extensions.</a:t>
          </a:r>
        </a:p>
      </dgm:t>
    </dgm:pt>
    <dgm:pt modelId="{8FA0BBB7-26ED-4601-8A70-47BF9ED30D9A}" type="parTrans" cxnId="{CFFC5286-905D-4DFC-8001-ED90CFDFAFAC}">
      <dgm:prSet/>
      <dgm:spPr/>
      <dgm:t>
        <a:bodyPr/>
        <a:lstStyle/>
        <a:p>
          <a:endParaRPr lang="en-US"/>
        </a:p>
      </dgm:t>
    </dgm:pt>
    <dgm:pt modelId="{302F9884-FA59-4C64-80AA-264B3BE9A204}" type="sibTrans" cxnId="{CFFC5286-905D-4DFC-8001-ED90CFDFAFAC}">
      <dgm:prSet/>
      <dgm:spPr/>
      <dgm:t>
        <a:bodyPr/>
        <a:lstStyle/>
        <a:p>
          <a:endParaRPr lang="en-US"/>
        </a:p>
      </dgm:t>
    </dgm:pt>
    <dgm:pt modelId="{92DB5A6D-D4F1-434A-B1C9-C77EE0561AB2}">
      <dgm:prSet/>
      <dgm:spPr/>
      <dgm:t>
        <a:bodyPr/>
        <a:lstStyle/>
        <a:p>
          <a:r>
            <a:rPr lang="en-US"/>
            <a:t>Result: Files with extensions go into UPPERCASE folders; extensionless files go into 'Extensionless'.</a:t>
          </a:r>
        </a:p>
      </dgm:t>
    </dgm:pt>
    <dgm:pt modelId="{94DE37F8-FC46-4DD2-8EDB-A69428940796}" type="parTrans" cxnId="{ADE5817C-1D67-4DEE-8246-76A7BE991873}">
      <dgm:prSet/>
      <dgm:spPr/>
      <dgm:t>
        <a:bodyPr/>
        <a:lstStyle/>
        <a:p>
          <a:endParaRPr lang="en-US"/>
        </a:p>
      </dgm:t>
    </dgm:pt>
    <dgm:pt modelId="{0C1C8602-2832-4D05-B11C-0D0AEAEAC1F5}" type="sibTrans" cxnId="{ADE5817C-1D67-4DEE-8246-76A7BE991873}">
      <dgm:prSet/>
      <dgm:spPr/>
      <dgm:t>
        <a:bodyPr/>
        <a:lstStyle/>
        <a:p>
          <a:endParaRPr lang="en-US"/>
        </a:p>
      </dgm:t>
    </dgm:pt>
    <dgm:pt modelId="{2EB57D4B-65F4-4DAC-BE37-B339D9A28907}" type="pres">
      <dgm:prSet presAssocID="{A5D9B010-B6C1-4BB7-803A-D8BD2D7CFDCE}" presName="linear" presStyleCnt="0">
        <dgm:presLayoutVars>
          <dgm:animLvl val="lvl"/>
          <dgm:resizeHandles val="exact"/>
        </dgm:presLayoutVars>
      </dgm:prSet>
      <dgm:spPr/>
    </dgm:pt>
    <dgm:pt modelId="{BF356E79-1AEB-46D3-BE1C-F201AEDB76AD}" type="pres">
      <dgm:prSet presAssocID="{86308631-AD26-423A-8E3A-E1109A7915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4190258-D3F1-4727-8C62-6BCCEA6082E0}" type="pres">
      <dgm:prSet presAssocID="{52B5E461-8A4D-4FB9-8638-B1CD457E19B0}" presName="spacer" presStyleCnt="0"/>
      <dgm:spPr/>
    </dgm:pt>
    <dgm:pt modelId="{6F5293E0-9819-4DDC-A83F-73596A57D30B}" type="pres">
      <dgm:prSet presAssocID="{F6D9C2DB-D442-4DB3-85F9-80ED41BD31B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0BA5FA-CDEE-4031-9B04-DC03BCA2D1C7}" type="pres">
      <dgm:prSet presAssocID="{302F9884-FA59-4C64-80AA-264B3BE9A204}" presName="spacer" presStyleCnt="0"/>
      <dgm:spPr/>
    </dgm:pt>
    <dgm:pt modelId="{28B49642-B1B2-40F1-8316-DD57BBBDC67F}" type="pres">
      <dgm:prSet presAssocID="{92DB5A6D-D4F1-434A-B1C9-C77EE0561AB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F4F131D-0757-4783-9F26-01708B813E91}" srcId="{A5D9B010-B6C1-4BB7-803A-D8BD2D7CFDCE}" destId="{86308631-AD26-423A-8E3A-E1109A791571}" srcOrd="0" destOrd="0" parTransId="{7C541F25-D123-488B-B948-047684B5D5D4}" sibTransId="{52B5E461-8A4D-4FB9-8638-B1CD457E19B0}"/>
    <dgm:cxn modelId="{148E216C-688A-4D99-8EB4-F72276E5715A}" type="presOf" srcId="{A5D9B010-B6C1-4BB7-803A-D8BD2D7CFDCE}" destId="{2EB57D4B-65F4-4DAC-BE37-B339D9A28907}" srcOrd="0" destOrd="0" presId="urn:microsoft.com/office/officeart/2005/8/layout/vList2"/>
    <dgm:cxn modelId="{ADE5817C-1D67-4DEE-8246-76A7BE991873}" srcId="{A5D9B010-B6C1-4BB7-803A-D8BD2D7CFDCE}" destId="{92DB5A6D-D4F1-434A-B1C9-C77EE0561AB2}" srcOrd="2" destOrd="0" parTransId="{94DE37F8-FC46-4DD2-8EDB-A69428940796}" sibTransId="{0C1C8602-2832-4D05-B11C-0D0AEAEAC1F5}"/>
    <dgm:cxn modelId="{CFFC5286-905D-4DFC-8001-ED90CFDFAFAC}" srcId="{A5D9B010-B6C1-4BB7-803A-D8BD2D7CFDCE}" destId="{F6D9C2DB-D442-4DB3-85F9-80ED41BD31B2}" srcOrd="1" destOrd="0" parTransId="{8FA0BBB7-26ED-4601-8A70-47BF9ED30D9A}" sibTransId="{302F9884-FA59-4C64-80AA-264B3BE9A204}"/>
    <dgm:cxn modelId="{884A2B95-8171-4ECE-A490-505EF962C1EB}" type="presOf" srcId="{86308631-AD26-423A-8E3A-E1109A791571}" destId="{BF356E79-1AEB-46D3-BE1C-F201AEDB76AD}" srcOrd="0" destOrd="0" presId="urn:microsoft.com/office/officeart/2005/8/layout/vList2"/>
    <dgm:cxn modelId="{A381ACCF-DB7E-402E-842F-B01C273180AC}" type="presOf" srcId="{F6D9C2DB-D442-4DB3-85F9-80ED41BD31B2}" destId="{6F5293E0-9819-4DDC-A83F-73596A57D30B}" srcOrd="0" destOrd="0" presId="urn:microsoft.com/office/officeart/2005/8/layout/vList2"/>
    <dgm:cxn modelId="{A5A321ED-97A5-42D2-B3F7-A3356267162B}" type="presOf" srcId="{92DB5A6D-D4F1-434A-B1C9-C77EE0561AB2}" destId="{28B49642-B1B2-40F1-8316-DD57BBBDC67F}" srcOrd="0" destOrd="0" presId="urn:microsoft.com/office/officeart/2005/8/layout/vList2"/>
    <dgm:cxn modelId="{D726E2D6-953A-4963-A343-81F62EF47984}" type="presParOf" srcId="{2EB57D4B-65F4-4DAC-BE37-B339D9A28907}" destId="{BF356E79-1AEB-46D3-BE1C-F201AEDB76AD}" srcOrd="0" destOrd="0" presId="urn:microsoft.com/office/officeart/2005/8/layout/vList2"/>
    <dgm:cxn modelId="{4EDB850C-8470-42B5-AAD1-296B4D4DED78}" type="presParOf" srcId="{2EB57D4B-65F4-4DAC-BE37-B339D9A28907}" destId="{44190258-D3F1-4727-8C62-6BCCEA6082E0}" srcOrd="1" destOrd="0" presId="urn:microsoft.com/office/officeart/2005/8/layout/vList2"/>
    <dgm:cxn modelId="{0DF5372F-0900-4406-BB42-B43FA78FAF67}" type="presParOf" srcId="{2EB57D4B-65F4-4DAC-BE37-B339D9A28907}" destId="{6F5293E0-9819-4DDC-A83F-73596A57D30B}" srcOrd="2" destOrd="0" presId="urn:microsoft.com/office/officeart/2005/8/layout/vList2"/>
    <dgm:cxn modelId="{494B6D0D-E95F-402F-AB67-37794CEC200C}" type="presParOf" srcId="{2EB57D4B-65F4-4DAC-BE37-B339D9A28907}" destId="{230BA5FA-CDEE-4031-9B04-DC03BCA2D1C7}" srcOrd="3" destOrd="0" presId="urn:microsoft.com/office/officeart/2005/8/layout/vList2"/>
    <dgm:cxn modelId="{F6D414D9-DB99-4EA0-8632-2A4C26C281DF}" type="presParOf" srcId="{2EB57D4B-65F4-4DAC-BE37-B339D9A28907}" destId="{28B49642-B1B2-40F1-8316-DD57BBBDC67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3EBD84-A7CC-405E-B214-80F500A846F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4893F66-57D0-487F-BFF3-D11F433B382D}">
      <dgm:prSet custT="1"/>
      <dgm:spPr/>
      <dgm:t>
        <a:bodyPr/>
        <a:lstStyle/>
        <a:p>
          <a:r>
            <a:rPr lang="en-US" sz="1800" dirty="0"/>
            <a:t>1) Determine </a:t>
          </a:r>
          <a:r>
            <a:rPr lang="en-US" sz="1800" dirty="0" err="1"/>
            <a:t>base_folder</a:t>
          </a:r>
          <a:r>
            <a:rPr lang="en-US" sz="1800" dirty="0"/>
            <a:t>:</a:t>
          </a:r>
        </a:p>
      </dgm:t>
    </dgm:pt>
    <dgm:pt modelId="{6E803FF3-C370-40A0-AF4A-F693C89F4ABB}" type="parTrans" cxnId="{65C39018-BC45-4FCD-87D4-1390788773CA}">
      <dgm:prSet/>
      <dgm:spPr/>
      <dgm:t>
        <a:bodyPr/>
        <a:lstStyle/>
        <a:p>
          <a:endParaRPr lang="en-US"/>
        </a:p>
      </dgm:t>
    </dgm:pt>
    <dgm:pt modelId="{6D23CCF8-09EA-483A-9B9B-E901A3575B7D}" type="sibTrans" cxnId="{65C39018-BC45-4FCD-87D4-1390788773CA}">
      <dgm:prSet/>
      <dgm:spPr/>
      <dgm:t>
        <a:bodyPr/>
        <a:lstStyle/>
        <a:p>
          <a:endParaRPr lang="en-US"/>
        </a:p>
      </dgm:t>
    </dgm:pt>
    <dgm:pt modelId="{7E821481-15BD-48FF-8C82-F3237F73F6E8}">
      <dgm:prSet custT="1"/>
      <dgm:spPr/>
      <dgm:t>
        <a:bodyPr/>
        <a:lstStyle/>
        <a:p>
          <a:r>
            <a:rPr lang="en-US" sz="1200" dirty="0"/>
            <a:t>• </a:t>
          </a:r>
          <a:r>
            <a:rPr lang="en-US" sz="1600" dirty="0"/>
            <a:t>If the app is frozen: use the directory of </a:t>
          </a:r>
          <a:r>
            <a:rPr lang="en-US" sz="1600" dirty="0" err="1"/>
            <a:t>sys.executable</a:t>
          </a:r>
          <a:r>
            <a:rPr lang="en-US" sz="1600" dirty="0"/>
            <a:t>.</a:t>
          </a:r>
          <a:endParaRPr lang="en-US" sz="1200" dirty="0"/>
        </a:p>
      </dgm:t>
    </dgm:pt>
    <dgm:pt modelId="{CE8F5C7C-3635-4D38-87C2-537580FDE8B9}" type="parTrans" cxnId="{36EACD2D-1DC4-4602-B738-3D8D65DA3ECA}">
      <dgm:prSet/>
      <dgm:spPr/>
      <dgm:t>
        <a:bodyPr/>
        <a:lstStyle/>
        <a:p>
          <a:endParaRPr lang="en-US"/>
        </a:p>
      </dgm:t>
    </dgm:pt>
    <dgm:pt modelId="{7D58457C-7EAD-454A-A337-4113322CF958}" type="sibTrans" cxnId="{36EACD2D-1DC4-4602-B738-3D8D65DA3ECA}">
      <dgm:prSet/>
      <dgm:spPr/>
      <dgm:t>
        <a:bodyPr/>
        <a:lstStyle/>
        <a:p>
          <a:endParaRPr lang="en-US"/>
        </a:p>
      </dgm:t>
    </dgm:pt>
    <dgm:pt modelId="{C70CB1A2-21DD-43DA-8A86-5578F2EBA7EB}">
      <dgm:prSet custT="1"/>
      <dgm:spPr/>
      <dgm:t>
        <a:bodyPr/>
        <a:lstStyle/>
        <a:p>
          <a:r>
            <a:rPr lang="en-US" sz="1400" dirty="0"/>
            <a:t>• Otherwise: use the current script directory (</a:t>
          </a:r>
          <a:r>
            <a:rPr lang="en-US" sz="1400" dirty="0" err="1"/>
            <a:t>os.path.abspath</a:t>
          </a:r>
          <a:r>
            <a:rPr lang="en-US" sz="1400" dirty="0"/>
            <a:t>(__file__)).</a:t>
          </a:r>
        </a:p>
      </dgm:t>
    </dgm:pt>
    <dgm:pt modelId="{BA1BBF76-CA2B-4968-A57E-59AC88557093}" type="parTrans" cxnId="{FBDB303D-EB84-4531-9B49-DA0200AEAF10}">
      <dgm:prSet/>
      <dgm:spPr/>
      <dgm:t>
        <a:bodyPr/>
        <a:lstStyle/>
        <a:p>
          <a:endParaRPr lang="en-US"/>
        </a:p>
      </dgm:t>
    </dgm:pt>
    <dgm:pt modelId="{1321309C-8FE1-49C8-8CDE-F236B5A43730}" type="sibTrans" cxnId="{FBDB303D-EB84-4531-9B49-DA0200AEAF10}">
      <dgm:prSet/>
      <dgm:spPr/>
      <dgm:t>
        <a:bodyPr/>
        <a:lstStyle/>
        <a:p>
          <a:endParaRPr lang="en-US"/>
        </a:p>
      </dgm:t>
    </dgm:pt>
    <dgm:pt modelId="{F2AE70BC-7337-476B-B13F-E4496526AB5D}">
      <dgm:prSet custT="1"/>
      <dgm:spPr/>
      <dgm:t>
        <a:bodyPr/>
        <a:lstStyle/>
        <a:p>
          <a:r>
            <a:rPr lang="en-US" sz="1200" dirty="0"/>
            <a:t>2) </a:t>
          </a:r>
          <a:r>
            <a:rPr lang="en-US" sz="1300" dirty="0"/>
            <a:t>Set </a:t>
          </a:r>
          <a:r>
            <a:rPr lang="en-US" sz="1300" dirty="0" err="1"/>
            <a:t>source_folder</a:t>
          </a:r>
          <a:r>
            <a:rPr lang="en-US" sz="1300" dirty="0"/>
            <a:t> = </a:t>
          </a:r>
          <a:r>
            <a:rPr lang="en-US" sz="1300" dirty="0" err="1"/>
            <a:t>base_folder</a:t>
          </a:r>
          <a:r>
            <a:rPr lang="en-US" sz="1300" dirty="0"/>
            <a:t>/'Downloads' and create if missing</a:t>
          </a:r>
          <a:r>
            <a:rPr lang="en-US" sz="1200" dirty="0"/>
            <a:t>.</a:t>
          </a:r>
        </a:p>
      </dgm:t>
    </dgm:pt>
    <dgm:pt modelId="{3AAEE041-F313-4432-A041-3B55849D9FE2}" type="parTrans" cxnId="{AA9A6022-FDFF-43FD-8198-AE60CA48E7AE}">
      <dgm:prSet/>
      <dgm:spPr/>
      <dgm:t>
        <a:bodyPr/>
        <a:lstStyle/>
        <a:p>
          <a:endParaRPr lang="en-US"/>
        </a:p>
      </dgm:t>
    </dgm:pt>
    <dgm:pt modelId="{B055112C-C04C-4518-9AE9-497E98B62133}" type="sibTrans" cxnId="{AA9A6022-FDFF-43FD-8198-AE60CA48E7AE}">
      <dgm:prSet/>
      <dgm:spPr/>
      <dgm:t>
        <a:bodyPr/>
        <a:lstStyle/>
        <a:p>
          <a:endParaRPr lang="en-US"/>
        </a:p>
      </dgm:t>
    </dgm:pt>
    <dgm:pt modelId="{9ACAE15C-36C8-4D9D-8388-B22EC685BF27}">
      <dgm:prSet custT="1"/>
      <dgm:spPr/>
      <dgm:t>
        <a:bodyPr/>
        <a:lstStyle/>
        <a:p>
          <a:r>
            <a:rPr lang="en-US" sz="1600" dirty="0"/>
            <a:t>3) files = </a:t>
          </a:r>
          <a:r>
            <a:rPr lang="en-US" sz="1600" dirty="0" err="1"/>
            <a:t>os.listdir</a:t>
          </a:r>
          <a:r>
            <a:rPr lang="en-US" sz="1600" dirty="0"/>
            <a:t>(</a:t>
          </a:r>
          <a:r>
            <a:rPr lang="en-US" sz="1600" dirty="0" err="1"/>
            <a:t>source_folder</a:t>
          </a:r>
          <a:r>
            <a:rPr lang="en-US" sz="1600" dirty="0"/>
            <a:t>); if empty, return</a:t>
          </a:r>
          <a:r>
            <a:rPr lang="en-US" sz="1200" dirty="0"/>
            <a:t>.</a:t>
          </a:r>
        </a:p>
      </dgm:t>
    </dgm:pt>
    <dgm:pt modelId="{A2CA0450-F93C-480D-908A-71B5737BCBAE}" type="parTrans" cxnId="{12BA06C5-559A-468F-AAF2-1CBA0696B902}">
      <dgm:prSet/>
      <dgm:spPr/>
      <dgm:t>
        <a:bodyPr/>
        <a:lstStyle/>
        <a:p>
          <a:endParaRPr lang="en-US"/>
        </a:p>
      </dgm:t>
    </dgm:pt>
    <dgm:pt modelId="{2202F637-31EA-4C6B-9B0B-2E39D4F5F005}" type="sibTrans" cxnId="{12BA06C5-559A-468F-AAF2-1CBA0696B902}">
      <dgm:prSet/>
      <dgm:spPr/>
      <dgm:t>
        <a:bodyPr/>
        <a:lstStyle/>
        <a:p>
          <a:endParaRPr lang="en-US"/>
        </a:p>
      </dgm:t>
    </dgm:pt>
    <dgm:pt modelId="{5A23DBD1-0C7B-4898-8C5B-69BFA4C1857C}">
      <dgm:prSet custT="1"/>
      <dgm:spPr/>
      <dgm:t>
        <a:bodyPr/>
        <a:lstStyle/>
        <a:p>
          <a:r>
            <a:rPr lang="en-US" sz="1200" dirty="0"/>
            <a:t>4</a:t>
          </a:r>
          <a:r>
            <a:rPr lang="en-US" sz="1600" dirty="0"/>
            <a:t>) For each item: process only files (</a:t>
          </a:r>
          <a:r>
            <a:rPr lang="en-US" sz="1600" dirty="0" err="1"/>
            <a:t>os.path.isfile</a:t>
          </a:r>
          <a:r>
            <a:rPr lang="en-US" sz="1600" dirty="0"/>
            <a:t>).</a:t>
          </a:r>
          <a:endParaRPr lang="en-US" sz="1200" dirty="0"/>
        </a:p>
      </dgm:t>
    </dgm:pt>
    <dgm:pt modelId="{BA09F614-52F3-48C6-9963-88F91D6A3EE8}" type="parTrans" cxnId="{40254AF5-2BAD-455C-A5F2-3A3C566FCCA9}">
      <dgm:prSet/>
      <dgm:spPr/>
      <dgm:t>
        <a:bodyPr/>
        <a:lstStyle/>
        <a:p>
          <a:endParaRPr lang="en-US"/>
        </a:p>
      </dgm:t>
    </dgm:pt>
    <dgm:pt modelId="{BCAF8050-662B-4068-BD9D-3D02150D0015}" type="sibTrans" cxnId="{40254AF5-2BAD-455C-A5F2-3A3C566FCCA9}">
      <dgm:prSet/>
      <dgm:spPr/>
      <dgm:t>
        <a:bodyPr/>
        <a:lstStyle/>
        <a:p>
          <a:endParaRPr lang="en-US"/>
        </a:p>
      </dgm:t>
    </dgm:pt>
    <dgm:pt modelId="{16EBC56D-414E-4304-BD1A-8DEB13FE2C9B}">
      <dgm:prSet custT="1"/>
      <dgm:spPr/>
      <dgm:t>
        <a:bodyPr/>
        <a:lstStyle/>
        <a:p>
          <a:r>
            <a:rPr lang="en-US" sz="1200" dirty="0"/>
            <a:t>5</a:t>
          </a:r>
          <a:r>
            <a:rPr lang="en-US" sz="1300" dirty="0"/>
            <a:t>) Extract the extension from the right: if '.' exists, take the last part (lowercased); else empty.</a:t>
          </a:r>
        </a:p>
      </dgm:t>
    </dgm:pt>
    <dgm:pt modelId="{9417B5CC-16BB-452B-8212-3B372C93DA51}" type="parTrans" cxnId="{F3F5126F-F656-48B1-A024-03BEF89E6CBF}">
      <dgm:prSet/>
      <dgm:spPr/>
      <dgm:t>
        <a:bodyPr/>
        <a:lstStyle/>
        <a:p>
          <a:endParaRPr lang="en-US"/>
        </a:p>
      </dgm:t>
    </dgm:pt>
    <dgm:pt modelId="{000C6655-FDA6-4B38-B96C-31887E5A8EDD}" type="sibTrans" cxnId="{F3F5126F-F656-48B1-A024-03BEF89E6CBF}">
      <dgm:prSet/>
      <dgm:spPr/>
      <dgm:t>
        <a:bodyPr/>
        <a:lstStyle/>
        <a:p>
          <a:endParaRPr lang="en-US"/>
        </a:p>
      </dgm:t>
    </dgm:pt>
    <dgm:pt modelId="{A8923072-FD14-424C-941E-FF3FDAADF659}">
      <dgm:prSet custT="1"/>
      <dgm:spPr/>
      <dgm:t>
        <a:bodyPr/>
        <a:lstStyle/>
        <a:p>
          <a:r>
            <a:rPr lang="en-US" sz="1300" dirty="0"/>
            <a:t>6) </a:t>
          </a:r>
          <a:r>
            <a:rPr lang="en-US" sz="1600" dirty="0"/>
            <a:t>Target folder name: </a:t>
          </a:r>
          <a:r>
            <a:rPr lang="en-US" sz="1600" dirty="0" err="1"/>
            <a:t>ext.upper</a:t>
          </a:r>
          <a:r>
            <a:rPr lang="en-US" sz="1600" dirty="0"/>
            <a:t>() or 'Extensionless</a:t>
          </a:r>
          <a:r>
            <a:rPr lang="en-US" sz="1300" dirty="0"/>
            <a:t>'.</a:t>
          </a:r>
        </a:p>
      </dgm:t>
    </dgm:pt>
    <dgm:pt modelId="{54518773-30C9-468C-B6BE-B85F398CF8B9}" type="parTrans" cxnId="{147252F1-C85A-40AE-8BD8-3012082525BF}">
      <dgm:prSet/>
      <dgm:spPr/>
      <dgm:t>
        <a:bodyPr/>
        <a:lstStyle/>
        <a:p>
          <a:endParaRPr lang="en-US"/>
        </a:p>
      </dgm:t>
    </dgm:pt>
    <dgm:pt modelId="{9AEFF678-3188-45B2-9CD3-F63CBC30F647}" type="sibTrans" cxnId="{147252F1-C85A-40AE-8BD8-3012082525BF}">
      <dgm:prSet/>
      <dgm:spPr/>
      <dgm:t>
        <a:bodyPr/>
        <a:lstStyle/>
        <a:p>
          <a:endParaRPr lang="en-US"/>
        </a:p>
      </dgm:t>
    </dgm:pt>
    <dgm:pt modelId="{256AF0B9-036C-4790-AAFA-E1E13A5A0FD6}">
      <dgm:prSet custT="1"/>
      <dgm:spPr/>
      <dgm:t>
        <a:bodyPr/>
        <a:lstStyle/>
        <a:p>
          <a:r>
            <a:rPr lang="en-US" sz="1300" dirty="0"/>
            <a:t>7</a:t>
          </a:r>
          <a:r>
            <a:rPr lang="en-US" sz="1400" dirty="0"/>
            <a:t>) Create the target folder (</a:t>
          </a:r>
          <a:r>
            <a:rPr lang="en-US" sz="1400" dirty="0" err="1"/>
            <a:t>exist_ok</a:t>
          </a:r>
          <a:r>
            <a:rPr lang="en-US" sz="1400" dirty="0"/>
            <a:t>=True); move with </a:t>
          </a:r>
          <a:r>
            <a:rPr lang="en-US" sz="1400" dirty="0" err="1"/>
            <a:t>shutil.move</a:t>
          </a:r>
          <a:r>
            <a:rPr lang="en-US" sz="1400" dirty="0"/>
            <a:t>.</a:t>
          </a:r>
          <a:endParaRPr lang="en-US" sz="1300" dirty="0"/>
        </a:p>
      </dgm:t>
    </dgm:pt>
    <dgm:pt modelId="{202C09BA-8647-46F8-A527-6D2356C1CDE1}" type="parTrans" cxnId="{C13E3DC4-3CE0-41D2-8ED0-8B04712A3AA6}">
      <dgm:prSet/>
      <dgm:spPr/>
      <dgm:t>
        <a:bodyPr/>
        <a:lstStyle/>
        <a:p>
          <a:endParaRPr lang="en-US"/>
        </a:p>
      </dgm:t>
    </dgm:pt>
    <dgm:pt modelId="{34698953-1270-48CF-AD1D-FC6F2C45F507}" type="sibTrans" cxnId="{C13E3DC4-3CE0-41D2-8ED0-8B04712A3AA6}">
      <dgm:prSet/>
      <dgm:spPr/>
      <dgm:t>
        <a:bodyPr/>
        <a:lstStyle/>
        <a:p>
          <a:endParaRPr lang="en-US"/>
        </a:p>
      </dgm:t>
    </dgm:pt>
    <dgm:pt modelId="{E32CBC84-6115-4F15-A5AD-B814AA1151C4}">
      <dgm:prSet custT="1"/>
      <dgm:spPr/>
      <dgm:t>
        <a:bodyPr/>
        <a:lstStyle/>
        <a:p>
          <a:r>
            <a:rPr lang="en-US" sz="1400" dirty="0"/>
            <a:t>8) Print a message for each move; print a completion line at the end.</a:t>
          </a:r>
        </a:p>
      </dgm:t>
    </dgm:pt>
    <dgm:pt modelId="{ED480AF0-FB76-4EDE-84F7-6FB4E29C2B0E}" type="parTrans" cxnId="{576DE668-42DB-42F8-B3C3-AA96BDB0EB00}">
      <dgm:prSet/>
      <dgm:spPr/>
      <dgm:t>
        <a:bodyPr/>
        <a:lstStyle/>
        <a:p>
          <a:endParaRPr lang="en-US"/>
        </a:p>
      </dgm:t>
    </dgm:pt>
    <dgm:pt modelId="{DE33ADCC-2279-4DFE-B258-9FCFF2DB65B3}" type="sibTrans" cxnId="{576DE668-42DB-42F8-B3C3-AA96BDB0EB00}">
      <dgm:prSet/>
      <dgm:spPr/>
      <dgm:t>
        <a:bodyPr/>
        <a:lstStyle/>
        <a:p>
          <a:endParaRPr lang="en-US"/>
        </a:p>
      </dgm:t>
    </dgm:pt>
    <dgm:pt modelId="{8C012A2B-3768-41C2-B190-945711F4A8B6}" type="pres">
      <dgm:prSet presAssocID="{D33EBD84-A7CC-405E-B214-80F500A846F1}" presName="Name0" presStyleCnt="0">
        <dgm:presLayoutVars>
          <dgm:dir/>
          <dgm:resizeHandles val="exact"/>
        </dgm:presLayoutVars>
      </dgm:prSet>
      <dgm:spPr/>
    </dgm:pt>
    <dgm:pt modelId="{1F53A5E0-D110-47C0-B267-E0A18654AA23}" type="pres">
      <dgm:prSet presAssocID="{44893F66-57D0-487F-BFF3-D11F433B382D}" presName="node" presStyleLbl="node1" presStyleIdx="0" presStyleCnt="10">
        <dgm:presLayoutVars>
          <dgm:bulletEnabled val="1"/>
        </dgm:presLayoutVars>
      </dgm:prSet>
      <dgm:spPr/>
    </dgm:pt>
    <dgm:pt modelId="{F1B9C1A2-9B9D-4444-9AAD-41A92E5920C0}" type="pres">
      <dgm:prSet presAssocID="{6D23CCF8-09EA-483A-9B9B-E901A3575B7D}" presName="sibTrans" presStyleLbl="sibTrans1D1" presStyleIdx="0" presStyleCnt="9"/>
      <dgm:spPr/>
    </dgm:pt>
    <dgm:pt modelId="{A8F93429-92BD-4B38-A441-3FFEB26C9C74}" type="pres">
      <dgm:prSet presAssocID="{6D23CCF8-09EA-483A-9B9B-E901A3575B7D}" presName="connectorText" presStyleLbl="sibTrans1D1" presStyleIdx="0" presStyleCnt="9"/>
      <dgm:spPr/>
    </dgm:pt>
    <dgm:pt modelId="{44E6B59A-1792-4C83-8D66-D6FBDDCD1756}" type="pres">
      <dgm:prSet presAssocID="{7E821481-15BD-48FF-8C82-F3237F73F6E8}" presName="node" presStyleLbl="node1" presStyleIdx="1" presStyleCnt="10">
        <dgm:presLayoutVars>
          <dgm:bulletEnabled val="1"/>
        </dgm:presLayoutVars>
      </dgm:prSet>
      <dgm:spPr/>
    </dgm:pt>
    <dgm:pt modelId="{DCABE781-30D7-4A87-8FB8-010477368508}" type="pres">
      <dgm:prSet presAssocID="{7D58457C-7EAD-454A-A337-4113322CF958}" presName="sibTrans" presStyleLbl="sibTrans1D1" presStyleIdx="1" presStyleCnt="9"/>
      <dgm:spPr/>
    </dgm:pt>
    <dgm:pt modelId="{25F5A403-7608-49EF-9A50-A2409E727800}" type="pres">
      <dgm:prSet presAssocID="{7D58457C-7EAD-454A-A337-4113322CF958}" presName="connectorText" presStyleLbl="sibTrans1D1" presStyleIdx="1" presStyleCnt="9"/>
      <dgm:spPr/>
    </dgm:pt>
    <dgm:pt modelId="{168CD7F0-0EB5-4F2D-B0A6-73115717A99D}" type="pres">
      <dgm:prSet presAssocID="{C70CB1A2-21DD-43DA-8A86-5578F2EBA7EB}" presName="node" presStyleLbl="node1" presStyleIdx="2" presStyleCnt="10">
        <dgm:presLayoutVars>
          <dgm:bulletEnabled val="1"/>
        </dgm:presLayoutVars>
      </dgm:prSet>
      <dgm:spPr/>
    </dgm:pt>
    <dgm:pt modelId="{0B8DEAC3-6D85-4115-AC84-3266206E9BD0}" type="pres">
      <dgm:prSet presAssocID="{1321309C-8FE1-49C8-8CDE-F236B5A43730}" presName="sibTrans" presStyleLbl="sibTrans1D1" presStyleIdx="2" presStyleCnt="9"/>
      <dgm:spPr/>
    </dgm:pt>
    <dgm:pt modelId="{71D5824A-14F9-4E9C-94EA-159D5B8D0B3B}" type="pres">
      <dgm:prSet presAssocID="{1321309C-8FE1-49C8-8CDE-F236B5A43730}" presName="connectorText" presStyleLbl="sibTrans1D1" presStyleIdx="2" presStyleCnt="9"/>
      <dgm:spPr/>
    </dgm:pt>
    <dgm:pt modelId="{16395417-156E-4F40-AEB7-169C07B17BA9}" type="pres">
      <dgm:prSet presAssocID="{F2AE70BC-7337-476B-B13F-E4496526AB5D}" presName="node" presStyleLbl="node1" presStyleIdx="3" presStyleCnt="10">
        <dgm:presLayoutVars>
          <dgm:bulletEnabled val="1"/>
        </dgm:presLayoutVars>
      </dgm:prSet>
      <dgm:spPr/>
    </dgm:pt>
    <dgm:pt modelId="{FE3E0BA8-7F2C-48C8-8831-B7E494158868}" type="pres">
      <dgm:prSet presAssocID="{B055112C-C04C-4518-9AE9-497E98B62133}" presName="sibTrans" presStyleLbl="sibTrans1D1" presStyleIdx="3" presStyleCnt="9"/>
      <dgm:spPr/>
    </dgm:pt>
    <dgm:pt modelId="{2AD0839B-B1D1-4C32-89D3-4A83A871F0FB}" type="pres">
      <dgm:prSet presAssocID="{B055112C-C04C-4518-9AE9-497E98B62133}" presName="connectorText" presStyleLbl="sibTrans1D1" presStyleIdx="3" presStyleCnt="9"/>
      <dgm:spPr/>
    </dgm:pt>
    <dgm:pt modelId="{85A206EC-9467-43CE-9CA2-6181F167C797}" type="pres">
      <dgm:prSet presAssocID="{9ACAE15C-36C8-4D9D-8388-B22EC685BF27}" presName="node" presStyleLbl="node1" presStyleIdx="4" presStyleCnt="10">
        <dgm:presLayoutVars>
          <dgm:bulletEnabled val="1"/>
        </dgm:presLayoutVars>
      </dgm:prSet>
      <dgm:spPr/>
    </dgm:pt>
    <dgm:pt modelId="{842C830E-8FBA-4B9A-B607-C4A6AC46884B}" type="pres">
      <dgm:prSet presAssocID="{2202F637-31EA-4C6B-9B0B-2E39D4F5F005}" presName="sibTrans" presStyleLbl="sibTrans1D1" presStyleIdx="4" presStyleCnt="9"/>
      <dgm:spPr/>
    </dgm:pt>
    <dgm:pt modelId="{433E4F86-DF4F-4212-BAAD-42DD50195A4E}" type="pres">
      <dgm:prSet presAssocID="{2202F637-31EA-4C6B-9B0B-2E39D4F5F005}" presName="connectorText" presStyleLbl="sibTrans1D1" presStyleIdx="4" presStyleCnt="9"/>
      <dgm:spPr/>
    </dgm:pt>
    <dgm:pt modelId="{9074105B-7835-44A6-881A-F149A2528F80}" type="pres">
      <dgm:prSet presAssocID="{5A23DBD1-0C7B-4898-8C5B-69BFA4C1857C}" presName="node" presStyleLbl="node1" presStyleIdx="5" presStyleCnt="10">
        <dgm:presLayoutVars>
          <dgm:bulletEnabled val="1"/>
        </dgm:presLayoutVars>
      </dgm:prSet>
      <dgm:spPr/>
    </dgm:pt>
    <dgm:pt modelId="{794158A5-50D7-49C7-A3DE-0E61287B9E19}" type="pres">
      <dgm:prSet presAssocID="{BCAF8050-662B-4068-BD9D-3D02150D0015}" presName="sibTrans" presStyleLbl="sibTrans1D1" presStyleIdx="5" presStyleCnt="9"/>
      <dgm:spPr/>
    </dgm:pt>
    <dgm:pt modelId="{D005DD6A-B83F-4177-8E5D-6ACF2037CE73}" type="pres">
      <dgm:prSet presAssocID="{BCAF8050-662B-4068-BD9D-3D02150D0015}" presName="connectorText" presStyleLbl="sibTrans1D1" presStyleIdx="5" presStyleCnt="9"/>
      <dgm:spPr/>
    </dgm:pt>
    <dgm:pt modelId="{EB0D5B00-D85F-40B0-B327-7D2C3691C4F0}" type="pres">
      <dgm:prSet presAssocID="{16EBC56D-414E-4304-BD1A-8DEB13FE2C9B}" presName="node" presStyleLbl="node1" presStyleIdx="6" presStyleCnt="10">
        <dgm:presLayoutVars>
          <dgm:bulletEnabled val="1"/>
        </dgm:presLayoutVars>
      </dgm:prSet>
      <dgm:spPr/>
    </dgm:pt>
    <dgm:pt modelId="{56E9D24F-6ED9-400E-B3D2-B191E1EED59F}" type="pres">
      <dgm:prSet presAssocID="{000C6655-FDA6-4B38-B96C-31887E5A8EDD}" presName="sibTrans" presStyleLbl="sibTrans1D1" presStyleIdx="6" presStyleCnt="9"/>
      <dgm:spPr/>
    </dgm:pt>
    <dgm:pt modelId="{47F51407-8513-4FF6-AD91-190263D358E4}" type="pres">
      <dgm:prSet presAssocID="{000C6655-FDA6-4B38-B96C-31887E5A8EDD}" presName="connectorText" presStyleLbl="sibTrans1D1" presStyleIdx="6" presStyleCnt="9"/>
      <dgm:spPr/>
    </dgm:pt>
    <dgm:pt modelId="{CC89EAAB-17BE-45B3-8F91-988A0560F382}" type="pres">
      <dgm:prSet presAssocID="{A8923072-FD14-424C-941E-FF3FDAADF659}" presName="node" presStyleLbl="node1" presStyleIdx="7" presStyleCnt="10">
        <dgm:presLayoutVars>
          <dgm:bulletEnabled val="1"/>
        </dgm:presLayoutVars>
      </dgm:prSet>
      <dgm:spPr/>
    </dgm:pt>
    <dgm:pt modelId="{85AC4742-7966-443A-ACDF-5CEFCC452906}" type="pres">
      <dgm:prSet presAssocID="{9AEFF678-3188-45B2-9CD3-F63CBC30F647}" presName="sibTrans" presStyleLbl="sibTrans1D1" presStyleIdx="7" presStyleCnt="9"/>
      <dgm:spPr/>
    </dgm:pt>
    <dgm:pt modelId="{B7A34D44-85FB-43C8-934E-4A1133082992}" type="pres">
      <dgm:prSet presAssocID="{9AEFF678-3188-45B2-9CD3-F63CBC30F647}" presName="connectorText" presStyleLbl="sibTrans1D1" presStyleIdx="7" presStyleCnt="9"/>
      <dgm:spPr/>
    </dgm:pt>
    <dgm:pt modelId="{EA2B4E10-3641-4CEC-B017-5DE3B0610AF9}" type="pres">
      <dgm:prSet presAssocID="{256AF0B9-036C-4790-AAFA-E1E13A5A0FD6}" presName="node" presStyleLbl="node1" presStyleIdx="8" presStyleCnt="10">
        <dgm:presLayoutVars>
          <dgm:bulletEnabled val="1"/>
        </dgm:presLayoutVars>
      </dgm:prSet>
      <dgm:spPr/>
    </dgm:pt>
    <dgm:pt modelId="{4038D2F8-4F2B-4126-B858-10360B254659}" type="pres">
      <dgm:prSet presAssocID="{34698953-1270-48CF-AD1D-FC6F2C45F507}" presName="sibTrans" presStyleLbl="sibTrans1D1" presStyleIdx="8" presStyleCnt="9"/>
      <dgm:spPr/>
    </dgm:pt>
    <dgm:pt modelId="{B14B3DDB-F9AD-4DCF-A61F-FF38AA831B53}" type="pres">
      <dgm:prSet presAssocID="{34698953-1270-48CF-AD1D-FC6F2C45F507}" presName="connectorText" presStyleLbl="sibTrans1D1" presStyleIdx="8" presStyleCnt="9"/>
      <dgm:spPr/>
    </dgm:pt>
    <dgm:pt modelId="{551E5D79-1A87-4EA3-8870-6C40D1338480}" type="pres">
      <dgm:prSet presAssocID="{E32CBC84-6115-4F15-A5AD-B814AA1151C4}" presName="node" presStyleLbl="node1" presStyleIdx="9" presStyleCnt="10">
        <dgm:presLayoutVars>
          <dgm:bulletEnabled val="1"/>
        </dgm:presLayoutVars>
      </dgm:prSet>
      <dgm:spPr/>
    </dgm:pt>
  </dgm:ptLst>
  <dgm:cxnLst>
    <dgm:cxn modelId="{B8B19F01-9B78-4066-B93E-038A0EAA4964}" type="presOf" srcId="{6D23CCF8-09EA-483A-9B9B-E901A3575B7D}" destId="{F1B9C1A2-9B9D-4444-9AAD-41A92E5920C0}" srcOrd="0" destOrd="0" presId="urn:microsoft.com/office/officeart/2016/7/layout/RepeatingBendingProcessNew"/>
    <dgm:cxn modelId="{1FC68D03-2623-4DBF-8CFF-EF8D674D0D2D}" type="presOf" srcId="{B055112C-C04C-4518-9AE9-497E98B62133}" destId="{FE3E0BA8-7F2C-48C8-8831-B7E494158868}" srcOrd="0" destOrd="0" presId="urn:microsoft.com/office/officeart/2016/7/layout/RepeatingBendingProcessNew"/>
    <dgm:cxn modelId="{0E1C7114-C267-4523-B6C0-F1101961B6B4}" type="presOf" srcId="{2202F637-31EA-4C6B-9B0B-2E39D4F5F005}" destId="{433E4F86-DF4F-4212-BAAD-42DD50195A4E}" srcOrd="1" destOrd="0" presId="urn:microsoft.com/office/officeart/2016/7/layout/RepeatingBendingProcessNew"/>
    <dgm:cxn modelId="{65C39018-BC45-4FCD-87D4-1390788773CA}" srcId="{D33EBD84-A7CC-405E-B214-80F500A846F1}" destId="{44893F66-57D0-487F-BFF3-D11F433B382D}" srcOrd="0" destOrd="0" parTransId="{6E803FF3-C370-40A0-AF4A-F693C89F4ABB}" sibTransId="{6D23CCF8-09EA-483A-9B9B-E901A3575B7D}"/>
    <dgm:cxn modelId="{AA9A6022-FDFF-43FD-8198-AE60CA48E7AE}" srcId="{D33EBD84-A7CC-405E-B214-80F500A846F1}" destId="{F2AE70BC-7337-476B-B13F-E4496526AB5D}" srcOrd="3" destOrd="0" parTransId="{3AAEE041-F313-4432-A041-3B55849D9FE2}" sibTransId="{B055112C-C04C-4518-9AE9-497E98B62133}"/>
    <dgm:cxn modelId="{C5A8E626-3EBE-4E82-BE69-CAC5B2562421}" type="presOf" srcId="{34698953-1270-48CF-AD1D-FC6F2C45F507}" destId="{B14B3DDB-F9AD-4DCF-A61F-FF38AA831B53}" srcOrd="1" destOrd="0" presId="urn:microsoft.com/office/officeart/2016/7/layout/RepeatingBendingProcessNew"/>
    <dgm:cxn modelId="{36EACD2D-1DC4-4602-B738-3D8D65DA3ECA}" srcId="{D33EBD84-A7CC-405E-B214-80F500A846F1}" destId="{7E821481-15BD-48FF-8C82-F3237F73F6E8}" srcOrd="1" destOrd="0" parTransId="{CE8F5C7C-3635-4D38-87C2-537580FDE8B9}" sibTransId="{7D58457C-7EAD-454A-A337-4113322CF958}"/>
    <dgm:cxn modelId="{B734C533-12CF-4FEC-8476-1690523D9B21}" type="presOf" srcId="{F2AE70BC-7337-476B-B13F-E4496526AB5D}" destId="{16395417-156E-4F40-AEB7-169C07B17BA9}" srcOrd="0" destOrd="0" presId="urn:microsoft.com/office/officeart/2016/7/layout/RepeatingBendingProcessNew"/>
    <dgm:cxn modelId="{0D2FA336-A2F9-4651-9B27-9B1F8786351C}" type="presOf" srcId="{E32CBC84-6115-4F15-A5AD-B814AA1151C4}" destId="{551E5D79-1A87-4EA3-8870-6C40D1338480}" srcOrd="0" destOrd="0" presId="urn:microsoft.com/office/officeart/2016/7/layout/RepeatingBendingProcessNew"/>
    <dgm:cxn modelId="{3304613A-507F-4252-B367-43A0427D12F9}" type="presOf" srcId="{256AF0B9-036C-4790-AAFA-E1E13A5A0FD6}" destId="{EA2B4E10-3641-4CEC-B017-5DE3B0610AF9}" srcOrd="0" destOrd="0" presId="urn:microsoft.com/office/officeart/2016/7/layout/RepeatingBendingProcessNew"/>
    <dgm:cxn modelId="{B563A63A-39F7-4EBF-8CD8-8A73EC2A1FAD}" type="presOf" srcId="{C70CB1A2-21DD-43DA-8A86-5578F2EBA7EB}" destId="{168CD7F0-0EB5-4F2D-B0A6-73115717A99D}" srcOrd="0" destOrd="0" presId="urn:microsoft.com/office/officeart/2016/7/layout/RepeatingBendingProcessNew"/>
    <dgm:cxn modelId="{FBDB303D-EB84-4531-9B49-DA0200AEAF10}" srcId="{D33EBD84-A7CC-405E-B214-80F500A846F1}" destId="{C70CB1A2-21DD-43DA-8A86-5578F2EBA7EB}" srcOrd="2" destOrd="0" parTransId="{BA1BBF76-CA2B-4968-A57E-59AC88557093}" sibTransId="{1321309C-8FE1-49C8-8CDE-F236B5A43730}"/>
    <dgm:cxn modelId="{5296423E-A95F-4436-8426-229C494EDB82}" type="presOf" srcId="{1321309C-8FE1-49C8-8CDE-F236B5A43730}" destId="{71D5824A-14F9-4E9C-94EA-159D5B8D0B3B}" srcOrd="1" destOrd="0" presId="urn:microsoft.com/office/officeart/2016/7/layout/RepeatingBendingProcessNew"/>
    <dgm:cxn modelId="{8DE5303F-2D68-480A-ACED-3E0203377B1E}" type="presOf" srcId="{9AEFF678-3188-45B2-9CD3-F63CBC30F647}" destId="{B7A34D44-85FB-43C8-934E-4A1133082992}" srcOrd="1" destOrd="0" presId="urn:microsoft.com/office/officeart/2016/7/layout/RepeatingBendingProcessNew"/>
    <dgm:cxn modelId="{5A268D41-A41C-4A6A-BDCF-3FD78664A672}" type="presOf" srcId="{7E821481-15BD-48FF-8C82-F3237F73F6E8}" destId="{44E6B59A-1792-4C83-8D66-D6FBDDCD1756}" srcOrd="0" destOrd="0" presId="urn:microsoft.com/office/officeart/2016/7/layout/RepeatingBendingProcessNew"/>
    <dgm:cxn modelId="{BF3F5A62-CFC2-40C2-991A-1E7075ADD4AA}" type="presOf" srcId="{6D23CCF8-09EA-483A-9B9B-E901A3575B7D}" destId="{A8F93429-92BD-4B38-A441-3FFEB26C9C74}" srcOrd="1" destOrd="0" presId="urn:microsoft.com/office/officeart/2016/7/layout/RepeatingBendingProcessNew"/>
    <dgm:cxn modelId="{8F253545-77F4-411E-9C04-3917BCA9B0B1}" type="presOf" srcId="{A8923072-FD14-424C-941E-FF3FDAADF659}" destId="{CC89EAAB-17BE-45B3-8F91-988A0560F382}" srcOrd="0" destOrd="0" presId="urn:microsoft.com/office/officeart/2016/7/layout/RepeatingBendingProcessNew"/>
    <dgm:cxn modelId="{EDAD0E46-BE8F-4E74-A599-0A86B8BDDECA}" type="presOf" srcId="{34698953-1270-48CF-AD1D-FC6F2C45F507}" destId="{4038D2F8-4F2B-4126-B858-10360B254659}" srcOrd="0" destOrd="0" presId="urn:microsoft.com/office/officeart/2016/7/layout/RepeatingBendingProcessNew"/>
    <dgm:cxn modelId="{B326AB48-0772-4908-A0AF-B2D170CD4390}" type="presOf" srcId="{7D58457C-7EAD-454A-A337-4113322CF958}" destId="{25F5A403-7608-49EF-9A50-A2409E727800}" srcOrd="1" destOrd="0" presId="urn:microsoft.com/office/officeart/2016/7/layout/RepeatingBendingProcessNew"/>
    <dgm:cxn modelId="{4AEAE148-53A8-423C-85CB-81480043EBBC}" type="presOf" srcId="{BCAF8050-662B-4068-BD9D-3D02150D0015}" destId="{D005DD6A-B83F-4177-8E5D-6ACF2037CE73}" srcOrd="1" destOrd="0" presId="urn:microsoft.com/office/officeart/2016/7/layout/RepeatingBendingProcessNew"/>
    <dgm:cxn modelId="{576DE668-42DB-42F8-B3C3-AA96BDB0EB00}" srcId="{D33EBD84-A7CC-405E-B214-80F500A846F1}" destId="{E32CBC84-6115-4F15-A5AD-B814AA1151C4}" srcOrd="9" destOrd="0" parTransId="{ED480AF0-FB76-4EDE-84F7-6FB4E29C2B0E}" sibTransId="{DE33ADCC-2279-4DFE-B258-9FCFF2DB65B3}"/>
    <dgm:cxn modelId="{F2472F4D-9FAD-409A-9367-98CEA02A93FB}" type="presOf" srcId="{B055112C-C04C-4518-9AE9-497E98B62133}" destId="{2AD0839B-B1D1-4C32-89D3-4A83A871F0FB}" srcOrd="1" destOrd="0" presId="urn:microsoft.com/office/officeart/2016/7/layout/RepeatingBendingProcessNew"/>
    <dgm:cxn modelId="{F3F5126F-F656-48B1-A024-03BEF89E6CBF}" srcId="{D33EBD84-A7CC-405E-B214-80F500A846F1}" destId="{16EBC56D-414E-4304-BD1A-8DEB13FE2C9B}" srcOrd="6" destOrd="0" parTransId="{9417B5CC-16BB-452B-8212-3B372C93DA51}" sibTransId="{000C6655-FDA6-4B38-B96C-31887E5A8EDD}"/>
    <dgm:cxn modelId="{02CB3451-6211-47CA-B2B2-5518AD0DCB72}" type="presOf" srcId="{44893F66-57D0-487F-BFF3-D11F433B382D}" destId="{1F53A5E0-D110-47C0-B267-E0A18654AA23}" srcOrd="0" destOrd="0" presId="urn:microsoft.com/office/officeart/2016/7/layout/RepeatingBendingProcessNew"/>
    <dgm:cxn modelId="{C2394751-288A-44D7-95BD-4DEF496D837C}" type="presOf" srcId="{000C6655-FDA6-4B38-B96C-31887E5A8EDD}" destId="{56E9D24F-6ED9-400E-B3D2-B191E1EED59F}" srcOrd="0" destOrd="0" presId="urn:microsoft.com/office/officeart/2016/7/layout/RepeatingBendingProcessNew"/>
    <dgm:cxn modelId="{00C60D56-5FA9-483A-9B88-5C9277FC5E22}" type="presOf" srcId="{9ACAE15C-36C8-4D9D-8388-B22EC685BF27}" destId="{85A206EC-9467-43CE-9CA2-6181F167C797}" srcOrd="0" destOrd="0" presId="urn:microsoft.com/office/officeart/2016/7/layout/RepeatingBendingProcessNew"/>
    <dgm:cxn modelId="{46599480-4A86-4E5F-BA94-9119C96F3ABA}" type="presOf" srcId="{7D58457C-7EAD-454A-A337-4113322CF958}" destId="{DCABE781-30D7-4A87-8FB8-010477368508}" srcOrd="0" destOrd="0" presId="urn:microsoft.com/office/officeart/2016/7/layout/RepeatingBendingProcessNew"/>
    <dgm:cxn modelId="{BA1D0A89-0402-4A75-86B9-D41B4EBBABD2}" type="presOf" srcId="{9AEFF678-3188-45B2-9CD3-F63CBC30F647}" destId="{85AC4742-7966-443A-ACDF-5CEFCC452906}" srcOrd="0" destOrd="0" presId="urn:microsoft.com/office/officeart/2016/7/layout/RepeatingBendingProcessNew"/>
    <dgm:cxn modelId="{42CC6796-969C-46B5-BD05-D3CBA87B1C93}" type="presOf" srcId="{000C6655-FDA6-4B38-B96C-31887E5A8EDD}" destId="{47F51407-8513-4FF6-AD91-190263D358E4}" srcOrd="1" destOrd="0" presId="urn:microsoft.com/office/officeart/2016/7/layout/RepeatingBendingProcessNew"/>
    <dgm:cxn modelId="{7D4253A8-4B46-415D-9703-1FFF2B5D92B0}" type="presOf" srcId="{2202F637-31EA-4C6B-9B0B-2E39D4F5F005}" destId="{842C830E-8FBA-4B9A-B607-C4A6AC46884B}" srcOrd="0" destOrd="0" presId="urn:microsoft.com/office/officeart/2016/7/layout/RepeatingBendingProcessNew"/>
    <dgm:cxn modelId="{C13E3DC4-3CE0-41D2-8ED0-8B04712A3AA6}" srcId="{D33EBD84-A7CC-405E-B214-80F500A846F1}" destId="{256AF0B9-036C-4790-AAFA-E1E13A5A0FD6}" srcOrd="8" destOrd="0" parTransId="{202C09BA-8647-46F8-A527-6D2356C1CDE1}" sibTransId="{34698953-1270-48CF-AD1D-FC6F2C45F507}"/>
    <dgm:cxn modelId="{12BA06C5-559A-468F-AAF2-1CBA0696B902}" srcId="{D33EBD84-A7CC-405E-B214-80F500A846F1}" destId="{9ACAE15C-36C8-4D9D-8388-B22EC685BF27}" srcOrd="4" destOrd="0" parTransId="{A2CA0450-F93C-480D-908A-71B5737BCBAE}" sibTransId="{2202F637-31EA-4C6B-9B0B-2E39D4F5F005}"/>
    <dgm:cxn modelId="{B4D206D3-227D-47BF-B1BA-98347CD560F6}" type="presOf" srcId="{16EBC56D-414E-4304-BD1A-8DEB13FE2C9B}" destId="{EB0D5B00-D85F-40B0-B327-7D2C3691C4F0}" srcOrd="0" destOrd="0" presId="urn:microsoft.com/office/officeart/2016/7/layout/RepeatingBendingProcessNew"/>
    <dgm:cxn modelId="{D8E3B0D9-7C72-4CDC-BCF5-F4427D68E0FA}" type="presOf" srcId="{5A23DBD1-0C7B-4898-8C5B-69BFA4C1857C}" destId="{9074105B-7835-44A6-881A-F149A2528F80}" srcOrd="0" destOrd="0" presId="urn:microsoft.com/office/officeart/2016/7/layout/RepeatingBendingProcessNew"/>
    <dgm:cxn modelId="{6BB777E7-A86E-4BA3-9447-3B881BA13667}" type="presOf" srcId="{D33EBD84-A7CC-405E-B214-80F500A846F1}" destId="{8C012A2B-3768-41C2-B190-945711F4A8B6}" srcOrd="0" destOrd="0" presId="urn:microsoft.com/office/officeart/2016/7/layout/RepeatingBendingProcessNew"/>
    <dgm:cxn modelId="{791C36EA-DDB3-4FC5-81E2-A44C44C6084D}" type="presOf" srcId="{1321309C-8FE1-49C8-8CDE-F236B5A43730}" destId="{0B8DEAC3-6D85-4115-AC84-3266206E9BD0}" srcOrd="0" destOrd="0" presId="urn:microsoft.com/office/officeart/2016/7/layout/RepeatingBendingProcessNew"/>
    <dgm:cxn modelId="{421D0CEB-8D10-483F-B1F1-403829C50378}" type="presOf" srcId="{BCAF8050-662B-4068-BD9D-3D02150D0015}" destId="{794158A5-50D7-49C7-A3DE-0E61287B9E19}" srcOrd="0" destOrd="0" presId="urn:microsoft.com/office/officeart/2016/7/layout/RepeatingBendingProcessNew"/>
    <dgm:cxn modelId="{147252F1-C85A-40AE-8BD8-3012082525BF}" srcId="{D33EBD84-A7CC-405E-B214-80F500A846F1}" destId="{A8923072-FD14-424C-941E-FF3FDAADF659}" srcOrd="7" destOrd="0" parTransId="{54518773-30C9-468C-B6BE-B85F398CF8B9}" sibTransId="{9AEFF678-3188-45B2-9CD3-F63CBC30F647}"/>
    <dgm:cxn modelId="{40254AF5-2BAD-455C-A5F2-3A3C566FCCA9}" srcId="{D33EBD84-A7CC-405E-B214-80F500A846F1}" destId="{5A23DBD1-0C7B-4898-8C5B-69BFA4C1857C}" srcOrd="5" destOrd="0" parTransId="{BA09F614-52F3-48C6-9963-88F91D6A3EE8}" sibTransId="{BCAF8050-662B-4068-BD9D-3D02150D0015}"/>
    <dgm:cxn modelId="{A1528B10-A2E1-4AE7-8A6C-07AA8E9A2438}" type="presParOf" srcId="{8C012A2B-3768-41C2-B190-945711F4A8B6}" destId="{1F53A5E0-D110-47C0-B267-E0A18654AA23}" srcOrd="0" destOrd="0" presId="urn:microsoft.com/office/officeart/2016/7/layout/RepeatingBendingProcessNew"/>
    <dgm:cxn modelId="{F267548D-5CEE-4150-B0C7-BB47FC3D978F}" type="presParOf" srcId="{8C012A2B-3768-41C2-B190-945711F4A8B6}" destId="{F1B9C1A2-9B9D-4444-9AAD-41A92E5920C0}" srcOrd="1" destOrd="0" presId="urn:microsoft.com/office/officeart/2016/7/layout/RepeatingBendingProcessNew"/>
    <dgm:cxn modelId="{DDF76577-F6FC-4AB0-A0F6-6D6BE5704026}" type="presParOf" srcId="{F1B9C1A2-9B9D-4444-9AAD-41A92E5920C0}" destId="{A8F93429-92BD-4B38-A441-3FFEB26C9C74}" srcOrd="0" destOrd="0" presId="urn:microsoft.com/office/officeart/2016/7/layout/RepeatingBendingProcessNew"/>
    <dgm:cxn modelId="{DD05178B-3655-4DAF-91B4-AE555C60D1E1}" type="presParOf" srcId="{8C012A2B-3768-41C2-B190-945711F4A8B6}" destId="{44E6B59A-1792-4C83-8D66-D6FBDDCD1756}" srcOrd="2" destOrd="0" presId="urn:microsoft.com/office/officeart/2016/7/layout/RepeatingBendingProcessNew"/>
    <dgm:cxn modelId="{D07CC051-8143-4244-ABF1-83E1EF17451B}" type="presParOf" srcId="{8C012A2B-3768-41C2-B190-945711F4A8B6}" destId="{DCABE781-30D7-4A87-8FB8-010477368508}" srcOrd="3" destOrd="0" presId="urn:microsoft.com/office/officeart/2016/7/layout/RepeatingBendingProcessNew"/>
    <dgm:cxn modelId="{0B1A18C0-AB2E-4371-80B6-4285833EBD04}" type="presParOf" srcId="{DCABE781-30D7-4A87-8FB8-010477368508}" destId="{25F5A403-7608-49EF-9A50-A2409E727800}" srcOrd="0" destOrd="0" presId="urn:microsoft.com/office/officeart/2016/7/layout/RepeatingBendingProcessNew"/>
    <dgm:cxn modelId="{E2C13FFD-8C89-466D-9879-8804E9D862ED}" type="presParOf" srcId="{8C012A2B-3768-41C2-B190-945711F4A8B6}" destId="{168CD7F0-0EB5-4F2D-B0A6-73115717A99D}" srcOrd="4" destOrd="0" presId="urn:microsoft.com/office/officeart/2016/7/layout/RepeatingBendingProcessNew"/>
    <dgm:cxn modelId="{B14E97AE-21AD-4F7C-9584-5ABB1D076925}" type="presParOf" srcId="{8C012A2B-3768-41C2-B190-945711F4A8B6}" destId="{0B8DEAC3-6D85-4115-AC84-3266206E9BD0}" srcOrd="5" destOrd="0" presId="urn:microsoft.com/office/officeart/2016/7/layout/RepeatingBendingProcessNew"/>
    <dgm:cxn modelId="{60348B84-6594-4062-8072-23911D4F99E6}" type="presParOf" srcId="{0B8DEAC3-6D85-4115-AC84-3266206E9BD0}" destId="{71D5824A-14F9-4E9C-94EA-159D5B8D0B3B}" srcOrd="0" destOrd="0" presId="urn:microsoft.com/office/officeart/2016/7/layout/RepeatingBendingProcessNew"/>
    <dgm:cxn modelId="{E537D623-32D8-4B57-9B58-00382D7BFD1E}" type="presParOf" srcId="{8C012A2B-3768-41C2-B190-945711F4A8B6}" destId="{16395417-156E-4F40-AEB7-169C07B17BA9}" srcOrd="6" destOrd="0" presId="urn:microsoft.com/office/officeart/2016/7/layout/RepeatingBendingProcessNew"/>
    <dgm:cxn modelId="{199489F1-1CEF-4682-8261-CBD9ED2F4307}" type="presParOf" srcId="{8C012A2B-3768-41C2-B190-945711F4A8B6}" destId="{FE3E0BA8-7F2C-48C8-8831-B7E494158868}" srcOrd="7" destOrd="0" presId="urn:microsoft.com/office/officeart/2016/7/layout/RepeatingBendingProcessNew"/>
    <dgm:cxn modelId="{4213A660-E9A5-43D0-9EA2-4372CA4B00E0}" type="presParOf" srcId="{FE3E0BA8-7F2C-48C8-8831-B7E494158868}" destId="{2AD0839B-B1D1-4C32-89D3-4A83A871F0FB}" srcOrd="0" destOrd="0" presId="urn:microsoft.com/office/officeart/2016/7/layout/RepeatingBendingProcessNew"/>
    <dgm:cxn modelId="{F04D0CF4-028C-45ED-9D81-0026EF9E7DE2}" type="presParOf" srcId="{8C012A2B-3768-41C2-B190-945711F4A8B6}" destId="{85A206EC-9467-43CE-9CA2-6181F167C797}" srcOrd="8" destOrd="0" presId="urn:microsoft.com/office/officeart/2016/7/layout/RepeatingBendingProcessNew"/>
    <dgm:cxn modelId="{E80B3C30-0620-49AC-B21E-4BA61278C752}" type="presParOf" srcId="{8C012A2B-3768-41C2-B190-945711F4A8B6}" destId="{842C830E-8FBA-4B9A-B607-C4A6AC46884B}" srcOrd="9" destOrd="0" presId="urn:microsoft.com/office/officeart/2016/7/layout/RepeatingBendingProcessNew"/>
    <dgm:cxn modelId="{7E77616C-A388-4CD4-B38D-552E33B1B197}" type="presParOf" srcId="{842C830E-8FBA-4B9A-B607-C4A6AC46884B}" destId="{433E4F86-DF4F-4212-BAAD-42DD50195A4E}" srcOrd="0" destOrd="0" presId="urn:microsoft.com/office/officeart/2016/7/layout/RepeatingBendingProcessNew"/>
    <dgm:cxn modelId="{45A37151-9A19-46F8-9578-2AD180045CB7}" type="presParOf" srcId="{8C012A2B-3768-41C2-B190-945711F4A8B6}" destId="{9074105B-7835-44A6-881A-F149A2528F80}" srcOrd="10" destOrd="0" presId="urn:microsoft.com/office/officeart/2016/7/layout/RepeatingBendingProcessNew"/>
    <dgm:cxn modelId="{F76E32A6-BE98-435A-A35F-C30C4B9F43E2}" type="presParOf" srcId="{8C012A2B-3768-41C2-B190-945711F4A8B6}" destId="{794158A5-50D7-49C7-A3DE-0E61287B9E19}" srcOrd="11" destOrd="0" presId="urn:microsoft.com/office/officeart/2016/7/layout/RepeatingBendingProcessNew"/>
    <dgm:cxn modelId="{FEECD0E1-AC0F-436C-B9A7-836141A055D0}" type="presParOf" srcId="{794158A5-50D7-49C7-A3DE-0E61287B9E19}" destId="{D005DD6A-B83F-4177-8E5D-6ACF2037CE73}" srcOrd="0" destOrd="0" presId="urn:microsoft.com/office/officeart/2016/7/layout/RepeatingBendingProcessNew"/>
    <dgm:cxn modelId="{0B802DC4-0FED-48B4-A6B8-5E5CC00BF204}" type="presParOf" srcId="{8C012A2B-3768-41C2-B190-945711F4A8B6}" destId="{EB0D5B00-D85F-40B0-B327-7D2C3691C4F0}" srcOrd="12" destOrd="0" presId="urn:microsoft.com/office/officeart/2016/7/layout/RepeatingBendingProcessNew"/>
    <dgm:cxn modelId="{4134505F-1610-4B52-B9FE-2CDC4AD643E6}" type="presParOf" srcId="{8C012A2B-3768-41C2-B190-945711F4A8B6}" destId="{56E9D24F-6ED9-400E-B3D2-B191E1EED59F}" srcOrd="13" destOrd="0" presId="urn:microsoft.com/office/officeart/2016/7/layout/RepeatingBendingProcessNew"/>
    <dgm:cxn modelId="{11F0D196-F45C-4B51-8C7C-A98E2B961923}" type="presParOf" srcId="{56E9D24F-6ED9-400E-B3D2-B191E1EED59F}" destId="{47F51407-8513-4FF6-AD91-190263D358E4}" srcOrd="0" destOrd="0" presId="urn:microsoft.com/office/officeart/2016/7/layout/RepeatingBendingProcessNew"/>
    <dgm:cxn modelId="{5E568698-30DB-4E53-8337-35BEAE6F7C0B}" type="presParOf" srcId="{8C012A2B-3768-41C2-B190-945711F4A8B6}" destId="{CC89EAAB-17BE-45B3-8F91-988A0560F382}" srcOrd="14" destOrd="0" presId="urn:microsoft.com/office/officeart/2016/7/layout/RepeatingBendingProcessNew"/>
    <dgm:cxn modelId="{D37F7B2A-0D4A-4AC7-9156-B5E87B461E66}" type="presParOf" srcId="{8C012A2B-3768-41C2-B190-945711F4A8B6}" destId="{85AC4742-7966-443A-ACDF-5CEFCC452906}" srcOrd="15" destOrd="0" presId="urn:microsoft.com/office/officeart/2016/7/layout/RepeatingBendingProcessNew"/>
    <dgm:cxn modelId="{1D7EC34F-1F1B-429B-A299-B2DD8829A48C}" type="presParOf" srcId="{85AC4742-7966-443A-ACDF-5CEFCC452906}" destId="{B7A34D44-85FB-43C8-934E-4A1133082992}" srcOrd="0" destOrd="0" presId="urn:microsoft.com/office/officeart/2016/7/layout/RepeatingBendingProcessNew"/>
    <dgm:cxn modelId="{2FC64E86-74E7-48C0-8E5D-47CC54F0C48F}" type="presParOf" srcId="{8C012A2B-3768-41C2-B190-945711F4A8B6}" destId="{EA2B4E10-3641-4CEC-B017-5DE3B0610AF9}" srcOrd="16" destOrd="0" presId="urn:microsoft.com/office/officeart/2016/7/layout/RepeatingBendingProcessNew"/>
    <dgm:cxn modelId="{865BAFEA-1E58-4905-B915-7B31E18FB9B6}" type="presParOf" srcId="{8C012A2B-3768-41C2-B190-945711F4A8B6}" destId="{4038D2F8-4F2B-4126-B858-10360B254659}" srcOrd="17" destOrd="0" presId="urn:microsoft.com/office/officeart/2016/7/layout/RepeatingBendingProcessNew"/>
    <dgm:cxn modelId="{781680EA-5D42-4A3F-A326-6A1ACCC3B2AA}" type="presParOf" srcId="{4038D2F8-4F2B-4126-B858-10360B254659}" destId="{B14B3DDB-F9AD-4DCF-A61F-FF38AA831B53}" srcOrd="0" destOrd="0" presId="urn:microsoft.com/office/officeart/2016/7/layout/RepeatingBendingProcessNew"/>
    <dgm:cxn modelId="{4C53C8B6-7FF8-42F5-B622-C7BCC3F64CBD}" type="presParOf" srcId="{8C012A2B-3768-41C2-B190-945711F4A8B6}" destId="{551E5D79-1A87-4EA3-8870-6C40D1338480}" srcOrd="1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ED1C3C-D642-484A-8509-7257A66E513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42E29F-FCF7-41E7-9891-E84EEF2141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os</a:t>
          </a:r>
          <a:r>
            <a:rPr lang="en-US" sz="2400" dirty="0"/>
            <a:t>: </a:t>
          </a:r>
          <a:r>
            <a:rPr lang="en-US" sz="2400" dirty="0" err="1"/>
            <a:t>os.path.join</a:t>
          </a:r>
          <a:r>
            <a:rPr lang="en-US" sz="2400" dirty="0"/>
            <a:t>, </a:t>
          </a:r>
          <a:r>
            <a:rPr lang="en-US" sz="2400" dirty="0" err="1"/>
            <a:t>os.path.isfile</a:t>
          </a:r>
          <a:r>
            <a:rPr lang="en-US" sz="2400" dirty="0"/>
            <a:t>, </a:t>
          </a:r>
          <a:r>
            <a:rPr lang="en-US" sz="2400" dirty="0" err="1"/>
            <a:t>os.path.dirname</a:t>
          </a:r>
          <a:r>
            <a:rPr lang="en-US" sz="2400" dirty="0"/>
            <a:t>, </a:t>
          </a:r>
          <a:r>
            <a:rPr lang="en-US" sz="2400" dirty="0" err="1"/>
            <a:t>os.path.abspath</a:t>
          </a:r>
          <a:r>
            <a:rPr lang="en-US" sz="2400" dirty="0"/>
            <a:t>, </a:t>
          </a:r>
          <a:r>
            <a:rPr lang="en-US" sz="2400" dirty="0" err="1"/>
            <a:t>os.listdir</a:t>
          </a:r>
          <a:r>
            <a:rPr lang="en-US" sz="2400" dirty="0"/>
            <a:t>, </a:t>
          </a:r>
          <a:r>
            <a:rPr lang="en-US" sz="2400" dirty="0" err="1"/>
            <a:t>os.makedirs</a:t>
          </a:r>
          <a:r>
            <a:rPr lang="en-US" sz="2400" dirty="0"/>
            <a:t>.</a:t>
          </a:r>
        </a:p>
      </dgm:t>
    </dgm:pt>
    <dgm:pt modelId="{518D8264-D5C6-49E9-AF23-146043EFC15F}" type="parTrans" cxnId="{25DDF367-EE64-46A5-B1B8-E704574379B9}">
      <dgm:prSet/>
      <dgm:spPr/>
      <dgm:t>
        <a:bodyPr/>
        <a:lstStyle/>
        <a:p>
          <a:endParaRPr lang="en-US"/>
        </a:p>
      </dgm:t>
    </dgm:pt>
    <dgm:pt modelId="{24ED43FE-FAB6-4CC2-BD78-38C59299CCFB}" type="sibTrans" cxnId="{25DDF367-EE64-46A5-B1B8-E704574379B9}">
      <dgm:prSet/>
      <dgm:spPr/>
      <dgm:t>
        <a:bodyPr/>
        <a:lstStyle/>
        <a:p>
          <a:endParaRPr lang="en-US"/>
        </a:p>
      </dgm:t>
    </dgm:pt>
    <dgm:pt modelId="{6E37722A-0AFB-464D-8A84-688427B42A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shutil</a:t>
          </a:r>
          <a:r>
            <a:rPr lang="en-US" sz="2400" dirty="0"/>
            <a:t>: move files via </a:t>
          </a:r>
          <a:r>
            <a:rPr lang="en-US" sz="2400" dirty="0" err="1"/>
            <a:t>shutil.move</a:t>
          </a:r>
          <a:r>
            <a:rPr lang="en-US" sz="2400" dirty="0"/>
            <a:t>.</a:t>
          </a:r>
        </a:p>
      </dgm:t>
    </dgm:pt>
    <dgm:pt modelId="{B93021DA-56E6-4B5E-BE3B-BC3CDC536671}" type="parTrans" cxnId="{136E8924-3771-4F70-8B32-1B25AA5580CE}">
      <dgm:prSet/>
      <dgm:spPr/>
      <dgm:t>
        <a:bodyPr/>
        <a:lstStyle/>
        <a:p>
          <a:endParaRPr lang="en-US"/>
        </a:p>
      </dgm:t>
    </dgm:pt>
    <dgm:pt modelId="{061ED034-D516-4503-9941-7B01CEE9387D}" type="sibTrans" cxnId="{136E8924-3771-4F70-8B32-1B25AA5580CE}">
      <dgm:prSet/>
      <dgm:spPr/>
      <dgm:t>
        <a:bodyPr/>
        <a:lstStyle/>
        <a:p>
          <a:endParaRPr lang="en-US"/>
        </a:p>
      </dgm:t>
    </dgm:pt>
    <dgm:pt modelId="{DAAD9649-37C8-4EE1-BF5D-496061735A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sys: </a:t>
          </a:r>
          <a:r>
            <a:rPr lang="en-US" sz="2400" dirty="0" err="1"/>
            <a:t>getattr</a:t>
          </a:r>
          <a:r>
            <a:rPr lang="en-US" sz="2400" dirty="0"/>
            <a:t>(sys, 'frozen', False) check and </a:t>
          </a:r>
          <a:r>
            <a:rPr lang="en-US" sz="2400" dirty="0" err="1"/>
            <a:t>sys.executable</a:t>
          </a:r>
          <a:r>
            <a:rPr lang="en-US" sz="2400" dirty="0"/>
            <a:t>.</a:t>
          </a:r>
        </a:p>
      </dgm:t>
    </dgm:pt>
    <dgm:pt modelId="{B8143D90-15D2-40B8-8F2D-718E944C9ED2}" type="parTrans" cxnId="{6EE5CF9C-1132-4D28-9A7C-0EA84A500B88}">
      <dgm:prSet/>
      <dgm:spPr/>
      <dgm:t>
        <a:bodyPr/>
        <a:lstStyle/>
        <a:p>
          <a:endParaRPr lang="en-US"/>
        </a:p>
      </dgm:t>
    </dgm:pt>
    <dgm:pt modelId="{77EB3CBA-C99F-4731-96CA-B12240A4954F}" type="sibTrans" cxnId="{6EE5CF9C-1132-4D28-9A7C-0EA84A500B88}">
      <dgm:prSet/>
      <dgm:spPr/>
      <dgm:t>
        <a:bodyPr/>
        <a:lstStyle/>
        <a:p>
          <a:endParaRPr lang="en-US"/>
        </a:p>
      </dgm:t>
    </dgm:pt>
    <dgm:pt modelId="{8B20B1F3-2B36-490D-8FD5-88230B060F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Conditionals &amp; loops: extension parsing and target folder selection flow.</a:t>
          </a:r>
        </a:p>
      </dgm:t>
    </dgm:pt>
    <dgm:pt modelId="{B55D92FF-4C85-4378-90CD-7FA4E9A461C8}" type="parTrans" cxnId="{5DA8990C-0CF6-4C84-862B-E27A3E7E7678}">
      <dgm:prSet/>
      <dgm:spPr/>
      <dgm:t>
        <a:bodyPr/>
        <a:lstStyle/>
        <a:p>
          <a:endParaRPr lang="en-US"/>
        </a:p>
      </dgm:t>
    </dgm:pt>
    <dgm:pt modelId="{FE090A1F-675E-4BF5-B7EB-65195E5CB454}" type="sibTrans" cxnId="{5DA8990C-0CF6-4C84-862B-E27A3E7E7678}">
      <dgm:prSet/>
      <dgm:spPr/>
      <dgm:t>
        <a:bodyPr/>
        <a:lstStyle/>
        <a:p>
          <a:endParaRPr lang="en-US"/>
        </a:p>
      </dgm:t>
    </dgm:pt>
    <dgm:pt modelId="{2B599222-76A3-465D-B359-5A3295210BF1}" type="pres">
      <dgm:prSet presAssocID="{E4ED1C3C-D642-484A-8509-7257A66E5134}" presName="root" presStyleCnt="0">
        <dgm:presLayoutVars>
          <dgm:dir/>
          <dgm:resizeHandles val="exact"/>
        </dgm:presLayoutVars>
      </dgm:prSet>
      <dgm:spPr/>
    </dgm:pt>
    <dgm:pt modelId="{639AB04B-EF28-46C1-856F-6CE7142ADE81}" type="pres">
      <dgm:prSet presAssocID="{FD42E29F-FCF7-41E7-9891-E84EEF2141CF}" presName="compNode" presStyleCnt="0"/>
      <dgm:spPr/>
    </dgm:pt>
    <dgm:pt modelId="{94604092-A32D-48AF-A2D7-B59022440B6A}" type="pres">
      <dgm:prSet presAssocID="{FD42E29F-FCF7-41E7-9891-E84EEF2141CF}" presName="bgRect" presStyleLbl="bgShp" presStyleIdx="0" presStyleCnt="4"/>
      <dgm:spPr/>
    </dgm:pt>
    <dgm:pt modelId="{AD2F103C-4531-4CD5-92E2-0F260133211D}" type="pres">
      <dgm:prSet presAssocID="{FD42E29F-FCF7-41E7-9891-E84EEF2141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ucu"/>
        </a:ext>
      </dgm:extLst>
    </dgm:pt>
    <dgm:pt modelId="{FF66C628-6503-4DA9-AE63-1DCBAF3807DA}" type="pres">
      <dgm:prSet presAssocID="{FD42E29F-FCF7-41E7-9891-E84EEF2141CF}" presName="spaceRect" presStyleCnt="0"/>
      <dgm:spPr/>
    </dgm:pt>
    <dgm:pt modelId="{02346A3B-2658-4CDF-AF33-88E84DA144F0}" type="pres">
      <dgm:prSet presAssocID="{FD42E29F-FCF7-41E7-9891-E84EEF2141CF}" presName="parTx" presStyleLbl="revTx" presStyleIdx="0" presStyleCnt="4">
        <dgm:presLayoutVars>
          <dgm:chMax val="0"/>
          <dgm:chPref val="0"/>
        </dgm:presLayoutVars>
      </dgm:prSet>
      <dgm:spPr/>
    </dgm:pt>
    <dgm:pt modelId="{5D1A9548-C64A-452A-A98E-0B48F1C5C589}" type="pres">
      <dgm:prSet presAssocID="{24ED43FE-FAB6-4CC2-BD78-38C59299CCFB}" presName="sibTrans" presStyleCnt="0"/>
      <dgm:spPr/>
    </dgm:pt>
    <dgm:pt modelId="{1C3CA222-BA67-4257-86BB-8E912AEB1A9D}" type="pres">
      <dgm:prSet presAssocID="{6E37722A-0AFB-464D-8A84-688427B42A51}" presName="compNode" presStyleCnt="0"/>
      <dgm:spPr/>
    </dgm:pt>
    <dgm:pt modelId="{6BE65D66-7D20-421D-9778-D1F26BC09BDD}" type="pres">
      <dgm:prSet presAssocID="{6E37722A-0AFB-464D-8A84-688427B42A51}" presName="bgRect" presStyleLbl="bgShp" presStyleIdx="1" presStyleCnt="4"/>
      <dgm:spPr/>
    </dgm:pt>
    <dgm:pt modelId="{FE2306AC-5AFD-45B5-AE7F-9187C955FC2E}" type="pres">
      <dgm:prSet presAssocID="{6E37722A-0AFB-464D-8A84-688427B42A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0CAA026E-A310-4053-BC41-485950C21FDA}" type="pres">
      <dgm:prSet presAssocID="{6E37722A-0AFB-464D-8A84-688427B42A51}" presName="spaceRect" presStyleCnt="0"/>
      <dgm:spPr/>
    </dgm:pt>
    <dgm:pt modelId="{6385CF33-B772-4BB6-94B4-AF46552716D1}" type="pres">
      <dgm:prSet presAssocID="{6E37722A-0AFB-464D-8A84-688427B42A51}" presName="parTx" presStyleLbl="revTx" presStyleIdx="1" presStyleCnt="4">
        <dgm:presLayoutVars>
          <dgm:chMax val="0"/>
          <dgm:chPref val="0"/>
        </dgm:presLayoutVars>
      </dgm:prSet>
      <dgm:spPr/>
    </dgm:pt>
    <dgm:pt modelId="{2A8E19AC-DEFB-4252-8DC1-74524DBB5134}" type="pres">
      <dgm:prSet presAssocID="{061ED034-D516-4503-9941-7B01CEE9387D}" presName="sibTrans" presStyleCnt="0"/>
      <dgm:spPr/>
    </dgm:pt>
    <dgm:pt modelId="{48D1B190-9A9D-4EA9-93D3-75813307FAFE}" type="pres">
      <dgm:prSet presAssocID="{DAAD9649-37C8-4EE1-BF5D-496061735A24}" presName="compNode" presStyleCnt="0"/>
      <dgm:spPr/>
    </dgm:pt>
    <dgm:pt modelId="{D510E046-48E5-42C7-9A33-CC71A78671C0}" type="pres">
      <dgm:prSet presAssocID="{DAAD9649-37C8-4EE1-BF5D-496061735A24}" presName="bgRect" presStyleLbl="bgShp" presStyleIdx="2" presStyleCnt="4" custLinFactNeighborX="8140" custLinFactNeighborY="3524"/>
      <dgm:spPr/>
    </dgm:pt>
    <dgm:pt modelId="{A0341E74-2D7F-4C05-929F-4CA16BF76527}" type="pres">
      <dgm:prSet presAssocID="{DAAD9649-37C8-4EE1-BF5D-496061735A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İğne"/>
        </a:ext>
      </dgm:extLst>
    </dgm:pt>
    <dgm:pt modelId="{FDD94B9B-2DC3-4D79-9519-BB70B29524DD}" type="pres">
      <dgm:prSet presAssocID="{DAAD9649-37C8-4EE1-BF5D-496061735A24}" presName="spaceRect" presStyleCnt="0"/>
      <dgm:spPr/>
    </dgm:pt>
    <dgm:pt modelId="{9206F309-1780-4870-8472-D4580367BC97}" type="pres">
      <dgm:prSet presAssocID="{DAAD9649-37C8-4EE1-BF5D-496061735A24}" presName="parTx" presStyleLbl="revTx" presStyleIdx="2" presStyleCnt="4">
        <dgm:presLayoutVars>
          <dgm:chMax val="0"/>
          <dgm:chPref val="0"/>
        </dgm:presLayoutVars>
      </dgm:prSet>
      <dgm:spPr/>
    </dgm:pt>
    <dgm:pt modelId="{34B8000A-6825-49CC-9ACC-3AEB5761ED1C}" type="pres">
      <dgm:prSet presAssocID="{77EB3CBA-C99F-4731-96CA-B12240A4954F}" presName="sibTrans" presStyleCnt="0"/>
      <dgm:spPr/>
    </dgm:pt>
    <dgm:pt modelId="{96924CE1-8D15-4E43-BBF1-C47CAE7AECF9}" type="pres">
      <dgm:prSet presAssocID="{8B20B1F3-2B36-490D-8FD5-88230B060F96}" presName="compNode" presStyleCnt="0"/>
      <dgm:spPr/>
    </dgm:pt>
    <dgm:pt modelId="{45CD8B90-6CC1-40DE-9774-234804FBDC18}" type="pres">
      <dgm:prSet presAssocID="{8B20B1F3-2B36-490D-8FD5-88230B060F96}" presName="bgRect" presStyleLbl="bgShp" presStyleIdx="3" presStyleCnt="4"/>
      <dgm:spPr/>
    </dgm:pt>
    <dgm:pt modelId="{71A3A84B-6956-4FA6-9B5B-38D7664BC018}" type="pres">
      <dgm:prSet presAssocID="{8B20B1F3-2B36-490D-8FD5-88230B060F9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D1AFF6BE-E4A8-4161-A404-CC798A0E4731}" type="pres">
      <dgm:prSet presAssocID="{8B20B1F3-2B36-490D-8FD5-88230B060F96}" presName="spaceRect" presStyleCnt="0"/>
      <dgm:spPr/>
    </dgm:pt>
    <dgm:pt modelId="{1112D02A-4AC1-49A3-83AE-F7A38EAD265E}" type="pres">
      <dgm:prSet presAssocID="{8B20B1F3-2B36-490D-8FD5-88230B060F9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CAC970C-5380-4B37-B403-ED6CED9FBB41}" type="presOf" srcId="{6E37722A-0AFB-464D-8A84-688427B42A51}" destId="{6385CF33-B772-4BB6-94B4-AF46552716D1}" srcOrd="0" destOrd="0" presId="urn:microsoft.com/office/officeart/2018/2/layout/IconVerticalSolidList"/>
    <dgm:cxn modelId="{5DA8990C-0CF6-4C84-862B-E27A3E7E7678}" srcId="{E4ED1C3C-D642-484A-8509-7257A66E5134}" destId="{8B20B1F3-2B36-490D-8FD5-88230B060F96}" srcOrd="3" destOrd="0" parTransId="{B55D92FF-4C85-4378-90CD-7FA4E9A461C8}" sibTransId="{FE090A1F-675E-4BF5-B7EB-65195E5CB454}"/>
    <dgm:cxn modelId="{136E8924-3771-4F70-8B32-1B25AA5580CE}" srcId="{E4ED1C3C-D642-484A-8509-7257A66E5134}" destId="{6E37722A-0AFB-464D-8A84-688427B42A51}" srcOrd="1" destOrd="0" parTransId="{B93021DA-56E6-4B5E-BE3B-BC3CDC536671}" sibTransId="{061ED034-D516-4503-9941-7B01CEE9387D}"/>
    <dgm:cxn modelId="{25DDF367-EE64-46A5-B1B8-E704574379B9}" srcId="{E4ED1C3C-D642-484A-8509-7257A66E5134}" destId="{FD42E29F-FCF7-41E7-9891-E84EEF2141CF}" srcOrd="0" destOrd="0" parTransId="{518D8264-D5C6-49E9-AF23-146043EFC15F}" sibTransId="{24ED43FE-FAB6-4CC2-BD78-38C59299CCFB}"/>
    <dgm:cxn modelId="{22CD266B-E0AF-47B2-A59A-229B6448C109}" type="presOf" srcId="{E4ED1C3C-D642-484A-8509-7257A66E5134}" destId="{2B599222-76A3-465D-B359-5A3295210BF1}" srcOrd="0" destOrd="0" presId="urn:microsoft.com/office/officeart/2018/2/layout/IconVerticalSolidList"/>
    <dgm:cxn modelId="{B145D783-96D7-43C5-9D3A-83B1EC25C5D2}" type="presOf" srcId="{DAAD9649-37C8-4EE1-BF5D-496061735A24}" destId="{9206F309-1780-4870-8472-D4580367BC97}" srcOrd="0" destOrd="0" presId="urn:microsoft.com/office/officeart/2018/2/layout/IconVerticalSolidList"/>
    <dgm:cxn modelId="{6EE5CF9C-1132-4D28-9A7C-0EA84A500B88}" srcId="{E4ED1C3C-D642-484A-8509-7257A66E5134}" destId="{DAAD9649-37C8-4EE1-BF5D-496061735A24}" srcOrd="2" destOrd="0" parTransId="{B8143D90-15D2-40B8-8F2D-718E944C9ED2}" sibTransId="{77EB3CBA-C99F-4731-96CA-B12240A4954F}"/>
    <dgm:cxn modelId="{41D9CDF0-9968-466E-974A-222C1E924177}" type="presOf" srcId="{FD42E29F-FCF7-41E7-9891-E84EEF2141CF}" destId="{02346A3B-2658-4CDF-AF33-88E84DA144F0}" srcOrd="0" destOrd="0" presId="urn:microsoft.com/office/officeart/2018/2/layout/IconVerticalSolidList"/>
    <dgm:cxn modelId="{4617DFF2-584B-4F65-B0B5-28329A17AAD3}" type="presOf" srcId="{8B20B1F3-2B36-490D-8FD5-88230B060F96}" destId="{1112D02A-4AC1-49A3-83AE-F7A38EAD265E}" srcOrd="0" destOrd="0" presId="urn:microsoft.com/office/officeart/2018/2/layout/IconVerticalSolidList"/>
    <dgm:cxn modelId="{D33D959C-AD7E-445C-AB79-B3DBBE5D57B4}" type="presParOf" srcId="{2B599222-76A3-465D-B359-5A3295210BF1}" destId="{639AB04B-EF28-46C1-856F-6CE7142ADE81}" srcOrd="0" destOrd="0" presId="urn:microsoft.com/office/officeart/2018/2/layout/IconVerticalSolidList"/>
    <dgm:cxn modelId="{BFB87DC2-05C8-4C8D-A05E-9C8FE35B8696}" type="presParOf" srcId="{639AB04B-EF28-46C1-856F-6CE7142ADE81}" destId="{94604092-A32D-48AF-A2D7-B59022440B6A}" srcOrd="0" destOrd="0" presId="urn:microsoft.com/office/officeart/2018/2/layout/IconVerticalSolidList"/>
    <dgm:cxn modelId="{F1140E2E-652D-4DF5-A958-55B5924B7B0E}" type="presParOf" srcId="{639AB04B-EF28-46C1-856F-6CE7142ADE81}" destId="{AD2F103C-4531-4CD5-92E2-0F260133211D}" srcOrd="1" destOrd="0" presId="urn:microsoft.com/office/officeart/2018/2/layout/IconVerticalSolidList"/>
    <dgm:cxn modelId="{E5877840-3AAF-4D1D-B080-11DB332053C4}" type="presParOf" srcId="{639AB04B-EF28-46C1-856F-6CE7142ADE81}" destId="{FF66C628-6503-4DA9-AE63-1DCBAF3807DA}" srcOrd="2" destOrd="0" presId="urn:microsoft.com/office/officeart/2018/2/layout/IconVerticalSolidList"/>
    <dgm:cxn modelId="{0E945699-3B7E-47CC-A141-D9A22AC230F7}" type="presParOf" srcId="{639AB04B-EF28-46C1-856F-6CE7142ADE81}" destId="{02346A3B-2658-4CDF-AF33-88E84DA144F0}" srcOrd="3" destOrd="0" presId="urn:microsoft.com/office/officeart/2018/2/layout/IconVerticalSolidList"/>
    <dgm:cxn modelId="{1268E74F-07D5-48A8-A2F6-70963AA6FBA0}" type="presParOf" srcId="{2B599222-76A3-465D-B359-5A3295210BF1}" destId="{5D1A9548-C64A-452A-A98E-0B48F1C5C589}" srcOrd="1" destOrd="0" presId="urn:microsoft.com/office/officeart/2018/2/layout/IconVerticalSolidList"/>
    <dgm:cxn modelId="{8DA4A8C6-A082-4082-B5FC-FB37A539C29E}" type="presParOf" srcId="{2B599222-76A3-465D-B359-5A3295210BF1}" destId="{1C3CA222-BA67-4257-86BB-8E912AEB1A9D}" srcOrd="2" destOrd="0" presId="urn:microsoft.com/office/officeart/2018/2/layout/IconVerticalSolidList"/>
    <dgm:cxn modelId="{3F4F83F8-56A5-4B57-B8CA-A2D2F08818D9}" type="presParOf" srcId="{1C3CA222-BA67-4257-86BB-8E912AEB1A9D}" destId="{6BE65D66-7D20-421D-9778-D1F26BC09BDD}" srcOrd="0" destOrd="0" presId="urn:microsoft.com/office/officeart/2018/2/layout/IconVerticalSolidList"/>
    <dgm:cxn modelId="{840681DE-A57D-436F-98EF-8268D280B203}" type="presParOf" srcId="{1C3CA222-BA67-4257-86BB-8E912AEB1A9D}" destId="{FE2306AC-5AFD-45B5-AE7F-9187C955FC2E}" srcOrd="1" destOrd="0" presId="urn:microsoft.com/office/officeart/2018/2/layout/IconVerticalSolidList"/>
    <dgm:cxn modelId="{45EAB142-C7A6-4F36-BD7A-20916063C162}" type="presParOf" srcId="{1C3CA222-BA67-4257-86BB-8E912AEB1A9D}" destId="{0CAA026E-A310-4053-BC41-485950C21FDA}" srcOrd="2" destOrd="0" presId="urn:microsoft.com/office/officeart/2018/2/layout/IconVerticalSolidList"/>
    <dgm:cxn modelId="{FB7CE799-4FEA-4AAF-A77C-FEE0CABEC6D3}" type="presParOf" srcId="{1C3CA222-BA67-4257-86BB-8E912AEB1A9D}" destId="{6385CF33-B772-4BB6-94B4-AF46552716D1}" srcOrd="3" destOrd="0" presId="urn:microsoft.com/office/officeart/2018/2/layout/IconVerticalSolidList"/>
    <dgm:cxn modelId="{41EF0BEB-9750-4ACD-A5EE-3B9A8F192F26}" type="presParOf" srcId="{2B599222-76A3-465D-B359-5A3295210BF1}" destId="{2A8E19AC-DEFB-4252-8DC1-74524DBB5134}" srcOrd="3" destOrd="0" presId="urn:microsoft.com/office/officeart/2018/2/layout/IconVerticalSolidList"/>
    <dgm:cxn modelId="{7A2DEFAB-8210-4E47-8862-EDD7C006B3E6}" type="presParOf" srcId="{2B599222-76A3-465D-B359-5A3295210BF1}" destId="{48D1B190-9A9D-4EA9-93D3-75813307FAFE}" srcOrd="4" destOrd="0" presId="urn:microsoft.com/office/officeart/2018/2/layout/IconVerticalSolidList"/>
    <dgm:cxn modelId="{255C0A41-24BB-4C6C-B4E7-CA4092764AAE}" type="presParOf" srcId="{48D1B190-9A9D-4EA9-93D3-75813307FAFE}" destId="{D510E046-48E5-42C7-9A33-CC71A78671C0}" srcOrd="0" destOrd="0" presId="urn:microsoft.com/office/officeart/2018/2/layout/IconVerticalSolidList"/>
    <dgm:cxn modelId="{17EA5DC5-DC7F-4AC0-86FB-F7EE5978ED8B}" type="presParOf" srcId="{48D1B190-9A9D-4EA9-93D3-75813307FAFE}" destId="{A0341E74-2D7F-4C05-929F-4CA16BF76527}" srcOrd="1" destOrd="0" presId="urn:microsoft.com/office/officeart/2018/2/layout/IconVerticalSolidList"/>
    <dgm:cxn modelId="{A4090B06-94AA-47E2-B28D-A93211AEC217}" type="presParOf" srcId="{48D1B190-9A9D-4EA9-93D3-75813307FAFE}" destId="{FDD94B9B-2DC3-4D79-9519-BB70B29524DD}" srcOrd="2" destOrd="0" presId="urn:microsoft.com/office/officeart/2018/2/layout/IconVerticalSolidList"/>
    <dgm:cxn modelId="{9309FDCD-9D38-4C8F-AFCF-81C09202D65F}" type="presParOf" srcId="{48D1B190-9A9D-4EA9-93D3-75813307FAFE}" destId="{9206F309-1780-4870-8472-D4580367BC97}" srcOrd="3" destOrd="0" presId="urn:microsoft.com/office/officeart/2018/2/layout/IconVerticalSolidList"/>
    <dgm:cxn modelId="{4AE6E3ED-4A5B-409F-A70E-9714DADCE65A}" type="presParOf" srcId="{2B599222-76A3-465D-B359-5A3295210BF1}" destId="{34B8000A-6825-49CC-9ACC-3AEB5761ED1C}" srcOrd="5" destOrd="0" presId="urn:microsoft.com/office/officeart/2018/2/layout/IconVerticalSolidList"/>
    <dgm:cxn modelId="{876E9FED-1384-4C60-B159-CC5DDC068B8F}" type="presParOf" srcId="{2B599222-76A3-465D-B359-5A3295210BF1}" destId="{96924CE1-8D15-4E43-BBF1-C47CAE7AECF9}" srcOrd="6" destOrd="0" presId="urn:microsoft.com/office/officeart/2018/2/layout/IconVerticalSolidList"/>
    <dgm:cxn modelId="{03A01885-BF8E-4BC7-83A4-28A72D32E811}" type="presParOf" srcId="{96924CE1-8D15-4E43-BBF1-C47CAE7AECF9}" destId="{45CD8B90-6CC1-40DE-9774-234804FBDC18}" srcOrd="0" destOrd="0" presId="urn:microsoft.com/office/officeart/2018/2/layout/IconVerticalSolidList"/>
    <dgm:cxn modelId="{137A6565-A280-4827-810B-5F94A26AEBF5}" type="presParOf" srcId="{96924CE1-8D15-4E43-BBF1-C47CAE7AECF9}" destId="{71A3A84B-6956-4FA6-9B5B-38D7664BC018}" srcOrd="1" destOrd="0" presId="urn:microsoft.com/office/officeart/2018/2/layout/IconVerticalSolidList"/>
    <dgm:cxn modelId="{43ED31FD-6E71-4696-A40C-BB96045ACA82}" type="presParOf" srcId="{96924CE1-8D15-4E43-BBF1-C47CAE7AECF9}" destId="{D1AFF6BE-E4A8-4161-A404-CC798A0E4731}" srcOrd="2" destOrd="0" presId="urn:microsoft.com/office/officeart/2018/2/layout/IconVerticalSolidList"/>
    <dgm:cxn modelId="{481918B1-BE19-409A-9733-35D2A4951696}" type="presParOf" srcId="{96924CE1-8D15-4E43-BBF1-C47CAE7AECF9}" destId="{1112D02A-4AC1-49A3-83AE-F7A38EAD26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0B7D8A-BCFC-48DF-ACD1-B82B92EB09F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49404D-923D-4445-8C6F-2CD2B7120D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Place the script in the project folder</a:t>
          </a:r>
          <a:r>
            <a:rPr lang="en-US" sz="1300" dirty="0"/>
            <a:t>.</a:t>
          </a:r>
        </a:p>
      </dgm:t>
    </dgm:pt>
    <dgm:pt modelId="{C0EA46D0-A699-404E-9C07-FE18C5035E9B}" type="parTrans" cxnId="{481EAB15-105F-4457-8DAF-20B0A3D356DF}">
      <dgm:prSet/>
      <dgm:spPr/>
      <dgm:t>
        <a:bodyPr/>
        <a:lstStyle/>
        <a:p>
          <a:endParaRPr lang="en-US"/>
        </a:p>
      </dgm:t>
    </dgm:pt>
    <dgm:pt modelId="{CD077A65-9AD5-456B-9927-C76BDEA96784}" type="sibTrans" cxnId="{481EAB15-105F-4457-8DAF-20B0A3D356DF}">
      <dgm:prSet/>
      <dgm:spPr/>
      <dgm:t>
        <a:bodyPr/>
        <a:lstStyle/>
        <a:p>
          <a:endParaRPr lang="en-US"/>
        </a:p>
      </dgm:t>
    </dgm:pt>
    <dgm:pt modelId="{13DA3BDB-7B9D-49A5-88D1-E66B0ED4455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Keep a 'Downloads' folder in the same directory (the code creates it if missing</a:t>
          </a:r>
          <a:r>
            <a:rPr lang="en-US" sz="1600" dirty="0"/>
            <a:t>).</a:t>
          </a:r>
        </a:p>
      </dgm:t>
    </dgm:pt>
    <dgm:pt modelId="{264C659D-3D5F-43AF-BF79-B2C3F80885E3}" type="parTrans" cxnId="{EF317CC4-B6E8-43F2-9C5A-D9A5530BF8A9}">
      <dgm:prSet/>
      <dgm:spPr/>
      <dgm:t>
        <a:bodyPr/>
        <a:lstStyle/>
        <a:p>
          <a:endParaRPr lang="en-US"/>
        </a:p>
      </dgm:t>
    </dgm:pt>
    <dgm:pt modelId="{1F2317CD-2612-46E1-826E-29D9B2E213B0}" type="sibTrans" cxnId="{EF317CC4-B6E8-43F2-9C5A-D9A5530BF8A9}">
      <dgm:prSet/>
      <dgm:spPr/>
      <dgm:t>
        <a:bodyPr/>
        <a:lstStyle/>
        <a:p>
          <a:endParaRPr lang="en-US"/>
        </a:p>
      </dgm:t>
    </dgm:pt>
    <dgm:pt modelId="{37D8BF71-E073-42CC-B18E-C471BD1AA6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Put files into 'Downloads'.</a:t>
          </a:r>
        </a:p>
      </dgm:t>
    </dgm:pt>
    <dgm:pt modelId="{50887174-FCDE-43DD-9AF9-E44ABA33426C}" type="parTrans" cxnId="{8B25FAF1-ACA6-435E-BAA9-6567E3D7D49E}">
      <dgm:prSet/>
      <dgm:spPr/>
      <dgm:t>
        <a:bodyPr/>
        <a:lstStyle/>
        <a:p>
          <a:endParaRPr lang="en-US"/>
        </a:p>
      </dgm:t>
    </dgm:pt>
    <dgm:pt modelId="{BC96ECAA-DF37-488E-978E-8AF3120DB520}" type="sibTrans" cxnId="{8B25FAF1-ACA6-435E-BAA9-6567E3D7D49E}">
      <dgm:prSet/>
      <dgm:spPr/>
      <dgm:t>
        <a:bodyPr/>
        <a:lstStyle/>
        <a:p>
          <a:endParaRPr lang="en-US"/>
        </a:p>
      </dgm:t>
    </dgm:pt>
    <dgm:pt modelId="{6B71E56F-2F6C-439C-B14C-433466DB1C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Run the script: </a:t>
          </a:r>
          <a:r>
            <a:rPr lang="en-US" sz="1800" dirty="0" err="1"/>
            <a:t>auto_sort_files</a:t>
          </a:r>
          <a:r>
            <a:rPr lang="en-US" sz="1800" dirty="0"/>
            <a:t>() is called automatically at the end.</a:t>
          </a:r>
        </a:p>
      </dgm:t>
    </dgm:pt>
    <dgm:pt modelId="{17BB0F82-ED4F-4CE7-9481-A12F872186B6}" type="parTrans" cxnId="{E1E630FB-E6BC-4BE6-B015-76388532D203}">
      <dgm:prSet/>
      <dgm:spPr/>
      <dgm:t>
        <a:bodyPr/>
        <a:lstStyle/>
        <a:p>
          <a:endParaRPr lang="en-US"/>
        </a:p>
      </dgm:t>
    </dgm:pt>
    <dgm:pt modelId="{E8DD5F6F-7D35-4858-9A8A-D1D94BCAD8B1}" type="sibTrans" cxnId="{E1E630FB-E6BC-4BE6-B015-76388532D203}">
      <dgm:prSet/>
      <dgm:spPr/>
      <dgm:t>
        <a:bodyPr/>
        <a:lstStyle/>
        <a:p>
          <a:endParaRPr lang="en-US"/>
        </a:p>
      </dgm:t>
    </dgm:pt>
    <dgm:pt modelId="{F4D81095-BD3E-4485-8E06-4B906A86EC2C}" type="pres">
      <dgm:prSet presAssocID="{A60B7D8A-BCFC-48DF-ACD1-B82B92EB09FA}" presName="root" presStyleCnt="0">
        <dgm:presLayoutVars>
          <dgm:dir/>
          <dgm:resizeHandles val="exact"/>
        </dgm:presLayoutVars>
      </dgm:prSet>
      <dgm:spPr/>
    </dgm:pt>
    <dgm:pt modelId="{D7B21287-7B5D-43DC-A5FA-9DC56B94A33C}" type="pres">
      <dgm:prSet presAssocID="{BE49404D-923D-4445-8C6F-2CD2B7120DB0}" presName="compNode" presStyleCnt="0"/>
      <dgm:spPr/>
    </dgm:pt>
    <dgm:pt modelId="{0EE282EC-272A-4392-9062-E84C38F07910}" type="pres">
      <dgm:prSet presAssocID="{BE49404D-923D-4445-8C6F-2CD2B7120D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33650B6-E355-444D-9558-13B4FEEF268B}" type="pres">
      <dgm:prSet presAssocID="{BE49404D-923D-4445-8C6F-2CD2B7120DB0}" presName="spaceRect" presStyleCnt="0"/>
      <dgm:spPr/>
    </dgm:pt>
    <dgm:pt modelId="{54E607BC-9DD5-4074-AF64-94AE544495B8}" type="pres">
      <dgm:prSet presAssocID="{BE49404D-923D-4445-8C6F-2CD2B7120DB0}" presName="textRect" presStyleLbl="revTx" presStyleIdx="0" presStyleCnt="4">
        <dgm:presLayoutVars>
          <dgm:chMax val="1"/>
          <dgm:chPref val="1"/>
        </dgm:presLayoutVars>
      </dgm:prSet>
      <dgm:spPr/>
    </dgm:pt>
    <dgm:pt modelId="{074B7F72-184C-48C3-B324-504816A77198}" type="pres">
      <dgm:prSet presAssocID="{CD077A65-9AD5-456B-9927-C76BDEA96784}" presName="sibTrans" presStyleCnt="0"/>
      <dgm:spPr/>
    </dgm:pt>
    <dgm:pt modelId="{D08A9449-393D-47C6-BFE1-75E5E61EB262}" type="pres">
      <dgm:prSet presAssocID="{13DA3BDB-7B9D-49A5-88D1-E66B0ED44550}" presName="compNode" presStyleCnt="0"/>
      <dgm:spPr/>
    </dgm:pt>
    <dgm:pt modelId="{568BC5FA-766F-4A41-B0B7-0BD691810109}" type="pres">
      <dgm:prSet presAssocID="{13DA3BDB-7B9D-49A5-88D1-E66B0ED445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İndirme"/>
        </a:ext>
      </dgm:extLst>
    </dgm:pt>
    <dgm:pt modelId="{733D5D72-D5B0-4E03-9F23-2539A7850A77}" type="pres">
      <dgm:prSet presAssocID="{13DA3BDB-7B9D-49A5-88D1-E66B0ED44550}" presName="spaceRect" presStyleCnt="0"/>
      <dgm:spPr/>
    </dgm:pt>
    <dgm:pt modelId="{E5E2F34D-9DA2-4B76-AD34-A334010751A7}" type="pres">
      <dgm:prSet presAssocID="{13DA3BDB-7B9D-49A5-88D1-E66B0ED44550}" presName="textRect" presStyleLbl="revTx" presStyleIdx="1" presStyleCnt="4" custScaleX="133082">
        <dgm:presLayoutVars>
          <dgm:chMax val="1"/>
          <dgm:chPref val="1"/>
        </dgm:presLayoutVars>
      </dgm:prSet>
      <dgm:spPr/>
    </dgm:pt>
    <dgm:pt modelId="{36CF8B51-2E3D-45CF-A6A6-3F8EF8B78221}" type="pres">
      <dgm:prSet presAssocID="{1F2317CD-2612-46E1-826E-29D9B2E213B0}" presName="sibTrans" presStyleCnt="0"/>
      <dgm:spPr/>
    </dgm:pt>
    <dgm:pt modelId="{4BACB22E-0636-469C-B336-388FA19148E3}" type="pres">
      <dgm:prSet presAssocID="{37D8BF71-E073-42CC-B18E-C471BD1AA627}" presName="compNode" presStyleCnt="0"/>
      <dgm:spPr/>
    </dgm:pt>
    <dgm:pt modelId="{FB7C1FC0-8E9F-406B-97E2-6C3F90F64A0F}" type="pres">
      <dgm:prSet presAssocID="{37D8BF71-E073-42CC-B18E-C471BD1AA6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A5E9778-45F7-45CB-A0C7-0CB06288016E}" type="pres">
      <dgm:prSet presAssocID="{37D8BF71-E073-42CC-B18E-C471BD1AA627}" presName="spaceRect" presStyleCnt="0"/>
      <dgm:spPr/>
    </dgm:pt>
    <dgm:pt modelId="{40C210CE-A74E-4B93-A591-78F492D887FC}" type="pres">
      <dgm:prSet presAssocID="{37D8BF71-E073-42CC-B18E-C471BD1AA627}" presName="textRect" presStyleLbl="revTx" presStyleIdx="2" presStyleCnt="4">
        <dgm:presLayoutVars>
          <dgm:chMax val="1"/>
          <dgm:chPref val="1"/>
        </dgm:presLayoutVars>
      </dgm:prSet>
      <dgm:spPr/>
    </dgm:pt>
    <dgm:pt modelId="{AA9C5454-DC11-465E-9A5D-34406ABE5448}" type="pres">
      <dgm:prSet presAssocID="{BC96ECAA-DF37-488E-978E-8AF3120DB520}" presName="sibTrans" presStyleCnt="0"/>
      <dgm:spPr/>
    </dgm:pt>
    <dgm:pt modelId="{DE8F3F13-A543-4605-A504-1D2CD2E4A9C3}" type="pres">
      <dgm:prSet presAssocID="{6B71E56F-2F6C-439C-B14C-433466DB1C61}" presName="compNode" presStyleCnt="0"/>
      <dgm:spPr/>
    </dgm:pt>
    <dgm:pt modelId="{7B38AF4D-BC1F-485A-B050-8B04E08BF6C1}" type="pres">
      <dgm:prSet presAssocID="{6B71E56F-2F6C-439C-B14C-433466DB1C6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"/>
        </a:ext>
      </dgm:extLst>
    </dgm:pt>
    <dgm:pt modelId="{E8EFA07B-FE58-4EC7-9A06-5087F1FBF3C7}" type="pres">
      <dgm:prSet presAssocID="{6B71E56F-2F6C-439C-B14C-433466DB1C61}" presName="spaceRect" presStyleCnt="0"/>
      <dgm:spPr/>
    </dgm:pt>
    <dgm:pt modelId="{D241B7BC-8866-43F9-B0C2-84D49CD9A932}" type="pres">
      <dgm:prSet presAssocID="{6B71E56F-2F6C-439C-B14C-433466DB1C61}" presName="textRect" presStyleLbl="revTx" presStyleIdx="3" presStyleCnt="4" custScaleX="168260" custScaleY="121894">
        <dgm:presLayoutVars>
          <dgm:chMax val="1"/>
          <dgm:chPref val="1"/>
        </dgm:presLayoutVars>
      </dgm:prSet>
      <dgm:spPr/>
    </dgm:pt>
  </dgm:ptLst>
  <dgm:cxnLst>
    <dgm:cxn modelId="{481EAB15-105F-4457-8DAF-20B0A3D356DF}" srcId="{A60B7D8A-BCFC-48DF-ACD1-B82B92EB09FA}" destId="{BE49404D-923D-4445-8C6F-2CD2B7120DB0}" srcOrd="0" destOrd="0" parTransId="{C0EA46D0-A699-404E-9C07-FE18C5035E9B}" sibTransId="{CD077A65-9AD5-456B-9927-C76BDEA96784}"/>
    <dgm:cxn modelId="{27895C23-2873-4E7F-B8E6-EA729C841224}" type="presOf" srcId="{6B71E56F-2F6C-439C-B14C-433466DB1C61}" destId="{D241B7BC-8866-43F9-B0C2-84D49CD9A932}" srcOrd="0" destOrd="0" presId="urn:microsoft.com/office/officeart/2018/2/layout/IconLabelList"/>
    <dgm:cxn modelId="{9EE5F825-B05E-4813-B1E0-3DE6D77636E9}" type="presOf" srcId="{A60B7D8A-BCFC-48DF-ACD1-B82B92EB09FA}" destId="{F4D81095-BD3E-4485-8E06-4B906A86EC2C}" srcOrd="0" destOrd="0" presId="urn:microsoft.com/office/officeart/2018/2/layout/IconLabelList"/>
    <dgm:cxn modelId="{69F66A49-3B2C-4732-B538-A698EFB263AE}" type="presOf" srcId="{37D8BF71-E073-42CC-B18E-C471BD1AA627}" destId="{40C210CE-A74E-4B93-A591-78F492D887FC}" srcOrd="0" destOrd="0" presId="urn:microsoft.com/office/officeart/2018/2/layout/IconLabelList"/>
    <dgm:cxn modelId="{ACD93558-D1B9-4FC4-8B65-687C2C17F85B}" type="presOf" srcId="{13DA3BDB-7B9D-49A5-88D1-E66B0ED44550}" destId="{E5E2F34D-9DA2-4B76-AD34-A334010751A7}" srcOrd="0" destOrd="0" presId="urn:microsoft.com/office/officeart/2018/2/layout/IconLabelList"/>
    <dgm:cxn modelId="{5F677F8B-3798-4328-B6BD-2A654AC0B238}" type="presOf" srcId="{BE49404D-923D-4445-8C6F-2CD2B7120DB0}" destId="{54E607BC-9DD5-4074-AF64-94AE544495B8}" srcOrd="0" destOrd="0" presId="urn:microsoft.com/office/officeart/2018/2/layout/IconLabelList"/>
    <dgm:cxn modelId="{EF317CC4-B6E8-43F2-9C5A-D9A5530BF8A9}" srcId="{A60B7D8A-BCFC-48DF-ACD1-B82B92EB09FA}" destId="{13DA3BDB-7B9D-49A5-88D1-E66B0ED44550}" srcOrd="1" destOrd="0" parTransId="{264C659D-3D5F-43AF-BF79-B2C3F80885E3}" sibTransId="{1F2317CD-2612-46E1-826E-29D9B2E213B0}"/>
    <dgm:cxn modelId="{8B25FAF1-ACA6-435E-BAA9-6567E3D7D49E}" srcId="{A60B7D8A-BCFC-48DF-ACD1-B82B92EB09FA}" destId="{37D8BF71-E073-42CC-B18E-C471BD1AA627}" srcOrd="2" destOrd="0" parTransId="{50887174-FCDE-43DD-9AF9-E44ABA33426C}" sibTransId="{BC96ECAA-DF37-488E-978E-8AF3120DB520}"/>
    <dgm:cxn modelId="{E1E630FB-E6BC-4BE6-B015-76388532D203}" srcId="{A60B7D8A-BCFC-48DF-ACD1-B82B92EB09FA}" destId="{6B71E56F-2F6C-439C-B14C-433466DB1C61}" srcOrd="3" destOrd="0" parTransId="{17BB0F82-ED4F-4CE7-9481-A12F872186B6}" sibTransId="{E8DD5F6F-7D35-4858-9A8A-D1D94BCAD8B1}"/>
    <dgm:cxn modelId="{E2149940-3C81-499D-97CC-24D61A96C71D}" type="presParOf" srcId="{F4D81095-BD3E-4485-8E06-4B906A86EC2C}" destId="{D7B21287-7B5D-43DC-A5FA-9DC56B94A33C}" srcOrd="0" destOrd="0" presId="urn:microsoft.com/office/officeart/2018/2/layout/IconLabelList"/>
    <dgm:cxn modelId="{D896F472-1934-4F25-8D51-515EC0F781C1}" type="presParOf" srcId="{D7B21287-7B5D-43DC-A5FA-9DC56B94A33C}" destId="{0EE282EC-272A-4392-9062-E84C38F07910}" srcOrd="0" destOrd="0" presId="urn:microsoft.com/office/officeart/2018/2/layout/IconLabelList"/>
    <dgm:cxn modelId="{76A6F027-D525-4485-AEF7-892B099429C1}" type="presParOf" srcId="{D7B21287-7B5D-43DC-A5FA-9DC56B94A33C}" destId="{A33650B6-E355-444D-9558-13B4FEEF268B}" srcOrd="1" destOrd="0" presId="urn:microsoft.com/office/officeart/2018/2/layout/IconLabelList"/>
    <dgm:cxn modelId="{5F13B2C0-BD4D-4E04-B35C-E68B6517A832}" type="presParOf" srcId="{D7B21287-7B5D-43DC-A5FA-9DC56B94A33C}" destId="{54E607BC-9DD5-4074-AF64-94AE544495B8}" srcOrd="2" destOrd="0" presId="urn:microsoft.com/office/officeart/2018/2/layout/IconLabelList"/>
    <dgm:cxn modelId="{A33E1753-5A5E-4BD4-89FC-FF1121CE3A5E}" type="presParOf" srcId="{F4D81095-BD3E-4485-8E06-4B906A86EC2C}" destId="{074B7F72-184C-48C3-B324-504816A77198}" srcOrd="1" destOrd="0" presId="urn:microsoft.com/office/officeart/2018/2/layout/IconLabelList"/>
    <dgm:cxn modelId="{DAC2E68F-594B-4686-BFDE-AF78007BB625}" type="presParOf" srcId="{F4D81095-BD3E-4485-8E06-4B906A86EC2C}" destId="{D08A9449-393D-47C6-BFE1-75E5E61EB262}" srcOrd="2" destOrd="0" presId="urn:microsoft.com/office/officeart/2018/2/layout/IconLabelList"/>
    <dgm:cxn modelId="{97C7CC03-B3F0-43C9-B697-636C4CEAE3C6}" type="presParOf" srcId="{D08A9449-393D-47C6-BFE1-75E5E61EB262}" destId="{568BC5FA-766F-4A41-B0B7-0BD691810109}" srcOrd="0" destOrd="0" presId="urn:microsoft.com/office/officeart/2018/2/layout/IconLabelList"/>
    <dgm:cxn modelId="{CDF1F678-038D-46FB-80EE-2849512CAC58}" type="presParOf" srcId="{D08A9449-393D-47C6-BFE1-75E5E61EB262}" destId="{733D5D72-D5B0-4E03-9F23-2539A7850A77}" srcOrd="1" destOrd="0" presId="urn:microsoft.com/office/officeart/2018/2/layout/IconLabelList"/>
    <dgm:cxn modelId="{1B88489C-97DA-4AB7-8C5A-6C0EC8A30961}" type="presParOf" srcId="{D08A9449-393D-47C6-BFE1-75E5E61EB262}" destId="{E5E2F34D-9DA2-4B76-AD34-A334010751A7}" srcOrd="2" destOrd="0" presId="urn:microsoft.com/office/officeart/2018/2/layout/IconLabelList"/>
    <dgm:cxn modelId="{BF0EA0B4-D11A-4530-A220-0DECBFCD7FB5}" type="presParOf" srcId="{F4D81095-BD3E-4485-8E06-4B906A86EC2C}" destId="{36CF8B51-2E3D-45CF-A6A6-3F8EF8B78221}" srcOrd="3" destOrd="0" presId="urn:microsoft.com/office/officeart/2018/2/layout/IconLabelList"/>
    <dgm:cxn modelId="{65915DDD-3D0E-428B-84D2-7B6F64A3BD17}" type="presParOf" srcId="{F4D81095-BD3E-4485-8E06-4B906A86EC2C}" destId="{4BACB22E-0636-469C-B336-388FA19148E3}" srcOrd="4" destOrd="0" presId="urn:microsoft.com/office/officeart/2018/2/layout/IconLabelList"/>
    <dgm:cxn modelId="{A8F1DD57-4886-4ECA-8BB2-B1B753F59308}" type="presParOf" srcId="{4BACB22E-0636-469C-B336-388FA19148E3}" destId="{FB7C1FC0-8E9F-406B-97E2-6C3F90F64A0F}" srcOrd="0" destOrd="0" presId="urn:microsoft.com/office/officeart/2018/2/layout/IconLabelList"/>
    <dgm:cxn modelId="{EC54AB45-EF6F-4FE7-BA63-F68C08D18223}" type="presParOf" srcId="{4BACB22E-0636-469C-B336-388FA19148E3}" destId="{1A5E9778-45F7-45CB-A0C7-0CB06288016E}" srcOrd="1" destOrd="0" presId="urn:microsoft.com/office/officeart/2018/2/layout/IconLabelList"/>
    <dgm:cxn modelId="{2E8FF6B8-45DE-4E02-89FC-54C9CE71BFCE}" type="presParOf" srcId="{4BACB22E-0636-469C-B336-388FA19148E3}" destId="{40C210CE-A74E-4B93-A591-78F492D887FC}" srcOrd="2" destOrd="0" presId="urn:microsoft.com/office/officeart/2018/2/layout/IconLabelList"/>
    <dgm:cxn modelId="{15B9466E-0BC0-4BBB-89DD-B7F47EC8AA42}" type="presParOf" srcId="{F4D81095-BD3E-4485-8E06-4B906A86EC2C}" destId="{AA9C5454-DC11-465E-9A5D-34406ABE5448}" srcOrd="5" destOrd="0" presId="urn:microsoft.com/office/officeart/2018/2/layout/IconLabelList"/>
    <dgm:cxn modelId="{1C9B708D-94AE-4BBD-A6B9-2F8AACCE365B}" type="presParOf" srcId="{F4D81095-BD3E-4485-8E06-4B906A86EC2C}" destId="{DE8F3F13-A543-4605-A504-1D2CD2E4A9C3}" srcOrd="6" destOrd="0" presId="urn:microsoft.com/office/officeart/2018/2/layout/IconLabelList"/>
    <dgm:cxn modelId="{81DB8F88-7C3F-4BE9-8FF3-2FE283BA8714}" type="presParOf" srcId="{DE8F3F13-A543-4605-A504-1D2CD2E4A9C3}" destId="{7B38AF4D-BC1F-485A-B050-8B04E08BF6C1}" srcOrd="0" destOrd="0" presId="urn:microsoft.com/office/officeart/2018/2/layout/IconLabelList"/>
    <dgm:cxn modelId="{9703C212-49A1-4F86-A56C-942306F4A034}" type="presParOf" srcId="{DE8F3F13-A543-4605-A504-1D2CD2E4A9C3}" destId="{E8EFA07B-FE58-4EC7-9A06-5087F1FBF3C7}" srcOrd="1" destOrd="0" presId="urn:microsoft.com/office/officeart/2018/2/layout/IconLabelList"/>
    <dgm:cxn modelId="{13E88247-0689-4680-B9A5-3AEFFA9B94E9}" type="presParOf" srcId="{DE8F3F13-A543-4605-A504-1D2CD2E4A9C3}" destId="{D241B7BC-8866-43F9-B0C2-84D49CD9A9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256D454-F35E-4594-8B8A-C1EDE5DE689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80AE7B-691A-41AD-A1BC-0F9FD84AF78F}">
      <dgm:prSet custT="1"/>
      <dgm:spPr/>
      <dgm:t>
        <a:bodyPr/>
        <a:lstStyle/>
        <a:p>
          <a:r>
            <a:rPr lang="en-US" sz="1500" dirty="0" err="1"/>
            <a:t>auto_sort_files</a:t>
          </a:r>
          <a:r>
            <a:rPr lang="en-US" sz="1500" dirty="0"/>
            <a:t>() moves files inside 'Downloads' into extension-based top-level folders.</a:t>
          </a:r>
        </a:p>
      </dgm:t>
    </dgm:pt>
    <dgm:pt modelId="{85A7878C-ABD0-490F-83CF-E4EE05E44E71}" type="parTrans" cxnId="{B4B55BB7-6D8C-4CE6-BEBA-03C04BD6E9D5}">
      <dgm:prSet/>
      <dgm:spPr/>
      <dgm:t>
        <a:bodyPr/>
        <a:lstStyle/>
        <a:p>
          <a:endParaRPr lang="en-US"/>
        </a:p>
      </dgm:t>
    </dgm:pt>
    <dgm:pt modelId="{F008FEAF-15F7-40B8-92B3-E9160041F285}" type="sibTrans" cxnId="{B4B55BB7-6D8C-4CE6-BEBA-03C04BD6E9D5}">
      <dgm:prSet/>
      <dgm:spPr/>
      <dgm:t>
        <a:bodyPr/>
        <a:lstStyle/>
        <a:p>
          <a:endParaRPr lang="en-US"/>
        </a:p>
      </dgm:t>
    </dgm:pt>
    <dgm:pt modelId="{55502A00-7EFC-45B5-9EBA-6A335DB6EFE1}">
      <dgm:prSet custT="1"/>
      <dgm:spPr/>
      <dgm:t>
        <a:bodyPr/>
        <a:lstStyle/>
        <a:p>
          <a:r>
            <a:rPr lang="en-US" sz="1600" dirty="0"/>
            <a:t>Extensionless files are collected under 'Extensionless'</a:t>
          </a:r>
        </a:p>
      </dgm:t>
    </dgm:pt>
    <dgm:pt modelId="{13B85E9F-9422-4094-BCFA-36FD4C719081}" type="parTrans" cxnId="{5FAD893C-47A2-4729-AE28-6B59D3BFDD36}">
      <dgm:prSet/>
      <dgm:spPr/>
      <dgm:t>
        <a:bodyPr/>
        <a:lstStyle/>
        <a:p>
          <a:endParaRPr lang="en-US"/>
        </a:p>
      </dgm:t>
    </dgm:pt>
    <dgm:pt modelId="{906D7EE6-552F-4F3F-9D89-44B84C42EC77}" type="sibTrans" cxnId="{5FAD893C-47A2-4729-AE28-6B59D3BFDD36}">
      <dgm:prSet/>
      <dgm:spPr/>
      <dgm:t>
        <a:bodyPr/>
        <a:lstStyle/>
        <a:p>
          <a:endParaRPr lang="en-US"/>
        </a:p>
      </dgm:t>
    </dgm:pt>
    <dgm:pt modelId="{712139C7-E6D7-473A-9BBD-F34764EA3E7C}">
      <dgm:prSet/>
      <dgm:spPr/>
      <dgm:t>
        <a:bodyPr/>
        <a:lstStyle/>
        <a:p>
          <a:r>
            <a:rPr lang="en-US" dirty="0"/>
            <a:t>For each move, the console prints "&lt;file&gt; moved to &lt;folder&gt;."</a:t>
          </a:r>
        </a:p>
      </dgm:t>
    </dgm:pt>
    <dgm:pt modelId="{E5B3AE7B-5EF6-4E15-A59F-16A3AD472F86}" type="parTrans" cxnId="{1D79867F-A053-433F-ADA7-10A934D976D3}">
      <dgm:prSet/>
      <dgm:spPr/>
      <dgm:t>
        <a:bodyPr/>
        <a:lstStyle/>
        <a:p>
          <a:endParaRPr lang="en-US"/>
        </a:p>
      </dgm:t>
    </dgm:pt>
    <dgm:pt modelId="{A283435D-738A-47AE-B79D-3122795CC203}" type="sibTrans" cxnId="{1D79867F-A053-433F-ADA7-10A934D976D3}">
      <dgm:prSet/>
      <dgm:spPr/>
      <dgm:t>
        <a:bodyPr/>
        <a:lstStyle/>
        <a:p>
          <a:endParaRPr lang="en-US"/>
        </a:p>
      </dgm:t>
    </dgm:pt>
    <dgm:pt modelId="{B4B5F39D-B854-4B3A-9B0A-BEB2FA66BB90}">
      <dgm:prSet custT="1"/>
      <dgm:spPr/>
      <dgm:t>
        <a:bodyPr/>
        <a:lstStyle/>
        <a:p>
          <a:r>
            <a:rPr lang="en-US" sz="1800" dirty="0"/>
            <a:t>If 'Downloads' is empty, the function exits without changes.</a:t>
          </a:r>
        </a:p>
      </dgm:t>
    </dgm:pt>
    <dgm:pt modelId="{D430BAE0-1CAE-4C80-A48A-8EE995AD1CA1}" type="parTrans" cxnId="{6A69EAE7-B401-48B3-8BB1-1BD2B60DD1E9}">
      <dgm:prSet/>
      <dgm:spPr/>
      <dgm:t>
        <a:bodyPr/>
        <a:lstStyle/>
        <a:p>
          <a:endParaRPr lang="en-US"/>
        </a:p>
      </dgm:t>
    </dgm:pt>
    <dgm:pt modelId="{3F40A75E-4119-423A-BE10-AA7DC94FA057}" type="sibTrans" cxnId="{6A69EAE7-B401-48B3-8BB1-1BD2B60DD1E9}">
      <dgm:prSet/>
      <dgm:spPr/>
      <dgm:t>
        <a:bodyPr/>
        <a:lstStyle/>
        <a:p>
          <a:endParaRPr lang="en-US"/>
        </a:p>
      </dgm:t>
    </dgm:pt>
    <dgm:pt modelId="{A55C40B2-CF92-4DBF-BB92-A7AF89827F3F}">
      <dgm:prSet custT="1"/>
      <dgm:spPr/>
      <dgm:t>
        <a:bodyPr/>
        <a:lstStyle/>
        <a:p>
          <a:r>
            <a:rPr lang="en-US" sz="1600" dirty="0"/>
            <a:t>It is designed to operate on 'Downloads' next to the script/executable</a:t>
          </a:r>
          <a:r>
            <a:rPr lang="en-US" sz="1300" dirty="0"/>
            <a:t>.</a:t>
          </a:r>
        </a:p>
      </dgm:t>
    </dgm:pt>
    <dgm:pt modelId="{2EEECFC1-5E96-4EC6-B944-DAF4E111F222}" type="parTrans" cxnId="{D3CFC5D3-2713-4482-947B-84DB1C406196}">
      <dgm:prSet/>
      <dgm:spPr/>
      <dgm:t>
        <a:bodyPr/>
        <a:lstStyle/>
        <a:p>
          <a:endParaRPr lang="en-US"/>
        </a:p>
      </dgm:t>
    </dgm:pt>
    <dgm:pt modelId="{45C9B781-6E60-46BC-9064-220304C8F819}" type="sibTrans" cxnId="{D3CFC5D3-2713-4482-947B-84DB1C406196}">
      <dgm:prSet/>
      <dgm:spPr/>
      <dgm:t>
        <a:bodyPr/>
        <a:lstStyle/>
        <a:p>
          <a:endParaRPr lang="en-US"/>
        </a:p>
      </dgm:t>
    </dgm:pt>
    <dgm:pt modelId="{19D82223-E4A8-49DC-9CD6-10F984981F35}" type="pres">
      <dgm:prSet presAssocID="{2256D454-F35E-4594-8B8A-C1EDE5DE6897}" presName="cycle" presStyleCnt="0">
        <dgm:presLayoutVars>
          <dgm:dir/>
          <dgm:resizeHandles val="exact"/>
        </dgm:presLayoutVars>
      </dgm:prSet>
      <dgm:spPr/>
    </dgm:pt>
    <dgm:pt modelId="{13450F82-BAF5-4B5E-BABE-D94C6807A979}" type="pres">
      <dgm:prSet presAssocID="{7F80AE7B-691A-41AD-A1BC-0F9FD84AF78F}" presName="node" presStyleLbl="node1" presStyleIdx="0" presStyleCnt="5" custScaleX="122413" custScaleY="121458">
        <dgm:presLayoutVars>
          <dgm:bulletEnabled val="1"/>
        </dgm:presLayoutVars>
      </dgm:prSet>
      <dgm:spPr/>
    </dgm:pt>
    <dgm:pt modelId="{C0F661B1-2C7D-42FE-9712-9FE86B3BEAB7}" type="pres">
      <dgm:prSet presAssocID="{F008FEAF-15F7-40B8-92B3-E9160041F285}" presName="sibTrans" presStyleLbl="sibTrans2D1" presStyleIdx="0" presStyleCnt="5"/>
      <dgm:spPr/>
    </dgm:pt>
    <dgm:pt modelId="{376B6FD0-7828-4349-902C-3124F9CB96C2}" type="pres">
      <dgm:prSet presAssocID="{F008FEAF-15F7-40B8-92B3-E9160041F285}" presName="connectorText" presStyleLbl="sibTrans2D1" presStyleIdx="0" presStyleCnt="5"/>
      <dgm:spPr/>
    </dgm:pt>
    <dgm:pt modelId="{751FD5E7-D2E3-4E2F-9A64-32772957477C}" type="pres">
      <dgm:prSet presAssocID="{55502A00-7EFC-45B5-9EBA-6A335DB6EFE1}" presName="node" presStyleLbl="node1" presStyleIdx="1" presStyleCnt="5" custScaleX="115257" custScaleY="110321">
        <dgm:presLayoutVars>
          <dgm:bulletEnabled val="1"/>
        </dgm:presLayoutVars>
      </dgm:prSet>
      <dgm:spPr/>
    </dgm:pt>
    <dgm:pt modelId="{B7BE59F0-6E77-4721-9F1C-F7B04DDFC11D}" type="pres">
      <dgm:prSet presAssocID="{906D7EE6-552F-4F3F-9D89-44B84C42EC77}" presName="sibTrans" presStyleLbl="sibTrans2D1" presStyleIdx="1" presStyleCnt="5"/>
      <dgm:spPr/>
    </dgm:pt>
    <dgm:pt modelId="{E73BDBD1-C4B8-4CE2-8E8A-1C467235A743}" type="pres">
      <dgm:prSet presAssocID="{906D7EE6-552F-4F3F-9D89-44B84C42EC77}" presName="connectorText" presStyleLbl="sibTrans2D1" presStyleIdx="1" presStyleCnt="5"/>
      <dgm:spPr/>
    </dgm:pt>
    <dgm:pt modelId="{F9359CC0-F793-4536-81E3-47F897DCA741}" type="pres">
      <dgm:prSet presAssocID="{712139C7-E6D7-473A-9BBD-F34764EA3E7C}" presName="node" presStyleLbl="node1" presStyleIdx="2" presStyleCnt="5" custScaleX="121158" custScaleY="120430">
        <dgm:presLayoutVars>
          <dgm:bulletEnabled val="1"/>
        </dgm:presLayoutVars>
      </dgm:prSet>
      <dgm:spPr/>
    </dgm:pt>
    <dgm:pt modelId="{61227ED9-D4CE-4EE8-8238-4D35D5EBD3CE}" type="pres">
      <dgm:prSet presAssocID="{A283435D-738A-47AE-B79D-3122795CC203}" presName="sibTrans" presStyleLbl="sibTrans2D1" presStyleIdx="2" presStyleCnt="5"/>
      <dgm:spPr/>
    </dgm:pt>
    <dgm:pt modelId="{8DE976B6-3B4B-48F1-A848-9CE021DAD184}" type="pres">
      <dgm:prSet presAssocID="{A283435D-738A-47AE-B79D-3122795CC203}" presName="connectorText" presStyleLbl="sibTrans2D1" presStyleIdx="2" presStyleCnt="5"/>
      <dgm:spPr/>
    </dgm:pt>
    <dgm:pt modelId="{4F30272E-0BD9-4573-A2D0-D1F8078309E5}" type="pres">
      <dgm:prSet presAssocID="{B4B5F39D-B854-4B3A-9B0A-BEB2FA66BB90}" presName="node" presStyleLbl="node1" presStyleIdx="3" presStyleCnt="5" custScaleX="123669" custScaleY="119074">
        <dgm:presLayoutVars>
          <dgm:bulletEnabled val="1"/>
        </dgm:presLayoutVars>
      </dgm:prSet>
      <dgm:spPr/>
    </dgm:pt>
    <dgm:pt modelId="{57FFB77C-3BD1-458C-BD89-89528699714F}" type="pres">
      <dgm:prSet presAssocID="{3F40A75E-4119-423A-BE10-AA7DC94FA057}" presName="sibTrans" presStyleLbl="sibTrans2D1" presStyleIdx="3" presStyleCnt="5"/>
      <dgm:spPr/>
    </dgm:pt>
    <dgm:pt modelId="{D47E3F5F-9E9A-4484-B1E2-CB5A3420447E}" type="pres">
      <dgm:prSet presAssocID="{3F40A75E-4119-423A-BE10-AA7DC94FA057}" presName="connectorText" presStyleLbl="sibTrans2D1" presStyleIdx="3" presStyleCnt="5"/>
      <dgm:spPr/>
    </dgm:pt>
    <dgm:pt modelId="{644EC64E-D25C-4C17-BA16-05D266BFB37E}" type="pres">
      <dgm:prSet presAssocID="{A55C40B2-CF92-4DBF-BB92-A7AF89827F3F}" presName="node" presStyleLbl="node1" presStyleIdx="4" presStyleCnt="5" custScaleX="113683" custScaleY="124532">
        <dgm:presLayoutVars>
          <dgm:bulletEnabled val="1"/>
        </dgm:presLayoutVars>
      </dgm:prSet>
      <dgm:spPr/>
    </dgm:pt>
    <dgm:pt modelId="{BB9ED790-232B-499E-9582-CE9B52DD5CC0}" type="pres">
      <dgm:prSet presAssocID="{45C9B781-6E60-46BC-9064-220304C8F819}" presName="sibTrans" presStyleLbl="sibTrans2D1" presStyleIdx="4" presStyleCnt="5"/>
      <dgm:spPr/>
    </dgm:pt>
    <dgm:pt modelId="{8C361CC5-1636-4F5F-A7B3-FD03224DFD24}" type="pres">
      <dgm:prSet presAssocID="{45C9B781-6E60-46BC-9064-220304C8F819}" presName="connectorText" presStyleLbl="sibTrans2D1" presStyleIdx="4" presStyleCnt="5"/>
      <dgm:spPr/>
    </dgm:pt>
  </dgm:ptLst>
  <dgm:cxnLst>
    <dgm:cxn modelId="{E069B20B-7B57-41A7-AD45-89BBCC07A0A8}" type="presOf" srcId="{F008FEAF-15F7-40B8-92B3-E9160041F285}" destId="{C0F661B1-2C7D-42FE-9712-9FE86B3BEAB7}" srcOrd="0" destOrd="0" presId="urn:microsoft.com/office/officeart/2005/8/layout/cycle2"/>
    <dgm:cxn modelId="{39E3FD15-B026-42D3-895E-6C9B46D62872}" type="presOf" srcId="{A283435D-738A-47AE-B79D-3122795CC203}" destId="{61227ED9-D4CE-4EE8-8238-4D35D5EBD3CE}" srcOrd="0" destOrd="0" presId="urn:microsoft.com/office/officeart/2005/8/layout/cycle2"/>
    <dgm:cxn modelId="{533F8216-1F86-4BEA-9192-11A9B7912DAB}" type="presOf" srcId="{906D7EE6-552F-4F3F-9D89-44B84C42EC77}" destId="{E73BDBD1-C4B8-4CE2-8E8A-1C467235A743}" srcOrd="1" destOrd="0" presId="urn:microsoft.com/office/officeart/2005/8/layout/cycle2"/>
    <dgm:cxn modelId="{B9D59217-D6B5-4128-83DB-EA16EC2F536A}" type="presOf" srcId="{3F40A75E-4119-423A-BE10-AA7DC94FA057}" destId="{D47E3F5F-9E9A-4484-B1E2-CB5A3420447E}" srcOrd="1" destOrd="0" presId="urn:microsoft.com/office/officeart/2005/8/layout/cycle2"/>
    <dgm:cxn modelId="{A036DD22-E71C-48B7-8723-F6C04E047FB9}" type="presOf" srcId="{7F80AE7B-691A-41AD-A1BC-0F9FD84AF78F}" destId="{13450F82-BAF5-4B5E-BABE-D94C6807A979}" srcOrd="0" destOrd="0" presId="urn:microsoft.com/office/officeart/2005/8/layout/cycle2"/>
    <dgm:cxn modelId="{A2EA3E28-C9B7-479E-A752-72439FA873B2}" type="presOf" srcId="{712139C7-E6D7-473A-9BBD-F34764EA3E7C}" destId="{F9359CC0-F793-4536-81E3-47F897DCA741}" srcOrd="0" destOrd="0" presId="urn:microsoft.com/office/officeart/2005/8/layout/cycle2"/>
    <dgm:cxn modelId="{1F939F2C-50A6-4BF8-9941-E391BD82692A}" type="presOf" srcId="{F008FEAF-15F7-40B8-92B3-E9160041F285}" destId="{376B6FD0-7828-4349-902C-3124F9CB96C2}" srcOrd="1" destOrd="0" presId="urn:microsoft.com/office/officeart/2005/8/layout/cycle2"/>
    <dgm:cxn modelId="{5FAD893C-47A2-4729-AE28-6B59D3BFDD36}" srcId="{2256D454-F35E-4594-8B8A-C1EDE5DE6897}" destId="{55502A00-7EFC-45B5-9EBA-6A335DB6EFE1}" srcOrd="1" destOrd="0" parTransId="{13B85E9F-9422-4094-BCFA-36FD4C719081}" sibTransId="{906D7EE6-552F-4F3F-9D89-44B84C42EC77}"/>
    <dgm:cxn modelId="{2FF9706B-AEF9-4741-B5D0-4CFB1E29D4E7}" type="presOf" srcId="{B4B5F39D-B854-4B3A-9B0A-BEB2FA66BB90}" destId="{4F30272E-0BD9-4573-A2D0-D1F8078309E5}" srcOrd="0" destOrd="0" presId="urn:microsoft.com/office/officeart/2005/8/layout/cycle2"/>
    <dgm:cxn modelId="{F8424251-0800-4683-B46D-5B28E32C5DE4}" type="presOf" srcId="{45C9B781-6E60-46BC-9064-220304C8F819}" destId="{8C361CC5-1636-4F5F-A7B3-FD03224DFD24}" srcOrd="1" destOrd="0" presId="urn:microsoft.com/office/officeart/2005/8/layout/cycle2"/>
    <dgm:cxn modelId="{2F89ED57-56A6-47D6-B632-A5E7DEBAEB3C}" type="presOf" srcId="{55502A00-7EFC-45B5-9EBA-6A335DB6EFE1}" destId="{751FD5E7-D2E3-4E2F-9A64-32772957477C}" srcOrd="0" destOrd="0" presId="urn:microsoft.com/office/officeart/2005/8/layout/cycle2"/>
    <dgm:cxn modelId="{1D79867F-A053-433F-ADA7-10A934D976D3}" srcId="{2256D454-F35E-4594-8B8A-C1EDE5DE6897}" destId="{712139C7-E6D7-473A-9BBD-F34764EA3E7C}" srcOrd="2" destOrd="0" parTransId="{E5B3AE7B-5EF6-4E15-A59F-16A3AD472F86}" sibTransId="{A283435D-738A-47AE-B79D-3122795CC203}"/>
    <dgm:cxn modelId="{3299A89C-11C6-47B0-9525-F52303ECE091}" type="presOf" srcId="{906D7EE6-552F-4F3F-9D89-44B84C42EC77}" destId="{B7BE59F0-6E77-4721-9F1C-F7B04DDFC11D}" srcOrd="0" destOrd="0" presId="urn:microsoft.com/office/officeart/2005/8/layout/cycle2"/>
    <dgm:cxn modelId="{C7048AA5-B251-4B91-A18B-C074E78ED359}" type="presOf" srcId="{3F40A75E-4119-423A-BE10-AA7DC94FA057}" destId="{57FFB77C-3BD1-458C-BD89-89528699714F}" srcOrd="0" destOrd="0" presId="urn:microsoft.com/office/officeart/2005/8/layout/cycle2"/>
    <dgm:cxn modelId="{9D00D4B2-E4CD-43C3-A9FC-95885EE7B3D2}" type="presOf" srcId="{45C9B781-6E60-46BC-9064-220304C8F819}" destId="{BB9ED790-232B-499E-9582-CE9B52DD5CC0}" srcOrd="0" destOrd="0" presId="urn:microsoft.com/office/officeart/2005/8/layout/cycle2"/>
    <dgm:cxn modelId="{CB52BDB5-8837-458E-BF00-A70BFEF189D3}" type="presOf" srcId="{A55C40B2-CF92-4DBF-BB92-A7AF89827F3F}" destId="{644EC64E-D25C-4C17-BA16-05D266BFB37E}" srcOrd="0" destOrd="0" presId="urn:microsoft.com/office/officeart/2005/8/layout/cycle2"/>
    <dgm:cxn modelId="{B4B55BB7-6D8C-4CE6-BEBA-03C04BD6E9D5}" srcId="{2256D454-F35E-4594-8B8A-C1EDE5DE6897}" destId="{7F80AE7B-691A-41AD-A1BC-0F9FD84AF78F}" srcOrd="0" destOrd="0" parTransId="{85A7878C-ABD0-490F-83CF-E4EE05E44E71}" sibTransId="{F008FEAF-15F7-40B8-92B3-E9160041F285}"/>
    <dgm:cxn modelId="{3F5276D1-E1B6-440A-ACDA-3424C6C5FE4F}" type="presOf" srcId="{2256D454-F35E-4594-8B8A-C1EDE5DE6897}" destId="{19D82223-E4A8-49DC-9CD6-10F984981F35}" srcOrd="0" destOrd="0" presId="urn:microsoft.com/office/officeart/2005/8/layout/cycle2"/>
    <dgm:cxn modelId="{D3CFC5D3-2713-4482-947B-84DB1C406196}" srcId="{2256D454-F35E-4594-8B8A-C1EDE5DE6897}" destId="{A55C40B2-CF92-4DBF-BB92-A7AF89827F3F}" srcOrd="4" destOrd="0" parTransId="{2EEECFC1-5E96-4EC6-B944-DAF4E111F222}" sibTransId="{45C9B781-6E60-46BC-9064-220304C8F819}"/>
    <dgm:cxn modelId="{F5F024D9-F2E2-42AF-9CC9-EA51A2FE6BC8}" type="presOf" srcId="{A283435D-738A-47AE-B79D-3122795CC203}" destId="{8DE976B6-3B4B-48F1-A848-9CE021DAD184}" srcOrd="1" destOrd="0" presId="urn:microsoft.com/office/officeart/2005/8/layout/cycle2"/>
    <dgm:cxn modelId="{6A69EAE7-B401-48B3-8BB1-1BD2B60DD1E9}" srcId="{2256D454-F35E-4594-8B8A-C1EDE5DE6897}" destId="{B4B5F39D-B854-4B3A-9B0A-BEB2FA66BB90}" srcOrd="3" destOrd="0" parTransId="{D430BAE0-1CAE-4C80-A48A-8EE995AD1CA1}" sibTransId="{3F40A75E-4119-423A-BE10-AA7DC94FA057}"/>
    <dgm:cxn modelId="{AFEA358D-EF5E-443E-B3B8-A8CA48A5685E}" type="presParOf" srcId="{19D82223-E4A8-49DC-9CD6-10F984981F35}" destId="{13450F82-BAF5-4B5E-BABE-D94C6807A979}" srcOrd="0" destOrd="0" presId="urn:microsoft.com/office/officeart/2005/8/layout/cycle2"/>
    <dgm:cxn modelId="{9B26A384-5E09-456F-8A5F-E32FA47FBD13}" type="presParOf" srcId="{19D82223-E4A8-49DC-9CD6-10F984981F35}" destId="{C0F661B1-2C7D-42FE-9712-9FE86B3BEAB7}" srcOrd="1" destOrd="0" presId="urn:microsoft.com/office/officeart/2005/8/layout/cycle2"/>
    <dgm:cxn modelId="{B52CC9DE-30C3-43A7-8874-762B53991547}" type="presParOf" srcId="{C0F661B1-2C7D-42FE-9712-9FE86B3BEAB7}" destId="{376B6FD0-7828-4349-902C-3124F9CB96C2}" srcOrd="0" destOrd="0" presId="urn:microsoft.com/office/officeart/2005/8/layout/cycle2"/>
    <dgm:cxn modelId="{5C237BA7-2843-4354-8E69-7E541A794868}" type="presParOf" srcId="{19D82223-E4A8-49DC-9CD6-10F984981F35}" destId="{751FD5E7-D2E3-4E2F-9A64-32772957477C}" srcOrd="2" destOrd="0" presId="urn:microsoft.com/office/officeart/2005/8/layout/cycle2"/>
    <dgm:cxn modelId="{FCC541E7-B54A-4BEA-B19E-1F747B5F196C}" type="presParOf" srcId="{19D82223-E4A8-49DC-9CD6-10F984981F35}" destId="{B7BE59F0-6E77-4721-9F1C-F7B04DDFC11D}" srcOrd="3" destOrd="0" presId="urn:microsoft.com/office/officeart/2005/8/layout/cycle2"/>
    <dgm:cxn modelId="{9FF06BAE-C47B-460A-940B-484544B61491}" type="presParOf" srcId="{B7BE59F0-6E77-4721-9F1C-F7B04DDFC11D}" destId="{E73BDBD1-C4B8-4CE2-8E8A-1C467235A743}" srcOrd="0" destOrd="0" presId="urn:microsoft.com/office/officeart/2005/8/layout/cycle2"/>
    <dgm:cxn modelId="{2115F90D-C847-4EB0-8E89-FDC099F0ABF1}" type="presParOf" srcId="{19D82223-E4A8-49DC-9CD6-10F984981F35}" destId="{F9359CC0-F793-4536-81E3-47F897DCA741}" srcOrd="4" destOrd="0" presId="urn:microsoft.com/office/officeart/2005/8/layout/cycle2"/>
    <dgm:cxn modelId="{0CB3A0A8-FA4B-48B7-B003-DB6D1C8293C9}" type="presParOf" srcId="{19D82223-E4A8-49DC-9CD6-10F984981F35}" destId="{61227ED9-D4CE-4EE8-8238-4D35D5EBD3CE}" srcOrd="5" destOrd="0" presId="urn:microsoft.com/office/officeart/2005/8/layout/cycle2"/>
    <dgm:cxn modelId="{6C057C82-0345-4DB5-984F-A75C819F8AC7}" type="presParOf" srcId="{61227ED9-D4CE-4EE8-8238-4D35D5EBD3CE}" destId="{8DE976B6-3B4B-48F1-A848-9CE021DAD184}" srcOrd="0" destOrd="0" presId="urn:microsoft.com/office/officeart/2005/8/layout/cycle2"/>
    <dgm:cxn modelId="{B0EE7253-1930-4CE8-84C5-7E8B38CDC670}" type="presParOf" srcId="{19D82223-E4A8-49DC-9CD6-10F984981F35}" destId="{4F30272E-0BD9-4573-A2D0-D1F8078309E5}" srcOrd="6" destOrd="0" presId="urn:microsoft.com/office/officeart/2005/8/layout/cycle2"/>
    <dgm:cxn modelId="{DDF3A1B7-6146-4421-A7E2-9B70B9C46F65}" type="presParOf" srcId="{19D82223-E4A8-49DC-9CD6-10F984981F35}" destId="{57FFB77C-3BD1-458C-BD89-89528699714F}" srcOrd="7" destOrd="0" presId="urn:microsoft.com/office/officeart/2005/8/layout/cycle2"/>
    <dgm:cxn modelId="{58814BBB-0563-47A8-98ED-ABCF353271E4}" type="presParOf" srcId="{57FFB77C-3BD1-458C-BD89-89528699714F}" destId="{D47E3F5F-9E9A-4484-B1E2-CB5A3420447E}" srcOrd="0" destOrd="0" presId="urn:microsoft.com/office/officeart/2005/8/layout/cycle2"/>
    <dgm:cxn modelId="{119A9EC0-44CC-4F61-95A0-BF0A928BBB1D}" type="presParOf" srcId="{19D82223-E4A8-49DC-9CD6-10F984981F35}" destId="{644EC64E-D25C-4C17-BA16-05D266BFB37E}" srcOrd="8" destOrd="0" presId="urn:microsoft.com/office/officeart/2005/8/layout/cycle2"/>
    <dgm:cxn modelId="{C5B3623E-4F4B-4262-A139-AEA58D30C806}" type="presParOf" srcId="{19D82223-E4A8-49DC-9CD6-10F984981F35}" destId="{BB9ED790-232B-499E-9582-CE9B52DD5CC0}" srcOrd="9" destOrd="0" presId="urn:microsoft.com/office/officeart/2005/8/layout/cycle2"/>
    <dgm:cxn modelId="{0B17D912-6BB5-4193-8394-4289B4F7327E}" type="presParOf" srcId="{BB9ED790-232B-499E-9582-CE9B52DD5CC0}" destId="{8C361CC5-1636-4F5F-A7B3-FD03224DFD2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56E79-1AEB-46D3-BE1C-F201AEDB76AD}">
      <dsp:nvSpPr>
        <dsp:cNvPr id="0" name=""/>
        <dsp:cNvSpPr/>
      </dsp:nvSpPr>
      <dsp:spPr>
        <a:xfrm>
          <a:off x="0" y="2311"/>
          <a:ext cx="7863840" cy="1678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Aim: Organize the 'Downloads' folder in the same directory as the script/executable.</a:t>
          </a:r>
        </a:p>
      </dsp:txBody>
      <dsp:txXfrm>
        <a:off x="81924" y="84235"/>
        <a:ext cx="7699992" cy="1514370"/>
      </dsp:txXfrm>
    </dsp:sp>
    <dsp:sp modelId="{6F5293E0-9819-4DDC-A83F-73596A57D30B}">
      <dsp:nvSpPr>
        <dsp:cNvPr id="0" name=""/>
        <dsp:cNvSpPr/>
      </dsp:nvSpPr>
      <dsp:spPr>
        <a:xfrm>
          <a:off x="0" y="1766930"/>
          <a:ext cx="7863840" cy="1678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Scope: Move files into top-level folders according to their extensions.</a:t>
          </a:r>
        </a:p>
      </dsp:txBody>
      <dsp:txXfrm>
        <a:off x="81924" y="1848854"/>
        <a:ext cx="7699992" cy="1514370"/>
      </dsp:txXfrm>
    </dsp:sp>
    <dsp:sp modelId="{28B49642-B1B2-40F1-8316-DD57BBBDC67F}">
      <dsp:nvSpPr>
        <dsp:cNvPr id="0" name=""/>
        <dsp:cNvSpPr/>
      </dsp:nvSpPr>
      <dsp:spPr>
        <a:xfrm>
          <a:off x="0" y="3531549"/>
          <a:ext cx="7863840" cy="1678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Result: Files with extensions go into UPPERCASE folders; extensionless files go into 'Extensionless'.</a:t>
          </a:r>
        </a:p>
      </dsp:txBody>
      <dsp:txXfrm>
        <a:off x="81924" y="3613473"/>
        <a:ext cx="7699992" cy="1514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B9C1A2-9B9D-4444-9AAD-41A92E5920C0}">
      <dsp:nvSpPr>
        <dsp:cNvPr id="0" name=""/>
        <dsp:cNvSpPr/>
      </dsp:nvSpPr>
      <dsp:spPr>
        <a:xfrm>
          <a:off x="2700791" y="463726"/>
          <a:ext cx="3567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7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9470" y="507507"/>
        <a:ext cx="19366" cy="3877"/>
      </dsp:txXfrm>
    </dsp:sp>
    <dsp:sp modelId="{1F53A5E0-D110-47C0-B267-E0A18654AA23}">
      <dsp:nvSpPr>
        <dsp:cNvPr id="0" name=""/>
        <dsp:cNvSpPr/>
      </dsp:nvSpPr>
      <dsp:spPr>
        <a:xfrm>
          <a:off x="1018581" y="4243"/>
          <a:ext cx="1684010" cy="10104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18" tIns="86617" rIns="82518" bIns="8661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1) Determine </a:t>
          </a:r>
          <a:r>
            <a:rPr lang="en-US" sz="1800" kern="1200" dirty="0" err="1"/>
            <a:t>base_folder</a:t>
          </a:r>
          <a:r>
            <a:rPr lang="en-US" sz="1800" kern="1200" dirty="0"/>
            <a:t>:</a:t>
          </a:r>
        </a:p>
      </dsp:txBody>
      <dsp:txXfrm>
        <a:off x="1018581" y="4243"/>
        <a:ext cx="1684010" cy="1010406"/>
      </dsp:txXfrm>
    </dsp:sp>
    <dsp:sp modelId="{DCABE781-30D7-4A87-8FB8-010477368508}">
      <dsp:nvSpPr>
        <dsp:cNvPr id="0" name=""/>
        <dsp:cNvSpPr/>
      </dsp:nvSpPr>
      <dsp:spPr>
        <a:xfrm>
          <a:off x="4772125" y="463726"/>
          <a:ext cx="3567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7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40803" y="507507"/>
        <a:ext cx="19366" cy="3877"/>
      </dsp:txXfrm>
    </dsp:sp>
    <dsp:sp modelId="{44E6B59A-1792-4C83-8D66-D6FBDDCD1756}">
      <dsp:nvSpPr>
        <dsp:cNvPr id="0" name=""/>
        <dsp:cNvSpPr/>
      </dsp:nvSpPr>
      <dsp:spPr>
        <a:xfrm>
          <a:off x="3089914" y="4243"/>
          <a:ext cx="1684010" cy="10104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18" tIns="86617" rIns="82518" bIns="8661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• </a:t>
          </a:r>
          <a:r>
            <a:rPr lang="en-US" sz="1600" kern="1200" dirty="0"/>
            <a:t>If the app is frozen: use the directory of </a:t>
          </a:r>
          <a:r>
            <a:rPr lang="en-US" sz="1600" kern="1200" dirty="0" err="1"/>
            <a:t>sys.executable</a:t>
          </a:r>
          <a:r>
            <a:rPr lang="en-US" sz="1600" kern="1200" dirty="0"/>
            <a:t>.</a:t>
          </a:r>
          <a:endParaRPr lang="en-US" sz="1200" kern="1200" dirty="0"/>
        </a:p>
      </dsp:txBody>
      <dsp:txXfrm>
        <a:off x="3089914" y="4243"/>
        <a:ext cx="1684010" cy="1010406"/>
      </dsp:txXfrm>
    </dsp:sp>
    <dsp:sp modelId="{0B8DEAC3-6D85-4115-AC84-3266206E9BD0}">
      <dsp:nvSpPr>
        <dsp:cNvPr id="0" name=""/>
        <dsp:cNvSpPr/>
      </dsp:nvSpPr>
      <dsp:spPr>
        <a:xfrm>
          <a:off x="1860586" y="1012849"/>
          <a:ext cx="4142666" cy="356722"/>
        </a:xfrm>
        <a:custGeom>
          <a:avLst/>
          <a:gdLst/>
          <a:ahLst/>
          <a:cxnLst/>
          <a:rect l="0" t="0" r="0" b="0"/>
          <a:pathLst>
            <a:path>
              <a:moveTo>
                <a:pt x="4142666" y="0"/>
              </a:moveTo>
              <a:lnTo>
                <a:pt x="4142666" y="195461"/>
              </a:lnTo>
              <a:lnTo>
                <a:pt x="0" y="195461"/>
              </a:lnTo>
              <a:lnTo>
                <a:pt x="0" y="35672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7901" y="1189272"/>
        <a:ext cx="208036" cy="3877"/>
      </dsp:txXfrm>
    </dsp:sp>
    <dsp:sp modelId="{168CD7F0-0EB5-4F2D-B0A6-73115717A99D}">
      <dsp:nvSpPr>
        <dsp:cNvPr id="0" name=""/>
        <dsp:cNvSpPr/>
      </dsp:nvSpPr>
      <dsp:spPr>
        <a:xfrm>
          <a:off x="5161248" y="4243"/>
          <a:ext cx="1684010" cy="10104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18" tIns="86617" rIns="82518" bIns="8661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Otherwise: use the current script directory (</a:t>
          </a:r>
          <a:r>
            <a:rPr lang="en-US" sz="1400" kern="1200" dirty="0" err="1"/>
            <a:t>os.path.abspath</a:t>
          </a:r>
          <a:r>
            <a:rPr lang="en-US" sz="1400" kern="1200" dirty="0"/>
            <a:t>(__file__)).</a:t>
          </a:r>
        </a:p>
      </dsp:txBody>
      <dsp:txXfrm>
        <a:off x="5161248" y="4243"/>
        <a:ext cx="1684010" cy="1010406"/>
      </dsp:txXfrm>
    </dsp:sp>
    <dsp:sp modelId="{FE3E0BA8-7F2C-48C8-8831-B7E494158868}">
      <dsp:nvSpPr>
        <dsp:cNvPr id="0" name=""/>
        <dsp:cNvSpPr/>
      </dsp:nvSpPr>
      <dsp:spPr>
        <a:xfrm>
          <a:off x="2700791" y="1861455"/>
          <a:ext cx="3567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7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9470" y="1905236"/>
        <a:ext cx="19366" cy="3877"/>
      </dsp:txXfrm>
    </dsp:sp>
    <dsp:sp modelId="{16395417-156E-4F40-AEB7-169C07B17BA9}">
      <dsp:nvSpPr>
        <dsp:cNvPr id="0" name=""/>
        <dsp:cNvSpPr/>
      </dsp:nvSpPr>
      <dsp:spPr>
        <a:xfrm>
          <a:off x="1018581" y="1401972"/>
          <a:ext cx="1684010" cy="10104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18" tIns="86617" rIns="82518" bIns="8661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2) </a:t>
          </a:r>
          <a:r>
            <a:rPr lang="en-US" sz="1300" kern="1200" dirty="0"/>
            <a:t>Set </a:t>
          </a:r>
          <a:r>
            <a:rPr lang="en-US" sz="1300" kern="1200" dirty="0" err="1"/>
            <a:t>source_folder</a:t>
          </a:r>
          <a:r>
            <a:rPr lang="en-US" sz="1300" kern="1200" dirty="0"/>
            <a:t> = </a:t>
          </a:r>
          <a:r>
            <a:rPr lang="en-US" sz="1300" kern="1200" dirty="0" err="1"/>
            <a:t>base_folder</a:t>
          </a:r>
          <a:r>
            <a:rPr lang="en-US" sz="1300" kern="1200" dirty="0"/>
            <a:t>/'Downloads' and create if missing</a:t>
          </a:r>
          <a:r>
            <a:rPr lang="en-US" sz="1200" kern="1200" dirty="0"/>
            <a:t>.</a:t>
          </a:r>
        </a:p>
      </dsp:txBody>
      <dsp:txXfrm>
        <a:off x="1018581" y="1401972"/>
        <a:ext cx="1684010" cy="1010406"/>
      </dsp:txXfrm>
    </dsp:sp>
    <dsp:sp modelId="{842C830E-8FBA-4B9A-B607-C4A6AC46884B}">
      <dsp:nvSpPr>
        <dsp:cNvPr id="0" name=""/>
        <dsp:cNvSpPr/>
      </dsp:nvSpPr>
      <dsp:spPr>
        <a:xfrm>
          <a:off x="4772125" y="1861455"/>
          <a:ext cx="3567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7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40803" y="1905236"/>
        <a:ext cx="19366" cy="3877"/>
      </dsp:txXfrm>
    </dsp:sp>
    <dsp:sp modelId="{85A206EC-9467-43CE-9CA2-6181F167C797}">
      <dsp:nvSpPr>
        <dsp:cNvPr id="0" name=""/>
        <dsp:cNvSpPr/>
      </dsp:nvSpPr>
      <dsp:spPr>
        <a:xfrm>
          <a:off x="3089914" y="1401972"/>
          <a:ext cx="1684010" cy="10104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18" tIns="86617" rIns="82518" bIns="8661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3) files = </a:t>
          </a:r>
          <a:r>
            <a:rPr lang="en-US" sz="1600" kern="1200" dirty="0" err="1"/>
            <a:t>os.listdir</a:t>
          </a:r>
          <a:r>
            <a:rPr lang="en-US" sz="1600" kern="1200" dirty="0"/>
            <a:t>(</a:t>
          </a:r>
          <a:r>
            <a:rPr lang="en-US" sz="1600" kern="1200" dirty="0" err="1"/>
            <a:t>source_folder</a:t>
          </a:r>
          <a:r>
            <a:rPr lang="en-US" sz="1600" kern="1200" dirty="0"/>
            <a:t>); if empty, return</a:t>
          </a:r>
          <a:r>
            <a:rPr lang="en-US" sz="1200" kern="1200" dirty="0"/>
            <a:t>.</a:t>
          </a:r>
        </a:p>
      </dsp:txBody>
      <dsp:txXfrm>
        <a:off x="3089914" y="1401972"/>
        <a:ext cx="1684010" cy="1010406"/>
      </dsp:txXfrm>
    </dsp:sp>
    <dsp:sp modelId="{794158A5-50D7-49C7-A3DE-0E61287B9E19}">
      <dsp:nvSpPr>
        <dsp:cNvPr id="0" name=""/>
        <dsp:cNvSpPr/>
      </dsp:nvSpPr>
      <dsp:spPr>
        <a:xfrm>
          <a:off x="1860586" y="2410578"/>
          <a:ext cx="4142666" cy="356722"/>
        </a:xfrm>
        <a:custGeom>
          <a:avLst/>
          <a:gdLst/>
          <a:ahLst/>
          <a:cxnLst/>
          <a:rect l="0" t="0" r="0" b="0"/>
          <a:pathLst>
            <a:path>
              <a:moveTo>
                <a:pt x="4142666" y="0"/>
              </a:moveTo>
              <a:lnTo>
                <a:pt x="4142666" y="195461"/>
              </a:lnTo>
              <a:lnTo>
                <a:pt x="0" y="195461"/>
              </a:lnTo>
              <a:lnTo>
                <a:pt x="0" y="35672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7901" y="2587001"/>
        <a:ext cx="208036" cy="3877"/>
      </dsp:txXfrm>
    </dsp:sp>
    <dsp:sp modelId="{9074105B-7835-44A6-881A-F149A2528F80}">
      <dsp:nvSpPr>
        <dsp:cNvPr id="0" name=""/>
        <dsp:cNvSpPr/>
      </dsp:nvSpPr>
      <dsp:spPr>
        <a:xfrm>
          <a:off x="5161248" y="1401972"/>
          <a:ext cx="1684010" cy="10104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18" tIns="86617" rIns="82518" bIns="8661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4</a:t>
          </a:r>
          <a:r>
            <a:rPr lang="en-US" sz="1600" kern="1200" dirty="0"/>
            <a:t>) For each item: process only files (</a:t>
          </a:r>
          <a:r>
            <a:rPr lang="en-US" sz="1600" kern="1200" dirty="0" err="1"/>
            <a:t>os.path.isfile</a:t>
          </a:r>
          <a:r>
            <a:rPr lang="en-US" sz="1600" kern="1200" dirty="0"/>
            <a:t>).</a:t>
          </a:r>
          <a:endParaRPr lang="en-US" sz="1200" kern="1200" dirty="0"/>
        </a:p>
      </dsp:txBody>
      <dsp:txXfrm>
        <a:off x="5161248" y="1401972"/>
        <a:ext cx="1684010" cy="1010406"/>
      </dsp:txXfrm>
    </dsp:sp>
    <dsp:sp modelId="{56E9D24F-6ED9-400E-B3D2-B191E1EED59F}">
      <dsp:nvSpPr>
        <dsp:cNvPr id="0" name=""/>
        <dsp:cNvSpPr/>
      </dsp:nvSpPr>
      <dsp:spPr>
        <a:xfrm>
          <a:off x="2700791" y="3259184"/>
          <a:ext cx="3567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7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9470" y="3302966"/>
        <a:ext cx="19366" cy="3877"/>
      </dsp:txXfrm>
    </dsp:sp>
    <dsp:sp modelId="{EB0D5B00-D85F-40B0-B327-7D2C3691C4F0}">
      <dsp:nvSpPr>
        <dsp:cNvPr id="0" name=""/>
        <dsp:cNvSpPr/>
      </dsp:nvSpPr>
      <dsp:spPr>
        <a:xfrm>
          <a:off x="1018581" y="2799701"/>
          <a:ext cx="1684010" cy="10104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18" tIns="86617" rIns="82518" bIns="8661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5</a:t>
          </a:r>
          <a:r>
            <a:rPr lang="en-US" sz="1300" kern="1200" dirty="0"/>
            <a:t>) Extract the extension from the right: if '.' exists, take the last part (lowercased); else empty.</a:t>
          </a:r>
        </a:p>
      </dsp:txBody>
      <dsp:txXfrm>
        <a:off x="1018581" y="2799701"/>
        <a:ext cx="1684010" cy="1010406"/>
      </dsp:txXfrm>
    </dsp:sp>
    <dsp:sp modelId="{85AC4742-7966-443A-ACDF-5CEFCC452906}">
      <dsp:nvSpPr>
        <dsp:cNvPr id="0" name=""/>
        <dsp:cNvSpPr/>
      </dsp:nvSpPr>
      <dsp:spPr>
        <a:xfrm>
          <a:off x="4772125" y="3259184"/>
          <a:ext cx="3567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72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40803" y="3302966"/>
        <a:ext cx="19366" cy="3877"/>
      </dsp:txXfrm>
    </dsp:sp>
    <dsp:sp modelId="{CC89EAAB-17BE-45B3-8F91-988A0560F382}">
      <dsp:nvSpPr>
        <dsp:cNvPr id="0" name=""/>
        <dsp:cNvSpPr/>
      </dsp:nvSpPr>
      <dsp:spPr>
        <a:xfrm>
          <a:off x="3089914" y="2799701"/>
          <a:ext cx="1684010" cy="10104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18" tIns="86617" rIns="82518" bIns="866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6) </a:t>
          </a:r>
          <a:r>
            <a:rPr lang="en-US" sz="1600" kern="1200" dirty="0"/>
            <a:t>Target folder name: </a:t>
          </a:r>
          <a:r>
            <a:rPr lang="en-US" sz="1600" kern="1200" dirty="0" err="1"/>
            <a:t>ext.upper</a:t>
          </a:r>
          <a:r>
            <a:rPr lang="en-US" sz="1600" kern="1200" dirty="0"/>
            <a:t>() or 'Extensionless</a:t>
          </a:r>
          <a:r>
            <a:rPr lang="en-US" sz="1300" kern="1200" dirty="0"/>
            <a:t>'.</a:t>
          </a:r>
        </a:p>
      </dsp:txBody>
      <dsp:txXfrm>
        <a:off x="3089914" y="2799701"/>
        <a:ext cx="1684010" cy="1010406"/>
      </dsp:txXfrm>
    </dsp:sp>
    <dsp:sp modelId="{4038D2F8-4F2B-4126-B858-10360B254659}">
      <dsp:nvSpPr>
        <dsp:cNvPr id="0" name=""/>
        <dsp:cNvSpPr/>
      </dsp:nvSpPr>
      <dsp:spPr>
        <a:xfrm>
          <a:off x="1860586" y="3808307"/>
          <a:ext cx="4142666" cy="356722"/>
        </a:xfrm>
        <a:custGeom>
          <a:avLst/>
          <a:gdLst/>
          <a:ahLst/>
          <a:cxnLst/>
          <a:rect l="0" t="0" r="0" b="0"/>
          <a:pathLst>
            <a:path>
              <a:moveTo>
                <a:pt x="4142666" y="0"/>
              </a:moveTo>
              <a:lnTo>
                <a:pt x="4142666" y="195461"/>
              </a:lnTo>
              <a:lnTo>
                <a:pt x="0" y="195461"/>
              </a:lnTo>
              <a:lnTo>
                <a:pt x="0" y="35672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7901" y="3984730"/>
        <a:ext cx="208036" cy="3877"/>
      </dsp:txXfrm>
    </dsp:sp>
    <dsp:sp modelId="{EA2B4E10-3641-4CEC-B017-5DE3B0610AF9}">
      <dsp:nvSpPr>
        <dsp:cNvPr id="0" name=""/>
        <dsp:cNvSpPr/>
      </dsp:nvSpPr>
      <dsp:spPr>
        <a:xfrm>
          <a:off x="5161248" y="2799701"/>
          <a:ext cx="1684010" cy="10104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18" tIns="86617" rIns="82518" bIns="866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7</a:t>
          </a:r>
          <a:r>
            <a:rPr lang="en-US" sz="1400" kern="1200" dirty="0"/>
            <a:t>) Create the target folder (</a:t>
          </a:r>
          <a:r>
            <a:rPr lang="en-US" sz="1400" kern="1200" dirty="0" err="1"/>
            <a:t>exist_ok</a:t>
          </a:r>
          <a:r>
            <a:rPr lang="en-US" sz="1400" kern="1200" dirty="0"/>
            <a:t>=True); move with </a:t>
          </a:r>
          <a:r>
            <a:rPr lang="en-US" sz="1400" kern="1200" dirty="0" err="1"/>
            <a:t>shutil.move</a:t>
          </a:r>
          <a:r>
            <a:rPr lang="en-US" sz="1400" kern="1200" dirty="0"/>
            <a:t>.</a:t>
          </a:r>
          <a:endParaRPr lang="en-US" sz="1300" kern="1200" dirty="0"/>
        </a:p>
      </dsp:txBody>
      <dsp:txXfrm>
        <a:off x="5161248" y="2799701"/>
        <a:ext cx="1684010" cy="1010406"/>
      </dsp:txXfrm>
    </dsp:sp>
    <dsp:sp modelId="{551E5D79-1A87-4EA3-8870-6C40D1338480}">
      <dsp:nvSpPr>
        <dsp:cNvPr id="0" name=""/>
        <dsp:cNvSpPr/>
      </dsp:nvSpPr>
      <dsp:spPr>
        <a:xfrm>
          <a:off x="1018581" y="4197430"/>
          <a:ext cx="1684010" cy="10104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18" tIns="86617" rIns="82518" bIns="8661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8) Print a message for each move; print a completion line at the end.</a:t>
          </a:r>
        </a:p>
      </dsp:txBody>
      <dsp:txXfrm>
        <a:off x="1018581" y="4197430"/>
        <a:ext cx="1684010" cy="1010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04092-A32D-48AF-A2D7-B59022440B6A}">
      <dsp:nvSpPr>
        <dsp:cNvPr id="0" name=""/>
        <dsp:cNvSpPr/>
      </dsp:nvSpPr>
      <dsp:spPr>
        <a:xfrm>
          <a:off x="0" y="2163"/>
          <a:ext cx="7863840" cy="10963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F103C-4531-4CD5-92E2-0F260133211D}">
      <dsp:nvSpPr>
        <dsp:cNvPr id="0" name=""/>
        <dsp:cNvSpPr/>
      </dsp:nvSpPr>
      <dsp:spPr>
        <a:xfrm>
          <a:off x="331651" y="248846"/>
          <a:ext cx="603003" cy="603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46A3B-2658-4CDF-AF33-88E84DA144F0}">
      <dsp:nvSpPr>
        <dsp:cNvPr id="0" name=""/>
        <dsp:cNvSpPr/>
      </dsp:nvSpPr>
      <dsp:spPr>
        <a:xfrm>
          <a:off x="1266306" y="2163"/>
          <a:ext cx="6597533" cy="1096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032" tIns="116032" rIns="116032" bIns="11603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os</a:t>
          </a:r>
          <a:r>
            <a:rPr lang="en-US" sz="2400" kern="1200" dirty="0"/>
            <a:t>: </a:t>
          </a:r>
          <a:r>
            <a:rPr lang="en-US" sz="2400" kern="1200" dirty="0" err="1"/>
            <a:t>os.path.join</a:t>
          </a:r>
          <a:r>
            <a:rPr lang="en-US" sz="2400" kern="1200" dirty="0"/>
            <a:t>, </a:t>
          </a:r>
          <a:r>
            <a:rPr lang="en-US" sz="2400" kern="1200" dirty="0" err="1"/>
            <a:t>os.path.isfile</a:t>
          </a:r>
          <a:r>
            <a:rPr lang="en-US" sz="2400" kern="1200" dirty="0"/>
            <a:t>, </a:t>
          </a:r>
          <a:r>
            <a:rPr lang="en-US" sz="2400" kern="1200" dirty="0" err="1"/>
            <a:t>os.path.dirname</a:t>
          </a:r>
          <a:r>
            <a:rPr lang="en-US" sz="2400" kern="1200" dirty="0"/>
            <a:t>, </a:t>
          </a:r>
          <a:r>
            <a:rPr lang="en-US" sz="2400" kern="1200" dirty="0" err="1"/>
            <a:t>os.path.abspath</a:t>
          </a:r>
          <a:r>
            <a:rPr lang="en-US" sz="2400" kern="1200" dirty="0"/>
            <a:t>, </a:t>
          </a:r>
          <a:r>
            <a:rPr lang="en-US" sz="2400" kern="1200" dirty="0" err="1"/>
            <a:t>os.listdir</a:t>
          </a:r>
          <a:r>
            <a:rPr lang="en-US" sz="2400" kern="1200" dirty="0"/>
            <a:t>, </a:t>
          </a:r>
          <a:r>
            <a:rPr lang="en-US" sz="2400" kern="1200" dirty="0" err="1"/>
            <a:t>os.makedirs</a:t>
          </a:r>
          <a:r>
            <a:rPr lang="en-US" sz="2400" kern="1200" dirty="0"/>
            <a:t>.</a:t>
          </a:r>
        </a:p>
      </dsp:txBody>
      <dsp:txXfrm>
        <a:off x="1266306" y="2163"/>
        <a:ext cx="6597533" cy="1096369"/>
      </dsp:txXfrm>
    </dsp:sp>
    <dsp:sp modelId="{6BE65D66-7D20-421D-9778-D1F26BC09BDD}">
      <dsp:nvSpPr>
        <dsp:cNvPr id="0" name=""/>
        <dsp:cNvSpPr/>
      </dsp:nvSpPr>
      <dsp:spPr>
        <a:xfrm>
          <a:off x="0" y="1372624"/>
          <a:ext cx="7863840" cy="10963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306AC-5AFD-45B5-AE7F-9187C955FC2E}">
      <dsp:nvSpPr>
        <dsp:cNvPr id="0" name=""/>
        <dsp:cNvSpPr/>
      </dsp:nvSpPr>
      <dsp:spPr>
        <a:xfrm>
          <a:off x="331651" y="1619307"/>
          <a:ext cx="603003" cy="603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5CF33-B772-4BB6-94B4-AF46552716D1}">
      <dsp:nvSpPr>
        <dsp:cNvPr id="0" name=""/>
        <dsp:cNvSpPr/>
      </dsp:nvSpPr>
      <dsp:spPr>
        <a:xfrm>
          <a:off x="1266306" y="1372624"/>
          <a:ext cx="6597533" cy="1096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032" tIns="116032" rIns="116032" bIns="11603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shutil</a:t>
          </a:r>
          <a:r>
            <a:rPr lang="en-US" sz="2400" kern="1200" dirty="0"/>
            <a:t>: move files via </a:t>
          </a:r>
          <a:r>
            <a:rPr lang="en-US" sz="2400" kern="1200" dirty="0" err="1"/>
            <a:t>shutil.move</a:t>
          </a:r>
          <a:r>
            <a:rPr lang="en-US" sz="2400" kern="1200" dirty="0"/>
            <a:t>.</a:t>
          </a:r>
        </a:p>
      </dsp:txBody>
      <dsp:txXfrm>
        <a:off x="1266306" y="1372624"/>
        <a:ext cx="6597533" cy="1096369"/>
      </dsp:txXfrm>
    </dsp:sp>
    <dsp:sp modelId="{D510E046-48E5-42C7-9A33-CC71A78671C0}">
      <dsp:nvSpPr>
        <dsp:cNvPr id="0" name=""/>
        <dsp:cNvSpPr/>
      </dsp:nvSpPr>
      <dsp:spPr>
        <a:xfrm>
          <a:off x="0" y="2781722"/>
          <a:ext cx="7863840" cy="10963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41E74-2D7F-4C05-929F-4CA16BF76527}">
      <dsp:nvSpPr>
        <dsp:cNvPr id="0" name=""/>
        <dsp:cNvSpPr/>
      </dsp:nvSpPr>
      <dsp:spPr>
        <a:xfrm>
          <a:off x="331651" y="2989769"/>
          <a:ext cx="603003" cy="6030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6F309-1780-4870-8472-D4580367BC97}">
      <dsp:nvSpPr>
        <dsp:cNvPr id="0" name=""/>
        <dsp:cNvSpPr/>
      </dsp:nvSpPr>
      <dsp:spPr>
        <a:xfrm>
          <a:off x="1266306" y="2743086"/>
          <a:ext cx="6597533" cy="1096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032" tIns="116032" rIns="116032" bIns="11603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sys: </a:t>
          </a:r>
          <a:r>
            <a:rPr lang="en-US" sz="2400" kern="1200" dirty="0" err="1"/>
            <a:t>getattr</a:t>
          </a:r>
          <a:r>
            <a:rPr lang="en-US" sz="2400" kern="1200" dirty="0"/>
            <a:t>(sys, 'frozen', False) check and </a:t>
          </a:r>
          <a:r>
            <a:rPr lang="en-US" sz="2400" kern="1200" dirty="0" err="1"/>
            <a:t>sys.executable</a:t>
          </a:r>
          <a:r>
            <a:rPr lang="en-US" sz="2400" kern="1200" dirty="0"/>
            <a:t>.</a:t>
          </a:r>
        </a:p>
      </dsp:txBody>
      <dsp:txXfrm>
        <a:off x="1266306" y="2743086"/>
        <a:ext cx="6597533" cy="1096369"/>
      </dsp:txXfrm>
    </dsp:sp>
    <dsp:sp modelId="{45CD8B90-6CC1-40DE-9774-234804FBDC18}">
      <dsp:nvSpPr>
        <dsp:cNvPr id="0" name=""/>
        <dsp:cNvSpPr/>
      </dsp:nvSpPr>
      <dsp:spPr>
        <a:xfrm>
          <a:off x="0" y="4113547"/>
          <a:ext cx="7863840" cy="10963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3A84B-6956-4FA6-9B5B-38D7664BC018}">
      <dsp:nvSpPr>
        <dsp:cNvPr id="0" name=""/>
        <dsp:cNvSpPr/>
      </dsp:nvSpPr>
      <dsp:spPr>
        <a:xfrm>
          <a:off x="331651" y="4360230"/>
          <a:ext cx="603003" cy="6030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2D02A-4AC1-49A3-83AE-F7A38EAD265E}">
      <dsp:nvSpPr>
        <dsp:cNvPr id="0" name=""/>
        <dsp:cNvSpPr/>
      </dsp:nvSpPr>
      <dsp:spPr>
        <a:xfrm>
          <a:off x="1266306" y="4113547"/>
          <a:ext cx="6597533" cy="1096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032" tIns="116032" rIns="116032" bIns="11603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Conditionals &amp; loops: extension parsing and target folder selection flow.</a:t>
          </a:r>
        </a:p>
      </dsp:txBody>
      <dsp:txXfrm>
        <a:off x="1266306" y="4113547"/>
        <a:ext cx="6597533" cy="1096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282EC-272A-4392-9062-E84C38F07910}">
      <dsp:nvSpPr>
        <dsp:cNvPr id="0" name=""/>
        <dsp:cNvSpPr/>
      </dsp:nvSpPr>
      <dsp:spPr>
        <a:xfrm>
          <a:off x="1540695" y="376544"/>
          <a:ext cx="687392" cy="687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E607BC-9DD5-4074-AF64-94AE544495B8}">
      <dsp:nvSpPr>
        <dsp:cNvPr id="0" name=""/>
        <dsp:cNvSpPr/>
      </dsp:nvSpPr>
      <dsp:spPr>
        <a:xfrm>
          <a:off x="1120621" y="1376661"/>
          <a:ext cx="1527539" cy="984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Place the script in the project folder</a:t>
          </a:r>
          <a:r>
            <a:rPr lang="en-US" sz="1300" kern="1200" dirty="0"/>
            <a:t>.</a:t>
          </a:r>
        </a:p>
      </dsp:txBody>
      <dsp:txXfrm>
        <a:off x="1120621" y="1376661"/>
        <a:ext cx="1527539" cy="984546"/>
      </dsp:txXfrm>
    </dsp:sp>
    <dsp:sp modelId="{568BC5FA-766F-4A41-B0B7-0BD691810109}">
      <dsp:nvSpPr>
        <dsp:cNvPr id="0" name=""/>
        <dsp:cNvSpPr/>
      </dsp:nvSpPr>
      <dsp:spPr>
        <a:xfrm>
          <a:off x="3588223" y="376544"/>
          <a:ext cx="687392" cy="687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2F34D-9DA2-4B76-AD34-A334010751A7}">
      <dsp:nvSpPr>
        <dsp:cNvPr id="0" name=""/>
        <dsp:cNvSpPr/>
      </dsp:nvSpPr>
      <dsp:spPr>
        <a:xfrm>
          <a:off x="2915480" y="1376661"/>
          <a:ext cx="2032879" cy="984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Keep a 'Downloads' folder in the same directory (the code creates it if missing</a:t>
          </a:r>
          <a:r>
            <a:rPr lang="en-US" sz="1600" kern="1200" dirty="0"/>
            <a:t>).</a:t>
          </a:r>
        </a:p>
      </dsp:txBody>
      <dsp:txXfrm>
        <a:off x="2915480" y="1376661"/>
        <a:ext cx="2032879" cy="984546"/>
      </dsp:txXfrm>
    </dsp:sp>
    <dsp:sp modelId="{FB7C1FC0-8E9F-406B-97E2-6C3F90F64A0F}">
      <dsp:nvSpPr>
        <dsp:cNvPr id="0" name=""/>
        <dsp:cNvSpPr/>
      </dsp:nvSpPr>
      <dsp:spPr>
        <a:xfrm>
          <a:off x="5635752" y="376544"/>
          <a:ext cx="687392" cy="687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210CE-A74E-4B93-A591-78F492D887FC}">
      <dsp:nvSpPr>
        <dsp:cNvPr id="0" name=""/>
        <dsp:cNvSpPr/>
      </dsp:nvSpPr>
      <dsp:spPr>
        <a:xfrm>
          <a:off x="5215679" y="1376661"/>
          <a:ext cx="1527539" cy="984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Put files into 'Downloads'.</a:t>
          </a:r>
        </a:p>
      </dsp:txBody>
      <dsp:txXfrm>
        <a:off x="5215679" y="1376661"/>
        <a:ext cx="1527539" cy="984546"/>
      </dsp:txXfrm>
    </dsp:sp>
    <dsp:sp modelId="{7B38AF4D-BC1F-485A-B050-8B04E08BF6C1}">
      <dsp:nvSpPr>
        <dsp:cNvPr id="0" name=""/>
        <dsp:cNvSpPr/>
      </dsp:nvSpPr>
      <dsp:spPr>
        <a:xfrm>
          <a:off x="3588223" y="2743093"/>
          <a:ext cx="687392" cy="687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1B7BC-8866-43F9-B0C2-84D49CD9A932}">
      <dsp:nvSpPr>
        <dsp:cNvPr id="0" name=""/>
        <dsp:cNvSpPr/>
      </dsp:nvSpPr>
      <dsp:spPr>
        <a:xfrm>
          <a:off x="2646801" y="3635432"/>
          <a:ext cx="2570237" cy="1200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Run the script: </a:t>
          </a:r>
          <a:r>
            <a:rPr lang="en-US" sz="1800" kern="1200" dirty="0" err="1"/>
            <a:t>auto_sort_files</a:t>
          </a:r>
          <a:r>
            <a:rPr lang="en-US" sz="1800" kern="1200" dirty="0"/>
            <a:t>() is called automatically at the end.</a:t>
          </a:r>
        </a:p>
      </dsp:txBody>
      <dsp:txXfrm>
        <a:off x="2646801" y="3635432"/>
        <a:ext cx="2570237" cy="12001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50F82-BAF5-4B5E-BABE-D94C6807A979}">
      <dsp:nvSpPr>
        <dsp:cNvPr id="0" name=""/>
        <dsp:cNvSpPr/>
      </dsp:nvSpPr>
      <dsp:spPr>
        <a:xfrm>
          <a:off x="2962148" y="-164665"/>
          <a:ext cx="1927152" cy="191211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auto_sort_files</a:t>
          </a:r>
          <a:r>
            <a:rPr lang="en-US" sz="1500" kern="1200" dirty="0"/>
            <a:t>() moves files inside 'Downloads' into extension-based top-level folders.</a:t>
          </a:r>
        </a:p>
      </dsp:txBody>
      <dsp:txXfrm>
        <a:off x="3244373" y="115358"/>
        <a:ext cx="1362702" cy="1352072"/>
      </dsp:txXfrm>
    </dsp:sp>
    <dsp:sp modelId="{C0F661B1-2C7D-42FE-9712-9FE86B3BEAB7}">
      <dsp:nvSpPr>
        <dsp:cNvPr id="0" name=""/>
        <dsp:cNvSpPr/>
      </dsp:nvSpPr>
      <dsp:spPr>
        <a:xfrm rot="2160000">
          <a:off x="4768056" y="1235817"/>
          <a:ext cx="270043" cy="5313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775792" y="1318273"/>
        <a:ext cx="189030" cy="318797"/>
      </dsp:txXfrm>
    </dsp:sp>
    <dsp:sp modelId="{751FD5E7-D2E3-4E2F-9A64-32772957477C}">
      <dsp:nvSpPr>
        <dsp:cNvPr id="0" name=""/>
        <dsp:cNvSpPr/>
      </dsp:nvSpPr>
      <dsp:spPr>
        <a:xfrm>
          <a:off x="4930763" y="1312356"/>
          <a:ext cx="1814495" cy="1736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Extensionless files are collected under 'Extensionless'</a:t>
          </a:r>
        </a:p>
      </dsp:txBody>
      <dsp:txXfrm>
        <a:off x="5196490" y="1566703"/>
        <a:ext cx="1283041" cy="1228093"/>
      </dsp:txXfrm>
    </dsp:sp>
    <dsp:sp modelId="{B7BE59F0-6E77-4721-9F1C-F7B04DDFC11D}">
      <dsp:nvSpPr>
        <dsp:cNvPr id="0" name=""/>
        <dsp:cNvSpPr/>
      </dsp:nvSpPr>
      <dsp:spPr>
        <a:xfrm rot="6480000">
          <a:off x="5343175" y="2994915"/>
          <a:ext cx="287957" cy="5313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399716" y="3060101"/>
        <a:ext cx="201570" cy="318797"/>
      </dsp:txXfrm>
    </dsp:sp>
    <dsp:sp modelId="{F9359CC0-F793-4536-81E3-47F897DCA741}">
      <dsp:nvSpPr>
        <dsp:cNvPr id="0" name=""/>
        <dsp:cNvSpPr/>
      </dsp:nvSpPr>
      <dsp:spPr>
        <a:xfrm>
          <a:off x="4153885" y="3480811"/>
          <a:ext cx="1907395" cy="18959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 each move, the console prints "&lt;file&gt; moved to &lt;folder&gt;."</a:t>
          </a:r>
        </a:p>
      </dsp:txBody>
      <dsp:txXfrm>
        <a:off x="4433217" y="3758464"/>
        <a:ext cx="1348731" cy="1340628"/>
      </dsp:txXfrm>
    </dsp:sp>
    <dsp:sp modelId="{61227ED9-D4CE-4EE8-8238-4D35D5EBD3CE}">
      <dsp:nvSpPr>
        <dsp:cNvPr id="0" name=""/>
        <dsp:cNvSpPr/>
      </dsp:nvSpPr>
      <dsp:spPr>
        <a:xfrm rot="10800000">
          <a:off x="3826468" y="4163114"/>
          <a:ext cx="231374" cy="5313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895880" y="4269379"/>
        <a:ext cx="161962" cy="318797"/>
      </dsp:txXfrm>
    </dsp:sp>
    <dsp:sp modelId="{4F30272E-0BD9-4573-A2D0-D1F8078309E5}">
      <dsp:nvSpPr>
        <dsp:cNvPr id="0" name=""/>
        <dsp:cNvSpPr/>
      </dsp:nvSpPr>
      <dsp:spPr>
        <a:xfrm>
          <a:off x="1770404" y="3491485"/>
          <a:ext cx="1946925" cy="187458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If 'Downloads' is empty, the function exits without changes.</a:t>
          </a:r>
        </a:p>
      </dsp:txBody>
      <dsp:txXfrm>
        <a:off x="2055525" y="3766012"/>
        <a:ext cx="1376683" cy="1325532"/>
      </dsp:txXfrm>
    </dsp:sp>
    <dsp:sp modelId="{57FFB77C-3BD1-458C-BD89-89528699714F}">
      <dsp:nvSpPr>
        <dsp:cNvPr id="0" name=""/>
        <dsp:cNvSpPr/>
      </dsp:nvSpPr>
      <dsp:spPr>
        <a:xfrm rot="15120000">
          <a:off x="2265644" y="3060032"/>
          <a:ext cx="239619" cy="5313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312694" y="3200481"/>
        <a:ext cx="167733" cy="318797"/>
      </dsp:txXfrm>
    </dsp:sp>
    <dsp:sp modelId="{644EC64E-D25C-4C17-BA16-05D266BFB37E}">
      <dsp:nvSpPr>
        <dsp:cNvPr id="0" name=""/>
        <dsp:cNvSpPr/>
      </dsp:nvSpPr>
      <dsp:spPr>
        <a:xfrm>
          <a:off x="1118580" y="1200494"/>
          <a:ext cx="1789715" cy="1960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It is designed to operate on 'Downloads' next to the script/executable</a:t>
          </a:r>
          <a:r>
            <a:rPr lang="en-US" sz="1300" kern="1200" dirty="0"/>
            <a:t>.</a:t>
          </a:r>
        </a:p>
      </dsp:txBody>
      <dsp:txXfrm>
        <a:off x="1380678" y="1487604"/>
        <a:ext cx="1265519" cy="1386292"/>
      </dsp:txXfrm>
    </dsp:sp>
    <dsp:sp modelId="{BB9ED790-232B-499E-9582-CE9B52DD5CC0}">
      <dsp:nvSpPr>
        <dsp:cNvPr id="0" name=""/>
        <dsp:cNvSpPr/>
      </dsp:nvSpPr>
      <dsp:spPr>
        <a:xfrm rot="19440000">
          <a:off x="2820442" y="1236161"/>
          <a:ext cx="254913" cy="5313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27745" y="1364901"/>
        <a:ext cx="178439" cy="318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176C01-1DFF-F3E0-5899-D3C5675C8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98512B7-EC66-924F-50DC-40EA57E21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42A16C3-4A5F-FC59-AD67-29CF5BB9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AB6F079-DF61-3BD9-1127-991C8E85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4DA2800-187E-E712-C311-FC375DF9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42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F62CCC-2FA1-6112-5E0E-BCCC8026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07BB4DD-D8AA-DB65-1B89-2C8FAF5B5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5990DA9-C1FC-3611-6FFE-F0BA751C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6F3D1DA-70B6-28A0-2DCD-4B9357D0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F37000-C421-A1FE-B034-9F37A60D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9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BEB70F8-4069-D5DA-E63F-466642E7B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BECA4C6-38BF-29F9-0223-ECA988682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442F1B6-1C38-AB82-08A4-0D1A3D64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2D6044B-950A-7779-5CDE-87B12293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6C45752-ACDA-232B-6DC2-8E06DABD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5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14D38B-E418-4AF4-28EA-3DAE728D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50B924-9C4C-E0E6-A4B8-F87539BE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BD88425-756D-2687-3831-08746BEA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3B973E-EF53-7AE7-12FE-05C4A29A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54D108-3415-EC6C-9EB6-B3E6942D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7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D28060-6B79-D5CF-7030-F9BABC9E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D4AD9B7-C173-5341-6ED0-DDDDA125F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7AE1C2F-F910-F158-8E0C-1BD2D02D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8E1E5E-28FD-3BB2-099D-5167F844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A7F47F3-C00F-697E-2BAF-4DC8065C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52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D9BB30-6C36-A90D-BE94-47006C2B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195EA68-34A6-19C4-705D-D01805F3C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1DB65A6-DDE0-0C21-8393-85461CD01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7818EE4-4B40-0960-7E29-7C451BFA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5645A92-91A1-8317-0DB9-1E7CB949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94FFBAF-89B8-26B2-FDC1-DF65302C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4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BC3966-D3D6-BDCA-AA9E-DB45A10B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05C83B4-01BC-3014-0F74-4692AD07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0205501-9503-C344-8186-54A8F706D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A1B6B9E-AB13-AF40-6A2A-133274086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8B384B3-F44D-E982-228D-AD432FB1E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70F9D5F-3BFD-CF07-951C-37B2B041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20C8AF3-2B87-C4BC-88A0-7B969D8E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641ED91-6BE2-4511-6E6D-A9E2E748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39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24CB89-92DA-1D42-5CFA-438947AD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9997BEB-A36A-EF67-13D9-231EECEA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DD9B264-76F1-F42D-CD62-91E5E605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09196C9-E553-55D7-C1BF-E9CAF46A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BA69673-0A72-8014-2249-7C994E1D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1BDCADB-8AA7-5508-6406-63CB89BF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C19E36E-46FB-804C-E828-AD9A76F1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1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C366B9-0254-4DDC-B835-8890ADF6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7677FE-2BBC-1D7B-F361-224DF1FB2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699D2AE-7CE2-9BC4-13F9-D7F4A9F88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C272A99-2E56-7430-2248-5D9087A0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329341B-24D2-BE72-D371-A060779C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9BBC942-2F49-558F-4B4E-FBDF56EC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5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26086A-27BF-2BCB-BA34-EF7DE5D6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D598570-9D74-0CC3-A670-0E5D72D54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1FBB66A-D56C-3FC2-B81F-8F917C4AD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829F42-6978-FE04-3012-1F40B862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3409B68-5BDB-98D9-CCFE-6F095FB5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3E76B48-8A03-B815-2CD2-F5911D11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90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DEC1126-7DF3-6CC0-9D6E-7D28FE69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0B40561-ECEA-34F1-D273-D51D7CDC5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C150E1-0510-F872-E5EF-75B0846AE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E2C9EF4-688E-3DF0-B971-CF41450B1C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6D6881-E16C-7926-345A-8B09ADE67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Resim 1" descr="metin, ekran görüntüsü, yazı tipi, grafik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A14EAD7B-80DF-F9B9-85AD-1D7E4BD1D7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"/>
          <a:stretch>
            <a:fillRect/>
          </a:stretch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65760" y="91440"/>
            <a:ext cx="84124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FFFFFF"/>
                </a:solidFill>
                <a:latin typeface="Segoe UI"/>
              </a:rPr>
              <a:t>Conclusion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EF3E1568-BC7B-BA0C-8913-FA0D4D6C9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1375192"/>
              </p:ext>
            </p:extLst>
          </p:nvPr>
        </p:nvGraphicFramePr>
        <p:xfrm>
          <a:off x="640080" y="1005840"/>
          <a:ext cx="7863840" cy="521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65760" y="91440"/>
            <a:ext cx="84124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FFFFFF"/>
                </a:solidFill>
                <a:latin typeface="Segoe UI"/>
              </a:rPr>
              <a:t>Aim &amp; Scope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530EE13F-3FC9-F5A2-073D-DA0692AA2564}"/>
              </a:ext>
            </a:extLst>
          </p:cNvPr>
          <p:cNvGraphicFramePr/>
          <p:nvPr/>
        </p:nvGraphicFramePr>
        <p:xfrm>
          <a:off x="640080" y="1005840"/>
          <a:ext cx="7863840" cy="521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65760" y="91440"/>
            <a:ext cx="84124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FFFFFF"/>
                </a:solidFill>
                <a:latin typeface="Segoe UI"/>
              </a:rPr>
              <a:t>How It Works (Step by Step)</a:t>
            </a:r>
          </a:p>
        </p:txBody>
      </p:sp>
      <p:graphicFrame>
        <p:nvGraphicFramePr>
          <p:cNvPr id="8" name="TextBox 3">
            <a:extLst>
              <a:ext uri="{FF2B5EF4-FFF2-40B4-BE49-F238E27FC236}">
                <a16:creationId xmlns:a16="http://schemas.microsoft.com/office/drawing/2014/main" id="{1F0D26EA-F91E-F658-EA01-8DDA014A1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6156821"/>
              </p:ext>
            </p:extLst>
          </p:nvPr>
        </p:nvGraphicFramePr>
        <p:xfrm>
          <a:off x="640080" y="1005840"/>
          <a:ext cx="7863840" cy="521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65760" y="91440"/>
            <a:ext cx="84124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FFFFFF"/>
                </a:solidFill>
                <a:latin typeface="Segoe UI"/>
              </a:rPr>
              <a:t>What We Used (From Code)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6D579C71-9F4F-BD27-4EA5-01FBC98BD6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277643"/>
              </p:ext>
            </p:extLst>
          </p:nvPr>
        </p:nvGraphicFramePr>
        <p:xfrm>
          <a:off x="640080" y="1005840"/>
          <a:ext cx="7863840" cy="521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65760" y="91440"/>
            <a:ext cx="84124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FFFFFF"/>
                </a:solidFill>
                <a:latin typeface="Segoe UI"/>
              </a:rPr>
              <a:t>Folder Layout (Before / After)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005840"/>
            <a:ext cx="7863840" cy="5212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2200">
                <a:solidFill>
                  <a:srgbClr val="334155"/>
                </a:solidFill>
                <a:latin typeface="Segoe UI"/>
              </a:defRPr>
            </a:pPr>
            <a:r>
              <a:t>project/</a:t>
            </a:r>
          </a:p>
          <a:p>
            <a:pPr>
              <a:spcAft>
                <a:spcPts val="600"/>
              </a:spcAft>
              <a:defRPr sz="2200">
                <a:solidFill>
                  <a:srgbClr val="334155"/>
                </a:solidFill>
                <a:latin typeface="Segoe UI"/>
              </a:defRPr>
            </a:pPr>
            <a:r>
              <a:t>├─ auto_sort.py (example)</a:t>
            </a:r>
          </a:p>
          <a:p>
            <a:pPr>
              <a:spcAft>
                <a:spcPts val="600"/>
              </a:spcAft>
              <a:defRPr sz="2200">
                <a:solidFill>
                  <a:srgbClr val="334155"/>
                </a:solidFill>
                <a:latin typeface="Segoe UI"/>
              </a:defRPr>
            </a:pPr>
            <a:r>
              <a:t>└─ Downloads/   ← mixed files here</a:t>
            </a:r>
          </a:p>
          <a:p>
            <a:pPr>
              <a:spcAft>
                <a:spcPts val="600"/>
              </a:spcAft>
              <a:defRPr sz="2200">
                <a:solidFill>
                  <a:srgbClr val="334155"/>
                </a:solidFill>
                <a:latin typeface="Segoe UI"/>
              </a:defRPr>
            </a:pPr>
            <a:r>
              <a:t>   ├─ report.pdf</a:t>
            </a:r>
          </a:p>
          <a:p>
            <a:pPr>
              <a:spcAft>
                <a:spcPts val="600"/>
              </a:spcAft>
              <a:defRPr sz="2200">
                <a:solidFill>
                  <a:srgbClr val="334155"/>
                </a:solidFill>
                <a:latin typeface="Segoe UI"/>
              </a:defRPr>
            </a:pPr>
            <a:r>
              <a:t>   ├─ photo.jpg</a:t>
            </a:r>
          </a:p>
          <a:p>
            <a:pPr>
              <a:spcAft>
                <a:spcPts val="600"/>
              </a:spcAft>
              <a:defRPr sz="2200">
                <a:solidFill>
                  <a:srgbClr val="334155"/>
                </a:solidFill>
                <a:latin typeface="Segoe UI"/>
              </a:defRPr>
            </a:pPr>
            <a:r>
              <a:t>   └─ note</a:t>
            </a:r>
          </a:p>
          <a:p>
            <a:pPr>
              <a:spcAft>
                <a:spcPts val="600"/>
              </a:spcAft>
              <a:defRPr sz="2200">
                <a:solidFill>
                  <a:srgbClr val="334155"/>
                </a:solidFill>
                <a:latin typeface="Segoe UI"/>
              </a:defRPr>
            </a:pPr>
            <a:endParaRPr/>
          </a:p>
          <a:p>
            <a:pPr>
              <a:spcAft>
                <a:spcPts val="600"/>
              </a:spcAft>
              <a:defRPr sz="2200">
                <a:solidFill>
                  <a:srgbClr val="334155"/>
                </a:solidFill>
                <a:latin typeface="Segoe UI"/>
              </a:defRPr>
            </a:pPr>
            <a:r>
              <a:t>After running:</a:t>
            </a:r>
          </a:p>
          <a:p>
            <a:pPr>
              <a:spcAft>
                <a:spcPts val="600"/>
              </a:spcAft>
              <a:defRPr sz="2200">
                <a:solidFill>
                  <a:srgbClr val="334155"/>
                </a:solidFill>
                <a:latin typeface="Segoe UI"/>
              </a:defRPr>
            </a:pPr>
            <a:r>
              <a:t>project/</a:t>
            </a:r>
          </a:p>
          <a:p>
            <a:pPr>
              <a:spcAft>
                <a:spcPts val="600"/>
              </a:spcAft>
              <a:defRPr sz="2200">
                <a:solidFill>
                  <a:srgbClr val="334155"/>
                </a:solidFill>
                <a:latin typeface="Segoe UI"/>
              </a:defRPr>
            </a:pPr>
            <a:r>
              <a:t>├─ auto_sort.py</a:t>
            </a:r>
          </a:p>
          <a:p>
            <a:pPr>
              <a:spcAft>
                <a:spcPts val="600"/>
              </a:spcAft>
              <a:defRPr sz="2200">
                <a:solidFill>
                  <a:srgbClr val="334155"/>
                </a:solidFill>
                <a:latin typeface="Segoe UI"/>
              </a:defRPr>
            </a:pPr>
            <a:r>
              <a:t>├─ PDF/     ← report.pdf</a:t>
            </a:r>
          </a:p>
          <a:p>
            <a:pPr>
              <a:spcAft>
                <a:spcPts val="600"/>
              </a:spcAft>
              <a:defRPr sz="2200">
                <a:solidFill>
                  <a:srgbClr val="334155"/>
                </a:solidFill>
                <a:latin typeface="Segoe UI"/>
              </a:defRPr>
            </a:pPr>
            <a:r>
              <a:t>├─ JPG/     ← photo.jpg</a:t>
            </a:r>
          </a:p>
          <a:p>
            <a:pPr>
              <a:spcAft>
                <a:spcPts val="600"/>
              </a:spcAft>
              <a:defRPr sz="2200">
                <a:solidFill>
                  <a:srgbClr val="334155"/>
                </a:solidFill>
                <a:latin typeface="Segoe UI"/>
              </a:defRPr>
            </a:pPr>
            <a:r>
              <a:t>└─ Extensionless/  ← note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65760" y="91440"/>
            <a:ext cx="84124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FFFFFF"/>
                </a:solidFill>
                <a:latin typeface="Segoe UI"/>
              </a:rPr>
              <a:t>Code Snippet — Setup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914400"/>
            <a:ext cx="8229600" cy="5212080"/>
          </a:xfrm>
          <a:prstGeom prst="roundRect">
            <a:avLst/>
          </a:prstGeom>
          <a:solidFill>
            <a:srgbClr val="F6F8FA"/>
          </a:solidFill>
          <a:ln>
            <a:solidFill>
              <a:srgbClr val="DCDF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7680960" cy="484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1E293B"/>
                </a:solidFill>
                <a:latin typeface="Consolas"/>
              </a:defRPr>
            </a:pPr>
            <a:r>
              <a:t>import os, shutil, sys</a:t>
            </a:r>
          </a:p>
          <a:p>
            <a:pPr>
              <a:defRPr sz="1800">
                <a:solidFill>
                  <a:srgbClr val="1E293B"/>
                </a:solidFill>
                <a:latin typeface="Consolas"/>
              </a:defRPr>
            </a:pPr>
            <a:r>
              <a:t>def auto_sort_files():</a:t>
            </a:r>
          </a:p>
          <a:p>
            <a:pPr>
              <a:defRPr sz="1800">
                <a:solidFill>
                  <a:srgbClr val="1E293B"/>
                </a:solidFill>
                <a:latin typeface="Consolas"/>
              </a:defRPr>
            </a:pPr>
            <a:r>
              <a:t>    if getattr(sys, 'frozen', False):</a:t>
            </a:r>
          </a:p>
          <a:p>
            <a:pPr>
              <a:defRPr sz="1800">
                <a:solidFill>
                  <a:srgbClr val="1E293B"/>
                </a:solidFill>
                <a:latin typeface="Consolas"/>
              </a:defRPr>
            </a:pPr>
            <a:r>
              <a:t>        base_folder = os.path.dirname(sys.executable)</a:t>
            </a:r>
          </a:p>
          <a:p>
            <a:pPr>
              <a:defRPr sz="1800">
                <a:solidFill>
                  <a:srgbClr val="1E293B"/>
                </a:solidFill>
                <a:latin typeface="Consolas"/>
              </a:defRPr>
            </a:pPr>
            <a:r>
              <a:t>    else:</a:t>
            </a:r>
          </a:p>
          <a:p>
            <a:pPr>
              <a:defRPr sz="1800">
                <a:solidFill>
                  <a:srgbClr val="1E293B"/>
                </a:solidFill>
                <a:latin typeface="Consolas"/>
              </a:defRPr>
            </a:pPr>
            <a:r>
              <a:t>        base_folder = os.path.dirname(os.path.abspath(__file__))</a:t>
            </a:r>
          </a:p>
          <a:p>
            <a:pPr>
              <a:defRPr sz="1800">
                <a:solidFill>
                  <a:srgbClr val="1E293B"/>
                </a:solidFill>
                <a:latin typeface="Consolas"/>
              </a:defRPr>
            </a:pPr>
            <a:r>
              <a:t>    source_folder = os.path.join(base_folder, 'Downloads')</a:t>
            </a:r>
          </a:p>
          <a:p>
            <a:pPr>
              <a:defRPr sz="1800">
                <a:solidFill>
                  <a:srgbClr val="1E293B"/>
                </a:solidFill>
                <a:latin typeface="Consolas"/>
              </a:defRPr>
            </a:pPr>
            <a:r>
              <a:t>    os.makedirs(source_folder, exist_ok=True)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65760" y="91440"/>
            <a:ext cx="84124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FFFFFF"/>
                </a:solidFill>
                <a:latin typeface="Segoe UI"/>
              </a:rPr>
              <a:t>Code Snippet — Loop &amp; Move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914400"/>
            <a:ext cx="8229600" cy="5212080"/>
          </a:xfrm>
          <a:prstGeom prst="roundRect">
            <a:avLst/>
          </a:prstGeom>
          <a:solidFill>
            <a:srgbClr val="F6F8FA"/>
          </a:solidFill>
          <a:ln>
            <a:solidFill>
              <a:srgbClr val="DCDF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768096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1E293B"/>
                </a:solidFill>
                <a:latin typeface="Consolas"/>
              </a:defRPr>
            </a:pPr>
            <a:r>
              <a:rPr dirty="0"/>
              <a:t>    </a:t>
            </a:r>
            <a:r>
              <a:rPr sz="1600" dirty="0"/>
              <a:t>files = </a:t>
            </a:r>
            <a:r>
              <a:rPr sz="1600" dirty="0" err="1"/>
              <a:t>os.listdir</a:t>
            </a:r>
            <a:r>
              <a:rPr sz="1600" dirty="0"/>
              <a:t>(</a:t>
            </a:r>
            <a:r>
              <a:rPr sz="1600" dirty="0" err="1"/>
              <a:t>source_folder</a:t>
            </a:r>
            <a:r>
              <a:rPr sz="1600" dirty="0"/>
              <a:t>)</a:t>
            </a:r>
          </a:p>
          <a:p>
            <a:pPr>
              <a:defRPr sz="1800">
                <a:solidFill>
                  <a:srgbClr val="1E293B"/>
                </a:solidFill>
                <a:latin typeface="Consolas"/>
              </a:defRPr>
            </a:pPr>
            <a:r>
              <a:rPr sz="1600" dirty="0"/>
              <a:t>    if not files:</a:t>
            </a:r>
          </a:p>
          <a:p>
            <a:pPr>
              <a:defRPr sz="1800">
                <a:solidFill>
                  <a:srgbClr val="1E293B"/>
                </a:solidFill>
                <a:latin typeface="Consolas"/>
              </a:defRPr>
            </a:pPr>
            <a:r>
              <a:rPr sz="1600" dirty="0"/>
              <a:t>        return</a:t>
            </a:r>
          </a:p>
          <a:p>
            <a:pPr>
              <a:defRPr sz="1800">
                <a:solidFill>
                  <a:srgbClr val="1E293B"/>
                </a:solidFill>
                <a:latin typeface="Consolas"/>
              </a:defRPr>
            </a:pPr>
            <a:r>
              <a:rPr sz="1600" dirty="0"/>
              <a:t>    for </a:t>
            </a:r>
            <a:r>
              <a:rPr sz="1600" dirty="0" err="1"/>
              <a:t>file_name</a:t>
            </a:r>
            <a:r>
              <a:rPr sz="1600" dirty="0"/>
              <a:t> in files:</a:t>
            </a:r>
          </a:p>
          <a:p>
            <a:pPr>
              <a:defRPr sz="1800">
                <a:solidFill>
                  <a:srgbClr val="1E293B"/>
                </a:solidFill>
                <a:latin typeface="Consolas"/>
              </a:defRPr>
            </a:pPr>
            <a:r>
              <a:rPr sz="1600" dirty="0"/>
              <a:t>        </a:t>
            </a:r>
            <a:r>
              <a:rPr sz="1600" dirty="0" err="1"/>
              <a:t>source_path</a:t>
            </a:r>
            <a:r>
              <a:rPr sz="1600" dirty="0"/>
              <a:t> = </a:t>
            </a:r>
            <a:r>
              <a:rPr sz="1600" dirty="0" err="1"/>
              <a:t>os.path.join</a:t>
            </a:r>
            <a:r>
              <a:rPr sz="1600" dirty="0"/>
              <a:t>(</a:t>
            </a:r>
            <a:r>
              <a:rPr sz="1600" dirty="0" err="1"/>
              <a:t>source_folder</a:t>
            </a:r>
            <a:r>
              <a:rPr sz="1600" dirty="0"/>
              <a:t>, </a:t>
            </a:r>
            <a:r>
              <a:rPr sz="1600" dirty="0" err="1"/>
              <a:t>file_name</a:t>
            </a:r>
            <a:r>
              <a:rPr sz="1600" dirty="0"/>
              <a:t>)</a:t>
            </a:r>
          </a:p>
          <a:p>
            <a:pPr>
              <a:defRPr sz="1800">
                <a:solidFill>
                  <a:srgbClr val="1E293B"/>
                </a:solidFill>
                <a:latin typeface="Consolas"/>
              </a:defRPr>
            </a:pPr>
            <a:r>
              <a:rPr sz="1600" dirty="0"/>
              <a:t>        if </a:t>
            </a:r>
            <a:r>
              <a:rPr sz="1600" dirty="0" err="1"/>
              <a:t>os.path.isfile</a:t>
            </a:r>
            <a:r>
              <a:rPr sz="1600" dirty="0"/>
              <a:t>(</a:t>
            </a:r>
            <a:r>
              <a:rPr sz="1600" dirty="0" err="1"/>
              <a:t>source_path</a:t>
            </a:r>
            <a:r>
              <a:rPr sz="1600" dirty="0"/>
              <a:t>):</a:t>
            </a:r>
          </a:p>
          <a:p>
            <a:pPr>
              <a:defRPr sz="1800">
                <a:solidFill>
                  <a:srgbClr val="1E293B"/>
                </a:solidFill>
                <a:latin typeface="Consolas"/>
              </a:defRPr>
            </a:pPr>
            <a:r>
              <a:rPr sz="1600" dirty="0"/>
              <a:t>            if '.' in </a:t>
            </a:r>
            <a:r>
              <a:rPr sz="1600" dirty="0" err="1"/>
              <a:t>file_name</a:t>
            </a:r>
            <a:r>
              <a:rPr sz="1600" dirty="0"/>
              <a:t>:</a:t>
            </a:r>
          </a:p>
          <a:p>
            <a:pPr>
              <a:defRPr sz="1800">
                <a:solidFill>
                  <a:srgbClr val="1E293B"/>
                </a:solidFill>
                <a:latin typeface="Consolas"/>
              </a:defRPr>
            </a:pPr>
            <a:r>
              <a:rPr sz="1600" dirty="0"/>
              <a:t>                </a:t>
            </a:r>
            <a:r>
              <a:rPr sz="1600" dirty="0" err="1"/>
              <a:t>ext</a:t>
            </a:r>
            <a:r>
              <a:rPr sz="1600" dirty="0"/>
              <a:t> = </a:t>
            </a:r>
            <a:r>
              <a:rPr sz="1600" dirty="0" err="1"/>
              <a:t>file_name.split</a:t>
            </a:r>
            <a:r>
              <a:rPr sz="1600" dirty="0"/>
              <a:t>('.')[-1].lower()</a:t>
            </a:r>
          </a:p>
          <a:p>
            <a:pPr>
              <a:defRPr sz="1800">
                <a:solidFill>
                  <a:srgbClr val="1E293B"/>
                </a:solidFill>
                <a:latin typeface="Consolas"/>
              </a:defRPr>
            </a:pPr>
            <a:r>
              <a:rPr sz="1600" dirty="0"/>
              <a:t>            else:</a:t>
            </a:r>
          </a:p>
          <a:p>
            <a:pPr>
              <a:defRPr sz="1800">
                <a:solidFill>
                  <a:srgbClr val="1E293B"/>
                </a:solidFill>
                <a:latin typeface="Consolas"/>
              </a:defRPr>
            </a:pPr>
            <a:r>
              <a:rPr sz="1600" dirty="0"/>
              <a:t>                </a:t>
            </a:r>
            <a:r>
              <a:rPr sz="1600" dirty="0" err="1"/>
              <a:t>ext</a:t>
            </a:r>
            <a:r>
              <a:rPr sz="1600" dirty="0"/>
              <a:t> = ''</a:t>
            </a:r>
          </a:p>
          <a:p>
            <a:pPr>
              <a:defRPr sz="1800">
                <a:solidFill>
                  <a:srgbClr val="1E293B"/>
                </a:solidFill>
                <a:latin typeface="Consolas"/>
              </a:defRPr>
            </a:pPr>
            <a:r>
              <a:rPr sz="1600" dirty="0"/>
              <a:t>            </a:t>
            </a:r>
            <a:r>
              <a:rPr sz="1600" dirty="0" err="1"/>
              <a:t>folder_name</a:t>
            </a:r>
            <a:r>
              <a:rPr sz="1600" dirty="0"/>
              <a:t> = 'Extensionless' if </a:t>
            </a:r>
            <a:r>
              <a:rPr sz="1600" dirty="0" err="1"/>
              <a:t>ext</a:t>
            </a:r>
            <a:r>
              <a:rPr sz="1600" dirty="0"/>
              <a:t> == '' else </a:t>
            </a:r>
            <a:r>
              <a:rPr sz="1600" dirty="0" err="1"/>
              <a:t>ext.upper</a:t>
            </a:r>
            <a:r>
              <a:rPr sz="1600" dirty="0"/>
              <a:t>()</a:t>
            </a:r>
          </a:p>
          <a:p>
            <a:pPr>
              <a:defRPr sz="1800">
                <a:solidFill>
                  <a:srgbClr val="1E293B"/>
                </a:solidFill>
                <a:latin typeface="Consolas"/>
              </a:defRPr>
            </a:pPr>
            <a:r>
              <a:rPr sz="1600" dirty="0"/>
              <a:t>            </a:t>
            </a:r>
            <a:r>
              <a:rPr sz="1600" dirty="0" err="1"/>
              <a:t>destination_folder</a:t>
            </a:r>
            <a:r>
              <a:rPr sz="1600" dirty="0"/>
              <a:t> = </a:t>
            </a:r>
            <a:r>
              <a:rPr sz="1600" dirty="0" err="1"/>
              <a:t>os.path.join</a:t>
            </a:r>
            <a:r>
              <a:rPr sz="1600" dirty="0"/>
              <a:t>(</a:t>
            </a:r>
            <a:r>
              <a:rPr sz="1600" dirty="0" err="1"/>
              <a:t>base_folder</a:t>
            </a:r>
            <a:r>
              <a:rPr sz="1600" dirty="0"/>
              <a:t>, </a:t>
            </a:r>
            <a:r>
              <a:rPr sz="1600" dirty="0" err="1"/>
              <a:t>folder_name</a:t>
            </a:r>
            <a:r>
              <a:rPr sz="1600" dirty="0"/>
              <a:t>)</a:t>
            </a:r>
          </a:p>
          <a:p>
            <a:pPr>
              <a:defRPr sz="1800">
                <a:solidFill>
                  <a:srgbClr val="1E293B"/>
                </a:solidFill>
                <a:latin typeface="Consolas"/>
              </a:defRPr>
            </a:pPr>
            <a:r>
              <a:rPr sz="1600" dirty="0"/>
              <a:t>            </a:t>
            </a:r>
            <a:r>
              <a:rPr sz="1600" dirty="0" err="1"/>
              <a:t>os.makedirs</a:t>
            </a:r>
            <a:r>
              <a:rPr sz="1600" dirty="0"/>
              <a:t>(</a:t>
            </a:r>
            <a:r>
              <a:rPr sz="1600" dirty="0" err="1"/>
              <a:t>destination_folder</a:t>
            </a:r>
            <a:r>
              <a:rPr sz="1600" dirty="0"/>
              <a:t>, </a:t>
            </a:r>
            <a:r>
              <a:rPr sz="1600" dirty="0" err="1"/>
              <a:t>exist_ok</a:t>
            </a:r>
            <a:r>
              <a:rPr sz="1600" dirty="0"/>
              <a:t>=True)</a:t>
            </a:r>
          </a:p>
          <a:p>
            <a:pPr>
              <a:defRPr sz="1800">
                <a:solidFill>
                  <a:srgbClr val="1E293B"/>
                </a:solidFill>
                <a:latin typeface="Consolas"/>
              </a:defRPr>
            </a:pPr>
            <a:r>
              <a:rPr sz="1600" dirty="0"/>
              <a:t>            </a:t>
            </a:r>
            <a:r>
              <a:rPr sz="1600" dirty="0" err="1"/>
              <a:t>shutil.move</a:t>
            </a:r>
            <a:r>
              <a:rPr sz="1600" dirty="0"/>
              <a:t>(</a:t>
            </a:r>
            <a:r>
              <a:rPr sz="1600" dirty="0" err="1"/>
              <a:t>source_path</a:t>
            </a:r>
            <a:r>
              <a:rPr sz="1600" dirty="0"/>
              <a:t>, </a:t>
            </a:r>
            <a:r>
              <a:rPr sz="1600" dirty="0" err="1"/>
              <a:t>os.path.join</a:t>
            </a:r>
            <a:r>
              <a:rPr sz="1600" dirty="0"/>
              <a:t>(</a:t>
            </a:r>
            <a:r>
              <a:rPr sz="1600" dirty="0" err="1"/>
              <a:t>destination_folder</a:t>
            </a:r>
            <a:r>
              <a:rPr sz="1600" dirty="0"/>
              <a:t>, </a:t>
            </a:r>
            <a:r>
              <a:rPr sz="1600" dirty="0" err="1"/>
              <a:t>file_name</a:t>
            </a:r>
            <a:r>
              <a:rPr sz="1600" dirty="0"/>
              <a:t>))</a:t>
            </a:r>
          </a:p>
          <a:p>
            <a:pPr>
              <a:defRPr sz="1800">
                <a:solidFill>
                  <a:srgbClr val="1E293B"/>
                </a:solidFill>
                <a:latin typeface="Consolas"/>
              </a:defRPr>
            </a:pPr>
            <a:r>
              <a:rPr sz="1600" dirty="0"/>
              <a:t>            print(f"{</a:t>
            </a:r>
            <a:r>
              <a:rPr sz="1600" dirty="0" err="1"/>
              <a:t>file_name</a:t>
            </a:r>
            <a:r>
              <a:rPr sz="1600" dirty="0"/>
              <a:t>} moved to {</a:t>
            </a:r>
            <a:r>
              <a:rPr sz="1600" dirty="0" err="1"/>
              <a:t>folder_name</a:t>
            </a:r>
            <a:r>
              <a:rPr sz="1600" dirty="0"/>
              <a:t>}.")</a:t>
            </a:r>
          </a:p>
          <a:p>
            <a:pPr>
              <a:defRPr sz="1800">
                <a:solidFill>
                  <a:srgbClr val="1E293B"/>
                </a:solidFill>
                <a:latin typeface="Consolas"/>
              </a:defRPr>
            </a:pPr>
            <a:r>
              <a:rPr sz="1600" dirty="0"/>
              <a:t>    print('\</a:t>
            </a:r>
            <a:r>
              <a:rPr sz="1600" dirty="0" err="1"/>
              <a:t>nAll</a:t>
            </a:r>
            <a:r>
              <a:rPr sz="1600" dirty="0"/>
              <a:t> files are moved according to their extensions.')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65760" y="91440"/>
            <a:ext cx="84124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FFFFFF"/>
                </a:solidFill>
                <a:latin typeface="Segoe UI"/>
              </a:rPr>
              <a:t>How to Run?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4F4C9D0D-92F2-2BEB-199C-9CE3876D69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512385"/>
              </p:ext>
            </p:extLst>
          </p:nvPr>
        </p:nvGraphicFramePr>
        <p:xfrm>
          <a:off x="640080" y="1005840"/>
          <a:ext cx="7863840" cy="5212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65760" y="91440"/>
            <a:ext cx="84124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FFFFFF"/>
                </a:solidFill>
                <a:latin typeface="Segoe UI"/>
              </a:rPr>
              <a:t>Constraints (Current Code)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005840"/>
            <a:ext cx="7863840" cy="5212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2200">
                <a:solidFill>
                  <a:srgbClr val="334155"/>
                </a:solidFill>
                <a:latin typeface="Segoe UI"/>
              </a:defRPr>
            </a:pPr>
            <a:r>
              <a:t>No name conflict handling (possible overwrite when files share the same name).</a:t>
            </a:r>
          </a:p>
          <a:p>
            <a:pPr>
              <a:spcAft>
                <a:spcPts val="600"/>
              </a:spcAft>
              <a:defRPr sz="2200">
                <a:solidFill>
                  <a:srgbClr val="334155"/>
                </a:solidFill>
                <a:latin typeface="Segoe UI"/>
              </a:defRPr>
            </a:pPr>
            <a:r>
              <a:t>No try/except error handling; locked/inaccessible files will raise errors.</a:t>
            </a:r>
          </a:p>
          <a:p>
            <a:pPr>
              <a:spcAft>
                <a:spcPts val="600"/>
              </a:spcAft>
              <a:defRPr sz="2200">
                <a:solidFill>
                  <a:srgbClr val="334155"/>
                </a:solidFill>
                <a:latin typeface="Segoe UI"/>
              </a:defRPr>
            </a:pPr>
            <a:r>
              <a:t>Processes only files; does not process subfolders.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0D6EE3FEC0A63246869596A76C552A2B" ma:contentTypeVersion="6" ma:contentTypeDescription="Yeni belge oluşturun." ma:contentTypeScope="" ma:versionID="20dc4d0e4bb4e356de97c67f6323ea01">
  <xsd:schema xmlns:xsd="http://www.w3.org/2001/XMLSchema" xmlns:xs="http://www.w3.org/2001/XMLSchema" xmlns:p="http://schemas.microsoft.com/office/2006/metadata/properties" xmlns:ns3="1d0a54e1-dd04-4e35-91c2-6b98473c00ed" targetNamespace="http://schemas.microsoft.com/office/2006/metadata/properties" ma:root="true" ma:fieldsID="96aff9b8e9f1d544b65042367df82a73" ns3:_="">
    <xsd:import namespace="1d0a54e1-dd04-4e35-91c2-6b98473c00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0a54e1-dd04-4e35-91c2-6b98473c00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d0a54e1-dd04-4e35-91c2-6b98473c00ed" xsi:nil="true"/>
  </documentManagement>
</p:properties>
</file>

<file path=customXml/itemProps1.xml><?xml version="1.0" encoding="utf-8"?>
<ds:datastoreItem xmlns:ds="http://schemas.openxmlformats.org/officeDocument/2006/customXml" ds:itemID="{D1FC3D55-F41E-4CAC-9ECC-0BD64BFD5D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0a54e1-dd04-4e35-91c2-6b98473c00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FACC73-47AF-417E-AF2E-F8E957A752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E40950-C89B-4EE6-AA98-32ECCB6DDEF4}">
  <ds:schemaRefs>
    <ds:schemaRef ds:uri="1d0a54e1-dd04-4e35-91c2-6b98473c00ed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812</Words>
  <Application>Microsoft Office PowerPoint</Application>
  <PresentationFormat>Ekran Gösterisi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Segoe UI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Lenovo</dc:creator>
  <cp:keywords/>
  <dc:description>generated using python-pptx</dc:description>
  <cp:lastModifiedBy>İLKNUR BİNAY</cp:lastModifiedBy>
  <cp:revision>5</cp:revision>
  <dcterms:created xsi:type="dcterms:W3CDTF">2013-01-27T09:14:16Z</dcterms:created>
  <dcterms:modified xsi:type="dcterms:W3CDTF">2025-10-30T21:27:22Z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0x0101000D6EE3FEC0A63246869596A76C552A2B</vt:lpwstr>
  </property>
</Properties>
</file>