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9144000" cy="6858000" type="screen4x3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63027E-57AF-4FEE-9D7A-5CEDCCB4637C}" v="3" dt="2025-10-30T19:48:39.9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021E52-EC4F-475A-AD26-F180AFDFA74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0CF667-1694-4638-8F29-555C7D7872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Purpose: </a:t>
          </a:r>
          <a:r>
            <a:rPr lang="en-US"/>
            <a:t>Scan the 'downloads' folder next to the script and auto‑sort files.</a:t>
          </a:r>
        </a:p>
      </dgm:t>
    </dgm:pt>
    <dgm:pt modelId="{1956BEA7-3CAC-49E0-8B08-191379A81BE0}" type="parTrans" cxnId="{2E2CF6E3-2228-405D-9EF8-267AD04E6213}">
      <dgm:prSet/>
      <dgm:spPr/>
      <dgm:t>
        <a:bodyPr/>
        <a:lstStyle/>
        <a:p>
          <a:endParaRPr lang="en-US"/>
        </a:p>
      </dgm:t>
    </dgm:pt>
    <dgm:pt modelId="{28120780-4CE3-4BEB-AB51-B671ED88D0F4}" type="sibTrans" cxnId="{2E2CF6E3-2228-405D-9EF8-267AD04E6213}">
      <dgm:prSet/>
      <dgm:spPr/>
      <dgm:t>
        <a:bodyPr/>
        <a:lstStyle/>
        <a:p>
          <a:endParaRPr lang="en-US"/>
        </a:p>
      </dgm:t>
    </dgm:pt>
    <dgm:pt modelId="{054760FB-7B4A-40EA-9303-766AD6CB88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Scope:</a:t>
          </a:r>
          <a:r>
            <a:rPr lang="en-US"/>
            <a:t> Works with any extension (TXT, JPG, PDF, PNG, etc.).</a:t>
          </a:r>
        </a:p>
      </dgm:t>
    </dgm:pt>
    <dgm:pt modelId="{9B1B221E-E573-4F18-A38B-E6A8DA336B9C}" type="parTrans" cxnId="{E6233D3C-637C-4229-A1C7-A2C5563D0DAB}">
      <dgm:prSet/>
      <dgm:spPr/>
      <dgm:t>
        <a:bodyPr/>
        <a:lstStyle/>
        <a:p>
          <a:endParaRPr lang="en-US"/>
        </a:p>
      </dgm:t>
    </dgm:pt>
    <dgm:pt modelId="{84A4AEC8-FC6A-4171-96B7-35D1D2AC838C}" type="sibTrans" cxnId="{E6233D3C-637C-4229-A1C7-A2C5563D0DAB}">
      <dgm:prSet/>
      <dgm:spPr/>
      <dgm:t>
        <a:bodyPr/>
        <a:lstStyle/>
        <a:p>
          <a:endParaRPr lang="en-US"/>
        </a:p>
      </dgm:t>
    </dgm:pt>
    <dgm:pt modelId="{C8E73CA2-A614-4C51-807E-48B0A3D64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Result: </a:t>
          </a:r>
          <a:r>
            <a:rPr lang="en-US"/>
            <a:t>Creates one folder per extension (e.g., TXT/, JPG/, PDF/) and moves files.</a:t>
          </a:r>
        </a:p>
      </dgm:t>
    </dgm:pt>
    <dgm:pt modelId="{223A1025-3438-4C7E-9C38-F3DCF27CE274}" type="parTrans" cxnId="{AE0EE140-222F-48A9-934D-51A8EDF30E75}">
      <dgm:prSet/>
      <dgm:spPr/>
      <dgm:t>
        <a:bodyPr/>
        <a:lstStyle/>
        <a:p>
          <a:endParaRPr lang="en-US"/>
        </a:p>
      </dgm:t>
    </dgm:pt>
    <dgm:pt modelId="{40BD7E14-CE54-43E0-80AD-68C4A2A05E07}" type="sibTrans" cxnId="{AE0EE140-222F-48A9-934D-51A8EDF30E75}">
      <dgm:prSet/>
      <dgm:spPr/>
      <dgm:t>
        <a:bodyPr/>
        <a:lstStyle/>
        <a:p>
          <a:endParaRPr lang="en-US"/>
        </a:p>
      </dgm:t>
    </dgm:pt>
    <dgm:pt modelId="{D18A9A0C-D357-42F2-B3D7-4AE5AA8BDCFC}" type="pres">
      <dgm:prSet presAssocID="{7A021E52-EC4F-475A-AD26-F180AFDFA74F}" presName="root" presStyleCnt="0">
        <dgm:presLayoutVars>
          <dgm:dir/>
          <dgm:resizeHandles val="exact"/>
        </dgm:presLayoutVars>
      </dgm:prSet>
      <dgm:spPr/>
    </dgm:pt>
    <dgm:pt modelId="{FAAD7942-84DA-43A7-84D4-2C61D3B31EEC}" type="pres">
      <dgm:prSet presAssocID="{3D0CF667-1694-4638-8F29-555C7D787252}" presName="compNode" presStyleCnt="0"/>
      <dgm:spPr/>
    </dgm:pt>
    <dgm:pt modelId="{703CA307-47CD-4708-B06D-9769E76F0B34}" type="pres">
      <dgm:prSet presAssocID="{3D0CF667-1694-4638-8F29-555C7D787252}" presName="bgRect" presStyleLbl="bgShp" presStyleIdx="0" presStyleCnt="3"/>
      <dgm:spPr/>
    </dgm:pt>
    <dgm:pt modelId="{774C8A32-C805-4971-BACA-DAB2513C4102}" type="pres">
      <dgm:prSet presAssocID="{3D0CF667-1694-4638-8F29-555C7D78725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İndirme"/>
        </a:ext>
      </dgm:extLst>
    </dgm:pt>
    <dgm:pt modelId="{14B35967-F25E-4C81-B043-E8903B3CE647}" type="pres">
      <dgm:prSet presAssocID="{3D0CF667-1694-4638-8F29-555C7D787252}" presName="spaceRect" presStyleCnt="0"/>
      <dgm:spPr/>
    </dgm:pt>
    <dgm:pt modelId="{AFD6802A-51AB-4B48-A65C-C3C5D7E6130B}" type="pres">
      <dgm:prSet presAssocID="{3D0CF667-1694-4638-8F29-555C7D787252}" presName="parTx" presStyleLbl="revTx" presStyleIdx="0" presStyleCnt="3">
        <dgm:presLayoutVars>
          <dgm:chMax val="0"/>
          <dgm:chPref val="0"/>
        </dgm:presLayoutVars>
      </dgm:prSet>
      <dgm:spPr/>
    </dgm:pt>
    <dgm:pt modelId="{3DB1A5BB-C204-4D34-AC5B-7EB9D0B7E8F2}" type="pres">
      <dgm:prSet presAssocID="{28120780-4CE3-4BEB-AB51-B671ED88D0F4}" presName="sibTrans" presStyleCnt="0"/>
      <dgm:spPr/>
    </dgm:pt>
    <dgm:pt modelId="{2110F8A6-BFAA-42BE-9ACC-555C26C3FFCF}" type="pres">
      <dgm:prSet presAssocID="{054760FB-7B4A-40EA-9303-766AD6CB881A}" presName="compNode" presStyleCnt="0"/>
      <dgm:spPr/>
    </dgm:pt>
    <dgm:pt modelId="{C030428E-F7A9-457D-9FB8-21BFE4B57DF6}" type="pres">
      <dgm:prSet presAssocID="{054760FB-7B4A-40EA-9303-766AD6CB881A}" presName="bgRect" presStyleLbl="bgShp" presStyleIdx="1" presStyleCnt="3"/>
      <dgm:spPr/>
    </dgm:pt>
    <dgm:pt modelId="{49AE5AC2-AB66-477C-90AC-5C5EDE709402}" type="pres">
      <dgm:prSet presAssocID="{054760FB-7B4A-40EA-9303-766AD6CB881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ağıt"/>
        </a:ext>
      </dgm:extLst>
    </dgm:pt>
    <dgm:pt modelId="{EF7CCEF7-CA3B-4BDD-A29F-ECB57BB5EFC5}" type="pres">
      <dgm:prSet presAssocID="{054760FB-7B4A-40EA-9303-766AD6CB881A}" presName="spaceRect" presStyleCnt="0"/>
      <dgm:spPr/>
    </dgm:pt>
    <dgm:pt modelId="{CE974D3C-AD55-47CF-9E1D-255D58B2A45B}" type="pres">
      <dgm:prSet presAssocID="{054760FB-7B4A-40EA-9303-766AD6CB881A}" presName="parTx" presStyleLbl="revTx" presStyleIdx="1" presStyleCnt="3">
        <dgm:presLayoutVars>
          <dgm:chMax val="0"/>
          <dgm:chPref val="0"/>
        </dgm:presLayoutVars>
      </dgm:prSet>
      <dgm:spPr/>
    </dgm:pt>
    <dgm:pt modelId="{E1D86546-61E5-4FB9-BB10-38FE112D5B5D}" type="pres">
      <dgm:prSet presAssocID="{84A4AEC8-FC6A-4171-96B7-35D1D2AC838C}" presName="sibTrans" presStyleCnt="0"/>
      <dgm:spPr/>
    </dgm:pt>
    <dgm:pt modelId="{7AB696C8-6D91-4D47-96EF-69CA29B10EC0}" type="pres">
      <dgm:prSet presAssocID="{C8E73CA2-A614-4C51-807E-48B0A3D64C1B}" presName="compNode" presStyleCnt="0"/>
      <dgm:spPr/>
    </dgm:pt>
    <dgm:pt modelId="{712A037F-FF35-4854-8A1F-49E36929CA84}" type="pres">
      <dgm:prSet presAssocID="{C8E73CA2-A614-4C51-807E-48B0A3D64C1B}" presName="bgRect" presStyleLbl="bgShp" presStyleIdx="2" presStyleCnt="3"/>
      <dgm:spPr/>
    </dgm:pt>
    <dgm:pt modelId="{1E5C056D-95AD-429F-A028-0AB8AFBE756B}" type="pres">
      <dgm:prSet presAssocID="{C8E73CA2-A614-4C51-807E-48B0A3D64C1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210621F6-78F0-44E5-B8D2-6C5B07DEFC4B}" type="pres">
      <dgm:prSet presAssocID="{C8E73CA2-A614-4C51-807E-48B0A3D64C1B}" presName="spaceRect" presStyleCnt="0"/>
      <dgm:spPr/>
    </dgm:pt>
    <dgm:pt modelId="{D4215A17-6371-4180-8C41-4379DF74B889}" type="pres">
      <dgm:prSet presAssocID="{C8E73CA2-A614-4C51-807E-48B0A3D64C1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0E07337-B08C-44D7-A8CB-3028919B9764}" type="presOf" srcId="{C8E73CA2-A614-4C51-807E-48B0A3D64C1B}" destId="{D4215A17-6371-4180-8C41-4379DF74B889}" srcOrd="0" destOrd="0" presId="urn:microsoft.com/office/officeart/2018/2/layout/IconVerticalSolidList"/>
    <dgm:cxn modelId="{E6233D3C-637C-4229-A1C7-A2C5563D0DAB}" srcId="{7A021E52-EC4F-475A-AD26-F180AFDFA74F}" destId="{054760FB-7B4A-40EA-9303-766AD6CB881A}" srcOrd="1" destOrd="0" parTransId="{9B1B221E-E573-4F18-A38B-E6A8DA336B9C}" sibTransId="{84A4AEC8-FC6A-4171-96B7-35D1D2AC838C}"/>
    <dgm:cxn modelId="{AE0EE140-222F-48A9-934D-51A8EDF30E75}" srcId="{7A021E52-EC4F-475A-AD26-F180AFDFA74F}" destId="{C8E73CA2-A614-4C51-807E-48B0A3D64C1B}" srcOrd="2" destOrd="0" parTransId="{223A1025-3438-4C7E-9C38-F3DCF27CE274}" sibTransId="{40BD7E14-CE54-43E0-80AD-68C4A2A05E07}"/>
    <dgm:cxn modelId="{D09A7E6D-5873-4765-8D23-2FC0E1530E79}" type="presOf" srcId="{3D0CF667-1694-4638-8F29-555C7D787252}" destId="{AFD6802A-51AB-4B48-A65C-C3C5D7E6130B}" srcOrd="0" destOrd="0" presId="urn:microsoft.com/office/officeart/2018/2/layout/IconVerticalSolidList"/>
    <dgm:cxn modelId="{5A0DFA7F-2965-4CF7-832F-5E4BF719CC75}" type="presOf" srcId="{054760FB-7B4A-40EA-9303-766AD6CB881A}" destId="{CE974D3C-AD55-47CF-9E1D-255D58B2A45B}" srcOrd="0" destOrd="0" presId="urn:microsoft.com/office/officeart/2018/2/layout/IconVerticalSolidList"/>
    <dgm:cxn modelId="{2E2CF6E3-2228-405D-9EF8-267AD04E6213}" srcId="{7A021E52-EC4F-475A-AD26-F180AFDFA74F}" destId="{3D0CF667-1694-4638-8F29-555C7D787252}" srcOrd="0" destOrd="0" parTransId="{1956BEA7-3CAC-49E0-8B08-191379A81BE0}" sibTransId="{28120780-4CE3-4BEB-AB51-B671ED88D0F4}"/>
    <dgm:cxn modelId="{B09222E7-A2AF-4AEE-8378-3C54A587865F}" type="presOf" srcId="{7A021E52-EC4F-475A-AD26-F180AFDFA74F}" destId="{D18A9A0C-D357-42F2-B3D7-4AE5AA8BDCFC}" srcOrd="0" destOrd="0" presId="urn:microsoft.com/office/officeart/2018/2/layout/IconVerticalSolidList"/>
    <dgm:cxn modelId="{E3003B5B-267F-4BCC-BC38-E0A2BED7183D}" type="presParOf" srcId="{D18A9A0C-D357-42F2-B3D7-4AE5AA8BDCFC}" destId="{FAAD7942-84DA-43A7-84D4-2C61D3B31EEC}" srcOrd="0" destOrd="0" presId="urn:microsoft.com/office/officeart/2018/2/layout/IconVerticalSolidList"/>
    <dgm:cxn modelId="{DD6B282F-69C1-480D-9A68-4C5BA9D230DD}" type="presParOf" srcId="{FAAD7942-84DA-43A7-84D4-2C61D3B31EEC}" destId="{703CA307-47CD-4708-B06D-9769E76F0B34}" srcOrd="0" destOrd="0" presId="urn:microsoft.com/office/officeart/2018/2/layout/IconVerticalSolidList"/>
    <dgm:cxn modelId="{8B048C62-03B7-4C8A-BB97-2BAFB5DC58CE}" type="presParOf" srcId="{FAAD7942-84DA-43A7-84D4-2C61D3B31EEC}" destId="{774C8A32-C805-4971-BACA-DAB2513C4102}" srcOrd="1" destOrd="0" presId="urn:microsoft.com/office/officeart/2018/2/layout/IconVerticalSolidList"/>
    <dgm:cxn modelId="{5F22196B-990F-4B4A-993B-9177F77226EA}" type="presParOf" srcId="{FAAD7942-84DA-43A7-84D4-2C61D3B31EEC}" destId="{14B35967-F25E-4C81-B043-E8903B3CE647}" srcOrd="2" destOrd="0" presId="urn:microsoft.com/office/officeart/2018/2/layout/IconVerticalSolidList"/>
    <dgm:cxn modelId="{77495B0E-7C0E-46C4-8E42-E8E0A8872294}" type="presParOf" srcId="{FAAD7942-84DA-43A7-84D4-2C61D3B31EEC}" destId="{AFD6802A-51AB-4B48-A65C-C3C5D7E6130B}" srcOrd="3" destOrd="0" presId="urn:microsoft.com/office/officeart/2018/2/layout/IconVerticalSolidList"/>
    <dgm:cxn modelId="{ADF4CA4B-F6B2-4159-9D01-B7184E65CE6D}" type="presParOf" srcId="{D18A9A0C-D357-42F2-B3D7-4AE5AA8BDCFC}" destId="{3DB1A5BB-C204-4D34-AC5B-7EB9D0B7E8F2}" srcOrd="1" destOrd="0" presId="urn:microsoft.com/office/officeart/2018/2/layout/IconVerticalSolidList"/>
    <dgm:cxn modelId="{8632145F-6E91-46AC-9DB4-3824150F31DC}" type="presParOf" srcId="{D18A9A0C-D357-42F2-B3D7-4AE5AA8BDCFC}" destId="{2110F8A6-BFAA-42BE-9ACC-555C26C3FFCF}" srcOrd="2" destOrd="0" presId="urn:microsoft.com/office/officeart/2018/2/layout/IconVerticalSolidList"/>
    <dgm:cxn modelId="{1FFEF365-17CD-49F2-BAB2-35BE0A748ED5}" type="presParOf" srcId="{2110F8A6-BFAA-42BE-9ACC-555C26C3FFCF}" destId="{C030428E-F7A9-457D-9FB8-21BFE4B57DF6}" srcOrd="0" destOrd="0" presId="urn:microsoft.com/office/officeart/2018/2/layout/IconVerticalSolidList"/>
    <dgm:cxn modelId="{A4D072D5-8F05-4295-BA1C-C15D5D131971}" type="presParOf" srcId="{2110F8A6-BFAA-42BE-9ACC-555C26C3FFCF}" destId="{49AE5AC2-AB66-477C-90AC-5C5EDE709402}" srcOrd="1" destOrd="0" presId="urn:microsoft.com/office/officeart/2018/2/layout/IconVerticalSolidList"/>
    <dgm:cxn modelId="{2D6CF998-31FE-40CF-942D-92A5DA3F3DD4}" type="presParOf" srcId="{2110F8A6-BFAA-42BE-9ACC-555C26C3FFCF}" destId="{EF7CCEF7-CA3B-4BDD-A29F-ECB57BB5EFC5}" srcOrd="2" destOrd="0" presId="urn:microsoft.com/office/officeart/2018/2/layout/IconVerticalSolidList"/>
    <dgm:cxn modelId="{BF6251FB-8E4A-4BF0-8FE7-10929C48E56F}" type="presParOf" srcId="{2110F8A6-BFAA-42BE-9ACC-555C26C3FFCF}" destId="{CE974D3C-AD55-47CF-9E1D-255D58B2A45B}" srcOrd="3" destOrd="0" presId="urn:microsoft.com/office/officeart/2018/2/layout/IconVerticalSolidList"/>
    <dgm:cxn modelId="{25FA0836-C166-4468-B3F9-36A1DDB7CA9F}" type="presParOf" srcId="{D18A9A0C-D357-42F2-B3D7-4AE5AA8BDCFC}" destId="{E1D86546-61E5-4FB9-BB10-38FE112D5B5D}" srcOrd="3" destOrd="0" presId="urn:microsoft.com/office/officeart/2018/2/layout/IconVerticalSolidList"/>
    <dgm:cxn modelId="{6C0C4ED8-861F-42F4-B31A-660225F2D056}" type="presParOf" srcId="{D18A9A0C-D357-42F2-B3D7-4AE5AA8BDCFC}" destId="{7AB696C8-6D91-4D47-96EF-69CA29B10EC0}" srcOrd="4" destOrd="0" presId="urn:microsoft.com/office/officeart/2018/2/layout/IconVerticalSolidList"/>
    <dgm:cxn modelId="{4CC36242-B59F-4051-83EE-87444A308223}" type="presParOf" srcId="{7AB696C8-6D91-4D47-96EF-69CA29B10EC0}" destId="{712A037F-FF35-4854-8A1F-49E36929CA84}" srcOrd="0" destOrd="0" presId="urn:microsoft.com/office/officeart/2018/2/layout/IconVerticalSolidList"/>
    <dgm:cxn modelId="{33FF48F7-B475-46A0-80BC-DB2EDD0E14D9}" type="presParOf" srcId="{7AB696C8-6D91-4D47-96EF-69CA29B10EC0}" destId="{1E5C056D-95AD-429F-A028-0AB8AFBE756B}" srcOrd="1" destOrd="0" presId="urn:microsoft.com/office/officeart/2018/2/layout/IconVerticalSolidList"/>
    <dgm:cxn modelId="{E783C353-B04B-4B50-B762-9548B0469F39}" type="presParOf" srcId="{7AB696C8-6D91-4D47-96EF-69CA29B10EC0}" destId="{210621F6-78F0-44E5-B8D2-6C5B07DEFC4B}" srcOrd="2" destOrd="0" presId="urn:microsoft.com/office/officeart/2018/2/layout/IconVerticalSolidList"/>
    <dgm:cxn modelId="{7B03B9B4-3253-4A3A-A934-63AEC7C71D90}" type="presParOf" srcId="{7AB696C8-6D91-4D47-96EF-69CA29B10EC0}" destId="{D4215A17-6371-4180-8C41-4379DF74B88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BA4A01-72E3-4BA6-A915-0EA1486DFA8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CEFA984-1FB6-4EBB-BAA0-80FECD63806F}">
      <dgm:prSet/>
      <dgm:spPr/>
      <dgm:t>
        <a:bodyPr/>
        <a:lstStyle/>
        <a:p>
          <a:r>
            <a:rPr lang="en-US"/>
            <a:t>1) Determine the script directory (base_folder).</a:t>
          </a:r>
        </a:p>
      </dgm:t>
    </dgm:pt>
    <dgm:pt modelId="{57FAB407-56C6-412A-8417-318A25B55B0D}" type="parTrans" cxnId="{6FB34ABB-22A0-4B41-BC08-24DDB1FE921B}">
      <dgm:prSet/>
      <dgm:spPr/>
      <dgm:t>
        <a:bodyPr/>
        <a:lstStyle/>
        <a:p>
          <a:endParaRPr lang="en-US"/>
        </a:p>
      </dgm:t>
    </dgm:pt>
    <dgm:pt modelId="{91AFDD5C-97E2-497C-A4D4-072D3AAE3624}" type="sibTrans" cxnId="{6FB34ABB-22A0-4B41-BC08-24DDB1FE921B}">
      <dgm:prSet/>
      <dgm:spPr/>
      <dgm:t>
        <a:bodyPr/>
        <a:lstStyle/>
        <a:p>
          <a:endParaRPr lang="en-US"/>
        </a:p>
      </dgm:t>
    </dgm:pt>
    <dgm:pt modelId="{8DC6C86A-BB1C-4F99-BDF5-EED6F2D20812}">
      <dgm:prSet/>
      <dgm:spPr/>
      <dgm:t>
        <a:bodyPr/>
        <a:lstStyle/>
        <a:p>
          <a:r>
            <a:rPr lang="en-US"/>
            <a:t>2) Point to downloads/ (create if it doesn't exist).</a:t>
          </a:r>
        </a:p>
      </dgm:t>
    </dgm:pt>
    <dgm:pt modelId="{5713B678-64CA-4F70-AACF-A1C779C6C1B5}" type="parTrans" cxnId="{EA508044-BD0D-40BB-B33F-E51C91518D49}">
      <dgm:prSet/>
      <dgm:spPr/>
      <dgm:t>
        <a:bodyPr/>
        <a:lstStyle/>
        <a:p>
          <a:endParaRPr lang="en-US"/>
        </a:p>
      </dgm:t>
    </dgm:pt>
    <dgm:pt modelId="{A2BB454D-9B29-48D9-82B7-3A9319BDF2AA}" type="sibTrans" cxnId="{EA508044-BD0D-40BB-B33F-E51C91518D49}">
      <dgm:prSet/>
      <dgm:spPr/>
      <dgm:t>
        <a:bodyPr/>
        <a:lstStyle/>
        <a:p>
          <a:endParaRPr lang="en-US"/>
        </a:p>
      </dgm:t>
    </dgm:pt>
    <dgm:pt modelId="{0D1A5D9B-DEDE-4014-9069-5B236F18ED15}">
      <dgm:prSet/>
      <dgm:spPr/>
      <dgm:t>
        <a:bodyPr/>
        <a:lstStyle/>
        <a:p>
          <a:r>
            <a:rPr lang="en-US"/>
            <a:t>3) List all files inside downloads/.</a:t>
          </a:r>
        </a:p>
      </dgm:t>
    </dgm:pt>
    <dgm:pt modelId="{609B206F-C349-47E2-9A91-4A1233C31267}" type="parTrans" cxnId="{E8502ECB-2138-444D-87B6-153193E4F06C}">
      <dgm:prSet/>
      <dgm:spPr/>
      <dgm:t>
        <a:bodyPr/>
        <a:lstStyle/>
        <a:p>
          <a:endParaRPr lang="en-US"/>
        </a:p>
      </dgm:t>
    </dgm:pt>
    <dgm:pt modelId="{7BF7EEEE-C6DD-4930-837A-CB9D148386AA}" type="sibTrans" cxnId="{E8502ECB-2138-444D-87B6-153193E4F06C}">
      <dgm:prSet/>
      <dgm:spPr/>
      <dgm:t>
        <a:bodyPr/>
        <a:lstStyle/>
        <a:p>
          <a:endParaRPr lang="en-US"/>
        </a:p>
      </dgm:t>
    </dgm:pt>
    <dgm:pt modelId="{BEA8F9EE-8AAF-4C2F-91A4-C32848BBB72B}">
      <dgm:prSet/>
      <dgm:spPr/>
      <dgm:t>
        <a:bodyPr/>
        <a:lstStyle/>
        <a:p>
          <a:r>
            <a:rPr lang="en-US"/>
            <a:t>4) Get each file's extension (e.g., .jpg → JPG).</a:t>
          </a:r>
        </a:p>
      </dgm:t>
    </dgm:pt>
    <dgm:pt modelId="{A42BBABF-7061-4016-9E63-7A091C23F3FC}" type="parTrans" cxnId="{686037E4-AEF8-4B3A-92C5-6428F9B8D8F8}">
      <dgm:prSet/>
      <dgm:spPr/>
      <dgm:t>
        <a:bodyPr/>
        <a:lstStyle/>
        <a:p>
          <a:endParaRPr lang="en-US"/>
        </a:p>
      </dgm:t>
    </dgm:pt>
    <dgm:pt modelId="{969F6E1F-1F88-4353-9FEE-84DA37B43A66}" type="sibTrans" cxnId="{686037E4-AEF8-4B3A-92C5-6428F9B8D8F8}">
      <dgm:prSet/>
      <dgm:spPr/>
      <dgm:t>
        <a:bodyPr/>
        <a:lstStyle/>
        <a:p>
          <a:endParaRPr lang="en-US"/>
        </a:p>
      </dgm:t>
    </dgm:pt>
    <dgm:pt modelId="{DFD93FCD-361C-4F07-A8A1-BB6DE59BE731}">
      <dgm:prSet/>
      <dgm:spPr/>
      <dgm:t>
        <a:bodyPr/>
        <a:lstStyle/>
        <a:p>
          <a:r>
            <a:rPr lang="en-US"/>
            <a:t>5) Create the target folder if missing (JPG/, TXT/, etc.).</a:t>
          </a:r>
        </a:p>
      </dgm:t>
    </dgm:pt>
    <dgm:pt modelId="{96F3B24B-BF6F-448F-869B-37F464B2B4CE}" type="parTrans" cxnId="{A80AD56D-6898-4623-8001-79D98576A162}">
      <dgm:prSet/>
      <dgm:spPr/>
      <dgm:t>
        <a:bodyPr/>
        <a:lstStyle/>
        <a:p>
          <a:endParaRPr lang="en-US"/>
        </a:p>
      </dgm:t>
    </dgm:pt>
    <dgm:pt modelId="{94645FE9-4A6D-4463-B9B2-BE815BFAC7B0}" type="sibTrans" cxnId="{A80AD56D-6898-4623-8001-79D98576A162}">
      <dgm:prSet/>
      <dgm:spPr/>
      <dgm:t>
        <a:bodyPr/>
        <a:lstStyle/>
        <a:p>
          <a:endParaRPr lang="en-US"/>
        </a:p>
      </dgm:t>
    </dgm:pt>
    <dgm:pt modelId="{0DBAE92C-4FBA-4ED7-8BAD-2DF6190D02EB}">
      <dgm:prSet/>
      <dgm:spPr/>
      <dgm:t>
        <a:bodyPr/>
        <a:lstStyle/>
        <a:p>
          <a:r>
            <a:rPr lang="en-US"/>
            <a:t>6) Move the file into the corresponding folder.</a:t>
          </a:r>
        </a:p>
      </dgm:t>
    </dgm:pt>
    <dgm:pt modelId="{EA1F60E4-C571-4E30-A6AA-13AE895B3941}" type="parTrans" cxnId="{50DEC995-EC84-402C-9DB7-DF7A9B13C3ED}">
      <dgm:prSet/>
      <dgm:spPr/>
      <dgm:t>
        <a:bodyPr/>
        <a:lstStyle/>
        <a:p>
          <a:endParaRPr lang="en-US"/>
        </a:p>
      </dgm:t>
    </dgm:pt>
    <dgm:pt modelId="{4181058B-70B9-4917-B2FF-1CE1990E866A}" type="sibTrans" cxnId="{50DEC995-EC84-402C-9DB7-DF7A9B13C3ED}">
      <dgm:prSet/>
      <dgm:spPr/>
      <dgm:t>
        <a:bodyPr/>
        <a:lstStyle/>
        <a:p>
          <a:endParaRPr lang="en-US"/>
        </a:p>
      </dgm:t>
    </dgm:pt>
    <dgm:pt modelId="{119C8963-DDA7-4C90-8B45-5F1AEE591C6D}">
      <dgm:prSet/>
      <dgm:spPr/>
      <dgm:t>
        <a:bodyPr/>
        <a:lstStyle/>
        <a:p>
          <a:r>
            <a:rPr lang="en-US"/>
            <a:t>7) Print progress and final summary.</a:t>
          </a:r>
        </a:p>
      </dgm:t>
    </dgm:pt>
    <dgm:pt modelId="{B307B72F-AE95-4B9C-9313-05B6BEAD20EF}" type="parTrans" cxnId="{0B1FF68C-FB0A-4AEC-81D7-E70793755B58}">
      <dgm:prSet/>
      <dgm:spPr/>
      <dgm:t>
        <a:bodyPr/>
        <a:lstStyle/>
        <a:p>
          <a:endParaRPr lang="en-US"/>
        </a:p>
      </dgm:t>
    </dgm:pt>
    <dgm:pt modelId="{D089D1ED-BEC8-41A0-B98D-D718E6E85452}" type="sibTrans" cxnId="{0B1FF68C-FB0A-4AEC-81D7-E70793755B58}">
      <dgm:prSet/>
      <dgm:spPr/>
      <dgm:t>
        <a:bodyPr/>
        <a:lstStyle/>
        <a:p>
          <a:endParaRPr lang="en-US"/>
        </a:p>
      </dgm:t>
    </dgm:pt>
    <dgm:pt modelId="{CDE90A9F-7C1C-434C-BEAE-384513422CB3}" type="pres">
      <dgm:prSet presAssocID="{31BA4A01-72E3-4BA6-A915-0EA1486DFA88}" presName="linear" presStyleCnt="0">
        <dgm:presLayoutVars>
          <dgm:animLvl val="lvl"/>
          <dgm:resizeHandles val="exact"/>
        </dgm:presLayoutVars>
      </dgm:prSet>
      <dgm:spPr/>
    </dgm:pt>
    <dgm:pt modelId="{D82B0A56-7D05-4AAD-A678-7E3178C033A8}" type="pres">
      <dgm:prSet presAssocID="{DCEFA984-1FB6-4EBB-BAA0-80FECD63806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F48D6519-584F-41D0-A123-990FC32486B0}" type="pres">
      <dgm:prSet presAssocID="{91AFDD5C-97E2-497C-A4D4-072D3AAE3624}" presName="spacer" presStyleCnt="0"/>
      <dgm:spPr/>
    </dgm:pt>
    <dgm:pt modelId="{7C55747B-B0F4-44D8-A93A-EECFDE87D248}" type="pres">
      <dgm:prSet presAssocID="{8DC6C86A-BB1C-4F99-BDF5-EED6F2D20812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AD91D099-34D3-462E-B54D-320473ABBDE1}" type="pres">
      <dgm:prSet presAssocID="{A2BB454D-9B29-48D9-82B7-3A9319BDF2AA}" presName="spacer" presStyleCnt="0"/>
      <dgm:spPr/>
    </dgm:pt>
    <dgm:pt modelId="{9D000CEF-3EFB-43E6-9277-3FDE38CFF01D}" type="pres">
      <dgm:prSet presAssocID="{0D1A5D9B-DEDE-4014-9069-5B236F18ED1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923A7290-4AAD-40D2-9D34-B38D4C3A2F4A}" type="pres">
      <dgm:prSet presAssocID="{7BF7EEEE-C6DD-4930-837A-CB9D148386AA}" presName="spacer" presStyleCnt="0"/>
      <dgm:spPr/>
    </dgm:pt>
    <dgm:pt modelId="{AD58964C-A40E-4180-AEF8-492A737F21D2}" type="pres">
      <dgm:prSet presAssocID="{BEA8F9EE-8AAF-4C2F-91A4-C32848BBB72B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E1C5D4F3-5919-4894-A01C-AB94D54F0870}" type="pres">
      <dgm:prSet presAssocID="{969F6E1F-1F88-4353-9FEE-84DA37B43A66}" presName="spacer" presStyleCnt="0"/>
      <dgm:spPr/>
    </dgm:pt>
    <dgm:pt modelId="{63DB5B0B-1D8B-426D-9CA7-0A420EC6D93C}" type="pres">
      <dgm:prSet presAssocID="{DFD93FCD-361C-4F07-A8A1-BB6DE59BE731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591E07DB-D59D-43EB-9198-1E6D1FB193B7}" type="pres">
      <dgm:prSet presAssocID="{94645FE9-4A6D-4463-B9B2-BE815BFAC7B0}" presName="spacer" presStyleCnt="0"/>
      <dgm:spPr/>
    </dgm:pt>
    <dgm:pt modelId="{23D3DC4B-C9E9-4339-AEC9-D3F119F87411}" type="pres">
      <dgm:prSet presAssocID="{0DBAE92C-4FBA-4ED7-8BAD-2DF6190D02EB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49586DEE-3DAC-46F5-8054-873834496EFB}" type="pres">
      <dgm:prSet presAssocID="{4181058B-70B9-4917-B2FF-1CE1990E866A}" presName="spacer" presStyleCnt="0"/>
      <dgm:spPr/>
    </dgm:pt>
    <dgm:pt modelId="{3CC76A4A-0D25-484E-B468-3DEA481CAED9}" type="pres">
      <dgm:prSet presAssocID="{119C8963-DDA7-4C90-8B45-5F1AEE591C6D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A508044-BD0D-40BB-B33F-E51C91518D49}" srcId="{31BA4A01-72E3-4BA6-A915-0EA1486DFA88}" destId="{8DC6C86A-BB1C-4F99-BDF5-EED6F2D20812}" srcOrd="1" destOrd="0" parTransId="{5713B678-64CA-4F70-AACF-A1C779C6C1B5}" sibTransId="{A2BB454D-9B29-48D9-82B7-3A9319BDF2AA}"/>
    <dgm:cxn modelId="{F6406668-815D-4FDF-9BF2-E5D2F5B7C264}" type="presOf" srcId="{119C8963-DDA7-4C90-8B45-5F1AEE591C6D}" destId="{3CC76A4A-0D25-484E-B468-3DEA481CAED9}" srcOrd="0" destOrd="0" presId="urn:microsoft.com/office/officeart/2005/8/layout/vList2"/>
    <dgm:cxn modelId="{A80AD56D-6898-4623-8001-79D98576A162}" srcId="{31BA4A01-72E3-4BA6-A915-0EA1486DFA88}" destId="{DFD93FCD-361C-4F07-A8A1-BB6DE59BE731}" srcOrd="4" destOrd="0" parTransId="{96F3B24B-BF6F-448F-869B-37F464B2B4CE}" sibTransId="{94645FE9-4A6D-4463-B9B2-BE815BFAC7B0}"/>
    <dgm:cxn modelId="{06BA874E-5D7E-4AA2-8F01-07765CCBDD7E}" type="presOf" srcId="{31BA4A01-72E3-4BA6-A915-0EA1486DFA88}" destId="{CDE90A9F-7C1C-434C-BEAE-384513422CB3}" srcOrd="0" destOrd="0" presId="urn:microsoft.com/office/officeart/2005/8/layout/vList2"/>
    <dgm:cxn modelId="{75156978-3DF8-4575-A975-8BC75DEAB5D4}" type="presOf" srcId="{DFD93FCD-361C-4F07-A8A1-BB6DE59BE731}" destId="{63DB5B0B-1D8B-426D-9CA7-0A420EC6D93C}" srcOrd="0" destOrd="0" presId="urn:microsoft.com/office/officeart/2005/8/layout/vList2"/>
    <dgm:cxn modelId="{ADBA697A-1769-438F-B1E4-418DA741DCBD}" type="presOf" srcId="{0DBAE92C-4FBA-4ED7-8BAD-2DF6190D02EB}" destId="{23D3DC4B-C9E9-4339-AEC9-D3F119F87411}" srcOrd="0" destOrd="0" presId="urn:microsoft.com/office/officeart/2005/8/layout/vList2"/>
    <dgm:cxn modelId="{3CF5805A-D7F1-422F-AEE4-4E89DB19063F}" type="presOf" srcId="{DCEFA984-1FB6-4EBB-BAA0-80FECD63806F}" destId="{D82B0A56-7D05-4AAD-A678-7E3178C033A8}" srcOrd="0" destOrd="0" presId="urn:microsoft.com/office/officeart/2005/8/layout/vList2"/>
    <dgm:cxn modelId="{5468875A-C213-4DAF-A023-CDBEE8CD071D}" type="presOf" srcId="{8DC6C86A-BB1C-4F99-BDF5-EED6F2D20812}" destId="{7C55747B-B0F4-44D8-A93A-EECFDE87D248}" srcOrd="0" destOrd="0" presId="urn:microsoft.com/office/officeart/2005/8/layout/vList2"/>
    <dgm:cxn modelId="{0B1FF68C-FB0A-4AEC-81D7-E70793755B58}" srcId="{31BA4A01-72E3-4BA6-A915-0EA1486DFA88}" destId="{119C8963-DDA7-4C90-8B45-5F1AEE591C6D}" srcOrd="6" destOrd="0" parTransId="{B307B72F-AE95-4B9C-9313-05B6BEAD20EF}" sibTransId="{D089D1ED-BEC8-41A0-B98D-D718E6E85452}"/>
    <dgm:cxn modelId="{50DEC995-EC84-402C-9DB7-DF7A9B13C3ED}" srcId="{31BA4A01-72E3-4BA6-A915-0EA1486DFA88}" destId="{0DBAE92C-4FBA-4ED7-8BAD-2DF6190D02EB}" srcOrd="5" destOrd="0" parTransId="{EA1F60E4-C571-4E30-A6AA-13AE895B3941}" sibTransId="{4181058B-70B9-4917-B2FF-1CE1990E866A}"/>
    <dgm:cxn modelId="{52FAB09D-A06D-44E2-ADE3-D69826AF7DCF}" type="presOf" srcId="{0D1A5D9B-DEDE-4014-9069-5B236F18ED15}" destId="{9D000CEF-3EFB-43E6-9277-3FDE38CFF01D}" srcOrd="0" destOrd="0" presId="urn:microsoft.com/office/officeart/2005/8/layout/vList2"/>
    <dgm:cxn modelId="{6FB34ABB-22A0-4B41-BC08-24DDB1FE921B}" srcId="{31BA4A01-72E3-4BA6-A915-0EA1486DFA88}" destId="{DCEFA984-1FB6-4EBB-BAA0-80FECD63806F}" srcOrd="0" destOrd="0" parTransId="{57FAB407-56C6-412A-8417-318A25B55B0D}" sibTransId="{91AFDD5C-97E2-497C-A4D4-072D3AAE3624}"/>
    <dgm:cxn modelId="{E8502ECB-2138-444D-87B6-153193E4F06C}" srcId="{31BA4A01-72E3-4BA6-A915-0EA1486DFA88}" destId="{0D1A5D9B-DEDE-4014-9069-5B236F18ED15}" srcOrd="2" destOrd="0" parTransId="{609B206F-C349-47E2-9A91-4A1233C31267}" sibTransId="{7BF7EEEE-C6DD-4930-837A-CB9D148386AA}"/>
    <dgm:cxn modelId="{686037E4-AEF8-4B3A-92C5-6428F9B8D8F8}" srcId="{31BA4A01-72E3-4BA6-A915-0EA1486DFA88}" destId="{BEA8F9EE-8AAF-4C2F-91A4-C32848BBB72B}" srcOrd="3" destOrd="0" parTransId="{A42BBABF-7061-4016-9E63-7A091C23F3FC}" sibTransId="{969F6E1F-1F88-4353-9FEE-84DA37B43A66}"/>
    <dgm:cxn modelId="{EB6109F8-1ACB-4B1B-9DC6-3629C5643D28}" type="presOf" srcId="{BEA8F9EE-8AAF-4C2F-91A4-C32848BBB72B}" destId="{AD58964C-A40E-4180-AEF8-492A737F21D2}" srcOrd="0" destOrd="0" presId="urn:microsoft.com/office/officeart/2005/8/layout/vList2"/>
    <dgm:cxn modelId="{A22B8BCB-B1EF-4DEE-ADA8-12FA478E85DE}" type="presParOf" srcId="{CDE90A9F-7C1C-434C-BEAE-384513422CB3}" destId="{D82B0A56-7D05-4AAD-A678-7E3178C033A8}" srcOrd="0" destOrd="0" presId="urn:microsoft.com/office/officeart/2005/8/layout/vList2"/>
    <dgm:cxn modelId="{FB69614F-7C8D-4C2B-AC44-4D6073D977AB}" type="presParOf" srcId="{CDE90A9F-7C1C-434C-BEAE-384513422CB3}" destId="{F48D6519-584F-41D0-A123-990FC32486B0}" srcOrd="1" destOrd="0" presId="urn:microsoft.com/office/officeart/2005/8/layout/vList2"/>
    <dgm:cxn modelId="{FB3B0B1C-0F29-40B0-B034-F9044982F7A6}" type="presParOf" srcId="{CDE90A9F-7C1C-434C-BEAE-384513422CB3}" destId="{7C55747B-B0F4-44D8-A93A-EECFDE87D248}" srcOrd="2" destOrd="0" presId="urn:microsoft.com/office/officeart/2005/8/layout/vList2"/>
    <dgm:cxn modelId="{67CF4211-2515-48E1-943A-5099FDC6C87F}" type="presParOf" srcId="{CDE90A9F-7C1C-434C-BEAE-384513422CB3}" destId="{AD91D099-34D3-462E-B54D-320473ABBDE1}" srcOrd="3" destOrd="0" presId="urn:microsoft.com/office/officeart/2005/8/layout/vList2"/>
    <dgm:cxn modelId="{792FA25C-4400-4180-B715-B93F5549082C}" type="presParOf" srcId="{CDE90A9F-7C1C-434C-BEAE-384513422CB3}" destId="{9D000CEF-3EFB-43E6-9277-3FDE38CFF01D}" srcOrd="4" destOrd="0" presId="urn:microsoft.com/office/officeart/2005/8/layout/vList2"/>
    <dgm:cxn modelId="{8F870533-9CA4-4475-B6ED-5BFB40BAB7B1}" type="presParOf" srcId="{CDE90A9F-7C1C-434C-BEAE-384513422CB3}" destId="{923A7290-4AAD-40D2-9D34-B38D4C3A2F4A}" srcOrd="5" destOrd="0" presId="urn:microsoft.com/office/officeart/2005/8/layout/vList2"/>
    <dgm:cxn modelId="{4AAB4321-707F-47C2-9607-4DE26447BDEA}" type="presParOf" srcId="{CDE90A9F-7C1C-434C-BEAE-384513422CB3}" destId="{AD58964C-A40E-4180-AEF8-492A737F21D2}" srcOrd="6" destOrd="0" presId="urn:microsoft.com/office/officeart/2005/8/layout/vList2"/>
    <dgm:cxn modelId="{836B792C-C37A-41F0-9A9F-99CBB079A27A}" type="presParOf" srcId="{CDE90A9F-7C1C-434C-BEAE-384513422CB3}" destId="{E1C5D4F3-5919-4894-A01C-AB94D54F0870}" srcOrd="7" destOrd="0" presId="urn:microsoft.com/office/officeart/2005/8/layout/vList2"/>
    <dgm:cxn modelId="{DCA1CCAC-9576-4446-9035-513A59674222}" type="presParOf" srcId="{CDE90A9F-7C1C-434C-BEAE-384513422CB3}" destId="{63DB5B0B-1D8B-426D-9CA7-0A420EC6D93C}" srcOrd="8" destOrd="0" presId="urn:microsoft.com/office/officeart/2005/8/layout/vList2"/>
    <dgm:cxn modelId="{B8A31CB2-BDFA-4124-8A9E-EF222C831F7D}" type="presParOf" srcId="{CDE90A9F-7C1C-434C-BEAE-384513422CB3}" destId="{591E07DB-D59D-43EB-9198-1E6D1FB193B7}" srcOrd="9" destOrd="0" presId="urn:microsoft.com/office/officeart/2005/8/layout/vList2"/>
    <dgm:cxn modelId="{4EA23390-27BF-419E-950E-339FCA172359}" type="presParOf" srcId="{CDE90A9F-7C1C-434C-BEAE-384513422CB3}" destId="{23D3DC4B-C9E9-4339-AEC9-D3F119F87411}" srcOrd="10" destOrd="0" presId="urn:microsoft.com/office/officeart/2005/8/layout/vList2"/>
    <dgm:cxn modelId="{7C6B93CA-68D7-44FD-9252-BBA3FBAEA30E}" type="presParOf" srcId="{CDE90A9F-7C1C-434C-BEAE-384513422CB3}" destId="{49586DEE-3DAC-46F5-8054-873834496EFB}" srcOrd="11" destOrd="0" presId="urn:microsoft.com/office/officeart/2005/8/layout/vList2"/>
    <dgm:cxn modelId="{54FEBEA1-FF67-4C74-8402-119B83561FA5}" type="presParOf" srcId="{CDE90A9F-7C1C-434C-BEAE-384513422CB3}" destId="{3CC76A4A-0D25-484E-B468-3DEA481CAED9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331D013-0164-4BEA-A475-D8DE4C4F0362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860DC1-DB14-4FE5-A0EB-4B41EE415079}">
      <dgm:prSet/>
      <dgm:spPr/>
      <dgm:t>
        <a:bodyPr/>
        <a:lstStyle/>
        <a:p>
          <a:r>
            <a:rPr lang="en-US"/>
            <a:t>project/</a:t>
          </a:r>
        </a:p>
      </dgm:t>
    </dgm:pt>
    <dgm:pt modelId="{07B1B981-6193-4639-9825-1CC95C912D21}" type="parTrans" cxnId="{C9A06E96-3151-4EED-9F92-F73015B142CF}">
      <dgm:prSet/>
      <dgm:spPr/>
      <dgm:t>
        <a:bodyPr/>
        <a:lstStyle/>
        <a:p>
          <a:endParaRPr lang="en-US"/>
        </a:p>
      </dgm:t>
    </dgm:pt>
    <dgm:pt modelId="{DDED2FA5-5D81-49A2-BA04-3A0F1BE30CE6}" type="sibTrans" cxnId="{C9A06E96-3151-4EED-9F92-F73015B142CF}">
      <dgm:prSet/>
      <dgm:spPr/>
      <dgm:t>
        <a:bodyPr/>
        <a:lstStyle/>
        <a:p>
          <a:endParaRPr lang="en-US"/>
        </a:p>
      </dgm:t>
    </dgm:pt>
    <dgm:pt modelId="{6470BE2C-2318-408B-9A86-7F9E8840A733}">
      <dgm:prSet/>
      <dgm:spPr/>
      <dgm:t>
        <a:bodyPr/>
        <a:lstStyle/>
        <a:p>
          <a:r>
            <a:rPr lang="en-US"/>
            <a:t>├─ auto_sort.py</a:t>
          </a:r>
        </a:p>
      </dgm:t>
    </dgm:pt>
    <dgm:pt modelId="{6C4E9C66-CC5B-43E2-8FC3-207EE43257B0}" type="parTrans" cxnId="{EECE408D-1E93-4181-BCF0-0F0ACB7AA9B7}">
      <dgm:prSet/>
      <dgm:spPr/>
      <dgm:t>
        <a:bodyPr/>
        <a:lstStyle/>
        <a:p>
          <a:endParaRPr lang="en-US"/>
        </a:p>
      </dgm:t>
    </dgm:pt>
    <dgm:pt modelId="{ED5E2BB9-F622-480F-9483-91929BD93374}" type="sibTrans" cxnId="{EECE408D-1E93-4181-BCF0-0F0ACB7AA9B7}">
      <dgm:prSet/>
      <dgm:spPr/>
      <dgm:t>
        <a:bodyPr/>
        <a:lstStyle/>
        <a:p>
          <a:endParaRPr lang="en-US"/>
        </a:p>
      </dgm:t>
    </dgm:pt>
    <dgm:pt modelId="{77CBA1E0-987D-4704-BC72-13AD467D0C71}">
      <dgm:prSet/>
      <dgm:spPr/>
      <dgm:t>
        <a:bodyPr/>
        <a:lstStyle/>
        <a:p>
          <a:r>
            <a:rPr lang="en-US"/>
            <a:t>└─ downloads/     ← put your mixed files here</a:t>
          </a:r>
        </a:p>
      </dgm:t>
    </dgm:pt>
    <dgm:pt modelId="{6150543F-477C-49AA-9B68-2090E228E1F9}" type="parTrans" cxnId="{FCD6BB60-F42B-4444-B28F-BCC01565ACF7}">
      <dgm:prSet/>
      <dgm:spPr/>
      <dgm:t>
        <a:bodyPr/>
        <a:lstStyle/>
        <a:p>
          <a:endParaRPr lang="en-US"/>
        </a:p>
      </dgm:t>
    </dgm:pt>
    <dgm:pt modelId="{4FDA9069-ADDD-4DD8-82CC-BD89B9CDC8BB}" type="sibTrans" cxnId="{FCD6BB60-F42B-4444-B28F-BCC01565ACF7}">
      <dgm:prSet/>
      <dgm:spPr/>
      <dgm:t>
        <a:bodyPr/>
        <a:lstStyle/>
        <a:p>
          <a:endParaRPr lang="en-US"/>
        </a:p>
      </dgm:t>
    </dgm:pt>
    <dgm:pt modelId="{47EA1CCC-65D9-4A1F-A0F7-795CBA469721}">
      <dgm:prSet/>
      <dgm:spPr/>
      <dgm:t>
        <a:bodyPr/>
        <a:lstStyle/>
        <a:p>
          <a:r>
            <a:rPr lang="en-US"/>
            <a:t>├─ report.pdf</a:t>
          </a:r>
        </a:p>
      </dgm:t>
    </dgm:pt>
    <dgm:pt modelId="{065607A3-26AE-4F06-8005-31A5FE545724}" type="parTrans" cxnId="{99FCD85E-B856-4585-89A4-8F5C862716A2}">
      <dgm:prSet/>
      <dgm:spPr/>
      <dgm:t>
        <a:bodyPr/>
        <a:lstStyle/>
        <a:p>
          <a:endParaRPr lang="en-US"/>
        </a:p>
      </dgm:t>
    </dgm:pt>
    <dgm:pt modelId="{968EAC64-7BB4-4FC7-AB7D-D9EF3183CFC5}" type="sibTrans" cxnId="{99FCD85E-B856-4585-89A4-8F5C862716A2}">
      <dgm:prSet/>
      <dgm:spPr/>
      <dgm:t>
        <a:bodyPr/>
        <a:lstStyle/>
        <a:p>
          <a:endParaRPr lang="en-US"/>
        </a:p>
      </dgm:t>
    </dgm:pt>
    <dgm:pt modelId="{E3DE0053-51E1-4BEE-AED7-9632F03E6053}">
      <dgm:prSet/>
      <dgm:spPr/>
      <dgm:t>
        <a:bodyPr/>
        <a:lstStyle/>
        <a:p>
          <a:r>
            <a:rPr lang="en-US"/>
            <a:t>├─ photo.jpg</a:t>
          </a:r>
        </a:p>
      </dgm:t>
    </dgm:pt>
    <dgm:pt modelId="{627F49E8-E903-4468-A2BA-7D83D28BE8C0}" type="parTrans" cxnId="{03AD5737-9A56-49F0-BB63-463240CE0EAD}">
      <dgm:prSet/>
      <dgm:spPr/>
      <dgm:t>
        <a:bodyPr/>
        <a:lstStyle/>
        <a:p>
          <a:endParaRPr lang="en-US"/>
        </a:p>
      </dgm:t>
    </dgm:pt>
    <dgm:pt modelId="{116C369C-CD71-456F-AD20-BC9D18A20561}" type="sibTrans" cxnId="{03AD5737-9A56-49F0-BB63-463240CE0EAD}">
      <dgm:prSet/>
      <dgm:spPr/>
      <dgm:t>
        <a:bodyPr/>
        <a:lstStyle/>
        <a:p>
          <a:endParaRPr lang="en-US"/>
        </a:p>
      </dgm:t>
    </dgm:pt>
    <dgm:pt modelId="{D1B829CA-1807-4E22-BF32-DA2B9F77F9C5}">
      <dgm:prSet/>
      <dgm:spPr/>
      <dgm:t>
        <a:bodyPr/>
        <a:lstStyle/>
        <a:p>
          <a:r>
            <a:rPr lang="en-US"/>
            <a:t>└─ notes.txt</a:t>
          </a:r>
        </a:p>
      </dgm:t>
    </dgm:pt>
    <dgm:pt modelId="{C157D917-040E-4B0B-A8BD-B9EBE32AE0B4}" type="parTrans" cxnId="{924D5494-379C-45BE-A89F-1D1B42FCA6E4}">
      <dgm:prSet/>
      <dgm:spPr/>
      <dgm:t>
        <a:bodyPr/>
        <a:lstStyle/>
        <a:p>
          <a:endParaRPr lang="en-US"/>
        </a:p>
      </dgm:t>
    </dgm:pt>
    <dgm:pt modelId="{F629BE18-7056-4DD3-B5BF-AAC2CC696F84}" type="sibTrans" cxnId="{924D5494-379C-45BE-A89F-1D1B42FCA6E4}">
      <dgm:prSet/>
      <dgm:spPr/>
      <dgm:t>
        <a:bodyPr/>
        <a:lstStyle/>
        <a:p>
          <a:endParaRPr lang="en-US"/>
        </a:p>
      </dgm:t>
    </dgm:pt>
    <dgm:pt modelId="{1A7720FF-DAFD-42B7-87C2-9DFAB8DD3D36}">
      <dgm:prSet/>
      <dgm:spPr/>
      <dgm:t>
        <a:bodyPr/>
        <a:lstStyle/>
        <a:p>
          <a:r>
            <a:rPr lang="en-US"/>
            <a:t>After running:</a:t>
          </a:r>
        </a:p>
      </dgm:t>
    </dgm:pt>
    <dgm:pt modelId="{73DCE4E1-0A3B-40A8-95FD-7629A77890E4}" type="parTrans" cxnId="{9D004F7F-E276-41E3-A841-BE60734189C8}">
      <dgm:prSet/>
      <dgm:spPr/>
      <dgm:t>
        <a:bodyPr/>
        <a:lstStyle/>
        <a:p>
          <a:endParaRPr lang="en-US"/>
        </a:p>
      </dgm:t>
    </dgm:pt>
    <dgm:pt modelId="{54F4A947-5B53-4303-98D8-4AD7BF72AE52}" type="sibTrans" cxnId="{9D004F7F-E276-41E3-A841-BE60734189C8}">
      <dgm:prSet/>
      <dgm:spPr/>
      <dgm:t>
        <a:bodyPr/>
        <a:lstStyle/>
        <a:p>
          <a:endParaRPr lang="en-US"/>
        </a:p>
      </dgm:t>
    </dgm:pt>
    <dgm:pt modelId="{24CDE474-88DD-4A7B-BE81-C311A41EBEAE}">
      <dgm:prSet/>
      <dgm:spPr/>
      <dgm:t>
        <a:bodyPr/>
        <a:lstStyle/>
        <a:p>
          <a:r>
            <a:rPr lang="en-US"/>
            <a:t>project/</a:t>
          </a:r>
        </a:p>
      </dgm:t>
    </dgm:pt>
    <dgm:pt modelId="{ABBA7470-2017-4419-A215-A29CCA35C785}" type="parTrans" cxnId="{BA4D433D-3EE4-40DF-92E7-2DF0D6399A83}">
      <dgm:prSet/>
      <dgm:spPr/>
      <dgm:t>
        <a:bodyPr/>
        <a:lstStyle/>
        <a:p>
          <a:endParaRPr lang="en-US"/>
        </a:p>
      </dgm:t>
    </dgm:pt>
    <dgm:pt modelId="{2DEE671B-6D3F-4301-B610-4E6C051168C4}" type="sibTrans" cxnId="{BA4D433D-3EE4-40DF-92E7-2DF0D6399A83}">
      <dgm:prSet/>
      <dgm:spPr/>
      <dgm:t>
        <a:bodyPr/>
        <a:lstStyle/>
        <a:p>
          <a:endParaRPr lang="en-US"/>
        </a:p>
      </dgm:t>
    </dgm:pt>
    <dgm:pt modelId="{64FE549C-06AA-40B4-9AE7-B5BF72037FE9}">
      <dgm:prSet/>
      <dgm:spPr/>
      <dgm:t>
        <a:bodyPr/>
        <a:lstStyle/>
        <a:p>
          <a:r>
            <a:rPr lang="en-US"/>
            <a:t>├─ auto_sort.py</a:t>
          </a:r>
        </a:p>
      </dgm:t>
    </dgm:pt>
    <dgm:pt modelId="{3BCC3786-242F-4E74-B02C-FE6C14D4081A}" type="parTrans" cxnId="{8FCB68A0-625D-4E2A-9E58-65AB4D149A58}">
      <dgm:prSet/>
      <dgm:spPr/>
      <dgm:t>
        <a:bodyPr/>
        <a:lstStyle/>
        <a:p>
          <a:endParaRPr lang="en-US"/>
        </a:p>
      </dgm:t>
    </dgm:pt>
    <dgm:pt modelId="{191AC989-BCFA-4F3B-ABD4-F32168F4051D}" type="sibTrans" cxnId="{8FCB68A0-625D-4E2A-9E58-65AB4D149A58}">
      <dgm:prSet/>
      <dgm:spPr/>
      <dgm:t>
        <a:bodyPr/>
        <a:lstStyle/>
        <a:p>
          <a:endParaRPr lang="en-US"/>
        </a:p>
      </dgm:t>
    </dgm:pt>
    <dgm:pt modelId="{6F0F3083-4452-4D6E-B2BF-0FF9D842E702}">
      <dgm:prSet/>
      <dgm:spPr/>
      <dgm:t>
        <a:bodyPr/>
        <a:lstStyle/>
        <a:p>
          <a:r>
            <a:rPr lang="en-US"/>
            <a:t>├─ JPG/     ← photo.jpg</a:t>
          </a:r>
        </a:p>
      </dgm:t>
    </dgm:pt>
    <dgm:pt modelId="{CDBA24CA-84B9-4932-AC62-9967B6FFEDB3}" type="parTrans" cxnId="{6389A373-12C5-48D4-A953-BDD3435500C4}">
      <dgm:prSet/>
      <dgm:spPr/>
      <dgm:t>
        <a:bodyPr/>
        <a:lstStyle/>
        <a:p>
          <a:endParaRPr lang="en-US"/>
        </a:p>
      </dgm:t>
    </dgm:pt>
    <dgm:pt modelId="{3D91B995-3AB4-40AB-A69A-7883E3CD30C0}" type="sibTrans" cxnId="{6389A373-12C5-48D4-A953-BDD3435500C4}">
      <dgm:prSet/>
      <dgm:spPr/>
      <dgm:t>
        <a:bodyPr/>
        <a:lstStyle/>
        <a:p>
          <a:endParaRPr lang="en-US"/>
        </a:p>
      </dgm:t>
    </dgm:pt>
    <dgm:pt modelId="{435E5CA1-1D58-47A6-9943-67DFAD0A99F3}">
      <dgm:prSet/>
      <dgm:spPr/>
      <dgm:t>
        <a:bodyPr/>
        <a:lstStyle/>
        <a:p>
          <a:r>
            <a:rPr lang="en-US"/>
            <a:t>├─ PDF/     ← report.pdf</a:t>
          </a:r>
        </a:p>
      </dgm:t>
    </dgm:pt>
    <dgm:pt modelId="{25BA1627-C596-44BC-9605-AB5DEA7C6B44}" type="parTrans" cxnId="{75904486-370C-46D2-8FDC-A39B02B02A87}">
      <dgm:prSet/>
      <dgm:spPr/>
      <dgm:t>
        <a:bodyPr/>
        <a:lstStyle/>
        <a:p>
          <a:endParaRPr lang="en-US"/>
        </a:p>
      </dgm:t>
    </dgm:pt>
    <dgm:pt modelId="{DB5E4CEC-C4E1-47DC-8A95-8582CA967045}" type="sibTrans" cxnId="{75904486-370C-46D2-8FDC-A39B02B02A87}">
      <dgm:prSet/>
      <dgm:spPr/>
      <dgm:t>
        <a:bodyPr/>
        <a:lstStyle/>
        <a:p>
          <a:endParaRPr lang="en-US"/>
        </a:p>
      </dgm:t>
    </dgm:pt>
    <dgm:pt modelId="{A234A914-C047-467F-B57C-BF2607CBAFA4}">
      <dgm:prSet/>
      <dgm:spPr/>
      <dgm:t>
        <a:bodyPr/>
        <a:lstStyle/>
        <a:p>
          <a:r>
            <a:rPr lang="en-US"/>
            <a:t>└─ TXT/     ← notes.txt</a:t>
          </a:r>
        </a:p>
      </dgm:t>
    </dgm:pt>
    <dgm:pt modelId="{82427A3C-65AE-480F-8006-B4E7E6E220B7}" type="parTrans" cxnId="{8F6F8805-CE87-49B5-8D91-889E69B5AD76}">
      <dgm:prSet/>
      <dgm:spPr/>
      <dgm:t>
        <a:bodyPr/>
        <a:lstStyle/>
        <a:p>
          <a:endParaRPr lang="en-US"/>
        </a:p>
      </dgm:t>
    </dgm:pt>
    <dgm:pt modelId="{7991F8A6-D62E-4902-AC53-415ACED4BBA5}" type="sibTrans" cxnId="{8F6F8805-CE87-49B5-8D91-889E69B5AD76}">
      <dgm:prSet/>
      <dgm:spPr/>
      <dgm:t>
        <a:bodyPr/>
        <a:lstStyle/>
        <a:p>
          <a:endParaRPr lang="en-US"/>
        </a:p>
      </dgm:t>
    </dgm:pt>
    <dgm:pt modelId="{E1152372-B2CD-480B-9DE0-9FD5478AC58D}" type="pres">
      <dgm:prSet presAssocID="{D331D013-0164-4BEA-A475-D8DE4C4F0362}" presName="Name0" presStyleCnt="0">
        <dgm:presLayoutVars>
          <dgm:dir/>
          <dgm:resizeHandles val="exact"/>
        </dgm:presLayoutVars>
      </dgm:prSet>
      <dgm:spPr/>
    </dgm:pt>
    <dgm:pt modelId="{9F39ED65-B016-4DEE-A323-F2D7AD1F8CBE}" type="pres">
      <dgm:prSet presAssocID="{42860DC1-DB14-4FE5-A0EB-4B41EE415079}" presName="node" presStyleLbl="node1" presStyleIdx="0" presStyleCnt="12">
        <dgm:presLayoutVars>
          <dgm:bulletEnabled val="1"/>
        </dgm:presLayoutVars>
      </dgm:prSet>
      <dgm:spPr/>
    </dgm:pt>
    <dgm:pt modelId="{A4F67393-7002-4ED2-9EC1-BE6F44B8BF3F}" type="pres">
      <dgm:prSet presAssocID="{DDED2FA5-5D81-49A2-BA04-3A0F1BE30CE6}" presName="sibTrans" presStyleLbl="sibTrans1D1" presStyleIdx="0" presStyleCnt="11"/>
      <dgm:spPr/>
    </dgm:pt>
    <dgm:pt modelId="{E52127BC-EB8C-4C55-9BC4-BAB9954DED0C}" type="pres">
      <dgm:prSet presAssocID="{DDED2FA5-5D81-49A2-BA04-3A0F1BE30CE6}" presName="connectorText" presStyleLbl="sibTrans1D1" presStyleIdx="0" presStyleCnt="11"/>
      <dgm:spPr/>
    </dgm:pt>
    <dgm:pt modelId="{FF301F7F-FBA2-49E0-9986-E97B3BA0B37A}" type="pres">
      <dgm:prSet presAssocID="{6470BE2C-2318-408B-9A86-7F9E8840A733}" presName="node" presStyleLbl="node1" presStyleIdx="1" presStyleCnt="12">
        <dgm:presLayoutVars>
          <dgm:bulletEnabled val="1"/>
        </dgm:presLayoutVars>
      </dgm:prSet>
      <dgm:spPr/>
    </dgm:pt>
    <dgm:pt modelId="{F0977634-DC2A-4C93-9039-4B0960DE4D7E}" type="pres">
      <dgm:prSet presAssocID="{ED5E2BB9-F622-480F-9483-91929BD93374}" presName="sibTrans" presStyleLbl="sibTrans1D1" presStyleIdx="1" presStyleCnt="11"/>
      <dgm:spPr/>
    </dgm:pt>
    <dgm:pt modelId="{DCD6FB0F-5537-42A0-AE25-F3C536476403}" type="pres">
      <dgm:prSet presAssocID="{ED5E2BB9-F622-480F-9483-91929BD93374}" presName="connectorText" presStyleLbl="sibTrans1D1" presStyleIdx="1" presStyleCnt="11"/>
      <dgm:spPr/>
    </dgm:pt>
    <dgm:pt modelId="{9141FA36-810B-466F-812A-6974ECF87530}" type="pres">
      <dgm:prSet presAssocID="{77CBA1E0-987D-4704-BC72-13AD467D0C71}" presName="node" presStyleLbl="node1" presStyleIdx="2" presStyleCnt="12">
        <dgm:presLayoutVars>
          <dgm:bulletEnabled val="1"/>
        </dgm:presLayoutVars>
      </dgm:prSet>
      <dgm:spPr/>
    </dgm:pt>
    <dgm:pt modelId="{40A3997D-0A6B-4B64-B140-BB30EBB87FA5}" type="pres">
      <dgm:prSet presAssocID="{4FDA9069-ADDD-4DD8-82CC-BD89B9CDC8BB}" presName="sibTrans" presStyleLbl="sibTrans1D1" presStyleIdx="2" presStyleCnt="11"/>
      <dgm:spPr/>
    </dgm:pt>
    <dgm:pt modelId="{23BCF42A-E84A-4381-B108-F268F95CEEAD}" type="pres">
      <dgm:prSet presAssocID="{4FDA9069-ADDD-4DD8-82CC-BD89B9CDC8BB}" presName="connectorText" presStyleLbl="sibTrans1D1" presStyleIdx="2" presStyleCnt="11"/>
      <dgm:spPr/>
    </dgm:pt>
    <dgm:pt modelId="{AD7F9EE5-2A80-4295-9211-0561A5E0D71F}" type="pres">
      <dgm:prSet presAssocID="{47EA1CCC-65D9-4A1F-A0F7-795CBA469721}" presName="node" presStyleLbl="node1" presStyleIdx="3" presStyleCnt="12">
        <dgm:presLayoutVars>
          <dgm:bulletEnabled val="1"/>
        </dgm:presLayoutVars>
      </dgm:prSet>
      <dgm:spPr/>
    </dgm:pt>
    <dgm:pt modelId="{5E4D1DA0-0EAD-4987-92B4-C2750FF3E13A}" type="pres">
      <dgm:prSet presAssocID="{968EAC64-7BB4-4FC7-AB7D-D9EF3183CFC5}" presName="sibTrans" presStyleLbl="sibTrans1D1" presStyleIdx="3" presStyleCnt="11"/>
      <dgm:spPr/>
    </dgm:pt>
    <dgm:pt modelId="{07CF2B3C-C926-4B83-9D67-802C97AFCECE}" type="pres">
      <dgm:prSet presAssocID="{968EAC64-7BB4-4FC7-AB7D-D9EF3183CFC5}" presName="connectorText" presStyleLbl="sibTrans1D1" presStyleIdx="3" presStyleCnt="11"/>
      <dgm:spPr/>
    </dgm:pt>
    <dgm:pt modelId="{9B7D1BED-3287-4B5E-B677-CB007BEA869E}" type="pres">
      <dgm:prSet presAssocID="{E3DE0053-51E1-4BEE-AED7-9632F03E6053}" presName="node" presStyleLbl="node1" presStyleIdx="4" presStyleCnt="12">
        <dgm:presLayoutVars>
          <dgm:bulletEnabled val="1"/>
        </dgm:presLayoutVars>
      </dgm:prSet>
      <dgm:spPr/>
    </dgm:pt>
    <dgm:pt modelId="{4819F665-1961-4623-8314-D1E50929F940}" type="pres">
      <dgm:prSet presAssocID="{116C369C-CD71-456F-AD20-BC9D18A20561}" presName="sibTrans" presStyleLbl="sibTrans1D1" presStyleIdx="4" presStyleCnt="11"/>
      <dgm:spPr/>
    </dgm:pt>
    <dgm:pt modelId="{E4D61A76-1829-41A1-855E-B5FA0C51A725}" type="pres">
      <dgm:prSet presAssocID="{116C369C-CD71-456F-AD20-BC9D18A20561}" presName="connectorText" presStyleLbl="sibTrans1D1" presStyleIdx="4" presStyleCnt="11"/>
      <dgm:spPr/>
    </dgm:pt>
    <dgm:pt modelId="{C939ACE9-BE51-4C86-8FD2-C00F42498181}" type="pres">
      <dgm:prSet presAssocID="{D1B829CA-1807-4E22-BF32-DA2B9F77F9C5}" presName="node" presStyleLbl="node1" presStyleIdx="5" presStyleCnt="12">
        <dgm:presLayoutVars>
          <dgm:bulletEnabled val="1"/>
        </dgm:presLayoutVars>
      </dgm:prSet>
      <dgm:spPr/>
    </dgm:pt>
    <dgm:pt modelId="{291D1B2B-90F6-42AD-B786-467CFADB2152}" type="pres">
      <dgm:prSet presAssocID="{F629BE18-7056-4DD3-B5BF-AAC2CC696F84}" presName="sibTrans" presStyleLbl="sibTrans1D1" presStyleIdx="5" presStyleCnt="11"/>
      <dgm:spPr/>
    </dgm:pt>
    <dgm:pt modelId="{F15589B6-B51B-4F7C-A82E-47DC49EA8786}" type="pres">
      <dgm:prSet presAssocID="{F629BE18-7056-4DD3-B5BF-AAC2CC696F84}" presName="connectorText" presStyleLbl="sibTrans1D1" presStyleIdx="5" presStyleCnt="11"/>
      <dgm:spPr/>
    </dgm:pt>
    <dgm:pt modelId="{1EB2FBB5-2CDD-4027-8B31-3CC47D7DC752}" type="pres">
      <dgm:prSet presAssocID="{1A7720FF-DAFD-42B7-87C2-9DFAB8DD3D36}" presName="node" presStyleLbl="node1" presStyleIdx="6" presStyleCnt="12">
        <dgm:presLayoutVars>
          <dgm:bulletEnabled val="1"/>
        </dgm:presLayoutVars>
      </dgm:prSet>
      <dgm:spPr/>
    </dgm:pt>
    <dgm:pt modelId="{835DF1FD-5248-4437-8957-3741C1E849CC}" type="pres">
      <dgm:prSet presAssocID="{54F4A947-5B53-4303-98D8-4AD7BF72AE52}" presName="sibTrans" presStyleLbl="sibTrans1D1" presStyleIdx="6" presStyleCnt="11"/>
      <dgm:spPr/>
    </dgm:pt>
    <dgm:pt modelId="{B8342F1A-3C7B-4FFF-B0AA-F99D5C62ED6C}" type="pres">
      <dgm:prSet presAssocID="{54F4A947-5B53-4303-98D8-4AD7BF72AE52}" presName="connectorText" presStyleLbl="sibTrans1D1" presStyleIdx="6" presStyleCnt="11"/>
      <dgm:spPr/>
    </dgm:pt>
    <dgm:pt modelId="{98108F68-FF8F-4363-B093-BB3A2FB35119}" type="pres">
      <dgm:prSet presAssocID="{24CDE474-88DD-4A7B-BE81-C311A41EBEAE}" presName="node" presStyleLbl="node1" presStyleIdx="7" presStyleCnt="12">
        <dgm:presLayoutVars>
          <dgm:bulletEnabled val="1"/>
        </dgm:presLayoutVars>
      </dgm:prSet>
      <dgm:spPr/>
    </dgm:pt>
    <dgm:pt modelId="{AFC61F2A-3F39-4037-92F7-BB02D4E98642}" type="pres">
      <dgm:prSet presAssocID="{2DEE671B-6D3F-4301-B610-4E6C051168C4}" presName="sibTrans" presStyleLbl="sibTrans1D1" presStyleIdx="7" presStyleCnt="11"/>
      <dgm:spPr/>
    </dgm:pt>
    <dgm:pt modelId="{FE7C44D5-27A9-49BE-99DD-05B9D6E5D82A}" type="pres">
      <dgm:prSet presAssocID="{2DEE671B-6D3F-4301-B610-4E6C051168C4}" presName="connectorText" presStyleLbl="sibTrans1D1" presStyleIdx="7" presStyleCnt="11"/>
      <dgm:spPr/>
    </dgm:pt>
    <dgm:pt modelId="{5D679F73-6324-4ADA-8717-15A403A92456}" type="pres">
      <dgm:prSet presAssocID="{64FE549C-06AA-40B4-9AE7-B5BF72037FE9}" presName="node" presStyleLbl="node1" presStyleIdx="8" presStyleCnt="12">
        <dgm:presLayoutVars>
          <dgm:bulletEnabled val="1"/>
        </dgm:presLayoutVars>
      </dgm:prSet>
      <dgm:spPr/>
    </dgm:pt>
    <dgm:pt modelId="{A8BC6C09-3212-49D2-A5C6-C8E2E05CC6C5}" type="pres">
      <dgm:prSet presAssocID="{191AC989-BCFA-4F3B-ABD4-F32168F4051D}" presName="sibTrans" presStyleLbl="sibTrans1D1" presStyleIdx="8" presStyleCnt="11"/>
      <dgm:spPr/>
    </dgm:pt>
    <dgm:pt modelId="{66264B1F-D514-4F47-8647-79C65B586702}" type="pres">
      <dgm:prSet presAssocID="{191AC989-BCFA-4F3B-ABD4-F32168F4051D}" presName="connectorText" presStyleLbl="sibTrans1D1" presStyleIdx="8" presStyleCnt="11"/>
      <dgm:spPr/>
    </dgm:pt>
    <dgm:pt modelId="{8E946204-70E6-4A59-897A-583F02F81F09}" type="pres">
      <dgm:prSet presAssocID="{6F0F3083-4452-4D6E-B2BF-0FF9D842E702}" presName="node" presStyleLbl="node1" presStyleIdx="9" presStyleCnt="12">
        <dgm:presLayoutVars>
          <dgm:bulletEnabled val="1"/>
        </dgm:presLayoutVars>
      </dgm:prSet>
      <dgm:spPr/>
    </dgm:pt>
    <dgm:pt modelId="{7CBFE24B-3ABC-4239-8DB9-6C209E8DBDDA}" type="pres">
      <dgm:prSet presAssocID="{3D91B995-3AB4-40AB-A69A-7883E3CD30C0}" presName="sibTrans" presStyleLbl="sibTrans1D1" presStyleIdx="9" presStyleCnt="11"/>
      <dgm:spPr/>
    </dgm:pt>
    <dgm:pt modelId="{6C89FEA9-C814-4DF4-9053-C933D1585FBC}" type="pres">
      <dgm:prSet presAssocID="{3D91B995-3AB4-40AB-A69A-7883E3CD30C0}" presName="connectorText" presStyleLbl="sibTrans1D1" presStyleIdx="9" presStyleCnt="11"/>
      <dgm:spPr/>
    </dgm:pt>
    <dgm:pt modelId="{58A6214A-591E-478B-9977-6EF02CE0EB47}" type="pres">
      <dgm:prSet presAssocID="{435E5CA1-1D58-47A6-9943-67DFAD0A99F3}" presName="node" presStyleLbl="node1" presStyleIdx="10" presStyleCnt="12">
        <dgm:presLayoutVars>
          <dgm:bulletEnabled val="1"/>
        </dgm:presLayoutVars>
      </dgm:prSet>
      <dgm:spPr/>
    </dgm:pt>
    <dgm:pt modelId="{C23E1E41-9211-42B5-A868-068DFCC8BECC}" type="pres">
      <dgm:prSet presAssocID="{DB5E4CEC-C4E1-47DC-8A95-8582CA967045}" presName="sibTrans" presStyleLbl="sibTrans1D1" presStyleIdx="10" presStyleCnt="11"/>
      <dgm:spPr/>
    </dgm:pt>
    <dgm:pt modelId="{33492010-49EC-40FB-A53D-C9A3FE087E38}" type="pres">
      <dgm:prSet presAssocID="{DB5E4CEC-C4E1-47DC-8A95-8582CA967045}" presName="connectorText" presStyleLbl="sibTrans1D1" presStyleIdx="10" presStyleCnt="11"/>
      <dgm:spPr/>
    </dgm:pt>
    <dgm:pt modelId="{9AC45702-18AB-4711-83D3-7719FBE4853D}" type="pres">
      <dgm:prSet presAssocID="{A234A914-C047-467F-B57C-BF2607CBAFA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8F6F8805-CE87-49B5-8D91-889E69B5AD76}" srcId="{D331D013-0164-4BEA-A475-D8DE4C4F0362}" destId="{A234A914-C047-467F-B57C-BF2607CBAFA4}" srcOrd="11" destOrd="0" parTransId="{82427A3C-65AE-480F-8006-B4E7E6E220B7}" sibTransId="{7991F8A6-D62E-4902-AC53-415ACED4BBA5}"/>
    <dgm:cxn modelId="{7976D907-F202-47FB-942D-7329A7259DAF}" type="presOf" srcId="{DB5E4CEC-C4E1-47DC-8A95-8582CA967045}" destId="{C23E1E41-9211-42B5-A868-068DFCC8BECC}" srcOrd="0" destOrd="0" presId="urn:microsoft.com/office/officeart/2016/7/layout/RepeatingBendingProcessNew"/>
    <dgm:cxn modelId="{52FA3911-5AAD-4BD7-BF9A-0C312A915F90}" type="presOf" srcId="{968EAC64-7BB4-4FC7-AB7D-D9EF3183CFC5}" destId="{5E4D1DA0-0EAD-4987-92B4-C2750FF3E13A}" srcOrd="0" destOrd="0" presId="urn:microsoft.com/office/officeart/2016/7/layout/RepeatingBendingProcessNew"/>
    <dgm:cxn modelId="{74A0CA18-3CB8-41BE-84C8-5C4BD57EBB32}" type="presOf" srcId="{6F0F3083-4452-4D6E-B2BF-0FF9D842E702}" destId="{8E946204-70E6-4A59-897A-583F02F81F09}" srcOrd="0" destOrd="0" presId="urn:microsoft.com/office/officeart/2016/7/layout/RepeatingBendingProcessNew"/>
    <dgm:cxn modelId="{E3BFF221-2D24-4423-A64F-3893FE5325FF}" type="presOf" srcId="{F629BE18-7056-4DD3-B5BF-AAC2CC696F84}" destId="{291D1B2B-90F6-42AD-B786-467CFADB2152}" srcOrd="0" destOrd="0" presId="urn:microsoft.com/office/officeart/2016/7/layout/RepeatingBendingProcessNew"/>
    <dgm:cxn modelId="{03AD5737-9A56-49F0-BB63-463240CE0EAD}" srcId="{D331D013-0164-4BEA-A475-D8DE4C4F0362}" destId="{E3DE0053-51E1-4BEE-AED7-9632F03E6053}" srcOrd="4" destOrd="0" parTransId="{627F49E8-E903-4468-A2BA-7D83D28BE8C0}" sibTransId="{116C369C-CD71-456F-AD20-BC9D18A20561}"/>
    <dgm:cxn modelId="{A68ADB3B-0DA2-40B9-9D40-A237ECED8CC3}" type="presOf" srcId="{1A7720FF-DAFD-42B7-87C2-9DFAB8DD3D36}" destId="{1EB2FBB5-2CDD-4027-8B31-3CC47D7DC752}" srcOrd="0" destOrd="0" presId="urn:microsoft.com/office/officeart/2016/7/layout/RepeatingBendingProcessNew"/>
    <dgm:cxn modelId="{0015E63C-CF47-4B0D-8A0C-AEA21D31264B}" type="presOf" srcId="{3D91B995-3AB4-40AB-A69A-7883E3CD30C0}" destId="{6C89FEA9-C814-4DF4-9053-C933D1585FBC}" srcOrd="1" destOrd="0" presId="urn:microsoft.com/office/officeart/2016/7/layout/RepeatingBendingProcessNew"/>
    <dgm:cxn modelId="{BA4D433D-3EE4-40DF-92E7-2DF0D6399A83}" srcId="{D331D013-0164-4BEA-A475-D8DE4C4F0362}" destId="{24CDE474-88DD-4A7B-BE81-C311A41EBEAE}" srcOrd="7" destOrd="0" parTransId="{ABBA7470-2017-4419-A215-A29CCA35C785}" sibTransId="{2DEE671B-6D3F-4301-B610-4E6C051168C4}"/>
    <dgm:cxn modelId="{99FCD85E-B856-4585-89A4-8F5C862716A2}" srcId="{D331D013-0164-4BEA-A475-D8DE4C4F0362}" destId="{47EA1CCC-65D9-4A1F-A0F7-795CBA469721}" srcOrd="3" destOrd="0" parTransId="{065607A3-26AE-4F06-8005-31A5FE545724}" sibTransId="{968EAC64-7BB4-4FC7-AB7D-D9EF3183CFC5}"/>
    <dgm:cxn modelId="{FCD6BB60-F42B-4444-B28F-BCC01565ACF7}" srcId="{D331D013-0164-4BEA-A475-D8DE4C4F0362}" destId="{77CBA1E0-987D-4704-BC72-13AD467D0C71}" srcOrd="2" destOrd="0" parTransId="{6150543F-477C-49AA-9B68-2090E228E1F9}" sibTransId="{4FDA9069-ADDD-4DD8-82CC-BD89B9CDC8BB}"/>
    <dgm:cxn modelId="{565B0547-3506-4750-91ED-371ABE6FE777}" type="presOf" srcId="{DDED2FA5-5D81-49A2-BA04-3A0F1BE30CE6}" destId="{A4F67393-7002-4ED2-9EC1-BE6F44B8BF3F}" srcOrd="0" destOrd="0" presId="urn:microsoft.com/office/officeart/2016/7/layout/RepeatingBendingProcessNew"/>
    <dgm:cxn modelId="{5D7B4167-D60B-481C-A09B-46E6B4497765}" type="presOf" srcId="{54F4A947-5B53-4303-98D8-4AD7BF72AE52}" destId="{B8342F1A-3C7B-4FFF-B0AA-F99D5C62ED6C}" srcOrd="1" destOrd="0" presId="urn:microsoft.com/office/officeart/2016/7/layout/RepeatingBendingProcessNew"/>
    <dgm:cxn modelId="{A0987249-214D-42B7-91E6-DD290B511976}" type="presOf" srcId="{116C369C-CD71-456F-AD20-BC9D18A20561}" destId="{4819F665-1961-4623-8314-D1E50929F940}" srcOrd="0" destOrd="0" presId="urn:microsoft.com/office/officeart/2016/7/layout/RepeatingBendingProcessNew"/>
    <dgm:cxn modelId="{B3A9EB4F-ABC4-4E23-8892-765DC5FDF347}" type="presOf" srcId="{2DEE671B-6D3F-4301-B610-4E6C051168C4}" destId="{AFC61F2A-3F39-4037-92F7-BB02D4E98642}" srcOrd="0" destOrd="0" presId="urn:microsoft.com/office/officeart/2016/7/layout/RepeatingBendingProcessNew"/>
    <dgm:cxn modelId="{5EC6A173-B8CD-43A1-B253-46D451E01BE5}" type="presOf" srcId="{191AC989-BCFA-4F3B-ABD4-F32168F4051D}" destId="{A8BC6C09-3212-49D2-A5C6-C8E2E05CC6C5}" srcOrd="0" destOrd="0" presId="urn:microsoft.com/office/officeart/2016/7/layout/RepeatingBendingProcessNew"/>
    <dgm:cxn modelId="{6389A373-12C5-48D4-A953-BDD3435500C4}" srcId="{D331D013-0164-4BEA-A475-D8DE4C4F0362}" destId="{6F0F3083-4452-4D6E-B2BF-0FF9D842E702}" srcOrd="9" destOrd="0" parTransId="{CDBA24CA-84B9-4932-AC62-9967B6FFEDB3}" sibTransId="{3D91B995-3AB4-40AB-A69A-7883E3CD30C0}"/>
    <dgm:cxn modelId="{67278977-1AC0-4984-A524-7E333E974E21}" type="presOf" srcId="{A234A914-C047-467F-B57C-BF2607CBAFA4}" destId="{9AC45702-18AB-4711-83D3-7719FBE4853D}" srcOrd="0" destOrd="0" presId="urn:microsoft.com/office/officeart/2016/7/layout/RepeatingBendingProcessNew"/>
    <dgm:cxn modelId="{65C0AC57-7EDB-4ED1-8BF6-000DFCCB1851}" type="presOf" srcId="{D1B829CA-1807-4E22-BF32-DA2B9F77F9C5}" destId="{C939ACE9-BE51-4C86-8FD2-C00F42498181}" srcOrd="0" destOrd="0" presId="urn:microsoft.com/office/officeart/2016/7/layout/RepeatingBendingProcessNew"/>
    <dgm:cxn modelId="{7D209A78-EAE5-4FE5-83FF-FE74F846CE35}" type="presOf" srcId="{116C369C-CD71-456F-AD20-BC9D18A20561}" destId="{E4D61A76-1829-41A1-855E-B5FA0C51A725}" srcOrd="1" destOrd="0" presId="urn:microsoft.com/office/officeart/2016/7/layout/RepeatingBendingProcessNew"/>
    <dgm:cxn modelId="{37D5E55A-6737-464F-AF34-FCB560F5149F}" type="presOf" srcId="{D331D013-0164-4BEA-A475-D8DE4C4F0362}" destId="{E1152372-B2CD-480B-9DE0-9FD5478AC58D}" srcOrd="0" destOrd="0" presId="urn:microsoft.com/office/officeart/2016/7/layout/RepeatingBendingProcessNew"/>
    <dgm:cxn modelId="{9D004F7F-E276-41E3-A841-BE60734189C8}" srcId="{D331D013-0164-4BEA-A475-D8DE4C4F0362}" destId="{1A7720FF-DAFD-42B7-87C2-9DFAB8DD3D36}" srcOrd="6" destOrd="0" parTransId="{73DCE4E1-0A3B-40A8-95FD-7629A77890E4}" sibTransId="{54F4A947-5B53-4303-98D8-4AD7BF72AE52}"/>
    <dgm:cxn modelId="{75904486-370C-46D2-8FDC-A39B02B02A87}" srcId="{D331D013-0164-4BEA-A475-D8DE4C4F0362}" destId="{435E5CA1-1D58-47A6-9943-67DFAD0A99F3}" srcOrd="10" destOrd="0" parTransId="{25BA1627-C596-44BC-9605-AB5DEA7C6B44}" sibTransId="{DB5E4CEC-C4E1-47DC-8A95-8582CA967045}"/>
    <dgm:cxn modelId="{619F9689-E362-455B-BB76-F5BEAD8A77E3}" type="presOf" srcId="{6470BE2C-2318-408B-9A86-7F9E8840A733}" destId="{FF301F7F-FBA2-49E0-9986-E97B3BA0B37A}" srcOrd="0" destOrd="0" presId="urn:microsoft.com/office/officeart/2016/7/layout/RepeatingBendingProcessNew"/>
    <dgm:cxn modelId="{18A47C8A-CA36-465C-B847-D6460A02A43F}" type="presOf" srcId="{E3DE0053-51E1-4BEE-AED7-9632F03E6053}" destId="{9B7D1BED-3287-4B5E-B677-CB007BEA869E}" srcOrd="0" destOrd="0" presId="urn:microsoft.com/office/officeart/2016/7/layout/RepeatingBendingProcessNew"/>
    <dgm:cxn modelId="{60583D8C-3E31-4A13-84F4-E77AAC33EBC7}" type="presOf" srcId="{435E5CA1-1D58-47A6-9943-67DFAD0A99F3}" destId="{58A6214A-591E-478B-9977-6EF02CE0EB47}" srcOrd="0" destOrd="0" presId="urn:microsoft.com/office/officeart/2016/7/layout/RepeatingBendingProcessNew"/>
    <dgm:cxn modelId="{56DA6F8C-3FF3-4AC8-94EA-E081CFB079BB}" type="presOf" srcId="{DB5E4CEC-C4E1-47DC-8A95-8582CA967045}" destId="{33492010-49EC-40FB-A53D-C9A3FE087E38}" srcOrd="1" destOrd="0" presId="urn:microsoft.com/office/officeart/2016/7/layout/RepeatingBendingProcessNew"/>
    <dgm:cxn modelId="{EECE408D-1E93-4181-BCF0-0F0ACB7AA9B7}" srcId="{D331D013-0164-4BEA-A475-D8DE4C4F0362}" destId="{6470BE2C-2318-408B-9A86-7F9E8840A733}" srcOrd="1" destOrd="0" parTransId="{6C4E9C66-CC5B-43E2-8FC3-207EE43257B0}" sibTransId="{ED5E2BB9-F622-480F-9483-91929BD93374}"/>
    <dgm:cxn modelId="{924D5494-379C-45BE-A89F-1D1B42FCA6E4}" srcId="{D331D013-0164-4BEA-A475-D8DE4C4F0362}" destId="{D1B829CA-1807-4E22-BF32-DA2B9F77F9C5}" srcOrd="5" destOrd="0" parTransId="{C157D917-040E-4B0B-A8BD-B9EBE32AE0B4}" sibTransId="{F629BE18-7056-4DD3-B5BF-AAC2CC696F84}"/>
    <dgm:cxn modelId="{C9A06E96-3151-4EED-9F92-F73015B142CF}" srcId="{D331D013-0164-4BEA-A475-D8DE4C4F0362}" destId="{42860DC1-DB14-4FE5-A0EB-4B41EE415079}" srcOrd="0" destOrd="0" parTransId="{07B1B981-6193-4639-9825-1CC95C912D21}" sibTransId="{DDED2FA5-5D81-49A2-BA04-3A0F1BE30CE6}"/>
    <dgm:cxn modelId="{8FCB68A0-625D-4E2A-9E58-65AB4D149A58}" srcId="{D331D013-0164-4BEA-A475-D8DE4C4F0362}" destId="{64FE549C-06AA-40B4-9AE7-B5BF72037FE9}" srcOrd="8" destOrd="0" parTransId="{3BCC3786-242F-4E74-B02C-FE6C14D4081A}" sibTransId="{191AC989-BCFA-4F3B-ABD4-F32168F4051D}"/>
    <dgm:cxn modelId="{A7C770A0-5779-45C9-A2D7-1A3202BBB147}" type="presOf" srcId="{64FE549C-06AA-40B4-9AE7-B5BF72037FE9}" destId="{5D679F73-6324-4ADA-8717-15A403A92456}" srcOrd="0" destOrd="0" presId="urn:microsoft.com/office/officeart/2016/7/layout/RepeatingBendingProcessNew"/>
    <dgm:cxn modelId="{E0C237A1-AC89-4B42-A9AD-3F0627E740FA}" type="presOf" srcId="{DDED2FA5-5D81-49A2-BA04-3A0F1BE30CE6}" destId="{E52127BC-EB8C-4C55-9BC4-BAB9954DED0C}" srcOrd="1" destOrd="0" presId="urn:microsoft.com/office/officeart/2016/7/layout/RepeatingBendingProcessNew"/>
    <dgm:cxn modelId="{68F2CBA7-DB91-471B-B639-134283C3C8D8}" type="presOf" srcId="{77CBA1E0-987D-4704-BC72-13AD467D0C71}" destId="{9141FA36-810B-466F-812A-6974ECF87530}" srcOrd="0" destOrd="0" presId="urn:microsoft.com/office/officeart/2016/7/layout/RepeatingBendingProcessNew"/>
    <dgm:cxn modelId="{B9F422A9-E620-4E31-B572-174C959BFE45}" type="presOf" srcId="{ED5E2BB9-F622-480F-9483-91929BD93374}" destId="{DCD6FB0F-5537-42A0-AE25-F3C536476403}" srcOrd="1" destOrd="0" presId="urn:microsoft.com/office/officeart/2016/7/layout/RepeatingBendingProcessNew"/>
    <dgm:cxn modelId="{8C74DAAC-4AEE-4E0C-899B-73A78647BECD}" type="presOf" srcId="{4FDA9069-ADDD-4DD8-82CC-BD89B9CDC8BB}" destId="{23BCF42A-E84A-4381-B108-F268F95CEEAD}" srcOrd="1" destOrd="0" presId="urn:microsoft.com/office/officeart/2016/7/layout/RepeatingBendingProcessNew"/>
    <dgm:cxn modelId="{CDF17EBB-1F04-446C-A70D-56CC8691DB7D}" type="presOf" srcId="{47EA1CCC-65D9-4A1F-A0F7-795CBA469721}" destId="{AD7F9EE5-2A80-4295-9211-0561A5E0D71F}" srcOrd="0" destOrd="0" presId="urn:microsoft.com/office/officeart/2016/7/layout/RepeatingBendingProcessNew"/>
    <dgm:cxn modelId="{CF25E0C0-521C-4C4F-B983-B89FEE2FBF8D}" type="presOf" srcId="{2DEE671B-6D3F-4301-B610-4E6C051168C4}" destId="{FE7C44D5-27A9-49BE-99DD-05B9D6E5D82A}" srcOrd="1" destOrd="0" presId="urn:microsoft.com/office/officeart/2016/7/layout/RepeatingBendingProcessNew"/>
    <dgm:cxn modelId="{4FDA45CA-DF9D-41CA-8991-8B618064BEC7}" type="presOf" srcId="{4FDA9069-ADDD-4DD8-82CC-BD89B9CDC8BB}" destId="{40A3997D-0A6B-4B64-B140-BB30EBB87FA5}" srcOrd="0" destOrd="0" presId="urn:microsoft.com/office/officeart/2016/7/layout/RepeatingBendingProcessNew"/>
    <dgm:cxn modelId="{38AA50D0-8F12-4124-8F5E-1E387C8AEA91}" type="presOf" srcId="{ED5E2BB9-F622-480F-9483-91929BD93374}" destId="{F0977634-DC2A-4C93-9039-4B0960DE4D7E}" srcOrd="0" destOrd="0" presId="urn:microsoft.com/office/officeart/2016/7/layout/RepeatingBendingProcessNew"/>
    <dgm:cxn modelId="{6A3077D0-CFA9-4922-A429-010F0274A555}" type="presOf" srcId="{3D91B995-3AB4-40AB-A69A-7883E3CD30C0}" destId="{7CBFE24B-3ABC-4239-8DB9-6C209E8DBDDA}" srcOrd="0" destOrd="0" presId="urn:microsoft.com/office/officeart/2016/7/layout/RepeatingBendingProcessNew"/>
    <dgm:cxn modelId="{BB2E91D6-D824-4263-91C2-8C461147900F}" type="presOf" srcId="{191AC989-BCFA-4F3B-ABD4-F32168F4051D}" destId="{66264B1F-D514-4F47-8647-79C65B586702}" srcOrd="1" destOrd="0" presId="urn:microsoft.com/office/officeart/2016/7/layout/RepeatingBendingProcessNew"/>
    <dgm:cxn modelId="{4F4093DC-8A67-46D8-BA95-5B22ED53CD84}" type="presOf" srcId="{968EAC64-7BB4-4FC7-AB7D-D9EF3183CFC5}" destId="{07CF2B3C-C926-4B83-9D67-802C97AFCECE}" srcOrd="1" destOrd="0" presId="urn:microsoft.com/office/officeart/2016/7/layout/RepeatingBendingProcessNew"/>
    <dgm:cxn modelId="{78C9B4EC-0465-44DF-9185-36618B2A2183}" type="presOf" srcId="{24CDE474-88DD-4A7B-BE81-C311A41EBEAE}" destId="{98108F68-FF8F-4363-B093-BB3A2FB35119}" srcOrd="0" destOrd="0" presId="urn:microsoft.com/office/officeart/2016/7/layout/RepeatingBendingProcessNew"/>
    <dgm:cxn modelId="{F18F8DEF-86B9-4450-B06D-3BB1CE6C10FB}" type="presOf" srcId="{54F4A947-5B53-4303-98D8-4AD7BF72AE52}" destId="{835DF1FD-5248-4437-8957-3741C1E849CC}" srcOrd="0" destOrd="0" presId="urn:microsoft.com/office/officeart/2016/7/layout/RepeatingBendingProcessNew"/>
    <dgm:cxn modelId="{468CE6F4-E968-4F29-BB13-79E9EA64E9FC}" type="presOf" srcId="{F629BE18-7056-4DD3-B5BF-AAC2CC696F84}" destId="{F15589B6-B51B-4F7C-A82E-47DC49EA8786}" srcOrd="1" destOrd="0" presId="urn:microsoft.com/office/officeart/2016/7/layout/RepeatingBendingProcessNew"/>
    <dgm:cxn modelId="{07BD95FC-8F08-4AEE-83C3-F7632E8494A7}" type="presOf" srcId="{42860DC1-DB14-4FE5-A0EB-4B41EE415079}" destId="{9F39ED65-B016-4DEE-A323-F2D7AD1F8CBE}" srcOrd="0" destOrd="0" presId="urn:microsoft.com/office/officeart/2016/7/layout/RepeatingBendingProcessNew"/>
    <dgm:cxn modelId="{2AFC6BD5-9458-4B78-9D3C-DB4ED42C9B9B}" type="presParOf" srcId="{E1152372-B2CD-480B-9DE0-9FD5478AC58D}" destId="{9F39ED65-B016-4DEE-A323-F2D7AD1F8CBE}" srcOrd="0" destOrd="0" presId="urn:microsoft.com/office/officeart/2016/7/layout/RepeatingBendingProcessNew"/>
    <dgm:cxn modelId="{3181C7D8-7D8F-4B5A-9A4B-7172BAD5FF40}" type="presParOf" srcId="{E1152372-B2CD-480B-9DE0-9FD5478AC58D}" destId="{A4F67393-7002-4ED2-9EC1-BE6F44B8BF3F}" srcOrd="1" destOrd="0" presId="urn:microsoft.com/office/officeart/2016/7/layout/RepeatingBendingProcessNew"/>
    <dgm:cxn modelId="{706FD771-6AE0-4D5D-B2DD-F24306844835}" type="presParOf" srcId="{A4F67393-7002-4ED2-9EC1-BE6F44B8BF3F}" destId="{E52127BC-EB8C-4C55-9BC4-BAB9954DED0C}" srcOrd="0" destOrd="0" presId="urn:microsoft.com/office/officeart/2016/7/layout/RepeatingBendingProcessNew"/>
    <dgm:cxn modelId="{21E6F405-C253-4929-985E-CE9C32D8B162}" type="presParOf" srcId="{E1152372-B2CD-480B-9DE0-9FD5478AC58D}" destId="{FF301F7F-FBA2-49E0-9986-E97B3BA0B37A}" srcOrd="2" destOrd="0" presId="urn:microsoft.com/office/officeart/2016/7/layout/RepeatingBendingProcessNew"/>
    <dgm:cxn modelId="{12815EE0-2C66-4DFE-9419-5E06B91017B4}" type="presParOf" srcId="{E1152372-B2CD-480B-9DE0-9FD5478AC58D}" destId="{F0977634-DC2A-4C93-9039-4B0960DE4D7E}" srcOrd="3" destOrd="0" presId="urn:microsoft.com/office/officeart/2016/7/layout/RepeatingBendingProcessNew"/>
    <dgm:cxn modelId="{C33B1137-14A6-47DC-A979-DB5D0ACEC030}" type="presParOf" srcId="{F0977634-DC2A-4C93-9039-4B0960DE4D7E}" destId="{DCD6FB0F-5537-42A0-AE25-F3C536476403}" srcOrd="0" destOrd="0" presId="urn:microsoft.com/office/officeart/2016/7/layout/RepeatingBendingProcessNew"/>
    <dgm:cxn modelId="{A8A3D949-3970-4173-B6A2-07322E16F1A2}" type="presParOf" srcId="{E1152372-B2CD-480B-9DE0-9FD5478AC58D}" destId="{9141FA36-810B-466F-812A-6974ECF87530}" srcOrd="4" destOrd="0" presId="urn:microsoft.com/office/officeart/2016/7/layout/RepeatingBendingProcessNew"/>
    <dgm:cxn modelId="{E5096475-A5FB-45C8-A652-FB8D1CA8F029}" type="presParOf" srcId="{E1152372-B2CD-480B-9DE0-9FD5478AC58D}" destId="{40A3997D-0A6B-4B64-B140-BB30EBB87FA5}" srcOrd="5" destOrd="0" presId="urn:microsoft.com/office/officeart/2016/7/layout/RepeatingBendingProcessNew"/>
    <dgm:cxn modelId="{4E1C4FE4-D326-4F03-8D70-339E155BBB01}" type="presParOf" srcId="{40A3997D-0A6B-4B64-B140-BB30EBB87FA5}" destId="{23BCF42A-E84A-4381-B108-F268F95CEEAD}" srcOrd="0" destOrd="0" presId="urn:microsoft.com/office/officeart/2016/7/layout/RepeatingBendingProcessNew"/>
    <dgm:cxn modelId="{198CB945-8760-4752-AA66-DC224724E933}" type="presParOf" srcId="{E1152372-B2CD-480B-9DE0-9FD5478AC58D}" destId="{AD7F9EE5-2A80-4295-9211-0561A5E0D71F}" srcOrd="6" destOrd="0" presId="urn:microsoft.com/office/officeart/2016/7/layout/RepeatingBendingProcessNew"/>
    <dgm:cxn modelId="{07143A56-39FA-4065-88C3-C415945062E6}" type="presParOf" srcId="{E1152372-B2CD-480B-9DE0-9FD5478AC58D}" destId="{5E4D1DA0-0EAD-4987-92B4-C2750FF3E13A}" srcOrd="7" destOrd="0" presId="urn:microsoft.com/office/officeart/2016/7/layout/RepeatingBendingProcessNew"/>
    <dgm:cxn modelId="{E29DB5EC-93C0-438F-89E8-AA8F19420965}" type="presParOf" srcId="{5E4D1DA0-0EAD-4987-92B4-C2750FF3E13A}" destId="{07CF2B3C-C926-4B83-9D67-802C97AFCECE}" srcOrd="0" destOrd="0" presId="urn:microsoft.com/office/officeart/2016/7/layout/RepeatingBendingProcessNew"/>
    <dgm:cxn modelId="{F186CB4E-18C1-478F-8455-6D3F978A189B}" type="presParOf" srcId="{E1152372-B2CD-480B-9DE0-9FD5478AC58D}" destId="{9B7D1BED-3287-4B5E-B677-CB007BEA869E}" srcOrd="8" destOrd="0" presId="urn:microsoft.com/office/officeart/2016/7/layout/RepeatingBendingProcessNew"/>
    <dgm:cxn modelId="{1C359200-3075-46A9-B2C5-429C9B699C76}" type="presParOf" srcId="{E1152372-B2CD-480B-9DE0-9FD5478AC58D}" destId="{4819F665-1961-4623-8314-D1E50929F940}" srcOrd="9" destOrd="0" presId="urn:microsoft.com/office/officeart/2016/7/layout/RepeatingBendingProcessNew"/>
    <dgm:cxn modelId="{6DF66A4D-B241-41A2-9F47-71D0EC4314B5}" type="presParOf" srcId="{4819F665-1961-4623-8314-D1E50929F940}" destId="{E4D61A76-1829-41A1-855E-B5FA0C51A725}" srcOrd="0" destOrd="0" presId="urn:microsoft.com/office/officeart/2016/7/layout/RepeatingBendingProcessNew"/>
    <dgm:cxn modelId="{6A397230-9994-49FB-B838-BFA6A74F64CE}" type="presParOf" srcId="{E1152372-B2CD-480B-9DE0-9FD5478AC58D}" destId="{C939ACE9-BE51-4C86-8FD2-C00F42498181}" srcOrd="10" destOrd="0" presId="urn:microsoft.com/office/officeart/2016/7/layout/RepeatingBendingProcessNew"/>
    <dgm:cxn modelId="{134CF9C6-5D65-4A83-8F63-5BA9B3FE96B4}" type="presParOf" srcId="{E1152372-B2CD-480B-9DE0-9FD5478AC58D}" destId="{291D1B2B-90F6-42AD-B786-467CFADB2152}" srcOrd="11" destOrd="0" presId="urn:microsoft.com/office/officeart/2016/7/layout/RepeatingBendingProcessNew"/>
    <dgm:cxn modelId="{4BE7920D-6A05-49DA-AF7D-C45B14ACE395}" type="presParOf" srcId="{291D1B2B-90F6-42AD-B786-467CFADB2152}" destId="{F15589B6-B51B-4F7C-A82E-47DC49EA8786}" srcOrd="0" destOrd="0" presId="urn:microsoft.com/office/officeart/2016/7/layout/RepeatingBendingProcessNew"/>
    <dgm:cxn modelId="{2921CE9A-8829-4BB4-B575-A2204900F089}" type="presParOf" srcId="{E1152372-B2CD-480B-9DE0-9FD5478AC58D}" destId="{1EB2FBB5-2CDD-4027-8B31-3CC47D7DC752}" srcOrd="12" destOrd="0" presId="urn:microsoft.com/office/officeart/2016/7/layout/RepeatingBendingProcessNew"/>
    <dgm:cxn modelId="{D8B18C3D-8CDD-436C-A0F3-473DA80946EE}" type="presParOf" srcId="{E1152372-B2CD-480B-9DE0-9FD5478AC58D}" destId="{835DF1FD-5248-4437-8957-3741C1E849CC}" srcOrd="13" destOrd="0" presId="urn:microsoft.com/office/officeart/2016/7/layout/RepeatingBendingProcessNew"/>
    <dgm:cxn modelId="{288AA8F6-0384-4C32-A927-425DADAA14C7}" type="presParOf" srcId="{835DF1FD-5248-4437-8957-3741C1E849CC}" destId="{B8342F1A-3C7B-4FFF-B0AA-F99D5C62ED6C}" srcOrd="0" destOrd="0" presId="urn:microsoft.com/office/officeart/2016/7/layout/RepeatingBendingProcessNew"/>
    <dgm:cxn modelId="{625E5A1A-2063-4CD1-A0C8-BD74C63425AA}" type="presParOf" srcId="{E1152372-B2CD-480B-9DE0-9FD5478AC58D}" destId="{98108F68-FF8F-4363-B093-BB3A2FB35119}" srcOrd="14" destOrd="0" presId="urn:microsoft.com/office/officeart/2016/7/layout/RepeatingBendingProcessNew"/>
    <dgm:cxn modelId="{85163B0B-E918-466A-A81C-6382E1EDB3F0}" type="presParOf" srcId="{E1152372-B2CD-480B-9DE0-9FD5478AC58D}" destId="{AFC61F2A-3F39-4037-92F7-BB02D4E98642}" srcOrd="15" destOrd="0" presId="urn:microsoft.com/office/officeart/2016/7/layout/RepeatingBendingProcessNew"/>
    <dgm:cxn modelId="{20DACD6C-5056-4297-BF51-2C3A03695CF7}" type="presParOf" srcId="{AFC61F2A-3F39-4037-92F7-BB02D4E98642}" destId="{FE7C44D5-27A9-49BE-99DD-05B9D6E5D82A}" srcOrd="0" destOrd="0" presId="urn:microsoft.com/office/officeart/2016/7/layout/RepeatingBendingProcessNew"/>
    <dgm:cxn modelId="{E760D6F6-FC2F-4A43-AE04-A6F4C86BC545}" type="presParOf" srcId="{E1152372-B2CD-480B-9DE0-9FD5478AC58D}" destId="{5D679F73-6324-4ADA-8717-15A403A92456}" srcOrd="16" destOrd="0" presId="urn:microsoft.com/office/officeart/2016/7/layout/RepeatingBendingProcessNew"/>
    <dgm:cxn modelId="{42B42022-B0CE-406A-A5D0-513442603C1F}" type="presParOf" srcId="{E1152372-B2CD-480B-9DE0-9FD5478AC58D}" destId="{A8BC6C09-3212-49D2-A5C6-C8E2E05CC6C5}" srcOrd="17" destOrd="0" presId="urn:microsoft.com/office/officeart/2016/7/layout/RepeatingBendingProcessNew"/>
    <dgm:cxn modelId="{F1393A86-6B57-4DFB-ABD4-587338BEDF65}" type="presParOf" srcId="{A8BC6C09-3212-49D2-A5C6-C8E2E05CC6C5}" destId="{66264B1F-D514-4F47-8647-79C65B586702}" srcOrd="0" destOrd="0" presId="urn:microsoft.com/office/officeart/2016/7/layout/RepeatingBendingProcessNew"/>
    <dgm:cxn modelId="{3A0D1A41-A96A-42D9-BB49-202468194719}" type="presParOf" srcId="{E1152372-B2CD-480B-9DE0-9FD5478AC58D}" destId="{8E946204-70E6-4A59-897A-583F02F81F09}" srcOrd="18" destOrd="0" presId="urn:microsoft.com/office/officeart/2016/7/layout/RepeatingBendingProcessNew"/>
    <dgm:cxn modelId="{58DA83A6-208B-402B-ACE9-AE1A1E760E9B}" type="presParOf" srcId="{E1152372-B2CD-480B-9DE0-9FD5478AC58D}" destId="{7CBFE24B-3ABC-4239-8DB9-6C209E8DBDDA}" srcOrd="19" destOrd="0" presId="urn:microsoft.com/office/officeart/2016/7/layout/RepeatingBendingProcessNew"/>
    <dgm:cxn modelId="{F1972A99-4997-4E95-90F2-4D72DF41476E}" type="presParOf" srcId="{7CBFE24B-3ABC-4239-8DB9-6C209E8DBDDA}" destId="{6C89FEA9-C814-4DF4-9053-C933D1585FBC}" srcOrd="0" destOrd="0" presId="urn:microsoft.com/office/officeart/2016/7/layout/RepeatingBendingProcessNew"/>
    <dgm:cxn modelId="{93E5E117-5EE0-4489-95AA-2AE8CF0700F7}" type="presParOf" srcId="{E1152372-B2CD-480B-9DE0-9FD5478AC58D}" destId="{58A6214A-591E-478B-9977-6EF02CE0EB47}" srcOrd="20" destOrd="0" presId="urn:microsoft.com/office/officeart/2016/7/layout/RepeatingBendingProcessNew"/>
    <dgm:cxn modelId="{73B9324A-D025-4AFA-902D-F8068E3B71A3}" type="presParOf" srcId="{E1152372-B2CD-480B-9DE0-9FD5478AC58D}" destId="{C23E1E41-9211-42B5-A868-068DFCC8BECC}" srcOrd="21" destOrd="0" presId="urn:microsoft.com/office/officeart/2016/7/layout/RepeatingBendingProcessNew"/>
    <dgm:cxn modelId="{0C357C5D-292E-457C-BEA0-90C5DBC391B9}" type="presParOf" srcId="{C23E1E41-9211-42B5-A868-068DFCC8BECC}" destId="{33492010-49EC-40FB-A53D-C9A3FE087E38}" srcOrd="0" destOrd="0" presId="urn:microsoft.com/office/officeart/2016/7/layout/RepeatingBendingProcessNew"/>
    <dgm:cxn modelId="{D219992D-73B8-4D76-B2E1-81033CDA23A1}" type="presParOf" srcId="{E1152372-B2CD-480B-9DE0-9FD5478AC58D}" destId="{9AC45702-18AB-4711-83D3-7719FBE4853D}" srcOrd="2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800055-0902-444B-ABEC-57DCF6CC96B5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8B5040-D487-40FA-9D16-0869010B859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1) </a:t>
          </a:r>
          <a:r>
            <a:rPr lang="en-US" sz="2000" dirty="0"/>
            <a:t>Place auto_sort.py in your project folder.</a:t>
          </a:r>
          <a:endParaRPr lang="en-US" sz="1900" dirty="0"/>
        </a:p>
      </dgm:t>
    </dgm:pt>
    <dgm:pt modelId="{EC270A70-8A6C-417B-92D9-1614D011036E}" type="parTrans" cxnId="{728EA619-A5E8-413E-8628-22DA7E9D187E}">
      <dgm:prSet/>
      <dgm:spPr/>
      <dgm:t>
        <a:bodyPr/>
        <a:lstStyle/>
        <a:p>
          <a:endParaRPr lang="en-US"/>
        </a:p>
      </dgm:t>
    </dgm:pt>
    <dgm:pt modelId="{A4490561-BEC8-4ADC-AF79-CB03529F1CAC}" type="sibTrans" cxnId="{728EA619-A5E8-413E-8628-22DA7E9D187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C5CDDE0-DA3F-4364-B4DB-7519DB66EDE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900" dirty="0"/>
            <a:t>2</a:t>
          </a:r>
          <a:r>
            <a:rPr lang="en-US" sz="2000" dirty="0"/>
            <a:t>) Create a 'downloads/' folder next to the script.</a:t>
          </a:r>
          <a:endParaRPr lang="en-US" sz="1900" dirty="0"/>
        </a:p>
      </dgm:t>
    </dgm:pt>
    <dgm:pt modelId="{4E8F7077-DEA6-482A-8282-EC9F56AB72D2}" type="parTrans" cxnId="{B2C8E3D2-1797-4A42-A088-8AF9D6D3F231}">
      <dgm:prSet/>
      <dgm:spPr/>
      <dgm:t>
        <a:bodyPr/>
        <a:lstStyle/>
        <a:p>
          <a:endParaRPr lang="en-US"/>
        </a:p>
      </dgm:t>
    </dgm:pt>
    <dgm:pt modelId="{747D9478-B9C5-426C-A644-A3A803C33A8A}" type="sibTrans" cxnId="{B2C8E3D2-1797-4A42-A088-8AF9D6D3F23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EFB421B-201B-4F76-A88B-99F0A3D7728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3) Put your files into 'downloads/'.</a:t>
          </a:r>
        </a:p>
      </dgm:t>
    </dgm:pt>
    <dgm:pt modelId="{6E396E1F-962C-4C60-85EE-E88E95FEBEBA}" type="parTrans" cxnId="{4AF75559-71BD-427F-BC6F-636A3BF418FD}">
      <dgm:prSet/>
      <dgm:spPr/>
      <dgm:t>
        <a:bodyPr/>
        <a:lstStyle/>
        <a:p>
          <a:endParaRPr lang="en-US"/>
        </a:p>
      </dgm:t>
    </dgm:pt>
    <dgm:pt modelId="{7938C226-E546-4962-B3FE-90CED42F37C4}" type="sibTrans" cxnId="{4AF75559-71BD-427F-BC6F-636A3BF418F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7D4E46-05AC-4556-8852-36E53035DD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4) Run in terminal:  python auto_sort.py</a:t>
          </a:r>
        </a:p>
      </dgm:t>
    </dgm:pt>
    <dgm:pt modelId="{7D7A4EF4-1030-4341-8BE6-FB6689DEF532}" type="parTrans" cxnId="{D9C29240-C07C-4412-8A63-21263BCFB58A}">
      <dgm:prSet/>
      <dgm:spPr/>
      <dgm:t>
        <a:bodyPr/>
        <a:lstStyle/>
        <a:p>
          <a:endParaRPr lang="en-US"/>
        </a:p>
      </dgm:t>
    </dgm:pt>
    <dgm:pt modelId="{CB519677-9996-4F32-A970-F545443A98B8}" type="sibTrans" cxnId="{D9C29240-C07C-4412-8A63-21263BCFB58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AC0C4C-C118-439E-A379-849F1AE376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5) Observe console output for moved files.</a:t>
          </a:r>
        </a:p>
      </dgm:t>
    </dgm:pt>
    <dgm:pt modelId="{B49D6F13-8F1C-4A3A-A279-38E2FF3071E4}" type="parTrans" cxnId="{DF257FAD-860E-4381-A93C-80565FE9DDEA}">
      <dgm:prSet/>
      <dgm:spPr/>
      <dgm:t>
        <a:bodyPr/>
        <a:lstStyle/>
        <a:p>
          <a:endParaRPr lang="en-US"/>
        </a:p>
      </dgm:t>
    </dgm:pt>
    <dgm:pt modelId="{6BC04984-3977-443B-8B91-24A8E8F86863}" type="sibTrans" cxnId="{DF257FAD-860E-4381-A93C-80565FE9DDEA}">
      <dgm:prSet/>
      <dgm:spPr/>
      <dgm:t>
        <a:bodyPr/>
        <a:lstStyle/>
        <a:p>
          <a:endParaRPr lang="en-US"/>
        </a:p>
      </dgm:t>
    </dgm:pt>
    <dgm:pt modelId="{B5C6F1C0-A036-43F7-8DB9-04F788293A70}" type="pres">
      <dgm:prSet presAssocID="{47800055-0902-444B-ABEC-57DCF6CC96B5}" presName="outerComposite" presStyleCnt="0">
        <dgm:presLayoutVars>
          <dgm:chMax val="5"/>
          <dgm:dir/>
          <dgm:resizeHandles val="exact"/>
        </dgm:presLayoutVars>
      </dgm:prSet>
      <dgm:spPr/>
    </dgm:pt>
    <dgm:pt modelId="{D8ED5AE3-2CDF-4F9A-8445-5D1E8DFB7742}" type="pres">
      <dgm:prSet presAssocID="{47800055-0902-444B-ABEC-57DCF6CC96B5}" presName="dummyMaxCanvas" presStyleCnt="0">
        <dgm:presLayoutVars/>
      </dgm:prSet>
      <dgm:spPr/>
    </dgm:pt>
    <dgm:pt modelId="{5D618169-3BD7-4C7B-874C-ABAA7F8208DC}" type="pres">
      <dgm:prSet presAssocID="{47800055-0902-444B-ABEC-57DCF6CC96B5}" presName="FiveNodes_1" presStyleLbl="node1" presStyleIdx="0" presStyleCnt="5">
        <dgm:presLayoutVars>
          <dgm:bulletEnabled val="1"/>
        </dgm:presLayoutVars>
      </dgm:prSet>
      <dgm:spPr/>
    </dgm:pt>
    <dgm:pt modelId="{70392AE4-6342-4132-9004-BE648E68F1F4}" type="pres">
      <dgm:prSet presAssocID="{47800055-0902-444B-ABEC-57DCF6CC96B5}" presName="FiveNodes_2" presStyleLbl="node1" presStyleIdx="1" presStyleCnt="5">
        <dgm:presLayoutVars>
          <dgm:bulletEnabled val="1"/>
        </dgm:presLayoutVars>
      </dgm:prSet>
      <dgm:spPr/>
    </dgm:pt>
    <dgm:pt modelId="{6103B533-61BE-469F-8F4C-124A3563C553}" type="pres">
      <dgm:prSet presAssocID="{47800055-0902-444B-ABEC-57DCF6CC96B5}" presName="FiveNodes_3" presStyleLbl="node1" presStyleIdx="2" presStyleCnt="5">
        <dgm:presLayoutVars>
          <dgm:bulletEnabled val="1"/>
        </dgm:presLayoutVars>
      </dgm:prSet>
      <dgm:spPr/>
    </dgm:pt>
    <dgm:pt modelId="{EC6C9BF8-ED6B-44DE-8988-B8857815F752}" type="pres">
      <dgm:prSet presAssocID="{47800055-0902-444B-ABEC-57DCF6CC96B5}" presName="FiveNodes_4" presStyleLbl="node1" presStyleIdx="3" presStyleCnt="5">
        <dgm:presLayoutVars>
          <dgm:bulletEnabled val="1"/>
        </dgm:presLayoutVars>
      </dgm:prSet>
      <dgm:spPr/>
    </dgm:pt>
    <dgm:pt modelId="{F91B8C93-25A5-4EB5-8883-2A2B6703D922}" type="pres">
      <dgm:prSet presAssocID="{47800055-0902-444B-ABEC-57DCF6CC96B5}" presName="FiveNodes_5" presStyleLbl="node1" presStyleIdx="4" presStyleCnt="5">
        <dgm:presLayoutVars>
          <dgm:bulletEnabled val="1"/>
        </dgm:presLayoutVars>
      </dgm:prSet>
      <dgm:spPr/>
    </dgm:pt>
    <dgm:pt modelId="{FEA66529-E5F9-45DE-AD06-EADE89B96F23}" type="pres">
      <dgm:prSet presAssocID="{47800055-0902-444B-ABEC-57DCF6CC96B5}" presName="FiveConn_1-2" presStyleLbl="fgAccFollowNode1" presStyleIdx="0" presStyleCnt="4">
        <dgm:presLayoutVars>
          <dgm:bulletEnabled val="1"/>
        </dgm:presLayoutVars>
      </dgm:prSet>
      <dgm:spPr/>
    </dgm:pt>
    <dgm:pt modelId="{A9942E08-E647-4BED-B6AD-7FB97EA93DA6}" type="pres">
      <dgm:prSet presAssocID="{47800055-0902-444B-ABEC-57DCF6CC96B5}" presName="FiveConn_2-3" presStyleLbl="fgAccFollowNode1" presStyleIdx="1" presStyleCnt="4">
        <dgm:presLayoutVars>
          <dgm:bulletEnabled val="1"/>
        </dgm:presLayoutVars>
      </dgm:prSet>
      <dgm:spPr/>
    </dgm:pt>
    <dgm:pt modelId="{D38E93DE-9A01-4E2F-ACE3-4E42B4BBB2B1}" type="pres">
      <dgm:prSet presAssocID="{47800055-0902-444B-ABEC-57DCF6CC96B5}" presName="FiveConn_3-4" presStyleLbl="fgAccFollowNode1" presStyleIdx="2" presStyleCnt="4">
        <dgm:presLayoutVars>
          <dgm:bulletEnabled val="1"/>
        </dgm:presLayoutVars>
      </dgm:prSet>
      <dgm:spPr/>
    </dgm:pt>
    <dgm:pt modelId="{27FF53D6-4769-449D-98E0-CBF44932A6EE}" type="pres">
      <dgm:prSet presAssocID="{47800055-0902-444B-ABEC-57DCF6CC96B5}" presName="FiveConn_4-5" presStyleLbl="fgAccFollowNode1" presStyleIdx="3" presStyleCnt="4">
        <dgm:presLayoutVars>
          <dgm:bulletEnabled val="1"/>
        </dgm:presLayoutVars>
      </dgm:prSet>
      <dgm:spPr/>
    </dgm:pt>
    <dgm:pt modelId="{225BB50F-905D-4402-B4DC-772EA6531216}" type="pres">
      <dgm:prSet presAssocID="{47800055-0902-444B-ABEC-57DCF6CC96B5}" presName="FiveNodes_1_text" presStyleLbl="node1" presStyleIdx="4" presStyleCnt="5">
        <dgm:presLayoutVars>
          <dgm:bulletEnabled val="1"/>
        </dgm:presLayoutVars>
      </dgm:prSet>
      <dgm:spPr/>
    </dgm:pt>
    <dgm:pt modelId="{29DF5B66-9369-4C4F-8C62-D11BE292F0E6}" type="pres">
      <dgm:prSet presAssocID="{47800055-0902-444B-ABEC-57DCF6CC96B5}" presName="FiveNodes_2_text" presStyleLbl="node1" presStyleIdx="4" presStyleCnt="5">
        <dgm:presLayoutVars>
          <dgm:bulletEnabled val="1"/>
        </dgm:presLayoutVars>
      </dgm:prSet>
      <dgm:spPr/>
    </dgm:pt>
    <dgm:pt modelId="{70DD88B5-17F7-47F3-A513-F568E32003C4}" type="pres">
      <dgm:prSet presAssocID="{47800055-0902-444B-ABEC-57DCF6CC96B5}" presName="FiveNodes_3_text" presStyleLbl="node1" presStyleIdx="4" presStyleCnt="5">
        <dgm:presLayoutVars>
          <dgm:bulletEnabled val="1"/>
        </dgm:presLayoutVars>
      </dgm:prSet>
      <dgm:spPr/>
    </dgm:pt>
    <dgm:pt modelId="{940E8D1D-5CF4-4108-846D-8FFC8DB9BC3F}" type="pres">
      <dgm:prSet presAssocID="{47800055-0902-444B-ABEC-57DCF6CC96B5}" presName="FiveNodes_4_text" presStyleLbl="node1" presStyleIdx="4" presStyleCnt="5">
        <dgm:presLayoutVars>
          <dgm:bulletEnabled val="1"/>
        </dgm:presLayoutVars>
      </dgm:prSet>
      <dgm:spPr/>
    </dgm:pt>
    <dgm:pt modelId="{5AA321A2-B8EC-4A6E-A4A6-5238012F41EE}" type="pres">
      <dgm:prSet presAssocID="{47800055-0902-444B-ABEC-57DCF6CC96B5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3A9B8301-CE40-41C7-94AE-D8014675E6AF}" type="presOf" srcId="{A4490561-BEC8-4ADC-AF79-CB03529F1CAC}" destId="{FEA66529-E5F9-45DE-AD06-EADE89B96F23}" srcOrd="0" destOrd="0" presId="urn:microsoft.com/office/officeart/2005/8/layout/vProcess5"/>
    <dgm:cxn modelId="{96475C04-1B46-4DE8-AC02-605552E5EC6E}" type="presOf" srcId="{6A7D4E46-05AC-4556-8852-36E53035DD1E}" destId="{EC6C9BF8-ED6B-44DE-8988-B8857815F752}" srcOrd="0" destOrd="0" presId="urn:microsoft.com/office/officeart/2005/8/layout/vProcess5"/>
    <dgm:cxn modelId="{728EA619-A5E8-413E-8628-22DA7E9D187E}" srcId="{47800055-0902-444B-ABEC-57DCF6CC96B5}" destId="{5C8B5040-D487-40FA-9D16-0869010B8595}" srcOrd="0" destOrd="0" parTransId="{EC270A70-8A6C-417B-92D9-1614D011036E}" sibTransId="{A4490561-BEC8-4ADC-AF79-CB03529F1CAC}"/>
    <dgm:cxn modelId="{20CDC12D-F20C-4DCB-84E7-01BB03F7D33F}" type="presOf" srcId="{5C8B5040-D487-40FA-9D16-0869010B8595}" destId="{225BB50F-905D-4402-B4DC-772EA6531216}" srcOrd="1" destOrd="0" presId="urn:microsoft.com/office/officeart/2005/8/layout/vProcess5"/>
    <dgm:cxn modelId="{1BC43340-E4B4-4096-A18D-8A649265F32F}" type="presOf" srcId="{7938C226-E546-4962-B3FE-90CED42F37C4}" destId="{D38E93DE-9A01-4E2F-ACE3-4E42B4BBB2B1}" srcOrd="0" destOrd="0" presId="urn:microsoft.com/office/officeart/2005/8/layout/vProcess5"/>
    <dgm:cxn modelId="{D9C29240-C07C-4412-8A63-21263BCFB58A}" srcId="{47800055-0902-444B-ABEC-57DCF6CC96B5}" destId="{6A7D4E46-05AC-4556-8852-36E53035DD1E}" srcOrd="3" destOrd="0" parTransId="{7D7A4EF4-1030-4341-8BE6-FB6689DEF532}" sibTransId="{CB519677-9996-4F32-A970-F545443A98B8}"/>
    <dgm:cxn modelId="{63E05969-E057-4A5C-B8BF-B964D9719A7F}" type="presOf" srcId="{8EFB421B-201B-4F76-A88B-99F0A3D77280}" destId="{70DD88B5-17F7-47F3-A513-F568E32003C4}" srcOrd="1" destOrd="0" presId="urn:microsoft.com/office/officeart/2005/8/layout/vProcess5"/>
    <dgm:cxn modelId="{55D64B72-F7BE-4EC2-A689-CFE0CFCD08FC}" type="presOf" srcId="{47800055-0902-444B-ABEC-57DCF6CC96B5}" destId="{B5C6F1C0-A036-43F7-8DB9-04F788293A70}" srcOrd="0" destOrd="0" presId="urn:microsoft.com/office/officeart/2005/8/layout/vProcess5"/>
    <dgm:cxn modelId="{4AF75559-71BD-427F-BC6F-636A3BF418FD}" srcId="{47800055-0902-444B-ABEC-57DCF6CC96B5}" destId="{8EFB421B-201B-4F76-A88B-99F0A3D77280}" srcOrd="2" destOrd="0" parTransId="{6E396E1F-962C-4C60-85EE-E88E95FEBEBA}" sibTransId="{7938C226-E546-4962-B3FE-90CED42F37C4}"/>
    <dgm:cxn modelId="{78A0045A-837A-411F-975D-C6B93AC2CD57}" type="presOf" srcId="{747D9478-B9C5-426C-A644-A3A803C33A8A}" destId="{A9942E08-E647-4BED-B6AD-7FB97EA93DA6}" srcOrd="0" destOrd="0" presId="urn:microsoft.com/office/officeart/2005/8/layout/vProcess5"/>
    <dgm:cxn modelId="{E875885A-9E38-419B-BAA9-8263D76D02BF}" type="presOf" srcId="{8EFB421B-201B-4F76-A88B-99F0A3D77280}" destId="{6103B533-61BE-469F-8F4C-124A3563C553}" srcOrd="0" destOrd="0" presId="urn:microsoft.com/office/officeart/2005/8/layout/vProcess5"/>
    <dgm:cxn modelId="{A798E57A-5A0B-4EF2-9FE5-A61AF6FD1DB9}" type="presOf" srcId="{5C8B5040-D487-40FA-9D16-0869010B8595}" destId="{5D618169-3BD7-4C7B-874C-ABAA7F8208DC}" srcOrd="0" destOrd="0" presId="urn:microsoft.com/office/officeart/2005/8/layout/vProcess5"/>
    <dgm:cxn modelId="{C5FB6D83-A316-47BF-8406-3CF552FAA7ED}" type="presOf" srcId="{20AC0C4C-C118-439E-A379-849F1AE376C3}" destId="{F91B8C93-25A5-4EB5-8883-2A2B6703D922}" srcOrd="0" destOrd="0" presId="urn:microsoft.com/office/officeart/2005/8/layout/vProcess5"/>
    <dgm:cxn modelId="{4261A599-6796-4564-A117-2FB9D586EBCA}" type="presOf" srcId="{20AC0C4C-C118-439E-A379-849F1AE376C3}" destId="{5AA321A2-B8EC-4A6E-A4A6-5238012F41EE}" srcOrd="1" destOrd="0" presId="urn:microsoft.com/office/officeart/2005/8/layout/vProcess5"/>
    <dgm:cxn modelId="{DF257FAD-860E-4381-A93C-80565FE9DDEA}" srcId="{47800055-0902-444B-ABEC-57DCF6CC96B5}" destId="{20AC0C4C-C118-439E-A379-849F1AE376C3}" srcOrd="4" destOrd="0" parTransId="{B49D6F13-8F1C-4A3A-A279-38E2FF3071E4}" sibTransId="{6BC04984-3977-443B-8B91-24A8E8F86863}"/>
    <dgm:cxn modelId="{70F988AF-96B3-407B-BDA8-C3410D126BF9}" type="presOf" srcId="{BC5CDDE0-DA3F-4364-B4DB-7519DB66EDE1}" destId="{70392AE4-6342-4132-9004-BE648E68F1F4}" srcOrd="0" destOrd="0" presId="urn:microsoft.com/office/officeart/2005/8/layout/vProcess5"/>
    <dgm:cxn modelId="{889044B2-52A7-4BE2-BDC0-0CC31AB69CE0}" type="presOf" srcId="{CB519677-9996-4F32-A970-F545443A98B8}" destId="{27FF53D6-4769-449D-98E0-CBF44932A6EE}" srcOrd="0" destOrd="0" presId="urn:microsoft.com/office/officeart/2005/8/layout/vProcess5"/>
    <dgm:cxn modelId="{6BFB3EB6-6668-4BBF-9FCA-0D07C292F3DF}" type="presOf" srcId="{6A7D4E46-05AC-4556-8852-36E53035DD1E}" destId="{940E8D1D-5CF4-4108-846D-8FFC8DB9BC3F}" srcOrd="1" destOrd="0" presId="urn:microsoft.com/office/officeart/2005/8/layout/vProcess5"/>
    <dgm:cxn modelId="{B2C8E3D2-1797-4A42-A088-8AF9D6D3F231}" srcId="{47800055-0902-444B-ABEC-57DCF6CC96B5}" destId="{BC5CDDE0-DA3F-4364-B4DB-7519DB66EDE1}" srcOrd="1" destOrd="0" parTransId="{4E8F7077-DEA6-482A-8282-EC9F56AB72D2}" sibTransId="{747D9478-B9C5-426C-A644-A3A803C33A8A}"/>
    <dgm:cxn modelId="{E5B586F5-8FEE-4D80-A60D-356462D50ABD}" type="presOf" srcId="{BC5CDDE0-DA3F-4364-B4DB-7519DB66EDE1}" destId="{29DF5B66-9369-4C4F-8C62-D11BE292F0E6}" srcOrd="1" destOrd="0" presId="urn:microsoft.com/office/officeart/2005/8/layout/vProcess5"/>
    <dgm:cxn modelId="{DE698ADD-37A6-4D6F-BE3D-88A246B9E09D}" type="presParOf" srcId="{B5C6F1C0-A036-43F7-8DB9-04F788293A70}" destId="{D8ED5AE3-2CDF-4F9A-8445-5D1E8DFB7742}" srcOrd="0" destOrd="0" presId="urn:microsoft.com/office/officeart/2005/8/layout/vProcess5"/>
    <dgm:cxn modelId="{1CECF411-782C-4A5D-8E75-0642E32E06A3}" type="presParOf" srcId="{B5C6F1C0-A036-43F7-8DB9-04F788293A70}" destId="{5D618169-3BD7-4C7B-874C-ABAA7F8208DC}" srcOrd="1" destOrd="0" presId="urn:microsoft.com/office/officeart/2005/8/layout/vProcess5"/>
    <dgm:cxn modelId="{FDF3B46A-910D-41B8-A01B-92FC3D4D4E7A}" type="presParOf" srcId="{B5C6F1C0-A036-43F7-8DB9-04F788293A70}" destId="{70392AE4-6342-4132-9004-BE648E68F1F4}" srcOrd="2" destOrd="0" presId="urn:microsoft.com/office/officeart/2005/8/layout/vProcess5"/>
    <dgm:cxn modelId="{B16FD717-B350-4895-9B85-F9E11B64419F}" type="presParOf" srcId="{B5C6F1C0-A036-43F7-8DB9-04F788293A70}" destId="{6103B533-61BE-469F-8F4C-124A3563C553}" srcOrd="3" destOrd="0" presId="urn:microsoft.com/office/officeart/2005/8/layout/vProcess5"/>
    <dgm:cxn modelId="{1D9A69CE-35A9-4BCA-814B-D2B7A5C268CB}" type="presParOf" srcId="{B5C6F1C0-A036-43F7-8DB9-04F788293A70}" destId="{EC6C9BF8-ED6B-44DE-8988-B8857815F752}" srcOrd="4" destOrd="0" presId="urn:microsoft.com/office/officeart/2005/8/layout/vProcess5"/>
    <dgm:cxn modelId="{38630C1B-ECF0-4024-AC93-EB8C6869F7DE}" type="presParOf" srcId="{B5C6F1C0-A036-43F7-8DB9-04F788293A70}" destId="{F91B8C93-25A5-4EB5-8883-2A2B6703D922}" srcOrd="5" destOrd="0" presId="urn:microsoft.com/office/officeart/2005/8/layout/vProcess5"/>
    <dgm:cxn modelId="{0DD9BE3C-96C1-4CED-8CFF-FD033CD07EED}" type="presParOf" srcId="{B5C6F1C0-A036-43F7-8DB9-04F788293A70}" destId="{FEA66529-E5F9-45DE-AD06-EADE89B96F23}" srcOrd="6" destOrd="0" presId="urn:microsoft.com/office/officeart/2005/8/layout/vProcess5"/>
    <dgm:cxn modelId="{C388F682-4502-45F0-8321-930FD71299A7}" type="presParOf" srcId="{B5C6F1C0-A036-43F7-8DB9-04F788293A70}" destId="{A9942E08-E647-4BED-B6AD-7FB97EA93DA6}" srcOrd="7" destOrd="0" presId="urn:microsoft.com/office/officeart/2005/8/layout/vProcess5"/>
    <dgm:cxn modelId="{A285B44D-7563-4354-8F1B-373418515802}" type="presParOf" srcId="{B5C6F1C0-A036-43F7-8DB9-04F788293A70}" destId="{D38E93DE-9A01-4E2F-ACE3-4E42B4BBB2B1}" srcOrd="8" destOrd="0" presId="urn:microsoft.com/office/officeart/2005/8/layout/vProcess5"/>
    <dgm:cxn modelId="{BC24D2BB-5125-4E99-BE03-E580FC2F74A4}" type="presParOf" srcId="{B5C6F1C0-A036-43F7-8DB9-04F788293A70}" destId="{27FF53D6-4769-449D-98E0-CBF44932A6EE}" srcOrd="9" destOrd="0" presId="urn:microsoft.com/office/officeart/2005/8/layout/vProcess5"/>
    <dgm:cxn modelId="{B71E771A-112F-417F-BAF7-9AE4AFE64E6F}" type="presParOf" srcId="{B5C6F1C0-A036-43F7-8DB9-04F788293A70}" destId="{225BB50F-905D-4402-B4DC-772EA6531216}" srcOrd="10" destOrd="0" presId="urn:microsoft.com/office/officeart/2005/8/layout/vProcess5"/>
    <dgm:cxn modelId="{A7C4BA44-4A34-425E-8847-5CEB5916DFF9}" type="presParOf" srcId="{B5C6F1C0-A036-43F7-8DB9-04F788293A70}" destId="{29DF5B66-9369-4C4F-8C62-D11BE292F0E6}" srcOrd="11" destOrd="0" presId="urn:microsoft.com/office/officeart/2005/8/layout/vProcess5"/>
    <dgm:cxn modelId="{F83CAEC5-45FB-420A-A252-799A0F6A61E5}" type="presParOf" srcId="{B5C6F1C0-A036-43F7-8DB9-04F788293A70}" destId="{70DD88B5-17F7-47F3-A513-F568E32003C4}" srcOrd="12" destOrd="0" presId="urn:microsoft.com/office/officeart/2005/8/layout/vProcess5"/>
    <dgm:cxn modelId="{43BE1B4F-5579-49E9-922A-BE6EAFD524B4}" type="presParOf" srcId="{B5C6F1C0-A036-43F7-8DB9-04F788293A70}" destId="{940E8D1D-5CF4-4108-846D-8FFC8DB9BC3F}" srcOrd="13" destOrd="0" presId="urn:microsoft.com/office/officeart/2005/8/layout/vProcess5"/>
    <dgm:cxn modelId="{E84E3ACB-4EB6-4562-A51D-57F00B19DB47}" type="presParOf" srcId="{B5C6F1C0-A036-43F7-8DB9-04F788293A70}" destId="{5AA321A2-B8EC-4A6E-A4A6-5238012F41EE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1D61A71-F713-4D5E-837A-ECEA9A519EE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8D04385-68A6-4F85-B135-6AE7109E8B2C}">
      <dgm:prSet custT="1"/>
      <dgm:spPr/>
      <dgm:t>
        <a:bodyPr/>
        <a:lstStyle/>
        <a:p>
          <a:r>
            <a:rPr lang="en-US" sz="1800" dirty="0"/>
            <a:t>• </a:t>
          </a:r>
          <a:r>
            <a:rPr lang="en-US" sz="2000" dirty="0"/>
            <a:t>Group images under IMAGES/ (JPG, PNG, GIF, etc.).</a:t>
          </a:r>
          <a:endParaRPr lang="en-US" sz="1800" dirty="0"/>
        </a:p>
      </dgm:t>
    </dgm:pt>
    <dgm:pt modelId="{058B3F70-06DE-4010-AFB5-B14B6156F071}" type="parTrans" cxnId="{A007912E-16C3-40DD-A407-22421BE6F31D}">
      <dgm:prSet/>
      <dgm:spPr/>
      <dgm:t>
        <a:bodyPr/>
        <a:lstStyle/>
        <a:p>
          <a:endParaRPr lang="en-US"/>
        </a:p>
      </dgm:t>
    </dgm:pt>
    <dgm:pt modelId="{C8DE2BDD-8A2A-495A-BF7A-DAC10D6CD4D9}" type="sibTrans" cxnId="{A007912E-16C3-40DD-A407-22421BE6F31D}">
      <dgm:prSet/>
      <dgm:spPr/>
      <dgm:t>
        <a:bodyPr/>
        <a:lstStyle/>
        <a:p>
          <a:endParaRPr lang="en-US"/>
        </a:p>
      </dgm:t>
    </dgm:pt>
    <dgm:pt modelId="{1166ABD7-2B4B-4AA9-BD22-AF25EA79F6CF}">
      <dgm:prSet custT="1"/>
      <dgm:spPr/>
      <dgm:t>
        <a:bodyPr/>
        <a:lstStyle/>
        <a:p>
          <a:r>
            <a:rPr lang="en-US" sz="1600" dirty="0"/>
            <a:t>• </a:t>
          </a:r>
          <a:r>
            <a:rPr lang="en-US" sz="2000" dirty="0"/>
            <a:t>Provide copy vs. move mode (</a:t>
          </a:r>
          <a:r>
            <a:rPr lang="en-US" sz="2000" dirty="0" err="1"/>
            <a:t>shutil.copy</a:t>
          </a:r>
          <a:r>
            <a:rPr lang="en-US" sz="2000" dirty="0"/>
            <a:t> vs. </a:t>
          </a:r>
          <a:r>
            <a:rPr lang="en-US" sz="2000" dirty="0" err="1"/>
            <a:t>shutil.move</a:t>
          </a:r>
          <a:r>
            <a:rPr lang="en-US" sz="2000" dirty="0"/>
            <a:t>).</a:t>
          </a:r>
          <a:endParaRPr lang="en-US" sz="1600" dirty="0"/>
        </a:p>
      </dgm:t>
    </dgm:pt>
    <dgm:pt modelId="{6F0152B4-8F85-4794-843B-F51AADCCFA65}" type="parTrans" cxnId="{D9B2271F-466B-47A9-8B8F-98DA6F93A5E2}">
      <dgm:prSet/>
      <dgm:spPr/>
      <dgm:t>
        <a:bodyPr/>
        <a:lstStyle/>
        <a:p>
          <a:endParaRPr lang="en-US"/>
        </a:p>
      </dgm:t>
    </dgm:pt>
    <dgm:pt modelId="{ED1EC544-E8FB-446E-9B5F-3A8FF8EEAFD6}" type="sibTrans" cxnId="{D9B2271F-466B-47A9-8B8F-98DA6F93A5E2}">
      <dgm:prSet/>
      <dgm:spPr/>
      <dgm:t>
        <a:bodyPr/>
        <a:lstStyle/>
        <a:p>
          <a:endParaRPr lang="en-US"/>
        </a:p>
      </dgm:t>
    </dgm:pt>
    <dgm:pt modelId="{A66A20E9-16C1-46F8-8218-252DE86AB233}">
      <dgm:prSet custT="1"/>
      <dgm:spPr/>
      <dgm:t>
        <a:bodyPr/>
        <a:lstStyle/>
        <a:p>
          <a:r>
            <a:rPr lang="en-US" sz="2000" dirty="0"/>
            <a:t>• Add a dry‑run flag to preview actions.</a:t>
          </a:r>
        </a:p>
      </dgm:t>
    </dgm:pt>
    <dgm:pt modelId="{C876CEDB-F01F-4F2B-A804-DA1E813F2413}" type="parTrans" cxnId="{45B5F071-6210-41D0-A762-E5C0B3895A13}">
      <dgm:prSet/>
      <dgm:spPr/>
      <dgm:t>
        <a:bodyPr/>
        <a:lstStyle/>
        <a:p>
          <a:endParaRPr lang="en-US"/>
        </a:p>
      </dgm:t>
    </dgm:pt>
    <dgm:pt modelId="{41488691-F457-413F-A28C-482863E8F0CF}" type="sibTrans" cxnId="{45B5F071-6210-41D0-A762-E5C0B3895A13}">
      <dgm:prSet/>
      <dgm:spPr/>
      <dgm:t>
        <a:bodyPr/>
        <a:lstStyle/>
        <a:p>
          <a:endParaRPr lang="en-US"/>
        </a:p>
      </dgm:t>
    </dgm:pt>
    <dgm:pt modelId="{5E9BD75D-E47B-4FD5-97E7-08533F896CD9}">
      <dgm:prSet custT="1"/>
      <dgm:spPr/>
      <dgm:t>
        <a:bodyPr/>
        <a:lstStyle/>
        <a:p>
          <a:r>
            <a:rPr lang="en-US" sz="1800" dirty="0"/>
            <a:t>• </a:t>
          </a:r>
          <a:r>
            <a:rPr lang="en-US" sz="2000" dirty="0"/>
            <a:t>Organize by date (YYYY‑MM).</a:t>
          </a:r>
          <a:endParaRPr lang="en-US" sz="1800" dirty="0"/>
        </a:p>
      </dgm:t>
    </dgm:pt>
    <dgm:pt modelId="{935EBE75-EAE1-4F86-9491-B2C6599B8EDD}" type="parTrans" cxnId="{44B5CC88-F876-46DC-B6D8-D86370574A1A}">
      <dgm:prSet/>
      <dgm:spPr/>
      <dgm:t>
        <a:bodyPr/>
        <a:lstStyle/>
        <a:p>
          <a:endParaRPr lang="en-US"/>
        </a:p>
      </dgm:t>
    </dgm:pt>
    <dgm:pt modelId="{1AE5990E-8C20-4AE4-9D55-399D52149E28}" type="sibTrans" cxnId="{44B5CC88-F876-46DC-B6D8-D86370574A1A}">
      <dgm:prSet/>
      <dgm:spPr/>
      <dgm:t>
        <a:bodyPr/>
        <a:lstStyle/>
        <a:p>
          <a:endParaRPr lang="en-US"/>
        </a:p>
      </dgm:t>
    </dgm:pt>
    <dgm:pt modelId="{3F021158-64E8-4C2E-B7E7-685E617DDF1F}">
      <dgm:prSet custT="1"/>
      <dgm:spPr/>
      <dgm:t>
        <a:bodyPr/>
        <a:lstStyle/>
        <a:p>
          <a:r>
            <a:rPr lang="en-US" sz="2000" dirty="0"/>
            <a:t>• Add CLI options: --source, --</a:t>
          </a:r>
          <a:r>
            <a:rPr lang="en-US" sz="2000" dirty="0" err="1"/>
            <a:t>dest</a:t>
          </a:r>
          <a:r>
            <a:rPr lang="en-US" sz="2000" dirty="0"/>
            <a:t>, --simulate</a:t>
          </a:r>
          <a:r>
            <a:rPr lang="en-US" sz="1800" dirty="0"/>
            <a:t>.</a:t>
          </a:r>
        </a:p>
      </dgm:t>
    </dgm:pt>
    <dgm:pt modelId="{EABF2C51-7DC8-4D4D-B799-875FC164E2CC}" type="parTrans" cxnId="{976F8832-CBBE-4E6A-911B-CA396423FB43}">
      <dgm:prSet/>
      <dgm:spPr/>
      <dgm:t>
        <a:bodyPr/>
        <a:lstStyle/>
        <a:p>
          <a:endParaRPr lang="en-US"/>
        </a:p>
      </dgm:t>
    </dgm:pt>
    <dgm:pt modelId="{1837A9F3-4C44-40B7-BBD1-4DD7CF3E7E38}" type="sibTrans" cxnId="{976F8832-CBBE-4E6A-911B-CA396423FB43}">
      <dgm:prSet/>
      <dgm:spPr/>
      <dgm:t>
        <a:bodyPr/>
        <a:lstStyle/>
        <a:p>
          <a:endParaRPr lang="en-US"/>
        </a:p>
      </dgm:t>
    </dgm:pt>
    <dgm:pt modelId="{217AE606-01C3-46ED-988D-E5053B56CE15}" type="pres">
      <dgm:prSet presAssocID="{A1D61A71-F713-4D5E-837A-ECEA9A519EE6}" presName="Name0" presStyleCnt="0">
        <dgm:presLayoutVars>
          <dgm:dir/>
          <dgm:animLvl val="lvl"/>
          <dgm:resizeHandles val="exact"/>
        </dgm:presLayoutVars>
      </dgm:prSet>
      <dgm:spPr/>
    </dgm:pt>
    <dgm:pt modelId="{81BD7548-F214-4A77-B1A4-FD09A96E9793}" type="pres">
      <dgm:prSet presAssocID="{E8D04385-68A6-4F85-B135-6AE7109E8B2C}" presName="linNode" presStyleCnt="0"/>
      <dgm:spPr/>
    </dgm:pt>
    <dgm:pt modelId="{2858421F-565C-4170-BEF9-FFA122100907}" type="pres">
      <dgm:prSet presAssocID="{E8D04385-68A6-4F85-B135-6AE7109E8B2C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5DAA203-CABA-4FD1-96E9-4A57A1C65F8C}" type="pres">
      <dgm:prSet presAssocID="{C8DE2BDD-8A2A-495A-BF7A-DAC10D6CD4D9}" presName="sp" presStyleCnt="0"/>
      <dgm:spPr/>
    </dgm:pt>
    <dgm:pt modelId="{4D8BE9F8-C919-47C3-99B4-82B3662CD407}" type="pres">
      <dgm:prSet presAssocID="{1166ABD7-2B4B-4AA9-BD22-AF25EA79F6CF}" presName="linNode" presStyleCnt="0"/>
      <dgm:spPr/>
    </dgm:pt>
    <dgm:pt modelId="{FB6777B6-B8F1-40E3-A87A-DECBDF935968}" type="pres">
      <dgm:prSet presAssocID="{1166ABD7-2B4B-4AA9-BD22-AF25EA79F6CF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9E4885B7-EB1B-4EB5-B4B2-BDB2BAC24E7F}" type="pres">
      <dgm:prSet presAssocID="{ED1EC544-E8FB-446E-9B5F-3A8FF8EEAFD6}" presName="sp" presStyleCnt="0"/>
      <dgm:spPr/>
    </dgm:pt>
    <dgm:pt modelId="{F1433A5F-5AC4-4A39-B51C-8D013E1F919D}" type="pres">
      <dgm:prSet presAssocID="{A66A20E9-16C1-46F8-8218-252DE86AB233}" presName="linNode" presStyleCnt="0"/>
      <dgm:spPr/>
    </dgm:pt>
    <dgm:pt modelId="{6169E382-E8A4-4C9B-B305-2447A835DD06}" type="pres">
      <dgm:prSet presAssocID="{A66A20E9-16C1-46F8-8218-252DE86AB233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C54BDD74-DDFC-4158-86D9-156D74616EBA}" type="pres">
      <dgm:prSet presAssocID="{41488691-F457-413F-A28C-482863E8F0CF}" presName="sp" presStyleCnt="0"/>
      <dgm:spPr/>
    </dgm:pt>
    <dgm:pt modelId="{A236F51D-950F-40BB-9669-7A832FDCAE2C}" type="pres">
      <dgm:prSet presAssocID="{5E9BD75D-E47B-4FD5-97E7-08533F896CD9}" presName="linNode" presStyleCnt="0"/>
      <dgm:spPr/>
    </dgm:pt>
    <dgm:pt modelId="{4E900F7A-682D-422F-BB23-D3E470F01AED}" type="pres">
      <dgm:prSet presAssocID="{5E9BD75D-E47B-4FD5-97E7-08533F896CD9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B1E15FC4-D094-44DE-A687-8E9EFEF30D14}" type="pres">
      <dgm:prSet presAssocID="{1AE5990E-8C20-4AE4-9D55-399D52149E28}" presName="sp" presStyleCnt="0"/>
      <dgm:spPr/>
    </dgm:pt>
    <dgm:pt modelId="{5E0AE30B-439C-42D8-9D5F-7D6041CA0B66}" type="pres">
      <dgm:prSet presAssocID="{3F021158-64E8-4C2E-B7E7-685E617DDF1F}" presName="linNode" presStyleCnt="0"/>
      <dgm:spPr/>
    </dgm:pt>
    <dgm:pt modelId="{7B7B62DB-91A4-43AC-8737-39AC7284FB8B}" type="pres">
      <dgm:prSet presAssocID="{3F021158-64E8-4C2E-B7E7-685E617DDF1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F7D4240B-392B-4DDD-B6BE-FFC43C749F40}" type="presOf" srcId="{3F021158-64E8-4C2E-B7E7-685E617DDF1F}" destId="{7B7B62DB-91A4-43AC-8737-39AC7284FB8B}" srcOrd="0" destOrd="0" presId="urn:microsoft.com/office/officeart/2005/8/layout/vList5"/>
    <dgm:cxn modelId="{2D9BF210-A457-4F19-B40E-265940AB9EB0}" type="presOf" srcId="{A66A20E9-16C1-46F8-8218-252DE86AB233}" destId="{6169E382-E8A4-4C9B-B305-2447A835DD06}" srcOrd="0" destOrd="0" presId="urn:microsoft.com/office/officeart/2005/8/layout/vList5"/>
    <dgm:cxn modelId="{D9B2271F-466B-47A9-8B8F-98DA6F93A5E2}" srcId="{A1D61A71-F713-4D5E-837A-ECEA9A519EE6}" destId="{1166ABD7-2B4B-4AA9-BD22-AF25EA79F6CF}" srcOrd="1" destOrd="0" parTransId="{6F0152B4-8F85-4794-843B-F51AADCCFA65}" sibTransId="{ED1EC544-E8FB-446E-9B5F-3A8FF8EEAFD6}"/>
    <dgm:cxn modelId="{A007912E-16C3-40DD-A407-22421BE6F31D}" srcId="{A1D61A71-F713-4D5E-837A-ECEA9A519EE6}" destId="{E8D04385-68A6-4F85-B135-6AE7109E8B2C}" srcOrd="0" destOrd="0" parTransId="{058B3F70-06DE-4010-AFB5-B14B6156F071}" sibTransId="{C8DE2BDD-8A2A-495A-BF7A-DAC10D6CD4D9}"/>
    <dgm:cxn modelId="{976F8832-CBBE-4E6A-911B-CA396423FB43}" srcId="{A1D61A71-F713-4D5E-837A-ECEA9A519EE6}" destId="{3F021158-64E8-4C2E-B7E7-685E617DDF1F}" srcOrd="4" destOrd="0" parTransId="{EABF2C51-7DC8-4D4D-B799-875FC164E2CC}" sibTransId="{1837A9F3-4C44-40B7-BBD1-4DD7CF3E7E38}"/>
    <dgm:cxn modelId="{E093CF5F-3884-4ADB-9AD7-9E9E81201557}" type="presOf" srcId="{E8D04385-68A6-4F85-B135-6AE7109E8B2C}" destId="{2858421F-565C-4170-BEF9-FFA122100907}" srcOrd="0" destOrd="0" presId="urn:microsoft.com/office/officeart/2005/8/layout/vList5"/>
    <dgm:cxn modelId="{2A064A71-5C22-49B1-84DE-4C423246E2A2}" type="presOf" srcId="{A1D61A71-F713-4D5E-837A-ECEA9A519EE6}" destId="{217AE606-01C3-46ED-988D-E5053B56CE15}" srcOrd="0" destOrd="0" presId="urn:microsoft.com/office/officeart/2005/8/layout/vList5"/>
    <dgm:cxn modelId="{45B5F071-6210-41D0-A762-E5C0B3895A13}" srcId="{A1D61A71-F713-4D5E-837A-ECEA9A519EE6}" destId="{A66A20E9-16C1-46F8-8218-252DE86AB233}" srcOrd="2" destOrd="0" parTransId="{C876CEDB-F01F-4F2B-A804-DA1E813F2413}" sibTransId="{41488691-F457-413F-A28C-482863E8F0CF}"/>
    <dgm:cxn modelId="{44B5CC88-F876-46DC-B6D8-D86370574A1A}" srcId="{A1D61A71-F713-4D5E-837A-ECEA9A519EE6}" destId="{5E9BD75D-E47B-4FD5-97E7-08533F896CD9}" srcOrd="3" destOrd="0" parTransId="{935EBE75-EAE1-4F86-9491-B2C6599B8EDD}" sibTransId="{1AE5990E-8C20-4AE4-9D55-399D52149E28}"/>
    <dgm:cxn modelId="{27D9DCA7-C30F-4CAB-A205-6288811E1059}" type="presOf" srcId="{1166ABD7-2B4B-4AA9-BD22-AF25EA79F6CF}" destId="{FB6777B6-B8F1-40E3-A87A-DECBDF935968}" srcOrd="0" destOrd="0" presId="urn:microsoft.com/office/officeart/2005/8/layout/vList5"/>
    <dgm:cxn modelId="{83D626B2-7550-463B-BF77-C71EF3C3DD90}" type="presOf" srcId="{5E9BD75D-E47B-4FD5-97E7-08533F896CD9}" destId="{4E900F7A-682D-422F-BB23-D3E470F01AED}" srcOrd="0" destOrd="0" presId="urn:microsoft.com/office/officeart/2005/8/layout/vList5"/>
    <dgm:cxn modelId="{CBE99FC7-0EA6-4769-87E7-DDB9F9D74D17}" type="presParOf" srcId="{217AE606-01C3-46ED-988D-E5053B56CE15}" destId="{81BD7548-F214-4A77-B1A4-FD09A96E9793}" srcOrd="0" destOrd="0" presId="urn:microsoft.com/office/officeart/2005/8/layout/vList5"/>
    <dgm:cxn modelId="{DD132EE5-F7F8-4D95-93F5-8624AEE952CA}" type="presParOf" srcId="{81BD7548-F214-4A77-B1A4-FD09A96E9793}" destId="{2858421F-565C-4170-BEF9-FFA122100907}" srcOrd="0" destOrd="0" presId="urn:microsoft.com/office/officeart/2005/8/layout/vList5"/>
    <dgm:cxn modelId="{A3678C3A-01F3-4993-899A-D30F7D79C846}" type="presParOf" srcId="{217AE606-01C3-46ED-988D-E5053B56CE15}" destId="{15DAA203-CABA-4FD1-96E9-4A57A1C65F8C}" srcOrd="1" destOrd="0" presId="urn:microsoft.com/office/officeart/2005/8/layout/vList5"/>
    <dgm:cxn modelId="{C07B9F39-72B6-40ED-89A9-C6F99A21836B}" type="presParOf" srcId="{217AE606-01C3-46ED-988D-E5053B56CE15}" destId="{4D8BE9F8-C919-47C3-99B4-82B3662CD407}" srcOrd="2" destOrd="0" presId="urn:microsoft.com/office/officeart/2005/8/layout/vList5"/>
    <dgm:cxn modelId="{3B68FAB0-AC8E-466D-94EB-E20025987441}" type="presParOf" srcId="{4D8BE9F8-C919-47C3-99B4-82B3662CD407}" destId="{FB6777B6-B8F1-40E3-A87A-DECBDF935968}" srcOrd="0" destOrd="0" presId="urn:microsoft.com/office/officeart/2005/8/layout/vList5"/>
    <dgm:cxn modelId="{3575602F-E2FB-4C1E-BDDD-1D2E4B168E2B}" type="presParOf" srcId="{217AE606-01C3-46ED-988D-E5053B56CE15}" destId="{9E4885B7-EB1B-4EB5-B4B2-BDB2BAC24E7F}" srcOrd="3" destOrd="0" presId="urn:microsoft.com/office/officeart/2005/8/layout/vList5"/>
    <dgm:cxn modelId="{10B0AA27-4DEC-4A6B-A984-B2B8569F2E1D}" type="presParOf" srcId="{217AE606-01C3-46ED-988D-E5053B56CE15}" destId="{F1433A5F-5AC4-4A39-B51C-8D013E1F919D}" srcOrd="4" destOrd="0" presId="urn:microsoft.com/office/officeart/2005/8/layout/vList5"/>
    <dgm:cxn modelId="{D3F12478-94C5-47E0-965B-B4E73C0CA5DC}" type="presParOf" srcId="{F1433A5F-5AC4-4A39-B51C-8D013E1F919D}" destId="{6169E382-E8A4-4C9B-B305-2447A835DD06}" srcOrd="0" destOrd="0" presId="urn:microsoft.com/office/officeart/2005/8/layout/vList5"/>
    <dgm:cxn modelId="{BED578F2-93E6-4B3D-80A9-6E5AB056CAD7}" type="presParOf" srcId="{217AE606-01C3-46ED-988D-E5053B56CE15}" destId="{C54BDD74-DDFC-4158-86D9-156D74616EBA}" srcOrd="5" destOrd="0" presId="urn:microsoft.com/office/officeart/2005/8/layout/vList5"/>
    <dgm:cxn modelId="{53E63022-E50A-4620-9B01-C5006BFAECF7}" type="presParOf" srcId="{217AE606-01C3-46ED-988D-E5053B56CE15}" destId="{A236F51D-950F-40BB-9669-7A832FDCAE2C}" srcOrd="6" destOrd="0" presId="urn:microsoft.com/office/officeart/2005/8/layout/vList5"/>
    <dgm:cxn modelId="{61027214-7840-4123-8D80-236944CD1A5E}" type="presParOf" srcId="{A236F51D-950F-40BB-9669-7A832FDCAE2C}" destId="{4E900F7A-682D-422F-BB23-D3E470F01AED}" srcOrd="0" destOrd="0" presId="urn:microsoft.com/office/officeart/2005/8/layout/vList5"/>
    <dgm:cxn modelId="{B29A0299-91C5-403C-8D69-4DD07088E2BC}" type="presParOf" srcId="{217AE606-01C3-46ED-988D-E5053B56CE15}" destId="{B1E15FC4-D094-44DE-A687-8E9EFEF30D14}" srcOrd="7" destOrd="0" presId="urn:microsoft.com/office/officeart/2005/8/layout/vList5"/>
    <dgm:cxn modelId="{794931E1-5C4A-44C5-A120-AB1BFC08B7F3}" type="presParOf" srcId="{217AE606-01C3-46ED-988D-E5053B56CE15}" destId="{5E0AE30B-439C-42D8-9D5F-7D6041CA0B66}" srcOrd="8" destOrd="0" presId="urn:microsoft.com/office/officeart/2005/8/layout/vList5"/>
    <dgm:cxn modelId="{C2B65485-79FE-4060-940D-5E9A1F968047}" type="presParOf" srcId="{5E0AE30B-439C-42D8-9D5F-7D6041CA0B66}" destId="{7B7B62DB-91A4-43AC-8737-39AC7284FB8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D93CD5C-A403-419F-B39A-F4F4D5975AC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F682351-5CA3-4FF6-BECA-0ADAE45115AD}">
      <dgm:prSet custT="1"/>
      <dgm:spPr/>
      <dgm:t>
        <a:bodyPr/>
        <a:lstStyle/>
        <a:p>
          <a:r>
            <a:rPr lang="en-US" sz="1800" dirty="0"/>
            <a:t>• Without conflict handling, a file may overwrite an existing one</a:t>
          </a:r>
          <a:r>
            <a:rPr lang="en-US" sz="1600" dirty="0"/>
            <a:t>.</a:t>
          </a:r>
        </a:p>
      </dgm:t>
    </dgm:pt>
    <dgm:pt modelId="{F2F91AD5-5657-468D-BFE6-BC6F3B84FF6F}" type="parTrans" cxnId="{998562B6-F90B-42A1-9DBA-37A95BB17B63}">
      <dgm:prSet/>
      <dgm:spPr/>
      <dgm:t>
        <a:bodyPr/>
        <a:lstStyle/>
        <a:p>
          <a:endParaRPr lang="en-US"/>
        </a:p>
      </dgm:t>
    </dgm:pt>
    <dgm:pt modelId="{258773E7-3F22-46D1-8F71-D2A1FDAA0EF3}" type="sibTrans" cxnId="{998562B6-F90B-42A1-9DBA-37A95BB17B63}">
      <dgm:prSet/>
      <dgm:spPr/>
      <dgm:t>
        <a:bodyPr/>
        <a:lstStyle/>
        <a:p>
          <a:endParaRPr lang="en-US"/>
        </a:p>
      </dgm:t>
    </dgm:pt>
    <dgm:pt modelId="{7FE97630-DE0C-4BC2-82C8-ECF2A5CE6CC5}">
      <dgm:prSet custT="1"/>
      <dgm:spPr/>
      <dgm:t>
        <a:bodyPr/>
        <a:lstStyle/>
        <a:p>
          <a:r>
            <a:rPr lang="en-US" sz="1600" dirty="0"/>
            <a:t>• </a:t>
          </a:r>
          <a:r>
            <a:rPr lang="en-US" sz="1800" dirty="0"/>
            <a:t>If downloads is empty, the script prints a message and exits.</a:t>
          </a:r>
          <a:endParaRPr lang="en-US" sz="1600" dirty="0"/>
        </a:p>
      </dgm:t>
    </dgm:pt>
    <dgm:pt modelId="{5635EF32-2421-437B-97FD-6A87A438894C}" type="parTrans" cxnId="{F3C8ECB2-4BC3-4D53-8BF1-FB40ECF39F73}">
      <dgm:prSet/>
      <dgm:spPr/>
      <dgm:t>
        <a:bodyPr/>
        <a:lstStyle/>
        <a:p>
          <a:endParaRPr lang="en-US"/>
        </a:p>
      </dgm:t>
    </dgm:pt>
    <dgm:pt modelId="{46430246-CF32-4286-BDDF-FE11AE5E613A}" type="sibTrans" cxnId="{F3C8ECB2-4BC3-4D53-8BF1-FB40ECF39F73}">
      <dgm:prSet/>
      <dgm:spPr/>
      <dgm:t>
        <a:bodyPr/>
        <a:lstStyle/>
        <a:p>
          <a:endParaRPr lang="en-US"/>
        </a:p>
      </dgm:t>
    </dgm:pt>
    <dgm:pt modelId="{356A4457-1869-413E-B664-67B4BAA8E3B8}">
      <dgm:prSet custT="1"/>
      <dgm:spPr/>
      <dgm:t>
        <a:bodyPr/>
        <a:lstStyle/>
        <a:p>
          <a:r>
            <a:rPr lang="en-US" sz="1600" dirty="0"/>
            <a:t>• </a:t>
          </a:r>
          <a:r>
            <a:rPr lang="en-US" sz="2000" dirty="0"/>
            <a:t>Large batches take time and I/O resources.</a:t>
          </a:r>
          <a:endParaRPr lang="en-US" sz="1600" dirty="0"/>
        </a:p>
      </dgm:t>
    </dgm:pt>
    <dgm:pt modelId="{5051D3F9-BA86-47A1-B330-421BC213696A}" type="parTrans" cxnId="{F60F8FA5-77C2-43BF-8507-BF24F14FA2C1}">
      <dgm:prSet/>
      <dgm:spPr/>
      <dgm:t>
        <a:bodyPr/>
        <a:lstStyle/>
        <a:p>
          <a:endParaRPr lang="en-US"/>
        </a:p>
      </dgm:t>
    </dgm:pt>
    <dgm:pt modelId="{8A05B8E5-A2BC-40EC-865B-5B1EF7B8D6F6}" type="sibTrans" cxnId="{F60F8FA5-77C2-43BF-8507-BF24F14FA2C1}">
      <dgm:prSet/>
      <dgm:spPr/>
      <dgm:t>
        <a:bodyPr/>
        <a:lstStyle/>
        <a:p>
          <a:endParaRPr lang="en-US"/>
        </a:p>
      </dgm:t>
    </dgm:pt>
    <dgm:pt modelId="{132127A1-2CFF-45C3-A528-375240A6EBB1}">
      <dgm:prSet custT="1"/>
      <dgm:spPr/>
      <dgm:t>
        <a:bodyPr/>
        <a:lstStyle/>
        <a:p>
          <a:r>
            <a:rPr lang="en-US" sz="1600" dirty="0"/>
            <a:t>• </a:t>
          </a:r>
          <a:r>
            <a:rPr lang="en-US" sz="1800" dirty="0"/>
            <a:t>Moves are not automatically reversible—backups recommended</a:t>
          </a:r>
          <a:r>
            <a:rPr lang="en-US" sz="1600" dirty="0"/>
            <a:t>.</a:t>
          </a:r>
        </a:p>
      </dgm:t>
    </dgm:pt>
    <dgm:pt modelId="{CFE58F91-1CD4-4689-AF50-56101345D51A}" type="parTrans" cxnId="{12A98C4F-0D06-4A24-9A25-785A09158218}">
      <dgm:prSet/>
      <dgm:spPr/>
      <dgm:t>
        <a:bodyPr/>
        <a:lstStyle/>
        <a:p>
          <a:endParaRPr lang="en-US"/>
        </a:p>
      </dgm:t>
    </dgm:pt>
    <dgm:pt modelId="{E469953F-BEAF-4B55-A5B6-B43F0CC8D3D1}" type="sibTrans" cxnId="{12A98C4F-0D06-4A24-9A25-785A09158218}">
      <dgm:prSet/>
      <dgm:spPr/>
      <dgm:t>
        <a:bodyPr/>
        <a:lstStyle/>
        <a:p>
          <a:endParaRPr lang="en-US"/>
        </a:p>
      </dgm:t>
    </dgm:pt>
    <dgm:pt modelId="{14DF10A6-AAEC-4C08-856A-ED3B9A94448A}" type="pres">
      <dgm:prSet presAssocID="{6D93CD5C-A403-419F-B39A-F4F4D5975AC8}" presName="matrix" presStyleCnt="0">
        <dgm:presLayoutVars>
          <dgm:chMax val="1"/>
          <dgm:dir/>
          <dgm:resizeHandles val="exact"/>
        </dgm:presLayoutVars>
      </dgm:prSet>
      <dgm:spPr/>
    </dgm:pt>
    <dgm:pt modelId="{FD0CDD04-2A7A-4DFF-9A8B-30E262D76C82}" type="pres">
      <dgm:prSet presAssocID="{6D93CD5C-A403-419F-B39A-F4F4D5975AC8}" presName="diamond" presStyleLbl="bgShp" presStyleIdx="0" presStyleCnt="1"/>
      <dgm:spPr/>
    </dgm:pt>
    <dgm:pt modelId="{52EE9A6F-23ED-49C2-B621-2D356D2884C7}" type="pres">
      <dgm:prSet presAssocID="{6D93CD5C-A403-419F-B39A-F4F4D5975AC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85D4BCDC-B1D5-4996-962B-4D99BF7CF187}" type="pres">
      <dgm:prSet presAssocID="{6D93CD5C-A403-419F-B39A-F4F4D5975AC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12A09D-52D3-4C0D-8EF3-7733B17CC3B6}" type="pres">
      <dgm:prSet presAssocID="{6D93CD5C-A403-419F-B39A-F4F4D5975AC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F1FE1A12-85B1-4713-ADB7-4B9A7E1209C8}" type="pres">
      <dgm:prSet presAssocID="{6D93CD5C-A403-419F-B39A-F4F4D5975AC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0867622F-18D1-48A4-87DC-DA2E20A0AF62}" type="presOf" srcId="{356A4457-1869-413E-B664-67B4BAA8E3B8}" destId="{1112A09D-52D3-4C0D-8EF3-7733B17CC3B6}" srcOrd="0" destOrd="0" presId="urn:microsoft.com/office/officeart/2005/8/layout/matrix3"/>
    <dgm:cxn modelId="{D092A833-46A0-4C2C-9139-FAC99C5FCF9F}" type="presOf" srcId="{7FE97630-DE0C-4BC2-82C8-ECF2A5CE6CC5}" destId="{85D4BCDC-B1D5-4996-962B-4D99BF7CF187}" srcOrd="0" destOrd="0" presId="urn:microsoft.com/office/officeart/2005/8/layout/matrix3"/>
    <dgm:cxn modelId="{12A98C4F-0D06-4A24-9A25-785A09158218}" srcId="{6D93CD5C-A403-419F-B39A-F4F4D5975AC8}" destId="{132127A1-2CFF-45C3-A528-375240A6EBB1}" srcOrd="3" destOrd="0" parTransId="{CFE58F91-1CD4-4689-AF50-56101345D51A}" sibTransId="{E469953F-BEAF-4B55-A5B6-B43F0CC8D3D1}"/>
    <dgm:cxn modelId="{3434FF84-7426-4FB8-B493-541A216165D1}" type="presOf" srcId="{132127A1-2CFF-45C3-A528-375240A6EBB1}" destId="{F1FE1A12-85B1-4713-ADB7-4B9A7E1209C8}" srcOrd="0" destOrd="0" presId="urn:microsoft.com/office/officeart/2005/8/layout/matrix3"/>
    <dgm:cxn modelId="{F60F8FA5-77C2-43BF-8507-BF24F14FA2C1}" srcId="{6D93CD5C-A403-419F-B39A-F4F4D5975AC8}" destId="{356A4457-1869-413E-B664-67B4BAA8E3B8}" srcOrd="2" destOrd="0" parTransId="{5051D3F9-BA86-47A1-B330-421BC213696A}" sibTransId="{8A05B8E5-A2BC-40EC-865B-5B1EF7B8D6F6}"/>
    <dgm:cxn modelId="{F3C8ECB2-4BC3-4D53-8BF1-FB40ECF39F73}" srcId="{6D93CD5C-A403-419F-B39A-F4F4D5975AC8}" destId="{7FE97630-DE0C-4BC2-82C8-ECF2A5CE6CC5}" srcOrd="1" destOrd="0" parTransId="{5635EF32-2421-437B-97FD-6A87A438894C}" sibTransId="{46430246-CF32-4286-BDDF-FE11AE5E613A}"/>
    <dgm:cxn modelId="{998562B6-F90B-42A1-9DBA-37A95BB17B63}" srcId="{6D93CD5C-A403-419F-B39A-F4F4D5975AC8}" destId="{8F682351-5CA3-4FF6-BECA-0ADAE45115AD}" srcOrd="0" destOrd="0" parTransId="{F2F91AD5-5657-468D-BFE6-BC6F3B84FF6F}" sibTransId="{258773E7-3F22-46D1-8F71-D2A1FDAA0EF3}"/>
    <dgm:cxn modelId="{8DC50DBA-DA31-44DA-9DF3-AA275CDCE5E7}" type="presOf" srcId="{6D93CD5C-A403-419F-B39A-F4F4D5975AC8}" destId="{14DF10A6-AAEC-4C08-856A-ED3B9A94448A}" srcOrd="0" destOrd="0" presId="urn:microsoft.com/office/officeart/2005/8/layout/matrix3"/>
    <dgm:cxn modelId="{7FA024D6-BDA0-4209-8C83-B830EB365E7D}" type="presOf" srcId="{8F682351-5CA3-4FF6-BECA-0ADAE45115AD}" destId="{52EE9A6F-23ED-49C2-B621-2D356D2884C7}" srcOrd="0" destOrd="0" presId="urn:microsoft.com/office/officeart/2005/8/layout/matrix3"/>
    <dgm:cxn modelId="{37F1F1E6-548A-4029-B70A-E0C7045C3654}" type="presParOf" srcId="{14DF10A6-AAEC-4C08-856A-ED3B9A94448A}" destId="{FD0CDD04-2A7A-4DFF-9A8B-30E262D76C82}" srcOrd="0" destOrd="0" presId="urn:microsoft.com/office/officeart/2005/8/layout/matrix3"/>
    <dgm:cxn modelId="{A1C32576-44FF-4FDE-8DA3-EABB9B4C1BDA}" type="presParOf" srcId="{14DF10A6-AAEC-4C08-856A-ED3B9A94448A}" destId="{52EE9A6F-23ED-49C2-B621-2D356D2884C7}" srcOrd="1" destOrd="0" presId="urn:microsoft.com/office/officeart/2005/8/layout/matrix3"/>
    <dgm:cxn modelId="{C4616240-28C7-4746-9217-3BE5DE721F11}" type="presParOf" srcId="{14DF10A6-AAEC-4C08-856A-ED3B9A94448A}" destId="{85D4BCDC-B1D5-4996-962B-4D99BF7CF187}" srcOrd="2" destOrd="0" presId="urn:microsoft.com/office/officeart/2005/8/layout/matrix3"/>
    <dgm:cxn modelId="{E08B2F5E-7D2A-4C75-9D1F-B931B6D3B5F4}" type="presParOf" srcId="{14DF10A6-AAEC-4C08-856A-ED3B9A94448A}" destId="{1112A09D-52D3-4C0D-8EF3-7733B17CC3B6}" srcOrd="3" destOrd="0" presId="urn:microsoft.com/office/officeart/2005/8/layout/matrix3"/>
    <dgm:cxn modelId="{1087C1AD-EA14-4E1D-A3EF-A2CC4504A4B3}" type="presParOf" srcId="{14DF10A6-AAEC-4C08-856A-ED3B9A94448A}" destId="{F1FE1A12-85B1-4713-ADB7-4B9A7E1209C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2237655-B7C7-4516-A171-E282F1850176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E02359D-2857-41BB-9789-0CAA9335D9DD}">
      <dgm:prSet/>
      <dgm:spPr/>
      <dgm:t>
        <a:bodyPr/>
        <a:lstStyle/>
        <a:p>
          <a:r>
            <a:rPr lang="en-US"/>
            <a:t>• Automates repetitive file sorting tasks and saves time.</a:t>
          </a:r>
        </a:p>
      </dgm:t>
    </dgm:pt>
    <dgm:pt modelId="{AD20589C-6A69-4502-86AB-1EFBC6C944D7}" type="parTrans" cxnId="{9846F0B0-B90E-4D46-88F2-E3F1B7195903}">
      <dgm:prSet/>
      <dgm:spPr/>
      <dgm:t>
        <a:bodyPr/>
        <a:lstStyle/>
        <a:p>
          <a:endParaRPr lang="en-US"/>
        </a:p>
      </dgm:t>
    </dgm:pt>
    <dgm:pt modelId="{B1F22476-2500-449D-B880-056D0BC8B000}" type="sibTrans" cxnId="{9846F0B0-B90E-4D46-88F2-E3F1B7195903}">
      <dgm:prSet/>
      <dgm:spPr/>
      <dgm:t>
        <a:bodyPr/>
        <a:lstStyle/>
        <a:p>
          <a:endParaRPr lang="en-US"/>
        </a:p>
      </dgm:t>
    </dgm:pt>
    <dgm:pt modelId="{7C222219-6FF5-4C87-8504-449B073C2718}">
      <dgm:prSet/>
      <dgm:spPr/>
      <dgm:t>
        <a:bodyPr/>
        <a:lstStyle/>
        <a:p>
          <a:r>
            <a:rPr lang="en-US"/>
            <a:t>• Simple, portable, and easy to extend.</a:t>
          </a:r>
        </a:p>
      </dgm:t>
    </dgm:pt>
    <dgm:pt modelId="{11310D9D-3C6E-49DC-B0F6-3761751FA8DF}" type="parTrans" cxnId="{F955FD94-1754-4126-B09D-60DF69FE749E}">
      <dgm:prSet/>
      <dgm:spPr/>
      <dgm:t>
        <a:bodyPr/>
        <a:lstStyle/>
        <a:p>
          <a:endParaRPr lang="en-US"/>
        </a:p>
      </dgm:t>
    </dgm:pt>
    <dgm:pt modelId="{1A94F2EF-97F6-4CE3-9700-BC25CC03CE44}" type="sibTrans" cxnId="{F955FD94-1754-4126-B09D-60DF69FE749E}">
      <dgm:prSet/>
      <dgm:spPr/>
      <dgm:t>
        <a:bodyPr/>
        <a:lstStyle/>
        <a:p>
          <a:endParaRPr lang="en-US"/>
        </a:p>
      </dgm:t>
    </dgm:pt>
    <dgm:pt modelId="{A76FCC1F-697A-4482-AA55-CDFF06819097}">
      <dgm:prSet/>
      <dgm:spPr/>
      <dgm:t>
        <a:bodyPr/>
        <a:lstStyle/>
        <a:p>
          <a:r>
            <a:rPr lang="en-US"/>
            <a:t>• A solid base for a more professional archiving tool.</a:t>
          </a:r>
        </a:p>
      </dgm:t>
    </dgm:pt>
    <dgm:pt modelId="{77E8785D-1A1E-4C0D-BBCD-1F1ABAF2C0C4}" type="parTrans" cxnId="{825C655B-AB49-4EBF-A914-BF8467C38849}">
      <dgm:prSet/>
      <dgm:spPr/>
      <dgm:t>
        <a:bodyPr/>
        <a:lstStyle/>
        <a:p>
          <a:endParaRPr lang="en-US"/>
        </a:p>
      </dgm:t>
    </dgm:pt>
    <dgm:pt modelId="{4CDB3F8B-9759-4864-BF7A-25B0B4D61FDC}" type="sibTrans" cxnId="{825C655B-AB49-4EBF-A914-BF8467C38849}">
      <dgm:prSet/>
      <dgm:spPr/>
      <dgm:t>
        <a:bodyPr/>
        <a:lstStyle/>
        <a:p>
          <a:endParaRPr lang="en-US"/>
        </a:p>
      </dgm:t>
    </dgm:pt>
    <dgm:pt modelId="{A45D993F-565E-4667-B8B9-1DD20570C1B4}" type="pres">
      <dgm:prSet presAssocID="{82237655-B7C7-4516-A171-E282F185017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BF6FA84-92D9-4774-A507-61280C5F5582}" type="pres">
      <dgm:prSet presAssocID="{3E02359D-2857-41BB-9789-0CAA9335D9DD}" presName="hierRoot1" presStyleCnt="0"/>
      <dgm:spPr/>
    </dgm:pt>
    <dgm:pt modelId="{3CEBDC03-BA74-490A-AAF3-EC821C9BDDAE}" type="pres">
      <dgm:prSet presAssocID="{3E02359D-2857-41BB-9789-0CAA9335D9DD}" presName="composite" presStyleCnt="0"/>
      <dgm:spPr/>
    </dgm:pt>
    <dgm:pt modelId="{3EC8CCAD-FE64-437D-A032-111E6AC8840A}" type="pres">
      <dgm:prSet presAssocID="{3E02359D-2857-41BB-9789-0CAA9335D9DD}" presName="background" presStyleLbl="node0" presStyleIdx="0" presStyleCnt="3"/>
      <dgm:spPr/>
    </dgm:pt>
    <dgm:pt modelId="{710C5692-F807-4E04-A403-5B9547271482}" type="pres">
      <dgm:prSet presAssocID="{3E02359D-2857-41BB-9789-0CAA9335D9DD}" presName="text" presStyleLbl="fgAcc0" presStyleIdx="0" presStyleCnt="3">
        <dgm:presLayoutVars>
          <dgm:chPref val="3"/>
        </dgm:presLayoutVars>
      </dgm:prSet>
      <dgm:spPr/>
    </dgm:pt>
    <dgm:pt modelId="{4C2355F0-1AA9-4372-A36B-C28FEFFA5EA5}" type="pres">
      <dgm:prSet presAssocID="{3E02359D-2857-41BB-9789-0CAA9335D9DD}" presName="hierChild2" presStyleCnt="0"/>
      <dgm:spPr/>
    </dgm:pt>
    <dgm:pt modelId="{CAA8BB57-D5BE-4FB4-9F41-0D4D729BC84B}" type="pres">
      <dgm:prSet presAssocID="{7C222219-6FF5-4C87-8504-449B073C2718}" presName="hierRoot1" presStyleCnt="0"/>
      <dgm:spPr/>
    </dgm:pt>
    <dgm:pt modelId="{1BBD06A8-ED78-4775-929D-AF79E88CB80D}" type="pres">
      <dgm:prSet presAssocID="{7C222219-6FF5-4C87-8504-449B073C2718}" presName="composite" presStyleCnt="0"/>
      <dgm:spPr/>
    </dgm:pt>
    <dgm:pt modelId="{CE35DA76-A5B7-4D1C-8069-1180D5D274E4}" type="pres">
      <dgm:prSet presAssocID="{7C222219-6FF5-4C87-8504-449B073C2718}" presName="background" presStyleLbl="node0" presStyleIdx="1" presStyleCnt="3"/>
      <dgm:spPr/>
    </dgm:pt>
    <dgm:pt modelId="{CEE472F6-8484-43FD-BE56-FED9C5CE7010}" type="pres">
      <dgm:prSet presAssocID="{7C222219-6FF5-4C87-8504-449B073C2718}" presName="text" presStyleLbl="fgAcc0" presStyleIdx="1" presStyleCnt="3">
        <dgm:presLayoutVars>
          <dgm:chPref val="3"/>
        </dgm:presLayoutVars>
      </dgm:prSet>
      <dgm:spPr/>
    </dgm:pt>
    <dgm:pt modelId="{124A0B9D-E15A-4071-972B-7E2092AFBBDB}" type="pres">
      <dgm:prSet presAssocID="{7C222219-6FF5-4C87-8504-449B073C2718}" presName="hierChild2" presStyleCnt="0"/>
      <dgm:spPr/>
    </dgm:pt>
    <dgm:pt modelId="{3A81E50E-82D1-4321-B957-0F50F32D2D78}" type="pres">
      <dgm:prSet presAssocID="{A76FCC1F-697A-4482-AA55-CDFF06819097}" presName="hierRoot1" presStyleCnt="0"/>
      <dgm:spPr/>
    </dgm:pt>
    <dgm:pt modelId="{3D09C5F6-6EE7-42D0-A1DD-C7E71204DC84}" type="pres">
      <dgm:prSet presAssocID="{A76FCC1F-697A-4482-AA55-CDFF06819097}" presName="composite" presStyleCnt="0"/>
      <dgm:spPr/>
    </dgm:pt>
    <dgm:pt modelId="{1A79968C-86BD-41E5-A826-876598D01FD0}" type="pres">
      <dgm:prSet presAssocID="{A76FCC1F-697A-4482-AA55-CDFF06819097}" presName="background" presStyleLbl="node0" presStyleIdx="2" presStyleCnt="3"/>
      <dgm:spPr/>
    </dgm:pt>
    <dgm:pt modelId="{42A6613F-0C94-4BC0-9B37-70D9845A2467}" type="pres">
      <dgm:prSet presAssocID="{A76FCC1F-697A-4482-AA55-CDFF06819097}" presName="text" presStyleLbl="fgAcc0" presStyleIdx="2" presStyleCnt="3">
        <dgm:presLayoutVars>
          <dgm:chPref val="3"/>
        </dgm:presLayoutVars>
      </dgm:prSet>
      <dgm:spPr/>
    </dgm:pt>
    <dgm:pt modelId="{A8FB3E56-53D4-4CAA-8929-1301153B7FF6}" type="pres">
      <dgm:prSet presAssocID="{A76FCC1F-697A-4482-AA55-CDFF06819097}" presName="hierChild2" presStyleCnt="0"/>
      <dgm:spPr/>
    </dgm:pt>
  </dgm:ptLst>
  <dgm:cxnLst>
    <dgm:cxn modelId="{A6ACA81D-2443-4246-A9C1-C201562A843C}" type="presOf" srcId="{3E02359D-2857-41BB-9789-0CAA9335D9DD}" destId="{710C5692-F807-4E04-A403-5B9547271482}" srcOrd="0" destOrd="0" presId="urn:microsoft.com/office/officeart/2005/8/layout/hierarchy1"/>
    <dgm:cxn modelId="{D5384739-2459-4ECB-B88D-7C52A6B3C6FC}" type="presOf" srcId="{7C222219-6FF5-4C87-8504-449B073C2718}" destId="{CEE472F6-8484-43FD-BE56-FED9C5CE7010}" srcOrd="0" destOrd="0" presId="urn:microsoft.com/office/officeart/2005/8/layout/hierarchy1"/>
    <dgm:cxn modelId="{825C655B-AB49-4EBF-A914-BF8467C38849}" srcId="{82237655-B7C7-4516-A171-E282F1850176}" destId="{A76FCC1F-697A-4482-AA55-CDFF06819097}" srcOrd="2" destOrd="0" parTransId="{77E8785D-1A1E-4C0D-BBCD-1F1ABAF2C0C4}" sibTransId="{4CDB3F8B-9759-4864-BF7A-25B0B4D61FDC}"/>
    <dgm:cxn modelId="{82BA895A-793C-46B0-BBC7-03918722F873}" type="presOf" srcId="{A76FCC1F-697A-4482-AA55-CDFF06819097}" destId="{42A6613F-0C94-4BC0-9B37-70D9845A2467}" srcOrd="0" destOrd="0" presId="urn:microsoft.com/office/officeart/2005/8/layout/hierarchy1"/>
    <dgm:cxn modelId="{F955FD94-1754-4126-B09D-60DF69FE749E}" srcId="{82237655-B7C7-4516-A171-E282F1850176}" destId="{7C222219-6FF5-4C87-8504-449B073C2718}" srcOrd="1" destOrd="0" parTransId="{11310D9D-3C6E-49DC-B0F6-3761751FA8DF}" sibTransId="{1A94F2EF-97F6-4CE3-9700-BC25CC03CE44}"/>
    <dgm:cxn modelId="{9846F0B0-B90E-4D46-88F2-E3F1B7195903}" srcId="{82237655-B7C7-4516-A171-E282F1850176}" destId="{3E02359D-2857-41BB-9789-0CAA9335D9DD}" srcOrd="0" destOrd="0" parTransId="{AD20589C-6A69-4502-86AB-1EFBC6C944D7}" sibTransId="{B1F22476-2500-449D-B880-056D0BC8B000}"/>
    <dgm:cxn modelId="{7B1958BB-F0A0-4D78-A1C6-857ED13911A2}" type="presOf" srcId="{82237655-B7C7-4516-A171-E282F1850176}" destId="{A45D993F-565E-4667-B8B9-1DD20570C1B4}" srcOrd="0" destOrd="0" presId="urn:microsoft.com/office/officeart/2005/8/layout/hierarchy1"/>
    <dgm:cxn modelId="{9E66A271-E16B-4DAD-9E86-8C22219BBE2F}" type="presParOf" srcId="{A45D993F-565E-4667-B8B9-1DD20570C1B4}" destId="{BBF6FA84-92D9-4774-A507-61280C5F5582}" srcOrd="0" destOrd="0" presId="urn:microsoft.com/office/officeart/2005/8/layout/hierarchy1"/>
    <dgm:cxn modelId="{A2355EAB-A3FC-43EF-8E07-E8F84E55EF9B}" type="presParOf" srcId="{BBF6FA84-92D9-4774-A507-61280C5F5582}" destId="{3CEBDC03-BA74-490A-AAF3-EC821C9BDDAE}" srcOrd="0" destOrd="0" presId="urn:microsoft.com/office/officeart/2005/8/layout/hierarchy1"/>
    <dgm:cxn modelId="{5C28BD22-0CBC-4218-9AB4-45BA0981EE1B}" type="presParOf" srcId="{3CEBDC03-BA74-490A-AAF3-EC821C9BDDAE}" destId="{3EC8CCAD-FE64-437D-A032-111E6AC8840A}" srcOrd="0" destOrd="0" presId="urn:microsoft.com/office/officeart/2005/8/layout/hierarchy1"/>
    <dgm:cxn modelId="{A8FD4EF2-0C33-46A3-8329-0A7052920875}" type="presParOf" srcId="{3CEBDC03-BA74-490A-AAF3-EC821C9BDDAE}" destId="{710C5692-F807-4E04-A403-5B9547271482}" srcOrd="1" destOrd="0" presId="urn:microsoft.com/office/officeart/2005/8/layout/hierarchy1"/>
    <dgm:cxn modelId="{597FD7AA-E379-4A4F-A718-FB1FF6172C40}" type="presParOf" srcId="{BBF6FA84-92D9-4774-A507-61280C5F5582}" destId="{4C2355F0-1AA9-4372-A36B-C28FEFFA5EA5}" srcOrd="1" destOrd="0" presId="urn:microsoft.com/office/officeart/2005/8/layout/hierarchy1"/>
    <dgm:cxn modelId="{4B75B75C-D218-4FCD-8C50-DA7D45796D7C}" type="presParOf" srcId="{A45D993F-565E-4667-B8B9-1DD20570C1B4}" destId="{CAA8BB57-D5BE-4FB4-9F41-0D4D729BC84B}" srcOrd="1" destOrd="0" presId="urn:microsoft.com/office/officeart/2005/8/layout/hierarchy1"/>
    <dgm:cxn modelId="{A242BD35-541A-48AD-8DAB-8FCD43B1CBD4}" type="presParOf" srcId="{CAA8BB57-D5BE-4FB4-9F41-0D4D729BC84B}" destId="{1BBD06A8-ED78-4775-929D-AF79E88CB80D}" srcOrd="0" destOrd="0" presId="urn:microsoft.com/office/officeart/2005/8/layout/hierarchy1"/>
    <dgm:cxn modelId="{23DFDC16-C1DA-428C-A3E6-71E624D98399}" type="presParOf" srcId="{1BBD06A8-ED78-4775-929D-AF79E88CB80D}" destId="{CE35DA76-A5B7-4D1C-8069-1180D5D274E4}" srcOrd="0" destOrd="0" presId="urn:microsoft.com/office/officeart/2005/8/layout/hierarchy1"/>
    <dgm:cxn modelId="{4DA03B19-40A1-4AB9-B302-97A314C87A13}" type="presParOf" srcId="{1BBD06A8-ED78-4775-929D-AF79E88CB80D}" destId="{CEE472F6-8484-43FD-BE56-FED9C5CE7010}" srcOrd="1" destOrd="0" presId="urn:microsoft.com/office/officeart/2005/8/layout/hierarchy1"/>
    <dgm:cxn modelId="{4BD25A95-104D-40A8-A637-A6442D63C405}" type="presParOf" srcId="{CAA8BB57-D5BE-4FB4-9F41-0D4D729BC84B}" destId="{124A0B9D-E15A-4071-972B-7E2092AFBBDB}" srcOrd="1" destOrd="0" presId="urn:microsoft.com/office/officeart/2005/8/layout/hierarchy1"/>
    <dgm:cxn modelId="{90358275-5C28-4FE4-9804-A9539804E8F8}" type="presParOf" srcId="{A45D993F-565E-4667-B8B9-1DD20570C1B4}" destId="{3A81E50E-82D1-4321-B957-0F50F32D2D78}" srcOrd="2" destOrd="0" presId="urn:microsoft.com/office/officeart/2005/8/layout/hierarchy1"/>
    <dgm:cxn modelId="{9B41398F-ACEE-489C-BA14-47B0638813EF}" type="presParOf" srcId="{3A81E50E-82D1-4321-B957-0F50F32D2D78}" destId="{3D09C5F6-6EE7-42D0-A1DD-C7E71204DC84}" srcOrd="0" destOrd="0" presId="urn:microsoft.com/office/officeart/2005/8/layout/hierarchy1"/>
    <dgm:cxn modelId="{F4D8681D-79A3-4E66-AFE0-470CE63F3910}" type="presParOf" srcId="{3D09C5F6-6EE7-42D0-A1DD-C7E71204DC84}" destId="{1A79968C-86BD-41E5-A826-876598D01FD0}" srcOrd="0" destOrd="0" presId="urn:microsoft.com/office/officeart/2005/8/layout/hierarchy1"/>
    <dgm:cxn modelId="{66AEFB05-BCD8-46E3-B8F4-C8068A80D5DE}" type="presParOf" srcId="{3D09C5F6-6EE7-42D0-A1DD-C7E71204DC84}" destId="{42A6613F-0C94-4BC0-9B37-70D9845A2467}" srcOrd="1" destOrd="0" presId="urn:microsoft.com/office/officeart/2005/8/layout/hierarchy1"/>
    <dgm:cxn modelId="{12E01ECE-884B-4D1C-A62D-95707D355973}" type="presParOf" srcId="{3A81E50E-82D1-4321-B957-0F50F32D2D78}" destId="{A8FB3E56-53D4-4CAA-8929-1301153B7FF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3CA307-47CD-4708-B06D-9769E76F0B34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C8A32-C805-4971-BACA-DAB2513C410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6802A-51AB-4B48-A65C-C3C5D7E6130B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Purpose: </a:t>
          </a:r>
          <a:r>
            <a:rPr lang="en-US" sz="2500" kern="1200"/>
            <a:t>Scan the 'downloads' folder next to the script and auto‑sort files.</a:t>
          </a:r>
        </a:p>
      </dsp:txBody>
      <dsp:txXfrm>
        <a:off x="1435590" y="531"/>
        <a:ext cx="6451109" cy="1242935"/>
      </dsp:txXfrm>
    </dsp:sp>
    <dsp:sp modelId="{C030428E-F7A9-457D-9FB8-21BFE4B57DF6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AE5AC2-AB66-477C-90AC-5C5EDE70940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74D3C-AD55-47CF-9E1D-255D58B2A45B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Scope:</a:t>
          </a:r>
          <a:r>
            <a:rPr lang="en-US" sz="2500" kern="1200"/>
            <a:t> Works with any extension (TXT, JPG, PDF, PNG, etc.).</a:t>
          </a:r>
        </a:p>
      </dsp:txBody>
      <dsp:txXfrm>
        <a:off x="1435590" y="1554201"/>
        <a:ext cx="6451109" cy="1242935"/>
      </dsp:txXfrm>
    </dsp:sp>
    <dsp:sp modelId="{712A037F-FF35-4854-8A1F-49E36929CA84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5C056D-95AD-429F-A028-0AB8AFBE756B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215A17-6371-4180-8C41-4379DF74B889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Result: </a:t>
          </a:r>
          <a:r>
            <a:rPr lang="en-US" sz="2500" kern="1200"/>
            <a:t>Creates one folder per extension (e.g., TXT/, JPG/, PDF/) and moves files.</a:t>
          </a:r>
        </a:p>
      </dsp:txBody>
      <dsp:txXfrm>
        <a:off x="1435590" y="3107870"/>
        <a:ext cx="64511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B0A56-7D05-4AAD-A678-7E3178C033A8}">
      <dsp:nvSpPr>
        <dsp:cNvPr id="0" name=""/>
        <dsp:cNvSpPr/>
      </dsp:nvSpPr>
      <dsp:spPr>
        <a:xfrm>
          <a:off x="0" y="56086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1) Determine the script directory (base_folder).</a:t>
          </a:r>
        </a:p>
      </dsp:txBody>
      <dsp:txXfrm>
        <a:off x="35083" y="91169"/>
        <a:ext cx="4929958" cy="648506"/>
      </dsp:txXfrm>
    </dsp:sp>
    <dsp:sp modelId="{7C55747B-B0F4-44D8-A93A-EECFDE87D248}">
      <dsp:nvSpPr>
        <dsp:cNvPr id="0" name=""/>
        <dsp:cNvSpPr/>
      </dsp:nvSpPr>
      <dsp:spPr>
        <a:xfrm>
          <a:off x="0" y="826598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1073936"/>
                <a:satOff val="-3082"/>
                <a:lumOff val="-493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073936"/>
                <a:satOff val="-3082"/>
                <a:lumOff val="-493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073936"/>
                <a:satOff val="-3082"/>
                <a:lumOff val="-493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2) Point to downloads/ (create if it doesn't exist).</a:t>
          </a:r>
        </a:p>
      </dsp:txBody>
      <dsp:txXfrm>
        <a:off x="35083" y="861681"/>
        <a:ext cx="4929958" cy="648506"/>
      </dsp:txXfrm>
    </dsp:sp>
    <dsp:sp modelId="{9D000CEF-3EFB-43E6-9277-3FDE38CFF01D}">
      <dsp:nvSpPr>
        <dsp:cNvPr id="0" name=""/>
        <dsp:cNvSpPr/>
      </dsp:nvSpPr>
      <dsp:spPr>
        <a:xfrm>
          <a:off x="0" y="1597111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2147871"/>
                <a:satOff val="-6164"/>
                <a:lumOff val="-987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147871"/>
                <a:satOff val="-6164"/>
                <a:lumOff val="-987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147871"/>
                <a:satOff val="-6164"/>
                <a:lumOff val="-987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3) List all files inside downloads/.</a:t>
          </a:r>
        </a:p>
      </dsp:txBody>
      <dsp:txXfrm>
        <a:off x="35083" y="1632194"/>
        <a:ext cx="4929958" cy="648506"/>
      </dsp:txXfrm>
    </dsp:sp>
    <dsp:sp modelId="{AD58964C-A40E-4180-AEF8-492A737F21D2}">
      <dsp:nvSpPr>
        <dsp:cNvPr id="0" name=""/>
        <dsp:cNvSpPr/>
      </dsp:nvSpPr>
      <dsp:spPr>
        <a:xfrm>
          <a:off x="0" y="2367623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4) Get each file's extension (e.g., .jpg → JPG).</a:t>
          </a:r>
        </a:p>
      </dsp:txBody>
      <dsp:txXfrm>
        <a:off x="35083" y="2402706"/>
        <a:ext cx="4929958" cy="648506"/>
      </dsp:txXfrm>
    </dsp:sp>
    <dsp:sp modelId="{63DB5B0B-1D8B-426D-9CA7-0A420EC6D93C}">
      <dsp:nvSpPr>
        <dsp:cNvPr id="0" name=""/>
        <dsp:cNvSpPr/>
      </dsp:nvSpPr>
      <dsp:spPr>
        <a:xfrm>
          <a:off x="0" y="3138136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4295743"/>
                <a:satOff val="-12329"/>
                <a:lumOff val="-1973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295743"/>
                <a:satOff val="-12329"/>
                <a:lumOff val="-1973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295743"/>
                <a:satOff val="-12329"/>
                <a:lumOff val="-1973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5) Create the target folder if missing (JPG/, TXT/, etc.).</a:t>
          </a:r>
        </a:p>
      </dsp:txBody>
      <dsp:txXfrm>
        <a:off x="35083" y="3173219"/>
        <a:ext cx="4929958" cy="648506"/>
      </dsp:txXfrm>
    </dsp:sp>
    <dsp:sp modelId="{23D3DC4B-C9E9-4339-AEC9-D3F119F87411}">
      <dsp:nvSpPr>
        <dsp:cNvPr id="0" name=""/>
        <dsp:cNvSpPr/>
      </dsp:nvSpPr>
      <dsp:spPr>
        <a:xfrm>
          <a:off x="0" y="3908648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5369678"/>
                <a:satOff val="-15411"/>
                <a:lumOff val="-2467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5369678"/>
                <a:satOff val="-15411"/>
                <a:lumOff val="-2467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5369678"/>
                <a:satOff val="-15411"/>
                <a:lumOff val="-2467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6) Move the file into the corresponding folder.</a:t>
          </a:r>
        </a:p>
      </dsp:txBody>
      <dsp:txXfrm>
        <a:off x="35083" y="3943731"/>
        <a:ext cx="4929958" cy="648506"/>
      </dsp:txXfrm>
    </dsp:sp>
    <dsp:sp modelId="{3CC76A4A-0D25-484E-B468-3DEA481CAED9}">
      <dsp:nvSpPr>
        <dsp:cNvPr id="0" name=""/>
        <dsp:cNvSpPr/>
      </dsp:nvSpPr>
      <dsp:spPr>
        <a:xfrm>
          <a:off x="0" y="4679161"/>
          <a:ext cx="5000124" cy="718672"/>
        </a:xfrm>
        <a:prstGeom prst="round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7) Print progress and final summary.</a:t>
          </a:r>
        </a:p>
      </dsp:txBody>
      <dsp:txXfrm>
        <a:off x="35083" y="4714244"/>
        <a:ext cx="4929958" cy="6485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F67393-7002-4ED2-9EC1-BE6F44B8BF3F}">
      <dsp:nvSpPr>
        <dsp:cNvPr id="0" name=""/>
        <dsp:cNvSpPr/>
      </dsp:nvSpPr>
      <dsp:spPr>
        <a:xfrm>
          <a:off x="1680699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778564"/>
        <a:ext cx="19330" cy="3866"/>
      </dsp:txXfrm>
    </dsp:sp>
    <dsp:sp modelId="{9F39ED65-B016-4DEE-A323-F2D7AD1F8CBE}">
      <dsp:nvSpPr>
        <dsp:cNvPr id="0" name=""/>
        <dsp:cNvSpPr/>
      </dsp:nvSpPr>
      <dsp:spPr>
        <a:xfrm>
          <a:off x="1569" y="276218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project/</a:t>
          </a:r>
        </a:p>
      </dsp:txBody>
      <dsp:txXfrm>
        <a:off x="1569" y="276218"/>
        <a:ext cx="1680929" cy="1008557"/>
      </dsp:txXfrm>
    </dsp:sp>
    <dsp:sp modelId="{F0977634-DC2A-4C93-9039-4B0960DE4D7E}">
      <dsp:nvSpPr>
        <dsp:cNvPr id="0" name=""/>
        <dsp:cNvSpPr/>
      </dsp:nvSpPr>
      <dsp:spPr>
        <a:xfrm>
          <a:off x="3748243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778564"/>
        <a:ext cx="19330" cy="3866"/>
      </dsp:txXfrm>
    </dsp:sp>
    <dsp:sp modelId="{FF301F7F-FBA2-49E0-9986-E97B3BA0B37A}">
      <dsp:nvSpPr>
        <dsp:cNvPr id="0" name=""/>
        <dsp:cNvSpPr/>
      </dsp:nvSpPr>
      <dsp:spPr>
        <a:xfrm>
          <a:off x="2069113" y="276218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 auto_sort.py</a:t>
          </a:r>
        </a:p>
      </dsp:txBody>
      <dsp:txXfrm>
        <a:off x="2069113" y="276218"/>
        <a:ext cx="1680929" cy="1008557"/>
      </dsp:txXfrm>
    </dsp:sp>
    <dsp:sp modelId="{40A3997D-0A6B-4B64-B140-BB30EBB87FA5}">
      <dsp:nvSpPr>
        <dsp:cNvPr id="0" name=""/>
        <dsp:cNvSpPr/>
      </dsp:nvSpPr>
      <dsp:spPr>
        <a:xfrm>
          <a:off x="5815786" y="734777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778564"/>
        <a:ext cx="19330" cy="3866"/>
      </dsp:txXfrm>
    </dsp:sp>
    <dsp:sp modelId="{9141FA36-810B-466F-812A-6974ECF87530}">
      <dsp:nvSpPr>
        <dsp:cNvPr id="0" name=""/>
        <dsp:cNvSpPr/>
      </dsp:nvSpPr>
      <dsp:spPr>
        <a:xfrm>
          <a:off x="4136656" y="276218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└─ downloads/     ← put your mixed files here</a:t>
          </a:r>
        </a:p>
      </dsp:txBody>
      <dsp:txXfrm>
        <a:off x="4136656" y="276218"/>
        <a:ext cx="1680929" cy="1008557"/>
      </dsp:txXfrm>
    </dsp:sp>
    <dsp:sp modelId="{5E4D1DA0-0EAD-4987-92B4-C2750FF3E13A}">
      <dsp:nvSpPr>
        <dsp:cNvPr id="0" name=""/>
        <dsp:cNvSpPr/>
      </dsp:nvSpPr>
      <dsp:spPr>
        <a:xfrm>
          <a:off x="842034" y="1282976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1459049"/>
        <a:ext cx="310733" cy="3866"/>
      </dsp:txXfrm>
    </dsp:sp>
    <dsp:sp modelId="{AD7F9EE5-2A80-4295-9211-0561A5E0D71F}">
      <dsp:nvSpPr>
        <dsp:cNvPr id="0" name=""/>
        <dsp:cNvSpPr/>
      </dsp:nvSpPr>
      <dsp:spPr>
        <a:xfrm>
          <a:off x="6204200" y="276218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 report.pdf</a:t>
          </a:r>
        </a:p>
      </dsp:txBody>
      <dsp:txXfrm>
        <a:off x="6204200" y="276218"/>
        <a:ext cx="1680929" cy="1008557"/>
      </dsp:txXfrm>
    </dsp:sp>
    <dsp:sp modelId="{4819F665-1961-4623-8314-D1E50929F940}">
      <dsp:nvSpPr>
        <dsp:cNvPr id="0" name=""/>
        <dsp:cNvSpPr/>
      </dsp:nvSpPr>
      <dsp:spPr>
        <a:xfrm>
          <a:off x="1680699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2173735"/>
        <a:ext cx="19330" cy="3866"/>
      </dsp:txXfrm>
    </dsp:sp>
    <dsp:sp modelId="{9B7D1BED-3287-4B5E-B677-CB007BEA869E}">
      <dsp:nvSpPr>
        <dsp:cNvPr id="0" name=""/>
        <dsp:cNvSpPr/>
      </dsp:nvSpPr>
      <dsp:spPr>
        <a:xfrm>
          <a:off x="1569" y="1671390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 photo.jpg</a:t>
          </a:r>
        </a:p>
      </dsp:txBody>
      <dsp:txXfrm>
        <a:off x="1569" y="1671390"/>
        <a:ext cx="1680929" cy="1008557"/>
      </dsp:txXfrm>
    </dsp:sp>
    <dsp:sp modelId="{291D1B2B-90F6-42AD-B786-467CFADB2152}">
      <dsp:nvSpPr>
        <dsp:cNvPr id="0" name=""/>
        <dsp:cNvSpPr/>
      </dsp:nvSpPr>
      <dsp:spPr>
        <a:xfrm>
          <a:off x="3748243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2173735"/>
        <a:ext cx="19330" cy="3866"/>
      </dsp:txXfrm>
    </dsp:sp>
    <dsp:sp modelId="{C939ACE9-BE51-4C86-8FD2-C00F42498181}">
      <dsp:nvSpPr>
        <dsp:cNvPr id="0" name=""/>
        <dsp:cNvSpPr/>
      </dsp:nvSpPr>
      <dsp:spPr>
        <a:xfrm>
          <a:off x="2069113" y="1671390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└─ notes.txt</a:t>
          </a:r>
        </a:p>
      </dsp:txBody>
      <dsp:txXfrm>
        <a:off x="2069113" y="1671390"/>
        <a:ext cx="1680929" cy="1008557"/>
      </dsp:txXfrm>
    </dsp:sp>
    <dsp:sp modelId="{835DF1FD-5248-4437-8957-3741C1E849CC}">
      <dsp:nvSpPr>
        <dsp:cNvPr id="0" name=""/>
        <dsp:cNvSpPr/>
      </dsp:nvSpPr>
      <dsp:spPr>
        <a:xfrm>
          <a:off x="5815786" y="2129948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2173735"/>
        <a:ext cx="19330" cy="3866"/>
      </dsp:txXfrm>
    </dsp:sp>
    <dsp:sp modelId="{1EB2FBB5-2CDD-4027-8B31-3CC47D7DC752}">
      <dsp:nvSpPr>
        <dsp:cNvPr id="0" name=""/>
        <dsp:cNvSpPr/>
      </dsp:nvSpPr>
      <dsp:spPr>
        <a:xfrm>
          <a:off x="4136656" y="1671390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After running:</a:t>
          </a:r>
        </a:p>
      </dsp:txBody>
      <dsp:txXfrm>
        <a:off x="4136656" y="1671390"/>
        <a:ext cx="1680929" cy="1008557"/>
      </dsp:txXfrm>
    </dsp:sp>
    <dsp:sp modelId="{AFC61F2A-3F39-4037-92F7-BB02D4E98642}">
      <dsp:nvSpPr>
        <dsp:cNvPr id="0" name=""/>
        <dsp:cNvSpPr/>
      </dsp:nvSpPr>
      <dsp:spPr>
        <a:xfrm>
          <a:off x="842034" y="2678147"/>
          <a:ext cx="6202631" cy="356013"/>
        </a:xfrm>
        <a:custGeom>
          <a:avLst/>
          <a:gdLst/>
          <a:ahLst/>
          <a:cxnLst/>
          <a:rect l="0" t="0" r="0" b="0"/>
          <a:pathLst>
            <a:path>
              <a:moveTo>
                <a:pt x="6202631" y="0"/>
              </a:moveTo>
              <a:lnTo>
                <a:pt x="6202631" y="195106"/>
              </a:lnTo>
              <a:lnTo>
                <a:pt x="0" y="195106"/>
              </a:lnTo>
              <a:lnTo>
                <a:pt x="0" y="3560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87983" y="2854221"/>
        <a:ext cx="310733" cy="3866"/>
      </dsp:txXfrm>
    </dsp:sp>
    <dsp:sp modelId="{98108F68-FF8F-4363-B093-BB3A2FB35119}">
      <dsp:nvSpPr>
        <dsp:cNvPr id="0" name=""/>
        <dsp:cNvSpPr/>
      </dsp:nvSpPr>
      <dsp:spPr>
        <a:xfrm>
          <a:off x="6204200" y="1671390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project/</a:t>
          </a:r>
        </a:p>
      </dsp:txBody>
      <dsp:txXfrm>
        <a:off x="6204200" y="1671390"/>
        <a:ext cx="1680929" cy="1008557"/>
      </dsp:txXfrm>
    </dsp:sp>
    <dsp:sp modelId="{A8BC6C09-3212-49D2-A5C6-C8E2E05CC6C5}">
      <dsp:nvSpPr>
        <dsp:cNvPr id="0" name=""/>
        <dsp:cNvSpPr/>
      </dsp:nvSpPr>
      <dsp:spPr>
        <a:xfrm>
          <a:off x="1680699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49040" y="3568907"/>
        <a:ext cx="19330" cy="3866"/>
      </dsp:txXfrm>
    </dsp:sp>
    <dsp:sp modelId="{5D679F73-6324-4ADA-8717-15A403A92456}">
      <dsp:nvSpPr>
        <dsp:cNvPr id="0" name=""/>
        <dsp:cNvSpPr/>
      </dsp:nvSpPr>
      <dsp:spPr>
        <a:xfrm>
          <a:off x="1569" y="3066561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 auto_sort.py</a:t>
          </a:r>
        </a:p>
      </dsp:txBody>
      <dsp:txXfrm>
        <a:off x="1569" y="3066561"/>
        <a:ext cx="1680929" cy="1008557"/>
      </dsp:txXfrm>
    </dsp:sp>
    <dsp:sp modelId="{7CBFE24B-3ABC-4239-8DB9-6C209E8DBDDA}">
      <dsp:nvSpPr>
        <dsp:cNvPr id="0" name=""/>
        <dsp:cNvSpPr/>
      </dsp:nvSpPr>
      <dsp:spPr>
        <a:xfrm>
          <a:off x="3748243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16584" y="3568907"/>
        <a:ext cx="19330" cy="3866"/>
      </dsp:txXfrm>
    </dsp:sp>
    <dsp:sp modelId="{8E946204-70E6-4A59-897A-583F02F81F09}">
      <dsp:nvSpPr>
        <dsp:cNvPr id="0" name=""/>
        <dsp:cNvSpPr/>
      </dsp:nvSpPr>
      <dsp:spPr>
        <a:xfrm>
          <a:off x="2069113" y="3066561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 JPG/     ← photo.jpg</a:t>
          </a:r>
        </a:p>
      </dsp:txBody>
      <dsp:txXfrm>
        <a:off x="2069113" y="3066561"/>
        <a:ext cx="1680929" cy="1008557"/>
      </dsp:txXfrm>
    </dsp:sp>
    <dsp:sp modelId="{C23E1E41-9211-42B5-A868-068DFCC8BECC}">
      <dsp:nvSpPr>
        <dsp:cNvPr id="0" name=""/>
        <dsp:cNvSpPr/>
      </dsp:nvSpPr>
      <dsp:spPr>
        <a:xfrm>
          <a:off x="5815786" y="3525120"/>
          <a:ext cx="356013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6013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984128" y="3568907"/>
        <a:ext cx="19330" cy="3866"/>
      </dsp:txXfrm>
    </dsp:sp>
    <dsp:sp modelId="{58A6214A-591E-478B-9977-6EF02CE0EB47}">
      <dsp:nvSpPr>
        <dsp:cNvPr id="0" name=""/>
        <dsp:cNvSpPr/>
      </dsp:nvSpPr>
      <dsp:spPr>
        <a:xfrm>
          <a:off x="4136656" y="3066561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 PDF/     ← report.pdf</a:t>
          </a:r>
        </a:p>
      </dsp:txBody>
      <dsp:txXfrm>
        <a:off x="4136656" y="3066561"/>
        <a:ext cx="1680929" cy="1008557"/>
      </dsp:txXfrm>
    </dsp:sp>
    <dsp:sp modelId="{9AC45702-18AB-4711-83D3-7719FBE4853D}">
      <dsp:nvSpPr>
        <dsp:cNvPr id="0" name=""/>
        <dsp:cNvSpPr/>
      </dsp:nvSpPr>
      <dsp:spPr>
        <a:xfrm>
          <a:off x="6204200" y="3066561"/>
          <a:ext cx="1680929" cy="10085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367" tIns="86459" rIns="82367" bIns="86459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└─ TXT/     ← notes.txt</a:t>
          </a:r>
        </a:p>
      </dsp:txBody>
      <dsp:txXfrm>
        <a:off x="6204200" y="3066561"/>
        <a:ext cx="1680929" cy="100855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618169-3BD7-4C7B-874C-ABAA7F8208DC}">
      <dsp:nvSpPr>
        <dsp:cNvPr id="0" name=""/>
        <dsp:cNvSpPr/>
      </dsp:nvSpPr>
      <dsp:spPr>
        <a:xfrm>
          <a:off x="0" y="0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1) </a:t>
          </a:r>
          <a:r>
            <a:rPr lang="en-US" sz="2000" kern="1200" dirty="0"/>
            <a:t>Place auto_sort.py in your project folder.</a:t>
          </a:r>
          <a:endParaRPr lang="en-US" sz="1900" kern="1200" dirty="0"/>
        </a:p>
      </dsp:txBody>
      <dsp:txXfrm>
        <a:off x="19451" y="19451"/>
        <a:ext cx="5516512" cy="625190"/>
      </dsp:txXfrm>
    </dsp:sp>
    <dsp:sp modelId="{70392AE4-6342-4132-9004-BE648E68F1F4}">
      <dsp:nvSpPr>
        <dsp:cNvPr id="0" name=""/>
        <dsp:cNvSpPr/>
      </dsp:nvSpPr>
      <dsp:spPr>
        <a:xfrm>
          <a:off x="471262" y="756328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2</a:t>
          </a:r>
          <a:r>
            <a:rPr lang="en-US" sz="2000" kern="1200" dirty="0"/>
            <a:t>) Create a 'downloads/' folder next to the script.</a:t>
          </a:r>
          <a:endParaRPr lang="en-US" sz="1900" kern="1200" dirty="0"/>
        </a:p>
      </dsp:txBody>
      <dsp:txXfrm>
        <a:off x="490713" y="775779"/>
        <a:ext cx="5368995" cy="625190"/>
      </dsp:txXfrm>
    </dsp:sp>
    <dsp:sp modelId="{6103B533-61BE-469F-8F4C-124A3563C553}">
      <dsp:nvSpPr>
        <dsp:cNvPr id="0" name=""/>
        <dsp:cNvSpPr/>
      </dsp:nvSpPr>
      <dsp:spPr>
        <a:xfrm>
          <a:off x="942525" y="1512656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3) Put your files into 'downloads/'.</a:t>
          </a:r>
        </a:p>
      </dsp:txBody>
      <dsp:txXfrm>
        <a:off x="961976" y="1532107"/>
        <a:ext cx="5368995" cy="625190"/>
      </dsp:txXfrm>
    </dsp:sp>
    <dsp:sp modelId="{EC6C9BF8-ED6B-44DE-8988-B8857815F752}">
      <dsp:nvSpPr>
        <dsp:cNvPr id="0" name=""/>
        <dsp:cNvSpPr/>
      </dsp:nvSpPr>
      <dsp:spPr>
        <a:xfrm>
          <a:off x="1413787" y="2268984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4) Run in terminal:  python auto_sort.py</a:t>
          </a:r>
        </a:p>
      </dsp:txBody>
      <dsp:txXfrm>
        <a:off x="1433238" y="2288435"/>
        <a:ext cx="5368995" cy="625190"/>
      </dsp:txXfrm>
    </dsp:sp>
    <dsp:sp modelId="{F91B8C93-25A5-4EB5-8883-2A2B6703D922}">
      <dsp:nvSpPr>
        <dsp:cNvPr id="0" name=""/>
        <dsp:cNvSpPr/>
      </dsp:nvSpPr>
      <dsp:spPr>
        <a:xfrm>
          <a:off x="1885050" y="3025312"/>
          <a:ext cx="6310820" cy="664092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5) Observe console output for moved files.</a:t>
          </a:r>
        </a:p>
      </dsp:txBody>
      <dsp:txXfrm>
        <a:off x="1904501" y="3044763"/>
        <a:ext cx="5368995" cy="625190"/>
      </dsp:txXfrm>
    </dsp:sp>
    <dsp:sp modelId="{FEA66529-E5F9-45DE-AD06-EADE89B96F23}">
      <dsp:nvSpPr>
        <dsp:cNvPr id="0" name=""/>
        <dsp:cNvSpPr/>
      </dsp:nvSpPr>
      <dsp:spPr>
        <a:xfrm>
          <a:off x="5879160" y="485156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976283" y="485156"/>
        <a:ext cx="237414" cy="324824"/>
      </dsp:txXfrm>
    </dsp:sp>
    <dsp:sp modelId="{A9942E08-E647-4BED-B6AD-7FB97EA93DA6}">
      <dsp:nvSpPr>
        <dsp:cNvPr id="0" name=""/>
        <dsp:cNvSpPr/>
      </dsp:nvSpPr>
      <dsp:spPr>
        <a:xfrm>
          <a:off x="6350422" y="124148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6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6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447545" y="1241484"/>
        <a:ext cx="237414" cy="324824"/>
      </dsp:txXfrm>
    </dsp:sp>
    <dsp:sp modelId="{D38E93DE-9A01-4E2F-ACE3-4E42B4BBB2B1}">
      <dsp:nvSpPr>
        <dsp:cNvPr id="0" name=""/>
        <dsp:cNvSpPr/>
      </dsp:nvSpPr>
      <dsp:spPr>
        <a:xfrm>
          <a:off x="6821685" y="1986744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2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2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6918808" y="1986744"/>
        <a:ext cx="237414" cy="324824"/>
      </dsp:txXfrm>
    </dsp:sp>
    <dsp:sp modelId="{27FF53D6-4769-449D-98E0-CBF44932A6EE}">
      <dsp:nvSpPr>
        <dsp:cNvPr id="0" name=""/>
        <dsp:cNvSpPr/>
      </dsp:nvSpPr>
      <dsp:spPr>
        <a:xfrm>
          <a:off x="7292948" y="2750451"/>
          <a:ext cx="431660" cy="43166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390071" y="2750451"/>
        <a:ext cx="237414" cy="324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58421F-565C-4170-BEF9-FFA122100907}">
      <dsp:nvSpPr>
        <dsp:cNvPr id="0" name=""/>
        <dsp:cNvSpPr/>
      </dsp:nvSpPr>
      <dsp:spPr>
        <a:xfrm>
          <a:off x="2523743" y="1912"/>
          <a:ext cx="2839212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2000" kern="1200" dirty="0"/>
            <a:t>Group images under IMAGES/ (JPG, PNG, GIF, etc.).</a:t>
          </a:r>
          <a:endParaRPr lang="en-US" sz="1800" kern="1200" dirty="0"/>
        </a:p>
      </dsp:txBody>
      <dsp:txXfrm>
        <a:off x="2564556" y="42725"/>
        <a:ext cx="2757586" cy="754434"/>
      </dsp:txXfrm>
    </dsp:sp>
    <dsp:sp modelId="{FB6777B6-B8F1-40E3-A87A-DECBDF935968}">
      <dsp:nvSpPr>
        <dsp:cNvPr id="0" name=""/>
        <dsp:cNvSpPr/>
      </dsp:nvSpPr>
      <dsp:spPr>
        <a:xfrm>
          <a:off x="2523743" y="879775"/>
          <a:ext cx="2839212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2000" kern="1200" dirty="0"/>
            <a:t>Provide copy vs. move mode (</a:t>
          </a:r>
          <a:r>
            <a:rPr lang="en-US" sz="2000" kern="1200" dirty="0" err="1"/>
            <a:t>shutil.copy</a:t>
          </a:r>
          <a:r>
            <a:rPr lang="en-US" sz="2000" kern="1200" dirty="0"/>
            <a:t> vs. </a:t>
          </a:r>
          <a:r>
            <a:rPr lang="en-US" sz="2000" kern="1200" dirty="0" err="1"/>
            <a:t>shutil.move</a:t>
          </a:r>
          <a:r>
            <a:rPr lang="en-US" sz="2000" kern="1200" dirty="0"/>
            <a:t>).</a:t>
          </a:r>
          <a:endParaRPr lang="en-US" sz="1600" kern="1200" dirty="0"/>
        </a:p>
      </dsp:txBody>
      <dsp:txXfrm>
        <a:off x="2564556" y="920588"/>
        <a:ext cx="2757586" cy="754434"/>
      </dsp:txXfrm>
    </dsp:sp>
    <dsp:sp modelId="{6169E382-E8A4-4C9B-B305-2447A835DD06}">
      <dsp:nvSpPr>
        <dsp:cNvPr id="0" name=""/>
        <dsp:cNvSpPr/>
      </dsp:nvSpPr>
      <dsp:spPr>
        <a:xfrm>
          <a:off x="2523743" y="1757638"/>
          <a:ext cx="2839212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Add a dry‑run flag to preview actions.</a:t>
          </a:r>
        </a:p>
      </dsp:txBody>
      <dsp:txXfrm>
        <a:off x="2564556" y="1798451"/>
        <a:ext cx="2757586" cy="754434"/>
      </dsp:txXfrm>
    </dsp:sp>
    <dsp:sp modelId="{4E900F7A-682D-422F-BB23-D3E470F01AED}">
      <dsp:nvSpPr>
        <dsp:cNvPr id="0" name=""/>
        <dsp:cNvSpPr/>
      </dsp:nvSpPr>
      <dsp:spPr>
        <a:xfrm>
          <a:off x="2523743" y="2635502"/>
          <a:ext cx="2839212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34290" rIns="6858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</a:t>
          </a:r>
          <a:r>
            <a:rPr lang="en-US" sz="2000" kern="1200" dirty="0"/>
            <a:t>Organize by date (YYYY‑MM).</a:t>
          </a:r>
          <a:endParaRPr lang="en-US" sz="1800" kern="1200" dirty="0"/>
        </a:p>
      </dsp:txBody>
      <dsp:txXfrm>
        <a:off x="2564556" y="2676315"/>
        <a:ext cx="2757586" cy="754434"/>
      </dsp:txXfrm>
    </dsp:sp>
    <dsp:sp modelId="{7B7B62DB-91A4-43AC-8737-39AC7284FB8B}">
      <dsp:nvSpPr>
        <dsp:cNvPr id="0" name=""/>
        <dsp:cNvSpPr/>
      </dsp:nvSpPr>
      <dsp:spPr>
        <a:xfrm>
          <a:off x="2523743" y="3513365"/>
          <a:ext cx="2839212" cy="8360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• Add CLI options: --source, --</a:t>
          </a:r>
          <a:r>
            <a:rPr lang="en-US" sz="2000" kern="1200" dirty="0" err="1"/>
            <a:t>dest</a:t>
          </a:r>
          <a:r>
            <a:rPr lang="en-US" sz="2000" kern="1200" dirty="0"/>
            <a:t>, --simulate</a:t>
          </a:r>
          <a:r>
            <a:rPr lang="en-US" sz="1800" kern="1200" dirty="0"/>
            <a:t>.</a:t>
          </a:r>
        </a:p>
      </dsp:txBody>
      <dsp:txXfrm>
        <a:off x="2564556" y="3554178"/>
        <a:ext cx="2757586" cy="7544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0CDD04-2A7A-4DFF-9A8B-30E262D76C82}">
      <dsp:nvSpPr>
        <dsp:cNvPr id="0" name=""/>
        <dsp:cNvSpPr/>
      </dsp:nvSpPr>
      <dsp:spPr>
        <a:xfrm>
          <a:off x="1767680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EE9A6F-23ED-49C2-B621-2D356D2884C7}">
      <dsp:nvSpPr>
        <dsp:cNvPr id="0" name=""/>
        <dsp:cNvSpPr/>
      </dsp:nvSpPr>
      <dsp:spPr>
        <a:xfrm>
          <a:off x="218105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• Without conflict handling, a file may overwrite an existing one</a:t>
          </a:r>
          <a:r>
            <a:rPr lang="en-US" sz="1600" kern="1200" dirty="0"/>
            <a:t>.</a:t>
          </a:r>
        </a:p>
      </dsp:txBody>
      <dsp:txXfrm>
        <a:off x="2263900" y="496219"/>
        <a:ext cx="1531337" cy="1531337"/>
      </dsp:txXfrm>
    </dsp:sp>
    <dsp:sp modelId="{85D4BCDC-B1D5-4996-962B-4D99BF7CF187}">
      <dsp:nvSpPr>
        <dsp:cNvPr id="0" name=""/>
        <dsp:cNvSpPr/>
      </dsp:nvSpPr>
      <dsp:spPr>
        <a:xfrm>
          <a:off x="400862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800" kern="1200" dirty="0"/>
            <a:t>If downloads is empty, the script prints a message and exits.</a:t>
          </a:r>
          <a:endParaRPr lang="en-US" sz="1600" kern="1200" dirty="0"/>
        </a:p>
      </dsp:txBody>
      <dsp:txXfrm>
        <a:off x="4091462" y="496219"/>
        <a:ext cx="1531337" cy="1531337"/>
      </dsp:txXfrm>
    </dsp:sp>
    <dsp:sp modelId="{1112A09D-52D3-4C0D-8EF3-7733B17CC3B6}">
      <dsp:nvSpPr>
        <dsp:cNvPr id="0" name=""/>
        <dsp:cNvSpPr/>
      </dsp:nvSpPr>
      <dsp:spPr>
        <a:xfrm>
          <a:off x="218105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2000" kern="1200" dirty="0"/>
            <a:t>Large batches take time and I/O resources.</a:t>
          </a:r>
          <a:endParaRPr lang="en-US" sz="1600" kern="1200" dirty="0"/>
        </a:p>
      </dsp:txBody>
      <dsp:txXfrm>
        <a:off x="2263900" y="2323781"/>
        <a:ext cx="1531337" cy="1531337"/>
      </dsp:txXfrm>
    </dsp:sp>
    <dsp:sp modelId="{F1FE1A12-85B1-4713-ADB7-4B9A7E1209C8}">
      <dsp:nvSpPr>
        <dsp:cNvPr id="0" name=""/>
        <dsp:cNvSpPr/>
      </dsp:nvSpPr>
      <dsp:spPr>
        <a:xfrm>
          <a:off x="400862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800" kern="1200" dirty="0"/>
            <a:t>Moves are not automatically reversible—backups recommended</a:t>
          </a:r>
          <a:r>
            <a:rPr lang="en-US" sz="1600" kern="1200" dirty="0"/>
            <a:t>.</a:t>
          </a:r>
        </a:p>
      </dsp:txBody>
      <dsp:txXfrm>
        <a:off x="4091462" y="2323781"/>
        <a:ext cx="1531337" cy="1531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C8CCAD-FE64-437D-A032-111E6AC8840A}">
      <dsp:nvSpPr>
        <dsp:cNvPr id="0" name=""/>
        <dsp:cNvSpPr/>
      </dsp:nvSpPr>
      <dsp:spPr>
        <a:xfrm>
          <a:off x="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C5692-F807-4E04-A403-5B9547271482}">
      <dsp:nvSpPr>
        <dsp:cNvPr id="0" name=""/>
        <dsp:cNvSpPr/>
      </dsp:nvSpPr>
      <dsp:spPr>
        <a:xfrm>
          <a:off x="256120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Automates repetitive file sorting tasks and saves time.</a:t>
          </a:r>
        </a:p>
      </dsp:txBody>
      <dsp:txXfrm>
        <a:off x="298991" y="1277365"/>
        <a:ext cx="2219346" cy="1377989"/>
      </dsp:txXfrm>
    </dsp:sp>
    <dsp:sp modelId="{CE35DA76-A5B7-4D1C-8069-1180D5D274E4}">
      <dsp:nvSpPr>
        <dsp:cNvPr id="0" name=""/>
        <dsp:cNvSpPr/>
      </dsp:nvSpPr>
      <dsp:spPr>
        <a:xfrm>
          <a:off x="2817330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E472F6-8484-43FD-BE56-FED9C5CE7010}">
      <dsp:nvSpPr>
        <dsp:cNvPr id="0" name=""/>
        <dsp:cNvSpPr/>
      </dsp:nvSpPr>
      <dsp:spPr>
        <a:xfrm>
          <a:off x="3073451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Simple, portable, and easy to extend.</a:t>
          </a:r>
        </a:p>
      </dsp:txBody>
      <dsp:txXfrm>
        <a:off x="3116322" y="1277365"/>
        <a:ext cx="2219346" cy="1377989"/>
      </dsp:txXfrm>
    </dsp:sp>
    <dsp:sp modelId="{1A79968C-86BD-41E5-A826-876598D01FD0}">
      <dsp:nvSpPr>
        <dsp:cNvPr id="0" name=""/>
        <dsp:cNvSpPr/>
      </dsp:nvSpPr>
      <dsp:spPr>
        <a:xfrm>
          <a:off x="5634661" y="991179"/>
          <a:ext cx="2305088" cy="146373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A6613F-0C94-4BC0-9B37-70D9845A2467}">
      <dsp:nvSpPr>
        <dsp:cNvPr id="0" name=""/>
        <dsp:cNvSpPr/>
      </dsp:nvSpPr>
      <dsp:spPr>
        <a:xfrm>
          <a:off x="5890782" y="1234494"/>
          <a:ext cx="2305088" cy="146373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A solid base for a more professional archiving tool.</a:t>
          </a:r>
        </a:p>
      </dsp:txBody>
      <dsp:txXfrm>
        <a:off x="5933653" y="1277365"/>
        <a:ext cx="2219346" cy="13779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7031ABF-966B-3C62-7A61-111654FA5E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FEB39840-1D7C-8B07-27C0-04E7D6FD6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384D66A4-262B-0FAB-823C-D0A022A8B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EBFA3EC-1032-0185-89CA-816373C2C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7037AF3-D147-73D4-E771-151001451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297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B2BD4BD-F3A2-1F94-961F-8B042601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2078BC49-CFCF-BEDD-0C95-178B5B2DBF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E09975F-2BFC-BF27-95E9-BED7D1406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9147318-1984-F446-88BE-920A70755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2354B9B-7644-F00A-A224-2EBC56C9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31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4292C2A1-268D-FA47-1D6B-1AFD13D67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8E60F02D-B5AC-3A59-D0CB-29F775DBBC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11089DC4-57CA-2422-D0CF-879A80E5F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F7DDBCE3-27FC-E60F-2CF1-8293558E5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61F2A65-229E-07C5-AC15-10C448BF5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135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A512CEA-9886-3C15-E3E1-6CE75E15D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2789C3F-BE46-FA4B-5EAD-CE1A1835E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011F1397-2D85-4310-D718-F3FB1041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D5C397A9-7FB7-2E9E-8ED8-79CBD130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9C723599-664F-DB60-0645-2B50F3023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1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8807ED-019C-B2CE-02CF-86338CFC0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551BFCD-81D4-7400-1CBB-A3691C39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BB2ACD6-3575-971F-4B27-C30A892C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4B95D9A3-9071-93B3-09B3-E506B6811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BEE25B98-A1A2-98FA-3F44-06E2A15B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62690-8F6D-A29E-1C92-1B6DB6365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EB6EE2-1898-4621-46F9-5DD143B541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4106017-586A-7A05-BA2B-10775033F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95F0CBE6-F3E2-7B5B-79B4-6292F8482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E2698DC-2F85-9882-2D9E-6A1F33C8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BB1DAD1-61E1-AEDB-BFA6-373158DE2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647BA91-91B9-F94A-F31F-84F649B7A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E7C7D10C-A6F8-1666-E58B-18C3B59BD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6A0B0A23-C7E5-C64F-5F22-CD621AE61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2A3D57BF-E2C4-5ED2-33B4-273ADBD030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576D4192-1EA7-69C1-932E-2C11534605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0C19AC84-ED31-57ED-4328-44F94E298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F8BD9729-2C50-82BA-E731-A07765ED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E58E4800-9343-2591-6F84-4E22A794A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91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252BABD-AF9E-98F4-CD13-7D68E5691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537466F7-BE3A-9820-EB27-6F8DE6CFD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C64F2118-D42B-C082-56E2-8A11608E9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2B20BBE-390D-8B79-2829-A1FF597AE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670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0CAA85F-540C-466F-1EEE-88BDF96DE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45F2FFDB-D0CB-7220-0D04-B063DD9B9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495AC5E-7922-27CC-A697-ED7A3003E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63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E7ADCC-66FE-D83D-D484-4BDD116B5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A4291E9-2964-1EED-B321-A979AAC6EB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31694C-D5E5-8574-290E-25C429B75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44F9BB46-CA01-9D10-1882-F80A01D75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C2857332-C0C2-E307-E177-ECBBDF04B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61A9866-E671-EF3A-B150-5AF798CC2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72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62363B0-2A64-F7CB-ECF2-E6F9CD61AB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4008DAD-15A7-17EE-DB9C-B8F396173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21670B42-B5D5-BB85-FDF7-A248AE9374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622D7B6E-A449-1312-7E5D-5EECFB7C8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872AE855-CE00-EC44-2C6D-3E6835D0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5B1D9328-F066-1E00-F862-91A8243D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547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D1106F29-4AE8-BC09-3AA8-04CA23357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1E931B0-5F90-5BE3-271D-70B507DA8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9128B8FF-1177-2F75-7645-E0F4D975B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3533070-E5B5-5566-C2B3-F34AB1314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347A6164-155A-808C-F52B-5E1F502E2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95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86118" y="735106"/>
            <a:ext cx="7540322" cy="2928470"/>
          </a:xfrm>
        </p:spPr>
        <p:txBody>
          <a:bodyPr anchor="b">
            <a:normAutofit/>
          </a:bodyPr>
          <a:lstStyle/>
          <a:p>
            <a:pPr algn="l"/>
            <a:r>
              <a:rPr lang="tr-TR" sz="4200">
                <a:solidFill>
                  <a:srgbClr val="FFFFFF"/>
                </a:solidFill>
              </a:rPr>
              <a:t>Python Auto File Sorter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13011" y="4870824"/>
            <a:ext cx="7504463" cy="1458258"/>
          </a:xfrm>
        </p:spPr>
        <p:txBody>
          <a:bodyPr anchor="ctr">
            <a:normAutofit/>
          </a:bodyPr>
          <a:lstStyle/>
          <a:p>
            <a:pPr algn="l">
              <a:defRPr sz="2000"/>
            </a:pPr>
            <a:r>
              <a:rPr lang="en-US" sz="2000"/>
              <a:t>Moves files from the 'downloads' folder into extension-based subfolders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Limitations &amp; Notes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569798A-D88B-A4EE-547D-DC6D23F56B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570143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Demo Scenario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364" y="1328207"/>
            <a:ext cx="7293023" cy="3683358"/>
          </a:xfrm>
        </p:spPr>
        <p:txBody>
          <a:bodyPr anchor="ctr">
            <a:normAutofit/>
          </a:bodyPr>
          <a:lstStyle/>
          <a:p>
            <a:endParaRPr lang="tr-TR" sz="1700" dirty="0"/>
          </a:p>
          <a:p>
            <a:r>
              <a:rPr lang="tr-TR" sz="2400" dirty="0" err="1"/>
              <a:t>downloads</a:t>
            </a:r>
            <a:r>
              <a:rPr lang="tr-TR" sz="2400" dirty="0"/>
              <a:t>/: report.pdf, photo.jpg, notes.txt, slides.PDF</a:t>
            </a:r>
          </a:p>
          <a:p>
            <a:r>
              <a:rPr lang="tr-TR" sz="2400" dirty="0"/>
              <a:t>Run → PDF/: report.pdf, slides.PDF; JPG/: photo.jpg; TXT/: notes.txt</a:t>
            </a:r>
          </a:p>
          <a:p>
            <a:r>
              <a:rPr lang="tr-TR" sz="2400" dirty="0"/>
              <a:t>Console </a:t>
            </a:r>
            <a:r>
              <a:rPr lang="tr-TR" sz="2400" dirty="0" err="1"/>
              <a:t>prints</a:t>
            </a:r>
            <a:r>
              <a:rPr lang="tr-TR" sz="2400" dirty="0"/>
              <a:t> </a:t>
            </a:r>
            <a:r>
              <a:rPr lang="tr-TR" sz="2400" dirty="0" err="1"/>
              <a:t>lines</a:t>
            </a:r>
            <a:r>
              <a:rPr lang="tr-TR" sz="2400" dirty="0"/>
              <a:t> </a:t>
            </a:r>
            <a:r>
              <a:rPr lang="tr-TR" sz="2400" dirty="0" err="1"/>
              <a:t>like</a:t>
            </a:r>
            <a:r>
              <a:rPr lang="tr-TR" sz="2400" dirty="0"/>
              <a:t>: 'report.pdf -&gt; PDF </a:t>
            </a:r>
            <a:r>
              <a:rPr lang="tr-TR" sz="2400" dirty="0" err="1"/>
              <a:t>moved</a:t>
            </a:r>
            <a:r>
              <a:rPr lang="tr-TR" sz="2400" dirty="0"/>
              <a:t> </a:t>
            </a:r>
            <a:r>
              <a:rPr lang="tr-TR" sz="2400" dirty="0" err="1"/>
              <a:t>to</a:t>
            </a:r>
            <a:r>
              <a:rPr lang="tr-TR" sz="2400" dirty="0"/>
              <a:t> </a:t>
            </a:r>
            <a:r>
              <a:rPr lang="tr-TR" sz="2400" dirty="0" err="1"/>
              <a:t>folder</a:t>
            </a:r>
            <a:r>
              <a:rPr lang="tr-TR" sz="2400" dirty="0"/>
              <a:t>.'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Takeaways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F6403C-F14C-4DA7-6549-B923F2364D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829312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Purpose &amp; Scope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E5AFCE-547A-BBB5-8F3B-08546F0468C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tr-TR" sz="3500">
                <a:solidFill>
                  <a:srgbClr val="FFFFFF"/>
                </a:solidFill>
              </a:rPr>
              <a:t>How It Works (Flow)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1A61D528-8F52-8EAE-9B10-C62F5354D7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305641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344512" y="1885279"/>
            <a:ext cx="7293023" cy="3683358"/>
          </a:xfrm>
        </p:spPr>
        <p:txBody>
          <a:bodyPr anchor="ctr">
            <a:normAutofit/>
          </a:bodyPr>
          <a:lstStyle/>
          <a:p>
            <a:endParaRPr sz="1700" dirty="0"/>
          </a:p>
          <a:p>
            <a:r>
              <a:rPr sz="2800" b="1" dirty="0">
                <a:solidFill>
                  <a:srgbClr val="002060"/>
                </a:solidFill>
              </a:rPr>
              <a:t>Automatic</a:t>
            </a:r>
            <a:r>
              <a:rPr sz="3200" b="1" dirty="0">
                <a:solidFill>
                  <a:srgbClr val="002060"/>
                </a:solidFill>
              </a:rPr>
              <a:t>: </a:t>
            </a:r>
            <a:r>
              <a:rPr sz="2400" dirty="0"/>
              <a:t>No manual file selection required.</a:t>
            </a:r>
          </a:p>
          <a:p>
            <a:r>
              <a:rPr sz="2400" b="1" dirty="0">
                <a:solidFill>
                  <a:srgbClr val="002060"/>
                </a:solidFill>
              </a:rPr>
              <a:t>Safe defaults: </a:t>
            </a:r>
            <a:r>
              <a:rPr sz="2400" dirty="0"/>
              <a:t>Creates folders when missing.</a:t>
            </a:r>
          </a:p>
          <a:p>
            <a:r>
              <a:rPr sz="2400" b="1" dirty="0">
                <a:solidFill>
                  <a:srgbClr val="002060"/>
                </a:solidFill>
              </a:rPr>
              <a:t>Minimal dependencies: </a:t>
            </a:r>
            <a:r>
              <a:rPr sz="2400" dirty="0"/>
              <a:t>Uses only </a:t>
            </a:r>
            <a:r>
              <a:rPr sz="2400" dirty="0" err="1"/>
              <a:t>os</a:t>
            </a:r>
            <a:r>
              <a:rPr sz="2400" dirty="0"/>
              <a:t> and </a:t>
            </a:r>
            <a:r>
              <a:rPr sz="2400" dirty="0" err="1"/>
              <a:t>shutil</a:t>
            </a:r>
            <a:r>
              <a:rPr sz="2400" dirty="0"/>
              <a:t> (standard library).</a:t>
            </a:r>
          </a:p>
          <a:p>
            <a:r>
              <a:rPr sz="2400" b="1" dirty="0">
                <a:solidFill>
                  <a:srgbClr val="002060"/>
                </a:solidFill>
              </a:rPr>
              <a:t>Console feedback: </a:t>
            </a:r>
            <a:r>
              <a:rPr sz="2400" dirty="0"/>
              <a:t>Prints each move and a final summary.</a:t>
            </a:r>
          </a:p>
          <a:p>
            <a:r>
              <a:rPr sz="2400" b="1" dirty="0">
                <a:solidFill>
                  <a:srgbClr val="002060"/>
                </a:solidFill>
              </a:rPr>
              <a:t>Extensible:</a:t>
            </a:r>
            <a:r>
              <a:rPr sz="2400" dirty="0">
                <a:solidFill>
                  <a:srgbClr val="002060"/>
                </a:solidFill>
              </a:rPr>
              <a:t> </a:t>
            </a:r>
            <a:r>
              <a:rPr sz="2400" dirty="0"/>
              <a:t>Can add dry‑run, logging, conflict handling, etc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Suggested Folder Layout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C9C4E4A-E72A-9EA6-B64B-2F2BED3C4B4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930" y="1050595"/>
            <a:ext cx="6056111" cy="1618489"/>
          </a:xfrm>
        </p:spPr>
        <p:txBody>
          <a:bodyPr anchor="ctr">
            <a:normAutofit/>
          </a:bodyPr>
          <a:lstStyle/>
          <a:p>
            <a:r>
              <a:rPr lang="tr-TR" sz="6300"/>
              <a:t>Code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9873" y="2343986"/>
            <a:ext cx="6056111" cy="2800395"/>
          </a:xfrm>
        </p:spPr>
        <p:txBody>
          <a:bodyPr anchor="t">
            <a:normAutofit fontScale="25000" lnSpcReduction="20000"/>
          </a:bodyPr>
          <a:lstStyle/>
          <a:p>
            <a:endParaRPr lang="tr-TR" sz="1300" dirty="0"/>
          </a:p>
          <a:p>
            <a:r>
              <a:rPr lang="tr-TR" sz="8000" dirty="0" err="1"/>
              <a:t>base_folder</a:t>
            </a:r>
            <a:r>
              <a:rPr lang="tr-TR" sz="8000" dirty="0"/>
              <a:t> = </a:t>
            </a:r>
            <a:r>
              <a:rPr lang="tr-TR" sz="8000" dirty="0" err="1"/>
              <a:t>os.path.dirname</a:t>
            </a:r>
            <a:r>
              <a:rPr lang="tr-TR" sz="8000" dirty="0"/>
              <a:t>(</a:t>
            </a:r>
            <a:r>
              <a:rPr lang="tr-TR" sz="8000" dirty="0" err="1"/>
              <a:t>os.path.abspath</a:t>
            </a:r>
            <a:r>
              <a:rPr lang="tr-TR" sz="8000" dirty="0"/>
              <a:t>(__file__))</a:t>
            </a:r>
          </a:p>
          <a:p>
            <a:r>
              <a:rPr lang="tr-TR" sz="8000" dirty="0" err="1"/>
              <a:t>source_folder</a:t>
            </a:r>
            <a:r>
              <a:rPr lang="tr-TR" sz="8000" dirty="0"/>
              <a:t> = </a:t>
            </a:r>
            <a:r>
              <a:rPr lang="tr-TR" sz="8000" dirty="0" err="1"/>
              <a:t>os.path.join</a:t>
            </a:r>
            <a:r>
              <a:rPr lang="tr-TR" sz="8000" dirty="0"/>
              <a:t>(</a:t>
            </a:r>
            <a:r>
              <a:rPr lang="tr-TR" sz="8000" dirty="0" err="1"/>
              <a:t>base_folder</a:t>
            </a:r>
            <a:r>
              <a:rPr lang="tr-TR" sz="8000" dirty="0"/>
              <a:t>, '</a:t>
            </a:r>
            <a:r>
              <a:rPr lang="tr-TR" sz="8000" dirty="0" err="1"/>
              <a:t>downloads</a:t>
            </a:r>
            <a:r>
              <a:rPr lang="tr-TR" sz="8000" dirty="0"/>
              <a:t>')</a:t>
            </a:r>
          </a:p>
          <a:p>
            <a:r>
              <a:rPr lang="tr-TR" sz="8000" dirty="0" err="1"/>
              <a:t>os.makedirs</a:t>
            </a:r>
            <a:r>
              <a:rPr lang="tr-TR" sz="8000" dirty="0"/>
              <a:t>(</a:t>
            </a:r>
            <a:r>
              <a:rPr lang="tr-TR" sz="8000" dirty="0" err="1"/>
              <a:t>source_folder</a:t>
            </a:r>
            <a:r>
              <a:rPr lang="tr-TR" sz="8000" dirty="0"/>
              <a:t>, </a:t>
            </a:r>
            <a:r>
              <a:rPr lang="tr-TR" sz="8000" dirty="0" err="1"/>
              <a:t>exist_ok</a:t>
            </a:r>
            <a:r>
              <a:rPr lang="tr-TR" sz="8000" dirty="0"/>
              <a:t>=True)</a:t>
            </a:r>
          </a:p>
          <a:p>
            <a:r>
              <a:rPr lang="tr-TR" sz="8000" dirty="0" err="1"/>
              <a:t>for</a:t>
            </a:r>
            <a:r>
              <a:rPr lang="tr-TR" sz="8000" dirty="0"/>
              <a:t> </a:t>
            </a:r>
            <a:r>
              <a:rPr lang="tr-TR" sz="8000" dirty="0" err="1"/>
              <a:t>file_name</a:t>
            </a:r>
            <a:r>
              <a:rPr lang="tr-TR" sz="8000" dirty="0"/>
              <a:t> in </a:t>
            </a:r>
            <a:r>
              <a:rPr lang="tr-TR" sz="8000" dirty="0" err="1"/>
              <a:t>os.listdir</a:t>
            </a:r>
            <a:r>
              <a:rPr lang="tr-TR" sz="8000" dirty="0"/>
              <a:t>(</a:t>
            </a:r>
            <a:r>
              <a:rPr lang="tr-TR" sz="8000" dirty="0" err="1"/>
              <a:t>source_folder</a:t>
            </a:r>
            <a:r>
              <a:rPr lang="tr-TR" sz="8000" dirty="0"/>
              <a:t>):</a:t>
            </a:r>
          </a:p>
          <a:p>
            <a:r>
              <a:rPr lang="tr-TR" sz="8000" dirty="0"/>
              <a:t>    </a:t>
            </a:r>
            <a:r>
              <a:rPr lang="tr-TR" sz="8000" dirty="0" err="1"/>
              <a:t>ext</a:t>
            </a:r>
            <a:r>
              <a:rPr lang="tr-TR" sz="8000" dirty="0"/>
              <a:t> = </a:t>
            </a:r>
            <a:r>
              <a:rPr lang="tr-TR" sz="8000" dirty="0" err="1"/>
              <a:t>os.path.splitext</a:t>
            </a:r>
            <a:r>
              <a:rPr lang="tr-TR" sz="8000" dirty="0"/>
              <a:t>(</a:t>
            </a:r>
            <a:r>
              <a:rPr lang="tr-TR" sz="8000" dirty="0" err="1"/>
              <a:t>file_name</a:t>
            </a:r>
            <a:r>
              <a:rPr lang="tr-TR" sz="8000" dirty="0"/>
              <a:t>)[1].</a:t>
            </a:r>
            <a:r>
              <a:rPr lang="tr-TR" sz="8000" dirty="0" err="1"/>
              <a:t>lower</a:t>
            </a:r>
            <a:r>
              <a:rPr lang="tr-TR" sz="8000" dirty="0"/>
              <a:t>().</a:t>
            </a:r>
            <a:r>
              <a:rPr lang="tr-TR" sz="8000" dirty="0" err="1"/>
              <a:t>replace</a:t>
            </a:r>
            <a:r>
              <a:rPr lang="tr-TR" sz="8000" dirty="0"/>
              <a:t>('.', '')</a:t>
            </a:r>
          </a:p>
          <a:p>
            <a:r>
              <a:rPr lang="tr-TR" sz="8000" dirty="0"/>
              <a:t>    </a:t>
            </a:r>
            <a:r>
              <a:rPr lang="tr-TR" sz="8000" dirty="0" err="1"/>
              <a:t>folder_name</a:t>
            </a:r>
            <a:r>
              <a:rPr lang="tr-TR" sz="8000" dirty="0"/>
              <a:t> = </a:t>
            </a:r>
            <a:r>
              <a:rPr lang="tr-TR" sz="8000" dirty="0" err="1"/>
              <a:t>ext.upper</a:t>
            </a:r>
            <a:r>
              <a:rPr lang="tr-TR" sz="8000" dirty="0"/>
              <a:t>() </a:t>
            </a:r>
            <a:r>
              <a:rPr lang="tr-TR" sz="8000" dirty="0" err="1"/>
              <a:t>if</a:t>
            </a:r>
            <a:r>
              <a:rPr lang="tr-TR" sz="8000" dirty="0"/>
              <a:t> </a:t>
            </a:r>
            <a:r>
              <a:rPr lang="tr-TR" sz="8000" dirty="0" err="1"/>
              <a:t>ext</a:t>
            </a:r>
            <a:r>
              <a:rPr lang="tr-TR" sz="8000" dirty="0"/>
              <a:t> else '</a:t>
            </a:r>
            <a:r>
              <a:rPr lang="tr-TR" sz="8000" dirty="0" err="1"/>
              <a:t>Unknowns</a:t>
            </a:r>
            <a:r>
              <a:rPr lang="tr-TR" sz="8000" dirty="0"/>
              <a:t>'</a:t>
            </a:r>
          </a:p>
          <a:p>
            <a:r>
              <a:rPr lang="tr-TR" sz="8000" dirty="0"/>
              <a:t>    </a:t>
            </a:r>
            <a:r>
              <a:rPr lang="tr-TR" sz="8000" dirty="0" err="1"/>
              <a:t>destination_folder</a:t>
            </a:r>
            <a:r>
              <a:rPr lang="tr-TR" sz="8000" dirty="0"/>
              <a:t> = </a:t>
            </a:r>
            <a:r>
              <a:rPr lang="tr-TR" sz="8000" dirty="0" err="1"/>
              <a:t>os.path.join</a:t>
            </a:r>
            <a:r>
              <a:rPr lang="tr-TR" sz="8000" dirty="0"/>
              <a:t>(</a:t>
            </a:r>
            <a:r>
              <a:rPr lang="tr-TR" sz="8000" dirty="0" err="1"/>
              <a:t>base_folder</a:t>
            </a:r>
            <a:r>
              <a:rPr lang="tr-TR" sz="8000" dirty="0"/>
              <a:t>, </a:t>
            </a:r>
            <a:r>
              <a:rPr lang="tr-TR" sz="8000" dirty="0" err="1"/>
              <a:t>folder_name</a:t>
            </a:r>
            <a:r>
              <a:rPr lang="tr-TR" sz="8000" dirty="0"/>
              <a:t>)</a:t>
            </a:r>
          </a:p>
          <a:p>
            <a:r>
              <a:rPr lang="tr-TR" sz="8000" dirty="0"/>
              <a:t>    </a:t>
            </a:r>
            <a:r>
              <a:rPr lang="tr-TR" sz="8000" dirty="0" err="1"/>
              <a:t>os.makedirs</a:t>
            </a:r>
            <a:r>
              <a:rPr lang="tr-TR" sz="8000" dirty="0"/>
              <a:t>(</a:t>
            </a:r>
            <a:r>
              <a:rPr lang="tr-TR" sz="8000" dirty="0" err="1"/>
              <a:t>destination_folder</a:t>
            </a:r>
            <a:r>
              <a:rPr lang="tr-TR" sz="8000" dirty="0"/>
              <a:t>, </a:t>
            </a:r>
            <a:r>
              <a:rPr lang="tr-TR" sz="8000" dirty="0" err="1"/>
              <a:t>exist_ok</a:t>
            </a:r>
            <a:r>
              <a:rPr lang="tr-TR" sz="8000" dirty="0"/>
              <a:t>=True)</a:t>
            </a:r>
          </a:p>
          <a:p>
            <a:r>
              <a:rPr lang="tr-TR" sz="8000" dirty="0"/>
              <a:t>    </a:t>
            </a:r>
            <a:r>
              <a:rPr lang="tr-TR" sz="8000" dirty="0" err="1"/>
              <a:t>shutil.move</a:t>
            </a:r>
            <a:r>
              <a:rPr lang="tr-TR" sz="8000" dirty="0"/>
              <a:t>(</a:t>
            </a:r>
            <a:r>
              <a:rPr lang="tr-TR" sz="8000" dirty="0" err="1"/>
              <a:t>source_path</a:t>
            </a:r>
            <a:r>
              <a:rPr lang="tr-TR" sz="8000" dirty="0"/>
              <a:t>, </a:t>
            </a:r>
            <a:r>
              <a:rPr lang="tr-TR" sz="8000" dirty="0" err="1"/>
              <a:t>destination_path</a:t>
            </a:r>
            <a:r>
              <a:rPr lang="tr-TR" sz="80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How to Run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BA1FC4-9600-A4A3-C54F-EBD7A072C2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55604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tr-TR" sz="3500">
                <a:solidFill>
                  <a:srgbClr val="FFFFFF"/>
                </a:solidFill>
              </a:rPr>
              <a:t>Safety &amp; 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512" y="1464230"/>
            <a:ext cx="7293023" cy="3683358"/>
          </a:xfrm>
        </p:spPr>
        <p:txBody>
          <a:bodyPr anchor="ctr">
            <a:normAutofit/>
          </a:bodyPr>
          <a:lstStyle/>
          <a:p>
            <a:endParaRPr lang="en-US" sz="1700" dirty="0"/>
          </a:p>
          <a:p>
            <a:r>
              <a:rPr lang="en-US" sz="2800" dirty="0"/>
              <a:t>• Add name conflict handling to prevent overwrites (e.g., 'file (1).jpg').</a:t>
            </a:r>
          </a:p>
          <a:p>
            <a:r>
              <a:rPr lang="en-US" sz="2800" dirty="0"/>
              <a:t>• Wrap moves in try/except to catch locked/unreadable files.</a:t>
            </a:r>
          </a:p>
          <a:p>
            <a:r>
              <a:rPr lang="en-US" sz="2800" dirty="0"/>
              <a:t>• Optionally log actions to a file for auditing.</a:t>
            </a:r>
          </a:p>
          <a:p>
            <a:r>
              <a:rPr lang="en-US" sz="2800" dirty="0"/>
              <a:t>• Use 'Unknowns' for files with no extension.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Customization Ideas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B2158B-E973-712E-9098-E97FF9991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536170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0D6EE3FEC0A63246869596A76C552A2B" ma:contentTypeVersion="6" ma:contentTypeDescription="Yeni belge oluşturun." ma:contentTypeScope="" ma:versionID="20dc4d0e4bb4e356de97c67f6323ea01">
  <xsd:schema xmlns:xsd="http://www.w3.org/2001/XMLSchema" xmlns:xs="http://www.w3.org/2001/XMLSchema" xmlns:p="http://schemas.microsoft.com/office/2006/metadata/properties" xmlns:ns3="1d0a54e1-dd04-4e35-91c2-6b98473c00ed" targetNamespace="http://schemas.microsoft.com/office/2006/metadata/properties" ma:root="true" ma:fieldsID="96aff9b8e9f1d544b65042367df82a73" ns3:_="">
    <xsd:import namespace="1d0a54e1-dd04-4e35-91c2-6b98473c00e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d0a54e1-dd04-4e35-91c2-6b98473c00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1d0a54e1-dd04-4e35-91c2-6b98473c00ed" xsi:nil="true"/>
  </documentManagement>
</p:properties>
</file>

<file path=customXml/itemProps1.xml><?xml version="1.0" encoding="utf-8"?>
<ds:datastoreItem xmlns:ds="http://schemas.openxmlformats.org/officeDocument/2006/customXml" ds:itemID="{B4DA4735-091B-449E-9282-F9E12205BB2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d0a54e1-dd04-4e35-91c2-6b98473c00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4C0E130-9B9F-490D-8C70-B35C51FF722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E634C53-6B8A-418A-9465-61681A571B09}">
  <ds:schemaRefs>
    <ds:schemaRef ds:uri="1d0a54e1-dd04-4e35-91c2-6b98473c00ed"/>
    <ds:schemaRef ds:uri="http://purl.org/dc/elements/1.1/"/>
    <ds:schemaRef ds:uri="http://purl.org/dc/terms/"/>
    <ds:schemaRef ds:uri="http://schemas.microsoft.com/office/infopath/2007/PartnerControl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31</TotalTime>
  <Words>744</Words>
  <Application>Microsoft Office PowerPoint</Application>
  <PresentationFormat>Ekran Gösterisi (4:3)</PresentationFormat>
  <Paragraphs>77</Paragraphs>
  <Slides>12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Teması</vt:lpstr>
      <vt:lpstr>Python Auto File Sorter</vt:lpstr>
      <vt:lpstr>Purpose &amp; Scope</vt:lpstr>
      <vt:lpstr>How It Works (Flow)</vt:lpstr>
      <vt:lpstr>Key Features</vt:lpstr>
      <vt:lpstr>Suggested Folder Layout</vt:lpstr>
      <vt:lpstr>Code Highlights</vt:lpstr>
      <vt:lpstr>How to Run</vt:lpstr>
      <vt:lpstr>Safety &amp; Robustness</vt:lpstr>
      <vt:lpstr>Customization Ideas</vt:lpstr>
      <vt:lpstr>Limitations &amp; Notes</vt:lpstr>
      <vt:lpstr>Demo Scenario</vt:lpstr>
      <vt:lpstr>Takeaways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Lenovo</dc:creator>
  <cp:keywords/>
  <dc:description>generated using python-pptx</dc:description>
  <cp:lastModifiedBy>İLKNUR BİNAY</cp:lastModifiedBy>
  <cp:revision>3</cp:revision>
  <dcterms:created xsi:type="dcterms:W3CDTF">2013-01-27T09:14:16Z</dcterms:created>
  <dcterms:modified xsi:type="dcterms:W3CDTF">2025-10-30T19:48:40Z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0x0101000D6EE3FEC0A63246869596A76C552A2B</vt:lpwstr>
  </property>
</Properties>
</file>