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95" d="100"/>
          <a:sy n="95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6E17-5F08-504D-9759-C955123E880E}" type="datetimeFigureOut">
              <a:rPr lang="en-TR" smtClean="0"/>
              <a:t>29.12.2024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A5BF-779A-4642-81E5-D3F657FE1C6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235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CA5BF-779A-4642-81E5-D3F657FE1C68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4357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210-7AA5-2E58-5651-7E03D7724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YouTube Watching History Analysis</a:t>
            </a:r>
            <a:endParaRPr lang="en-TR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1B1B-9AAF-D2A3-C084-B43C1819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A Data-Driven Look into Viewing Habits and Preferences</a:t>
            </a:r>
          </a:p>
          <a:p>
            <a:r>
              <a:rPr lang="en-US" dirty="0">
                <a:solidFill>
                  <a:schemeClr val="bg1"/>
                </a:solidFill>
                <a:latin typeface="-webkit-standard"/>
              </a:rPr>
              <a:t>Emircan Tartar 00030810</a:t>
            </a:r>
          </a:p>
          <a:p>
            <a:r>
              <a:rPr lang="en-US" dirty="0">
                <a:solidFill>
                  <a:schemeClr val="bg1"/>
                </a:solidFill>
                <a:latin typeface="-webkit-standard"/>
              </a:rPr>
              <a:t>Fall 24-25</a:t>
            </a:r>
            <a:endParaRPr lang="en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7C7D1-FFCC-CE43-143E-F68CC056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TR" sz="3200" dirty="0">
                <a:solidFill>
                  <a:schemeClr val="tx2"/>
                </a:solidFill>
              </a:rPr>
              <a:t>Detailed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758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5ACFF4A6-9A38-8BFD-FE1B-2F74DFC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621612"/>
            <a:ext cx="5641848" cy="3596676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6781B5-3706-E5C5-8ED1-A93BA6A2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5758FF"/>
              </a:buClr>
            </a:pPr>
            <a:r>
              <a:rPr lang="en-US" dirty="0"/>
              <a:t>With the cleaned dataset and more organized graphs, it was confirmed that in the hours that I was not in school, I was viewing more videos.</a:t>
            </a:r>
          </a:p>
        </p:txBody>
      </p:sp>
    </p:spTree>
    <p:extLst>
      <p:ext uri="{BB962C8B-B14F-4D97-AF65-F5344CB8AC3E}">
        <p14:creationId xmlns:p14="http://schemas.microsoft.com/office/powerpoint/2010/main" val="96439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360139-4609-538B-2621-10CF3456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TR" sz="3200">
                <a:solidFill>
                  <a:schemeClr val="tx2"/>
                </a:solidFill>
              </a:rPr>
              <a:t>Complext Graphs for hourly and daily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75D7B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9BC6B29-FE60-D12E-4D47-7AA002C8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54" r="-3" b="-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D94DB3-F0CF-EDD4-42D4-2F1E146A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75D7BA"/>
              </a:buClr>
            </a:pPr>
            <a:r>
              <a:rPr lang="en-US" dirty="0"/>
              <a:t>With heatmaps I was able to comment on my hypothesis more as it was easier to see with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4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95E1-DEC8-5082-7529-E3A912C6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Here is an interactive graph!</a:t>
            </a:r>
            <a:br>
              <a:rPr lang="en-TR" dirty="0"/>
            </a:br>
            <a:r>
              <a:rPr lang="en-TR" dirty="0"/>
              <a:t>(html file is on github)</a:t>
            </a:r>
          </a:p>
        </p:txBody>
      </p:sp>
      <p:pic>
        <p:nvPicPr>
          <p:cNvPr id="10" name="Content Placeholder 9" descr="A graph with numbers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EEE33A1D-C115-403F-A76E-3720E3579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100" y="1647027"/>
            <a:ext cx="6281738" cy="3560771"/>
          </a:xfrm>
        </p:spPr>
      </p:pic>
    </p:spTree>
    <p:extLst>
      <p:ext uri="{BB962C8B-B14F-4D97-AF65-F5344CB8AC3E}">
        <p14:creationId xmlns:p14="http://schemas.microsoft.com/office/powerpoint/2010/main" val="29065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ECC5-282C-750B-76D9-0FA57E2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TR" sz="3200">
                <a:solidFill>
                  <a:schemeClr val="tx2"/>
                </a:solidFill>
              </a:rPr>
              <a:t>Finding most watched channels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CAA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a number of views&#10;&#10;Description automatically generated">
            <a:extLst>
              <a:ext uri="{FF2B5EF4-FFF2-40B4-BE49-F238E27FC236}">
                <a16:creationId xmlns:a16="http://schemas.microsoft.com/office/drawing/2014/main" id="{226F178B-E692-2050-48A6-CA700163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981279"/>
            <a:ext cx="5641848" cy="2877342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E10DB-1690-C981-A3DD-4BB0ADBE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8CAAF0"/>
              </a:buClr>
            </a:pPr>
            <a:r>
              <a:rPr lang="en-US" dirty="0"/>
              <a:t>Like my hypothesis, most of my watch time was focused on some </a:t>
            </a:r>
            <a:r>
              <a:rPr lang="en-US" dirty="0" err="1"/>
              <a:t>youtube</a:t>
            </a:r>
            <a:r>
              <a:rPr lang="en-US" dirty="0"/>
              <a:t> channels that are on this graph.</a:t>
            </a:r>
          </a:p>
        </p:txBody>
      </p:sp>
    </p:spTree>
    <p:extLst>
      <p:ext uri="{BB962C8B-B14F-4D97-AF65-F5344CB8AC3E}">
        <p14:creationId xmlns:p14="http://schemas.microsoft.com/office/powerpoint/2010/main" val="150391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493239-BDAC-A05A-69EE-45C1D2F9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500" dirty="0">
                <a:solidFill>
                  <a:schemeClr val="bg1"/>
                </a:solidFill>
              </a:rPr>
              <a:t>Also here is all the keywords that are mentioned most in my cleaned and adjusted watching history!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823DFE2C-0E50-8E67-E4BD-7AD309A20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815" y="626940"/>
            <a:ext cx="7257363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B4A-EF5A-FB07-A906-CB0E2B07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88B8-BAB3-E8AB-BA9D-56065D36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As a conclusion I have accepted my hypothesis as there is a specific pattern in my watching day and hours with also focusing on some specific channels.</a:t>
            </a:r>
          </a:p>
        </p:txBody>
      </p:sp>
    </p:spTree>
    <p:extLst>
      <p:ext uri="{BB962C8B-B14F-4D97-AF65-F5344CB8AC3E}">
        <p14:creationId xmlns:p14="http://schemas.microsoft.com/office/powerpoint/2010/main" val="107106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EBD0-3540-A3D7-4342-95F184AC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TR" sz="4400">
                <a:solidFill>
                  <a:schemeClr val="tx1"/>
                </a:solidFill>
              </a:rPr>
              <a:t>Further Improvements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8BED-E9AE-F324-7AEF-2B3E6F5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TR" dirty="0"/>
              <a:t>Some of the data was lost because of the incognito mode in Youtube.</a:t>
            </a:r>
          </a:p>
          <a:p>
            <a:r>
              <a:rPr lang="en-TR" dirty="0"/>
              <a:t>These losses can be covered by machine learning techniques that will guess the watching time and watched channels.</a:t>
            </a:r>
          </a:p>
          <a:p>
            <a:r>
              <a:rPr lang="en-TR" dirty="0"/>
              <a:t>Also the times that my watching time peaked can be compared with my meal times, where another project can be about my eating and watching habit.</a:t>
            </a:r>
          </a:p>
        </p:txBody>
      </p:sp>
    </p:spTree>
    <p:extLst>
      <p:ext uri="{BB962C8B-B14F-4D97-AF65-F5344CB8AC3E}">
        <p14:creationId xmlns:p14="http://schemas.microsoft.com/office/powerpoint/2010/main" val="24178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9C871-25BD-8F5D-1395-91F504A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TR" sz="4400" dirty="0">
                <a:solidFill>
                  <a:schemeClr val="tx1"/>
                </a:solidFill>
              </a:rPr>
              <a:t>Introduction:</a:t>
            </a:r>
            <a:br>
              <a:rPr lang="en-TR" sz="4400" dirty="0">
                <a:solidFill>
                  <a:schemeClr val="tx1"/>
                </a:solidFill>
              </a:rPr>
            </a:br>
            <a:r>
              <a:rPr lang="en-TR" sz="4400" dirty="0">
                <a:solidFill>
                  <a:schemeClr val="tx1"/>
                </a:solidFill>
              </a:rPr>
              <a:t>Motivation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401-564A-A1EB-494D-1978DE3B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Why did you choose this project?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With video content playing a central role in daily life, understanding my YouTube-watching habits provides insights into how I consume digital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analysis helps uncover patterns and trends in my behavior, providing valuable self-awareness and aiding in better time management.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96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7BE7-1890-C193-E1AF-88260746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Introduction: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5970-0CB9-70A9-DB57-7D8174F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are the main questions you aim to answer?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Peak Viewing Times: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What times of the day or week do I watch videos the most?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Channel Preferences and Loyalty: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Which channels capture my interest, and how consistently do I return to them?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Why is understanding viewing habits important?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Recognizing patterns in viewing habits can help optimize content consumption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 sheds light on how interests evolve over time and supports making informed decisions about media consumption.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041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D9FE-185D-AC6D-962E-6CAE2485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0115-6646-FEDE-3AD0-28451634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Viewing patterns will show a peak during evening hours and weekends, indicating leisure-time consumption.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 am viewing some channels more than others </a:t>
            </a:r>
            <a:r>
              <a:rPr lang="en-US" dirty="0">
                <a:solidFill>
                  <a:srgbClr val="000000"/>
                </a:solidFill>
              </a:rPr>
              <a:t>so that that take place most of the time that I view videos.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621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DC41-D16A-71B6-A1D7-80446E02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TR" sz="36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51A0-058C-CCAF-B807-D7702B9F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TR" sz="1600">
                <a:solidFill>
                  <a:srgbClr val="FFFFFE"/>
                </a:solidFill>
              </a:rPr>
              <a:t>Dataset was directly taken from Google Takeout Youtube option with watch history chosen to continue further analysis.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5383112-5507-41FA-A7CD-8D1F2985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28" r="42691" b="-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41255-56C1-C86D-CEF3-CE9B8BCE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TR" sz="3100"/>
              <a:t>First started by doing a monthly analysis before going into details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blue and green vertical bars&#10;&#10;Description automatically generated">
            <a:extLst>
              <a:ext uri="{FF2B5EF4-FFF2-40B4-BE49-F238E27FC236}">
                <a16:creationId xmlns:a16="http://schemas.microsoft.com/office/drawing/2014/main" id="{C5736072-F3AC-57DA-63D2-974A09B0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72" y="671951"/>
            <a:ext cx="4833249" cy="33591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63F818-D900-8754-DDC4-F47CFD8F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dirty="0"/>
              <a:t>First founding was in the months I was more busy with school, my video views lowered; while in the months I was in school break like June- August and January-February, I was watching more video monthly.</a:t>
            </a:r>
          </a:p>
        </p:txBody>
      </p:sp>
    </p:spTree>
    <p:extLst>
      <p:ext uri="{BB962C8B-B14F-4D97-AF65-F5344CB8AC3E}">
        <p14:creationId xmlns:p14="http://schemas.microsoft.com/office/powerpoint/2010/main" val="222515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F2C0B-7D74-9EF3-08D3-8B6BA00D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TR">
                <a:solidFill>
                  <a:schemeClr val="tx2"/>
                </a:solidFill>
              </a:rPr>
              <a:t>Next step was daily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73C77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A56B599-B06A-9590-C32A-97D343EB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1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A78B7A-157E-CD8A-F844-0F0DEEA3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73C774"/>
              </a:buClr>
            </a:pPr>
            <a:r>
              <a:rPr lang="en-US" dirty="0"/>
              <a:t>Again similar to monthly analysis, I was watching more videos on the days that there was no school.</a:t>
            </a:r>
          </a:p>
        </p:txBody>
      </p:sp>
    </p:spTree>
    <p:extLst>
      <p:ext uri="{BB962C8B-B14F-4D97-AF65-F5344CB8AC3E}">
        <p14:creationId xmlns:p14="http://schemas.microsoft.com/office/powerpoint/2010/main" val="653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51537-9596-5439-5E4F-1B436D0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TR" sz="2500">
                <a:solidFill>
                  <a:schemeClr val="tx2"/>
                </a:solidFill>
              </a:rPr>
              <a:t>As a last step of my EDA, I have looked in my hourly watching trend.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CA4D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line&#10;&#10;Description automatically generated">
            <a:extLst>
              <a:ext uri="{FF2B5EF4-FFF2-40B4-BE49-F238E27FC236}">
                <a16:creationId xmlns:a16="http://schemas.microsoft.com/office/drawing/2014/main" id="{44CD86C8-FD15-D7EE-B822-2B6436F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191421"/>
            <a:ext cx="5641848" cy="4457058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17C0CC-855F-8398-4C39-EBF1BA1A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5CA4D3"/>
              </a:buClr>
            </a:pPr>
            <a:r>
              <a:rPr lang="en-US" dirty="0"/>
              <a:t>Although this graph gave me an idea about hour trends, data cleaning and more detailed analysis was needed for to have a comment about my hypothesis.</a:t>
            </a:r>
          </a:p>
        </p:txBody>
      </p:sp>
    </p:spTree>
    <p:extLst>
      <p:ext uri="{BB962C8B-B14F-4D97-AF65-F5344CB8AC3E}">
        <p14:creationId xmlns:p14="http://schemas.microsoft.com/office/powerpoint/2010/main" val="19369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T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FB922-98B2-9298-3A0E-F87B197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 fontScale="90000"/>
          </a:bodyPr>
          <a:lstStyle/>
          <a:p>
            <a:pPr algn="l"/>
            <a:r>
              <a:rPr lang="en-TR" dirty="0">
                <a:solidFill>
                  <a:schemeClr val="tx1"/>
                </a:solidFill>
              </a:rPr>
              <a:t>Doing the necessary adjustments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80A5D-52E8-A1E1-0411-6B44A585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3" y="417820"/>
            <a:ext cx="5492216" cy="2279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5F83C-D18C-0771-F973-7799D16C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79" y="2948150"/>
            <a:ext cx="5771994" cy="12409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5AF6B-7617-8F81-A27A-2FCA7CC7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16" y="420165"/>
            <a:ext cx="4705335" cy="224679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37B9BE-39DF-4744-B076-3700EBA9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dirty="0"/>
              <a:t>Checked for missing values and duplicate rows, converted date and time to make it more useful and extracted these attributes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862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44</TotalTime>
  <Words>578</Words>
  <Application>Microsoft Macintosh PowerPoint</Application>
  <PresentationFormat>Widescreen</PresentationFormat>
  <Paragraphs>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-webkit-standard</vt:lpstr>
      <vt:lpstr>Aptos</vt:lpstr>
      <vt:lpstr>Arial</vt:lpstr>
      <vt:lpstr>Calibri Light</vt:lpstr>
      <vt:lpstr>Rockwell</vt:lpstr>
      <vt:lpstr>Wingdings</vt:lpstr>
      <vt:lpstr>Atlas</vt:lpstr>
      <vt:lpstr>YouTube Watching History Analysis</vt:lpstr>
      <vt:lpstr>Introduction: Motivation</vt:lpstr>
      <vt:lpstr>Introduction: Goals</vt:lpstr>
      <vt:lpstr>Hypothesis</vt:lpstr>
      <vt:lpstr>Dataset</vt:lpstr>
      <vt:lpstr>First started by doing a monthly analysis before going into details</vt:lpstr>
      <vt:lpstr>Next step was daily analysis</vt:lpstr>
      <vt:lpstr>As a last step of my EDA, I have looked in my hourly watching trend.</vt:lpstr>
      <vt:lpstr>Doing the necessary adjustments</vt:lpstr>
      <vt:lpstr>Detailed Analysis</vt:lpstr>
      <vt:lpstr>Complext Graphs for hourly and daily analysis</vt:lpstr>
      <vt:lpstr>Here is an interactive graph! (html file is on github)</vt:lpstr>
      <vt:lpstr>Finding most watched channels</vt:lpstr>
      <vt:lpstr>Also here is all the keywords that are mentioned most in my cleaned and adjusted watching history!</vt:lpstr>
      <vt:lpstr>Conclusion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Emircan Tartar</dc:creator>
  <cp:lastModifiedBy>Emircan Tartar</cp:lastModifiedBy>
  <cp:revision>1</cp:revision>
  <dcterms:created xsi:type="dcterms:W3CDTF">2024-12-28T21:10:48Z</dcterms:created>
  <dcterms:modified xsi:type="dcterms:W3CDTF">2024-12-28T21:55:45Z</dcterms:modified>
</cp:coreProperties>
</file>