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59" r:id="rId3"/>
    <p:sldId id="256" r:id="rId4"/>
    <p:sldId id="261" r:id="rId5"/>
    <p:sldId id="262" r:id="rId6"/>
    <p:sldId id="263" r:id="rId7"/>
    <p:sldId id="265" r:id="rId8"/>
    <p:sldId id="268" r:id="rId9"/>
    <p:sldId id="266" r:id="rId10"/>
    <p:sldId id="267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FDA"/>
    <a:srgbClr val="AD92ED"/>
    <a:srgbClr val="4FC1E9"/>
    <a:srgbClr val="C4C7CE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3" autoAdjust="0"/>
    <p:restoredTop sz="94674" autoAdjust="0"/>
  </p:normalViewPr>
  <p:slideViewPr>
    <p:cSldViewPr>
      <p:cViewPr varScale="1">
        <p:scale>
          <a:sx n="103" d="100"/>
          <a:sy n="103" d="100"/>
        </p:scale>
        <p:origin x="293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E759D-F7C8-4214-B06F-E11D10434092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tr-TR"/>
        </a:p>
      </dgm:t>
    </dgm:pt>
    <dgm:pt modelId="{87A0F62A-DE85-45A8-A77A-2180DF8EBFD6}">
      <dgm:prSet phldrT="[Metin]" custT="1"/>
      <dgm:spPr/>
      <dgm:t>
        <a:bodyPr/>
        <a:lstStyle/>
        <a:p>
          <a:r>
            <a:rPr lang="tr-TR" sz="2000" dirty="0"/>
            <a:t>Başlangıç :                        </a:t>
          </a:r>
          <a:r>
            <a:rPr lang="tr-TR" sz="4000" dirty="0"/>
            <a:t>03/07/2023</a:t>
          </a:r>
        </a:p>
      </dgm:t>
    </dgm:pt>
    <dgm:pt modelId="{C4AF70DC-062A-43C0-8871-37E06B48E26A}" type="parTrans" cxnId="{88108131-6DC9-4CB5-B977-1B2B04967E65}">
      <dgm:prSet/>
      <dgm:spPr/>
      <dgm:t>
        <a:bodyPr/>
        <a:lstStyle/>
        <a:p>
          <a:endParaRPr lang="tr-TR"/>
        </a:p>
      </dgm:t>
    </dgm:pt>
    <dgm:pt modelId="{53019228-E7A5-4400-879F-DD9F80D3334F}" type="sibTrans" cxnId="{88108131-6DC9-4CB5-B977-1B2B04967E65}">
      <dgm:prSet/>
      <dgm:spPr/>
      <dgm:t>
        <a:bodyPr/>
        <a:lstStyle/>
        <a:p>
          <a:endParaRPr lang="tr-TR"/>
        </a:p>
      </dgm:t>
    </dgm:pt>
    <dgm:pt modelId="{95D829AA-C6DD-4E6F-8AC8-92BB02A75693}">
      <dgm:prSet phldrT="[Metin]" custT="1"/>
      <dgm:spPr/>
      <dgm:t>
        <a:bodyPr/>
        <a:lstStyle/>
        <a:p>
          <a:r>
            <a:rPr lang="tr-TR" sz="2000" dirty="0"/>
            <a:t>Bitiş:                                      </a:t>
          </a:r>
          <a:r>
            <a:rPr lang="tr-TR" sz="4000" dirty="0"/>
            <a:t>25/07/2023</a:t>
          </a:r>
        </a:p>
      </dgm:t>
    </dgm:pt>
    <dgm:pt modelId="{55FD2B8E-36E3-4EFD-AD7C-B7B3EEF37C77}" type="parTrans" cxnId="{FE37FF72-7B3B-4BD8-83A3-25DF1F4F3A48}">
      <dgm:prSet/>
      <dgm:spPr/>
      <dgm:t>
        <a:bodyPr/>
        <a:lstStyle/>
        <a:p>
          <a:endParaRPr lang="tr-TR"/>
        </a:p>
      </dgm:t>
    </dgm:pt>
    <dgm:pt modelId="{0345338E-4194-4B20-8B33-1D287F75AAA2}" type="sibTrans" cxnId="{FE37FF72-7B3B-4BD8-83A3-25DF1F4F3A48}">
      <dgm:prSet/>
      <dgm:spPr/>
      <dgm:t>
        <a:bodyPr/>
        <a:lstStyle/>
        <a:p>
          <a:endParaRPr lang="tr-TR"/>
        </a:p>
      </dgm:t>
    </dgm:pt>
    <dgm:pt modelId="{2CFD0E4A-B025-4FAA-929B-425B4DEFB00F}">
      <dgm:prSet phldrT="[Metin]" custT="1"/>
      <dgm:spPr/>
      <dgm:t>
        <a:bodyPr/>
        <a:lstStyle/>
        <a:p>
          <a:r>
            <a:rPr lang="tr-TR" sz="2000" dirty="0"/>
            <a:t>Süre:</a:t>
          </a:r>
          <a:r>
            <a:rPr lang="tr-TR" sz="5600" dirty="0"/>
            <a:t>23 gün</a:t>
          </a:r>
        </a:p>
      </dgm:t>
    </dgm:pt>
    <dgm:pt modelId="{DA46AD5E-F122-4673-8954-7E7EB8117F0A}" type="parTrans" cxnId="{A01BC93F-D7EC-4D06-A9D1-309C9D7226B8}">
      <dgm:prSet/>
      <dgm:spPr/>
      <dgm:t>
        <a:bodyPr/>
        <a:lstStyle/>
        <a:p>
          <a:endParaRPr lang="tr-TR"/>
        </a:p>
      </dgm:t>
    </dgm:pt>
    <dgm:pt modelId="{4F7E545D-0352-4CA6-B470-E0962DD400DA}" type="sibTrans" cxnId="{A01BC93F-D7EC-4D06-A9D1-309C9D7226B8}">
      <dgm:prSet/>
      <dgm:spPr/>
      <dgm:t>
        <a:bodyPr/>
        <a:lstStyle/>
        <a:p>
          <a:endParaRPr lang="tr-TR"/>
        </a:p>
      </dgm:t>
    </dgm:pt>
    <dgm:pt modelId="{AE94D9A7-5675-46F4-9859-4CA756B10B09}" type="pres">
      <dgm:prSet presAssocID="{1A5E759D-F7C8-4214-B06F-E11D10434092}" presName="linear" presStyleCnt="0">
        <dgm:presLayoutVars>
          <dgm:dir/>
          <dgm:animLvl val="lvl"/>
          <dgm:resizeHandles val="exact"/>
        </dgm:presLayoutVars>
      </dgm:prSet>
      <dgm:spPr/>
    </dgm:pt>
    <dgm:pt modelId="{CD6DAE4B-EBC8-4DE3-83B4-4E7AD282AEF5}" type="pres">
      <dgm:prSet presAssocID="{87A0F62A-DE85-45A8-A77A-2180DF8EBFD6}" presName="parentLin" presStyleCnt="0"/>
      <dgm:spPr/>
    </dgm:pt>
    <dgm:pt modelId="{F925F1FA-D6D9-46D4-A6D3-A3D42A9AC42E}" type="pres">
      <dgm:prSet presAssocID="{87A0F62A-DE85-45A8-A77A-2180DF8EBFD6}" presName="parentLeftMargin" presStyleLbl="node1" presStyleIdx="0" presStyleCnt="3"/>
      <dgm:spPr/>
    </dgm:pt>
    <dgm:pt modelId="{F573936C-9DE2-4C37-8F1E-7FDD69063599}" type="pres">
      <dgm:prSet presAssocID="{87A0F62A-DE85-45A8-A77A-2180DF8EBFD6}" presName="parentText" presStyleLbl="node1" presStyleIdx="0" presStyleCnt="3" custScaleX="102015" custScaleY="91327" custLinFactNeighborX="4839" custLinFactNeighborY="3569">
        <dgm:presLayoutVars>
          <dgm:chMax val="0"/>
          <dgm:bulletEnabled val="1"/>
        </dgm:presLayoutVars>
      </dgm:prSet>
      <dgm:spPr/>
    </dgm:pt>
    <dgm:pt modelId="{1DBC7692-4982-4140-BE05-4658ED8CDB3E}" type="pres">
      <dgm:prSet presAssocID="{87A0F62A-DE85-45A8-A77A-2180DF8EBFD6}" presName="negativeSpace" presStyleCnt="0"/>
      <dgm:spPr/>
    </dgm:pt>
    <dgm:pt modelId="{4FEDA76A-FB80-4133-BC61-CE602FFABFBD}" type="pres">
      <dgm:prSet presAssocID="{87A0F62A-DE85-45A8-A77A-2180DF8EBFD6}" presName="childText" presStyleLbl="conFgAcc1" presStyleIdx="0" presStyleCnt="3">
        <dgm:presLayoutVars>
          <dgm:bulletEnabled val="1"/>
        </dgm:presLayoutVars>
      </dgm:prSet>
      <dgm:spPr/>
    </dgm:pt>
    <dgm:pt modelId="{0004B107-1CD5-4E7F-869B-30132293A854}" type="pres">
      <dgm:prSet presAssocID="{53019228-E7A5-4400-879F-DD9F80D3334F}" presName="spaceBetweenRectangles" presStyleCnt="0"/>
      <dgm:spPr/>
    </dgm:pt>
    <dgm:pt modelId="{574E821A-B526-488F-8114-FA8543710D03}" type="pres">
      <dgm:prSet presAssocID="{95D829AA-C6DD-4E6F-8AC8-92BB02A75693}" presName="parentLin" presStyleCnt="0"/>
      <dgm:spPr/>
    </dgm:pt>
    <dgm:pt modelId="{64E04B70-AE9D-48B3-A0BE-A5B121AD6E7D}" type="pres">
      <dgm:prSet presAssocID="{95D829AA-C6DD-4E6F-8AC8-92BB02A75693}" presName="parentLeftMargin" presStyleLbl="node1" presStyleIdx="0" presStyleCnt="3"/>
      <dgm:spPr/>
    </dgm:pt>
    <dgm:pt modelId="{0EC3687F-8F0D-4600-ACFC-18557732596E}" type="pres">
      <dgm:prSet presAssocID="{95D829AA-C6DD-4E6F-8AC8-92BB02A75693}" presName="parentText" presStyleLbl="node1" presStyleIdx="1" presStyleCnt="3" custScaleX="104353" custScaleY="82810">
        <dgm:presLayoutVars>
          <dgm:chMax val="0"/>
          <dgm:bulletEnabled val="1"/>
        </dgm:presLayoutVars>
      </dgm:prSet>
      <dgm:spPr/>
    </dgm:pt>
    <dgm:pt modelId="{E8C39A8C-B75F-4CFA-A8A4-650982CB328A}" type="pres">
      <dgm:prSet presAssocID="{95D829AA-C6DD-4E6F-8AC8-92BB02A75693}" presName="negativeSpace" presStyleCnt="0"/>
      <dgm:spPr/>
    </dgm:pt>
    <dgm:pt modelId="{1CAF8290-B055-410C-8CF5-E65766BBB8BA}" type="pres">
      <dgm:prSet presAssocID="{95D829AA-C6DD-4E6F-8AC8-92BB02A75693}" presName="childText" presStyleLbl="conFgAcc1" presStyleIdx="1" presStyleCnt="3">
        <dgm:presLayoutVars>
          <dgm:bulletEnabled val="1"/>
        </dgm:presLayoutVars>
      </dgm:prSet>
      <dgm:spPr/>
    </dgm:pt>
    <dgm:pt modelId="{3C5D3A24-D5F5-4163-BB2A-B43689F72359}" type="pres">
      <dgm:prSet presAssocID="{0345338E-4194-4B20-8B33-1D287F75AAA2}" presName="spaceBetweenRectangles" presStyleCnt="0"/>
      <dgm:spPr/>
    </dgm:pt>
    <dgm:pt modelId="{F9BE9C99-3D3B-488A-97C1-77E0230C7A2E}" type="pres">
      <dgm:prSet presAssocID="{2CFD0E4A-B025-4FAA-929B-425B4DEFB00F}" presName="parentLin" presStyleCnt="0"/>
      <dgm:spPr/>
    </dgm:pt>
    <dgm:pt modelId="{8176AC63-4ECC-4F1D-83B6-A21ABF7469A1}" type="pres">
      <dgm:prSet presAssocID="{2CFD0E4A-B025-4FAA-929B-425B4DEFB00F}" presName="parentLeftMargin" presStyleLbl="node1" presStyleIdx="1" presStyleCnt="3"/>
      <dgm:spPr/>
    </dgm:pt>
    <dgm:pt modelId="{612A95F7-E458-4D54-BDBA-92395CFD1244}" type="pres">
      <dgm:prSet presAssocID="{2CFD0E4A-B025-4FAA-929B-425B4DEFB00F}" presName="parentText" presStyleLbl="node1" presStyleIdx="2" presStyleCnt="3" custScaleX="105666" custScaleY="88444">
        <dgm:presLayoutVars>
          <dgm:chMax val="0"/>
          <dgm:bulletEnabled val="1"/>
        </dgm:presLayoutVars>
      </dgm:prSet>
      <dgm:spPr/>
    </dgm:pt>
    <dgm:pt modelId="{D209241C-410C-435D-B53F-DECB73FD40C4}" type="pres">
      <dgm:prSet presAssocID="{2CFD0E4A-B025-4FAA-929B-425B4DEFB00F}" presName="negativeSpace" presStyleCnt="0"/>
      <dgm:spPr/>
    </dgm:pt>
    <dgm:pt modelId="{827A5374-31DD-40A7-AA70-CBCA0CDBB489}" type="pres">
      <dgm:prSet presAssocID="{2CFD0E4A-B025-4FAA-929B-425B4DEFB00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2CE61E-ECA8-4C0C-993D-D2FB87D23FB0}" type="presOf" srcId="{87A0F62A-DE85-45A8-A77A-2180DF8EBFD6}" destId="{F925F1FA-D6D9-46D4-A6D3-A3D42A9AC42E}" srcOrd="0" destOrd="0" presId="urn:microsoft.com/office/officeart/2005/8/layout/list1"/>
    <dgm:cxn modelId="{88108131-6DC9-4CB5-B977-1B2B04967E65}" srcId="{1A5E759D-F7C8-4214-B06F-E11D10434092}" destId="{87A0F62A-DE85-45A8-A77A-2180DF8EBFD6}" srcOrd="0" destOrd="0" parTransId="{C4AF70DC-062A-43C0-8871-37E06B48E26A}" sibTransId="{53019228-E7A5-4400-879F-DD9F80D3334F}"/>
    <dgm:cxn modelId="{A01BC93F-D7EC-4D06-A9D1-309C9D7226B8}" srcId="{1A5E759D-F7C8-4214-B06F-E11D10434092}" destId="{2CFD0E4A-B025-4FAA-929B-425B4DEFB00F}" srcOrd="2" destOrd="0" parTransId="{DA46AD5E-F122-4673-8954-7E7EB8117F0A}" sibTransId="{4F7E545D-0352-4CA6-B470-E0962DD400DA}"/>
    <dgm:cxn modelId="{AA3FD143-DDFE-47C2-8238-019C791C6E88}" type="presOf" srcId="{2CFD0E4A-B025-4FAA-929B-425B4DEFB00F}" destId="{8176AC63-4ECC-4F1D-83B6-A21ABF7469A1}" srcOrd="0" destOrd="0" presId="urn:microsoft.com/office/officeart/2005/8/layout/list1"/>
    <dgm:cxn modelId="{8D66036F-FF78-4ABE-8B35-B89614BE3163}" type="presOf" srcId="{95D829AA-C6DD-4E6F-8AC8-92BB02A75693}" destId="{64E04B70-AE9D-48B3-A0BE-A5B121AD6E7D}" srcOrd="0" destOrd="0" presId="urn:microsoft.com/office/officeart/2005/8/layout/list1"/>
    <dgm:cxn modelId="{FE37FF72-7B3B-4BD8-83A3-25DF1F4F3A48}" srcId="{1A5E759D-F7C8-4214-B06F-E11D10434092}" destId="{95D829AA-C6DD-4E6F-8AC8-92BB02A75693}" srcOrd="1" destOrd="0" parTransId="{55FD2B8E-36E3-4EFD-AD7C-B7B3EEF37C77}" sibTransId="{0345338E-4194-4B20-8B33-1D287F75AAA2}"/>
    <dgm:cxn modelId="{1F0CFD81-EB54-4E2A-8369-6097FF593AE8}" type="presOf" srcId="{1A5E759D-F7C8-4214-B06F-E11D10434092}" destId="{AE94D9A7-5675-46F4-9859-4CA756B10B09}" srcOrd="0" destOrd="0" presId="urn:microsoft.com/office/officeart/2005/8/layout/list1"/>
    <dgm:cxn modelId="{3C95648B-1437-4D25-94BC-5C3DA4D6D9FB}" type="presOf" srcId="{87A0F62A-DE85-45A8-A77A-2180DF8EBFD6}" destId="{F573936C-9DE2-4C37-8F1E-7FDD69063599}" srcOrd="1" destOrd="0" presId="urn:microsoft.com/office/officeart/2005/8/layout/list1"/>
    <dgm:cxn modelId="{E5F4E3BE-7061-4FA3-9624-886452DB91CE}" type="presOf" srcId="{95D829AA-C6DD-4E6F-8AC8-92BB02A75693}" destId="{0EC3687F-8F0D-4600-ACFC-18557732596E}" srcOrd="1" destOrd="0" presId="urn:microsoft.com/office/officeart/2005/8/layout/list1"/>
    <dgm:cxn modelId="{8A6E97F2-7C39-4FF1-99F2-76F5448B005C}" type="presOf" srcId="{2CFD0E4A-B025-4FAA-929B-425B4DEFB00F}" destId="{612A95F7-E458-4D54-BDBA-92395CFD1244}" srcOrd="1" destOrd="0" presId="urn:microsoft.com/office/officeart/2005/8/layout/list1"/>
    <dgm:cxn modelId="{34AF3D95-9F89-4152-87E2-13BF0F44E669}" type="presParOf" srcId="{AE94D9A7-5675-46F4-9859-4CA756B10B09}" destId="{CD6DAE4B-EBC8-4DE3-83B4-4E7AD282AEF5}" srcOrd="0" destOrd="0" presId="urn:microsoft.com/office/officeart/2005/8/layout/list1"/>
    <dgm:cxn modelId="{80E5BCB8-7709-401A-81F5-49704BF6B2DC}" type="presParOf" srcId="{CD6DAE4B-EBC8-4DE3-83B4-4E7AD282AEF5}" destId="{F925F1FA-D6D9-46D4-A6D3-A3D42A9AC42E}" srcOrd="0" destOrd="0" presId="urn:microsoft.com/office/officeart/2005/8/layout/list1"/>
    <dgm:cxn modelId="{FC140F3A-1EE4-4277-8773-5C93A5F6BD71}" type="presParOf" srcId="{CD6DAE4B-EBC8-4DE3-83B4-4E7AD282AEF5}" destId="{F573936C-9DE2-4C37-8F1E-7FDD69063599}" srcOrd="1" destOrd="0" presId="urn:microsoft.com/office/officeart/2005/8/layout/list1"/>
    <dgm:cxn modelId="{3A3D865B-E7EB-48D4-804C-2FFA269D86F7}" type="presParOf" srcId="{AE94D9A7-5675-46F4-9859-4CA756B10B09}" destId="{1DBC7692-4982-4140-BE05-4658ED8CDB3E}" srcOrd="1" destOrd="0" presId="urn:microsoft.com/office/officeart/2005/8/layout/list1"/>
    <dgm:cxn modelId="{18C66925-10B2-44C2-AEF3-5844A376E705}" type="presParOf" srcId="{AE94D9A7-5675-46F4-9859-4CA756B10B09}" destId="{4FEDA76A-FB80-4133-BC61-CE602FFABFBD}" srcOrd="2" destOrd="0" presId="urn:microsoft.com/office/officeart/2005/8/layout/list1"/>
    <dgm:cxn modelId="{8A371159-8BA7-4275-B1BB-B34A169263CA}" type="presParOf" srcId="{AE94D9A7-5675-46F4-9859-4CA756B10B09}" destId="{0004B107-1CD5-4E7F-869B-30132293A854}" srcOrd="3" destOrd="0" presId="urn:microsoft.com/office/officeart/2005/8/layout/list1"/>
    <dgm:cxn modelId="{8CD21DB5-9826-4B54-9A98-E645F10BBDB7}" type="presParOf" srcId="{AE94D9A7-5675-46F4-9859-4CA756B10B09}" destId="{574E821A-B526-488F-8114-FA8543710D03}" srcOrd="4" destOrd="0" presId="urn:microsoft.com/office/officeart/2005/8/layout/list1"/>
    <dgm:cxn modelId="{A52D76E2-77FF-4E38-A74F-420A1D873C34}" type="presParOf" srcId="{574E821A-B526-488F-8114-FA8543710D03}" destId="{64E04B70-AE9D-48B3-A0BE-A5B121AD6E7D}" srcOrd="0" destOrd="0" presId="urn:microsoft.com/office/officeart/2005/8/layout/list1"/>
    <dgm:cxn modelId="{D366C621-2EAF-4D3B-8C30-D51FBB33C33E}" type="presParOf" srcId="{574E821A-B526-488F-8114-FA8543710D03}" destId="{0EC3687F-8F0D-4600-ACFC-18557732596E}" srcOrd="1" destOrd="0" presId="urn:microsoft.com/office/officeart/2005/8/layout/list1"/>
    <dgm:cxn modelId="{CDB23803-9D37-4D40-9B1B-F6730B3357E2}" type="presParOf" srcId="{AE94D9A7-5675-46F4-9859-4CA756B10B09}" destId="{E8C39A8C-B75F-4CFA-A8A4-650982CB328A}" srcOrd="5" destOrd="0" presId="urn:microsoft.com/office/officeart/2005/8/layout/list1"/>
    <dgm:cxn modelId="{7D4F6C50-31A0-464B-A3DB-7BF5BAC798B0}" type="presParOf" srcId="{AE94D9A7-5675-46F4-9859-4CA756B10B09}" destId="{1CAF8290-B055-410C-8CF5-E65766BBB8BA}" srcOrd="6" destOrd="0" presId="urn:microsoft.com/office/officeart/2005/8/layout/list1"/>
    <dgm:cxn modelId="{94CD7465-722E-4267-A11E-19FA093C9011}" type="presParOf" srcId="{AE94D9A7-5675-46F4-9859-4CA756B10B09}" destId="{3C5D3A24-D5F5-4163-BB2A-B43689F72359}" srcOrd="7" destOrd="0" presId="urn:microsoft.com/office/officeart/2005/8/layout/list1"/>
    <dgm:cxn modelId="{31E3E1CA-F40E-4EC4-B2A1-3BF942BF720D}" type="presParOf" srcId="{AE94D9A7-5675-46F4-9859-4CA756B10B09}" destId="{F9BE9C99-3D3B-488A-97C1-77E0230C7A2E}" srcOrd="8" destOrd="0" presId="urn:microsoft.com/office/officeart/2005/8/layout/list1"/>
    <dgm:cxn modelId="{98970594-BF5C-409E-B8CA-E3A425864AAF}" type="presParOf" srcId="{F9BE9C99-3D3B-488A-97C1-77E0230C7A2E}" destId="{8176AC63-4ECC-4F1D-83B6-A21ABF7469A1}" srcOrd="0" destOrd="0" presId="urn:microsoft.com/office/officeart/2005/8/layout/list1"/>
    <dgm:cxn modelId="{F5422A71-B69E-46B6-9AEA-C3EC1E3EBA29}" type="presParOf" srcId="{F9BE9C99-3D3B-488A-97C1-77E0230C7A2E}" destId="{612A95F7-E458-4D54-BDBA-92395CFD1244}" srcOrd="1" destOrd="0" presId="urn:microsoft.com/office/officeart/2005/8/layout/list1"/>
    <dgm:cxn modelId="{0BA5012F-093F-48FD-AC0E-67E952DE3369}" type="presParOf" srcId="{AE94D9A7-5675-46F4-9859-4CA756B10B09}" destId="{D209241C-410C-435D-B53F-DECB73FD40C4}" srcOrd="9" destOrd="0" presId="urn:microsoft.com/office/officeart/2005/8/layout/list1"/>
    <dgm:cxn modelId="{47187387-E5E7-4CB1-9C1D-F0E62C48A635}" type="presParOf" srcId="{AE94D9A7-5675-46F4-9859-4CA756B10B09}" destId="{827A5374-31DD-40A7-AA70-CBCA0CDBB48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51FBD-D1D8-4E1F-8752-4AEC1749EF29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F5AECBA-4F35-4D6B-BE69-BBB64962C5B4}">
      <dgm:prSet phldrT="[Metin]" custT="1"/>
      <dgm:spPr/>
      <dgm:t>
        <a:bodyPr/>
        <a:lstStyle/>
        <a:p>
          <a:endParaRPr lang="tr-TR" sz="2000" dirty="0"/>
        </a:p>
      </dgm:t>
    </dgm:pt>
    <dgm:pt modelId="{7763E361-58DD-495C-BE6F-E27EEF1A86D6}" type="parTrans" cxnId="{0E924942-3CB9-4BFC-B0DC-D209329D34A8}">
      <dgm:prSet/>
      <dgm:spPr/>
      <dgm:t>
        <a:bodyPr/>
        <a:lstStyle/>
        <a:p>
          <a:endParaRPr lang="tr-TR" sz="2000"/>
        </a:p>
      </dgm:t>
    </dgm:pt>
    <dgm:pt modelId="{69E7A9B1-CD76-4EB1-A83F-7839833755EA}" type="sibTrans" cxnId="{0E924942-3CB9-4BFC-B0DC-D209329D34A8}">
      <dgm:prSet/>
      <dgm:spPr/>
      <dgm:t>
        <a:bodyPr/>
        <a:lstStyle/>
        <a:p>
          <a:endParaRPr lang="tr-TR" sz="2000"/>
        </a:p>
      </dgm:t>
    </dgm:pt>
    <dgm:pt modelId="{D80F9C3E-3923-454F-9C97-BBEB4A70D2ED}">
      <dgm:prSet phldrT="[Metin]" custT="1"/>
      <dgm:spPr/>
      <dgm:t>
        <a:bodyPr/>
        <a:lstStyle/>
        <a:p>
          <a:r>
            <a:rPr lang="tr-TR" sz="3600" dirty="0"/>
            <a:t>Hipotez Testi</a:t>
          </a:r>
        </a:p>
      </dgm:t>
    </dgm:pt>
    <dgm:pt modelId="{36AB3EC0-A8D3-4A7E-823F-79B882AC726A}" type="parTrans" cxnId="{3ECAB4D8-947E-44A6-AB81-E9955CE9DE11}">
      <dgm:prSet/>
      <dgm:spPr/>
      <dgm:t>
        <a:bodyPr/>
        <a:lstStyle/>
        <a:p>
          <a:endParaRPr lang="tr-TR" sz="2000"/>
        </a:p>
      </dgm:t>
    </dgm:pt>
    <dgm:pt modelId="{DBCEF2CF-DD97-46D8-8679-94CFA3E1CD88}" type="sibTrans" cxnId="{3ECAB4D8-947E-44A6-AB81-E9955CE9DE11}">
      <dgm:prSet/>
      <dgm:spPr/>
      <dgm:t>
        <a:bodyPr/>
        <a:lstStyle/>
        <a:p>
          <a:endParaRPr lang="tr-TR" sz="2000"/>
        </a:p>
      </dgm:t>
    </dgm:pt>
    <dgm:pt modelId="{D9FFB7D7-2A4A-417D-B3FC-BE3A6D31F548}">
      <dgm:prSet phldrT="[Metin]" custT="1"/>
      <dgm:spPr/>
      <dgm:t>
        <a:bodyPr/>
        <a:lstStyle/>
        <a:p>
          <a:endParaRPr lang="tr-TR" sz="2000" dirty="0"/>
        </a:p>
      </dgm:t>
    </dgm:pt>
    <dgm:pt modelId="{AD0DAF91-BF09-435B-AC50-2B006A3F4691}" type="parTrans" cxnId="{B067B02A-0A05-4BFB-AEEE-BF922FAFCB80}">
      <dgm:prSet/>
      <dgm:spPr/>
      <dgm:t>
        <a:bodyPr/>
        <a:lstStyle/>
        <a:p>
          <a:endParaRPr lang="tr-TR" sz="2000"/>
        </a:p>
      </dgm:t>
    </dgm:pt>
    <dgm:pt modelId="{88B66B81-28DE-4400-BF3D-94F582362522}" type="sibTrans" cxnId="{B067B02A-0A05-4BFB-AEEE-BF922FAFCB80}">
      <dgm:prSet/>
      <dgm:spPr/>
      <dgm:t>
        <a:bodyPr/>
        <a:lstStyle/>
        <a:p>
          <a:endParaRPr lang="tr-TR" sz="2000"/>
        </a:p>
      </dgm:t>
    </dgm:pt>
    <dgm:pt modelId="{7E79A736-8CA8-43DC-B365-5F880656F65C}">
      <dgm:prSet phldrT="[Metin]" custT="1"/>
      <dgm:spPr/>
      <dgm:t>
        <a:bodyPr/>
        <a:lstStyle/>
        <a:p>
          <a:endParaRPr lang="tr-TR" sz="2000" dirty="0"/>
        </a:p>
      </dgm:t>
    </dgm:pt>
    <dgm:pt modelId="{D2FD4AD4-30EE-4EEE-BAE6-69540CC41580}" type="sibTrans" cxnId="{0B6B485D-46A4-4B1C-8DCA-3DEC4D3BDC6A}">
      <dgm:prSet/>
      <dgm:spPr/>
      <dgm:t>
        <a:bodyPr/>
        <a:lstStyle/>
        <a:p>
          <a:endParaRPr lang="tr-TR" sz="2000"/>
        </a:p>
      </dgm:t>
    </dgm:pt>
    <dgm:pt modelId="{9DDB6D3A-F3FA-4BE5-8DB3-2D4431E940B0}" type="parTrans" cxnId="{0B6B485D-46A4-4B1C-8DCA-3DEC4D3BDC6A}">
      <dgm:prSet/>
      <dgm:spPr/>
      <dgm:t>
        <a:bodyPr/>
        <a:lstStyle/>
        <a:p>
          <a:endParaRPr lang="tr-TR" sz="2000"/>
        </a:p>
      </dgm:t>
    </dgm:pt>
    <dgm:pt modelId="{3130DD1D-92EC-4FCB-AE60-3A51F2619766}" type="pres">
      <dgm:prSet presAssocID="{E1051FBD-D1D8-4E1F-8752-4AEC1749EF29}" presName="vert0" presStyleCnt="0">
        <dgm:presLayoutVars>
          <dgm:dir/>
          <dgm:animOne val="branch"/>
          <dgm:animLvl val="lvl"/>
        </dgm:presLayoutVars>
      </dgm:prSet>
      <dgm:spPr/>
    </dgm:pt>
    <dgm:pt modelId="{BF07251C-F229-459C-A8B0-8267CF82F965}" type="pres">
      <dgm:prSet presAssocID="{EF5AECBA-4F35-4D6B-BE69-BBB64962C5B4}" presName="thickLine" presStyleLbl="alignNode1" presStyleIdx="0" presStyleCnt="1"/>
      <dgm:spPr/>
    </dgm:pt>
    <dgm:pt modelId="{21B35D26-2A04-4753-AFC5-ADDC1B96EEDC}" type="pres">
      <dgm:prSet presAssocID="{EF5AECBA-4F35-4D6B-BE69-BBB64962C5B4}" presName="horz1" presStyleCnt="0"/>
      <dgm:spPr/>
    </dgm:pt>
    <dgm:pt modelId="{A1D025DD-0601-42A8-A112-1A66A8D2501D}" type="pres">
      <dgm:prSet presAssocID="{EF5AECBA-4F35-4D6B-BE69-BBB64962C5B4}" presName="tx1" presStyleLbl="revTx" presStyleIdx="0" presStyleCnt="4"/>
      <dgm:spPr/>
    </dgm:pt>
    <dgm:pt modelId="{50EF886B-9B4A-43DD-A755-4632C416A856}" type="pres">
      <dgm:prSet presAssocID="{EF5AECBA-4F35-4D6B-BE69-BBB64962C5B4}" presName="vert1" presStyleCnt="0"/>
      <dgm:spPr/>
    </dgm:pt>
    <dgm:pt modelId="{76F436C4-7E9E-4A2C-A049-9E0B7E8E83AE}" type="pres">
      <dgm:prSet presAssocID="{D80F9C3E-3923-454F-9C97-BBEB4A70D2ED}" presName="vertSpace2a" presStyleCnt="0"/>
      <dgm:spPr/>
    </dgm:pt>
    <dgm:pt modelId="{9E9F5381-6CB0-4389-B4C4-1B4BC72CB802}" type="pres">
      <dgm:prSet presAssocID="{D80F9C3E-3923-454F-9C97-BBEB4A70D2ED}" presName="horz2" presStyleCnt="0"/>
      <dgm:spPr/>
    </dgm:pt>
    <dgm:pt modelId="{1B6F3AEE-94CD-48FC-9516-1006B1F52406}" type="pres">
      <dgm:prSet presAssocID="{D80F9C3E-3923-454F-9C97-BBEB4A70D2ED}" presName="horzSpace2" presStyleCnt="0"/>
      <dgm:spPr/>
    </dgm:pt>
    <dgm:pt modelId="{A4B3A9DF-EA00-4967-AD00-A7B7794107F6}" type="pres">
      <dgm:prSet presAssocID="{D80F9C3E-3923-454F-9C97-BBEB4A70D2ED}" presName="tx2" presStyleLbl="revTx" presStyleIdx="1" presStyleCnt="4"/>
      <dgm:spPr/>
    </dgm:pt>
    <dgm:pt modelId="{D4D19D35-119D-48E8-B9F4-482224033593}" type="pres">
      <dgm:prSet presAssocID="{D80F9C3E-3923-454F-9C97-BBEB4A70D2ED}" presName="vert2" presStyleCnt="0"/>
      <dgm:spPr/>
    </dgm:pt>
    <dgm:pt modelId="{3A363091-0FAF-40E1-8668-C1BE5807CEA4}" type="pres">
      <dgm:prSet presAssocID="{D80F9C3E-3923-454F-9C97-BBEB4A70D2ED}" presName="thinLine2b" presStyleLbl="callout" presStyleIdx="0" presStyleCnt="3"/>
      <dgm:spPr/>
    </dgm:pt>
    <dgm:pt modelId="{138F9EEC-7718-4882-9CE5-B6EF8759AFEE}" type="pres">
      <dgm:prSet presAssocID="{D80F9C3E-3923-454F-9C97-BBEB4A70D2ED}" presName="vertSpace2b" presStyleCnt="0"/>
      <dgm:spPr/>
    </dgm:pt>
    <dgm:pt modelId="{9F4BE15A-B773-4EAB-B608-54E23CECE3A2}" type="pres">
      <dgm:prSet presAssocID="{D9FFB7D7-2A4A-417D-B3FC-BE3A6D31F548}" presName="horz2" presStyleCnt="0"/>
      <dgm:spPr/>
    </dgm:pt>
    <dgm:pt modelId="{12138682-1819-4C2B-B74F-B8826CFD3D82}" type="pres">
      <dgm:prSet presAssocID="{D9FFB7D7-2A4A-417D-B3FC-BE3A6D31F548}" presName="horzSpace2" presStyleCnt="0"/>
      <dgm:spPr/>
    </dgm:pt>
    <dgm:pt modelId="{6C8A176D-01CC-47ED-BAF8-16DEAEAB26DF}" type="pres">
      <dgm:prSet presAssocID="{D9FFB7D7-2A4A-417D-B3FC-BE3A6D31F548}" presName="tx2" presStyleLbl="revTx" presStyleIdx="2" presStyleCnt="4"/>
      <dgm:spPr/>
    </dgm:pt>
    <dgm:pt modelId="{95EBA562-74F7-4922-9D42-2821C41C6F95}" type="pres">
      <dgm:prSet presAssocID="{D9FFB7D7-2A4A-417D-B3FC-BE3A6D31F548}" presName="vert2" presStyleCnt="0"/>
      <dgm:spPr/>
    </dgm:pt>
    <dgm:pt modelId="{6E7E0F5E-531C-48E4-BA42-C6F10E416F09}" type="pres">
      <dgm:prSet presAssocID="{D9FFB7D7-2A4A-417D-B3FC-BE3A6D31F548}" presName="thinLine2b" presStyleLbl="callout" presStyleIdx="1" presStyleCnt="3"/>
      <dgm:spPr/>
    </dgm:pt>
    <dgm:pt modelId="{187A1586-BED2-4FC3-96B7-63879E0CBC4F}" type="pres">
      <dgm:prSet presAssocID="{D9FFB7D7-2A4A-417D-B3FC-BE3A6D31F548}" presName="vertSpace2b" presStyleCnt="0"/>
      <dgm:spPr/>
    </dgm:pt>
    <dgm:pt modelId="{2E48D1AF-5BEE-4750-B578-1FFEE33BBBBB}" type="pres">
      <dgm:prSet presAssocID="{7E79A736-8CA8-43DC-B365-5F880656F65C}" presName="horz2" presStyleCnt="0"/>
      <dgm:spPr/>
    </dgm:pt>
    <dgm:pt modelId="{2E5FD988-8D5D-47B6-8C03-F101B8F2F6E1}" type="pres">
      <dgm:prSet presAssocID="{7E79A736-8CA8-43DC-B365-5F880656F65C}" presName="horzSpace2" presStyleCnt="0"/>
      <dgm:spPr/>
    </dgm:pt>
    <dgm:pt modelId="{C6A15868-8E32-4D5B-8C48-D11E42F34849}" type="pres">
      <dgm:prSet presAssocID="{7E79A736-8CA8-43DC-B365-5F880656F65C}" presName="tx2" presStyleLbl="revTx" presStyleIdx="3" presStyleCnt="4"/>
      <dgm:spPr/>
    </dgm:pt>
    <dgm:pt modelId="{B2C23CF1-821B-44B4-A56E-A292D634D70A}" type="pres">
      <dgm:prSet presAssocID="{7E79A736-8CA8-43DC-B365-5F880656F65C}" presName="vert2" presStyleCnt="0"/>
      <dgm:spPr/>
    </dgm:pt>
    <dgm:pt modelId="{DE56A203-91D9-4711-BF83-E079FD3A76E3}" type="pres">
      <dgm:prSet presAssocID="{7E79A736-8CA8-43DC-B365-5F880656F65C}" presName="thinLine2b" presStyleLbl="callout" presStyleIdx="2" presStyleCnt="3"/>
      <dgm:spPr/>
    </dgm:pt>
    <dgm:pt modelId="{1FA1CBD4-C808-4A22-8A07-F8930D0BD136}" type="pres">
      <dgm:prSet presAssocID="{7E79A736-8CA8-43DC-B365-5F880656F65C}" presName="vertSpace2b" presStyleCnt="0"/>
      <dgm:spPr/>
    </dgm:pt>
  </dgm:ptLst>
  <dgm:cxnLst>
    <dgm:cxn modelId="{B7BFAF00-FEB8-4E9B-AED3-B26EDE51DD2E}" type="presOf" srcId="{E1051FBD-D1D8-4E1F-8752-4AEC1749EF29}" destId="{3130DD1D-92EC-4FCB-AE60-3A51F2619766}" srcOrd="0" destOrd="0" presId="urn:microsoft.com/office/officeart/2008/layout/LinedList"/>
    <dgm:cxn modelId="{B067B02A-0A05-4BFB-AEEE-BF922FAFCB80}" srcId="{EF5AECBA-4F35-4D6B-BE69-BBB64962C5B4}" destId="{D9FFB7D7-2A4A-417D-B3FC-BE3A6D31F548}" srcOrd="1" destOrd="0" parTransId="{AD0DAF91-BF09-435B-AC50-2B006A3F4691}" sibTransId="{88B66B81-28DE-4400-BF3D-94F582362522}"/>
    <dgm:cxn modelId="{0B6B485D-46A4-4B1C-8DCA-3DEC4D3BDC6A}" srcId="{EF5AECBA-4F35-4D6B-BE69-BBB64962C5B4}" destId="{7E79A736-8CA8-43DC-B365-5F880656F65C}" srcOrd="2" destOrd="0" parTransId="{9DDB6D3A-F3FA-4BE5-8DB3-2D4431E940B0}" sibTransId="{D2FD4AD4-30EE-4EEE-BAE6-69540CC41580}"/>
    <dgm:cxn modelId="{0E924942-3CB9-4BFC-B0DC-D209329D34A8}" srcId="{E1051FBD-D1D8-4E1F-8752-4AEC1749EF29}" destId="{EF5AECBA-4F35-4D6B-BE69-BBB64962C5B4}" srcOrd="0" destOrd="0" parTransId="{7763E361-58DD-495C-BE6F-E27EEF1A86D6}" sibTransId="{69E7A9B1-CD76-4EB1-A83F-7839833755EA}"/>
    <dgm:cxn modelId="{B4705946-C06F-48AE-9CA5-AFA7545C9D1D}" type="presOf" srcId="{EF5AECBA-4F35-4D6B-BE69-BBB64962C5B4}" destId="{A1D025DD-0601-42A8-A112-1A66A8D2501D}" srcOrd="0" destOrd="0" presId="urn:microsoft.com/office/officeart/2008/layout/LinedList"/>
    <dgm:cxn modelId="{FFB0C2A2-3D95-4ABC-8017-1038DE33DD53}" type="presOf" srcId="{7E79A736-8CA8-43DC-B365-5F880656F65C}" destId="{C6A15868-8E32-4D5B-8C48-D11E42F34849}" srcOrd="0" destOrd="0" presId="urn:microsoft.com/office/officeart/2008/layout/LinedList"/>
    <dgm:cxn modelId="{F88E31CF-A942-444C-B86F-A500DA46E8F6}" type="presOf" srcId="{D9FFB7D7-2A4A-417D-B3FC-BE3A6D31F548}" destId="{6C8A176D-01CC-47ED-BAF8-16DEAEAB26DF}" srcOrd="0" destOrd="0" presId="urn:microsoft.com/office/officeart/2008/layout/LinedList"/>
    <dgm:cxn modelId="{3ECAB4D8-947E-44A6-AB81-E9955CE9DE11}" srcId="{EF5AECBA-4F35-4D6B-BE69-BBB64962C5B4}" destId="{D80F9C3E-3923-454F-9C97-BBEB4A70D2ED}" srcOrd="0" destOrd="0" parTransId="{36AB3EC0-A8D3-4A7E-823F-79B882AC726A}" sibTransId="{DBCEF2CF-DD97-46D8-8679-94CFA3E1CD88}"/>
    <dgm:cxn modelId="{2C585BDE-1625-4756-80EC-60A361B86CAF}" type="presOf" srcId="{D80F9C3E-3923-454F-9C97-BBEB4A70D2ED}" destId="{A4B3A9DF-EA00-4967-AD00-A7B7794107F6}" srcOrd="0" destOrd="0" presId="urn:microsoft.com/office/officeart/2008/layout/LinedList"/>
    <dgm:cxn modelId="{CF2B7C3D-F979-4E6E-A256-3D2543198FBB}" type="presParOf" srcId="{3130DD1D-92EC-4FCB-AE60-3A51F2619766}" destId="{BF07251C-F229-459C-A8B0-8267CF82F965}" srcOrd="0" destOrd="0" presId="urn:microsoft.com/office/officeart/2008/layout/LinedList"/>
    <dgm:cxn modelId="{7F03ACEF-AE4C-4289-A1D9-A2B31BB569DD}" type="presParOf" srcId="{3130DD1D-92EC-4FCB-AE60-3A51F2619766}" destId="{21B35D26-2A04-4753-AFC5-ADDC1B96EEDC}" srcOrd="1" destOrd="0" presId="urn:microsoft.com/office/officeart/2008/layout/LinedList"/>
    <dgm:cxn modelId="{560F9068-C836-40C4-A660-8DB12AF99808}" type="presParOf" srcId="{21B35D26-2A04-4753-AFC5-ADDC1B96EEDC}" destId="{A1D025DD-0601-42A8-A112-1A66A8D2501D}" srcOrd="0" destOrd="0" presId="urn:microsoft.com/office/officeart/2008/layout/LinedList"/>
    <dgm:cxn modelId="{780E706D-E3A4-4558-A5D6-95F60A8D5515}" type="presParOf" srcId="{21B35D26-2A04-4753-AFC5-ADDC1B96EEDC}" destId="{50EF886B-9B4A-43DD-A755-4632C416A856}" srcOrd="1" destOrd="0" presId="urn:microsoft.com/office/officeart/2008/layout/LinedList"/>
    <dgm:cxn modelId="{957CF014-7CB5-44CF-845F-F1094051ED4E}" type="presParOf" srcId="{50EF886B-9B4A-43DD-A755-4632C416A856}" destId="{76F436C4-7E9E-4A2C-A049-9E0B7E8E83AE}" srcOrd="0" destOrd="0" presId="urn:microsoft.com/office/officeart/2008/layout/LinedList"/>
    <dgm:cxn modelId="{412F30FD-C4C5-432A-95CA-8DEFE1174E51}" type="presParOf" srcId="{50EF886B-9B4A-43DD-A755-4632C416A856}" destId="{9E9F5381-6CB0-4389-B4C4-1B4BC72CB802}" srcOrd="1" destOrd="0" presId="urn:microsoft.com/office/officeart/2008/layout/LinedList"/>
    <dgm:cxn modelId="{3216099D-DC15-4B11-B2FB-ED2474B91D14}" type="presParOf" srcId="{9E9F5381-6CB0-4389-B4C4-1B4BC72CB802}" destId="{1B6F3AEE-94CD-48FC-9516-1006B1F52406}" srcOrd="0" destOrd="0" presId="urn:microsoft.com/office/officeart/2008/layout/LinedList"/>
    <dgm:cxn modelId="{891AF0B4-E143-48FF-9F3B-431B7F143DA9}" type="presParOf" srcId="{9E9F5381-6CB0-4389-B4C4-1B4BC72CB802}" destId="{A4B3A9DF-EA00-4967-AD00-A7B7794107F6}" srcOrd="1" destOrd="0" presId="urn:microsoft.com/office/officeart/2008/layout/LinedList"/>
    <dgm:cxn modelId="{6D618939-56B8-4D7E-92EB-D20CFDB990A4}" type="presParOf" srcId="{9E9F5381-6CB0-4389-B4C4-1B4BC72CB802}" destId="{D4D19D35-119D-48E8-B9F4-482224033593}" srcOrd="2" destOrd="0" presId="urn:microsoft.com/office/officeart/2008/layout/LinedList"/>
    <dgm:cxn modelId="{BFAFB081-7182-4407-9538-39C50BE2E129}" type="presParOf" srcId="{50EF886B-9B4A-43DD-A755-4632C416A856}" destId="{3A363091-0FAF-40E1-8668-C1BE5807CEA4}" srcOrd="2" destOrd="0" presId="urn:microsoft.com/office/officeart/2008/layout/LinedList"/>
    <dgm:cxn modelId="{B7DFDDFE-95C1-472F-A16C-C227A5E5944A}" type="presParOf" srcId="{50EF886B-9B4A-43DD-A755-4632C416A856}" destId="{138F9EEC-7718-4882-9CE5-B6EF8759AFEE}" srcOrd="3" destOrd="0" presId="urn:microsoft.com/office/officeart/2008/layout/LinedList"/>
    <dgm:cxn modelId="{9EDDA0B9-B317-4BE6-B395-E56992451FE6}" type="presParOf" srcId="{50EF886B-9B4A-43DD-A755-4632C416A856}" destId="{9F4BE15A-B773-4EAB-B608-54E23CECE3A2}" srcOrd="4" destOrd="0" presId="urn:microsoft.com/office/officeart/2008/layout/LinedList"/>
    <dgm:cxn modelId="{0BFA90CA-EDE0-42A4-BD06-B33723D63EA1}" type="presParOf" srcId="{9F4BE15A-B773-4EAB-B608-54E23CECE3A2}" destId="{12138682-1819-4C2B-B74F-B8826CFD3D82}" srcOrd="0" destOrd="0" presId="urn:microsoft.com/office/officeart/2008/layout/LinedList"/>
    <dgm:cxn modelId="{9D46F19F-7AD9-4D07-B6E2-ED27DA317FC3}" type="presParOf" srcId="{9F4BE15A-B773-4EAB-B608-54E23CECE3A2}" destId="{6C8A176D-01CC-47ED-BAF8-16DEAEAB26DF}" srcOrd="1" destOrd="0" presId="urn:microsoft.com/office/officeart/2008/layout/LinedList"/>
    <dgm:cxn modelId="{82FC845E-F1B3-4B7D-AFAC-7B52D29C53E8}" type="presParOf" srcId="{9F4BE15A-B773-4EAB-B608-54E23CECE3A2}" destId="{95EBA562-74F7-4922-9D42-2821C41C6F95}" srcOrd="2" destOrd="0" presId="urn:microsoft.com/office/officeart/2008/layout/LinedList"/>
    <dgm:cxn modelId="{AC4E329F-F981-4A63-AC1D-A5D352CED6DC}" type="presParOf" srcId="{50EF886B-9B4A-43DD-A755-4632C416A856}" destId="{6E7E0F5E-531C-48E4-BA42-C6F10E416F09}" srcOrd="5" destOrd="0" presId="urn:microsoft.com/office/officeart/2008/layout/LinedList"/>
    <dgm:cxn modelId="{FAEB387E-1040-496A-B02E-34C3A3432D4C}" type="presParOf" srcId="{50EF886B-9B4A-43DD-A755-4632C416A856}" destId="{187A1586-BED2-4FC3-96B7-63879E0CBC4F}" srcOrd="6" destOrd="0" presId="urn:microsoft.com/office/officeart/2008/layout/LinedList"/>
    <dgm:cxn modelId="{4B5E158A-9A32-40AF-8BD5-5F708B694843}" type="presParOf" srcId="{50EF886B-9B4A-43DD-A755-4632C416A856}" destId="{2E48D1AF-5BEE-4750-B578-1FFEE33BBBBB}" srcOrd="7" destOrd="0" presId="urn:microsoft.com/office/officeart/2008/layout/LinedList"/>
    <dgm:cxn modelId="{22717408-FC40-4CE7-879E-26A9730608B9}" type="presParOf" srcId="{2E48D1AF-5BEE-4750-B578-1FFEE33BBBBB}" destId="{2E5FD988-8D5D-47B6-8C03-F101B8F2F6E1}" srcOrd="0" destOrd="0" presId="urn:microsoft.com/office/officeart/2008/layout/LinedList"/>
    <dgm:cxn modelId="{243BCCEA-588D-4503-A297-AB39193E2254}" type="presParOf" srcId="{2E48D1AF-5BEE-4750-B578-1FFEE33BBBBB}" destId="{C6A15868-8E32-4D5B-8C48-D11E42F34849}" srcOrd="1" destOrd="0" presId="urn:microsoft.com/office/officeart/2008/layout/LinedList"/>
    <dgm:cxn modelId="{A607994A-FE37-4314-9515-E56F3E6FB6E4}" type="presParOf" srcId="{2E48D1AF-5BEE-4750-B578-1FFEE33BBBBB}" destId="{B2C23CF1-821B-44B4-A56E-A292D634D70A}" srcOrd="2" destOrd="0" presId="urn:microsoft.com/office/officeart/2008/layout/LinedList"/>
    <dgm:cxn modelId="{3545E1A7-EE71-48AD-B4DE-D8D7809DAEAF}" type="presParOf" srcId="{50EF886B-9B4A-43DD-A755-4632C416A856}" destId="{DE56A203-91D9-4711-BF83-E079FD3A76E3}" srcOrd="8" destOrd="0" presId="urn:microsoft.com/office/officeart/2008/layout/LinedList"/>
    <dgm:cxn modelId="{B4A38D7B-CAA9-41C3-A51E-D67279164C2E}" type="presParOf" srcId="{50EF886B-9B4A-43DD-A755-4632C416A856}" destId="{1FA1CBD4-C808-4A22-8A07-F8930D0BD13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051FBD-D1D8-4E1F-8752-4AEC1749EF29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F5AECBA-4F35-4D6B-BE69-BBB64962C5B4}">
      <dgm:prSet phldrT="[Metin]" custT="1"/>
      <dgm:spPr/>
      <dgm:t>
        <a:bodyPr/>
        <a:lstStyle/>
        <a:p>
          <a:endParaRPr lang="tr-TR" sz="2000" dirty="0"/>
        </a:p>
      </dgm:t>
    </dgm:pt>
    <dgm:pt modelId="{7763E361-58DD-495C-BE6F-E27EEF1A86D6}" type="parTrans" cxnId="{0E924942-3CB9-4BFC-B0DC-D209329D34A8}">
      <dgm:prSet/>
      <dgm:spPr/>
      <dgm:t>
        <a:bodyPr/>
        <a:lstStyle/>
        <a:p>
          <a:endParaRPr lang="tr-TR" sz="2000"/>
        </a:p>
      </dgm:t>
    </dgm:pt>
    <dgm:pt modelId="{69E7A9B1-CD76-4EB1-A83F-7839833755EA}" type="sibTrans" cxnId="{0E924942-3CB9-4BFC-B0DC-D209329D34A8}">
      <dgm:prSet/>
      <dgm:spPr/>
      <dgm:t>
        <a:bodyPr/>
        <a:lstStyle/>
        <a:p>
          <a:endParaRPr lang="tr-TR" sz="2000"/>
        </a:p>
      </dgm:t>
    </dgm:pt>
    <dgm:pt modelId="{D80F9C3E-3923-454F-9C97-BBEB4A70D2ED}">
      <dgm:prSet phldrT="[Metin]" custT="1"/>
      <dgm:spPr/>
      <dgm:t>
        <a:bodyPr/>
        <a:lstStyle/>
        <a:p>
          <a:r>
            <a:rPr lang="tr-TR" sz="3600" dirty="0"/>
            <a:t>Z- Testi Sonuçları</a:t>
          </a:r>
        </a:p>
      </dgm:t>
    </dgm:pt>
    <dgm:pt modelId="{36AB3EC0-A8D3-4A7E-823F-79B882AC726A}" type="parTrans" cxnId="{3ECAB4D8-947E-44A6-AB81-E9955CE9DE11}">
      <dgm:prSet/>
      <dgm:spPr/>
      <dgm:t>
        <a:bodyPr/>
        <a:lstStyle/>
        <a:p>
          <a:endParaRPr lang="tr-TR" sz="2000"/>
        </a:p>
      </dgm:t>
    </dgm:pt>
    <dgm:pt modelId="{DBCEF2CF-DD97-46D8-8679-94CFA3E1CD88}" type="sibTrans" cxnId="{3ECAB4D8-947E-44A6-AB81-E9955CE9DE11}">
      <dgm:prSet/>
      <dgm:spPr/>
      <dgm:t>
        <a:bodyPr/>
        <a:lstStyle/>
        <a:p>
          <a:endParaRPr lang="tr-TR" sz="2000"/>
        </a:p>
      </dgm:t>
    </dgm:pt>
    <dgm:pt modelId="{D9FFB7D7-2A4A-417D-B3FC-BE3A6D31F548}">
      <dgm:prSet phldrT="[Metin]" custT="1"/>
      <dgm:spPr/>
      <dgm:t>
        <a:bodyPr/>
        <a:lstStyle/>
        <a:p>
          <a:endParaRPr lang="tr-TR" sz="2000" dirty="0"/>
        </a:p>
      </dgm:t>
    </dgm:pt>
    <dgm:pt modelId="{AD0DAF91-BF09-435B-AC50-2B006A3F4691}" type="parTrans" cxnId="{B067B02A-0A05-4BFB-AEEE-BF922FAFCB80}">
      <dgm:prSet/>
      <dgm:spPr/>
      <dgm:t>
        <a:bodyPr/>
        <a:lstStyle/>
        <a:p>
          <a:endParaRPr lang="tr-TR" sz="2000"/>
        </a:p>
      </dgm:t>
    </dgm:pt>
    <dgm:pt modelId="{88B66B81-28DE-4400-BF3D-94F582362522}" type="sibTrans" cxnId="{B067B02A-0A05-4BFB-AEEE-BF922FAFCB80}">
      <dgm:prSet/>
      <dgm:spPr/>
      <dgm:t>
        <a:bodyPr/>
        <a:lstStyle/>
        <a:p>
          <a:endParaRPr lang="tr-TR" sz="2000"/>
        </a:p>
      </dgm:t>
    </dgm:pt>
    <dgm:pt modelId="{7E79A736-8CA8-43DC-B365-5F880656F65C}">
      <dgm:prSet phldrT="[Metin]" custT="1"/>
      <dgm:spPr/>
      <dgm:t>
        <a:bodyPr/>
        <a:lstStyle/>
        <a:p>
          <a:endParaRPr lang="tr-TR" sz="2000" dirty="0"/>
        </a:p>
      </dgm:t>
    </dgm:pt>
    <dgm:pt modelId="{D2FD4AD4-30EE-4EEE-BAE6-69540CC41580}" type="sibTrans" cxnId="{0B6B485D-46A4-4B1C-8DCA-3DEC4D3BDC6A}">
      <dgm:prSet/>
      <dgm:spPr/>
      <dgm:t>
        <a:bodyPr/>
        <a:lstStyle/>
        <a:p>
          <a:endParaRPr lang="tr-TR" sz="2000"/>
        </a:p>
      </dgm:t>
    </dgm:pt>
    <dgm:pt modelId="{9DDB6D3A-F3FA-4BE5-8DB3-2D4431E940B0}" type="parTrans" cxnId="{0B6B485D-46A4-4B1C-8DCA-3DEC4D3BDC6A}">
      <dgm:prSet/>
      <dgm:spPr/>
      <dgm:t>
        <a:bodyPr/>
        <a:lstStyle/>
        <a:p>
          <a:endParaRPr lang="tr-TR" sz="2000"/>
        </a:p>
      </dgm:t>
    </dgm:pt>
    <dgm:pt modelId="{3130DD1D-92EC-4FCB-AE60-3A51F2619766}" type="pres">
      <dgm:prSet presAssocID="{E1051FBD-D1D8-4E1F-8752-4AEC1749EF29}" presName="vert0" presStyleCnt="0">
        <dgm:presLayoutVars>
          <dgm:dir/>
          <dgm:animOne val="branch"/>
          <dgm:animLvl val="lvl"/>
        </dgm:presLayoutVars>
      </dgm:prSet>
      <dgm:spPr/>
    </dgm:pt>
    <dgm:pt modelId="{BF07251C-F229-459C-A8B0-8267CF82F965}" type="pres">
      <dgm:prSet presAssocID="{EF5AECBA-4F35-4D6B-BE69-BBB64962C5B4}" presName="thickLine" presStyleLbl="alignNode1" presStyleIdx="0" presStyleCnt="1"/>
      <dgm:spPr/>
    </dgm:pt>
    <dgm:pt modelId="{21B35D26-2A04-4753-AFC5-ADDC1B96EEDC}" type="pres">
      <dgm:prSet presAssocID="{EF5AECBA-4F35-4D6B-BE69-BBB64962C5B4}" presName="horz1" presStyleCnt="0"/>
      <dgm:spPr/>
    </dgm:pt>
    <dgm:pt modelId="{A1D025DD-0601-42A8-A112-1A66A8D2501D}" type="pres">
      <dgm:prSet presAssocID="{EF5AECBA-4F35-4D6B-BE69-BBB64962C5B4}" presName="tx1" presStyleLbl="revTx" presStyleIdx="0" presStyleCnt="4"/>
      <dgm:spPr/>
    </dgm:pt>
    <dgm:pt modelId="{50EF886B-9B4A-43DD-A755-4632C416A856}" type="pres">
      <dgm:prSet presAssocID="{EF5AECBA-4F35-4D6B-BE69-BBB64962C5B4}" presName="vert1" presStyleCnt="0"/>
      <dgm:spPr/>
    </dgm:pt>
    <dgm:pt modelId="{76F436C4-7E9E-4A2C-A049-9E0B7E8E83AE}" type="pres">
      <dgm:prSet presAssocID="{D80F9C3E-3923-454F-9C97-BBEB4A70D2ED}" presName="vertSpace2a" presStyleCnt="0"/>
      <dgm:spPr/>
    </dgm:pt>
    <dgm:pt modelId="{9E9F5381-6CB0-4389-B4C4-1B4BC72CB802}" type="pres">
      <dgm:prSet presAssocID="{D80F9C3E-3923-454F-9C97-BBEB4A70D2ED}" presName="horz2" presStyleCnt="0"/>
      <dgm:spPr/>
    </dgm:pt>
    <dgm:pt modelId="{1B6F3AEE-94CD-48FC-9516-1006B1F52406}" type="pres">
      <dgm:prSet presAssocID="{D80F9C3E-3923-454F-9C97-BBEB4A70D2ED}" presName="horzSpace2" presStyleCnt="0"/>
      <dgm:spPr/>
    </dgm:pt>
    <dgm:pt modelId="{A4B3A9DF-EA00-4967-AD00-A7B7794107F6}" type="pres">
      <dgm:prSet presAssocID="{D80F9C3E-3923-454F-9C97-BBEB4A70D2ED}" presName="tx2" presStyleLbl="revTx" presStyleIdx="1" presStyleCnt="4"/>
      <dgm:spPr/>
    </dgm:pt>
    <dgm:pt modelId="{D4D19D35-119D-48E8-B9F4-482224033593}" type="pres">
      <dgm:prSet presAssocID="{D80F9C3E-3923-454F-9C97-BBEB4A70D2ED}" presName="vert2" presStyleCnt="0"/>
      <dgm:spPr/>
    </dgm:pt>
    <dgm:pt modelId="{3A363091-0FAF-40E1-8668-C1BE5807CEA4}" type="pres">
      <dgm:prSet presAssocID="{D80F9C3E-3923-454F-9C97-BBEB4A70D2ED}" presName="thinLine2b" presStyleLbl="callout" presStyleIdx="0" presStyleCnt="3"/>
      <dgm:spPr/>
    </dgm:pt>
    <dgm:pt modelId="{138F9EEC-7718-4882-9CE5-B6EF8759AFEE}" type="pres">
      <dgm:prSet presAssocID="{D80F9C3E-3923-454F-9C97-BBEB4A70D2ED}" presName="vertSpace2b" presStyleCnt="0"/>
      <dgm:spPr/>
    </dgm:pt>
    <dgm:pt modelId="{9F4BE15A-B773-4EAB-B608-54E23CECE3A2}" type="pres">
      <dgm:prSet presAssocID="{D9FFB7D7-2A4A-417D-B3FC-BE3A6D31F548}" presName="horz2" presStyleCnt="0"/>
      <dgm:spPr/>
    </dgm:pt>
    <dgm:pt modelId="{12138682-1819-4C2B-B74F-B8826CFD3D82}" type="pres">
      <dgm:prSet presAssocID="{D9FFB7D7-2A4A-417D-B3FC-BE3A6D31F548}" presName="horzSpace2" presStyleCnt="0"/>
      <dgm:spPr/>
    </dgm:pt>
    <dgm:pt modelId="{6C8A176D-01CC-47ED-BAF8-16DEAEAB26DF}" type="pres">
      <dgm:prSet presAssocID="{D9FFB7D7-2A4A-417D-B3FC-BE3A6D31F548}" presName="tx2" presStyleLbl="revTx" presStyleIdx="2" presStyleCnt="4"/>
      <dgm:spPr/>
    </dgm:pt>
    <dgm:pt modelId="{95EBA562-74F7-4922-9D42-2821C41C6F95}" type="pres">
      <dgm:prSet presAssocID="{D9FFB7D7-2A4A-417D-B3FC-BE3A6D31F548}" presName="vert2" presStyleCnt="0"/>
      <dgm:spPr/>
    </dgm:pt>
    <dgm:pt modelId="{6E7E0F5E-531C-48E4-BA42-C6F10E416F09}" type="pres">
      <dgm:prSet presAssocID="{D9FFB7D7-2A4A-417D-B3FC-BE3A6D31F548}" presName="thinLine2b" presStyleLbl="callout" presStyleIdx="1" presStyleCnt="3"/>
      <dgm:spPr/>
    </dgm:pt>
    <dgm:pt modelId="{187A1586-BED2-4FC3-96B7-63879E0CBC4F}" type="pres">
      <dgm:prSet presAssocID="{D9FFB7D7-2A4A-417D-B3FC-BE3A6D31F548}" presName="vertSpace2b" presStyleCnt="0"/>
      <dgm:spPr/>
    </dgm:pt>
    <dgm:pt modelId="{2E48D1AF-5BEE-4750-B578-1FFEE33BBBBB}" type="pres">
      <dgm:prSet presAssocID="{7E79A736-8CA8-43DC-B365-5F880656F65C}" presName="horz2" presStyleCnt="0"/>
      <dgm:spPr/>
    </dgm:pt>
    <dgm:pt modelId="{2E5FD988-8D5D-47B6-8C03-F101B8F2F6E1}" type="pres">
      <dgm:prSet presAssocID="{7E79A736-8CA8-43DC-B365-5F880656F65C}" presName="horzSpace2" presStyleCnt="0"/>
      <dgm:spPr/>
    </dgm:pt>
    <dgm:pt modelId="{C6A15868-8E32-4D5B-8C48-D11E42F34849}" type="pres">
      <dgm:prSet presAssocID="{7E79A736-8CA8-43DC-B365-5F880656F65C}" presName="tx2" presStyleLbl="revTx" presStyleIdx="3" presStyleCnt="4"/>
      <dgm:spPr/>
    </dgm:pt>
    <dgm:pt modelId="{B2C23CF1-821B-44B4-A56E-A292D634D70A}" type="pres">
      <dgm:prSet presAssocID="{7E79A736-8CA8-43DC-B365-5F880656F65C}" presName="vert2" presStyleCnt="0"/>
      <dgm:spPr/>
    </dgm:pt>
    <dgm:pt modelId="{DE56A203-91D9-4711-BF83-E079FD3A76E3}" type="pres">
      <dgm:prSet presAssocID="{7E79A736-8CA8-43DC-B365-5F880656F65C}" presName="thinLine2b" presStyleLbl="callout" presStyleIdx="2" presStyleCnt="3"/>
      <dgm:spPr/>
    </dgm:pt>
    <dgm:pt modelId="{1FA1CBD4-C808-4A22-8A07-F8930D0BD136}" type="pres">
      <dgm:prSet presAssocID="{7E79A736-8CA8-43DC-B365-5F880656F65C}" presName="vertSpace2b" presStyleCnt="0"/>
      <dgm:spPr/>
    </dgm:pt>
  </dgm:ptLst>
  <dgm:cxnLst>
    <dgm:cxn modelId="{B7BFAF00-FEB8-4E9B-AED3-B26EDE51DD2E}" type="presOf" srcId="{E1051FBD-D1D8-4E1F-8752-4AEC1749EF29}" destId="{3130DD1D-92EC-4FCB-AE60-3A51F2619766}" srcOrd="0" destOrd="0" presId="urn:microsoft.com/office/officeart/2008/layout/LinedList"/>
    <dgm:cxn modelId="{B067B02A-0A05-4BFB-AEEE-BF922FAFCB80}" srcId="{EF5AECBA-4F35-4D6B-BE69-BBB64962C5B4}" destId="{D9FFB7D7-2A4A-417D-B3FC-BE3A6D31F548}" srcOrd="1" destOrd="0" parTransId="{AD0DAF91-BF09-435B-AC50-2B006A3F4691}" sibTransId="{88B66B81-28DE-4400-BF3D-94F582362522}"/>
    <dgm:cxn modelId="{0B6B485D-46A4-4B1C-8DCA-3DEC4D3BDC6A}" srcId="{EF5AECBA-4F35-4D6B-BE69-BBB64962C5B4}" destId="{7E79A736-8CA8-43DC-B365-5F880656F65C}" srcOrd="2" destOrd="0" parTransId="{9DDB6D3A-F3FA-4BE5-8DB3-2D4431E940B0}" sibTransId="{D2FD4AD4-30EE-4EEE-BAE6-69540CC41580}"/>
    <dgm:cxn modelId="{0E924942-3CB9-4BFC-B0DC-D209329D34A8}" srcId="{E1051FBD-D1D8-4E1F-8752-4AEC1749EF29}" destId="{EF5AECBA-4F35-4D6B-BE69-BBB64962C5B4}" srcOrd="0" destOrd="0" parTransId="{7763E361-58DD-495C-BE6F-E27EEF1A86D6}" sibTransId="{69E7A9B1-CD76-4EB1-A83F-7839833755EA}"/>
    <dgm:cxn modelId="{B4705946-C06F-48AE-9CA5-AFA7545C9D1D}" type="presOf" srcId="{EF5AECBA-4F35-4D6B-BE69-BBB64962C5B4}" destId="{A1D025DD-0601-42A8-A112-1A66A8D2501D}" srcOrd="0" destOrd="0" presId="urn:microsoft.com/office/officeart/2008/layout/LinedList"/>
    <dgm:cxn modelId="{FFB0C2A2-3D95-4ABC-8017-1038DE33DD53}" type="presOf" srcId="{7E79A736-8CA8-43DC-B365-5F880656F65C}" destId="{C6A15868-8E32-4D5B-8C48-D11E42F34849}" srcOrd="0" destOrd="0" presId="urn:microsoft.com/office/officeart/2008/layout/LinedList"/>
    <dgm:cxn modelId="{F88E31CF-A942-444C-B86F-A500DA46E8F6}" type="presOf" srcId="{D9FFB7D7-2A4A-417D-B3FC-BE3A6D31F548}" destId="{6C8A176D-01CC-47ED-BAF8-16DEAEAB26DF}" srcOrd="0" destOrd="0" presId="urn:microsoft.com/office/officeart/2008/layout/LinedList"/>
    <dgm:cxn modelId="{3ECAB4D8-947E-44A6-AB81-E9955CE9DE11}" srcId="{EF5AECBA-4F35-4D6B-BE69-BBB64962C5B4}" destId="{D80F9C3E-3923-454F-9C97-BBEB4A70D2ED}" srcOrd="0" destOrd="0" parTransId="{36AB3EC0-A8D3-4A7E-823F-79B882AC726A}" sibTransId="{DBCEF2CF-DD97-46D8-8679-94CFA3E1CD88}"/>
    <dgm:cxn modelId="{2C585BDE-1625-4756-80EC-60A361B86CAF}" type="presOf" srcId="{D80F9C3E-3923-454F-9C97-BBEB4A70D2ED}" destId="{A4B3A9DF-EA00-4967-AD00-A7B7794107F6}" srcOrd="0" destOrd="0" presId="urn:microsoft.com/office/officeart/2008/layout/LinedList"/>
    <dgm:cxn modelId="{CF2B7C3D-F979-4E6E-A256-3D2543198FBB}" type="presParOf" srcId="{3130DD1D-92EC-4FCB-AE60-3A51F2619766}" destId="{BF07251C-F229-459C-A8B0-8267CF82F965}" srcOrd="0" destOrd="0" presId="urn:microsoft.com/office/officeart/2008/layout/LinedList"/>
    <dgm:cxn modelId="{7F03ACEF-AE4C-4289-A1D9-A2B31BB569DD}" type="presParOf" srcId="{3130DD1D-92EC-4FCB-AE60-3A51F2619766}" destId="{21B35D26-2A04-4753-AFC5-ADDC1B96EEDC}" srcOrd="1" destOrd="0" presId="urn:microsoft.com/office/officeart/2008/layout/LinedList"/>
    <dgm:cxn modelId="{560F9068-C836-40C4-A660-8DB12AF99808}" type="presParOf" srcId="{21B35D26-2A04-4753-AFC5-ADDC1B96EEDC}" destId="{A1D025DD-0601-42A8-A112-1A66A8D2501D}" srcOrd="0" destOrd="0" presId="urn:microsoft.com/office/officeart/2008/layout/LinedList"/>
    <dgm:cxn modelId="{780E706D-E3A4-4558-A5D6-95F60A8D5515}" type="presParOf" srcId="{21B35D26-2A04-4753-AFC5-ADDC1B96EEDC}" destId="{50EF886B-9B4A-43DD-A755-4632C416A856}" srcOrd="1" destOrd="0" presId="urn:microsoft.com/office/officeart/2008/layout/LinedList"/>
    <dgm:cxn modelId="{957CF014-7CB5-44CF-845F-F1094051ED4E}" type="presParOf" srcId="{50EF886B-9B4A-43DD-A755-4632C416A856}" destId="{76F436C4-7E9E-4A2C-A049-9E0B7E8E83AE}" srcOrd="0" destOrd="0" presId="urn:microsoft.com/office/officeart/2008/layout/LinedList"/>
    <dgm:cxn modelId="{412F30FD-C4C5-432A-95CA-8DEFE1174E51}" type="presParOf" srcId="{50EF886B-9B4A-43DD-A755-4632C416A856}" destId="{9E9F5381-6CB0-4389-B4C4-1B4BC72CB802}" srcOrd="1" destOrd="0" presId="urn:microsoft.com/office/officeart/2008/layout/LinedList"/>
    <dgm:cxn modelId="{3216099D-DC15-4B11-B2FB-ED2474B91D14}" type="presParOf" srcId="{9E9F5381-6CB0-4389-B4C4-1B4BC72CB802}" destId="{1B6F3AEE-94CD-48FC-9516-1006B1F52406}" srcOrd="0" destOrd="0" presId="urn:microsoft.com/office/officeart/2008/layout/LinedList"/>
    <dgm:cxn modelId="{891AF0B4-E143-48FF-9F3B-431B7F143DA9}" type="presParOf" srcId="{9E9F5381-6CB0-4389-B4C4-1B4BC72CB802}" destId="{A4B3A9DF-EA00-4967-AD00-A7B7794107F6}" srcOrd="1" destOrd="0" presId="urn:microsoft.com/office/officeart/2008/layout/LinedList"/>
    <dgm:cxn modelId="{6D618939-56B8-4D7E-92EB-D20CFDB990A4}" type="presParOf" srcId="{9E9F5381-6CB0-4389-B4C4-1B4BC72CB802}" destId="{D4D19D35-119D-48E8-B9F4-482224033593}" srcOrd="2" destOrd="0" presId="urn:microsoft.com/office/officeart/2008/layout/LinedList"/>
    <dgm:cxn modelId="{BFAFB081-7182-4407-9538-39C50BE2E129}" type="presParOf" srcId="{50EF886B-9B4A-43DD-A755-4632C416A856}" destId="{3A363091-0FAF-40E1-8668-C1BE5807CEA4}" srcOrd="2" destOrd="0" presId="urn:microsoft.com/office/officeart/2008/layout/LinedList"/>
    <dgm:cxn modelId="{B7DFDDFE-95C1-472F-A16C-C227A5E5944A}" type="presParOf" srcId="{50EF886B-9B4A-43DD-A755-4632C416A856}" destId="{138F9EEC-7718-4882-9CE5-B6EF8759AFEE}" srcOrd="3" destOrd="0" presId="urn:microsoft.com/office/officeart/2008/layout/LinedList"/>
    <dgm:cxn modelId="{9EDDA0B9-B317-4BE6-B395-E56992451FE6}" type="presParOf" srcId="{50EF886B-9B4A-43DD-A755-4632C416A856}" destId="{9F4BE15A-B773-4EAB-B608-54E23CECE3A2}" srcOrd="4" destOrd="0" presId="urn:microsoft.com/office/officeart/2008/layout/LinedList"/>
    <dgm:cxn modelId="{0BFA90CA-EDE0-42A4-BD06-B33723D63EA1}" type="presParOf" srcId="{9F4BE15A-B773-4EAB-B608-54E23CECE3A2}" destId="{12138682-1819-4C2B-B74F-B8826CFD3D82}" srcOrd="0" destOrd="0" presId="urn:microsoft.com/office/officeart/2008/layout/LinedList"/>
    <dgm:cxn modelId="{9D46F19F-7AD9-4D07-B6E2-ED27DA317FC3}" type="presParOf" srcId="{9F4BE15A-B773-4EAB-B608-54E23CECE3A2}" destId="{6C8A176D-01CC-47ED-BAF8-16DEAEAB26DF}" srcOrd="1" destOrd="0" presId="urn:microsoft.com/office/officeart/2008/layout/LinedList"/>
    <dgm:cxn modelId="{82FC845E-F1B3-4B7D-AFAC-7B52D29C53E8}" type="presParOf" srcId="{9F4BE15A-B773-4EAB-B608-54E23CECE3A2}" destId="{95EBA562-74F7-4922-9D42-2821C41C6F95}" srcOrd="2" destOrd="0" presId="urn:microsoft.com/office/officeart/2008/layout/LinedList"/>
    <dgm:cxn modelId="{AC4E329F-F981-4A63-AC1D-A5D352CED6DC}" type="presParOf" srcId="{50EF886B-9B4A-43DD-A755-4632C416A856}" destId="{6E7E0F5E-531C-48E4-BA42-C6F10E416F09}" srcOrd="5" destOrd="0" presId="urn:microsoft.com/office/officeart/2008/layout/LinedList"/>
    <dgm:cxn modelId="{FAEB387E-1040-496A-B02E-34C3A3432D4C}" type="presParOf" srcId="{50EF886B-9B4A-43DD-A755-4632C416A856}" destId="{187A1586-BED2-4FC3-96B7-63879E0CBC4F}" srcOrd="6" destOrd="0" presId="urn:microsoft.com/office/officeart/2008/layout/LinedList"/>
    <dgm:cxn modelId="{4B5E158A-9A32-40AF-8BD5-5F708B694843}" type="presParOf" srcId="{50EF886B-9B4A-43DD-A755-4632C416A856}" destId="{2E48D1AF-5BEE-4750-B578-1FFEE33BBBBB}" srcOrd="7" destOrd="0" presId="urn:microsoft.com/office/officeart/2008/layout/LinedList"/>
    <dgm:cxn modelId="{22717408-FC40-4CE7-879E-26A9730608B9}" type="presParOf" srcId="{2E48D1AF-5BEE-4750-B578-1FFEE33BBBBB}" destId="{2E5FD988-8D5D-47B6-8C03-F101B8F2F6E1}" srcOrd="0" destOrd="0" presId="urn:microsoft.com/office/officeart/2008/layout/LinedList"/>
    <dgm:cxn modelId="{243BCCEA-588D-4503-A297-AB39193E2254}" type="presParOf" srcId="{2E48D1AF-5BEE-4750-B578-1FFEE33BBBBB}" destId="{C6A15868-8E32-4D5B-8C48-D11E42F34849}" srcOrd="1" destOrd="0" presId="urn:microsoft.com/office/officeart/2008/layout/LinedList"/>
    <dgm:cxn modelId="{A607994A-FE37-4314-9515-E56F3E6FB6E4}" type="presParOf" srcId="{2E48D1AF-5BEE-4750-B578-1FFEE33BBBBB}" destId="{B2C23CF1-821B-44B4-A56E-A292D634D70A}" srcOrd="2" destOrd="0" presId="urn:microsoft.com/office/officeart/2008/layout/LinedList"/>
    <dgm:cxn modelId="{3545E1A7-EE71-48AD-B4DE-D8D7809DAEAF}" type="presParOf" srcId="{50EF886B-9B4A-43DD-A755-4632C416A856}" destId="{DE56A203-91D9-4711-BF83-E079FD3A76E3}" srcOrd="8" destOrd="0" presId="urn:microsoft.com/office/officeart/2008/layout/LinedList"/>
    <dgm:cxn modelId="{B4A38D7B-CAA9-41C3-A51E-D67279164C2E}" type="presParOf" srcId="{50EF886B-9B4A-43DD-A755-4632C416A856}" destId="{1FA1CBD4-C808-4A22-8A07-F8930D0BD13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051FBD-D1D8-4E1F-8752-4AEC1749EF29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F5AECBA-4F35-4D6B-BE69-BBB64962C5B4}">
      <dgm:prSet phldrT="[Metin]" custT="1"/>
      <dgm:spPr/>
      <dgm:t>
        <a:bodyPr/>
        <a:lstStyle/>
        <a:p>
          <a:endParaRPr lang="tr-TR" sz="2000" dirty="0"/>
        </a:p>
      </dgm:t>
    </dgm:pt>
    <dgm:pt modelId="{7763E361-58DD-495C-BE6F-E27EEF1A86D6}" type="parTrans" cxnId="{0E924942-3CB9-4BFC-B0DC-D209329D34A8}">
      <dgm:prSet/>
      <dgm:spPr/>
      <dgm:t>
        <a:bodyPr/>
        <a:lstStyle/>
        <a:p>
          <a:endParaRPr lang="tr-TR" sz="2000"/>
        </a:p>
      </dgm:t>
    </dgm:pt>
    <dgm:pt modelId="{69E7A9B1-CD76-4EB1-A83F-7839833755EA}" type="sibTrans" cxnId="{0E924942-3CB9-4BFC-B0DC-D209329D34A8}">
      <dgm:prSet/>
      <dgm:spPr/>
      <dgm:t>
        <a:bodyPr/>
        <a:lstStyle/>
        <a:p>
          <a:endParaRPr lang="tr-TR" sz="2000"/>
        </a:p>
      </dgm:t>
    </dgm:pt>
    <dgm:pt modelId="{D80F9C3E-3923-454F-9C97-BBEB4A70D2ED}">
      <dgm:prSet phldrT="[Metin]" custT="1"/>
      <dgm:spPr/>
      <dgm:t>
        <a:bodyPr/>
        <a:lstStyle/>
        <a:p>
          <a:r>
            <a:rPr lang="tr-TR" sz="3600" dirty="0"/>
            <a:t>Karar</a:t>
          </a:r>
        </a:p>
      </dgm:t>
    </dgm:pt>
    <dgm:pt modelId="{36AB3EC0-A8D3-4A7E-823F-79B882AC726A}" type="parTrans" cxnId="{3ECAB4D8-947E-44A6-AB81-E9955CE9DE11}">
      <dgm:prSet/>
      <dgm:spPr/>
      <dgm:t>
        <a:bodyPr/>
        <a:lstStyle/>
        <a:p>
          <a:endParaRPr lang="tr-TR" sz="2000"/>
        </a:p>
      </dgm:t>
    </dgm:pt>
    <dgm:pt modelId="{DBCEF2CF-DD97-46D8-8679-94CFA3E1CD88}" type="sibTrans" cxnId="{3ECAB4D8-947E-44A6-AB81-E9955CE9DE11}">
      <dgm:prSet/>
      <dgm:spPr/>
      <dgm:t>
        <a:bodyPr/>
        <a:lstStyle/>
        <a:p>
          <a:endParaRPr lang="tr-TR" sz="2000"/>
        </a:p>
      </dgm:t>
    </dgm:pt>
    <dgm:pt modelId="{D9FFB7D7-2A4A-417D-B3FC-BE3A6D31F548}">
      <dgm:prSet phldrT="[Metin]" custT="1"/>
      <dgm:spPr/>
      <dgm:t>
        <a:bodyPr/>
        <a:lstStyle/>
        <a:p>
          <a:endParaRPr lang="tr-TR" sz="2000" dirty="0"/>
        </a:p>
      </dgm:t>
    </dgm:pt>
    <dgm:pt modelId="{AD0DAF91-BF09-435B-AC50-2B006A3F4691}" type="parTrans" cxnId="{B067B02A-0A05-4BFB-AEEE-BF922FAFCB80}">
      <dgm:prSet/>
      <dgm:spPr/>
      <dgm:t>
        <a:bodyPr/>
        <a:lstStyle/>
        <a:p>
          <a:endParaRPr lang="tr-TR" sz="2000"/>
        </a:p>
      </dgm:t>
    </dgm:pt>
    <dgm:pt modelId="{88B66B81-28DE-4400-BF3D-94F582362522}" type="sibTrans" cxnId="{B067B02A-0A05-4BFB-AEEE-BF922FAFCB80}">
      <dgm:prSet/>
      <dgm:spPr/>
      <dgm:t>
        <a:bodyPr/>
        <a:lstStyle/>
        <a:p>
          <a:endParaRPr lang="tr-TR" sz="2000"/>
        </a:p>
      </dgm:t>
    </dgm:pt>
    <dgm:pt modelId="{7E79A736-8CA8-43DC-B365-5F880656F65C}">
      <dgm:prSet phldrT="[Metin]" custT="1"/>
      <dgm:spPr/>
      <dgm:t>
        <a:bodyPr/>
        <a:lstStyle/>
        <a:p>
          <a:endParaRPr lang="tr-TR" sz="2000" dirty="0"/>
        </a:p>
      </dgm:t>
    </dgm:pt>
    <dgm:pt modelId="{D2FD4AD4-30EE-4EEE-BAE6-69540CC41580}" type="sibTrans" cxnId="{0B6B485D-46A4-4B1C-8DCA-3DEC4D3BDC6A}">
      <dgm:prSet/>
      <dgm:spPr/>
      <dgm:t>
        <a:bodyPr/>
        <a:lstStyle/>
        <a:p>
          <a:endParaRPr lang="tr-TR" sz="2000"/>
        </a:p>
      </dgm:t>
    </dgm:pt>
    <dgm:pt modelId="{9DDB6D3A-F3FA-4BE5-8DB3-2D4431E940B0}" type="parTrans" cxnId="{0B6B485D-46A4-4B1C-8DCA-3DEC4D3BDC6A}">
      <dgm:prSet/>
      <dgm:spPr/>
      <dgm:t>
        <a:bodyPr/>
        <a:lstStyle/>
        <a:p>
          <a:endParaRPr lang="tr-TR" sz="2000"/>
        </a:p>
      </dgm:t>
    </dgm:pt>
    <dgm:pt modelId="{3130DD1D-92EC-4FCB-AE60-3A51F2619766}" type="pres">
      <dgm:prSet presAssocID="{E1051FBD-D1D8-4E1F-8752-4AEC1749EF29}" presName="vert0" presStyleCnt="0">
        <dgm:presLayoutVars>
          <dgm:dir/>
          <dgm:animOne val="branch"/>
          <dgm:animLvl val="lvl"/>
        </dgm:presLayoutVars>
      </dgm:prSet>
      <dgm:spPr/>
    </dgm:pt>
    <dgm:pt modelId="{BF07251C-F229-459C-A8B0-8267CF82F965}" type="pres">
      <dgm:prSet presAssocID="{EF5AECBA-4F35-4D6B-BE69-BBB64962C5B4}" presName="thickLine" presStyleLbl="alignNode1" presStyleIdx="0" presStyleCnt="1"/>
      <dgm:spPr/>
    </dgm:pt>
    <dgm:pt modelId="{21B35D26-2A04-4753-AFC5-ADDC1B96EEDC}" type="pres">
      <dgm:prSet presAssocID="{EF5AECBA-4F35-4D6B-BE69-BBB64962C5B4}" presName="horz1" presStyleCnt="0"/>
      <dgm:spPr/>
    </dgm:pt>
    <dgm:pt modelId="{A1D025DD-0601-42A8-A112-1A66A8D2501D}" type="pres">
      <dgm:prSet presAssocID="{EF5AECBA-4F35-4D6B-BE69-BBB64962C5B4}" presName="tx1" presStyleLbl="revTx" presStyleIdx="0" presStyleCnt="4"/>
      <dgm:spPr/>
    </dgm:pt>
    <dgm:pt modelId="{50EF886B-9B4A-43DD-A755-4632C416A856}" type="pres">
      <dgm:prSet presAssocID="{EF5AECBA-4F35-4D6B-BE69-BBB64962C5B4}" presName="vert1" presStyleCnt="0"/>
      <dgm:spPr/>
    </dgm:pt>
    <dgm:pt modelId="{76F436C4-7E9E-4A2C-A049-9E0B7E8E83AE}" type="pres">
      <dgm:prSet presAssocID="{D80F9C3E-3923-454F-9C97-BBEB4A70D2ED}" presName="vertSpace2a" presStyleCnt="0"/>
      <dgm:spPr/>
    </dgm:pt>
    <dgm:pt modelId="{9E9F5381-6CB0-4389-B4C4-1B4BC72CB802}" type="pres">
      <dgm:prSet presAssocID="{D80F9C3E-3923-454F-9C97-BBEB4A70D2ED}" presName="horz2" presStyleCnt="0"/>
      <dgm:spPr/>
    </dgm:pt>
    <dgm:pt modelId="{1B6F3AEE-94CD-48FC-9516-1006B1F52406}" type="pres">
      <dgm:prSet presAssocID="{D80F9C3E-3923-454F-9C97-BBEB4A70D2ED}" presName="horzSpace2" presStyleCnt="0"/>
      <dgm:spPr/>
    </dgm:pt>
    <dgm:pt modelId="{A4B3A9DF-EA00-4967-AD00-A7B7794107F6}" type="pres">
      <dgm:prSet presAssocID="{D80F9C3E-3923-454F-9C97-BBEB4A70D2ED}" presName="tx2" presStyleLbl="revTx" presStyleIdx="1" presStyleCnt="4" custScaleX="127389"/>
      <dgm:spPr/>
    </dgm:pt>
    <dgm:pt modelId="{D4D19D35-119D-48E8-B9F4-482224033593}" type="pres">
      <dgm:prSet presAssocID="{D80F9C3E-3923-454F-9C97-BBEB4A70D2ED}" presName="vert2" presStyleCnt="0"/>
      <dgm:spPr/>
    </dgm:pt>
    <dgm:pt modelId="{3A363091-0FAF-40E1-8668-C1BE5807CEA4}" type="pres">
      <dgm:prSet presAssocID="{D80F9C3E-3923-454F-9C97-BBEB4A70D2ED}" presName="thinLine2b" presStyleLbl="callout" presStyleIdx="0" presStyleCnt="3"/>
      <dgm:spPr/>
    </dgm:pt>
    <dgm:pt modelId="{138F9EEC-7718-4882-9CE5-B6EF8759AFEE}" type="pres">
      <dgm:prSet presAssocID="{D80F9C3E-3923-454F-9C97-BBEB4A70D2ED}" presName="vertSpace2b" presStyleCnt="0"/>
      <dgm:spPr/>
    </dgm:pt>
    <dgm:pt modelId="{9F4BE15A-B773-4EAB-B608-54E23CECE3A2}" type="pres">
      <dgm:prSet presAssocID="{D9FFB7D7-2A4A-417D-B3FC-BE3A6D31F548}" presName="horz2" presStyleCnt="0"/>
      <dgm:spPr/>
    </dgm:pt>
    <dgm:pt modelId="{12138682-1819-4C2B-B74F-B8826CFD3D82}" type="pres">
      <dgm:prSet presAssocID="{D9FFB7D7-2A4A-417D-B3FC-BE3A6D31F548}" presName="horzSpace2" presStyleCnt="0"/>
      <dgm:spPr/>
    </dgm:pt>
    <dgm:pt modelId="{6C8A176D-01CC-47ED-BAF8-16DEAEAB26DF}" type="pres">
      <dgm:prSet presAssocID="{D9FFB7D7-2A4A-417D-B3FC-BE3A6D31F548}" presName="tx2" presStyleLbl="revTx" presStyleIdx="2" presStyleCnt="4"/>
      <dgm:spPr/>
    </dgm:pt>
    <dgm:pt modelId="{95EBA562-74F7-4922-9D42-2821C41C6F95}" type="pres">
      <dgm:prSet presAssocID="{D9FFB7D7-2A4A-417D-B3FC-BE3A6D31F548}" presName="vert2" presStyleCnt="0"/>
      <dgm:spPr/>
    </dgm:pt>
    <dgm:pt modelId="{6E7E0F5E-531C-48E4-BA42-C6F10E416F09}" type="pres">
      <dgm:prSet presAssocID="{D9FFB7D7-2A4A-417D-B3FC-BE3A6D31F548}" presName="thinLine2b" presStyleLbl="callout" presStyleIdx="1" presStyleCnt="3"/>
      <dgm:spPr/>
    </dgm:pt>
    <dgm:pt modelId="{187A1586-BED2-4FC3-96B7-63879E0CBC4F}" type="pres">
      <dgm:prSet presAssocID="{D9FFB7D7-2A4A-417D-B3FC-BE3A6D31F548}" presName="vertSpace2b" presStyleCnt="0"/>
      <dgm:spPr/>
    </dgm:pt>
    <dgm:pt modelId="{2E48D1AF-5BEE-4750-B578-1FFEE33BBBBB}" type="pres">
      <dgm:prSet presAssocID="{7E79A736-8CA8-43DC-B365-5F880656F65C}" presName="horz2" presStyleCnt="0"/>
      <dgm:spPr/>
    </dgm:pt>
    <dgm:pt modelId="{2E5FD988-8D5D-47B6-8C03-F101B8F2F6E1}" type="pres">
      <dgm:prSet presAssocID="{7E79A736-8CA8-43DC-B365-5F880656F65C}" presName="horzSpace2" presStyleCnt="0"/>
      <dgm:spPr/>
    </dgm:pt>
    <dgm:pt modelId="{C6A15868-8E32-4D5B-8C48-D11E42F34849}" type="pres">
      <dgm:prSet presAssocID="{7E79A736-8CA8-43DC-B365-5F880656F65C}" presName="tx2" presStyleLbl="revTx" presStyleIdx="3" presStyleCnt="4"/>
      <dgm:spPr/>
    </dgm:pt>
    <dgm:pt modelId="{B2C23CF1-821B-44B4-A56E-A292D634D70A}" type="pres">
      <dgm:prSet presAssocID="{7E79A736-8CA8-43DC-B365-5F880656F65C}" presName="vert2" presStyleCnt="0"/>
      <dgm:spPr/>
    </dgm:pt>
    <dgm:pt modelId="{DE56A203-91D9-4711-BF83-E079FD3A76E3}" type="pres">
      <dgm:prSet presAssocID="{7E79A736-8CA8-43DC-B365-5F880656F65C}" presName="thinLine2b" presStyleLbl="callout" presStyleIdx="2" presStyleCnt="3"/>
      <dgm:spPr/>
    </dgm:pt>
    <dgm:pt modelId="{1FA1CBD4-C808-4A22-8A07-F8930D0BD136}" type="pres">
      <dgm:prSet presAssocID="{7E79A736-8CA8-43DC-B365-5F880656F65C}" presName="vertSpace2b" presStyleCnt="0"/>
      <dgm:spPr/>
    </dgm:pt>
  </dgm:ptLst>
  <dgm:cxnLst>
    <dgm:cxn modelId="{B7BFAF00-FEB8-4E9B-AED3-B26EDE51DD2E}" type="presOf" srcId="{E1051FBD-D1D8-4E1F-8752-4AEC1749EF29}" destId="{3130DD1D-92EC-4FCB-AE60-3A51F2619766}" srcOrd="0" destOrd="0" presId="urn:microsoft.com/office/officeart/2008/layout/LinedList"/>
    <dgm:cxn modelId="{B067B02A-0A05-4BFB-AEEE-BF922FAFCB80}" srcId="{EF5AECBA-4F35-4D6B-BE69-BBB64962C5B4}" destId="{D9FFB7D7-2A4A-417D-B3FC-BE3A6D31F548}" srcOrd="1" destOrd="0" parTransId="{AD0DAF91-BF09-435B-AC50-2B006A3F4691}" sibTransId="{88B66B81-28DE-4400-BF3D-94F582362522}"/>
    <dgm:cxn modelId="{0B6B485D-46A4-4B1C-8DCA-3DEC4D3BDC6A}" srcId="{EF5AECBA-4F35-4D6B-BE69-BBB64962C5B4}" destId="{7E79A736-8CA8-43DC-B365-5F880656F65C}" srcOrd="2" destOrd="0" parTransId="{9DDB6D3A-F3FA-4BE5-8DB3-2D4431E940B0}" sibTransId="{D2FD4AD4-30EE-4EEE-BAE6-69540CC41580}"/>
    <dgm:cxn modelId="{0E924942-3CB9-4BFC-B0DC-D209329D34A8}" srcId="{E1051FBD-D1D8-4E1F-8752-4AEC1749EF29}" destId="{EF5AECBA-4F35-4D6B-BE69-BBB64962C5B4}" srcOrd="0" destOrd="0" parTransId="{7763E361-58DD-495C-BE6F-E27EEF1A86D6}" sibTransId="{69E7A9B1-CD76-4EB1-A83F-7839833755EA}"/>
    <dgm:cxn modelId="{B4705946-C06F-48AE-9CA5-AFA7545C9D1D}" type="presOf" srcId="{EF5AECBA-4F35-4D6B-BE69-BBB64962C5B4}" destId="{A1D025DD-0601-42A8-A112-1A66A8D2501D}" srcOrd="0" destOrd="0" presId="urn:microsoft.com/office/officeart/2008/layout/LinedList"/>
    <dgm:cxn modelId="{FFB0C2A2-3D95-4ABC-8017-1038DE33DD53}" type="presOf" srcId="{7E79A736-8CA8-43DC-B365-5F880656F65C}" destId="{C6A15868-8E32-4D5B-8C48-D11E42F34849}" srcOrd="0" destOrd="0" presId="urn:microsoft.com/office/officeart/2008/layout/LinedList"/>
    <dgm:cxn modelId="{F88E31CF-A942-444C-B86F-A500DA46E8F6}" type="presOf" srcId="{D9FFB7D7-2A4A-417D-B3FC-BE3A6D31F548}" destId="{6C8A176D-01CC-47ED-BAF8-16DEAEAB26DF}" srcOrd="0" destOrd="0" presId="urn:microsoft.com/office/officeart/2008/layout/LinedList"/>
    <dgm:cxn modelId="{3ECAB4D8-947E-44A6-AB81-E9955CE9DE11}" srcId="{EF5AECBA-4F35-4D6B-BE69-BBB64962C5B4}" destId="{D80F9C3E-3923-454F-9C97-BBEB4A70D2ED}" srcOrd="0" destOrd="0" parTransId="{36AB3EC0-A8D3-4A7E-823F-79B882AC726A}" sibTransId="{DBCEF2CF-DD97-46D8-8679-94CFA3E1CD88}"/>
    <dgm:cxn modelId="{2C585BDE-1625-4756-80EC-60A361B86CAF}" type="presOf" srcId="{D80F9C3E-3923-454F-9C97-BBEB4A70D2ED}" destId="{A4B3A9DF-EA00-4967-AD00-A7B7794107F6}" srcOrd="0" destOrd="0" presId="urn:microsoft.com/office/officeart/2008/layout/LinedList"/>
    <dgm:cxn modelId="{CF2B7C3D-F979-4E6E-A256-3D2543198FBB}" type="presParOf" srcId="{3130DD1D-92EC-4FCB-AE60-3A51F2619766}" destId="{BF07251C-F229-459C-A8B0-8267CF82F965}" srcOrd="0" destOrd="0" presId="urn:microsoft.com/office/officeart/2008/layout/LinedList"/>
    <dgm:cxn modelId="{7F03ACEF-AE4C-4289-A1D9-A2B31BB569DD}" type="presParOf" srcId="{3130DD1D-92EC-4FCB-AE60-3A51F2619766}" destId="{21B35D26-2A04-4753-AFC5-ADDC1B96EEDC}" srcOrd="1" destOrd="0" presId="urn:microsoft.com/office/officeart/2008/layout/LinedList"/>
    <dgm:cxn modelId="{560F9068-C836-40C4-A660-8DB12AF99808}" type="presParOf" srcId="{21B35D26-2A04-4753-AFC5-ADDC1B96EEDC}" destId="{A1D025DD-0601-42A8-A112-1A66A8D2501D}" srcOrd="0" destOrd="0" presId="urn:microsoft.com/office/officeart/2008/layout/LinedList"/>
    <dgm:cxn modelId="{780E706D-E3A4-4558-A5D6-95F60A8D5515}" type="presParOf" srcId="{21B35D26-2A04-4753-AFC5-ADDC1B96EEDC}" destId="{50EF886B-9B4A-43DD-A755-4632C416A856}" srcOrd="1" destOrd="0" presId="urn:microsoft.com/office/officeart/2008/layout/LinedList"/>
    <dgm:cxn modelId="{957CF014-7CB5-44CF-845F-F1094051ED4E}" type="presParOf" srcId="{50EF886B-9B4A-43DD-A755-4632C416A856}" destId="{76F436C4-7E9E-4A2C-A049-9E0B7E8E83AE}" srcOrd="0" destOrd="0" presId="urn:microsoft.com/office/officeart/2008/layout/LinedList"/>
    <dgm:cxn modelId="{412F30FD-C4C5-432A-95CA-8DEFE1174E51}" type="presParOf" srcId="{50EF886B-9B4A-43DD-A755-4632C416A856}" destId="{9E9F5381-6CB0-4389-B4C4-1B4BC72CB802}" srcOrd="1" destOrd="0" presId="urn:microsoft.com/office/officeart/2008/layout/LinedList"/>
    <dgm:cxn modelId="{3216099D-DC15-4B11-B2FB-ED2474B91D14}" type="presParOf" srcId="{9E9F5381-6CB0-4389-B4C4-1B4BC72CB802}" destId="{1B6F3AEE-94CD-48FC-9516-1006B1F52406}" srcOrd="0" destOrd="0" presId="urn:microsoft.com/office/officeart/2008/layout/LinedList"/>
    <dgm:cxn modelId="{891AF0B4-E143-48FF-9F3B-431B7F143DA9}" type="presParOf" srcId="{9E9F5381-6CB0-4389-B4C4-1B4BC72CB802}" destId="{A4B3A9DF-EA00-4967-AD00-A7B7794107F6}" srcOrd="1" destOrd="0" presId="urn:microsoft.com/office/officeart/2008/layout/LinedList"/>
    <dgm:cxn modelId="{6D618939-56B8-4D7E-92EB-D20CFDB990A4}" type="presParOf" srcId="{9E9F5381-6CB0-4389-B4C4-1B4BC72CB802}" destId="{D4D19D35-119D-48E8-B9F4-482224033593}" srcOrd="2" destOrd="0" presId="urn:microsoft.com/office/officeart/2008/layout/LinedList"/>
    <dgm:cxn modelId="{BFAFB081-7182-4407-9538-39C50BE2E129}" type="presParOf" srcId="{50EF886B-9B4A-43DD-A755-4632C416A856}" destId="{3A363091-0FAF-40E1-8668-C1BE5807CEA4}" srcOrd="2" destOrd="0" presId="urn:microsoft.com/office/officeart/2008/layout/LinedList"/>
    <dgm:cxn modelId="{B7DFDDFE-95C1-472F-A16C-C227A5E5944A}" type="presParOf" srcId="{50EF886B-9B4A-43DD-A755-4632C416A856}" destId="{138F9EEC-7718-4882-9CE5-B6EF8759AFEE}" srcOrd="3" destOrd="0" presId="urn:microsoft.com/office/officeart/2008/layout/LinedList"/>
    <dgm:cxn modelId="{9EDDA0B9-B317-4BE6-B395-E56992451FE6}" type="presParOf" srcId="{50EF886B-9B4A-43DD-A755-4632C416A856}" destId="{9F4BE15A-B773-4EAB-B608-54E23CECE3A2}" srcOrd="4" destOrd="0" presId="urn:microsoft.com/office/officeart/2008/layout/LinedList"/>
    <dgm:cxn modelId="{0BFA90CA-EDE0-42A4-BD06-B33723D63EA1}" type="presParOf" srcId="{9F4BE15A-B773-4EAB-B608-54E23CECE3A2}" destId="{12138682-1819-4C2B-B74F-B8826CFD3D82}" srcOrd="0" destOrd="0" presId="urn:microsoft.com/office/officeart/2008/layout/LinedList"/>
    <dgm:cxn modelId="{9D46F19F-7AD9-4D07-B6E2-ED27DA317FC3}" type="presParOf" srcId="{9F4BE15A-B773-4EAB-B608-54E23CECE3A2}" destId="{6C8A176D-01CC-47ED-BAF8-16DEAEAB26DF}" srcOrd="1" destOrd="0" presId="urn:microsoft.com/office/officeart/2008/layout/LinedList"/>
    <dgm:cxn modelId="{82FC845E-F1B3-4B7D-AFAC-7B52D29C53E8}" type="presParOf" srcId="{9F4BE15A-B773-4EAB-B608-54E23CECE3A2}" destId="{95EBA562-74F7-4922-9D42-2821C41C6F95}" srcOrd="2" destOrd="0" presId="urn:microsoft.com/office/officeart/2008/layout/LinedList"/>
    <dgm:cxn modelId="{AC4E329F-F981-4A63-AC1D-A5D352CED6DC}" type="presParOf" srcId="{50EF886B-9B4A-43DD-A755-4632C416A856}" destId="{6E7E0F5E-531C-48E4-BA42-C6F10E416F09}" srcOrd="5" destOrd="0" presId="urn:microsoft.com/office/officeart/2008/layout/LinedList"/>
    <dgm:cxn modelId="{FAEB387E-1040-496A-B02E-34C3A3432D4C}" type="presParOf" srcId="{50EF886B-9B4A-43DD-A755-4632C416A856}" destId="{187A1586-BED2-4FC3-96B7-63879E0CBC4F}" srcOrd="6" destOrd="0" presId="urn:microsoft.com/office/officeart/2008/layout/LinedList"/>
    <dgm:cxn modelId="{4B5E158A-9A32-40AF-8BD5-5F708B694843}" type="presParOf" srcId="{50EF886B-9B4A-43DD-A755-4632C416A856}" destId="{2E48D1AF-5BEE-4750-B578-1FFEE33BBBBB}" srcOrd="7" destOrd="0" presId="urn:microsoft.com/office/officeart/2008/layout/LinedList"/>
    <dgm:cxn modelId="{22717408-FC40-4CE7-879E-26A9730608B9}" type="presParOf" srcId="{2E48D1AF-5BEE-4750-B578-1FFEE33BBBBB}" destId="{2E5FD988-8D5D-47B6-8C03-F101B8F2F6E1}" srcOrd="0" destOrd="0" presId="urn:microsoft.com/office/officeart/2008/layout/LinedList"/>
    <dgm:cxn modelId="{243BCCEA-588D-4503-A297-AB39193E2254}" type="presParOf" srcId="{2E48D1AF-5BEE-4750-B578-1FFEE33BBBBB}" destId="{C6A15868-8E32-4D5B-8C48-D11E42F34849}" srcOrd="1" destOrd="0" presId="urn:microsoft.com/office/officeart/2008/layout/LinedList"/>
    <dgm:cxn modelId="{A607994A-FE37-4314-9515-E56F3E6FB6E4}" type="presParOf" srcId="{2E48D1AF-5BEE-4750-B578-1FFEE33BBBBB}" destId="{B2C23CF1-821B-44B4-A56E-A292D634D70A}" srcOrd="2" destOrd="0" presId="urn:microsoft.com/office/officeart/2008/layout/LinedList"/>
    <dgm:cxn modelId="{3545E1A7-EE71-48AD-B4DE-D8D7809DAEAF}" type="presParOf" srcId="{50EF886B-9B4A-43DD-A755-4632C416A856}" destId="{DE56A203-91D9-4711-BF83-E079FD3A76E3}" srcOrd="8" destOrd="0" presId="urn:microsoft.com/office/officeart/2008/layout/LinedList"/>
    <dgm:cxn modelId="{B4A38D7B-CAA9-41C3-A51E-D67279164C2E}" type="presParOf" srcId="{50EF886B-9B4A-43DD-A755-4632C416A856}" destId="{1FA1CBD4-C808-4A22-8A07-F8930D0BD13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DA76A-FB80-4133-BC61-CE602FFABFBD}">
      <dsp:nvSpPr>
        <dsp:cNvPr id="0" name=""/>
        <dsp:cNvSpPr/>
      </dsp:nvSpPr>
      <dsp:spPr>
        <a:xfrm>
          <a:off x="0" y="460631"/>
          <a:ext cx="6096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3936C-9DE2-4C37-8F1E-7FDD69063599}">
      <dsp:nvSpPr>
        <dsp:cNvPr id="0" name=""/>
        <dsp:cNvSpPr/>
      </dsp:nvSpPr>
      <dsp:spPr>
        <a:xfrm>
          <a:off x="319549" y="92808"/>
          <a:ext cx="4353184" cy="8896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Başlangıç :                        </a:t>
          </a:r>
          <a:r>
            <a:rPr lang="tr-TR" sz="4000" kern="1200" dirty="0"/>
            <a:t>03/07/2023</a:t>
          </a:r>
        </a:p>
      </dsp:txBody>
      <dsp:txXfrm>
        <a:off x="362979" y="136238"/>
        <a:ext cx="4266324" cy="802811"/>
      </dsp:txXfrm>
    </dsp:sp>
    <dsp:sp modelId="{1CAF8290-B055-410C-8CF5-E65766BBB8BA}">
      <dsp:nvSpPr>
        <dsp:cNvPr id="0" name=""/>
        <dsp:cNvSpPr/>
      </dsp:nvSpPr>
      <dsp:spPr>
        <a:xfrm>
          <a:off x="0" y="1790053"/>
          <a:ext cx="6096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687F-8F0D-4600-ACFC-18557732596E}">
      <dsp:nvSpPr>
        <dsp:cNvPr id="0" name=""/>
        <dsp:cNvSpPr/>
      </dsp:nvSpPr>
      <dsp:spPr>
        <a:xfrm>
          <a:off x="304800" y="1470431"/>
          <a:ext cx="4452951" cy="80670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Bitiş:                                      </a:t>
          </a:r>
          <a:r>
            <a:rPr lang="tr-TR" sz="4000" kern="1200" dirty="0"/>
            <a:t>25/07/2023</a:t>
          </a:r>
        </a:p>
      </dsp:txBody>
      <dsp:txXfrm>
        <a:off x="344180" y="1509811"/>
        <a:ext cx="4374191" cy="727941"/>
      </dsp:txXfrm>
    </dsp:sp>
    <dsp:sp modelId="{827A5374-31DD-40A7-AA70-CBCA0CDBB489}">
      <dsp:nvSpPr>
        <dsp:cNvPr id="0" name=""/>
        <dsp:cNvSpPr/>
      </dsp:nvSpPr>
      <dsp:spPr>
        <a:xfrm>
          <a:off x="0" y="3174359"/>
          <a:ext cx="6096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A95F7-E458-4D54-BDBA-92395CFD1244}">
      <dsp:nvSpPr>
        <dsp:cNvPr id="0" name=""/>
        <dsp:cNvSpPr/>
      </dsp:nvSpPr>
      <dsp:spPr>
        <a:xfrm>
          <a:off x="304800" y="2799853"/>
          <a:ext cx="4508979" cy="8615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Süre:</a:t>
          </a:r>
          <a:r>
            <a:rPr lang="tr-TR" sz="5600" kern="1200" dirty="0"/>
            <a:t>23 gün</a:t>
          </a:r>
        </a:p>
      </dsp:txBody>
      <dsp:txXfrm>
        <a:off x="346859" y="2841912"/>
        <a:ext cx="4424861" cy="777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7251C-F229-459C-A8B0-8267CF82F965}">
      <dsp:nvSpPr>
        <dsp:cNvPr id="0" name=""/>
        <dsp:cNvSpPr/>
      </dsp:nvSpPr>
      <dsp:spPr>
        <a:xfrm>
          <a:off x="0" y="0"/>
          <a:ext cx="82089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D025DD-0601-42A8-A112-1A66A8D2501D}">
      <dsp:nvSpPr>
        <dsp:cNvPr id="0" name=""/>
        <dsp:cNvSpPr/>
      </dsp:nvSpPr>
      <dsp:spPr>
        <a:xfrm>
          <a:off x="0" y="0"/>
          <a:ext cx="1641782" cy="338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kern="1200" dirty="0"/>
        </a:p>
      </dsp:txBody>
      <dsp:txXfrm>
        <a:off x="0" y="0"/>
        <a:ext cx="1641782" cy="3384376"/>
      </dsp:txXfrm>
    </dsp:sp>
    <dsp:sp modelId="{A4B3A9DF-EA00-4967-AD00-A7B7794107F6}">
      <dsp:nvSpPr>
        <dsp:cNvPr id="0" name=""/>
        <dsp:cNvSpPr/>
      </dsp:nvSpPr>
      <dsp:spPr>
        <a:xfrm>
          <a:off x="1764916" y="52880"/>
          <a:ext cx="6443995" cy="105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/>
            <a:t>Hipotez Testi</a:t>
          </a:r>
        </a:p>
      </dsp:txBody>
      <dsp:txXfrm>
        <a:off x="1764916" y="52880"/>
        <a:ext cx="6443995" cy="1057617"/>
      </dsp:txXfrm>
    </dsp:sp>
    <dsp:sp modelId="{3A363091-0FAF-40E1-8668-C1BE5807CEA4}">
      <dsp:nvSpPr>
        <dsp:cNvPr id="0" name=""/>
        <dsp:cNvSpPr/>
      </dsp:nvSpPr>
      <dsp:spPr>
        <a:xfrm>
          <a:off x="1641782" y="1110498"/>
          <a:ext cx="65671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8A176D-01CC-47ED-BAF8-16DEAEAB26DF}">
      <dsp:nvSpPr>
        <dsp:cNvPr id="0" name=""/>
        <dsp:cNvSpPr/>
      </dsp:nvSpPr>
      <dsp:spPr>
        <a:xfrm>
          <a:off x="1764916" y="1163379"/>
          <a:ext cx="6443995" cy="105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kern="1200" dirty="0"/>
        </a:p>
      </dsp:txBody>
      <dsp:txXfrm>
        <a:off x="1764916" y="1163379"/>
        <a:ext cx="6443995" cy="1057617"/>
      </dsp:txXfrm>
    </dsp:sp>
    <dsp:sp modelId="{6E7E0F5E-531C-48E4-BA42-C6F10E416F09}">
      <dsp:nvSpPr>
        <dsp:cNvPr id="0" name=""/>
        <dsp:cNvSpPr/>
      </dsp:nvSpPr>
      <dsp:spPr>
        <a:xfrm>
          <a:off x="1641782" y="2220996"/>
          <a:ext cx="65671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A15868-8E32-4D5B-8C48-D11E42F34849}">
      <dsp:nvSpPr>
        <dsp:cNvPr id="0" name=""/>
        <dsp:cNvSpPr/>
      </dsp:nvSpPr>
      <dsp:spPr>
        <a:xfrm>
          <a:off x="1764916" y="2273877"/>
          <a:ext cx="6443995" cy="105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kern="1200" dirty="0"/>
        </a:p>
      </dsp:txBody>
      <dsp:txXfrm>
        <a:off x="1764916" y="2273877"/>
        <a:ext cx="6443995" cy="1057617"/>
      </dsp:txXfrm>
    </dsp:sp>
    <dsp:sp modelId="{DE56A203-91D9-4711-BF83-E079FD3A76E3}">
      <dsp:nvSpPr>
        <dsp:cNvPr id="0" name=""/>
        <dsp:cNvSpPr/>
      </dsp:nvSpPr>
      <dsp:spPr>
        <a:xfrm>
          <a:off x="1641782" y="3331495"/>
          <a:ext cx="65671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7251C-F229-459C-A8B0-8267CF82F965}">
      <dsp:nvSpPr>
        <dsp:cNvPr id="0" name=""/>
        <dsp:cNvSpPr/>
      </dsp:nvSpPr>
      <dsp:spPr>
        <a:xfrm>
          <a:off x="0" y="0"/>
          <a:ext cx="82089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D025DD-0601-42A8-A112-1A66A8D2501D}">
      <dsp:nvSpPr>
        <dsp:cNvPr id="0" name=""/>
        <dsp:cNvSpPr/>
      </dsp:nvSpPr>
      <dsp:spPr>
        <a:xfrm>
          <a:off x="0" y="0"/>
          <a:ext cx="1641782" cy="3672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kern="1200" dirty="0"/>
        </a:p>
      </dsp:txBody>
      <dsp:txXfrm>
        <a:off x="0" y="0"/>
        <a:ext cx="1641782" cy="3672408"/>
      </dsp:txXfrm>
    </dsp:sp>
    <dsp:sp modelId="{A4B3A9DF-EA00-4967-AD00-A7B7794107F6}">
      <dsp:nvSpPr>
        <dsp:cNvPr id="0" name=""/>
        <dsp:cNvSpPr/>
      </dsp:nvSpPr>
      <dsp:spPr>
        <a:xfrm>
          <a:off x="1764916" y="57381"/>
          <a:ext cx="6443995" cy="114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/>
            <a:t>Z- Testi Sonuçları</a:t>
          </a:r>
        </a:p>
      </dsp:txBody>
      <dsp:txXfrm>
        <a:off x="1764916" y="57381"/>
        <a:ext cx="6443995" cy="1147627"/>
      </dsp:txXfrm>
    </dsp:sp>
    <dsp:sp modelId="{3A363091-0FAF-40E1-8668-C1BE5807CEA4}">
      <dsp:nvSpPr>
        <dsp:cNvPr id="0" name=""/>
        <dsp:cNvSpPr/>
      </dsp:nvSpPr>
      <dsp:spPr>
        <a:xfrm>
          <a:off x="1641782" y="1205008"/>
          <a:ext cx="65671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8A176D-01CC-47ED-BAF8-16DEAEAB26DF}">
      <dsp:nvSpPr>
        <dsp:cNvPr id="0" name=""/>
        <dsp:cNvSpPr/>
      </dsp:nvSpPr>
      <dsp:spPr>
        <a:xfrm>
          <a:off x="1764916" y="1262390"/>
          <a:ext cx="6443995" cy="114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kern="1200" dirty="0"/>
        </a:p>
      </dsp:txBody>
      <dsp:txXfrm>
        <a:off x="1764916" y="1262390"/>
        <a:ext cx="6443995" cy="1147627"/>
      </dsp:txXfrm>
    </dsp:sp>
    <dsp:sp modelId="{6E7E0F5E-531C-48E4-BA42-C6F10E416F09}">
      <dsp:nvSpPr>
        <dsp:cNvPr id="0" name=""/>
        <dsp:cNvSpPr/>
      </dsp:nvSpPr>
      <dsp:spPr>
        <a:xfrm>
          <a:off x="1641782" y="2410017"/>
          <a:ext cx="65671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A15868-8E32-4D5B-8C48-D11E42F34849}">
      <dsp:nvSpPr>
        <dsp:cNvPr id="0" name=""/>
        <dsp:cNvSpPr/>
      </dsp:nvSpPr>
      <dsp:spPr>
        <a:xfrm>
          <a:off x="1764916" y="2467399"/>
          <a:ext cx="6443995" cy="114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kern="1200" dirty="0"/>
        </a:p>
      </dsp:txBody>
      <dsp:txXfrm>
        <a:off x="1764916" y="2467399"/>
        <a:ext cx="6443995" cy="1147627"/>
      </dsp:txXfrm>
    </dsp:sp>
    <dsp:sp modelId="{DE56A203-91D9-4711-BF83-E079FD3A76E3}">
      <dsp:nvSpPr>
        <dsp:cNvPr id="0" name=""/>
        <dsp:cNvSpPr/>
      </dsp:nvSpPr>
      <dsp:spPr>
        <a:xfrm>
          <a:off x="1641782" y="3615026"/>
          <a:ext cx="65671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7251C-F229-459C-A8B0-8267CF82F965}">
      <dsp:nvSpPr>
        <dsp:cNvPr id="0" name=""/>
        <dsp:cNvSpPr/>
      </dsp:nvSpPr>
      <dsp:spPr>
        <a:xfrm>
          <a:off x="0" y="0"/>
          <a:ext cx="8352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D025DD-0601-42A8-A112-1A66A8D2501D}">
      <dsp:nvSpPr>
        <dsp:cNvPr id="0" name=""/>
        <dsp:cNvSpPr/>
      </dsp:nvSpPr>
      <dsp:spPr>
        <a:xfrm>
          <a:off x="0" y="0"/>
          <a:ext cx="1373665" cy="39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kern="1200" dirty="0"/>
        </a:p>
      </dsp:txBody>
      <dsp:txXfrm>
        <a:off x="0" y="0"/>
        <a:ext cx="1373665" cy="3960440"/>
      </dsp:txXfrm>
    </dsp:sp>
    <dsp:sp modelId="{A4B3A9DF-EA00-4967-AD00-A7B7794107F6}">
      <dsp:nvSpPr>
        <dsp:cNvPr id="0" name=""/>
        <dsp:cNvSpPr/>
      </dsp:nvSpPr>
      <dsp:spPr>
        <a:xfrm>
          <a:off x="1476689" y="61881"/>
          <a:ext cx="6868350" cy="123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/>
            <a:t>Karar</a:t>
          </a:r>
        </a:p>
      </dsp:txBody>
      <dsp:txXfrm>
        <a:off x="1476689" y="61881"/>
        <a:ext cx="6868350" cy="1237637"/>
      </dsp:txXfrm>
    </dsp:sp>
    <dsp:sp modelId="{3A363091-0FAF-40E1-8668-C1BE5807CEA4}">
      <dsp:nvSpPr>
        <dsp:cNvPr id="0" name=""/>
        <dsp:cNvSpPr/>
      </dsp:nvSpPr>
      <dsp:spPr>
        <a:xfrm>
          <a:off x="1373665" y="1299519"/>
          <a:ext cx="5494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8A176D-01CC-47ED-BAF8-16DEAEAB26DF}">
      <dsp:nvSpPr>
        <dsp:cNvPr id="0" name=""/>
        <dsp:cNvSpPr/>
      </dsp:nvSpPr>
      <dsp:spPr>
        <a:xfrm>
          <a:off x="1476689" y="1361401"/>
          <a:ext cx="5391635" cy="123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kern="1200" dirty="0"/>
        </a:p>
      </dsp:txBody>
      <dsp:txXfrm>
        <a:off x="1476689" y="1361401"/>
        <a:ext cx="5391635" cy="1237637"/>
      </dsp:txXfrm>
    </dsp:sp>
    <dsp:sp modelId="{6E7E0F5E-531C-48E4-BA42-C6F10E416F09}">
      <dsp:nvSpPr>
        <dsp:cNvPr id="0" name=""/>
        <dsp:cNvSpPr/>
      </dsp:nvSpPr>
      <dsp:spPr>
        <a:xfrm>
          <a:off x="1373665" y="2599038"/>
          <a:ext cx="5494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A15868-8E32-4D5B-8C48-D11E42F34849}">
      <dsp:nvSpPr>
        <dsp:cNvPr id="0" name=""/>
        <dsp:cNvSpPr/>
      </dsp:nvSpPr>
      <dsp:spPr>
        <a:xfrm>
          <a:off x="1476689" y="2660920"/>
          <a:ext cx="5391635" cy="123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kern="1200" dirty="0"/>
        </a:p>
      </dsp:txBody>
      <dsp:txXfrm>
        <a:off x="1476689" y="2660920"/>
        <a:ext cx="5391635" cy="1237637"/>
      </dsp:txXfrm>
    </dsp:sp>
    <dsp:sp modelId="{DE56A203-91D9-4711-BF83-E079FD3A76E3}">
      <dsp:nvSpPr>
        <dsp:cNvPr id="0" name=""/>
        <dsp:cNvSpPr/>
      </dsp:nvSpPr>
      <dsp:spPr>
        <a:xfrm>
          <a:off x="1373665" y="3898558"/>
          <a:ext cx="5494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Templateswise.com - A/B Te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A/B Testing</a:t>
            </a:r>
            <a:endParaRPr lang="en-US" noProof="0" dirty="0"/>
          </a:p>
        </p:txBody>
      </p:sp>
      <p:sp>
        <p:nvSpPr>
          <p:cNvPr id="4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1" name="Group 49"/>
          <p:cNvGrpSpPr>
            <a:grpSpLocks noChangeAspect="1"/>
          </p:cNvGrpSpPr>
          <p:nvPr userDrawn="1"/>
        </p:nvGrpSpPr>
        <p:grpSpPr bwMode="auto">
          <a:xfrm>
            <a:off x="2114550" y="1712182"/>
            <a:ext cx="4914900" cy="2395538"/>
            <a:chOff x="1332" y="1034"/>
            <a:chExt cx="3096" cy="1509"/>
          </a:xfrm>
        </p:grpSpPr>
        <p:sp>
          <p:nvSpPr>
            <p:cNvPr id="64" name="Freeform 51"/>
            <p:cNvSpPr>
              <a:spLocks/>
            </p:cNvSpPr>
            <p:nvPr userDrawn="1"/>
          </p:nvSpPr>
          <p:spPr bwMode="auto">
            <a:xfrm>
              <a:off x="3381" y="1104"/>
              <a:ext cx="1047" cy="692"/>
            </a:xfrm>
            <a:custGeom>
              <a:avLst/>
              <a:gdLst>
                <a:gd name="T0" fmla="*/ 2095 w 2095"/>
                <a:gd name="T1" fmla="*/ 220 h 1383"/>
                <a:gd name="T2" fmla="*/ 1934 w 2095"/>
                <a:gd name="T3" fmla="*/ 661 h 1383"/>
                <a:gd name="T4" fmla="*/ 1875 w 2095"/>
                <a:gd name="T5" fmla="*/ 826 h 1383"/>
                <a:gd name="T6" fmla="*/ 1823 w 2095"/>
                <a:gd name="T7" fmla="*/ 713 h 1383"/>
                <a:gd name="T8" fmla="*/ 1820 w 2095"/>
                <a:gd name="T9" fmla="*/ 711 h 1383"/>
                <a:gd name="T10" fmla="*/ 378 w 2095"/>
                <a:gd name="T11" fmla="*/ 1383 h 1383"/>
                <a:gd name="T12" fmla="*/ 378 w 2095"/>
                <a:gd name="T13" fmla="*/ 1383 h 1383"/>
                <a:gd name="T14" fmla="*/ 0 w 2095"/>
                <a:gd name="T15" fmla="*/ 1383 h 1383"/>
                <a:gd name="T16" fmla="*/ 0 w 2095"/>
                <a:gd name="T17" fmla="*/ 734 h 1383"/>
                <a:gd name="T18" fmla="*/ 233 w 2095"/>
                <a:gd name="T19" fmla="*/ 734 h 1383"/>
                <a:gd name="T20" fmla="*/ 233 w 2095"/>
                <a:gd name="T21" fmla="*/ 734 h 1383"/>
                <a:gd name="T22" fmla="*/ 1546 w 2095"/>
                <a:gd name="T23" fmla="*/ 121 h 1383"/>
                <a:gd name="T24" fmla="*/ 1490 w 2095"/>
                <a:gd name="T25" fmla="*/ 0 h 1383"/>
                <a:gd name="T26" fmla="*/ 2095 w 2095"/>
                <a:gd name="T27" fmla="*/ 22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5" h="1383">
                  <a:moveTo>
                    <a:pt x="2095" y="220"/>
                  </a:moveTo>
                  <a:lnTo>
                    <a:pt x="1934" y="661"/>
                  </a:lnTo>
                  <a:lnTo>
                    <a:pt x="1875" y="826"/>
                  </a:lnTo>
                  <a:lnTo>
                    <a:pt x="1823" y="713"/>
                  </a:lnTo>
                  <a:lnTo>
                    <a:pt x="1820" y="711"/>
                  </a:lnTo>
                  <a:lnTo>
                    <a:pt x="378" y="1383"/>
                  </a:lnTo>
                  <a:lnTo>
                    <a:pt x="378" y="1383"/>
                  </a:lnTo>
                  <a:lnTo>
                    <a:pt x="0" y="1383"/>
                  </a:lnTo>
                  <a:lnTo>
                    <a:pt x="0" y="734"/>
                  </a:lnTo>
                  <a:lnTo>
                    <a:pt x="233" y="734"/>
                  </a:lnTo>
                  <a:lnTo>
                    <a:pt x="233" y="734"/>
                  </a:lnTo>
                  <a:lnTo>
                    <a:pt x="1546" y="121"/>
                  </a:lnTo>
                  <a:lnTo>
                    <a:pt x="1490" y="0"/>
                  </a:lnTo>
                  <a:lnTo>
                    <a:pt x="2095" y="22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2"/>
            <p:cNvSpPr>
              <a:spLocks/>
            </p:cNvSpPr>
            <p:nvPr userDrawn="1"/>
          </p:nvSpPr>
          <p:spPr bwMode="auto">
            <a:xfrm>
              <a:off x="1332" y="1104"/>
              <a:ext cx="1047" cy="692"/>
            </a:xfrm>
            <a:custGeom>
              <a:avLst/>
              <a:gdLst>
                <a:gd name="T0" fmla="*/ 0 w 2095"/>
                <a:gd name="T1" fmla="*/ 220 h 1383"/>
                <a:gd name="T2" fmla="*/ 161 w 2095"/>
                <a:gd name="T3" fmla="*/ 661 h 1383"/>
                <a:gd name="T4" fmla="*/ 220 w 2095"/>
                <a:gd name="T5" fmla="*/ 826 h 1383"/>
                <a:gd name="T6" fmla="*/ 272 w 2095"/>
                <a:gd name="T7" fmla="*/ 713 h 1383"/>
                <a:gd name="T8" fmla="*/ 275 w 2095"/>
                <a:gd name="T9" fmla="*/ 711 h 1383"/>
                <a:gd name="T10" fmla="*/ 1717 w 2095"/>
                <a:gd name="T11" fmla="*/ 1383 h 1383"/>
                <a:gd name="T12" fmla="*/ 1717 w 2095"/>
                <a:gd name="T13" fmla="*/ 1383 h 1383"/>
                <a:gd name="T14" fmla="*/ 2095 w 2095"/>
                <a:gd name="T15" fmla="*/ 1383 h 1383"/>
                <a:gd name="T16" fmla="*/ 2095 w 2095"/>
                <a:gd name="T17" fmla="*/ 734 h 1383"/>
                <a:gd name="T18" fmla="*/ 1862 w 2095"/>
                <a:gd name="T19" fmla="*/ 734 h 1383"/>
                <a:gd name="T20" fmla="*/ 1862 w 2095"/>
                <a:gd name="T21" fmla="*/ 734 h 1383"/>
                <a:gd name="T22" fmla="*/ 549 w 2095"/>
                <a:gd name="T23" fmla="*/ 121 h 1383"/>
                <a:gd name="T24" fmla="*/ 605 w 2095"/>
                <a:gd name="T25" fmla="*/ 0 h 1383"/>
                <a:gd name="T26" fmla="*/ 0 w 2095"/>
                <a:gd name="T27" fmla="*/ 22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5" h="1383">
                  <a:moveTo>
                    <a:pt x="0" y="220"/>
                  </a:moveTo>
                  <a:lnTo>
                    <a:pt x="161" y="661"/>
                  </a:lnTo>
                  <a:lnTo>
                    <a:pt x="220" y="826"/>
                  </a:lnTo>
                  <a:lnTo>
                    <a:pt x="272" y="713"/>
                  </a:lnTo>
                  <a:lnTo>
                    <a:pt x="275" y="711"/>
                  </a:lnTo>
                  <a:lnTo>
                    <a:pt x="1717" y="1383"/>
                  </a:lnTo>
                  <a:lnTo>
                    <a:pt x="1717" y="1383"/>
                  </a:lnTo>
                  <a:lnTo>
                    <a:pt x="2095" y="1383"/>
                  </a:lnTo>
                  <a:lnTo>
                    <a:pt x="2095" y="734"/>
                  </a:lnTo>
                  <a:lnTo>
                    <a:pt x="1862" y="734"/>
                  </a:lnTo>
                  <a:lnTo>
                    <a:pt x="1862" y="734"/>
                  </a:lnTo>
                  <a:lnTo>
                    <a:pt x="549" y="121"/>
                  </a:lnTo>
                  <a:lnTo>
                    <a:pt x="605" y="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3"/>
            <p:cNvSpPr>
              <a:spLocks/>
            </p:cNvSpPr>
            <p:nvPr userDrawn="1"/>
          </p:nvSpPr>
          <p:spPr bwMode="auto">
            <a:xfrm>
              <a:off x="3381" y="1851"/>
              <a:ext cx="1047" cy="692"/>
            </a:xfrm>
            <a:custGeom>
              <a:avLst/>
              <a:gdLst>
                <a:gd name="T0" fmla="*/ 2095 w 2095"/>
                <a:gd name="T1" fmla="*/ 1164 h 1384"/>
                <a:gd name="T2" fmla="*/ 1934 w 2095"/>
                <a:gd name="T3" fmla="*/ 724 h 1384"/>
                <a:gd name="T4" fmla="*/ 1875 w 2095"/>
                <a:gd name="T5" fmla="*/ 559 h 1384"/>
                <a:gd name="T6" fmla="*/ 1823 w 2095"/>
                <a:gd name="T7" fmla="*/ 671 h 1384"/>
                <a:gd name="T8" fmla="*/ 1820 w 2095"/>
                <a:gd name="T9" fmla="*/ 674 h 1384"/>
                <a:gd name="T10" fmla="*/ 378 w 2095"/>
                <a:gd name="T11" fmla="*/ 0 h 1384"/>
                <a:gd name="T12" fmla="*/ 378 w 2095"/>
                <a:gd name="T13" fmla="*/ 0 h 1384"/>
                <a:gd name="T14" fmla="*/ 0 w 2095"/>
                <a:gd name="T15" fmla="*/ 0 h 1384"/>
                <a:gd name="T16" fmla="*/ 0 w 2095"/>
                <a:gd name="T17" fmla="*/ 651 h 1384"/>
                <a:gd name="T18" fmla="*/ 233 w 2095"/>
                <a:gd name="T19" fmla="*/ 651 h 1384"/>
                <a:gd name="T20" fmla="*/ 233 w 2095"/>
                <a:gd name="T21" fmla="*/ 651 h 1384"/>
                <a:gd name="T22" fmla="*/ 1546 w 2095"/>
                <a:gd name="T23" fmla="*/ 1263 h 1384"/>
                <a:gd name="T24" fmla="*/ 1490 w 2095"/>
                <a:gd name="T25" fmla="*/ 1384 h 1384"/>
                <a:gd name="T26" fmla="*/ 2095 w 2095"/>
                <a:gd name="T27" fmla="*/ 1164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5" h="1384">
                  <a:moveTo>
                    <a:pt x="2095" y="1164"/>
                  </a:moveTo>
                  <a:lnTo>
                    <a:pt x="1934" y="724"/>
                  </a:lnTo>
                  <a:lnTo>
                    <a:pt x="1875" y="559"/>
                  </a:lnTo>
                  <a:lnTo>
                    <a:pt x="1823" y="671"/>
                  </a:lnTo>
                  <a:lnTo>
                    <a:pt x="1820" y="674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0" y="0"/>
                  </a:lnTo>
                  <a:lnTo>
                    <a:pt x="0" y="651"/>
                  </a:lnTo>
                  <a:lnTo>
                    <a:pt x="233" y="651"/>
                  </a:lnTo>
                  <a:lnTo>
                    <a:pt x="233" y="651"/>
                  </a:lnTo>
                  <a:lnTo>
                    <a:pt x="1546" y="1263"/>
                  </a:lnTo>
                  <a:lnTo>
                    <a:pt x="1490" y="1384"/>
                  </a:lnTo>
                  <a:lnTo>
                    <a:pt x="2095" y="116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4"/>
            <p:cNvSpPr>
              <a:spLocks/>
            </p:cNvSpPr>
            <p:nvPr userDrawn="1"/>
          </p:nvSpPr>
          <p:spPr bwMode="auto">
            <a:xfrm>
              <a:off x="1332" y="1851"/>
              <a:ext cx="1047" cy="692"/>
            </a:xfrm>
            <a:custGeom>
              <a:avLst/>
              <a:gdLst>
                <a:gd name="T0" fmla="*/ 0 w 2095"/>
                <a:gd name="T1" fmla="*/ 1164 h 1384"/>
                <a:gd name="T2" fmla="*/ 161 w 2095"/>
                <a:gd name="T3" fmla="*/ 724 h 1384"/>
                <a:gd name="T4" fmla="*/ 220 w 2095"/>
                <a:gd name="T5" fmla="*/ 559 h 1384"/>
                <a:gd name="T6" fmla="*/ 272 w 2095"/>
                <a:gd name="T7" fmla="*/ 671 h 1384"/>
                <a:gd name="T8" fmla="*/ 275 w 2095"/>
                <a:gd name="T9" fmla="*/ 674 h 1384"/>
                <a:gd name="T10" fmla="*/ 1717 w 2095"/>
                <a:gd name="T11" fmla="*/ 0 h 1384"/>
                <a:gd name="T12" fmla="*/ 1717 w 2095"/>
                <a:gd name="T13" fmla="*/ 0 h 1384"/>
                <a:gd name="T14" fmla="*/ 2095 w 2095"/>
                <a:gd name="T15" fmla="*/ 0 h 1384"/>
                <a:gd name="T16" fmla="*/ 2095 w 2095"/>
                <a:gd name="T17" fmla="*/ 651 h 1384"/>
                <a:gd name="T18" fmla="*/ 1862 w 2095"/>
                <a:gd name="T19" fmla="*/ 651 h 1384"/>
                <a:gd name="T20" fmla="*/ 1862 w 2095"/>
                <a:gd name="T21" fmla="*/ 651 h 1384"/>
                <a:gd name="T22" fmla="*/ 549 w 2095"/>
                <a:gd name="T23" fmla="*/ 1263 h 1384"/>
                <a:gd name="T24" fmla="*/ 605 w 2095"/>
                <a:gd name="T25" fmla="*/ 1384 h 1384"/>
                <a:gd name="T26" fmla="*/ 0 w 2095"/>
                <a:gd name="T27" fmla="*/ 1164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5" h="1384">
                  <a:moveTo>
                    <a:pt x="0" y="1164"/>
                  </a:moveTo>
                  <a:lnTo>
                    <a:pt x="161" y="724"/>
                  </a:lnTo>
                  <a:lnTo>
                    <a:pt x="220" y="559"/>
                  </a:lnTo>
                  <a:lnTo>
                    <a:pt x="272" y="671"/>
                  </a:lnTo>
                  <a:lnTo>
                    <a:pt x="275" y="674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2095" y="0"/>
                  </a:lnTo>
                  <a:lnTo>
                    <a:pt x="2095" y="651"/>
                  </a:lnTo>
                  <a:lnTo>
                    <a:pt x="1862" y="651"/>
                  </a:lnTo>
                  <a:lnTo>
                    <a:pt x="1862" y="651"/>
                  </a:lnTo>
                  <a:lnTo>
                    <a:pt x="549" y="1263"/>
                  </a:lnTo>
                  <a:lnTo>
                    <a:pt x="605" y="1384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5"/>
            <p:cNvSpPr>
              <a:spLocks/>
            </p:cNvSpPr>
            <p:nvPr userDrawn="1"/>
          </p:nvSpPr>
          <p:spPr bwMode="auto">
            <a:xfrm>
              <a:off x="1669" y="1710"/>
              <a:ext cx="220" cy="220"/>
            </a:xfrm>
            <a:custGeom>
              <a:avLst/>
              <a:gdLst>
                <a:gd name="T0" fmla="*/ 440 w 440"/>
                <a:gd name="T1" fmla="*/ 220 h 440"/>
                <a:gd name="T2" fmla="*/ 436 w 440"/>
                <a:gd name="T3" fmla="*/ 265 h 440"/>
                <a:gd name="T4" fmla="*/ 423 w 440"/>
                <a:gd name="T5" fmla="*/ 305 h 440"/>
                <a:gd name="T6" fmla="*/ 404 w 440"/>
                <a:gd name="T7" fmla="*/ 343 h 440"/>
                <a:gd name="T8" fmla="*/ 376 w 440"/>
                <a:gd name="T9" fmla="*/ 376 h 440"/>
                <a:gd name="T10" fmla="*/ 344 w 440"/>
                <a:gd name="T11" fmla="*/ 402 h 440"/>
                <a:gd name="T12" fmla="*/ 307 w 440"/>
                <a:gd name="T13" fmla="*/ 423 h 440"/>
                <a:gd name="T14" fmla="*/ 265 w 440"/>
                <a:gd name="T15" fmla="*/ 436 h 440"/>
                <a:gd name="T16" fmla="*/ 220 w 440"/>
                <a:gd name="T17" fmla="*/ 440 h 440"/>
                <a:gd name="T18" fmla="*/ 198 w 440"/>
                <a:gd name="T19" fmla="*/ 439 h 440"/>
                <a:gd name="T20" fmla="*/ 155 w 440"/>
                <a:gd name="T21" fmla="*/ 430 h 440"/>
                <a:gd name="T22" fmla="*/ 116 w 440"/>
                <a:gd name="T23" fmla="*/ 414 h 440"/>
                <a:gd name="T24" fmla="*/ 81 w 440"/>
                <a:gd name="T25" fmla="*/ 389 h 440"/>
                <a:gd name="T26" fmla="*/ 51 w 440"/>
                <a:gd name="T27" fmla="*/ 361 h 440"/>
                <a:gd name="T28" fmla="*/ 27 w 440"/>
                <a:gd name="T29" fmla="*/ 325 h 440"/>
                <a:gd name="T30" fmla="*/ 11 w 440"/>
                <a:gd name="T31" fmla="*/ 286 h 440"/>
                <a:gd name="T32" fmla="*/ 1 w 440"/>
                <a:gd name="T33" fmla="*/ 243 h 440"/>
                <a:gd name="T34" fmla="*/ 0 w 440"/>
                <a:gd name="T35" fmla="*/ 220 h 440"/>
                <a:gd name="T36" fmla="*/ 5 w 440"/>
                <a:gd name="T37" fmla="*/ 176 h 440"/>
                <a:gd name="T38" fmla="*/ 18 w 440"/>
                <a:gd name="T39" fmla="*/ 135 h 440"/>
                <a:gd name="T40" fmla="*/ 38 w 440"/>
                <a:gd name="T41" fmla="*/ 97 h 440"/>
                <a:gd name="T42" fmla="*/ 65 w 440"/>
                <a:gd name="T43" fmla="*/ 65 h 440"/>
                <a:gd name="T44" fmla="*/ 97 w 440"/>
                <a:gd name="T45" fmla="*/ 38 h 440"/>
                <a:gd name="T46" fmla="*/ 135 w 440"/>
                <a:gd name="T47" fmla="*/ 17 h 440"/>
                <a:gd name="T48" fmla="*/ 177 w 440"/>
                <a:gd name="T49" fmla="*/ 5 h 440"/>
                <a:gd name="T50" fmla="*/ 220 w 440"/>
                <a:gd name="T51" fmla="*/ 0 h 440"/>
                <a:gd name="T52" fmla="*/ 243 w 440"/>
                <a:gd name="T53" fmla="*/ 1 h 440"/>
                <a:gd name="T54" fmla="*/ 286 w 440"/>
                <a:gd name="T55" fmla="*/ 10 h 440"/>
                <a:gd name="T56" fmla="*/ 325 w 440"/>
                <a:gd name="T57" fmla="*/ 27 h 440"/>
                <a:gd name="T58" fmla="*/ 361 w 440"/>
                <a:gd name="T59" fmla="*/ 51 h 440"/>
                <a:gd name="T60" fmla="*/ 391 w 440"/>
                <a:gd name="T61" fmla="*/ 80 h 440"/>
                <a:gd name="T62" fmla="*/ 414 w 440"/>
                <a:gd name="T63" fmla="*/ 115 h 440"/>
                <a:gd name="T64" fmla="*/ 431 w 440"/>
                <a:gd name="T65" fmla="*/ 154 h 440"/>
                <a:gd name="T66" fmla="*/ 439 w 440"/>
                <a:gd name="T67" fmla="*/ 197 h 440"/>
                <a:gd name="T68" fmla="*/ 440 w 440"/>
                <a:gd name="T69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0" h="440">
                  <a:moveTo>
                    <a:pt x="440" y="220"/>
                  </a:moveTo>
                  <a:lnTo>
                    <a:pt x="440" y="220"/>
                  </a:lnTo>
                  <a:lnTo>
                    <a:pt x="439" y="243"/>
                  </a:lnTo>
                  <a:lnTo>
                    <a:pt x="436" y="265"/>
                  </a:lnTo>
                  <a:lnTo>
                    <a:pt x="431" y="286"/>
                  </a:lnTo>
                  <a:lnTo>
                    <a:pt x="423" y="305"/>
                  </a:lnTo>
                  <a:lnTo>
                    <a:pt x="414" y="325"/>
                  </a:lnTo>
                  <a:lnTo>
                    <a:pt x="404" y="343"/>
                  </a:lnTo>
                  <a:lnTo>
                    <a:pt x="391" y="361"/>
                  </a:lnTo>
                  <a:lnTo>
                    <a:pt x="376" y="376"/>
                  </a:lnTo>
                  <a:lnTo>
                    <a:pt x="361" y="389"/>
                  </a:lnTo>
                  <a:lnTo>
                    <a:pt x="344" y="402"/>
                  </a:lnTo>
                  <a:lnTo>
                    <a:pt x="325" y="414"/>
                  </a:lnTo>
                  <a:lnTo>
                    <a:pt x="307" y="423"/>
                  </a:lnTo>
                  <a:lnTo>
                    <a:pt x="286" y="430"/>
                  </a:lnTo>
                  <a:lnTo>
                    <a:pt x="265" y="436"/>
                  </a:lnTo>
                  <a:lnTo>
                    <a:pt x="243" y="439"/>
                  </a:lnTo>
                  <a:lnTo>
                    <a:pt x="220" y="440"/>
                  </a:lnTo>
                  <a:lnTo>
                    <a:pt x="220" y="440"/>
                  </a:lnTo>
                  <a:lnTo>
                    <a:pt x="198" y="439"/>
                  </a:lnTo>
                  <a:lnTo>
                    <a:pt x="177" y="436"/>
                  </a:lnTo>
                  <a:lnTo>
                    <a:pt x="155" y="430"/>
                  </a:lnTo>
                  <a:lnTo>
                    <a:pt x="135" y="423"/>
                  </a:lnTo>
                  <a:lnTo>
                    <a:pt x="116" y="414"/>
                  </a:lnTo>
                  <a:lnTo>
                    <a:pt x="97" y="402"/>
                  </a:lnTo>
                  <a:lnTo>
                    <a:pt x="81" y="389"/>
                  </a:lnTo>
                  <a:lnTo>
                    <a:pt x="65" y="376"/>
                  </a:lnTo>
                  <a:lnTo>
                    <a:pt x="51" y="361"/>
                  </a:lnTo>
                  <a:lnTo>
                    <a:pt x="38" y="343"/>
                  </a:lnTo>
                  <a:lnTo>
                    <a:pt x="27" y="325"/>
                  </a:lnTo>
                  <a:lnTo>
                    <a:pt x="18" y="305"/>
                  </a:lnTo>
                  <a:lnTo>
                    <a:pt x="11" y="286"/>
                  </a:lnTo>
                  <a:lnTo>
                    <a:pt x="5" y="265"/>
                  </a:lnTo>
                  <a:lnTo>
                    <a:pt x="1" y="243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1" y="197"/>
                  </a:lnTo>
                  <a:lnTo>
                    <a:pt x="5" y="176"/>
                  </a:lnTo>
                  <a:lnTo>
                    <a:pt x="11" y="154"/>
                  </a:lnTo>
                  <a:lnTo>
                    <a:pt x="18" y="135"/>
                  </a:lnTo>
                  <a:lnTo>
                    <a:pt x="27" y="115"/>
                  </a:lnTo>
                  <a:lnTo>
                    <a:pt x="38" y="97"/>
                  </a:lnTo>
                  <a:lnTo>
                    <a:pt x="51" y="80"/>
                  </a:lnTo>
                  <a:lnTo>
                    <a:pt x="65" y="65"/>
                  </a:lnTo>
                  <a:lnTo>
                    <a:pt x="81" y="51"/>
                  </a:lnTo>
                  <a:lnTo>
                    <a:pt x="97" y="38"/>
                  </a:lnTo>
                  <a:lnTo>
                    <a:pt x="116" y="27"/>
                  </a:lnTo>
                  <a:lnTo>
                    <a:pt x="135" y="17"/>
                  </a:lnTo>
                  <a:lnTo>
                    <a:pt x="155" y="10"/>
                  </a:lnTo>
                  <a:lnTo>
                    <a:pt x="177" y="5"/>
                  </a:lnTo>
                  <a:lnTo>
                    <a:pt x="198" y="1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43" y="1"/>
                  </a:lnTo>
                  <a:lnTo>
                    <a:pt x="265" y="5"/>
                  </a:lnTo>
                  <a:lnTo>
                    <a:pt x="286" y="10"/>
                  </a:lnTo>
                  <a:lnTo>
                    <a:pt x="307" y="17"/>
                  </a:lnTo>
                  <a:lnTo>
                    <a:pt x="325" y="27"/>
                  </a:lnTo>
                  <a:lnTo>
                    <a:pt x="344" y="38"/>
                  </a:lnTo>
                  <a:lnTo>
                    <a:pt x="361" y="51"/>
                  </a:lnTo>
                  <a:lnTo>
                    <a:pt x="376" y="65"/>
                  </a:lnTo>
                  <a:lnTo>
                    <a:pt x="391" y="80"/>
                  </a:lnTo>
                  <a:lnTo>
                    <a:pt x="404" y="97"/>
                  </a:lnTo>
                  <a:lnTo>
                    <a:pt x="414" y="115"/>
                  </a:lnTo>
                  <a:lnTo>
                    <a:pt x="423" y="135"/>
                  </a:lnTo>
                  <a:lnTo>
                    <a:pt x="431" y="154"/>
                  </a:lnTo>
                  <a:lnTo>
                    <a:pt x="436" y="176"/>
                  </a:lnTo>
                  <a:lnTo>
                    <a:pt x="439" y="197"/>
                  </a:lnTo>
                  <a:lnTo>
                    <a:pt x="440" y="220"/>
                  </a:lnTo>
                  <a:lnTo>
                    <a:pt x="440" y="22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6"/>
            <p:cNvSpPr>
              <a:spLocks noEditPoints="1"/>
            </p:cNvSpPr>
            <p:nvPr userDrawn="1"/>
          </p:nvSpPr>
          <p:spPr bwMode="auto">
            <a:xfrm>
              <a:off x="1726" y="1756"/>
              <a:ext cx="105" cy="122"/>
            </a:xfrm>
            <a:custGeom>
              <a:avLst/>
              <a:gdLst>
                <a:gd name="T0" fmla="*/ 208 w 209"/>
                <a:gd name="T1" fmla="*/ 233 h 245"/>
                <a:gd name="T2" fmla="*/ 208 w 209"/>
                <a:gd name="T3" fmla="*/ 233 h 245"/>
                <a:gd name="T4" fmla="*/ 209 w 209"/>
                <a:gd name="T5" fmla="*/ 240 h 245"/>
                <a:gd name="T6" fmla="*/ 209 w 209"/>
                <a:gd name="T7" fmla="*/ 240 h 245"/>
                <a:gd name="T8" fmla="*/ 209 w 209"/>
                <a:gd name="T9" fmla="*/ 242 h 245"/>
                <a:gd name="T10" fmla="*/ 208 w 209"/>
                <a:gd name="T11" fmla="*/ 244 h 245"/>
                <a:gd name="T12" fmla="*/ 208 w 209"/>
                <a:gd name="T13" fmla="*/ 244 h 245"/>
                <a:gd name="T14" fmla="*/ 206 w 209"/>
                <a:gd name="T15" fmla="*/ 245 h 245"/>
                <a:gd name="T16" fmla="*/ 203 w 209"/>
                <a:gd name="T17" fmla="*/ 245 h 245"/>
                <a:gd name="T18" fmla="*/ 203 w 209"/>
                <a:gd name="T19" fmla="*/ 245 h 245"/>
                <a:gd name="T20" fmla="*/ 194 w 209"/>
                <a:gd name="T21" fmla="*/ 245 h 245"/>
                <a:gd name="T22" fmla="*/ 194 w 209"/>
                <a:gd name="T23" fmla="*/ 245 h 245"/>
                <a:gd name="T24" fmla="*/ 185 w 209"/>
                <a:gd name="T25" fmla="*/ 245 h 245"/>
                <a:gd name="T26" fmla="*/ 185 w 209"/>
                <a:gd name="T27" fmla="*/ 245 h 245"/>
                <a:gd name="T28" fmla="*/ 179 w 209"/>
                <a:gd name="T29" fmla="*/ 244 h 245"/>
                <a:gd name="T30" fmla="*/ 179 w 209"/>
                <a:gd name="T31" fmla="*/ 244 h 245"/>
                <a:gd name="T32" fmla="*/ 177 w 209"/>
                <a:gd name="T33" fmla="*/ 243 h 245"/>
                <a:gd name="T34" fmla="*/ 177 w 209"/>
                <a:gd name="T35" fmla="*/ 243 h 245"/>
                <a:gd name="T36" fmla="*/ 175 w 209"/>
                <a:gd name="T37" fmla="*/ 240 h 245"/>
                <a:gd name="T38" fmla="*/ 154 w 209"/>
                <a:gd name="T39" fmla="*/ 181 h 245"/>
                <a:gd name="T40" fmla="*/ 53 w 209"/>
                <a:gd name="T41" fmla="*/ 181 h 245"/>
                <a:gd name="T42" fmla="*/ 33 w 209"/>
                <a:gd name="T43" fmla="*/ 240 h 245"/>
                <a:gd name="T44" fmla="*/ 33 w 209"/>
                <a:gd name="T45" fmla="*/ 240 h 245"/>
                <a:gd name="T46" fmla="*/ 32 w 209"/>
                <a:gd name="T47" fmla="*/ 242 h 245"/>
                <a:gd name="T48" fmla="*/ 32 w 209"/>
                <a:gd name="T49" fmla="*/ 242 h 245"/>
                <a:gd name="T50" fmla="*/ 28 w 209"/>
                <a:gd name="T51" fmla="*/ 244 h 245"/>
                <a:gd name="T52" fmla="*/ 28 w 209"/>
                <a:gd name="T53" fmla="*/ 244 h 245"/>
                <a:gd name="T54" fmla="*/ 24 w 209"/>
                <a:gd name="T55" fmla="*/ 245 h 245"/>
                <a:gd name="T56" fmla="*/ 24 w 209"/>
                <a:gd name="T57" fmla="*/ 245 h 245"/>
                <a:gd name="T58" fmla="*/ 16 w 209"/>
                <a:gd name="T59" fmla="*/ 245 h 245"/>
                <a:gd name="T60" fmla="*/ 16 w 209"/>
                <a:gd name="T61" fmla="*/ 245 h 245"/>
                <a:gd name="T62" fmla="*/ 6 w 209"/>
                <a:gd name="T63" fmla="*/ 245 h 245"/>
                <a:gd name="T64" fmla="*/ 6 w 209"/>
                <a:gd name="T65" fmla="*/ 245 h 245"/>
                <a:gd name="T66" fmla="*/ 3 w 209"/>
                <a:gd name="T67" fmla="*/ 244 h 245"/>
                <a:gd name="T68" fmla="*/ 2 w 209"/>
                <a:gd name="T69" fmla="*/ 243 h 245"/>
                <a:gd name="T70" fmla="*/ 2 w 209"/>
                <a:gd name="T71" fmla="*/ 243 h 245"/>
                <a:gd name="T72" fmla="*/ 1 w 209"/>
                <a:gd name="T73" fmla="*/ 242 h 245"/>
                <a:gd name="T74" fmla="*/ 0 w 209"/>
                <a:gd name="T75" fmla="*/ 240 h 245"/>
                <a:gd name="T76" fmla="*/ 0 w 209"/>
                <a:gd name="T77" fmla="*/ 240 h 245"/>
                <a:gd name="T78" fmla="*/ 2 w 209"/>
                <a:gd name="T79" fmla="*/ 233 h 245"/>
                <a:gd name="T80" fmla="*/ 84 w 209"/>
                <a:gd name="T81" fmla="*/ 7 h 245"/>
                <a:gd name="T82" fmla="*/ 84 w 209"/>
                <a:gd name="T83" fmla="*/ 7 h 245"/>
                <a:gd name="T84" fmla="*/ 85 w 209"/>
                <a:gd name="T85" fmla="*/ 4 h 245"/>
                <a:gd name="T86" fmla="*/ 85 w 209"/>
                <a:gd name="T87" fmla="*/ 4 h 245"/>
                <a:gd name="T88" fmla="*/ 88 w 209"/>
                <a:gd name="T89" fmla="*/ 1 h 245"/>
                <a:gd name="T90" fmla="*/ 88 w 209"/>
                <a:gd name="T91" fmla="*/ 1 h 245"/>
                <a:gd name="T92" fmla="*/ 95 w 209"/>
                <a:gd name="T93" fmla="*/ 0 h 245"/>
                <a:gd name="T94" fmla="*/ 95 w 209"/>
                <a:gd name="T95" fmla="*/ 0 h 245"/>
                <a:gd name="T96" fmla="*/ 104 w 209"/>
                <a:gd name="T97" fmla="*/ 0 h 245"/>
                <a:gd name="T98" fmla="*/ 104 w 209"/>
                <a:gd name="T99" fmla="*/ 0 h 245"/>
                <a:gd name="T100" fmla="*/ 114 w 209"/>
                <a:gd name="T101" fmla="*/ 0 h 245"/>
                <a:gd name="T102" fmla="*/ 114 w 209"/>
                <a:gd name="T103" fmla="*/ 0 h 245"/>
                <a:gd name="T104" fmla="*/ 121 w 209"/>
                <a:gd name="T105" fmla="*/ 1 h 245"/>
                <a:gd name="T106" fmla="*/ 121 w 209"/>
                <a:gd name="T107" fmla="*/ 1 h 245"/>
                <a:gd name="T108" fmla="*/ 124 w 209"/>
                <a:gd name="T109" fmla="*/ 4 h 245"/>
                <a:gd name="T110" fmla="*/ 124 w 209"/>
                <a:gd name="T111" fmla="*/ 4 h 245"/>
                <a:gd name="T112" fmla="*/ 126 w 209"/>
                <a:gd name="T113" fmla="*/ 7 h 245"/>
                <a:gd name="T114" fmla="*/ 208 w 209"/>
                <a:gd name="T115" fmla="*/ 233 h 245"/>
                <a:gd name="T116" fmla="*/ 103 w 209"/>
                <a:gd name="T117" fmla="*/ 33 h 245"/>
                <a:gd name="T118" fmla="*/ 103 w 209"/>
                <a:gd name="T119" fmla="*/ 33 h 245"/>
                <a:gd name="T120" fmla="*/ 61 w 209"/>
                <a:gd name="T121" fmla="*/ 156 h 245"/>
                <a:gd name="T122" fmla="*/ 146 w 209"/>
                <a:gd name="T123" fmla="*/ 156 h 245"/>
                <a:gd name="T124" fmla="*/ 103 w 209"/>
                <a:gd name="T125" fmla="*/ 3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9" h="245">
                  <a:moveTo>
                    <a:pt x="208" y="233"/>
                  </a:moveTo>
                  <a:lnTo>
                    <a:pt x="208" y="233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09" y="242"/>
                  </a:lnTo>
                  <a:lnTo>
                    <a:pt x="208" y="244"/>
                  </a:lnTo>
                  <a:lnTo>
                    <a:pt x="208" y="244"/>
                  </a:lnTo>
                  <a:lnTo>
                    <a:pt x="206" y="245"/>
                  </a:lnTo>
                  <a:lnTo>
                    <a:pt x="203" y="245"/>
                  </a:lnTo>
                  <a:lnTo>
                    <a:pt x="203" y="245"/>
                  </a:lnTo>
                  <a:lnTo>
                    <a:pt x="194" y="245"/>
                  </a:lnTo>
                  <a:lnTo>
                    <a:pt x="194" y="245"/>
                  </a:lnTo>
                  <a:lnTo>
                    <a:pt x="185" y="245"/>
                  </a:lnTo>
                  <a:lnTo>
                    <a:pt x="185" y="245"/>
                  </a:lnTo>
                  <a:lnTo>
                    <a:pt x="179" y="244"/>
                  </a:lnTo>
                  <a:lnTo>
                    <a:pt x="179" y="244"/>
                  </a:lnTo>
                  <a:lnTo>
                    <a:pt x="177" y="243"/>
                  </a:lnTo>
                  <a:lnTo>
                    <a:pt x="177" y="243"/>
                  </a:lnTo>
                  <a:lnTo>
                    <a:pt x="175" y="240"/>
                  </a:lnTo>
                  <a:lnTo>
                    <a:pt x="154" y="181"/>
                  </a:lnTo>
                  <a:lnTo>
                    <a:pt x="53" y="181"/>
                  </a:lnTo>
                  <a:lnTo>
                    <a:pt x="33" y="240"/>
                  </a:lnTo>
                  <a:lnTo>
                    <a:pt x="33" y="240"/>
                  </a:lnTo>
                  <a:lnTo>
                    <a:pt x="32" y="242"/>
                  </a:lnTo>
                  <a:lnTo>
                    <a:pt x="32" y="242"/>
                  </a:lnTo>
                  <a:lnTo>
                    <a:pt x="28" y="244"/>
                  </a:lnTo>
                  <a:lnTo>
                    <a:pt x="28" y="244"/>
                  </a:lnTo>
                  <a:lnTo>
                    <a:pt x="24" y="245"/>
                  </a:lnTo>
                  <a:lnTo>
                    <a:pt x="24" y="245"/>
                  </a:lnTo>
                  <a:lnTo>
                    <a:pt x="16" y="245"/>
                  </a:lnTo>
                  <a:lnTo>
                    <a:pt x="16" y="245"/>
                  </a:lnTo>
                  <a:lnTo>
                    <a:pt x="6" y="245"/>
                  </a:lnTo>
                  <a:lnTo>
                    <a:pt x="6" y="245"/>
                  </a:lnTo>
                  <a:lnTo>
                    <a:pt x="3" y="244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1" y="242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33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6" y="7"/>
                  </a:lnTo>
                  <a:lnTo>
                    <a:pt x="208" y="233"/>
                  </a:lnTo>
                  <a:close/>
                  <a:moveTo>
                    <a:pt x="103" y="33"/>
                  </a:moveTo>
                  <a:lnTo>
                    <a:pt x="103" y="33"/>
                  </a:lnTo>
                  <a:lnTo>
                    <a:pt x="61" y="156"/>
                  </a:lnTo>
                  <a:lnTo>
                    <a:pt x="146" y="156"/>
                  </a:lnTo>
                  <a:lnTo>
                    <a:pt x="103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7"/>
            <p:cNvSpPr>
              <a:spLocks/>
            </p:cNvSpPr>
            <p:nvPr userDrawn="1"/>
          </p:nvSpPr>
          <p:spPr bwMode="auto">
            <a:xfrm>
              <a:off x="3848" y="1718"/>
              <a:ext cx="220" cy="220"/>
            </a:xfrm>
            <a:custGeom>
              <a:avLst/>
              <a:gdLst>
                <a:gd name="T0" fmla="*/ 440 w 440"/>
                <a:gd name="T1" fmla="*/ 220 h 440"/>
                <a:gd name="T2" fmla="*/ 435 w 440"/>
                <a:gd name="T3" fmla="*/ 264 h 440"/>
                <a:gd name="T4" fmla="*/ 422 w 440"/>
                <a:gd name="T5" fmla="*/ 305 h 440"/>
                <a:gd name="T6" fmla="*/ 402 w 440"/>
                <a:gd name="T7" fmla="*/ 342 h 440"/>
                <a:gd name="T8" fmla="*/ 375 w 440"/>
                <a:gd name="T9" fmla="*/ 376 h 440"/>
                <a:gd name="T10" fmla="*/ 343 w 440"/>
                <a:gd name="T11" fmla="*/ 402 h 440"/>
                <a:gd name="T12" fmla="*/ 305 w 440"/>
                <a:gd name="T13" fmla="*/ 423 h 440"/>
                <a:gd name="T14" fmla="*/ 263 w 440"/>
                <a:gd name="T15" fmla="*/ 436 h 440"/>
                <a:gd name="T16" fmla="*/ 220 w 440"/>
                <a:gd name="T17" fmla="*/ 440 h 440"/>
                <a:gd name="T18" fmla="*/ 197 w 440"/>
                <a:gd name="T19" fmla="*/ 439 h 440"/>
                <a:gd name="T20" fmla="*/ 154 w 440"/>
                <a:gd name="T21" fmla="*/ 430 h 440"/>
                <a:gd name="T22" fmla="*/ 115 w 440"/>
                <a:gd name="T23" fmla="*/ 414 h 440"/>
                <a:gd name="T24" fmla="*/ 79 w 440"/>
                <a:gd name="T25" fmla="*/ 390 h 440"/>
                <a:gd name="T26" fmla="*/ 49 w 440"/>
                <a:gd name="T27" fmla="*/ 360 h 440"/>
                <a:gd name="T28" fmla="*/ 26 w 440"/>
                <a:gd name="T29" fmla="*/ 325 h 440"/>
                <a:gd name="T30" fmla="*/ 9 w 440"/>
                <a:gd name="T31" fmla="*/ 285 h 440"/>
                <a:gd name="T32" fmla="*/ 1 w 440"/>
                <a:gd name="T33" fmla="*/ 242 h 440"/>
                <a:gd name="T34" fmla="*/ 0 w 440"/>
                <a:gd name="T35" fmla="*/ 220 h 440"/>
                <a:gd name="T36" fmla="*/ 4 w 440"/>
                <a:gd name="T37" fmla="*/ 175 h 440"/>
                <a:gd name="T38" fmla="*/ 17 w 440"/>
                <a:gd name="T39" fmla="*/ 134 h 440"/>
                <a:gd name="T40" fmla="*/ 36 w 440"/>
                <a:gd name="T41" fmla="*/ 97 h 440"/>
                <a:gd name="T42" fmla="*/ 64 w 440"/>
                <a:gd name="T43" fmla="*/ 65 h 440"/>
                <a:gd name="T44" fmla="*/ 96 w 440"/>
                <a:gd name="T45" fmla="*/ 37 h 440"/>
                <a:gd name="T46" fmla="*/ 133 w 440"/>
                <a:gd name="T47" fmla="*/ 17 h 440"/>
                <a:gd name="T48" fmla="*/ 175 w 440"/>
                <a:gd name="T49" fmla="*/ 4 h 440"/>
                <a:gd name="T50" fmla="*/ 220 w 440"/>
                <a:gd name="T51" fmla="*/ 0 h 440"/>
                <a:gd name="T52" fmla="*/ 241 w 440"/>
                <a:gd name="T53" fmla="*/ 1 h 440"/>
                <a:gd name="T54" fmla="*/ 285 w 440"/>
                <a:gd name="T55" fmla="*/ 9 h 440"/>
                <a:gd name="T56" fmla="*/ 324 w 440"/>
                <a:gd name="T57" fmla="*/ 27 h 440"/>
                <a:gd name="T58" fmla="*/ 359 w 440"/>
                <a:gd name="T59" fmla="*/ 50 h 440"/>
                <a:gd name="T60" fmla="*/ 389 w 440"/>
                <a:gd name="T61" fmla="*/ 80 h 440"/>
                <a:gd name="T62" fmla="*/ 413 w 440"/>
                <a:gd name="T63" fmla="*/ 115 h 440"/>
                <a:gd name="T64" fmla="*/ 429 w 440"/>
                <a:gd name="T65" fmla="*/ 155 h 440"/>
                <a:gd name="T66" fmla="*/ 438 w 440"/>
                <a:gd name="T67" fmla="*/ 197 h 440"/>
                <a:gd name="T68" fmla="*/ 440 w 440"/>
                <a:gd name="T69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0" h="440">
                  <a:moveTo>
                    <a:pt x="440" y="220"/>
                  </a:moveTo>
                  <a:lnTo>
                    <a:pt x="440" y="220"/>
                  </a:lnTo>
                  <a:lnTo>
                    <a:pt x="438" y="242"/>
                  </a:lnTo>
                  <a:lnTo>
                    <a:pt x="435" y="264"/>
                  </a:lnTo>
                  <a:lnTo>
                    <a:pt x="429" y="285"/>
                  </a:lnTo>
                  <a:lnTo>
                    <a:pt x="422" y="305"/>
                  </a:lnTo>
                  <a:lnTo>
                    <a:pt x="413" y="325"/>
                  </a:lnTo>
                  <a:lnTo>
                    <a:pt x="402" y="342"/>
                  </a:lnTo>
                  <a:lnTo>
                    <a:pt x="389" y="360"/>
                  </a:lnTo>
                  <a:lnTo>
                    <a:pt x="375" y="376"/>
                  </a:lnTo>
                  <a:lnTo>
                    <a:pt x="359" y="390"/>
                  </a:lnTo>
                  <a:lnTo>
                    <a:pt x="343" y="402"/>
                  </a:lnTo>
                  <a:lnTo>
                    <a:pt x="324" y="414"/>
                  </a:lnTo>
                  <a:lnTo>
                    <a:pt x="305" y="423"/>
                  </a:lnTo>
                  <a:lnTo>
                    <a:pt x="285" y="430"/>
                  </a:lnTo>
                  <a:lnTo>
                    <a:pt x="263" y="436"/>
                  </a:lnTo>
                  <a:lnTo>
                    <a:pt x="241" y="439"/>
                  </a:lnTo>
                  <a:lnTo>
                    <a:pt x="220" y="440"/>
                  </a:lnTo>
                  <a:lnTo>
                    <a:pt x="220" y="440"/>
                  </a:lnTo>
                  <a:lnTo>
                    <a:pt x="197" y="439"/>
                  </a:lnTo>
                  <a:lnTo>
                    <a:pt x="175" y="436"/>
                  </a:lnTo>
                  <a:lnTo>
                    <a:pt x="154" y="430"/>
                  </a:lnTo>
                  <a:lnTo>
                    <a:pt x="133" y="423"/>
                  </a:lnTo>
                  <a:lnTo>
                    <a:pt x="115" y="414"/>
                  </a:lnTo>
                  <a:lnTo>
                    <a:pt x="96" y="402"/>
                  </a:lnTo>
                  <a:lnTo>
                    <a:pt x="79" y="390"/>
                  </a:lnTo>
                  <a:lnTo>
                    <a:pt x="64" y="376"/>
                  </a:lnTo>
                  <a:lnTo>
                    <a:pt x="49" y="360"/>
                  </a:lnTo>
                  <a:lnTo>
                    <a:pt x="36" y="342"/>
                  </a:lnTo>
                  <a:lnTo>
                    <a:pt x="26" y="325"/>
                  </a:lnTo>
                  <a:lnTo>
                    <a:pt x="17" y="305"/>
                  </a:lnTo>
                  <a:lnTo>
                    <a:pt x="9" y="285"/>
                  </a:lnTo>
                  <a:lnTo>
                    <a:pt x="4" y="264"/>
                  </a:lnTo>
                  <a:lnTo>
                    <a:pt x="1" y="242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1" y="197"/>
                  </a:lnTo>
                  <a:lnTo>
                    <a:pt x="4" y="175"/>
                  </a:lnTo>
                  <a:lnTo>
                    <a:pt x="9" y="155"/>
                  </a:lnTo>
                  <a:lnTo>
                    <a:pt x="17" y="134"/>
                  </a:lnTo>
                  <a:lnTo>
                    <a:pt x="26" y="115"/>
                  </a:lnTo>
                  <a:lnTo>
                    <a:pt x="36" y="97"/>
                  </a:lnTo>
                  <a:lnTo>
                    <a:pt x="49" y="80"/>
                  </a:lnTo>
                  <a:lnTo>
                    <a:pt x="64" y="65"/>
                  </a:lnTo>
                  <a:lnTo>
                    <a:pt x="79" y="50"/>
                  </a:lnTo>
                  <a:lnTo>
                    <a:pt x="96" y="37"/>
                  </a:lnTo>
                  <a:lnTo>
                    <a:pt x="115" y="27"/>
                  </a:lnTo>
                  <a:lnTo>
                    <a:pt x="133" y="17"/>
                  </a:lnTo>
                  <a:lnTo>
                    <a:pt x="154" y="9"/>
                  </a:lnTo>
                  <a:lnTo>
                    <a:pt x="175" y="4"/>
                  </a:lnTo>
                  <a:lnTo>
                    <a:pt x="197" y="1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41" y="1"/>
                  </a:lnTo>
                  <a:lnTo>
                    <a:pt x="263" y="4"/>
                  </a:lnTo>
                  <a:lnTo>
                    <a:pt x="285" y="9"/>
                  </a:lnTo>
                  <a:lnTo>
                    <a:pt x="305" y="17"/>
                  </a:lnTo>
                  <a:lnTo>
                    <a:pt x="324" y="27"/>
                  </a:lnTo>
                  <a:lnTo>
                    <a:pt x="343" y="37"/>
                  </a:lnTo>
                  <a:lnTo>
                    <a:pt x="359" y="50"/>
                  </a:lnTo>
                  <a:lnTo>
                    <a:pt x="375" y="65"/>
                  </a:lnTo>
                  <a:lnTo>
                    <a:pt x="389" y="80"/>
                  </a:lnTo>
                  <a:lnTo>
                    <a:pt x="402" y="97"/>
                  </a:lnTo>
                  <a:lnTo>
                    <a:pt x="413" y="115"/>
                  </a:lnTo>
                  <a:lnTo>
                    <a:pt x="422" y="134"/>
                  </a:lnTo>
                  <a:lnTo>
                    <a:pt x="429" y="155"/>
                  </a:lnTo>
                  <a:lnTo>
                    <a:pt x="435" y="175"/>
                  </a:lnTo>
                  <a:lnTo>
                    <a:pt x="438" y="197"/>
                  </a:lnTo>
                  <a:lnTo>
                    <a:pt x="440" y="220"/>
                  </a:lnTo>
                  <a:lnTo>
                    <a:pt x="440" y="22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8"/>
            <p:cNvSpPr>
              <a:spLocks noEditPoints="1"/>
            </p:cNvSpPr>
            <p:nvPr userDrawn="1"/>
          </p:nvSpPr>
          <p:spPr bwMode="auto">
            <a:xfrm>
              <a:off x="3922" y="1765"/>
              <a:ext cx="80" cy="122"/>
            </a:xfrm>
            <a:custGeom>
              <a:avLst/>
              <a:gdLst>
                <a:gd name="T0" fmla="*/ 120 w 160"/>
                <a:gd name="T1" fmla="*/ 236 h 243"/>
                <a:gd name="T2" fmla="*/ 98 w 160"/>
                <a:gd name="T3" fmla="*/ 242 h 243"/>
                <a:gd name="T4" fmla="*/ 76 w 160"/>
                <a:gd name="T5" fmla="*/ 243 h 243"/>
                <a:gd name="T6" fmla="*/ 11 w 160"/>
                <a:gd name="T7" fmla="*/ 243 h 243"/>
                <a:gd name="T8" fmla="*/ 3 w 160"/>
                <a:gd name="T9" fmla="*/ 240 h 243"/>
                <a:gd name="T10" fmla="*/ 2 w 160"/>
                <a:gd name="T11" fmla="*/ 238 h 243"/>
                <a:gd name="T12" fmla="*/ 0 w 160"/>
                <a:gd name="T13" fmla="*/ 230 h 243"/>
                <a:gd name="T14" fmla="*/ 0 w 160"/>
                <a:gd name="T15" fmla="*/ 13 h 243"/>
                <a:gd name="T16" fmla="*/ 2 w 160"/>
                <a:gd name="T17" fmla="*/ 4 h 243"/>
                <a:gd name="T18" fmla="*/ 3 w 160"/>
                <a:gd name="T19" fmla="*/ 3 h 243"/>
                <a:gd name="T20" fmla="*/ 11 w 160"/>
                <a:gd name="T21" fmla="*/ 0 h 243"/>
                <a:gd name="T22" fmla="*/ 73 w 160"/>
                <a:gd name="T23" fmla="*/ 0 h 243"/>
                <a:gd name="T24" fmla="*/ 102 w 160"/>
                <a:gd name="T25" fmla="*/ 4 h 243"/>
                <a:gd name="T26" fmla="*/ 113 w 160"/>
                <a:gd name="T27" fmla="*/ 8 h 243"/>
                <a:gd name="T28" fmla="*/ 129 w 160"/>
                <a:gd name="T29" fmla="*/ 18 h 243"/>
                <a:gd name="T30" fmla="*/ 139 w 160"/>
                <a:gd name="T31" fmla="*/ 33 h 243"/>
                <a:gd name="T32" fmla="*/ 144 w 160"/>
                <a:gd name="T33" fmla="*/ 51 h 243"/>
                <a:gd name="T34" fmla="*/ 145 w 160"/>
                <a:gd name="T35" fmla="*/ 62 h 243"/>
                <a:gd name="T36" fmla="*/ 143 w 160"/>
                <a:gd name="T37" fmla="*/ 78 h 243"/>
                <a:gd name="T38" fmla="*/ 137 w 160"/>
                <a:gd name="T39" fmla="*/ 93 h 243"/>
                <a:gd name="T40" fmla="*/ 127 w 160"/>
                <a:gd name="T41" fmla="*/ 104 h 243"/>
                <a:gd name="T42" fmla="*/ 113 w 160"/>
                <a:gd name="T43" fmla="*/ 113 h 243"/>
                <a:gd name="T44" fmla="*/ 120 w 160"/>
                <a:gd name="T45" fmla="*/ 115 h 243"/>
                <a:gd name="T46" fmla="*/ 132 w 160"/>
                <a:gd name="T47" fmla="*/ 121 h 243"/>
                <a:gd name="T48" fmla="*/ 144 w 160"/>
                <a:gd name="T49" fmla="*/ 131 h 243"/>
                <a:gd name="T50" fmla="*/ 153 w 160"/>
                <a:gd name="T51" fmla="*/ 144 h 243"/>
                <a:gd name="T52" fmla="*/ 157 w 160"/>
                <a:gd name="T53" fmla="*/ 151 h 243"/>
                <a:gd name="T54" fmla="*/ 160 w 160"/>
                <a:gd name="T55" fmla="*/ 170 h 243"/>
                <a:gd name="T56" fmla="*/ 158 w 160"/>
                <a:gd name="T57" fmla="*/ 194 h 243"/>
                <a:gd name="T58" fmla="*/ 150 w 160"/>
                <a:gd name="T59" fmla="*/ 212 h 243"/>
                <a:gd name="T60" fmla="*/ 141 w 160"/>
                <a:gd name="T61" fmla="*/ 222 h 243"/>
                <a:gd name="T62" fmla="*/ 128 w 160"/>
                <a:gd name="T63" fmla="*/ 231 h 243"/>
                <a:gd name="T64" fmla="*/ 120 w 160"/>
                <a:gd name="T65" fmla="*/ 236 h 243"/>
                <a:gd name="T66" fmla="*/ 109 w 160"/>
                <a:gd name="T67" fmla="*/ 48 h 243"/>
                <a:gd name="T68" fmla="*/ 101 w 160"/>
                <a:gd name="T69" fmla="*/ 37 h 243"/>
                <a:gd name="T70" fmla="*/ 88 w 160"/>
                <a:gd name="T71" fmla="*/ 28 h 243"/>
                <a:gd name="T72" fmla="*/ 79 w 160"/>
                <a:gd name="T73" fmla="*/ 27 h 243"/>
                <a:gd name="T74" fmla="*/ 32 w 160"/>
                <a:gd name="T75" fmla="*/ 26 h 243"/>
                <a:gd name="T76" fmla="*/ 32 w 160"/>
                <a:gd name="T77" fmla="*/ 104 h 243"/>
                <a:gd name="T78" fmla="*/ 82 w 160"/>
                <a:gd name="T79" fmla="*/ 104 h 243"/>
                <a:gd name="T80" fmla="*/ 89 w 160"/>
                <a:gd name="T81" fmla="*/ 102 h 243"/>
                <a:gd name="T82" fmla="*/ 102 w 160"/>
                <a:gd name="T83" fmla="*/ 93 h 243"/>
                <a:gd name="T84" fmla="*/ 109 w 160"/>
                <a:gd name="T85" fmla="*/ 80 h 243"/>
                <a:gd name="T86" fmla="*/ 111 w 160"/>
                <a:gd name="T87" fmla="*/ 71 h 243"/>
                <a:gd name="T88" fmla="*/ 111 w 160"/>
                <a:gd name="T89" fmla="*/ 56 h 243"/>
                <a:gd name="T90" fmla="*/ 109 w 160"/>
                <a:gd name="T91" fmla="*/ 48 h 243"/>
                <a:gd name="T92" fmla="*/ 123 w 160"/>
                <a:gd name="T93" fmla="*/ 156 h 243"/>
                <a:gd name="T94" fmla="*/ 112 w 160"/>
                <a:gd name="T95" fmla="*/ 141 h 243"/>
                <a:gd name="T96" fmla="*/ 96 w 160"/>
                <a:gd name="T97" fmla="*/ 133 h 243"/>
                <a:gd name="T98" fmla="*/ 86 w 160"/>
                <a:gd name="T99" fmla="*/ 132 h 243"/>
                <a:gd name="T100" fmla="*/ 32 w 160"/>
                <a:gd name="T101" fmla="*/ 131 h 243"/>
                <a:gd name="T102" fmla="*/ 32 w 160"/>
                <a:gd name="T103" fmla="*/ 216 h 243"/>
                <a:gd name="T104" fmla="*/ 91 w 160"/>
                <a:gd name="T105" fmla="*/ 216 h 243"/>
                <a:gd name="T106" fmla="*/ 98 w 160"/>
                <a:gd name="T107" fmla="*/ 214 h 243"/>
                <a:gd name="T108" fmla="*/ 113 w 160"/>
                <a:gd name="T109" fmla="*/ 206 h 243"/>
                <a:gd name="T110" fmla="*/ 123 w 160"/>
                <a:gd name="T111" fmla="*/ 193 h 243"/>
                <a:gd name="T112" fmla="*/ 126 w 160"/>
                <a:gd name="T113" fmla="*/ 184 h 243"/>
                <a:gd name="T114" fmla="*/ 126 w 160"/>
                <a:gd name="T115" fmla="*/ 164 h 243"/>
                <a:gd name="T116" fmla="*/ 123 w 160"/>
                <a:gd name="T117" fmla="*/ 15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0" h="243">
                  <a:moveTo>
                    <a:pt x="120" y="236"/>
                  </a:moveTo>
                  <a:lnTo>
                    <a:pt x="120" y="236"/>
                  </a:lnTo>
                  <a:lnTo>
                    <a:pt x="109" y="239"/>
                  </a:lnTo>
                  <a:lnTo>
                    <a:pt x="98" y="242"/>
                  </a:lnTo>
                  <a:lnTo>
                    <a:pt x="86" y="243"/>
                  </a:lnTo>
                  <a:lnTo>
                    <a:pt x="76" y="243"/>
                  </a:lnTo>
                  <a:lnTo>
                    <a:pt x="11" y="243"/>
                  </a:lnTo>
                  <a:lnTo>
                    <a:pt x="11" y="243"/>
                  </a:lnTo>
                  <a:lnTo>
                    <a:pt x="8" y="243"/>
                  </a:lnTo>
                  <a:lnTo>
                    <a:pt x="3" y="240"/>
                  </a:lnTo>
                  <a:lnTo>
                    <a:pt x="3" y="240"/>
                  </a:lnTo>
                  <a:lnTo>
                    <a:pt x="2" y="238"/>
                  </a:lnTo>
                  <a:lnTo>
                    <a:pt x="1" y="236"/>
                  </a:lnTo>
                  <a:lnTo>
                    <a:pt x="0" y="23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3" y="0"/>
                  </a:lnTo>
                  <a:lnTo>
                    <a:pt x="90" y="1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13" y="8"/>
                  </a:lnTo>
                  <a:lnTo>
                    <a:pt x="121" y="12"/>
                  </a:lnTo>
                  <a:lnTo>
                    <a:pt x="129" y="18"/>
                  </a:lnTo>
                  <a:lnTo>
                    <a:pt x="135" y="25"/>
                  </a:lnTo>
                  <a:lnTo>
                    <a:pt x="139" y="33"/>
                  </a:lnTo>
                  <a:lnTo>
                    <a:pt x="143" y="41"/>
                  </a:lnTo>
                  <a:lnTo>
                    <a:pt x="144" y="51"/>
                  </a:lnTo>
                  <a:lnTo>
                    <a:pt x="145" y="62"/>
                  </a:lnTo>
                  <a:lnTo>
                    <a:pt x="145" y="62"/>
                  </a:lnTo>
                  <a:lnTo>
                    <a:pt x="144" y="70"/>
                  </a:lnTo>
                  <a:lnTo>
                    <a:pt x="143" y="78"/>
                  </a:lnTo>
                  <a:lnTo>
                    <a:pt x="141" y="86"/>
                  </a:lnTo>
                  <a:lnTo>
                    <a:pt x="137" y="93"/>
                  </a:lnTo>
                  <a:lnTo>
                    <a:pt x="132" y="99"/>
                  </a:lnTo>
                  <a:lnTo>
                    <a:pt x="127" y="104"/>
                  </a:lnTo>
                  <a:lnTo>
                    <a:pt x="120" y="109"/>
                  </a:lnTo>
                  <a:lnTo>
                    <a:pt x="113" y="113"/>
                  </a:lnTo>
                  <a:lnTo>
                    <a:pt x="113" y="113"/>
                  </a:lnTo>
                  <a:lnTo>
                    <a:pt x="120" y="115"/>
                  </a:lnTo>
                  <a:lnTo>
                    <a:pt x="127" y="117"/>
                  </a:lnTo>
                  <a:lnTo>
                    <a:pt x="132" y="121"/>
                  </a:lnTo>
                  <a:lnTo>
                    <a:pt x="139" y="125"/>
                  </a:lnTo>
                  <a:lnTo>
                    <a:pt x="144" y="131"/>
                  </a:lnTo>
                  <a:lnTo>
                    <a:pt x="150" y="137"/>
                  </a:lnTo>
                  <a:lnTo>
                    <a:pt x="153" y="144"/>
                  </a:lnTo>
                  <a:lnTo>
                    <a:pt x="157" y="151"/>
                  </a:lnTo>
                  <a:lnTo>
                    <a:pt x="157" y="151"/>
                  </a:lnTo>
                  <a:lnTo>
                    <a:pt x="159" y="160"/>
                  </a:lnTo>
                  <a:lnTo>
                    <a:pt x="160" y="170"/>
                  </a:lnTo>
                  <a:lnTo>
                    <a:pt x="160" y="182"/>
                  </a:lnTo>
                  <a:lnTo>
                    <a:pt x="158" y="194"/>
                  </a:lnTo>
                  <a:lnTo>
                    <a:pt x="153" y="206"/>
                  </a:lnTo>
                  <a:lnTo>
                    <a:pt x="150" y="212"/>
                  </a:lnTo>
                  <a:lnTo>
                    <a:pt x="145" y="217"/>
                  </a:lnTo>
                  <a:lnTo>
                    <a:pt x="141" y="222"/>
                  </a:lnTo>
                  <a:lnTo>
                    <a:pt x="134" y="228"/>
                  </a:lnTo>
                  <a:lnTo>
                    <a:pt x="128" y="231"/>
                  </a:lnTo>
                  <a:lnTo>
                    <a:pt x="120" y="236"/>
                  </a:lnTo>
                  <a:lnTo>
                    <a:pt x="120" y="236"/>
                  </a:lnTo>
                  <a:close/>
                  <a:moveTo>
                    <a:pt x="109" y="48"/>
                  </a:moveTo>
                  <a:lnTo>
                    <a:pt x="109" y="48"/>
                  </a:lnTo>
                  <a:lnTo>
                    <a:pt x="106" y="41"/>
                  </a:lnTo>
                  <a:lnTo>
                    <a:pt x="101" y="37"/>
                  </a:lnTo>
                  <a:lnTo>
                    <a:pt x="94" y="32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79" y="27"/>
                  </a:lnTo>
                  <a:lnTo>
                    <a:pt x="69" y="26"/>
                  </a:lnTo>
                  <a:lnTo>
                    <a:pt x="32" y="26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71" y="104"/>
                  </a:lnTo>
                  <a:lnTo>
                    <a:pt x="82" y="104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7" y="98"/>
                  </a:lnTo>
                  <a:lnTo>
                    <a:pt x="102" y="93"/>
                  </a:lnTo>
                  <a:lnTo>
                    <a:pt x="106" y="87"/>
                  </a:lnTo>
                  <a:lnTo>
                    <a:pt x="109" y="80"/>
                  </a:lnTo>
                  <a:lnTo>
                    <a:pt x="109" y="80"/>
                  </a:lnTo>
                  <a:lnTo>
                    <a:pt x="111" y="71"/>
                  </a:lnTo>
                  <a:lnTo>
                    <a:pt x="112" y="63"/>
                  </a:lnTo>
                  <a:lnTo>
                    <a:pt x="111" y="56"/>
                  </a:lnTo>
                  <a:lnTo>
                    <a:pt x="109" y="48"/>
                  </a:lnTo>
                  <a:lnTo>
                    <a:pt x="109" y="48"/>
                  </a:lnTo>
                  <a:close/>
                  <a:moveTo>
                    <a:pt x="123" y="156"/>
                  </a:moveTo>
                  <a:lnTo>
                    <a:pt x="123" y="156"/>
                  </a:lnTo>
                  <a:lnTo>
                    <a:pt x="119" y="148"/>
                  </a:lnTo>
                  <a:lnTo>
                    <a:pt x="112" y="141"/>
                  </a:lnTo>
                  <a:lnTo>
                    <a:pt x="105" y="13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86" y="132"/>
                  </a:lnTo>
                  <a:lnTo>
                    <a:pt x="75" y="131"/>
                  </a:lnTo>
                  <a:lnTo>
                    <a:pt x="32" y="131"/>
                  </a:lnTo>
                  <a:lnTo>
                    <a:pt x="32" y="216"/>
                  </a:lnTo>
                  <a:lnTo>
                    <a:pt x="32" y="216"/>
                  </a:lnTo>
                  <a:lnTo>
                    <a:pt x="79" y="216"/>
                  </a:lnTo>
                  <a:lnTo>
                    <a:pt x="91" y="216"/>
                  </a:lnTo>
                  <a:lnTo>
                    <a:pt x="98" y="214"/>
                  </a:lnTo>
                  <a:lnTo>
                    <a:pt x="98" y="214"/>
                  </a:lnTo>
                  <a:lnTo>
                    <a:pt x="106" y="210"/>
                  </a:lnTo>
                  <a:lnTo>
                    <a:pt x="113" y="206"/>
                  </a:lnTo>
                  <a:lnTo>
                    <a:pt x="119" y="200"/>
                  </a:lnTo>
                  <a:lnTo>
                    <a:pt x="123" y="193"/>
                  </a:lnTo>
                  <a:lnTo>
                    <a:pt x="123" y="193"/>
                  </a:lnTo>
                  <a:lnTo>
                    <a:pt x="126" y="184"/>
                  </a:lnTo>
                  <a:lnTo>
                    <a:pt x="127" y="175"/>
                  </a:lnTo>
                  <a:lnTo>
                    <a:pt x="126" y="164"/>
                  </a:lnTo>
                  <a:lnTo>
                    <a:pt x="123" y="156"/>
                  </a:lnTo>
                  <a:lnTo>
                    <a:pt x="123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/>
            <p:cNvSpPr>
              <a:spLocks/>
            </p:cNvSpPr>
            <p:nvPr userDrawn="1"/>
          </p:nvSpPr>
          <p:spPr bwMode="auto">
            <a:xfrm>
              <a:off x="2352" y="1034"/>
              <a:ext cx="1056" cy="1505"/>
            </a:xfrm>
            <a:custGeom>
              <a:avLst/>
              <a:gdLst>
                <a:gd name="T0" fmla="*/ 111 w 2112"/>
                <a:gd name="T1" fmla="*/ 0 h 3012"/>
                <a:gd name="T2" fmla="*/ 100 w 2112"/>
                <a:gd name="T3" fmla="*/ 0 h 3012"/>
                <a:gd name="T4" fmla="*/ 78 w 2112"/>
                <a:gd name="T5" fmla="*/ 5 h 3012"/>
                <a:gd name="T6" fmla="*/ 57 w 2112"/>
                <a:gd name="T7" fmla="*/ 13 h 3012"/>
                <a:gd name="T8" fmla="*/ 40 w 2112"/>
                <a:gd name="T9" fmla="*/ 25 h 3012"/>
                <a:gd name="T10" fmla="*/ 25 w 2112"/>
                <a:gd name="T11" fmla="*/ 40 h 3012"/>
                <a:gd name="T12" fmla="*/ 12 w 2112"/>
                <a:gd name="T13" fmla="*/ 59 h 3012"/>
                <a:gd name="T14" fmla="*/ 4 w 2112"/>
                <a:gd name="T15" fmla="*/ 78 h 3012"/>
                <a:gd name="T16" fmla="*/ 0 w 2112"/>
                <a:gd name="T17" fmla="*/ 100 h 3012"/>
                <a:gd name="T18" fmla="*/ 0 w 2112"/>
                <a:gd name="T19" fmla="*/ 2899 h 3012"/>
                <a:gd name="T20" fmla="*/ 0 w 2112"/>
                <a:gd name="T21" fmla="*/ 2911 h 3012"/>
                <a:gd name="T22" fmla="*/ 4 w 2112"/>
                <a:gd name="T23" fmla="*/ 2932 h 3012"/>
                <a:gd name="T24" fmla="*/ 12 w 2112"/>
                <a:gd name="T25" fmla="*/ 2953 h 3012"/>
                <a:gd name="T26" fmla="*/ 25 w 2112"/>
                <a:gd name="T27" fmla="*/ 2970 h 3012"/>
                <a:gd name="T28" fmla="*/ 40 w 2112"/>
                <a:gd name="T29" fmla="*/ 2985 h 3012"/>
                <a:gd name="T30" fmla="*/ 57 w 2112"/>
                <a:gd name="T31" fmla="*/ 2998 h 3012"/>
                <a:gd name="T32" fmla="*/ 78 w 2112"/>
                <a:gd name="T33" fmla="*/ 3006 h 3012"/>
                <a:gd name="T34" fmla="*/ 100 w 2112"/>
                <a:gd name="T35" fmla="*/ 3011 h 3012"/>
                <a:gd name="T36" fmla="*/ 2001 w 2112"/>
                <a:gd name="T37" fmla="*/ 3012 h 3012"/>
                <a:gd name="T38" fmla="*/ 2012 w 2112"/>
                <a:gd name="T39" fmla="*/ 3011 h 3012"/>
                <a:gd name="T40" fmla="*/ 2034 w 2112"/>
                <a:gd name="T41" fmla="*/ 3006 h 3012"/>
                <a:gd name="T42" fmla="*/ 2055 w 2112"/>
                <a:gd name="T43" fmla="*/ 2998 h 3012"/>
                <a:gd name="T44" fmla="*/ 2072 w 2112"/>
                <a:gd name="T45" fmla="*/ 2985 h 3012"/>
                <a:gd name="T46" fmla="*/ 2087 w 2112"/>
                <a:gd name="T47" fmla="*/ 2970 h 3012"/>
                <a:gd name="T48" fmla="*/ 2100 w 2112"/>
                <a:gd name="T49" fmla="*/ 2953 h 3012"/>
                <a:gd name="T50" fmla="*/ 2108 w 2112"/>
                <a:gd name="T51" fmla="*/ 2932 h 3012"/>
                <a:gd name="T52" fmla="*/ 2112 w 2112"/>
                <a:gd name="T53" fmla="*/ 2911 h 3012"/>
                <a:gd name="T54" fmla="*/ 2112 w 2112"/>
                <a:gd name="T55" fmla="*/ 112 h 3012"/>
                <a:gd name="T56" fmla="*/ 2112 w 2112"/>
                <a:gd name="T57" fmla="*/ 100 h 3012"/>
                <a:gd name="T58" fmla="*/ 2108 w 2112"/>
                <a:gd name="T59" fmla="*/ 78 h 3012"/>
                <a:gd name="T60" fmla="*/ 2100 w 2112"/>
                <a:gd name="T61" fmla="*/ 59 h 3012"/>
                <a:gd name="T62" fmla="*/ 2087 w 2112"/>
                <a:gd name="T63" fmla="*/ 40 h 3012"/>
                <a:gd name="T64" fmla="*/ 2072 w 2112"/>
                <a:gd name="T65" fmla="*/ 25 h 3012"/>
                <a:gd name="T66" fmla="*/ 2055 w 2112"/>
                <a:gd name="T67" fmla="*/ 13 h 3012"/>
                <a:gd name="T68" fmla="*/ 2034 w 2112"/>
                <a:gd name="T69" fmla="*/ 5 h 3012"/>
                <a:gd name="T70" fmla="*/ 2012 w 2112"/>
                <a:gd name="T71" fmla="*/ 0 h 3012"/>
                <a:gd name="T72" fmla="*/ 2001 w 2112"/>
                <a:gd name="T73" fmla="*/ 0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12" h="3012">
                  <a:moveTo>
                    <a:pt x="2001" y="0"/>
                  </a:moveTo>
                  <a:lnTo>
                    <a:pt x="111" y="0"/>
                  </a:lnTo>
                  <a:lnTo>
                    <a:pt x="111" y="0"/>
                  </a:lnTo>
                  <a:lnTo>
                    <a:pt x="100" y="0"/>
                  </a:lnTo>
                  <a:lnTo>
                    <a:pt x="88" y="2"/>
                  </a:lnTo>
                  <a:lnTo>
                    <a:pt x="78" y="5"/>
                  </a:lnTo>
                  <a:lnTo>
                    <a:pt x="68" y="8"/>
                  </a:lnTo>
                  <a:lnTo>
                    <a:pt x="57" y="13"/>
                  </a:lnTo>
                  <a:lnTo>
                    <a:pt x="48" y="18"/>
                  </a:lnTo>
                  <a:lnTo>
                    <a:pt x="40" y="25"/>
                  </a:lnTo>
                  <a:lnTo>
                    <a:pt x="32" y="32"/>
                  </a:lnTo>
                  <a:lnTo>
                    <a:pt x="25" y="40"/>
                  </a:lnTo>
                  <a:lnTo>
                    <a:pt x="18" y="50"/>
                  </a:lnTo>
                  <a:lnTo>
                    <a:pt x="12" y="59"/>
                  </a:lnTo>
                  <a:lnTo>
                    <a:pt x="8" y="68"/>
                  </a:lnTo>
                  <a:lnTo>
                    <a:pt x="4" y="78"/>
                  </a:lnTo>
                  <a:lnTo>
                    <a:pt x="2" y="89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2899"/>
                  </a:lnTo>
                  <a:lnTo>
                    <a:pt x="0" y="2899"/>
                  </a:lnTo>
                  <a:lnTo>
                    <a:pt x="0" y="2911"/>
                  </a:lnTo>
                  <a:lnTo>
                    <a:pt x="2" y="2922"/>
                  </a:lnTo>
                  <a:lnTo>
                    <a:pt x="4" y="2932"/>
                  </a:lnTo>
                  <a:lnTo>
                    <a:pt x="8" y="2943"/>
                  </a:lnTo>
                  <a:lnTo>
                    <a:pt x="12" y="2953"/>
                  </a:lnTo>
                  <a:lnTo>
                    <a:pt x="18" y="2962"/>
                  </a:lnTo>
                  <a:lnTo>
                    <a:pt x="25" y="2970"/>
                  </a:lnTo>
                  <a:lnTo>
                    <a:pt x="32" y="2979"/>
                  </a:lnTo>
                  <a:lnTo>
                    <a:pt x="40" y="2985"/>
                  </a:lnTo>
                  <a:lnTo>
                    <a:pt x="48" y="2992"/>
                  </a:lnTo>
                  <a:lnTo>
                    <a:pt x="57" y="2998"/>
                  </a:lnTo>
                  <a:lnTo>
                    <a:pt x="68" y="3003"/>
                  </a:lnTo>
                  <a:lnTo>
                    <a:pt x="78" y="3006"/>
                  </a:lnTo>
                  <a:lnTo>
                    <a:pt x="88" y="3010"/>
                  </a:lnTo>
                  <a:lnTo>
                    <a:pt x="100" y="3011"/>
                  </a:lnTo>
                  <a:lnTo>
                    <a:pt x="111" y="3012"/>
                  </a:lnTo>
                  <a:lnTo>
                    <a:pt x="2001" y="3012"/>
                  </a:lnTo>
                  <a:lnTo>
                    <a:pt x="2001" y="3012"/>
                  </a:lnTo>
                  <a:lnTo>
                    <a:pt x="2012" y="3011"/>
                  </a:lnTo>
                  <a:lnTo>
                    <a:pt x="2024" y="3010"/>
                  </a:lnTo>
                  <a:lnTo>
                    <a:pt x="2034" y="3006"/>
                  </a:lnTo>
                  <a:lnTo>
                    <a:pt x="2044" y="3003"/>
                  </a:lnTo>
                  <a:lnTo>
                    <a:pt x="2055" y="2998"/>
                  </a:lnTo>
                  <a:lnTo>
                    <a:pt x="2064" y="2992"/>
                  </a:lnTo>
                  <a:lnTo>
                    <a:pt x="2072" y="2985"/>
                  </a:lnTo>
                  <a:lnTo>
                    <a:pt x="2080" y="2979"/>
                  </a:lnTo>
                  <a:lnTo>
                    <a:pt x="2087" y="2970"/>
                  </a:lnTo>
                  <a:lnTo>
                    <a:pt x="2094" y="2962"/>
                  </a:lnTo>
                  <a:lnTo>
                    <a:pt x="2100" y="2953"/>
                  </a:lnTo>
                  <a:lnTo>
                    <a:pt x="2104" y="2943"/>
                  </a:lnTo>
                  <a:lnTo>
                    <a:pt x="2108" y="2932"/>
                  </a:lnTo>
                  <a:lnTo>
                    <a:pt x="2110" y="2922"/>
                  </a:lnTo>
                  <a:lnTo>
                    <a:pt x="2112" y="2911"/>
                  </a:lnTo>
                  <a:lnTo>
                    <a:pt x="2112" y="2899"/>
                  </a:lnTo>
                  <a:lnTo>
                    <a:pt x="2112" y="112"/>
                  </a:lnTo>
                  <a:lnTo>
                    <a:pt x="2112" y="112"/>
                  </a:lnTo>
                  <a:lnTo>
                    <a:pt x="2112" y="100"/>
                  </a:lnTo>
                  <a:lnTo>
                    <a:pt x="2110" y="89"/>
                  </a:lnTo>
                  <a:lnTo>
                    <a:pt x="2108" y="78"/>
                  </a:lnTo>
                  <a:lnTo>
                    <a:pt x="2104" y="68"/>
                  </a:lnTo>
                  <a:lnTo>
                    <a:pt x="2100" y="59"/>
                  </a:lnTo>
                  <a:lnTo>
                    <a:pt x="2094" y="50"/>
                  </a:lnTo>
                  <a:lnTo>
                    <a:pt x="2087" y="40"/>
                  </a:lnTo>
                  <a:lnTo>
                    <a:pt x="2080" y="32"/>
                  </a:lnTo>
                  <a:lnTo>
                    <a:pt x="2072" y="25"/>
                  </a:lnTo>
                  <a:lnTo>
                    <a:pt x="2064" y="18"/>
                  </a:lnTo>
                  <a:lnTo>
                    <a:pt x="2055" y="13"/>
                  </a:lnTo>
                  <a:lnTo>
                    <a:pt x="2044" y="8"/>
                  </a:lnTo>
                  <a:lnTo>
                    <a:pt x="2034" y="5"/>
                  </a:lnTo>
                  <a:lnTo>
                    <a:pt x="2024" y="2"/>
                  </a:lnTo>
                  <a:lnTo>
                    <a:pt x="2012" y="0"/>
                  </a:lnTo>
                  <a:lnTo>
                    <a:pt x="2001" y="0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/>
            <p:cNvSpPr>
              <a:spLocks/>
            </p:cNvSpPr>
            <p:nvPr userDrawn="1"/>
          </p:nvSpPr>
          <p:spPr bwMode="auto">
            <a:xfrm>
              <a:off x="2417" y="1172"/>
              <a:ext cx="926" cy="1227"/>
            </a:xfrm>
            <a:custGeom>
              <a:avLst/>
              <a:gdLst>
                <a:gd name="T0" fmla="*/ 0 w 1850"/>
                <a:gd name="T1" fmla="*/ 0 h 2455"/>
                <a:gd name="T2" fmla="*/ 0 w 1850"/>
                <a:gd name="T3" fmla="*/ 2158 h 2455"/>
                <a:gd name="T4" fmla="*/ 0 w 1850"/>
                <a:gd name="T5" fmla="*/ 2455 h 2455"/>
                <a:gd name="T6" fmla="*/ 1850 w 1850"/>
                <a:gd name="T7" fmla="*/ 2455 h 2455"/>
                <a:gd name="T8" fmla="*/ 1850 w 1850"/>
                <a:gd name="T9" fmla="*/ 307 h 2455"/>
                <a:gd name="T10" fmla="*/ 1850 w 1850"/>
                <a:gd name="T11" fmla="*/ 0 h 2455"/>
                <a:gd name="T12" fmla="*/ 0 w 1850"/>
                <a:gd name="T13" fmla="*/ 0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0" h="2455">
                  <a:moveTo>
                    <a:pt x="0" y="0"/>
                  </a:moveTo>
                  <a:lnTo>
                    <a:pt x="0" y="2158"/>
                  </a:lnTo>
                  <a:lnTo>
                    <a:pt x="0" y="2455"/>
                  </a:lnTo>
                  <a:lnTo>
                    <a:pt x="1850" y="2455"/>
                  </a:lnTo>
                  <a:lnTo>
                    <a:pt x="1850" y="307"/>
                  </a:lnTo>
                  <a:lnTo>
                    <a:pt x="1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/>
            <p:cNvSpPr>
              <a:spLocks/>
            </p:cNvSpPr>
            <p:nvPr userDrawn="1"/>
          </p:nvSpPr>
          <p:spPr bwMode="auto">
            <a:xfrm>
              <a:off x="2417" y="1326"/>
              <a:ext cx="926" cy="1073"/>
            </a:xfrm>
            <a:custGeom>
              <a:avLst/>
              <a:gdLst>
                <a:gd name="T0" fmla="*/ 1850 w 1850"/>
                <a:gd name="T1" fmla="*/ 0 h 2148"/>
                <a:gd name="T2" fmla="*/ 1850 w 1850"/>
                <a:gd name="T3" fmla="*/ 2148 h 2148"/>
                <a:gd name="T4" fmla="*/ 0 w 1850"/>
                <a:gd name="T5" fmla="*/ 2148 h 2148"/>
                <a:gd name="T6" fmla="*/ 0 w 1850"/>
                <a:gd name="T7" fmla="*/ 1851 h 2148"/>
                <a:gd name="T8" fmla="*/ 1850 w 1850"/>
                <a:gd name="T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2148">
                  <a:moveTo>
                    <a:pt x="1850" y="0"/>
                  </a:moveTo>
                  <a:lnTo>
                    <a:pt x="1850" y="2148"/>
                  </a:lnTo>
                  <a:lnTo>
                    <a:pt x="0" y="2148"/>
                  </a:lnTo>
                  <a:lnTo>
                    <a:pt x="0" y="1851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2"/>
            <p:cNvSpPr>
              <a:spLocks/>
            </p:cNvSpPr>
            <p:nvPr userDrawn="1"/>
          </p:nvSpPr>
          <p:spPr bwMode="auto">
            <a:xfrm>
              <a:off x="2417" y="1172"/>
              <a:ext cx="926" cy="1079"/>
            </a:xfrm>
            <a:custGeom>
              <a:avLst/>
              <a:gdLst>
                <a:gd name="T0" fmla="*/ 1850 w 1850"/>
                <a:gd name="T1" fmla="*/ 0 h 2158"/>
                <a:gd name="T2" fmla="*/ 1850 w 1850"/>
                <a:gd name="T3" fmla="*/ 307 h 2158"/>
                <a:gd name="T4" fmla="*/ 0 w 1850"/>
                <a:gd name="T5" fmla="*/ 2158 h 2158"/>
                <a:gd name="T6" fmla="*/ 0 w 1850"/>
                <a:gd name="T7" fmla="*/ 0 h 2158"/>
                <a:gd name="T8" fmla="*/ 1850 w 1850"/>
                <a:gd name="T9" fmla="*/ 0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2158">
                  <a:moveTo>
                    <a:pt x="1850" y="0"/>
                  </a:moveTo>
                  <a:lnTo>
                    <a:pt x="1850" y="307"/>
                  </a:lnTo>
                  <a:lnTo>
                    <a:pt x="0" y="2158"/>
                  </a:lnTo>
                  <a:lnTo>
                    <a:pt x="0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3"/>
            <p:cNvSpPr>
              <a:spLocks/>
            </p:cNvSpPr>
            <p:nvPr userDrawn="1"/>
          </p:nvSpPr>
          <p:spPr bwMode="auto">
            <a:xfrm>
              <a:off x="2849" y="2447"/>
              <a:ext cx="62" cy="62"/>
            </a:xfrm>
            <a:custGeom>
              <a:avLst/>
              <a:gdLst>
                <a:gd name="T0" fmla="*/ 124 w 124"/>
                <a:gd name="T1" fmla="*/ 63 h 125"/>
                <a:gd name="T2" fmla="*/ 124 w 124"/>
                <a:gd name="T3" fmla="*/ 63 h 125"/>
                <a:gd name="T4" fmla="*/ 123 w 124"/>
                <a:gd name="T5" fmla="*/ 75 h 125"/>
                <a:gd name="T6" fmla="*/ 120 w 124"/>
                <a:gd name="T7" fmla="*/ 87 h 125"/>
                <a:gd name="T8" fmla="*/ 114 w 124"/>
                <a:gd name="T9" fmla="*/ 97 h 125"/>
                <a:gd name="T10" fmla="*/ 106 w 124"/>
                <a:gd name="T11" fmla="*/ 106 h 125"/>
                <a:gd name="T12" fmla="*/ 97 w 124"/>
                <a:gd name="T13" fmla="*/ 114 h 125"/>
                <a:gd name="T14" fmla="*/ 86 w 124"/>
                <a:gd name="T15" fmla="*/ 120 h 125"/>
                <a:gd name="T16" fmla="*/ 75 w 124"/>
                <a:gd name="T17" fmla="*/ 124 h 125"/>
                <a:gd name="T18" fmla="*/ 62 w 124"/>
                <a:gd name="T19" fmla="*/ 125 h 125"/>
                <a:gd name="T20" fmla="*/ 62 w 124"/>
                <a:gd name="T21" fmla="*/ 125 h 125"/>
                <a:gd name="T22" fmla="*/ 49 w 124"/>
                <a:gd name="T23" fmla="*/ 124 h 125"/>
                <a:gd name="T24" fmla="*/ 38 w 124"/>
                <a:gd name="T25" fmla="*/ 120 h 125"/>
                <a:gd name="T26" fmla="*/ 27 w 124"/>
                <a:gd name="T27" fmla="*/ 114 h 125"/>
                <a:gd name="T28" fmla="*/ 18 w 124"/>
                <a:gd name="T29" fmla="*/ 106 h 125"/>
                <a:gd name="T30" fmla="*/ 10 w 124"/>
                <a:gd name="T31" fmla="*/ 97 h 125"/>
                <a:gd name="T32" fmla="*/ 4 w 124"/>
                <a:gd name="T33" fmla="*/ 87 h 125"/>
                <a:gd name="T34" fmla="*/ 1 w 124"/>
                <a:gd name="T35" fmla="*/ 75 h 125"/>
                <a:gd name="T36" fmla="*/ 0 w 124"/>
                <a:gd name="T37" fmla="*/ 63 h 125"/>
                <a:gd name="T38" fmla="*/ 0 w 124"/>
                <a:gd name="T39" fmla="*/ 63 h 125"/>
                <a:gd name="T40" fmla="*/ 1 w 124"/>
                <a:gd name="T41" fmla="*/ 50 h 125"/>
                <a:gd name="T42" fmla="*/ 4 w 124"/>
                <a:gd name="T43" fmla="*/ 38 h 125"/>
                <a:gd name="T44" fmla="*/ 10 w 124"/>
                <a:gd name="T45" fmla="*/ 28 h 125"/>
                <a:gd name="T46" fmla="*/ 18 w 124"/>
                <a:gd name="T47" fmla="*/ 18 h 125"/>
                <a:gd name="T48" fmla="*/ 27 w 124"/>
                <a:gd name="T49" fmla="*/ 11 h 125"/>
                <a:gd name="T50" fmla="*/ 38 w 124"/>
                <a:gd name="T51" fmla="*/ 5 h 125"/>
                <a:gd name="T52" fmla="*/ 49 w 124"/>
                <a:gd name="T53" fmla="*/ 2 h 125"/>
                <a:gd name="T54" fmla="*/ 62 w 124"/>
                <a:gd name="T55" fmla="*/ 0 h 125"/>
                <a:gd name="T56" fmla="*/ 62 w 124"/>
                <a:gd name="T57" fmla="*/ 0 h 125"/>
                <a:gd name="T58" fmla="*/ 75 w 124"/>
                <a:gd name="T59" fmla="*/ 2 h 125"/>
                <a:gd name="T60" fmla="*/ 86 w 124"/>
                <a:gd name="T61" fmla="*/ 5 h 125"/>
                <a:gd name="T62" fmla="*/ 97 w 124"/>
                <a:gd name="T63" fmla="*/ 11 h 125"/>
                <a:gd name="T64" fmla="*/ 106 w 124"/>
                <a:gd name="T65" fmla="*/ 18 h 125"/>
                <a:gd name="T66" fmla="*/ 114 w 124"/>
                <a:gd name="T67" fmla="*/ 28 h 125"/>
                <a:gd name="T68" fmla="*/ 120 w 124"/>
                <a:gd name="T69" fmla="*/ 38 h 125"/>
                <a:gd name="T70" fmla="*/ 123 w 124"/>
                <a:gd name="T71" fmla="*/ 50 h 125"/>
                <a:gd name="T72" fmla="*/ 124 w 124"/>
                <a:gd name="T73" fmla="*/ 63 h 125"/>
                <a:gd name="T74" fmla="*/ 124 w 124"/>
                <a:gd name="T75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5">
                  <a:moveTo>
                    <a:pt x="124" y="63"/>
                  </a:moveTo>
                  <a:lnTo>
                    <a:pt x="124" y="63"/>
                  </a:lnTo>
                  <a:lnTo>
                    <a:pt x="123" y="75"/>
                  </a:lnTo>
                  <a:lnTo>
                    <a:pt x="120" y="87"/>
                  </a:lnTo>
                  <a:lnTo>
                    <a:pt x="114" y="97"/>
                  </a:lnTo>
                  <a:lnTo>
                    <a:pt x="106" y="106"/>
                  </a:lnTo>
                  <a:lnTo>
                    <a:pt x="97" y="114"/>
                  </a:lnTo>
                  <a:lnTo>
                    <a:pt x="86" y="120"/>
                  </a:lnTo>
                  <a:lnTo>
                    <a:pt x="75" y="124"/>
                  </a:lnTo>
                  <a:lnTo>
                    <a:pt x="62" y="125"/>
                  </a:lnTo>
                  <a:lnTo>
                    <a:pt x="62" y="125"/>
                  </a:lnTo>
                  <a:lnTo>
                    <a:pt x="49" y="124"/>
                  </a:lnTo>
                  <a:lnTo>
                    <a:pt x="38" y="120"/>
                  </a:lnTo>
                  <a:lnTo>
                    <a:pt x="27" y="114"/>
                  </a:lnTo>
                  <a:lnTo>
                    <a:pt x="18" y="106"/>
                  </a:lnTo>
                  <a:lnTo>
                    <a:pt x="10" y="97"/>
                  </a:lnTo>
                  <a:lnTo>
                    <a:pt x="4" y="87"/>
                  </a:lnTo>
                  <a:lnTo>
                    <a:pt x="1" y="75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" y="50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7" y="11"/>
                  </a:lnTo>
                  <a:lnTo>
                    <a:pt x="38" y="5"/>
                  </a:lnTo>
                  <a:lnTo>
                    <a:pt x="49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5" y="2"/>
                  </a:lnTo>
                  <a:lnTo>
                    <a:pt x="86" y="5"/>
                  </a:lnTo>
                  <a:lnTo>
                    <a:pt x="97" y="11"/>
                  </a:lnTo>
                  <a:lnTo>
                    <a:pt x="106" y="18"/>
                  </a:lnTo>
                  <a:lnTo>
                    <a:pt x="114" y="28"/>
                  </a:lnTo>
                  <a:lnTo>
                    <a:pt x="120" y="38"/>
                  </a:lnTo>
                  <a:lnTo>
                    <a:pt x="123" y="50"/>
                  </a:lnTo>
                  <a:lnTo>
                    <a:pt x="124" y="63"/>
                  </a:lnTo>
                  <a:lnTo>
                    <a:pt x="124" y="63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4"/>
            <p:cNvSpPr>
              <a:spLocks/>
            </p:cNvSpPr>
            <p:nvPr userDrawn="1"/>
          </p:nvSpPr>
          <p:spPr bwMode="auto">
            <a:xfrm>
              <a:off x="2874" y="1101"/>
              <a:ext cx="12" cy="11"/>
            </a:xfrm>
            <a:custGeom>
              <a:avLst/>
              <a:gdLst>
                <a:gd name="T0" fmla="*/ 24 w 24"/>
                <a:gd name="T1" fmla="*/ 10 h 22"/>
                <a:gd name="T2" fmla="*/ 24 w 24"/>
                <a:gd name="T3" fmla="*/ 10 h 22"/>
                <a:gd name="T4" fmla="*/ 22 w 24"/>
                <a:gd name="T5" fmla="*/ 15 h 22"/>
                <a:gd name="T6" fmla="*/ 20 w 24"/>
                <a:gd name="T7" fmla="*/ 18 h 22"/>
                <a:gd name="T8" fmla="*/ 17 w 24"/>
                <a:gd name="T9" fmla="*/ 21 h 22"/>
                <a:gd name="T10" fmla="*/ 12 w 24"/>
                <a:gd name="T11" fmla="*/ 22 h 22"/>
                <a:gd name="T12" fmla="*/ 12 w 24"/>
                <a:gd name="T13" fmla="*/ 22 h 22"/>
                <a:gd name="T14" fmla="*/ 7 w 24"/>
                <a:gd name="T15" fmla="*/ 21 h 22"/>
                <a:gd name="T16" fmla="*/ 4 w 24"/>
                <a:gd name="T17" fmla="*/ 18 h 22"/>
                <a:gd name="T18" fmla="*/ 2 w 24"/>
                <a:gd name="T19" fmla="*/ 15 h 22"/>
                <a:gd name="T20" fmla="*/ 0 w 24"/>
                <a:gd name="T21" fmla="*/ 10 h 22"/>
                <a:gd name="T22" fmla="*/ 0 w 24"/>
                <a:gd name="T23" fmla="*/ 10 h 22"/>
                <a:gd name="T24" fmla="*/ 2 w 24"/>
                <a:gd name="T25" fmla="*/ 7 h 22"/>
                <a:gd name="T26" fmla="*/ 4 w 24"/>
                <a:gd name="T27" fmla="*/ 3 h 22"/>
                <a:gd name="T28" fmla="*/ 7 w 24"/>
                <a:gd name="T29" fmla="*/ 1 h 22"/>
                <a:gd name="T30" fmla="*/ 12 w 24"/>
                <a:gd name="T31" fmla="*/ 0 h 22"/>
                <a:gd name="T32" fmla="*/ 12 w 24"/>
                <a:gd name="T33" fmla="*/ 0 h 22"/>
                <a:gd name="T34" fmla="*/ 17 w 24"/>
                <a:gd name="T35" fmla="*/ 1 h 22"/>
                <a:gd name="T36" fmla="*/ 20 w 24"/>
                <a:gd name="T37" fmla="*/ 3 h 22"/>
                <a:gd name="T38" fmla="*/ 22 w 24"/>
                <a:gd name="T39" fmla="*/ 7 h 22"/>
                <a:gd name="T40" fmla="*/ 24 w 24"/>
                <a:gd name="T41" fmla="*/ 10 h 22"/>
                <a:gd name="T42" fmla="*/ 24 w 24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2">
                  <a:moveTo>
                    <a:pt x="24" y="10"/>
                  </a:moveTo>
                  <a:lnTo>
                    <a:pt x="24" y="10"/>
                  </a:lnTo>
                  <a:lnTo>
                    <a:pt x="22" y="15"/>
                  </a:lnTo>
                  <a:lnTo>
                    <a:pt x="20" y="18"/>
                  </a:lnTo>
                  <a:lnTo>
                    <a:pt x="17" y="21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4" y="18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0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5"/>
            <p:cNvSpPr>
              <a:spLocks noChangeArrowheads="1"/>
            </p:cNvSpPr>
            <p:nvPr userDrawn="1"/>
          </p:nvSpPr>
          <p:spPr bwMode="auto">
            <a:xfrm>
              <a:off x="2469" y="1225"/>
              <a:ext cx="82" cy="12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6"/>
            <p:cNvSpPr>
              <a:spLocks noChangeArrowheads="1"/>
            </p:cNvSpPr>
            <p:nvPr userDrawn="1"/>
          </p:nvSpPr>
          <p:spPr bwMode="auto">
            <a:xfrm>
              <a:off x="2469" y="1248"/>
              <a:ext cx="82" cy="13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67"/>
            <p:cNvSpPr>
              <a:spLocks noChangeArrowheads="1"/>
            </p:cNvSpPr>
            <p:nvPr userDrawn="1"/>
          </p:nvSpPr>
          <p:spPr bwMode="auto">
            <a:xfrm>
              <a:off x="2469" y="1272"/>
              <a:ext cx="82" cy="12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8"/>
            <p:cNvSpPr>
              <a:spLocks/>
            </p:cNvSpPr>
            <p:nvPr userDrawn="1"/>
          </p:nvSpPr>
          <p:spPr bwMode="auto">
            <a:xfrm>
              <a:off x="2610" y="1619"/>
              <a:ext cx="320" cy="420"/>
            </a:xfrm>
            <a:custGeom>
              <a:avLst/>
              <a:gdLst>
                <a:gd name="T0" fmla="*/ 554 w 639"/>
                <a:gd name="T1" fmla="*/ 587 h 839"/>
                <a:gd name="T2" fmla="*/ 581 w 639"/>
                <a:gd name="T3" fmla="*/ 541 h 839"/>
                <a:gd name="T4" fmla="*/ 540 w 639"/>
                <a:gd name="T5" fmla="*/ 539 h 839"/>
                <a:gd name="T6" fmla="*/ 503 w 639"/>
                <a:gd name="T7" fmla="*/ 530 h 839"/>
                <a:gd name="T8" fmla="*/ 490 w 639"/>
                <a:gd name="T9" fmla="*/ 521 h 839"/>
                <a:gd name="T10" fmla="*/ 489 w 639"/>
                <a:gd name="T11" fmla="*/ 514 h 839"/>
                <a:gd name="T12" fmla="*/ 502 w 639"/>
                <a:gd name="T13" fmla="*/ 494 h 839"/>
                <a:gd name="T14" fmla="*/ 533 w 639"/>
                <a:gd name="T15" fmla="*/ 452 h 839"/>
                <a:gd name="T16" fmla="*/ 565 w 639"/>
                <a:gd name="T17" fmla="*/ 377 h 839"/>
                <a:gd name="T18" fmla="*/ 579 w 639"/>
                <a:gd name="T19" fmla="*/ 294 h 839"/>
                <a:gd name="T20" fmla="*/ 578 w 639"/>
                <a:gd name="T21" fmla="*/ 256 h 839"/>
                <a:gd name="T22" fmla="*/ 571 w 639"/>
                <a:gd name="T23" fmla="*/ 206 h 839"/>
                <a:gd name="T24" fmla="*/ 555 w 639"/>
                <a:gd name="T25" fmla="*/ 162 h 839"/>
                <a:gd name="T26" fmla="*/ 517 w 639"/>
                <a:gd name="T27" fmla="*/ 94 h 839"/>
                <a:gd name="T28" fmla="*/ 480 w 639"/>
                <a:gd name="T29" fmla="*/ 57 h 839"/>
                <a:gd name="T30" fmla="*/ 416 w 639"/>
                <a:gd name="T31" fmla="*/ 19 h 839"/>
                <a:gd name="T32" fmla="*/ 344 w 639"/>
                <a:gd name="T33" fmla="*/ 1 h 839"/>
                <a:gd name="T34" fmla="*/ 272 w 639"/>
                <a:gd name="T35" fmla="*/ 4 h 839"/>
                <a:gd name="T36" fmla="*/ 201 w 639"/>
                <a:gd name="T37" fmla="*/ 29 h 839"/>
                <a:gd name="T38" fmla="*/ 140 w 639"/>
                <a:gd name="T39" fmla="*/ 75 h 839"/>
                <a:gd name="T40" fmla="*/ 115 w 639"/>
                <a:gd name="T41" fmla="*/ 105 h 839"/>
                <a:gd name="T42" fmla="*/ 87 w 639"/>
                <a:gd name="T43" fmla="*/ 153 h 839"/>
                <a:gd name="T44" fmla="*/ 77 w 639"/>
                <a:gd name="T45" fmla="*/ 178 h 839"/>
                <a:gd name="T46" fmla="*/ 64 w 639"/>
                <a:gd name="T47" fmla="*/ 220 h 839"/>
                <a:gd name="T48" fmla="*/ 60 w 639"/>
                <a:gd name="T49" fmla="*/ 260 h 839"/>
                <a:gd name="T50" fmla="*/ 61 w 639"/>
                <a:gd name="T51" fmla="*/ 304 h 839"/>
                <a:gd name="T52" fmla="*/ 78 w 639"/>
                <a:gd name="T53" fmla="*/ 392 h 839"/>
                <a:gd name="T54" fmla="*/ 120 w 639"/>
                <a:gd name="T55" fmla="*/ 471 h 839"/>
                <a:gd name="T56" fmla="*/ 143 w 639"/>
                <a:gd name="T57" fmla="*/ 501 h 839"/>
                <a:gd name="T58" fmla="*/ 149 w 639"/>
                <a:gd name="T59" fmla="*/ 517 h 839"/>
                <a:gd name="T60" fmla="*/ 147 w 639"/>
                <a:gd name="T61" fmla="*/ 523 h 839"/>
                <a:gd name="T62" fmla="*/ 125 w 639"/>
                <a:gd name="T63" fmla="*/ 533 h 839"/>
                <a:gd name="T64" fmla="*/ 85 w 639"/>
                <a:gd name="T65" fmla="*/ 540 h 839"/>
                <a:gd name="T66" fmla="*/ 34 w 639"/>
                <a:gd name="T67" fmla="*/ 540 h 839"/>
                <a:gd name="T68" fmla="*/ 114 w 639"/>
                <a:gd name="T69" fmla="*/ 609 h 839"/>
                <a:gd name="T70" fmla="*/ 77 w 639"/>
                <a:gd name="T71" fmla="*/ 631 h 839"/>
                <a:gd name="T72" fmla="*/ 32 w 639"/>
                <a:gd name="T73" fmla="*/ 675 h 839"/>
                <a:gd name="T74" fmla="*/ 0 w 639"/>
                <a:gd name="T75" fmla="*/ 730 h 839"/>
                <a:gd name="T76" fmla="*/ 22 w 639"/>
                <a:gd name="T77" fmla="*/ 746 h 839"/>
                <a:gd name="T78" fmla="*/ 75 w 639"/>
                <a:gd name="T79" fmla="*/ 778 h 839"/>
                <a:gd name="T80" fmla="*/ 131 w 639"/>
                <a:gd name="T81" fmla="*/ 803 h 839"/>
                <a:gd name="T82" fmla="*/ 192 w 639"/>
                <a:gd name="T83" fmla="*/ 823 h 839"/>
                <a:gd name="T84" fmla="*/ 257 w 639"/>
                <a:gd name="T85" fmla="*/ 834 h 839"/>
                <a:gd name="T86" fmla="*/ 323 w 639"/>
                <a:gd name="T87" fmla="*/ 839 h 839"/>
                <a:gd name="T88" fmla="*/ 384 w 639"/>
                <a:gd name="T89" fmla="*/ 835 h 839"/>
                <a:gd name="T90" fmla="*/ 463 w 639"/>
                <a:gd name="T91" fmla="*/ 819 h 839"/>
                <a:gd name="T92" fmla="*/ 528 w 639"/>
                <a:gd name="T93" fmla="*/ 796 h 839"/>
                <a:gd name="T94" fmla="*/ 593 w 639"/>
                <a:gd name="T95" fmla="*/ 761 h 839"/>
                <a:gd name="T96" fmla="*/ 639 w 639"/>
                <a:gd name="T97" fmla="*/ 729 h 839"/>
                <a:gd name="T98" fmla="*/ 625 w 639"/>
                <a:gd name="T99" fmla="*/ 703 h 839"/>
                <a:gd name="T100" fmla="*/ 588 w 639"/>
                <a:gd name="T101" fmla="*/ 653 h 839"/>
                <a:gd name="T102" fmla="*/ 542 w 639"/>
                <a:gd name="T103" fmla="*/ 61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9" h="839">
                  <a:moveTo>
                    <a:pt x="525" y="609"/>
                  </a:moveTo>
                  <a:lnTo>
                    <a:pt x="525" y="609"/>
                  </a:lnTo>
                  <a:lnTo>
                    <a:pt x="554" y="587"/>
                  </a:lnTo>
                  <a:lnTo>
                    <a:pt x="576" y="568"/>
                  </a:lnTo>
                  <a:lnTo>
                    <a:pt x="605" y="540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54" y="540"/>
                  </a:lnTo>
                  <a:lnTo>
                    <a:pt x="540" y="539"/>
                  </a:lnTo>
                  <a:lnTo>
                    <a:pt x="526" y="537"/>
                  </a:lnTo>
                  <a:lnTo>
                    <a:pt x="514" y="533"/>
                  </a:lnTo>
                  <a:lnTo>
                    <a:pt x="503" y="530"/>
                  </a:lnTo>
                  <a:lnTo>
                    <a:pt x="495" y="525"/>
                  </a:lnTo>
                  <a:lnTo>
                    <a:pt x="492" y="523"/>
                  </a:lnTo>
                  <a:lnTo>
                    <a:pt x="490" y="521"/>
                  </a:lnTo>
                  <a:lnTo>
                    <a:pt x="490" y="521"/>
                  </a:lnTo>
                  <a:lnTo>
                    <a:pt x="489" y="517"/>
                  </a:lnTo>
                  <a:lnTo>
                    <a:pt x="489" y="514"/>
                  </a:lnTo>
                  <a:lnTo>
                    <a:pt x="492" y="508"/>
                  </a:lnTo>
                  <a:lnTo>
                    <a:pt x="496" y="501"/>
                  </a:lnTo>
                  <a:lnTo>
                    <a:pt x="502" y="494"/>
                  </a:lnTo>
                  <a:lnTo>
                    <a:pt x="502" y="494"/>
                  </a:lnTo>
                  <a:lnTo>
                    <a:pt x="518" y="473"/>
                  </a:lnTo>
                  <a:lnTo>
                    <a:pt x="533" y="452"/>
                  </a:lnTo>
                  <a:lnTo>
                    <a:pt x="546" y="427"/>
                  </a:lnTo>
                  <a:lnTo>
                    <a:pt x="556" y="403"/>
                  </a:lnTo>
                  <a:lnTo>
                    <a:pt x="565" y="377"/>
                  </a:lnTo>
                  <a:lnTo>
                    <a:pt x="572" y="350"/>
                  </a:lnTo>
                  <a:lnTo>
                    <a:pt x="577" y="322"/>
                  </a:lnTo>
                  <a:lnTo>
                    <a:pt x="579" y="294"/>
                  </a:lnTo>
                  <a:lnTo>
                    <a:pt x="579" y="294"/>
                  </a:lnTo>
                  <a:lnTo>
                    <a:pt x="580" y="274"/>
                  </a:lnTo>
                  <a:lnTo>
                    <a:pt x="578" y="256"/>
                  </a:lnTo>
                  <a:lnTo>
                    <a:pt x="578" y="256"/>
                  </a:lnTo>
                  <a:lnTo>
                    <a:pt x="576" y="230"/>
                  </a:lnTo>
                  <a:lnTo>
                    <a:pt x="571" y="206"/>
                  </a:lnTo>
                  <a:lnTo>
                    <a:pt x="564" y="183"/>
                  </a:lnTo>
                  <a:lnTo>
                    <a:pt x="555" y="162"/>
                  </a:lnTo>
                  <a:lnTo>
                    <a:pt x="555" y="162"/>
                  </a:lnTo>
                  <a:lnTo>
                    <a:pt x="545" y="138"/>
                  </a:lnTo>
                  <a:lnTo>
                    <a:pt x="532" y="116"/>
                  </a:lnTo>
                  <a:lnTo>
                    <a:pt x="517" y="94"/>
                  </a:lnTo>
                  <a:lnTo>
                    <a:pt x="500" y="75"/>
                  </a:lnTo>
                  <a:lnTo>
                    <a:pt x="500" y="75"/>
                  </a:lnTo>
                  <a:lnTo>
                    <a:pt x="480" y="57"/>
                  </a:lnTo>
                  <a:lnTo>
                    <a:pt x="459" y="42"/>
                  </a:lnTo>
                  <a:lnTo>
                    <a:pt x="439" y="30"/>
                  </a:lnTo>
                  <a:lnTo>
                    <a:pt x="416" y="19"/>
                  </a:lnTo>
                  <a:lnTo>
                    <a:pt x="393" y="11"/>
                  </a:lnTo>
                  <a:lnTo>
                    <a:pt x="368" y="4"/>
                  </a:lnTo>
                  <a:lnTo>
                    <a:pt x="344" y="1"/>
                  </a:lnTo>
                  <a:lnTo>
                    <a:pt x="320" y="0"/>
                  </a:lnTo>
                  <a:lnTo>
                    <a:pt x="296" y="1"/>
                  </a:lnTo>
                  <a:lnTo>
                    <a:pt x="272" y="4"/>
                  </a:lnTo>
                  <a:lnTo>
                    <a:pt x="247" y="10"/>
                  </a:lnTo>
                  <a:lnTo>
                    <a:pt x="224" y="18"/>
                  </a:lnTo>
                  <a:lnTo>
                    <a:pt x="201" y="29"/>
                  </a:lnTo>
                  <a:lnTo>
                    <a:pt x="179" y="42"/>
                  </a:lnTo>
                  <a:lnTo>
                    <a:pt x="159" y="57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26" y="90"/>
                  </a:lnTo>
                  <a:lnTo>
                    <a:pt x="115" y="105"/>
                  </a:lnTo>
                  <a:lnTo>
                    <a:pt x="106" y="119"/>
                  </a:lnTo>
                  <a:lnTo>
                    <a:pt x="98" y="131"/>
                  </a:lnTo>
                  <a:lnTo>
                    <a:pt x="87" y="153"/>
                  </a:lnTo>
                  <a:lnTo>
                    <a:pt x="83" y="165"/>
                  </a:lnTo>
                  <a:lnTo>
                    <a:pt x="83" y="165"/>
                  </a:lnTo>
                  <a:lnTo>
                    <a:pt x="77" y="178"/>
                  </a:lnTo>
                  <a:lnTo>
                    <a:pt x="72" y="192"/>
                  </a:lnTo>
                  <a:lnTo>
                    <a:pt x="68" y="206"/>
                  </a:lnTo>
                  <a:lnTo>
                    <a:pt x="64" y="220"/>
                  </a:lnTo>
                  <a:lnTo>
                    <a:pt x="62" y="233"/>
                  </a:lnTo>
                  <a:lnTo>
                    <a:pt x="61" y="246"/>
                  </a:lnTo>
                  <a:lnTo>
                    <a:pt x="60" y="260"/>
                  </a:lnTo>
                  <a:lnTo>
                    <a:pt x="60" y="274"/>
                  </a:lnTo>
                  <a:lnTo>
                    <a:pt x="60" y="274"/>
                  </a:lnTo>
                  <a:lnTo>
                    <a:pt x="61" y="304"/>
                  </a:lnTo>
                  <a:lnTo>
                    <a:pt x="64" y="334"/>
                  </a:lnTo>
                  <a:lnTo>
                    <a:pt x="70" y="363"/>
                  </a:lnTo>
                  <a:lnTo>
                    <a:pt x="78" y="392"/>
                  </a:lnTo>
                  <a:lnTo>
                    <a:pt x="90" y="419"/>
                  </a:lnTo>
                  <a:lnTo>
                    <a:pt x="103" y="446"/>
                  </a:lnTo>
                  <a:lnTo>
                    <a:pt x="120" y="471"/>
                  </a:lnTo>
                  <a:lnTo>
                    <a:pt x="137" y="495"/>
                  </a:lnTo>
                  <a:lnTo>
                    <a:pt x="137" y="495"/>
                  </a:lnTo>
                  <a:lnTo>
                    <a:pt x="143" y="501"/>
                  </a:lnTo>
                  <a:lnTo>
                    <a:pt x="147" y="508"/>
                  </a:lnTo>
                  <a:lnTo>
                    <a:pt x="149" y="514"/>
                  </a:lnTo>
                  <a:lnTo>
                    <a:pt x="149" y="517"/>
                  </a:lnTo>
                  <a:lnTo>
                    <a:pt x="148" y="521"/>
                  </a:lnTo>
                  <a:lnTo>
                    <a:pt x="148" y="521"/>
                  </a:lnTo>
                  <a:lnTo>
                    <a:pt x="147" y="523"/>
                  </a:lnTo>
                  <a:lnTo>
                    <a:pt x="144" y="525"/>
                  </a:lnTo>
                  <a:lnTo>
                    <a:pt x="137" y="530"/>
                  </a:lnTo>
                  <a:lnTo>
                    <a:pt x="125" y="533"/>
                  </a:lnTo>
                  <a:lnTo>
                    <a:pt x="113" y="537"/>
                  </a:lnTo>
                  <a:lnTo>
                    <a:pt x="99" y="539"/>
                  </a:lnTo>
                  <a:lnTo>
                    <a:pt x="85" y="540"/>
                  </a:lnTo>
                  <a:lnTo>
                    <a:pt x="57" y="541"/>
                  </a:lnTo>
                  <a:lnTo>
                    <a:pt x="34" y="540"/>
                  </a:lnTo>
                  <a:lnTo>
                    <a:pt x="34" y="540"/>
                  </a:lnTo>
                  <a:lnTo>
                    <a:pt x="64" y="568"/>
                  </a:lnTo>
                  <a:lnTo>
                    <a:pt x="86" y="587"/>
                  </a:lnTo>
                  <a:lnTo>
                    <a:pt x="114" y="609"/>
                  </a:lnTo>
                  <a:lnTo>
                    <a:pt x="114" y="609"/>
                  </a:lnTo>
                  <a:lnTo>
                    <a:pt x="94" y="620"/>
                  </a:lnTo>
                  <a:lnTo>
                    <a:pt x="77" y="631"/>
                  </a:lnTo>
                  <a:lnTo>
                    <a:pt x="61" y="644"/>
                  </a:lnTo>
                  <a:lnTo>
                    <a:pt x="46" y="659"/>
                  </a:lnTo>
                  <a:lnTo>
                    <a:pt x="32" y="675"/>
                  </a:lnTo>
                  <a:lnTo>
                    <a:pt x="20" y="692"/>
                  </a:lnTo>
                  <a:lnTo>
                    <a:pt x="9" y="711"/>
                  </a:lnTo>
                  <a:lnTo>
                    <a:pt x="0" y="730"/>
                  </a:lnTo>
                  <a:lnTo>
                    <a:pt x="5" y="735"/>
                  </a:lnTo>
                  <a:lnTo>
                    <a:pt x="5" y="735"/>
                  </a:lnTo>
                  <a:lnTo>
                    <a:pt x="22" y="746"/>
                  </a:lnTo>
                  <a:lnTo>
                    <a:pt x="39" y="758"/>
                  </a:lnTo>
                  <a:lnTo>
                    <a:pt x="56" y="768"/>
                  </a:lnTo>
                  <a:lnTo>
                    <a:pt x="75" y="778"/>
                  </a:lnTo>
                  <a:lnTo>
                    <a:pt x="93" y="787"/>
                  </a:lnTo>
                  <a:lnTo>
                    <a:pt x="111" y="796"/>
                  </a:lnTo>
                  <a:lnTo>
                    <a:pt x="131" y="803"/>
                  </a:lnTo>
                  <a:lnTo>
                    <a:pt x="151" y="811"/>
                  </a:lnTo>
                  <a:lnTo>
                    <a:pt x="171" y="817"/>
                  </a:lnTo>
                  <a:lnTo>
                    <a:pt x="192" y="823"/>
                  </a:lnTo>
                  <a:lnTo>
                    <a:pt x="213" y="827"/>
                  </a:lnTo>
                  <a:lnTo>
                    <a:pt x="235" y="832"/>
                  </a:lnTo>
                  <a:lnTo>
                    <a:pt x="257" y="834"/>
                  </a:lnTo>
                  <a:lnTo>
                    <a:pt x="278" y="836"/>
                  </a:lnTo>
                  <a:lnTo>
                    <a:pt x="302" y="839"/>
                  </a:lnTo>
                  <a:lnTo>
                    <a:pt x="323" y="839"/>
                  </a:lnTo>
                  <a:lnTo>
                    <a:pt x="323" y="839"/>
                  </a:lnTo>
                  <a:lnTo>
                    <a:pt x="355" y="838"/>
                  </a:lnTo>
                  <a:lnTo>
                    <a:pt x="384" y="835"/>
                  </a:lnTo>
                  <a:lnTo>
                    <a:pt x="412" y="832"/>
                  </a:lnTo>
                  <a:lnTo>
                    <a:pt x="439" y="826"/>
                  </a:lnTo>
                  <a:lnTo>
                    <a:pt x="463" y="819"/>
                  </a:lnTo>
                  <a:lnTo>
                    <a:pt x="487" y="812"/>
                  </a:lnTo>
                  <a:lnTo>
                    <a:pt x="508" y="804"/>
                  </a:lnTo>
                  <a:lnTo>
                    <a:pt x="528" y="796"/>
                  </a:lnTo>
                  <a:lnTo>
                    <a:pt x="547" y="787"/>
                  </a:lnTo>
                  <a:lnTo>
                    <a:pt x="564" y="779"/>
                  </a:lnTo>
                  <a:lnTo>
                    <a:pt x="593" y="761"/>
                  </a:lnTo>
                  <a:lnTo>
                    <a:pt x="616" y="745"/>
                  </a:lnTo>
                  <a:lnTo>
                    <a:pt x="632" y="734"/>
                  </a:lnTo>
                  <a:lnTo>
                    <a:pt x="639" y="729"/>
                  </a:lnTo>
                  <a:lnTo>
                    <a:pt x="636" y="722"/>
                  </a:lnTo>
                  <a:lnTo>
                    <a:pt x="636" y="722"/>
                  </a:lnTo>
                  <a:lnTo>
                    <a:pt x="625" y="703"/>
                  </a:lnTo>
                  <a:lnTo>
                    <a:pt x="614" y="684"/>
                  </a:lnTo>
                  <a:lnTo>
                    <a:pt x="601" y="668"/>
                  </a:lnTo>
                  <a:lnTo>
                    <a:pt x="588" y="653"/>
                  </a:lnTo>
                  <a:lnTo>
                    <a:pt x="573" y="640"/>
                  </a:lnTo>
                  <a:lnTo>
                    <a:pt x="558" y="628"/>
                  </a:lnTo>
                  <a:lnTo>
                    <a:pt x="542" y="619"/>
                  </a:lnTo>
                  <a:lnTo>
                    <a:pt x="525" y="609"/>
                  </a:lnTo>
                  <a:lnTo>
                    <a:pt x="525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9"/>
            <p:cNvSpPr>
              <a:spLocks/>
            </p:cNvSpPr>
            <p:nvPr userDrawn="1"/>
          </p:nvSpPr>
          <p:spPr bwMode="auto">
            <a:xfrm>
              <a:off x="2909" y="1534"/>
              <a:ext cx="300" cy="459"/>
            </a:xfrm>
            <a:custGeom>
              <a:avLst/>
              <a:gdLst>
                <a:gd name="T0" fmla="*/ 576 w 601"/>
                <a:gd name="T1" fmla="*/ 740 h 920"/>
                <a:gd name="T2" fmla="*/ 525 w 601"/>
                <a:gd name="T3" fmla="*/ 690 h 920"/>
                <a:gd name="T4" fmla="*/ 474 w 601"/>
                <a:gd name="T5" fmla="*/ 667 h 920"/>
                <a:gd name="T6" fmla="*/ 424 w 601"/>
                <a:gd name="T7" fmla="*/ 656 h 920"/>
                <a:gd name="T8" fmla="*/ 398 w 601"/>
                <a:gd name="T9" fmla="*/ 637 h 920"/>
                <a:gd name="T10" fmla="*/ 394 w 601"/>
                <a:gd name="T11" fmla="*/ 606 h 920"/>
                <a:gd name="T12" fmla="*/ 444 w 601"/>
                <a:gd name="T13" fmla="*/ 571 h 920"/>
                <a:gd name="T14" fmla="*/ 503 w 601"/>
                <a:gd name="T15" fmla="*/ 488 h 920"/>
                <a:gd name="T16" fmla="*/ 521 w 601"/>
                <a:gd name="T17" fmla="*/ 432 h 920"/>
                <a:gd name="T18" fmla="*/ 543 w 601"/>
                <a:gd name="T19" fmla="*/ 420 h 920"/>
                <a:gd name="T20" fmla="*/ 559 w 601"/>
                <a:gd name="T21" fmla="*/ 375 h 920"/>
                <a:gd name="T22" fmla="*/ 555 w 601"/>
                <a:gd name="T23" fmla="*/ 325 h 920"/>
                <a:gd name="T24" fmla="*/ 542 w 601"/>
                <a:gd name="T25" fmla="*/ 300 h 920"/>
                <a:gd name="T26" fmla="*/ 543 w 601"/>
                <a:gd name="T27" fmla="*/ 229 h 920"/>
                <a:gd name="T28" fmla="*/ 533 w 601"/>
                <a:gd name="T29" fmla="*/ 161 h 920"/>
                <a:gd name="T30" fmla="*/ 515 w 601"/>
                <a:gd name="T31" fmla="*/ 136 h 920"/>
                <a:gd name="T32" fmla="*/ 492 w 601"/>
                <a:gd name="T33" fmla="*/ 114 h 920"/>
                <a:gd name="T34" fmla="*/ 488 w 601"/>
                <a:gd name="T35" fmla="*/ 104 h 920"/>
                <a:gd name="T36" fmla="*/ 447 w 601"/>
                <a:gd name="T37" fmla="*/ 60 h 920"/>
                <a:gd name="T38" fmla="*/ 397 w 601"/>
                <a:gd name="T39" fmla="*/ 40 h 920"/>
                <a:gd name="T40" fmla="*/ 352 w 601"/>
                <a:gd name="T41" fmla="*/ 0 h 920"/>
                <a:gd name="T42" fmla="*/ 306 w 601"/>
                <a:gd name="T43" fmla="*/ 15 h 920"/>
                <a:gd name="T44" fmla="*/ 266 w 601"/>
                <a:gd name="T45" fmla="*/ 24 h 920"/>
                <a:gd name="T46" fmla="*/ 208 w 601"/>
                <a:gd name="T47" fmla="*/ 39 h 920"/>
                <a:gd name="T48" fmla="*/ 141 w 601"/>
                <a:gd name="T49" fmla="*/ 81 h 920"/>
                <a:gd name="T50" fmla="*/ 114 w 601"/>
                <a:gd name="T51" fmla="*/ 117 h 920"/>
                <a:gd name="T52" fmla="*/ 107 w 601"/>
                <a:gd name="T53" fmla="*/ 142 h 920"/>
                <a:gd name="T54" fmla="*/ 87 w 601"/>
                <a:gd name="T55" fmla="*/ 167 h 920"/>
                <a:gd name="T56" fmla="*/ 70 w 601"/>
                <a:gd name="T57" fmla="*/ 209 h 920"/>
                <a:gd name="T58" fmla="*/ 65 w 601"/>
                <a:gd name="T59" fmla="*/ 239 h 920"/>
                <a:gd name="T60" fmla="*/ 64 w 601"/>
                <a:gd name="T61" fmla="*/ 301 h 920"/>
                <a:gd name="T62" fmla="*/ 50 w 601"/>
                <a:gd name="T63" fmla="*/ 331 h 920"/>
                <a:gd name="T64" fmla="*/ 47 w 601"/>
                <a:gd name="T65" fmla="*/ 361 h 920"/>
                <a:gd name="T66" fmla="*/ 58 w 601"/>
                <a:gd name="T67" fmla="*/ 412 h 920"/>
                <a:gd name="T68" fmla="*/ 86 w 601"/>
                <a:gd name="T69" fmla="*/ 432 h 920"/>
                <a:gd name="T70" fmla="*/ 99 w 601"/>
                <a:gd name="T71" fmla="*/ 474 h 920"/>
                <a:gd name="T72" fmla="*/ 125 w 601"/>
                <a:gd name="T73" fmla="*/ 526 h 920"/>
                <a:gd name="T74" fmla="*/ 162 w 601"/>
                <a:gd name="T75" fmla="*/ 569 h 920"/>
                <a:gd name="T76" fmla="*/ 209 w 601"/>
                <a:gd name="T77" fmla="*/ 604 h 920"/>
                <a:gd name="T78" fmla="*/ 205 w 601"/>
                <a:gd name="T79" fmla="*/ 637 h 920"/>
                <a:gd name="T80" fmla="*/ 176 w 601"/>
                <a:gd name="T81" fmla="*/ 656 h 920"/>
                <a:gd name="T82" fmla="*/ 131 w 601"/>
                <a:gd name="T83" fmla="*/ 666 h 920"/>
                <a:gd name="T84" fmla="*/ 77 w 601"/>
                <a:gd name="T85" fmla="*/ 690 h 920"/>
                <a:gd name="T86" fmla="*/ 33 w 601"/>
                <a:gd name="T87" fmla="*/ 731 h 920"/>
                <a:gd name="T88" fmla="*/ 0 w 601"/>
                <a:gd name="T89" fmla="*/ 784 h 920"/>
                <a:gd name="T90" fmla="*/ 27 w 601"/>
                <a:gd name="T91" fmla="*/ 816 h 920"/>
                <a:gd name="T92" fmla="*/ 72 w 601"/>
                <a:gd name="T93" fmla="*/ 853 h 920"/>
                <a:gd name="T94" fmla="*/ 142 w 601"/>
                <a:gd name="T95" fmla="*/ 891 h 920"/>
                <a:gd name="T96" fmla="*/ 220 w 601"/>
                <a:gd name="T97" fmla="*/ 913 h 920"/>
                <a:gd name="T98" fmla="*/ 301 w 601"/>
                <a:gd name="T99" fmla="*/ 920 h 920"/>
                <a:gd name="T100" fmla="*/ 383 w 601"/>
                <a:gd name="T101" fmla="*/ 913 h 920"/>
                <a:gd name="T102" fmla="*/ 460 w 601"/>
                <a:gd name="T103" fmla="*/ 890 h 920"/>
                <a:gd name="T104" fmla="*/ 531 w 601"/>
                <a:gd name="T105" fmla="*/ 852 h 920"/>
                <a:gd name="T106" fmla="*/ 589 w 601"/>
                <a:gd name="T107" fmla="*/ 799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1" h="920">
                  <a:moveTo>
                    <a:pt x="599" y="778"/>
                  </a:moveTo>
                  <a:lnTo>
                    <a:pt x="599" y="778"/>
                  </a:lnTo>
                  <a:lnTo>
                    <a:pt x="587" y="758"/>
                  </a:lnTo>
                  <a:lnTo>
                    <a:pt x="576" y="740"/>
                  </a:lnTo>
                  <a:lnTo>
                    <a:pt x="563" y="725"/>
                  </a:lnTo>
                  <a:lnTo>
                    <a:pt x="550" y="711"/>
                  </a:lnTo>
                  <a:lnTo>
                    <a:pt x="538" y="700"/>
                  </a:lnTo>
                  <a:lnTo>
                    <a:pt x="525" y="690"/>
                  </a:lnTo>
                  <a:lnTo>
                    <a:pt x="511" y="682"/>
                  </a:lnTo>
                  <a:lnTo>
                    <a:pt x="498" y="677"/>
                  </a:lnTo>
                  <a:lnTo>
                    <a:pt x="487" y="671"/>
                  </a:lnTo>
                  <a:lnTo>
                    <a:pt x="474" y="667"/>
                  </a:lnTo>
                  <a:lnTo>
                    <a:pt x="453" y="662"/>
                  </a:lnTo>
                  <a:lnTo>
                    <a:pt x="436" y="658"/>
                  </a:lnTo>
                  <a:lnTo>
                    <a:pt x="424" y="656"/>
                  </a:lnTo>
                  <a:lnTo>
                    <a:pt x="424" y="656"/>
                  </a:lnTo>
                  <a:lnTo>
                    <a:pt x="418" y="653"/>
                  </a:lnTo>
                  <a:lnTo>
                    <a:pt x="412" y="649"/>
                  </a:lnTo>
                  <a:lnTo>
                    <a:pt x="402" y="641"/>
                  </a:lnTo>
                  <a:lnTo>
                    <a:pt x="398" y="637"/>
                  </a:lnTo>
                  <a:lnTo>
                    <a:pt x="382" y="643"/>
                  </a:lnTo>
                  <a:lnTo>
                    <a:pt x="382" y="611"/>
                  </a:lnTo>
                  <a:lnTo>
                    <a:pt x="382" y="611"/>
                  </a:lnTo>
                  <a:lnTo>
                    <a:pt x="394" y="606"/>
                  </a:lnTo>
                  <a:lnTo>
                    <a:pt x="404" y="600"/>
                  </a:lnTo>
                  <a:lnTo>
                    <a:pt x="414" y="594"/>
                  </a:lnTo>
                  <a:lnTo>
                    <a:pt x="425" y="587"/>
                  </a:lnTo>
                  <a:lnTo>
                    <a:pt x="444" y="571"/>
                  </a:lnTo>
                  <a:lnTo>
                    <a:pt x="462" y="553"/>
                  </a:lnTo>
                  <a:lnTo>
                    <a:pt x="478" y="532"/>
                  </a:lnTo>
                  <a:lnTo>
                    <a:pt x="492" y="511"/>
                  </a:lnTo>
                  <a:lnTo>
                    <a:pt x="503" y="488"/>
                  </a:lnTo>
                  <a:lnTo>
                    <a:pt x="513" y="462"/>
                  </a:lnTo>
                  <a:lnTo>
                    <a:pt x="513" y="462"/>
                  </a:lnTo>
                  <a:lnTo>
                    <a:pt x="518" y="447"/>
                  </a:lnTo>
                  <a:lnTo>
                    <a:pt x="521" y="432"/>
                  </a:lnTo>
                  <a:lnTo>
                    <a:pt x="521" y="432"/>
                  </a:lnTo>
                  <a:lnTo>
                    <a:pt x="530" y="431"/>
                  </a:lnTo>
                  <a:lnTo>
                    <a:pt x="536" y="426"/>
                  </a:lnTo>
                  <a:lnTo>
                    <a:pt x="543" y="420"/>
                  </a:lnTo>
                  <a:lnTo>
                    <a:pt x="549" y="410"/>
                  </a:lnTo>
                  <a:lnTo>
                    <a:pt x="554" y="400"/>
                  </a:lnTo>
                  <a:lnTo>
                    <a:pt x="557" y="388"/>
                  </a:lnTo>
                  <a:lnTo>
                    <a:pt x="559" y="375"/>
                  </a:lnTo>
                  <a:lnTo>
                    <a:pt x="561" y="361"/>
                  </a:lnTo>
                  <a:lnTo>
                    <a:pt x="561" y="361"/>
                  </a:lnTo>
                  <a:lnTo>
                    <a:pt x="558" y="342"/>
                  </a:lnTo>
                  <a:lnTo>
                    <a:pt x="555" y="325"/>
                  </a:lnTo>
                  <a:lnTo>
                    <a:pt x="553" y="318"/>
                  </a:lnTo>
                  <a:lnTo>
                    <a:pt x="549" y="311"/>
                  </a:lnTo>
                  <a:lnTo>
                    <a:pt x="546" y="306"/>
                  </a:lnTo>
                  <a:lnTo>
                    <a:pt x="542" y="300"/>
                  </a:lnTo>
                  <a:lnTo>
                    <a:pt x="542" y="300"/>
                  </a:lnTo>
                  <a:lnTo>
                    <a:pt x="543" y="262"/>
                  </a:lnTo>
                  <a:lnTo>
                    <a:pt x="543" y="262"/>
                  </a:lnTo>
                  <a:lnTo>
                    <a:pt x="543" y="229"/>
                  </a:lnTo>
                  <a:lnTo>
                    <a:pt x="543" y="212"/>
                  </a:lnTo>
                  <a:lnTo>
                    <a:pt x="541" y="194"/>
                  </a:lnTo>
                  <a:lnTo>
                    <a:pt x="538" y="178"/>
                  </a:lnTo>
                  <a:lnTo>
                    <a:pt x="533" y="161"/>
                  </a:lnTo>
                  <a:lnTo>
                    <a:pt x="530" y="155"/>
                  </a:lnTo>
                  <a:lnTo>
                    <a:pt x="525" y="148"/>
                  </a:lnTo>
                  <a:lnTo>
                    <a:pt x="520" y="142"/>
                  </a:lnTo>
                  <a:lnTo>
                    <a:pt x="515" y="136"/>
                  </a:lnTo>
                  <a:lnTo>
                    <a:pt x="515" y="136"/>
                  </a:lnTo>
                  <a:lnTo>
                    <a:pt x="508" y="130"/>
                  </a:lnTo>
                  <a:lnTo>
                    <a:pt x="498" y="123"/>
                  </a:lnTo>
                  <a:lnTo>
                    <a:pt x="492" y="114"/>
                  </a:lnTo>
                  <a:lnTo>
                    <a:pt x="489" y="110"/>
                  </a:lnTo>
                  <a:lnTo>
                    <a:pt x="488" y="106"/>
                  </a:lnTo>
                  <a:lnTo>
                    <a:pt x="488" y="104"/>
                  </a:lnTo>
                  <a:lnTo>
                    <a:pt x="488" y="104"/>
                  </a:lnTo>
                  <a:lnTo>
                    <a:pt x="480" y="91"/>
                  </a:lnTo>
                  <a:lnTo>
                    <a:pt x="471" y="80"/>
                  </a:lnTo>
                  <a:lnTo>
                    <a:pt x="460" y="70"/>
                  </a:lnTo>
                  <a:lnTo>
                    <a:pt x="447" y="60"/>
                  </a:lnTo>
                  <a:lnTo>
                    <a:pt x="447" y="60"/>
                  </a:lnTo>
                  <a:lnTo>
                    <a:pt x="440" y="57"/>
                  </a:lnTo>
                  <a:lnTo>
                    <a:pt x="428" y="52"/>
                  </a:lnTo>
                  <a:lnTo>
                    <a:pt x="397" y="40"/>
                  </a:lnTo>
                  <a:lnTo>
                    <a:pt x="365" y="27"/>
                  </a:lnTo>
                  <a:lnTo>
                    <a:pt x="352" y="21"/>
                  </a:lnTo>
                  <a:lnTo>
                    <a:pt x="343" y="16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26" y="7"/>
                  </a:lnTo>
                  <a:lnTo>
                    <a:pt x="306" y="15"/>
                  </a:lnTo>
                  <a:lnTo>
                    <a:pt x="306" y="15"/>
                  </a:lnTo>
                  <a:lnTo>
                    <a:pt x="286" y="21"/>
                  </a:lnTo>
                  <a:lnTo>
                    <a:pt x="277" y="23"/>
                  </a:lnTo>
                  <a:lnTo>
                    <a:pt x="266" y="24"/>
                  </a:lnTo>
                  <a:lnTo>
                    <a:pt x="266" y="24"/>
                  </a:lnTo>
                  <a:lnTo>
                    <a:pt x="250" y="26"/>
                  </a:lnTo>
                  <a:lnTo>
                    <a:pt x="236" y="28"/>
                  </a:lnTo>
                  <a:lnTo>
                    <a:pt x="223" y="32"/>
                  </a:lnTo>
                  <a:lnTo>
                    <a:pt x="208" y="39"/>
                  </a:lnTo>
                  <a:lnTo>
                    <a:pt x="208" y="39"/>
                  </a:lnTo>
                  <a:lnTo>
                    <a:pt x="175" y="58"/>
                  </a:lnTo>
                  <a:lnTo>
                    <a:pt x="157" y="68"/>
                  </a:lnTo>
                  <a:lnTo>
                    <a:pt x="141" y="81"/>
                  </a:lnTo>
                  <a:lnTo>
                    <a:pt x="141" y="81"/>
                  </a:lnTo>
                  <a:lnTo>
                    <a:pt x="132" y="90"/>
                  </a:lnTo>
                  <a:lnTo>
                    <a:pt x="119" y="106"/>
                  </a:lnTo>
                  <a:lnTo>
                    <a:pt x="114" y="117"/>
                  </a:lnTo>
                  <a:lnTo>
                    <a:pt x="109" y="126"/>
                  </a:lnTo>
                  <a:lnTo>
                    <a:pt x="106" y="135"/>
                  </a:lnTo>
                  <a:lnTo>
                    <a:pt x="106" y="138"/>
                  </a:lnTo>
                  <a:lnTo>
                    <a:pt x="107" y="142"/>
                  </a:lnTo>
                  <a:lnTo>
                    <a:pt x="107" y="142"/>
                  </a:lnTo>
                  <a:lnTo>
                    <a:pt x="100" y="150"/>
                  </a:lnTo>
                  <a:lnTo>
                    <a:pt x="93" y="158"/>
                  </a:lnTo>
                  <a:lnTo>
                    <a:pt x="87" y="167"/>
                  </a:lnTo>
                  <a:lnTo>
                    <a:pt x="83" y="178"/>
                  </a:lnTo>
                  <a:lnTo>
                    <a:pt x="77" y="187"/>
                  </a:lnTo>
                  <a:lnTo>
                    <a:pt x="73" y="197"/>
                  </a:lnTo>
                  <a:lnTo>
                    <a:pt x="70" y="209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66" y="229"/>
                  </a:lnTo>
                  <a:lnTo>
                    <a:pt x="65" y="239"/>
                  </a:lnTo>
                  <a:lnTo>
                    <a:pt x="65" y="258"/>
                  </a:lnTo>
                  <a:lnTo>
                    <a:pt x="69" y="296"/>
                  </a:lnTo>
                  <a:lnTo>
                    <a:pt x="69" y="296"/>
                  </a:lnTo>
                  <a:lnTo>
                    <a:pt x="64" y="301"/>
                  </a:lnTo>
                  <a:lnTo>
                    <a:pt x="60" y="307"/>
                  </a:lnTo>
                  <a:lnTo>
                    <a:pt x="56" y="315"/>
                  </a:lnTo>
                  <a:lnTo>
                    <a:pt x="53" y="323"/>
                  </a:lnTo>
                  <a:lnTo>
                    <a:pt x="50" y="331"/>
                  </a:lnTo>
                  <a:lnTo>
                    <a:pt x="48" y="340"/>
                  </a:lnTo>
                  <a:lnTo>
                    <a:pt x="47" y="350"/>
                  </a:lnTo>
                  <a:lnTo>
                    <a:pt x="47" y="361"/>
                  </a:lnTo>
                  <a:lnTo>
                    <a:pt x="47" y="361"/>
                  </a:lnTo>
                  <a:lnTo>
                    <a:pt x="48" y="376"/>
                  </a:lnTo>
                  <a:lnTo>
                    <a:pt x="50" y="388"/>
                  </a:lnTo>
                  <a:lnTo>
                    <a:pt x="54" y="401"/>
                  </a:lnTo>
                  <a:lnTo>
                    <a:pt x="58" y="412"/>
                  </a:lnTo>
                  <a:lnTo>
                    <a:pt x="64" y="420"/>
                  </a:lnTo>
                  <a:lnTo>
                    <a:pt x="70" y="426"/>
                  </a:lnTo>
                  <a:lnTo>
                    <a:pt x="78" y="431"/>
                  </a:lnTo>
                  <a:lnTo>
                    <a:pt x="86" y="432"/>
                  </a:lnTo>
                  <a:lnTo>
                    <a:pt x="86" y="432"/>
                  </a:lnTo>
                  <a:lnTo>
                    <a:pt x="89" y="447"/>
                  </a:lnTo>
                  <a:lnTo>
                    <a:pt x="93" y="461"/>
                  </a:lnTo>
                  <a:lnTo>
                    <a:pt x="99" y="474"/>
                  </a:lnTo>
                  <a:lnTo>
                    <a:pt x="103" y="488"/>
                  </a:lnTo>
                  <a:lnTo>
                    <a:pt x="110" y="500"/>
                  </a:lnTo>
                  <a:lnTo>
                    <a:pt x="117" y="513"/>
                  </a:lnTo>
                  <a:lnTo>
                    <a:pt x="125" y="526"/>
                  </a:lnTo>
                  <a:lnTo>
                    <a:pt x="133" y="537"/>
                  </a:lnTo>
                  <a:lnTo>
                    <a:pt x="142" y="549"/>
                  </a:lnTo>
                  <a:lnTo>
                    <a:pt x="152" y="560"/>
                  </a:lnTo>
                  <a:lnTo>
                    <a:pt x="162" y="569"/>
                  </a:lnTo>
                  <a:lnTo>
                    <a:pt x="172" y="580"/>
                  </a:lnTo>
                  <a:lnTo>
                    <a:pt x="184" y="588"/>
                  </a:lnTo>
                  <a:lnTo>
                    <a:pt x="197" y="596"/>
                  </a:lnTo>
                  <a:lnTo>
                    <a:pt x="209" y="604"/>
                  </a:lnTo>
                  <a:lnTo>
                    <a:pt x="222" y="610"/>
                  </a:lnTo>
                  <a:lnTo>
                    <a:pt x="222" y="644"/>
                  </a:lnTo>
                  <a:lnTo>
                    <a:pt x="222" y="644"/>
                  </a:lnTo>
                  <a:lnTo>
                    <a:pt x="205" y="637"/>
                  </a:lnTo>
                  <a:lnTo>
                    <a:pt x="205" y="637"/>
                  </a:lnTo>
                  <a:lnTo>
                    <a:pt x="191" y="648"/>
                  </a:lnTo>
                  <a:lnTo>
                    <a:pt x="183" y="653"/>
                  </a:lnTo>
                  <a:lnTo>
                    <a:pt x="176" y="656"/>
                  </a:lnTo>
                  <a:lnTo>
                    <a:pt x="164" y="658"/>
                  </a:lnTo>
                  <a:lnTo>
                    <a:pt x="164" y="658"/>
                  </a:lnTo>
                  <a:lnTo>
                    <a:pt x="148" y="662"/>
                  </a:lnTo>
                  <a:lnTo>
                    <a:pt x="131" y="666"/>
                  </a:lnTo>
                  <a:lnTo>
                    <a:pt x="110" y="673"/>
                  </a:lnTo>
                  <a:lnTo>
                    <a:pt x="99" y="678"/>
                  </a:lnTo>
                  <a:lnTo>
                    <a:pt x="88" y="683"/>
                  </a:lnTo>
                  <a:lnTo>
                    <a:pt x="77" y="690"/>
                  </a:lnTo>
                  <a:lnTo>
                    <a:pt x="65" y="698"/>
                  </a:lnTo>
                  <a:lnTo>
                    <a:pt x="55" y="708"/>
                  </a:lnTo>
                  <a:lnTo>
                    <a:pt x="43" y="719"/>
                  </a:lnTo>
                  <a:lnTo>
                    <a:pt x="33" y="731"/>
                  </a:lnTo>
                  <a:lnTo>
                    <a:pt x="23" y="746"/>
                  </a:lnTo>
                  <a:lnTo>
                    <a:pt x="12" y="761"/>
                  </a:lnTo>
                  <a:lnTo>
                    <a:pt x="3" y="779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10" y="796"/>
                  </a:lnTo>
                  <a:lnTo>
                    <a:pt x="18" y="806"/>
                  </a:lnTo>
                  <a:lnTo>
                    <a:pt x="27" y="816"/>
                  </a:lnTo>
                  <a:lnTo>
                    <a:pt x="27" y="816"/>
                  </a:lnTo>
                  <a:lnTo>
                    <a:pt x="41" y="829"/>
                  </a:lnTo>
                  <a:lnTo>
                    <a:pt x="56" y="841"/>
                  </a:lnTo>
                  <a:lnTo>
                    <a:pt x="72" y="853"/>
                  </a:lnTo>
                  <a:lnTo>
                    <a:pt x="88" y="864"/>
                  </a:lnTo>
                  <a:lnTo>
                    <a:pt x="106" y="874"/>
                  </a:lnTo>
                  <a:lnTo>
                    <a:pt x="124" y="883"/>
                  </a:lnTo>
                  <a:lnTo>
                    <a:pt x="142" y="891"/>
                  </a:lnTo>
                  <a:lnTo>
                    <a:pt x="161" y="898"/>
                  </a:lnTo>
                  <a:lnTo>
                    <a:pt x="180" y="903"/>
                  </a:lnTo>
                  <a:lnTo>
                    <a:pt x="200" y="908"/>
                  </a:lnTo>
                  <a:lnTo>
                    <a:pt x="220" y="913"/>
                  </a:lnTo>
                  <a:lnTo>
                    <a:pt x="240" y="916"/>
                  </a:lnTo>
                  <a:lnTo>
                    <a:pt x="260" y="918"/>
                  </a:lnTo>
                  <a:lnTo>
                    <a:pt x="281" y="920"/>
                  </a:lnTo>
                  <a:lnTo>
                    <a:pt x="301" y="920"/>
                  </a:lnTo>
                  <a:lnTo>
                    <a:pt x="322" y="920"/>
                  </a:lnTo>
                  <a:lnTo>
                    <a:pt x="343" y="918"/>
                  </a:lnTo>
                  <a:lnTo>
                    <a:pt x="362" y="916"/>
                  </a:lnTo>
                  <a:lnTo>
                    <a:pt x="383" y="913"/>
                  </a:lnTo>
                  <a:lnTo>
                    <a:pt x="403" y="908"/>
                  </a:lnTo>
                  <a:lnTo>
                    <a:pt x="422" y="902"/>
                  </a:lnTo>
                  <a:lnTo>
                    <a:pt x="442" y="897"/>
                  </a:lnTo>
                  <a:lnTo>
                    <a:pt x="460" y="890"/>
                  </a:lnTo>
                  <a:lnTo>
                    <a:pt x="479" y="882"/>
                  </a:lnTo>
                  <a:lnTo>
                    <a:pt x="497" y="872"/>
                  </a:lnTo>
                  <a:lnTo>
                    <a:pt x="515" y="862"/>
                  </a:lnTo>
                  <a:lnTo>
                    <a:pt x="531" y="852"/>
                  </a:lnTo>
                  <a:lnTo>
                    <a:pt x="547" y="840"/>
                  </a:lnTo>
                  <a:lnTo>
                    <a:pt x="562" y="827"/>
                  </a:lnTo>
                  <a:lnTo>
                    <a:pt x="576" y="814"/>
                  </a:lnTo>
                  <a:lnTo>
                    <a:pt x="589" y="799"/>
                  </a:lnTo>
                  <a:lnTo>
                    <a:pt x="601" y="783"/>
                  </a:lnTo>
                  <a:lnTo>
                    <a:pt x="599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381000" y="1367177"/>
            <a:ext cx="1733550" cy="1273693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58" hasCustomPrompt="1"/>
          </p:nvPr>
        </p:nvSpPr>
        <p:spPr>
          <a:xfrm>
            <a:off x="381000" y="3242273"/>
            <a:ext cx="1733550" cy="1273693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7029451" y="1367177"/>
            <a:ext cx="1733550" cy="1273693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7029451" y="3242273"/>
            <a:ext cx="1733550" cy="1273693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843558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381801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/B Test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A/B Testing</a:t>
            </a:r>
            <a:endParaRPr lang="en-US" noProof="0" dirty="0"/>
          </a:p>
        </p:txBody>
      </p:sp>
      <p:sp>
        <p:nvSpPr>
          <p:cNvPr id="4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2716213" y="1354932"/>
            <a:ext cx="3711575" cy="3108325"/>
            <a:chOff x="1711" y="775"/>
            <a:chExt cx="2338" cy="1958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718" y="1071"/>
              <a:ext cx="757" cy="1553"/>
            </a:xfrm>
            <a:custGeom>
              <a:avLst/>
              <a:gdLst>
                <a:gd name="T0" fmla="*/ 1515 w 1515"/>
                <a:gd name="T1" fmla="*/ 204 h 3106"/>
                <a:gd name="T2" fmla="*/ 1514 w 1515"/>
                <a:gd name="T3" fmla="*/ 183 h 3106"/>
                <a:gd name="T4" fmla="*/ 1506 w 1515"/>
                <a:gd name="T5" fmla="*/ 143 h 3106"/>
                <a:gd name="T6" fmla="*/ 1491 w 1515"/>
                <a:gd name="T7" fmla="*/ 106 h 3106"/>
                <a:gd name="T8" fmla="*/ 1468 w 1515"/>
                <a:gd name="T9" fmla="*/ 74 h 3106"/>
                <a:gd name="T10" fmla="*/ 1440 w 1515"/>
                <a:gd name="T11" fmla="*/ 46 h 3106"/>
                <a:gd name="T12" fmla="*/ 1408 w 1515"/>
                <a:gd name="T13" fmla="*/ 24 h 3106"/>
                <a:gd name="T14" fmla="*/ 1371 w 1515"/>
                <a:gd name="T15" fmla="*/ 8 h 3106"/>
                <a:gd name="T16" fmla="*/ 1332 w 1515"/>
                <a:gd name="T17" fmla="*/ 0 h 3106"/>
                <a:gd name="T18" fmla="*/ 205 w 1515"/>
                <a:gd name="T19" fmla="*/ 0 h 3106"/>
                <a:gd name="T20" fmla="*/ 185 w 1515"/>
                <a:gd name="T21" fmla="*/ 0 h 3106"/>
                <a:gd name="T22" fmla="*/ 144 w 1515"/>
                <a:gd name="T23" fmla="*/ 8 h 3106"/>
                <a:gd name="T24" fmla="*/ 107 w 1515"/>
                <a:gd name="T25" fmla="*/ 24 h 3106"/>
                <a:gd name="T26" fmla="*/ 75 w 1515"/>
                <a:gd name="T27" fmla="*/ 46 h 3106"/>
                <a:gd name="T28" fmla="*/ 47 w 1515"/>
                <a:gd name="T29" fmla="*/ 74 h 3106"/>
                <a:gd name="T30" fmla="*/ 26 w 1515"/>
                <a:gd name="T31" fmla="*/ 106 h 3106"/>
                <a:gd name="T32" fmla="*/ 9 w 1515"/>
                <a:gd name="T33" fmla="*/ 143 h 3106"/>
                <a:gd name="T34" fmla="*/ 1 w 1515"/>
                <a:gd name="T35" fmla="*/ 183 h 3106"/>
                <a:gd name="T36" fmla="*/ 0 w 1515"/>
                <a:gd name="T37" fmla="*/ 373 h 3106"/>
                <a:gd name="T38" fmla="*/ 0 w 1515"/>
                <a:gd name="T39" fmla="*/ 2902 h 3106"/>
                <a:gd name="T40" fmla="*/ 1 w 1515"/>
                <a:gd name="T41" fmla="*/ 2923 h 3106"/>
                <a:gd name="T42" fmla="*/ 9 w 1515"/>
                <a:gd name="T43" fmla="*/ 2963 h 3106"/>
                <a:gd name="T44" fmla="*/ 26 w 1515"/>
                <a:gd name="T45" fmla="*/ 3000 h 3106"/>
                <a:gd name="T46" fmla="*/ 47 w 1515"/>
                <a:gd name="T47" fmla="*/ 3033 h 3106"/>
                <a:gd name="T48" fmla="*/ 75 w 1515"/>
                <a:gd name="T49" fmla="*/ 3060 h 3106"/>
                <a:gd name="T50" fmla="*/ 107 w 1515"/>
                <a:gd name="T51" fmla="*/ 3082 h 3106"/>
                <a:gd name="T52" fmla="*/ 144 w 1515"/>
                <a:gd name="T53" fmla="*/ 3097 h 3106"/>
                <a:gd name="T54" fmla="*/ 185 w 1515"/>
                <a:gd name="T55" fmla="*/ 3106 h 3106"/>
                <a:gd name="T56" fmla="*/ 1311 w 1515"/>
                <a:gd name="T57" fmla="*/ 3106 h 3106"/>
                <a:gd name="T58" fmla="*/ 1332 w 1515"/>
                <a:gd name="T59" fmla="*/ 3106 h 3106"/>
                <a:gd name="T60" fmla="*/ 1371 w 1515"/>
                <a:gd name="T61" fmla="*/ 3097 h 3106"/>
                <a:gd name="T62" fmla="*/ 1408 w 1515"/>
                <a:gd name="T63" fmla="*/ 3082 h 3106"/>
                <a:gd name="T64" fmla="*/ 1440 w 1515"/>
                <a:gd name="T65" fmla="*/ 3060 h 3106"/>
                <a:gd name="T66" fmla="*/ 1468 w 1515"/>
                <a:gd name="T67" fmla="*/ 3033 h 3106"/>
                <a:gd name="T68" fmla="*/ 1491 w 1515"/>
                <a:gd name="T69" fmla="*/ 3000 h 3106"/>
                <a:gd name="T70" fmla="*/ 1506 w 1515"/>
                <a:gd name="T71" fmla="*/ 2963 h 3106"/>
                <a:gd name="T72" fmla="*/ 1514 w 1515"/>
                <a:gd name="T73" fmla="*/ 2923 h 3106"/>
                <a:gd name="T74" fmla="*/ 1515 w 1515"/>
                <a:gd name="T75" fmla="*/ 805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5" h="3106">
                  <a:moveTo>
                    <a:pt x="1515" y="605"/>
                  </a:moveTo>
                  <a:lnTo>
                    <a:pt x="1515" y="204"/>
                  </a:lnTo>
                  <a:lnTo>
                    <a:pt x="1515" y="204"/>
                  </a:lnTo>
                  <a:lnTo>
                    <a:pt x="1514" y="183"/>
                  </a:lnTo>
                  <a:lnTo>
                    <a:pt x="1511" y="162"/>
                  </a:lnTo>
                  <a:lnTo>
                    <a:pt x="1506" y="143"/>
                  </a:lnTo>
                  <a:lnTo>
                    <a:pt x="1499" y="124"/>
                  </a:lnTo>
                  <a:lnTo>
                    <a:pt x="1491" y="106"/>
                  </a:lnTo>
                  <a:lnTo>
                    <a:pt x="1481" y="90"/>
                  </a:lnTo>
                  <a:lnTo>
                    <a:pt x="1468" y="74"/>
                  </a:lnTo>
                  <a:lnTo>
                    <a:pt x="1455" y="59"/>
                  </a:lnTo>
                  <a:lnTo>
                    <a:pt x="1440" y="46"/>
                  </a:lnTo>
                  <a:lnTo>
                    <a:pt x="1425" y="35"/>
                  </a:lnTo>
                  <a:lnTo>
                    <a:pt x="1408" y="24"/>
                  </a:lnTo>
                  <a:lnTo>
                    <a:pt x="1391" y="15"/>
                  </a:lnTo>
                  <a:lnTo>
                    <a:pt x="1371" y="8"/>
                  </a:lnTo>
                  <a:lnTo>
                    <a:pt x="1352" y="3"/>
                  </a:lnTo>
                  <a:lnTo>
                    <a:pt x="1332" y="0"/>
                  </a:lnTo>
                  <a:lnTo>
                    <a:pt x="1311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85" y="0"/>
                  </a:lnTo>
                  <a:lnTo>
                    <a:pt x="164" y="3"/>
                  </a:lnTo>
                  <a:lnTo>
                    <a:pt x="144" y="8"/>
                  </a:lnTo>
                  <a:lnTo>
                    <a:pt x="126" y="15"/>
                  </a:lnTo>
                  <a:lnTo>
                    <a:pt x="107" y="24"/>
                  </a:lnTo>
                  <a:lnTo>
                    <a:pt x="91" y="35"/>
                  </a:lnTo>
                  <a:lnTo>
                    <a:pt x="75" y="46"/>
                  </a:lnTo>
                  <a:lnTo>
                    <a:pt x="60" y="59"/>
                  </a:lnTo>
                  <a:lnTo>
                    <a:pt x="47" y="74"/>
                  </a:lnTo>
                  <a:lnTo>
                    <a:pt x="36" y="90"/>
                  </a:lnTo>
                  <a:lnTo>
                    <a:pt x="26" y="106"/>
                  </a:lnTo>
                  <a:lnTo>
                    <a:pt x="16" y="124"/>
                  </a:lnTo>
                  <a:lnTo>
                    <a:pt x="9" y="143"/>
                  </a:lnTo>
                  <a:lnTo>
                    <a:pt x="5" y="162"/>
                  </a:lnTo>
                  <a:lnTo>
                    <a:pt x="1" y="183"/>
                  </a:lnTo>
                  <a:lnTo>
                    <a:pt x="0" y="204"/>
                  </a:lnTo>
                  <a:lnTo>
                    <a:pt x="0" y="373"/>
                  </a:lnTo>
                  <a:lnTo>
                    <a:pt x="0" y="486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" y="2923"/>
                  </a:lnTo>
                  <a:lnTo>
                    <a:pt x="5" y="2944"/>
                  </a:lnTo>
                  <a:lnTo>
                    <a:pt x="9" y="2963"/>
                  </a:lnTo>
                  <a:lnTo>
                    <a:pt x="16" y="2982"/>
                  </a:lnTo>
                  <a:lnTo>
                    <a:pt x="26" y="3000"/>
                  </a:lnTo>
                  <a:lnTo>
                    <a:pt x="36" y="3016"/>
                  </a:lnTo>
                  <a:lnTo>
                    <a:pt x="47" y="3033"/>
                  </a:lnTo>
                  <a:lnTo>
                    <a:pt x="60" y="3046"/>
                  </a:lnTo>
                  <a:lnTo>
                    <a:pt x="75" y="3060"/>
                  </a:lnTo>
                  <a:lnTo>
                    <a:pt x="91" y="3072"/>
                  </a:lnTo>
                  <a:lnTo>
                    <a:pt x="107" y="3082"/>
                  </a:lnTo>
                  <a:lnTo>
                    <a:pt x="126" y="3090"/>
                  </a:lnTo>
                  <a:lnTo>
                    <a:pt x="144" y="3097"/>
                  </a:lnTo>
                  <a:lnTo>
                    <a:pt x="164" y="3103"/>
                  </a:lnTo>
                  <a:lnTo>
                    <a:pt x="185" y="3106"/>
                  </a:lnTo>
                  <a:lnTo>
                    <a:pt x="205" y="3106"/>
                  </a:lnTo>
                  <a:lnTo>
                    <a:pt x="1311" y="3106"/>
                  </a:lnTo>
                  <a:lnTo>
                    <a:pt x="1311" y="3106"/>
                  </a:lnTo>
                  <a:lnTo>
                    <a:pt x="1332" y="3106"/>
                  </a:lnTo>
                  <a:lnTo>
                    <a:pt x="1352" y="3103"/>
                  </a:lnTo>
                  <a:lnTo>
                    <a:pt x="1371" y="3097"/>
                  </a:lnTo>
                  <a:lnTo>
                    <a:pt x="1391" y="3090"/>
                  </a:lnTo>
                  <a:lnTo>
                    <a:pt x="1408" y="3082"/>
                  </a:lnTo>
                  <a:lnTo>
                    <a:pt x="1425" y="3072"/>
                  </a:lnTo>
                  <a:lnTo>
                    <a:pt x="1440" y="3060"/>
                  </a:lnTo>
                  <a:lnTo>
                    <a:pt x="1455" y="3046"/>
                  </a:lnTo>
                  <a:lnTo>
                    <a:pt x="1468" y="3033"/>
                  </a:lnTo>
                  <a:lnTo>
                    <a:pt x="1481" y="3016"/>
                  </a:lnTo>
                  <a:lnTo>
                    <a:pt x="1491" y="3000"/>
                  </a:lnTo>
                  <a:lnTo>
                    <a:pt x="1499" y="2982"/>
                  </a:lnTo>
                  <a:lnTo>
                    <a:pt x="1506" y="2963"/>
                  </a:lnTo>
                  <a:lnTo>
                    <a:pt x="1511" y="2944"/>
                  </a:lnTo>
                  <a:lnTo>
                    <a:pt x="1514" y="2923"/>
                  </a:lnTo>
                  <a:lnTo>
                    <a:pt x="1515" y="2902"/>
                  </a:lnTo>
                  <a:lnTo>
                    <a:pt x="1515" y="805"/>
                  </a:lnTo>
                  <a:lnTo>
                    <a:pt x="1515" y="60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718" y="1071"/>
              <a:ext cx="757" cy="1553"/>
            </a:xfrm>
            <a:custGeom>
              <a:avLst/>
              <a:gdLst>
                <a:gd name="T0" fmla="*/ 1515 w 1515"/>
                <a:gd name="T1" fmla="*/ 204 h 3106"/>
                <a:gd name="T2" fmla="*/ 1514 w 1515"/>
                <a:gd name="T3" fmla="*/ 183 h 3106"/>
                <a:gd name="T4" fmla="*/ 1506 w 1515"/>
                <a:gd name="T5" fmla="*/ 143 h 3106"/>
                <a:gd name="T6" fmla="*/ 1491 w 1515"/>
                <a:gd name="T7" fmla="*/ 106 h 3106"/>
                <a:gd name="T8" fmla="*/ 1468 w 1515"/>
                <a:gd name="T9" fmla="*/ 74 h 3106"/>
                <a:gd name="T10" fmla="*/ 1440 w 1515"/>
                <a:gd name="T11" fmla="*/ 46 h 3106"/>
                <a:gd name="T12" fmla="*/ 1408 w 1515"/>
                <a:gd name="T13" fmla="*/ 24 h 3106"/>
                <a:gd name="T14" fmla="*/ 1371 w 1515"/>
                <a:gd name="T15" fmla="*/ 8 h 3106"/>
                <a:gd name="T16" fmla="*/ 1332 w 1515"/>
                <a:gd name="T17" fmla="*/ 0 h 3106"/>
                <a:gd name="T18" fmla="*/ 205 w 1515"/>
                <a:gd name="T19" fmla="*/ 0 h 3106"/>
                <a:gd name="T20" fmla="*/ 185 w 1515"/>
                <a:gd name="T21" fmla="*/ 0 h 3106"/>
                <a:gd name="T22" fmla="*/ 144 w 1515"/>
                <a:gd name="T23" fmla="*/ 8 h 3106"/>
                <a:gd name="T24" fmla="*/ 107 w 1515"/>
                <a:gd name="T25" fmla="*/ 24 h 3106"/>
                <a:gd name="T26" fmla="*/ 75 w 1515"/>
                <a:gd name="T27" fmla="*/ 46 h 3106"/>
                <a:gd name="T28" fmla="*/ 47 w 1515"/>
                <a:gd name="T29" fmla="*/ 74 h 3106"/>
                <a:gd name="T30" fmla="*/ 26 w 1515"/>
                <a:gd name="T31" fmla="*/ 106 h 3106"/>
                <a:gd name="T32" fmla="*/ 9 w 1515"/>
                <a:gd name="T33" fmla="*/ 143 h 3106"/>
                <a:gd name="T34" fmla="*/ 1 w 1515"/>
                <a:gd name="T35" fmla="*/ 183 h 3106"/>
                <a:gd name="T36" fmla="*/ 0 w 1515"/>
                <a:gd name="T37" fmla="*/ 373 h 3106"/>
                <a:gd name="T38" fmla="*/ 0 w 1515"/>
                <a:gd name="T39" fmla="*/ 2902 h 3106"/>
                <a:gd name="T40" fmla="*/ 1 w 1515"/>
                <a:gd name="T41" fmla="*/ 2923 h 3106"/>
                <a:gd name="T42" fmla="*/ 9 w 1515"/>
                <a:gd name="T43" fmla="*/ 2963 h 3106"/>
                <a:gd name="T44" fmla="*/ 26 w 1515"/>
                <a:gd name="T45" fmla="*/ 3000 h 3106"/>
                <a:gd name="T46" fmla="*/ 47 w 1515"/>
                <a:gd name="T47" fmla="*/ 3033 h 3106"/>
                <a:gd name="T48" fmla="*/ 75 w 1515"/>
                <a:gd name="T49" fmla="*/ 3060 h 3106"/>
                <a:gd name="T50" fmla="*/ 107 w 1515"/>
                <a:gd name="T51" fmla="*/ 3082 h 3106"/>
                <a:gd name="T52" fmla="*/ 144 w 1515"/>
                <a:gd name="T53" fmla="*/ 3097 h 3106"/>
                <a:gd name="T54" fmla="*/ 185 w 1515"/>
                <a:gd name="T55" fmla="*/ 3106 h 3106"/>
                <a:gd name="T56" fmla="*/ 1311 w 1515"/>
                <a:gd name="T57" fmla="*/ 3106 h 3106"/>
                <a:gd name="T58" fmla="*/ 1332 w 1515"/>
                <a:gd name="T59" fmla="*/ 3106 h 3106"/>
                <a:gd name="T60" fmla="*/ 1371 w 1515"/>
                <a:gd name="T61" fmla="*/ 3097 h 3106"/>
                <a:gd name="T62" fmla="*/ 1408 w 1515"/>
                <a:gd name="T63" fmla="*/ 3082 h 3106"/>
                <a:gd name="T64" fmla="*/ 1440 w 1515"/>
                <a:gd name="T65" fmla="*/ 3060 h 3106"/>
                <a:gd name="T66" fmla="*/ 1468 w 1515"/>
                <a:gd name="T67" fmla="*/ 3033 h 3106"/>
                <a:gd name="T68" fmla="*/ 1491 w 1515"/>
                <a:gd name="T69" fmla="*/ 3000 h 3106"/>
                <a:gd name="T70" fmla="*/ 1506 w 1515"/>
                <a:gd name="T71" fmla="*/ 2963 h 3106"/>
                <a:gd name="T72" fmla="*/ 1514 w 1515"/>
                <a:gd name="T73" fmla="*/ 2923 h 3106"/>
                <a:gd name="T74" fmla="*/ 1515 w 1515"/>
                <a:gd name="T75" fmla="*/ 805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5" h="3106">
                  <a:moveTo>
                    <a:pt x="1515" y="605"/>
                  </a:moveTo>
                  <a:lnTo>
                    <a:pt x="1515" y="204"/>
                  </a:lnTo>
                  <a:lnTo>
                    <a:pt x="1515" y="204"/>
                  </a:lnTo>
                  <a:lnTo>
                    <a:pt x="1514" y="183"/>
                  </a:lnTo>
                  <a:lnTo>
                    <a:pt x="1511" y="162"/>
                  </a:lnTo>
                  <a:lnTo>
                    <a:pt x="1506" y="143"/>
                  </a:lnTo>
                  <a:lnTo>
                    <a:pt x="1499" y="124"/>
                  </a:lnTo>
                  <a:lnTo>
                    <a:pt x="1491" y="106"/>
                  </a:lnTo>
                  <a:lnTo>
                    <a:pt x="1481" y="90"/>
                  </a:lnTo>
                  <a:lnTo>
                    <a:pt x="1468" y="74"/>
                  </a:lnTo>
                  <a:lnTo>
                    <a:pt x="1455" y="59"/>
                  </a:lnTo>
                  <a:lnTo>
                    <a:pt x="1440" y="46"/>
                  </a:lnTo>
                  <a:lnTo>
                    <a:pt x="1425" y="35"/>
                  </a:lnTo>
                  <a:lnTo>
                    <a:pt x="1408" y="24"/>
                  </a:lnTo>
                  <a:lnTo>
                    <a:pt x="1391" y="15"/>
                  </a:lnTo>
                  <a:lnTo>
                    <a:pt x="1371" y="8"/>
                  </a:lnTo>
                  <a:lnTo>
                    <a:pt x="1352" y="3"/>
                  </a:lnTo>
                  <a:lnTo>
                    <a:pt x="1332" y="0"/>
                  </a:lnTo>
                  <a:lnTo>
                    <a:pt x="1311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85" y="0"/>
                  </a:lnTo>
                  <a:lnTo>
                    <a:pt x="164" y="3"/>
                  </a:lnTo>
                  <a:lnTo>
                    <a:pt x="144" y="8"/>
                  </a:lnTo>
                  <a:lnTo>
                    <a:pt x="126" y="15"/>
                  </a:lnTo>
                  <a:lnTo>
                    <a:pt x="107" y="24"/>
                  </a:lnTo>
                  <a:lnTo>
                    <a:pt x="91" y="35"/>
                  </a:lnTo>
                  <a:lnTo>
                    <a:pt x="75" y="46"/>
                  </a:lnTo>
                  <a:lnTo>
                    <a:pt x="60" y="59"/>
                  </a:lnTo>
                  <a:lnTo>
                    <a:pt x="47" y="74"/>
                  </a:lnTo>
                  <a:lnTo>
                    <a:pt x="36" y="90"/>
                  </a:lnTo>
                  <a:lnTo>
                    <a:pt x="26" y="106"/>
                  </a:lnTo>
                  <a:lnTo>
                    <a:pt x="16" y="124"/>
                  </a:lnTo>
                  <a:lnTo>
                    <a:pt x="9" y="143"/>
                  </a:lnTo>
                  <a:lnTo>
                    <a:pt x="5" y="162"/>
                  </a:lnTo>
                  <a:lnTo>
                    <a:pt x="1" y="183"/>
                  </a:lnTo>
                  <a:lnTo>
                    <a:pt x="0" y="204"/>
                  </a:lnTo>
                  <a:lnTo>
                    <a:pt x="0" y="373"/>
                  </a:lnTo>
                  <a:lnTo>
                    <a:pt x="0" y="486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" y="2923"/>
                  </a:lnTo>
                  <a:lnTo>
                    <a:pt x="5" y="2944"/>
                  </a:lnTo>
                  <a:lnTo>
                    <a:pt x="9" y="2963"/>
                  </a:lnTo>
                  <a:lnTo>
                    <a:pt x="16" y="2982"/>
                  </a:lnTo>
                  <a:lnTo>
                    <a:pt x="26" y="3000"/>
                  </a:lnTo>
                  <a:lnTo>
                    <a:pt x="36" y="3016"/>
                  </a:lnTo>
                  <a:lnTo>
                    <a:pt x="47" y="3033"/>
                  </a:lnTo>
                  <a:lnTo>
                    <a:pt x="60" y="3046"/>
                  </a:lnTo>
                  <a:lnTo>
                    <a:pt x="75" y="3060"/>
                  </a:lnTo>
                  <a:lnTo>
                    <a:pt x="91" y="3072"/>
                  </a:lnTo>
                  <a:lnTo>
                    <a:pt x="107" y="3082"/>
                  </a:lnTo>
                  <a:lnTo>
                    <a:pt x="126" y="3090"/>
                  </a:lnTo>
                  <a:lnTo>
                    <a:pt x="144" y="3097"/>
                  </a:lnTo>
                  <a:lnTo>
                    <a:pt x="164" y="3103"/>
                  </a:lnTo>
                  <a:lnTo>
                    <a:pt x="185" y="3106"/>
                  </a:lnTo>
                  <a:lnTo>
                    <a:pt x="205" y="3106"/>
                  </a:lnTo>
                  <a:lnTo>
                    <a:pt x="1311" y="3106"/>
                  </a:lnTo>
                  <a:lnTo>
                    <a:pt x="1311" y="3106"/>
                  </a:lnTo>
                  <a:lnTo>
                    <a:pt x="1332" y="3106"/>
                  </a:lnTo>
                  <a:lnTo>
                    <a:pt x="1352" y="3103"/>
                  </a:lnTo>
                  <a:lnTo>
                    <a:pt x="1371" y="3097"/>
                  </a:lnTo>
                  <a:lnTo>
                    <a:pt x="1391" y="3090"/>
                  </a:lnTo>
                  <a:lnTo>
                    <a:pt x="1408" y="3082"/>
                  </a:lnTo>
                  <a:lnTo>
                    <a:pt x="1425" y="3072"/>
                  </a:lnTo>
                  <a:lnTo>
                    <a:pt x="1440" y="3060"/>
                  </a:lnTo>
                  <a:lnTo>
                    <a:pt x="1455" y="3046"/>
                  </a:lnTo>
                  <a:lnTo>
                    <a:pt x="1468" y="3033"/>
                  </a:lnTo>
                  <a:lnTo>
                    <a:pt x="1481" y="3016"/>
                  </a:lnTo>
                  <a:lnTo>
                    <a:pt x="1491" y="3000"/>
                  </a:lnTo>
                  <a:lnTo>
                    <a:pt x="1499" y="2982"/>
                  </a:lnTo>
                  <a:lnTo>
                    <a:pt x="1506" y="2963"/>
                  </a:lnTo>
                  <a:lnTo>
                    <a:pt x="1511" y="2944"/>
                  </a:lnTo>
                  <a:lnTo>
                    <a:pt x="1514" y="2923"/>
                  </a:lnTo>
                  <a:lnTo>
                    <a:pt x="1515" y="2902"/>
                  </a:lnTo>
                  <a:lnTo>
                    <a:pt x="1515" y="8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2028" y="1163"/>
              <a:ext cx="138" cy="14"/>
            </a:xfrm>
            <a:custGeom>
              <a:avLst/>
              <a:gdLst>
                <a:gd name="T0" fmla="*/ 278 w 278"/>
                <a:gd name="T1" fmla="*/ 14 h 28"/>
                <a:gd name="T2" fmla="*/ 278 w 278"/>
                <a:gd name="T3" fmla="*/ 14 h 28"/>
                <a:gd name="T4" fmla="*/ 277 w 278"/>
                <a:gd name="T5" fmla="*/ 19 h 28"/>
                <a:gd name="T6" fmla="*/ 273 w 278"/>
                <a:gd name="T7" fmla="*/ 23 h 28"/>
                <a:gd name="T8" fmla="*/ 268 w 278"/>
                <a:gd name="T9" fmla="*/ 27 h 28"/>
                <a:gd name="T10" fmla="*/ 263 w 278"/>
                <a:gd name="T11" fmla="*/ 28 h 28"/>
                <a:gd name="T12" fmla="*/ 14 w 278"/>
                <a:gd name="T13" fmla="*/ 28 h 28"/>
                <a:gd name="T14" fmla="*/ 14 w 278"/>
                <a:gd name="T15" fmla="*/ 28 h 28"/>
                <a:gd name="T16" fmla="*/ 8 w 278"/>
                <a:gd name="T17" fmla="*/ 27 h 28"/>
                <a:gd name="T18" fmla="*/ 3 w 278"/>
                <a:gd name="T19" fmla="*/ 23 h 28"/>
                <a:gd name="T20" fmla="*/ 1 w 278"/>
                <a:gd name="T21" fmla="*/ 19 h 28"/>
                <a:gd name="T22" fmla="*/ 0 w 278"/>
                <a:gd name="T23" fmla="*/ 14 h 28"/>
                <a:gd name="T24" fmla="*/ 0 w 278"/>
                <a:gd name="T25" fmla="*/ 12 h 28"/>
                <a:gd name="T26" fmla="*/ 0 w 278"/>
                <a:gd name="T27" fmla="*/ 12 h 28"/>
                <a:gd name="T28" fmla="*/ 1 w 278"/>
                <a:gd name="T29" fmla="*/ 7 h 28"/>
                <a:gd name="T30" fmla="*/ 3 w 278"/>
                <a:gd name="T31" fmla="*/ 4 h 28"/>
                <a:gd name="T32" fmla="*/ 7 w 278"/>
                <a:gd name="T33" fmla="*/ 0 h 28"/>
                <a:gd name="T34" fmla="*/ 13 w 278"/>
                <a:gd name="T35" fmla="*/ 0 h 28"/>
                <a:gd name="T36" fmla="*/ 264 w 278"/>
                <a:gd name="T37" fmla="*/ 0 h 28"/>
                <a:gd name="T38" fmla="*/ 264 w 278"/>
                <a:gd name="T39" fmla="*/ 0 h 28"/>
                <a:gd name="T40" fmla="*/ 268 w 278"/>
                <a:gd name="T41" fmla="*/ 1 h 28"/>
                <a:gd name="T42" fmla="*/ 273 w 278"/>
                <a:gd name="T43" fmla="*/ 4 h 28"/>
                <a:gd name="T44" fmla="*/ 277 w 278"/>
                <a:gd name="T45" fmla="*/ 8 h 28"/>
                <a:gd name="T46" fmla="*/ 278 w 278"/>
                <a:gd name="T47" fmla="*/ 14 h 28"/>
                <a:gd name="T48" fmla="*/ 278 w 278"/>
                <a:gd name="T4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8" h="28">
                  <a:moveTo>
                    <a:pt x="278" y="14"/>
                  </a:moveTo>
                  <a:lnTo>
                    <a:pt x="278" y="14"/>
                  </a:lnTo>
                  <a:lnTo>
                    <a:pt x="277" y="19"/>
                  </a:lnTo>
                  <a:lnTo>
                    <a:pt x="273" y="23"/>
                  </a:lnTo>
                  <a:lnTo>
                    <a:pt x="268" y="27"/>
                  </a:lnTo>
                  <a:lnTo>
                    <a:pt x="263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8" y="27"/>
                  </a:lnTo>
                  <a:lnTo>
                    <a:pt x="3" y="23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8" y="1"/>
                  </a:lnTo>
                  <a:lnTo>
                    <a:pt x="273" y="4"/>
                  </a:lnTo>
                  <a:lnTo>
                    <a:pt x="277" y="8"/>
                  </a:lnTo>
                  <a:lnTo>
                    <a:pt x="278" y="14"/>
                  </a:lnTo>
                  <a:lnTo>
                    <a:pt x="278" y="14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955" y="1158"/>
              <a:ext cx="21" cy="21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41 w 41"/>
                <a:gd name="T5" fmla="*/ 25 h 41"/>
                <a:gd name="T6" fmla="*/ 39 w 41"/>
                <a:gd name="T7" fmla="*/ 29 h 41"/>
                <a:gd name="T8" fmla="*/ 38 w 41"/>
                <a:gd name="T9" fmla="*/ 32 h 41"/>
                <a:gd name="T10" fmla="*/ 36 w 41"/>
                <a:gd name="T11" fmla="*/ 36 h 41"/>
                <a:gd name="T12" fmla="*/ 32 w 41"/>
                <a:gd name="T13" fmla="*/ 38 h 41"/>
                <a:gd name="T14" fmla="*/ 29 w 41"/>
                <a:gd name="T15" fmla="*/ 40 h 41"/>
                <a:gd name="T16" fmla="*/ 24 w 41"/>
                <a:gd name="T17" fmla="*/ 41 h 41"/>
                <a:gd name="T18" fmla="*/ 21 w 41"/>
                <a:gd name="T19" fmla="*/ 41 h 41"/>
                <a:gd name="T20" fmla="*/ 21 w 41"/>
                <a:gd name="T21" fmla="*/ 41 h 41"/>
                <a:gd name="T22" fmla="*/ 16 w 41"/>
                <a:gd name="T23" fmla="*/ 41 h 41"/>
                <a:gd name="T24" fmla="*/ 13 w 41"/>
                <a:gd name="T25" fmla="*/ 40 h 41"/>
                <a:gd name="T26" fmla="*/ 9 w 41"/>
                <a:gd name="T27" fmla="*/ 38 h 41"/>
                <a:gd name="T28" fmla="*/ 6 w 41"/>
                <a:gd name="T29" fmla="*/ 36 h 41"/>
                <a:gd name="T30" fmla="*/ 3 w 41"/>
                <a:gd name="T31" fmla="*/ 32 h 41"/>
                <a:gd name="T32" fmla="*/ 1 w 41"/>
                <a:gd name="T33" fmla="*/ 29 h 41"/>
                <a:gd name="T34" fmla="*/ 0 w 41"/>
                <a:gd name="T35" fmla="*/ 25 h 41"/>
                <a:gd name="T36" fmla="*/ 0 w 41"/>
                <a:gd name="T37" fmla="*/ 21 h 41"/>
                <a:gd name="T38" fmla="*/ 0 w 41"/>
                <a:gd name="T39" fmla="*/ 21 h 41"/>
                <a:gd name="T40" fmla="*/ 0 w 41"/>
                <a:gd name="T41" fmla="*/ 17 h 41"/>
                <a:gd name="T42" fmla="*/ 1 w 41"/>
                <a:gd name="T43" fmla="*/ 13 h 41"/>
                <a:gd name="T44" fmla="*/ 3 w 41"/>
                <a:gd name="T45" fmla="*/ 9 h 41"/>
                <a:gd name="T46" fmla="*/ 6 w 41"/>
                <a:gd name="T47" fmla="*/ 6 h 41"/>
                <a:gd name="T48" fmla="*/ 9 w 41"/>
                <a:gd name="T49" fmla="*/ 3 h 41"/>
                <a:gd name="T50" fmla="*/ 13 w 41"/>
                <a:gd name="T51" fmla="*/ 1 h 41"/>
                <a:gd name="T52" fmla="*/ 16 w 41"/>
                <a:gd name="T53" fmla="*/ 0 h 41"/>
                <a:gd name="T54" fmla="*/ 21 w 41"/>
                <a:gd name="T55" fmla="*/ 0 h 41"/>
                <a:gd name="T56" fmla="*/ 21 w 41"/>
                <a:gd name="T57" fmla="*/ 0 h 41"/>
                <a:gd name="T58" fmla="*/ 24 w 41"/>
                <a:gd name="T59" fmla="*/ 0 h 41"/>
                <a:gd name="T60" fmla="*/ 29 w 41"/>
                <a:gd name="T61" fmla="*/ 1 h 41"/>
                <a:gd name="T62" fmla="*/ 32 w 41"/>
                <a:gd name="T63" fmla="*/ 3 h 41"/>
                <a:gd name="T64" fmla="*/ 36 w 41"/>
                <a:gd name="T65" fmla="*/ 6 h 41"/>
                <a:gd name="T66" fmla="*/ 38 w 41"/>
                <a:gd name="T67" fmla="*/ 9 h 41"/>
                <a:gd name="T68" fmla="*/ 39 w 41"/>
                <a:gd name="T69" fmla="*/ 13 h 41"/>
                <a:gd name="T70" fmla="*/ 41 w 41"/>
                <a:gd name="T71" fmla="*/ 17 h 41"/>
                <a:gd name="T72" fmla="*/ 41 w 41"/>
                <a:gd name="T73" fmla="*/ 21 h 41"/>
                <a:gd name="T74" fmla="*/ 41 w 41"/>
                <a:gd name="T75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lnTo>
                    <a:pt x="41" y="25"/>
                  </a:lnTo>
                  <a:lnTo>
                    <a:pt x="39" y="29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29" y="40"/>
                  </a:lnTo>
                  <a:lnTo>
                    <a:pt x="24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1"/>
                  </a:lnTo>
                  <a:lnTo>
                    <a:pt x="13" y="40"/>
                  </a:lnTo>
                  <a:lnTo>
                    <a:pt x="9" y="38"/>
                  </a:lnTo>
                  <a:lnTo>
                    <a:pt x="6" y="36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6" y="6"/>
                  </a:lnTo>
                  <a:lnTo>
                    <a:pt x="38" y="9"/>
                  </a:lnTo>
                  <a:lnTo>
                    <a:pt x="39" y="13"/>
                  </a:lnTo>
                  <a:lnTo>
                    <a:pt x="41" y="17"/>
                  </a:lnTo>
                  <a:lnTo>
                    <a:pt x="41" y="21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090" y="1120"/>
              <a:ext cx="15" cy="14"/>
            </a:xfrm>
            <a:custGeom>
              <a:avLst/>
              <a:gdLst>
                <a:gd name="T0" fmla="*/ 28 w 28"/>
                <a:gd name="T1" fmla="*/ 14 h 29"/>
                <a:gd name="T2" fmla="*/ 28 w 28"/>
                <a:gd name="T3" fmla="*/ 14 h 29"/>
                <a:gd name="T4" fmla="*/ 27 w 28"/>
                <a:gd name="T5" fmla="*/ 19 h 29"/>
                <a:gd name="T6" fmla="*/ 24 w 28"/>
                <a:gd name="T7" fmla="*/ 24 h 29"/>
                <a:gd name="T8" fmla="*/ 19 w 28"/>
                <a:gd name="T9" fmla="*/ 28 h 29"/>
                <a:gd name="T10" fmla="*/ 13 w 28"/>
                <a:gd name="T11" fmla="*/ 29 h 29"/>
                <a:gd name="T12" fmla="*/ 13 w 28"/>
                <a:gd name="T13" fmla="*/ 29 h 29"/>
                <a:gd name="T14" fmla="*/ 9 w 28"/>
                <a:gd name="T15" fmla="*/ 28 h 29"/>
                <a:gd name="T16" fmla="*/ 4 w 28"/>
                <a:gd name="T17" fmla="*/ 24 h 29"/>
                <a:gd name="T18" fmla="*/ 1 w 28"/>
                <a:gd name="T19" fmla="*/ 19 h 29"/>
                <a:gd name="T20" fmla="*/ 0 w 28"/>
                <a:gd name="T21" fmla="*/ 14 h 29"/>
                <a:gd name="T22" fmla="*/ 0 w 28"/>
                <a:gd name="T23" fmla="*/ 14 h 29"/>
                <a:gd name="T24" fmla="*/ 1 w 28"/>
                <a:gd name="T25" fmla="*/ 9 h 29"/>
                <a:gd name="T26" fmla="*/ 4 w 28"/>
                <a:gd name="T27" fmla="*/ 4 h 29"/>
                <a:gd name="T28" fmla="*/ 9 w 28"/>
                <a:gd name="T29" fmla="*/ 1 h 29"/>
                <a:gd name="T30" fmla="*/ 13 w 28"/>
                <a:gd name="T31" fmla="*/ 0 h 29"/>
                <a:gd name="T32" fmla="*/ 13 w 28"/>
                <a:gd name="T33" fmla="*/ 0 h 29"/>
                <a:gd name="T34" fmla="*/ 19 w 28"/>
                <a:gd name="T35" fmla="*/ 1 h 29"/>
                <a:gd name="T36" fmla="*/ 24 w 28"/>
                <a:gd name="T37" fmla="*/ 4 h 29"/>
                <a:gd name="T38" fmla="*/ 27 w 28"/>
                <a:gd name="T39" fmla="*/ 9 h 29"/>
                <a:gd name="T40" fmla="*/ 28 w 28"/>
                <a:gd name="T41" fmla="*/ 14 h 29"/>
                <a:gd name="T42" fmla="*/ 28 w 28"/>
                <a:gd name="T4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9">
                  <a:moveTo>
                    <a:pt x="28" y="14"/>
                  </a:moveTo>
                  <a:lnTo>
                    <a:pt x="28" y="14"/>
                  </a:lnTo>
                  <a:lnTo>
                    <a:pt x="27" y="19"/>
                  </a:lnTo>
                  <a:lnTo>
                    <a:pt x="24" y="24"/>
                  </a:lnTo>
                  <a:lnTo>
                    <a:pt x="19" y="28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9" y="28"/>
                  </a:lnTo>
                  <a:lnTo>
                    <a:pt x="4" y="24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9" y="1"/>
                  </a:lnTo>
                  <a:lnTo>
                    <a:pt x="24" y="4"/>
                  </a:lnTo>
                  <a:lnTo>
                    <a:pt x="27" y="9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 userDrawn="1"/>
          </p:nvSpPr>
          <p:spPr bwMode="auto">
            <a:xfrm>
              <a:off x="1759" y="1246"/>
              <a:ext cx="673" cy="1197"/>
            </a:xfrm>
            <a:prstGeom prst="rect">
              <a:avLst/>
            </a:pr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2045" y="2474"/>
              <a:ext cx="104" cy="104"/>
            </a:xfrm>
            <a:custGeom>
              <a:avLst/>
              <a:gdLst>
                <a:gd name="T0" fmla="*/ 207 w 207"/>
                <a:gd name="T1" fmla="*/ 103 h 207"/>
                <a:gd name="T2" fmla="*/ 205 w 207"/>
                <a:gd name="T3" fmla="*/ 124 h 207"/>
                <a:gd name="T4" fmla="*/ 199 w 207"/>
                <a:gd name="T5" fmla="*/ 144 h 207"/>
                <a:gd name="T6" fmla="*/ 190 w 207"/>
                <a:gd name="T7" fmla="*/ 161 h 207"/>
                <a:gd name="T8" fmla="*/ 177 w 207"/>
                <a:gd name="T9" fmla="*/ 176 h 207"/>
                <a:gd name="T10" fmla="*/ 162 w 207"/>
                <a:gd name="T11" fmla="*/ 189 h 207"/>
                <a:gd name="T12" fmla="*/ 144 w 207"/>
                <a:gd name="T13" fmla="*/ 199 h 207"/>
                <a:gd name="T14" fmla="*/ 124 w 207"/>
                <a:gd name="T15" fmla="*/ 205 h 207"/>
                <a:gd name="T16" fmla="*/ 103 w 207"/>
                <a:gd name="T17" fmla="*/ 207 h 207"/>
                <a:gd name="T18" fmla="*/ 93 w 207"/>
                <a:gd name="T19" fmla="*/ 206 h 207"/>
                <a:gd name="T20" fmla="*/ 73 w 207"/>
                <a:gd name="T21" fmla="*/ 203 h 207"/>
                <a:gd name="T22" fmla="*/ 55 w 207"/>
                <a:gd name="T23" fmla="*/ 194 h 207"/>
                <a:gd name="T24" fmla="*/ 38 w 207"/>
                <a:gd name="T25" fmla="*/ 183 h 207"/>
                <a:gd name="T26" fmla="*/ 24 w 207"/>
                <a:gd name="T27" fmla="*/ 169 h 207"/>
                <a:gd name="T28" fmla="*/ 12 w 207"/>
                <a:gd name="T29" fmla="*/ 153 h 207"/>
                <a:gd name="T30" fmla="*/ 6 w 207"/>
                <a:gd name="T31" fmla="*/ 133 h 207"/>
                <a:gd name="T32" fmla="*/ 1 w 207"/>
                <a:gd name="T33" fmla="*/ 114 h 207"/>
                <a:gd name="T34" fmla="*/ 0 w 207"/>
                <a:gd name="T35" fmla="*/ 103 h 207"/>
                <a:gd name="T36" fmla="*/ 2 w 207"/>
                <a:gd name="T37" fmla="*/ 83 h 207"/>
                <a:gd name="T38" fmla="*/ 9 w 207"/>
                <a:gd name="T39" fmla="*/ 63 h 207"/>
                <a:gd name="T40" fmla="*/ 18 w 207"/>
                <a:gd name="T41" fmla="*/ 46 h 207"/>
                <a:gd name="T42" fmla="*/ 31 w 207"/>
                <a:gd name="T43" fmla="*/ 30 h 207"/>
                <a:gd name="T44" fmla="*/ 46 w 207"/>
                <a:gd name="T45" fmla="*/ 17 h 207"/>
                <a:gd name="T46" fmla="*/ 63 w 207"/>
                <a:gd name="T47" fmla="*/ 8 h 207"/>
                <a:gd name="T48" fmla="*/ 83 w 207"/>
                <a:gd name="T49" fmla="*/ 2 h 207"/>
                <a:gd name="T50" fmla="*/ 103 w 207"/>
                <a:gd name="T51" fmla="*/ 0 h 207"/>
                <a:gd name="T52" fmla="*/ 115 w 207"/>
                <a:gd name="T53" fmla="*/ 0 h 207"/>
                <a:gd name="T54" fmla="*/ 135 w 207"/>
                <a:gd name="T55" fmla="*/ 4 h 207"/>
                <a:gd name="T56" fmla="*/ 153 w 207"/>
                <a:gd name="T57" fmla="*/ 12 h 207"/>
                <a:gd name="T58" fmla="*/ 169 w 207"/>
                <a:gd name="T59" fmla="*/ 23 h 207"/>
                <a:gd name="T60" fmla="*/ 184 w 207"/>
                <a:gd name="T61" fmla="*/ 38 h 207"/>
                <a:gd name="T62" fmla="*/ 194 w 207"/>
                <a:gd name="T63" fmla="*/ 54 h 207"/>
                <a:gd name="T64" fmla="*/ 203 w 207"/>
                <a:gd name="T65" fmla="*/ 72 h 207"/>
                <a:gd name="T66" fmla="*/ 207 w 207"/>
                <a:gd name="T67" fmla="*/ 93 h 207"/>
                <a:gd name="T68" fmla="*/ 207 w 207"/>
                <a:gd name="T6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207">
                  <a:moveTo>
                    <a:pt x="207" y="103"/>
                  </a:moveTo>
                  <a:lnTo>
                    <a:pt x="207" y="103"/>
                  </a:lnTo>
                  <a:lnTo>
                    <a:pt x="207" y="114"/>
                  </a:lnTo>
                  <a:lnTo>
                    <a:pt x="205" y="124"/>
                  </a:lnTo>
                  <a:lnTo>
                    <a:pt x="203" y="133"/>
                  </a:lnTo>
                  <a:lnTo>
                    <a:pt x="199" y="144"/>
                  </a:lnTo>
                  <a:lnTo>
                    <a:pt x="194" y="153"/>
                  </a:lnTo>
                  <a:lnTo>
                    <a:pt x="190" y="161"/>
                  </a:lnTo>
                  <a:lnTo>
                    <a:pt x="184" y="169"/>
                  </a:lnTo>
                  <a:lnTo>
                    <a:pt x="177" y="176"/>
                  </a:lnTo>
                  <a:lnTo>
                    <a:pt x="169" y="183"/>
                  </a:lnTo>
                  <a:lnTo>
                    <a:pt x="162" y="189"/>
                  </a:lnTo>
                  <a:lnTo>
                    <a:pt x="153" y="194"/>
                  </a:lnTo>
                  <a:lnTo>
                    <a:pt x="144" y="199"/>
                  </a:lnTo>
                  <a:lnTo>
                    <a:pt x="135" y="203"/>
                  </a:lnTo>
                  <a:lnTo>
                    <a:pt x="124" y="205"/>
                  </a:lnTo>
                  <a:lnTo>
                    <a:pt x="115" y="206"/>
                  </a:lnTo>
                  <a:lnTo>
                    <a:pt x="103" y="207"/>
                  </a:lnTo>
                  <a:lnTo>
                    <a:pt x="103" y="207"/>
                  </a:lnTo>
                  <a:lnTo>
                    <a:pt x="93" y="206"/>
                  </a:lnTo>
                  <a:lnTo>
                    <a:pt x="83" y="205"/>
                  </a:lnTo>
                  <a:lnTo>
                    <a:pt x="73" y="203"/>
                  </a:lnTo>
                  <a:lnTo>
                    <a:pt x="63" y="199"/>
                  </a:lnTo>
                  <a:lnTo>
                    <a:pt x="55" y="194"/>
                  </a:lnTo>
                  <a:lnTo>
                    <a:pt x="46" y="189"/>
                  </a:lnTo>
                  <a:lnTo>
                    <a:pt x="38" y="183"/>
                  </a:lnTo>
                  <a:lnTo>
                    <a:pt x="31" y="176"/>
                  </a:lnTo>
                  <a:lnTo>
                    <a:pt x="24" y="169"/>
                  </a:lnTo>
                  <a:lnTo>
                    <a:pt x="18" y="161"/>
                  </a:lnTo>
                  <a:lnTo>
                    <a:pt x="12" y="153"/>
                  </a:lnTo>
                  <a:lnTo>
                    <a:pt x="9" y="144"/>
                  </a:lnTo>
                  <a:lnTo>
                    <a:pt x="6" y="133"/>
                  </a:lnTo>
                  <a:lnTo>
                    <a:pt x="2" y="124"/>
                  </a:lnTo>
                  <a:lnTo>
                    <a:pt x="1" y="114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" y="93"/>
                  </a:lnTo>
                  <a:lnTo>
                    <a:pt x="2" y="83"/>
                  </a:lnTo>
                  <a:lnTo>
                    <a:pt x="6" y="72"/>
                  </a:lnTo>
                  <a:lnTo>
                    <a:pt x="9" y="63"/>
                  </a:lnTo>
                  <a:lnTo>
                    <a:pt x="12" y="54"/>
                  </a:lnTo>
                  <a:lnTo>
                    <a:pt x="18" y="46"/>
                  </a:lnTo>
                  <a:lnTo>
                    <a:pt x="24" y="38"/>
                  </a:lnTo>
                  <a:lnTo>
                    <a:pt x="31" y="30"/>
                  </a:lnTo>
                  <a:lnTo>
                    <a:pt x="38" y="23"/>
                  </a:lnTo>
                  <a:lnTo>
                    <a:pt x="46" y="17"/>
                  </a:lnTo>
                  <a:lnTo>
                    <a:pt x="55" y="12"/>
                  </a:lnTo>
                  <a:lnTo>
                    <a:pt x="63" y="8"/>
                  </a:lnTo>
                  <a:lnTo>
                    <a:pt x="73" y="4"/>
                  </a:lnTo>
                  <a:lnTo>
                    <a:pt x="83" y="2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24" y="2"/>
                  </a:lnTo>
                  <a:lnTo>
                    <a:pt x="135" y="4"/>
                  </a:lnTo>
                  <a:lnTo>
                    <a:pt x="144" y="8"/>
                  </a:lnTo>
                  <a:lnTo>
                    <a:pt x="153" y="12"/>
                  </a:lnTo>
                  <a:lnTo>
                    <a:pt x="162" y="17"/>
                  </a:lnTo>
                  <a:lnTo>
                    <a:pt x="169" y="23"/>
                  </a:lnTo>
                  <a:lnTo>
                    <a:pt x="177" y="30"/>
                  </a:lnTo>
                  <a:lnTo>
                    <a:pt x="184" y="38"/>
                  </a:lnTo>
                  <a:lnTo>
                    <a:pt x="190" y="46"/>
                  </a:lnTo>
                  <a:lnTo>
                    <a:pt x="194" y="54"/>
                  </a:lnTo>
                  <a:lnTo>
                    <a:pt x="199" y="63"/>
                  </a:lnTo>
                  <a:lnTo>
                    <a:pt x="203" y="72"/>
                  </a:lnTo>
                  <a:lnTo>
                    <a:pt x="205" y="83"/>
                  </a:lnTo>
                  <a:lnTo>
                    <a:pt x="207" y="93"/>
                  </a:lnTo>
                  <a:lnTo>
                    <a:pt x="207" y="103"/>
                  </a:lnTo>
                  <a:lnTo>
                    <a:pt x="207" y="103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2475" y="1373"/>
              <a:ext cx="7" cy="101"/>
            </a:xfrm>
            <a:custGeom>
              <a:avLst/>
              <a:gdLst>
                <a:gd name="T0" fmla="*/ 0 w 14"/>
                <a:gd name="T1" fmla="*/ 0 h 200"/>
                <a:gd name="T2" fmla="*/ 0 w 14"/>
                <a:gd name="T3" fmla="*/ 0 h 200"/>
                <a:gd name="T4" fmla="*/ 6 w 14"/>
                <a:gd name="T5" fmla="*/ 1 h 200"/>
                <a:gd name="T6" fmla="*/ 9 w 14"/>
                <a:gd name="T7" fmla="*/ 4 h 200"/>
                <a:gd name="T8" fmla="*/ 13 w 14"/>
                <a:gd name="T9" fmla="*/ 9 h 200"/>
                <a:gd name="T10" fmla="*/ 14 w 14"/>
                <a:gd name="T11" fmla="*/ 14 h 200"/>
                <a:gd name="T12" fmla="*/ 14 w 14"/>
                <a:gd name="T13" fmla="*/ 187 h 200"/>
                <a:gd name="T14" fmla="*/ 14 w 14"/>
                <a:gd name="T15" fmla="*/ 187 h 200"/>
                <a:gd name="T16" fmla="*/ 13 w 14"/>
                <a:gd name="T17" fmla="*/ 192 h 200"/>
                <a:gd name="T18" fmla="*/ 9 w 14"/>
                <a:gd name="T19" fmla="*/ 197 h 200"/>
                <a:gd name="T20" fmla="*/ 6 w 14"/>
                <a:gd name="T21" fmla="*/ 199 h 200"/>
                <a:gd name="T22" fmla="*/ 0 w 14"/>
                <a:gd name="T23" fmla="*/ 200 h 200"/>
                <a:gd name="T24" fmla="*/ 0 w 14"/>
                <a:gd name="T2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00">
                  <a:moveTo>
                    <a:pt x="0" y="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9" y="4"/>
                  </a:lnTo>
                  <a:lnTo>
                    <a:pt x="13" y="9"/>
                  </a:lnTo>
                  <a:lnTo>
                    <a:pt x="14" y="14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13" y="192"/>
                  </a:lnTo>
                  <a:lnTo>
                    <a:pt x="9" y="197"/>
                  </a:lnTo>
                  <a:lnTo>
                    <a:pt x="6" y="199"/>
                  </a:lnTo>
                  <a:lnTo>
                    <a:pt x="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1711" y="1258"/>
              <a:ext cx="7" cy="56"/>
            </a:xfrm>
            <a:custGeom>
              <a:avLst/>
              <a:gdLst>
                <a:gd name="T0" fmla="*/ 14 w 14"/>
                <a:gd name="T1" fmla="*/ 0 h 113"/>
                <a:gd name="T2" fmla="*/ 14 w 14"/>
                <a:gd name="T3" fmla="*/ 113 h 113"/>
                <a:gd name="T4" fmla="*/ 14 w 14"/>
                <a:gd name="T5" fmla="*/ 113 h 113"/>
                <a:gd name="T6" fmla="*/ 9 w 14"/>
                <a:gd name="T7" fmla="*/ 112 h 113"/>
                <a:gd name="T8" fmla="*/ 5 w 14"/>
                <a:gd name="T9" fmla="*/ 110 h 113"/>
                <a:gd name="T10" fmla="*/ 2 w 14"/>
                <a:gd name="T11" fmla="*/ 105 h 113"/>
                <a:gd name="T12" fmla="*/ 0 w 14"/>
                <a:gd name="T13" fmla="*/ 99 h 113"/>
                <a:gd name="T14" fmla="*/ 0 w 14"/>
                <a:gd name="T15" fmla="*/ 14 h 113"/>
                <a:gd name="T16" fmla="*/ 0 w 14"/>
                <a:gd name="T17" fmla="*/ 14 h 113"/>
                <a:gd name="T18" fmla="*/ 2 w 14"/>
                <a:gd name="T19" fmla="*/ 8 h 113"/>
                <a:gd name="T20" fmla="*/ 4 w 14"/>
                <a:gd name="T21" fmla="*/ 4 h 113"/>
                <a:gd name="T22" fmla="*/ 9 w 14"/>
                <a:gd name="T23" fmla="*/ 1 h 113"/>
                <a:gd name="T24" fmla="*/ 14 w 14"/>
                <a:gd name="T25" fmla="*/ 0 h 113"/>
                <a:gd name="T26" fmla="*/ 14 w 14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13">
                  <a:moveTo>
                    <a:pt x="14" y="0"/>
                  </a:moveTo>
                  <a:lnTo>
                    <a:pt x="14" y="113"/>
                  </a:lnTo>
                  <a:lnTo>
                    <a:pt x="14" y="113"/>
                  </a:lnTo>
                  <a:lnTo>
                    <a:pt x="9" y="112"/>
                  </a:lnTo>
                  <a:lnTo>
                    <a:pt x="5" y="110"/>
                  </a:lnTo>
                  <a:lnTo>
                    <a:pt x="2" y="105"/>
                  </a:lnTo>
                  <a:lnTo>
                    <a:pt x="0" y="9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1711" y="1372"/>
              <a:ext cx="7" cy="101"/>
            </a:xfrm>
            <a:custGeom>
              <a:avLst/>
              <a:gdLst>
                <a:gd name="T0" fmla="*/ 14 w 14"/>
                <a:gd name="T1" fmla="*/ 0 h 200"/>
                <a:gd name="T2" fmla="*/ 14 w 14"/>
                <a:gd name="T3" fmla="*/ 200 h 200"/>
                <a:gd name="T4" fmla="*/ 14 w 14"/>
                <a:gd name="T5" fmla="*/ 200 h 200"/>
                <a:gd name="T6" fmla="*/ 9 w 14"/>
                <a:gd name="T7" fmla="*/ 199 h 200"/>
                <a:gd name="T8" fmla="*/ 5 w 14"/>
                <a:gd name="T9" fmla="*/ 195 h 200"/>
                <a:gd name="T10" fmla="*/ 2 w 14"/>
                <a:gd name="T11" fmla="*/ 191 h 200"/>
                <a:gd name="T12" fmla="*/ 0 w 14"/>
                <a:gd name="T13" fmla="*/ 185 h 200"/>
                <a:gd name="T14" fmla="*/ 0 w 14"/>
                <a:gd name="T15" fmla="*/ 13 h 200"/>
                <a:gd name="T16" fmla="*/ 0 w 14"/>
                <a:gd name="T17" fmla="*/ 13 h 200"/>
                <a:gd name="T18" fmla="*/ 2 w 14"/>
                <a:gd name="T19" fmla="*/ 9 h 200"/>
                <a:gd name="T20" fmla="*/ 4 w 14"/>
                <a:gd name="T21" fmla="*/ 4 h 200"/>
                <a:gd name="T22" fmla="*/ 9 w 14"/>
                <a:gd name="T23" fmla="*/ 1 h 200"/>
                <a:gd name="T24" fmla="*/ 14 w 14"/>
                <a:gd name="T25" fmla="*/ 0 h 200"/>
                <a:gd name="T26" fmla="*/ 14 w 14"/>
                <a:gd name="T2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00">
                  <a:moveTo>
                    <a:pt x="14" y="0"/>
                  </a:moveTo>
                  <a:lnTo>
                    <a:pt x="14" y="200"/>
                  </a:lnTo>
                  <a:lnTo>
                    <a:pt x="14" y="200"/>
                  </a:lnTo>
                  <a:lnTo>
                    <a:pt x="9" y="199"/>
                  </a:lnTo>
                  <a:lnTo>
                    <a:pt x="5" y="195"/>
                  </a:lnTo>
                  <a:lnTo>
                    <a:pt x="2" y="191"/>
                  </a:lnTo>
                  <a:lnTo>
                    <a:pt x="0" y="18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/>
            <p:cNvSpPr>
              <a:spLocks/>
            </p:cNvSpPr>
            <p:nvPr userDrawn="1"/>
          </p:nvSpPr>
          <p:spPr bwMode="auto">
            <a:xfrm>
              <a:off x="1711" y="1496"/>
              <a:ext cx="7" cy="99"/>
            </a:xfrm>
            <a:custGeom>
              <a:avLst/>
              <a:gdLst>
                <a:gd name="T0" fmla="*/ 14 w 14"/>
                <a:gd name="T1" fmla="*/ 0 h 199"/>
                <a:gd name="T2" fmla="*/ 14 w 14"/>
                <a:gd name="T3" fmla="*/ 199 h 199"/>
                <a:gd name="T4" fmla="*/ 14 w 14"/>
                <a:gd name="T5" fmla="*/ 199 h 199"/>
                <a:gd name="T6" fmla="*/ 9 w 14"/>
                <a:gd name="T7" fmla="*/ 198 h 199"/>
                <a:gd name="T8" fmla="*/ 5 w 14"/>
                <a:gd name="T9" fmla="*/ 196 h 199"/>
                <a:gd name="T10" fmla="*/ 2 w 14"/>
                <a:gd name="T11" fmla="*/ 191 h 199"/>
                <a:gd name="T12" fmla="*/ 0 w 14"/>
                <a:gd name="T13" fmla="*/ 186 h 199"/>
                <a:gd name="T14" fmla="*/ 0 w 14"/>
                <a:gd name="T15" fmla="*/ 14 h 199"/>
                <a:gd name="T16" fmla="*/ 0 w 14"/>
                <a:gd name="T17" fmla="*/ 14 h 199"/>
                <a:gd name="T18" fmla="*/ 2 w 14"/>
                <a:gd name="T19" fmla="*/ 8 h 199"/>
                <a:gd name="T20" fmla="*/ 4 w 14"/>
                <a:gd name="T21" fmla="*/ 4 h 199"/>
                <a:gd name="T22" fmla="*/ 9 w 14"/>
                <a:gd name="T23" fmla="*/ 1 h 199"/>
                <a:gd name="T24" fmla="*/ 14 w 14"/>
                <a:gd name="T25" fmla="*/ 0 h 199"/>
                <a:gd name="T26" fmla="*/ 14 w 14"/>
                <a:gd name="T2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99">
                  <a:moveTo>
                    <a:pt x="14" y="0"/>
                  </a:moveTo>
                  <a:lnTo>
                    <a:pt x="14" y="199"/>
                  </a:lnTo>
                  <a:lnTo>
                    <a:pt x="14" y="199"/>
                  </a:lnTo>
                  <a:lnTo>
                    <a:pt x="9" y="198"/>
                  </a:lnTo>
                  <a:lnTo>
                    <a:pt x="5" y="196"/>
                  </a:lnTo>
                  <a:lnTo>
                    <a:pt x="2" y="191"/>
                  </a:lnTo>
                  <a:lnTo>
                    <a:pt x="0" y="18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3285" y="1071"/>
              <a:ext cx="757" cy="1553"/>
            </a:xfrm>
            <a:custGeom>
              <a:avLst/>
              <a:gdLst>
                <a:gd name="T0" fmla="*/ 1515 w 1515"/>
                <a:gd name="T1" fmla="*/ 204 h 3106"/>
                <a:gd name="T2" fmla="*/ 1514 w 1515"/>
                <a:gd name="T3" fmla="*/ 183 h 3106"/>
                <a:gd name="T4" fmla="*/ 1506 w 1515"/>
                <a:gd name="T5" fmla="*/ 143 h 3106"/>
                <a:gd name="T6" fmla="*/ 1491 w 1515"/>
                <a:gd name="T7" fmla="*/ 106 h 3106"/>
                <a:gd name="T8" fmla="*/ 1469 w 1515"/>
                <a:gd name="T9" fmla="*/ 74 h 3106"/>
                <a:gd name="T10" fmla="*/ 1441 w 1515"/>
                <a:gd name="T11" fmla="*/ 46 h 3106"/>
                <a:gd name="T12" fmla="*/ 1408 w 1515"/>
                <a:gd name="T13" fmla="*/ 24 h 3106"/>
                <a:gd name="T14" fmla="*/ 1371 w 1515"/>
                <a:gd name="T15" fmla="*/ 8 h 3106"/>
                <a:gd name="T16" fmla="*/ 1332 w 1515"/>
                <a:gd name="T17" fmla="*/ 0 h 3106"/>
                <a:gd name="T18" fmla="*/ 205 w 1515"/>
                <a:gd name="T19" fmla="*/ 0 h 3106"/>
                <a:gd name="T20" fmla="*/ 184 w 1515"/>
                <a:gd name="T21" fmla="*/ 0 h 3106"/>
                <a:gd name="T22" fmla="*/ 144 w 1515"/>
                <a:gd name="T23" fmla="*/ 8 h 3106"/>
                <a:gd name="T24" fmla="*/ 107 w 1515"/>
                <a:gd name="T25" fmla="*/ 24 h 3106"/>
                <a:gd name="T26" fmla="*/ 75 w 1515"/>
                <a:gd name="T27" fmla="*/ 46 h 3106"/>
                <a:gd name="T28" fmla="*/ 47 w 1515"/>
                <a:gd name="T29" fmla="*/ 74 h 3106"/>
                <a:gd name="T30" fmla="*/ 25 w 1515"/>
                <a:gd name="T31" fmla="*/ 106 h 3106"/>
                <a:gd name="T32" fmla="*/ 9 w 1515"/>
                <a:gd name="T33" fmla="*/ 143 h 3106"/>
                <a:gd name="T34" fmla="*/ 1 w 1515"/>
                <a:gd name="T35" fmla="*/ 183 h 3106"/>
                <a:gd name="T36" fmla="*/ 0 w 1515"/>
                <a:gd name="T37" fmla="*/ 373 h 3106"/>
                <a:gd name="T38" fmla="*/ 0 w 1515"/>
                <a:gd name="T39" fmla="*/ 2902 h 3106"/>
                <a:gd name="T40" fmla="*/ 1 w 1515"/>
                <a:gd name="T41" fmla="*/ 2923 h 3106"/>
                <a:gd name="T42" fmla="*/ 9 w 1515"/>
                <a:gd name="T43" fmla="*/ 2963 h 3106"/>
                <a:gd name="T44" fmla="*/ 25 w 1515"/>
                <a:gd name="T45" fmla="*/ 3000 h 3106"/>
                <a:gd name="T46" fmla="*/ 47 w 1515"/>
                <a:gd name="T47" fmla="*/ 3033 h 3106"/>
                <a:gd name="T48" fmla="*/ 75 w 1515"/>
                <a:gd name="T49" fmla="*/ 3060 h 3106"/>
                <a:gd name="T50" fmla="*/ 107 w 1515"/>
                <a:gd name="T51" fmla="*/ 3082 h 3106"/>
                <a:gd name="T52" fmla="*/ 144 w 1515"/>
                <a:gd name="T53" fmla="*/ 3097 h 3106"/>
                <a:gd name="T54" fmla="*/ 184 w 1515"/>
                <a:gd name="T55" fmla="*/ 3106 h 3106"/>
                <a:gd name="T56" fmla="*/ 1311 w 1515"/>
                <a:gd name="T57" fmla="*/ 3106 h 3106"/>
                <a:gd name="T58" fmla="*/ 1332 w 1515"/>
                <a:gd name="T59" fmla="*/ 3106 h 3106"/>
                <a:gd name="T60" fmla="*/ 1371 w 1515"/>
                <a:gd name="T61" fmla="*/ 3097 h 3106"/>
                <a:gd name="T62" fmla="*/ 1408 w 1515"/>
                <a:gd name="T63" fmla="*/ 3082 h 3106"/>
                <a:gd name="T64" fmla="*/ 1441 w 1515"/>
                <a:gd name="T65" fmla="*/ 3060 h 3106"/>
                <a:gd name="T66" fmla="*/ 1469 w 1515"/>
                <a:gd name="T67" fmla="*/ 3033 h 3106"/>
                <a:gd name="T68" fmla="*/ 1491 w 1515"/>
                <a:gd name="T69" fmla="*/ 3000 h 3106"/>
                <a:gd name="T70" fmla="*/ 1506 w 1515"/>
                <a:gd name="T71" fmla="*/ 2963 h 3106"/>
                <a:gd name="T72" fmla="*/ 1514 w 1515"/>
                <a:gd name="T73" fmla="*/ 2923 h 3106"/>
                <a:gd name="T74" fmla="*/ 1515 w 1515"/>
                <a:gd name="T75" fmla="*/ 805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5" h="3106">
                  <a:moveTo>
                    <a:pt x="1515" y="605"/>
                  </a:moveTo>
                  <a:lnTo>
                    <a:pt x="1515" y="204"/>
                  </a:lnTo>
                  <a:lnTo>
                    <a:pt x="1515" y="204"/>
                  </a:lnTo>
                  <a:lnTo>
                    <a:pt x="1514" y="183"/>
                  </a:lnTo>
                  <a:lnTo>
                    <a:pt x="1510" y="162"/>
                  </a:lnTo>
                  <a:lnTo>
                    <a:pt x="1506" y="143"/>
                  </a:lnTo>
                  <a:lnTo>
                    <a:pt x="1499" y="124"/>
                  </a:lnTo>
                  <a:lnTo>
                    <a:pt x="1491" y="106"/>
                  </a:lnTo>
                  <a:lnTo>
                    <a:pt x="1480" y="90"/>
                  </a:lnTo>
                  <a:lnTo>
                    <a:pt x="1469" y="74"/>
                  </a:lnTo>
                  <a:lnTo>
                    <a:pt x="1455" y="59"/>
                  </a:lnTo>
                  <a:lnTo>
                    <a:pt x="1441" y="46"/>
                  </a:lnTo>
                  <a:lnTo>
                    <a:pt x="1425" y="35"/>
                  </a:lnTo>
                  <a:lnTo>
                    <a:pt x="1408" y="24"/>
                  </a:lnTo>
                  <a:lnTo>
                    <a:pt x="1390" y="15"/>
                  </a:lnTo>
                  <a:lnTo>
                    <a:pt x="1371" y="8"/>
                  </a:lnTo>
                  <a:lnTo>
                    <a:pt x="1351" y="3"/>
                  </a:lnTo>
                  <a:lnTo>
                    <a:pt x="1332" y="0"/>
                  </a:lnTo>
                  <a:lnTo>
                    <a:pt x="1311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84" y="0"/>
                  </a:lnTo>
                  <a:lnTo>
                    <a:pt x="163" y="3"/>
                  </a:lnTo>
                  <a:lnTo>
                    <a:pt x="144" y="8"/>
                  </a:lnTo>
                  <a:lnTo>
                    <a:pt x="125" y="15"/>
                  </a:lnTo>
                  <a:lnTo>
                    <a:pt x="107" y="24"/>
                  </a:lnTo>
                  <a:lnTo>
                    <a:pt x="91" y="35"/>
                  </a:lnTo>
                  <a:lnTo>
                    <a:pt x="75" y="46"/>
                  </a:lnTo>
                  <a:lnTo>
                    <a:pt x="60" y="59"/>
                  </a:lnTo>
                  <a:lnTo>
                    <a:pt x="47" y="74"/>
                  </a:lnTo>
                  <a:lnTo>
                    <a:pt x="36" y="90"/>
                  </a:lnTo>
                  <a:lnTo>
                    <a:pt x="25" y="106"/>
                  </a:lnTo>
                  <a:lnTo>
                    <a:pt x="16" y="124"/>
                  </a:lnTo>
                  <a:lnTo>
                    <a:pt x="9" y="143"/>
                  </a:lnTo>
                  <a:lnTo>
                    <a:pt x="4" y="162"/>
                  </a:lnTo>
                  <a:lnTo>
                    <a:pt x="1" y="183"/>
                  </a:lnTo>
                  <a:lnTo>
                    <a:pt x="0" y="204"/>
                  </a:lnTo>
                  <a:lnTo>
                    <a:pt x="0" y="373"/>
                  </a:lnTo>
                  <a:lnTo>
                    <a:pt x="0" y="486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" y="2923"/>
                  </a:lnTo>
                  <a:lnTo>
                    <a:pt x="4" y="2944"/>
                  </a:lnTo>
                  <a:lnTo>
                    <a:pt x="9" y="2963"/>
                  </a:lnTo>
                  <a:lnTo>
                    <a:pt x="16" y="2982"/>
                  </a:lnTo>
                  <a:lnTo>
                    <a:pt x="25" y="3000"/>
                  </a:lnTo>
                  <a:lnTo>
                    <a:pt x="36" y="3016"/>
                  </a:lnTo>
                  <a:lnTo>
                    <a:pt x="47" y="3033"/>
                  </a:lnTo>
                  <a:lnTo>
                    <a:pt x="60" y="3046"/>
                  </a:lnTo>
                  <a:lnTo>
                    <a:pt x="75" y="3060"/>
                  </a:lnTo>
                  <a:lnTo>
                    <a:pt x="91" y="3072"/>
                  </a:lnTo>
                  <a:lnTo>
                    <a:pt x="107" y="3082"/>
                  </a:lnTo>
                  <a:lnTo>
                    <a:pt x="125" y="3090"/>
                  </a:lnTo>
                  <a:lnTo>
                    <a:pt x="144" y="3097"/>
                  </a:lnTo>
                  <a:lnTo>
                    <a:pt x="163" y="3103"/>
                  </a:lnTo>
                  <a:lnTo>
                    <a:pt x="184" y="3106"/>
                  </a:lnTo>
                  <a:lnTo>
                    <a:pt x="205" y="3106"/>
                  </a:lnTo>
                  <a:lnTo>
                    <a:pt x="1311" y="3106"/>
                  </a:lnTo>
                  <a:lnTo>
                    <a:pt x="1311" y="3106"/>
                  </a:lnTo>
                  <a:lnTo>
                    <a:pt x="1332" y="3106"/>
                  </a:lnTo>
                  <a:lnTo>
                    <a:pt x="1351" y="3103"/>
                  </a:lnTo>
                  <a:lnTo>
                    <a:pt x="1371" y="3097"/>
                  </a:lnTo>
                  <a:lnTo>
                    <a:pt x="1390" y="3090"/>
                  </a:lnTo>
                  <a:lnTo>
                    <a:pt x="1408" y="3082"/>
                  </a:lnTo>
                  <a:lnTo>
                    <a:pt x="1425" y="3072"/>
                  </a:lnTo>
                  <a:lnTo>
                    <a:pt x="1441" y="3060"/>
                  </a:lnTo>
                  <a:lnTo>
                    <a:pt x="1455" y="3046"/>
                  </a:lnTo>
                  <a:lnTo>
                    <a:pt x="1469" y="3033"/>
                  </a:lnTo>
                  <a:lnTo>
                    <a:pt x="1480" y="3016"/>
                  </a:lnTo>
                  <a:lnTo>
                    <a:pt x="1491" y="3000"/>
                  </a:lnTo>
                  <a:lnTo>
                    <a:pt x="1499" y="2982"/>
                  </a:lnTo>
                  <a:lnTo>
                    <a:pt x="1506" y="2963"/>
                  </a:lnTo>
                  <a:lnTo>
                    <a:pt x="1510" y="2944"/>
                  </a:lnTo>
                  <a:lnTo>
                    <a:pt x="1514" y="2923"/>
                  </a:lnTo>
                  <a:lnTo>
                    <a:pt x="1515" y="2902"/>
                  </a:lnTo>
                  <a:lnTo>
                    <a:pt x="1515" y="805"/>
                  </a:lnTo>
                  <a:lnTo>
                    <a:pt x="1515" y="60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3285" y="1071"/>
              <a:ext cx="757" cy="1553"/>
            </a:xfrm>
            <a:custGeom>
              <a:avLst/>
              <a:gdLst>
                <a:gd name="T0" fmla="*/ 1515 w 1515"/>
                <a:gd name="T1" fmla="*/ 204 h 3106"/>
                <a:gd name="T2" fmla="*/ 1514 w 1515"/>
                <a:gd name="T3" fmla="*/ 183 h 3106"/>
                <a:gd name="T4" fmla="*/ 1506 w 1515"/>
                <a:gd name="T5" fmla="*/ 143 h 3106"/>
                <a:gd name="T6" fmla="*/ 1491 w 1515"/>
                <a:gd name="T7" fmla="*/ 106 h 3106"/>
                <a:gd name="T8" fmla="*/ 1469 w 1515"/>
                <a:gd name="T9" fmla="*/ 74 h 3106"/>
                <a:gd name="T10" fmla="*/ 1441 w 1515"/>
                <a:gd name="T11" fmla="*/ 46 h 3106"/>
                <a:gd name="T12" fmla="*/ 1408 w 1515"/>
                <a:gd name="T13" fmla="*/ 24 h 3106"/>
                <a:gd name="T14" fmla="*/ 1371 w 1515"/>
                <a:gd name="T15" fmla="*/ 8 h 3106"/>
                <a:gd name="T16" fmla="*/ 1332 w 1515"/>
                <a:gd name="T17" fmla="*/ 0 h 3106"/>
                <a:gd name="T18" fmla="*/ 205 w 1515"/>
                <a:gd name="T19" fmla="*/ 0 h 3106"/>
                <a:gd name="T20" fmla="*/ 184 w 1515"/>
                <a:gd name="T21" fmla="*/ 0 h 3106"/>
                <a:gd name="T22" fmla="*/ 144 w 1515"/>
                <a:gd name="T23" fmla="*/ 8 h 3106"/>
                <a:gd name="T24" fmla="*/ 107 w 1515"/>
                <a:gd name="T25" fmla="*/ 24 h 3106"/>
                <a:gd name="T26" fmla="*/ 75 w 1515"/>
                <a:gd name="T27" fmla="*/ 46 h 3106"/>
                <a:gd name="T28" fmla="*/ 47 w 1515"/>
                <a:gd name="T29" fmla="*/ 74 h 3106"/>
                <a:gd name="T30" fmla="*/ 25 w 1515"/>
                <a:gd name="T31" fmla="*/ 106 h 3106"/>
                <a:gd name="T32" fmla="*/ 9 w 1515"/>
                <a:gd name="T33" fmla="*/ 143 h 3106"/>
                <a:gd name="T34" fmla="*/ 1 w 1515"/>
                <a:gd name="T35" fmla="*/ 183 h 3106"/>
                <a:gd name="T36" fmla="*/ 0 w 1515"/>
                <a:gd name="T37" fmla="*/ 373 h 3106"/>
                <a:gd name="T38" fmla="*/ 0 w 1515"/>
                <a:gd name="T39" fmla="*/ 2902 h 3106"/>
                <a:gd name="T40" fmla="*/ 1 w 1515"/>
                <a:gd name="T41" fmla="*/ 2923 h 3106"/>
                <a:gd name="T42" fmla="*/ 9 w 1515"/>
                <a:gd name="T43" fmla="*/ 2963 h 3106"/>
                <a:gd name="T44" fmla="*/ 25 w 1515"/>
                <a:gd name="T45" fmla="*/ 3000 h 3106"/>
                <a:gd name="T46" fmla="*/ 47 w 1515"/>
                <a:gd name="T47" fmla="*/ 3033 h 3106"/>
                <a:gd name="T48" fmla="*/ 75 w 1515"/>
                <a:gd name="T49" fmla="*/ 3060 h 3106"/>
                <a:gd name="T50" fmla="*/ 107 w 1515"/>
                <a:gd name="T51" fmla="*/ 3082 h 3106"/>
                <a:gd name="T52" fmla="*/ 144 w 1515"/>
                <a:gd name="T53" fmla="*/ 3097 h 3106"/>
                <a:gd name="T54" fmla="*/ 184 w 1515"/>
                <a:gd name="T55" fmla="*/ 3106 h 3106"/>
                <a:gd name="T56" fmla="*/ 1311 w 1515"/>
                <a:gd name="T57" fmla="*/ 3106 h 3106"/>
                <a:gd name="T58" fmla="*/ 1332 w 1515"/>
                <a:gd name="T59" fmla="*/ 3106 h 3106"/>
                <a:gd name="T60" fmla="*/ 1371 w 1515"/>
                <a:gd name="T61" fmla="*/ 3097 h 3106"/>
                <a:gd name="T62" fmla="*/ 1408 w 1515"/>
                <a:gd name="T63" fmla="*/ 3082 h 3106"/>
                <a:gd name="T64" fmla="*/ 1441 w 1515"/>
                <a:gd name="T65" fmla="*/ 3060 h 3106"/>
                <a:gd name="T66" fmla="*/ 1469 w 1515"/>
                <a:gd name="T67" fmla="*/ 3033 h 3106"/>
                <a:gd name="T68" fmla="*/ 1491 w 1515"/>
                <a:gd name="T69" fmla="*/ 3000 h 3106"/>
                <a:gd name="T70" fmla="*/ 1506 w 1515"/>
                <a:gd name="T71" fmla="*/ 2963 h 3106"/>
                <a:gd name="T72" fmla="*/ 1514 w 1515"/>
                <a:gd name="T73" fmla="*/ 2923 h 3106"/>
                <a:gd name="T74" fmla="*/ 1515 w 1515"/>
                <a:gd name="T75" fmla="*/ 805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5" h="3106">
                  <a:moveTo>
                    <a:pt x="1515" y="605"/>
                  </a:moveTo>
                  <a:lnTo>
                    <a:pt x="1515" y="204"/>
                  </a:lnTo>
                  <a:lnTo>
                    <a:pt x="1515" y="204"/>
                  </a:lnTo>
                  <a:lnTo>
                    <a:pt x="1514" y="183"/>
                  </a:lnTo>
                  <a:lnTo>
                    <a:pt x="1510" y="162"/>
                  </a:lnTo>
                  <a:lnTo>
                    <a:pt x="1506" y="143"/>
                  </a:lnTo>
                  <a:lnTo>
                    <a:pt x="1499" y="124"/>
                  </a:lnTo>
                  <a:lnTo>
                    <a:pt x="1491" y="106"/>
                  </a:lnTo>
                  <a:lnTo>
                    <a:pt x="1480" y="90"/>
                  </a:lnTo>
                  <a:lnTo>
                    <a:pt x="1469" y="74"/>
                  </a:lnTo>
                  <a:lnTo>
                    <a:pt x="1455" y="59"/>
                  </a:lnTo>
                  <a:lnTo>
                    <a:pt x="1441" y="46"/>
                  </a:lnTo>
                  <a:lnTo>
                    <a:pt x="1425" y="35"/>
                  </a:lnTo>
                  <a:lnTo>
                    <a:pt x="1408" y="24"/>
                  </a:lnTo>
                  <a:lnTo>
                    <a:pt x="1390" y="15"/>
                  </a:lnTo>
                  <a:lnTo>
                    <a:pt x="1371" y="8"/>
                  </a:lnTo>
                  <a:lnTo>
                    <a:pt x="1351" y="3"/>
                  </a:lnTo>
                  <a:lnTo>
                    <a:pt x="1332" y="0"/>
                  </a:lnTo>
                  <a:lnTo>
                    <a:pt x="1311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84" y="0"/>
                  </a:lnTo>
                  <a:lnTo>
                    <a:pt x="163" y="3"/>
                  </a:lnTo>
                  <a:lnTo>
                    <a:pt x="144" y="8"/>
                  </a:lnTo>
                  <a:lnTo>
                    <a:pt x="125" y="15"/>
                  </a:lnTo>
                  <a:lnTo>
                    <a:pt x="107" y="24"/>
                  </a:lnTo>
                  <a:lnTo>
                    <a:pt x="91" y="35"/>
                  </a:lnTo>
                  <a:lnTo>
                    <a:pt x="75" y="46"/>
                  </a:lnTo>
                  <a:lnTo>
                    <a:pt x="60" y="59"/>
                  </a:lnTo>
                  <a:lnTo>
                    <a:pt x="47" y="74"/>
                  </a:lnTo>
                  <a:lnTo>
                    <a:pt x="36" y="90"/>
                  </a:lnTo>
                  <a:lnTo>
                    <a:pt x="25" y="106"/>
                  </a:lnTo>
                  <a:lnTo>
                    <a:pt x="16" y="124"/>
                  </a:lnTo>
                  <a:lnTo>
                    <a:pt x="9" y="143"/>
                  </a:lnTo>
                  <a:lnTo>
                    <a:pt x="4" y="162"/>
                  </a:lnTo>
                  <a:lnTo>
                    <a:pt x="1" y="183"/>
                  </a:lnTo>
                  <a:lnTo>
                    <a:pt x="0" y="204"/>
                  </a:lnTo>
                  <a:lnTo>
                    <a:pt x="0" y="373"/>
                  </a:lnTo>
                  <a:lnTo>
                    <a:pt x="0" y="486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" y="2923"/>
                  </a:lnTo>
                  <a:lnTo>
                    <a:pt x="4" y="2944"/>
                  </a:lnTo>
                  <a:lnTo>
                    <a:pt x="9" y="2963"/>
                  </a:lnTo>
                  <a:lnTo>
                    <a:pt x="16" y="2982"/>
                  </a:lnTo>
                  <a:lnTo>
                    <a:pt x="25" y="3000"/>
                  </a:lnTo>
                  <a:lnTo>
                    <a:pt x="36" y="3016"/>
                  </a:lnTo>
                  <a:lnTo>
                    <a:pt x="47" y="3033"/>
                  </a:lnTo>
                  <a:lnTo>
                    <a:pt x="60" y="3046"/>
                  </a:lnTo>
                  <a:lnTo>
                    <a:pt x="75" y="3060"/>
                  </a:lnTo>
                  <a:lnTo>
                    <a:pt x="91" y="3072"/>
                  </a:lnTo>
                  <a:lnTo>
                    <a:pt x="107" y="3082"/>
                  </a:lnTo>
                  <a:lnTo>
                    <a:pt x="125" y="3090"/>
                  </a:lnTo>
                  <a:lnTo>
                    <a:pt x="144" y="3097"/>
                  </a:lnTo>
                  <a:lnTo>
                    <a:pt x="163" y="3103"/>
                  </a:lnTo>
                  <a:lnTo>
                    <a:pt x="184" y="3106"/>
                  </a:lnTo>
                  <a:lnTo>
                    <a:pt x="205" y="3106"/>
                  </a:lnTo>
                  <a:lnTo>
                    <a:pt x="1311" y="3106"/>
                  </a:lnTo>
                  <a:lnTo>
                    <a:pt x="1311" y="3106"/>
                  </a:lnTo>
                  <a:lnTo>
                    <a:pt x="1332" y="3106"/>
                  </a:lnTo>
                  <a:lnTo>
                    <a:pt x="1351" y="3103"/>
                  </a:lnTo>
                  <a:lnTo>
                    <a:pt x="1371" y="3097"/>
                  </a:lnTo>
                  <a:lnTo>
                    <a:pt x="1390" y="3090"/>
                  </a:lnTo>
                  <a:lnTo>
                    <a:pt x="1408" y="3082"/>
                  </a:lnTo>
                  <a:lnTo>
                    <a:pt x="1425" y="3072"/>
                  </a:lnTo>
                  <a:lnTo>
                    <a:pt x="1441" y="3060"/>
                  </a:lnTo>
                  <a:lnTo>
                    <a:pt x="1455" y="3046"/>
                  </a:lnTo>
                  <a:lnTo>
                    <a:pt x="1469" y="3033"/>
                  </a:lnTo>
                  <a:lnTo>
                    <a:pt x="1480" y="3016"/>
                  </a:lnTo>
                  <a:lnTo>
                    <a:pt x="1491" y="3000"/>
                  </a:lnTo>
                  <a:lnTo>
                    <a:pt x="1499" y="2982"/>
                  </a:lnTo>
                  <a:lnTo>
                    <a:pt x="1506" y="2963"/>
                  </a:lnTo>
                  <a:lnTo>
                    <a:pt x="1510" y="2944"/>
                  </a:lnTo>
                  <a:lnTo>
                    <a:pt x="1514" y="2923"/>
                  </a:lnTo>
                  <a:lnTo>
                    <a:pt x="1515" y="2902"/>
                  </a:lnTo>
                  <a:lnTo>
                    <a:pt x="1515" y="8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auto">
            <a:xfrm>
              <a:off x="3595" y="1163"/>
              <a:ext cx="139" cy="14"/>
            </a:xfrm>
            <a:custGeom>
              <a:avLst/>
              <a:gdLst>
                <a:gd name="T0" fmla="*/ 277 w 277"/>
                <a:gd name="T1" fmla="*/ 14 h 28"/>
                <a:gd name="T2" fmla="*/ 277 w 277"/>
                <a:gd name="T3" fmla="*/ 14 h 28"/>
                <a:gd name="T4" fmla="*/ 276 w 277"/>
                <a:gd name="T5" fmla="*/ 19 h 28"/>
                <a:gd name="T6" fmla="*/ 273 w 277"/>
                <a:gd name="T7" fmla="*/ 23 h 28"/>
                <a:gd name="T8" fmla="*/ 268 w 277"/>
                <a:gd name="T9" fmla="*/ 27 h 28"/>
                <a:gd name="T10" fmla="*/ 262 w 277"/>
                <a:gd name="T11" fmla="*/ 28 h 28"/>
                <a:gd name="T12" fmla="*/ 13 w 277"/>
                <a:gd name="T13" fmla="*/ 28 h 28"/>
                <a:gd name="T14" fmla="*/ 13 w 277"/>
                <a:gd name="T15" fmla="*/ 28 h 28"/>
                <a:gd name="T16" fmla="*/ 9 w 277"/>
                <a:gd name="T17" fmla="*/ 27 h 28"/>
                <a:gd name="T18" fmla="*/ 4 w 277"/>
                <a:gd name="T19" fmla="*/ 23 h 28"/>
                <a:gd name="T20" fmla="*/ 1 w 277"/>
                <a:gd name="T21" fmla="*/ 19 h 28"/>
                <a:gd name="T22" fmla="*/ 0 w 277"/>
                <a:gd name="T23" fmla="*/ 14 h 28"/>
                <a:gd name="T24" fmla="*/ 0 w 277"/>
                <a:gd name="T25" fmla="*/ 12 h 28"/>
                <a:gd name="T26" fmla="*/ 0 w 277"/>
                <a:gd name="T27" fmla="*/ 12 h 28"/>
                <a:gd name="T28" fmla="*/ 1 w 277"/>
                <a:gd name="T29" fmla="*/ 7 h 28"/>
                <a:gd name="T30" fmla="*/ 3 w 277"/>
                <a:gd name="T31" fmla="*/ 4 h 28"/>
                <a:gd name="T32" fmla="*/ 8 w 277"/>
                <a:gd name="T33" fmla="*/ 0 h 28"/>
                <a:gd name="T34" fmla="*/ 12 w 277"/>
                <a:gd name="T35" fmla="*/ 0 h 28"/>
                <a:gd name="T36" fmla="*/ 263 w 277"/>
                <a:gd name="T37" fmla="*/ 0 h 28"/>
                <a:gd name="T38" fmla="*/ 263 w 277"/>
                <a:gd name="T39" fmla="*/ 0 h 28"/>
                <a:gd name="T40" fmla="*/ 268 w 277"/>
                <a:gd name="T41" fmla="*/ 1 h 28"/>
                <a:gd name="T42" fmla="*/ 273 w 277"/>
                <a:gd name="T43" fmla="*/ 4 h 28"/>
                <a:gd name="T44" fmla="*/ 276 w 277"/>
                <a:gd name="T45" fmla="*/ 8 h 28"/>
                <a:gd name="T46" fmla="*/ 277 w 277"/>
                <a:gd name="T47" fmla="*/ 14 h 28"/>
                <a:gd name="T48" fmla="*/ 277 w 277"/>
                <a:gd name="T4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7" h="28">
                  <a:moveTo>
                    <a:pt x="277" y="14"/>
                  </a:moveTo>
                  <a:lnTo>
                    <a:pt x="277" y="14"/>
                  </a:lnTo>
                  <a:lnTo>
                    <a:pt x="276" y="19"/>
                  </a:lnTo>
                  <a:lnTo>
                    <a:pt x="273" y="23"/>
                  </a:lnTo>
                  <a:lnTo>
                    <a:pt x="268" y="27"/>
                  </a:lnTo>
                  <a:lnTo>
                    <a:pt x="262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9" y="27"/>
                  </a:lnTo>
                  <a:lnTo>
                    <a:pt x="4" y="23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8" y="1"/>
                  </a:lnTo>
                  <a:lnTo>
                    <a:pt x="273" y="4"/>
                  </a:lnTo>
                  <a:lnTo>
                    <a:pt x="276" y="8"/>
                  </a:lnTo>
                  <a:lnTo>
                    <a:pt x="277" y="14"/>
                  </a:lnTo>
                  <a:lnTo>
                    <a:pt x="277" y="14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/>
            </p:cNvSpPr>
            <p:nvPr userDrawn="1"/>
          </p:nvSpPr>
          <p:spPr bwMode="auto">
            <a:xfrm>
              <a:off x="3522" y="1158"/>
              <a:ext cx="21" cy="21"/>
            </a:xfrm>
            <a:custGeom>
              <a:avLst/>
              <a:gdLst>
                <a:gd name="T0" fmla="*/ 42 w 42"/>
                <a:gd name="T1" fmla="*/ 21 h 41"/>
                <a:gd name="T2" fmla="*/ 42 w 42"/>
                <a:gd name="T3" fmla="*/ 21 h 41"/>
                <a:gd name="T4" fmla="*/ 42 w 42"/>
                <a:gd name="T5" fmla="*/ 25 h 41"/>
                <a:gd name="T6" fmla="*/ 41 w 42"/>
                <a:gd name="T7" fmla="*/ 29 h 41"/>
                <a:gd name="T8" fmla="*/ 38 w 42"/>
                <a:gd name="T9" fmla="*/ 32 h 41"/>
                <a:gd name="T10" fmla="*/ 36 w 42"/>
                <a:gd name="T11" fmla="*/ 36 h 41"/>
                <a:gd name="T12" fmla="*/ 33 w 42"/>
                <a:gd name="T13" fmla="*/ 38 h 41"/>
                <a:gd name="T14" fmla="*/ 29 w 42"/>
                <a:gd name="T15" fmla="*/ 40 h 41"/>
                <a:gd name="T16" fmla="*/ 26 w 42"/>
                <a:gd name="T17" fmla="*/ 41 h 41"/>
                <a:gd name="T18" fmla="*/ 21 w 42"/>
                <a:gd name="T19" fmla="*/ 41 h 41"/>
                <a:gd name="T20" fmla="*/ 21 w 42"/>
                <a:gd name="T21" fmla="*/ 41 h 41"/>
                <a:gd name="T22" fmla="*/ 17 w 42"/>
                <a:gd name="T23" fmla="*/ 41 h 41"/>
                <a:gd name="T24" fmla="*/ 13 w 42"/>
                <a:gd name="T25" fmla="*/ 40 h 41"/>
                <a:gd name="T26" fmla="*/ 10 w 42"/>
                <a:gd name="T27" fmla="*/ 38 h 41"/>
                <a:gd name="T28" fmla="*/ 6 w 42"/>
                <a:gd name="T29" fmla="*/ 36 h 41"/>
                <a:gd name="T30" fmla="*/ 4 w 42"/>
                <a:gd name="T31" fmla="*/ 32 h 41"/>
                <a:gd name="T32" fmla="*/ 2 w 42"/>
                <a:gd name="T33" fmla="*/ 29 h 41"/>
                <a:gd name="T34" fmla="*/ 0 w 42"/>
                <a:gd name="T35" fmla="*/ 25 h 41"/>
                <a:gd name="T36" fmla="*/ 0 w 42"/>
                <a:gd name="T37" fmla="*/ 21 h 41"/>
                <a:gd name="T38" fmla="*/ 0 w 42"/>
                <a:gd name="T39" fmla="*/ 21 h 41"/>
                <a:gd name="T40" fmla="*/ 0 w 42"/>
                <a:gd name="T41" fmla="*/ 17 h 41"/>
                <a:gd name="T42" fmla="*/ 2 w 42"/>
                <a:gd name="T43" fmla="*/ 13 h 41"/>
                <a:gd name="T44" fmla="*/ 4 w 42"/>
                <a:gd name="T45" fmla="*/ 9 h 41"/>
                <a:gd name="T46" fmla="*/ 6 w 42"/>
                <a:gd name="T47" fmla="*/ 6 h 41"/>
                <a:gd name="T48" fmla="*/ 10 w 42"/>
                <a:gd name="T49" fmla="*/ 3 h 41"/>
                <a:gd name="T50" fmla="*/ 13 w 42"/>
                <a:gd name="T51" fmla="*/ 1 h 41"/>
                <a:gd name="T52" fmla="*/ 17 w 42"/>
                <a:gd name="T53" fmla="*/ 0 h 41"/>
                <a:gd name="T54" fmla="*/ 21 w 42"/>
                <a:gd name="T55" fmla="*/ 0 h 41"/>
                <a:gd name="T56" fmla="*/ 21 w 42"/>
                <a:gd name="T57" fmla="*/ 0 h 41"/>
                <a:gd name="T58" fmla="*/ 26 w 42"/>
                <a:gd name="T59" fmla="*/ 0 h 41"/>
                <a:gd name="T60" fmla="*/ 29 w 42"/>
                <a:gd name="T61" fmla="*/ 1 h 41"/>
                <a:gd name="T62" fmla="*/ 33 w 42"/>
                <a:gd name="T63" fmla="*/ 3 h 41"/>
                <a:gd name="T64" fmla="*/ 36 w 42"/>
                <a:gd name="T65" fmla="*/ 6 h 41"/>
                <a:gd name="T66" fmla="*/ 38 w 42"/>
                <a:gd name="T67" fmla="*/ 9 h 41"/>
                <a:gd name="T68" fmla="*/ 41 w 42"/>
                <a:gd name="T69" fmla="*/ 13 h 41"/>
                <a:gd name="T70" fmla="*/ 42 w 42"/>
                <a:gd name="T71" fmla="*/ 17 h 41"/>
                <a:gd name="T72" fmla="*/ 42 w 42"/>
                <a:gd name="T73" fmla="*/ 21 h 41"/>
                <a:gd name="T74" fmla="*/ 42 w 42"/>
                <a:gd name="T75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41">
                  <a:moveTo>
                    <a:pt x="42" y="21"/>
                  </a:moveTo>
                  <a:lnTo>
                    <a:pt x="42" y="21"/>
                  </a:lnTo>
                  <a:lnTo>
                    <a:pt x="42" y="25"/>
                  </a:lnTo>
                  <a:lnTo>
                    <a:pt x="41" y="29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29" y="40"/>
                  </a:lnTo>
                  <a:lnTo>
                    <a:pt x="26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7" y="41"/>
                  </a:lnTo>
                  <a:lnTo>
                    <a:pt x="13" y="40"/>
                  </a:lnTo>
                  <a:lnTo>
                    <a:pt x="10" y="38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9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3" y="3"/>
                  </a:lnTo>
                  <a:lnTo>
                    <a:pt x="36" y="6"/>
                  </a:lnTo>
                  <a:lnTo>
                    <a:pt x="38" y="9"/>
                  </a:lnTo>
                  <a:lnTo>
                    <a:pt x="41" y="13"/>
                  </a:lnTo>
                  <a:lnTo>
                    <a:pt x="42" y="17"/>
                  </a:lnTo>
                  <a:lnTo>
                    <a:pt x="42" y="21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/>
            <p:cNvSpPr>
              <a:spLocks/>
            </p:cNvSpPr>
            <p:nvPr userDrawn="1"/>
          </p:nvSpPr>
          <p:spPr bwMode="auto">
            <a:xfrm>
              <a:off x="3658" y="1120"/>
              <a:ext cx="14" cy="14"/>
            </a:xfrm>
            <a:custGeom>
              <a:avLst/>
              <a:gdLst>
                <a:gd name="T0" fmla="*/ 29 w 29"/>
                <a:gd name="T1" fmla="*/ 14 h 29"/>
                <a:gd name="T2" fmla="*/ 29 w 29"/>
                <a:gd name="T3" fmla="*/ 14 h 29"/>
                <a:gd name="T4" fmla="*/ 28 w 29"/>
                <a:gd name="T5" fmla="*/ 19 h 29"/>
                <a:gd name="T6" fmla="*/ 24 w 29"/>
                <a:gd name="T7" fmla="*/ 24 h 29"/>
                <a:gd name="T8" fmla="*/ 20 w 29"/>
                <a:gd name="T9" fmla="*/ 28 h 29"/>
                <a:gd name="T10" fmla="*/ 15 w 29"/>
                <a:gd name="T11" fmla="*/ 29 h 29"/>
                <a:gd name="T12" fmla="*/ 15 w 29"/>
                <a:gd name="T13" fmla="*/ 29 h 29"/>
                <a:gd name="T14" fmla="*/ 9 w 29"/>
                <a:gd name="T15" fmla="*/ 28 h 29"/>
                <a:gd name="T16" fmla="*/ 5 w 29"/>
                <a:gd name="T17" fmla="*/ 24 h 29"/>
                <a:gd name="T18" fmla="*/ 1 w 29"/>
                <a:gd name="T19" fmla="*/ 19 h 29"/>
                <a:gd name="T20" fmla="*/ 0 w 29"/>
                <a:gd name="T21" fmla="*/ 14 h 29"/>
                <a:gd name="T22" fmla="*/ 0 w 29"/>
                <a:gd name="T23" fmla="*/ 14 h 29"/>
                <a:gd name="T24" fmla="*/ 1 w 29"/>
                <a:gd name="T25" fmla="*/ 9 h 29"/>
                <a:gd name="T26" fmla="*/ 5 w 29"/>
                <a:gd name="T27" fmla="*/ 4 h 29"/>
                <a:gd name="T28" fmla="*/ 9 w 29"/>
                <a:gd name="T29" fmla="*/ 1 h 29"/>
                <a:gd name="T30" fmla="*/ 15 w 29"/>
                <a:gd name="T31" fmla="*/ 0 h 29"/>
                <a:gd name="T32" fmla="*/ 15 w 29"/>
                <a:gd name="T33" fmla="*/ 0 h 29"/>
                <a:gd name="T34" fmla="*/ 20 w 29"/>
                <a:gd name="T35" fmla="*/ 1 h 29"/>
                <a:gd name="T36" fmla="*/ 24 w 29"/>
                <a:gd name="T37" fmla="*/ 4 h 29"/>
                <a:gd name="T38" fmla="*/ 28 w 29"/>
                <a:gd name="T39" fmla="*/ 9 h 29"/>
                <a:gd name="T40" fmla="*/ 29 w 29"/>
                <a:gd name="T41" fmla="*/ 14 h 29"/>
                <a:gd name="T42" fmla="*/ 29 w 29"/>
                <a:gd name="T4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29">
                  <a:moveTo>
                    <a:pt x="29" y="14"/>
                  </a:moveTo>
                  <a:lnTo>
                    <a:pt x="29" y="14"/>
                  </a:lnTo>
                  <a:lnTo>
                    <a:pt x="28" y="19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9" y="28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0" y="1"/>
                  </a:lnTo>
                  <a:lnTo>
                    <a:pt x="24" y="4"/>
                  </a:lnTo>
                  <a:lnTo>
                    <a:pt x="28" y="9"/>
                  </a:lnTo>
                  <a:lnTo>
                    <a:pt x="29" y="14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2"/>
            <p:cNvSpPr>
              <a:spLocks noChangeArrowheads="1"/>
            </p:cNvSpPr>
            <p:nvPr userDrawn="1"/>
          </p:nvSpPr>
          <p:spPr bwMode="auto">
            <a:xfrm>
              <a:off x="3326" y="1246"/>
              <a:ext cx="674" cy="1197"/>
            </a:xfrm>
            <a:prstGeom prst="rect">
              <a:avLst/>
            </a:pr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/>
            <p:cNvSpPr>
              <a:spLocks/>
            </p:cNvSpPr>
            <p:nvPr userDrawn="1"/>
          </p:nvSpPr>
          <p:spPr bwMode="auto">
            <a:xfrm>
              <a:off x="3613" y="2474"/>
              <a:ext cx="103" cy="104"/>
            </a:xfrm>
            <a:custGeom>
              <a:avLst/>
              <a:gdLst>
                <a:gd name="T0" fmla="*/ 207 w 207"/>
                <a:gd name="T1" fmla="*/ 103 h 207"/>
                <a:gd name="T2" fmla="*/ 206 w 207"/>
                <a:gd name="T3" fmla="*/ 124 h 207"/>
                <a:gd name="T4" fmla="*/ 199 w 207"/>
                <a:gd name="T5" fmla="*/ 144 h 207"/>
                <a:gd name="T6" fmla="*/ 189 w 207"/>
                <a:gd name="T7" fmla="*/ 161 h 207"/>
                <a:gd name="T8" fmla="*/ 177 w 207"/>
                <a:gd name="T9" fmla="*/ 176 h 207"/>
                <a:gd name="T10" fmla="*/ 162 w 207"/>
                <a:gd name="T11" fmla="*/ 189 h 207"/>
                <a:gd name="T12" fmla="*/ 143 w 207"/>
                <a:gd name="T13" fmla="*/ 199 h 207"/>
                <a:gd name="T14" fmla="*/ 125 w 207"/>
                <a:gd name="T15" fmla="*/ 205 h 207"/>
                <a:gd name="T16" fmla="*/ 104 w 207"/>
                <a:gd name="T17" fmla="*/ 207 h 207"/>
                <a:gd name="T18" fmla="*/ 93 w 207"/>
                <a:gd name="T19" fmla="*/ 206 h 207"/>
                <a:gd name="T20" fmla="*/ 73 w 207"/>
                <a:gd name="T21" fmla="*/ 203 h 207"/>
                <a:gd name="T22" fmla="*/ 55 w 207"/>
                <a:gd name="T23" fmla="*/ 194 h 207"/>
                <a:gd name="T24" fmla="*/ 37 w 207"/>
                <a:gd name="T25" fmla="*/ 183 h 207"/>
                <a:gd name="T26" fmla="*/ 24 w 207"/>
                <a:gd name="T27" fmla="*/ 169 h 207"/>
                <a:gd name="T28" fmla="*/ 12 w 207"/>
                <a:gd name="T29" fmla="*/ 153 h 207"/>
                <a:gd name="T30" fmla="*/ 5 w 207"/>
                <a:gd name="T31" fmla="*/ 133 h 207"/>
                <a:gd name="T32" fmla="*/ 0 w 207"/>
                <a:gd name="T33" fmla="*/ 114 h 207"/>
                <a:gd name="T34" fmla="*/ 0 w 207"/>
                <a:gd name="T35" fmla="*/ 103 h 207"/>
                <a:gd name="T36" fmla="*/ 2 w 207"/>
                <a:gd name="T37" fmla="*/ 83 h 207"/>
                <a:gd name="T38" fmla="*/ 9 w 207"/>
                <a:gd name="T39" fmla="*/ 63 h 207"/>
                <a:gd name="T40" fmla="*/ 18 w 207"/>
                <a:gd name="T41" fmla="*/ 46 h 207"/>
                <a:gd name="T42" fmla="*/ 30 w 207"/>
                <a:gd name="T43" fmla="*/ 30 h 207"/>
                <a:gd name="T44" fmla="*/ 45 w 207"/>
                <a:gd name="T45" fmla="*/ 17 h 207"/>
                <a:gd name="T46" fmla="*/ 64 w 207"/>
                <a:gd name="T47" fmla="*/ 8 h 207"/>
                <a:gd name="T48" fmla="*/ 82 w 207"/>
                <a:gd name="T49" fmla="*/ 2 h 207"/>
                <a:gd name="T50" fmla="*/ 104 w 207"/>
                <a:gd name="T51" fmla="*/ 0 h 207"/>
                <a:gd name="T52" fmla="*/ 115 w 207"/>
                <a:gd name="T53" fmla="*/ 0 h 207"/>
                <a:gd name="T54" fmla="*/ 134 w 207"/>
                <a:gd name="T55" fmla="*/ 4 h 207"/>
                <a:gd name="T56" fmla="*/ 153 w 207"/>
                <a:gd name="T57" fmla="*/ 12 h 207"/>
                <a:gd name="T58" fmla="*/ 170 w 207"/>
                <a:gd name="T59" fmla="*/ 23 h 207"/>
                <a:gd name="T60" fmla="*/ 184 w 207"/>
                <a:gd name="T61" fmla="*/ 38 h 207"/>
                <a:gd name="T62" fmla="*/ 195 w 207"/>
                <a:gd name="T63" fmla="*/ 54 h 207"/>
                <a:gd name="T64" fmla="*/ 202 w 207"/>
                <a:gd name="T65" fmla="*/ 72 h 207"/>
                <a:gd name="T66" fmla="*/ 207 w 207"/>
                <a:gd name="T67" fmla="*/ 93 h 207"/>
                <a:gd name="T68" fmla="*/ 207 w 207"/>
                <a:gd name="T6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207">
                  <a:moveTo>
                    <a:pt x="207" y="103"/>
                  </a:moveTo>
                  <a:lnTo>
                    <a:pt x="207" y="103"/>
                  </a:lnTo>
                  <a:lnTo>
                    <a:pt x="207" y="114"/>
                  </a:lnTo>
                  <a:lnTo>
                    <a:pt x="206" y="124"/>
                  </a:lnTo>
                  <a:lnTo>
                    <a:pt x="202" y="133"/>
                  </a:lnTo>
                  <a:lnTo>
                    <a:pt x="199" y="144"/>
                  </a:lnTo>
                  <a:lnTo>
                    <a:pt x="195" y="153"/>
                  </a:lnTo>
                  <a:lnTo>
                    <a:pt x="189" y="161"/>
                  </a:lnTo>
                  <a:lnTo>
                    <a:pt x="184" y="169"/>
                  </a:lnTo>
                  <a:lnTo>
                    <a:pt x="177" y="176"/>
                  </a:lnTo>
                  <a:lnTo>
                    <a:pt x="170" y="183"/>
                  </a:lnTo>
                  <a:lnTo>
                    <a:pt x="162" y="189"/>
                  </a:lnTo>
                  <a:lnTo>
                    <a:pt x="153" y="194"/>
                  </a:lnTo>
                  <a:lnTo>
                    <a:pt x="143" y="199"/>
                  </a:lnTo>
                  <a:lnTo>
                    <a:pt x="134" y="203"/>
                  </a:lnTo>
                  <a:lnTo>
                    <a:pt x="125" y="205"/>
                  </a:lnTo>
                  <a:lnTo>
                    <a:pt x="115" y="206"/>
                  </a:lnTo>
                  <a:lnTo>
                    <a:pt x="104" y="207"/>
                  </a:lnTo>
                  <a:lnTo>
                    <a:pt x="104" y="207"/>
                  </a:lnTo>
                  <a:lnTo>
                    <a:pt x="93" y="206"/>
                  </a:lnTo>
                  <a:lnTo>
                    <a:pt x="82" y="205"/>
                  </a:lnTo>
                  <a:lnTo>
                    <a:pt x="73" y="203"/>
                  </a:lnTo>
                  <a:lnTo>
                    <a:pt x="64" y="199"/>
                  </a:lnTo>
                  <a:lnTo>
                    <a:pt x="55" y="194"/>
                  </a:lnTo>
                  <a:lnTo>
                    <a:pt x="45" y="189"/>
                  </a:lnTo>
                  <a:lnTo>
                    <a:pt x="37" y="183"/>
                  </a:lnTo>
                  <a:lnTo>
                    <a:pt x="30" y="176"/>
                  </a:lnTo>
                  <a:lnTo>
                    <a:pt x="24" y="169"/>
                  </a:lnTo>
                  <a:lnTo>
                    <a:pt x="18" y="161"/>
                  </a:lnTo>
                  <a:lnTo>
                    <a:pt x="12" y="153"/>
                  </a:lnTo>
                  <a:lnTo>
                    <a:pt x="9" y="144"/>
                  </a:lnTo>
                  <a:lnTo>
                    <a:pt x="5" y="133"/>
                  </a:lnTo>
                  <a:lnTo>
                    <a:pt x="2" y="124"/>
                  </a:lnTo>
                  <a:lnTo>
                    <a:pt x="0" y="114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3"/>
                  </a:lnTo>
                  <a:lnTo>
                    <a:pt x="12" y="54"/>
                  </a:lnTo>
                  <a:lnTo>
                    <a:pt x="18" y="46"/>
                  </a:lnTo>
                  <a:lnTo>
                    <a:pt x="24" y="38"/>
                  </a:lnTo>
                  <a:lnTo>
                    <a:pt x="30" y="30"/>
                  </a:lnTo>
                  <a:lnTo>
                    <a:pt x="37" y="23"/>
                  </a:lnTo>
                  <a:lnTo>
                    <a:pt x="45" y="17"/>
                  </a:lnTo>
                  <a:lnTo>
                    <a:pt x="55" y="12"/>
                  </a:lnTo>
                  <a:lnTo>
                    <a:pt x="64" y="8"/>
                  </a:lnTo>
                  <a:lnTo>
                    <a:pt x="73" y="4"/>
                  </a:lnTo>
                  <a:lnTo>
                    <a:pt x="82" y="2"/>
                  </a:lnTo>
                  <a:lnTo>
                    <a:pt x="93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5" y="0"/>
                  </a:lnTo>
                  <a:lnTo>
                    <a:pt x="125" y="2"/>
                  </a:lnTo>
                  <a:lnTo>
                    <a:pt x="134" y="4"/>
                  </a:lnTo>
                  <a:lnTo>
                    <a:pt x="143" y="8"/>
                  </a:lnTo>
                  <a:lnTo>
                    <a:pt x="153" y="12"/>
                  </a:lnTo>
                  <a:lnTo>
                    <a:pt x="162" y="17"/>
                  </a:lnTo>
                  <a:lnTo>
                    <a:pt x="170" y="23"/>
                  </a:lnTo>
                  <a:lnTo>
                    <a:pt x="177" y="30"/>
                  </a:lnTo>
                  <a:lnTo>
                    <a:pt x="184" y="38"/>
                  </a:lnTo>
                  <a:lnTo>
                    <a:pt x="189" y="46"/>
                  </a:lnTo>
                  <a:lnTo>
                    <a:pt x="195" y="54"/>
                  </a:lnTo>
                  <a:lnTo>
                    <a:pt x="199" y="63"/>
                  </a:lnTo>
                  <a:lnTo>
                    <a:pt x="202" y="72"/>
                  </a:lnTo>
                  <a:lnTo>
                    <a:pt x="206" y="83"/>
                  </a:lnTo>
                  <a:lnTo>
                    <a:pt x="207" y="93"/>
                  </a:lnTo>
                  <a:lnTo>
                    <a:pt x="207" y="103"/>
                  </a:lnTo>
                  <a:lnTo>
                    <a:pt x="207" y="103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/>
            <p:cNvSpPr>
              <a:spLocks/>
            </p:cNvSpPr>
            <p:nvPr userDrawn="1"/>
          </p:nvSpPr>
          <p:spPr bwMode="auto">
            <a:xfrm>
              <a:off x="4042" y="1373"/>
              <a:ext cx="7" cy="101"/>
            </a:xfrm>
            <a:custGeom>
              <a:avLst/>
              <a:gdLst>
                <a:gd name="T0" fmla="*/ 0 w 14"/>
                <a:gd name="T1" fmla="*/ 0 h 200"/>
                <a:gd name="T2" fmla="*/ 0 w 14"/>
                <a:gd name="T3" fmla="*/ 0 h 200"/>
                <a:gd name="T4" fmla="*/ 5 w 14"/>
                <a:gd name="T5" fmla="*/ 1 h 200"/>
                <a:gd name="T6" fmla="*/ 10 w 14"/>
                <a:gd name="T7" fmla="*/ 4 h 200"/>
                <a:gd name="T8" fmla="*/ 12 w 14"/>
                <a:gd name="T9" fmla="*/ 9 h 200"/>
                <a:gd name="T10" fmla="*/ 14 w 14"/>
                <a:gd name="T11" fmla="*/ 14 h 200"/>
                <a:gd name="T12" fmla="*/ 14 w 14"/>
                <a:gd name="T13" fmla="*/ 187 h 200"/>
                <a:gd name="T14" fmla="*/ 14 w 14"/>
                <a:gd name="T15" fmla="*/ 187 h 200"/>
                <a:gd name="T16" fmla="*/ 12 w 14"/>
                <a:gd name="T17" fmla="*/ 192 h 200"/>
                <a:gd name="T18" fmla="*/ 10 w 14"/>
                <a:gd name="T19" fmla="*/ 197 h 200"/>
                <a:gd name="T20" fmla="*/ 5 w 14"/>
                <a:gd name="T21" fmla="*/ 199 h 200"/>
                <a:gd name="T22" fmla="*/ 0 w 14"/>
                <a:gd name="T23" fmla="*/ 200 h 200"/>
                <a:gd name="T24" fmla="*/ 0 w 14"/>
                <a:gd name="T2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00">
                  <a:moveTo>
                    <a:pt x="0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9"/>
                  </a:lnTo>
                  <a:lnTo>
                    <a:pt x="14" y="14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12" y="192"/>
                  </a:lnTo>
                  <a:lnTo>
                    <a:pt x="10" y="197"/>
                  </a:lnTo>
                  <a:lnTo>
                    <a:pt x="5" y="199"/>
                  </a:lnTo>
                  <a:lnTo>
                    <a:pt x="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/>
            <p:cNvSpPr>
              <a:spLocks/>
            </p:cNvSpPr>
            <p:nvPr userDrawn="1"/>
          </p:nvSpPr>
          <p:spPr bwMode="auto">
            <a:xfrm>
              <a:off x="3278" y="1258"/>
              <a:ext cx="7" cy="56"/>
            </a:xfrm>
            <a:custGeom>
              <a:avLst/>
              <a:gdLst>
                <a:gd name="T0" fmla="*/ 14 w 14"/>
                <a:gd name="T1" fmla="*/ 0 h 113"/>
                <a:gd name="T2" fmla="*/ 14 w 14"/>
                <a:gd name="T3" fmla="*/ 113 h 113"/>
                <a:gd name="T4" fmla="*/ 14 w 14"/>
                <a:gd name="T5" fmla="*/ 113 h 113"/>
                <a:gd name="T6" fmla="*/ 9 w 14"/>
                <a:gd name="T7" fmla="*/ 112 h 113"/>
                <a:gd name="T8" fmla="*/ 5 w 14"/>
                <a:gd name="T9" fmla="*/ 110 h 113"/>
                <a:gd name="T10" fmla="*/ 1 w 14"/>
                <a:gd name="T11" fmla="*/ 105 h 113"/>
                <a:gd name="T12" fmla="*/ 0 w 14"/>
                <a:gd name="T13" fmla="*/ 99 h 113"/>
                <a:gd name="T14" fmla="*/ 0 w 14"/>
                <a:gd name="T15" fmla="*/ 14 h 113"/>
                <a:gd name="T16" fmla="*/ 0 w 14"/>
                <a:gd name="T17" fmla="*/ 14 h 113"/>
                <a:gd name="T18" fmla="*/ 1 w 14"/>
                <a:gd name="T19" fmla="*/ 8 h 113"/>
                <a:gd name="T20" fmla="*/ 5 w 14"/>
                <a:gd name="T21" fmla="*/ 4 h 113"/>
                <a:gd name="T22" fmla="*/ 8 w 14"/>
                <a:gd name="T23" fmla="*/ 1 h 113"/>
                <a:gd name="T24" fmla="*/ 14 w 14"/>
                <a:gd name="T25" fmla="*/ 0 h 113"/>
                <a:gd name="T26" fmla="*/ 14 w 14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13">
                  <a:moveTo>
                    <a:pt x="14" y="0"/>
                  </a:moveTo>
                  <a:lnTo>
                    <a:pt x="14" y="113"/>
                  </a:lnTo>
                  <a:lnTo>
                    <a:pt x="14" y="113"/>
                  </a:lnTo>
                  <a:lnTo>
                    <a:pt x="9" y="112"/>
                  </a:lnTo>
                  <a:lnTo>
                    <a:pt x="5" y="110"/>
                  </a:lnTo>
                  <a:lnTo>
                    <a:pt x="1" y="105"/>
                  </a:lnTo>
                  <a:lnTo>
                    <a:pt x="0" y="9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6"/>
            <p:cNvSpPr>
              <a:spLocks/>
            </p:cNvSpPr>
            <p:nvPr userDrawn="1"/>
          </p:nvSpPr>
          <p:spPr bwMode="auto">
            <a:xfrm>
              <a:off x="3278" y="1372"/>
              <a:ext cx="7" cy="101"/>
            </a:xfrm>
            <a:custGeom>
              <a:avLst/>
              <a:gdLst>
                <a:gd name="T0" fmla="*/ 14 w 14"/>
                <a:gd name="T1" fmla="*/ 0 h 200"/>
                <a:gd name="T2" fmla="*/ 14 w 14"/>
                <a:gd name="T3" fmla="*/ 200 h 200"/>
                <a:gd name="T4" fmla="*/ 14 w 14"/>
                <a:gd name="T5" fmla="*/ 200 h 200"/>
                <a:gd name="T6" fmla="*/ 9 w 14"/>
                <a:gd name="T7" fmla="*/ 199 h 200"/>
                <a:gd name="T8" fmla="*/ 5 w 14"/>
                <a:gd name="T9" fmla="*/ 195 h 200"/>
                <a:gd name="T10" fmla="*/ 1 w 14"/>
                <a:gd name="T11" fmla="*/ 191 h 200"/>
                <a:gd name="T12" fmla="*/ 0 w 14"/>
                <a:gd name="T13" fmla="*/ 185 h 200"/>
                <a:gd name="T14" fmla="*/ 0 w 14"/>
                <a:gd name="T15" fmla="*/ 13 h 200"/>
                <a:gd name="T16" fmla="*/ 0 w 14"/>
                <a:gd name="T17" fmla="*/ 13 h 200"/>
                <a:gd name="T18" fmla="*/ 1 w 14"/>
                <a:gd name="T19" fmla="*/ 9 h 200"/>
                <a:gd name="T20" fmla="*/ 5 w 14"/>
                <a:gd name="T21" fmla="*/ 4 h 200"/>
                <a:gd name="T22" fmla="*/ 8 w 14"/>
                <a:gd name="T23" fmla="*/ 1 h 200"/>
                <a:gd name="T24" fmla="*/ 14 w 14"/>
                <a:gd name="T25" fmla="*/ 0 h 200"/>
                <a:gd name="T26" fmla="*/ 14 w 14"/>
                <a:gd name="T2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00">
                  <a:moveTo>
                    <a:pt x="14" y="0"/>
                  </a:moveTo>
                  <a:lnTo>
                    <a:pt x="14" y="200"/>
                  </a:lnTo>
                  <a:lnTo>
                    <a:pt x="14" y="200"/>
                  </a:lnTo>
                  <a:lnTo>
                    <a:pt x="9" y="199"/>
                  </a:lnTo>
                  <a:lnTo>
                    <a:pt x="5" y="195"/>
                  </a:lnTo>
                  <a:lnTo>
                    <a:pt x="1" y="191"/>
                  </a:lnTo>
                  <a:lnTo>
                    <a:pt x="0" y="18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7"/>
            <p:cNvSpPr>
              <a:spLocks/>
            </p:cNvSpPr>
            <p:nvPr userDrawn="1"/>
          </p:nvSpPr>
          <p:spPr bwMode="auto">
            <a:xfrm>
              <a:off x="3278" y="1496"/>
              <a:ext cx="7" cy="99"/>
            </a:xfrm>
            <a:custGeom>
              <a:avLst/>
              <a:gdLst>
                <a:gd name="T0" fmla="*/ 14 w 14"/>
                <a:gd name="T1" fmla="*/ 0 h 199"/>
                <a:gd name="T2" fmla="*/ 14 w 14"/>
                <a:gd name="T3" fmla="*/ 199 h 199"/>
                <a:gd name="T4" fmla="*/ 14 w 14"/>
                <a:gd name="T5" fmla="*/ 199 h 199"/>
                <a:gd name="T6" fmla="*/ 9 w 14"/>
                <a:gd name="T7" fmla="*/ 198 h 199"/>
                <a:gd name="T8" fmla="*/ 5 w 14"/>
                <a:gd name="T9" fmla="*/ 196 h 199"/>
                <a:gd name="T10" fmla="*/ 1 w 14"/>
                <a:gd name="T11" fmla="*/ 191 h 199"/>
                <a:gd name="T12" fmla="*/ 0 w 14"/>
                <a:gd name="T13" fmla="*/ 186 h 199"/>
                <a:gd name="T14" fmla="*/ 0 w 14"/>
                <a:gd name="T15" fmla="*/ 14 h 199"/>
                <a:gd name="T16" fmla="*/ 0 w 14"/>
                <a:gd name="T17" fmla="*/ 14 h 199"/>
                <a:gd name="T18" fmla="*/ 1 w 14"/>
                <a:gd name="T19" fmla="*/ 8 h 199"/>
                <a:gd name="T20" fmla="*/ 5 w 14"/>
                <a:gd name="T21" fmla="*/ 4 h 199"/>
                <a:gd name="T22" fmla="*/ 8 w 14"/>
                <a:gd name="T23" fmla="*/ 1 h 199"/>
                <a:gd name="T24" fmla="*/ 14 w 14"/>
                <a:gd name="T25" fmla="*/ 0 h 199"/>
                <a:gd name="T26" fmla="*/ 14 w 14"/>
                <a:gd name="T2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99">
                  <a:moveTo>
                    <a:pt x="14" y="0"/>
                  </a:moveTo>
                  <a:lnTo>
                    <a:pt x="14" y="199"/>
                  </a:lnTo>
                  <a:lnTo>
                    <a:pt x="14" y="199"/>
                  </a:lnTo>
                  <a:lnTo>
                    <a:pt x="9" y="198"/>
                  </a:lnTo>
                  <a:lnTo>
                    <a:pt x="5" y="196"/>
                  </a:lnTo>
                  <a:lnTo>
                    <a:pt x="1" y="191"/>
                  </a:lnTo>
                  <a:lnTo>
                    <a:pt x="0" y="18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/>
            </p:cNvSpPr>
            <p:nvPr userDrawn="1"/>
          </p:nvSpPr>
          <p:spPr bwMode="auto">
            <a:xfrm>
              <a:off x="2880" y="1005"/>
              <a:ext cx="0" cy="1728"/>
            </a:xfrm>
            <a:custGeom>
              <a:avLst/>
              <a:gdLst>
                <a:gd name="T0" fmla="*/ 0 h 3455"/>
                <a:gd name="T1" fmla="*/ 3455 h 3455"/>
                <a:gd name="T2" fmla="*/ 0 h 34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55">
                  <a:moveTo>
                    <a:pt x="0" y="0"/>
                  </a:moveTo>
                  <a:lnTo>
                    <a:pt x="0" y="3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9"/>
            <p:cNvSpPr>
              <a:spLocks noChangeShapeType="1"/>
            </p:cNvSpPr>
            <p:nvPr userDrawn="1"/>
          </p:nvSpPr>
          <p:spPr bwMode="auto">
            <a:xfrm>
              <a:off x="2880" y="1005"/>
              <a:ext cx="0" cy="172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0"/>
            <p:cNvSpPr>
              <a:spLocks noChangeShapeType="1"/>
            </p:cNvSpPr>
            <p:nvPr userDrawn="1"/>
          </p:nvSpPr>
          <p:spPr bwMode="auto">
            <a:xfrm>
              <a:off x="2880" y="1005"/>
              <a:ext cx="0" cy="14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 userDrawn="1"/>
          </p:nvSpPr>
          <p:spPr bwMode="auto">
            <a:xfrm>
              <a:off x="2880" y="1047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2"/>
            <p:cNvSpPr>
              <a:spLocks noChangeShapeType="1"/>
            </p:cNvSpPr>
            <p:nvPr userDrawn="1"/>
          </p:nvSpPr>
          <p:spPr bwMode="auto">
            <a:xfrm>
              <a:off x="2880" y="1102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3"/>
            <p:cNvSpPr>
              <a:spLocks noChangeShapeType="1"/>
            </p:cNvSpPr>
            <p:nvPr userDrawn="1"/>
          </p:nvSpPr>
          <p:spPr bwMode="auto">
            <a:xfrm>
              <a:off x="2880" y="1157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4"/>
            <p:cNvSpPr>
              <a:spLocks noChangeShapeType="1"/>
            </p:cNvSpPr>
            <p:nvPr userDrawn="1"/>
          </p:nvSpPr>
          <p:spPr bwMode="auto">
            <a:xfrm>
              <a:off x="2880" y="1213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5"/>
            <p:cNvSpPr>
              <a:spLocks noChangeShapeType="1"/>
            </p:cNvSpPr>
            <p:nvPr userDrawn="1"/>
          </p:nvSpPr>
          <p:spPr bwMode="auto">
            <a:xfrm>
              <a:off x="2880" y="1268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6"/>
            <p:cNvSpPr>
              <a:spLocks noChangeShapeType="1"/>
            </p:cNvSpPr>
            <p:nvPr userDrawn="1"/>
          </p:nvSpPr>
          <p:spPr bwMode="auto">
            <a:xfrm>
              <a:off x="2880" y="1323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7"/>
            <p:cNvSpPr>
              <a:spLocks noChangeShapeType="1"/>
            </p:cNvSpPr>
            <p:nvPr userDrawn="1"/>
          </p:nvSpPr>
          <p:spPr bwMode="auto">
            <a:xfrm>
              <a:off x="2880" y="1379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8"/>
            <p:cNvSpPr>
              <a:spLocks noChangeShapeType="1"/>
            </p:cNvSpPr>
            <p:nvPr userDrawn="1"/>
          </p:nvSpPr>
          <p:spPr bwMode="auto">
            <a:xfrm>
              <a:off x="2880" y="1434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9"/>
            <p:cNvSpPr>
              <a:spLocks noChangeShapeType="1"/>
            </p:cNvSpPr>
            <p:nvPr userDrawn="1"/>
          </p:nvSpPr>
          <p:spPr bwMode="auto">
            <a:xfrm>
              <a:off x="2880" y="1489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0"/>
            <p:cNvSpPr>
              <a:spLocks noChangeShapeType="1"/>
            </p:cNvSpPr>
            <p:nvPr userDrawn="1"/>
          </p:nvSpPr>
          <p:spPr bwMode="auto">
            <a:xfrm>
              <a:off x="2880" y="1545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41"/>
            <p:cNvSpPr>
              <a:spLocks noChangeShapeType="1"/>
            </p:cNvSpPr>
            <p:nvPr userDrawn="1"/>
          </p:nvSpPr>
          <p:spPr bwMode="auto">
            <a:xfrm>
              <a:off x="2880" y="1600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42"/>
            <p:cNvSpPr>
              <a:spLocks noChangeShapeType="1"/>
            </p:cNvSpPr>
            <p:nvPr userDrawn="1"/>
          </p:nvSpPr>
          <p:spPr bwMode="auto">
            <a:xfrm>
              <a:off x="2880" y="1655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3"/>
            <p:cNvSpPr>
              <a:spLocks noChangeShapeType="1"/>
            </p:cNvSpPr>
            <p:nvPr userDrawn="1"/>
          </p:nvSpPr>
          <p:spPr bwMode="auto">
            <a:xfrm>
              <a:off x="2880" y="1710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44"/>
            <p:cNvSpPr>
              <a:spLocks noChangeShapeType="1"/>
            </p:cNvSpPr>
            <p:nvPr userDrawn="1"/>
          </p:nvSpPr>
          <p:spPr bwMode="auto">
            <a:xfrm>
              <a:off x="2880" y="1766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5"/>
            <p:cNvSpPr>
              <a:spLocks noChangeShapeType="1"/>
            </p:cNvSpPr>
            <p:nvPr userDrawn="1"/>
          </p:nvSpPr>
          <p:spPr bwMode="auto">
            <a:xfrm>
              <a:off x="2880" y="1821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6"/>
            <p:cNvSpPr>
              <a:spLocks noChangeShapeType="1"/>
            </p:cNvSpPr>
            <p:nvPr userDrawn="1"/>
          </p:nvSpPr>
          <p:spPr bwMode="auto">
            <a:xfrm>
              <a:off x="2880" y="1876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7"/>
            <p:cNvSpPr>
              <a:spLocks noChangeShapeType="1"/>
            </p:cNvSpPr>
            <p:nvPr userDrawn="1"/>
          </p:nvSpPr>
          <p:spPr bwMode="auto">
            <a:xfrm>
              <a:off x="2880" y="1932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 userDrawn="1"/>
          </p:nvSpPr>
          <p:spPr bwMode="auto">
            <a:xfrm>
              <a:off x="2880" y="1987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9"/>
            <p:cNvSpPr>
              <a:spLocks noChangeShapeType="1"/>
            </p:cNvSpPr>
            <p:nvPr userDrawn="1"/>
          </p:nvSpPr>
          <p:spPr bwMode="auto">
            <a:xfrm>
              <a:off x="2880" y="2042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50"/>
            <p:cNvSpPr>
              <a:spLocks noChangeShapeType="1"/>
            </p:cNvSpPr>
            <p:nvPr userDrawn="1"/>
          </p:nvSpPr>
          <p:spPr bwMode="auto">
            <a:xfrm>
              <a:off x="2880" y="2098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51"/>
            <p:cNvSpPr>
              <a:spLocks noChangeShapeType="1"/>
            </p:cNvSpPr>
            <p:nvPr userDrawn="1"/>
          </p:nvSpPr>
          <p:spPr bwMode="auto">
            <a:xfrm>
              <a:off x="2880" y="2153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52"/>
            <p:cNvSpPr>
              <a:spLocks noChangeShapeType="1"/>
            </p:cNvSpPr>
            <p:nvPr userDrawn="1"/>
          </p:nvSpPr>
          <p:spPr bwMode="auto">
            <a:xfrm>
              <a:off x="2880" y="2208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53"/>
            <p:cNvSpPr>
              <a:spLocks noChangeShapeType="1"/>
            </p:cNvSpPr>
            <p:nvPr userDrawn="1"/>
          </p:nvSpPr>
          <p:spPr bwMode="auto">
            <a:xfrm>
              <a:off x="2880" y="2264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54"/>
            <p:cNvSpPr>
              <a:spLocks noChangeShapeType="1"/>
            </p:cNvSpPr>
            <p:nvPr userDrawn="1"/>
          </p:nvSpPr>
          <p:spPr bwMode="auto">
            <a:xfrm>
              <a:off x="2880" y="2319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55"/>
            <p:cNvSpPr>
              <a:spLocks noChangeShapeType="1"/>
            </p:cNvSpPr>
            <p:nvPr userDrawn="1"/>
          </p:nvSpPr>
          <p:spPr bwMode="auto">
            <a:xfrm>
              <a:off x="2880" y="2374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56"/>
            <p:cNvSpPr>
              <a:spLocks noChangeShapeType="1"/>
            </p:cNvSpPr>
            <p:nvPr userDrawn="1"/>
          </p:nvSpPr>
          <p:spPr bwMode="auto">
            <a:xfrm>
              <a:off x="2880" y="2429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57"/>
            <p:cNvSpPr>
              <a:spLocks noChangeShapeType="1"/>
            </p:cNvSpPr>
            <p:nvPr userDrawn="1"/>
          </p:nvSpPr>
          <p:spPr bwMode="auto">
            <a:xfrm>
              <a:off x="2880" y="2485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58"/>
            <p:cNvSpPr>
              <a:spLocks noChangeShapeType="1"/>
            </p:cNvSpPr>
            <p:nvPr userDrawn="1"/>
          </p:nvSpPr>
          <p:spPr bwMode="auto">
            <a:xfrm>
              <a:off x="2880" y="2540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59"/>
            <p:cNvSpPr>
              <a:spLocks noChangeShapeType="1"/>
            </p:cNvSpPr>
            <p:nvPr userDrawn="1"/>
          </p:nvSpPr>
          <p:spPr bwMode="auto">
            <a:xfrm>
              <a:off x="2880" y="2595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60"/>
            <p:cNvSpPr>
              <a:spLocks noChangeShapeType="1"/>
            </p:cNvSpPr>
            <p:nvPr userDrawn="1"/>
          </p:nvSpPr>
          <p:spPr bwMode="auto">
            <a:xfrm>
              <a:off x="2880" y="2651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61"/>
            <p:cNvSpPr>
              <a:spLocks noChangeShapeType="1"/>
            </p:cNvSpPr>
            <p:nvPr userDrawn="1"/>
          </p:nvSpPr>
          <p:spPr bwMode="auto">
            <a:xfrm>
              <a:off x="2880" y="2719"/>
              <a:ext cx="0" cy="14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2"/>
            <p:cNvSpPr>
              <a:spLocks/>
            </p:cNvSpPr>
            <p:nvPr userDrawn="1"/>
          </p:nvSpPr>
          <p:spPr bwMode="auto">
            <a:xfrm>
              <a:off x="1981" y="775"/>
              <a:ext cx="230" cy="230"/>
            </a:xfrm>
            <a:custGeom>
              <a:avLst/>
              <a:gdLst>
                <a:gd name="T0" fmla="*/ 460 w 460"/>
                <a:gd name="T1" fmla="*/ 230 h 460"/>
                <a:gd name="T2" fmla="*/ 455 w 460"/>
                <a:gd name="T3" fmla="*/ 276 h 460"/>
                <a:gd name="T4" fmla="*/ 441 w 460"/>
                <a:gd name="T5" fmla="*/ 319 h 460"/>
                <a:gd name="T6" fmla="*/ 420 w 460"/>
                <a:gd name="T7" fmla="*/ 358 h 460"/>
                <a:gd name="T8" fmla="*/ 392 w 460"/>
                <a:gd name="T9" fmla="*/ 392 h 460"/>
                <a:gd name="T10" fmla="*/ 358 w 460"/>
                <a:gd name="T11" fmla="*/ 420 h 460"/>
                <a:gd name="T12" fmla="*/ 319 w 460"/>
                <a:gd name="T13" fmla="*/ 441 h 460"/>
                <a:gd name="T14" fmla="*/ 276 w 460"/>
                <a:gd name="T15" fmla="*/ 455 h 460"/>
                <a:gd name="T16" fmla="*/ 229 w 460"/>
                <a:gd name="T17" fmla="*/ 460 h 460"/>
                <a:gd name="T18" fmla="*/ 206 w 460"/>
                <a:gd name="T19" fmla="*/ 458 h 460"/>
                <a:gd name="T20" fmla="*/ 161 w 460"/>
                <a:gd name="T21" fmla="*/ 449 h 460"/>
                <a:gd name="T22" fmla="*/ 120 w 460"/>
                <a:gd name="T23" fmla="*/ 432 h 460"/>
                <a:gd name="T24" fmla="*/ 84 w 460"/>
                <a:gd name="T25" fmla="*/ 407 h 460"/>
                <a:gd name="T26" fmla="*/ 53 w 460"/>
                <a:gd name="T27" fmla="*/ 375 h 460"/>
                <a:gd name="T28" fmla="*/ 28 w 460"/>
                <a:gd name="T29" fmla="*/ 340 h 460"/>
                <a:gd name="T30" fmla="*/ 10 w 460"/>
                <a:gd name="T31" fmla="*/ 298 h 460"/>
                <a:gd name="T32" fmla="*/ 1 w 460"/>
                <a:gd name="T33" fmla="*/ 253 h 460"/>
                <a:gd name="T34" fmla="*/ 0 w 460"/>
                <a:gd name="T35" fmla="*/ 230 h 460"/>
                <a:gd name="T36" fmla="*/ 4 w 460"/>
                <a:gd name="T37" fmla="*/ 183 h 460"/>
                <a:gd name="T38" fmla="*/ 18 w 460"/>
                <a:gd name="T39" fmla="*/ 140 h 460"/>
                <a:gd name="T40" fmla="*/ 39 w 460"/>
                <a:gd name="T41" fmla="*/ 101 h 460"/>
                <a:gd name="T42" fmla="*/ 67 w 460"/>
                <a:gd name="T43" fmla="*/ 68 h 460"/>
                <a:gd name="T44" fmla="*/ 101 w 460"/>
                <a:gd name="T45" fmla="*/ 39 h 460"/>
                <a:gd name="T46" fmla="*/ 140 w 460"/>
                <a:gd name="T47" fmla="*/ 18 h 460"/>
                <a:gd name="T48" fmla="*/ 183 w 460"/>
                <a:gd name="T49" fmla="*/ 4 h 460"/>
                <a:gd name="T50" fmla="*/ 229 w 460"/>
                <a:gd name="T51" fmla="*/ 0 h 460"/>
                <a:gd name="T52" fmla="*/ 253 w 460"/>
                <a:gd name="T53" fmla="*/ 1 h 460"/>
                <a:gd name="T54" fmla="*/ 298 w 460"/>
                <a:gd name="T55" fmla="*/ 10 h 460"/>
                <a:gd name="T56" fmla="*/ 339 w 460"/>
                <a:gd name="T57" fmla="*/ 28 h 460"/>
                <a:gd name="T58" fmla="*/ 375 w 460"/>
                <a:gd name="T59" fmla="*/ 53 h 460"/>
                <a:gd name="T60" fmla="*/ 407 w 460"/>
                <a:gd name="T61" fmla="*/ 84 h 460"/>
                <a:gd name="T62" fmla="*/ 432 w 460"/>
                <a:gd name="T63" fmla="*/ 121 h 460"/>
                <a:gd name="T64" fmla="*/ 449 w 460"/>
                <a:gd name="T65" fmla="*/ 161 h 460"/>
                <a:gd name="T66" fmla="*/ 458 w 460"/>
                <a:gd name="T67" fmla="*/ 206 h 460"/>
                <a:gd name="T68" fmla="*/ 460 w 460"/>
                <a:gd name="T69" fmla="*/ 23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60">
                  <a:moveTo>
                    <a:pt x="460" y="230"/>
                  </a:moveTo>
                  <a:lnTo>
                    <a:pt x="460" y="230"/>
                  </a:lnTo>
                  <a:lnTo>
                    <a:pt x="458" y="253"/>
                  </a:lnTo>
                  <a:lnTo>
                    <a:pt x="455" y="276"/>
                  </a:lnTo>
                  <a:lnTo>
                    <a:pt x="449" y="298"/>
                  </a:lnTo>
                  <a:lnTo>
                    <a:pt x="441" y="319"/>
                  </a:lnTo>
                  <a:lnTo>
                    <a:pt x="432" y="340"/>
                  </a:lnTo>
                  <a:lnTo>
                    <a:pt x="420" y="358"/>
                  </a:lnTo>
                  <a:lnTo>
                    <a:pt x="407" y="375"/>
                  </a:lnTo>
                  <a:lnTo>
                    <a:pt x="392" y="392"/>
                  </a:lnTo>
                  <a:lnTo>
                    <a:pt x="375" y="407"/>
                  </a:lnTo>
                  <a:lnTo>
                    <a:pt x="358" y="420"/>
                  </a:lnTo>
                  <a:lnTo>
                    <a:pt x="339" y="432"/>
                  </a:lnTo>
                  <a:lnTo>
                    <a:pt x="319" y="441"/>
                  </a:lnTo>
                  <a:lnTo>
                    <a:pt x="298" y="449"/>
                  </a:lnTo>
                  <a:lnTo>
                    <a:pt x="276" y="455"/>
                  </a:lnTo>
                  <a:lnTo>
                    <a:pt x="253" y="458"/>
                  </a:lnTo>
                  <a:lnTo>
                    <a:pt x="229" y="460"/>
                  </a:lnTo>
                  <a:lnTo>
                    <a:pt x="229" y="460"/>
                  </a:lnTo>
                  <a:lnTo>
                    <a:pt x="206" y="458"/>
                  </a:lnTo>
                  <a:lnTo>
                    <a:pt x="183" y="455"/>
                  </a:lnTo>
                  <a:lnTo>
                    <a:pt x="161" y="449"/>
                  </a:lnTo>
                  <a:lnTo>
                    <a:pt x="140" y="441"/>
                  </a:lnTo>
                  <a:lnTo>
                    <a:pt x="120" y="432"/>
                  </a:lnTo>
                  <a:lnTo>
                    <a:pt x="101" y="420"/>
                  </a:lnTo>
                  <a:lnTo>
                    <a:pt x="84" y="407"/>
                  </a:lnTo>
                  <a:lnTo>
                    <a:pt x="67" y="392"/>
                  </a:lnTo>
                  <a:lnTo>
                    <a:pt x="53" y="375"/>
                  </a:lnTo>
                  <a:lnTo>
                    <a:pt x="39" y="358"/>
                  </a:lnTo>
                  <a:lnTo>
                    <a:pt x="28" y="340"/>
                  </a:lnTo>
                  <a:lnTo>
                    <a:pt x="18" y="319"/>
                  </a:lnTo>
                  <a:lnTo>
                    <a:pt x="10" y="298"/>
                  </a:lnTo>
                  <a:lnTo>
                    <a:pt x="4" y="276"/>
                  </a:lnTo>
                  <a:lnTo>
                    <a:pt x="1" y="253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1" y="206"/>
                  </a:lnTo>
                  <a:lnTo>
                    <a:pt x="4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1"/>
                  </a:lnTo>
                  <a:lnTo>
                    <a:pt x="39" y="101"/>
                  </a:lnTo>
                  <a:lnTo>
                    <a:pt x="53" y="84"/>
                  </a:lnTo>
                  <a:lnTo>
                    <a:pt x="67" y="68"/>
                  </a:lnTo>
                  <a:lnTo>
                    <a:pt x="84" y="53"/>
                  </a:lnTo>
                  <a:lnTo>
                    <a:pt x="101" y="39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1" y="10"/>
                  </a:lnTo>
                  <a:lnTo>
                    <a:pt x="183" y="4"/>
                  </a:lnTo>
                  <a:lnTo>
                    <a:pt x="206" y="1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53" y="1"/>
                  </a:lnTo>
                  <a:lnTo>
                    <a:pt x="276" y="4"/>
                  </a:lnTo>
                  <a:lnTo>
                    <a:pt x="298" y="10"/>
                  </a:lnTo>
                  <a:lnTo>
                    <a:pt x="319" y="18"/>
                  </a:lnTo>
                  <a:lnTo>
                    <a:pt x="339" y="28"/>
                  </a:lnTo>
                  <a:lnTo>
                    <a:pt x="358" y="39"/>
                  </a:lnTo>
                  <a:lnTo>
                    <a:pt x="375" y="53"/>
                  </a:lnTo>
                  <a:lnTo>
                    <a:pt x="392" y="68"/>
                  </a:lnTo>
                  <a:lnTo>
                    <a:pt x="407" y="84"/>
                  </a:lnTo>
                  <a:lnTo>
                    <a:pt x="420" y="101"/>
                  </a:lnTo>
                  <a:lnTo>
                    <a:pt x="432" y="121"/>
                  </a:lnTo>
                  <a:lnTo>
                    <a:pt x="441" y="140"/>
                  </a:lnTo>
                  <a:lnTo>
                    <a:pt x="449" y="161"/>
                  </a:lnTo>
                  <a:lnTo>
                    <a:pt x="455" y="183"/>
                  </a:lnTo>
                  <a:lnTo>
                    <a:pt x="458" y="206"/>
                  </a:lnTo>
                  <a:lnTo>
                    <a:pt x="460" y="230"/>
                  </a:lnTo>
                  <a:lnTo>
                    <a:pt x="460" y="23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3"/>
            <p:cNvSpPr>
              <a:spLocks noEditPoints="1"/>
            </p:cNvSpPr>
            <p:nvPr userDrawn="1"/>
          </p:nvSpPr>
          <p:spPr bwMode="auto">
            <a:xfrm>
              <a:off x="2042" y="823"/>
              <a:ext cx="109" cy="128"/>
            </a:xfrm>
            <a:custGeom>
              <a:avLst/>
              <a:gdLst>
                <a:gd name="T0" fmla="*/ 216 w 218"/>
                <a:gd name="T1" fmla="*/ 243 h 255"/>
                <a:gd name="T2" fmla="*/ 216 w 218"/>
                <a:gd name="T3" fmla="*/ 243 h 255"/>
                <a:gd name="T4" fmla="*/ 218 w 218"/>
                <a:gd name="T5" fmla="*/ 250 h 255"/>
                <a:gd name="T6" fmla="*/ 218 w 218"/>
                <a:gd name="T7" fmla="*/ 250 h 255"/>
                <a:gd name="T8" fmla="*/ 218 w 218"/>
                <a:gd name="T9" fmla="*/ 252 h 255"/>
                <a:gd name="T10" fmla="*/ 216 w 218"/>
                <a:gd name="T11" fmla="*/ 253 h 255"/>
                <a:gd name="T12" fmla="*/ 216 w 218"/>
                <a:gd name="T13" fmla="*/ 253 h 255"/>
                <a:gd name="T14" fmla="*/ 214 w 218"/>
                <a:gd name="T15" fmla="*/ 254 h 255"/>
                <a:gd name="T16" fmla="*/ 211 w 218"/>
                <a:gd name="T17" fmla="*/ 255 h 255"/>
                <a:gd name="T18" fmla="*/ 211 w 218"/>
                <a:gd name="T19" fmla="*/ 255 h 255"/>
                <a:gd name="T20" fmla="*/ 201 w 218"/>
                <a:gd name="T21" fmla="*/ 255 h 255"/>
                <a:gd name="T22" fmla="*/ 201 w 218"/>
                <a:gd name="T23" fmla="*/ 255 h 255"/>
                <a:gd name="T24" fmla="*/ 192 w 218"/>
                <a:gd name="T25" fmla="*/ 255 h 255"/>
                <a:gd name="T26" fmla="*/ 192 w 218"/>
                <a:gd name="T27" fmla="*/ 255 h 255"/>
                <a:gd name="T28" fmla="*/ 186 w 218"/>
                <a:gd name="T29" fmla="*/ 254 h 255"/>
                <a:gd name="T30" fmla="*/ 186 w 218"/>
                <a:gd name="T31" fmla="*/ 254 h 255"/>
                <a:gd name="T32" fmla="*/ 183 w 218"/>
                <a:gd name="T33" fmla="*/ 253 h 255"/>
                <a:gd name="T34" fmla="*/ 183 w 218"/>
                <a:gd name="T35" fmla="*/ 253 h 255"/>
                <a:gd name="T36" fmla="*/ 182 w 218"/>
                <a:gd name="T37" fmla="*/ 250 h 255"/>
                <a:gd name="T38" fmla="*/ 160 w 218"/>
                <a:gd name="T39" fmla="*/ 187 h 255"/>
                <a:gd name="T40" fmla="*/ 54 w 218"/>
                <a:gd name="T41" fmla="*/ 187 h 255"/>
                <a:gd name="T42" fmla="*/ 33 w 218"/>
                <a:gd name="T43" fmla="*/ 248 h 255"/>
                <a:gd name="T44" fmla="*/ 33 w 218"/>
                <a:gd name="T45" fmla="*/ 248 h 255"/>
                <a:gd name="T46" fmla="*/ 32 w 218"/>
                <a:gd name="T47" fmla="*/ 252 h 255"/>
                <a:gd name="T48" fmla="*/ 32 w 218"/>
                <a:gd name="T49" fmla="*/ 252 h 255"/>
                <a:gd name="T50" fmla="*/ 30 w 218"/>
                <a:gd name="T51" fmla="*/ 254 h 255"/>
                <a:gd name="T52" fmla="*/ 30 w 218"/>
                <a:gd name="T53" fmla="*/ 254 h 255"/>
                <a:gd name="T54" fmla="*/ 24 w 218"/>
                <a:gd name="T55" fmla="*/ 255 h 255"/>
                <a:gd name="T56" fmla="*/ 24 w 218"/>
                <a:gd name="T57" fmla="*/ 255 h 255"/>
                <a:gd name="T58" fmla="*/ 15 w 218"/>
                <a:gd name="T59" fmla="*/ 255 h 255"/>
                <a:gd name="T60" fmla="*/ 15 w 218"/>
                <a:gd name="T61" fmla="*/ 255 h 255"/>
                <a:gd name="T62" fmla="*/ 6 w 218"/>
                <a:gd name="T63" fmla="*/ 255 h 255"/>
                <a:gd name="T64" fmla="*/ 6 w 218"/>
                <a:gd name="T65" fmla="*/ 255 h 255"/>
                <a:gd name="T66" fmla="*/ 2 w 218"/>
                <a:gd name="T67" fmla="*/ 254 h 255"/>
                <a:gd name="T68" fmla="*/ 1 w 218"/>
                <a:gd name="T69" fmla="*/ 253 h 255"/>
                <a:gd name="T70" fmla="*/ 1 w 218"/>
                <a:gd name="T71" fmla="*/ 253 h 255"/>
                <a:gd name="T72" fmla="*/ 0 w 218"/>
                <a:gd name="T73" fmla="*/ 252 h 255"/>
                <a:gd name="T74" fmla="*/ 0 w 218"/>
                <a:gd name="T75" fmla="*/ 250 h 255"/>
                <a:gd name="T76" fmla="*/ 0 w 218"/>
                <a:gd name="T77" fmla="*/ 250 h 255"/>
                <a:gd name="T78" fmla="*/ 1 w 218"/>
                <a:gd name="T79" fmla="*/ 243 h 255"/>
                <a:gd name="T80" fmla="*/ 86 w 218"/>
                <a:gd name="T81" fmla="*/ 6 h 255"/>
                <a:gd name="T82" fmla="*/ 86 w 218"/>
                <a:gd name="T83" fmla="*/ 6 h 255"/>
                <a:gd name="T84" fmla="*/ 89 w 218"/>
                <a:gd name="T85" fmla="*/ 3 h 255"/>
                <a:gd name="T86" fmla="*/ 89 w 218"/>
                <a:gd name="T87" fmla="*/ 3 h 255"/>
                <a:gd name="T88" fmla="*/ 92 w 218"/>
                <a:gd name="T89" fmla="*/ 1 h 255"/>
                <a:gd name="T90" fmla="*/ 92 w 218"/>
                <a:gd name="T91" fmla="*/ 1 h 255"/>
                <a:gd name="T92" fmla="*/ 98 w 218"/>
                <a:gd name="T93" fmla="*/ 0 h 255"/>
                <a:gd name="T94" fmla="*/ 98 w 218"/>
                <a:gd name="T95" fmla="*/ 0 h 255"/>
                <a:gd name="T96" fmla="*/ 108 w 218"/>
                <a:gd name="T97" fmla="*/ 0 h 255"/>
                <a:gd name="T98" fmla="*/ 108 w 218"/>
                <a:gd name="T99" fmla="*/ 0 h 255"/>
                <a:gd name="T100" fmla="*/ 118 w 218"/>
                <a:gd name="T101" fmla="*/ 0 h 255"/>
                <a:gd name="T102" fmla="*/ 118 w 218"/>
                <a:gd name="T103" fmla="*/ 0 h 255"/>
                <a:gd name="T104" fmla="*/ 125 w 218"/>
                <a:gd name="T105" fmla="*/ 1 h 255"/>
                <a:gd name="T106" fmla="*/ 125 w 218"/>
                <a:gd name="T107" fmla="*/ 1 h 255"/>
                <a:gd name="T108" fmla="*/ 129 w 218"/>
                <a:gd name="T109" fmla="*/ 3 h 255"/>
                <a:gd name="T110" fmla="*/ 129 w 218"/>
                <a:gd name="T111" fmla="*/ 3 h 255"/>
                <a:gd name="T112" fmla="*/ 131 w 218"/>
                <a:gd name="T113" fmla="*/ 6 h 255"/>
                <a:gd name="T114" fmla="*/ 216 w 218"/>
                <a:gd name="T115" fmla="*/ 243 h 255"/>
                <a:gd name="T116" fmla="*/ 107 w 218"/>
                <a:gd name="T117" fmla="*/ 34 h 255"/>
                <a:gd name="T118" fmla="*/ 107 w 218"/>
                <a:gd name="T119" fmla="*/ 34 h 255"/>
                <a:gd name="T120" fmla="*/ 63 w 218"/>
                <a:gd name="T121" fmla="*/ 161 h 255"/>
                <a:gd name="T122" fmla="*/ 151 w 218"/>
                <a:gd name="T123" fmla="*/ 161 h 255"/>
                <a:gd name="T124" fmla="*/ 107 w 218"/>
                <a:gd name="T125" fmla="*/ 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255">
                  <a:moveTo>
                    <a:pt x="216" y="243"/>
                  </a:moveTo>
                  <a:lnTo>
                    <a:pt x="216" y="243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8" y="252"/>
                  </a:lnTo>
                  <a:lnTo>
                    <a:pt x="216" y="253"/>
                  </a:lnTo>
                  <a:lnTo>
                    <a:pt x="216" y="253"/>
                  </a:lnTo>
                  <a:lnTo>
                    <a:pt x="214" y="254"/>
                  </a:lnTo>
                  <a:lnTo>
                    <a:pt x="211" y="255"/>
                  </a:lnTo>
                  <a:lnTo>
                    <a:pt x="211" y="255"/>
                  </a:lnTo>
                  <a:lnTo>
                    <a:pt x="201" y="255"/>
                  </a:lnTo>
                  <a:lnTo>
                    <a:pt x="201" y="255"/>
                  </a:lnTo>
                  <a:lnTo>
                    <a:pt x="192" y="255"/>
                  </a:lnTo>
                  <a:lnTo>
                    <a:pt x="192" y="255"/>
                  </a:lnTo>
                  <a:lnTo>
                    <a:pt x="186" y="254"/>
                  </a:lnTo>
                  <a:lnTo>
                    <a:pt x="186" y="254"/>
                  </a:lnTo>
                  <a:lnTo>
                    <a:pt x="183" y="253"/>
                  </a:lnTo>
                  <a:lnTo>
                    <a:pt x="183" y="253"/>
                  </a:lnTo>
                  <a:lnTo>
                    <a:pt x="182" y="250"/>
                  </a:lnTo>
                  <a:lnTo>
                    <a:pt x="160" y="187"/>
                  </a:lnTo>
                  <a:lnTo>
                    <a:pt x="54" y="187"/>
                  </a:lnTo>
                  <a:lnTo>
                    <a:pt x="33" y="248"/>
                  </a:lnTo>
                  <a:lnTo>
                    <a:pt x="33" y="248"/>
                  </a:lnTo>
                  <a:lnTo>
                    <a:pt x="32" y="252"/>
                  </a:lnTo>
                  <a:lnTo>
                    <a:pt x="32" y="252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24" y="255"/>
                  </a:lnTo>
                  <a:lnTo>
                    <a:pt x="24" y="255"/>
                  </a:lnTo>
                  <a:lnTo>
                    <a:pt x="15" y="255"/>
                  </a:lnTo>
                  <a:lnTo>
                    <a:pt x="15" y="255"/>
                  </a:lnTo>
                  <a:lnTo>
                    <a:pt x="6" y="255"/>
                  </a:lnTo>
                  <a:lnTo>
                    <a:pt x="6" y="255"/>
                  </a:lnTo>
                  <a:lnTo>
                    <a:pt x="2" y="254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0" y="252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43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9" y="3"/>
                  </a:lnTo>
                  <a:lnTo>
                    <a:pt x="129" y="3"/>
                  </a:lnTo>
                  <a:lnTo>
                    <a:pt x="131" y="6"/>
                  </a:lnTo>
                  <a:lnTo>
                    <a:pt x="216" y="243"/>
                  </a:lnTo>
                  <a:close/>
                  <a:moveTo>
                    <a:pt x="107" y="34"/>
                  </a:moveTo>
                  <a:lnTo>
                    <a:pt x="107" y="34"/>
                  </a:lnTo>
                  <a:lnTo>
                    <a:pt x="63" y="161"/>
                  </a:lnTo>
                  <a:lnTo>
                    <a:pt x="151" y="161"/>
                  </a:lnTo>
                  <a:lnTo>
                    <a:pt x="10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4"/>
            <p:cNvSpPr>
              <a:spLocks/>
            </p:cNvSpPr>
            <p:nvPr userDrawn="1"/>
          </p:nvSpPr>
          <p:spPr bwMode="auto">
            <a:xfrm>
              <a:off x="3549" y="775"/>
              <a:ext cx="230" cy="230"/>
            </a:xfrm>
            <a:custGeom>
              <a:avLst/>
              <a:gdLst>
                <a:gd name="T0" fmla="*/ 460 w 460"/>
                <a:gd name="T1" fmla="*/ 230 h 460"/>
                <a:gd name="T2" fmla="*/ 456 w 460"/>
                <a:gd name="T3" fmla="*/ 276 h 460"/>
                <a:gd name="T4" fmla="*/ 442 w 460"/>
                <a:gd name="T5" fmla="*/ 319 h 460"/>
                <a:gd name="T6" fmla="*/ 421 w 460"/>
                <a:gd name="T7" fmla="*/ 358 h 460"/>
                <a:gd name="T8" fmla="*/ 393 w 460"/>
                <a:gd name="T9" fmla="*/ 392 h 460"/>
                <a:gd name="T10" fmla="*/ 359 w 460"/>
                <a:gd name="T11" fmla="*/ 420 h 460"/>
                <a:gd name="T12" fmla="*/ 320 w 460"/>
                <a:gd name="T13" fmla="*/ 441 h 460"/>
                <a:gd name="T14" fmla="*/ 277 w 460"/>
                <a:gd name="T15" fmla="*/ 455 h 460"/>
                <a:gd name="T16" fmla="*/ 231 w 460"/>
                <a:gd name="T17" fmla="*/ 460 h 460"/>
                <a:gd name="T18" fmla="*/ 207 w 460"/>
                <a:gd name="T19" fmla="*/ 458 h 460"/>
                <a:gd name="T20" fmla="*/ 162 w 460"/>
                <a:gd name="T21" fmla="*/ 449 h 460"/>
                <a:gd name="T22" fmla="*/ 121 w 460"/>
                <a:gd name="T23" fmla="*/ 432 h 460"/>
                <a:gd name="T24" fmla="*/ 85 w 460"/>
                <a:gd name="T25" fmla="*/ 407 h 460"/>
                <a:gd name="T26" fmla="*/ 53 w 460"/>
                <a:gd name="T27" fmla="*/ 375 h 460"/>
                <a:gd name="T28" fmla="*/ 28 w 460"/>
                <a:gd name="T29" fmla="*/ 340 h 460"/>
                <a:gd name="T30" fmla="*/ 11 w 460"/>
                <a:gd name="T31" fmla="*/ 298 h 460"/>
                <a:gd name="T32" fmla="*/ 2 w 460"/>
                <a:gd name="T33" fmla="*/ 253 h 460"/>
                <a:gd name="T34" fmla="*/ 0 w 460"/>
                <a:gd name="T35" fmla="*/ 230 h 460"/>
                <a:gd name="T36" fmla="*/ 5 w 460"/>
                <a:gd name="T37" fmla="*/ 183 h 460"/>
                <a:gd name="T38" fmla="*/ 19 w 460"/>
                <a:gd name="T39" fmla="*/ 140 h 460"/>
                <a:gd name="T40" fmla="*/ 40 w 460"/>
                <a:gd name="T41" fmla="*/ 101 h 460"/>
                <a:gd name="T42" fmla="*/ 68 w 460"/>
                <a:gd name="T43" fmla="*/ 68 h 460"/>
                <a:gd name="T44" fmla="*/ 102 w 460"/>
                <a:gd name="T45" fmla="*/ 39 h 460"/>
                <a:gd name="T46" fmla="*/ 141 w 460"/>
                <a:gd name="T47" fmla="*/ 18 h 460"/>
                <a:gd name="T48" fmla="*/ 184 w 460"/>
                <a:gd name="T49" fmla="*/ 4 h 460"/>
                <a:gd name="T50" fmla="*/ 231 w 460"/>
                <a:gd name="T51" fmla="*/ 0 h 460"/>
                <a:gd name="T52" fmla="*/ 254 w 460"/>
                <a:gd name="T53" fmla="*/ 1 h 460"/>
                <a:gd name="T54" fmla="*/ 299 w 460"/>
                <a:gd name="T55" fmla="*/ 10 h 460"/>
                <a:gd name="T56" fmla="*/ 340 w 460"/>
                <a:gd name="T57" fmla="*/ 28 h 460"/>
                <a:gd name="T58" fmla="*/ 376 w 460"/>
                <a:gd name="T59" fmla="*/ 53 h 460"/>
                <a:gd name="T60" fmla="*/ 407 w 460"/>
                <a:gd name="T61" fmla="*/ 84 h 460"/>
                <a:gd name="T62" fmla="*/ 432 w 460"/>
                <a:gd name="T63" fmla="*/ 121 h 460"/>
                <a:gd name="T64" fmla="*/ 450 w 460"/>
                <a:gd name="T65" fmla="*/ 161 h 460"/>
                <a:gd name="T66" fmla="*/ 459 w 460"/>
                <a:gd name="T67" fmla="*/ 206 h 460"/>
                <a:gd name="T68" fmla="*/ 460 w 460"/>
                <a:gd name="T69" fmla="*/ 23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60">
                  <a:moveTo>
                    <a:pt x="460" y="230"/>
                  </a:moveTo>
                  <a:lnTo>
                    <a:pt x="460" y="230"/>
                  </a:lnTo>
                  <a:lnTo>
                    <a:pt x="459" y="253"/>
                  </a:lnTo>
                  <a:lnTo>
                    <a:pt x="456" y="276"/>
                  </a:lnTo>
                  <a:lnTo>
                    <a:pt x="450" y="298"/>
                  </a:lnTo>
                  <a:lnTo>
                    <a:pt x="442" y="319"/>
                  </a:lnTo>
                  <a:lnTo>
                    <a:pt x="432" y="340"/>
                  </a:lnTo>
                  <a:lnTo>
                    <a:pt x="421" y="358"/>
                  </a:lnTo>
                  <a:lnTo>
                    <a:pt x="407" y="375"/>
                  </a:lnTo>
                  <a:lnTo>
                    <a:pt x="393" y="392"/>
                  </a:lnTo>
                  <a:lnTo>
                    <a:pt x="376" y="407"/>
                  </a:lnTo>
                  <a:lnTo>
                    <a:pt x="359" y="420"/>
                  </a:lnTo>
                  <a:lnTo>
                    <a:pt x="340" y="432"/>
                  </a:lnTo>
                  <a:lnTo>
                    <a:pt x="320" y="441"/>
                  </a:lnTo>
                  <a:lnTo>
                    <a:pt x="299" y="449"/>
                  </a:lnTo>
                  <a:lnTo>
                    <a:pt x="277" y="455"/>
                  </a:lnTo>
                  <a:lnTo>
                    <a:pt x="254" y="458"/>
                  </a:lnTo>
                  <a:lnTo>
                    <a:pt x="231" y="460"/>
                  </a:lnTo>
                  <a:lnTo>
                    <a:pt x="231" y="460"/>
                  </a:lnTo>
                  <a:lnTo>
                    <a:pt x="207" y="458"/>
                  </a:lnTo>
                  <a:lnTo>
                    <a:pt x="184" y="455"/>
                  </a:lnTo>
                  <a:lnTo>
                    <a:pt x="162" y="449"/>
                  </a:lnTo>
                  <a:lnTo>
                    <a:pt x="141" y="441"/>
                  </a:lnTo>
                  <a:lnTo>
                    <a:pt x="121" y="432"/>
                  </a:lnTo>
                  <a:lnTo>
                    <a:pt x="102" y="420"/>
                  </a:lnTo>
                  <a:lnTo>
                    <a:pt x="85" y="407"/>
                  </a:lnTo>
                  <a:lnTo>
                    <a:pt x="68" y="392"/>
                  </a:lnTo>
                  <a:lnTo>
                    <a:pt x="53" y="375"/>
                  </a:lnTo>
                  <a:lnTo>
                    <a:pt x="40" y="358"/>
                  </a:lnTo>
                  <a:lnTo>
                    <a:pt x="28" y="340"/>
                  </a:lnTo>
                  <a:lnTo>
                    <a:pt x="19" y="319"/>
                  </a:lnTo>
                  <a:lnTo>
                    <a:pt x="11" y="298"/>
                  </a:lnTo>
                  <a:lnTo>
                    <a:pt x="5" y="276"/>
                  </a:lnTo>
                  <a:lnTo>
                    <a:pt x="2" y="253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2" y="206"/>
                  </a:lnTo>
                  <a:lnTo>
                    <a:pt x="5" y="183"/>
                  </a:lnTo>
                  <a:lnTo>
                    <a:pt x="11" y="161"/>
                  </a:lnTo>
                  <a:lnTo>
                    <a:pt x="19" y="140"/>
                  </a:lnTo>
                  <a:lnTo>
                    <a:pt x="28" y="121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8"/>
                  </a:lnTo>
                  <a:lnTo>
                    <a:pt x="85" y="53"/>
                  </a:lnTo>
                  <a:lnTo>
                    <a:pt x="102" y="39"/>
                  </a:lnTo>
                  <a:lnTo>
                    <a:pt x="121" y="28"/>
                  </a:lnTo>
                  <a:lnTo>
                    <a:pt x="141" y="18"/>
                  </a:lnTo>
                  <a:lnTo>
                    <a:pt x="162" y="10"/>
                  </a:lnTo>
                  <a:lnTo>
                    <a:pt x="184" y="4"/>
                  </a:lnTo>
                  <a:lnTo>
                    <a:pt x="207" y="1"/>
                  </a:lnTo>
                  <a:lnTo>
                    <a:pt x="231" y="0"/>
                  </a:lnTo>
                  <a:lnTo>
                    <a:pt x="231" y="0"/>
                  </a:lnTo>
                  <a:lnTo>
                    <a:pt x="254" y="1"/>
                  </a:lnTo>
                  <a:lnTo>
                    <a:pt x="277" y="4"/>
                  </a:lnTo>
                  <a:lnTo>
                    <a:pt x="299" y="10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9" y="39"/>
                  </a:lnTo>
                  <a:lnTo>
                    <a:pt x="376" y="53"/>
                  </a:lnTo>
                  <a:lnTo>
                    <a:pt x="393" y="68"/>
                  </a:lnTo>
                  <a:lnTo>
                    <a:pt x="407" y="84"/>
                  </a:lnTo>
                  <a:lnTo>
                    <a:pt x="421" y="101"/>
                  </a:lnTo>
                  <a:lnTo>
                    <a:pt x="432" y="121"/>
                  </a:lnTo>
                  <a:lnTo>
                    <a:pt x="442" y="140"/>
                  </a:lnTo>
                  <a:lnTo>
                    <a:pt x="450" y="161"/>
                  </a:lnTo>
                  <a:lnTo>
                    <a:pt x="456" y="183"/>
                  </a:lnTo>
                  <a:lnTo>
                    <a:pt x="459" y="206"/>
                  </a:lnTo>
                  <a:lnTo>
                    <a:pt x="460" y="230"/>
                  </a:lnTo>
                  <a:lnTo>
                    <a:pt x="460" y="23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5"/>
            <p:cNvSpPr>
              <a:spLocks noEditPoints="1"/>
            </p:cNvSpPr>
            <p:nvPr userDrawn="1"/>
          </p:nvSpPr>
          <p:spPr bwMode="auto">
            <a:xfrm>
              <a:off x="3626" y="825"/>
              <a:ext cx="83" cy="127"/>
            </a:xfrm>
            <a:custGeom>
              <a:avLst/>
              <a:gdLst>
                <a:gd name="T0" fmla="*/ 167 w 167"/>
                <a:gd name="T1" fmla="*/ 192 h 255"/>
                <a:gd name="T2" fmla="*/ 160 w 167"/>
                <a:gd name="T3" fmla="*/ 213 h 255"/>
                <a:gd name="T4" fmla="*/ 150 w 167"/>
                <a:gd name="T5" fmla="*/ 229 h 255"/>
                <a:gd name="T6" fmla="*/ 135 w 167"/>
                <a:gd name="T7" fmla="*/ 242 h 255"/>
                <a:gd name="T8" fmla="*/ 115 w 167"/>
                <a:gd name="T9" fmla="*/ 250 h 255"/>
                <a:gd name="T10" fmla="*/ 92 w 167"/>
                <a:gd name="T11" fmla="*/ 253 h 255"/>
                <a:gd name="T12" fmla="*/ 13 w 167"/>
                <a:gd name="T13" fmla="*/ 255 h 255"/>
                <a:gd name="T14" fmla="*/ 4 w 167"/>
                <a:gd name="T15" fmla="*/ 251 h 255"/>
                <a:gd name="T16" fmla="*/ 0 w 167"/>
                <a:gd name="T17" fmla="*/ 241 h 255"/>
                <a:gd name="T18" fmla="*/ 1 w 167"/>
                <a:gd name="T19" fmla="*/ 8 h 255"/>
                <a:gd name="T20" fmla="*/ 4 w 167"/>
                <a:gd name="T21" fmla="*/ 3 h 255"/>
                <a:gd name="T22" fmla="*/ 70 w 167"/>
                <a:gd name="T23" fmla="*/ 0 h 255"/>
                <a:gd name="T24" fmla="*/ 100 w 167"/>
                <a:gd name="T25" fmla="*/ 2 h 255"/>
                <a:gd name="T26" fmla="*/ 121 w 167"/>
                <a:gd name="T27" fmla="*/ 10 h 255"/>
                <a:gd name="T28" fmla="*/ 131 w 167"/>
                <a:gd name="T29" fmla="*/ 17 h 255"/>
                <a:gd name="T30" fmla="*/ 144 w 167"/>
                <a:gd name="T31" fmla="*/ 32 h 255"/>
                <a:gd name="T32" fmla="*/ 148 w 167"/>
                <a:gd name="T33" fmla="*/ 44 h 255"/>
                <a:gd name="T34" fmla="*/ 151 w 167"/>
                <a:gd name="T35" fmla="*/ 64 h 255"/>
                <a:gd name="T36" fmla="*/ 148 w 167"/>
                <a:gd name="T37" fmla="*/ 82 h 255"/>
                <a:gd name="T38" fmla="*/ 143 w 167"/>
                <a:gd name="T39" fmla="*/ 97 h 255"/>
                <a:gd name="T40" fmla="*/ 132 w 167"/>
                <a:gd name="T41" fmla="*/ 109 h 255"/>
                <a:gd name="T42" fmla="*/ 117 w 167"/>
                <a:gd name="T43" fmla="*/ 119 h 255"/>
                <a:gd name="T44" fmla="*/ 137 w 167"/>
                <a:gd name="T45" fmla="*/ 126 h 255"/>
                <a:gd name="T46" fmla="*/ 153 w 167"/>
                <a:gd name="T47" fmla="*/ 139 h 255"/>
                <a:gd name="T48" fmla="*/ 163 w 167"/>
                <a:gd name="T49" fmla="*/ 158 h 255"/>
                <a:gd name="T50" fmla="*/ 167 w 167"/>
                <a:gd name="T51" fmla="*/ 182 h 255"/>
                <a:gd name="T52" fmla="*/ 116 w 167"/>
                <a:gd name="T53" fmla="*/ 59 h 255"/>
                <a:gd name="T54" fmla="*/ 110 w 167"/>
                <a:gd name="T55" fmla="*/ 44 h 255"/>
                <a:gd name="T56" fmla="*/ 100 w 167"/>
                <a:gd name="T57" fmla="*/ 33 h 255"/>
                <a:gd name="T58" fmla="*/ 82 w 167"/>
                <a:gd name="T59" fmla="*/ 29 h 255"/>
                <a:gd name="T60" fmla="*/ 33 w 167"/>
                <a:gd name="T61" fmla="*/ 111 h 255"/>
                <a:gd name="T62" fmla="*/ 84 w 167"/>
                <a:gd name="T63" fmla="*/ 109 h 255"/>
                <a:gd name="T64" fmla="*/ 100 w 167"/>
                <a:gd name="T65" fmla="*/ 103 h 255"/>
                <a:gd name="T66" fmla="*/ 110 w 167"/>
                <a:gd name="T67" fmla="*/ 91 h 255"/>
                <a:gd name="T68" fmla="*/ 116 w 167"/>
                <a:gd name="T69" fmla="*/ 76 h 255"/>
                <a:gd name="T70" fmla="*/ 131 w 167"/>
                <a:gd name="T71" fmla="*/ 183 h 255"/>
                <a:gd name="T72" fmla="*/ 128 w 167"/>
                <a:gd name="T73" fmla="*/ 164 h 255"/>
                <a:gd name="T74" fmla="*/ 117 w 167"/>
                <a:gd name="T75" fmla="*/ 149 h 255"/>
                <a:gd name="T76" fmla="*/ 100 w 167"/>
                <a:gd name="T77" fmla="*/ 139 h 255"/>
                <a:gd name="T78" fmla="*/ 74 w 167"/>
                <a:gd name="T79" fmla="*/ 137 h 255"/>
                <a:gd name="T80" fmla="*/ 83 w 167"/>
                <a:gd name="T81" fmla="*/ 227 h 255"/>
                <a:gd name="T82" fmla="*/ 102 w 167"/>
                <a:gd name="T83" fmla="*/ 223 h 255"/>
                <a:gd name="T84" fmla="*/ 117 w 167"/>
                <a:gd name="T85" fmla="*/ 215 h 255"/>
                <a:gd name="T86" fmla="*/ 128 w 167"/>
                <a:gd name="T87" fmla="*/ 202 h 255"/>
                <a:gd name="T88" fmla="*/ 131 w 167"/>
                <a:gd name="T89" fmla="*/ 18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7" h="255">
                  <a:moveTo>
                    <a:pt x="167" y="182"/>
                  </a:moveTo>
                  <a:lnTo>
                    <a:pt x="167" y="182"/>
                  </a:lnTo>
                  <a:lnTo>
                    <a:pt x="167" y="192"/>
                  </a:lnTo>
                  <a:lnTo>
                    <a:pt x="165" y="204"/>
                  </a:lnTo>
                  <a:lnTo>
                    <a:pt x="165" y="204"/>
                  </a:lnTo>
                  <a:lnTo>
                    <a:pt x="160" y="213"/>
                  </a:lnTo>
                  <a:lnTo>
                    <a:pt x="155" y="221"/>
                  </a:lnTo>
                  <a:lnTo>
                    <a:pt x="155" y="221"/>
                  </a:lnTo>
                  <a:lnTo>
                    <a:pt x="150" y="229"/>
                  </a:lnTo>
                  <a:lnTo>
                    <a:pt x="143" y="236"/>
                  </a:lnTo>
                  <a:lnTo>
                    <a:pt x="143" y="236"/>
                  </a:lnTo>
                  <a:lnTo>
                    <a:pt x="135" y="242"/>
                  </a:lnTo>
                  <a:lnTo>
                    <a:pt x="125" y="247"/>
                  </a:lnTo>
                  <a:lnTo>
                    <a:pt x="125" y="247"/>
                  </a:lnTo>
                  <a:lnTo>
                    <a:pt x="115" y="250"/>
                  </a:lnTo>
                  <a:lnTo>
                    <a:pt x="105" y="252"/>
                  </a:lnTo>
                  <a:lnTo>
                    <a:pt x="105" y="252"/>
                  </a:lnTo>
                  <a:lnTo>
                    <a:pt x="92" y="253"/>
                  </a:lnTo>
                  <a:lnTo>
                    <a:pt x="78" y="255"/>
                  </a:lnTo>
                  <a:lnTo>
                    <a:pt x="13" y="255"/>
                  </a:lnTo>
                  <a:lnTo>
                    <a:pt x="13" y="255"/>
                  </a:lnTo>
                  <a:lnTo>
                    <a:pt x="8" y="253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2" y="249"/>
                  </a:lnTo>
                  <a:lnTo>
                    <a:pt x="1" y="247"/>
                  </a:lnTo>
                  <a:lnTo>
                    <a:pt x="0" y="24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2" y="6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07" y="5"/>
                  </a:lnTo>
                  <a:lnTo>
                    <a:pt x="121" y="10"/>
                  </a:lnTo>
                  <a:lnTo>
                    <a:pt x="127" y="14"/>
                  </a:lnTo>
                  <a:lnTo>
                    <a:pt x="131" y="17"/>
                  </a:lnTo>
                  <a:lnTo>
                    <a:pt x="131" y="17"/>
                  </a:lnTo>
                  <a:lnTo>
                    <a:pt x="136" y="22"/>
                  </a:lnTo>
                  <a:lnTo>
                    <a:pt x="140" y="26"/>
                  </a:lnTo>
                  <a:lnTo>
                    <a:pt x="144" y="32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8" y="44"/>
                  </a:lnTo>
                  <a:lnTo>
                    <a:pt x="150" y="51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51" y="74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46" y="90"/>
                  </a:lnTo>
                  <a:lnTo>
                    <a:pt x="143" y="97"/>
                  </a:lnTo>
                  <a:lnTo>
                    <a:pt x="143" y="97"/>
                  </a:lnTo>
                  <a:lnTo>
                    <a:pt x="138" y="104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5" y="114"/>
                  </a:lnTo>
                  <a:lnTo>
                    <a:pt x="117" y="119"/>
                  </a:lnTo>
                  <a:lnTo>
                    <a:pt x="117" y="119"/>
                  </a:lnTo>
                  <a:lnTo>
                    <a:pt x="128" y="121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5" y="131"/>
                  </a:lnTo>
                  <a:lnTo>
                    <a:pt x="153" y="139"/>
                  </a:lnTo>
                  <a:lnTo>
                    <a:pt x="153" y="139"/>
                  </a:lnTo>
                  <a:lnTo>
                    <a:pt x="159" y="147"/>
                  </a:lnTo>
                  <a:lnTo>
                    <a:pt x="163" y="158"/>
                  </a:lnTo>
                  <a:lnTo>
                    <a:pt x="163" y="158"/>
                  </a:lnTo>
                  <a:lnTo>
                    <a:pt x="166" y="169"/>
                  </a:lnTo>
                  <a:lnTo>
                    <a:pt x="167" y="182"/>
                  </a:lnTo>
                  <a:lnTo>
                    <a:pt x="167" y="182"/>
                  </a:lnTo>
                  <a:close/>
                  <a:moveTo>
                    <a:pt x="116" y="68"/>
                  </a:moveTo>
                  <a:lnTo>
                    <a:pt x="116" y="68"/>
                  </a:lnTo>
                  <a:lnTo>
                    <a:pt x="116" y="59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10" y="44"/>
                  </a:lnTo>
                  <a:lnTo>
                    <a:pt x="106" y="38"/>
                  </a:lnTo>
                  <a:lnTo>
                    <a:pt x="106" y="38"/>
                  </a:lnTo>
                  <a:lnTo>
                    <a:pt x="100" y="33"/>
                  </a:lnTo>
                  <a:lnTo>
                    <a:pt x="92" y="31"/>
                  </a:lnTo>
                  <a:lnTo>
                    <a:pt x="92" y="31"/>
                  </a:lnTo>
                  <a:lnTo>
                    <a:pt x="82" y="29"/>
                  </a:lnTo>
                  <a:lnTo>
                    <a:pt x="68" y="28"/>
                  </a:lnTo>
                  <a:lnTo>
                    <a:pt x="33" y="28"/>
                  </a:lnTo>
                  <a:lnTo>
                    <a:pt x="33" y="111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84" y="109"/>
                  </a:lnTo>
                  <a:lnTo>
                    <a:pt x="93" y="107"/>
                  </a:lnTo>
                  <a:lnTo>
                    <a:pt x="93" y="107"/>
                  </a:lnTo>
                  <a:lnTo>
                    <a:pt x="100" y="103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110" y="91"/>
                  </a:lnTo>
                  <a:lnTo>
                    <a:pt x="114" y="84"/>
                  </a:lnTo>
                  <a:lnTo>
                    <a:pt x="114" y="84"/>
                  </a:lnTo>
                  <a:lnTo>
                    <a:pt x="116" y="76"/>
                  </a:lnTo>
                  <a:lnTo>
                    <a:pt x="116" y="68"/>
                  </a:lnTo>
                  <a:lnTo>
                    <a:pt x="116" y="68"/>
                  </a:lnTo>
                  <a:close/>
                  <a:moveTo>
                    <a:pt x="131" y="183"/>
                  </a:moveTo>
                  <a:lnTo>
                    <a:pt x="131" y="183"/>
                  </a:lnTo>
                  <a:lnTo>
                    <a:pt x="131" y="173"/>
                  </a:lnTo>
                  <a:lnTo>
                    <a:pt x="128" y="164"/>
                  </a:lnTo>
                  <a:lnTo>
                    <a:pt x="128" y="164"/>
                  </a:lnTo>
                  <a:lnTo>
                    <a:pt x="123" y="156"/>
                  </a:lnTo>
                  <a:lnTo>
                    <a:pt x="117" y="149"/>
                  </a:lnTo>
                  <a:lnTo>
                    <a:pt x="117" y="149"/>
                  </a:lnTo>
                  <a:lnTo>
                    <a:pt x="109" y="144"/>
                  </a:lnTo>
                  <a:lnTo>
                    <a:pt x="100" y="139"/>
                  </a:lnTo>
                  <a:lnTo>
                    <a:pt x="100" y="139"/>
                  </a:lnTo>
                  <a:lnTo>
                    <a:pt x="89" y="138"/>
                  </a:lnTo>
                  <a:lnTo>
                    <a:pt x="74" y="137"/>
                  </a:lnTo>
                  <a:lnTo>
                    <a:pt x="33" y="137"/>
                  </a:lnTo>
                  <a:lnTo>
                    <a:pt x="3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93" y="226"/>
                  </a:lnTo>
                  <a:lnTo>
                    <a:pt x="102" y="223"/>
                  </a:lnTo>
                  <a:lnTo>
                    <a:pt x="102" y="223"/>
                  </a:lnTo>
                  <a:lnTo>
                    <a:pt x="110" y="220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23" y="210"/>
                  </a:lnTo>
                  <a:lnTo>
                    <a:pt x="128" y="202"/>
                  </a:lnTo>
                  <a:lnTo>
                    <a:pt x="128" y="202"/>
                  </a:lnTo>
                  <a:lnTo>
                    <a:pt x="131" y="194"/>
                  </a:lnTo>
                  <a:lnTo>
                    <a:pt x="131" y="183"/>
                  </a:lnTo>
                  <a:lnTo>
                    <a:pt x="131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683568" y="2715766"/>
            <a:ext cx="1935440" cy="133453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58" hasCustomPrompt="1"/>
          </p:nvPr>
        </p:nvSpPr>
        <p:spPr>
          <a:xfrm>
            <a:off x="6516216" y="2715766"/>
            <a:ext cx="1935440" cy="133453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2792413" y="2116141"/>
            <a:ext cx="1068388" cy="19002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Your text here</a:t>
            </a: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5272882" y="2116141"/>
            <a:ext cx="1068388" cy="19002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Your text here</a:t>
            </a:r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7092280" y="2027958"/>
            <a:ext cx="746274" cy="746274"/>
            <a:chOff x="3543300" y="2057400"/>
            <a:chExt cx="1028700" cy="1028700"/>
          </a:xfrm>
        </p:grpSpPr>
        <p:sp>
          <p:nvSpPr>
            <p:cNvPr id="92" name="Freeform 14"/>
            <p:cNvSpPr>
              <a:spLocks/>
            </p:cNvSpPr>
            <p:nvPr/>
          </p:nvSpPr>
          <p:spPr bwMode="auto">
            <a:xfrm>
              <a:off x="3543300" y="2057400"/>
              <a:ext cx="1028700" cy="1028700"/>
            </a:xfrm>
            <a:custGeom>
              <a:avLst/>
              <a:gdLst>
                <a:gd name="T0" fmla="*/ 1600 w 1600"/>
                <a:gd name="T1" fmla="*/ 800 h 1600"/>
                <a:gd name="T2" fmla="*/ 800 w 1600"/>
                <a:gd name="T3" fmla="*/ 1600 h 1600"/>
                <a:gd name="T4" fmla="*/ 800 w 1600"/>
                <a:gd name="T5" fmla="*/ 1600 h 1600"/>
                <a:gd name="T6" fmla="*/ 0 w 1600"/>
                <a:gd name="T7" fmla="*/ 800 h 1600"/>
                <a:gd name="T8" fmla="*/ 0 w 1600"/>
                <a:gd name="T9" fmla="*/ 800 h 1600"/>
                <a:gd name="T10" fmla="*/ 800 w 1600"/>
                <a:gd name="T11" fmla="*/ 0 h 1600"/>
                <a:gd name="T12" fmla="*/ 800 w 1600"/>
                <a:gd name="T13" fmla="*/ 0 h 1600"/>
                <a:gd name="T14" fmla="*/ 1600 w 1600"/>
                <a:gd name="T15" fmla="*/ 80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0" h="1600">
                  <a:moveTo>
                    <a:pt x="1600" y="800"/>
                  </a:moveTo>
                  <a:cubicBezTo>
                    <a:pt x="1600" y="1240"/>
                    <a:pt x="1240" y="1600"/>
                    <a:pt x="800" y="1600"/>
                  </a:cubicBezTo>
                  <a:cubicBezTo>
                    <a:pt x="800" y="1600"/>
                    <a:pt x="800" y="1600"/>
                    <a:pt x="800" y="1600"/>
                  </a:cubicBezTo>
                  <a:cubicBezTo>
                    <a:pt x="360" y="1600"/>
                    <a:pt x="0" y="1240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0" y="360"/>
                    <a:pt x="360" y="0"/>
                    <a:pt x="800" y="0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1240" y="0"/>
                    <a:pt x="1600" y="360"/>
                    <a:pt x="1600" y="8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66"/>
            <p:cNvSpPr>
              <a:spLocks noEditPoints="1"/>
            </p:cNvSpPr>
            <p:nvPr/>
          </p:nvSpPr>
          <p:spPr bwMode="auto">
            <a:xfrm>
              <a:off x="3903663" y="2335213"/>
              <a:ext cx="415925" cy="481013"/>
            </a:xfrm>
            <a:custGeom>
              <a:avLst/>
              <a:gdLst>
                <a:gd name="T0" fmla="*/ 625 w 647"/>
                <a:gd name="T1" fmla="*/ 408 h 748"/>
                <a:gd name="T2" fmla="*/ 566 w 647"/>
                <a:gd name="T3" fmla="*/ 311 h 748"/>
                <a:gd name="T4" fmla="*/ 426 w 647"/>
                <a:gd name="T5" fmla="*/ 306 h 748"/>
                <a:gd name="T6" fmla="*/ 399 w 647"/>
                <a:gd name="T7" fmla="*/ 306 h 748"/>
                <a:gd name="T8" fmla="*/ 379 w 647"/>
                <a:gd name="T9" fmla="*/ 268 h 748"/>
                <a:gd name="T10" fmla="*/ 425 w 647"/>
                <a:gd name="T11" fmla="*/ 73 h 748"/>
                <a:gd name="T12" fmla="*/ 364 w 647"/>
                <a:gd name="T13" fmla="*/ 0 h 748"/>
                <a:gd name="T14" fmla="*/ 307 w 647"/>
                <a:gd name="T15" fmla="*/ 35 h 748"/>
                <a:gd name="T16" fmla="*/ 287 w 647"/>
                <a:gd name="T17" fmla="*/ 113 h 748"/>
                <a:gd name="T18" fmla="*/ 235 w 647"/>
                <a:gd name="T19" fmla="*/ 213 h 748"/>
                <a:gd name="T20" fmla="*/ 192 w 647"/>
                <a:gd name="T21" fmla="*/ 285 h 748"/>
                <a:gd name="T22" fmla="*/ 25 w 647"/>
                <a:gd name="T23" fmla="*/ 393 h 748"/>
                <a:gd name="T24" fmla="*/ 0 w 647"/>
                <a:gd name="T25" fmla="*/ 670 h 748"/>
                <a:gd name="T26" fmla="*/ 204 w 647"/>
                <a:gd name="T27" fmla="*/ 717 h 748"/>
                <a:gd name="T28" fmla="*/ 381 w 647"/>
                <a:gd name="T29" fmla="*/ 748 h 748"/>
                <a:gd name="T30" fmla="*/ 572 w 647"/>
                <a:gd name="T31" fmla="*/ 711 h 748"/>
                <a:gd name="T32" fmla="*/ 588 w 647"/>
                <a:gd name="T33" fmla="*/ 644 h 748"/>
                <a:gd name="T34" fmla="*/ 626 w 647"/>
                <a:gd name="T35" fmla="*/ 583 h 748"/>
                <a:gd name="T36" fmla="*/ 615 w 647"/>
                <a:gd name="T37" fmla="*/ 538 h 748"/>
                <a:gd name="T38" fmla="*/ 627 w 647"/>
                <a:gd name="T39" fmla="*/ 522 h 748"/>
                <a:gd name="T40" fmla="*/ 624 w 647"/>
                <a:gd name="T41" fmla="*/ 428 h 748"/>
                <a:gd name="T42" fmla="*/ 617 w 647"/>
                <a:gd name="T43" fmla="*/ 509 h 748"/>
                <a:gd name="T44" fmla="*/ 606 w 647"/>
                <a:gd name="T45" fmla="*/ 569 h 748"/>
                <a:gd name="T46" fmla="*/ 593 w 647"/>
                <a:gd name="T47" fmla="*/ 616 h 748"/>
                <a:gd name="T48" fmla="*/ 573 w 647"/>
                <a:gd name="T49" fmla="*/ 647 h 748"/>
                <a:gd name="T50" fmla="*/ 563 w 647"/>
                <a:gd name="T51" fmla="*/ 698 h 748"/>
                <a:gd name="T52" fmla="*/ 217 w 647"/>
                <a:gd name="T53" fmla="*/ 705 h 748"/>
                <a:gd name="T54" fmla="*/ 25 w 647"/>
                <a:gd name="T55" fmla="*/ 680 h 748"/>
                <a:gd name="T56" fmla="*/ 16 w 647"/>
                <a:gd name="T57" fmla="*/ 420 h 748"/>
                <a:gd name="T58" fmla="*/ 154 w 647"/>
                <a:gd name="T59" fmla="*/ 382 h 748"/>
                <a:gd name="T60" fmla="*/ 225 w 647"/>
                <a:gd name="T61" fmla="*/ 253 h 748"/>
                <a:gd name="T62" fmla="*/ 266 w 647"/>
                <a:gd name="T63" fmla="*/ 198 h 748"/>
                <a:gd name="T64" fmla="*/ 314 w 647"/>
                <a:gd name="T65" fmla="*/ 72 h 748"/>
                <a:gd name="T66" fmla="*/ 364 w 647"/>
                <a:gd name="T67" fmla="*/ 16 h 748"/>
                <a:gd name="T68" fmla="*/ 409 w 647"/>
                <a:gd name="T69" fmla="*/ 74 h 748"/>
                <a:gd name="T70" fmla="*/ 364 w 647"/>
                <a:gd name="T71" fmla="*/ 263 h 748"/>
                <a:gd name="T72" fmla="*/ 399 w 647"/>
                <a:gd name="T73" fmla="*/ 322 h 748"/>
                <a:gd name="T74" fmla="*/ 426 w 647"/>
                <a:gd name="T75" fmla="*/ 322 h 748"/>
                <a:gd name="T76" fmla="*/ 563 w 647"/>
                <a:gd name="T77" fmla="*/ 326 h 748"/>
                <a:gd name="T78" fmla="*/ 612 w 647"/>
                <a:gd name="T79" fmla="*/ 399 h 748"/>
                <a:gd name="T80" fmla="*/ 611 w 647"/>
                <a:gd name="T81" fmla="*/ 43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7" h="748">
                  <a:moveTo>
                    <a:pt x="624" y="428"/>
                  </a:moveTo>
                  <a:cubicBezTo>
                    <a:pt x="618" y="419"/>
                    <a:pt x="620" y="416"/>
                    <a:pt x="625" y="408"/>
                  </a:cubicBezTo>
                  <a:cubicBezTo>
                    <a:pt x="631" y="399"/>
                    <a:pt x="639" y="387"/>
                    <a:pt x="636" y="363"/>
                  </a:cubicBezTo>
                  <a:cubicBezTo>
                    <a:pt x="631" y="324"/>
                    <a:pt x="569" y="311"/>
                    <a:pt x="566" y="311"/>
                  </a:cubicBezTo>
                  <a:cubicBezTo>
                    <a:pt x="544" y="307"/>
                    <a:pt x="516" y="304"/>
                    <a:pt x="480" y="304"/>
                  </a:cubicBezTo>
                  <a:cubicBezTo>
                    <a:pt x="460" y="304"/>
                    <a:pt x="441" y="305"/>
                    <a:pt x="426" y="306"/>
                  </a:cubicBezTo>
                  <a:cubicBezTo>
                    <a:pt x="416" y="306"/>
                    <a:pt x="407" y="306"/>
                    <a:pt x="401" y="306"/>
                  </a:cubicBezTo>
                  <a:cubicBezTo>
                    <a:pt x="399" y="306"/>
                    <a:pt x="399" y="306"/>
                    <a:pt x="399" y="306"/>
                  </a:cubicBezTo>
                  <a:cubicBezTo>
                    <a:pt x="389" y="306"/>
                    <a:pt x="383" y="306"/>
                    <a:pt x="379" y="300"/>
                  </a:cubicBezTo>
                  <a:cubicBezTo>
                    <a:pt x="374" y="292"/>
                    <a:pt x="375" y="278"/>
                    <a:pt x="379" y="268"/>
                  </a:cubicBezTo>
                  <a:cubicBezTo>
                    <a:pt x="379" y="267"/>
                    <a:pt x="380" y="265"/>
                    <a:pt x="381" y="262"/>
                  </a:cubicBezTo>
                  <a:cubicBezTo>
                    <a:pt x="393" y="235"/>
                    <a:pt x="428" y="153"/>
                    <a:pt x="425" y="73"/>
                  </a:cubicBezTo>
                  <a:cubicBezTo>
                    <a:pt x="425" y="63"/>
                    <a:pt x="416" y="12"/>
                    <a:pt x="381" y="2"/>
                  </a:cubicBezTo>
                  <a:cubicBezTo>
                    <a:pt x="376" y="0"/>
                    <a:pt x="370" y="0"/>
                    <a:pt x="364" y="0"/>
                  </a:cubicBezTo>
                  <a:cubicBezTo>
                    <a:pt x="341" y="0"/>
                    <a:pt x="319" y="13"/>
                    <a:pt x="307" y="33"/>
                  </a:cubicBezTo>
                  <a:cubicBezTo>
                    <a:pt x="307" y="35"/>
                    <a:pt x="307" y="35"/>
                    <a:pt x="307" y="35"/>
                  </a:cubicBezTo>
                  <a:cubicBezTo>
                    <a:pt x="305" y="40"/>
                    <a:pt x="302" y="53"/>
                    <a:pt x="298" y="68"/>
                  </a:cubicBezTo>
                  <a:cubicBezTo>
                    <a:pt x="294" y="86"/>
                    <a:pt x="290" y="106"/>
                    <a:pt x="287" y="113"/>
                  </a:cubicBezTo>
                  <a:cubicBezTo>
                    <a:pt x="276" y="142"/>
                    <a:pt x="269" y="162"/>
                    <a:pt x="252" y="190"/>
                  </a:cubicBezTo>
                  <a:cubicBezTo>
                    <a:pt x="250" y="193"/>
                    <a:pt x="242" y="203"/>
                    <a:pt x="235" y="213"/>
                  </a:cubicBezTo>
                  <a:cubicBezTo>
                    <a:pt x="225" y="225"/>
                    <a:pt x="215" y="239"/>
                    <a:pt x="211" y="245"/>
                  </a:cubicBezTo>
                  <a:cubicBezTo>
                    <a:pt x="205" y="255"/>
                    <a:pt x="199" y="270"/>
                    <a:pt x="192" y="285"/>
                  </a:cubicBezTo>
                  <a:cubicBezTo>
                    <a:pt x="179" y="315"/>
                    <a:pt x="162" y="354"/>
                    <a:pt x="143" y="370"/>
                  </a:cubicBezTo>
                  <a:cubicBezTo>
                    <a:pt x="122" y="388"/>
                    <a:pt x="105" y="390"/>
                    <a:pt x="25" y="393"/>
                  </a:cubicBezTo>
                  <a:cubicBezTo>
                    <a:pt x="11" y="394"/>
                    <a:pt x="0" y="405"/>
                    <a:pt x="0" y="42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0" y="684"/>
                    <a:pt x="11" y="696"/>
                    <a:pt x="25" y="696"/>
                  </a:cubicBezTo>
                  <a:cubicBezTo>
                    <a:pt x="160" y="697"/>
                    <a:pt x="188" y="709"/>
                    <a:pt x="204" y="717"/>
                  </a:cubicBezTo>
                  <a:cubicBezTo>
                    <a:pt x="207" y="718"/>
                    <a:pt x="209" y="719"/>
                    <a:pt x="211" y="720"/>
                  </a:cubicBezTo>
                  <a:cubicBezTo>
                    <a:pt x="271" y="743"/>
                    <a:pt x="336" y="748"/>
                    <a:pt x="381" y="748"/>
                  </a:cubicBezTo>
                  <a:cubicBezTo>
                    <a:pt x="381" y="748"/>
                    <a:pt x="381" y="748"/>
                    <a:pt x="381" y="748"/>
                  </a:cubicBezTo>
                  <a:cubicBezTo>
                    <a:pt x="459" y="748"/>
                    <a:pt x="537" y="733"/>
                    <a:pt x="572" y="711"/>
                  </a:cubicBezTo>
                  <a:cubicBezTo>
                    <a:pt x="602" y="690"/>
                    <a:pt x="596" y="670"/>
                    <a:pt x="591" y="655"/>
                  </a:cubicBezTo>
                  <a:cubicBezTo>
                    <a:pt x="590" y="651"/>
                    <a:pt x="589" y="648"/>
                    <a:pt x="588" y="644"/>
                  </a:cubicBezTo>
                  <a:cubicBezTo>
                    <a:pt x="588" y="642"/>
                    <a:pt x="594" y="635"/>
                    <a:pt x="601" y="630"/>
                  </a:cubicBezTo>
                  <a:cubicBezTo>
                    <a:pt x="625" y="618"/>
                    <a:pt x="626" y="592"/>
                    <a:pt x="626" y="583"/>
                  </a:cubicBezTo>
                  <a:cubicBezTo>
                    <a:pt x="627" y="576"/>
                    <a:pt x="624" y="570"/>
                    <a:pt x="621" y="563"/>
                  </a:cubicBezTo>
                  <a:cubicBezTo>
                    <a:pt x="618" y="556"/>
                    <a:pt x="615" y="547"/>
                    <a:pt x="615" y="538"/>
                  </a:cubicBezTo>
                  <a:cubicBezTo>
                    <a:pt x="615" y="537"/>
                    <a:pt x="616" y="529"/>
                    <a:pt x="626" y="522"/>
                  </a:cubicBezTo>
                  <a:cubicBezTo>
                    <a:pt x="627" y="522"/>
                    <a:pt x="627" y="522"/>
                    <a:pt x="627" y="522"/>
                  </a:cubicBezTo>
                  <a:cubicBezTo>
                    <a:pt x="635" y="516"/>
                    <a:pt x="644" y="503"/>
                    <a:pt x="646" y="485"/>
                  </a:cubicBezTo>
                  <a:cubicBezTo>
                    <a:pt x="647" y="472"/>
                    <a:pt x="644" y="451"/>
                    <a:pt x="624" y="428"/>
                  </a:cubicBezTo>
                  <a:close/>
                  <a:moveTo>
                    <a:pt x="630" y="483"/>
                  </a:moveTo>
                  <a:cubicBezTo>
                    <a:pt x="629" y="497"/>
                    <a:pt x="621" y="506"/>
                    <a:pt x="617" y="509"/>
                  </a:cubicBezTo>
                  <a:cubicBezTo>
                    <a:pt x="601" y="520"/>
                    <a:pt x="599" y="534"/>
                    <a:pt x="599" y="538"/>
                  </a:cubicBezTo>
                  <a:cubicBezTo>
                    <a:pt x="599" y="550"/>
                    <a:pt x="603" y="560"/>
                    <a:pt x="606" y="569"/>
                  </a:cubicBezTo>
                  <a:cubicBezTo>
                    <a:pt x="608" y="574"/>
                    <a:pt x="610" y="579"/>
                    <a:pt x="610" y="582"/>
                  </a:cubicBezTo>
                  <a:cubicBezTo>
                    <a:pt x="610" y="595"/>
                    <a:pt x="607" y="609"/>
                    <a:pt x="593" y="616"/>
                  </a:cubicBezTo>
                  <a:cubicBezTo>
                    <a:pt x="592" y="616"/>
                    <a:pt x="592" y="616"/>
                    <a:pt x="592" y="616"/>
                  </a:cubicBezTo>
                  <a:cubicBezTo>
                    <a:pt x="588" y="619"/>
                    <a:pt x="569" y="632"/>
                    <a:pt x="573" y="647"/>
                  </a:cubicBezTo>
                  <a:cubicBezTo>
                    <a:pt x="573" y="652"/>
                    <a:pt x="575" y="656"/>
                    <a:pt x="576" y="660"/>
                  </a:cubicBezTo>
                  <a:cubicBezTo>
                    <a:pt x="581" y="674"/>
                    <a:pt x="584" y="683"/>
                    <a:pt x="563" y="698"/>
                  </a:cubicBezTo>
                  <a:cubicBezTo>
                    <a:pt x="536" y="715"/>
                    <a:pt x="465" y="732"/>
                    <a:pt x="381" y="732"/>
                  </a:cubicBezTo>
                  <a:cubicBezTo>
                    <a:pt x="338" y="732"/>
                    <a:pt x="274" y="728"/>
                    <a:pt x="217" y="705"/>
                  </a:cubicBezTo>
                  <a:cubicBezTo>
                    <a:pt x="215" y="704"/>
                    <a:pt x="213" y="703"/>
                    <a:pt x="211" y="702"/>
                  </a:cubicBezTo>
                  <a:cubicBezTo>
                    <a:pt x="192" y="694"/>
                    <a:pt x="163" y="681"/>
                    <a:pt x="25" y="680"/>
                  </a:cubicBezTo>
                  <a:cubicBezTo>
                    <a:pt x="20" y="680"/>
                    <a:pt x="16" y="676"/>
                    <a:pt x="16" y="670"/>
                  </a:cubicBezTo>
                  <a:cubicBezTo>
                    <a:pt x="16" y="420"/>
                    <a:pt x="16" y="420"/>
                    <a:pt x="16" y="420"/>
                  </a:cubicBezTo>
                  <a:cubicBezTo>
                    <a:pt x="16" y="414"/>
                    <a:pt x="21" y="409"/>
                    <a:pt x="26" y="409"/>
                  </a:cubicBezTo>
                  <a:cubicBezTo>
                    <a:pt x="104" y="406"/>
                    <a:pt x="128" y="405"/>
                    <a:pt x="154" y="382"/>
                  </a:cubicBezTo>
                  <a:cubicBezTo>
                    <a:pt x="175" y="363"/>
                    <a:pt x="192" y="325"/>
                    <a:pt x="207" y="291"/>
                  </a:cubicBezTo>
                  <a:cubicBezTo>
                    <a:pt x="213" y="276"/>
                    <a:pt x="220" y="262"/>
                    <a:pt x="225" y="253"/>
                  </a:cubicBezTo>
                  <a:cubicBezTo>
                    <a:pt x="228" y="247"/>
                    <a:pt x="239" y="234"/>
                    <a:pt x="248" y="222"/>
                  </a:cubicBezTo>
                  <a:cubicBezTo>
                    <a:pt x="256" y="212"/>
                    <a:pt x="263" y="203"/>
                    <a:pt x="266" y="198"/>
                  </a:cubicBezTo>
                  <a:cubicBezTo>
                    <a:pt x="284" y="169"/>
                    <a:pt x="291" y="149"/>
                    <a:pt x="302" y="118"/>
                  </a:cubicBezTo>
                  <a:cubicBezTo>
                    <a:pt x="305" y="110"/>
                    <a:pt x="310" y="91"/>
                    <a:pt x="314" y="72"/>
                  </a:cubicBezTo>
                  <a:cubicBezTo>
                    <a:pt x="317" y="59"/>
                    <a:pt x="320" y="46"/>
                    <a:pt x="322" y="40"/>
                  </a:cubicBezTo>
                  <a:cubicBezTo>
                    <a:pt x="330" y="25"/>
                    <a:pt x="347" y="16"/>
                    <a:pt x="364" y="16"/>
                  </a:cubicBezTo>
                  <a:cubicBezTo>
                    <a:pt x="369" y="16"/>
                    <a:pt x="373" y="16"/>
                    <a:pt x="377" y="17"/>
                  </a:cubicBezTo>
                  <a:cubicBezTo>
                    <a:pt x="402" y="24"/>
                    <a:pt x="409" y="68"/>
                    <a:pt x="409" y="74"/>
                  </a:cubicBezTo>
                  <a:cubicBezTo>
                    <a:pt x="411" y="124"/>
                    <a:pt x="397" y="186"/>
                    <a:pt x="367" y="256"/>
                  </a:cubicBezTo>
                  <a:cubicBezTo>
                    <a:pt x="365" y="260"/>
                    <a:pt x="364" y="262"/>
                    <a:pt x="364" y="263"/>
                  </a:cubicBezTo>
                  <a:cubicBezTo>
                    <a:pt x="361" y="270"/>
                    <a:pt x="355" y="292"/>
                    <a:pt x="366" y="309"/>
                  </a:cubicBezTo>
                  <a:cubicBezTo>
                    <a:pt x="375" y="322"/>
                    <a:pt x="389" y="322"/>
                    <a:pt x="399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8" y="322"/>
                    <a:pt x="416" y="322"/>
                    <a:pt x="426" y="322"/>
                  </a:cubicBezTo>
                  <a:cubicBezTo>
                    <a:pt x="442" y="321"/>
                    <a:pt x="460" y="320"/>
                    <a:pt x="480" y="320"/>
                  </a:cubicBezTo>
                  <a:cubicBezTo>
                    <a:pt x="515" y="320"/>
                    <a:pt x="542" y="322"/>
                    <a:pt x="563" y="326"/>
                  </a:cubicBezTo>
                  <a:cubicBezTo>
                    <a:pt x="578" y="329"/>
                    <a:pt x="617" y="342"/>
                    <a:pt x="620" y="365"/>
                  </a:cubicBezTo>
                  <a:cubicBezTo>
                    <a:pt x="623" y="383"/>
                    <a:pt x="617" y="391"/>
                    <a:pt x="612" y="399"/>
                  </a:cubicBezTo>
                  <a:cubicBezTo>
                    <a:pt x="606" y="408"/>
                    <a:pt x="599" y="419"/>
                    <a:pt x="611" y="437"/>
                  </a:cubicBezTo>
                  <a:cubicBezTo>
                    <a:pt x="611" y="438"/>
                    <a:pt x="611" y="438"/>
                    <a:pt x="611" y="438"/>
                  </a:cubicBezTo>
                  <a:cubicBezTo>
                    <a:pt x="625" y="453"/>
                    <a:pt x="632" y="469"/>
                    <a:pt x="630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7"/>
            <p:cNvSpPr>
              <a:spLocks noEditPoints="1"/>
            </p:cNvSpPr>
            <p:nvPr/>
          </p:nvSpPr>
          <p:spPr bwMode="auto">
            <a:xfrm>
              <a:off x="3786188" y="2570163"/>
              <a:ext cx="104775" cy="231775"/>
            </a:xfrm>
            <a:custGeom>
              <a:avLst/>
              <a:gdLst>
                <a:gd name="T0" fmla="*/ 132 w 162"/>
                <a:gd name="T1" fmla="*/ 0 h 360"/>
                <a:gd name="T2" fmla="*/ 30 w 162"/>
                <a:gd name="T3" fmla="*/ 0 h 360"/>
                <a:gd name="T4" fmla="*/ 0 w 162"/>
                <a:gd name="T5" fmla="*/ 30 h 360"/>
                <a:gd name="T6" fmla="*/ 0 w 162"/>
                <a:gd name="T7" fmla="*/ 330 h 360"/>
                <a:gd name="T8" fmla="*/ 30 w 162"/>
                <a:gd name="T9" fmla="*/ 360 h 360"/>
                <a:gd name="T10" fmla="*/ 132 w 162"/>
                <a:gd name="T11" fmla="*/ 360 h 360"/>
                <a:gd name="T12" fmla="*/ 162 w 162"/>
                <a:gd name="T13" fmla="*/ 330 h 360"/>
                <a:gd name="T14" fmla="*/ 162 w 162"/>
                <a:gd name="T15" fmla="*/ 30 h 360"/>
                <a:gd name="T16" fmla="*/ 132 w 162"/>
                <a:gd name="T17" fmla="*/ 0 h 360"/>
                <a:gd name="T18" fmla="*/ 146 w 162"/>
                <a:gd name="T19" fmla="*/ 330 h 360"/>
                <a:gd name="T20" fmla="*/ 132 w 162"/>
                <a:gd name="T21" fmla="*/ 344 h 360"/>
                <a:gd name="T22" fmla="*/ 30 w 162"/>
                <a:gd name="T23" fmla="*/ 344 h 360"/>
                <a:gd name="T24" fmla="*/ 16 w 162"/>
                <a:gd name="T25" fmla="*/ 330 h 360"/>
                <a:gd name="T26" fmla="*/ 16 w 162"/>
                <a:gd name="T27" fmla="*/ 30 h 360"/>
                <a:gd name="T28" fmla="*/ 30 w 162"/>
                <a:gd name="T29" fmla="*/ 16 h 360"/>
                <a:gd name="T30" fmla="*/ 132 w 162"/>
                <a:gd name="T31" fmla="*/ 16 h 360"/>
                <a:gd name="T32" fmla="*/ 146 w 162"/>
                <a:gd name="T33" fmla="*/ 30 h 360"/>
                <a:gd name="T34" fmla="*/ 146 w 162"/>
                <a:gd name="T35" fmla="*/ 3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360">
                  <a:moveTo>
                    <a:pt x="132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0" y="347"/>
                    <a:pt x="14" y="360"/>
                    <a:pt x="30" y="360"/>
                  </a:cubicBezTo>
                  <a:cubicBezTo>
                    <a:pt x="132" y="360"/>
                    <a:pt x="132" y="360"/>
                    <a:pt x="132" y="360"/>
                  </a:cubicBezTo>
                  <a:cubicBezTo>
                    <a:pt x="148" y="360"/>
                    <a:pt x="162" y="347"/>
                    <a:pt x="162" y="3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14"/>
                    <a:pt x="148" y="0"/>
                    <a:pt x="132" y="0"/>
                  </a:cubicBezTo>
                  <a:close/>
                  <a:moveTo>
                    <a:pt x="146" y="330"/>
                  </a:moveTo>
                  <a:cubicBezTo>
                    <a:pt x="146" y="338"/>
                    <a:pt x="139" y="344"/>
                    <a:pt x="132" y="344"/>
                  </a:cubicBezTo>
                  <a:cubicBezTo>
                    <a:pt x="30" y="344"/>
                    <a:pt x="30" y="344"/>
                    <a:pt x="30" y="344"/>
                  </a:cubicBezTo>
                  <a:cubicBezTo>
                    <a:pt x="22" y="344"/>
                    <a:pt x="16" y="338"/>
                    <a:pt x="16" y="3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2"/>
                    <a:pt x="22" y="16"/>
                    <a:pt x="30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9" y="16"/>
                    <a:pt x="146" y="22"/>
                    <a:pt x="146" y="30"/>
                  </a:cubicBezTo>
                  <a:lnTo>
                    <a:pt x="146" y="3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68"/>
            <p:cNvSpPr>
              <a:spLocks noEditPoints="1"/>
            </p:cNvSpPr>
            <p:nvPr/>
          </p:nvSpPr>
          <p:spPr bwMode="auto">
            <a:xfrm>
              <a:off x="3819525" y="2744788"/>
              <a:ext cx="38100" cy="38100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44 h 60"/>
                <a:gd name="T12" fmla="*/ 16 w 60"/>
                <a:gd name="T13" fmla="*/ 30 h 60"/>
                <a:gd name="T14" fmla="*/ 30 w 60"/>
                <a:gd name="T15" fmla="*/ 16 h 60"/>
                <a:gd name="T16" fmla="*/ 44 w 60"/>
                <a:gd name="T17" fmla="*/ 30 h 60"/>
                <a:gd name="T18" fmla="*/ 30 w 60"/>
                <a:gd name="T19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47" y="60"/>
                    <a:pt x="60" y="46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44"/>
                  </a:moveTo>
                  <a:cubicBezTo>
                    <a:pt x="22" y="44"/>
                    <a:pt x="16" y="37"/>
                    <a:pt x="16" y="30"/>
                  </a:cubicBezTo>
                  <a:cubicBezTo>
                    <a:pt x="16" y="22"/>
                    <a:pt x="22" y="16"/>
                    <a:pt x="30" y="16"/>
                  </a:cubicBezTo>
                  <a:cubicBezTo>
                    <a:pt x="38" y="16"/>
                    <a:pt x="44" y="22"/>
                    <a:pt x="44" y="30"/>
                  </a:cubicBezTo>
                  <a:cubicBezTo>
                    <a:pt x="44" y="37"/>
                    <a:pt x="38" y="44"/>
                    <a:pt x="30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 userDrawn="1"/>
        </p:nvGrpSpPr>
        <p:grpSpPr>
          <a:xfrm>
            <a:off x="1259632" y="2027958"/>
            <a:ext cx="746274" cy="746274"/>
            <a:chOff x="1259632" y="1449389"/>
            <a:chExt cx="746274" cy="746274"/>
          </a:xfrm>
        </p:grpSpPr>
        <p:sp>
          <p:nvSpPr>
            <p:cNvPr id="97" name="Freeform 14"/>
            <p:cNvSpPr>
              <a:spLocks/>
            </p:cNvSpPr>
            <p:nvPr/>
          </p:nvSpPr>
          <p:spPr bwMode="auto">
            <a:xfrm>
              <a:off x="1259632" y="1449389"/>
              <a:ext cx="746274" cy="746274"/>
            </a:xfrm>
            <a:custGeom>
              <a:avLst/>
              <a:gdLst>
                <a:gd name="T0" fmla="*/ 1600 w 1600"/>
                <a:gd name="T1" fmla="*/ 800 h 1600"/>
                <a:gd name="T2" fmla="*/ 800 w 1600"/>
                <a:gd name="T3" fmla="*/ 1600 h 1600"/>
                <a:gd name="T4" fmla="*/ 800 w 1600"/>
                <a:gd name="T5" fmla="*/ 1600 h 1600"/>
                <a:gd name="T6" fmla="*/ 0 w 1600"/>
                <a:gd name="T7" fmla="*/ 800 h 1600"/>
                <a:gd name="T8" fmla="*/ 0 w 1600"/>
                <a:gd name="T9" fmla="*/ 800 h 1600"/>
                <a:gd name="T10" fmla="*/ 800 w 1600"/>
                <a:gd name="T11" fmla="*/ 0 h 1600"/>
                <a:gd name="T12" fmla="*/ 800 w 1600"/>
                <a:gd name="T13" fmla="*/ 0 h 1600"/>
                <a:gd name="T14" fmla="*/ 1600 w 1600"/>
                <a:gd name="T15" fmla="*/ 80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0" h="1600">
                  <a:moveTo>
                    <a:pt x="1600" y="800"/>
                  </a:moveTo>
                  <a:cubicBezTo>
                    <a:pt x="1600" y="1240"/>
                    <a:pt x="1240" y="1600"/>
                    <a:pt x="800" y="1600"/>
                  </a:cubicBezTo>
                  <a:cubicBezTo>
                    <a:pt x="800" y="1600"/>
                    <a:pt x="800" y="1600"/>
                    <a:pt x="800" y="1600"/>
                  </a:cubicBezTo>
                  <a:cubicBezTo>
                    <a:pt x="360" y="1600"/>
                    <a:pt x="0" y="1240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0" y="360"/>
                    <a:pt x="360" y="0"/>
                    <a:pt x="800" y="0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1240" y="0"/>
                    <a:pt x="1600" y="360"/>
                    <a:pt x="1600" y="8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1" name="Group 100"/>
            <p:cNvGrpSpPr/>
            <p:nvPr userDrawn="1"/>
          </p:nvGrpSpPr>
          <p:grpSpPr>
            <a:xfrm flipV="1">
              <a:off x="1435836" y="1692878"/>
              <a:ext cx="386957" cy="348953"/>
              <a:chOff x="1435836" y="1650929"/>
              <a:chExt cx="386957" cy="348953"/>
            </a:xfrm>
          </p:grpSpPr>
          <p:sp>
            <p:nvSpPr>
              <p:cNvPr id="98" name="Freeform 166"/>
              <p:cNvSpPr>
                <a:spLocks noEditPoints="1"/>
              </p:cNvSpPr>
              <p:nvPr/>
            </p:nvSpPr>
            <p:spPr bwMode="auto">
              <a:xfrm>
                <a:off x="1521059" y="1650929"/>
                <a:ext cx="301734" cy="348953"/>
              </a:xfrm>
              <a:custGeom>
                <a:avLst/>
                <a:gdLst>
                  <a:gd name="T0" fmla="*/ 625 w 647"/>
                  <a:gd name="T1" fmla="*/ 408 h 748"/>
                  <a:gd name="T2" fmla="*/ 566 w 647"/>
                  <a:gd name="T3" fmla="*/ 311 h 748"/>
                  <a:gd name="T4" fmla="*/ 426 w 647"/>
                  <a:gd name="T5" fmla="*/ 306 h 748"/>
                  <a:gd name="T6" fmla="*/ 399 w 647"/>
                  <a:gd name="T7" fmla="*/ 306 h 748"/>
                  <a:gd name="T8" fmla="*/ 379 w 647"/>
                  <a:gd name="T9" fmla="*/ 268 h 748"/>
                  <a:gd name="T10" fmla="*/ 425 w 647"/>
                  <a:gd name="T11" fmla="*/ 73 h 748"/>
                  <a:gd name="T12" fmla="*/ 364 w 647"/>
                  <a:gd name="T13" fmla="*/ 0 h 748"/>
                  <a:gd name="T14" fmla="*/ 307 w 647"/>
                  <a:gd name="T15" fmla="*/ 35 h 748"/>
                  <a:gd name="T16" fmla="*/ 287 w 647"/>
                  <a:gd name="T17" fmla="*/ 113 h 748"/>
                  <a:gd name="T18" fmla="*/ 235 w 647"/>
                  <a:gd name="T19" fmla="*/ 213 h 748"/>
                  <a:gd name="T20" fmla="*/ 192 w 647"/>
                  <a:gd name="T21" fmla="*/ 285 h 748"/>
                  <a:gd name="T22" fmla="*/ 25 w 647"/>
                  <a:gd name="T23" fmla="*/ 393 h 748"/>
                  <a:gd name="T24" fmla="*/ 0 w 647"/>
                  <a:gd name="T25" fmla="*/ 670 h 748"/>
                  <a:gd name="T26" fmla="*/ 204 w 647"/>
                  <a:gd name="T27" fmla="*/ 717 h 748"/>
                  <a:gd name="T28" fmla="*/ 381 w 647"/>
                  <a:gd name="T29" fmla="*/ 748 h 748"/>
                  <a:gd name="T30" fmla="*/ 572 w 647"/>
                  <a:gd name="T31" fmla="*/ 711 h 748"/>
                  <a:gd name="T32" fmla="*/ 588 w 647"/>
                  <a:gd name="T33" fmla="*/ 644 h 748"/>
                  <a:gd name="T34" fmla="*/ 626 w 647"/>
                  <a:gd name="T35" fmla="*/ 583 h 748"/>
                  <a:gd name="T36" fmla="*/ 615 w 647"/>
                  <a:gd name="T37" fmla="*/ 538 h 748"/>
                  <a:gd name="T38" fmla="*/ 627 w 647"/>
                  <a:gd name="T39" fmla="*/ 522 h 748"/>
                  <a:gd name="T40" fmla="*/ 624 w 647"/>
                  <a:gd name="T41" fmla="*/ 428 h 748"/>
                  <a:gd name="T42" fmla="*/ 617 w 647"/>
                  <a:gd name="T43" fmla="*/ 509 h 748"/>
                  <a:gd name="T44" fmla="*/ 606 w 647"/>
                  <a:gd name="T45" fmla="*/ 569 h 748"/>
                  <a:gd name="T46" fmla="*/ 593 w 647"/>
                  <a:gd name="T47" fmla="*/ 616 h 748"/>
                  <a:gd name="T48" fmla="*/ 573 w 647"/>
                  <a:gd name="T49" fmla="*/ 647 h 748"/>
                  <a:gd name="T50" fmla="*/ 563 w 647"/>
                  <a:gd name="T51" fmla="*/ 698 h 748"/>
                  <a:gd name="T52" fmla="*/ 217 w 647"/>
                  <a:gd name="T53" fmla="*/ 705 h 748"/>
                  <a:gd name="T54" fmla="*/ 25 w 647"/>
                  <a:gd name="T55" fmla="*/ 680 h 748"/>
                  <a:gd name="T56" fmla="*/ 16 w 647"/>
                  <a:gd name="T57" fmla="*/ 420 h 748"/>
                  <a:gd name="T58" fmla="*/ 154 w 647"/>
                  <a:gd name="T59" fmla="*/ 382 h 748"/>
                  <a:gd name="T60" fmla="*/ 225 w 647"/>
                  <a:gd name="T61" fmla="*/ 253 h 748"/>
                  <a:gd name="T62" fmla="*/ 266 w 647"/>
                  <a:gd name="T63" fmla="*/ 198 h 748"/>
                  <a:gd name="T64" fmla="*/ 314 w 647"/>
                  <a:gd name="T65" fmla="*/ 72 h 748"/>
                  <a:gd name="T66" fmla="*/ 364 w 647"/>
                  <a:gd name="T67" fmla="*/ 16 h 748"/>
                  <a:gd name="T68" fmla="*/ 409 w 647"/>
                  <a:gd name="T69" fmla="*/ 74 h 748"/>
                  <a:gd name="T70" fmla="*/ 364 w 647"/>
                  <a:gd name="T71" fmla="*/ 263 h 748"/>
                  <a:gd name="T72" fmla="*/ 399 w 647"/>
                  <a:gd name="T73" fmla="*/ 322 h 748"/>
                  <a:gd name="T74" fmla="*/ 426 w 647"/>
                  <a:gd name="T75" fmla="*/ 322 h 748"/>
                  <a:gd name="T76" fmla="*/ 563 w 647"/>
                  <a:gd name="T77" fmla="*/ 326 h 748"/>
                  <a:gd name="T78" fmla="*/ 612 w 647"/>
                  <a:gd name="T79" fmla="*/ 399 h 748"/>
                  <a:gd name="T80" fmla="*/ 611 w 647"/>
                  <a:gd name="T81" fmla="*/ 43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47" h="748">
                    <a:moveTo>
                      <a:pt x="624" y="428"/>
                    </a:moveTo>
                    <a:cubicBezTo>
                      <a:pt x="618" y="419"/>
                      <a:pt x="620" y="416"/>
                      <a:pt x="625" y="408"/>
                    </a:cubicBezTo>
                    <a:cubicBezTo>
                      <a:pt x="631" y="399"/>
                      <a:pt x="639" y="387"/>
                      <a:pt x="636" y="363"/>
                    </a:cubicBezTo>
                    <a:cubicBezTo>
                      <a:pt x="631" y="324"/>
                      <a:pt x="569" y="311"/>
                      <a:pt x="566" y="311"/>
                    </a:cubicBezTo>
                    <a:cubicBezTo>
                      <a:pt x="544" y="307"/>
                      <a:pt x="516" y="304"/>
                      <a:pt x="480" y="304"/>
                    </a:cubicBezTo>
                    <a:cubicBezTo>
                      <a:pt x="460" y="304"/>
                      <a:pt x="441" y="305"/>
                      <a:pt x="426" y="306"/>
                    </a:cubicBezTo>
                    <a:cubicBezTo>
                      <a:pt x="416" y="306"/>
                      <a:pt x="407" y="306"/>
                      <a:pt x="401" y="306"/>
                    </a:cubicBezTo>
                    <a:cubicBezTo>
                      <a:pt x="399" y="306"/>
                      <a:pt x="399" y="306"/>
                      <a:pt x="399" y="306"/>
                    </a:cubicBezTo>
                    <a:cubicBezTo>
                      <a:pt x="389" y="306"/>
                      <a:pt x="383" y="306"/>
                      <a:pt x="379" y="300"/>
                    </a:cubicBezTo>
                    <a:cubicBezTo>
                      <a:pt x="374" y="292"/>
                      <a:pt x="375" y="278"/>
                      <a:pt x="379" y="268"/>
                    </a:cubicBezTo>
                    <a:cubicBezTo>
                      <a:pt x="379" y="267"/>
                      <a:pt x="380" y="265"/>
                      <a:pt x="381" y="262"/>
                    </a:cubicBezTo>
                    <a:cubicBezTo>
                      <a:pt x="393" y="235"/>
                      <a:pt x="428" y="153"/>
                      <a:pt x="425" y="73"/>
                    </a:cubicBezTo>
                    <a:cubicBezTo>
                      <a:pt x="425" y="63"/>
                      <a:pt x="416" y="12"/>
                      <a:pt x="381" y="2"/>
                    </a:cubicBezTo>
                    <a:cubicBezTo>
                      <a:pt x="376" y="0"/>
                      <a:pt x="370" y="0"/>
                      <a:pt x="364" y="0"/>
                    </a:cubicBezTo>
                    <a:cubicBezTo>
                      <a:pt x="341" y="0"/>
                      <a:pt x="319" y="13"/>
                      <a:pt x="307" y="33"/>
                    </a:cubicBezTo>
                    <a:cubicBezTo>
                      <a:pt x="307" y="35"/>
                      <a:pt x="307" y="35"/>
                      <a:pt x="307" y="35"/>
                    </a:cubicBezTo>
                    <a:cubicBezTo>
                      <a:pt x="305" y="40"/>
                      <a:pt x="302" y="53"/>
                      <a:pt x="298" y="68"/>
                    </a:cubicBezTo>
                    <a:cubicBezTo>
                      <a:pt x="294" y="86"/>
                      <a:pt x="290" y="106"/>
                      <a:pt x="287" y="113"/>
                    </a:cubicBezTo>
                    <a:cubicBezTo>
                      <a:pt x="276" y="142"/>
                      <a:pt x="269" y="162"/>
                      <a:pt x="252" y="190"/>
                    </a:cubicBezTo>
                    <a:cubicBezTo>
                      <a:pt x="250" y="193"/>
                      <a:pt x="242" y="203"/>
                      <a:pt x="235" y="213"/>
                    </a:cubicBezTo>
                    <a:cubicBezTo>
                      <a:pt x="225" y="225"/>
                      <a:pt x="215" y="239"/>
                      <a:pt x="211" y="245"/>
                    </a:cubicBezTo>
                    <a:cubicBezTo>
                      <a:pt x="205" y="255"/>
                      <a:pt x="199" y="270"/>
                      <a:pt x="192" y="285"/>
                    </a:cubicBezTo>
                    <a:cubicBezTo>
                      <a:pt x="179" y="315"/>
                      <a:pt x="162" y="354"/>
                      <a:pt x="143" y="370"/>
                    </a:cubicBezTo>
                    <a:cubicBezTo>
                      <a:pt x="122" y="388"/>
                      <a:pt x="105" y="390"/>
                      <a:pt x="25" y="393"/>
                    </a:cubicBezTo>
                    <a:cubicBezTo>
                      <a:pt x="11" y="394"/>
                      <a:pt x="0" y="405"/>
                      <a:pt x="0" y="42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84"/>
                      <a:pt x="11" y="696"/>
                      <a:pt x="25" y="696"/>
                    </a:cubicBezTo>
                    <a:cubicBezTo>
                      <a:pt x="160" y="697"/>
                      <a:pt x="188" y="709"/>
                      <a:pt x="204" y="717"/>
                    </a:cubicBezTo>
                    <a:cubicBezTo>
                      <a:pt x="207" y="718"/>
                      <a:pt x="209" y="719"/>
                      <a:pt x="211" y="720"/>
                    </a:cubicBezTo>
                    <a:cubicBezTo>
                      <a:pt x="271" y="743"/>
                      <a:pt x="336" y="748"/>
                      <a:pt x="381" y="748"/>
                    </a:cubicBezTo>
                    <a:cubicBezTo>
                      <a:pt x="381" y="748"/>
                      <a:pt x="381" y="748"/>
                      <a:pt x="381" y="748"/>
                    </a:cubicBezTo>
                    <a:cubicBezTo>
                      <a:pt x="459" y="748"/>
                      <a:pt x="537" y="733"/>
                      <a:pt x="572" y="711"/>
                    </a:cubicBezTo>
                    <a:cubicBezTo>
                      <a:pt x="602" y="690"/>
                      <a:pt x="596" y="670"/>
                      <a:pt x="591" y="655"/>
                    </a:cubicBezTo>
                    <a:cubicBezTo>
                      <a:pt x="590" y="651"/>
                      <a:pt x="589" y="648"/>
                      <a:pt x="588" y="644"/>
                    </a:cubicBezTo>
                    <a:cubicBezTo>
                      <a:pt x="588" y="642"/>
                      <a:pt x="594" y="635"/>
                      <a:pt x="601" y="630"/>
                    </a:cubicBezTo>
                    <a:cubicBezTo>
                      <a:pt x="625" y="618"/>
                      <a:pt x="626" y="592"/>
                      <a:pt x="626" y="583"/>
                    </a:cubicBezTo>
                    <a:cubicBezTo>
                      <a:pt x="627" y="576"/>
                      <a:pt x="624" y="570"/>
                      <a:pt x="621" y="563"/>
                    </a:cubicBezTo>
                    <a:cubicBezTo>
                      <a:pt x="618" y="556"/>
                      <a:pt x="615" y="547"/>
                      <a:pt x="615" y="538"/>
                    </a:cubicBezTo>
                    <a:cubicBezTo>
                      <a:pt x="615" y="537"/>
                      <a:pt x="616" y="529"/>
                      <a:pt x="626" y="522"/>
                    </a:cubicBezTo>
                    <a:cubicBezTo>
                      <a:pt x="627" y="522"/>
                      <a:pt x="627" y="522"/>
                      <a:pt x="627" y="522"/>
                    </a:cubicBezTo>
                    <a:cubicBezTo>
                      <a:pt x="635" y="516"/>
                      <a:pt x="644" y="503"/>
                      <a:pt x="646" y="485"/>
                    </a:cubicBezTo>
                    <a:cubicBezTo>
                      <a:pt x="647" y="472"/>
                      <a:pt x="644" y="451"/>
                      <a:pt x="624" y="428"/>
                    </a:cubicBezTo>
                    <a:close/>
                    <a:moveTo>
                      <a:pt x="630" y="483"/>
                    </a:moveTo>
                    <a:cubicBezTo>
                      <a:pt x="629" y="497"/>
                      <a:pt x="621" y="506"/>
                      <a:pt x="617" y="509"/>
                    </a:cubicBezTo>
                    <a:cubicBezTo>
                      <a:pt x="601" y="520"/>
                      <a:pt x="599" y="534"/>
                      <a:pt x="599" y="538"/>
                    </a:cubicBezTo>
                    <a:cubicBezTo>
                      <a:pt x="599" y="550"/>
                      <a:pt x="603" y="560"/>
                      <a:pt x="606" y="569"/>
                    </a:cubicBezTo>
                    <a:cubicBezTo>
                      <a:pt x="608" y="574"/>
                      <a:pt x="610" y="579"/>
                      <a:pt x="610" y="582"/>
                    </a:cubicBezTo>
                    <a:cubicBezTo>
                      <a:pt x="610" y="595"/>
                      <a:pt x="607" y="609"/>
                      <a:pt x="593" y="616"/>
                    </a:cubicBezTo>
                    <a:cubicBezTo>
                      <a:pt x="592" y="616"/>
                      <a:pt x="592" y="616"/>
                      <a:pt x="592" y="616"/>
                    </a:cubicBezTo>
                    <a:cubicBezTo>
                      <a:pt x="588" y="619"/>
                      <a:pt x="569" y="632"/>
                      <a:pt x="573" y="647"/>
                    </a:cubicBezTo>
                    <a:cubicBezTo>
                      <a:pt x="573" y="652"/>
                      <a:pt x="575" y="656"/>
                      <a:pt x="576" y="660"/>
                    </a:cubicBezTo>
                    <a:cubicBezTo>
                      <a:pt x="581" y="674"/>
                      <a:pt x="584" y="683"/>
                      <a:pt x="563" y="698"/>
                    </a:cubicBezTo>
                    <a:cubicBezTo>
                      <a:pt x="536" y="715"/>
                      <a:pt x="465" y="732"/>
                      <a:pt x="381" y="732"/>
                    </a:cubicBezTo>
                    <a:cubicBezTo>
                      <a:pt x="338" y="732"/>
                      <a:pt x="274" y="728"/>
                      <a:pt x="217" y="705"/>
                    </a:cubicBezTo>
                    <a:cubicBezTo>
                      <a:pt x="215" y="704"/>
                      <a:pt x="213" y="703"/>
                      <a:pt x="211" y="702"/>
                    </a:cubicBezTo>
                    <a:cubicBezTo>
                      <a:pt x="192" y="694"/>
                      <a:pt x="163" y="681"/>
                      <a:pt x="25" y="680"/>
                    </a:cubicBezTo>
                    <a:cubicBezTo>
                      <a:pt x="20" y="680"/>
                      <a:pt x="16" y="676"/>
                      <a:pt x="16" y="670"/>
                    </a:cubicBezTo>
                    <a:cubicBezTo>
                      <a:pt x="16" y="420"/>
                      <a:pt x="16" y="420"/>
                      <a:pt x="16" y="420"/>
                    </a:cubicBezTo>
                    <a:cubicBezTo>
                      <a:pt x="16" y="414"/>
                      <a:pt x="21" y="409"/>
                      <a:pt x="26" y="409"/>
                    </a:cubicBezTo>
                    <a:cubicBezTo>
                      <a:pt x="104" y="406"/>
                      <a:pt x="128" y="405"/>
                      <a:pt x="154" y="382"/>
                    </a:cubicBezTo>
                    <a:cubicBezTo>
                      <a:pt x="175" y="363"/>
                      <a:pt x="192" y="325"/>
                      <a:pt x="207" y="291"/>
                    </a:cubicBezTo>
                    <a:cubicBezTo>
                      <a:pt x="213" y="276"/>
                      <a:pt x="220" y="262"/>
                      <a:pt x="225" y="253"/>
                    </a:cubicBezTo>
                    <a:cubicBezTo>
                      <a:pt x="228" y="247"/>
                      <a:pt x="239" y="234"/>
                      <a:pt x="248" y="222"/>
                    </a:cubicBezTo>
                    <a:cubicBezTo>
                      <a:pt x="256" y="212"/>
                      <a:pt x="263" y="203"/>
                      <a:pt x="266" y="198"/>
                    </a:cubicBezTo>
                    <a:cubicBezTo>
                      <a:pt x="284" y="169"/>
                      <a:pt x="291" y="149"/>
                      <a:pt x="302" y="118"/>
                    </a:cubicBezTo>
                    <a:cubicBezTo>
                      <a:pt x="305" y="110"/>
                      <a:pt x="310" y="91"/>
                      <a:pt x="314" y="72"/>
                    </a:cubicBezTo>
                    <a:cubicBezTo>
                      <a:pt x="317" y="59"/>
                      <a:pt x="320" y="46"/>
                      <a:pt x="322" y="40"/>
                    </a:cubicBezTo>
                    <a:cubicBezTo>
                      <a:pt x="330" y="25"/>
                      <a:pt x="347" y="16"/>
                      <a:pt x="364" y="16"/>
                    </a:cubicBezTo>
                    <a:cubicBezTo>
                      <a:pt x="369" y="16"/>
                      <a:pt x="373" y="16"/>
                      <a:pt x="377" y="17"/>
                    </a:cubicBezTo>
                    <a:cubicBezTo>
                      <a:pt x="402" y="24"/>
                      <a:pt x="409" y="68"/>
                      <a:pt x="409" y="74"/>
                    </a:cubicBezTo>
                    <a:cubicBezTo>
                      <a:pt x="411" y="124"/>
                      <a:pt x="397" y="186"/>
                      <a:pt x="367" y="256"/>
                    </a:cubicBezTo>
                    <a:cubicBezTo>
                      <a:pt x="365" y="260"/>
                      <a:pt x="364" y="262"/>
                      <a:pt x="364" y="263"/>
                    </a:cubicBezTo>
                    <a:cubicBezTo>
                      <a:pt x="361" y="270"/>
                      <a:pt x="355" y="292"/>
                      <a:pt x="366" y="309"/>
                    </a:cubicBezTo>
                    <a:cubicBezTo>
                      <a:pt x="375" y="322"/>
                      <a:pt x="389" y="322"/>
                      <a:pt x="399" y="322"/>
                    </a:cubicBezTo>
                    <a:cubicBezTo>
                      <a:pt x="401" y="322"/>
                      <a:pt x="401" y="322"/>
                      <a:pt x="401" y="322"/>
                    </a:cubicBezTo>
                    <a:cubicBezTo>
                      <a:pt x="408" y="322"/>
                      <a:pt x="416" y="322"/>
                      <a:pt x="426" y="322"/>
                    </a:cubicBezTo>
                    <a:cubicBezTo>
                      <a:pt x="442" y="321"/>
                      <a:pt x="460" y="320"/>
                      <a:pt x="480" y="320"/>
                    </a:cubicBezTo>
                    <a:cubicBezTo>
                      <a:pt x="515" y="320"/>
                      <a:pt x="542" y="322"/>
                      <a:pt x="563" y="326"/>
                    </a:cubicBezTo>
                    <a:cubicBezTo>
                      <a:pt x="578" y="329"/>
                      <a:pt x="617" y="342"/>
                      <a:pt x="620" y="365"/>
                    </a:cubicBezTo>
                    <a:cubicBezTo>
                      <a:pt x="623" y="383"/>
                      <a:pt x="617" y="391"/>
                      <a:pt x="612" y="399"/>
                    </a:cubicBezTo>
                    <a:cubicBezTo>
                      <a:pt x="606" y="408"/>
                      <a:pt x="599" y="419"/>
                      <a:pt x="611" y="437"/>
                    </a:cubicBezTo>
                    <a:cubicBezTo>
                      <a:pt x="611" y="438"/>
                      <a:pt x="611" y="438"/>
                      <a:pt x="611" y="438"/>
                    </a:cubicBezTo>
                    <a:cubicBezTo>
                      <a:pt x="625" y="453"/>
                      <a:pt x="632" y="469"/>
                      <a:pt x="630" y="4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67"/>
              <p:cNvSpPr>
                <a:spLocks noEditPoints="1"/>
              </p:cNvSpPr>
              <p:nvPr/>
            </p:nvSpPr>
            <p:spPr bwMode="auto">
              <a:xfrm>
                <a:off x="1435836" y="1821375"/>
                <a:ext cx="76009" cy="168142"/>
              </a:xfrm>
              <a:custGeom>
                <a:avLst/>
                <a:gdLst>
                  <a:gd name="T0" fmla="*/ 132 w 162"/>
                  <a:gd name="T1" fmla="*/ 0 h 360"/>
                  <a:gd name="T2" fmla="*/ 30 w 162"/>
                  <a:gd name="T3" fmla="*/ 0 h 360"/>
                  <a:gd name="T4" fmla="*/ 0 w 162"/>
                  <a:gd name="T5" fmla="*/ 30 h 360"/>
                  <a:gd name="T6" fmla="*/ 0 w 162"/>
                  <a:gd name="T7" fmla="*/ 330 h 360"/>
                  <a:gd name="T8" fmla="*/ 30 w 162"/>
                  <a:gd name="T9" fmla="*/ 360 h 360"/>
                  <a:gd name="T10" fmla="*/ 132 w 162"/>
                  <a:gd name="T11" fmla="*/ 360 h 360"/>
                  <a:gd name="T12" fmla="*/ 162 w 162"/>
                  <a:gd name="T13" fmla="*/ 330 h 360"/>
                  <a:gd name="T14" fmla="*/ 162 w 162"/>
                  <a:gd name="T15" fmla="*/ 30 h 360"/>
                  <a:gd name="T16" fmla="*/ 132 w 162"/>
                  <a:gd name="T17" fmla="*/ 0 h 360"/>
                  <a:gd name="T18" fmla="*/ 146 w 162"/>
                  <a:gd name="T19" fmla="*/ 330 h 360"/>
                  <a:gd name="T20" fmla="*/ 132 w 162"/>
                  <a:gd name="T21" fmla="*/ 344 h 360"/>
                  <a:gd name="T22" fmla="*/ 30 w 162"/>
                  <a:gd name="T23" fmla="*/ 344 h 360"/>
                  <a:gd name="T24" fmla="*/ 16 w 162"/>
                  <a:gd name="T25" fmla="*/ 330 h 360"/>
                  <a:gd name="T26" fmla="*/ 16 w 162"/>
                  <a:gd name="T27" fmla="*/ 30 h 360"/>
                  <a:gd name="T28" fmla="*/ 30 w 162"/>
                  <a:gd name="T29" fmla="*/ 16 h 360"/>
                  <a:gd name="T30" fmla="*/ 132 w 162"/>
                  <a:gd name="T31" fmla="*/ 16 h 360"/>
                  <a:gd name="T32" fmla="*/ 146 w 162"/>
                  <a:gd name="T33" fmla="*/ 30 h 360"/>
                  <a:gd name="T34" fmla="*/ 146 w 162"/>
                  <a:gd name="T35" fmla="*/ 33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360">
                    <a:moveTo>
                      <a:pt x="13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4" y="0"/>
                      <a:pt x="0" y="14"/>
                      <a:pt x="0" y="30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0" y="347"/>
                      <a:pt x="14" y="360"/>
                      <a:pt x="30" y="360"/>
                    </a:cubicBezTo>
                    <a:cubicBezTo>
                      <a:pt x="132" y="360"/>
                      <a:pt x="132" y="360"/>
                      <a:pt x="132" y="360"/>
                    </a:cubicBezTo>
                    <a:cubicBezTo>
                      <a:pt x="148" y="360"/>
                      <a:pt x="162" y="347"/>
                      <a:pt x="162" y="3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2" y="14"/>
                      <a:pt x="148" y="0"/>
                      <a:pt x="132" y="0"/>
                    </a:cubicBezTo>
                    <a:close/>
                    <a:moveTo>
                      <a:pt x="146" y="330"/>
                    </a:moveTo>
                    <a:cubicBezTo>
                      <a:pt x="146" y="338"/>
                      <a:pt x="139" y="344"/>
                      <a:pt x="132" y="344"/>
                    </a:cubicBezTo>
                    <a:cubicBezTo>
                      <a:pt x="30" y="344"/>
                      <a:pt x="30" y="344"/>
                      <a:pt x="30" y="344"/>
                    </a:cubicBezTo>
                    <a:cubicBezTo>
                      <a:pt x="22" y="344"/>
                      <a:pt x="16" y="338"/>
                      <a:pt x="16" y="3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22"/>
                      <a:pt x="22" y="16"/>
                      <a:pt x="30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9" y="16"/>
                      <a:pt x="146" y="22"/>
                      <a:pt x="146" y="30"/>
                    </a:cubicBezTo>
                    <a:lnTo>
                      <a:pt x="146" y="3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68"/>
              <p:cNvSpPr>
                <a:spLocks noEditPoints="1"/>
              </p:cNvSpPr>
              <p:nvPr userDrawn="1"/>
            </p:nvSpPr>
            <p:spPr bwMode="auto">
              <a:xfrm>
                <a:off x="1460020" y="1841090"/>
                <a:ext cx="27640" cy="27640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44 h 60"/>
                  <a:gd name="T12" fmla="*/ 16 w 60"/>
                  <a:gd name="T13" fmla="*/ 30 h 60"/>
                  <a:gd name="T14" fmla="*/ 30 w 60"/>
                  <a:gd name="T15" fmla="*/ 16 h 60"/>
                  <a:gd name="T16" fmla="*/ 44 w 60"/>
                  <a:gd name="T17" fmla="*/ 30 h 60"/>
                  <a:gd name="T18" fmla="*/ 30 w 60"/>
                  <a:gd name="T19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6"/>
                      <a:pt x="14" y="60"/>
                      <a:pt x="30" y="60"/>
                    </a:cubicBezTo>
                    <a:cubicBezTo>
                      <a:pt x="47" y="60"/>
                      <a:pt x="60" y="46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44"/>
                    </a:moveTo>
                    <a:cubicBezTo>
                      <a:pt x="22" y="44"/>
                      <a:pt x="16" y="37"/>
                      <a:pt x="16" y="30"/>
                    </a:cubicBezTo>
                    <a:cubicBezTo>
                      <a:pt x="16" y="22"/>
                      <a:pt x="22" y="16"/>
                      <a:pt x="30" y="16"/>
                    </a:cubicBezTo>
                    <a:cubicBezTo>
                      <a:pt x="38" y="16"/>
                      <a:pt x="44" y="22"/>
                      <a:pt x="44" y="30"/>
                    </a:cubicBezTo>
                    <a:cubicBezTo>
                      <a:pt x="44" y="37"/>
                      <a:pt x="38" y="44"/>
                      <a:pt x="30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997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/B Test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A/B Testing</a:t>
            </a:r>
            <a:endParaRPr lang="en-US" noProof="0" dirty="0"/>
          </a:p>
        </p:txBody>
      </p:sp>
      <p:sp>
        <p:nvSpPr>
          <p:cNvPr id="4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2452688" y="1335634"/>
            <a:ext cx="4238625" cy="3108326"/>
            <a:chOff x="1545" y="775"/>
            <a:chExt cx="2670" cy="1958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1545" y="1081"/>
              <a:ext cx="1102" cy="1571"/>
            </a:xfrm>
            <a:custGeom>
              <a:avLst/>
              <a:gdLst>
                <a:gd name="T0" fmla="*/ 117 w 2205"/>
                <a:gd name="T1" fmla="*/ 0 h 3142"/>
                <a:gd name="T2" fmla="*/ 104 w 2205"/>
                <a:gd name="T3" fmla="*/ 1 h 3142"/>
                <a:gd name="T4" fmla="*/ 83 w 2205"/>
                <a:gd name="T5" fmla="*/ 5 h 3142"/>
                <a:gd name="T6" fmla="*/ 62 w 2205"/>
                <a:gd name="T7" fmla="*/ 14 h 3142"/>
                <a:gd name="T8" fmla="*/ 42 w 2205"/>
                <a:gd name="T9" fmla="*/ 26 h 3142"/>
                <a:gd name="T10" fmla="*/ 27 w 2205"/>
                <a:gd name="T11" fmla="*/ 42 h 3142"/>
                <a:gd name="T12" fmla="*/ 15 w 2205"/>
                <a:gd name="T13" fmla="*/ 61 h 3142"/>
                <a:gd name="T14" fmla="*/ 5 w 2205"/>
                <a:gd name="T15" fmla="*/ 81 h 3142"/>
                <a:gd name="T16" fmla="*/ 1 w 2205"/>
                <a:gd name="T17" fmla="*/ 105 h 3142"/>
                <a:gd name="T18" fmla="*/ 0 w 2205"/>
                <a:gd name="T19" fmla="*/ 3025 h 3142"/>
                <a:gd name="T20" fmla="*/ 1 w 2205"/>
                <a:gd name="T21" fmla="*/ 3037 h 3142"/>
                <a:gd name="T22" fmla="*/ 5 w 2205"/>
                <a:gd name="T23" fmla="*/ 3060 h 3142"/>
                <a:gd name="T24" fmla="*/ 15 w 2205"/>
                <a:gd name="T25" fmla="*/ 3081 h 3142"/>
                <a:gd name="T26" fmla="*/ 27 w 2205"/>
                <a:gd name="T27" fmla="*/ 3099 h 3142"/>
                <a:gd name="T28" fmla="*/ 42 w 2205"/>
                <a:gd name="T29" fmla="*/ 3115 h 3142"/>
                <a:gd name="T30" fmla="*/ 62 w 2205"/>
                <a:gd name="T31" fmla="*/ 3128 h 3142"/>
                <a:gd name="T32" fmla="*/ 83 w 2205"/>
                <a:gd name="T33" fmla="*/ 3136 h 3142"/>
                <a:gd name="T34" fmla="*/ 104 w 2205"/>
                <a:gd name="T35" fmla="*/ 3141 h 3142"/>
                <a:gd name="T36" fmla="*/ 2088 w 2205"/>
                <a:gd name="T37" fmla="*/ 3142 h 3142"/>
                <a:gd name="T38" fmla="*/ 2100 w 2205"/>
                <a:gd name="T39" fmla="*/ 3141 h 3142"/>
                <a:gd name="T40" fmla="*/ 2123 w 2205"/>
                <a:gd name="T41" fmla="*/ 3136 h 3142"/>
                <a:gd name="T42" fmla="*/ 2144 w 2205"/>
                <a:gd name="T43" fmla="*/ 3128 h 3142"/>
                <a:gd name="T44" fmla="*/ 2162 w 2205"/>
                <a:gd name="T45" fmla="*/ 3115 h 3142"/>
                <a:gd name="T46" fmla="*/ 2178 w 2205"/>
                <a:gd name="T47" fmla="*/ 3099 h 3142"/>
                <a:gd name="T48" fmla="*/ 2191 w 2205"/>
                <a:gd name="T49" fmla="*/ 3081 h 3142"/>
                <a:gd name="T50" fmla="*/ 2200 w 2205"/>
                <a:gd name="T51" fmla="*/ 3060 h 3142"/>
                <a:gd name="T52" fmla="*/ 2205 w 2205"/>
                <a:gd name="T53" fmla="*/ 3037 h 3142"/>
                <a:gd name="T54" fmla="*/ 2205 w 2205"/>
                <a:gd name="T55" fmla="*/ 117 h 3142"/>
                <a:gd name="T56" fmla="*/ 2205 w 2205"/>
                <a:gd name="T57" fmla="*/ 105 h 3142"/>
                <a:gd name="T58" fmla="*/ 2200 w 2205"/>
                <a:gd name="T59" fmla="*/ 81 h 3142"/>
                <a:gd name="T60" fmla="*/ 2191 w 2205"/>
                <a:gd name="T61" fmla="*/ 61 h 3142"/>
                <a:gd name="T62" fmla="*/ 2178 w 2205"/>
                <a:gd name="T63" fmla="*/ 42 h 3142"/>
                <a:gd name="T64" fmla="*/ 2162 w 2205"/>
                <a:gd name="T65" fmla="*/ 26 h 3142"/>
                <a:gd name="T66" fmla="*/ 2144 w 2205"/>
                <a:gd name="T67" fmla="*/ 14 h 3142"/>
                <a:gd name="T68" fmla="*/ 2123 w 2205"/>
                <a:gd name="T69" fmla="*/ 5 h 3142"/>
                <a:gd name="T70" fmla="*/ 2100 w 2205"/>
                <a:gd name="T71" fmla="*/ 1 h 3142"/>
                <a:gd name="T72" fmla="*/ 2088 w 2205"/>
                <a:gd name="T73" fmla="*/ 0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05" h="3142">
                  <a:moveTo>
                    <a:pt x="2088" y="0"/>
                  </a:move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2"/>
                  </a:lnTo>
                  <a:lnTo>
                    <a:pt x="83" y="5"/>
                  </a:lnTo>
                  <a:lnTo>
                    <a:pt x="71" y="9"/>
                  </a:lnTo>
                  <a:lnTo>
                    <a:pt x="62" y="14"/>
                  </a:lnTo>
                  <a:lnTo>
                    <a:pt x="52" y="19"/>
                  </a:lnTo>
                  <a:lnTo>
                    <a:pt x="42" y="26"/>
                  </a:lnTo>
                  <a:lnTo>
                    <a:pt x="34" y="34"/>
                  </a:lnTo>
                  <a:lnTo>
                    <a:pt x="27" y="42"/>
                  </a:lnTo>
                  <a:lnTo>
                    <a:pt x="20" y="52"/>
                  </a:lnTo>
                  <a:lnTo>
                    <a:pt x="15" y="61"/>
                  </a:lnTo>
                  <a:lnTo>
                    <a:pt x="9" y="71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5"/>
                  </a:lnTo>
                  <a:lnTo>
                    <a:pt x="0" y="117"/>
                  </a:lnTo>
                  <a:lnTo>
                    <a:pt x="0" y="3025"/>
                  </a:lnTo>
                  <a:lnTo>
                    <a:pt x="0" y="3025"/>
                  </a:lnTo>
                  <a:lnTo>
                    <a:pt x="1" y="3037"/>
                  </a:lnTo>
                  <a:lnTo>
                    <a:pt x="2" y="3048"/>
                  </a:lnTo>
                  <a:lnTo>
                    <a:pt x="5" y="3060"/>
                  </a:lnTo>
                  <a:lnTo>
                    <a:pt x="9" y="3070"/>
                  </a:lnTo>
                  <a:lnTo>
                    <a:pt x="15" y="3081"/>
                  </a:lnTo>
                  <a:lnTo>
                    <a:pt x="20" y="3090"/>
                  </a:lnTo>
                  <a:lnTo>
                    <a:pt x="27" y="3099"/>
                  </a:lnTo>
                  <a:lnTo>
                    <a:pt x="34" y="3107"/>
                  </a:lnTo>
                  <a:lnTo>
                    <a:pt x="42" y="3115"/>
                  </a:lnTo>
                  <a:lnTo>
                    <a:pt x="52" y="3122"/>
                  </a:lnTo>
                  <a:lnTo>
                    <a:pt x="62" y="3128"/>
                  </a:lnTo>
                  <a:lnTo>
                    <a:pt x="71" y="3133"/>
                  </a:lnTo>
                  <a:lnTo>
                    <a:pt x="83" y="3136"/>
                  </a:lnTo>
                  <a:lnTo>
                    <a:pt x="93" y="3139"/>
                  </a:lnTo>
                  <a:lnTo>
                    <a:pt x="104" y="3141"/>
                  </a:lnTo>
                  <a:lnTo>
                    <a:pt x="117" y="3142"/>
                  </a:lnTo>
                  <a:lnTo>
                    <a:pt x="2088" y="3142"/>
                  </a:lnTo>
                  <a:lnTo>
                    <a:pt x="2088" y="3142"/>
                  </a:lnTo>
                  <a:lnTo>
                    <a:pt x="2100" y="3141"/>
                  </a:lnTo>
                  <a:lnTo>
                    <a:pt x="2111" y="3139"/>
                  </a:lnTo>
                  <a:lnTo>
                    <a:pt x="2123" y="3136"/>
                  </a:lnTo>
                  <a:lnTo>
                    <a:pt x="2133" y="3133"/>
                  </a:lnTo>
                  <a:lnTo>
                    <a:pt x="2144" y="3128"/>
                  </a:lnTo>
                  <a:lnTo>
                    <a:pt x="2154" y="3122"/>
                  </a:lnTo>
                  <a:lnTo>
                    <a:pt x="2162" y="3115"/>
                  </a:lnTo>
                  <a:lnTo>
                    <a:pt x="2171" y="3107"/>
                  </a:lnTo>
                  <a:lnTo>
                    <a:pt x="2178" y="3099"/>
                  </a:lnTo>
                  <a:lnTo>
                    <a:pt x="2185" y="3090"/>
                  </a:lnTo>
                  <a:lnTo>
                    <a:pt x="2191" y="3081"/>
                  </a:lnTo>
                  <a:lnTo>
                    <a:pt x="2195" y="3070"/>
                  </a:lnTo>
                  <a:lnTo>
                    <a:pt x="2200" y="3060"/>
                  </a:lnTo>
                  <a:lnTo>
                    <a:pt x="2202" y="3048"/>
                  </a:lnTo>
                  <a:lnTo>
                    <a:pt x="2205" y="3037"/>
                  </a:lnTo>
                  <a:lnTo>
                    <a:pt x="2205" y="3025"/>
                  </a:lnTo>
                  <a:lnTo>
                    <a:pt x="2205" y="117"/>
                  </a:lnTo>
                  <a:lnTo>
                    <a:pt x="2205" y="117"/>
                  </a:lnTo>
                  <a:lnTo>
                    <a:pt x="2205" y="105"/>
                  </a:lnTo>
                  <a:lnTo>
                    <a:pt x="2202" y="93"/>
                  </a:lnTo>
                  <a:lnTo>
                    <a:pt x="2200" y="81"/>
                  </a:lnTo>
                  <a:lnTo>
                    <a:pt x="2195" y="71"/>
                  </a:lnTo>
                  <a:lnTo>
                    <a:pt x="2191" y="61"/>
                  </a:lnTo>
                  <a:lnTo>
                    <a:pt x="2185" y="52"/>
                  </a:lnTo>
                  <a:lnTo>
                    <a:pt x="2178" y="42"/>
                  </a:lnTo>
                  <a:lnTo>
                    <a:pt x="2171" y="34"/>
                  </a:lnTo>
                  <a:lnTo>
                    <a:pt x="2162" y="26"/>
                  </a:lnTo>
                  <a:lnTo>
                    <a:pt x="2154" y="19"/>
                  </a:lnTo>
                  <a:lnTo>
                    <a:pt x="2144" y="14"/>
                  </a:lnTo>
                  <a:lnTo>
                    <a:pt x="2133" y="9"/>
                  </a:lnTo>
                  <a:lnTo>
                    <a:pt x="2123" y="5"/>
                  </a:lnTo>
                  <a:lnTo>
                    <a:pt x="2111" y="2"/>
                  </a:lnTo>
                  <a:lnTo>
                    <a:pt x="2100" y="1"/>
                  </a:lnTo>
                  <a:lnTo>
                    <a:pt x="2088" y="0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1614" y="1226"/>
              <a:ext cx="965" cy="1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2064" y="2556"/>
              <a:ext cx="65" cy="65"/>
            </a:xfrm>
            <a:custGeom>
              <a:avLst/>
              <a:gdLst>
                <a:gd name="T0" fmla="*/ 130 w 130"/>
                <a:gd name="T1" fmla="*/ 66 h 130"/>
                <a:gd name="T2" fmla="*/ 130 w 130"/>
                <a:gd name="T3" fmla="*/ 66 h 130"/>
                <a:gd name="T4" fmla="*/ 129 w 130"/>
                <a:gd name="T5" fmla="*/ 79 h 130"/>
                <a:gd name="T6" fmla="*/ 125 w 130"/>
                <a:gd name="T7" fmla="*/ 91 h 130"/>
                <a:gd name="T8" fmla="*/ 118 w 130"/>
                <a:gd name="T9" fmla="*/ 102 h 130"/>
                <a:gd name="T10" fmla="*/ 110 w 130"/>
                <a:gd name="T11" fmla="*/ 112 h 130"/>
                <a:gd name="T12" fmla="*/ 101 w 130"/>
                <a:gd name="T13" fmla="*/ 120 h 130"/>
                <a:gd name="T14" fmla="*/ 89 w 130"/>
                <a:gd name="T15" fmla="*/ 126 h 130"/>
                <a:gd name="T16" fmla="*/ 78 w 130"/>
                <a:gd name="T17" fmla="*/ 129 h 130"/>
                <a:gd name="T18" fmla="*/ 64 w 130"/>
                <a:gd name="T19" fmla="*/ 130 h 130"/>
                <a:gd name="T20" fmla="*/ 64 w 130"/>
                <a:gd name="T21" fmla="*/ 130 h 130"/>
                <a:gd name="T22" fmla="*/ 51 w 130"/>
                <a:gd name="T23" fmla="*/ 129 h 130"/>
                <a:gd name="T24" fmla="*/ 39 w 130"/>
                <a:gd name="T25" fmla="*/ 126 h 130"/>
                <a:gd name="T26" fmla="*/ 28 w 130"/>
                <a:gd name="T27" fmla="*/ 120 h 130"/>
                <a:gd name="T28" fmla="*/ 18 w 130"/>
                <a:gd name="T29" fmla="*/ 112 h 130"/>
                <a:gd name="T30" fmla="*/ 10 w 130"/>
                <a:gd name="T31" fmla="*/ 102 h 130"/>
                <a:gd name="T32" fmla="*/ 4 w 130"/>
                <a:gd name="T33" fmla="*/ 91 h 130"/>
                <a:gd name="T34" fmla="*/ 1 w 130"/>
                <a:gd name="T35" fmla="*/ 79 h 130"/>
                <a:gd name="T36" fmla="*/ 0 w 130"/>
                <a:gd name="T37" fmla="*/ 66 h 130"/>
                <a:gd name="T38" fmla="*/ 0 w 130"/>
                <a:gd name="T39" fmla="*/ 66 h 130"/>
                <a:gd name="T40" fmla="*/ 1 w 130"/>
                <a:gd name="T41" fmla="*/ 52 h 130"/>
                <a:gd name="T42" fmla="*/ 4 w 130"/>
                <a:gd name="T43" fmla="*/ 41 h 130"/>
                <a:gd name="T44" fmla="*/ 10 w 130"/>
                <a:gd name="T45" fmla="*/ 29 h 130"/>
                <a:gd name="T46" fmla="*/ 18 w 130"/>
                <a:gd name="T47" fmla="*/ 19 h 130"/>
                <a:gd name="T48" fmla="*/ 28 w 130"/>
                <a:gd name="T49" fmla="*/ 12 h 130"/>
                <a:gd name="T50" fmla="*/ 39 w 130"/>
                <a:gd name="T51" fmla="*/ 5 h 130"/>
                <a:gd name="T52" fmla="*/ 51 w 130"/>
                <a:gd name="T53" fmla="*/ 1 h 130"/>
                <a:gd name="T54" fmla="*/ 64 w 130"/>
                <a:gd name="T55" fmla="*/ 0 h 130"/>
                <a:gd name="T56" fmla="*/ 64 w 130"/>
                <a:gd name="T57" fmla="*/ 0 h 130"/>
                <a:gd name="T58" fmla="*/ 78 w 130"/>
                <a:gd name="T59" fmla="*/ 1 h 130"/>
                <a:gd name="T60" fmla="*/ 89 w 130"/>
                <a:gd name="T61" fmla="*/ 5 h 130"/>
                <a:gd name="T62" fmla="*/ 101 w 130"/>
                <a:gd name="T63" fmla="*/ 12 h 130"/>
                <a:gd name="T64" fmla="*/ 110 w 130"/>
                <a:gd name="T65" fmla="*/ 19 h 130"/>
                <a:gd name="T66" fmla="*/ 118 w 130"/>
                <a:gd name="T67" fmla="*/ 29 h 130"/>
                <a:gd name="T68" fmla="*/ 125 w 130"/>
                <a:gd name="T69" fmla="*/ 41 h 130"/>
                <a:gd name="T70" fmla="*/ 129 w 130"/>
                <a:gd name="T71" fmla="*/ 52 h 130"/>
                <a:gd name="T72" fmla="*/ 130 w 130"/>
                <a:gd name="T73" fmla="*/ 66 h 130"/>
                <a:gd name="T74" fmla="*/ 130 w 130"/>
                <a:gd name="T75" fmla="*/ 6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0">
                  <a:moveTo>
                    <a:pt x="130" y="66"/>
                  </a:moveTo>
                  <a:lnTo>
                    <a:pt x="130" y="66"/>
                  </a:lnTo>
                  <a:lnTo>
                    <a:pt x="129" y="79"/>
                  </a:lnTo>
                  <a:lnTo>
                    <a:pt x="125" y="91"/>
                  </a:lnTo>
                  <a:lnTo>
                    <a:pt x="118" y="102"/>
                  </a:lnTo>
                  <a:lnTo>
                    <a:pt x="110" y="112"/>
                  </a:lnTo>
                  <a:lnTo>
                    <a:pt x="101" y="120"/>
                  </a:lnTo>
                  <a:lnTo>
                    <a:pt x="89" y="126"/>
                  </a:lnTo>
                  <a:lnTo>
                    <a:pt x="78" y="129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51" y="129"/>
                  </a:lnTo>
                  <a:lnTo>
                    <a:pt x="39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1"/>
                  </a:lnTo>
                  <a:lnTo>
                    <a:pt x="1" y="79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52"/>
                  </a:lnTo>
                  <a:lnTo>
                    <a:pt x="4" y="41"/>
                  </a:lnTo>
                  <a:lnTo>
                    <a:pt x="10" y="29"/>
                  </a:lnTo>
                  <a:lnTo>
                    <a:pt x="18" y="19"/>
                  </a:lnTo>
                  <a:lnTo>
                    <a:pt x="28" y="12"/>
                  </a:lnTo>
                  <a:lnTo>
                    <a:pt x="39" y="5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8" y="1"/>
                  </a:lnTo>
                  <a:lnTo>
                    <a:pt x="89" y="5"/>
                  </a:lnTo>
                  <a:lnTo>
                    <a:pt x="101" y="12"/>
                  </a:lnTo>
                  <a:lnTo>
                    <a:pt x="110" y="19"/>
                  </a:lnTo>
                  <a:lnTo>
                    <a:pt x="118" y="29"/>
                  </a:lnTo>
                  <a:lnTo>
                    <a:pt x="125" y="41"/>
                  </a:lnTo>
                  <a:lnTo>
                    <a:pt x="129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090" y="1152"/>
              <a:ext cx="12" cy="11"/>
            </a:xfrm>
            <a:custGeom>
              <a:avLst/>
              <a:gdLst>
                <a:gd name="T0" fmla="*/ 23 w 23"/>
                <a:gd name="T1" fmla="*/ 12 h 23"/>
                <a:gd name="T2" fmla="*/ 23 w 23"/>
                <a:gd name="T3" fmla="*/ 12 h 23"/>
                <a:gd name="T4" fmla="*/ 23 w 23"/>
                <a:gd name="T5" fmla="*/ 16 h 23"/>
                <a:gd name="T6" fmla="*/ 19 w 23"/>
                <a:gd name="T7" fmla="*/ 20 h 23"/>
                <a:gd name="T8" fmla="*/ 16 w 23"/>
                <a:gd name="T9" fmla="*/ 23 h 23"/>
                <a:gd name="T10" fmla="*/ 11 w 23"/>
                <a:gd name="T11" fmla="*/ 23 h 23"/>
                <a:gd name="T12" fmla="*/ 11 w 23"/>
                <a:gd name="T13" fmla="*/ 23 h 23"/>
                <a:gd name="T14" fmla="*/ 8 w 23"/>
                <a:gd name="T15" fmla="*/ 23 h 23"/>
                <a:gd name="T16" fmla="*/ 3 w 23"/>
                <a:gd name="T17" fmla="*/ 20 h 23"/>
                <a:gd name="T18" fmla="*/ 1 w 23"/>
                <a:gd name="T19" fmla="*/ 16 h 23"/>
                <a:gd name="T20" fmla="*/ 0 w 23"/>
                <a:gd name="T21" fmla="*/ 12 h 23"/>
                <a:gd name="T22" fmla="*/ 0 w 23"/>
                <a:gd name="T23" fmla="*/ 12 h 23"/>
                <a:gd name="T24" fmla="*/ 1 w 23"/>
                <a:gd name="T25" fmla="*/ 7 h 23"/>
                <a:gd name="T26" fmla="*/ 3 w 23"/>
                <a:gd name="T27" fmla="*/ 4 h 23"/>
                <a:gd name="T28" fmla="*/ 8 w 23"/>
                <a:gd name="T29" fmla="*/ 1 h 23"/>
                <a:gd name="T30" fmla="*/ 11 w 23"/>
                <a:gd name="T31" fmla="*/ 0 h 23"/>
                <a:gd name="T32" fmla="*/ 11 w 23"/>
                <a:gd name="T33" fmla="*/ 0 h 23"/>
                <a:gd name="T34" fmla="*/ 16 w 23"/>
                <a:gd name="T35" fmla="*/ 1 h 23"/>
                <a:gd name="T36" fmla="*/ 19 w 23"/>
                <a:gd name="T37" fmla="*/ 4 h 23"/>
                <a:gd name="T38" fmla="*/ 23 w 23"/>
                <a:gd name="T39" fmla="*/ 7 h 23"/>
                <a:gd name="T40" fmla="*/ 23 w 23"/>
                <a:gd name="T41" fmla="*/ 12 h 23"/>
                <a:gd name="T42" fmla="*/ 23 w 23"/>
                <a:gd name="T4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3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981" y="775"/>
              <a:ext cx="230" cy="230"/>
            </a:xfrm>
            <a:custGeom>
              <a:avLst/>
              <a:gdLst>
                <a:gd name="T0" fmla="*/ 460 w 460"/>
                <a:gd name="T1" fmla="*/ 230 h 460"/>
                <a:gd name="T2" fmla="*/ 455 w 460"/>
                <a:gd name="T3" fmla="*/ 276 h 460"/>
                <a:gd name="T4" fmla="*/ 441 w 460"/>
                <a:gd name="T5" fmla="*/ 319 h 460"/>
                <a:gd name="T6" fmla="*/ 420 w 460"/>
                <a:gd name="T7" fmla="*/ 358 h 460"/>
                <a:gd name="T8" fmla="*/ 392 w 460"/>
                <a:gd name="T9" fmla="*/ 392 h 460"/>
                <a:gd name="T10" fmla="*/ 358 w 460"/>
                <a:gd name="T11" fmla="*/ 420 h 460"/>
                <a:gd name="T12" fmla="*/ 319 w 460"/>
                <a:gd name="T13" fmla="*/ 441 h 460"/>
                <a:gd name="T14" fmla="*/ 276 w 460"/>
                <a:gd name="T15" fmla="*/ 455 h 460"/>
                <a:gd name="T16" fmla="*/ 229 w 460"/>
                <a:gd name="T17" fmla="*/ 460 h 460"/>
                <a:gd name="T18" fmla="*/ 206 w 460"/>
                <a:gd name="T19" fmla="*/ 458 h 460"/>
                <a:gd name="T20" fmla="*/ 161 w 460"/>
                <a:gd name="T21" fmla="*/ 449 h 460"/>
                <a:gd name="T22" fmla="*/ 120 w 460"/>
                <a:gd name="T23" fmla="*/ 432 h 460"/>
                <a:gd name="T24" fmla="*/ 84 w 460"/>
                <a:gd name="T25" fmla="*/ 407 h 460"/>
                <a:gd name="T26" fmla="*/ 53 w 460"/>
                <a:gd name="T27" fmla="*/ 375 h 460"/>
                <a:gd name="T28" fmla="*/ 28 w 460"/>
                <a:gd name="T29" fmla="*/ 340 h 460"/>
                <a:gd name="T30" fmla="*/ 10 w 460"/>
                <a:gd name="T31" fmla="*/ 298 h 460"/>
                <a:gd name="T32" fmla="*/ 1 w 460"/>
                <a:gd name="T33" fmla="*/ 253 h 460"/>
                <a:gd name="T34" fmla="*/ 0 w 460"/>
                <a:gd name="T35" fmla="*/ 230 h 460"/>
                <a:gd name="T36" fmla="*/ 4 w 460"/>
                <a:gd name="T37" fmla="*/ 183 h 460"/>
                <a:gd name="T38" fmla="*/ 18 w 460"/>
                <a:gd name="T39" fmla="*/ 140 h 460"/>
                <a:gd name="T40" fmla="*/ 39 w 460"/>
                <a:gd name="T41" fmla="*/ 101 h 460"/>
                <a:gd name="T42" fmla="*/ 67 w 460"/>
                <a:gd name="T43" fmla="*/ 68 h 460"/>
                <a:gd name="T44" fmla="*/ 101 w 460"/>
                <a:gd name="T45" fmla="*/ 39 h 460"/>
                <a:gd name="T46" fmla="*/ 140 w 460"/>
                <a:gd name="T47" fmla="*/ 18 h 460"/>
                <a:gd name="T48" fmla="*/ 183 w 460"/>
                <a:gd name="T49" fmla="*/ 4 h 460"/>
                <a:gd name="T50" fmla="*/ 229 w 460"/>
                <a:gd name="T51" fmla="*/ 0 h 460"/>
                <a:gd name="T52" fmla="*/ 253 w 460"/>
                <a:gd name="T53" fmla="*/ 1 h 460"/>
                <a:gd name="T54" fmla="*/ 298 w 460"/>
                <a:gd name="T55" fmla="*/ 10 h 460"/>
                <a:gd name="T56" fmla="*/ 339 w 460"/>
                <a:gd name="T57" fmla="*/ 28 h 460"/>
                <a:gd name="T58" fmla="*/ 375 w 460"/>
                <a:gd name="T59" fmla="*/ 53 h 460"/>
                <a:gd name="T60" fmla="*/ 407 w 460"/>
                <a:gd name="T61" fmla="*/ 84 h 460"/>
                <a:gd name="T62" fmla="*/ 432 w 460"/>
                <a:gd name="T63" fmla="*/ 121 h 460"/>
                <a:gd name="T64" fmla="*/ 449 w 460"/>
                <a:gd name="T65" fmla="*/ 161 h 460"/>
                <a:gd name="T66" fmla="*/ 458 w 460"/>
                <a:gd name="T67" fmla="*/ 206 h 460"/>
                <a:gd name="T68" fmla="*/ 460 w 460"/>
                <a:gd name="T69" fmla="*/ 23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60">
                  <a:moveTo>
                    <a:pt x="460" y="230"/>
                  </a:moveTo>
                  <a:lnTo>
                    <a:pt x="460" y="230"/>
                  </a:lnTo>
                  <a:lnTo>
                    <a:pt x="458" y="253"/>
                  </a:lnTo>
                  <a:lnTo>
                    <a:pt x="455" y="276"/>
                  </a:lnTo>
                  <a:lnTo>
                    <a:pt x="449" y="298"/>
                  </a:lnTo>
                  <a:lnTo>
                    <a:pt x="441" y="319"/>
                  </a:lnTo>
                  <a:lnTo>
                    <a:pt x="432" y="340"/>
                  </a:lnTo>
                  <a:lnTo>
                    <a:pt x="420" y="358"/>
                  </a:lnTo>
                  <a:lnTo>
                    <a:pt x="407" y="375"/>
                  </a:lnTo>
                  <a:lnTo>
                    <a:pt x="392" y="392"/>
                  </a:lnTo>
                  <a:lnTo>
                    <a:pt x="375" y="407"/>
                  </a:lnTo>
                  <a:lnTo>
                    <a:pt x="358" y="420"/>
                  </a:lnTo>
                  <a:lnTo>
                    <a:pt x="339" y="432"/>
                  </a:lnTo>
                  <a:lnTo>
                    <a:pt x="319" y="441"/>
                  </a:lnTo>
                  <a:lnTo>
                    <a:pt x="298" y="449"/>
                  </a:lnTo>
                  <a:lnTo>
                    <a:pt x="276" y="455"/>
                  </a:lnTo>
                  <a:lnTo>
                    <a:pt x="253" y="458"/>
                  </a:lnTo>
                  <a:lnTo>
                    <a:pt x="229" y="460"/>
                  </a:lnTo>
                  <a:lnTo>
                    <a:pt x="229" y="460"/>
                  </a:lnTo>
                  <a:lnTo>
                    <a:pt x="206" y="458"/>
                  </a:lnTo>
                  <a:lnTo>
                    <a:pt x="183" y="455"/>
                  </a:lnTo>
                  <a:lnTo>
                    <a:pt x="161" y="449"/>
                  </a:lnTo>
                  <a:lnTo>
                    <a:pt x="140" y="441"/>
                  </a:lnTo>
                  <a:lnTo>
                    <a:pt x="120" y="432"/>
                  </a:lnTo>
                  <a:lnTo>
                    <a:pt x="101" y="420"/>
                  </a:lnTo>
                  <a:lnTo>
                    <a:pt x="84" y="407"/>
                  </a:lnTo>
                  <a:lnTo>
                    <a:pt x="67" y="392"/>
                  </a:lnTo>
                  <a:lnTo>
                    <a:pt x="53" y="375"/>
                  </a:lnTo>
                  <a:lnTo>
                    <a:pt x="39" y="358"/>
                  </a:lnTo>
                  <a:lnTo>
                    <a:pt x="28" y="340"/>
                  </a:lnTo>
                  <a:lnTo>
                    <a:pt x="18" y="319"/>
                  </a:lnTo>
                  <a:lnTo>
                    <a:pt x="10" y="298"/>
                  </a:lnTo>
                  <a:lnTo>
                    <a:pt x="4" y="276"/>
                  </a:lnTo>
                  <a:lnTo>
                    <a:pt x="1" y="253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1" y="206"/>
                  </a:lnTo>
                  <a:lnTo>
                    <a:pt x="4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1"/>
                  </a:lnTo>
                  <a:lnTo>
                    <a:pt x="39" y="101"/>
                  </a:lnTo>
                  <a:lnTo>
                    <a:pt x="53" y="84"/>
                  </a:lnTo>
                  <a:lnTo>
                    <a:pt x="67" y="68"/>
                  </a:lnTo>
                  <a:lnTo>
                    <a:pt x="84" y="53"/>
                  </a:lnTo>
                  <a:lnTo>
                    <a:pt x="101" y="39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1" y="10"/>
                  </a:lnTo>
                  <a:lnTo>
                    <a:pt x="183" y="4"/>
                  </a:lnTo>
                  <a:lnTo>
                    <a:pt x="206" y="1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53" y="1"/>
                  </a:lnTo>
                  <a:lnTo>
                    <a:pt x="276" y="4"/>
                  </a:lnTo>
                  <a:lnTo>
                    <a:pt x="298" y="10"/>
                  </a:lnTo>
                  <a:lnTo>
                    <a:pt x="319" y="18"/>
                  </a:lnTo>
                  <a:lnTo>
                    <a:pt x="339" y="28"/>
                  </a:lnTo>
                  <a:lnTo>
                    <a:pt x="358" y="39"/>
                  </a:lnTo>
                  <a:lnTo>
                    <a:pt x="375" y="53"/>
                  </a:lnTo>
                  <a:lnTo>
                    <a:pt x="392" y="68"/>
                  </a:lnTo>
                  <a:lnTo>
                    <a:pt x="407" y="84"/>
                  </a:lnTo>
                  <a:lnTo>
                    <a:pt x="420" y="101"/>
                  </a:lnTo>
                  <a:lnTo>
                    <a:pt x="432" y="121"/>
                  </a:lnTo>
                  <a:lnTo>
                    <a:pt x="441" y="140"/>
                  </a:lnTo>
                  <a:lnTo>
                    <a:pt x="449" y="161"/>
                  </a:lnTo>
                  <a:lnTo>
                    <a:pt x="455" y="183"/>
                  </a:lnTo>
                  <a:lnTo>
                    <a:pt x="458" y="206"/>
                  </a:lnTo>
                  <a:lnTo>
                    <a:pt x="460" y="230"/>
                  </a:lnTo>
                  <a:lnTo>
                    <a:pt x="460" y="23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2042" y="823"/>
              <a:ext cx="109" cy="128"/>
            </a:xfrm>
            <a:custGeom>
              <a:avLst/>
              <a:gdLst>
                <a:gd name="T0" fmla="*/ 216 w 218"/>
                <a:gd name="T1" fmla="*/ 243 h 255"/>
                <a:gd name="T2" fmla="*/ 216 w 218"/>
                <a:gd name="T3" fmla="*/ 243 h 255"/>
                <a:gd name="T4" fmla="*/ 218 w 218"/>
                <a:gd name="T5" fmla="*/ 250 h 255"/>
                <a:gd name="T6" fmla="*/ 218 w 218"/>
                <a:gd name="T7" fmla="*/ 250 h 255"/>
                <a:gd name="T8" fmla="*/ 218 w 218"/>
                <a:gd name="T9" fmla="*/ 252 h 255"/>
                <a:gd name="T10" fmla="*/ 216 w 218"/>
                <a:gd name="T11" fmla="*/ 253 h 255"/>
                <a:gd name="T12" fmla="*/ 216 w 218"/>
                <a:gd name="T13" fmla="*/ 253 h 255"/>
                <a:gd name="T14" fmla="*/ 214 w 218"/>
                <a:gd name="T15" fmla="*/ 254 h 255"/>
                <a:gd name="T16" fmla="*/ 211 w 218"/>
                <a:gd name="T17" fmla="*/ 255 h 255"/>
                <a:gd name="T18" fmla="*/ 211 w 218"/>
                <a:gd name="T19" fmla="*/ 255 h 255"/>
                <a:gd name="T20" fmla="*/ 201 w 218"/>
                <a:gd name="T21" fmla="*/ 255 h 255"/>
                <a:gd name="T22" fmla="*/ 201 w 218"/>
                <a:gd name="T23" fmla="*/ 255 h 255"/>
                <a:gd name="T24" fmla="*/ 192 w 218"/>
                <a:gd name="T25" fmla="*/ 255 h 255"/>
                <a:gd name="T26" fmla="*/ 192 w 218"/>
                <a:gd name="T27" fmla="*/ 255 h 255"/>
                <a:gd name="T28" fmla="*/ 186 w 218"/>
                <a:gd name="T29" fmla="*/ 254 h 255"/>
                <a:gd name="T30" fmla="*/ 186 w 218"/>
                <a:gd name="T31" fmla="*/ 254 h 255"/>
                <a:gd name="T32" fmla="*/ 183 w 218"/>
                <a:gd name="T33" fmla="*/ 253 h 255"/>
                <a:gd name="T34" fmla="*/ 183 w 218"/>
                <a:gd name="T35" fmla="*/ 253 h 255"/>
                <a:gd name="T36" fmla="*/ 182 w 218"/>
                <a:gd name="T37" fmla="*/ 250 h 255"/>
                <a:gd name="T38" fmla="*/ 160 w 218"/>
                <a:gd name="T39" fmla="*/ 187 h 255"/>
                <a:gd name="T40" fmla="*/ 54 w 218"/>
                <a:gd name="T41" fmla="*/ 187 h 255"/>
                <a:gd name="T42" fmla="*/ 33 w 218"/>
                <a:gd name="T43" fmla="*/ 248 h 255"/>
                <a:gd name="T44" fmla="*/ 33 w 218"/>
                <a:gd name="T45" fmla="*/ 248 h 255"/>
                <a:gd name="T46" fmla="*/ 32 w 218"/>
                <a:gd name="T47" fmla="*/ 252 h 255"/>
                <a:gd name="T48" fmla="*/ 32 w 218"/>
                <a:gd name="T49" fmla="*/ 252 h 255"/>
                <a:gd name="T50" fmla="*/ 30 w 218"/>
                <a:gd name="T51" fmla="*/ 254 h 255"/>
                <a:gd name="T52" fmla="*/ 30 w 218"/>
                <a:gd name="T53" fmla="*/ 254 h 255"/>
                <a:gd name="T54" fmla="*/ 24 w 218"/>
                <a:gd name="T55" fmla="*/ 255 h 255"/>
                <a:gd name="T56" fmla="*/ 24 w 218"/>
                <a:gd name="T57" fmla="*/ 255 h 255"/>
                <a:gd name="T58" fmla="*/ 15 w 218"/>
                <a:gd name="T59" fmla="*/ 255 h 255"/>
                <a:gd name="T60" fmla="*/ 15 w 218"/>
                <a:gd name="T61" fmla="*/ 255 h 255"/>
                <a:gd name="T62" fmla="*/ 6 w 218"/>
                <a:gd name="T63" fmla="*/ 255 h 255"/>
                <a:gd name="T64" fmla="*/ 6 w 218"/>
                <a:gd name="T65" fmla="*/ 255 h 255"/>
                <a:gd name="T66" fmla="*/ 2 w 218"/>
                <a:gd name="T67" fmla="*/ 254 h 255"/>
                <a:gd name="T68" fmla="*/ 1 w 218"/>
                <a:gd name="T69" fmla="*/ 253 h 255"/>
                <a:gd name="T70" fmla="*/ 1 w 218"/>
                <a:gd name="T71" fmla="*/ 253 h 255"/>
                <a:gd name="T72" fmla="*/ 0 w 218"/>
                <a:gd name="T73" fmla="*/ 252 h 255"/>
                <a:gd name="T74" fmla="*/ 0 w 218"/>
                <a:gd name="T75" fmla="*/ 250 h 255"/>
                <a:gd name="T76" fmla="*/ 0 w 218"/>
                <a:gd name="T77" fmla="*/ 250 h 255"/>
                <a:gd name="T78" fmla="*/ 1 w 218"/>
                <a:gd name="T79" fmla="*/ 243 h 255"/>
                <a:gd name="T80" fmla="*/ 86 w 218"/>
                <a:gd name="T81" fmla="*/ 6 h 255"/>
                <a:gd name="T82" fmla="*/ 86 w 218"/>
                <a:gd name="T83" fmla="*/ 6 h 255"/>
                <a:gd name="T84" fmla="*/ 89 w 218"/>
                <a:gd name="T85" fmla="*/ 3 h 255"/>
                <a:gd name="T86" fmla="*/ 89 w 218"/>
                <a:gd name="T87" fmla="*/ 3 h 255"/>
                <a:gd name="T88" fmla="*/ 92 w 218"/>
                <a:gd name="T89" fmla="*/ 1 h 255"/>
                <a:gd name="T90" fmla="*/ 92 w 218"/>
                <a:gd name="T91" fmla="*/ 1 h 255"/>
                <a:gd name="T92" fmla="*/ 98 w 218"/>
                <a:gd name="T93" fmla="*/ 0 h 255"/>
                <a:gd name="T94" fmla="*/ 98 w 218"/>
                <a:gd name="T95" fmla="*/ 0 h 255"/>
                <a:gd name="T96" fmla="*/ 108 w 218"/>
                <a:gd name="T97" fmla="*/ 0 h 255"/>
                <a:gd name="T98" fmla="*/ 108 w 218"/>
                <a:gd name="T99" fmla="*/ 0 h 255"/>
                <a:gd name="T100" fmla="*/ 118 w 218"/>
                <a:gd name="T101" fmla="*/ 0 h 255"/>
                <a:gd name="T102" fmla="*/ 118 w 218"/>
                <a:gd name="T103" fmla="*/ 0 h 255"/>
                <a:gd name="T104" fmla="*/ 125 w 218"/>
                <a:gd name="T105" fmla="*/ 1 h 255"/>
                <a:gd name="T106" fmla="*/ 125 w 218"/>
                <a:gd name="T107" fmla="*/ 1 h 255"/>
                <a:gd name="T108" fmla="*/ 129 w 218"/>
                <a:gd name="T109" fmla="*/ 3 h 255"/>
                <a:gd name="T110" fmla="*/ 129 w 218"/>
                <a:gd name="T111" fmla="*/ 3 h 255"/>
                <a:gd name="T112" fmla="*/ 131 w 218"/>
                <a:gd name="T113" fmla="*/ 6 h 255"/>
                <a:gd name="T114" fmla="*/ 216 w 218"/>
                <a:gd name="T115" fmla="*/ 243 h 255"/>
                <a:gd name="T116" fmla="*/ 107 w 218"/>
                <a:gd name="T117" fmla="*/ 34 h 255"/>
                <a:gd name="T118" fmla="*/ 107 w 218"/>
                <a:gd name="T119" fmla="*/ 34 h 255"/>
                <a:gd name="T120" fmla="*/ 63 w 218"/>
                <a:gd name="T121" fmla="*/ 161 h 255"/>
                <a:gd name="T122" fmla="*/ 151 w 218"/>
                <a:gd name="T123" fmla="*/ 161 h 255"/>
                <a:gd name="T124" fmla="*/ 107 w 218"/>
                <a:gd name="T125" fmla="*/ 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255">
                  <a:moveTo>
                    <a:pt x="216" y="243"/>
                  </a:moveTo>
                  <a:lnTo>
                    <a:pt x="216" y="243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8" y="252"/>
                  </a:lnTo>
                  <a:lnTo>
                    <a:pt x="216" y="253"/>
                  </a:lnTo>
                  <a:lnTo>
                    <a:pt x="216" y="253"/>
                  </a:lnTo>
                  <a:lnTo>
                    <a:pt x="214" y="254"/>
                  </a:lnTo>
                  <a:lnTo>
                    <a:pt x="211" y="255"/>
                  </a:lnTo>
                  <a:lnTo>
                    <a:pt x="211" y="255"/>
                  </a:lnTo>
                  <a:lnTo>
                    <a:pt x="201" y="255"/>
                  </a:lnTo>
                  <a:lnTo>
                    <a:pt x="201" y="255"/>
                  </a:lnTo>
                  <a:lnTo>
                    <a:pt x="192" y="255"/>
                  </a:lnTo>
                  <a:lnTo>
                    <a:pt x="192" y="255"/>
                  </a:lnTo>
                  <a:lnTo>
                    <a:pt x="186" y="254"/>
                  </a:lnTo>
                  <a:lnTo>
                    <a:pt x="186" y="254"/>
                  </a:lnTo>
                  <a:lnTo>
                    <a:pt x="183" y="253"/>
                  </a:lnTo>
                  <a:lnTo>
                    <a:pt x="183" y="253"/>
                  </a:lnTo>
                  <a:lnTo>
                    <a:pt x="182" y="250"/>
                  </a:lnTo>
                  <a:lnTo>
                    <a:pt x="160" y="187"/>
                  </a:lnTo>
                  <a:lnTo>
                    <a:pt x="54" y="187"/>
                  </a:lnTo>
                  <a:lnTo>
                    <a:pt x="33" y="248"/>
                  </a:lnTo>
                  <a:lnTo>
                    <a:pt x="33" y="248"/>
                  </a:lnTo>
                  <a:lnTo>
                    <a:pt x="32" y="252"/>
                  </a:lnTo>
                  <a:lnTo>
                    <a:pt x="32" y="252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24" y="255"/>
                  </a:lnTo>
                  <a:lnTo>
                    <a:pt x="24" y="255"/>
                  </a:lnTo>
                  <a:lnTo>
                    <a:pt x="15" y="255"/>
                  </a:lnTo>
                  <a:lnTo>
                    <a:pt x="15" y="255"/>
                  </a:lnTo>
                  <a:lnTo>
                    <a:pt x="6" y="255"/>
                  </a:lnTo>
                  <a:lnTo>
                    <a:pt x="6" y="255"/>
                  </a:lnTo>
                  <a:lnTo>
                    <a:pt x="2" y="254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0" y="252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43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9" y="3"/>
                  </a:lnTo>
                  <a:lnTo>
                    <a:pt x="129" y="3"/>
                  </a:lnTo>
                  <a:lnTo>
                    <a:pt x="131" y="6"/>
                  </a:lnTo>
                  <a:lnTo>
                    <a:pt x="216" y="243"/>
                  </a:lnTo>
                  <a:close/>
                  <a:moveTo>
                    <a:pt x="107" y="34"/>
                  </a:moveTo>
                  <a:lnTo>
                    <a:pt x="107" y="34"/>
                  </a:lnTo>
                  <a:lnTo>
                    <a:pt x="63" y="161"/>
                  </a:lnTo>
                  <a:lnTo>
                    <a:pt x="151" y="161"/>
                  </a:lnTo>
                  <a:lnTo>
                    <a:pt x="10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 userDrawn="1"/>
          </p:nvSpPr>
          <p:spPr bwMode="auto">
            <a:xfrm>
              <a:off x="1710" y="2027"/>
              <a:ext cx="320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 userDrawn="1"/>
          </p:nvSpPr>
          <p:spPr bwMode="auto">
            <a:xfrm>
              <a:off x="1710" y="2073"/>
              <a:ext cx="320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 userDrawn="1"/>
          </p:nvSpPr>
          <p:spPr bwMode="auto">
            <a:xfrm>
              <a:off x="1710" y="2118"/>
              <a:ext cx="320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 userDrawn="1"/>
          </p:nvSpPr>
          <p:spPr bwMode="auto">
            <a:xfrm>
              <a:off x="1710" y="2164"/>
              <a:ext cx="320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 userDrawn="1"/>
          </p:nvSpPr>
          <p:spPr bwMode="auto">
            <a:xfrm>
              <a:off x="1710" y="2209"/>
              <a:ext cx="320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 userDrawn="1"/>
          </p:nvSpPr>
          <p:spPr bwMode="auto">
            <a:xfrm>
              <a:off x="2174" y="2027"/>
              <a:ext cx="321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 userDrawn="1"/>
          </p:nvSpPr>
          <p:spPr bwMode="auto">
            <a:xfrm>
              <a:off x="2174" y="2073"/>
              <a:ext cx="321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 userDrawn="1"/>
          </p:nvSpPr>
          <p:spPr bwMode="auto">
            <a:xfrm>
              <a:off x="2174" y="2118"/>
              <a:ext cx="321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 userDrawn="1"/>
          </p:nvSpPr>
          <p:spPr bwMode="auto">
            <a:xfrm>
              <a:off x="2174" y="2164"/>
              <a:ext cx="321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 userDrawn="1"/>
          </p:nvSpPr>
          <p:spPr bwMode="auto">
            <a:xfrm>
              <a:off x="2174" y="2209"/>
              <a:ext cx="321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850" y="1901"/>
              <a:ext cx="36" cy="73"/>
            </a:xfrm>
            <a:custGeom>
              <a:avLst/>
              <a:gdLst>
                <a:gd name="T0" fmla="*/ 74 w 74"/>
                <a:gd name="T1" fmla="*/ 0 h 146"/>
                <a:gd name="T2" fmla="*/ 74 w 74"/>
                <a:gd name="T3" fmla="*/ 72 h 146"/>
                <a:gd name="T4" fmla="*/ 0 w 74"/>
                <a:gd name="T5" fmla="*/ 146 h 146"/>
                <a:gd name="T6" fmla="*/ 0 w 74"/>
                <a:gd name="T7" fmla="*/ 45 h 146"/>
                <a:gd name="T8" fmla="*/ 74 w 74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46">
                  <a:moveTo>
                    <a:pt x="74" y="0"/>
                  </a:moveTo>
                  <a:lnTo>
                    <a:pt x="74" y="72"/>
                  </a:lnTo>
                  <a:lnTo>
                    <a:pt x="0" y="146"/>
                  </a:lnTo>
                  <a:lnTo>
                    <a:pt x="0" y="4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818" y="1850"/>
              <a:ext cx="68" cy="86"/>
            </a:xfrm>
            <a:custGeom>
              <a:avLst/>
              <a:gdLst>
                <a:gd name="T0" fmla="*/ 136 w 136"/>
                <a:gd name="T1" fmla="*/ 54 h 172"/>
                <a:gd name="T2" fmla="*/ 136 w 136"/>
                <a:gd name="T3" fmla="*/ 172 h 172"/>
                <a:gd name="T4" fmla="*/ 62 w 136"/>
                <a:gd name="T5" fmla="*/ 158 h 172"/>
                <a:gd name="T6" fmla="*/ 0 w 136"/>
                <a:gd name="T7" fmla="*/ 145 h 172"/>
                <a:gd name="T8" fmla="*/ 0 w 136"/>
                <a:gd name="T9" fmla="*/ 0 h 172"/>
                <a:gd name="T10" fmla="*/ 0 w 136"/>
                <a:gd name="T11" fmla="*/ 0 h 172"/>
                <a:gd name="T12" fmla="*/ 136 w 136"/>
                <a:gd name="T13" fmla="*/ 5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72">
                  <a:moveTo>
                    <a:pt x="136" y="54"/>
                  </a:moveTo>
                  <a:lnTo>
                    <a:pt x="136" y="172"/>
                  </a:lnTo>
                  <a:lnTo>
                    <a:pt x="62" y="158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6" y="54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818" y="1786"/>
              <a:ext cx="138" cy="137"/>
            </a:xfrm>
            <a:custGeom>
              <a:avLst/>
              <a:gdLst>
                <a:gd name="T0" fmla="*/ 274 w 274"/>
                <a:gd name="T1" fmla="*/ 182 h 273"/>
                <a:gd name="T2" fmla="*/ 0 w 274"/>
                <a:gd name="T3" fmla="*/ 273 h 273"/>
                <a:gd name="T4" fmla="*/ 0 w 274"/>
                <a:gd name="T5" fmla="*/ 0 h 273"/>
                <a:gd name="T6" fmla="*/ 274 w 274"/>
                <a:gd name="T7" fmla="*/ 91 h 273"/>
                <a:gd name="T8" fmla="*/ 274 w 274"/>
                <a:gd name="T9" fmla="*/ 18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3">
                  <a:moveTo>
                    <a:pt x="274" y="182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274" y="91"/>
                  </a:lnTo>
                  <a:lnTo>
                    <a:pt x="274" y="182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726" y="1735"/>
              <a:ext cx="230" cy="143"/>
            </a:xfrm>
            <a:custGeom>
              <a:avLst/>
              <a:gdLst>
                <a:gd name="T0" fmla="*/ 460 w 460"/>
                <a:gd name="T1" fmla="*/ 285 h 285"/>
                <a:gd name="T2" fmla="*/ 0 w 460"/>
                <a:gd name="T3" fmla="*/ 194 h 285"/>
                <a:gd name="T4" fmla="*/ 0 w 460"/>
                <a:gd name="T5" fmla="*/ 0 h 285"/>
                <a:gd name="T6" fmla="*/ 460 w 460"/>
                <a:gd name="T7" fmla="*/ 103 h 285"/>
                <a:gd name="T8" fmla="*/ 460 w 46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" h="285">
                  <a:moveTo>
                    <a:pt x="460" y="285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460" y="103"/>
                  </a:lnTo>
                  <a:lnTo>
                    <a:pt x="460" y="285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 userDrawn="1"/>
          </p:nvSpPr>
          <p:spPr bwMode="auto">
            <a:xfrm>
              <a:off x="1726" y="1735"/>
              <a:ext cx="276" cy="97"/>
            </a:xfrm>
            <a:prstGeom prst="rect">
              <a:avLst/>
            </a:pr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320" y="1904"/>
              <a:ext cx="36" cy="73"/>
            </a:xfrm>
            <a:custGeom>
              <a:avLst/>
              <a:gdLst>
                <a:gd name="T0" fmla="*/ 74 w 74"/>
                <a:gd name="T1" fmla="*/ 0 h 146"/>
                <a:gd name="T2" fmla="*/ 74 w 74"/>
                <a:gd name="T3" fmla="*/ 71 h 146"/>
                <a:gd name="T4" fmla="*/ 0 w 74"/>
                <a:gd name="T5" fmla="*/ 146 h 146"/>
                <a:gd name="T6" fmla="*/ 0 w 74"/>
                <a:gd name="T7" fmla="*/ 45 h 146"/>
                <a:gd name="T8" fmla="*/ 74 w 74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46">
                  <a:moveTo>
                    <a:pt x="74" y="0"/>
                  </a:moveTo>
                  <a:lnTo>
                    <a:pt x="74" y="71"/>
                  </a:lnTo>
                  <a:lnTo>
                    <a:pt x="0" y="146"/>
                  </a:lnTo>
                  <a:lnTo>
                    <a:pt x="0" y="4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2288" y="1854"/>
              <a:ext cx="68" cy="86"/>
            </a:xfrm>
            <a:custGeom>
              <a:avLst/>
              <a:gdLst>
                <a:gd name="T0" fmla="*/ 136 w 136"/>
                <a:gd name="T1" fmla="*/ 54 h 171"/>
                <a:gd name="T2" fmla="*/ 136 w 136"/>
                <a:gd name="T3" fmla="*/ 171 h 171"/>
                <a:gd name="T4" fmla="*/ 62 w 136"/>
                <a:gd name="T5" fmla="*/ 158 h 171"/>
                <a:gd name="T6" fmla="*/ 0 w 136"/>
                <a:gd name="T7" fmla="*/ 145 h 171"/>
                <a:gd name="T8" fmla="*/ 0 w 136"/>
                <a:gd name="T9" fmla="*/ 0 h 171"/>
                <a:gd name="T10" fmla="*/ 0 w 136"/>
                <a:gd name="T11" fmla="*/ 0 h 171"/>
                <a:gd name="T12" fmla="*/ 136 w 136"/>
                <a:gd name="T13" fmla="*/ 5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71">
                  <a:moveTo>
                    <a:pt x="136" y="54"/>
                  </a:moveTo>
                  <a:lnTo>
                    <a:pt x="136" y="171"/>
                  </a:lnTo>
                  <a:lnTo>
                    <a:pt x="62" y="158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6" y="5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288" y="1790"/>
              <a:ext cx="138" cy="136"/>
            </a:xfrm>
            <a:custGeom>
              <a:avLst/>
              <a:gdLst>
                <a:gd name="T0" fmla="*/ 274 w 274"/>
                <a:gd name="T1" fmla="*/ 91 h 273"/>
                <a:gd name="T2" fmla="*/ 274 w 274"/>
                <a:gd name="T3" fmla="*/ 182 h 273"/>
                <a:gd name="T4" fmla="*/ 136 w 274"/>
                <a:gd name="T5" fmla="*/ 228 h 273"/>
                <a:gd name="T6" fmla="*/ 0 w 274"/>
                <a:gd name="T7" fmla="*/ 273 h 273"/>
                <a:gd name="T8" fmla="*/ 0 w 274"/>
                <a:gd name="T9" fmla="*/ 0 h 273"/>
                <a:gd name="T10" fmla="*/ 274 w 274"/>
                <a:gd name="T11" fmla="*/ 9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73">
                  <a:moveTo>
                    <a:pt x="274" y="91"/>
                  </a:moveTo>
                  <a:lnTo>
                    <a:pt x="274" y="182"/>
                  </a:lnTo>
                  <a:lnTo>
                    <a:pt x="136" y="228"/>
                  </a:lnTo>
                  <a:lnTo>
                    <a:pt x="0" y="273"/>
                  </a:lnTo>
                  <a:lnTo>
                    <a:pt x="0" y="0"/>
                  </a:lnTo>
                  <a:lnTo>
                    <a:pt x="274" y="91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196" y="1739"/>
              <a:ext cx="230" cy="142"/>
            </a:xfrm>
            <a:custGeom>
              <a:avLst/>
              <a:gdLst>
                <a:gd name="T0" fmla="*/ 458 w 458"/>
                <a:gd name="T1" fmla="*/ 285 h 285"/>
                <a:gd name="T2" fmla="*/ 0 w 458"/>
                <a:gd name="T3" fmla="*/ 194 h 285"/>
                <a:gd name="T4" fmla="*/ 0 w 458"/>
                <a:gd name="T5" fmla="*/ 0 h 285"/>
                <a:gd name="T6" fmla="*/ 458 w 458"/>
                <a:gd name="T7" fmla="*/ 103 h 285"/>
                <a:gd name="T8" fmla="*/ 458 w 458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285">
                  <a:moveTo>
                    <a:pt x="458" y="285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458" y="103"/>
                  </a:lnTo>
                  <a:lnTo>
                    <a:pt x="458" y="285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auto">
            <a:xfrm>
              <a:off x="2196" y="1739"/>
              <a:ext cx="276" cy="96"/>
            </a:xfrm>
            <a:prstGeom prst="rect">
              <a:avLst/>
            </a:pr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1668" y="1281"/>
              <a:ext cx="84" cy="13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668" y="1306"/>
              <a:ext cx="84" cy="13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1668" y="1330"/>
              <a:ext cx="84" cy="13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3113" y="1081"/>
              <a:ext cx="1102" cy="1571"/>
            </a:xfrm>
            <a:custGeom>
              <a:avLst/>
              <a:gdLst>
                <a:gd name="T0" fmla="*/ 117 w 2205"/>
                <a:gd name="T1" fmla="*/ 0 h 3142"/>
                <a:gd name="T2" fmla="*/ 105 w 2205"/>
                <a:gd name="T3" fmla="*/ 1 h 3142"/>
                <a:gd name="T4" fmla="*/ 82 w 2205"/>
                <a:gd name="T5" fmla="*/ 5 h 3142"/>
                <a:gd name="T6" fmla="*/ 61 w 2205"/>
                <a:gd name="T7" fmla="*/ 14 h 3142"/>
                <a:gd name="T8" fmla="*/ 43 w 2205"/>
                <a:gd name="T9" fmla="*/ 26 h 3142"/>
                <a:gd name="T10" fmla="*/ 27 w 2205"/>
                <a:gd name="T11" fmla="*/ 42 h 3142"/>
                <a:gd name="T12" fmla="*/ 14 w 2205"/>
                <a:gd name="T13" fmla="*/ 61 h 3142"/>
                <a:gd name="T14" fmla="*/ 5 w 2205"/>
                <a:gd name="T15" fmla="*/ 81 h 3142"/>
                <a:gd name="T16" fmla="*/ 0 w 2205"/>
                <a:gd name="T17" fmla="*/ 105 h 3142"/>
                <a:gd name="T18" fmla="*/ 0 w 2205"/>
                <a:gd name="T19" fmla="*/ 3025 h 3142"/>
                <a:gd name="T20" fmla="*/ 0 w 2205"/>
                <a:gd name="T21" fmla="*/ 3037 h 3142"/>
                <a:gd name="T22" fmla="*/ 5 w 2205"/>
                <a:gd name="T23" fmla="*/ 3060 h 3142"/>
                <a:gd name="T24" fmla="*/ 14 w 2205"/>
                <a:gd name="T25" fmla="*/ 3081 h 3142"/>
                <a:gd name="T26" fmla="*/ 27 w 2205"/>
                <a:gd name="T27" fmla="*/ 3099 h 3142"/>
                <a:gd name="T28" fmla="*/ 43 w 2205"/>
                <a:gd name="T29" fmla="*/ 3115 h 3142"/>
                <a:gd name="T30" fmla="*/ 61 w 2205"/>
                <a:gd name="T31" fmla="*/ 3128 h 3142"/>
                <a:gd name="T32" fmla="*/ 82 w 2205"/>
                <a:gd name="T33" fmla="*/ 3136 h 3142"/>
                <a:gd name="T34" fmla="*/ 105 w 2205"/>
                <a:gd name="T35" fmla="*/ 3141 h 3142"/>
                <a:gd name="T36" fmla="*/ 2088 w 2205"/>
                <a:gd name="T37" fmla="*/ 3142 h 3142"/>
                <a:gd name="T38" fmla="*/ 2101 w 2205"/>
                <a:gd name="T39" fmla="*/ 3141 h 3142"/>
                <a:gd name="T40" fmla="*/ 2122 w 2205"/>
                <a:gd name="T41" fmla="*/ 3136 h 3142"/>
                <a:gd name="T42" fmla="*/ 2143 w 2205"/>
                <a:gd name="T43" fmla="*/ 3128 h 3142"/>
                <a:gd name="T44" fmla="*/ 2163 w 2205"/>
                <a:gd name="T45" fmla="*/ 3115 h 3142"/>
                <a:gd name="T46" fmla="*/ 2178 w 2205"/>
                <a:gd name="T47" fmla="*/ 3099 h 3142"/>
                <a:gd name="T48" fmla="*/ 2190 w 2205"/>
                <a:gd name="T49" fmla="*/ 3081 h 3142"/>
                <a:gd name="T50" fmla="*/ 2200 w 2205"/>
                <a:gd name="T51" fmla="*/ 3060 h 3142"/>
                <a:gd name="T52" fmla="*/ 2204 w 2205"/>
                <a:gd name="T53" fmla="*/ 3037 h 3142"/>
                <a:gd name="T54" fmla="*/ 2205 w 2205"/>
                <a:gd name="T55" fmla="*/ 117 h 3142"/>
                <a:gd name="T56" fmla="*/ 2204 w 2205"/>
                <a:gd name="T57" fmla="*/ 105 h 3142"/>
                <a:gd name="T58" fmla="*/ 2200 w 2205"/>
                <a:gd name="T59" fmla="*/ 81 h 3142"/>
                <a:gd name="T60" fmla="*/ 2190 w 2205"/>
                <a:gd name="T61" fmla="*/ 61 h 3142"/>
                <a:gd name="T62" fmla="*/ 2178 w 2205"/>
                <a:gd name="T63" fmla="*/ 42 h 3142"/>
                <a:gd name="T64" fmla="*/ 2163 w 2205"/>
                <a:gd name="T65" fmla="*/ 26 h 3142"/>
                <a:gd name="T66" fmla="*/ 2143 w 2205"/>
                <a:gd name="T67" fmla="*/ 14 h 3142"/>
                <a:gd name="T68" fmla="*/ 2122 w 2205"/>
                <a:gd name="T69" fmla="*/ 5 h 3142"/>
                <a:gd name="T70" fmla="*/ 2101 w 2205"/>
                <a:gd name="T71" fmla="*/ 1 h 3142"/>
                <a:gd name="T72" fmla="*/ 2088 w 2205"/>
                <a:gd name="T73" fmla="*/ 0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05" h="3142">
                  <a:moveTo>
                    <a:pt x="2088" y="0"/>
                  </a:moveTo>
                  <a:lnTo>
                    <a:pt x="117" y="0"/>
                  </a:lnTo>
                  <a:lnTo>
                    <a:pt x="117" y="0"/>
                  </a:lnTo>
                  <a:lnTo>
                    <a:pt x="105" y="1"/>
                  </a:lnTo>
                  <a:lnTo>
                    <a:pt x="94" y="2"/>
                  </a:lnTo>
                  <a:lnTo>
                    <a:pt x="82" y="5"/>
                  </a:lnTo>
                  <a:lnTo>
                    <a:pt x="72" y="9"/>
                  </a:lnTo>
                  <a:lnTo>
                    <a:pt x="61" y="14"/>
                  </a:lnTo>
                  <a:lnTo>
                    <a:pt x="51" y="19"/>
                  </a:lnTo>
                  <a:lnTo>
                    <a:pt x="43" y="26"/>
                  </a:lnTo>
                  <a:lnTo>
                    <a:pt x="34" y="34"/>
                  </a:lnTo>
                  <a:lnTo>
                    <a:pt x="27" y="42"/>
                  </a:lnTo>
                  <a:lnTo>
                    <a:pt x="20" y="52"/>
                  </a:lnTo>
                  <a:lnTo>
                    <a:pt x="14" y="61"/>
                  </a:lnTo>
                  <a:lnTo>
                    <a:pt x="10" y="71"/>
                  </a:lnTo>
                  <a:lnTo>
                    <a:pt x="5" y="81"/>
                  </a:lnTo>
                  <a:lnTo>
                    <a:pt x="3" y="93"/>
                  </a:lnTo>
                  <a:lnTo>
                    <a:pt x="0" y="105"/>
                  </a:lnTo>
                  <a:lnTo>
                    <a:pt x="0" y="117"/>
                  </a:lnTo>
                  <a:lnTo>
                    <a:pt x="0" y="3025"/>
                  </a:lnTo>
                  <a:lnTo>
                    <a:pt x="0" y="3025"/>
                  </a:lnTo>
                  <a:lnTo>
                    <a:pt x="0" y="3037"/>
                  </a:lnTo>
                  <a:lnTo>
                    <a:pt x="3" y="3048"/>
                  </a:lnTo>
                  <a:lnTo>
                    <a:pt x="5" y="3060"/>
                  </a:lnTo>
                  <a:lnTo>
                    <a:pt x="10" y="3070"/>
                  </a:lnTo>
                  <a:lnTo>
                    <a:pt x="14" y="3081"/>
                  </a:lnTo>
                  <a:lnTo>
                    <a:pt x="20" y="3090"/>
                  </a:lnTo>
                  <a:lnTo>
                    <a:pt x="27" y="3099"/>
                  </a:lnTo>
                  <a:lnTo>
                    <a:pt x="34" y="3107"/>
                  </a:lnTo>
                  <a:lnTo>
                    <a:pt x="43" y="3115"/>
                  </a:lnTo>
                  <a:lnTo>
                    <a:pt x="51" y="3122"/>
                  </a:lnTo>
                  <a:lnTo>
                    <a:pt x="61" y="3128"/>
                  </a:lnTo>
                  <a:lnTo>
                    <a:pt x="72" y="3133"/>
                  </a:lnTo>
                  <a:lnTo>
                    <a:pt x="82" y="3136"/>
                  </a:lnTo>
                  <a:lnTo>
                    <a:pt x="94" y="3139"/>
                  </a:lnTo>
                  <a:lnTo>
                    <a:pt x="105" y="3141"/>
                  </a:lnTo>
                  <a:lnTo>
                    <a:pt x="117" y="3142"/>
                  </a:lnTo>
                  <a:lnTo>
                    <a:pt x="2088" y="3142"/>
                  </a:lnTo>
                  <a:lnTo>
                    <a:pt x="2088" y="3142"/>
                  </a:lnTo>
                  <a:lnTo>
                    <a:pt x="2101" y="3141"/>
                  </a:lnTo>
                  <a:lnTo>
                    <a:pt x="2112" y="3139"/>
                  </a:lnTo>
                  <a:lnTo>
                    <a:pt x="2122" y="3136"/>
                  </a:lnTo>
                  <a:lnTo>
                    <a:pt x="2134" y="3133"/>
                  </a:lnTo>
                  <a:lnTo>
                    <a:pt x="2143" y="3128"/>
                  </a:lnTo>
                  <a:lnTo>
                    <a:pt x="2153" y="3122"/>
                  </a:lnTo>
                  <a:lnTo>
                    <a:pt x="2163" y="3115"/>
                  </a:lnTo>
                  <a:lnTo>
                    <a:pt x="2171" y="3107"/>
                  </a:lnTo>
                  <a:lnTo>
                    <a:pt x="2178" y="3099"/>
                  </a:lnTo>
                  <a:lnTo>
                    <a:pt x="2185" y="3090"/>
                  </a:lnTo>
                  <a:lnTo>
                    <a:pt x="2190" y="3081"/>
                  </a:lnTo>
                  <a:lnTo>
                    <a:pt x="2196" y="3070"/>
                  </a:lnTo>
                  <a:lnTo>
                    <a:pt x="2200" y="3060"/>
                  </a:lnTo>
                  <a:lnTo>
                    <a:pt x="2203" y="3048"/>
                  </a:lnTo>
                  <a:lnTo>
                    <a:pt x="2204" y="3037"/>
                  </a:lnTo>
                  <a:lnTo>
                    <a:pt x="2205" y="3025"/>
                  </a:lnTo>
                  <a:lnTo>
                    <a:pt x="2205" y="117"/>
                  </a:lnTo>
                  <a:lnTo>
                    <a:pt x="2205" y="117"/>
                  </a:lnTo>
                  <a:lnTo>
                    <a:pt x="2204" y="105"/>
                  </a:lnTo>
                  <a:lnTo>
                    <a:pt x="2203" y="93"/>
                  </a:lnTo>
                  <a:lnTo>
                    <a:pt x="2200" y="81"/>
                  </a:lnTo>
                  <a:lnTo>
                    <a:pt x="2196" y="71"/>
                  </a:lnTo>
                  <a:lnTo>
                    <a:pt x="2190" y="61"/>
                  </a:lnTo>
                  <a:lnTo>
                    <a:pt x="2185" y="52"/>
                  </a:lnTo>
                  <a:lnTo>
                    <a:pt x="2178" y="42"/>
                  </a:lnTo>
                  <a:lnTo>
                    <a:pt x="2171" y="34"/>
                  </a:lnTo>
                  <a:lnTo>
                    <a:pt x="2163" y="26"/>
                  </a:lnTo>
                  <a:lnTo>
                    <a:pt x="2153" y="19"/>
                  </a:lnTo>
                  <a:lnTo>
                    <a:pt x="2143" y="14"/>
                  </a:lnTo>
                  <a:lnTo>
                    <a:pt x="2134" y="9"/>
                  </a:lnTo>
                  <a:lnTo>
                    <a:pt x="2122" y="5"/>
                  </a:lnTo>
                  <a:lnTo>
                    <a:pt x="2112" y="2"/>
                  </a:lnTo>
                  <a:lnTo>
                    <a:pt x="2101" y="1"/>
                  </a:lnTo>
                  <a:lnTo>
                    <a:pt x="2088" y="0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3181" y="1226"/>
              <a:ext cx="965" cy="1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3282" y="1863"/>
              <a:ext cx="276" cy="96"/>
            </a:xfrm>
            <a:prstGeom prst="rect">
              <a:avLst/>
            </a:pr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3752" y="1867"/>
              <a:ext cx="277" cy="96"/>
            </a:xfrm>
            <a:prstGeom prst="rect">
              <a:avLst/>
            </a:pr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3631" y="2556"/>
              <a:ext cx="65" cy="65"/>
            </a:xfrm>
            <a:custGeom>
              <a:avLst/>
              <a:gdLst>
                <a:gd name="T0" fmla="*/ 130 w 130"/>
                <a:gd name="T1" fmla="*/ 66 h 130"/>
                <a:gd name="T2" fmla="*/ 130 w 130"/>
                <a:gd name="T3" fmla="*/ 66 h 130"/>
                <a:gd name="T4" fmla="*/ 129 w 130"/>
                <a:gd name="T5" fmla="*/ 79 h 130"/>
                <a:gd name="T6" fmla="*/ 126 w 130"/>
                <a:gd name="T7" fmla="*/ 91 h 130"/>
                <a:gd name="T8" fmla="*/ 120 w 130"/>
                <a:gd name="T9" fmla="*/ 102 h 130"/>
                <a:gd name="T10" fmla="*/ 112 w 130"/>
                <a:gd name="T11" fmla="*/ 112 h 130"/>
                <a:gd name="T12" fmla="*/ 102 w 130"/>
                <a:gd name="T13" fmla="*/ 120 h 130"/>
                <a:gd name="T14" fmla="*/ 91 w 130"/>
                <a:gd name="T15" fmla="*/ 126 h 130"/>
                <a:gd name="T16" fmla="*/ 79 w 130"/>
                <a:gd name="T17" fmla="*/ 129 h 130"/>
                <a:gd name="T18" fmla="*/ 66 w 130"/>
                <a:gd name="T19" fmla="*/ 130 h 130"/>
                <a:gd name="T20" fmla="*/ 66 w 130"/>
                <a:gd name="T21" fmla="*/ 130 h 130"/>
                <a:gd name="T22" fmla="*/ 52 w 130"/>
                <a:gd name="T23" fmla="*/ 129 h 130"/>
                <a:gd name="T24" fmla="*/ 41 w 130"/>
                <a:gd name="T25" fmla="*/ 126 h 130"/>
                <a:gd name="T26" fmla="*/ 29 w 130"/>
                <a:gd name="T27" fmla="*/ 120 h 130"/>
                <a:gd name="T28" fmla="*/ 20 w 130"/>
                <a:gd name="T29" fmla="*/ 112 h 130"/>
                <a:gd name="T30" fmla="*/ 12 w 130"/>
                <a:gd name="T31" fmla="*/ 102 h 130"/>
                <a:gd name="T32" fmla="*/ 5 w 130"/>
                <a:gd name="T33" fmla="*/ 91 h 130"/>
                <a:gd name="T34" fmla="*/ 1 w 130"/>
                <a:gd name="T35" fmla="*/ 79 h 130"/>
                <a:gd name="T36" fmla="*/ 0 w 130"/>
                <a:gd name="T37" fmla="*/ 66 h 130"/>
                <a:gd name="T38" fmla="*/ 0 w 130"/>
                <a:gd name="T39" fmla="*/ 66 h 130"/>
                <a:gd name="T40" fmla="*/ 1 w 130"/>
                <a:gd name="T41" fmla="*/ 52 h 130"/>
                <a:gd name="T42" fmla="*/ 5 w 130"/>
                <a:gd name="T43" fmla="*/ 41 h 130"/>
                <a:gd name="T44" fmla="*/ 12 w 130"/>
                <a:gd name="T45" fmla="*/ 29 h 130"/>
                <a:gd name="T46" fmla="*/ 20 w 130"/>
                <a:gd name="T47" fmla="*/ 19 h 130"/>
                <a:gd name="T48" fmla="*/ 29 w 130"/>
                <a:gd name="T49" fmla="*/ 12 h 130"/>
                <a:gd name="T50" fmla="*/ 41 w 130"/>
                <a:gd name="T51" fmla="*/ 5 h 130"/>
                <a:gd name="T52" fmla="*/ 52 w 130"/>
                <a:gd name="T53" fmla="*/ 1 h 130"/>
                <a:gd name="T54" fmla="*/ 66 w 130"/>
                <a:gd name="T55" fmla="*/ 0 h 130"/>
                <a:gd name="T56" fmla="*/ 66 w 130"/>
                <a:gd name="T57" fmla="*/ 0 h 130"/>
                <a:gd name="T58" fmla="*/ 79 w 130"/>
                <a:gd name="T59" fmla="*/ 1 h 130"/>
                <a:gd name="T60" fmla="*/ 91 w 130"/>
                <a:gd name="T61" fmla="*/ 5 h 130"/>
                <a:gd name="T62" fmla="*/ 102 w 130"/>
                <a:gd name="T63" fmla="*/ 12 h 130"/>
                <a:gd name="T64" fmla="*/ 112 w 130"/>
                <a:gd name="T65" fmla="*/ 19 h 130"/>
                <a:gd name="T66" fmla="*/ 120 w 130"/>
                <a:gd name="T67" fmla="*/ 29 h 130"/>
                <a:gd name="T68" fmla="*/ 126 w 130"/>
                <a:gd name="T69" fmla="*/ 41 h 130"/>
                <a:gd name="T70" fmla="*/ 129 w 130"/>
                <a:gd name="T71" fmla="*/ 52 h 130"/>
                <a:gd name="T72" fmla="*/ 130 w 130"/>
                <a:gd name="T73" fmla="*/ 66 h 130"/>
                <a:gd name="T74" fmla="*/ 130 w 130"/>
                <a:gd name="T75" fmla="*/ 6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0">
                  <a:moveTo>
                    <a:pt x="130" y="66"/>
                  </a:moveTo>
                  <a:lnTo>
                    <a:pt x="130" y="66"/>
                  </a:lnTo>
                  <a:lnTo>
                    <a:pt x="129" y="79"/>
                  </a:lnTo>
                  <a:lnTo>
                    <a:pt x="126" y="91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1" y="126"/>
                  </a:lnTo>
                  <a:lnTo>
                    <a:pt x="79" y="129"/>
                  </a:lnTo>
                  <a:lnTo>
                    <a:pt x="66" y="130"/>
                  </a:lnTo>
                  <a:lnTo>
                    <a:pt x="66" y="130"/>
                  </a:lnTo>
                  <a:lnTo>
                    <a:pt x="52" y="129"/>
                  </a:lnTo>
                  <a:lnTo>
                    <a:pt x="41" y="126"/>
                  </a:lnTo>
                  <a:lnTo>
                    <a:pt x="29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5" y="91"/>
                  </a:lnTo>
                  <a:lnTo>
                    <a:pt x="1" y="79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52"/>
                  </a:lnTo>
                  <a:lnTo>
                    <a:pt x="5" y="41"/>
                  </a:lnTo>
                  <a:lnTo>
                    <a:pt x="12" y="29"/>
                  </a:lnTo>
                  <a:lnTo>
                    <a:pt x="20" y="19"/>
                  </a:lnTo>
                  <a:lnTo>
                    <a:pt x="29" y="12"/>
                  </a:lnTo>
                  <a:lnTo>
                    <a:pt x="41" y="5"/>
                  </a:lnTo>
                  <a:lnTo>
                    <a:pt x="52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2" y="12"/>
                  </a:lnTo>
                  <a:lnTo>
                    <a:pt x="112" y="19"/>
                  </a:lnTo>
                  <a:lnTo>
                    <a:pt x="120" y="29"/>
                  </a:lnTo>
                  <a:lnTo>
                    <a:pt x="126" y="41"/>
                  </a:lnTo>
                  <a:lnTo>
                    <a:pt x="129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3658" y="1152"/>
              <a:ext cx="12" cy="11"/>
            </a:xfrm>
            <a:custGeom>
              <a:avLst/>
              <a:gdLst>
                <a:gd name="T0" fmla="*/ 23 w 23"/>
                <a:gd name="T1" fmla="*/ 12 h 23"/>
                <a:gd name="T2" fmla="*/ 23 w 23"/>
                <a:gd name="T3" fmla="*/ 12 h 23"/>
                <a:gd name="T4" fmla="*/ 22 w 23"/>
                <a:gd name="T5" fmla="*/ 16 h 23"/>
                <a:gd name="T6" fmla="*/ 20 w 23"/>
                <a:gd name="T7" fmla="*/ 20 h 23"/>
                <a:gd name="T8" fmla="*/ 15 w 23"/>
                <a:gd name="T9" fmla="*/ 23 h 23"/>
                <a:gd name="T10" fmla="*/ 12 w 23"/>
                <a:gd name="T11" fmla="*/ 23 h 23"/>
                <a:gd name="T12" fmla="*/ 12 w 23"/>
                <a:gd name="T13" fmla="*/ 23 h 23"/>
                <a:gd name="T14" fmla="*/ 7 w 23"/>
                <a:gd name="T15" fmla="*/ 23 h 23"/>
                <a:gd name="T16" fmla="*/ 4 w 23"/>
                <a:gd name="T17" fmla="*/ 20 h 23"/>
                <a:gd name="T18" fmla="*/ 0 w 23"/>
                <a:gd name="T19" fmla="*/ 16 h 23"/>
                <a:gd name="T20" fmla="*/ 0 w 23"/>
                <a:gd name="T21" fmla="*/ 12 h 23"/>
                <a:gd name="T22" fmla="*/ 0 w 23"/>
                <a:gd name="T23" fmla="*/ 12 h 23"/>
                <a:gd name="T24" fmla="*/ 0 w 23"/>
                <a:gd name="T25" fmla="*/ 7 h 23"/>
                <a:gd name="T26" fmla="*/ 4 w 23"/>
                <a:gd name="T27" fmla="*/ 4 h 23"/>
                <a:gd name="T28" fmla="*/ 7 w 23"/>
                <a:gd name="T29" fmla="*/ 1 h 23"/>
                <a:gd name="T30" fmla="*/ 12 w 23"/>
                <a:gd name="T31" fmla="*/ 0 h 23"/>
                <a:gd name="T32" fmla="*/ 12 w 23"/>
                <a:gd name="T33" fmla="*/ 0 h 23"/>
                <a:gd name="T34" fmla="*/ 15 w 23"/>
                <a:gd name="T35" fmla="*/ 1 h 23"/>
                <a:gd name="T36" fmla="*/ 20 w 23"/>
                <a:gd name="T37" fmla="*/ 4 h 23"/>
                <a:gd name="T38" fmla="*/ 22 w 23"/>
                <a:gd name="T39" fmla="*/ 7 h 23"/>
                <a:gd name="T40" fmla="*/ 23 w 23"/>
                <a:gd name="T41" fmla="*/ 12 h 23"/>
                <a:gd name="T42" fmla="*/ 23 w 23"/>
                <a:gd name="T4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3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0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3549" y="775"/>
              <a:ext cx="230" cy="230"/>
            </a:xfrm>
            <a:custGeom>
              <a:avLst/>
              <a:gdLst>
                <a:gd name="T0" fmla="*/ 460 w 460"/>
                <a:gd name="T1" fmla="*/ 230 h 460"/>
                <a:gd name="T2" fmla="*/ 456 w 460"/>
                <a:gd name="T3" fmla="*/ 276 h 460"/>
                <a:gd name="T4" fmla="*/ 442 w 460"/>
                <a:gd name="T5" fmla="*/ 319 h 460"/>
                <a:gd name="T6" fmla="*/ 421 w 460"/>
                <a:gd name="T7" fmla="*/ 358 h 460"/>
                <a:gd name="T8" fmla="*/ 393 w 460"/>
                <a:gd name="T9" fmla="*/ 392 h 460"/>
                <a:gd name="T10" fmla="*/ 359 w 460"/>
                <a:gd name="T11" fmla="*/ 420 h 460"/>
                <a:gd name="T12" fmla="*/ 320 w 460"/>
                <a:gd name="T13" fmla="*/ 441 h 460"/>
                <a:gd name="T14" fmla="*/ 277 w 460"/>
                <a:gd name="T15" fmla="*/ 455 h 460"/>
                <a:gd name="T16" fmla="*/ 231 w 460"/>
                <a:gd name="T17" fmla="*/ 460 h 460"/>
                <a:gd name="T18" fmla="*/ 207 w 460"/>
                <a:gd name="T19" fmla="*/ 458 h 460"/>
                <a:gd name="T20" fmla="*/ 162 w 460"/>
                <a:gd name="T21" fmla="*/ 449 h 460"/>
                <a:gd name="T22" fmla="*/ 121 w 460"/>
                <a:gd name="T23" fmla="*/ 432 h 460"/>
                <a:gd name="T24" fmla="*/ 85 w 460"/>
                <a:gd name="T25" fmla="*/ 407 h 460"/>
                <a:gd name="T26" fmla="*/ 53 w 460"/>
                <a:gd name="T27" fmla="*/ 375 h 460"/>
                <a:gd name="T28" fmla="*/ 28 w 460"/>
                <a:gd name="T29" fmla="*/ 340 h 460"/>
                <a:gd name="T30" fmla="*/ 11 w 460"/>
                <a:gd name="T31" fmla="*/ 298 h 460"/>
                <a:gd name="T32" fmla="*/ 2 w 460"/>
                <a:gd name="T33" fmla="*/ 253 h 460"/>
                <a:gd name="T34" fmla="*/ 0 w 460"/>
                <a:gd name="T35" fmla="*/ 230 h 460"/>
                <a:gd name="T36" fmla="*/ 5 w 460"/>
                <a:gd name="T37" fmla="*/ 183 h 460"/>
                <a:gd name="T38" fmla="*/ 19 w 460"/>
                <a:gd name="T39" fmla="*/ 140 h 460"/>
                <a:gd name="T40" fmla="*/ 40 w 460"/>
                <a:gd name="T41" fmla="*/ 101 h 460"/>
                <a:gd name="T42" fmla="*/ 68 w 460"/>
                <a:gd name="T43" fmla="*/ 68 h 460"/>
                <a:gd name="T44" fmla="*/ 102 w 460"/>
                <a:gd name="T45" fmla="*/ 39 h 460"/>
                <a:gd name="T46" fmla="*/ 141 w 460"/>
                <a:gd name="T47" fmla="*/ 18 h 460"/>
                <a:gd name="T48" fmla="*/ 184 w 460"/>
                <a:gd name="T49" fmla="*/ 4 h 460"/>
                <a:gd name="T50" fmla="*/ 231 w 460"/>
                <a:gd name="T51" fmla="*/ 0 h 460"/>
                <a:gd name="T52" fmla="*/ 254 w 460"/>
                <a:gd name="T53" fmla="*/ 1 h 460"/>
                <a:gd name="T54" fmla="*/ 299 w 460"/>
                <a:gd name="T55" fmla="*/ 10 h 460"/>
                <a:gd name="T56" fmla="*/ 340 w 460"/>
                <a:gd name="T57" fmla="*/ 28 h 460"/>
                <a:gd name="T58" fmla="*/ 376 w 460"/>
                <a:gd name="T59" fmla="*/ 53 h 460"/>
                <a:gd name="T60" fmla="*/ 407 w 460"/>
                <a:gd name="T61" fmla="*/ 84 h 460"/>
                <a:gd name="T62" fmla="*/ 432 w 460"/>
                <a:gd name="T63" fmla="*/ 121 h 460"/>
                <a:gd name="T64" fmla="*/ 450 w 460"/>
                <a:gd name="T65" fmla="*/ 161 h 460"/>
                <a:gd name="T66" fmla="*/ 459 w 460"/>
                <a:gd name="T67" fmla="*/ 206 h 460"/>
                <a:gd name="T68" fmla="*/ 460 w 460"/>
                <a:gd name="T69" fmla="*/ 23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60">
                  <a:moveTo>
                    <a:pt x="460" y="230"/>
                  </a:moveTo>
                  <a:lnTo>
                    <a:pt x="460" y="230"/>
                  </a:lnTo>
                  <a:lnTo>
                    <a:pt x="459" y="253"/>
                  </a:lnTo>
                  <a:lnTo>
                    <a:pt x="456" y="276"/>
                  </a:lnTo>
                  <a:lnTo>
                    <a:pt x="450" y="298"/>
                  </a:lnTo>
                  <a:lnTo>
                    <a:pt x="442" y="319"/>
                  </a:lnTo>
                  <a:lnTo>
                    <a:pt x="432" y="340"/>
                  </a:lnTo>
                  <a:lnTo>
                    <a:pt x="421" y="358"/>
                  </a:lnTo>
                  <a:lnTo>
                    <a:pt x="407" y="375"/>
                  </a:lnTo>
                  <a:lnTo>
                    <a:pt x="393" y="392"/>
                  </a:lnTo>
                  <a:lnTo>
                    <a:pt x="376" y="407"/>
                  </a:lnTo>
                  <a:lnTo>
                    <a:pt x="359" y="420"/>
                  </a:lnTo>
                  <a:lnTo>
                    <a:pt x="340" y="432"/>
                  </a:lnTo>
                  <a:lnTo>
                    <a:pt x="320" y="441"/>
                  </a:lnTo>
                  <a:lnTo>
                    <a:pt x="299" y="449"/>
                  </a:lnTo>
                  <a:lnTo>
                    <a:pt x="277" y="455"/>
                  </a:lnTo>
                  <a:lnTo>
                    <a:pt x="254" y="458"/>
                  </a:lnTo>
                  <a:lnTo>
                    <a:pt x="231" y="460"/>
                  </a:lnTo>
                  <a:lnTo>
                    <a:pt x="231" y="460"/>
                  </a:lnTo>
                  <a:lnTo>
                    <a:pt x="207" y="458"/>
                  </a:lnTo>
                  <a:lnTo>
                    <a:pt x="184" y="455"/>
                  </a:lnTo>
                  <a:lnTo>
                    <a:pt x="162" y="449"/>
                  </a:lnTo>
                  <a:lnTo>
                    <a:pt x="141" y="441"/>
                  </a:lnTo>
                  <a:lnTo>
                    <a:pt x="121" y="432"/>
                  </a:lnTo>
                  <a:lnTo>
                    <a:pt x="102" y="420"/>
                  </a:lnTo>
                  <a:lnTo>
                    <a:pt x="85" y="407"/>
                  </a:lnTo>
                  <a:lnTo>
                    <a:pt x="68" y="392"/>
                  </a:lnTo>
                  <a:lnTo>
                    <a:pt x="53" y="375"/>
                  </a:lnTo>
                  <a:lnTo>
                    <a:pt x="40" y="358"/>
                  </a:lnTo>
                  <a:lnTo>
                    <a:pt x="28" y="340"/>
                  </a:lnTo>
                  <a:lnTo>
                    <a:pt x="19" y="319"/>
                  </a:lnTo>
                  <a:lnTo>
                    <a:pt x="11" y="298"/>
                  </a:lnTo>
                  <a:lnTo>
                    <a:pt x="5" y="276"/>
                  </a:lnTo>
                  <a:lnTo>
                    <a:pt x="2" y="253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2" y="206"/>
                  </a:lnTo>
                  <a:lnTo>
                    <a:pt x="5" y="183"/>
                  </a:lnTo>
                  <a:lnTo>
                    <a:pt x="11" y="161"/>
                  </a:lnTo>
                  <a:lnTo>
                    <a:pt x="19" y="140"/>
                  </a:lnTo>
                  <a:lnTo>
                    <a:pt x="28" y="121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8"/>
                  </a:lnTo>
                  <a:lnTo>
                    <a:pt x="85" y="53"/>
                  </a:lnTo>
                  <a:lnTo>
                    <a:pt x="102" y="39"/>
                  </a:lnTo>
                  <a:lnTo>
                    <a:pt x="121" y="28"/>
                  </a:lnTo>
                  <a:lnTo>
                    <a:pt x="141" y="18"/>
                  </a:lnTo>
                  <a:lnTo>
                    <a:pt x="162" y="10"/>
                  </a:lnTo>
                  <a:lnTo>
                    <a:pt x="184" y="4"/>
                  </a:lnTo>
                  <a:lnTo>
                    <a:pt x="207" y="1"/>
                  </a:lnTo>
                  <a:lnTo>
                    <a:pt x="231" y="0"/>
                  </a:lnTo>
                  <a:lnTo>
                    <a:pt x="231" y="0"/>
                  </a:lnTo>
                  <a:lnTo>
                    <a:pt x="254" y="1"/>
                  </a:lnTo>
                  <a:lnTo>
                    <a:pt x="277" y="4"/>
                  </a:lnTo>
                  <a:lnTo>
                    <a:pt x="299" y="10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9" y="39"/>
                  </a:lnTo>
                  <a:lnTo>
                    <a:pt x="376" y="53"/>
                  </a:lnTo>
                  <a:lnTo>
                    <a:pt x="393" y="68"/>
                  </a:lnTo>
                  <a:lnTo>
                    <a:pt x="407" y="84"/>
                  </a:lnTo>
                  <a:lnTo>
                    <a:pt x="421" y="101"/>
                  </a:lnTo>
                  <a:lnTo>
                    <a:pt x="432" y="121"/>
                  </a:lnTo>
                  <a:lnTo>
                    <a:pt x="442" y="140"/>
                  </a:lnTo>
                  <a:lnTo>
                    <a:pt x="450" y="161"/>
                  </a:lnTo>
                  <a:lnTo>
                    <a:pt x="456" y="183"/>
                  </a:lnTo>
                  <a:lnTo>
                    <a:pt x="459" y="206"/>
                  </a:lnTo>
                  <a:lnTo>
                    <a:pt x="460" y="230"/>
                  </a:lnTo>
                  <a:lnTo>
                    <a:pt x="460" y="23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 noEditPoints="1"/>
            </p:cNvSpPr>
            <p:nvPr userDrawn="1"/>
          </p:nvSpPr>
          <p:spPr bwMode="auto">
            <a:xfrm>
              <a:off x="3626" y="825"/>
              <a:ext cx="83" cy="127"/>
            </a:xfrm>
            <a:custGeom>
              <a:avLst/>
              <a:gdLst>
                <a:gd name="T0" fmla="*/ 167 w 167"/>
                <a:gd name="T1" fmla="*/ 192 h 255"/>
                <a:gd name="T2" fmla="*/ 160 w 167"/>
                <a:gd name="T3" fmla="*/ 213 h 255"/>
                <a:gd name="T4" fmla="*/ 150 w 167"/>
                <a:gd name="T5" fmla="*/ 229 h 255"/>
                <a:gd name="T6" fmla="*/ 135 w 167"/>
                <a:gd name="T7" fmla="*/ 242 h 255"/>
                <a:gd name="T8" fmla="*/ 115 w 167"/>
                <a:gd name="T9" fmla="*/ 250 h 255"/>
                <a:gd name="T10" fmla="*/ 92 w 167"/>
                <a:gd name="T11" fmla="*/ 253 h 255"/>
                <a:gd name="T12" fmla="*/ 13 w 167"/>
                <a:gd name="T13" fmla="*/ 255 h 255"/>
                <a:gd name="T14" fmla="*/ 4 w 167"/>
                <a:gd name="T15" fmla="*/ 251 h 255"/>
                <a:gd name="T16" fmla="*/ 0 w 167"/>
                <a:gd name="T17" fmla="*/ 241 h 255"/>
                <a:gd name="T18" fmla="*/ 1 w 167"/>
                <a:gd name="T19" fmla="*/ 8 h 255"/>
                <a:gd name="T20" fmla="*/ 4 w 167"/>
                <a:gd name="T21" fmla="*/ 3 h 255"/>
                <a:gd name="T22" fmla="*/ 70 w 167"/>
                <a:gd name="T23" fmla="*/ 0 h 255"/>
                <a:gd name="T24" fmla="*/ 100 w 167"/>
                <a:gd name="T25" fmla="*/ 2 h 255"/>
                <a:gd name="T26" fmla="*/ 121 w 167"/>
                <a:gd name="T27" fmla="*/ 10 h 255"/>
                <a:gd name="T28" fmla="*/ 131 w 167"/>
                <a:gd name="T29" fmla="*/ 17 h 255"/>
                <a:gd name="T30" fmla="*/ 144 w 167"/>
                <a:gd name="T31" fmla="*/ 32 h 255"/>
                <a:gd name="T32" fmla="*/ 148 w 167"/>
                <a:gd name="T33" fmla="*/ 44 h 255"/>
                <a:gd name="T34" fmla="*/ 151 w 167"/>
                <a:gd name="T35" fmla="*/ 64 h 255"/>
                <a:gd name="T36" fmla="*/ 148 w 167"/>
                <a:gd name="T37" fmla="*/ 82 h 255"/>
                <a:gd name="T38" fmla="*/ 143 w 167"/>
                <a:gd name="T39" fmla="*/ 97 h 255"/>
                <a:gd name="T40" fmla="*/ 132 w 167"/>
                <a:gd name="T41" fmla="*/ 109 h 255"/>
                <a:gd name="T42" fmla="*/ 117 w 167"/>
                <a:gd name="T43" fmla="*/ 119 h 255"/>
                <a:gd name="T44" fmla="*/ 137 w 167"/>
                <a:gd name="T45" fmla="*/ 126 h 255"/>
                <a:gd name="T46" fmla="*/ 153 w 167"/>
                <a:gd name="T47" fmla="*/ 139 h 255"/>
                <a:gd name="T48" fmla="*/ 163 w 167"/>
                <a:gd name="T49" fmla="*/ 158 h 255"/>
                <a:gd name="T50" fmla="*/ 167 w 167"/>
                <a:gd name="T51" fmla="*/ 182 h 255"/>
                <a:gd name="T52" fmla="*/ 116 w 167"/>
                <a:gd name="T53" fmla="*/ 59 h 255"/>
                <a:gd name="T54" fmla="*/ 110 w 167"/>
                <a:gd name="T55" fmla="*/ 44 h 255"/>
                <a:gd name="T56" fmla="*/ 100 w 167"/>
                <a:gd name="T57" fmla="*/ 33 h 255"/>
                <a:gd name="T58" fmla="*/ 82 w 167"/>
                <a:gd name="T59" fmla="*/ 29 h 255"/>
                <a:gd name="T60" fmla="*/ 33 w 167"/>
                <a:gd name="T61" fmla="*/ 111 h 255"/>
                <a:gd name="T62" fmla="*/ 84 w 167"/>
                <a:gd name="T63" fmla="*/ 109 h 255"/>
                <a:gd name="T64" fmla="*/ 100 w 167"/>
                <a:gd name="T65" fmla="*/ 103 h 255"/>
                <a:gd name="T66" fmla="*/ 110 w 167"/>
                <a:gd name="T67" fmla="*/ 91 h 255"/>
                <a:gd name="T68" fmla="*/ 116 w 167"/>
                <a:gd name="T69" fmla="*/ 76 h 255"/>
                <a:gd name="T70" fmla="*/ 131 w 167"/>
                <a:gd name="T71" fmla="*/ 183 h 255"/>
                <a:gd name="T72" fmla="*/ 128 w 167"/>
                <a:gd name="T73" fmla="*/ 164 h 255"/>
                <a:gd name="T74" fmla="*/ 117 w 167"/>
                <a:gd name="T75" fmla="*/ 149 h 255"/>
                <a:gd name="T76" fmla="*/ 100 w 167"/>
                <a:gd name="T77" fmla="*/ 139 h 255"/>
                <a:gd name="T78" fmla="*/ 74 w 167"/>
                <a:gd name="T79" fmla="*/ 137 h 255"/>
                <a:gd name="T80" fmla="*/ 83 w 167"/>
                <a:gd name="T81" fmla="*/ 227 h 255"/>
                <a:gd name="T82" fmla="*/ 102 w 167"/>
                <a:gd name="T83" fmla="*/ 223 h 255"/>
                <a:gd name="T84" fmla="*/ 117 w 167"/>
                <a:gd name="T85" fmla="*/ 215 h 255"/>
                <a:gd name="T86" fmla="*/ 128 w 167"/>
                <a:gd name="T87" fmla="*/ 202 h 255"/>
                <a:gd name="T88" fmla="*/ 131 w 167"/>
                <a:gd name="T89" fmla="*/ 18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7" h="255">
                  <a:moveTo>
                    <a:pt x="167" y="182"/>
                  </a:moveTo>
                  <a:lnTo>
                    <a:pt x="167" y="182"/>
                  </a:lnTo>
                  <a:lnTo>
                    <a:pt x="167" y="192"/>
                  </a:lnTo>
                  <a:lnTo>
                    <a:pt x="165" y="204"/>
                  </a:lnTo>
                  <a:lnTo>
                    <a:pt x="165" y="204"/>
                  </a:lnTo>
                  <a:lnTo>
                    <a:pt x="160" y="213"/>
                  </a:lnTo>
                  <a:lnTo>
                    <a:pt x="155" y="221"/>
                  </a:lnTo>
                  <a:lnTo>
                    <a:pt x="155" y="221"/>
                  </a:lnTo>
                  <a:lnTo>
                    <a:pt x="150" y="229"/>
                  </a:lnTo>
                  <a:lnTo>
                    <a:pt x="143" y="236"/>
                  </a:lnTo>
                  <a:lnTo>
                    <a:pt x="143" y="236"/>
                  </a:lnTo>
                  <a:lnTo>
                    <a:pt x="135" y="242"/>
                  </a:lnTo>
                  <a:lnTo>
                    <a:pt x="125" y="247"/>
                  </a:lnTo>
                  <a:lnTo>
                    <a:pt x="125" y="247"/>
                  </a:lnTo>
                  <a:lnTo>
                    <a:pt x="115" y="250"/>
                  </a:lnTo>
                  <a:lnTo>
                    <a:pt x="105" y="252"/>
                  </a:lnTo>
                  <a:lnTo>
                    <a:pt x="105" y="252"/>
                  </a:lnTo>
                  <a:lnTo>
                    <a:pt x="92" y="253"/>
                  </a:lnTo>
                  <a:lnTo>
                    <a:pt x="78" y="255"/>
                  </a:lnTo>
                  <a:lnTo>
                    <a:pt x="13" y="255"/>
                  </a:lnTo>
                  <a:lnTo>
                    <a:pt x="13" y="255"/>
                  </a:lnTo>
                  <a:lnTo>
                    <a:pt x="8" y="253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2" y="249"/>
                  </a:lnTo>
                  <a:lnTo>
                    <a:pt x="1" y="247"/>
                  </a:lnTo>
                  <a:lnTo>
                    <a:pt x="0" y="24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2" y="6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07" y="5"/>
                  </a:lnTo>
                  <a:lnTo>
                    <a:pt x="121" y="10"/>
                  </a:lnTo>
                  <a:lnTo>
                    <a:pt x="127" y="14"/>
                  </a:lnTo>
                  <a:lnTo>
                    <a:pt x="131" y="17"/>
                  </a:lnTo>
                  <a:lnTo>
                    <a:pt x="131" y="17"/>
                  </a:lnTo>
                  <a:lnTo>
                    <a:pt x="136" y="22"/>
                  </a:lnTo>
                  <a:lnTo>
                    <a:pt x="140" y="26"/>
                  </a:lnTo>
                  <a:lnTo>
                    <a:pt x="144" y="32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8" y="44"/>
                  </a:lnTo>
                  <a:lnTo>
                    <a:pt x="150" y="51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51" y="74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46" y="90"/>
                  </a:lnTo>
                  <a:lnTo>
                    <a:pt x="143" y="97"/>
                  </a:lnTo>
                  <a:lnTo>
                    <a:pt x="143" y="97"/>
                  </a:lnTo>
                  <a:lnTo>
                    <a:pt x="138" y="104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5" y="114"/>
                  </a:lnTo>
                  <a:lnTo>
                    <a:pt x="117" y="119"/>
                  </a:lnTo>
                  <a:lnTo>
                    <a:pt x="117" y="119"/>
                  </a:lnTo>
                  <a:lnTo>
                    <a:pt x="128" y="121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5" y="131"/>
                  </a:lnTo>
                  <a:lnTo>
                    <a:pt x="153" y="139"/>
                  </a:lnTo>
                  <a:lnTo>
                    <a:pt x="153" y="139"/>
                  </a:lnTo>
                  <a:lnTo>
                    <a:pt x="159" y="147"/>
                  </a:lnTo>
                  <a:lnTo>
                    <a:pt x="163" y="158"/>
                  </a:lnTo>
                  <a:lnTo>
                    <a:pt x="163" y="158"/>
                  </a:lnTo>
                  <a:lnTo>
                    <a:pt x="166" y="169"/>
                  </a:lnTo>
                  <a:lnTo>
                    <a:pt x="167" y="182"/>
                  </a:lnTo>
                  <a:lnTo>
                    <a:pt x="167" y="182"/>
                  </a:lnTo>
                  <a:close/>
                  <a:moveTo>
                    <a:pt x="116" y="68"/>
                  </a:moveTo>
                  <a:lnTo>
                    <a:pt x="116" y="68"/>
                  </a:lnTo>
                  <a:lnTo>
                    <a:pt x="116" y="59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10" y="44"/>
                  </a:lnTo>
                  <a:lnTo>
                    <a:pt x="106" y="38"/>
                  </a:lnTo>
                  <a:lnTo>
                    <a:pt x="106" y="38"/>
                  </a:lnTo>
                  <a:lnTo>
                    <a:pt x="100" y="33"/>
                  </a:lnTo>
                  <a:lnTo>
                    <a:pt x="92" y="31"/>
                  </a:lnTo>
                  <a:lnTo>
                    <a:pt x="92" y="31"/>
                  </a:lnTo>
                  <a:lnTo>
                    <a:pt x="82" y="29"/>
                  </a:lnTo>
                  <a:lnTo>
                    <a:pt x="68" y="28"/>
                  </a:lnTo>
                  <a:lnTo>
                    <a:pt x="33" y="28"/>
                  </a:lnTo>
                  <a:lnTo>
                    <a:pt x="33" y="111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84" y="109"/>
                  </a:lnTo>
                  <a:lnTo>
                    <a:pt x="93" y="107"/>
                  </a:lnTo>
                  <a:lnTo>
                    <a:pt x="93" y="107"/>
                  </a:lnTo>
                  <a:lnTo>
                    <a:pt x="100" y="103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110" y="91"/>
                  </a:lnTo>
                  <a:lnTo>
                    <a:pt x="114" y="84"/>
                  </a:lnTo>
                  <a:lnTo>
                    <a:pt x="114" y="84"/>
                  </a:lnTo>
                  <a:lnTo>
                    <a:pt x="116" y="76"/>
                  </a:lnTo>
                  <a:lnTo>
                    <a:pt x="116" y="68"/>
                  </a:lnTo>
                  <a:lnTo>
                    <a:pt x="116" y="68"/>
                  </a:lnTo>
                  <a:close/>
                  <a:moveTo>
                    <a:pt x="131" y="183"/>
                  </a:moveTo>
                  <a:lnTo>
                    <a:pt x="131" y="183"/>
                  </a:lnTo>
                  <a:lnTo>
                    <a:pt x="131" y="173"/>
                  </a:lnTo>
                  <a:lnTo>
                    <a:pt x="128" y="164"/>
                  </a:lnTo>
                  <a:lnTo>
                    <a:pt x="128" y="164"/>
                  </a:lnTo>
                  <a:lnTo>
                    <a:pt x="123" y="156"/>
                  </a:lnTo>
                  <a:lnTo>
                    <a:pt x="117" y="149"/>
                  </a:lnTo>
                  <a:lnTo>
                    <a:pt x="117" y="149"/>
                  </a:lnTo>
                  <a:lnTo>
                    <a:pt x="109" y="144"/>
                  </a:lnTo>
                  <a:lnTo>
                    <a:pt x="100" y="139"/>
                  </a:lnTo>
                  <a:lnTo>
                    <a:pt x="100" y="139"/>
                  </a:lnTo>
                  <a:lnTo>
                    <a:pt x="89" y="138"/>
                  </a:lnTo>
                  <a:lnTo>
                    <a:pt x="74" y="137"/>
                  </a:lnTo>
                  <a:lnTo>
                    <a:pt x="33" y="137"/>
                  </a:lnTo>
                  <a:lnTo>
                    <a:pt x="3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93" y="226"/>
                  </a:lnTo>
                  <a:lnTo>
                    <a:pt x="102" y="223"/>
                  </a:lnTo>
                  <a:lnTo>
                    <a:pt x="102" y="223"/>
                  </a:lnTo>
                  <a:lnTo>
                    <a:pt x="110" y="220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23" y="210"/>
                  </a:lnTo>
                  <a:lnTo>
                    <a:pt x="128" y="202"/>
                  </a:lnTo>
                  <a:lnTo>
                    <a:pt x="128" y="202"/>
                  </a:lnTo>
                  <a:lnTo>
                    <a:pt x="131" y="194"/>
                  </a:lnTo>
                  <a:lnTo>
                    <a:pt x="131" y="183"/>
                  </a:lnTo>
                  <a:lnTo>
                    <a:pt x="131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3"/>
            <p:cNvSpPr>
              <a:spLocks noChangeShapeType="1"/>
            </p:cNvSpPr>
            <p:nvPr userDrawn="1"/>
          </p:nvSpPr>
          <p:spPr bwMode="auto">
            <a:xfrm>
              <a:off x="3265" y="1753"/>
              <a:ext cx="321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4"/>
            <p:cNvSpPr>
              <a:spLocks noChangeShapeType="1"/>
            </p:cNvSpPr>
            <p:nvPr userDrawn="1"/>
          </p:nvSpPr>
          <p:spPr bwMode="auto">
            <a:xfrm>
              <a:off x="3265" y="1799"/>
              <a:ext cx="321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 userDrawn="1"/>
          </p:nvSpPr>
          <p:spPr bwMode="auto">
            <a:xfrm>
              <a:off x="3265" y="2027"/>
              <a:ext cx="321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 userDrawn="1"/>
          </p:nvSpPr>
          <p:spPr bwMode="auto">
            <a:xfrm>
              <a:off x="3265" y="2073"/>
              <a:ext cx="321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 userDrawn="1"/>
          </p:nvSpPr>
          <p:spPr bwMode="auto">
            <a:xfrm>
              <a:off x="3265" y="2118"/>
              <a:ext cx="321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 userDrawn="1"/>
          </p:nvSpPr>
          <p:spPr bwMode="auto">
            <a:xfrm>
              <a:off x="3730" y="1753"/>
              <a:ext cx="320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9"/>
            <p:cNvSpPr>
              <a:spLocks noChangeShapeType="1"/>
            </p:cNvSpPr>
            <p:nvPr userDrawn="1"/>
          </p:nvSpPr>
          <p:spPr bwMode="auto">
            <a:xfrm>
              <a:off x="3730" y="1799"/>
              <a:ext cx="320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0"/>
            <p:cNvSpPr>
              <a:spLocks noChangeShapeType="1"/>
            </p:cNvSpPr>
            <p:nvPr userDrawn="1"/>
          </p:nvSpPr>
          <p:spPr bwMode="auto">
            <a:xfrm>
              <a:off x="3730" y="2027"/>
              <a:ext cx="320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1"/>
            <p:cNvSpPr>
              <a:spLocks noChangeShapeType="1"/>
            </p:cNvSpPr>
            <p:nvPr userDrawn="1"/>
          </p:nvSpPr>
          <p:spPr bwMode="auto">
            <a:xfrm>
              <a:off x="3730" y="2073"/>
              <a:ext cx="320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2"/>
            <p:cNvSpPr>
              <a:spLocks noChangeShapeType="1"/>
            </p:cNvSpPr>
            <p:nvPr userDrawn="1"/>
          </p:nvSpPr>
          <p:spPr bwMode="auto">
            <a:xfrm>
              <a:off x="3730" y="2118"/>
              <a:ext cx="320" cy="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 userDrawn="1"/>
          </p:nvSpPr>
          <p:spPr bwMode="auto">
            <a:xfrm>
              <a:off x="1718" y="1515"/>
              <a:ext cx="777" cy="140"/>
            </a:xfrm>
            <a:prstGeom prst="rect">
              <a:avLst/>
            </a:prstGeom>
            <a:noFill/>
            <a:ln w="22225">
              <a:solidFill>
                <a:srgbClr val="CDD0D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 userDrawn="1"/>
          </p:nvSpPr>
          <p:spPr bwMode="auto">
            <a:xfrm>
              <a:off x="3265" y="1515"/>
              <a:ext cx="777" cy="140"/>
            </a:xfrm>
            <a:prstGeom prst="rect">
              <a:avLst/>
            </a:prstGeom>
            <a:noFill/>
            <a:ln w="22225">
              <a:solidFill>
                <a:srgbClr val="CDD0D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5"/>
            <p:cNvSpPr>
              <a:spLocks noChangeArrowheads="1"/>
            </p:cNvSpPr>
            <p:nvPr userDrawn="1"/>
          </p:nvSpPr>
          <p:spPr bwMode="auto">
            <a:xfrm>
              <a:off x="3235" y="1281"/>
              <a:ext cx="84" cy="13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6"/>
            <p:cNvSpPr>
              <a:spLocks noChangeArrowheads="1"/>
            </p:cNvSpPr>
            <p:nvPr userDrawn="1"/>
          </p:nvSpPr>
          <p:spPr bwMode="auto">
            <a:xfrm>
              <a:off x="3235" y="1306"/>
              <a:ext cx="84" cy="13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7"/>
            <p:cNvSpPr>
              <a:spLocks noChangeArrowheads="1"/>
            </p:cNvSpPr>
            <p:nvPr userDrawn="1"/>
          </p:nvSpPr>
          <p:spPr bwMode="auto">
            <a:xfrm>
              <a:off x="3235" y="1330"/>
              <a:ext cx="84" cy="13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2880" y="1005"/>
              <a:ext cx="0" cy="1728"/>
            </a:xfrm>
            <a:custGeom>
              <a:avLst/>
              <a:gdLst>
                <a:gd name="T0" fmla="*/ 0 h 3455"/>
                <a:gd name="T1" fmla="*/ 3455 h 3455"/>
                <a:gd name="T2" fmla="*/ 0 h 34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55">
                  <a:moveTo>
                    <a:pt x="0" y="0"/>
                  </a:moveTo>
                  <a:lnTo>
                    <a:pt x="0" y="3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59"/>
            <p:cNvSpPr>
              <a:spLocks noChangeShapeType="1"/>
            </p:cNvSpPr>
            <p:nvPr userDrawn="1"/>
          </p:nvSpPr>
          <p:spPr bwMode="auto">
            <a:xfrm>
              <a:off x="2880" y="1005"/>
              <a:ext cx="0" cy="172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0"/>
            <p:cNvSpPr>
              <a:spLocks noChangeShapeType="1"/>
            </p:cNvSpPr>
            <p:nvPr userDrawn="1"/>
          </p:nvSpPr>
          <p:spPr bwMode="auto">
            <a:xfrm>
              <a:off x="2880" y="1005"/>
              <a:ext cx="0" cy="14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1"/>
            <p:cNvSpPr>
              <a:spLocks noChangeShapeType="1"/>
            </p:cNvSpPr>
            <p:nvPr userDrawn="1"/>
          </p:nvSpPr>
          <p:spPr bwMode="auto">
            <a:xfrm>
              <a:off x="2880" y="1047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2"/>
            <p:cNvSpPr>
              <a:spLocks noChangeShapeType="1"/>
            </p:cNvSpPr>
            <p:nvPr userDrawn="1"/>
          </p:nvSpPr>
          <p:spPr bwMode="auto">
            <a:xfrm>
              <a:off x="2880" y="1102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3"/>
            <p:cNvSpPr>
              <a:spLocks noChangeShapeType="1"/>
            </p:cNvSpPr>
            <p:nvPr userDrawn="1"/>
          </p:nvSpPr>
          <p:spPr bwMode="auto">
            <a:xfrm>
              <a:off x="2880" y="1157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4"/>
            <p:cNvSpPr>
              <a:spLocks noChangeShapeType="1"/>
            </p:cNvSpPr>
            <p:nvPr userDrawn="1"/>
          </p:nvSpPr>
          <p:spPr bwMode="auto">
            <a:xfrm>
              <a:off x="2880" y="1213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5"/>
            <p:cNvSpPr>
              <a:spLocks noChangeShapeType="1"/>
            </p:cNvSpPr>
            <p:nvPr userDrawn="1"/>
          </p:nvSpPr>
          <p:spPr bwMode="auto">
            <a:xfrm>
              <a:off x="2880" y="1268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6"/>
            <p:cNvSpPr>
              <a:spLocks noChangeShapeType="1"/>
            </p:cNvSpPr>
            <p:nvPr userDrawn="1"/>
          </p:nvSpPr>
          <p:spPr bwMode="auto">
            <a:xfrm>
              <a:off x="2880" y="1323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7"/>
            <p:cNvSpPr>
              <a:spLocks noChangeShapeType="1"/>
            </p:cNvSpPr>
            <p:nvPr userDrawn="1"/>
          </p:nvSpPr>
          <p:spPr bwMode="auto">
            <a:xfrm>
              <a:off x="2880" y="1379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68"/>
            <p:cNvSpPr>
              <a:spLocks noChangeShapeType="1"/>
            </p:cNvSpPr>
            <p:nvPr userDrawn="1"/>
          </p:nvSpPr>
          <p:spPr bwMode="auto">
            <a:xfrm>
              <a:off x="2880" y="1434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69"/>
            <p:cNvSpPr>
              <a:spLocks noChangeShapeType="1"/>
            </p:cNvSpPr>
            <p:nvPr userDrawn="1"/>
          </p:nvSpPr>
          <p:spPr bwMode="auto">
            <a:xfrm>
              <a:off x="2880" y="1489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0"/>
            <p:cNvSpPr>
              <a:spLocks noChangeShapeType="1"/>
            </p:cNvSpPr>
            <p:nvPr userDrawn="1"/>
          </p:nvSpPr>
          <p:spPr bwMode="auto">
            <a:xfrm>
              <a:off x="2880" y="1545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1"/>
            <p:cNvSpPr>
              <a:spLocks noChangeShapeType="1"/>
            </p:cNvSpPr>
            <p:nvPr userDrawn="1"/>
          </p:nvSpPr>
          <p:spPr bwMode="auto">
            <a:xfrm>
              <a:off x="2880" y="1600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2"/>
            <p:cNvSpPr>
              <a:spLocks noChangeShapeType="1"/>
            </p:cNvSpPr>
            <p:nvPr userDrawn="1"/>
          </p:nvSpPr>
          <p:spPr bwMode="auto">
            <a:xfrm>
              <a:off x="2880" y="1655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3"/>
            <p:cNvSpPr>
              <a:spLocks noChangeShapeType="1"/>
            </p:cNvSpPr>
            <p:nvPr userDrawn="1"/>
          </p:nvSpPr>
          <p:spPr bwMode="auto">
            <a:xfrm>
              <a:off x="2880" y="1710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74"/>
            <p:cNvSpPr>
              <a:spLocks noChangeShapeType="1"/>
            </p:cNvSpPr>
            <p:nvPr userDrawn="1"/>
          </p:nvSpPr>
          <p:spPr bwMode="auto">
            <a:xfrm>
              <a:off x="2880" y="1766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75"/>
            <p:cNvSpPr>
              <a:spLocks noChangeShapeType="1"/>
            </p:cNvSpPr>
            <p:nvPr userDrawn="1"/>
          </p:nvSpPr>
          <p:spPr bwMode="auto">
            <a:xfrm>
              <a:off x="2880" y="1821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76"/>
            <p:cNvSpPr>
              <a:spLocks noChangeShapeType="1"/>
            </p:cNvSpPr>
            <p:nvPr userDrawn="1"/>
          </p:nvSpPr>
          <p:spPr bwMode="auto">
            <a:xfrm>
              <a:off x="2880" y="1876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77"/>
            <p:cNvSpPr>
              <a:spLocks noChangeShapeType="1"/>
            </p:cNvSpPr>
            <p:nvPr userDrawn="1"/>
          </p:nvSpPr>
          <p:spPr bwMode="auto">
            <a:xfrm>
              <a:off x="2880" y="1932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78"/>
            <p:cNvSpPr>
              <a:spLocks noChangeShapeType="1"/>
            </p:cNvSpPr>
            <p:nvPr userDrawn="1"/>
          </p:nvSpPr>
          <p:spPr bwMode="auto">
            <a:xfrm>
              <a:off x="2880" y="1987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79"/>
            <p:cNvSpPr>
              <a:spLocks noChangeShapeType="1"/>
            </p:cNvSpPr>
            <p:nvPr userDrawn="1"/>
          </p:nvSpPr>
          <p:spPr bwMode="auto">
            <a:xfrm>
              <a:off x="2880" y="2042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0"/>
            <p:cNvSpPr>
              <a:spLocks noChangeShapeType="1"/>
            </p:cNvSpPr>
            <p:nvPr userDrawn="1"/>
          </p:nvSpPr>
          <p:spPr bwMode="auto">
            <a:xfrm>
              <a:off x="2880" y="2098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1"/>
            <p:cNvSpPr>
              <a:spLocks noChangeShapeType="1"/>
            </p:cNvSpPr>
            <p:nvPr userDrawn="1"/>
          </p:nvSpPr>
          <p:spPr bwMode="auto">
            <a:xfrm>
              <a:off x="2880" y="2153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82"/>
            <p:cNvSpPr>
              <a:spLocks noChangeShapeType="1"/>
            </p:cNvSpPr>
            <p:nvPr userDrawn="1"/>
          </p:nvSpPr>
          <p:spPr bwMode="auto">
            <a:xfrm>
              <a:off x="2880" y="2208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83"/>
            <p:cNvSpPr>
              <a:spLocks noChangeShapeType="1"/>
            </p:cNvSpPr>
            <p:nvPr userDrawn="1"/>
          </p:nvSpPr>
          <p:spPr bwMode="auto">
            <a:xfrm>
              <a:off x="2880" y="2264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84"/>
            <p:cNvSpPr>
              <a:spLocks noChangeShapeType="1"/>
            </p:cNvSpPr>
            <p:nvPr userDrawn="1"/>
          </p:nvSpPr>
          <p:spPr bwMode="auto">
            <a:xfrm>
              <a:off x="2880" y="2319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85"/>
            <p:cNvSpPr>
              <a:spLocks noChangeShapeType="1"/>
            </p:cNvSpPr>
            <p:nvPr userDrawn="1"/>
          </p:nvSpPr>
          <p:spPr bwMode="auto">
            <a:xfrm>
              <a:off x="2880" y="2374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86"/>
            <p:cNvSpPr>
              <a:spLocks noChangeShapeType="1"/>
            </p:cNvSpPr>
            <p:nvPr userDrawn="1"/>
          </p:nvSpPr>
          <p:spPr bwMode="auto">
            <a:xfrm>
              <a:off x="2880" y="2429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87"/>
            <p:cNvSpPr>
              <a:spLocks noChangeShapeType="1"/>
            </p:cNvSpPr>
            <p:nvPr userDrawn="1"/>
          </p:nvSpPr>
          <p:spPr bwMode="auto">
            <a:xfrm>
              <a:off x="2880" y="2485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8"/>
            <p:cNvSpPr>
              <a:spLocks noChangeShapeType="1"/>
            </p:cNvSpPr>
            <p:nvPr userDrawn="1"/>
          </p:nvSpPr>
          <p:spPr bwMode="auto">
            <a:xfrm>
              <a:off x="2880" y="2540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89"/>
            <p:cNvSpPr>
              <a:spLocks noChangeShapeType="1"/>
            </p:cNvSpPr>
            <p:nvPr userDrawn="1"/>
          </p:nvSpPr>
          <p:spPr bwMode="auto">
            <a:xfrm>
              <a:off x="2880" y="2595"/>
              <a:ext cx="0" cy="28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90"/>
            <p:cNvSpPr>
              <a:spLocks noChangeShapeType="1"/>
            </p:cNvSpPr>
            <p:nvPr userDrawn="1"/>
          </p:nvSpPr>
          <p:spPr bwMode="auto">
            <a:xfrm>
              <a:off x="2880" y="2651"/>
              <a:ext cx="0" cy="27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91"/>
            <p:cNvSpPr>
              <a:spLocks noChangeShapeType="1"/>
            </p:cNvSpPr>
            <p:nvPr userDrawn="1"/>
          </p:nvSpPr>
          <p:spPr bwMode="auto">
            <a:xfrm>
              <a:off x="2880" y="2719"/>
              <a:ext cx="0" cy="14"/>
            </a:xfrm>
            <a:prstGeom prst="line">
              <a:avLst/>
            </a:prstGeom>
            <a:noFill/>
            <a:ln w="7938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381000" y="2363788"/>
            <a:ext cx="1935440" cy="133453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58" hasCustomPrompt="1"/>
          </p:nvPr>
        </p:nvSpPr>
        <p:spPr>
          <a:xfrm>
            <a:off x="6827560" y="2363788"/>
            <a:ext cx="1935440" cy="133453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</a:t>
            </a:r>
          </a:p>
        </p:txBody>
      </p:sp>
    </p:spTree>
    <p:extLst>
      <p:ext uri="{BB962C8B-B14F-4D97-AF65-F5344CB8AC3E}">
        <p14:creationId xmlns:p14="http://schemas.microsoft.com/office/powerpoint/2010/main" val="72907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BDD5DE9-1B77-3A65-D32E-689008C0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852-403A-4059-8E7A-598813AAF49C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B191CED-502B-B880-87FA-8DE6ACA7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DDC9D0E-C730-5477-6F0A-7CA86D7C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7622-A7D4-4A1D-8677-7F7C0CF992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539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7" r:id="rId3"/>
    <p:sldLayoutId id="214748367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lic.tableau.com/app/profile/emir.c.mertpay/viz/ABTest_17354780441080/Story1?publish=y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blic.tableau.com/app/profile/emir.c.mertpay/viz/ABTest_17354780441080/Sheet1?publish=y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939750"/>
          </a:xfrm>
        </p:spPr>
        <p:txBody>
          <a:bodyPr>
            <a:normAutofit fontScale="90000"/>
          </a:bodyPr>
          <a:lstStyle/>
          <a:p>
            <a:r>
              <a:rPr lang="tr-TR" dirty="0"/>
              <a:t>Premium Abonelik Tasarımı </a:t>
            </a:r>
            <a:br>
              <a:rPr lang="tr-TR" dirty="0"/>
            </a:br>
            <a:r>
              <a:rPr lang="tr-TR" dirty="0"/>
              <a:t> A/B TESTİ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tr-TR" dirty="0"/>
              <a:t>Haftalık 4,99 $ abonelik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251520" y="3075807"/>
            <a:ext cx="1863030" cy="1440160"/>
          </a:xfrm>
        </p:spPr>
        <p:txBody>
          <a:bodyPr/>
          <a:lstStyle/>
          <a:p>
            <a:r>
              <a:rPr lang="tr-TR" dirty="0"/>
              <a:t>Hiçbir ek mesaj veya indirim bilgisi olmadan mevcut tasarım.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tr-TR" dirty="0"/>
              <a:t>Haftalık 4,99 $ abonelik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tr-TR" dirty="0"/>
              <a:t>Kullanıcılara %50 indirim mesajı içeren alternatif tasarım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9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E420BE31-FF22-0E7A-FDF3-511E1E07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4" y="30304"/>
            <a:ext cx="8832971" cy="445233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614F048-A24C-9091-B06B-E576F3FBC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14" y="4655672"/>
            <a:ext cx="1838582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3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7D50496-C798-BCA2-9D1D-CFBCE906F32D}"/>
              </a:ext>
            </a:extLst>
          </p:cNvPr>
          <p:cNvSpPr txBox="1"/>
          <p:nvPr/>
        </p:nvSpPr>
        <p:spPr>
          <a:xfrm>
            <a:off x="107503" y="267494"/>
            <a:ext cx="8712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tr-TR" dirty="0"/>
            </a:br>
            <a:r>
              <a:rPr lang="tr-TR" sz="2400" b="1" dirty="0">
                <a:solidFill>
                  <a:srgbClr val="FF0000"/>
                </a:solidFill>
              </a:rPr>
              <a:t>Test Sonuçları ve Öneriler</a:t>
            </a:r>
            <a:endParaRPr lang="tr-T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accent6">
                    <a:lumMod val="75000"/>
                  </a:schemeClr>
                </a:solidFill>
              </a:rPr>
              <a:t>Sonuçlar:</a:t>
            </a:r>
            <a:endParaRPr lang="tr-TR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400" dirty="0"/>
              <a:t>Grup B, indirim stratejisi sayesinde daha yüksek dönüşüm oranına ulaştı.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400" dirty="0"/>
              <a:t>Grup B'nin performansı istatistiksel olarak anlamlıdır.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00B050"/>
                </a:solidFill>
              </a:rPr>
              <a:t>Öneriler:</a:t>
            </a:r>
            <a:endParaRPr lang="tr-TR" sz="2400" dirty="0">
              <a:solidFill>
                <a:srgbClr val="00B050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400" dirty="0"/>
              <a:t>İndirim stratejisiyle devam edin.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400" dirty="0"/>
              <a:t>Daha fazla kullanıcı için uzun vadeli bir test planlayın.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400" dirty="0"/>
              <a:t>Farklı fiyatlandırma modellerini test edin.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332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683568" y="3579862"/>
            <a:ext cx="1935440" cy="470439"/>
          </a:xfrm>
        </p:spPr>
        <p:txBody>
          <a:bodyPr/>
          <a:lstStyle/>
          <a:p>
            <a:r>
              <a:rPr lang="tr-TR" b="1" dirty="0"/>
              <a:t>Hipotez:</a:t>
            </a:r>
            <a:r>
              <a:rPr lang="tr-TR" dirty="0"/>
              <a:t> Mevcut tasarım, açık ve net olduğu için kullanıcılar tarafından tercih edilmeye devam edecektir.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6516216" y="3291830"/>
            <a:ext cx="1935440" cy="758471"/>
          </a:xfrm>
        </p:spPr>
        <p:txBody>
          <a:bodyPr/>
          <a:lstStyle/>
          <a:p>
            <a:r>
              <a:rPr lang="tr-TR" b="1" dirty="0"/>
              <a:t>Hipotez:</a:t>
            </a:r>
            <a:r>
              <a:rPr lang="tr-TR" dirty="0"/>
              <a:t> İndirim mesajı, daha fazla kullanıcıyı abonelik satın almaya yönlendirecektir.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tr-TR" b="1" dirty="0"/>
              <a:t>haftalık 4,99 $ fiyatıyla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0"/>
          </p:nvPr>
        </p:nvSpPr>
        <p:spPr>
          <a:xfrm>
            <a:off x="5283200" y="2571750"/>
            <a:ext cx="1058069" cy="1444628"/>
          </a:xfrm>
        </p:spPr>
        <p:txBody>
          <a:bodyPr/>
          <a:lstStyle/>
          <a:p>
            <a:r>
              <a:rPr lang="tr-TR" b="1" dirty="0"/>
              <a:t>Haftalık 4,99 $ fiyatıyla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537C937-1664-9E1C-E20E-DC7C4972B5F2}"/>
              </a:ext>
            </a:extLst>
          </p:cNvPr>
          <p:cNvSpPr txBox="1"/>
          <p:nvPr/>
        </p:nvSpPr>
        <p:spPr>
          <a:xfrm>
            <a:off x="5294829" y="2149407"/>
            <a:ext cx="13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%50 indirimli</a:t>
            </a:r>
          </a:p>
        </p:txBody>
      </p:sp>
    </p:spTree>
    <p:extLst>
      <p:ext uri="{BB962C8B-B14F-4D97-AF65-F5344CB8AC3E}">
        <p14:creationId xmlns:p14="http://schemas.microsoft.com/office/powerpoint/2010/main" val="262224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yagram 2">
            <a:extLst>
              <a:ext uri="{FF2B5EF4-FFF2-40B4-BE49-F238E27FC236}">
                <a16:creationId xmlns:a16="http://schemas.microsoft.com/office/drawing/2014/main" id="{844D861A-E753-E135-C8D3-80BDB6678A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89340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44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FE3687C-722A-4AC5-2036-A8146E90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0"/>
            <a:ext cx="73855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7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D0CB1B2-C082-0CF6-93AC-28039CBE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8" y="0"/>
            <a:ext cx="85462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3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44BDFC4E-8546-5E81-13E3-731FB5825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229915"/>
              </p:ext>
            </p:extLst>
          </p:nvPr>
        </p:nvGraphicFramePr>
        <p:xfrm>
          <a:off x="395536" y="411510"/>
          <a:ext cx="8208912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D1BAE9DF-27DF-E149-8FDA-0C709C23E5AF}"/>
              </a:ext>
            </a:extLst>
          </p:cNvPr>
          <p:cNvSpPr txBox="1"/>
          <p:nvPr/>
        </p:nvSpPr>
        <p:spPr>
          <a:xfrm>
            <a:off x="2051720" y="1707654"/>
            <a:ext cx="612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Null</a:t>
            </a:r>
            <a:r>
              <a:rPr lang="tr-TR" dirty="0"/>
              <a:t> Hipotezi (H0​): Grup A ve Grup B'nin dönüşüm oranları  </a:t>
            </a:r>
          </a:p>
          <a:p>
            <a:r>
              <a:rPr lang="tr-TR" dirty="0"/>
              <a:t>                                 arasında anlamlı bir fark yoktur.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6D5B7F6-ACF8-23EB-E838-6DF00379122C}"/>
              </a:ext>
            </a:extLst>
          </p:cNvPr>
          <p:cNvSpPr txBox="1"/>
          <p:nvPr/>
        </p:nvSpPr>
        <p:spPr>
          <a:xfrm>
            <a:off x="2051720" y="2789516"/>
            <a:ext cx="604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Alternatif Hipotez (H1​): Grup A ve Grup B'nin dönüşüm oranları</a:t>
            </a:r>
          </a:p>
          <a:p>
            <a:r>
              <a:rPr lang="tr-TR" dirty="0"/>
              <a:t>                                           arasında anlamlı bir fark vardır.</a:t>
            </a:r>
          </a:p>
        </p:txBody>
      </p:sp>
    </p:spTree>
    <p:extLst>
      <p:ext uri="{BB962C8B-B14F-4D97-AF65-F5344CB8AC3E}">
        <p14:creationId xmlns:p14="http://schemas.microsoft.com/office/powerpoint/2010/main" val="161117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DCD9A-E037-1948-1F68-19A2337F1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857351D3-82E0-3A21-5A0E-6E5893E0D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417443"/>
              </p:ext>
            </p:extLst>
          </p:nvPr>
        </p:nvGraphicFramePr>
        <p:xfrm>
          <a:off x="467544" y="411510"/>
          <a:ext cx="820891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52DD7876-EAB3-58A5-4D70-E1BF4551E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1793611"/>
            <a:ext cx="3168352" cy="75727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0F575D8-FAE6-DDCD-6B18-BA9CF2CF59C1}"/>
              </a:ext>
            </a:extLst>
          </p:cNvPr>
          <p:cNvSpPr txBox="1"/>
          <p:nvPr/>
        </p:nvSpPr>
        <p:spPr>
          <a:xfrm>
            <a:off x="2051720" y="285978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sonuçlar, A ve B gruplarının dönüşüm oranları arasında istatistiksel olarak anlamlı bir fark olduğunu gösteriyor (p&lt;0.05).</a:t>
            </a:r>
          </a:p>
        </p:txBody>
      </p:sp>
    </p:spTree>
    <p:extLst>
      <p:ext uri="{BB962C8B-B14F-4D97-AF65-F5344CB8AC3E}">
        <p14:creationId xmlns:p14="http://schemas.microsoft.com/office/powerpoint/2010/main" val="277122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D5E07-CDBE-6AC9-5B01-ADB1075BA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AADF0FC9-D3BB-AE60-A376-6F23AADBF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710281"/>
              </p:ext>
            </p:extLst>
          </p:nvPr>
        </p:nvGraphicFramePr>
        <p:xfrm>
          <a:off x="323528" y="411510"/>
          <a:ext cx="8352928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BED9056-762F-B5DD-2AD1-4FF4479CF87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51720" y="1904330"/>
            <a:ext cx="61926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Z-Testi Sonuçları: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Z-İstatistiği: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{-7.52}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p-Değeri: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{&lt; 0.05}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F8E8927-EFB0-992A-8ED1-9EE4349DF6C6}"/>
              </a:ext>
            </a:extLst>
          </p:cNvPr>
          <p:cNvSpPr txBox="1"/>
          <p:nvPr/>
        </p:nvSpPr>
        <p:spPr>
          <a:xfrm>
            <a:off x="1763688" y="315884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Null</a:t>
            </a:r>
            <a:r>
              <a:rPr lang="tr-TR" dirty="0"/>
              <a:t> hipotez reddedilir. Grup B'nin dönüşüm oranı istatistiksel olarak anlamlı bir şekilde yüksektir.</a:t>
            </a:r>
          </a:p>
        </p:txBody>
      </p:sp>
    </p:spTree>
    <p:extLst>
      <p:ext uri="{BB962C8B-B14F-4D97-AF65-F5344CB8AC3E}">
        <p14:creationId xmlns:p14="http://schemas.microsoft.com/office/powerpoint/2010/main" val="326102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7D1D471D-4233-58D4-2277-D6658BDA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0" y="18741"/>
            <a:ext cx="8695832" cy="452881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8CC8DCB-E744-13B0-9C34-0F5AF24AF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40" y="4657969"/>
            <a:ext cx="1762371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16367"/>
      </p:ext>
    </p:extLst>
  </p:cSld>
  <p:clrMapOvr>
    <a:masterClrMapping/>
  </p:clrMapOvr>
</p:sld>
</file>

<file path=ppt/theme/theme1.xml><?xml version="1.0" encoding="utf-8"?>
<a:theme xmlns:a="http://schemas.openxmlformats.org/drawingml/2006/main" name="2087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</TotalTime>
  <Words>235</Words>
  <Application>Microsoft Office PowerPoint</Application>
  <PresentationFormat>Ekran Gösterisi (16:9)</PresentationFormat>
  <Paragraphs>34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Calibri</vt:lpstr>
      <vt:lpstr>2087</vt:lpstr>
      <vt:lpstr>Premium Abonelik Tasarımı   A/B TESTİ</vt:lpstr>
      <vt:lpstr>A/B Test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Emir Cömertpay</dc:creator>
  <cp:lastModifiedBy>Emir Cömertpay</cp:lastModifiedBy>
  <cp:revision>2</cp:revision>
  <dcterms:created xsi:type="dcterms:W3CDTF">2024-12-27T15:26:53Z</dcterms:created>
  <dcterms:modified xsi:type="dcterms:W3CDTF">2024-12-29T14:15:00Z</dcterms:modified>
</cp:coreProperties>
</file>