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5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2AD5-E97F-461E-BD63-18BFF9AC3B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D47D-E3C4-4029-BB50-C2A2053E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Psihologija\Eksperiment krosmodalnog primovanja PSH2\stimulusi 96\domace zivotinje\2-ma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76560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Psihologija\Eksperiment krosmodalnog primovanja PSH2\stimulusi 96\domace zivotinje\2-ma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 flipH="1">
            <a:off x="6274800" y="2976559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2-ma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 flipV="1">
            <a:off x="4834800" y="2976561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2-ma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3394800" y="2976560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43" name="Picture 3" descr="D:\Psihologija\Eksperiment krosmodalnog primovanja PSH2\stimulusi 96\domace zivotinje\1-b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sihologija\Eksperiment krosmodalnog primovanja PSH2\stimulusi 96\domace zivotinje\1-b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500000" flipV="1">
            <a:off x="6274800" y="2981324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Psihologija\Eksperiment krosmodalnog primovanja PSH2\stimulusi 96\domace zivotinje\1-b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 flipV="1">
            <a:off x="483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Psihologija\Eksperiment krosmodalnog primovanja PSH2\stimulusi 96\domace zivotinje\1-b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00000">
            <a:off x="3394800" y="2981324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D:\Psihologija\Eksperiment krosmodalnog primovanja PSH2\stimulusi 96\domace zivotinje\pa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05135"/>
            <a:ext cx="9144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pa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0" flipV="1">
            <a:off x="6274800" y="3005133"/>
            <a:ext cx="9144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pa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0">
            <a:off x="4834800" y="3005134"/>
            <a:ext cx="9144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pa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 flipH="1">
            <a:off x="3394800" y="3005136"/>
            <a:ext cx="9144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D:\Psihologija\Eksperiment krosmodalnog primovanja PSH2\stimulusi 96\domace zivotinje\1-jagn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76561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1-jagn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0" flipH="1">
            <a:off x="4811332" y="2976561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1-jagn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>
            <a:off x="6274800" y="2976561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1-jagn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00000" flipV="1">
            <a:off x="3394800" y="2976560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314" name="Picture 2" descr="D:\Psihologija\Eksperiment krosmodalnog primovanja PSH2\stimulusi 96\domace zivotinje\2-kr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67049"/>
            <a:ext cx="91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2-kr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 flipH="1">
            <a:off x="6274800" y="3067048"/>
            <a:ext cx="91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2-kr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500000" flipH="1">
            <a:off x="4834800" y="3067048"/>
            <a:ext cx="91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2-kr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394800" y="3067048"/>
            <a:ext cx="91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338" name="Picture 2" descr="D:\Psihologija\Eksperiment krosmodalnog primovanja PSH2\stimulusi 96\domace zivotinje\2-j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71810"/>
            <a:ext cx="9144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2-j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 flipV="1">
            <a:off x="6274800" y="3071811"/>
            <a:ext cx="9144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2-j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834800" y="3071810"/>
            <a:ext cx="9144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2-j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 flipV="1">
            <a:off x="3394800" y="3071811"/>
            <a:ext cx="9144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362" name="Picture 2" descr="D:\Psihologija\Eksperiment krosmodalnog primovanja PSH2\stimulusi 96\domace zivotinje\sv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176585"/>
            <a:ext cx="914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sv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500000">
            <a:off x="6274800" y="3176586"/>
            <a:ext cx="914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sv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 flipH="1">
            <a:off x="4834800" y="3176585"/>
            <a:ext cx="914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sv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 flipH="1">
            <a:off x="3394800" y="3176586"/>
            <a:ext cx="914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386" name="Picture 2" descr="D:\Psihologija\Eksperiment krosmodalnog primovanja PSH2\stimulusi 96\domace zivotinje\pc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pc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6274800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pc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 flipV="1">
            <a:off x="4811332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pc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200000">
            <a:off x="3394800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410" name="Picture 2" descr="D:\Psihologija\Eksperiment krosmodalnog primovanja PSH2\stimulusi 96\domace zivotinje\kokos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76560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kokos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 flipH="1">
            <a:off x="6274800" y="2976561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kokos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 flipH="1">
            <a:off x="3394800" y="2976557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kokos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00000">
            <a:off x="4811331" y="2976558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434" name="Picture 2" descr="D:\Psihologija\Eksperiment krosmodalnog primovanja PSH2\stimulusi 96\domace zivotinje\ov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81324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ov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00000">
            <a:off x="627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ov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83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ov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H="1">
            <a:off x="339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D:\Psihologija\Eksperiment krosmodalnog primovanja PSH2\stimulusi 96\domace zivotinje\divlje zivotinje\vev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76560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divlje zivotinje\vev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274800" y="2976559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divlje zivotinje\vev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4811332" y="2929386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divlje zivotinje\veve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394800" y="2929386"/>
            <a:ext cx="914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Psihologija\Eksperiment krosmodalnog primovanja PSH2\stimulusi 96\domace zivotinje\p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24185"/>
            <a:ext cx="914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p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 flipH="1">
            <a:off x="6274800" y="3024183"/>
            <a:ext cx="914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p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4800" y="3024184"/>
            <a:ext cx="914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p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H="1">
            <a:off x="3394800" y="3024186"/>
            <a:ext cx="914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C:\Users\korisnik\Desktop\91508177304fwtqbi6ctvq3s7govin9kdhbopkgx6pm2tw9buwrhpiqjgygotyhs5dblx1tu7hnlc4ybfyrbkoebudhrtkjjfco08gx1ebrpnc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12" y="3201031"/>
            <a:ext cx="1116000" cy="4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korisnik\Desktop\91508177304fwtqbi6ctvq3s7govin9kdhbopkgx6pm2tw9buwrhpiqjgygotyhs5dblx1tu7hnlc4ybfyrbkoebudhrtkjjfco08gx1ebrpnc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500000" flipH="1">
            <a:off x="6174000" y="3201032"/>
            <a:ext cx="1116000" cy="4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korisnik\Desktop\91508177304fwtqbi6ctvq3s7govin9kdhbopkgx6pm2tw9buwrhpiqjgygotyhs5dblx1tu7hnlc4ybfyrbkoebudhrtkjjfco08gx1ebrpnc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734000" y="3201030"/>
            <a:ext cx="1116000" cy="4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korisnik\Desktop\91508177304fwtqbi6ctvq3s7govin9kdhbopkgx6pm2tw9buwrhpiqjgygotyhs5dblx1tu7hnlc4ybfyrbkoebudhrtkjjfco08gx1ebrpnc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294000" y="3201031"/>
            <a:ext cx="1116000" cy="4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D:\Psihologija\Eksperiment krosmodalnog primovanja PSH2\stimulusi 96\domace zivotinje\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81324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627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483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94800" y="29813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D:\Psihologija\Eksperiment krosmodalnog primovanja PSH2\stimulusi 96\domace zivotinje\1-gol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1-gol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 flipH="1">
            <a:off x="6274800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1-gol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811332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1-gol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4800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 descr="D:\Psihologija\Eksperiment krosmodalnog primovanja PSH2\stimulusi 96\domace zivotinje\p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128960"/>
            <a:ext cx="9144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p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274800" y="3128961"/>
            <a:ext cx="9144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p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811332" y="3128960"/>
            <a:ext cx="9144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p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394800" y="3128960"/>
            <a:ext cx="9144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D:\Psihologija\Eksperiment krosmodalnog primovanja PSH2\stimulusi 96\domace zivotinje\ko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133723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sihologija\Eksperiment krosmodalnog primovanja PSH2\stimulusi 96\domace zivotinje\ko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274800" y="3133724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sihologija\Eksperiment krosmodalnog primovanja PSH2\stimulusi 96\domace zivotinje\ko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4811332" y="3133723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sihologija\Eksperiment krosmodalnog primovanja PSH2\stimulusi 96\domace zivotinje\ko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 flipV="1">
            <a:off x="3395192" y="3133723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 descr="D:\Psihologija\Eksperiment krosmodalnog primovanja PSH2\stimulusi 96\domace zivotinje\te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sihologija\Eksperiment krosmodalnog primovanja PSH2\stimulusi 96\domace zivotinje\te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 flipV="1">
            <a:off x="6274800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sihologija\Eksperiment krosmodalnog primovanja PSH2\stimulusi 96\domace zivotinje\te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 flipH="1">
            <a:off x="4811332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sihologija\Eksperiment krosmodalnog primovanja PSH2\stimulusi 96\domace zivotinje\te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394800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512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00000" flipH="1">
            <a:off x="6274800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00000">
            <a:off x="4811332" y="308609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8900000" flipV="1">
            <a:off x="3394800" y="3086098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712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708918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2000" y="2708919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38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19" name="Picture 3" descr="D:\Psihologija\Eksperiment krosmodalnog primovanja PSH2\stimulusi 96\domace zivotinje\3-mag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2" y="2962274"/>
            <a:ext cx="914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sihologija\Eksperiment krosmodalnog primovanja PSH2\stimulusi 96\domace zivotinje\3-mag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74800" y="2962273"/>
            <a:ext cx="914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sihologija\Eksperiment krosmodalnog primovanja PSH2\stimulusi 96\domace zivotinje\3-mag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00000" flipH="1">
            <a:off x="4834800" y="2962273"/>
            <a:ext cx="914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sihologija\Eksperiment krosmodalnog primovanja PSH2\stimulusi 96\domace zivotinje\3-maga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394800" y="2962274"/>
            <a:ext cx="914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2020-10-15T20:21:49Z</dcterms:created>
  <dcterms:modified xsi:type="dcterms:W3CDTF">2020-10-15T23:34:12Z</dcterms:modified>
</cp:coreProperties>
</file>