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686E-675D-4BFF-AFA5-A02B2204735C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4F9B-48CE-4269-9AB1-34555C56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9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686E-675D-4BFF-AFA5-A02B2204735C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4F9B-48CE-4269-9AB1-34555C56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686E-675D-4BFF-AFA5-A02B2204735C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4F9B-48CE-4269-9AB1-34555C56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8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686E-675D-4BFF-AFA5-A02B2204735C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4F9B-48CE-4269-9AB1-34555C56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686E-675D-4BFF-AFA5-A02B2204735C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4F9B-48CE-4269-9AB1-34555C56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6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686E-675D-4BFF-AFA5-A02B2204735C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4F9B-48CE-4269-9AB1-34555C56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9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686E-675D-4BFF-AFA5-A02B2204735C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4F9B-48CE-4269-9AB1-34555C56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686E-675D-4BFF-AFA5-A02B2204735C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4F9B-48CE-4269-9AB1-34555C56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0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686E-675D-4BFF-AFA5-A02B2204735C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4F9B-48CE-4269-9AB1-34555C56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8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686E-675D-4BFF-AFA5-A02B2204735C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4F9B-48CE-4269-9AB1-34555C56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6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686E-675D-4BFF-AFA5-A02B2204735C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4F9B-48CE-4269-9AB1-34555C56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7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4686E-675D-4BFF-AFA5-A02B2204735C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84F9B-48CE-4269-9AB1-34555C56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7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1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9196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28252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9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90863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3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3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64504" y="545690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>
            <a:off x="4570446" y="543816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051511" y="90872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31511" y="378904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Oval 28"/>
          <p:cNvSpPr/>
          <p:nvPr/>
        </p:nvSpPr>
        <p:spPr>
          <a:xfrm>
            <a:off x="2050374" y="378904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371511" y="90872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371511" y="234888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491511" y="522920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051511" y="522920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371511" y="522920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931511" y="90872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20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1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9196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28252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9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90863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3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3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64504" y="545690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>
            <a:off x="4570446" y="543816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050372" y="90872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371509" y="90872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931511" y="234888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3491511" y="522920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0" name="Oval 39"/>
          <p:cNvSpPr/>
          <p:nvPr/>
        </p:nvSpPr>
        <p:spPr>
          <a:xfrm>
            <a:off x="6371508" y="378904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201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1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9196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28252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9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90863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3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3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64504" y="545690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>
            <a:off x="4570446" y="543816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051511" y="90872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491511" y="234888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6371510" y="234888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31511" y="522920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051511" y="522920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6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1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9196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28252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9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90863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3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3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64504" y="545690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>
            <a:off x="4570446" y="543816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051511" y="90872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491511" y="234888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4931510" y="234888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31511" y="522920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371510" y="378904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051511" y="522920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371511" y="90872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3491511" y="522920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5" name="Oval 34"/>
          <p:cNvSpPr/>
          <p:nvPr/>
        </p:nvSpPr>
        <p:spPr>
          <a:xfrm>
            <a:off x="2046734" y="234888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6" name="Oval 35"/>
          <p:cNvSpPr/>
          <p:nvPr/>
        </p:nvSpPr>
        <p:spPr>
          <a:xfrm>
            <a:off x="6371511" y="523240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3491511" y="378904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820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1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9196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28252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9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90863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3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3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64504" y="545690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>
            <a:off x="4570446" y="543816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051511" y="90872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931510" y="234888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31511" y="522920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371510" y="378904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051511" y="522920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046734" y="234888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3491511" y="378904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591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1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9196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28252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9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90863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3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3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64504" y="545690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>
            <a:off x="4570446" y="543816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051511" y="90872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931510" y="234888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31511" y="522920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371510" y="378904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051511" y="522920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931511" y="378904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3491511" y="378904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2051511" y="234888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371509" y="90872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31509" y="90872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487763" y="522920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163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1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9196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28252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9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90863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3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3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64504" y="545690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>
            <a:off x="4570446" y="543816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051511" y="90872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050374" y="234888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931511" y="378904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3491511" y="378904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3491511" y="90872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371509" y="90872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6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1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9196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28252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9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90863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3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3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64504" y="545690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>
            <a:off x="4570446" y="543816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051511" y="90872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051511" y="522920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931511" y="378904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3491511" y="378904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3491511" y="90872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371509" y="90872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931511" y="234888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3491511" y="522920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6371511" y="234888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4931511" y="522920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6" name="Oval 35"/>
          <p:cNvSpPr/>
          <p:nvPr/>
        </p:nvSpPr>
        <p:spPr>
          <a:xfrm>
            <a:off x="2050374" y="378904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8" name="Oval 37"/>
          <p:cNvSpPr/>
          <p:nvPr/>
        </p:nvSpPr>
        <p:spPr>
          <a:xfrm>
            <a:off x="2050373" y="234888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6371511" y="522920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406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1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9196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28252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9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90863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3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3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64504" y="545690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>
            <a:off x="4570446" y="543816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931511" y="378904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4931511" y="90872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3491511" y="90872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371509" y="90872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931511" y="234888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3491511" y="522920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6371511" y="378904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4931511" y="522920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6" name="Oval 35"/>
          <p:cNvSpPr/>
          <p:nvPr/>
        </p:nvSpPr>
        <p:spPr>
          <a:xfrm>
            <a:off x="2050374" y="378904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8" name="Oval 37"/>
          <p:cNvSpPr/>
          <p:nvPr/>
        </p:nvSpPr>
        <p:spPr>
          <a:xfrm>
            <a:off x="2051511" y="234888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6371511" y="522920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316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1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54868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9196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28252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92000" y="486916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90863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32000" y="342900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32000" y="1988840"/>
            <a:ext cx="144000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64504" y="545690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>
            <a:off x="4570446" y="543816"/>
            <a:ext cx="3748" cy="576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371511" y="522920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3491511" y="234888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371509" y="90872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931511" y="234888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3491511" y="522920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4931511" y="522920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2050373" y="522920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0" name="Oval 39"/>
          <p:cNvSpPr/>
          <p:nvPr/>
        </p:nvSpPr>
        <p:spPr>
          <a:xfrm>
            <a:off x="6371508" y="3789040"/>
            <a:ext cx="720977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480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Emir Demic</cp:lastModifiedBy>
  <cp:revision>7</cp:revision>
  <dcterms:created xsi:type="dcterms:W3CDTF">2020-10-15T18:09:20Z</dcterms:created>
  <dcterms:modified xsi:type="dcterms:W3CDTF">2020-10-26T21:54:52Z</dcterms:modified>
</cp:coreProperties>
</file>