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686E-675D-4BFF-AFA5-A02B2204735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4F9B-48CE-4269-9AB1-34555C56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9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686E-675D-4BFF-AFA5-A02B2204735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4F9B-48CE-4269-9AB1-34555C56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686E-675D-4BFF-AFA5-A02B2204735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4F9B-48CE-4269-9AB1-34555C56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8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686E-675D-4BFF-AFA5-A02B2204735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4F9B-48CE-4269-9AB1-34555C56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686E-675D-4BFF-AFA5-A02B2204735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4F9B-48CE-4269-9AB1-34555C56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6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686E-675D-4BFF-AFA5-A02B2204735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4F9B-48CE-4269-9AB1-34555C56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9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686E-675D-4BFF-AFA5-A02B2204735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4F9B-48CE-4269-9AB1-34555C56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686E-675D-4BFF-AFA5-A02B2204735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4F9B-48CE-4269-9AB1-34555C56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0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686E-675D-4BFF-AFA5-A02B2204735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4F9B-48CE-4269-9AB1-34555C56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8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686E-675D-4BFF-AFA5-A02B2204735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4F9B-48CE-4269-9AB1-34555C56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6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686E-675D-4BFF-AFA5-A02B2204735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4F9B-48CE-4269-9AB1-34555C56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7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4686E-675D-4BFF-AFA5-A02B2204735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84F9B-48CE-4269-9AB1-34555C56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7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1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9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3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1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1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9196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28252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9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90863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3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3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64504" y="545690"/>
            <a:ext cx="3748" cy="5760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>
            <a:off x="4570446" y="543816"/>
            <a:ext cx="3748" cy="5760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sosceles Triangle 1"/>
          <p:cNvSpPr/>
          <p:nvPr/>
        </p:nvSpPr>
        <p:spPr>
          <a:xfrm>
            <a:off x="2052000" y="522920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6372000" y="90872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88252" y="234888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6372000" y="522920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3492000" y="378904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4932000" y="234888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>
            <a:off x="2051720" y="90872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2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1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9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3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1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1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9196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28252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9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90863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3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3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64504" y="545690"/>
            <a:ext cx="3748" cy="5760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>
            <a:off x="4570446" y="543816"/>
            <a:ext cx="3748" cy="5760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/>
          <p:cNvSpPr/>
          <p:nvPr/>
        </p:nvSpPr>
        <p:spPr>
          <a:xfrm>
            <a:off x="2050863" y="234888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3488252" y="522920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2052000" y="522920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4932000" y="378904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6372000" y="90872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3492000" y="90872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2052000" y="90872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4932000" y="234888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6372000" y="522920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3488252" y="234888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4932000" y="522920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6372000" y="378904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2052000" y="378904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1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1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9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3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1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1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9196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28252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9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90863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3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3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64504" y="545690"/>
            <a:ext cx="3748" cy="5760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>
            <a:off x="4570446" y="543816"/>
            <a:ext cx="3748" cy="5760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>
            <a:off x="2052000" y="90872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2050863" y="522920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4932000" y="522920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3492000" y="378904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4932000" y="90872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6372000" y="378904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6372000" y="234888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4932000" y="234888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3492000" y="521485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1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9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3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1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1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9196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28252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9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90863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3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3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64504" y="545690"/>
            <a:ext cx="3748" cy="5760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>
            <a:off x="4570446" y="543816"/>
            <a:ext cx="3748" cy="5760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>
            <a:off x="2052000" y="90872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2050863" y="522920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4932000" y="522920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052000" y="234888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4932000" y="90872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3492000" y="90872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6372000" y="234888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4932000" y="234888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3492000" y="521485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4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1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9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3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1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1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9196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28252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9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90863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3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3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64504" y="545690"/>
            <a:ext cx="3748" cy="5760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>
            <a:off x="4570446" y="543816"/>
            <a:ext cx="3748" cy="5760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>
            <a:off x="2050863" y="90872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2050863" y="522920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4932000" y="522920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3492000" y="378904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4932000" y="90872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6372000" y="378904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6372000" y="234888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0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1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9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3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1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1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9196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28252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9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90863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3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3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64504" y="545690"/>
            <a:ext cx="3748" cy="5760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>
            <a:off x="4570446" y="543816"/>
            <a:ext cx="3748" cy="5760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>
            <a:off x="2051720" y="90872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2050863" y="522920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4932000" y="522920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3492000" y="378904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4932000" y="90872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6372000" y="378904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6372000" y="234888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2052000" y="234888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3488252" y="522920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3488252" y="234888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3492000" y="90872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6372000" y="522920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4932000" y="234888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1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9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3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1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1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9196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28252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9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90863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3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3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64504" y="545690"/>
            <a:ext cx="3748" cy="5760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>
            <a:off x="4570446" y="543816"/>
            <a:ext cx="3748" cy="5760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>
            <a:off x="2050863" y="378904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3492000" y="378904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6372000" y="378904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6372000" y="234888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2052000" y="234888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3488252" y="522920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3488252" y="234888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6372000" y="522920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6372000" y="90872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1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9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3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1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1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9196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28252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9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90863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3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3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64504" y="545690"/>
            <a:ext cx="3748" cy="5760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>
            <a:off x="4570446" y="543816"/>
            <a:ext cx="3748" cy="5760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/>
          <p:cNvSpPr/>
          <p:nvPr/>
        </p:nvSpPr>
        <p:spPr>
          <a:xfrm>
            <a:off x="4932000" y="90872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2052000" y="234888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3488252" y="522920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6372000" y="522920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6372000" y="90872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3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1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9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3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1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1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9196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28252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9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90863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3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3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64504" y="545690"/>
            <a:ext cx="3748" cy="5760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>
            <a:off x="4570446" y="543816"/>
            <a:ext cx="3748" cy="5760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/>
          <p:cNvSpPr/>
          <p:nvPr/>
        </p:nvSpPr>
        <p:spPr>
          <a:xfrm>
            <a:off x="4932000" y="234888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3488252" y="234888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2052000" y="522920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6372000" y="522920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6349239" y="234888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4932000" y="378904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3492000" y="378904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1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1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9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3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1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1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9196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28252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9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90863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3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3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64504" y="545690"/>
            <a:ext cx="3748" cy="5760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>
            <a:off x="4570446" y="543816"/>
            <a:ext cx="3748" cy="5760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/>
          <p:cNvSpPr/>
          <p:nvPr/>
        </p:nvSpPr>
        <p:spPr>
          <a:xfrm>
            <a:off x="2050863" y="234888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3488252" y="234888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2052000" y="522920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4932000" y="378904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6372000" y="90872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3492000" y="90872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2052000" y="90872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4932000" y="2348880"/>
            <a:ext cx="720000" cy="72008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7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</cp:revision>
  <dcterms:created xsi:type="dcterms:W3CDTF">2020-10-15T18:09:20Z</dcterms:created>
  <dcterms:modified xsi:type="dcterms:W3CDTF">2020-10-15T19:52:04Z</dcterms:modified>
</cp:coreProperties>
</file>