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1998325" cy="7559675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33A8107-1938-8EFF-7EBE-522C03AA2B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C7912B-AD07-AF00-2531-50EC12C53AD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C168A-EA05-179C-F89A-EAE5B17FE0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04A51-359B-8A50-72F9-4188DA5BA2E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540E0-1337-4ADA-AACE-EF60CAAD3F34}" type="slidenum">
              <a:t>‹Nº›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4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C23B1B-AA2E-742A-280E-B2A8B810D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15" y="764282"/>
            <a:ext cx="6704636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D2A76A-9D22-01A3-51AF-2FF6965D98E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MX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AEC61938-E1F7-6763-00A9-7A2D6D46BCD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9BA59-A729-CA9F-21E3-538720B6BEC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16A71-07A0-70A6-710B-D2AF918EBC8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993C0-91D8-ED83-8338-6B23B38D41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C458430-A418-49BA-ADB4-6035B15F2C9E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5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MX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2799BEB8-468A-8AD4-5856-6D5E17FE252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4A6F17-5D2E-4E3B-9416-EDB0C2D9E9C0}" type="slidenum">
              <a:t>1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DA4784EB-FFC2-F6DA-A1AD-F6C9A2E07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2175" y="763588"/>
            <a:ext cx="5986463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3787B967-F9CD-FE75-A3A1-917F574D97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F7949A2-6172-2EEA-8395-F9D3FCB4503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4B8A07-77A9-4D4F-9955-0168CE49590A}" type="slidenum">
              <a:t>2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4D0DA562-57DB-B250-2994-693F9D804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C0DB947B-69D5-23B1-D559-4CEAB4AE7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5AB03389-D32C-86C7-6513-3C115EE12F1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FC942D-F6A9-4EB2-9427-23806CA7403D}" type="slidenum">
              <a:t>3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32D4546F-F26D-339F-0232-6F8355E89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9D1B03A2-BEEB-A99D-38C8-60C014083E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A048FB44-5335-CB38-B728-0A8F7C1FFF9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E0D715-C120-469D-879F-8999896630A1}" type="slidenum">
              <a:t>4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F0DEED20-70DF-B4BA-17CB-BD8866BCB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8A432A78-595E-CCC8-0084-EADD263928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A43774D-D217-6394-4C34-AA7CC6C11F7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9794AE-7485-43E8-9C72-FA2D11E07340}" type="slidenum">
              <a:t>5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CEA306F3-7EFC-8BF2-9D32-528898F21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CAA5908F-B01F-2B50-420D-369CC8B8D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B14BE1D0-41AF-43D3-5302-0D376EDEBAC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04BB23-D1CA-46ED-BB20-F5535BB06D21}" type="slidenum">
              <a:t>6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F5D5A65D-A2B7-1ECE-903D-E3F1F0746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0F08B16C-B87A-D182-67CF-0870240BFE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901DE92A-F3DE-9616-4DAB-B47BDE7AD2F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8AA715-6A48-4F51-BE85-4795D7241D9A}" type="slidenum">
              <a:t>7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9339F2C7-6E82-4DCA-9371-09ABC5A2F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4EACA37B-23DA-55D4-54E4-82E7D0AFC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6096D14C-4130-A543-AECF-AEA3E6B10DA2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25A254-9649-4C10-BC8C-2BF5FBD9CF8A}" type="slidenum">
              <a:t>8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9253541B-BDBC-D4D4-64EF-BF2946924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BA34B8CB-0C84-715C-D8EF-2C3DF3C0CB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8642C6CD-8546-4DF3-7818-012E42702F0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98B482-E5E6-4217-927A-152111B3D33F}" type="slidenum">
              <a:t>9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683A6B55-9466-38E1-9FB6-D7EF17D85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2C311CEC-8421-559D-720E-B11DFCC70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D1DE467-FD1D-6ED1-13D5-637BCEDE6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060822-C1AF-85B5-BFEF-E8CCFE1D700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9041" y="192024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84A4B34-A62F-CF8C-33D0-85F6A90AD2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8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1B21C8-0F64-C77E-6771-DB830676EA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CC30254-51D0-31AD-5FB7-5B54F68EC0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98465F4-F8C5-AD0E-13C7-F9D00A1AA5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04F4C8-0238-FFB4-8DBC-239FD5FAA42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0F9084D-2779-3193-86FD-5898E0CDF18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15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300C0C-8AB4-8B85-090A-A65A98A0A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078350A-7D24-BFA0-3137-67EFCAB6A7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5954870-1490-E58D-7D37-E05976B07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29DC7D6-91D2-206D-D95C-3B06DE66A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50F9D68-C7A1-C500-9F7F-693A664702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FE52115-3C4F-E5DA-8099-915B822354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E555D17-EE18-85B4-DD4B-BA54AAD8A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26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193FB-0799-5488-2919-946E0C33D1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764" y="301322"/>
            <a:ext cx="10798204" cy="1261798"/>
          </a:xfrm>
        </p:spPr>
        <p:txBody>
          <a:bodyPr/>
          <a:lstStyle>
            <a:lvl1pPr hangingPunct="0">
              <a:defRPr>
                <a:latin typeface="Liberation Sans" pitchFamily="18"/>
                <a:ea typeface="Microsoft YaHei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974AC-1E11-E3BB-EE29-9DC1323360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4" y="1768678"/>
            <a:ext cx="10798204" cy="4384081"/>
          </a:xfrm>
        </p:spPr>
        <p:txBody>
          <a:bodyPr/>
          <a:lstStyle>
            <a:lvl1pPr hangingPunct="0">
              <a:defRPr>
                <a:latin typeface="Liberation Sans" pitchFamily="18"/>
                <a:ea typeface="Microsoft YaHei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25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2C3F7D1-FF70-F6AF-99C9-27A81C8A05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B29DE1-FB9F-DB25-4268-B54C8A08D5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7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D07A7-C382-FD32-8B59-472EEA8305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0D2E2B-77E4-DF4C-B5B7-72ABD4AC05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38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632B36F-76A8-6E8A-3B41-C8BDA6CC13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72C112-7462-84FD-EF78-4EC0282A96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D716C25-4B3D-B641-5BF5-2BC745B3A2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611F0E-61FB-234E-4828-F5BB0C700A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0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885B-0E6E-BBC1-3AEC-F8B0195559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21322"/>
            <a:ext cx="10798204" cy="5850358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56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075F1AA-D948-D1DD-C140-AF2FD43B6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7C9362D-2332-10F5-9DBF-6F675D6E54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3CC4A74-BBFD-89F8-AF74-5B3587C8AD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02F7A4-40D1-D087-12E9-1E501ED5DCBC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FA66168-6F82-8A9C-B64C-DD6A9428F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9B0163F-17A5-1D2B-5DF2-15FC82C5AA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920240"/>
            <a:ext cx="10739161" cy="4663083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235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5FE4BF-C59D-0E00-5CBF-4D3436ED8B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4762BE1-EB71-E149-93C8-80E65B23B0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55C2E4F-544A-C6B3-170F-D362EC9317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150EFEB-C4AE-4B68-4B45-4F036800E10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601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C2155C8-40D5-4892-A599-2011261483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BB59157-A6FD-1C1C-7084-4F4E04E8299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A96D0DF-70C4-09A3-2C13-CFB16651AC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1641657-4F21-7A86-8643-9304659E314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710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7B7049-EAB1-6C64-AB17-D9E46D9F1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B8EF62-789E-FC67-F6AB-B14D8D22BC7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9041" y="192024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3947E35-46D1-C66E-3DEF-1705B5011B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25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C136BA-85BC-DC57-CF1F-F66CC38F3B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F67CF6D-7FFB-048E-0AC1-C1D850F4FF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FCAA444-269B-CA63-2DD1-5933918B25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72FCD8F-7F6E-8871-5FF9-56164A83D96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F688CA-13CF-4D2C-5574-FD34FBB765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546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2A6B84-8EB7-237D-9C87-2273F5F95D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62AB538-6DE0-C6D3-DE22-343D43CDAF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AC895BB-64B5-FCA7-E7FD-72CAFA6690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9D3276C-B714-1695-EC9F-793130AD1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AC53D44-498D-6A1B-18BA-D2469FD52C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B8EFE91-21CD-237C-1DA9-FF391DF2BE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D0783CA6-E458-556F-28D4-884141DE2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1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2EB75CE-5B03-D9D5-54E1-47224ECD19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5EF8857-76F7-D333-FD26-AA6497C169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10739161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8254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61FE41-5D4C-782F-D52D-000168FE9F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C0685DB-D1C4-9B07-E9AF-2DF5E63865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BEC93E-5B61-F6A9-3370-0EB62A30D3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7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DC199F-E07B-AB56-2112-EABC8987C2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7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242C524-9AA3-4DA4-DCD7-0B5EE00CB0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21322"/>
            <a:ext cx="10798204" cy="5850358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62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53AABFD-A6E3-5F64-46A5-9E9271BEB2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FD39050-43C0-EA89-7B3F-144497CD1E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92C813C-C0F5-3959-036D-CC8C4A60C19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A9D63BE-751B-30E7-ECA2-14ED9F29442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89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4273CF1-8D37-3B74-0B70-1A144D293F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474D8C3-3319-D053-688E-32E8873097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147257A-D3E7-C3D7-69D0-A009273E64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480DD6-2719-116E-4AE6-AC99B5243C6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97B931-2977-B919-E510-224C29D1A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DD91499-09D0-E07E-F126-AC429FD47E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BD8D567-533C-7EAB-8887-7B46352D21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6A576A-E8B6-D86F-9D71-3106CA26777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4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3DA833-6CD1-B2AA-042D-A9C772962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s-MX"/>
              <a:t>Pulse para editar el formato del texto de título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EA74664-EF4E-8DA3-FB14-BF1B03BD2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764" y="1768678"/>
            <a:ext cx="10798204" cy="4384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s-MX"/>
              <a:t>Pulse para editar el formato de esquema del texto</a:t>
            </a:r>
          </a:p>
          <a:p>
            <a:pPr lvl="1"/>
            <a:r>
              <a:rPr lang="es-MX"/>
              <a:t>Segundo nivel del esquema</a:t>
            </a:r>
          </a:p>
          <a:p>
            <a:pPr lvl="2"/>
            <a:r>
              <a:rPr lang="es-MX"/>
              <a:t>Tercer nivel del esquema</a:t>
            </a:r>
          </a:p>
          <a:p>
            <a:pPr lvl="3"/>
            <a:r>
              <a:rPr lang="es-MX"/>
              <a:t>Cuarto nivel del esquema</a:t>
            </a:r>
          </a:p>
          <a:p>
            <a:pPr lvl="4"/>
            <a:r>
              <a:rPr lang="es-MX"/>
              <a:t>Quinto nivel del esquema</a:t>
            </a:r>
          </a:p>
          <a:p>
            <a:pPr lvl="5"/>
            <a:r>
              <a:rPr lang="es-MX"/>
              <a:t>Sexto nivel del esquema</a:t>
            </a:r>
          </a:p>
          <a:p>
            <a:pPr lvl="6"/>
            <a:r>
              <a:rPr lang="es-MX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s-MX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SzPct val="75000"/>
        <a:buFont typeface="StarSymbol"/>
        <a:buChar char="–"/>
        <a:tabLst/>
        <a:defRPr lang="es-MX" sz="2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MX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SzPct val="75000"/>
        <a:buFont typeface="StarSymbol"/>
        <a:buChar char="–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6495454-8D7C-E7EF-DF95-FA22D2048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s-MX"/>
              <a:t>Pulse para editar el formato del texto de título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FEA38BA-4BA1-77EA-7258-3C55B7D73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s-MX"/>
              <a:t>Pulse para editar el formato de esquema del texto</a:t>
            </a:r>
          </a:p>
          <a:p>
            <a:pPr lvl="1"/>
            <a:r>
              <a:rPr lang="es-MX"/>
              <a:t>Segundo nivel del esquema</a:t>
            </a:r>
          </a:p>
          <a:p>
            <a:pPr lvl="2"/>
            <a:r>
              <a:rPr lang="es-MX"/>
              <a:t>Tercer nivel del esquema</a:t>
            </a:r>
          </a:p>
          <a:p>
            <a:pPr lvl="3"/>
            <a:r>
              <a:rPr lang="es-MX"/>
              <a:t>Cuarto nivel del esquema</a:t>
            </a:r>
          </a:p>
          <a:p>
            <a:pPr lvl="4"/>
            <a:r>
              <a:rPr lang="es-MX"/>
              <a:t>Quinto nivel del esquema</a:t>
            </a:r>
          </a:p>
          <a:p>
            <a:pPr lvl="5"/>
            <a:r>
              <a:rPr lang="es-MX"/>
              <a:t>Sexto nivel del esquema</a:t>
            </a:r>
          </a:p>
          <a:p>
            <a:pPr lvl="6"/>
            <a:r>
              <a:rPr lang="es-MX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s-MX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SzPct val="75000"/>
        <a:buFont typeface="StarSymbol"/>
        <a:buChar char="–"/>
        <a:tabLst/>
        <a:defRPr lang="es-MX" sz="2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MX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SzPct val="75000"/>
        <a:buFont typeface="StarSymbol"/>
        <a:buChar char="–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ireles@utt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70CDF93-F2AD-879C-7A1F-6921C8F79509}"/>
              </a:ext>
            </a:extLst>
          </p:cNvPr>
          <p:cNvSpPr/>
          <p:nvPr/>
        </p:nvSpPr>
        <p:spPr>
          <a:xfrm>
            <a:off x="548640" y="301322"/>
            <a:ext cx="10798204" cy="445320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000" b="0" i="0" u="none" strike="noStrike" kern="1200" cap="none" spc="0" baseline="0">
                <a:solidFill>
                  <a:srgbClr val="04617B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INSTRUMENTACIÓN </a:t>
            </a:r>
            <a:b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</a:br>
            <a:r>
              <a:rPr lang="es-MX" sz="8000" b="0" i="0" u="none" strike="noStrike" kern="1200" cap="none" spc="0" baseline="0">
                <a:solidFill>
                  <a:srgbClr val="04617B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VIRTUAL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378802E-C1EA-C080-B670-10837DD1C69F}"/>
              </a:ext>
            </a:extLst>
          </p:cNvPr>
          <p:cNvSpPr/>
          <p:nvPr/>
        </p:nvSpPr>
        <p:spPr>
          <a:xfrm>
            <a:off x="552955" y="5216395"/>
            <a:ext cx="10789563" cy="116070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1" i="0" u="none" strike="noStrike" kern="1200" cap="none" spc="0" baseline="0" dirty="0">
                <a:solidFill>
                  <a:srgbClr val="DBF5F9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M.C. José Eduardo Mireles Méndez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1" i="0" u="none" strike="noStrike" kern="1200" cap="none" spc="0" baseline="0" dirty="0">
                <a:solidFill>
                  <a:srgbClr val="DBF5F9"/>
                </a:solidFill>
                <a:uFillTx/>
                <a:latin typeface="Source Sans Pro" pitchFamily="18"/>
                <a:ea typeface="DejaVu Sans" pitchFamily="2"/>
                <a:cs typeface="DejaVu Sans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jmireles@utt.edu.mx</a:t>
            </a:r>
            <a:endParaRPr lang="es-MX" sz="3600" b="1" i="0" u="none" strike="noStrike" kern="1200" cap="none" spc="0" baseline="0" dirty="0">
              <a:solidFill>
                <a:srgbClr val="DBF5F9"/>
              </a:solidFill>
              <a:uFillTx/>
              <a:latin typeface="Source Sans Pro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7BB7631B-34DC-27D4-60A5-33168D562679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TEMARIO	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94E13B-3232-537C-BB87-BEF22DA8474B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1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UNIDAD 1. INSTRUMENTOS VIRTUALES.	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Ambiente de programación.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Funciones y subrutinas.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Ciclos y temporización.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Toma de decisiones.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Arreglos y grupos de datos.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Graficas.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Cadenas y archivos de entrada / salida.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4557A46-5297-48E9-5D06-BF7D916F5849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TEMARIO	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4B8A3E6-790C-7196-B1A5-580B6AFDCBD0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UNIDAD 2. ADQUISICIÓN DE DATOS.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Acondicionadores de señal usando amplificadores operacionales.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Filtros de señal.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Características de la conversión analógica – digital.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Adquisición de datos analógicos.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Adquisición de datos digitales.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DFE4A2-2F38-9BAB-E5AD-E147256E8DE0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TEMARIO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3E678B7-73FF-D6EC-B9D3-317F20A4C9E9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UNIDAD 3. CONTROL DE INSTRUMENTOS USANDO REDES INDUSTRIALES.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Protocolos de comunicación.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Redes industriales e instrumentos.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Protocolos de comunicación abiertos.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24D9B48-DD83-45F2-DFD4-6D7E347192CC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EVALUACIÓN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E0AE892-7EB7-7E5B-C663-87ABCD1652E1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1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SABER				50%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SABER HACER			40%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SER					10%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-------------------------------------------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TOTAL				100%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EA603E-BA5B-E554-C656-11996E7748A0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CALENDARIO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025ED6E-E863-7034-0948-DBCB9E14011D}"/>
              </a:ext>
            </a:extLst>
          </p:cNvPr>
          <p:cNvSpPr/>
          <p:nvPr/>
        </p:nvSpPr>
        <p:spPr>
          <a:xfrm>
            <a:off x="599041" y="1920240"/>
            <a:ext cx="11306820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Inicio de cuatrimestre: 2 de 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Septiembre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Días inhábiles: 16 de Septiembre, 1 de Octubre y 18 de Noviembre.</a:t>
            </a:r>
            <a:endParaRPr lang="es-MX" sz="3200" b="0" i="0" u="none" strike="noStrike" kern="1200" cap="none" spc="0" baseline="0" dirty="0">
              <a:solidFill>
                <a:srgbClr val="000000"/>
              </a:solidFill>
              <a:uFillTx/>
              <a:latin typeface="Source Sans Pro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Termino de clases: 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6 de Diciembre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Remediales: 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9 y 10 de Diciembre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Extraordinarios: 12 y 13 de Diciembre.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3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1CFA696-F4D5-E6C8-C833-BD216411E8B0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BIBLIOGRAFÍA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FE6570B-F8CC-7C1E-B72F-DC0B2C34CAC3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Python 3 Curso Práctico.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Alberto Cuevas Álvarez.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Ra-Ma.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Python a Fondo.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Oscar Ramírez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 Jiménez.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Alfaomega.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3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8AC3D37-AA38-CB1C-C6A4-565ED792CAEA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BIBLIOGRAFÍA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E3D37EA-2B60-B4D3-3FC4-381D7CF24CF0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Python con aplicaciones a las matemáticas, ingeniería y finanzas.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Ofelia D. Cervantes Villagómez.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Alfaomega.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Create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GUI </a:t>
            </a: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Applications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</a:t>
            </a: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with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Python &amp; Qt6. PySide6 </a:t>
            </a: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Edition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Martin Fitzpatrick.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</a:t>
            </a:r>
            <a:r>
              <a:rPr lang="es-MX" sz="3200" dirty="0" err="1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PythonGUIs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6467B5A-929E-FDC4-947E-4DB97CF77EB8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BIBLIOGRAFÍA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12C1E56-04D4-41BF-F074-FEFCEE98166B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Algoritmia. Técnicas fundamentales de programación ejemplos en Python.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Franck EBEL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Sebastien ROHAUT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ENI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292</Words>
  <Application>Microsoft Office PowerPoint</Application>
  <PresentationFormat>Personalizado</PresentationFormat>
  <Paragraphs>64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Source Sans Pro</vt:lpstr>
      <vt:lpstr>Source Sans Pro Light</vt:lpstr>
      <vt:lpstr>StarSymbol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Eduardo</dc:creator>
  <dc:description/>
  <cp:lastModifiedBy>Eduardo Mireles</cp:lastModifiedBy>
  <cp:revision>21</cp:revision>
  <dcterms:created xsi:type="dcterms:W3CDTF">2019-09-08T14:40:41Z</dcterms:created>
  <dcterms:modified xsi:type="dcterms:W3CDTF">2024-09-01T03:50:29Z</dcterms:modified>
</cp:coreProperties>
</file>