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1998325" cy="7559675"/>
  <p:notesSz cx="7772400" cy="10058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33A8107-1938-8EFF-7EBE-522C03AA2B21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C7912B-AD07-AF00-2531-50EC12C53AD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AC168A-EA05-179C-F89A-EAE5B17FE0E4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504A51-359B-8A50-72F9-4188DA5BA2E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84540E0-1337-4ADA-AACE-EF60CAAD3F34}" type="slidenum">
              <a:t>‹Nº›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534713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6C23B1B-AA2E-742A-280E-B2A8B810DC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15" y="764282"/>
            <a:ext cx="6704636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D2A76A-9D22-01A3-51AF-2FF6965D98E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40" y="4777557"/>
            <a:ext cx="6217563" cy="452592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s-MX"/>
          </a:p>
        </p:txBody>
      </p:sp>
      <p:sp>
        <p:nvSpPr>
          <p:cNvPr id="4" name="Marcador de encabezado 3">
            <a:extLst>
              <a:ext uri="{FF2B5EF4-FFF2-40B4-BE49-F238E27FC236}">
                <a16:creationId xmlns:a16="http://schemas.microsoft.com/office/drawing/2014/main" id="{AEC61938-E1F7-6763-00A9-7A2D6D46BCD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MX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19BA59-A729-CA9F-21E3-538720B6BEC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196" y="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MX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616A71-07A0-70A6-710B-D2AF918EBC8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MX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14993C0-91D8-ED83-8338-6B23B38D416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s-MX" sz="1400" b="0" i="0" u="none" strike="noStrike" kern="1200" cap="none" spc="0" baseline="0">
                <a:solidFill>
                  <a:srgbClr val="000000"/>
                </a:solidFill>
                <a:uFillTx/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DC458430-A418-49BA-ADB4-6035B15F2C9E}" type="slidenum"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254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s-MX" sz="2000" b="0" i="0" u="none" strike="noStrike" kern="1200" cap="none" spc="0" baseline="0">
        <a:solidFill>
          <a:srgbClr val="000000"/>
        </a:solidFill>
        <a:highlight>
          <a:scrgbClr r="0" g="0" b="0">
            <a:alpha val="0"/>
          </a:scrgbClr>
        </a:highlight>
        <a:uFillTx/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2799BEB8-468A-8AD4-5856-6D5E17FE2524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A4A6F17-5D2E-4E3B-9416-EDB0C2D9E9C0}" type="slidenum">
              <a:t>1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DA4784EB-FFC2-F6DA-A1AD-F6C9A2E07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2175" y="763588"/>
            <a:ext cx="5986463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3787B967-F9CD-FE75-A3A1-917F574D975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EF7949A2-6172-2EEA-8395-F9D3FCB45034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D4B8A07-77A9-4D4F-9955-0168CE49590A}" type="slidenum">
              <a:t>2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4D0DA562-57DB-B250-2994-693F9D804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C0DB947B-69D5-23B1-D559-4CEAB4AE74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5AB03389-D32C-86C7-6513-3C115EE12F13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BFC942D-F6A9-4EB2-9427-23806CA7403D}" type="slidenum">
              <a:t>3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32D4546F-F26D-339F-0232-6F8355E89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9D1B03A2-BEEB-A99D-38C8-60C014083E0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A048FB44-5335-CB38-B728-0A8F7C1FFF91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BE0D715-C120-469D-879F-8999896630A1}" type="slidenum">
              <a:t>4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F0DEED20-70DF-B4BA-17CB-BD8866BCB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8A432A78-595E-CCC8-0084-EADD2639283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EA43774D-D217-6394-4C34-AA7CC6C11F7E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19794AE-7485-43E8-9C72-FA2D11E07340}" type="slidenum">
              <a:t>5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CEA306F3-7EFC-8BF2-9D32-528898F21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CAA5908F-B01F-2B50-420D-369CC8B8DC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B14BE1D0-41AF-43D3-5302-0D376EDEBACF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604BB23-D1CA-46ED-BB20-F5535BB06D21}" type="slidenum">
              <a:t>6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F5D5A65D-A2B7-1ECE-903D-E3F1F0746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0F08B16C-B87A-D182-67CF-0870240BFE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901DE92A-F3DE-9616-4DAB-B47BDE7AD2F7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18AA715-6A48-4F51-BE85-4795D7241D9A}" type="slidenum">
              <a:t>7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9339F2C7-6E82-4DCA-9371-09ABC5A2F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4EACA37B-23DA-55D4-54E4-82E7D0AFCA9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6096D14C-4130-A543-AECF-AEA3E6B10DA2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525A254-9649-4C10-BC8C-2BF5FBD9CF8A}" type="slidenum">
              <a:t>8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9253541B-BDBC-D4D4-64EF-BF29469248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BA34B8CB-0C84-715C-D8EF-2C3DF3C0CB6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6">
            <a:extLst>
              <a:ext uri="{FF2B5EF4-FFF2-40B4-BE49-F238E27FC236}">
                <a16:creationId xmlns:a16="http://schemas.microsoft.com/office/drawing/2014/main" id="{8642C6CD-8546-4DF3-7818-012E42702F05}"/>
              </a:ext>
            </a:extLst>
          </p:cNvPr>
          <p:cNvSpPr txBox="1"/>
          <p:nvPr/>
        </p:nvSpPr>
        <p:spPr>
          <a:xfrm>
            <a:off x="4399196" y="9555480"/>
            <a:ext cx="3372837" cy="5025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D98B482-E5E6-4217-927A-152111B3D33F}" type="slidenum">
              <a:t>9</a:t>
            </a:fld>
            <a:endParaRPr lang="es-MX" sz="1400" b="0" i="0" u="none" strike="noStrike" kern="1200" cap="none" spc="0" baseline="0">
              <a:solidFill>
                <a:srgbClr val="000000"/>
              </a:solidFill>
              <a:uFillTx/>
              <a:latin typeface="Liberation Serif" pitchFamily="18"/>
              <a:ea typeface="Segoe UI" pitchFamily="2"/>
              <a:cs typeface="Tahoma" pitchFamily="2"/>
            </a:endParaRPr>
          </a:p>
        </p:txBody>
      </p:sp>
      <p:sp>
        <p:nvSpPr>
          <p:cNvPr id="3" name="Marcador de imagen de diapositiva 1">
            <a:extLst>
              <a:ext uri="{FF2B5EF4-FFF2-40B4-BE49-F238E27FC236}">
                <a16:creationId xmlns:a16="http://schemas.microsoft.com/office/drawing/2014/main" id="{683A6B55-9466-38E1-9FB6-D7EF17D85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893763" y="763588"/>
            <a:ext cx="5984875" cy="3771900"/>
          </a:xfrm>
          <a:solidFill>
            <a:srgbClr val="4F81BD"/>
          </a:solidFill>
          <a:ln w="25557" cap="flat">
            <a:solidFill>
              <a:srgbClr val="385D8A"/>
            </a:solidFill>
            <a:prstDash val="solid"/>
          </a:ln>
        </p:spPr>
      </p:sp>
      <p:sp>
        <p:nvSpPr>
          <p:cNvPr id="4" name="Marcador de notas 2">
            <a:extLst>
              <a:ext uri="{FF2B5EF4-FFF2-40B4-BE49-F238E27FC236}">
                <a16:creationId xmlns:a16="http://schemas.microsoft.com/office/drawing/2014/main" id="{2C311CEC-8421-559D-720E-B11DFCC7089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1847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D1DE467-FD1D-6ED1-13D5-637BCEDE68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0060822-C1AF-85B5-BFEF-E8CCFE1D700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99041" y="192024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84A4B34-A62F-CF8C-33D0-85F6A90AD2F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435600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0885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F81B21C8-0F64-C77E-6771-DB830676EA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CC30254-51D0-31AD-5FB7-5B54F68EC0F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98465F4-F8C5-AD0E-13C7-F9D00A1AA5A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C304F4C8-0238-FFB4-8DBC-239FD5FAA429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59904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0F9084D-2779-3193-86FD-5898E0CDF184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0200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515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0A300C0C-8AB4-8B85-090A-A65A98A0A67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078350A-7D24-BFA0-3137-67EFCAB6A7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041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5954870-1490-E58D-7D37-E05976B07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29996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29DC7D6-91D2-206D-D95C-3B06DE66A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61316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E50F9D68-C7A1-C500-9F7F-693A664702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041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DFE52115-3C4F-E5DA-8099-915B822354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29996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4E555D17-EE18-85B4-DD4B-BA54AAD8AE9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61316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6269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193FB-0799-5488-2919-946E0C33D1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99764" y="301322"/>
            <a:ext cx="10798204" cy="1261798"/>
          </a:xfrm>
        </p:spPr>
        <p:txBody>
          <a:bodyPr/>
          <a:lstStyle>
            <a:lvl1pPr hangingPunct="0">
              <a:defRPr>
                <a:latin typeface="Liberation Sans" pitchFamily="18"/>
                <a:ea typeface="Microsoft YaHei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D974AC-1E11-E3BB-EE29-9DC13233609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764" y="1768678"/>
            <a:ext cx="10798204" cy="4384081"/>
          </a:xfrm>
        </p:spPr>
        <p:txBody>
          <a:bodyPr/>
          <a:lstStyle>
            <a:lvl1pPr hangingPunct="0">
              <a:defRPr>
                <a:latin typeface="Liberation Sans" pitchFamily="18"/>
                <a:ea typeface="Microsoft YaHei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3525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2C3F7D1-FF70-F6AF-99C9-27A81C8A058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7B29DE1-FB9F-DB25-4268-B54C8A08D5B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 anchorCtr="1">
            <a:spAutoFit/>
          </a:bodyPr>
          <a:lstStyle>
            <a:lvl1pPr marL="0" indent="0" algn="ctr"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09701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C1D07A7-C382-FD32-8B59-472EEA8305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FF0D2E2B-77E4-DF4C-B5B7-72ABD4AC056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138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632B36F-76A8-6E8A-3B41-C8BDA6CC138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7072C112-7462-84FD-EF78-4EC0282A96A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D716C25-4B3D-B641-5BF5-2BC745B3A25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016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4611F0E-61FB-234E-4828-F5BB0C700A5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207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A7A885B-0E6E-BBC1-3AEC-F8B0195559C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121322"/>
            <a:ext cx="10798204" cy="5850358"/>
          </a:xfrm>
        </p:spPr>
        <p:txBody>
          <a:bodyPr anchor="ctr" anchorCtr="1">
            <a:spAutoFit/>
          </a:bodyPr>
          <a:lstStyle>
            <a:lvl1pPr marL="0" indent="0" algn="ctr"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566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075F1AA-D948-D1DD-C140-AF2FD43B6C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7C9362D-2332-10F5-9DBF-6F675D6E54A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3CC4A74-BBFD-89F8-AF74-5B3587C8AD0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5802F7A4-40D1-D087-12E9-1E501ED5DCBC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59904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107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FA66168-6F82-8A9C-B64C-DD6A9428FB7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9B0163F-17A5-1D2B-5DF2-15FC82C5AA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1920240"/>
            <a:ext cx="10739161" cy="4663083"/>
          </a:xfrm>
        </p:spPr>
        <p:txBody>
          <a:bodyPr anchor="ctr" anchorCtr="1">
            <a:spAutoFit/>
          </a:bodyPr>
          <a:lstStyle>
            <a:lvl1pPr marL="0" indent="0" algn="ctr"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82351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15FE4BF-C59D-0E00-5CBF-4D3436ED8B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4762BE1-EB71-E149-93C8-80E65B23B0F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55C2E4F-544A-C6B3-170F-D362EC93178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150EFEB-C4AE-4B68-4B45-4F036800E103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10200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1601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C2155C8-40D5-4892-A599-2011261483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DBB59157-A6FD-1C1C-7084-4F4E04E8299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A96D0DF-70C4-09A3-2C13-CFB16651AC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1641657-4F21-7A86-8643-9304659E314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99041" y="435600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8710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_2c_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F7B7049-EAB1-6C64-AB17-D9E46D9F18F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0B8EF62-789E-FC67-F6AB-B14D8D22BC7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99041" y="192024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3947E35-46D1-C66E-3DEF-1705B5011BB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435600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82562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_2c_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4AC136BA-85BC-DC57-CF1F-F66CC38F3B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F67CF6D-7FFB-048E-0AC1-C1D850F4FF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FCAA444-269B-CA63-2DD1-5933918B25F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72FCD8F-7F6E-8871-5FF9-56164A83D961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59904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26F688CA-13CF-4D2C-5574-FD34FBB7656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0200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0546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2c_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D2A6B84-8EB7-237D-9C87-2273F5F95D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162AB538-6DE0-C6D3-DE22-343D43CDAF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041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AC895BB-64B5-FCA7-E7FD-72CAFA6690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29996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9D3276C-B714-1695-EC9F-793130AD16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61316" y="192024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6" name="PlaceHolder 5">
            <a:extLst>
              <a:ext uri="{FF2B5EF4-FFF2-40B4-BE49-F238E27FC236}">
                <a16:creationId xmlns:a16="http://schemas.microsoft.com/office/drawing/2014/main" id="{6AC53D44-498D-6A1B-18BA-D2469FD52C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99041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7" name="PlaceHolder 6">
            <a:extLst>
              <a:ext uri="{FF2B5EF4-FFF2-40B4-BE49-F238E27FC236}">
                <a16:creationId xmlns:a16="http://schemas.microsoft.com/office/drawing/2014/main" id="{FB8EFE91-21CD-237C-1DA9-FF391DF2BE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229996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8" name="PlaceHolder 7">
            <a:extLst>
              <a:ext uri="{FF2B5EF4-FFF2-40B4-BE49-F238E27FC236}">
                <a16:creationId xmlns:a16="http://schemas.microsoft.com/office/drawing/2014/main" id="{D0783CA6-E458-556F-28D4-884141DE2A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861316" y="4356000"/>
            <a:ext cx="3457803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51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_2c_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2EB75CE-5B03-D9D5-54E1-47224ECD19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65EF8857-76F7-D333-FD26-AA6497C169E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10739161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082541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2c_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C61FE41-5D4C-782F-D52D-000168FE9F5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AC0685DB-D1C4-9B07-E9AF-2DF5E63865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FBEC93E-5B61-F6A9-3370-0EB62A30D3D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79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75DC199F-E07B-AB56-2112-EABC8987C2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7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242C524-9AA3-4DA4-DCD7-0B5EE00CB05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99041" y="121322"/>
            <a:ext cx="10798204" cy="5850358"/>
          </a:xfrm>
        </p:spPr>
        <p:txBody>
          <a:bodyPr anchor="ctr" anchorCtr="1">
            <a:spAutoFit/>
          </a:bodyPr>
          <a:lstStyle>
            <a:lvl1pPr marL="0" indent="0" algn="ctr"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3629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_2c_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253AABFD-A6E3-5F64-46A5-9E9271BEB2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3FD39050-43C0-EA89-7B3F-144497CD1E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92C813C-C0F5-3959-036D-CC8C4A60C19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9A9D63BE-751B-30E7-ECA2-14ED9F294425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59904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889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4273CF1-8D37-3B74-0B70-1A144D293FD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474D8C3-3319-D053-688E-32E8873097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99041" y="1920240"/>
            <a:ext cx="5240517" cy="4663083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147257A-D3E7-C3D7-69D0-A009273E64D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7480DD6-2719-116E-4AE6-AC99B5243C62}"/>
              </a:ext>
            </a:extLst>
          </p:cNvPr>
          <p:cNvSpPr txBox="1">
            <a:spLocks noGrp="1"/>
          </p:cNvSpPr>
          <p:nvPr>
            <p:ph idx="3"/>
          </p:nvPr>
        </p:nvSpPr>
        <p:spPr>
          <a:xfrm>
            <a:off x="6102001" y="435600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78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_2c_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8597B931-2977-B919-E510-224C29D1A8F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>
            <a:lvl1pPr hangingPunct="0"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5DD91499-09D0-E07E-F126-AC429FD47EE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9904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BD8D567-533C-7EAB-8887-7B46352D21A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02001" y="1920240"/>
            <a:ext cx="5240517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646A576A-E8B6-D86F-9D71-3106CA26777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99041" y="4356000"/>
            <a:ext cx="10739161" cy="2224076"/>
          </a:xfrm>
        </p:spPr>
        <p:txBody>
          <a:bodyPr/>
          <a:lstStyle>
            <a:lvl1pPr hangingPunct="0">
              <a:buNone/>
              <a:defRPr>
                <a:latin typeface="Liberation Sans" pitchFamily="18"/>
                <a:ea typeface="Microsoft YaHei" pitchFamily="2"/>
                <a:cs typeface="Lucida Sans" pitchFamily="2"/>
              </a:defRPr>
            </a:lvl1pPr>
          </a:lstStyle>
          <a:p>
            <a:pPr lvl="0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6493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343DA833-6CD1-B2AA-042D-A9C772962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s-MX"/>
              <a:t>Pulse para editar el formato del texto de título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2EA74664-EF4E-8DA3-FB14-BF1B03BD2C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764" y="1768678"/>
            <a:ext cx="10798204" cy="43840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s-MX"/>
              <a:t>Pulse para editar el formato de esquema del texto</a:t>
            </a:r>
          </a:p>
          <a:p>
            <a:pPr lvl="1"/>
            <a:r>
              <a:rPr lang="es-MX"/>
              <a:t>Segundo nivel del esquema</a:t>
            </a:r>
          </a:p>
          <a:p>
            <a:pPr lvl="2"/>
            <a:r>
              <a:rPr lang="es-MX"/>
              <a:t>Tercer nivel del esquema</a:t>
            </a:r>
          </a:p>
          <a:p>
            <a:pPr lvl="3"/>
            <a:r>
              <a:rPr lang="es-MX"/>
              <a:t>Cuarto nivel del esquema</a:t>
            </a:r>
          </a:p>
          <a:p>
            <a:pPr lvl="4"/>
            <a:r>
              <a:rPr lang="es-MX"/>
              <a:t>Quinto nivel del esquema</a:t>
            </a:r>
          </a:p>
          <a:p>
            <a:pPr lvl="5"/>
            <a:r>
              <a:rPr lang="es-MX"/>
              <a:t>Sexto nivel del esquema</a:t>
            </a:r>
          </a:p>
          <a:p>
            <a:pPr lvl="6"/>
            <a:r>
              <a:rPr lang="es-MX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SzPct val="45000"/>
        <a:buFont typeface="StarSymbol"/>
        <a:buChar char="●"/>
        <a:tabLst/>
        <a:defRPr lang="es-MX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SzPct val="75000"/>
        <a:buFont typeface="StarSymbol"/>
        <a:buChar char="–"/>
        <a:tabLst/>
        <a:defRPr lang="es-MX" sz="2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es-MX" sz="2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SzPct val="75000"/>
        <a:buFont typeface="StarSymbol"/>
        <a:buChar char="–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56495454-8D7C-E7EF-DF95-FA22D20489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9041" y="121322"/>
            <a:ext cx="10798204" cy="126179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r>
              <a:rPr lang="es-MX"/>
              <a:t>Pulse para editar el formato del texto de título</a:t>
            </a: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8FEA38BA-4BA1-77EA-7258-3C55B7D731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9041" y="1920240"/>
            <a:ext cx="10739161" cy="466308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rmAutofit/>
          </a:bodyPr>
          <a:lstStyle/>
          <a:p>
            <a:pPr lvl="0"/>
            <a:r>
              <a:rPr lang="es-MX"/>
              <a:t>Pulse para editar el formato de esquema del texto</a:t>
            </a:r>
          </a:p>
          <a:p>
            <a:pPr lvl="1"/>
            <a:r>
              <a:rPr lang="es-MX"/>
              <a:t>Segundo nivel del esquema</a:t>
            </a:r>
          </a:p>
          <a:p>
            <a:pPr lvl="2"/>
            <a:r>
              <a:rPr lang="es-MX"/>
              <a:t>Tercer nivel del esquema</a:t>
            </a:r>
          </a:p>
          <a:p>
            <a:pPr lvl="3"/>
            <a:r>
              <a:rPr lang="es-MX"/>
              <a:t>Cuarto nivel del esquema</a:t>
            </a:r>
          </a:p>
          <a:p>
            <a:pPr lvl="4"/>
            <a:r>
              <a:rPr lang="es-MX"/>
              <a:t>Quinto nivel del esquema</a:t>
            </a:r>
          </a:p>
          <a:p>
            <a:pPr lvl="5"/>
            <a:r>
              <a:rPr lang="es-MX"/>
              <a:t>Sexto nivel del esquema</a:t>
            </a:r>
          </a:p>
          <a:p>
            <a:pPr lvl="6"/>
            <a:r>
              <a:rPr lang="es-MX"/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marL="0" marR="0" lvl="0" indent="0" algn="ctr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s-MX" sz="4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1pPr>
    </p:titleStyle>
    <p:bodyStyle>
      <a:lvl1pPr marL="431999" marR="0" lvl="0" indent="-323999" algn="l" defTabSz="914400" rtl="0" fontAlgn="auto" hangingPunct="1">
        <a:lnSpc>
          <a:spcPct val="90000"/>
        </a:lnSpc>
        <a:spcBef>
          <a:spcPts val="1415"/>
        </a:spcBef>
        <a:spcAft>
          <a:spcPts val="0"/>
        </a:spcAft>
        <a:buSzPct val="45000"/>
        <a:buFont typeface="StarSymbol"/>
        <a:buChar char="●"/>
        <a:tabLst/>
        <a:defRPr lang="es-MX" sz="32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1pPr>
      <a:lvl2pPr marL="863998" marR="0" lvl="1" indent="-323999" algn="l" defTabSz="914400" rtl="0" fontAlgn="auto" hangingPunct="1">
        <a:lnSpc>
          <a:spcPct val="90000"/>
        </a:lnSpc>
        <a:spcBef>
          <a:spcPts val="1135"/>
        </a:spcBef>
        <a:spcAft>
          <a:spcPts val="0"/>
        </a:spcAft>
        <a:buSzPct val="75000"/>
        <a:buFont typeface="StarSymbol"/>
        <a:buChar char="–"/>
        <a:tabLst/>
        <a:defRPr lang="es-MX" sz="28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2pPr>
      <a:lvl3pPr marL="1295997" marR="0" lvl="2" indent="-287999" algn="l" defTabSz="914400" rtl="0" fontAlgn="auto" hangingPunct="1">
        <a:lnSpc>
          <a:spcPct val="90000"/>
        </a:lnSpc>
        <a:spcBef>
          <a:spcPts val="850"/>
        </a:spcBef>
        <a:spcAft>
          <a:spcPts val="0"/>
        </a:spcAft>
        <a:buSzPct val="45000"/>
        <a:buFont typeface="StarSymbol"/>
        <a:buChar char="●"/>
        <a:tabLst/>
        <a:defRPr lang="es-MX" sz="24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3pPr>
      <a:lvl4pPr marL="1727996" marR="0" lvl="3" indent="-215999" algn="l" defTabSz="914400" rtl="0" fontAlgn="auto" hangingPunct="1">
        <a:lnSpc>
          <a:spcPct val="90000"/>
        </a:lnSpc>
        <a:spcBef>
          <a:spcPts val="565"/>
        </a:spcBef>
        <a:spcAft>
          <a:spcPts val="0"/>
        </a:spcAft>
        <a:buSzPct val="75000"/>
        <a:buFont typeface="StarSymbol"/>
        <a:buChar char="–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4pPr>
      <a:lvl5pPr marL="2159995" marR="0" lvl="4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5pPr>
      <a:lvl6pPr marL="2592003" marR="0" lvl="5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6pPr>
      <a:lvl7pPr marL="3024003" marR="0" lvl="6" indent="-215999" algn="l" defTabSz="914400" rtl="0" fontAlgn="auto" hangingPunct="1">
        <a:lnSpc>
          <a:spcPct val="90000"/>
        </a:lnSpc>
        <a:spcBef>
          <a:spcPts val="285"/>
        </a:spcBef>
        <a:spcAft>
          <a:spcPts val="0"/>
        </a:spcAft>
        <a:buSzPct val="45000"/>
        <a:buFont typeface="StarSymbol"/>
        <a:buChar char="●"/>
        <a:tabLst/>
        <a:defRPr lang="es-MX" sz="2000" b="0" i="0" u="none" strike="noStrike" kern="1200" cap="none" spc="0" baseline="0">
          <a:solidFill>
            <a:srgbClr val="000000"/>
          </a:solidFill>
          <a:highlight>
            <a:scrgbClr r="0" g="0" b="0">
              <a:alpha val="0"/>
            </a:scrgbClr>
          </a:highlight>
          <a:uFillTx/>
          <a:latin typeface="Arial" pitchFamily="18"/>
          <a:ea typeface="DejaVu Sans" pitchFamily="2"/>
          <a:cs typeface="DejaVu Sans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ireles@utt.edu.m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>
            <a:extLst>
              <a:ext uri="{FF2B5EF4-FFF2-40B4-BE49-F238E27FC236}">
                <a16:creationId xmlns:a16="http://schemas.microsoft.com/office/drawing/2014/main" id="{070CDF93-F2AD-879C-7A1F-6921C8F79509}"/>
              </a:ext>
            </a:extLst>
          </p:cNvPr>
          <p:cNvSpPr/>
          <p:nvPr/>
        </p:nvSpPr>
        <p:spPr>
          <a:xfrm>
            <a:off x="548640" y="301322"/>
            <a:ext cx="10798204" cy="445320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b" anchorCtr="0" compatLnSpc="0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8000" b="0" i="0" u="none" strike="noStrike" kern="1200" cap="none" spc="0" baseline="0" dirty="0">
                <a:solidFill>
                  <a:srgbClr val="04617B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INSTRUMENTACIÓN </a:t>
            </a:r>
            <a:br>
              <a:rPr lang="es-MX" sz="1800" b="0" i="0" u="none" strike="noStrike" kern="1200" cap="none" spc="0" baseline="0" dirty="0">
                <a:solidFill>
                  <a:srgbClr val="000000"/>
                </a:solidFill>
                <a:uFillTx/>
                <a:latin typeface="Arial" pitchFamily="18"/>
                <a:ea typeface="DejaVu Sans" pitchFamily="2"/>
                <a:cs typeface="DejaVu Sans" pitchFamily="2"/>
              </a:rPr>
            </a:br>
            <a:r>
              <a:rPr lang="es-MX" sz="8000" b="0" i="0" u="none" strike="noStrike" kern="1200" cap="none" spc="0" baseline="0" dirty="0">
                <a:solidFill>
                  <a:srgbClr val="04617B"/>
                </a:solidFill>
                <a:uFillTx/>
                <a:latin typeface="Source Sans Pro Light" pitchFamily="18"/>
                <a:ea typeface="DejaVu Sans" pitchFamily="2"/>
                <a:cs typeface="DejaVu Sans" pitchFamily="2"/>
              </a:rPr>
              <a:t>VIRTUAL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378802E-C1EA-C080-B670-10837DD1C69F}"/>
              </a:ext>
            </a:extLst>
          </p:cNvPr>
          <p:cNvSpPr/>
          <p:nvPr/>
        </p:nvSpPr>
        <p:spPr>
          <a:xfrm>
            <a:off x="552955" y="5216395"/>
            <a:ext cx="10789563" cy="116070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0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600" b="1" i="0" u="none" strike="noStrike" kern="1200" cap="none" spc="0" baseline="0" dirty="0">
                <a:solidFill>
                  <a:srgbClr val="DBF5F9"/>
                </a:solidFill>
                <a:uFillTx/>
                <a:latin typeface="Source Sans Pro" pitchFamily="18"/>
                <a:ea typeface="DejaVu Sans" pitchFamily="2"/>
                <a:cs typeface="DejaVu Sans" pitchFamily="2"/>
              </a:rPr>
              <a:t>M.C. José Eduardo Mireles Méndez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s-MX" sz="3600" b="1" i="0" u="none" strike="noStrike" kern="1200" cap="none" spc="0" baseline="0" dirty="0">
                <a:solidFill>
                  <a:srgbClr val="DBF5F9"/>
                </a:solidFill>
                <a:uFillTx/>
                <a:latin typeface="Source Sans Pro" pitchFamily="18"/>
                <a:ea typeface="DejaVu Sans" pitchFamily="2"/>
                <a:cs typeface="DejaVu Sans" pitchFamily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jmireles@utt.edu.mx</a:t>
            </a:r>
            <a:endParaRPr lang="es-MX" sz="3600" b="1" i="0" u="none" strike="noStrike" kern="1200" cap="none" spc="0" baseline="0" dirty="0">
              <a:solidFill>
                <a:srgbClr val="DBF5F9"/>
              </a:solidFill>
              <a:uFillTx/>
              <a:latin typeface="Source Sans Pro" pitchFamily="18"/>
              <a:ea typeface="DejaVu Sans" pitchFamily="2"/>
              <a:cs typeface="DejaVu Sans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98324" cy="75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649595" y="2970171"/>
            <a:ext cx="6459627" cy="519329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321" y="1017347"/>
            <a:ext cx="10935215" cy="60200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7BB7631B-34DC-27D4-60A5-33168D562679}"/>
              </a:ext>
            </a:extLst>
          </p:cNvPr>
          <p:cNvSpPr/>
          <p:nvPr/>
        </p:nvSpPr>
        <p:spPr>
          <a:xfrm>
            <a:off x="1262582" y="1364753"/>
            <a:ext cx="9693284" cy="1487763"/>
          </a:xfrm>
          <a:prstGeom prst="rect">
            <a:avLst/>
          </a:prstGeom>
        </p:spPr>
        <p:txBody>
          <a:bodyPr vert="horz" lIns="91440" tIns="45720" rIns="91440" bIns="45720" rtlCol="0" anchor="b" anchorCtr="0" compatLnSpc="0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600" b="0" i="0" u="none" strike="noStrike" kern="1200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TEMARIO	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3B94E13B-3232-537C-BB87-BEF22DA8474B}"/>
              </a:ext>
            </a:extLst>
          </p:cNvPr>
          <p:cNvSpPr/>
          <p:nvPr/>
        </p:nvSpPr>
        <p:spPr>
          <a:xfrm>
            <a:off x="1268822" y="3199924"/>
            <a:ext cx="9693284" cy="3342403"/>
          </a:xfrm>
          <a:prstGeom prst="rect">
            <a:avLst/>
          </a:prstGeom>
        </p:spPr>
        <p:txBody>
          <a:bodyPr vert="horz" lIns="91440" tIns="45720" rIns="91440" bIns="45720" rtlCol="0" anchor="ctr" anchorCtr="0" compatLnSpc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cap="none" spc="0" baseline="0" dirty="0">
                <a:uFillTx/>
              </a:rPr>
              <a:t>UNIDAD 1. INSTRUMENTOS VIRTUALES.	</a:t>
            </a:r>
          </a:p>
          <a:p>
            <a:pPr marL="6605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cap="none" spc="0" baseline="0" dirty="0" err="1">
                <a:uFillTx/>
              </a:rPr>
              <a:t>Ambiente</a:t>
            </a:r>
            <a:r>
              <a:rPr lang="en-US" sz="1900" b="0" i="0" u="none" strike="noStrike" cap="none" spc="0" baseline="0" dirty="0">
                <a:uFillTx/>
              </a:rPr>
              <a:t> de </a:t>
            </a:r>
            <a:r>
              <a:rPr lang="en-US" sz="1900" b="0" i="0" u="none" strike="noStrike" cap="none" spc="0" baseline="0" dirty="0" err="1">
                <a:uFillTx/>
              </a:rPr>
              <a:t>programación</a:t>
            </a:r>
            <a:r>
              <a:rPr lang="en-US" sz="1900" b="0" i="0" u="none" strike="noStrike" cap="none" spc="0" baseline="0" dirty="0">
                <a:uFillTx/>
              </a:rPr>
              <a:t>.</a:t>
            </a:r>
          </a:p>
          <a:p>
            <a:pPr marL="6605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cap="none" spc="0" baseline="0" dirty="0" err="1">
                <a:uFillTx/>
              </a:rPr>
              <a:t>Funciones</a:t>
            </a:r>
            <a:r>
              <a:rPr lang="en-US" sz="1900" b="0" i="0" u="none" strike="noStrike" cap="none" spc="0" baseline="0" dirty="0">
                <a:uFillTx/>
              </a:rPr>
              <a:t> y </a:t>
            </a:r>
            <a:r>
              <a:rPr lang="en-US" sz="1900" b="0" i="0" u="none" strike="noStrike" cap="none" spc="0" baseline="0" dirty="0" err="1">
                <a:uFillTx/>
              </a:rPr>
              <a:t>subrutinas</a:t>
            </a:r>
            <a:r>
              <a:rPr lang="en-US" sz="1900" b="0" i="0" u="none" strike="noStrike" cap="none" spc="0" baseline="0" dirty="0">
                <a:uFillTx/>
              </a:rPr>
              <a:t>.</a:t>
            </a:r>
          </a:p>
          <a:p>
            <a:pPr marL="6605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cap="none" spc="0" baseline="0" dirty="0" err="1">
                <a:uFillTx/>
              </a:rPr>
              <a:t>Ciclos</a:t>
            </a:r>
            <a:r>
              <a:rPr lang="en-US" sz="1900" b="0" i="0" u="none" strike="noStrike" cap="none" spc="0" baseline="0" dirty="0">
                <a:uFillTx/>
              </a:rPr>
              <a:t> y </a:t>
            </a:r>
            <a:r>
              <a:rPr lang="en-US" sz="1900" b="0" i="0" u="none" strike="noStrike" cap="none" spc="0" baseline="0" dirty="0" err="1">
                <a:uFillTx/>
              </a:rPr>
              <a:t>temporización</a:t>
            </a:r>
            <a:r>
              <a:rPr lang="en-US" sz="1900" b="0" i="0" u="none" strike="noStrike" cap="none" spc="0" baseline="0" dirty="0">
                <a:uFillTx/>
              </a:rPr>
              <a:t>.</a:t>
            </a:r>
          </a:p>
          <a:p>
            <a:pPr marL="6605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cap="none" spc="0" baseline="0" dirty="0">
                <a:uFillTx/>
              </a:rPr>
              <a:t>Toma de </a:t>
            </a:r>
            <a:r>
              <a:rPr lang="en-US" sz="1900" b="0" i="0" u="none" strike="noStrike" cap="none" spc="0" baseline="0" dirty="0" err="1">
                <a:uFillTx/>
              </a:rPr>
              <a:t>decisiones</a:t>
            </a:r>
            <a:r>
              <a:rPr lang="en-US" sz="1900" b="0" i="0" u="none" strike="noStrike" cap="none" spc="0" baseline="0" dirty="0">
                <a:uFillTx/>
              </a:rPr>
              <a:t>.</a:t>
            </a:r>
          </a:p>
          <a:p>
            <a:pPr marL="6605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cap="none" spc="0" baseline="0" dirty="0" err="1">
                <a:uFillTx/>
              </a:rPr>
              <a:t>Arreglos</a:t>
            </a:r>
            <a:r>
              <a:rPr lang="en-US" sz="1900" b="0" i="0" u="none" strike="noStrike" cap="none" spc="0" baseline="0" dirty="0">
                <a:uFillTx/>
              </a:rPr>
              <a:t> y </a:t>
            </a:r>
            <a:r>
              <a:rPr lang="en-US" sz="1900" b="0" i="0" u="none" strike="noStrike" cap="none" spc="0" baseline="0" dirty="0" err="1">
                <a:uFillTx/>
              </a:rPr>
              <a:t>grupos</a:t>
            </a:r>
            <a:r>
              <a:rPr lang="en-US" sz="1900" b="0" i="0" u="none" strike="noStrike" cap="none" spc="0" baseline="0" dirty="0">
                <a:uFillTx/>
              </a:rPr>
              <a:t> de </a:t>
            </a:r>
            <a:r>
              <a:rPr lang="en-US" sz="1900" b="0" i="0" u="none" strike="noStrike" cap="none" spc="0" baseline="0" dirty="0" err="1">
                <a:uFillTx/>
              </a:rPr>
              <a:t>datos</a:t>
            </a:r>
            <a:r>
              <a:rPr lang="en-US" sz="1900" b="0" i="0" u="none" strike="noStrike" cap="none" spc="0" baseline="0" dirty="0">
                <a:uFillTx/>
              </a:rPr>
              <a:t>.</a:t>
            </a:r>
          </a:p>
          <a:p>
            <a:pPr marL="6605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cap="none" spc="0" baseline="0" dirty="0" err="1">
                <a:uFillTx/>
              </a:rPr>
              <a:t>Graficas</a:t>
            </a:r>
            <a:r>
              <a:rPr lang="en-US" sz="1900" b="0" i="0" u="none" strike="noStrike" cap="none" spc="0" baseline="0" dirty="0">
                <a:uFillTx/>
              </a:rPr>
              <a:t>.</a:t>
            </a:r>
          </a:p>
          <a:p>
            <a:pPr marL="6605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900" b="0" i="0" u="none" strike="noStrike" cap="none" spc="0" baseline="0" dirty="0">
                <a:uFillTx/>
              </a:rPr>
              <a:t>Cadenas y </a:t>
            </a:r>
            <a:r>
              <a:rPr lang="en-US" sz="1900" b="0" i="0" u="none" strike="noStrike" cap="none" spc="0" baseline="0" dirty="0" err="1">
                <a:uFillTx/>
              </a:rPr>
              <a:t>archivos</a:t>
            </a:r>
            <a:r>
              <a:rPr lang="en-US" sz="1900" b="0" i="0" u="none" strike="noStrike" cap="none" spc="0" baseline="0" dirty="0">
                <a:uFillTx/>
              </a:rPr>
              <a:t> de entrada / </a:t>
            </a:r>
            <a:r>
              <a:rPr lang="en-US" sz="1900" b="0" i="0" u="none" strike="noStrike" cap="none" spc="0" baseline="0" dirty="0" err="1">
                <a:uFillTx/>
              </a:rPr>
              <a:t>salida</a:t>
            </a:r>
            <a:r>
              <a:rPr lang="en-US" sz="1900" b="0" i="0" u="none" strike="noStrike" cap="none" spc="0" baseline="0" dirty="0">
                <a:uFillTx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98324" cy="75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649595" y="2970171"/>
            <a:ext cx="6459627" cy="519329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321" y="1017347"/>
            <a:ext cx="10935215" cy="60200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84557A46-5297-48E9-5D06-BF7D916F5849}"/>
              </a:ext>
            </a:extLst>
          </p:cNvPr>
          <p:cNvSpPr/>
          <p:nvPr/>
        </p:nvSpPr>
        <p:spPr>
          <a:xfrm>
            <a:off x="1262582" y="1364753"/>
            <a:ext cx="9693284" cy="1487763"/>
          </a:xfrm>
          <a:prstGeom prst="rect">
            <a:avLst/>
          </a:prstGeom>
        </p:spPr>
        <p:txBody>
          <a:bodyPr vert="horz" lIns="91440" tIns="45720" rIns="91440" bIns="45720" rtlCol="0" anchor="b" anchorCtr="0" compatLnSpc="0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600" b="0" i="0" u="none" strike="noStrike" kern="1200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TEMARIO	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4B8A3E6-790C-7196-B1A5-580B6AFDCBD0}"/>
              </a:ext>
            </a:extLst>
          </p:cNvPr>
          <p:cNvSpPr/>
          <p:nvPr/>
        </p:nvSpPr>
        <p:spPr>
          <a:xfrm>
            <a:off x="1268822" y="3199924"/>
            <a:ext cx="9693284" cy="3342403"/>
          </a:xfrm>
          <a:prstGeom prst="rect">
            <a:avLst/>
          </a:prstGeom>
        </p:spPr>
        <p:txBody>
          <a:bodyPr vert="horz" lIns="91440" tIns="45720" rIns="91440" bIns="45720" rtlCol="0" anchor="ctr" anchorCtr="0" compatLnSpc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>
                <a:uFillTx/>
              </a:rPr>
              <a:t>UNIDAD 2. ADQUISICIÓN DE DATOS.</a:t>
            </a:r>
          </a:p>
          <a:p>
            <a:pPr marL="5462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 err="1">
                <a:uFillTx/>
              </a:rPr>
              <a:t>Acondicionadores</a:t>
            </a:r>
            <a:r>
              <a:rPr lang="en-US" sz="2100" b="0" i="0" u="none" strike="noStrike" cap="none" spc="0" baseline="0" dirty="0">
                <a:uFillTx/>
              </a:rPr>
              <a:t> de </a:t>
            </a:r>
            <a:r>
              <a:rPr lang="en-US" sz="2100" b="0" i="0" u="none" strike="noStrike" cap="none" spc="0" baseline="0" dirty="0" err="1">
                <a:uFillTx/>
              </a:rPr>
              <a:t>señal</a:t>
            </a:r>
            <a:r>
              <a:rPr lang="en-US" sz="2100" b="0" i="0" u="none" strike="noStrike" cap="none" spc="0" baseline="0" dirty="0">
                <a:uFillTx/>
              </a:rPr>
              <a:t> </a:t>
            </a:r>
            <a:r>
              <a:rPr lang="en-US" sz="2100" b="0" i="0" u="none" strike="noStrike" cap="none" spc="0" baseline="0" dirty="0" err="1">
                <a:uFillTx/>
              </a:rPr>
              <a:t>usando</a:t>
            </a:r>
            <a:r>
              <a:rPr lang="en-US" sz="2100" b="0" i="0" u="none" strike="noStrike" cap="none" spc="0" baseline="0" dirty="0">
                <a:uFillTx/>
              </a:rPr>
              <a:t> </a:t>
            </a:r>
            <a:r>
              <a:rPr lang="en-US" sz="2100" b="0" i="0" u="none" strike="noStrike" cap="none" spc="0" baseline="0" dirty="0" err="1">
                <a:uFillTx/>
              </a:rPr>
              <a:t>amplificadores</a:t>
            </a:r>
            <a:r>
              <a:rPr lang="en-US" sz="2100" b="0" i="0" u="none" strike="noStrike" cap="none" spc="0" baseline="0" dirty="0">
                <a:uFillTx/>
              </a:rPr>
              <a:t> </a:t>
            </a:r>
            <a:r>
              <a:rPr lang="en-US" sz="2100" b="0" i="0" u="none" strike="noStrike" cap="none" spc="0" baseline="0" dirty="0" err="1">
                <a:uFillTx/>
              </a:rPr>
              <a:t>operacionales</a:t>
            </a:r>
            <a:r>
              <a:rPr lang="en-US" sz="2100" b="0" i="0" u="none" strike="noStrike" cap="none" spc="0" baseline="0" dirty="0">
                <a:uFillTx/>
              </a:rPr>
              <a:t>.</a:t>
            </a:r>
          </a:p>
          <a:p>
            <a:pPr marL="5462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 err="1">
                <a:uFillTx/>
              </a:rPr>
              <a:t>Filtros</a:t>
            </a:r>
            <a:r>
              <a:rPr lang="en-US" sz="2100" b="0" i="0" u="none" strike="noStrike" cap="none" spc="0" baseline="0" dirty="0">
                <a:uFillTx/>
              </a:rPr>
              <a:t> de </a:t>
            </a:r>
            <a:r>
              <a:rPr lang="en-US" sz="2100" b="0" i="0" u="none" strike="noStrike" cap="none" spc="0" baseline="0" dirty="0" err="1">
                <a:uFillTx/>
              </a:rPr>
              <a:t>señal</a:t>
            </a:r>
            <a:r>
              <a:rPr lang="en-US" sz="2100" b="0" i="0" u="none" strike="noStrike" cap="none" spc="0" baseline="0" dirty="0">
                <a:uFillTx/>
              </a:rPr>
              <a:t>.</a:t>
            </a:r>
          </a:p>
          <a:p>
            <a:pPr marL="5462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 err="1">
                <a:uFillTx/>
              </a:rPr>
              <a:t>Características</a:t>
            </a:r>
            <a:r>
              <a:rPr lang="en-US" sz="2100" b="0" i="0" u="none" strike="noStrike" cap="none" spc="0" baseline="0" dirty="0">
                <a:uFillTx/>
              </a:rPr>
              <a:t> de la </a:t>
            </a:r>
            <a:r>
              <a:rPr lang="en-US" sz="2100" b="0" i="0" u="none" strike="noStrike" cap="none" spc="0" baseline="0" dirty="0" err="1">
                <a:uFillTx/>
              </a:rPr>
              <a:t>conversión</a:t>
            </a:r>
            <a:r>
              <a:rPr lang="en-US" sz="2100" b="0" i="0" u="none" strike="noStrike" cap="none" spc="0" baseline="0" dirty="0">
                <a:uFillTx/>
              </a:rPr>
              <a:t> </a:t>
            </a:r>
            <a:r>
              <a:rPr lang="en-US" sz="2100" b="0" i="0" u="none" strike="noStrike" cap="none" spc="0" baseline="0" dirty="0" err="1">
                <a:uFillTx/>
              </a:rPr>
              <a:t>analógica</a:t>
            </a:r>
            <a:r>
              <a:rPr lang="en-US" sz="2100" b="0" i="0" u="none" strike="noStrike" cap="none" spc="0" baseline="0" dirty="0">
                <a:uFillTx/>
              </a:rPr>
              <a:t> – digital.</a:t>
            </a:r>
          </a:p>
          <a:p>
            <a:pPr marL="5462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 err="1">
                <a:uFillTx/>
              </a:rPr>
              <a:t>Adquisición</a:t>
            </a:r>
            <a:r>
              <a:rPr lang="en-US" sz="2100" b="0" i="0" u="none" strike="noStrike" cap="none" spc="0" baseline="0" dirty="0">
                <a:uFillTx/>
              </a:rPr>
              <a:t> de </a:t>
            </a:r>
            <a:r>
              <a:rPr lang="en-US" sz="2100" b="0" i="0" u="none" strike="noStrike" cap="none" spc="0" baseline="0" dirty="0" err="1">
                <a:uFillTx/>
              </a:rPr>
              <a:t>datos</a:t>
            </a:r>
            <a:r>
              <a:rPr lang="en-US" sz="2100" b="0" i="0" u="none" strike="noStrike" cap="none" spc="0" baseline="0" dirty="0">
                <a:uFillTx/>
              </a:rPr>
              <a:t> </a:t>
            </a:r>
            <a:r>
              <a:rPr lang="en-US" sz="2100" b="0" i="0" u="none" strike="noStrike" cap="none" spc="0" baseline="0" dirty="0" err="1">
                <a:uFillTx/>
              </a:rPr>
              <a:t>analógicos</a:t>
            </a:r>
            <a:r>
              <a:rPr lang="en-US" sz="2100" b="0" i="0" u="none" strike="noStrike" cap="none" spc="0" baseline="0" dirty="0">
                <a:uFillTx/>
              </a:rPr>
              <a:t>.</a:t>
            </a:r>
          </a:p>
          <a:p>
            <a:pPr marL="5462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rgbClr val="04617B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>
                <a:uFillTx/>
              </a:rPr>
              <a:t> </a:t>
            </a:r>
            <a:r>
              <a:rPr lang="en-US" sz="2100" b="0" i="0" u="none" strike="noStrike" cap="none" spc="0" baseline="0" dirty="0" err="1">
                <a:uFillTx/>
              </a:rPr>
              <a:t>Adquisición</a:t>
            </a:r>
            <a:r>
              <a:rPr lang="en-US" sz="2100" b="0" i="0" u="none" strike="noStrike" cap="none" spc="0" baseline="0" dirty="0">
                <a:uFillTx/>
              </a:rPr>
              <a:t> de </a:t>
            </a:r>
            <a:r>
              <a:rPr lang="en-US" sz="2100" b="0" i="0" u="none" strike="noStrike" cap="none" spc="0" baseline="0" dirty="0" err="1">
                <a:uFillTx/>
              </a:rPr>
              <a:t>datos</a:t>
            </a:r>
            <a:r>
              <a:rPr lang="en-US" sz="2100" b="0" i="0" u="none" strike="noStrike" cap="none" spc="0" baseline="0" dirty="0">
                <a:uFillTx/>
              </a:rPr>
              <a:t> </a:t>
            </a:r>
            <a:r>
              <a:rPr lang="en-US" sz="2100" b="0" i="0" u="none" strike="noStrike" cap="none" spc="0" baseline="0" dirty="0" err="1">
                <a:uFillTx/>
              </a:rPr>
              <a:t>digitales</a:t>
            </a:r>
            <a:r>
              <a:rPr lang="en-US" sz="2100" b="0" i="0" u="none" strike="noStrike" cap="none" spc="0" baseline="0" dirty="0">
                <a:uFillTx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98324" cy="75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649595" y="2970171"/>
            <a:ext cx="6459627" cy="519329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0321" y="1017347"/>
            <a:ext cx="10935215" cy="602001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C0DFE4A2-2F38-9BAB-E5AD-E147256E8DE0}"/>
              </a:ext>
            </a:extLst>
          </p:cNvPr>
          <p:cNvSpPr/>
          <p:nvPr/>
        </p:nvSpPr>
        <p:spPr>
          <a:xfrm>
            <a:off x="1262582" y="1364753"/>
            <a:ext cx="9693284" cy="1487763"/>
          </a:xfrm>
          <a:prstGeom prst="rect">
            <a:avLst/>
          </a:prstGeom>
        </p:spPr>
        <p:txBody>
          <a:bodyPr vert="horz" lIns="91440" tIns="45720" rIns="91440" bIns="45720" rtlCol="0" anchor="b" anchorCtr="0" compatLnSpc="0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600" b="0" i="0" u="none" strike="noStrike" kern="1200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TEMARIO</a:t>
            </a:r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3E678B7-73FF-D6EC-B9D3-317F20A4C9E9}"/>
              </a:ext>
            </a:extLst>
          </p:cNvPr>
          <p:cNvSpPr/>
          <p:nvPr/>
        </p:nvSpPr>
        <p:spPr>
          <a:xfrm>
            <a:off x="1268822" y="3199924"/>
            <a:ext cx="9693284" cy="3342403"/>
          </a:xfrm>
          <a:prstGeom prst="rect">
            <a:avLst/>
          </a:prstGeom>
        </p:spPr>
        <p:txBody>
          <a:bodyPr vert="horz" lIns="91440" tIns="45720" rIns="91440" bIns="45720" rtlCol="0" anchor="ctr" anchorCtr="0" compatLnSpc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>
                <a:uFillTx/>
              </a:rPr>
              <a:t>UNIDAD 3. CONTROL DE INSTRUMENTOS USANDO REDES INDUSTRIALES.</a:t>
            </a:r>
          </a:p>
          <a:p>
            <a:pPr marL="5462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chemeClr val="accent5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 err="1">
                <a:uFillTx/>
              </a:rPr>
              <a:t>Protocolos</a:t>
            </a:r>
            <a:r>
              <a:rPr lang="en-US" sz="2100" b="0" i="0" u="none" strike="noStrike" cap="none" spc="0" baseline="0" dirty="0">
                <a:uFillTx/>
              </a:rPr>
              <a:t> de </a:t>
            </a:r>
            <a:r>
              <a:rPr lang="en-US" sz="2100" b="0" i="0" u="none" strike="noStrike" cap="none" spc="0" baseline="0" dirty="0" err="1">
                <a:uFillTx/>
              </a:rPr>
              <a:t>comunicación</a:t>
            </a:r>
            <a:r>
              <a:rPr lang="en-US" sz="2100" b="0" i="0" u="none" strike="noStrike" cap="none" spc="0" baseline="0" dirty="0">
                <a:uFillTx/>
              </a:rPr>
              <a:t>.</a:t>
            </a:r>
          </a:p>
          <a:p>
            <a:pPr marL="5462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chemeClr val="accent5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>
                <a:uFillTx/>
              </a:rPr>
              <a:t>Redes </a:t>
            </a:r>
            <a:r>
              <a:rPr lang="en-US" sz="2100" b="0" i="0" u="none" strike="noStrike" cap="none" spc="0" baseline="0" dirty="0" err="1">
                <a:uFillTx/>
              </a:rPr>
              <a:t>industriales</a:t>
            </a:r>
            <a:r>
              <a:rPr lang="en-US" sz="2100" b="0" i="0" u="none" strike="noStrike" cap="none" spc="0" baseline="0" dirty="0">
                <a:uFillTx/>
              </a:rPr>
              <a:t> e </a:t>
            </a:r>
            <a:r>
              <a:rPr lang="en-US" sz="2100" b="0" i="0" u="none" strike="noStrike" cap="none" spc="0" baseline="0" dirty="0" err="1">
                <a:uFillTx/>
              </a:rPr>
              <a:t>instrumentos</a:t>
            </a:r>
            <a:r>
              <a:rPr lang="en-US" sz="2100" b="0" i="0" u="none" strike="noStrike" cap="none" spc="0" baseline="0" dirty="0">
                <a:uFillTx/>
              </a:rPr>
              <a:t>.</a:t>
            </a:r>
          </a:p>
          <a:p>
            <a:pPr marL="546299" marR="0" lvl="0" indent="-342900" fontAlgn="auto">
              <a:lnSpc>
                <a:spcPct val="90000"/>
              </a:lnSpc>
              <a:spcBef>
                <a:spcPts val="0"/>
              </a:spcBef>
              <a:spcAft>
                <a:spcPts val="1125"/>
              </a:spcAft>
              <a:buClr>
                <a:schemeClr val="accent5"/>
              </a:buClr>
              <a:buSzPct val="45000"/>
              <a:buFont typeface="Wingdings" panose="05000000000000000000" pitchFamily="2" charset="2"/>
              <a:buChar char="Ø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 err="1">
                <a:uFillTx/>
              </a:rPr>
              <a:t>Protocolos</a:t>
            </a:r>
            <a:r>
              <a:rPr lang="en-US" sz="2100" b="0" i="0" u="none" strike="noStrike" cap="none" spc="0" baseline="0" dirty="0">
                <a:uFillTx/>
              </a:rPr>
              <a:t> de </a:t>
            </a:r>
            <a:r>
              <a:rPr lang="en-US" sz="2100" b="0" i="0" u="none" strike="noStrike" cap="none" spc="0" baseline="0" dirty="0" err="1">
                <a:uFillTx/>
              </a:rPr>
              <a:t>comunicación</a:t>
            </a:r>
            <a:r>
              <a:rPr lang="en-US" sz="2100" b="0" i="0" u="none" strike="noStrike" cap="none" spc="0" baseline="0" dirty="0">
                <a:uFillTx/>
              </a:rPr>
              <a:t> </a:t>
            </a:r>
            <a:r>
              <a:rPr lang="en-US" sz="2100" b="0" i="0" u="none" strike="noStrike" cap="none" spc="0" baseline="0" dirty="0" err="1">
                <a:uFillTx/>
              </a:rPr>
              <a:t>abiertos</a:t>
            </a:r>
            <a:r>
              <a:rPr lang="en-US" sz="2100" b="0" i="0" u="none" strike="noStrike" cap="none" spc="0" baseline="0" dirty="0">
                <a:uFillTx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98324" cy="75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124D9B48-DD83-45F2-DFD4-6D7E347192CC}"/>
              </a:ext>
            </a:extLst>
          </p:cNvPr>
          <p:cNvSpPr/>
          <p:nvPr/>
        </p:nvSpPr>
        <p:spPr>
          <a:xfrm>
            <a:off x="795792" y="426518"/>
            <a:ext cx="9089971" cy="1310597"/>
          </a:xfrm>
          <a:prstGeom prst="rect">
            <a:avLst/>
          </a:prstGeom>
        </p:spPr>
        <p:txBody>
          <a:bodyPr vert="horz" lIns="91440" tIns="45720" rIns="91440" bIns="45720" rtlCol="0" anchor="b" anchorCtr="0" compatLnSpc="0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600" b="0" i="0" u="none" strike="noStrike" kern="1200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EVALUACIÓN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202830"/>
            <a:ext cx="11509275" cy="862204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8486"/>
            <a:ext cx="11202532" cy="4572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1E0AE892-7EB7-7E5B-C663-87ABCD1652E1}"/>
              </a:ext>
            </a:extLst>
          </p:cNvPr>
          <p:cNvSpPr/>
          <p:nvPr/>
        </p:nvSpPr>
        <p:spPr>
          <a:xfrm>
            <a:off x="781052" y="2865477"/>
            <a:ext cx="9982531" cy="3787037"/>
          </a:xfrm>
          <a:prstGeom prst="rect">
            <a:avLst/>
          </a:prstGeom>
        </p:spPr>
        <p:txBody>
          <a:bodyPr vert="horz" lIns="91440" tIns="45720" rIns="91440" bIns="45720" rtlCol="0" anchor="ctr" anchorCtr="1" compatLnSpc="0">
            <a:normAutofit/>
          </a:bodyPr>
          <a:lstStyle/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SABER			50%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SABER HACER		40%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SER			10%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------------------------------------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TOTAL			100%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98324" cy="75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4EA603E-BA5B-E554-C656-11996E7748A0}"/>
              </a:ext>
            </a:extLst>
          </p:cNvPr>
          <p:cNvSpPr/>
          <p:nvPr/>
        </p:nvSpPr>
        <p:spPr>
          <a:xfrm>
            <a:off x="781054" y="426518"/>
            <a:ext cx="9906217" cy="1431299"/>
          </a:xfrm>
          <a:prstGeom prst="rect">
            <a:avLst/>
          </a:prstGeom>
        </p:spPr>
        <p:txBody>
          <a:bodyPr vert="horz" lIns="91440" tIns="45720" rIns="91440" bIns="45720" rtlCol="0" anchor="b" anchorCtr="0" compatLnSpc="0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000" b="0" i="0" u="none" strike="noStrike" kern="1200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CALENDARIO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2203356"/>
            <a:ext cx="11272633" cy="8616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8486"/>
            <a:ext cx="11202532" cy="47046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B025ED6E-E863-7034-0948-DBCB9E14011D}"/>
              </a:ext>
            </a:extLst>
          </p:cNvPr>
          <p:cNvSpPr/>
          <p:nvPr/>
        </p:nvSpPr>
        <p:spPr>
          <a:xfrm>
            <a:off x="781053" y="2865477"/>
            <a:ext cx="4458923" cy="4011819"/>
          </a:xfrm>
          <a:prstGeom prst="rect">
            <a:avLst/>
          </a:prstGeom>
        </p:spPr>
        <p:txBody>
          <a:bodyPr vert="horz" lIns="91440" tIns="45720" rIns="91440" bIns="45720" rtlCol="0" anchor="ctr" anchorCtr="0" compatLnSpc="0">
            <a:normAutofit/>
          </a:bodyPr>
          <a:lstStyle/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 err="1">
                <a:uFillTx/>
              </a:rPr>
              <a:t>Inicio</a:t>
            </a:r>
            <a:r>
              <a:rPr lang="en-US" sz="2100" b="0" i="0" u="none" strike="noStrike" cap="none" spc="0" baseline="0" dirty="0">
                <a:uFillTx/>
              </a:rPr>
              <a:t> de </a:t>
            </a:r>
            <a:r>
              <a:rPr lang="en-US" sz="2100" b="0" i="0" u="none" strike="noStrike" cap="none" spc="0" baseline="0" dirty="0" err="1">
                <a:uFillTx/>
              </a:rPr>
              <a:t>cuatrimestre</a:t>
            </a:r>
            <a:r>
              <a:rPr lang="en-US" sz="2100" b="0" i="0" u="none" strike="noStrike" cap="none" spc="0" baseline="0" dirty="0">
                <a:uFillTx/>
              </a:rPr>
              <a:t>: 1 de    </a:t>
            </a:r>
            <a:r>
              <a:rPr lang="en-US" sz="2100" dirty="0" err="1"/>
              <a:t>Septiembre</a:t>
            </a:r>
            <a:r>
              <a:rPr lang="en-US" sz="2100" b="0" i="0" u="none" strike="noStrike" cap="none" spc="0" baseline="0" dirty="0">
                <a:uFillTx/>
              </a:rPr>
              <a:t>.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dirty="0"/>
              <a:t>Días </a:t>
            </a:r>
            <a:r>
              <a:rPr lang="en-US" sz="2100" dirty="0" err="1"/>
              <a:t>inhábiles</a:t>
            </a:r>
            <a:r>
              <a:rPr lang="en-US" sz="2100" dirty="0"/>
              <a:t>: 16 de </a:t>
            </a:r>
            <a:r>
              <a:rPr lang="en-US" sz="2100" dirty="0" err="1"/>
              <a:t>Septiembre</a:t>
            </a:r>
            <a:r>
              <a:rPr lang="en-US" sz="2100" dirty="0"/>
              <a:t> y 17 de </a:t>
            </a:r>
            <a:r>
              <a:rPr lang="en-US" sz="2100" dirty="0" err="1"/>
              <a:t>Noviembre</a:t>
            </a:r>
            <a:r>
              <a:rPr lang="en-US" sz="2100" dirty="0"/>
              <a:t>.</a:t>
            </a:r>
            <a:endParaRPr lang="en-US" sz="2100" b="0" i="0" u="none" strike="noStrike" cap="none" spc="0" baseline="0" dirty="0">
              <a:uFillTx/>
            </a:endParaRP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 err="1">
                <a:uFillTx/>
              </a:rPr>
              <a:t>Termino</a:t>
            </a:r>
            <a:r>
              <a:rPr lang="en-US" sz="2100" b="0" i="0" u="none" strike="noStrike" cap="none" spc="0" baseline="0" dirty="0">
                <a:uFillTx/>
              </a:rPr>
              <a:t> de </a:t>
            </a:r>
            <a:r>
              <a:rPr lang="en-US" sz="2100" b="0" i="0" u="none" strike="noStrike" cap="none" spc="0" baseline="0" dirty="0" err="1">
                <a:uFillTx/>
              </a:rPr>
              <a:t>clases</a:t>
            </a:r>
            <a:r>
              <a:rPr lang="en-US" sz="2100" b="0" i="0" u="none" strike="noStrike" cap="none" spc="0" baseline="0" dirty="0">
                <a:uFillTx/>
              </a:rPr>
              <a:t>: 4</a:t>
            </a:r>
            <a:r>
              <a:rPr lang="en-US" sz="2100" dirty="0"/>
              <a:t> de </a:t>
            </a:r>
            <a:r>
              <a:rPr lang="en-US" sz="2100" dirty="0" err="1"/>
              <a:t>Diciembre</a:t>
            </a:r>
            <a:r>
              <a:rPr lang="en-US" sz="2100" b="0" i="0" u="none" strike="noStrike" cap="none" spc="0" baseline="0" dirty="0">
                <a:uFillTx/>
              </a:rPr>
              <a:t>.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 err="1">
                <a:uFillTx/>
              </a:rPr>
              <a:t>Remediales</a:t>
            </a:r>
            <a:r>
              <a:rPr lang="en-US" sz="2100" b="0" i="0" u="none" strike="noStrike" cap="none" spc="0" baseline="0" dirty="0">
                <a:uFillTx/>
              </a:rPr>
              <a:t>: 5</a:t>
            </a:r>
            <a:r>
              <a:rPr lang="en-US" sz="2100" dirty="0"/>
              <a:t> y 8 de </a:t>
            </a:r>
            <a:r>
              <a:rPr lang="en-US" sz="2100" dirty="0" err="1"/>
              <a:t>Diciembre</a:t>
            </a:r>
            <a:r>
              <a:rPr lang="en-US" sz="2100" b="0" i="0" u="none" strike="noStrike" cap="none" spc="0" baseline="0" dirty="0">
                <a:uFillTx/>
              </a:rPr>
              <a:t>.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100" b="0" i="0" u="none" strike="noStrike" cap="none" spc="0" baseline="0" dirty="0" err="1">
                <a:uFillTx/>
              </a:rPr>
              <a:t>Extraordinarios</a:t>
            </a:r>
            <a:r>
              <a:rPr lang="en-US" sz="2100" b="0" i="0" u="none" strike="noStrike" cap="none" spc="0" baseline="0" dirty="0">
                <a:uFillTx/>
              </a:rPr>
              <a:t>: </a:t>
            </a:r>
            <a:r>
              <a:rPr lang="en-US" sz="2100" dirty="0"/>
              <a:t>9</a:t>
            </a:r>
            <a:r>
              <a:rPr lang="en-US" sz="2100" b="0" i="0" u="none" strike="noStrike" cap="none" spc="0" baseline="0" dirty="0">
                <a:uFillTx/>
              </a:rPr>
              <a:t> y 10 de </a:t>
            </a:r>
            <a:r>
              <a:rPr lang="en-US" sz="2100" b="0" i="0" u="none" strike="noStrike" cap="none" spc="0" baseline="0" dirty="0" err="1">
                <a:uFillTx/>
              </a:rPr>
              <a:t>Diciembre</a:t>
            </a:r>
            <a:r>
              <a:rPr lang="en-US" sz="2100" b="0" i="0" u="none" strike="noStrike" cap="none" spc="0" baseline="0" dirty="0">
                <a:uFillTx/>
              </a:rPr>
              <a:t>.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100" b="0" i="0" u="none" strike="noStrike" cap="none" spc="0" baseline="0" dirty="0">
              <a:uFillTx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BA6D83-2FD6-B93F-04FE-C269DC7AB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624" y="3016384"/>
            <a:ext cx="5068463" cy="3538360"/>
          </a:xfrm>
          <a:prstGeom prst="rect">
            <a:avLst/>
          </a:prstGeom>
        </p:spPr>
      </p:pic>
      <p:sp>
        <p:nvSpPr>
          <p:cNvPr id="21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003479" y="2558690"/>
            <a:ext cx="861679" cy="1499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98324" cy="75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1CFA696-F4D5-E6C8-C833-BD216411E8B0}"/>
              </a:ext>
            </a:extLst>
          </p:cNvPr>
          <p:cNvSpPr/>
          <p:nvPr/>
        </p:nvSpPr>
        <p:spPr>
          <a:xfrm>
            <a:off x="795792" y="426518"/>
            <a:ext cx="9089971" cy="1310597"/>
          </a:xfrm>
          <a:prstGeom prst="rect">
            <a:avLst/>
          </a:prstGeom>
        </p:spPr>
        <p:txBody>
          <a:bodyPr vert="horz" lIns="91440" tIns="45720" rIns="91440" bIns="45720" rtlCol="0" anchor="b" anchorCtr="0" compatLnSpc="0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600" b="0" i="0" u="none" strike="noStrike" kern="1200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BIBLIOGRAFÍA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202830"/>
            <a:ext cx="11509275" cy="862204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8486"/>
            <a:ext cx="11202532" cy="4572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FFE6570B-F8CC-7C1E-B72F-DC0B2C34CAC3}"/>
              </a:ext>
            </a:extLst>
          </p:cNvPr>
          <p:cNvSpPr/>
          <p:nvPr/>
        </p:nvSpPr>
        <p:spPr>
          <a:xfrm>
            <a:off x="781052" y="2865477"/>
            <a:ext cx="9982531" cy="3787037"/>
          </a:xfrm>
          <a:prstGeom prst="rect">
            <a:avLst/>
          </a:prstGeom>
        </p:spPr>
        <p:txBody>
          <a:bodyPr vert="horz" lIns="91440" tIns="45720" rIns="91440" bIns="45720" rtlCol="0" anchor="ctr" anchorCtr="0" compatLnSpc="0">
            <a:normAutofit/>
          </a:bodyPr>
          <a:lstStyle/>
          <a:p>
            <a:pPr marL="215999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Python 3 </a:t>
            </a:r>
            <a:r>
              <a:rPr lang="en-US" sz="2500" b="0" i="0" u="none" strike="noStrike" cap="none" spc="0" baseline="0" dirty="0" err="1">
                <a:uFillTx/>
              </a:rPr>
              <a:t>Curso</a:t>
            </a:r>
            <a:r>
              <a:rPr lang="en-US" sz="2500" b="0" i="0" u="none" strike="noStrike" cap="none" spc="0" baseline="0" dirty="0">
                <a:uFillTx/>
              </a:rPr>
              <a:t> </a:t>
            </a:r>
            <a:r>
              <a:rPr lang="en-US" sz="2500" b="0" i="0" u="none" strike="noStrike" cap="none" spc="0" baseline="0" dirty="0" err="1">
                <a:uFillTx/>
              </a:rPr>
              <a:t>Práctico</a:t>
            </a:r>
            <a:r>
              <a:rPr lang="en-US" sz="2500" b="0" i="0" u="none" strike="noStrike" cap="none" spc="0" baseline="0" dirty="0">
                <a:uFillTx/>
              </a:rPr>
              <a:t>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   Alberto Cuevas Álvarez.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   Ra-Ma.</a:t>
            </a:r>
          </a:p>
          <a:p>
            <a:pPr marL="215999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Python a Fondo.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  Oscar Ramírez</a:t>
            </a:r>
            <a:r>
              <a:rPr lang="en-US" sz="2500" dirty="0"/>
              <a:t> Jiménez.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  </a:t>
            </a:r>
            <a:r>
              <a:rPr lang="en-US" sz="2500" b="0" i="0" u="none" strike="noStrike" cap="none" spc="0" baseline="0" dirty="0" err="1">
                <a:uFillTx/>
              </a:rPr>
              <a:t>Alfaomega</a:t>
            </a:r>
            <a:r>
              <a:rPr lang="en-US" sz="2500" b="0" i="0" u="none" strike="noStrike" cap="none" spc="0" baseline="0" dirty="0">
                <a:uFillTx/>
              </a:rPr>
              <a:t>.</a:t>
            </a:r>
          </a:p>
          <a:p>
            <a:pPr marL="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500" b="0" i="0" u="none" strike="noStrike" cap="none" spc="0" baseline="0" dirty="0"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98324" cy="75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8AC3D37-AA38-CB1C-C6A4-565ED792CAEA}"/>
              </a:ext>
            </a:extLst>
          </p:cNvPr>
          <p:cNvSpPr/>
          <p:nvPr/>
        </p:nvSpPr>
        <p:spPr>
          <a:xfrm>
            <a:off x="795792" y="426518"/>
            <a:ext cx="9089971" cy="1310597"/>
          </a:xfrm>
          <a:prstGeom prst="rect">
            <a:avLst/>
          </a:prstGeom>
        </p:spPr>
        <p:txBody>
          <a:bodyPr vert="horz" lIns="91440" tIns="45720" rIns="91440" bIns="45720" rtlCol="0" anchor="b" anchorCtr="0" compatLnSpc="0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600" b="0" i="0" u="none" strike="noStrike" kern="1200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BIBLIOGRAFÍA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202830"/>
            <a:ext cx="11509275" cy="862204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8486"/>
            <a:ext cx="11202532" cy="4572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9E3D37EA-2B60-B4D3-3FC4-381D7CF24CF0}"/>
              </a:ext>
            </a:extLst>
          </p:cNvPr>
          <p:cNvSpPr/>
          <p:nvPr/>
        </p:nvSpPr>
        <p:spPr>
          <a:xfrm>
            <a:off x="781052" y="2865477"/>
            <a:ext cx="9982531" cy="3787037"/>
          </a:xfrm>
          <a:prstGeom prst="rect">
            <a:avLst/>
          </a:prstGeom>
        </p:spPr>
        <p:txBody>
          <a:bodyPr vert="horz" lIns="91440" tIns="45720" rIns="91440" bIns="45720" rtlCol="0" anchor="ctr" anchorCtr="0" compatLnSpc="0">
            <a:normAutofit/>
          </a:bodyPr>
          <a:lstStyle/>
          <a:p>
            <a:pPr marL="215999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Python con </a:t>
            </a:r>
            <a:r>
              <a:rPr lang="en-US" sz="2500" b="0" i="0" u="none" strike="noStrike" cap="none" spc="0" baseline="0" dirty="0" err="1">
                <a:uFillTx/>
              </a:rPr>
              <a:t>aplicaciones</a:t>
            </a:r>
            <a:r>
              <a:rPr lang="en-US" sz="2500" b="0" i="0" u="none" strike="noStrike" cap="none" spc="0" baseline="0" dirty="0">
                <a:uFillTx/>
              </a:rPr>
              <a:t> a las </a:t>
            </a:r>
            <a:r>
              <a:rPr lang="en-US" sz="2500" b="0" i="0" u="none" strike="noStrike" cap="none" spc="0" baseline="0" dirty="0" err="1">
                <a:uFillTx/>
              </a:rPr>
              <a:t>matemáticas</a:t>
            </a:r>
            <a:r>
              <a:rPr lang="en-US" sz="2500" b="0" i="0" u="none" strike="noStrike" cap="none" spc="0" baseline="0" dirty="0">
                <a:uFillTx/>
              </a:rPr>
              <a:t>, </a:t>
            </a:r>
            <a:r>
              <a:rPr lang="en-US" sz="2500" b="0" i="0" u="none" strike="noStrike" cap="none" spc="0" baseline="0" dirty="0" err="1">
                <a:uFillTx/>
              </a:rPr>
              <a:t>ingeniería</a:t>
            </a:r>
            <a:r>
              <a:rPr lang="en-US" sz="2500" b="0" i="0" u="none" strike="noStrike" cap="none" spc="0" baseline="0" dirty="0">
                <a:uFillTx/>
              </a:rPr>
              <a:t> y </a:t>
            </a:r>
            <a:r>
              <a:rPr lang="en-US" sz="2500" b="0" i="0" u="none" strike="noStrike" cap="none" spc="0" baseline="0" dirty="0" err="1">
                <a:uFillTx/>
              </a:rPr>
              <a:t>finanzas</a:t>
            </a:r>
            <a:r>
              <a:rPr lang="en-US" sz="2500" b="0" i="0" u="none" strike="noStrike" cap="none" spc="0" baseline="0" dirty="0">
                <a:uFillTx/>
              </a:rPr>
              <a:t>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   Ofelia D. Cervantes Villagómez.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   </a:t>
            </a:r>
            <a:r>
              <a:rPr lang="en-US" sz="2500" b="0" i="0" u="none" strike="noStrike" cap="none" spc="0" baseline="0" dirty="0" err="1">
                <a:uFillTx/>
              </a:rPr>
              <a:t>Alfaomega</a:t>
            </a:r>
            <a:r>
              <a:rPr lang="en-US" sz="2500" b="0" i="0" u="none" strike="noStrike" cap="none" spc="0" baseline="0" dirty="0">
                <a:uFillTx/>
              </a:rPr>
              <a:t>.</a:t>
            </a:r>
          </a:p>
          <a:p>
            <a:pPr marL="215999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Create GUI Applications with Python &amp; Qt6. PySide6 Edition.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   Martin Fitzpatrick.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   </a:t>
            </a:r>
            <a:r>
              <a:rPr lang="en-US" sz="2500" dirty="0" err="1"/>
              <a:t>PythonGUIs</a:t>
            </a:r>
            <a:r>
              <a:rPr lang="en-US" sz="2500" b="0" i="0" u="none" strike="noStrike" cap="none" spc="0" baseline="0" dirty="0">
                <a:uFillTx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998324" cy="75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stomShape 1">
            <a:extLst>
              <a:ext uri="{FF2B5EF4-FFF2-40B4-BE49-F238E27FC236}">
                <a16:creationId xmlns:a16="http://schemas.microsoft.com/office/drawing/2014/main" id="{96467B5A-929E-FDC4-947E-4DB97CF77EB8}"/>
              </a:ext>
            </a:extLst>
          </p:cNvPr>
          <p:cNvSpPr/>
          <p:nvPr/>
        </p:nvSpPr>
        <p:spPr>
          <a:xfrm>
            <a:off x="795792" y="426518"/>
            <a:ext cx="9089971" cy="1310597"/>
          </a:xfrm>
          <a:prstGeom prst="rect">
            <a:avLst/>
          </a:prstGeom>
        </p:spPr>
        <p:txBody>
          <a:bodyPr vert="horz" lIns="91440" tIns="45720" rIns="91440" bIns="45720" rtlCol="0" anchor="b" anchorCtr="0" compatLnSpc="0">
            <a:normAutofit/>
          </a:bodyPr>
          <a:lstStyle/>
          <a:p>
            <a:pPr marL="0" marR="0" lvl="0" indent="0" fontAlgn="auto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5600" b="0" i="0" u="none" strike="noStrike" kern="1200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rPr>
              <a:t>BIBLIOGRAFÍA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202830"/>
            <a:ext cx="11509275" cy="862204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428486"/>
            <a:ext cx="11202532" cy="457223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stomShape 2">
            <a:extLst>
              <a:ext uri="{FF2B5EF4-FFF2-40B4-BE49-F238E27FC236}">
                <a16:creationId xmlns:a16="http://schemas.microsoft.com/office/drawing/2014/main" id="{312C1E56-04D4-41BF-F074-FEFCEE98166B}"/>
              </a:ext>
            </a:extLst>
          </p:cNvPr>
          <p:cNvSpPr/>
          <p:nvPr/>
        </p:nvSpPr>
        <p:spPr>
          <a:xfrm>
            <a:off x="781052" y="2865477"/>
            <a:ext cx="9982531" cy="3787037"/>
          </a:xfrm>
          <a:prstGeom prst="rect">
            <a:avLst/>
          </a:prstGeom>
        </p:spPr>
        <p:txBody>
          <a:bodyPr vert="horz" lIns="91440" tIns="45720" rIns="91440" bIns="45720" rtlCol="0" anchor="ctr" anchorCtr="0" compatLnSpc="0">
            <a:normAutofit/>
          </a:bodyPr>
          <a:lstStyle/>
          <a:p>
            <a:pPr marL="215999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 err="1">
                <a:uFillTx/>
              </a:rPr>
              <a:t>Algoritmia</a:t>
            </a:r>
            <a:r>
              <a:rPr lang="en-US" sz="2500" b="0" i="0" u="none" strike="noStrike" cap="none" spc="0" baseline="0" dirty="0">
                <a:uFillTx/>
              </a:rPr>
              <a:t>. </a:t>
            </a:r>
            <a:r>
              <a:rPr lang="en-US" sz="2500" b="0" i="0" u="none" strike="noStrike" cap="none" spc="0" baseline="0" dirty="0" err="1">
                <a:uFillTx/>
              </a:rPr>
              <a:t>Técnicas</a:t>
            </a:r>
            <a:r>
              <a:rPr lang="en-US" sz="2500" b="0" i="0" u="none" strike="noStrike" cap="none" spc="0" baseline="0" dirty="0">
                <a:uFillTx/>
              </a:rPr>
              <a:t> </a:t>
            </a:r>
            <a:r>
              <a:rPr lang="en-US" sz="2500" b="0" i="0" u="none" strike="noStrike" cap="none" spc="0" baseline="0" dirty="0" err="1">
                <a:uFillTx/>
              </a:rPr>
              <a:t>fundamentales</a:t>
            </a:r>
            <a:r>
              <a:rPr lang="en-US" sz="2500" b="0" i="0" u="none" strike="noStrike" cap="none" spc="0" baseline="0" dirty="0">
                <a:uFillTx/>
              </a:rPr>
              <a:t> de </a:t>
            </a:r>
            <a:r>
              <a:rPr lang="en-US" sz="2500" b="0" i="0" u="none" strike="noStrike" cap="none" spc="0" baseline="0" dirty="0" err="1">
                <a:uFillTx/>
              </a:rPr>
              <a:t>programación</a:t>
            </a:r>
            <a:r>
              <a:rPr lang="en-US" sz="2500" b="0" i="0" u="none" strike="noStrike" cap="none" spc="0" baseline="0" dirty="0">
                <a:uFillTx/>
              </a:rPr>
              <a:t> </a:t>
            </a:r>
            <a:r>
              <a:rPr lang="en-US" sz="2500" b="0" i="0" u="none" strike="noStrike" cap="none" spc="0" baseline="0" dirty="0" err="1">
                <a:uFillTx/>
              </a:rPr>
              <a:t>ejemplos</a:t>
            </a:r>
            <a:r>
              <a:rPr lang="en-US" sz="2500" b="0" i="0" u="none" strike="noStrike" cap="none" spc="0" baseline="0" dirty="0">
                <a:uFillTx/>
              </a:rPr>
              <a:t> </a:t>
            </a:r>
            <a:r>
              <a:rPr lang="en-US" sz="2500" b="0" i="0" u="none" strike="noStrike" cap="none" spc="0" baseline="0" dirty="0" err="1">
                <a:uFillTx/>
              </a:rPr>
              <a:t>en</a:t>
            </a:r>
            <a:r>
              <a:rPr lang="en-US" sz="2500" b="0" i="0" u="none" strike="noStrike" cap="none" spc="0" baseline="0" dirty="0">
                <a:uFillTx/>
              </a:rPr>
              <a:t> Python.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   Franck EBEL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   Sebastien ROHAUT</a:t>
            </a:r>
          </a:p>
          <a:p>
            <a:pPr marR="0" lvl="0" fontAlgn="auto">
              <a:lnSpc>
                <a:spcPct val="90000"/>
              </a:lnSpc>
              <a:spcBef>
                <a:spcPts val="0"/>
              </a:spcBef>
              <a:spcAft>
                <a:spcPts val="1410"/>
              </a:spcAft>
              <a:buClr>
                <a:srgbClr val="000000"/>
              </a:buClr>
              <a:buSzPct val="45000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500" b="0" i="0" u="none" strike="noStrike" cap="none" spc="0" baseline="0" dirty="0">
                <a:uFillTx/>
              </a:rPr>
              <a:t>   ENI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287</Words>
  <Application>Microsoft Office PowerPoint</Application>
  <PresentationFormat>Personalizado</PresentationFormat>
  <Paragraphs>64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9" baseType="lpstr">
      <vt:lpstr>Arial</vt:lpstr>
      <vt:lpstr>Calibri</vt:lpstr>
      <vt:lpstr>Liberation Sans</vt:lpstr>
      <vt:lpstr>Liberation Serif</vt:lpstr>
      <vt:lpstr>Source Sans Pro</vt:lpstr>
      <vt:lpstr>Source Sans Pro Light</vt:lpstr>
      <vt:lpstr>StarSymbol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Vivid</dc:title>
  <dc:subject/>
  <dc:creator>Eduardo</dc:creator>
  <dc:description/>
  <cp:lastModifiedBy>Eduardo Mireles</cp:lastModifiedBy>
  <cp:revision>24</cp:revision>
  <dcterms:created xsi:type="dcterms:W3CDTF">2019-09-08T14:40:41Z</dcterms:created>
  <dcterms:modified xsi:type="dcterms:W3CDTF">2025-09-01T02:59:39Z</dcterms:modified>
</cp:coreProperties>
</file>