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1086-12DB-4C37-BF41-6A1444520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43878-867E-43B8-992C-BE2C0FCF8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D74F-E0FF-4F0E-A231-8912C14C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026-EE76-44E4-B4FA-F69EB7744C2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86FEA-D92F-4DD2-8D99-A8C212C9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3500B-6D1E-4F4D-A723-779C031F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2966-D0D3-4601-A704-3A9E79E1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0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01FE-C17A-4B92-9676-B836568E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435E1-46F0-400B-AA71-3522985BF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5EC3-00F6-4446-8CC8-1D2ABB03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026-EE76-44E4-B4FA-F69EB7744C2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E631-B4B1-40BD-9D53-F1708E62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9B020-D3F7-4ED2-8AB4-F3073E6C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2966-D0D3-4601-A704-3A9E79E1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B3A89-460F-49E0-9802-CAE935CC9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44571-53CA-45B7-846C-7E76AB523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5155E-552A-4E23-B5F7-8719F466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026-EE76-44E4-B4FA-F69EB7744C2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4FF34-B476-48AA-A4EB-6A3446C3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0FCE-3702-41D5-A684-C9EEAC42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2966-D0D3-4601-A704-3A9E79E1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084B-A1FD-48D6-BA0A-A9EF72AD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F7C8-A415-4EE6-8BEE-A8B633D5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0C83-C38D-4181-83E0-484EAD6C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026-EE76-44E4-B4FA-F69EB7744C2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5EB04-121D-43BF-956D-6A95F03D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493A-9F56-4745-803D-BD19C510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2966-D0D3-4601-A704-3A9E79E1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3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50BC-1DB3-4E24-ABA4-49DDD262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7552E-7186-4FB9-BF90-CEF19C580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68A25-7135-48FD-85B8-9F33BD74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026-EE76-44E4-B4FA-F69EB7744C2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FE07A-5849-45D8-B072-2E67EE38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7167-D9E4-49FF-8738-9579F591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2966-D0D3-4601-A704-3A9E79E1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0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CA35-9764-4A76-9BC4-BC6E71DD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9253-CA77-49FE-BE81-19DB28D49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D421F-0202-44F7-8327-B586E3C60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F3780-13C1-4A5A-B916-0DF0BF2D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026-EE76-44E4-B4FA-F69EB7744C2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B1733-F9A2-4E55-AA97-2420D79D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B15ED-152A-44CB-A7A2-766A0241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2966-D0D3-4601-A704-3A9E79E1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4D85-456A-4CE5-A399-BE3AB84D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30095-B198-4C1B-BCE0-64446FB2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D60E3-4D35-406D-97BD-ADF33674D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7E365-06FF-4B22-85BA-3CDA259DF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792A0-20B1-40B0-A79B-339773F8F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5ED65-585E-489B-959F-48E5CA2E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026-EE76-44E4-B4FA-F69EB7744C2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FA368-EA0E-40FB-80EF-2CBAF553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B103A-1BFD-49D3-905F-9D8290C9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2966-D0D3-4601-A704-3A9E79E1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6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6BA6-20A8-4528-91EF-2000CA77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3FF82-0DD9-46DD-B3DB-3CC088E6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026-EE76-44E4-B4FA-F69EB7744C2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2DE70-C008-428F-BFA9-3F1DB872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EF090-4F8C-4788-ADED-D024E842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2966-D0D3-4601-A704-3A9E79E1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42823-CD8F-42FC-AF8C-FD6A71B2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026-EE76-44E4-B4FA-F69EB7744C2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A8E06-72B6-4CD6-A2C2-36356C01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D1B96-62E0-41F7-BC20-87EBF2DA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2966-D0D3-4601-A704-3A9E79E1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C97B-BFBD-4A59-ADFE-BA1B59ED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9219-D299-45F0-8B8C-6B5BCFB9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94DD8-D39F-4BC0-8546-592E671CB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E3A7B-98C5-44C9-92C7-2D77C435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026-EE76-44E4-B4FA-F69EB7744C2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F661-F0EB-49BB-94EC-40F71102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34186-C37E-4341-9DF1-D6BE1B27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2966-D0D3-4601-A704-3A9E79E1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A900-FB9A-440F-ADE8-625D6188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66D0C-163D-4A23-8FC2-DB9F40647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398D0-D56C-415F-B5C5-2FCF9AD9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A7003-669A-46F8-B81B-4D0E6F34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026-EE76-44E4-B4FA-F69EB7744C2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5328F-B7A2-4A2B-97BD-56B3CF65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4425-EE40-43CA-BB4B-CA6F9350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2966-D0D3-4601-A704-3A9E79E1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1D3FD-9AED-4ACD-985C-BE95464A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B6B2C-5321-414E-B88E-F96FEDFB3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0FA1-115A-4679-8CDB-0B47E10BB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EF026-EE76-44E4-B4FA-F69EB7744C2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9913-0838-4FC0-B72B-FE3DD97C6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6C91-22E6-432E-A4F4-DEFAA08DC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82966-D0D3-4601-A704-3A9E79E1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1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F215C2-AA56-4BB5-9034-8C2DB0E63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20" y="874450"/>
            <a:ext cx="7663649" cy="5109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14DE92-2D56-4691-BB72-04277E87B99D}"/>
              </a:ext>
            </a:extLst>
          </p:cNvPr>
          <p:cNvSpPr txBox="1"/>
          <p:nvPr/>
        </p:nvSpPr>
        <p:spPr>
          <a:xfrm>
            <a:off x="1322490" y="776795"/>
            <a:ext cx="4948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2"/>
                </a:solidFill>
                <a:latin typeface="Bernadette Rough" pitchFamily="50" charset="0"/>
              </a:rPr>
              <a:t>Halloween’s Special</a:t>
            </a:r>
            <a:endParaRPr lang="en-US" sz="4400" dirty="0">
              <a:solidFill>
                <a:schemeClr val="accent2"/>
              </a:solidFill>
              <a:latin typeface="Bernadette Rough" pitchFamily="50" charset="0"/>
            </a:endParaRPr>
          </a:p>
        </p:txBody>
      </p:sp>
      <p:pic>
        <p:nvPicPr>
          <p:cNvPr id="1026" name="Picture 2" descr="Trick Ghastly">
            <a:extLst>
              <a:ext uri="{FF2B5EF4-FFF2-40B4-BE49-F238E27FC236}">
                <a16:creationId xmlns:a16="http://schemas.microsoft.com/office/drawing/2014/main" id="{3E5FE79E-5981-49A5-9D04-0D8987A23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45" y="4434396"/>
            <a:ext cx="1620175" cy="16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A9DB83-BBEA-4354-B0D5-2CC40E3D74DB}"/>
              </a:ext>
            </a:extLst>
          </p:cNvPr>
          <p:cNvSpPr/>
          <p:nvPr/>
        </p:nvSpPr>
        <p:spPr>
          <a:xfrm>
            <a:off x="1029069" y="2229045"/>
            <a:ext cx="2253657" cy="9888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>
                <a:solidFill>
                  <a:schemeClr val="bg1"/>
                </a:solidFill>
                <a:latin typeface="Cooper Black" panose="0208090404030B020404" pitchFamily="18" charset="0"/>
              </a:rPr>
              <a:t>SAVE</a:t>
            </a:r>
          </a:p>
          <a:p>
            <a:pPr algn="ctr"/>
            <a:r>
              <a:rPr lang="es-MX" sz="4400" dirty="0">
                <a:solidFill>
                  <a:schemeClr val="bg1"/>
                </a:solidFill>
                <a:latin typeface="Cooper Black" panose="0208090404030B020404" pitchFamily="18" charset="0"/>
              </a:rPr>
              <a:t>25 %</a:t>
            </a:r>
            <a:endParaRPr lang="en-US" sz="4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98E043-4934-47D9-8826-EE9DD96E446D}"/>
              </a:ext>
            </a:extLst>
          </p:cNvPr>
          <p:cNvGrpSpPr/>
          <p:nvPr/>
        </p:nvGrpSpPr>
        <p:grpSpPr>
          <a:xfrm>
            <a:off x="6808668" y="1023788"/>
            <a:ext cx="1958401" cy="921785"/>
            <a:chOff x="6752258" y="1023788"/>
            <a:chExt cx="1958401" cy="9217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C9B7480-C9A7-43B2-BB9D-663799285BD3}"/>
                </a:ext>
              </a:extLst>
            </p:cNvPr>
            <p:cNvSpPr/>
            <p:nvPr/>
          </p:nvSpPr>
          <p:spPr>
            <a:xfrm>
              <a:off x="6848344" y="1023788"/>
              <a:ext cx="1677998" cy="9217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2" name="Picture 8" descr="Hamburguesa con papas y cerveza emoji | AI Emoji Generator">
              <a:extLst>
                <a:ext uri="{FF2B5EF4-FFF2-40B4-BE49-F238E27FC236}">
                  <a16:creationId xmlns:a16="http://schemas.microsoft.com/office/drawing/2014/main" id="{CBFD3A04-6F8D-4A03-AF9E-BD472227EA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88" t="25503" r="24516" b="26798"/>
            <a:stretch/>
          </p:blipFill>
          <p:spPr bwMode="auto">
            <a:xfrm>
              <a:off x="7255908" y="1092370"/>
              <a:ext cx="862870" cy="776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6D223-014A-4241-BA13-15CB30E10725}"/>
                </a:ext>
              </a:extLst>
            </p:cNvPr>
            <p:cNvSpPr txBox="1"/>
            <p:nvPr/>
          </p:nvSpPr>
          <p:spPr>
            <a:xfrm>
              <a:off x="6752258" y="1326798"/>
              <a:ext cx="1958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Rockwell Extra Bold" panose="02060903040505020403" pitchFamily="18" charset="0"/>
                </a:rPr>
                <a:t>SUPER BURGERS</a:t>
              </a:r>
              <a:endParaRPr lang="en-US" sz="1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ckwell Extra Bold" panose="02060903040505020403" pitchFamily="18" charset="0"/>
              </a:endParaRP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D0F6CF-87F6-4ED2-A886-DE1A4464B55D}"/>
              </a:ext>
            </a:extLst>
          </p:cNvPr>
          <p:cNvSpPr/>
          <p:nvPr/>
        </p:nvSpPr>
        <p:spPr>
          <a:xfrm rot="21200739">
            <a:off x="832544" y="4029314"/>
            <a:ext cx="4687003" cy="9888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schemeClr val="bg1"/>
                </a:solidFill>
                <a:latin typeface="Stencil" panose="040409050D0802020404" pitchFamily="82" charset="0"/>
              </a:rPr>
              <a:t>MONSTER BURGER</a:t>
            </a:r>
          </a:p>
          <a:p>
            <a:pPr algn="ctr"/>
            <a:r>
              <a:rPr lang="es-MX" sz="3600" dirty="0">
                <a:solidFill>
                  <a:schemeClr val="bg1"/>
                </a:solidFill>
                <a:latin typeface="Stencil" panose="040409050D0802020404" pitchFamily="82" charset="0"/>
              </a:rPr>
              <a:t>BACON BURGER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DA243D-19E7-48F9-9812-E8C67CD63CF8}"/>
              </a:ext>
            </a:extLst>
          </p:cNvPr>
          <p:cNvSpPr/>
          <p:nvPr/>
        </p:nvSpPr>
        <p:spPr>
          <a:xfrm>
            <a:off x="3709091" y="5516880"/>
            <a:ext cx="2804160" cy="41236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MX" sz="2400" dirty="0">
                <a:latin typeface="Bernadette Rough" pitchFamily="50" charset="0"/>
              </a:rPr>
              <a:t>ORDER NOW</a:t>
            </a:r>
            <a:endParaRPr lang="en-US" sz="2400" dirty="0">
              <a:latin typeface="Bernadette Rough" pitchFamily="50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DC363F-41A9-4456-9E60-6A7275A505FF}"/>
              </a:ext>
            </a:extLst>
          </p:cNvPr>
          <p:cNvSpPr/>
          <p:nvPr/>
        </p:nvSpPr>
        <p:spPr>
          <a:xfrm>
            <a:off x="992714" y="5595826"/>
            <a:ext cx="2804160" cy="2544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VALID ONLY IN MEXICO DURING OCTOBER</a:t>
            </a:r>
          </a:p>
        </p:txBody>
      </p:sp>
    </p:spTree>
    <p:extLst>
      <p:ext uri="{BB962C8B-B14F-4D97-AF65-F5344CB8AC3E}">
        <p14:creationId xmlns:p14="http://schemas.microsoft.com/office/powerpoint/2010/main" val="252883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Bahnschrift SemiBold Condensed</vt:lpstr>
      <vt:lpstr>Bernadette Rough</vt:lpstr>
      <vt:lpstr>Calibri</vt:lpstr>
      <vt:lpstr>Calibri Light</vt:lpstr>
      <vt:lpstr>Cooper Black</vt:lpstr>
      <vt:lpstr>Rockwell Extra Bold</vt:lpstr>
      <vt:lpstr>Stencil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Enrique Mireles Hernandez</dc:creator>
  <cp:lastModifiedBy>Erick Enrique Mireles Hernandez</cp:lastModifiedBy>
  <cp:revision>5</cp:revision>
  <dcterms:created xsi:type="dcterms:W3CDTF">2024-10-21T17:59:56Z</dcterms:created>
  <dcterms:modified xsi:type="dcterms:W3CDTF">2024-10-21T18:33:09Z</dcterms:modified>
</cp:coreProperties>
</file>