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jkNMVZk/5e928Z+A9lOEL5jM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ea412a9e8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ea412a9e8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a412a9e8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a412a9e8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xAndTwoObj">
  <p:cSld name="TEX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woObjOverTx">
  <p:cSld name="TWO_OBJECTS_OVER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objOverTx">
  <p:cSld name="OBJECT_OVER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fourObj">
  <p:cSld name="FOUR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sayılan 4" type="twoObjAndTx">
  <p:cSld name="TWO_OBJECTS_AND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708480"/>
            <a:ext cx="822888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ackoverflow.com/questions/54137913/add-delete-items-from-tkinter-listbox-permanently#:~:text=To%20add%20new%20item%20to,the%20item%20to%20the%20listbox%20.&amp;text=Then%20modify%20Add%20and%20Delete%20buttons%20to%20call%20the%20corresponding%20function" TargetMode="External"/><Relationship Id="rId4" Type="http://schemas.openxmlformats.org/officeDocument/2006/relationships/hyperlink" Target="https://stackoverflow.com/questions/16519385/output-pyodbc-cursor-results-as-python-diction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685750" y="1348325"/>
            <a:ext cx="77718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MBP207 Görsel Programlama</a:t>
            </a:r>
            <a:br>
              <a:rPr b="0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9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Stok Takip Sistemi</a:t>
            </a:r>
            <a:endParaRPr b="0" i="0" sz="3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85750" y="4203850"/>
            <a:ext cx="83802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Arayüz tasarımı,Sunum: </a:t>
            </a:r>
            <a:r>
              <a:rPr b="0" i="0" lang="en-US" sz="26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Deniz Berkay Şahin</a:t>
            </a:r>
            <a:r>
              <a:rPr lang="en-US" sz="26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6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20232425038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 bağlantıları,PDF: </a:t>
            </a:r>
            <a:r>
              <a:rPr b="0" i="0" lang="en-US" sz="26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Emir Ergüler</a:t>
            </a:r>
            <a:r>
              <a:rPr lang="en-US" sz="26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6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20232425017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408500" y="3417550"/>
            <a:ext cx="235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</a:rPr>
              <a:t>Görev dağılımı: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85200" y="5383150"/>
            <a:ext cx="484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Waterfall çalışma modeli esas alınmıştır.</a:t>
            </a:r>
            <a:r>
              <a:rPr b="1" lang="en-US" sz="3300">
                <a:solidFill>
                  <a:srgbClr val="0000FF"/>
                </a:solidFill>
              </a:rPr>
              <a:t> 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493825" y="721225"/>
            <a:ext cx="8079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 Amacı: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500600" y="1442900"/>
            <a:ext cx="61428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 proje, esnaf için ürün ekleme, silme,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ve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güncelleme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işlemlerini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 yapılmasını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 tak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ip edilebilmesini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hedeflemektedir.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351100" y="3971550"/>
            <a:ext cx="7035600" cy="1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tkinter: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Kullanıcı arayüzü oluşturmak için kullanıldı.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pyodbc: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SQL Server ile bağlantı sağlamak için kullanıldı.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messagebox: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Kullanıcıya bilgi ve hata mesajları göstermek için kullanıldı.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586725" y="3096770"/>
            <a:ext cx="418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</a:rPr>
              <a:t>Kullanılan Kütüphaneler: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31ea412a9e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0" y="800137"/>
            <a:ext cx="4544350" cy="48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1ea412a9e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400" y="656138"/>
            <a:ext cx="4217525" cy="5181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31ea412a9e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725" y="176285"/>
            <a:ext cx="3730551" cy="65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457200" y="408300"/>
            <a:ext cx="8229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900" u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Projeyi Geliştirirken Karşılaşılan Sorunlar ve Ç</a:t>
            </a:r>
            <a:r>
              <a:rPr lang="en-US" sz="29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özümleri:</a:t>
            </a:r>
            <a:endParaRPr b="0" sz="2900" u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360000" y="1980000"/>
            <a:ext cx="8460000" cy="373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*</a:t>
            </a:r>
            <a:r>
              <a:rPr b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bağlantısı gerçekleştirmeden önce pyodbc indirirken Path sorunu.</a:t>
            </a:r>
            <a:endParaRPr b="0" sz="2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Çözümü: </a:t>
            </a:r>
            <a:r>
              <a:rPr lang="en-US" sz="1900"/>
              <a:t>P</a:t>
            </a:r>
            <a:r>
              <a:rPr b="0" lang="en-US" sz="1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ythonun bilgisayarda kurulu olduğu yeri yeni path olarak eklemek.</a:t>
            </a:r>
            <a:endParaRPr b="0" sz="1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*</a:t>
            </a:r>
            <a:r>
              <a:rPr b="0" lang="en-US" sz="2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 uygulama sekmelerinde kullanılan elementlerin global olarak işlenmemesinden dolayı elementlerin görülmemesi.</a:t>
            </a:r>
            <a:endParaRPr b="0" sz="2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0">
                <a:solidFill>
                  <a:srgbClr val="FF0000"/>
                </a:solidFill>
              </a:rPr>
              <a:t>Çözümü: </a:t>
            </a:r>
            <a:r>
              <a:rPr lang="en-US" sz="1900">
                <a:solidFill>
                  <a:schemeClr val="dk1"/>
                </a:solidFill>
              </a:rPr>
              <a:t>Fonksiyonlarda global kullanımı.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/>
        </p:nvSpPr>
        <p:spPr>
          <a:xfrm>
            <a:off x="360000" y="720000"/>
            <a:ext cx="792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Kaynakça:</a:t>
            </a:r>
            <a:endParaRPr b="0" sz="4400" u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40000" y="1620000"/>
            <a:ext cx="8100000" cy="33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Overflow. (2019, May 8). Add/Delete items from tkinter Listbox permanently. Stack Overflow. </a:t>
            </a:r>
            <a:r>
              <a:rPr b="0" lang="en-US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https://stackoverflow.com/questions/54137913/add-delete-items-from-tkinter-listbox-permanently#:~:text=To%20add%20new%20item%20to,the%20item%20to%20the%20listbox%20.&amp;text=Then%20modify%20Add%20and%20Delete%20buttons%20to%20call%20the%20corresponding%20function</a:t>
            </a: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Farrelly, D. (n.d.). Tkinter Listbox. Retrieved December 12, 2024, from 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https://dafarry.github.io/tkinterbook/listbox.htm 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user1657021. (2013, May 13). Output pyodbc cursor results as Python dictionary. Stack Overflow. </a:t>
            </a:r>
            <a:r>
              <a:rPr b="0" lang="en-US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https://stackoverflow.com/questions/16519385/output-pyodbc-cursor-results-as-python-dictionary</a:t>
            </a:r>
            <a:r>
              <a:rPr b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0</vt:i4>
  </property>
</Properties>
</file>