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C2E1B-9739-0640-905C-6EA89C824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9B149-B94D-A240-8107-514926317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93A68-2C87-D241-99FE-13D27CCF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65F38-CABB-F045-B9EE-7B93F389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1D7DC5-F86D-EC4F-983E-9F101B86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8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56F23-CAE6-EF4F-AB6C-513B9FD1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B16313-552D-A54A-8AD1-AB55443D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86F36-6298-2C4C-B314-D8871BD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22EAE-D8B7-464A-BE87-FC6FDEEC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4CEE9-AD6D-8345-B512-4C994B48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5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DA668C-DEB9-2942-A4C3-024FC2EAC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4BEA49-6476-B54D-9C89-213C11B0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05A2E-5456-9342-AD3B-CF5EAB86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8D6F5E-D683-994B-9971-40070383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0BEFE-6AF6-7549-96EC-E6F43E45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1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25152-B812-6E46-8556-71EA465C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90CD3-D8E1-4642-A7EF-FF638E0A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AE3F0-B7EA-CB43-85C6-06CC254E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8B1FB-0021-7C49-98BE-A47097B7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1900D-DE38-2841-BF45-EA689FBF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1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EF64A-1EE8-C640-AAE8-D33EE1BD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CBEF8-C97B-A747-BECF-D3942515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D9C898-F45D-C146-9B17-51D85556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83F279-3DBA-F240-9DB0-30256F53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A78D9-EA8C-D441-8901-7C76EDF0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5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DF06A-750B-6C40-8F22-08E56645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91542-965F-9047-98F0-50933A6D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05B44F-FE3E-A64B-B03D-AFEE4FEE7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64208C-7DD8-634A-8D78-B9916590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ADB1BB-CAB1-5642-A312-9AB93D9D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93055-34DC-9844-B73E-3B3083EE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5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CFE78-FF6D-FC48-90F8-3488048E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F6CF1A-FE8E-7741-939C-D1915010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A1C914-F207-BA42-99F4-69BB4B34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572CE5-0C7D-FE46-9CBD-40162C7A5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C04F20-AF34-1E4C-A1AE-9C4B86FF4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C8DFE7-CED0-3247-B1B9-2505FB2A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6BE9B1-3222-474E-9C69-3F73AF68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82F752-A21E-2E41-AE6E-81CD946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84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EAE8B-8C11-C541-9193-A60AF9F2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4F159F-36A9-0A40-AEE9-34B3CBDE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4B52AA-C3B8-1341-844F-18F0FA33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BBC801-D962-174D-9F51-2C5123D7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1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33E917-3710-AA4B-9EC3-66A8F908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5636F-598F-7244-BAC1-93D09B0C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5F19E8-F971-DA46-8680-C4523801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60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ADD57-67AF-A14E-8A33-87356AE0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9B4F2-DECB-C14D-8AB1-6F1FD2F3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C2F996-B7B2-2B4F-A64C-FC288276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47AD3A-37CC-0D44-81A6-11B7E85F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CF15CC-D8D8-874B-83A1-A4746B9A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A14756-E722-AF4B-9064-935C5A1C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8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E2A9F-546F-8B45-A13A-8EFE9CB9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9BE925-C4EF-F14C-941E-EAFEE84E7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A16FA7-8A80-9545-8AD6-7417F59F7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5B7EF1-D5CF-1944-B1FF-B1DD3B4E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9CDB8-3FCB-4F4C-AB0E-2003C7BD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C0F7C-F765-5445-8B41-293EE82C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8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4E83D0-7922-B343-A8FB-B1652124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6CC7DE-4080-5644-B664-71BA3B34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F10B6-37DC-BF4D-8615-134C755BD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FB7E-ECC4-7E46-B735-D4BCE07A7350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78243-781B-0B4B-8C6D-8E1B50D6C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1CEF5-1565-C64D-B117-D8BAE5BA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290D-FD78-8745-A5A7-E743C50C6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>
            <a:extLst>
              <a:ext uri="{FF2B5EF4-FFF2-40B4-BE49-F238E27FC236}">
                <a16:creationId xmlns:a16="http://schemas.microsoft.com/office/drawing/2014/main" id="{57EBCEF4-A19E-9C40-93EA-F23FCD3ED37A}"/>
              </a:ext>
            </a:extLst>
          </p:cNvPr>
          <p:cNvSpPr/>
          <p:nvPr/>
        </p:nvSpPr>
        <p:spPr>
          <a:xfrm>
            <a:off x="1085851" y="1781183"/>
            <a:ext cx="900545" cy="90054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80671BCC-319E-D644-A82A-D642603193DA}"/>
              </a:ext>
            </a:extLst>
          </p:cNvPr>
          <p:cNvSpPr/>
          <p:nvPr/>
        </p:nvSpPr>
        <p:spPr>
          <a:xfrm>
            <a:off x="3228109" y="1354282"/>
            <a:ext cx="1080654" cy="167640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Amazon</a:t>
            </a:r>
          </a:p>
          <a:p>
            <a:pPr algn="ctr"/>
            <a:r>
              <a:rPr lang="de-DE" dirty="0"/>
              <a:t>Echo</a:t>
            </a:r>
          </a:p>
        </p:txBody>
      </p:sp>
      <p:sp>
        <p:nvSpPr>
          <p:cNvPr id="6" name="Wolke 5">
            <a:extLst>
              <a:ext uri="{FF2B5EF4-FFF2-40B4-BE49-F238E27FC236}">
                <a16:creationId xmlns:a16="http://schemas.microsoft.com/office/drawing/2014/main" id="{E8D5FB35-B09F-4148-998D-5DE7A65A226C}"/>
              </a:ext>
            </a:extLst>
          </p:cNvPr>
          <p:cNvSpPr/>
          <p:nvPr/>
        </p:nvSpPr>
        <p:spPr>
          <a:xfrm>
            <a:off x="5763490" y="2316989"/>
            <a:ext cx="2535382" cy="15240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AWS</a:t>
            </a:r>
            <a:br>
              <a:rPr lang="de-DE" dirty="0"/>
            </a:br>
            <a:r>
              <a:rPr lang="de-DE" dirty="0"/>
              <a:t>Alexa Service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58699C4-F332-C34C-B256-D791E7989045}"/>
              </a:ext>
            </a:extLst>
          </p:cNvPr>
          <p:cNvCxnSpPr>
            <a:cxnSpLocks/>
          </p:cNvCxnSpPr>
          <p:nvPr/>
        </p:nvCxnSpPr>
        <p:spPr>
          <a:xfrm flipV="1">
            <a:off x="2092036" y="2516787"/>
            <a:ext cx="1042554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B89E8B9-C8DA-DC46-A0DB-47DD936193FB}"/>
              </a:ext>
            </a:extLst>
          </p:cNvPr>
          <p:cNvCxnSpPr>
            <a:cxnSpLocks/>
          </p:cNvCxnSpPr>
          <p:nvPr/>
        </p:nvCxnSpPr>
        <p:spPr>
          <a:xfrm flipV="1">
            <a:off x="4412672" y="2516787"/>
            <a:ext cx="158634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2FDDFC-94EF-8842-B4D8-96EF788D7FA2}"/>
              </a:ext>
            </a:extLst>
          </p:cNvPr>
          <p:cNvCxnSpPr>
            <a:cxnSpLocks/>
          </p:cNvCxnSpPr>
          <p:nvPr/>
        </p:nvCxnSpPr>
        <p:spPr>
          <a:xfrm>
            <a:off x="8198425" y="2523714"/>
            <a:ext cx="1451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A88C7E2-92BA-B24D-AABE-415F23C17E5E}"/>
              </a:ext>
            </a:extLst>
          </p:cNvPr>
          <p:cNvCxnSpPr>
            <a:cxnSpLocks/>
          </p:cNvCxnSpPr>
          <p:nvPr/>
        </p:nvCxnSpPr>
        <p:spPr>
          <a:xfrm flipH="1">
            <a:off x="4412673" y="3678382"/>
            <a:ext cx="1537858" cy="2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43C0CF9-8CE4-AB4B-8D27-11760B8D7FB2}"/>
              </a:ext>
            </a:extLst>
          </p:cNvPr>
          <p:cNvCxnSpPr>
            <a:cxnSpLocks/>
          </p:cNvCxnSpPr>
          <p:nvPr/>
        </p:nvCxnSpPr>
        <p:spPr>
          <a:xfrm flipH="1">
            <a:off x="8181106" y="3692329"/>
            <a:ext cx="1468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B87DFAB6-BF34-5547-93DE-BE4D2C510E1D}"/>
              </a:ext>
            </a:extLst>
          </p:cNvPr>
          <p:cNvSpPr/>
          <p:nvPr/>
        </p:nvSpPr>
        <p:spPr>
          <a:xfrm>
            <a:off x="9767455" y="2230581"/>
            <a:ext cx="1149927" cy="16104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AWS </a:t>
            </a:r>
          </a:p>
          <a:p>
            <a:pPr algn="ctr"/>
            <a:r>
              <a:rPr lang="de-DE" dirty="0"/>
              <a:t>Lambda</a:t>
            </a:r>
          </a:p>
          <a:p>
            <a:pPr algn="ctr"/>
            <a:r>
              <a:rPr lang="de-DE" dirty="0"/>
              <a:t>Function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DC236DF-F138-0545-983A-3F77F87265EB}"/>
              </a:ext>
            </a:extLst>
          </p:cNvPr>
          <p:cNvSpPr txBox="1"/>
          <p:nvPr/>
        </p:nvSpPr>
        <p:spPr>
          <a:xfrm>
            <a:off x="1993322" y="1878934"/>
            <a:ext cx="173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Voice </a:t>
            </a:r>
            <a:br>
              <a:rPr lang="de-DE" dirty="0"/>
            </a:br>
            <a:r>
              <a:rPr lang="de-DE" dirty="0"/>
              <a:t>Command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CC100ED-45E2-FF46-A66A-9FBAE7DA6293}"/>
              </a:ext>
            </a:extLst>
          </p:cNvPr>
          <p:cNvSpPr txBox="1"/>
          <p:nvPr/>
        </p:nvSpPr>
        <p:spPr>
          <a:xfrm>
            <a:off x="4412672" y="2135151"/>
            <a:ext cx="173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Voice Command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7B49B06-17E3-4442-A916-868742BC3D6E}"/>
              </a:ext>
            </a:extLst>
          </p:cNvPr>
          <p:cNvSpPr txBox="1"/>
          <p:nvPr/>
        </p:nvSpPr>
        <p:spPr>
          <a:xfrm>
            <a:off x="8108372" y="1874885"/>
            <a:ext cx="173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Request</a:t>
            </a:r>
          </a:p>
          <a:p>
            <a:r>
              <a:rPr lang="de-DE" dirty="0"/>
              <a:t>Tokenized JSON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1A3F5B-CCA4-934B-941B-70A76232322D}"/>
              </a:ext>
            </a:extLst>
          </p:cNvPr>
          <p:cNvSpPr txBox="1"/>
          <p:nvPr/>
        </p:nvSpPr>
        <p:spPr>
          <a:xfrm>
            <a:off x="4503307" y="3773903"/>
            <a:ext cx="173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Action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566B0E1F-3DC6-3141-85D1-7A999AAFEABA}"/>
              </a:ext>
            </a:extLst>
          </p:cNvPr>
          <p:cNvSpPr/>
          <p:nvPr/>
        </p:nvSpPr>
        <p:spPr>
          <a:xfrm>
            <a:off x="3293919" y="3375039"/>
            <a:ext cx="949034" cy="1280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IoT</a:t>
            </a:r>
            <a:br>
              <a:rPr lang="de-DE" dirty="0"/>
            </a:br>
            <a:r>
              <a:rPr lang="de-DE" dirty="0"/>
              <a:t>Device</a:t>
            </a: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A2BA47F3-6110-FA46-A918-44EDC8C612E5}"/>
              </a:ext>
            </a:extLst>
          </p:cNvPr>
          <p:cNvSpPr/>
          <p:nvPr/>
        </p:nvSpPr>
        <p:spPr>
          <a:xfrm>
            <a:off x="3560612" y="3226193"/>
            <a:ext cx="426028" cy="4546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C6D53F1-A6BC-1148-9635-ECFAB1BA93DD}"/>
              </a:ext>
            </a:extLst>
          </p:cNvPr>
          <p:cNvSpPr txBox="1"/>
          <p:nvPr/>
        </p:nvSpPr>
        <p:spPr>
          <a:xfrm>
            <a:off x="8198425" y="3699661"/>
            <a:ext cx="173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Response</a:t>
            </a:r>
          </a:p>
          <a:p>
            <a:r>
              <a:rPr lang="de-DE" dirty="0"/>
              <a:t>Tokenized JSON</a:t>
            </a:r>
          </a:p>
        </p:txBody>
      </p:sp>
    </p:spTree>
    <p:extLst>
      <p:ext uri="{BB962C8B-B14F-4D97-AF65-F5344CB8AC3E}">
        <p14:creationId xmlns:p14="http://schemas.microsoft.com/office/powerpoint/2010/main" val="40187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Irez, Eren Mert</dc:creator>
  <cp:lastModifiedBy>Irez, Eren Mert</cp:lastModifiedBy>
  <cp:revision>6</cp:revision>
  <dcterms:created xsi:type="dcterms:W3CDTF">2018-03-20T08:19:35Z</dcterms:created>
  <dcterms:modified xsi:type="dcterms:W3CDTF">2018-03-20T08:50:25Z</dcterms:modified>
</cp:coreProperties>
</file>