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80" r:id="rId5"/>
    <p:sldId id="284" r:id="rId6"/>
    <p:sldId id="287" r:id="rId7"/>
    <p:sldId id="281" r:id="rId8"/>
    <p:sldId id="288" r:id="rId9"/>
    <p:sldId id="282" r:id="rId10"/>
    <p:sldId id="289" r:id="rId11"/>
    <p:sldId id="291" r:id="rId12"/>
    <p:sldId id="283" r:id="rId13"/>
    <p:sldId id="29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61652-DEF6-E143-9BA5-107BC69E95A8}" v="2" dt="2023-11-18T16:15:3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 autoAdjust="0"/>
    <p:restoredTop sz="94660"/>
  </p:normalViewPr>
  <p:slideViewPr>
    <p:cSldViewPr snapToGrid="0">
      <p:cViewPr>
        <p:scale>
          <a:sx n="110" d="100"/>
          <a:sy n="110" d="100"/>
        </p:scale>
        <p:origin x="128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rhan Bilgiç" userId="4a87421e-3f22-4a36-bdc8-be8a536b4f29" providerId="ADAL" clId="{87D61652-DEF6-E143-9BA5-107BC69E95A8}"/>
    <pc:docChg chg="undo custSel addSld delSld modSld sldOrd">
      <pc:chgData name="Emirhan Bilgiç" userId="4a87421e-3f22-4a36-bdc8-be8a536b4f29" providerId="ADAL" clId="{87D61652-DEF6-E143-9BA5-107BC69E95A8}" dt="2023-11-19T23:41:09.280" v="1346" actId="27636"/>
      <pc:docMkLst>
        <pc:docMk/>
      </pc:docMkLst>
      <pc:sldChg chg="modSp mod">
        <pc:chgData name="Emirhan Bilgiç" userId="4a87421e-3f22-4a36-bdc8-be8a536b4f29" providerId="ADAL" clId="{87D61652-DEF6-E143-9BA5-107BC69E95A8}" dt="2023-11-18T16:17:35.202" v="395" actId="27636"/>
        <pc:sldMkLst>
          <pc:docMk/>
          <pc:sldMk cId="4009778585" sldId="257"/>
        </pc:sldMkLst>
        <pc:spChg chg="mod">
          <ac:chgData name="Emirhan Bilgiç" userId="4a87421e-3f22-4a36-bdc8-be8a536b4f29" providerId="ADAL" clId="{87D61652-DEF6-E143-9BA5-107BC69E95A8}" dt="2023-11-18T16:17:35.202" v="395" actId="27636"/>
          <ac:spMkLst>
            <pc:docMk/>
            <pc:sldMk cId="4009778585" sldId="257"/>
            <ac:spMk id="4" creationId="{C734498F-63E4-4C5C-85E4-F68DDAD867A2}"/>
          </ac:spMkLst>
        </pc:spChg>
      </pc:sldChg>
      <pc:sldChg chg="modSp mod">
        <pc:chgData name="Emirhan Bilgiç" userId="4a87421e-3f22-4a36-bdc8-be8a536b4f29" providerId="ADAL" clId="{87D61652-DEF6-E143-9BA5-107BC69E95A8}" dt="2023-11-18T17:07:28.641" v="409" actId="20577"/>
        <pc:sldMkLst>
          <pc:docMk/>
          <pc:sldMk cId="2687960901" sldId="280"/>
        </pc:sldMkLst>
        <pc:spChg chg="mod">
          <ac:chgData name="Emirhan Bilgiç" userId="4a87421e-3f22-4a36-bdc8-be8a536b4f29" providerId="ADAL" clId="{87D61652-DEF6-E143-9BA5-107BC69E95A8}" dt="2023-11-18T17:07:28.641" v="409" actId="20577"/>
          <ac:spMkLst>
            <pc:docMk/>
            <pc:sldMk cId="2687960901" sldId="280"/>
            <ac:spMk id="4" creationId="{C734498F-63E4-4C5C-85E4-F68DDAD867A2}"/>
          </ac:spMkLst>
        </pc:spChg>
      </pc:sldChg>
      <pc:sldChg chg="modSp">
        <pc:chgData name="Emirhan Bilgiç" userId="4a87421e-3f22-4a36-bdc8-be8a536b4f29" providerId="ADAL" clId="{87D61652-DEF6-E143-9BA5-107BC69E95A8}" dt="2023-11-18T16:15:31.203" v="345" actId="1076"/>
        <pc:sldMkLst>
          <pc:docMk/>
          <pc:sldMk cId="4156787510" sldId="281"/>
        </pc:sldMkLst>
        <pc:picChg chg="mod">
          <ac:chgData name="Emirhan Bilgiç" userId="4a87421e-3f22-4a36-bdc8-be8a536b4f29" providerId="ADAL" clId="{87D61652-DEF6-E143-9BA5-107BC69E95A8}" dt="2023-11-18T16:15:31.203" v="345" actId="1076"/>
          <ac:picMkLst>
            <pc:docMk/>
            <pc:sldMk cId="4156787510" sldId="281"/>
            <ac:picMk id="1026" creationId="{D5A48E60-8E9A-39D0-0249-BE580787CD4A}"/>
          </ac:picMkLst>
        </pc:picChg>
      </pc:sldChg>
      <pc:sldChg chg="modSp">
        <pc:chgData name="Emirhan Bilgiç" userId="4a87421e-3f22-4a36-bdc8-be8a536b4f29" providerId="ADAL" clId="{87D61652-DEF6-E143-9BA5-107BC69E95A8}" dt="2023-11-18T16:49:16.784" v="401" actId="1076"/>
        <pc:sldMkLst>
          <pc:docMk/>
          <pc:sldMk cId="2451417910" sldId="282"/>
        </pc:sldMkLst>
        <pc:picChg chg="mod">
          <ac:chgData name="Emirhan Bilgiç" userId="4a87421e-3f22-4a36-bdc8-be8a536b4f29" providerId="ADAL" clId="{87D61652-DEF6-E143-9BA5-107BC69E95A8}" dt="2023-11-18T16:49:16.784" v="401" actId="1076"/>
          <ac:picMkLst>
            <pc:docMk/>
            <pc:sldMk cId="2451417910" sldId="282"/>
            <ac:picMk id="2050" creationId="{6F6A4C0F-7C76-8523-1295-0CD566EEA6DA}"/>
          </ac:picMkLst>
        </pc:picChg>
      </pc:sldChg>
      <pc:sldChg chg="modSp mod">
        <pc:chgData name="Emirhan Bilgiç" userId="4a87421e-3f22-4a36-bdc8-be8a536b4f29" providerId="ADAL" clId="{87D61652-DEF6-E143-9BA5-107BC69E95A8}" dt="2023-11-18T15:52:15.262" v="44"/>
        <pc:sldMkLst>
          <pc:docMk/>
          <pc:sldMk cId="3004064080" sldId="284"/>
        </pc:sldMkLst>
        <pc:spChg chg="mod">
          <ac:chgData name="Emirhan Bilgiç" userId="4a87421e-3f22-4a36-bdc8-be8a536b4f29" providerId="ADAL" clId="{87D61652-DEF6-E143-9BA5-107BC69E95A8}" dt="2023-11-18T15:52:15.262" v="44"/>
          <ac:spMkLst>
            <pc:docMk/>
            <pc:sldMk cId="3004064080" sldId="284"/>
            <ac:spMk id="3" creationId="{CD6CB150-7FD0-1972-21AC-65B1059CB414}"/>
          </ac:spMkLst>
        </pc:spChg>
      </pc:sldChg>
      <pc:sldChg chg="new del">
        <pc:chgData name="Emirhan Bilgiç" userId="4a87421e-3f22-4a36-bdc8-be8a536b4f29" providerId="ADAL" clId="{87D61652-DEF6-E143-9BA5-107BC69E95A8}" dt="2023-11-18T15:54:27.631" v="118" actId="2696"/>
        <pc:sldMkLst>
          <pc:docMk/>
          <pc:sldMk cId="2116956446" sldId="285"/>
        </pc:sldMkLst>
      </pc:sldChg>
      <pc:sldChg chg="modSp add del mod">
        <pc:chgData name="Emirhan Bilgiç" userId="4a87421e-3f22-4a36-bdc8-be8a536b4f29" providerId="ADAL" clId="{87D61652-DEF6-E143-9BA5-107BC69E95A8}" dt="2023-11-18T16:21:51.203" v="396" actId="2696"/>
        <pc:sldMkLst>
          <pc:docMk/>
          <pc:sldMk cId="452522497" sldId="286"/>
        </pc:sldMkLst>
        <pc:spChg chg="mod">
          <ac:chgData name="Emirhan Bilgiç" userId="4a87421e-3f22-4a36-bdc8-be8a536b4f29" providerId="ADAL" clId="{87D61652-DEF6-E143-9BA5-107BC69E95A8}" dt="2023-11-18T15:54:33.755" v="143" actId="20577"/>
          <ac:spMkLst>
            <pc:docMk/>
            <pc:sldMk cId="452522497" sldId="286"/>
            <ac:spMk id="2" creationId="{8D52056E-C244-6E40-B171-E4791F0C37B7}"/>
          </ac:spMkLst>
        </pc:spChg>
        <pc:spChg chg="mod">
          <ac:chgData name="Emirhan Bilgiç" userId="4a87421e-3f22-4a36-bdc8-be8a536b4f29" providerId="ADAL" clId="{87D61652-DEF6-E143-9BA5-107BC69E95A8}" dt="2023-11-18T15:58:28.961" v="149" actId="313"/>
          <ac:spMkLst>
            <pc:docMk/>
            <pc:sldMk cId="452522497" sldId="286"/>
            <ac:spMk id="3" creationId="{CD6CB150-7FD0-1972-21AC-65B1059CB414}"/>
          </ac:spMkLst>
        </pc:spChg>
      </pc:sldChg>
      <pc:sldChg chg="modSp add mod ord">
        <pc:chgData name="Emirhan Bilgiç" userId="4a87421e-3f22-4a36-bdc8-be8a536b4f29" providerId="ADAL" clId="{87D61652-DEF6-E143-9BA5-107BC69E95A8}" dt="2023-11-18T16:13:43.919" v="343" actId="20577"/>
        <pc:sldMkLst>
          <pc:docMk/>
          <pc:sldMk cId="1099787873" sldId="287"/>
        </pc:sldMkLst>
        <pc:spChg chg="mod">
          <ac:chgData name="Emirhan Bilgiç" userId="4a87421e-3f22-4a36-bdc8-be8a536b4f29" providerId="ADAL" clId="{87D61652-DEF6-E143-9BA5-107BC69E95A8}" dt="2023-11-18T16:09:53.746" v="192" actId="20577"/>
          <ac:spMkLst>
            <pc:docMk/>
            <pc:sldMk cId="1099787873" sldId="287"/>
            <ac:spMk id="2" creationId="{0EF2D06D-3F2C-4669-87ED-435BC2F04139}"/>
          </ac:spMkLst>
        </pc:spChg>
        <pc:spChg chg="mod">
          <ac:chgData name="Emirhan Bilgiç" userId="4a87421e-3f22-4a36-bdc8-be8a536b4f29" providerId="ADAL" clId="{87D61652-DEF6-E143-9BA5-107BC69E95A8}" dt="2023-11-18T16:13:43.919" v="343" actId="20577"/>
          <ac:spMkLst>
            <pc:docMk/>
            <pc:sldMk cId="1099787873" sldId="287"/>
            <ac:spMk id="4" creationId="{C734498F-63E4-4C5C-85E4-F68DDAD867A2}"/>
          </ac:spMkLst>
        </pc:spChg>
      </pc:sldChg>
      <pc:sldChg chg="modSp new mod">
        <pc:chgData name="Emirhan Bilgiç" userId="4a87421e-3f22-4a36-bdc8-be8a536b4f29" providerId="ADAL" clId="{87D61652-DEF6-E143-9BA5-107BC69E95A8}" dt="2023-11-19T22:49:36.720" v="651" actId="20577"/>
        <pc:sldMkLst>
          <pc:docMk/>
          <pc:sldMk cId="1817213813" sldId="288"/>
        </pc:sldMkLst>
        <pc:spChg chg="mod">
          <ac:chgData name="Emirhan Bilgiç" userId="4a87421e-3f22-4a36-bdc8-be8a536b4f29" providerId="ADAL" clId="{87D61652-DEF6-E143-9BA5-107BC69E95A8}" dt="2023-11-19T22:49:36.720" v="651" actId="20577"/>
          <ac:spMkLst>
            <pc:docMk/>
            <pc:sldMk cId="1817213813" sldId="288"/>
            <ac:spMk id="3" creationId="{68B0CD86-B5F1-C07A-5D0C-BE596A44F4C1}"/>
          </ac:spMkLst>
        </pc:spChg>
      </pc:sldChg>
      <pc:sldChg chg="new del">
        <pc:chgData name="Emirhan Bilgiç" userId="4a87421e-3f22-4a36-bdc8-be8a536b4f29" providerId="ADAL" clId="{87D61652-DEF6-E143-9BA5-107BC69E95A8}" dt="2023-11-18T16:40:26.439" v="398" actId="2696"/>
        <pc:sldMkLst>
          <pc:docMk/>
          <pc:sldMk cId="2645934658" sldId="288"/>
        </pc:sldMkLst>
      </pc:sldChg>
      <pc:sldChg chg="addSp delSp modSp new mod setBg">
        <pc:chgData name="Emirhan Bilgiç" userId="4a87421e-3f22-4a36-bdc8-be8a536b4f29" providerId="ADAL" clId="{87D61652-DEF6-E143-9BA5-107BC69E95A8}" dt="2023-11-19T23:41:09.280" v="1346" actId="27636"/>
        <pc:sldMkLst>
          <pc:docMk/>
          <pc:sldMk cId="790094347" sldId="289"/>
        </pc:sldMkLst>
        <pc:spChg chg="del mod">
          <ac:chgData name="Emirhan Bilgiç" userId="4a87421e-3f22-4a36-bdc8-be8a536b4f29" providerId="ADAL" clId="{87D61652-DEF6-E143-9BA5-107BC69E95A8}" dt="2023-11-19T23:21:36.827" v="1001" actId="21"/>
          <ac:spMkLst>
            <pc:docMk/>
            <pc:sldMk cId="790094347" sldId="289"/>
            <ac:spMk id="2" creationId="{BF852AA1-F7BC-421C-39BF-7BEC06F65525}"/>
          </ac:spMkLst>
        </pc:spChg>
        <pc:spChg chg="add del mod ord">
          <ac:chgData name="Emirhan Bilgiç" userId="4a87421e-3f22-4a36-bdc8-be8a536b4f29" providerId="ADAL" clId="{87D61652-DEF6-E143-9BA5-107BC69E95A8}" dt="2023-11-19T23:22:01.815" v="1011" actId="26606"/>
          <ac:spMkLst>
            <pc:docMk/>
            <pc:sldMk cId="790094347" sldId="289"/>
            <ac:spMk id="3" creationId="{A26D007E-3D97-E5CD-95F3-D3C274D8441E}"/>
          </ac:spMkLst>
        </pc:spChg>
        <pc:spChg chg="add del">
          <ac:chgData name="Emirhan Bilgiç" userId="4a87421e-3f22-4a36-bdc8-be8a536b4f29" providerId="ADAL" clId="{87D61652-DEF6-E143-9BA5-107BC69E95A8}" dt="2023-11-19T23:19:05.019" v="975" actId="21"/>
          <ac:spMkLst>
            <pc:docMk/>
            <pc:sldMk cId="790094347" sldId="289"/>
            <ac:spMk id="5" creationId="{4A7B6565-16E8-58F0-8990-FFE9EA8BC182}"/>
          </ac:spMkLst>
        </pc:spChg>
        <pc:spChg chg="add del">
          <ac:chgData name="Emirhan Bilgiç" userId="4a87421e-3f22-4a36-bdc8-be8a536b4f29" providerId="ADAL" clId="{87D61652-DEF6-E143-9BA5-107BC69E95A8}" dt="2023-11-19T23:22:01.815" v="1011" actId="26606"/>
          <ac:spMkLst>
            <pc:docMk/>
            <pc:sldMk cId="790094347" sldId="289"/>
            <ac:spMk id="8" creationId="{C0763A76-9F1C-4FC5-82B7-DD475DA461B2}"/>
          </ac:spMkLst>
        </pc:spChg>
        <pc:spChg chg="add del">
          <ac:chgData name="Emirhan Bilgiç" userId="4a87421e-3f22-4a36-bdc8-be8a536b4f29" providerId="ADAL" clId="{87D61652-DEF6-E143-9BA5-107BC69E95A8}" dt="2023-11-19T23:22:01.815" v="1011" actId="26606"/>
          <ac:spMkLst>
            <pc:docMk/>
            <pc:sldMk cId="790094347" sldId="289"/>
            <ac:spMk id="9" creationId="{E81BF4F6-F2CF-4984-9D14-D6966D92F99F}"/>
          </ac:spMkLst>
        </pc:spChg>
        <pc:spChg chg="add del">
          <ac:chgData name="Emirhan Bilgiç" userId="4a87421e-3f22-4a36-bdc8-be8a536b4f29" providerId="ADAL" clId="{87D61652-DEF6-E143-9BA5-107BC69E95A8}" dt="2023-11-19T23:19:17.884" v="979" actId="26606"/>
          <ac:spMkLst>
            <pc:docMk/>
            <pc:sldMk cId="790094347" sldId="289"/>
            <ac:spMk id="11" creationId="{201CC55D-ED54-4C5C-95E6-10947BD1103B}"/>
          </ac:spMkLst>
        </pc:spChg>
        <pc:spChg chg="add del">
          <ac:chgData name="Emirhan Bilgiç" userId="4a87421e-3f22-4a36-bdc8-be8a536b4f29" providerId="ADAL" clId="{87D61652-DEF6-E143-9BA5-107BC69E95A8}" dt="2023-11-19T23:21:51.500" v="1004" actId="26606"/>
          <ac:spMkLst>
            <pc:docMk/>
            <pc:sldMk cId="790094347" sldId="289"/>
            <ac:spMk id="14" creationId="{9F7D5CDA-D291-4307-BF55-1381FED29634}"/>
          </ac:spMkLst>
        </pc:spChg>
        <pc:spChg chg="add del">
          <ac:chgData name="Emirhan Bilgiç" userId="4a87421e-3f22-4a36-bdc8-be8a536b4f29" providerId="ADAL" clId="{87D61652-DEF6-E143-9BA5-107BC69E95A8}" dt="2023-11-19T23:21:51.500" v="1004" actId="26606"/>
          <ac:spMkLst>
            <pc:docMk/>
            <pc:sldMk cId="790094347" sldId="289"/>
            <ac:spMk id="16" creationId="{59B296B9-C5A5-4E4F-9B60-C907B5F1466C}"/>
          </ac:spMkLst>
        </pc:spChg>
        <pc:spChg chg="add del">
          <ac:chgData name="Emirhan Bilgiç" userId="4a87421e-3f22-4a36-bdc8-be8a536b4f29" providerId="ADAL" clId="{87D61652-DEF6-E143-9BA5-107BC69E95A8}" dt="2023-11-19T23:19:17.884" v="979" actId="26606"/>
          <ac:spMkLst>
            <pc:docMk/>
            <pc:sldMk cId="790094347" sldId="289"/>
            <ac:spMk id="17" creationId="{3873B707-463F-40B0-8227-E8CC6C67EB25}"/>
          </ac:spMkLst>
        </pc:spChg>
        <pc:spChg chg="add del">
          <ac:chgData name="Emirhan Bilgiç" userId="4a87421e-3f22-4a36-bdc8-be8a536b4f29" providerId="ADAL" clId="{87D61652-DEF6-E143-9BA5-107BC69E95A8}" dt="2023-11-19T23:21:51.500" v="1004" actId="26606"/>
          <ac:spMkLst>
            <pc:docMk/>
            <pc:sldMk cId="790094347" sldId="289"/>
            <ac:spMk id="18" creationId="{D0300FD3-5AF1-6305-15FA-9078072672E2}"/>
          </ac:spMkLst>
        </pc:spChg>
        <pc:spChg chg="add del">
          <ac:chgData name="Emirhan Bilgiç" userId="4a87421e-3f22-4a36-bdc8-be8a536b4f29" providerId="ADAL" clId="{87D61652-DEF6-E143-9BA5-107BC69E95A8}" dt="2023-11-19T23:19:17.884" v="979" actId="26606"/>
          <ac:spMkLst>
            <pc:docMk/>
            <pc:sldMk cId="790094347" sldId="289"/>
            <ac:spMk id="19" creationId="{C13237C8-E62C-4F0D-A318-BD6FB6C2D138}"/>
          </ac:spMkLst>
        </pc:spChg>
        <pc:spChg chg="add del">
          <ac:chgData name="Emirhan Bilgiç" userId="4a87421e-3f22-4a36-bdc8-be8a536b4f29" providerId="ADAL" clId="{87D61652-DEF6-E143-9BA5-107BC69E95A8}" dt="2023-11-19T23:21:52.498" v="1006" actId="26606"/>
          <ac:spMkLst>
            <pc:docMk/>
            <pc:sldMk cId="790094347" sldId="289"/>
            <ac:spMk id="20" creationId="{C0763A76-9F1C-4FC5-82B7-DD475DA461B2}"/>
          </ac:spMkLst>
        </pc:spChg>
        <pc:spChg chg="add del">
          <ac:chgData name="Emirhan Bilgiç" userId="4a87421e-3f22-4a36-bdc8-be8a536b4f29" providerId="ADAL" clId="{87D61652-DEF6-E143-9BA5-107BC69E95A8}" dt="2023-11-19T23:19:17.884" v="979" actId="26606"/>
          <ac:spMkLst>
            <pc:docMk/>
            <pc:sldMk cId="790094347" sldId="289"/>
            <ac:spMk id="21" creationId="{19C9EAEA-39D0-4B0E-A0EB-51E7B26740B1}"/>
          </ac:spMkLst>
        </pc:spChg>
        <pc:spChg chg="add del">
          <ac:chgData name="Emirhan Bilgiç" userId="4a87421e-3f22-4a36-bdc8-be8a536b4f29" providerId="ADAL" clId="{87D61652-DEF6-E143-9BA5-107BC69E95A8}" dt="2023-11-19T23:21:52.498" v="1006" actId="26606"/>
          <ac:spMkLst>
            <pc:docMk/>
            <pc:sldMk cId="790094347" sldId="289"/>
            <ac:spMk id="22" creationId="{E81BF4F6-F2CF-4984-9D14-D6966D92F99F}"/>
          </ac:spMkLst>
        </pc:spChg>
        <pc:spChg chg="add del">
          <ac:chgData name="Emirhan Bilgiç" userId="4a87421e-3f22-4a36-bdc8-be8a536b4f29" providerId="ADAL" clId="{87D61652-DEF6-E143-9BA5-107BC69E95A8}" dt="2023-11-19T23:19:30.202" v="987" actId="26606"/>
          <ac:spMkLst>
            <pc:docMk/>
            <pc:sldMk cId="790094347" sldId="289"/>
            <ac:spMk id="23" creationId="{F13C74B1-5B17-4795-BED0-7140497B445A}"/>
          </ac:spMkLst>
        </pc:spChg>
        <pc:spChg chg="add del">
          <ac:chgData name="Emirhan Bilgiç" userId="4a87421e-3f22-4a36-bdc8-be8a536b4f29" providerId="ADAL" clId="{87D61652-DEF6-E143-9BA5-107BC69E95A8}" dt="2023-11-19T23:19:30.202" v="987" actId="26606"/>
          <ac:spMkLst>
            <pc:docMk/>
            <pc:sldMk cId="790094347" sldId="289"/>
            <ac:spMk id="24" creationId="{D4974D33-8DC5-464E-8C6D-BE58F0669C17}"/>
          </ac:spMkLst>
        </pc:spChg>
        <pc:spChg chg="add del">
          <ac:chgData name="Emirhan Bilgiç" userId="4a87421e-3f22-4a36-bdc8-be8a536b4f29" providerId="ADAL" clId="{87D61652-DEF6-E143-9BA5-107BC69E95A8}" dt="2023-11-19T23:21:53.978" v="1008" actId="26606"/>
          <ac:spMkLst>
            <pc:docMk/>
            <pc:sldMk cId="790094347" sldId="289"/>
            <ac:spMk id="25" creationId="{7C1E5815-D54C-487F-A054-6D4930ADE3DF}"/>
          </ac:spMkLst>
        </pc:spChg>
        <pc:spChg chg="add del">
          <ac:chgData name="Emirhan Bilgiç" userId="4a87421e-3f22-4a36-bdc8-be8a536b4f29" providerId="ADAL" clId="{87D61652-DEF6-E143-9BA5-107BC69E95A8}" dt="2023-11-19T23:21:53.978" v="1008" actId="26606"/>
          <ac:spMkLst>
            <pc:docMk/>
            <pc:sldMk cId="790094347" sldId="289"/>
            <ac:spMk id="26" creationId="{736F0DFD-0954-464F-BF12-DD2E6F6E0380}"/>
          </ac:spMkLst>
        </pc:spChg>
        <pc:spChg chg="add del">
          <ac:chgData name="Emirhan Bilgiç" userId="4a87421e-3f22-4a36-bdc8-be8a536b4f29" providerId="ADAL" clId="{87D61652-DEF6-E143-9BA5-107BC69E95A8}" dt="2023-11-19T23:22:01.810" v="1010" actId="26606"/>
          <ac:spMkLst>
            <pc:docMk/>
            <pc:sldMk cId="790094347" sldId="289"/>
            <ac:spMk id="28" creationId="{F13C74B1-5B17-4795-BED0-7140497B445A}"/>
          </ac:spMkLst>
        </pc:spChg>
        <pc:spChg chg="add del">
          <ac:chgData name="Emirhan Bilgiç" userId="4a87421e-3f22-4a36-bdc8-be8a536b4f29" providerId="ADAL" clId="{87D61652-DEF6-E143-9BA5-107BC69E95A8}" dt="2023-11-19T23:22:01.810" v="1010" actId="26606"/>
          <ac:spMkLst>
            <pc:docMk/>
            <pc:sldMk cId="790094347" sldId="289"/>
            <ac:spMk id="29" creationId="{D4974D33-8DC5-464E-8C6D-BE58F0669C17}"/>
          </ac:spMkLst>
        </pc:spChg>
        <pc:spChg chg="add del">
          <ac:chgData name="Emirhan Bilgiç" userId="4a87421e-3f22-4a36-bdc8-be8a536b4f29" providerId="ADAL" clId="{87D61652-DEF6-E143-9BA5-107BC69E95A8}" dt="2023-11-19T23:22:01.810" v="1010" actId="26606"/>
          <ac:spMkLst>
            <pc:docMk/>
            <pc:sldMk cId="790094347" sldId="289"/>
            <ac:spMk id="30" creationId="{A26D007E-3D97-E5CD-95F3-D3C274D8441E}"/>
          </ac:spMkLst>
        </pc:spChg>
        <pc:spChg chg="add mod">
          <ac:chgData name="Emirhan Bilgiç" userId="4a87421e-3f22-4a36-bdc8-be8a536b4f29" providerId="ADAL" clId="{87D61652-DEF6-E143-9BA5-107BC69E95A8}" dt="2023-11-19T23:41:09.280" v="1346" actId="27636"/>
          <ac:spMkLst>
            <pc:docMk/>
            <pc:sldMk cId="790094347" sldId="289"/>
            <ac:spMk id="34" creationId="{A26D007E-3D97-E5CD-95F3-D3C274D8441E}"/>
          </ac:spMkLst>
        </pc:spChg>
        <pc:grpChg chg="add del">
          <ac:chgData name="Emirhan Bilgiç" userId="4a87421e-3f22-4a36-bdc8-be8a536b4f29" providerId="ADAL" clId="{87D61652-DEF6-E143-9BA5-107BC69E95A8}" dt="2023-11-19T23:19:17.884" v="979" actId="26606"/>
          <ac:grpSpMkLst>
            <pc:docMk/>
            <pc:sldMk cId="790094347" sldId="289"/>
            <ac:grpSpMk id="13" creationId="{1DE889C7-FAD6-4397-98E2-05D503484459}"/>
          </ac:grpSpMkLst>
        </pc:grpChg>
        <pc:grpChg chg="add">
          <ac:chgData name="Emirhan Bilgiç" userId="4a87421e-3f22-4a36-bdc8-be8a536b4f29" providerId="ADAL" clId="{87D61652-DEF6-E143-9BA5-107BC69E95A8}" dt="2023-11-19T23:22:01.815" v="1011" actId="26606"/>
          <ac:grpSpMkLst>
            <pc:docMk/>
            <pc:sldMk cId="790094347" sldId="289"/>
            <ac:grpSpMk id="32" creationId="{5EFBDE31-BB3E-6CFC-23CD-B5976DA38438}"/>
          </ac:grpSpMkLst>
        </pc:grpChg>
        <pc:picChg chg="add mod modCrop">
          <ac:chgData name="Emirhan Bilgiç" userId="4a87421e-3f22-4a36-bdc8-be8a536b4f29" providerId="ADAL" clId="{87D61652-DEF6-E143-9BA5-107BC69E95A8}" dt="2023-11-19T23:22:16.699" v="1017" actId="1076"/>
          <ac:picMkLst>
            <pc:docMk/>
            <pc:sldMk cId="790094347" sldId="289"/>
            <ac:picMk id="6" creationId="{DCFE9693-DEB6-2905-DF40-D77CE6ADEA2F}"/>
          </ac:picMkLst>
        </pc:picChg>
      </pc:sldChg>
      <pc:sldChg chg="modSp new mod">
        <pc:chgData name="Emirhan Bilgiç" userId="4a87421e-3f22-4a36-bdc8-be8a536b4f29" providerId="ADAL" clId="{87D61652-DEF6-E143-9BA5-107BC69E95A8}" dt="2023-11-19T23:16:51.292" v="970" actId="20577"/>
        <pc:sldMkLst>
          <pc:docMk/>
          <pc:sldMk cId="4160682005" sldId="290"/>
        </pc:sldMkLst>
        <pc:spChg chg="mod">
          <ac:chgData name="Emirhan Bilgiç" userId="4a87421e-3f22-4a36-bdc8-be8a536b4f29" providerId="ADAL" clId="{87D61652-DEF6-E143-9BA5-107BC69E95A8}" dt="2023-11-19T23:16:51.292" v="970" actId="20577"/>
          <ac:spMkLst>
            <pc:docMk/>
            <pc:sldMk cId="4160682005" sldId="290"/>
            <ac:spMk id="3" creationId="{0FD65CF0-B071-FEAB-EC9B-B1F71FAFB8FC}"/>
          </ac:spMkLst>
        </pc:spChg>
      </pc:sldChg>
      <pc:sldChg chg="modSp add mod ord">
        <pc:chgData name="Emirhan Bilgiç" userId="4a87421e-3f22-4a36-bdc8-be8a536b4f29" providerId="ADAL" clId="{87D61652-DEF6-E143-9BA5-107BC69E95A8}" dt="2023-11-19T23:10:29.245" v="680" actId="20577"/>
        <pc:sldMkLst>
          <pc:docMk/>
          <pc:sldMk cId="2014386216" sldId="291"/>
        </pc:sldMkLst>
        <pc:spChg chg="mod">
          <ac:chgData name="Emirhan Bilgiç" userId="4a87421e-3f22-4a36-bdc8-be8a536b4f29" providerId="ADAL" clId="{87D61652-DEF6-E143-9BA5-107BC69E95A8}" dt="2023-11-19T00:03:44.514" v="431" actId="20577"/>
          <ac:spMkLst>
            <pc:docMk/>
            <pc:sldMk cId="2014386216" sldId="291"/>
            <ac:spMk id="2" creationId="{08704B88-C67E-E5C9-9C40-08F915FEADB5}"/>
          </ac:spMkLst>
        </pc:spChg>
        <pc:spChg chg="mod">
          <ac:chgData name="Emirhan Bilgiç" userId="4a87421e-3f22-4a36-bdc8-be8a536b4f29" providerId="ADAL" clId="{87D61652-DEF6-E143-9BA5-107BC69E95A8}" dt="2023-11-19T23:10:29.245" v="680" actId="20577"/>
          <ac:spMkLst>
            <pc:docMk/>
            <pc:sldMk cId="2014386216" sldId="291"/>
            <ac:spMk id="3" creationId="{0FD65CF0-B071-FEAB-EC9B-B1F71FAFB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20.11.2023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5327" y="958695"/>
            <a:ext cx="12437327" cy="2074437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Local plasticity rules can learn</a:t>
            </a:r>
            <a:b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deep representations using self-supervised </a:t>
            </a:r>
            <a:b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contrastive predictions</a:t>
            </a:r>
            <a:endParaRPr lang="tr-TR" sz="1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AFEF3A-0706-4DDE-BAD6-9B6DCB98E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Bernd </a:t>
            </a:r>
            <a:r>
              <a:rPr lang="en-US" dirty="0" err="1"/>
              <a:t>Illing</a:t>
            </a:r>
            <a:r>
              <a:rPr lang="en-US" dirty="0"/>
              <a:t>, Jean Ventura, Guillaume </a:t>
            </a:r>
            <a:r>
              <a:rPr lang="en-US" dirty="0" err="1"/>
              <a:t>Bellec</a:t>
            </a:r>
            <a:r>
              <a:rPr lang="en-US" dirty="0"/>
              <a:t>, </a:t>
            </a:r>
            <a:r>
              <a:rPr lang="en-US" dirty="0" err="1"/>
              <a:t>Wulfram</a:t>
            </a:r>
            <a:r>
              <a:rPr lang="en-US" dirty="0"/>
              <a:t> Gerstner</a:t>
            </a:r>
          </a:p>
          <a:p>
            <a:r>
              <a:rPr lang="tr-TR" dirty="0"/>
              <a:t>EPFL</a:t>
            </a:r>
          </a:p>
          <a:p>
            <a:r>
              <a:rPr lang="tr-T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FE9693-DEB6-2905-DF40-D77CE6ADE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"/>
          <a:stretch/>
        </p:blipFill>
        <p:spPr>
          <a:xfrm>
            <a:off x="1023495" y="1113739"/>
            <a:ext cx="3505643" cy="394385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6D007E-3D97-E5CD-95F3-D3C274D8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873" y="716365"/>
            <a:ext cx="6492131" cy="5195495"/>
          </a:xfrm>
        </p:spPr>
        <p:txBody>
          <a:bodyPr anchor="t">
            <a:normAutofit/>
          </a:bodyPr>
          <a:lstStyle/>
          <a:p>
            <a:r>
              <a:rPr lang="el-GR" sz="2000" dirty="0"/>
              <a:t>γ</a:t>
            </a:r>
            <a:r>
              <a:rPr lang="tr-TR" sz="2000" baseline="-25000" dirty="0"/>
              <a:t>t </a:t>
            </a:r>
            <a:r>
              <a:rPr lang="tr-TR" sz="2000" dirty="0"/>
              <a:t>: global modülasyon faktörü</a:t>
            </a:r>
          </a:p>
          <a:p>
            <a:r>
              <a:rPr lang="tr-TR" sz="2000" dirty="0"/>
              <a:t>x : </a:t>
            </a:r>
            <a:r>
              <a:rPr lang="tr-TR" sz="2000" dirty="0" err="1"/>
              <a:t>presinaptik</a:t>
            </a:r>
            <a:r>
              <a:rPr lang="tr-TR" sz="2000" dirty="0"/>
              <a:t> aktivite vektörü</a:t>
            </a:r>
          </a:p>
          <a:p>
            <a:r>
              <a:rPr lang="tr-TR" sz="2000" dirty="0"/>
              <a:t>z : </a:t>
            </a:r>
            <a:r>
              <a:rPr lang="tr-TR" sz="2000" dirty="0" err="1"/>
              <a:t>postsinaptik</a:t>
            </a:r>
            <a:r>
              <a:rPr lang="tr-TR" sz="2000" dirty="0"/>
              <a:t> aktivite vektörü</a:t>
            </a:r>
          </a:p>
          <a:p>
            <a:r>
              <a:rPr lang="tr-TR" sz="2000" dirty="0" err="1"/>
              <a:t>a</a:t>
            </a:r>
            <a:r>
              <a:rPr lang="tr-TR" sz="2000" baseline="-25000" dirty="0" err="1"/>
              <a:t>j</a:t>
            </a:r>
            <a:r>
              <a:rPr lang="tr-TR" sz="2000" baseline="-25000" dirty="0"/>
              <a:t> </a:t>
            </a:r>
            <a:r>
              <a:rPr lang="tr-TR" sz="2000" dirty="0"/>
              <a:t>: x</a:t>
            </a:r>
            <a:r>
              <a:rPr lang="tr-TR" sz="2000" baseline="-25000" dirty="0"/>
              <a:t>i</a:t>
            </a:r>
            <a:r>
              <a:rPr lang="tr-TR" sz="2000" dirty="0"/>
              <a:t> . </a:t>
            </a:r>
            <a:r>
              <a:rPr lang="tr-TR" sz="2000" dirty="0" err="1"/>
              <a:t>W</a:t>
            </a:r>
            <a:r>
              <a:rPr lang="tr-TR" sz="2000" baseline="-25000" dirty="0" err="1"/>
              <a:t>ji</a:t>
            </a:r>
            <a:r>
              <a:rPr lang="tr-TR" sz="2000" dirty="0"/>
              <a:t> </a:t>
            </a:r>
          </a:p>
          <a:p>
            <a:r>
              <a:rPr lang="tr-TR" sz="2000" dirty="0"/>
              <a:t>c: kontekst vektörü (girdinin kodlanmış hali)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Bu model, </a:t>
            </a:r>
            <a:r>
              <a:rPr lang="tr-TR" sz="2000" dirty="0" err="1"/>
              <a:t>Hebbian</a:t>
            </a:r>
            <a:r>
              <a:rPr lang="tr-TR" sz="2000" dirty="0"/>
              <a:t> öğrenme (</a:t>
            </a:r>
            <a:r>
              <a:rPr lang="tr-TR" sz="2000" dirty="0" err="1"/>
              <a:t>sinaptik</a:t>
            </a:r>
            <a:r>
              <a:rPr lang="tr-TR" sz="2000" dirty="0"/>
              <a:t> değişiklikler bağlanan nöronların aktivitesine bağlıdır) ve öngörücü kodlama (nöronlar geçmiş ve şimdiki aktiviteye dayalı olarak gelecekteki girdileri tahmin etmek için </a:t>
            </a:r>
            <a:r>
              <a:rPr lang="tr-TR" sz="2000" dirty="0" err="1"/>
              <a:t>sinaptik</a:t>
            </a:r>
            <a:r>
              <a:rPr lang="tr-TR" sz="2000" dirty="0"/>
              <a:t> ağırlıklarını ayarlar) ilkeleri üzerinde çalışan bir öğrenme kuralını kapsar. </a:t>
            </a:r>
          </a:p>
          <a:p>
            <a:pPr marL="0" indent="0">
              <a:buNone/>
            </a:pPr>
            <a:r>
              <a:rPr kumimoji="0" lang="el-GR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γ</a:t>
            </a:r>
            <a:r>
              <a:rPr lang="tr-TR" sz="2000" dirty="0"/>
              <a:t> kullanımı, öğrenmenin beyindeki etkilere benzer şekilde daha geniş ağ durumları veya dış sinyaller tarafından modüle edilebileceği kavramıyla uyumludur.</a:t>
            </a:r>
          </a:p>
        </p:txBody>
      </p:sp>
    </p:spTree>
    <p:extLst>
      <p:ext uri="{BB962C8B-B14F-4D97-AF65-F5344CB8AC3E}">
        <p14:creationId xmlns:p14="http://schemas.microsoft.com/office/powerpoint/2010/main" val="7900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B88-C67E-E5C9-9C40-08F915FE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Deneyler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5CF0-B071-FEAB-EC9B-B1F71FA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Önerilen</a:t>
            </a:r>
            <a:r>
              <a:rPr lang="en-US" dirty="0"/>
              <a:t> CLAPP (</a:t>
            </a:r>
            <a:r>
              <a:rPr lang="en-US" dirty="0" err="1"/>
              <a:t>Kontrastlı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Tahmine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Plastisite</a:t>
            </a:r>
            <a:r>
              <a:rPr lang="en-US" dirty="0"/>
              <a:t>) </a:t>
            </a:r>
            <a:r>
              <a:rPr lang="en-US" dirty="0" err="1"/>
              <a:t>tekniğinin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kanıtlanmış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türlerinde</a:t>
            </a:r>
            <a:r>
              <a:rPr lang="en-US" dirty="0"/>
              <a:t> (</a:t>
            </a:r>
            <a:r>
              <a:rPr lang="en-US" dirty="0" err="1"/>
              <a:t>görüntüler</a:t>
            </a:r>
            <a:r>
              <a:rPr lang="en-US" dirty="0"/>
              <a:t>, </a:t>
            </a:r>
            <a:r>
              <a:rPr lang="en-US" dirty="0" err="1"/>
              <a:t>ses</a:t>
            </a:r>
            <a:r>
              <a:rPr lang="en-US" dirty="0"/>
              <a:t>, video) </a:t>
            </a:r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göstererek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duyusal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biçimlerinden</a:t>
            </a:r>
            <a:r>
              <a:rPr lang="en-US" dirty="0"/>
              <a:t> </a:t>
            </a:r>
            <a:r>
              <a:rPr lang="en-US" dirty="0" err="1"/>
              <a:t>zengin</a:t>
            </a:r>
            <a:r>
              <a:rPr lang="en-US" dirty="0"/>
              <a:t> </a:t>
            </a:r>
            <a:r>
              <a:rPr lang="en-US" dirty="0" err="1"/>
              <a:t>temsillerin</a:t>
            </a:r>
            <a:r>
              <a:rPr lang="en-US" dirty="0"/>
              <a:t> </a:t>
            </a:r>
            <a:r>
              <a:rPr lang="en-US" dirty="0" err="1"/>
              <a:t>öğrenilmesinde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uygulanabilirliğini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koymuştur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438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D5EA-A408-681E-12AA-4597155B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8DE3-EE5C-589C-BF1D-7481BC51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32652765-5D92-D71C-B524-09F597D9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081"/>
            <a:ext cx="12192000" cy="454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2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B88-C67E-E5C9-9C40-08F915FE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5CF0-B071-FEAB-EC9B-B1F71FA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STL-10 </a:t>
            </a:r>
            <a:r>
              <a:rPr lang="en-US" dirty="0" err="1"/>
              <a:t>verisetindeki</a:t>
            </a:r>
            <a:r>
              <a:rPr lang="en-US" dirty="0"/>
              <a:t> </a:t>
            </a:r>
            <a:r>
              <a:rPr lang="en-US" dirty="0" err="1"/>
              <a:t>deneyin</a:t>
            </a:r>
            <a:r>
              <a:rPr lang="en-US" dirty="0"/>
              <a:t> </a:t>
            </a:r>
            <a:r>
              <a:rPr lang="en-US" dirty="0" err="1"/>
              <a:t>görselleştirildiği</a:t>
            </a:r>
            <a:r>
              <a:rPr lang="en-US" dirty="0"/>
              <a:t> </a:t>
            </a:r>
            <a:r>
              <a:rPr lang="en-US" dirty="0" err="1"/>
              <a:t>figürdür</a:t>
            </a:r>
            <a:r>
              <a:rPr lang="en-US" dirty="0"/>
              <a:t>.</a:t>
            </a:r>
          </a:p>
          <a:p>
            <a:r>
              <a:rPr lang="en-US" dirty="0" err="1"/>
              <a:t>Katman</a:t>
            </a:r>
            <a:r>
              <a:rPr lang="en-US" dirty="0"/>
              <a:t> 1'de </a:t>
            </a:r>
            <a:r>
              <a:rPr lang="en-US" dirty="0" err="1"/>
              <a:t>nöronlar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desenler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Katmanlarda</a:t>
            </a:r>
            <a:r>
              <a:rPr lang="en-US" dirty="0"/>
              <a:t> </a:t>
            </a:r>
            <a:r>
              <a:rPr lang="en-US" dirty="0" err="1"/>
              <a:t>derinlere</a:t>
            </a:r>
            <a:r>
              <a:rPr lang="en-US" dirty="0"/>
              <a:t> </a:t>
            </a:r>
            <a:r>
              <a:rPr lang="en-US" dirty="0" err="1"/>
              <a:t>gidildikçe</a:t>
            </a:r>
            <a:r>
              <a:rPr lang="en-US" dirty="0"/>
              <a:t> </a:t>
            </a:r>
            <a:r>
              <a:rPr lang="en-US" dirty="0" err="1"/>
              <a:t>nöronlar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kısımlarını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etkinleştirilir</a:t>
            </a:r>
            <a:r>
              <a:rPr lang="en-US" dirty="0"/>
              <a:t>.</a:t>
            </a:r>
          </a:p>
          <a:p>
            <a:r>
              <a:rPr lang="en-US" dirty="0"/>
              <a:t>B </a:t>
            </a:r>
            <a:r>
              <a:rPr lang="en-US" dirty="0" err="1"/>
              <a:t>kısmında</a:t>
            </a:r>
            <a:r>
              <a:rPr lang="en-US" dirty="0"/>
              <a:t>,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öğrenmeye</a:t>
            </a:r>
            <a:r>
              <a:rPr lang="en-US" dirty="0"/>
              <a:t> </a:t>
            </a:r>
            <a:r>
              <a:rPr lang="en-US" dirty="0" err="1"/>
              <a:t>başlamasıyla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yapabildiği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kümelendirdiği</a:t>
            </a:r>
            <a:r>
              <a:rPr lang="en-US" dirty="0"/>
              <a:t> </a:t>
            </a:r>
            <a:r>
              <a:rPr lang="en-US" dirty="0" err="1"/>
              <a:t>görülmüştür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606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8165BD-9D83-4043-8A52-913C9AF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Giriş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CA3B7C8-0149-4436-A050-12DFDBEDD30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067692" cy="41525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Beyindeki öğrenme olayını daha iyi taklit edebilen bir sistem için, makalede yeni bir öğrenme kuralı önerilmektedir.</a:t>
            </a:r>
          </a:p>
          <a:p>
            <a:r>
              <a:rPr lang="tr-TR" dirty="0"/>
              <a:t>Önerdikleri yöntem olan </a:t>
            </a:r>
            <a:r>
              <a:rPr lang="tr-TR" dirty="0" err="1"/>
              <a:t>Contrastive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Plasticity</a:t>
            </a:r>
            <a:r>
              <a:rPr lang="tr-TR" dirty="0"/>
              <a:t> (CLAPP):  sinir ağlarında derin hiyerarşik temsiller oluşturmak için sinirbilim ve kendi kendine denetimli (self-</a:t>
            </a:r>
            <a:r>
              <a:rPr lang="tr-TR" dirty="0" err="1"/>
              <a:t>supervised</a:t>
            </a:r>
            <a:r>
              <a:rPr lang="tr-TR" dirty="0"/>
              <a:t>) öğrenme arasında köprü kurar. </a:t>
            </a:r>
          </a:p>
          <a:p>
            <a:r>
              <a:rPr lang="tr-TR" dirty="0"/>
              <a:t>Geri yayılım (BP) modellerinin aksine, CLAPP geri yayılım ihtiyacını tamamen ortadan kaldırır, bunun yerine ağırlık güncellemeleri için yerel aktiviteyi, </a:t>
            </a:r>
            <a:r>
              <a:rPr lang="tr-TR" dirty="0" err="1"/>
              <a:t>Hebbian</a:t>
            </a:r>
            <a:r>
              <a:rPr lang="tr-TR" dirty="0"/>
              <a:t> öğrenme kurallarını ve </a:t>
            </a:r>
            <a:r>
              <a:rPr lang="tr-TR" dirty="0" err="1"/>
              <a:t>tahminsel</a:t>
            </a:r>
            <a:r>
              <a:rPr lang="tr-TR" dirty="0"/>
              <a:t> kodlamayı kullanır.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Bazı Terimler - 1 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34498F-63E4-4C5C-85E4-F68DDAD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652"/>
            <a:ext cx="10515600" cy="3460639"/>
          </a:xfrm>
        </p:spPr>
        <p:txBody>
          <a:bodyPr>
            <a:normAutofit/>
          </a:bodyPr>
          <a:lstStyle/>
          <a:p>
            <a:r>
              <a:rPr lang="tr-TR" dirty="0"/>
              <a:t>Self </a:t>
            </a:r>
            <a:r>
              <a:rPr lang="tr-TR" dirty="0" err="1"/>
              <a:t>Supervised</a:t>
            </a:r>
            <a:r>
              <a:rPr lang="tr-TR" dirty="0"/>
              <a:t> Learning: İnsanlar tarafından sağlanan harici etiketlere güvenmek yerine girdi verilerinden kendi etiketlerini oluşturarak öğrenme yöntemi.</a:t>
            </a:r>
          </a:p>
          <a:p>
            <a:r>
              <a:rPr lang="tr-TR" dirty="0"/>
              <a:t>Zıt </a:t>
            </a:r>
            <a:r>
              <a:rPr lang="tr-TR" dirty="0" err="1"/>
              <a:t>Tahminsel</a:t>
            </a:r>
            <a:r>
              <a:rPr lang="tr-TR" dirty="0"/>
              <a:t> Kodlama (CPC): Kodlayıcı modelini gelecekteki girdilere vereceği tepkileri tahmin etmesi için eğitirken, bu tahmini sahte girdilere vereceği tepkilerden mümkün olduğunca farklı tutan öğrenme yöntemi. Makalenin ilham kaynağı. Bu makaledeki fark BP kullanılmaması.</a:t>
            </a:r>
          </a:p>
        </p:txBody>
      </p:sp>
    </p:spTree>
    <p:extLst>
      <p:ext uri="{BB962C8B-B14F-4D97-AF65-F5344CB8AC3E}">
        <p14:creationId xmlns:p14="http://schemas.microsoft.com/office/powerpoint/2010/main" val="40097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Bazı Terimler - 2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34498F-63E4-4C5C-85E4-F68DDAD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653"/>
            <a:ext cx="10515600" cy="3473382"/>
          </a:xfrm>
        </p:spPr>
        <p:txBody>
          <a:bodyPr>
            <a:normAutofit/>
          </a:bodyPr>
          <a:lstStyle/>
          <a:p>
            <a:r>
              <a:rPr lang="tr-TR" dirty="0" err="1"/>
              <a:t>Dendritik</a:t>
            </a:r>
            <a:r>
              <a:rPr lang="tr-TR" dirty="0"/>
              <a:t> Tahminler: Model, gelecekteki </a:t>
            </a:r>
            <a:r>
              <a:rPr lang="tr-TR" dirty="0" err="1"/>
              <a:t>nöral</a:t>
            </a:r>
            <a:r>
              <a:rPr lang="tr-TR" dirty="0"/>
              <a:t> aktiviteyi tahmin etmek ve </a:t>
            </a:r>
            <a:r>
              <a:rPr lang="tr-TR" dirty="0" err="1"/>
              <a:t>plastisiteyi</a:t>
            </a:r>
            <a:r>
              <a:rPr lang="tr-TR" dirty="0"/>
              <a:t> modüle etmek için saçaklı </a:t>
            </a:r>
            <a:r>
              <a:rPr lang="tr-TR" dirty="0" err="1"/>
              <a:t>dendritlerin</a:t>
            </a:r>
            <a:r>
              <a:rPr lang="tr-TR" dirty="0"/>
              <a:t> girdilerini kullanır. Nöronların hesaplama gücü artırılır.</a:t>
            </a:r>
          </a:p>
          <a:p>
            <a:r>
              <a:rPr lang="tr-TR" dirty="0"/>
              <a:t>Hiyerarşik Temsiller: Bilginin bir sinir ağı içindeki katmanlarda nasıl işlendiğini ifade eder. Ağın her katmanı, girdi verilerindeki giderek karmaşıklaşan özellikleri veya örüntüleri tanımayı öğrenir.</a:t>
            </a:r>
          </a:p>
          <a:p>
            <a:r>
              <a:rPr lang="tr-TR" dirty="0" err="1"/>
              <a:t>Sakkad</a:t>
            </a:r>
            <a:r>
              <a:rPr lang="tr-TR" dirty="0"/>
              <a:t>: Hızlı göz hareketleri, odağı değiştirir. ‘Zıt' güncellemelere yol açan yayın sinyallerini tetikler.</a:t>
            </a:r>
          </a:p>
        </p:txBody>
      </p:sp>
    </p:spTree>
    <p:extLst>
      <p:ext uri="{BB962C8B-B14F-4D97-AF65-F5344CB8AC3E}">
        <p14:creationId xmlns:p14="http://schemas.microsoft.com/office/powerpoint/2010/main" val="26879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56E-C244-6E40-B171-E4791F0C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Bazı Terimler - 3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B150-7FD0-1972-21AC-65B1059C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Global Modülasyon Faktörleri: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çapta</a:t>
            </a:r>
            <a:r>
              <a:rPr lang="en-US" dirty="0"/>
              <a:t> </a:t>
            </a:r>
            <a:r>
              <a:rPr lang="en-US" dirty="0" err="1"/>
              <a:t>yayınlanan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nöron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sinyalleri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Bu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ağındaki</a:t>
            </a:r>
            <a:r>
              <a:rPr lang="en-US" dirty="0"/>
              <a:t> </a:t>
            </a:r>
            <a:r>
              <a:rPr lang="en-US" dirty="0" err="1"/>
              <a:t>sinaptik</a:t>
            </a:r>
            <a:r>
              <a:rPr lang="en-US" dirty="0"/>
              <a:t> </a:t>
            </a:r>
            <a:r>
              <a:rPr lang="en-US" dirty="0" err="1"/>
              <a:t>plastisiteyi</a:t>
            </a:r>
            <a:r>
              <a:rPr lang="en-US" dirty="0"/>
              <a:t> </a:t>
            </a:r>
            <a:r>
              <a:rPr lang="en-US" dirty="0" err="1"/>
              <a:t>modüle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makale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,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zıt</a:t>
            </a:r>
            <a:r>
              <a:rPr lang="en-US" dirty="0"/>
              <a:t> </a:t>
            </a:r>
            <a:r>
              <a:rPr lang="en-US" dirty="0" err="1"/>
              <a:t>girdileri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sakkad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uyarıcıdaki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, </a:t>
            </a:r>
            <a:r>
              <a:rPr lang="en-US" dirty="0" err="1"/>
              <a:t>öngörülebilir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yararsız</a:t>
            </a:r>
            <a:r>
              <a:rPr lang="en-US" dirty="0"/>
              <a:t> </a:t>
            </a:r>
            <a:r>
              <a:rPr lang="en-US" dirty="0" err="1"/>
              <a:t>çıktılar</a:t>
            </a:r>
            <a:r>
              <a:rPr lang="en-US" dirty="0"/>
              <a:t> </a:t>
            </a:r>
            <a:r>
              <a:rPr lang="en-US" dirty="0" err="1"/>
              <a:t>üretebileceği</a:t>
            </a:r>
            <a:r>
              <a:rPr lang="en-US" dirty="0"/>
              <a:t> </a:t>
            </a:r>
            <a:r>
              <a:rPr lang="en-US" dirty="0" err="1"/>
              <a:t>çözümlerden</a:t>
            </a:r>
            <a:r>
              <a:rPr lang="en-US" dirty="0"/>
              <a:t> </a:t>
            </a:r>
            <a:r>
              <a:rPr lang="en-US" dirty="0" err="1"/>
              <a:t>kaçınmasını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04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Örnek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34498F-63E4-4C5C-85E4-F68DDAD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653"/>
            <a:ext cx="10515600" cy="3473382"/>
          </a:xfrm>
        </p:spPr>
        <p:txBody>
          <a:bodyPr>
            <a:normAutofit fontScale="92500"/>
          </a:bodyPr>
          <a:lstStyle/>
          <a:p>
            <a:r>
              <a:rPr lang="tr-TR" dirty="0"/>
              <a:t>Çevremize bakarken gözlerimiz hızla hareket eder ve farklı nesnelere sabitlenir (</a:t>
            </a:r>
            <a:r>
              <a:rPr lang="tr-TR" dirty="0" err="1"/>
              <a:t>sakkadlar</a:t>
            </a:r>
            <a:r>
              <a:rPr lang="tr-TR" dirty="0"/>
              <a:t>). </a:t>
            </a:r>
          </a:p>
          <a:p>
            <a:r>
              <a:rPr lang="tr-TR" dirty="0"/>
              <a:t>Odağımızı her değiştirdiğimizde, sahne değişir ve bize farklı görsel bilgiler verir. </a:t>
            </a:r>
          </a:p>
          <a:p>
            <a:r>
              <a:rPr lang="tr-TR" dirty="0"/>
              <a:t>Beynimiz bu değişiklikleri fark ederek bu farklı sahneleri anlamayı ve temsil etmeyi öğrenir (zıt </a:t>
            </a:r>
            <a:r>
              <a:rPr lang="tr-TR" dirty="0" err="1"/>
              <a:t>tahminsel</a:t>
            </a:r>
            <a:r>
              <a:rPr lang="tr-TR" dirty="0"/>
              <a:t> öğrenme). </a:t>
            </a:r>
          </a:p>
          <a:p>
            <a:r>
              <a:rPr lang="tr-TR" dirty="0"/>
              <a:t>Birinin ona neye baktığını söylemesine ihtiyaç duymaz; sahnenin ne zaman ve nasıl değiştiğine dikkat ederek bunu çözer (self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9978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F805-9FBD-E3B4-A2F2-7C1CFC1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B314-A1A5-0DC5-EB47-40BC9046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5A48E60-8E9A-39D0-0249-BE580787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7" y="681037"/>
            <a:ext cx="10650963" cy="458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341B-7438-0EF0-A6CE-FC9E5EA4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D86-B5F1-C07A-5D0C-BE596A44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Kartala</a:t>
            </a:r>
            <a:r>
              <a:rPr lang="en-US" dirty="0"/>
              <a:t> </a:t>
            </a:r>
            <a:r>
              <a:rPr lang="en-US" dirty="0" err="1"/>
              <a:t>odaklanmış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hareketi</a:t>
            </a:r>
            <a:r>
              <a:rPr lang="en-US" dirty="0"/>
              <a:t> (</a:t>
            </a:r>
            <a:r>
              <a:rPr lang="en-US" dirty="0" err="1"/>
              <a:t>sakkad</a:t>
            </a:r>
            <a:r>
              <a:rPr lang="en-US" dirty="0"/>
              <a:t>/global </a:t>
            </a:r>
            <a:r>
              <a:rPr lang="en-US" dirty="0" err="1"/>
              <a:t>modülasyon</a:t>
            </a:r>
            <a:r>
              <a:rPr lang="en-US" dirty="0"/>
              <a:t> </a:t>
            </a:r>
            <a:r>
              <a:rPr lang="en-US" dirty="0" err="1"/>
              <a:t>faktörü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file </a:t>
            </a:r>
            <a:r>
              <a:rPr lang="en-US" dirty="0" err="1"/>
              <a:t>bakması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hem </a:t>
            </a:r>
            <a:r>
              <a:rPr lang="en-US" dirty="0" err="1"/>
              <a:t>tahmini</a:t>
            </a:r>
            <a:r>
              <a:rPr lang="en-US" dirty="0"/>
              <a:t> (</a:t>
            </a:r>
            <a:r>
              <a:rPr lang="en-US" dirty="0" err="1"/>
              <a:t>kartalın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ilerleyeceği</a:t>
            </a:r>
            <a:r>
              <a:rPr lang="en-US" dirty="0"/>
              <a:t>) hem de </a:t>
            </a:r>
            <a:r>
              <a:rPr lang="en-US" dirty="0" err="1"/>
              <a:t>kontrastı</a:t>
            </a:r>
            <a:r>
              <a:rPr lang="en-US" dirty="0"/>
              <a:t> (</a:t>
            </a:r>
            <a:r>
              <a:rPr lang="en-US" dirty="0" err="1"/>
              <a:t>kartal</a:t>
            </a:r>
            <a:r>
              <a:rPr lang="en-US" dirty="0"/>
              <a:t> fil </a:t>
            </a:r>
            <a:r>
              <a:rPr lang="en-US" dirty="0" err="1"/>
              <a:t>farkı</a:t>
            </a:r>
            <a:r>
              <a:rPr lang="en-US" dirty="0"/>
              <a:t>) </a:t>
            </a:r>
            <a:r>
              <a:rPr lang="en-US" dirty="0" err="1"/>
              <a:t>öğrenmesi</a:t>
            </a:r>
            <a:r>
              <a:rPr lang="en-US" dirty="0"/>
              <a:t> </a:t>
            </a:r>
            <a:r>
              <a:rPr lang="en-US" dirty="0" err="1"/>
              <a:t>modellenmiştir</a:t>
            </a:r>
            <a:r>
              <a:rPr lang="en-US" dirty="0"/>
              <a:t>. </a:t>
            </a:r>
            <a:endParaRPr lang="en-TR" dirty="0"/>
          </a:p>
          <a:p>
            <a:r>
              <a:rPr lang="en-TR" dirty="0"/>
              <a:t>Figürün b kısmında beyindeki hem ‘predictive’ hem de ‘contrastive’ güncellemeler alan nöron (ortada) ile beynin hiyerarşik kısımları gösterilmiştir.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1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B8-0656-5D03-730D-5BCC9711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868D-1E6C-D861-ADCE-98F3EB01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6F6A4C0F-7C76-8523-1295-0CD566EE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3" y="1517858"/>
            <a:ext cx="11187173" cy="38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1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649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Office Teması</vt:lpstr>
      <vt:lpstr>Local plasticity rules can learn  deep representations using self-supervised  contrastive predictions</vt:lpstr>
      <vt:lpstr>Giriş</vt:lpstr>
      <vt:lpstr>Bazı Terimler - 1 </vt:lpstr>
      <vt:lpstr>Bazı Terimler - 2</vt:lpstr>
      <vt:lpstr>Bazı Terimler - 3</vt:lpstr>
      <vt:lpstr>Örnek</vt:lpstr>
      <vt:lpstr>PowerPoint Presentation</vt:lpstr>
      <vt:lpstr>PowerPoint Presentation</vt:lpstr>
      <vt:lpstr>PowerPoint Presentation</vt:lpstr>
      <vt:lpstr>PowerPoint Presentation</vt:lpstr>
      <vt:lpstr>Deneyler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 Bilgiç</cp:lastModifiedBy>
  <cp:revision>58</cp:revision>
  <dcterms:created xsi:type="dcterms:W3CDTF">2023-04-26T11:14:37Z</dcterms:created>
  <dcterms:modified xsi:type="dcterms:W3CDTF">2023-11-19T23:41:23Z</dcterms:modified>
</cp:coreProperties>
</file>