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0" r:id="rId5"/>
    <p:sldId id="261" r:id="rId6"/>
    <p:sldId id="264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6"/>
    <p:restoredTop sz="94669"/>
  </p:normalViewPr>
  <p:slideViewPr>
    <p:cSldViewPr snapToGrid="0">
      <p:cViewPr varScale="1">
        <p:scale>
          <a:sx n="114" d="100"/>
          <a:sy n="11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CB77-4A9E-E0E8-CCE1-3A95E1A7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DE590-6479-606F-22EA-8A500A232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64BF-EDB5-E8AF-ADA5-CAED8015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A00F-6B80-E5EF-02FE-D33A4288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517D-E814-C59E-2483-D983A5FD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7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085-33F8-C821-5A20-E65C403F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B86C-BCBB-1D4D-1324-FDBD1FF1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FDF0-F710-E5C9-1866-9F184F43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F8DC-4E07-AC18-4D4A-1D01B551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559E-560D-5676-FBD6-DFD34D64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56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3304F-9D32-F6FF-EDA9-4EFEFE139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12E61-C283-4387-74EA-F55443F5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3CA2-2053-17EC-40C3-66C22C14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B928-29E1-BB22-82B1-CA20749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FD8E-F250-B6D2-3392-8B913F5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89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8CE0-5A79-C4F6-5D98-50FECEE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7E62-5720-6D7E-7C8C-6B920681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66A1-8779-3C58-7CF8-ABF7E3E9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3439-4A4C-3F6A-39C8-AA88697C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DA19-32CC-9187-FBED-DBC4AA0D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27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A63-1EA4-4F45-79A7-985C1044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2646-7D90-B126-54FA-5539E6CE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3E0F-19E1-0548-43C2-EC1E9B3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B20D-81F6-0706-34D2-3882845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902E-9F36-E980-F8F0-A629316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096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760-81A9-BF58-B576-C134701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4C10-4EE1-CDBA-E3BA-D1D9C3E96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31FCC-477A-CDF1-C420-5AC2407F9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7A56-B86C-D3BB-BEA8-A3D2B202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CD36-271B-BAFE-47FE-4B0AF741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27-FB4F-54EF-D74E-66CB213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881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411D-9C20-9B91-4914-1AD1FAB8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70BC-03AC-B91A-68E1-E86F02A5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03AC-8A81-4657-1613-DE3CF9283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4AD25-4862-FEC1-95F7-F1E16FB55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44763-E502-80A8-70FB-667F0528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1D693-D2F4-E323-9EE9-71A3FAEC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4CB02-E7BB-9C58-31DA-FEB3F744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242DE-4841-B0A1-37CD-5022559C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215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6021-80EB-F2EC-4EE3-C0E8DF28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0A917-EE4C-487A-31C7-3422D265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64785-D214-871D-9E74-71DE3FB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A7D93-8956-A0DA-BD1A-4E18BD24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047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71B5-1840-44A4-B6D6-853FBD5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F746B-CB20-D85F-D314-74296784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3E5C-B902-5245-0C88-EEE83DA0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37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9879-F7FC-119A-8354-0C494CF3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4FD5-4A90-3E53-22AD-053B22E3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0271-CCBB-D2E6-8DA4-ACFD19A1C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F8B9-1751-940D-786E-A6CB7FC5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894B-A615-B804-75AE-AFB390F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EA9E-360D-CEE9-3248-BB557C69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839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DC32-9573-B515-2F7A-BB19CF47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763D4-8875-1944-7250-8A2296F1A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BE46C-8500-9500-DEC8-E9891870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F738-A051-6C05-361C-76720821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CB14D-636F-2071-AEA8-84EB4B2A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1AAA-2053-C4B6-7548-644EFD5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6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328F3-7C14-BB26-6553-0E2064E3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6748-9D44-8DA2-F4F9-F61F5943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96F5-00B1-A127-B76F-5866B2ED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37C2-AD61-9349-8EA2-1842EAA6FF7D}" type="datetimeFigureOut">
              <a:rPr lang="en-TR" smtClean="0"/>
              <a:t>13.12.2023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4629-7D9E-0976-8753-042ED74AA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24BE-3970-43CD-A9C7-E589B65D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76D1-F0E2-3845-890C-E0D79E4D4DF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92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b="1" dirty="0"/>
              <a:t>2023 Yılında </a:t>
            </a:r>
            <a:br>
              <a:rPr lang="en-TR" b="1" dirty="0"/>
            </a:br>
            <a:r>
              <a:rPr lang="en-TR" b="1" dirty="0"/>
              <a:t>Üretken Yapay Zeka Araçları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1A55-57F5-7899-E13C-57366783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2399"/>
            <a:ext cx="9144000" cy="1655762"/>
          </a:xfrm>
        </p:spPr>
        <p:txBody>
          <a:bodyPr/>
          <a:lstStyle/>
          <a:p>
            <a:r>
              <a:rPr lang="en-TR" dirty="0"/>
              <a:t>Emirhan Bilgiç</a:t>
            </a:r>
          </a:p>
        </p:txBody>
      </p:sp>
    </p:spTree>
    <p:extLst>
      <p:ext uri="{BB962C8B-B14F-4D97-AF65-F5344CB8AC3E}">
        <p14:creationId xmlns:p14="http://schemas.microsoft.com/office/powerpoint/2010/main" val="38893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8841"/>
            <a:ext cx="9144000" cy="1275149"/>
          </a:xfrm>
        </p:spPr>
        <p:txBody>
          <a:bodyPr/>
          <a:lstStyle/>
          <a:p>
            <a:r>
              <a:rPr lang="en-TR" dirty="0"/>
              <a:t>ChatGPT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D1E21-C535-833E-58E9-24E395B25535}"/>
              </a:ext>
            </a:extLst>
          </p:cNvPr>
          <p:cNvSpPr txBox="1"/>
          <p:nvPr/>
        </p:nvSpPr>
        <p:spPr>
          <a:xfrm>
            <a:off x="3869473" y="2801503"/>
            <a:ext cx="50961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-Kendini anlatma sanatı</a:t>
            </a:r>
          </a:p>
          <a:p>
            <a:r>
              <a:rPr lang="en-TR" sz="2400" dirty="0"/>
              <a:t>-Adım adım anlatmak</a:t>
            </a:r>
          </a:p>
          <a:p>
            <a:r>
              <a:rPr lang="en-TR" sz="2400" dirty="0"/>
              <a:t>-Çok uzun girdiler vermemek</a:t>
            </a:r>
          </a:p>
          <a:p>
            <a:r>
              <a:rPr lang="en-TR" sz="2400" dirty="0"/>
              <a:t>-Nasıl eğitildiğini düşünmek: İngilizce, LaTeX</a:t>
            </a:r>
          </a:p>
          <a:p>
            <a:r>
              <a:rPr lang="en-TR" sz="2400" dirty="0"/>
              <a:t>-Ücretli özellikler (Her birinin ücretsiz alternatifi var)</a:t>
            </a:r>
          </a:p>
        </p:txBody>
      </p:sp>
    </p:spTree>
    <p:extLst>
      <p:ext uri="{BB962C8B-B14F-4D97-AF65-F5344CB8AC3E}">
        <p14:creationId xmlns:p14="http://schemas.microsoft.com/office/powerpoint/2010/main" val="327493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436"/>
            <a:ext cx="9144000" cy="1275149"/>
          </a:xfrm>
        </p:spPr>
        <p:txBody>
          <a:bodyPr/>
          <a:lstStyle/>
          <a:p>
            <a:r>
              <a:rPr lang="en-TR" dirty="0"/>
              <a:t>DeepL ve Grammarly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D1E21-C535-833E-58E9-24E395B25535}"/>
              </a:ext>
            </a:extLst>
          </p:cNvPr>
          <p:cNvSpPr txBox="1"/>
          <p:nvPr/>
        </p:nvSpPr>
        <p:spPr>
          <a:xfrm>
            <a:off x="3563744" y="3190359"/>
            <a:ext cx="506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-DeepL vs. Google Translate</a:t>
            </a:r>
          </a:p>
          <a:p>
            <a:r>
              <a:rPr lang="en-TR" sz="2400" dirty="0"/>
              <a:t>-Makale gönderirken İngilizce sıkıntısı</a:t>
            </a:r>
          </a:p>
        </p:txBody>
      </p:sp>
    </p:spTree>
    <p:extLst>
      <p:ext uri="{BB962C8B-B14F-4D97-AF65-F5344CB8AC3E}">
        <p14:creationId xmlns:p14="http://schemas.microsoft.com/office/powerpoint/2010/main" val="285719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81838-49AA-0ED5-D88A-EA96229D9447}"/>
              </a:ext>
            </a:extLst>
          </p:cNvPr>
          <p:cNvSpPr txBox="1"/>
          <p:nvPr/>
        </p:nvSpPr>
        <p:spPr>
          <a:xfrm>
            <a:off x="5029202" y="3724510"/>
            <a:ext cx="424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-Kaynak gösterme</a:t>
            </a:r>
          </a:p>
          <a:p>
            <a:r>
              <a:rPr lang="en-TR" sz="2400" dirty="0"/>
              <a:t>-Ücretsiz</a:t>
            </a:r>
          </a:p>
        </p:txBody>
      </p:sp>
    </p:spTree>
    <p:extLst>
      <p:ext uri="{BB962C8B-B14F-4D97-AF65-F5344CB8AC3E}">
        <p14:creationId xmlns:p14="http://schemas.microsoft.com/office/powerpoint/2010/main" val="305673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239"/>
            <a:ext cx="9144000" cy="2387600"/>
          </a:xfrm>
        </p:spPr>
        <p:txBody>
          <a:bodyPr/>
          <a:lstStyle/>
          <a:p>
            <a:r>
              <a:rPr lang="en-TR" dirty="0"/>
              <a:t>Bard/Gemini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4BD43-08AF-DFBF-8036-D1AD4DD92B05}"/>
              </a:ext>
            </a:extLst>
          </p:cNvPr>
          <p:cNvSpPr txBox="1"/>
          <p:nvPr/>
        </p:nvSpPr>
        <p:spPr>
          <a:xfrm>
            <a:off x="3936382" y="3041666"/>
            <a:ext cx="5731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-Halüsinasyon taraması</a:t>
            </a:r>
          </a:p>
          <a:p>
            <a:r>
              <a:rPr lang="en-TR" sz="2400" dirty="0"/>
              <a:t>-Bard yazı yazmada, Gemini ise genel anlamda GPT-4’ten bile daha başarılı</a:t>
            </a:r>
          </a:p>
          <a:p>
            <a:r>
              <a:rPr lang="en-TR" sz="2400" dirty="0"/>
              <a:t>-Q Learning</a:t>
            </a:r>
          </a:p>
          <a:p>
            <a:r>
              <a:rPr lang="en-US" sz="2400" dirty="0" err="1"/>
              <a:t>notebooklm.google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18381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05B6-79E3-5033-92F8-B4A32F72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F12C5-CDEF-0D57-2401-59A49544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91" y="853364"/>
            <a:ext cx="10598109" cy="51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Phind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E9008-C9FD-6B6D-1B11-A7C000CCB63B}"/>
              </a:ext>
            </a:extLst>
          </p:cNvPr>
          <p:cNvSpPr txBox="1"/>
          <p:nvPr/>
        </p:nvSpPr>
        <p:spPr>
          <a:xfrm>
            <a:off x="4248616" y="3646453"/>
            <a:ext cx="573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-Güncel yazılım bilgileri</a:t>
            </a:r>
          </a:p>
          <a:p>
            <a:r>
              <a:rPr lang="en-TR" sz="2400" dirty="0"/>
              <a:t>-10 hak kadar ücretsiz GPT-4 sağlaması</a:t>
            </a:r>
          </a:p>
        </p:txBody>
      </p:sp>
    </p:spTree>
    <p:extLst>
      <p:ext uri="{BB962C8B-B14F-4D97-AF65-F5344CB8AC3E}">
        <p14:creationId xmlns:p14="http://schemas.microsoft.com/office/powerpoint/2010/main" val="40229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648-5C1E-EF27-374F-0479CDD6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441"/>
            <a:ext cx="9144000" cy="2387600"/>
          </a:xfrm>
        </p:spPr>
        <p:txBody>
          <a:bodyPr/>
          <a:lstStyle/>
          <a:p>
            <a:r>
              <a:rPr lang="en-TR" dirty="0"/>
              <a:t>Stable Diffusion/Photoshop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7170A-6228-B3E4-8FAF-0F813A7DC0D7}"/>
              </a:ext>
            </a:extLst>
          </p:cNvPr>
          <p:cNvSpPr txBox="1"/>
          <p:nvPr/>
        </p:nvSpPr>
        <p:spPr>
          <a:xfrm>
            <a:off x="4936274" y="3174963"/>
            <a:ext cx="5731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-Inpaint/Outpaint</a:t>
            </a:r>
          </a:p>
          <a:p>
            <a:r>
              <a:rPr lang="en-TR" sz="2400" dirty="0"/>
              <a:t>-ElevenLabs</a:t>
            </a:r>
          </a:p>
          <a:p>
            <a:r>
              <a:rPr lang="en-TR" sz="2400" dirty="0"/>
              <a:t>-civit.ai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C460A-57A6-0F8A-FF0E-C55AF8038702}"/>
              </a:ext>
            </a:extLst>
          </p:cNvPr>
          <p:cNvSpPr txBox="1"/>
          <p:nvPr/>
        </p:nvSpPr>
        <p:spPr>
          <a:xfrm>
            <a:off x="3620429" y="4698214"/>
            <a:ext cx="573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-Her türlü uygulama alanında bir yapay zeka bulmak mümkün</a:t>
            </a:r>
          </a:p>
        </p:txBody>
      </p:sp>
    </p:spTree>
    <p:extLst>
      <p:ext uri="{BB962C8B-B14F-4D97-AF65-F5344CB8AC3E}">
        <p14:creationId xmlns:p14="http://schemas.microsoft.com/office/powerpoint/2010/main" val="33311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CC16-CD00-53C2-BBF3-5FD52560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Nasıl Takip Etmeli?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736C-B232-67B6-C175-1BD7C946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Rowan Cheung @</a:t>
            </a:r>
            <a:r>
              <a:rPr lang="en-US" dirty="0" err="1"/>
              <a:t>rowancheung</a:t>
            </a:r>
            <a:endParaRPr lang="en-US" dirty="0"/>
          </a:p>
          <a:p>
            <a:r>
              <a:rPr lang="en-US" dirty="0" err="1"/>
              <a:t>sengpt</a:t>
            </a:r>
            <a:r>
              <a:rPr lang="en-US" dirty="0"/>
              <a:t> @</a:t>
            </a:r>
            <a:r>
              <a:rPr lang="en-US" dirty="0" err="1"/>
              <a:t>sengpt</a:t>
            </a:r>
            <a:endParaRPr lang="en-US" dirty="0"/>
          </a:p>
          <a:p>
            <a:r>
              <a:rPr lang="en-US" dirty="0"/>
              <a:t>Santiago @</a:t>
            </a:r>
            <a:r>
              <a:rPr lang="en-US" dirty="0" err="1"/>
              <a:t>svpino</a:t>
            </a:r>
            <a:endParaRPr lang="en-US" dirty="0"/>
          </a:p>
          <a:p>
            <a:r>
              <a:rPr lang="en-US" dirty="0"/>
              <a:t>DAIR.AI @</a:t>
            </a:r>
            <a:r>
              <a:rPr lang="en-US" dirty="0" err="1"/>
              <a:t>dair_ai</a:t>
            </a:r>
            <a:endParaRPr lang="en-US" dirty="0"/>
          </a:p>
          <a:p>
            <a:r>
              <a:rPr lang="en-US" dirty="0" err="1"/>
              <a:t>giray</a:t>
            </a:r>
            <a:r>
              <a:rPr lang="en-US" dirty="0"/>
              <a:t> @</a:t>
            </a:r>
            <a:r>
              <a:rPr lang="en-US" dirty="0" err="1"/>
              <a:t>gryhkn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344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146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2023 Yılında  Üretken Yapay Zeka Araçları</vt:lpstr>
      <vt:lpstr>ChatGPT</vt:lpstr>
      <vt:lpstr>DeepL ve Grammarly</vt:lpstr>
      <vt:lpstr>Bing</vt:lpstr>
      <vt:lpstr>Bard/Gemini</vt:lpstr>
      <vt:lpstr>PowerPoint Presentation</vt:lpstr>
      <vt:lpstr>Phind</vt:lpstr>
      <vt:lpstr>Stable Diffusion/Photoshop</vt:lpstr>
      <vt:lpstr>Nasıl Takip Etmeli?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Yılında  Üretken Yapay Zeka Araçları</dc:title>
  <dc:creator>Emirhan Bilgiç</dc:creator>
  <cp:lastModifiedBy>Emirhan Bilgiç</cp:lastModifiedBy>
  <cp:revision>6</cp:revision>
  <dcterms:created xsi:type="dcterms:W3CDTF">2023-12-13T14:13:56Z</dcterms:created>
  <dcterms:modified xsi:type="dcterms:W3CDTF">2023-12-13T18:48:05Z</dcterms:modified>
</cp:coreProperties>
</file>