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70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57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187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7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43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147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855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78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5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0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72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3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54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852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57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505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96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0AEA-8290-45E4-ACAC-71DA9ED21B43}" type="datetimeFigureOut">
              <a:rPr lang="tr-TR" smtClean="0"/>
              <a:t>14.01.2022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D72A-5C00-44BE-8A97-7DA17B0CC2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560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62B39-D18C-4B89-AF25-4E1286052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E-Ticaret </a:t>
            </a:r>
            <a:r>
              <a:rPr lang="tr-TR" dirty="0" err="1"/>
              <a:t>Crawler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5662FE8-26BC-4F12-BAD5-8E4AB0513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Osman </a:t>
            </a:r>
            <a:r>
              <a:rPr lang="tr-TR" dirty="0" err="1"/>
              <a:t>Aslancan</a:t>
            </a:r>
            <a:r>
              <a:rPr lang="tr-TR" dirty="0"/>
              <a:t> 170421842</a:t>
            </a:r>
          </a:p>
          <a:p>
            <a:r>
              <a:rPr lang="tr-TR" dirty="0"/>
              <a:t>Emirhan Çınar 171419002</a:t>
            </a:r>
          </a:p>
        </p:txBody>
      </p:sp>
    </p:spTree>
    <p:extLst>
      <p:ext uri="{BB962C8B-B14F-4D97-AF65-F5344CB8AC3E}">
        <p14:creationId xmlns:p14="http://schemas.microsoft.com/office/powerpoint/2010/main" val="2943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4A6C19-7EC6-48EF-8608-F024458C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E50BD4-012A-49A4-8FDB-B8CBB684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Projemiz internet üzerindeki e-ticaret sitelerinden ürün fiyatlarını çekerek kullanıcıya grafik veya tablo şeklinde sunmaktadır.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Şu anda hepsiburada.com ve trendyol.com sitelerine uyarlanmıştır fakat başka eklenecek e-ticaret siteleri içinde temel yapılmıştır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400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1FA883-4CE6-447F-B4FC-6E3ECF58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Kütüphaneler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2919BE-EFD8-42D7-A354-ADF60BBB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Projemizde kullandığımız kütüphaneler</a:t>
            </a:r>
          </a:p>
          <a:p>
            <a:r>
              <a:rPr lang="tr-TR" dirty="0" err="1"/>
              <a:t>Scrapy</a:t>
            </a:r>
            <a:endParaRPr lang="tr-TR" dirty="0"/>
          </a:p>
          <a:p>
            <a:r>
              <a:rPr lang="tr-TR" dirty="0"/>
              <a:t>Pyqt5</a:t>
            </a:r>
          </a:p>
          <a:p>
            <a:r>
              <a:rPr lang="tr-TR" dirty="0" err="1"/>
              <a:t>Matplotlib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536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093BE-8387-4C27-B60C-48E8D678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– Ürün Ekleme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8C19D0F-523E-4949-BD44-F526A1EC28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9" r="-288"/>
          <a:stretch/>
        </p:blipFill>
        <p:spPr>
          <a:xfrm>
            <a:off x="6713116" y="3133726"/>
            <a:ext cx="5237584" cy="3541714"/>
          </a:xfrm>
          <a:prstGeom prst="rect">
            <a:avLst/>
          </a:prstGeo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47CA338-5ADF-4D72-9467-466A09D0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İlk olarak takip etmek istediğimiz ürünü ve linklerini ekliyoruz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Daha sonra </a:t>
            </a:r>
            <a:r>
              <a:rPr lang="tr-TR" dirty="0" err="1"/>
              <a:t>Crawl</a:t>
            </a:r>
            <a:r>
              <a:rPr lang="tr-TR" dirty="0"/>
              <a:t> Test butonuna basarak eklediğimiz URL’leri test ediyoruz.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Son olarak kaydet butonuna basarak ürünümüz kaydediyoruz.</a:t>
            </a:r>
          </a:p>
        </p:txBody>
      </p:sp>
    </p:spTree>
    <p:extLst>
      <p:ext uri="{BB962C8B-B14F-4D97-AF65-F5344CB8AC3E}">
        <p14:creationId xmlns:p14="http://schemas.microsoft.com/office/powerpoint/2010/main" val="360786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92CEB6-4336-4A1D-8B83-B873B51C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Kullanım – Sonuç Görüntüleme Ekranını Açma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37A5B8B-F671-4032-B957-4C416CFA8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Ürünü kaydettiğimizde ana ekranda bulunan listeye eklenecektir.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Buradan Eklenen Ürüne Çift Tıklıyoruz ve Sonuçlar ekranı açılıyor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39C3A2F-DFF9-4986-A498-75E2A53B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970915"/>
            <a:ext cx="6248671" cy="48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0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CBDF4B-90C9-456F-B832-13B44DB2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– </a:t>
            </a:r>
            <a:r>
              <a:rPr lang="tr-TR" dirty="0" err="1"/>
              <a:t>Crawleri</a:t>
            </a:r>
            <a:r>
              <a:rPr lang="tr-TR" dirty="0"/>
              <a:t> Çalıştırma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BFD83A-CEE4-434C-AC2D-B00769E1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Açılan ekranda ürünün daha önce çekilmiş bilgileri listelenmektedir.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Burada </a:t>
            </a:r>
            <a:r>
              <a:rPr lang="tr-TR" dirty="0" err="1"/>
              <a:t>Crawl</a:t>
            </a:r>
            <a:r>
              <a:rPr lang="tr-TR" dirty="0"/>
              <a:t> butonuna basarsak program ürüne kayıtlı bütün linkleri </a:t>
            </a:r>
            <a:r>
              <a:rPr lang="tr-TR" dirty="0" err="1"/>
              <a:t>crawl’lar</a:t>
            </a:r>
            <a:r>
              <a:rPr lang="tr-TR" dirty="0"/>
              <a:t> ve sonuçlarını listeye ekler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77CD4-7E1B-4007-BD55-FAFE5A84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000125"/>
            <a:ext cx="5943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8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D3013-634C-4539-9907-304293AD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- Grafik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23C57F-21B3-4A0A-8C1C-FA6A3DC68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önceki sayfadaki Grafik göster butonuna basarsak </a:t>
            </a:r>
            <a:r>
              <a:rPr lang="tr-TR" dirty="0" err="1"/>
              <a:t>spider’lara</a:t>
            </a:r>
            <a:r>
              <a:rPr lang="tr-TR" dirty="0"/>
              <a:t> göre grafik olan bir ekran açılacaktır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7D07A6D-B497-4BC6-B509-60B4B461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813753"/>
            <a:ext cx="5943600" cy="50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8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3C3C0FA-93E1-48D8-8E51-EFF8E777D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Dinlediğiniz için teşekkür ederiz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7346A9EC-F61B-48D5-B83D-630615471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Osman </a:t>
            </a:r>
            <a:r>
              <a:rPr lang="tr-TR" dirty="0" err="1"/>
              <a:t>Aslancan</a:t>
            </a:r>
            <a:r>
              <a:rPr lang="tr-TR" dirty="0"/>
              <a:t> 170421842</a:t>
            </a:r>
          </a:p>
          <a:p>
            <a:r>
              <a:rPr lang="tr-TR" dirty="0"/>
              <a:t>Emirhan Çınar 171419002</a:t>
            </a:r>
          </a:p>
        </p:txBody>
      </p:sp>
    </p:spTree>
    <p:extLst>
      <p:ext uri="{BB962C8B-B14F-4D97-AF65-F5344CB8AC3E}">
        <p14:creationId xmlns:p14="http://schemas.microsoft.com/office/powerpoint/2010/main" val="843866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50</TotalTime>
  <Words>161</Words>
  <Application>Microsoft Office PowerPoint</Application>
  <PresentationFormat>Geniş ekran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Devre</vt:lpstr>
      <vt:lpstr>Python E-Ticaret Crawler</vt:lpstr>
      <vt:lpstr>Giriş</vt:lpstr>
      <vt:lpstr>Kütüphaneler</vt:lpstr>
      <vt:lpstr>Kullanım – Ürün Ekleme</vt:lpstr>
      <vt:lpstr>Kullanım – Sonuç Görüntüleme Ekranını Açma</vt:lpstr>
      <vt:lpstr>Kullanım – Crawleri Çalıştırma</vt:lpstr>
      <vt:lpstr>Kullanım - Grafik</vt:lpstr>
      <vt:lpstr>Dinlediğiniz için teşekkür ederiz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E-Ticaret Crawler</dc:title>
  <dc:creator>OSMAN</dc:creator>
  <cp:lastModifiedBy>OSMAN</cp:lastModifiedBy>
  <cp:revision>3</cp:revision>
  <dcterms:created xsi:type="dcterms:W3CDTF">2022-01-14T14:11:03Z</dcterms:created>
  <dcterms:modified xsi:type="dcterms:W3CDTF">2022-01-14T15:22:48Z</dcterms:modified>
</cp:coreProperties>
</file>