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67" r:id="rId8"/>
    <p:sldId id="269" r:id="rId9"/>
    <p:sldId id="268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7.1.2020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7.1.2020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7.1.2020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7.1.2020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7.1.2020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7.1.2020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7.1.2020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7.1.2020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7.1.2020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7.1.2020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7.1.2020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7.1.2020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470025"/>
          </a:xfrm>
        </p:spPr>
        <p:txBody>
          <a:bodyPr/>
          <a:lstStyle/>
          <a:p>
            <a:r>
              <a:rPr lang="tr-TR" dirty="0" err="1" smtClean="0"/>
              <a:t>Visible</a:t>
            </a:r>
            <a:r>
              <a:rPr lang="tr-TR" dirty="0" smtClean="0"/>
              <a:t> </a:t>
            </a:r>
            <a:r>
              <a:rPr lang="tr-TR" dirty="0" err="1" smtClean="0"/>
              <a:t>Light</a:t>
            </a:r>
            <a:r>
              <a:rPr lang="tr-TR" dirty="0" smtClean="0"/>
              <a:t> </a:t>
            </a:r>
            <a:r>
              <a:rPr lang="tr-TR" dirty="0" err="1" smtClean="0"/>
              <a:t>Communication</a:t>
            </a:r>
            <a:r>
              <a:rPr lang="tr-TR" dirty="0" smtClean="0"/>
              <a:t>(VLC)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3 Resim" descr="2016-08-24-s20_visible_light_communication_vlc_mark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916832"/>
            <a:ext cx="7271792" cy="38055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Where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why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VLC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Smart lighting</a:t>
            </a:r>
            <a:r>
              <a:rPr lang="tr-TR" b="1" dirty="0" smtClean="0"/>
              <a:t> in </a:t>
            </a:r>
            <a:r>
              <a:rPr lang="tr-TR" b="1" dirty="0" err="1" smtClean="0"/>
              <a:t>smart</a:t>
            </a:r>
            <a:r>
              <a:rPr lang="tr-TR" b="1" dirty="0" smtClean="0"/>
              <a:t> </a:t>
            </a:r>
            <a:r>
              <a:rPr lang="tr-TR" b="1" dirty="0" err="1" smtClean="0"/>
              <a:t>houses</a:t>
            </a:r>
            <a:endParaRPr lang="tr-TR" b="1" dirty="0" smtClean="0"/>
          </a:p>
          <a:p>
            <a:r>
              <a:rPr lang="en-US" b="1" dirty="0" smtClean="0"/>
              <a:t>Infrastructure and transportation:</a:t>
            </a:r>
          </a:p>
          <a:p>
            <a:pPr>
              <a:buNone/>
            </a:pPr>
            <a:r>
              <a:rPr lang="tr-TR" dirty="0" smtClean="0"/>
              <a:t>	(</a:t>
            </a:r>
            <a:r>
              <a:rPr lang="tr-TR" dirty="0" err="1" smtClean="0"/>
              <a:t>Traffic</a:t>
            </a:r>
            <a:r>
              <a:rPr lang="tr-TR" dirty="0" smtClean="0"/>
              <a:t> </a:t>
            </a:r>
            <a:r>
              <a:rPr lang="tr-TR" dirty="0" err="1" smtClean="0"/>
              <a:t>lights</a:t>
            </a:r>
            <a:r>
              <a:rPr lang="tr-TR" dirty="0" smtClean="0"/>
              <a:t>, </a:t>
            </a:r>
            <a:r>
              <a:rPr lang="tr-TR" dirty="0" err="1" smtClean="0"/>
              <a:t>Cars</a:t>
            </a:r>
            <a:r>
              <a:rPr lang="tr-TR" dirty="0" smtClean="0"/>
              <a:t> </a:t>
            </a:r>
            <a:r>
              <a:rPr lang="tr-TR" dirty="0" err="1" smtClean="0"/>
              <a:t>etc</a:t>
            </a:r>
            <a:r>
              <a:rPr lang="tr-TR" dirty="0" smtClean="0"/>
              <a:t>.)</a:t>
            </a:r>
          </a:p>
          <a:p>
            <a:r>
              <a:rPr lang="en-US" b="1" dirty="0" smtClean="0"/>
              <a:t>Security purposes</a:t>
            </a:r>
          </a:p>
          <a:p>
            <a:r>
              <a:rPr lang="en-US" b="1" dirty="0" smtClean="0"/>
              <a:t>Mobile connectivity</a:t>
            </a:r>
            <a:endParaRPr lang="tr-TR" b="1" dirty="0" smtClean="0"/>
          </a:p>
          <a:p>
            <a:r>
              <a:rPr lang="tr-TR" b="1" dirty="0" err="1" smtClean="0"/>
              <a:t>Bandwith</a:t>
            </a:r>
            <a:r>
              <a:rPr lang="tr-TR" b="1" dirty="0" smtClean="0"/>
              <a:t> </a:t>
            </a:r>
            <a:r>
              <a:rPr lang="tr-TR" b="1" dirty="0" err="1" smtClean="0"/>
              <a:t>problems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VLC in </a:t>
            </a:r>
            <a:r>
              <a:rPr lang="tr-TR" dirty="0" err="1" smtClean="0"/>
              <a:t>offices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 descr="C:\Users\KadirCan\Desktop\Opera Anlık Görüntü_2020-01-06_211714_www.youtube.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44408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My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</p:txBody>
      </p:sp>
      <p:pic>
        <p:nvPicPr>
          <p:cNvPr id="4" name="3 İçerik Yer Tutucusu" descr="89002054-video-camera-ic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772816"/>
            <a:ext cx="1008112" cy="1008112"/>
          </a:xfrm>
        </p:spPr>
      </p:pic>
      <p:cxnSp>
        <p:nvCxnSpPr>
          <p:cNvPr id="6" name="5 Düz Ok Bağlayıcısı"/>
          <p:cNvCxnSpPr/>
          <p:nvPr/>
        </p:nvCxnSpPr>
        <p:spPr>
          <a:xfrm>
            <a:off x="1907704" y="234888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KadirCan\Desktop\analog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772816"/>
            <a:ext cx="1011808" cy="424959"/>
          </a:xfrm>
          <a:prstGeom prst="rect">
            <a:avLst/>
          </a:prstGeom>
          <a:noFill/>
        </p:spPr>
      </p:pic>
      <p:pic>
        <p:nvPicPr>
          <p:cNvPr id="1027" name="Picture 3" descr="C:\Users\KadirCan\Desktop\arduino-uno-r3-smd-ch340-chipset-klon-usb-kablo-dahil-arduino-modelleri-cin-1427-57-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772816"/>
            <a:ext cx="1708451" cy="1080120"/>
          </a:xfrm>
          <a:prstGeom prst="rect">
            <a:avLst/>
          </a:prstGeom>
          <a:noFill/>
        </p:spPr>
      </p:pic>
      <p:cxnSp>
        <p:nvCxnSpPr>
          <p:cNvPr id="15" name="14 Düz Ok Bağlayıcısı"/>
          <p:cNvCxnSpPr/>
          <p:nvPr/>
        </p:nvCxnSpPr>
        <p:spPr>
          <a:xfrm>
            <a:off x="5436096" y="2348880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Metin kutusu"/>
          <p:cNvSpPr txBox="1"/>
          <p:nvPr/>
        </p:nvSpPr>
        <p:spPr>
          <a:xfrm>
            <a:off x="5652120" y="1772816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0,1</a:t>
            </a:r>
            <a:endParaRPr lang="tr-TR" sz="3200" dirty="0"/>
          </a:p>
        </p:txBody>
      </p:sp>
      <p:pic>
        <p:nvPicPr>
          <p:cNvPr id="1028" name="Picture 4" descr="C:\Users\KadirCan\Desktop\217-2173538_make-the-fab-speakers-led-png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6256" y="1916832"/>
            <a:ext cx="626746" cy="856807"/>
          </a:xfrm>
          <a:prstGeom prst="rect">
            <a:avLst/>
          </a:prstGeom>
          <a:noFill/>
        </p:spPr>
      </p:pic>
      <p:pic>
        <p:nvPicPr>
          <p:cNvPr id="1029" name="Picture 5" descr="C:\Users\KadirCan\Desktop\electronicparts_nocolors-11-51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4221088"/>
            <a:ext cx="1034778" cy="1034778"/>
          </a:xfrm>
          <a:prstGeom prst="rect">
            <a:avLst/>
          </a:prstGeom>
          <a:noFill/>
        </p:spPr>
      </p:pic>
      <p:cxnSp>
        <p:nvCxnSpPr>
          <p:cNvPr id="27" name="26 Düz Ok Bağlayıcısı"/>
          <p:cNvCxnSpPr/>
          <p:nvPr/>
        </p:nvCxnSpPr>
        <p:spPr>
          <a:xfrm flipH="1">
            <a:off x="5220072" y="4653136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C:\Users\KadirCan\Desktop\analog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005064"/>
            <a:ext cx="1011808" cy="424959"/>
          </a:xfrm>
          <a:prstGeom prst="rect">
            <a:avLst/>
          </a:prstGeom>
          <a:noFill/>
        </p:spPr>
      </p:pic>
      <p:pic>
        <p:nvPicPr>
          <p:cNvPr id="30" name="Picture 3" descr="C:\Users\KadirCan\Desktop\arduino-uno-r3-smd-ch340-chipset-klon-usb-kablo-dahil-arduino-modelleri-cin-1427-57-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4077072"/>
            <a:ext cx="1708451" cy="1080120"/>
          </a:xfrm>
          <a:prstGeom prst="rect">
            <a:avLst/>
          </a:prstGeom>
          <a:noFill/>
        </p:spPr>
      </p:pic>
      <p:cxnSp>
        <p:nvCxnSpPr>
          <p:cNvPr id="31" name="30 Düz Ok Bağlayıcısı"/>
          <p:cNvCxnSpPr/>
          <p:nvPr/>
        </p:nvCxnSpPr>
        <p:spPr>
          <a:xfrm flipH="1">
            <a:off x="2123728" y="465313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Metin kutusu"/>
          <p:cNvSpPr txBox="1"/>
          <p:nvPr/>
        </p:nvSpPr>
        <p:spPr>
          <a:xfrm>
            <a:off x="2411760" y="4077072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0,1</a:t>
            </a:r>
            <a:endParaRPr lang="tr-TR" sz="3200" dirty="0"/>
          </a:p>
        </p:txBody>
      </p:sp>
      <p:pic>
        <p:nvPicPr>
          <p:cNvPr id="1030" name="Picture 6" descr="C:\Users\KadirCan\Desktop\indi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3933056"/>
            <a:ext cx="1324049" cy="1324049"/>
          </a:xfrm>
          <a:prstGeom prst="rect">
            <a:avLst/>
          </a:prstGeom>
          <a:noFill/>
        </p:spPr>
      </p:pic>
      <p:sp>
        <p:nvSpPr>
          <p:cNvPr id="36" name="35 Metin kutusu"/>
          <p:cNvSpPr txBox="1"/>
          <p:nvPr/>
        </p:nvSpPr>
        <p:spPr>
          <a:xfrm>
            <a:off x="1979712" y="249289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640x480</a:t>
            </a:r>
            <a:endParaRPr lang="tr-TR" sz="2800" dirty="0"/>
          </a:p>
        </p:txBody>
      </p:sp>
      <p:sp>
        <p:nvSpPr>
          <p:cNvPr id="37" name="36 Metin kutusu"/>
          <p:cNvSpPr txBox="1"/>
          <p:nvPr/>
        </p:nvSpPr>
        <p:spPr>
          <a:xfrm>
            <a:off x="2123728" y="2996952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/>
              <a:t>10 FPS</a:t>
            </a:r>
            <a:endParaRPr lang="tr-TR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Problems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*</a:t>
            </a:r>
            <a:r>
              <a:rPr lang="tr-TR" dirty="0" err="1" smtClean="0"/>
              <a:t>Arduino</a:t>
            </a:r>
            <a:r>
              <a:rPr lang="tr-TR" dirty="0" smtClean="0"/>
              <a:t> </a:t>
            </a:r>
            <a:r>
              <a:rPr lang="tr-TR" dirty="0" err="1" smtClean="0"/>
              <a:t>speed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smtClean="0"/>
              <a:t>	-16Mhz </a:t>
            </a:r>
            <a:r>
              <a:rPr lang="tr-TR" dirty="0" err="1" smtClean="0"/>
              <a:t>Oscillator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smtClean="0"/>
              <a:t>	-32KB </a:t>
            </a:r>
            <a:r>
              <a:rPr lang="tr-TR" dirty="0" err="1" smtClean="0"/>
              <a:t>memory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*</a:t>
            </a:r>
            <a:r>
              <a:rPr lang="tr-TR" dirty="0" err="1" smtClean="0"/>
              <a:t>Analog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Digital</a:t>
            </a:r>
            <a:r>
              <a:rPr lang="tr-TR" dirty="0" smtClean="0"/>
              <a:t> </a:t>
            </a:r>
            <a:r>
              <a:rPr lang="tr-TR" dirty="0" err="1" smtClean="0"/>
              <a:t>Converte</a:t>
            </a:r>
            <a:r>
              <a:rPr lang="tr-TR" dirty="0" err="1" smtClean="0"/>
              <a:t>r</a:t>
            </a:r>
            <a:r>
              <a:rPr lang="tr-TR" dirty="0" smtClean="0"/>
              <a:t>(ADC)  </a:t>
            </a:r>
            <a:r>
              <a:rPr lang="tr-TR" dirty="0" err="1" smtClean="0"/>
              <a:t>speed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*</a:t>
            </a:r>
            <a:r>
              <a:rPr lang="tr-TR" dirty="0" err="1" smtClean="0"/>
              <a:t>Connection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arduino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computer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receiver</a:t>
            </a:r>
            <a:r>
              <a:rPr lang="tr-TR" dirty="0" smtClean="0"/>
              <a:t> </a:t>
            </a:r>
            <a:r>
              <a:rPr lang="tr-TR" dirty="0" err="1" smtClean="0"/>
              <a:t>side</a:t>
            </a:r>
            <a:endParaRPr lang="tr-T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tr-TR" dirty="0" err="1" smtClean="0"/>
              <a:t>Solutions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936105"/>
          </a:xfrm>
        </p:spPr>
        <p:txBody>
          <a:bodyPr>
            <a:normAutofit/>
          </a:bodyPr>
          <a:lstStyle/>
          <a:p>
            <a:r>
              <a:rPr lang="tr-TR" dirty="0" err="1" smtClean="0"/>
              <a:t>Efficient</a:t>
            </a:r>
            <a:r>
              <a:rPr lang="tr-TR" dirty="0" smtClean="0"/>
              <a:t> </a:t>
            </a:r>
            <a:r>
              <a:rPr lang="tr-TR" dirty="0" err="1" smtClean="0"/>
              <a:t>coding</a:t>
            </a:r>
            <a:endParaRPr lang="tr-TR" dirty="0"/>
          </a:p>
        </p:txBody>
      </p:sp>
      <p:pic>
        <p:nvPicPr>
          <p:cNvPr id="1026" name="Picture 2" descr="C:\Users\KadirCan\Desktop\Opera Anlık Görüntü_2020-01-07_183338_stackabuse.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39050" cy="50284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tr-TR" dirty="0" err="1" smtClean="0"/>
              <a:t>Solutions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5"/>
          </a:xfrm>
        </p:spPr>
        <p:txBody>
          <a:bodyPr/>
          <a:lstStyle/>
          <a:p>
            <a:r>
              <a:rPr lang="tr-TR" dirty="0" err="1" smtClean="0"/>
              <a:t>Increasing</a:t>
            </a:r>
            <a:r>
              <a:rPr lang="tr-TR" dirty="0" smtClean="0"/>
              <a:t> </a:t>
            </a:r>
            <a:r>
              <a:rPr lang="tr-TR" dirty="0" err="1" smtClean="0"/>
              <a:t>sample</a:t>
            </a:r>
            <a:r>
              <a:rPr lang="tr-TR" dirty="0" smtClean="0"/>
              <a:t> rate of ADC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en-US" sz="2800" dirty="0" smtClean="0"/>
              <a:t>ADC </a:t>
            </a:r>
            <a:r>
              <a:rPr lang="en-US" sz="2800" dirty="0" smtClean="0"/>
              <a:t>clock is set to 16 MHz/128 = 125 KHz. Each conversion in AVR takes 13 ADC clocks </a:t>
            </a:r>
            <a:r>
              <a:rPr lang="en-US" sz="2800" dirty="0" smtClean="0"/>
              <a:t>so</a:t>
            </a:r>
            <a:endParaRPr lang="tr-TR" sz="2800" dirty="0" smtClean="0"/>
          </a:p>
          <a:p>
            <a:pPr>
              <a:buNone/>
            </a:pPr>
            <a:r>
              <a:rPr lang="tr-TR" sz="2800" dirty="0" smtClean="0"/>
              <a:t>	</a:t>
            </a:r>
            <a:r>
              <a:rPr lang="en-US" sz="2800" dirty="0" smtClean="0"/>
              <a:t>125</a:t>
            </a:r>
            <a:r>
              <a:rPr lang="en-US" sz="2800" dirty="0" smtClean="0"/>
              <a:t> KHz /13 = 9615 Hz.</a:t>
            </a:r>
            <a:r>
              <a:rPr lang="tr-TR" sz="2800" dirty="0" smtClean="0"/>
              <a:t>  </a:t>
            </a:r>
            <a:endParaRPr lang="tr-TR" sz="2800" dirty="0"/>
          </a:p>
        </p:txBody>
      </p:sp>
      <p:pic>
        <p:nvPicPr>
          <p:cNvPr id="2050" name="Picture 2" descr="C:\Users\KadirCan\Desktop\Opera Anlık Görüntü_2020-01-07_202527_yaab-arduino.blogspot.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717032"/>
            <a:ext cx="5038725" cy="2000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tr-TR" dirty="0" err="1" smtClean="0"/>
              <a:t>Solutions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720080"/>
          </a:xfrm>
        </p:spPr>
        <p:txBody>
          <a:bodyPr/>
          <a:lstStyle/>
          <a:p>
            <a:r>
              <a:rPr lang="tr-TR" dirty="0" err="1" smtClean="0"/>
              <a:t>Pyserial</a:t>
            </a:r>
            <a:endParaRPr lang="tr-TR" dirty="0"/>
          </a:p>
        </p:txBody>
      </p:sp>
      <p:pic>
        <p:nvPicPr>
          <p:cNvPr id="3074" name="Picture 2" descr="C:\Users\KadirCan\Downloads\Adsı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7463805" cy="43934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</p:spPr>
        <p:txBody>
          <a:bodyPr/>
          <a:lstStyle/>
          <a:p>
            <a:r>
              <a:rPr lang="tr-TR" dirty="0" err="1" smtClean="0"/>
              <a:t>Thank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your</a:t>
            </a:r>
            <a:r>
              <a:rPr lang="tr-TR" dirty="0" smtClean="0"/>
              <a:t> time</a:t>
            </a:r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51</Words>
  <Application>Microsoft Office PowerPoint</Application>
  <PresentationFormat>Ekran Gösterisi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Ofis Teması</vt:lpstr>
      <vt:lpstr>Visible Light Communication(VLC)</vt:lpstr>
      <vt:lpstr>Where and why to use VLC</vt:lpstr>
      <vt:lpstr>VLC in offices</vt:lpstr>
      <vt:lpstr>My project</vt:lpstr>
      <vt:lpstr>Problems</vt:lpstr>
      <vt:lpstr>Solutions</vt:lpstr>
      <vt:lpstr>Solutions</vt:lpstr>
      <vt:lpstr>Solutions</vt:lpstr>
      <vt:lpstr>Thank you for your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Kadir Can Demir</dc:creator>
  <cp:lastModifiedBy>Kadir Can Demir</cp:lastModifiedBy>
  <cp:revision>117</cp:revision>
  <dcterms:created xsi:type="dcterms:W3CDTF">2020-01-03T11:41:44Z</dcterms:created>
  <dcterms:modified xsi:type="dcterms:W3CDTF">2020-01-07T18:53:47Z</dcterms:modified>
</cp:coreProperties>
</file>