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62AEF14-52C6-453C-A7CE-54881457FF67}" type="datetimeFigureOut">
              <a:rPr lang="tr-TR" smtClean="0"/>
              <a:t>25.04.2020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33139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2AEF14-52C6-453C-A7CE-54881457FF67}" type="datetimeFigureOut">
              <a:rPr lang="tr-TR" smtClean="0"/>
              <a:t>25.04.2020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30839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2AEF14-52C6-453C-A7CE-54881457FF67}" type="datetimeFigureOut">
              <a:rPr lang="tr-TR" smtClean="0"/>
              <a:t>25.04.2020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845746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2AEF14-52C6-453C-A7CE-54881457FF67}" type="datetimeFigureOut">
              <a:rPr lang="tr-TR" smtClean="0"/>
              <a:t>25.04.2020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8590AD2-10AC-43DF-AE55-A5E1886995E3}"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2214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2AEF14-52C6-453C-A7CE-54881457FF67}" type="datetimeFigureOut">
              <a:rPr lang="tr-TR" smtClean="0"/>
              <a:t>25.04.2020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95956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62AEF14-52C6-453C-A7CE-54881457FF67}" type="datetimeFigureOut">
              <a:rPr lang="tr-TR" smtClean="0"/>
              <a:t>25.04.2020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9871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62AEF14-52C6-453C-A7CE-54881457FF67}" type="datetimeFigureOut">
              <a:rPr lang="tr-TR" smtClean="0"/>
              <a:t>25.04.2020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614893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2AEF14-52C6-453C-A7CE-54881457FF67}" type="datetimeFigureOut">
              <a:rPr lang="tr-TR" smtClean="0"/>
              <a:t>25.04.2020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308971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2AEF14-52C6-453C-A7CE-54881457FF67}" type="datetimeFigureOut">
              <a:rPr lang="tr-TR" smtClean="0"/>
              <a:t>25.04.2020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86691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2AEF14-52C6-453C-A7CE-54881457FF67}" type="datetimeFigureOut">
              <a:rPr lang="tr-TR" smtClean="0"/>
              <a:t>25.04.2020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412073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62AEF14-52C6-453C-A7CE-54881457FF67}" type="datetimeFigureOut">
              <a:rPr lang="tr-TR" smtClean="0"/>
              <a:t>25.04.2020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250674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62AEF14-52C6-453C-A7CE-54881457FF67}" type="datetimeFigureOut">
              <a:rPr lang="tr-TR" smtClean="0"/>
              <a:t>25.04.2020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26647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62AEF14-52C6-453C-A7CE-54881457FF67}" type="datetimeFigureOut">
              <a:rPr lang="tr-TR" smtClean="0"/>
              <a:t>25.04.2020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99882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62AEF14-52C6-453C-A7CE-54881457FF67}" type="datetimeFigureOut">
              <a:rPr lang="tr-TR" smtClean="0"/>
              <a:t>25.04.2020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295851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AEF14-52C6-453C-A7CE-54881457FF67}" type="datetimeFigureOut">
              <a:rPr lang="tr-TR" smtClean="0"/>
              <a:t>25.04.2020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242158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2AEF14-52C6-453C-A7CE-54881457FF67}" type="datetimeFigureOut">
              <a:rPr lang="tr-TR" smtClean="0"/>
              <a:t>25.04.2020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386209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2AEF14-52C6-453C-A7CE-54881457FF67}" type="datetimeFigureOut">
              <a:rPr lang="tr-TR" smtClean="0"/>
              <a:t>25.04.2020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8590AD2-10AC-43DF-AE55-A5E1886995E3}" type="slidenum">
              <a:rPr lang="tr-TR" smtClean="0"/>
              <a:t>‹#›</a:t>
            </a:fld>
            <a:endParaRPr lang="tr-TR"/>
          </a:p>
        </p:txBody>
      </p:sp>
    </p:spTree>
    <p:extLst>
      <p:ext uri="{BB962C8B-B14F-4D97-AF65-F5344CB8AC3E}">
        <p14:creationId xmlns:p14="http://schemas.microsoft.com/office/powerpoint/2010/main" val="182718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2AEF14-52C6-453C-A7CE-54881457FF67}" type="datetimeFigureOut">
              <a:rPr lang="tr-TR" smtClean="0"/>
              <a:t>25.04.2020</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590AD2-10AC-43DF-AE55-A5E1886995E3}" type="slidenum">
              <a:rPr lang="tr-TR" smtClean="0"/>
              <a:t>‹#›</a:t>
            </a:fld>
            <a:endParaRPr lang="tr-TR"/>
          </a:p>
        </p:txBody>
      </p:sp>
    </p:spTree>
    <p:extLst>
      <p:ext uri="{BB962C8B-B14F-4D97-AF65-F5344CB8AC3E}">
        <p14:creationId xmlns:p14="http://schemas.microsoft.com/office/powerpoint/2010/main" val="20848019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B39C0521-820E-4EAB-8083-4E688A7E9631}"/>
              </a:ext>
            </a:extLst>
          </p:cNvPr>
          <p:cNvSpPr>
            <a:spLocks noGrp="1"/>
          </p:cNvSpPr>
          <p:nvPr>
            <p:ph type="subTitle" idx="1"/>
          </p:nvPr>
        </p:nvSpPr>
        <p:spPr>
          <a:xfrm>
            <a:off x="1136342" y="3602038"/>
            <a:ext cx="9499107" cy="3144991"/>
          </a:xfrm>
        </p:spPr>
        <p:txBody>
          <a:bodyPr>
            <a:normAutofit lnSpcReduction="10000"/>
          </a:bodyPr>
          <a:lstStyle/>
          <a:p>
            <a:r>
              <a:rPr lang="tr-TR" noProof="1"/>
              <a:t>Adı: Emirhan</a:t>
            </a:r>
          </a:p>
          <a:p>
            <a:r>
              <a:rPr lang="tr-TR" noProof="1"/>
              <a:t>Soyadı: Tugal</a:t>
            </a:r>
          </a:p>
          <a:p>
            <a:r>
              <a:rPr lang="tr-TR" noProof="1"/>
              <a:t>Proje: Sudoku Uygulaması</a:t>
            </a:r>
          </a:p>
          <a:p>
            <a:r>
              <a:rPr lang="tr-TR" noProof="1"/>
              <a:t>Ders: Android Programlamaya Giriş</a:t>
            </a:r>
          </a:p>
          <a:p>
            <a:r>
              <a:rPr lang="tr-TR" noProof="1"/>
              <a:t>Numara: 18MY03020</a:t>
            </a:r>
          </a:p>
          <a:p>
            <a:r>
              <a:rPr lang="tr-TR" noProof="1"/>
              <a:t>Danışman Ögr. Grv.: Nilgün İNCEREİS</a:t>
            </a:r>
          </a:p>
          <a:p>
            <a:endParaRPr lang="tr-TR" dirty="0"/>
          </a:p>
        </p:txBody>
      </p:sp>
      <p:pic>
        <p:nvPicPr>
          <p:cNvPr id="4" name="Resim 3">
            <a:extLst>
              <a:ext uri="{FF2B5EF4-FFF2-40B4-BE49-F238E27FC236}">
                <a16:creationId xmlns:a16="http://schemas.microsoft.com/office/drawing/2014/main" id="{F68FE7A2-1021-41CF-9483-6791577D4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05" y="198031"/>
            <a:ext cx="4370388" cy="3365198"/>
          </a:xfrm>
          <a:prstGeom prst="rect">
            <a:avLst/>
          </a:prstGeom>
        </p:spPr>
      </p:pic>
    </p:spTree>
    <p:extLst>
      <p:ext uri="{BB962C8B-B14F-4D97-AF65-F5344CB8AC3E}">
        <p14:creationId xmlns:p14="http://schemas.microsoft.com/office/powerpoint/2010/main" val="249267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CDB5CC7-B4F3-407E-8A08-5A43EA0620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48807" y="645248"/>
            <a:ext cx="6494385" cy="1618558"/>
          </a:xfrm>
          <a:prstGeom prst="rect">
            <a:avLst/>
          </a:prstGeom>
          <a:noFill/>
          <a:ln>
            <a:noFill/>
          </a:ln>
        </p:spPr>
      </p:pic>
      <p:sp>
        <p:nvSpPr>
          <p:cNvPr id="5" name="Metin kutusu 4">
            <a:extLst>
              <a:ext uri="{FF2B5EF4-FFF2-40B4-BE49-F238E27FC236}">
                <a16:creationId xmlns:a16="http://schemas.microsoft.com/office/drawing/2014/main" id="{BD88D834-F2AE-489D-B324-ED8E77FC5E6E}"/>
              </a:ext>
            </a:extLst>
          </p:cNvPr>
          <p:cNvSpPr txBox="1"/>
          <p:nvPr/>
        </p:nvSpPr>
        <p:spPr>
          <a:xfrm>
            <a:off x="1197372" y="2967335"/>
            <a:ext cx="9797256" cy="923330"/>
          </a:xfrm>
          <a:prstGeom prst="rect">
            <a:avLst/>
          </a:prstGeom>
          <a:noFill/>
        </p:spPr>
        <p:txBody>
          <a:bodyPr wrap="square" rtlCol="0">
            <a:spAutoFit/>
          </a:bodyPr>
          <a:lstStyle/>
          <a:p>
            <a:r>
              <a:rPr lang="tr-TR" dirty="0"/>
              <a:t>Burası ise benim Numara ekleme fonksiyonum. Burada Bilgi ve Mesaj veriyorum. Bu mesajlar tamamen kullanıcı ne yaparsa ona göre gösteriyor.</a:t>
            </a:r>
          </a:p>
          <a:p>
            <a:endParaRPr lang="tr-TR" dirty="0"/>
          </a:p>
        </p:txBody>
      </p:sp>
    </p:spTree>
    <p:extLst>
      <p:ext uri="{BB962C8B-B14F-4D97-AF65-F5344CB8AC3E}">
        <p14:creationId xmlns:p14="http://schemas.microsoft.com/office/powerpoint/2010/main" val="416268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361069D7-1602-49D7-9C33-20094C6F6D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9045" y="435699"/>
            <a:ext cx="6393910" cy="1925761"/>
          </a:xfrm>
          <a:prstGeom prst="rect">
            <a:avLst/>
          </a:prstGeom>
          <a:noFill/>
          <a:ln>
            <a:noFill/>
          </a:ln>
        </p:spPr>
      </p:pic>
      <p:sp>
        <p:nvSpPr>
          <p:cNvPr id="5" name="Metin kutusu 4">
            <a:extLst>
              <a:ext uri="{FF2B5EF4-FFF2-40B4-BE49-F238E27FC236}">
                <a16:creationId xmlns:a16="http://schemas.microsoft.com/office/drawing/2014/main" id="{2E919DA4-5F19-40E0-B963-811EAA41F712}"/>
              </a:ext>
            </a:extLst>
          </p:cNvPr>
          <p:cNvSpPr txBox="1"/>
          <p:nvPr/>
        </p:nvSpPr>
        <p:spPr>
          <a:xfrm>
            <a:off x="443883" y="3346882"/>
            <a:ext cx="10857391" cy="1477328"/>
          </a:xfrm>
          <a:prstGeom prst="rect">
            <a:avLst/>
          </a:prstGeom>
          <a:noFill/>
        </p:spPr>
        <p:txBody>
          <a:bodyPr wrap="square" rtlCol="0">
            <a:spAutoFit/>
          </a:bodyPr>
          <a:lstStyle/>
          <a:p>
            <a:r>
              <a:rPr lang="tr-TR" noProof="1"/>
              <a:t>Burada da sayıları silme fonksiyonum var. Burada da gördüğünüz gibi if, else ve else if kullandım. İlk başta numara kaldırılıyor diye mesaj gösteriyor. Sonrasında kullanıcı hiçbir kutuyu seçmeyip silmeye kalkarsa mesajı başka türlü döndürüyor. Yani buradaki silme kuralı tamamen sudokunun kurallarına göre silme işlemleri. Kodlarda da mesajları ona göre yazdım.</a:t>
            </a:r>
          </a:p>
          <a:p>
            <a:endParaRPr lang="tr-TR" noProof="1"/>
          </a:p>
        </p:txBody>
      </p:sp>
    </p:spTree>
    <p:extLst>
      <p:ext uri="{BB962C8B-B14F-4D97-AF65-F5344CB8AC3E}">
        <p14:creationId xmlns:p14="http://schemas.microsoft.com/office/powerpoint/2010/main" val="114100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FAC11D1-C0D6-40B9-ABE8-30813F6150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19450" y="250332"/>
            <a:ext cx="5753100" cy="3409950"/>
          </a:xfrm>
          <a:prstGeom prst="rect">
            <a:avLst/>
          </a:prstGeom>
          <a:noFill/>
          <a:ln>
            <a:noFill/>
          </a:ln>
        </p:spPr>
      </p:pic>
      <p:sp>
        <p:nvSpPr>
          <p:cNvPr id="5" name="Dikdörtgen 4">
            <a:extLst>
              <a:ext uri="{FF2B5EF4-FFF2-40B4-BE49-F238E27FC236}">
                <a16:creationId xmlns:a16="http://schemas.microsoft.com/office/drawing/2014/main" id="{3115C3F8-E39E-4B00-B4ED-49EDDAAF5913}"/>
              </a:ext>
            </a:extLst>
          </p:cNvPr>
          <p:cNvSpPr/>
          <p:nvPr/>
        </p:nvSpPr>
        <p:spPr>
          <a:xfrm>
            <a:off x="1725226" y="3946418"/>
            <a:ext cx="8439705" cy="1547924"/>
          </a:xfrm>
          <a:prstGeom prst="rect">
            <a:avLst/>
          </a:prstGeom>
        </p:spPr>
        <p:txBody>
          <a:bodyPr wrap="square">
            <a:spAutoFit/>
          </a:bodyPr>
          <a:lstStyle/>
          <a:p>
            <a:pPr>
              <a:lnSpc>
                <a:spcPct val="106000"/>
              </a:lnSpc>
              <a:spcAft>
                <a:spcPts val="800"/>
              </a:spcAft>
            </a:pPr>
            <a:r>
              <a:rPr lang="tr-TR" noProof="1">
                <a:latin typeface="Calibri" panose="020F0502020204030204" pitchFamily="34" charset="0"/>
                <a:ea typeface="Calibri" panose="020F0502020204030204" pitchFamily="34" charset="0"/>
                <a:cs typeface="Times New Roman" panose="02020603050405020304" pitchFamily="18" charset="0"/>
              </a:rPr>
              <a:t>Gördüğünüz gibi resetText ve checkText’imiz mevcut. Buralar da o butonların renklerini ve tam olarak nereler de olacağını margin değerleriyle atadım. Gördüğünüz gibi Doğru Değil ve Doğru yazılarım var. Bunlar kullanıcının yanlış yaparsa ya da doğru yaparsa gözükecek mesajlar. En yukarıda da Reset ve Kontrol butonları var. Bunlar da marginleri ve rengi var.</a:t>
            </a:r>
            <a:endParaRPr lang="tr-TR" sz="1400" noProof="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757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243BF7-5C38-4E32-8A25-D8706A848D00}"/>
              </a:ext>
            </a:extLst>
          </p:cNvPr>
          <p:cNvSpPr>
            <a:spLocks noGrp="1"/>
          </p:cNvSpPr>
          <p:nvPr>
            <p:ph type="title"/>
          </p:nvPr>
        </p:nvSpPr>
        <p:spPr/>
        <p:txBody>
          <a:bodyPr/>
          <a:lstStyle/>
          <a:p>
            <a:r>
              <a:rPr lang="tr-TR" dirty="0"/>
              <a:t>SON OLARAK PROJEMİN ÇIKTILARI</a:t>
            </a:r>
          </a:p>
        </p:txBody>
      </p:sp>
      <p:pic>
        <p:nvPicPr>
          <p:cNvPr id="4" name="Resim 3">
            <a:extLst>
              <a:ext uri="{FF2B5EF4-FFF2-40B4-BE49-F238E27FC236}">
                <a16:creationId xmlns:a16="http://schemas.microsoft.com/office/drawing/2014/main" id="{2EAD11E3-1D01-498D-B4EE-1ED232DED5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0513" y="2032986"/>
            <a:ext cx="1797682" cy="4004288"/>
          </a:xfrm>
          <a:prstGeom prst="rect">
            <a:avLst/>
          </a:prstGeom>
          <a:noFill/>
          <a:ln>
            <a:noFill/>
          </a:ln>
        </p:spPr>
      </p:pic>
      <p:pic>
        <p:nvPicPr>
          <p:cNvPr id="5" name="Resim 4">
            <a:extLst>
              <a:ext uri="{FF2B5EF4-FFF2-40B4-BE49-F238E27FC236}">
                <a16:creationId xmlns:a16="http://schemas.microsoft.com/office/drawing/2014/main" id="{7AFF6F23-BB26-40D9-A522-B44594BBF1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00594" y="2032986"/>
            <a:ext cx="1797682" cy="4004288"/>
          </a:xfrm>
          <a:prstGeom prst="rect">
            <a:avLst/>
          </a:prstGeom>
          <a:noFill/>
          <a:ln>
            <a:noFill/>
          </a:ln>
        </p:spPr>
      </p:pic>
      <p:pic>
        <p:nvPicPr>
          <p:cNvPr id="6" name="Resim 5">
            <a:extLst>
              <a:ext uri="{FF2B5EF4-FFF2-40B4-BE49-F238E27FC236}">
                <a16:creationId xmlns:a16="http://schemas.microsoft.com/office/drawing/2014/main" id="{C66E1E29-BCD1-4EB2-ADB5-AAEF606DB60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0675" y="2032986"/>
            <a:ext cx="1797683" cy="4004288"/>
          </a:xfrm>
          <a:prstGeom prst="rect">
            <a:avLst/>
          </a:prstGeom>
          <a:noFill/>
          <a:ln>
            <a:noFill/>
          </a:ln>
        </p:spPr>
      </p:pic>
      <p:pic>
        <p:nvPicPr>
          <p:cNvPr id="7" name="Resim 6">
            <a:extLst>
              <a:ext uri="{FF2B5EF4-FFF2-40B4-BE49-F238E27FC236}">
                <a16:creationId xmlns:a16="http://schemas.microsoft.com/office/drawing/2014/main" id="{37A2B828-1967-43C6-92A0-B70D9207ED0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80757" y="2032986"/>
            <a:ext cx="1797683" cy="4004288"/>
          </a:xfrm>
          <a:prstGeom prst="rect">
            <a:avLst/>
          </a:prstGeom>
          <a:noFill/>
          <a:ln>
            <a:noFill/>
          </a:ln>
        </p:spPr>
      </p:pic>
    </p:spTree>
    <p:extLst>
      <p:ext uri="{BB962C8B-B14F-4D97-AF65-F5344CB8AC3E}">
        <p14:creationId xmlns:p14="http://schemas.microsoft.com/office/powerpoint/2010/main" val="148670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88E92E-2ED4-46FD-865B-D7A46B6D0FC9}"/>
              </a:ext>
            </a:extLst>
          </p:cNvPr>
          <p:cNvSpPr>
            <a:spLocks noGrp="1"/>
          </p:cNvSpPr>
          <p:nvPr>
            <p:ph type="title"/>
          </p:nvPr>
        </p:nvSpPr>
        <p:spPr>
          <a:xfrm>
            <a:off x="919119" y="2765839"/>
            <a:ext cx="10353761" cy="1326321"/>
          </a:xfrm>
        </p:spPr>
        <p:txBody>
          <a:bodyPr/>
          <a:lstStyle/>
          <a:p>
            <a:r>
              <a:rPr lang="tr-TR" dirty="0"/>
              <a:t>İzlediğiniz için teşekkür ederim</a:t>
            </a:r>
          </a:p>
        </p:txBody>
      </p:sp>
    </p:spTree>
    <p:extLst>
      <p:ext uri="{BB962C8B-B14F-4D97-AF65-F5344CB8AC3E}">
        <p14:creationId xmlns:p14="http://schemas.microsoft.com/office/powerpoint/2010/main" val="285932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94434A-F82A-4D28-9BA4-9591BB89D274}"/>
              </a:ext>
            </a:extLst>
          </p:cNvPr>
          <p:cNvSpPr>
            <a:spLocks noGrp="1"/>
          </p:cNvSpPr>
          <p:nvPr>
            <p:ph type="title"/>
          </p:nvPr>
        </p:nvSpPr>
        <p:spPr/>
        <p:txBody>
          <a:bodyPr/>
          <a:lstStyle/>
          <a:p>
            <a:r>
              <a:rPr lang="tr-TR" dirty="0"/>
              <a:t>PROJEMİ HANGİ DİLLE YAZDIM?</a:t>
            </a:r>
          </a:p>
        </p:txBody>
      </p:sp>
      <p:sp>
        <p:nvSpPr>
          <p:cNvPr id="3" name="İçerik Yer Tutucusu 2">
            <a:extLst>
              <a:ext uri="{FF2B5EF4-FFF2-40B4-BE49-F238E27FC236}">
                <a16:creationId xmlns:a16="http://schemas.microsoft.com/office/drawing/2014/main" id="{5881B1F8-AD6F-4C4E-B771-9BA157E83A2D}"/>
              </a:ext>
            </a:extLst>
          </p:cNvPr>
          <p:cNvSpPr>
            <a:spLocks noGrp="1"/>
          </p:cNvSpPr>
          <p:nvPr>
            <p:ph idx="1"/>
          </p:nvPr>
        </p:nvSpPr>
        <p:spPr>
          <a:xfrm>
            <a:off x="919119" y="2553264"/>
            <a:ext cx="10353762" cy="3695136"/>
          </a:xfrm>
        </p:spPr>
        <p:txBody>
          <a:bodyPr/>
          <a:lstStyle/>
          <a:p>
            <a:r>
              <a:rPr lang="tr-TR" noProof="1"/>
              <a:t>Projemi Kotlin diliyle yazdım. Sudoku uygulamasını yaparken Kotlin dilinin faydalarını gördüm. Kotlin temel olarak çok daha basit ve kolay.</a:t>
            </a:r>
          </a:p>
          <a:p>
            <a:endParaRPr lang="tr-TR" dirty="0"/>
          </a:p>
        </p:txBody>
      </p:sp>
    </p:spTree>
    <p:extLst>
      <p:ext uri="{BB962C8B-B14F-4D97-AF65-F5344CB8AC3E}">
        <p14:creationId xmlns:p14="http://schemas.microsoft.com/office/powerpoint/2010/main" val="269874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EE5D38-EFA2-4BDB-AF91-BE73617613AF}"/>
              </a:ext>
            </a:extLst>
          </p:cNvPr>
          <p:cNvSpPr>
            <a:spLocks noGrp="1"/>
          </p:cNvSpPr>
          <p:nvPr>
            <p:ph type="title"/>
          </p:nvPr>
        </p:nvSpPr>
        <p:spPr/>
        <p:txBody>
          <a:bodyPr/>
          <a:lstStyle/>
          <a:p>
            <a:r>
              <a:rPr lang="tr-TR" dirty="0"/>
              <a:t>PROJEME NASIL BAŞLADIM?</a:t>
            </a:r>
          </a:p>
        </p:txBody>
      </p:sp>
      <p:pic>
        <p:nvPicPr>
          <p:cNvPr id="5" name="İçerik Yer Tutucusu 4">
            <a:extLst>
              <a:ext uri="{FF2B5EF4-FFF2-40B4-BE49-F238E27FC236}">
                <a16:creationId xmlns:a16="http://schemas.microsoft.com/office/drawing/2014/main" id="{656C07DE-7EE0-40AA-9C9C-F9BFC2099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992" y="1935921"/>
            <a:ext cx="3732916" cy="1701937"/>
          </a:xfrm>
        </p:spPr>
      </p:pic>
      <p:sp>
        <p:nvSpPr>
          <p:cNvPr id="6" name="Metin kutusu 5">
            <a:extLst>
              <a:ext uri="{FF2B5EF4-FFF2-40B4-BE49-F238E27FC236}">
                <a16:creationId xmlns:a16="http://schemas.microsoft.com/office/drawing/2014/main" id="{DAEAD2F6-F80B-45BC-82D2-23E625FA732E}"/>
              </a:ext>
            </a:extLst>
          </p:cNvPr>
          <p:cNvSpPr txBox="1"/>
          <p:nvPr/>
        </p:nvSpPr>
        <p:spPr>
          <a:xfrm>
            <a:off x="913795" y="4234648"/>
            <a:ext cx="10964527" cy="646331"/>
          </a:xfrm>
          <a:prstGeom prst="rect">
            <a:avLst/>
          </a:prstGeom>
          <a:noFill/>
        </p:spPr>
        <p:txBody>
          <a:bodyPr wrap="square" rtlCol="0">
            <a:spAutoFit/>
          </a:bodyPr>
          <a:lstStyle/>
          <a:p>
            <a:r>
              <a:rPr lang="tr-TR" dirty="0"/>
              <a:t>Projeme değişkenlerimin değerlerini yaparak başladım. Burada gördüğünüz kodları ilerleyen resimler de daha detaylı göstereceğim.</a:t>
            </a:r>
          </a:p>
        </p:txBody>
      </p:sp>
    </p:spTree>
    <p:extLst>
      <p:ext uri="{BB962C8B-B14F-4D97-AF65-F5344CB8AC3E}">
        <p14:creationId xmlns:p14="http://schemas.microsoft.com/office/powerpoint/2010/main" val="102205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62C3F60-3FF2-4B80-A84D-86BB925D4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968" y="901031"/>
            <a:ext cx="5630061" cy="3124636"/>
          </a:xfrm>
        </p:spPr>
      </p:pic>
      <p:sp>
        <p:nvSpPr>
          <p:cNvPr id="6" name="Metin kutusu 5">
            <a:extLst>
              <a:ext uri="{FF2B5EF4-FFF2-40B4-BE49-F238E27FC236}">
                <a16:creationId xmlns:a16="http://schemas.microsoft.com/office/drawing/2014/main" id="{9DA97717-CC46-4758-9F79-77D571836EC9}"/>
              </a:ext>
            </a:extLst>
          </p:cNvPr>
          <p:cNvSpPr txBox="1"/>
          <p:nvPr/>
        </p:nvSpPr>
        <p:spPr>
          <a:xfrm>
            <a:off x="922339" y="5033639"/>
            <a:ext cx="10347320" cy="923330"/>
          </a:xfrm>
          <a:prstGeom prst="rect">
            <a:avLst/>
          </a:prstGeom>
          <a:noFill/>
        </p:spPr>
        <p:txBody>
          <a:bodyPr wrap="square" rtlCol="0">
            <a:spAutoFit/>
          </a:bodyPr>
          <a:lstStyle/>
          <a:p>
            <a:r>
              <a:rPr lang="tr-TR" noProof="1"/>
              <a:t>Burada bir fonksiyon oluşturdum ve 9*9luk listelerimi yani az önce tasarımda gördüğünüz kutucuklarımın içlerini atadım. Bunları Array yardımıyla yaptım.</a:t>
            </a:r>
          </a:p>
          <a:p>
            <a:endParaRPr lang="tr-TR" dirty="0"/>
          </a:p>
        </p:txBody>
      </p:sp>
    </p:spTree>
    <p:extLst>
      <p:ext uri="{BB962C8B-B14F-4D97-AF65-F5344CB8AC3E}">
        <p14:creationId xmlns:p14="http://schemas.microsoft.com/office/powerpoint/2010/main" val="224702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F4375CB6-4965-43AF-ABE7-E2F05E0E0C5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9227" y="561827"/>
            <a:ext cx="5477523" cy="2867173"/>
          </a:xfrm>
          <a:prstGeom prst="rect">
            <a:avLst/>
          </a:prstGeom>
          <a:noFill/>
          <a:ln>
            <a:noFill/>
          </a:ln>
        </p:spPr>
      </p:pic>
      <p:sp>
        <p:nvSpPr>
          <p:cNvPr id="5" name="Metin kutusu 4">
            <a:extLst>
              <a:ext uri="{FF2B5EF4-FFF2-40B4-BE49-F238E27FC236}">
                <a16:creationId xmlns:a16="http://schemas.microsoft.com/office/drawing/2014/main" id="{699C3F32-25AD-4F42-BEBB-8D41843C4950}"/>
              </a:ext>
            </a:extLst>
          </p:cNvPr>
          <p:cNvSpPr txBox="1"/>
          <p:nvPr/>
        </p:nvSpPr>
        <p:spPr>
          <a:xfrm>
            <a:off x="922691" y="3808258"/>
            <a:ext cx="10346617" cy="1200329"/>
          </a:xfrm>
          <a:prstGeom prst="rect">
            <a:avLst/>
          </a:prstGeom>
          <a:noFill/>
        </p:spPr>
        <p:txBody>
          <a:bodyPr wrap="square" rtlCol="0">
            <a:spAutoFit/>
          </a:bodyPr>
          <a:lstStyle/>
          <a:p>
            <a:r>
              <a:rPr lang="tr-TR" noProof="1"/>
              <a:t>Buradan ilk başta ‘solved’i return yani döndürmesini yaptım. Ardından Checked yani kontrol etmesini true yaptım. Burası tamamen fonksiyon. Yani şöyle özetleyecek olursam kutucukların içi doluyken kontrol etmeyi true yapıyorum eğer boş ise false.</a:t>
            </a:r>
          </a:p>
          <a:p>
            <a:endParaRPr lang="tr-TR" noProof="1"/>
          </a:p>
        </p:txBody>
      </p:sp>
    </p:spTree>
    <p:extLst>
      <p:ext uri="{BB962C8B-B14F-4D97-AF65-F5344CB8AC3E}">
        <p14:creationId xmlns:p14="http://schemas.microsoft.com/office/powerpoint/2010/main" val="9506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B3B042EF-1341-455F-991A-22DCC561386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6865" y="265310"/>
            <a:ext cx="4258269" cy="2686425"/>
          </a:xfrm>
          <a:prstGeom prst="rect">
            <a:avLst/>
          </a:prstGeom>
          <a:noFill/>
          <a:ln>
            <a:noFill/>
          </a:ln>
        </p:spPr>
      </p:pic>
      <p:sp>
        <p:nvSpPr>
          <p:cNvPr id="5" name="Metin kutusu 4">
            <a:extLst>
              <a:ext uri="{FF2B5EF4-FFF2-40B4-BE49-F238E27FC236}">
                <a16:creationId xmlns:a16="http://schemas.microsoft.com/office/drawing/2014/main" id="{2A6B2A91-29F0-4352-BD65-84001836092D}"/>
              </a:ext>
            </a:extLst>
          </p:cNvPr>
          <p:cNvSpPr txBox="1"/>
          <p:nvPr/>
        </p:nvSpPr>
        <p:spPr>
          <a:xfrm>
            <a:off x="1782330" y="3169328"/>
            <a:ext cx="8627337" cy="2031325"/>
          </a:xfrm>
          <a:prstGeom prst="rect">
            <a:avLst/>
          </a:prstGeom>
          <a:noFill/>
        </p:spPr>
        <p:txBody>
          <a:bodyPr wrap="square" rtlCol="0">
            <a:spAutoFit/>
          </a:bodyPr>
          <a:lstStyle/>
          <a:p>
            <a:r>
              <a:rPr lang="tr-TR" noProof="1"/>
              <a:t>Buradan da bazılarının kırmızı yazdığına bakmayın hocam. Sonrasında Import ederek sorunu hallettim. İlk önce fonksiyon oluşturarak rakamları yenilemeyi yaptım. Url olarak gördüğünüz sitede sürekli yeni rakamlar getiriyor. Böylelikle sudoku uygulamam da her zaman yeni rakamlar gözüküyor. Ardından tag ve message oluşturarak kullanıcıya mesajlar getirdim. Burada kuyruklar yardımını çok gördüm.</a:t>
            </a:r>
          </a:p>
          <a:p>
            <a:endParaRPr lang="tr-TR" dirty="0"/>
          </a:p>
        </p:txBody>
      </p:sp>
    </p:spTree>
    <p:extLst>
      <p:ext uri="{BB962C8B-B14F-4D97-AF65-F5344CB8AC3E}">
        <p14:creationId xmlns:p14="http://schemas.microsoft.com/office/powerpoint/2010/main" val="316678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BB509592-B77B-4D99-B361-6FD8AC6FAF4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5864" y="289310"/>
            <a:ext cx="5080271" cy="2613688"/>
          </a:xfrm>
          <a:prstGeom prst="rect">
            <a:avLst/>
          </a:prstGeom>
          <a:noFill/>
          <a:ln>
            <a:noFill/>
          </a:ln>
        </p:spPr>
      </p:pic>
      <p:sp>
        <p:nvSpPr>
          <p:cNvPr id="5" name="Metin kutusu 4">
            <a:extLst>
              <a:ext uri="{FF2B5EF4-FFF2-40B4-BE49-F238E27FC236}">
                <a16:creationId xmlns:a16="http://schemas.microsoft.com/office/drawing/2014/main" id="{AA429B3C-0FBA-4E4D-9F18-09096C503F70}"/>
              </a:ext>
            </a:extLst>
          </p:cNvPr>
          <p:cNvSpPr txBox="1"/>
          <p:nvPr/>
        </p:nvSpPr>
        <p:spPr>
          <a:xfrm>
            <a:off x="1824125" y="3790765"/>
            <a:ext cx="8543747" cy="923330"/>
          </a:xfrm>
          <a:prstGeom prst="rect">
            <a:avLst/>
          </a:prstGeom>
          <a:noFill/>
        </p:spPr>
        <p:txBody>
          <a:bodyPr wrap="square" rtlCol="0">
            <a:spAutoFit/>
          </a:bodyPr>
          <a:lstStyle/>
          <a:p>
            <a:r>
              <a:rPr lang="tr-TR" noProof="1"/>
              <a:t>Burada ise reset butonunun fonksiyonları var. Burada kullanıcı reset butonuna tıklayınca bütün kutucukları sıfırlıyor ve yenilerini getiriyor.</a:t>
            </a:r>
          </a:p>
          <a:p>
            <a:endParaRPr lang="tr-TR" noProof="1"/>
          </a:p>
        </p:txBody>
      </p:sp>
    </p:spTree>
    <p:extLst>
      <p:ext uri="{BB962C8B-B14F-4D97-AF65-F5344CB8AC3E}">
        <p14:creationId xmlns:p14="http://schemas.microsoft.com/office/powerpoint/2010/main" val="151042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3744214-4B95-4C8B-8FE8-4812324EF3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81425" y="161925"/>
            <a:ext cx="4629150" cy="3267075"/>
          </a:xfrm>
          <a:prstGeom prst="rect">
            <a:avLst/>
          </a:prstGeom>
          <a:noFill/>
          <a:ln>
            <a:noFill/>
          </a:ln>
        </p:spPr>
      </p:pic>
      <p:sp>
        <p:nvSpPr>
          <p:cNvPr id="5" name="Metin kutusu 4">
            <a:extLst>
              <a:ext uri="{FF2B5EF4-FFF2-40B4-BE49-F238E27FC236}">
                <a16:creationId xmlns:a16="http://schemas.microsoft.com/office/drawing/2014/main" id="{761B4A82-FF8B-46C5-865A-EE8AB65E9267}"/>
              </a:ext>
            </a:extLst>
          </p:cNvPr>
          <p:cNvSpPr txBox="1"/>
          <p:nvPr/>
        </p:nvSpPr>
        <p:spPr>
          <a:xfrm>
            <a:off x="1049044" y="3835154"/>
            <a:ext cx="10093911" cy="923330"/>
          </a:xfrm>
          <a:prstGeom prst="rect">
            <a:avLst/>
          </a:prstGeom>
          <a:noFill/>
        </p:spPr>
        <p:txBody>
          <a:bodyPr wrap="square" rtlCol="0">
            <a:spAutoFit/>
          </a:bodyPr>
          <a:lstStyle/>
          <a:p>
            <a:r>
              <a:rPr lang="tr-TR" noProof="1"/>
              <a:t>Burası kontrol fonksiyonunun ilk kodları. Burada sonucun doğru olup olmadığını check yani kontrol ediyor.</a:t>
            </a:r>
          </a:p>
          <a:p>
            <a:endParaRPr lang="tr-TR" noProof="1"/>
          </a:p>
        </p:txBody>
      </p:sp>
    </p:spTree>
    <p:extLst>
      <p:ext uri="{BB962C8B-B14F-4D97-AF65-F5344CB8AC3E}">
        <p14:creationId xmlns:p14="http://schemas.microsoft.com/office/powerpoint/2010/main" val="228870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694A018-A3DA-47E7-BFBF-FBF3F27FAA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5976" y="303043"/>
            <a:ext cx="4019550" cy="2381250"/>
          </a:xfrm>
          <a:prstGeom prst="rect">
            <a:avLst/>
          </a:prstGeom>
          <a:noFill/>
          <a:ln>
            <a:noFill/>
          </a:ln>
        </p:spPr>
      </p:pic>
      <p:pic>
        <p:nvPicPr>
          <p:cNvPr id="5" name="Resim 4">
            <a:extLst>
              <a:ext uri="{FF2B5EF4-FFF2-40B4-BE49-F238E27FC236}">
                <a16:creationId xmlns:a16="http://schemas.microsoft.com/office/drawing/2014/main" id="{CBC46C7F-43DF-4728-AAB3-92592CFF66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3043"/>
            <a:ext cx="5753100" cy="2381250"/>
          </a:xfrm>
          <a:prstGeom prst="rect">
            <a:avLst/>
          </a:prstGeom>
          <a:noFill/>
          <a:ln>
            <a:noFill/>
          </a:ln>
        </p:spPr>
      </p:pic>
      <p:sp>
        <p:nvSpPr>
          <p:cNvPr id="6" name="Metin kutusu 5">
            <a:extLst>
              <a:ext uri="{FF2B5EF4-FFF2-40B4-BE49-F238E27FC236}">
                <a16:creationId xmlns:a16="http://schemas.microsoft.com/office/drawing/2014/main" id="{9844DF08-C934-43BB-97E3-565457207B98}"/>
              </a:ext>
            </a:extLst>
          </p:cNvPr>
          <p:cNvSpPr txBox="1"/>
          <p:nvPr/>
        </p:nvSpPr>
        <p:spPr>
          <a:xfrm>
            <a:off x="301753" y="3429000"/>
            <a:ext cx="11639768" cy="923330"/>
          </a:xfrm>
          <a:prstGeom prst="rect">
            <a:avLst/>
          </a:prstGeom>
          <a:noFill/>
        </p:spPr>
        <p:txBody>
          <a:bodyPr wrap="square" rtlCol="0">
            <a:spAutoFit/>
          </a:bodyPr>
          <a:lstStyle/>
          <a:p>
            <a:r>
              <a:rPr lang="tr-TR" noProof="1"/>
              <a:t>Gördüğünüz gibi yukarıdaki resimde ilk önce kolonları kontrol ediyor. Sonrasında ise kutuları kontrol ediyor. Bu işlemleri For ve If döngüsü ile yaptım. Benim için baya kolay oldu.</a:t>
            </a:r>
          </a:p>
          <a:p>
            <a:endParaRPr lang="tr-TR" noProof="1"/>
          </a:p>
        </p:txBody>
      </p:sp>
    </p:spTree>
    <p:extLst>
      <p:ext uri="{BB962C8B-B14F-4D97-AF65-F5344CB8AC3E}">
        <p14:creationId xmlns:p14="http://schemas.microsoft.com/office/powerpoint/2010/main" val="3803849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429</TotalTime>
  <Words>399</Words>
  <Application>Microsoft Office PowerPoint</Application>
  <PresentationFormat>Geniş ekran</PresentationFormat>
  <Paragraphs>21</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Bookman Old Style</vt:lpstr>
      <vt:lpstr>Calibri</vt:lpstr>
      <vt:lpstr>Rockwell</vt:lpstr>
      <vt:lpstr>Damask</vt:lpstr>
      <vt:lpstr>PowerPoint Sunusu</vt:lpstr>
      <vt:lpstr>PROJEMİ HANGİ DİLLE YAZDIM?</vt:lpstr>
      <vt:lpstr>PROJEME NASIL BAŞLADIM?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 OLARAK PROJEMİN ÇIKTILARI</vt:lpstr>
      <vt:lpstr>İzlediğiniz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Try .</dc:creator>
  <cp:lastModifiedBy>Try .</cp:lastModifiedBy>
  <cp:revision>6</cp:revision>
  <dcterms:created xsi:type="dcterms:W3CDTF">2020-04-25T11:14:17Z</dcterms:created>
  <dcterms:modified xsi:type="dcterms:W3CDTF">2020-04-25T18:23:33Z</dcterms:modified>
</cp:coreProperties>
</file>