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5"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85C4C39C-2E64-4622-9D9B-01890214E9EC}" type="datetimeFigureOut">
              <a:rPr lang="tr-TR" smtClean="0"/>
              <a:t>23.04.2020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AD13342-D044-43FE-ACDA-31B635CF1D68}" type="slidenum">
              <a:rPr lang="tr-TR" smtClean="0"/>
              <a:t>‹#›</a:t>
            </a:fld>
            <a:endParaRPr lang="tr-TR"/>
          </a:p>
        </p:txBody>
      </p:sp>
    </p:spTree>
    <p:extLst>
      <p:ext uri="{BB962C8B-B14F-4D97-AF65-F5344CB8AC3E}">
        <p14:creationId xmlns:p14="http://schemas.microsoft.com/office/powerpoint/2010/main" val="2162294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5C4C39C-2E64-4622-9D9B-01890214E9EC}" type="datetimeFigureOut">
              <a:rPr lang="tr-TR" smtClean="0"/>
              <a:t>23.04.2020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AD13342-D044-43FE-ACDA-31B635CF1D68}" type="slidenum">
              <a:rPr lang="tr-TR" smtClean="0"/>
              <a:t>‹#›</a:t>
            </a:fld>
            <a:endParaRPr lang="tr-TR"/>
          </a:p>
        </p:txBody>
      </p:sp>
    </p:spTree>
    <p:extLst>
      <p:ext uri="{BB962C8B-B14F-4D97-AF65-F5344CB8AC3E}">
        <p14:creationId xmlns:p14="http://schemas.microsoft.com/office/powerpoint/2010/main" val="1892773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5C4C39C-2E64-4622-9D9B-01890214E9EC}" type="datetimeFigureOut">
              <a:rPr lang="tr-TR" smtClean="0"/>
              <a:t>23.04.2020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AD13342-D044-43FE-ACDA-31B635CF1D68}" type="slidenum">
              <a:rPr lang="tr-TR" smtClean="0"/>
              <a:t>‹#›</a:t>
            </a:fld>
            <a:endParaRPr lang="tr-TR"/>
          </a:p>
        </p:txBody>
      </p:sp>
    </p:spTree>
    <p:extLst>
      <p:ext uri="{BB962C8B-B14F-4D97-AF65-F5344CB8AC3E}">
        <p14:creationId xmlns:p14="http://schemas.microsoft.com/office/powerpoint/2010/main" val="1701960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5C4C39C-2E64-4622-9D9B-01890214E9EC}" type="datetimeFigureOut">
              <a:rPr lang="tr-TR" smtClean="0"/>
              <a:t>23.04.2020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AD13342-D044-43FE-ACDA-31B635CF1D68}" type="slidenum">
              <a:rPr lang="tr-TR" smtClean="0"/>
              <a:t>‹#›</a:t>
            </a:fld>
            <a:endParaRPr lang="tr-T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90395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5C4C39C-2E64-4622-9D9B-01890214E9EC}" type="datetimeFigureOut">
              <a:rPr lang="tr-TR" smtClean="0"/>
              <a:t>23.04.2020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AD13342-D044-43FE-ACDA-31B635CF1D68}" type="slidenum">
              <a:rPr lang="tr-TR" smtClean="0"/>
              <a:t>‹#›</a:t>
            </a:fld>
            <a:endParaRPr lang="tr-TR"/>
          </a:p>
        </p:txBody>
      </p:sp>
    </p:spTree>
    <p:extLst>
      <p:ext uri="{BB962C8B-B14F-4D97-AF65-F5344CB8AC3E}">
        <p14:creationId xmlns:p14="http://schemas.microsoft.com/office/powerpoint/2010/main" val="514389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85C4C39C-2E64-4622-9D9B-01890214E9EC}" type="datetimeFigureOut">
              <a:rPr lang="tr-TR" smtClean="0"/>
              <a:t>23.04.2020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AD13342-D044-43FE-ACDA-31B635CF1D68}" type="slidenum">
              <a:rPr lang="tr-TR" smtClean="0"/>
              <a:t>‹#›</a:t>
            </a:fld>
            <a:endParaRPr lang="tr-TR"/>
          </a:p>
        </p:txBody>
      </p:sp>
    </p:spTree>
    <p:extLst>
      <p:ext uri="{BB962C8B-B14F-4D97-AF65-F5344CB8AC3E}">
        <p14:creationId xmlns:p14="http://schemas.microsoft.com/office/powerpoint/2010/main" val="1246915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85C4C39C-2E64-4622-9D9B-01890214E9EC}" type="datetimeFigureOut">
              <a:rPr lang="tr-TR" smtClean="0"/>
              <a:t>23.04.2020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AD13342-D044-43FE-ACDA-31B635CF1D68}" type="slidenum">
              <a:rPr lang="tr-TR" smtClean="0"/>
              <a:t>‹#›</a:t>
            </a:fld>
            <a:endParaRPr lang="tr-TR"/>
          </a:p>
        </p:txBody>
      </p:sp>
    </p:spTree>
    <p:extLst>
      <p:ext uri="{BB962C8B-B14F-4D97-AF65-F5344CB8AC3E}">
        <p14:creationId xmlns:p14="http://schemas.microsoft.com/office/powerpoint/2010/main" val="1146589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5C4C39C-2E64-4622-9D9B-01890214E9EC}" type="datetimeFigureOut">
              <a:rPr lang="tr-TR" smtClean="0"/>
              <a:t>23.04.2020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AD13342-D044-43FE-ACDA-31B635CF1D68}" type="slidenum">
              <a:rPr lang="tr-TR" smtClean="0"/>
              <a:t>‹#›</a:t>
            </a:fld>
            <a:endParaRPr lang="tr-TR"/>
          </a:p>
        </p:txBody>
      </p:sp>
    </p:spTree>
    <p:extLst>
      <p:ext uri="{BB962C8B-B14F-4D97-AF65-F5344CB8AC3E}">
        <p14:creationId xmlns:p14="http://schemas.microsoft.com/office/powerpoint/2010/main" val="1517958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5C4C39C-2E64-4622-9D9B-01890214E9EC}" type="datetimeFigureOut">
              <a:rPr lang="tr-TR" smtClean="0"/>
              <a:t>23.04.2020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AD13342-D044-43FE-ACDA-31B635CF1D68}" type="slidenum">
              <a:rPr lang="tr-TR" smtClean="0"/>
              <a:t>‹#›</a:t>
            </a:fld>
            <a:endParaRPr lang="tr-TR"/>
          </a:p>
        </p:txBody>
      </p:sp>
    </p:spTree>
    <p:extLst>
      <p:ext uri="{BB962C8B-B14F-4D97-AF65-F5344CB8AC3E}">
        <p14:creationId xmlns:p14="http://schemas.microsoft.com/office/powerpoint/2010/main" val="362445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5C4C39C-2E64-4622-9D9B-01890214E9EC}" type="datetimeFigureOut">
              <a:rPr lang="tr-TR" smtClean="0"/>
              <a:t>23.04.2020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AD13342-D044-43FE-ACDA-31B635CF1D68}" type="slidenum">
              <a:rPr lang="tr-TR" smtClean="0"/>
              <a:t>‹#›</a:t>
            </a:fld>
            <a:endParaRPr lang="tr-TR"/>
          </a:p>
        </p:txBody>
      </p:sp>
    </p:spTree>
    <p:extLst>
      <p:ext uri="{BB962C8B-B14F-4D97-AF65-F5344CB8AC3E}">
        <p14:creationId xmlns:p14="http://schemas.microsoft.com/office/powerpoint/2010/main" val="1233739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5C4C39C-2E64-4622-9D9B-01890214E9EC}" type="datetimeFigureOut">
              <a:rPr lang="tr-TR" smtClean="0"/>
              <a:t>23.04.2020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AD13342-D044-43FE-ACDA-31B635CF1D68}" type="slidenum">
              <a:rPr lang="tr-TR" smtClean="0"/>
              <a:t>‹#›</a:t>
            </a:fld>
            <a:endParaRPr lang="tr-TR"/>
          </a:p>
        </p:txBody>
      </p:sp>
    </p:spTree>
    <p:extLst>
      <p:ext uri="{BB962C8B-B14F-4D97-AF65-F5344CB8AC3E}">
        <p14:creationId xmlns:p14="http://schemas.microsoft.com/office/powerpoint/2010/main" val="155967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5C4C39C-2E64-4622-9D9B-01890214E9EC}" type="datetimeFigureOut">
              <a:rPr lang="tr-TR" smtClean="0"/>
              <a:t>23.04.2020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AD13342-D044-43FE-ACDA-31B635CF1D68}" type="slidenum">
              <a:rPr lang="tr-TR" smtClean="0"/>
              <a:t>‹#›</a:t>
            </a:fld>
            <a:endParaRPr lang="tr-TR"/>
          </a:p>
        </p:txBody>
      </p:sp>
    </p:spTree>
    <p:extLst>
      <p:ext uri="{BB962C8B-B14F-4D97-AF65-F5344CB8AC3E}">
        <p14:creationId xmlns:p14="http://schemas.microsoft.com/office/powerpoint/2010/main" val="3199010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913795" y="2912232"/>
            <a:ext cx="5107208" cy="287896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912232"/>
            <a:ext cx="5095357" cy="287896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5C4C39C-2E64-4622-9D9B-01890214E9EC}" type="datetimeFigureOut">
              <a:rPr lang="tr-TR" smtClean="0"/>
              <a:t>23.04.2020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AD13342-D044-43FE-ACDA-31B635CF1D68}" type="slidenum">
              <a:rPr lang="tr-TR" smtClean="0"/>
              <a:t>‹#›</a:t>
            </a:fld>
            <a:endParaRPr lang="tr-TR"/>
          </a:p>
        </p:txBody>
      </p:sp>
    </p:spTree>
    <p:extLst>
      <p:ext uri="{BB962C8B-B14F-4D97-AF65-F5344CB8AC3E}">
        <p14:creationId xmlns:p14="http://schemas.microsoft.com/office/powerpoint/2010/main" val="144312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5C4C39C-2E64-4622-9D9B-01890214E9EC}" type="datetimeFigureOut">
              <a:rPr lang="tr-TR" smtClean="0"/>
              <a:t>23.04.2020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AD13342-D044-43FE-ACDA-31B635CF1D68}" type="slidenum">
              <a:rPr lang="tr-TR" smtClean="0"/>
              <a:t>‹#›</a:t>
            </a:fld>
            <a:endParaRPr lang="tr-TR"/>
          </a:p>
        </p:txBody>
      </p:sp>
    </p:spTree>
    <p:extLst>
      <p:ext uri="{BB962C8B-B14F-4D97-AF65-F5344CB8AC3E}">
        <p14:creationId xmlns:p14="http://schemas.microsoft.com/office/powerpoint/2010/main" val="378519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4C39C-2E64-4622-9D9B-01890214E9EC}" type="datetimeFigureOut">
              <a:rPr lang="tr-TR" smtClean="0"/>
              <a:t>23.04.2020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AD13342-D044-43FE-ACDA-31B635CF1D68}" type="slidenum">
              <a:rPr lang="tr-TR" smtClean="0"/>
              <a:t>‹#›</a:t>
            </a:fld>
            <a:endParaRPr lang="tr-TR"/>
          </a:p>
        </p:txBody>
      </p:sp>
    </p:spTree>
    <p:extLst>
      <p:ext uri="{BB962C8B-B14F-4D97-AF65-F5344CB8AC3E}">
        <p14:creationId xmlns:p14="http://schemas.microsoft.com/office/powerpoint/2010/main" val="223908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tr-TR"/>
              <a:t>Asıl başlık stilini düzenlemek için tıklayın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5C4C39C-2E64-4622-9D9B-01890214E9EC}" type="datetimeFigureOut">
              <a:rPr lang="tr-TR" smtClean="0"/>
              <a:t>23.04.2020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AD13342-D044-43FE-ACDA-31B635CF1D68}" type="slidenum">
              <a:rPr lang="tr-TR" smtClean="0"/>
              <a:t>‹#›</a:t>
            </a:fld>
            <a:endParaRPr lang="tr-TR"/>
          </a:p>
        </p:txBody>
      </p:sp>
    </p:spTree>
    <p:extLst>
      <p:ext uri="{BB962C8B-B14F-4D97-AF65-F5344CB8AC3E}">
        <p14:creationId xmlns:p14="http://schemas.microsoft.com/office/powerpoint/2010/main" val="183932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5C4C39C-2E64-4622-9D9B-01890214E9EC}" type="datetimeFigureOut">
              <a:rPr lang="tr-TR" smtClean="0"/>
              <a:t>23.04.2020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AD13342-D044-43FE-ACDA-31B635CF1D68}" type="slidenum">
              <a:rPr lang="tr-TR" smtClean="0"/>
              <a:t>‹#›</a:t>
            </a:fld>
            <a:endParaRPr lang="tr-TR"/>
          </a:p>
        </p:txBody>
      </p:sp>
    </p:spTree>
    <p:extLst>
      <p:ext uri="{BB962C8B-B14F-4D97-AF65-F5344CB8AC3E}">
        <p14:creationId xmlns:p14="http://schemas.microsoft.com/office/powerpoint/2010/main" val="84930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5C4C39C-2E64-4622-9D9B-01890214E9EC}" type="datetimeFigureOut">
              <a:rPr lang="tr-TR" smtClean="0"/>
              <a:t>23.04.2020</a:t>
            </a:fld>
            <a:endParaRPr lang="tr-T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AD13342-D044-43FE-ACDA-31B635CF1D68}" type="slidenum">
              <a:rPr lang="tr-TR" smtClean="0"/>
              <a:t>‹#›</a:t>
            </a:fld>
            <a:endParaRPr lang="tr-TR"/>
          </a:p>
        </p:txBody>
      </p:sp>
    </p:spTree>
    <p:extLst>
      <p:ext uri="{BB962C8B-B14F-4D97-AF65-F5344CB8AC3E}">
        <p14:creationId xmlns:p14="http://schemas.microsoft.com/office/powerpoint/2010/main" val="401710166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3B6060FD-0F98-422E-867B-06C2F4A61CBB}"/>
              </a:ext>
            </a:extLst>
          </p:cNvPr>
          <p:cNvSpPr>
            <a:spLocks noGrp="1"/>
          </p:cNvSpPr>
          <p:nvPr>
            <p:ph type="subTitle" idx="1"/>
          </p:nvPr>
        </p:nvSpPr>
        <p:spPr>
          <a:xfrm>
            <a:off x="952993" y="3646426"/>
            <a:ext cx="10286013" cy="2940805"/>
          </a:xfrm>
        </p:spPr>
        <p:txBody>
          <a:bodyPr>
            <a:normAutofit fontScale="92500" lnSpcReduction="10000"/>
          </a:bodyPr>
          <a:lstStyle/>
          <a:p>
            <a:r>
              <a:rPr lang="tr-TR" dirty="0"/>
              <a:t>Adı: Emirhan</a:t>
            </a:r>
          </a:p>
          <a:p>
            <a:r>
              <a:rPr lang="tr-TR" dirty="0"/>
              <a:t>Soyadı: Tugal</a:t>
            </a:r>
          </a:p>
          <a:p>
            <a:r>
              <a:rPr lang="tr-TR" dirty="0"/>
              <a:t>Proje: Minimum Yolun Bulunması Uygulaması</a:t>
            </a:r>
          </a:p>
          <a:p>
            <a:r>
              <a:rPr lang="tr-TR" dirty="0"/>
              <a:t>Ders: Yapay Zeka</a:t>
            </a:r>
          </a:p>
          <a:p>
            <a:r>
              <a:rPr lang="tr-TR" dirty="0"/>
              <a:t>Numara: 18MY03020</a:t>
            </a:r>
          </a:p>
          <a:p>
            <a:r>
              <a:rPr lang="tr-TR" noProof="1"/>
              <a:t>Danışman Ögr. Gör</a:t>
            </a:r>
            <a:r>
              <a:rPr lang="tr-TR" dirty="0"/>
              <a:t>.: Nilgün İNCEREİS</a:t>
            </a:r>
          </a:p>
        </p:txBody>
      </p:sp>
      <p:pic>
        <p:nvPicPr>
          <p:cNvPr id="7" name="Resim 6">
            <a:extLst>
              <a:ext uri="{FF2B5EF4-FFF2-40B4-BE49-F238E27FC236}">
                <a16:creationId xmlns:a16="http://schemas.microsoft.com/office/drawing/2014/main" id="{6A9035A7-52AC-4279-9D8E-2CCAB2F2E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0805" y="198031"/>
            <a:ext cx="4370388" cy="3365198"/>
          </a:xfrm>
          <a:prstGeom prst="rect">
            <a:avLst/>
          </a:prstGeom>
        </p:spPr>
      </p:pic>
    </p:spTree>
    <p:extLst>
      <p:ext uri="{BB962C8B-B14F-4D97-AF65-F5344CB8AC3E}">
        <p14:creationId xmlns:p14="http://schemas.microsoft.com/office/powerpoint/2010/main" val="1342123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E7DAA0BF-B4AD-4928-A185-342330CFF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40234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392D93-C912-4D62-A543-91D8AD16015B}"/>
              </a:ext>
            </a:extLst>
          </p:cNvPr>
          <p:cNvSpPr>
            <a:spLocks noGrp="1"/>
          </p:cNvSpPr>
          <p:nvPr>
            <p:ph type="title"/>
          </p:nvPr>
        </p:nvSpPr>
        <p:spPr>
          <a:xfrm>
            <a:off x="919119" y="2765839"/>
            <a:ext cx="10353761" cy="1326321"/>
          </a:xfrm>
        </p:spPr>
        <p:txBody>
          <a:bodyPr/>
          <a:lstStyle/>
          <a:p>
            <a:r>
              <a:rPr lang="tr-TR" dirty="0"/>
              <a:t>İZLEDİĞİNİZ İÇİN TEŞEKKÜRLER.</a:t>
            </a:r>
          </a:p>
        </p:txBody>
      </p:sp>
    </p:spTree>
    <p:extLst>
      <p:ext uri="{BB962C8B-B14F-4D97-AF65-F5344CB8AC3E}">
        <p14:creationId xmlns:p14="http://schemas.microsoft.com/office/powerpoint/2010/main" val="148779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992586-0023-4FEA-8521-73B4F51D47E4}"/>
              </a:ext>
            </a:extLst>
          </p:cNvPr>
          <p:cNvSpPr>
            <a:spLocks noGrp="1"/>
          </p:cNvSpPr>
          <p:nvPr>
            <p:ph type="title"/>
          </p:nvPr>
        </p:nvSpPr>
        <p:spPr/>
        <p:txBody>
          <a:bodyPr/>
          <a:lstStyle/>
          <a:p>
            <a:r>
              <a:rPr lang="tr-TR" dirty="0"/>
              <a:t>PROJEMİ HANGİ DİLLE YAZDIM?</a:t>
            </a:r>
          </a:p>
        </p:txBody>
      </p:sp>
      <p:sp>
        <p:nvSpPr>
          <p:cNvPr id="3" name="İçerik Yer Tutucusu 2">
            <a:extLst>
              <a:ext uri="{FF2B5EF4-FFF2-40B4-BE49-F238E27FC236}">
                <a16:creationId xmlns:a16="http://schemas.microsoft.com/office/drawing/2014/main" id="{6BD0D092-2713-4E1E-86D6-69C0D175A432}"/>
              </a:ext>
            </a:extLst>
          </p:cNvPr>
          <p:cNvSpPr>
            <a:spLocks noGrp="1"/>
          </p:cNvSpPr>
          <p:nvPr>
            <p:ph idx="1"/>
          </p:nvPr>
        </p:nvSpPr>
        <p:spPr/>
        <p:txBody>
          <a:bodyPr/>
          <a:lstStyle/>
          <a:p>
            <a:r>
              <a:rPr lang="tr-TR" dirty="0"/>
              <a:t>Projemi C++ diliyle yazdım. Minimum yolun bulunması uygulaması temel olarak sadece C ve C++ diliyle yazılıyor. Bu yüzden araştırmalarımı C ve C++ üzerine yoğunlaştım.</a:t>
            </a:r>
          </a:p>
        </p:txBody>
      </p:sp>
    </p:spTree>
    <p:extLst>
      <p:ext uri="{BB962C8B-B14F-4D97-AF65-F5344CB8AC3E}">
        <p14:creationId xmlns:p14="http://schemas.microsoft.com/office/powerpoint/2010/main" val="16654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E368E3-9CD2-4ED5-8B4B-21744BD0A181}"/>
              </a:ext>
            </a:extLst>
          </p:cNvPr>
          <p:cNvSpPr>
            <a:spLocks noGrp="1"/>
          </p:cNvSpPr>
          <p:nvPr>
            <p:ph type="title"/>
          </p:nvPr>
        </p:nvSpPr>
        <p:spPr/>
        <p:txBody>
          <a:bodyPr/>
          <a:lstStyle/>
          <a:p>
            <a:r>
              <a:rPr lang="tr-TR" dirty="0"/>
              <a:t>PROJEME NASIL BAŞLADIM?</a:t>
            </a:r>
          </a:p>
        </p:txBody>
      </p:sp>
      <p:sp>
        <p:nvSpPr>
          <p:cNvPr id="3" name="İçerik Yer Tutucusu 2">
            <a:extLst>
              <a:ext uri="{FF2B5EF4-FFF2-40B4-BE49-F238E27FC236}">
                <a16:creationId xmlns:a16="http://schemas.microsoft.com/office/drawing/2014/main" id="{517BB5A0-BC33-4ACB-9A21-1C1491170D23}"/>
              </a:ext>
            </a:extLst>
          </p:cNvPr>
          <p:cNvSpPr>
            <a:spLocks noGrp="1"/>
          </p:cNvSpPr>
          <p:nvPr>
            <p:ph idx="1"/>
          </p:nvPr>
        </p:nvSpPr>
        <p:spPr>
          <a:xfrm>
            <a:off x="913795" y="2096064"/>
            <a:ext cx="9206749" cy="513971"/>
          </a:xfrm>
        </p:spPr>
        <p:txBody>
          <a:bodyPr/>
          <a:lstStyle/>
          <a:p>
            <a:r>
              <a:rPr lang="tr-TR" dirty="0"/>
              <a:t>Projeme </a:t>
            </a:r>
            <a:r>
              <a:rPr lang="tr-TR" dirty="0" err="1"/>
              <a:t>Include</a:t>
            </a:r>
            <a:r>
              <a:rPr lang="tr-TR" dirty="0"/>
              <a:t> ederek başladım. Yani bizim bildiğimiz deyim ile ‘</a:t>
            </a:r>
            <a:r>
              <a:rPr lang="tr-TR" noProof="1"/>
              <a:t>Import</a:t>
            </a:r>
            <a:r>
              <a:rPr lang="tr-TR" dirty="0"/>
              <a:t>’</a:t>
            </a:r>
          </a:p>
        </p:txBody>
      </p:sp>
      <p:pic>
        <p:nvPicPr>
          <p:cNvPr id="5" name="Resim 4">
            <a:extLst>
              <a:ext uri="{FF2B5EF4-FFF2-40B4-BE49-F238E27FC236}">
                <a16:creationId xmlns:a16="http://schemas.microsoft.com/office/drawing/2014/main" id="{2EAD6464-7FBC-47F4-AC26-E1AEE3BDB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486" y="2717069"/>
            <a:ext cx="4897745" cy="1073480"/>
          </a:xfrm>
          <a:prstGeom prst="rect">
            <a:avLst/>
          </a:prstGeom>
        </p:spPr>
      </p:pic>
      <p:sp>
        <p:nvSpPr>
          <p:cNvPr id="6" name="Metin kutusu 5">
            <a:extLst>
              <a:ext uri="{FF2B5EF4-FFF2-40B4-BE49-F238E27FC236}">
                <a16:creationId xmlns:a16="http://schemas.microsoft.com/office/drawing/2014/main" id="{953460AC-1EA4-4D77-8158-B7D53B6848CC}"/>
              </a:ext>
            </a:extLst>
          </p:cNvPr>
          <p:cNvSpPr txBox="1"/>
          <p:nvPr/>
        </p:nvSpPr>
        <p:spPr>
          <a:xfrm>
            <a:off x="3035175" y="3986073"/>
            <a:ext cx="4963988" cy="369332"/>
          </a:xfrm>
          <a:prstGeom prst="rect">
            <a:avLst/>
          </a:prstGeom>
          <a:noFill/>
        </p:spPr>
        <p:txBody>
          <a:bodyPr wrap="none" rtlCol="0">
            <a:spAutoFit/>
          </a:bodyPr>
          <a:lstStyle/>
          <a:p>
            <a:r>
              <a:rPr lang="tr-TR" dirty="0"/>
              <a:t>Gördüğünüz gibi projeme böyle başlıyorum.</a:t>
            </a:r>
          </a:p>
        </p:txBody>
      </p:sp>
    </p:spTree>
    <p:extLst>
      <p:ext uri="{BB962C8B-B14F-4D97-AF65-F5344CB8AC3E}">
        <p14:creationId xmlns:p14="http://schemas.microsoft.com/office/powerpoint/2010/main" val="720888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2C5926A8-BFBE-45F1-A56E-994CC5AA5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7399" y="860240"/>
            <a:ext cx="4697197" cy="1083969"/>
          </a:xfrm>
        </p:spPr>
      </p:pic>
      <p:sp>
        <p:nvSpPr>
          <p:cNvPr id="6" name="Metin kutusu 5">
            <a:extLst>
              <a:ext uri="{FF2B5EF4-FFF2-40B4-BE49-F238E27FC236}">
                <a16:creationId xmlns:a16="http://schemas.microsoft.com/office/drawing/2014/main" id="{391862C1-DF60-45A2-8A57-A48C96596A8C}"/>
              </a:ext>
            </a:extLst>
          </p:cNvPr>
          <p:cNvSpPr txBox="1"/>
          <p:nvPr/>
        </p:nvSpPr>
        <p:spPr>
          <a:xfrm>
            <a:off x="2224939" y="2343705"/>
            <a:ext cx="7742119" cy="369332"/>
          </a:xfrm>
          <a:prstGeom prst="rect">
            <a:avLst/>
          </a:prstGeom>
          <a:noFill/>
        </p:spPr>
        <p:txBody>
          <a:bodyPr wrap="none" rtlCol="0">
            <a:spAutoFit/>
          </a:bodyPr>
          <a:lstStyle/>
          <a:p>
            <a:r>
              <a:rPr lang="tr-TR" noProof="1"/>
              <a:t>Ardından Graftaki düğüm sayısını V global değişkeni ile ifade ediyorum.</a:t>
            </a:r>
          </a:p>
        </p:txBody>
      </p:sp>
    </p:spTree>
    <p:extLst>
      <p:ext uri="{BB962C8B-B14F-4D97-AF65-F5344CB8AC3E}">
        <p14:creationId xmlns:p14="http://schemas.microsoft.com/office/powerpoint/2010/main" val="4167367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816ECD99-242F-45DA-89BA-6CB47CBA1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877" y="514904"/>
            <a:ext cx="5256246" cy="1908693"/>
          </a:xfrm>
          <a:prstGeom prst="rect">
            <a:avLst/>
          </a:prstGeom>
        </p:spPr>
      </p:pic>
      <p:sp>
        <p:nvSpPr>
          <p:cNvPr id="6" name="Metin kutusu 5">
            <a:extLst>
              <a:ext uri="{FF2B5EF4-FFF2-40B4-BE49-F238E27FC236}">
                <a16:creationId xmlns:a16="http://schemas.microsoft.com/office/drawing/2014/main" id="{88E06C67-8038-416D-9E95-3F91A2DC10B8}"/>
              </a:ext>
            </a:extLst>
          </p:cNvPr>
          <p:cNvSpPr txBox="1"/>
          <p:nvPr/>
        </p:nvSpPr>
        <p:spPr>
          <a:xfrm>
            <a:off x="97655" y="2956264"/>
            <a:ext cx="11638625" cy="923330"/>
          </a:xfrm>
          <a:prstGeom prst="rect">
            <a:avLst/>
          </a:prstGeom>
          <a:noFill/>
        </p:spPr>
        <p:txBody>
          <a:bodyPr wrap="square" rtlCol="0">
            <a:spAutoFit/>
          </a:bodyPr>
          <a:lstStyle/>
          <a:p>
            <a:r>
              <a:rPr lang="tr-TR" noProof="1"/>
              <a:t>Ardından, Ziyaret edilmemiş düğümler içerisindeki en kısa maliyetli düğümü return ediyorum. İlk başta Sonsuz değer atıyorum. Düğümleri tespit ediyor ve en küçüğünü buluyor.  En küçük düğümün indexini return ediyorum.</a:t>
            </a:r>
          </a:p>
        </p:txBody>
      </p:sp>
    </p:spTree>
    <p:extLst>
      <p:ext uri="{BB962C8B-B14F-4D97-AF65-F5344CB8AC3E}">
        <p14:creationId xmlns:p14="http://schemas.microsoft.com/office/powerpoint/2010/main" val="1091745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DD22DE06-C8D3-46DF-8BE8-CCD958BD61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3606" y="891860"/>
            <a:ext cx="6884788" cy="1913484"/>
          </a:xfrm>
        </p:spPr>
      </p:pic>
      <p:sp>
        <p:nvSpPr>
          <p:cNvPr id="6" name="Metin kutusu 5">
            <a:extLst>
              <a:ext uri="{FF2B5EF4-FFF2-40B4-BE49-F238E27FC236}">
                <a16:creationId xmlns:a16="http://schemas.microsoft.com/office/drawing/2014/main" id="{64B8A791-159B-474B-A1CA-9C1D6CF40335}"/>
              </a:ext>
            </a:extLst>
          </p:cNvPr>
          <p:cNvSpPr txBox="1"/>
          <p:nvPr/>
        </p:nvSpPr>
        <p:spPr>
          <a:xfrm>
            <a:off x="396712" y="3429000"/>
            <a:ext cx="11398576" cy="369332"/>
          </a:xfrm>
          <a:prstGeom prst="rect">
            <a:avLst/>
          </a:prstGeom>
          <a:noFill/>
        </p:spPr>
        <p:txBody>
          <a:bodyPr wrap="square" rtlCol="0">
            <a:spAutoFit/>
          </a:bodyPr>
          <a:lstStyle/>
          <a:p>
            <a:r>
              <a:rPr lang="tr-TR" dirty="0"/>
              <a:t>Sonrasında,  başlangıç noktasından diğer düğümlere olan maliyeti yazdıran fonksiyonu yazıyorum.</a:t>
            </a:r>
          </a:p>
        </p:txBody>
      </p:sp>
    </p:spTree>
    <p:extLst>
      <p:ext uri="{BB962C8B-B14F-4D97-AF65-F5344CB8AC3E}">
        <p14:creationId xmlns:p14="http://schemas.microsoft.com/office/powerpoint/2010/main" val="50359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F3230065-44B3-4532-9406-B9BC570A6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258" y="160215"/>
            <a:ext cx="7031115" cy="2911460"/>
          </a:xfrm>
          <a:prstGeom prst="rect">
            <a:avLst/>
          </a:prstGeom>
        </p:spPr>
      </p:pic>
      <p:sp>
        <p:nvSpPr>
          <p:cNvPr id="12" name="Metin kutusu 11">
            <a:extLst>
              <a:ext uri="{FF2B5EF4-FFF2-40B4-BE49-F238E27FC236}">
                <a16:creationId xmlns:a16="http://schemas.microsoft.com/office/drawing/2014/main" id="{DA88CEBA-2E5E-443A-BF8F-5A403F31A480}"/>
              </a:ext>
            </a:extLst>
          </p:cNvPr>
          <p:cNvSpPr txBox="1"/>
          <p:nvPr/>
        </p:nvSpPr>
        <p:spPr>
          <a:xfrm>
            <a:off x="168675" y="3429000"/>
            <a:ext cx="11487705" cy="2308324"/>
          </a:xfrm>
          <a:prstGeom prst="rect">
            <a:avLst/>
          </a:prstGeom>
          <a:noFill/>
        </p:spPr>
        <p:txBody>
          <a:bodyPr wrap="square" rtlCol="0">
            <a:spAutoFit/>
          </a:bodyPr>
          <a:lstStyle/>
          <a:p>
            <a:r>
              <a:rPr lang="tr-TR" noProof="1"/>
              <a:t>Ardından, Ağırlıklı graf yapımızı graph[V][V] dizisinde tutuyoruz. int src ise başlangıç noktamız. Başlangıç düğümünden bir başka düğüme olan uzaklığı burada tutacağız. Düğüm ziyaret edildiğinde bu diziye aktarıyoruz. Böylece ziyaret edilmiş düğümleri kontrol edebileceğiz. İlk başta Tüm düğümleri ziyaret edilmemiş olarak işaretliyoruz. Başlangıç noktasının maliyeti her zaman sıfır olur. Tüm düğümlere olan uzaklığın (kaynaktan) bulunacağı döngüye giriş yapıyoruz. Henüz ziyaret edilmemiş, en az maliyetli düğümü u değişkenine aktarıyoruz. Bu düğümü (aslında indisini) ziyaret edildi olarak işaretliyoruz. Mevcut düğümden diğer komşu düğümleri tarayan döngümüzü yazıyoruz. ‘(for(int v = 0; v &lt; v; v++)’ Sonrasında uzaklığı güncelliyoruz. Son olarak kaynağa olan uzaklığı ekrana bastırıyoruz.</a:t>
            </a:r>
          </a:p>
        </p:txBody>
      </p:sp>
    </p:spTree>
    <p:extLst>
      <p:ext uri="{BB962C8B-B14F-4D97-AF65-F5344CB8AC3E}">
        <p14:creationId xmlns:p14="http://schemas.microsoft.com/office/powerpoint/2010/main" val="2376571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EA5925C1-B9EF-4848-BDCD-FB2F7D49F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194" y="336015"/>
            <a:ext cx="7146524" cy="2726781"/>
          </a:xfrm>
          <a:prstGeom prst="rect">
            <a:avLst/>
          </a:prstGeom>
        </p:spPr>
      </p:pic>
      <p:sp>
        <p:nvSpPr>
          <p:cNvPr id="6" name="Metin kutusu 5">
            <a:extLst>
              <a:ext uri="{FF2B5EF4-FFF2-40B4-BE49-F238E27FC236}">
                <a16:creationId xmlns:a16="http://schemas.microsoft.com/office/drawing/2014/main" id="{D8D1DDCA-6ADA-49AB-AA06-E4277B1608FD}"/>
              </a:ext>
            </a:extLst>
          </p:cNvPr>
          <p:cNvSpPr txBox="1"/>
          <p:nvPr/>
        </p:nvSpPr>
        <p:spPr>
          <a:xfrm>
            <a:off x="862613" y="3795205"/>
            <a:ext cx="10466773" cy="923330"/>
          </a:xfrm>
          <a:prstGeom prst="rect">
            <a:avLst/>
          </a:prstGeom>
          <a:noFill/>
        </p:spPr>
        <p:txBody>
          <a:bodyPr wrap="square" rtlCol="0">
            <a:spAutoFit/>
          </a:bodyPr>
          <a:lstStyle/>
          <a:p>
            <a:r>
              <a:rPr lang="tr-TR" noProof="1"/>
              <a:t>Ve son olarak Ağırlıklı Graf  Yapımı aşağıdaki gibi oluşturdum. 0 düğümünü başlangıç noktası olarak belirttim. Burada benim Graf yapım ve Başlangıç noktam var. Son olarak kodlarım bu şekildedir.</a:t>
            </a:r>
          </a:p>
        </p:txBody>
      </p:sp>
    </p:spTree>
    <p:extLst>
      <p:ext uri="{BB962C8B-B14F-4D97-AF65-F5344CB8AC3E}">
        <p14:creationId xmlns:p14="http://schemas.microsoft.com/office/powerpoint/2010/main" val="2293550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D8ECCF-C0A5-48EC-A9DC-C4D3D9BAB4B5}"/>
              </a:ext>
            </a:extLst>
          </p:cNvPr>
          <p:cNvSpPr>
            <a:spLocks noGrp="1"/>
          </p:cNvSpPr>
          <p:nvPr>
            <p:ph type="title"/>
          </p:nvPr>
        </p:nvSpPr>
        <p:spPr/>
        <p:txBody>
          <a:bodyPr/>
          <a:lstStyle/>
          <a:p>
            <a:r>
              <a:rPr lang="tr-TR" dirty="0"/>
              <a:t>SON OLARAK PROJEİM ÇIKTISI BU ŞEKİLDE</a:t>
            </a:r>
          </a:p>
        </p:txBody>
      </p:sp>
      <p:pic>
        <p:nvPicPr>
          <p:cNvPr id="5" name="Resim 4">
            <a:extLst>
              <a:ext uri="{FF2B5EF4-FFF2-40B4-BE49-F238E27FC236}">
                <a16:creationId xmlns:a16="http://schemas.microsoft.com/office/drawing/2014/main" id="{8DA80A29-AA8A-4B4D-A1FA-67287B262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406" y="1935921"/>
            <a:ext cx="5424537" cy="4630337"/>
          </a:xfrm>
          <a:prstGeom prst="rect">
            <a:avLst/>
          </a:prstGeom>
        </p:spPr>
      </p:pic>
    </p:spTree>
    <p:extLst>
      <p:ext uri="{BB962C8B-B14F-4D97-AF65-F5344CB8AC3E}">
        <p14:creationId xmlns:p14="http://schemas.microsoft.com/office/powerpoint/2010/main" val="1290794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64</TotalTime>
  <Words>314</Words>
  <Application>Microsoft Office PowerPoint</Application>
  <PresentationFormat>Geniş ekran</PresentationFormat>
  <Paragraphs>18</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Bookman Old Style</vt:lpstr>
      <vt:lpstr>Rockwell</vt:lpstr>
      <vt:lpstr>Damask</vt:lpstr>
      <vt:lpstr>PowerPoint Sunusu</vt:lpstr>
      <vt:lpstr>PROJEMİ HANGİ DİLLE YAZDIM?</vt:lpstr>
      <vt:lpstr>PROJEME NASIL BAŞLADIM?</vt:lpstr>
      <vt:lpstr>PowerPoint Sunusu</vt:lpstr>
      <vt:lpstr>PowerPoint Sunusu</vt:lpstr>
      <vt:lpstr>PowerPoint Sunusu</vt:lpstr>
      <vt:lpstr>PowerPoint Sunusu</vt:lpstr>
      <vt:lpstr>PowerPoint Sunusu</vt:lpstr>
      <vt:lpstr>SON OLARAK PROJEİM ÇIKTISI BU ŞEKİLDE</vt:lpstr>
      <vt:lpstr>PowerPoint Sunusu</vt:lpstr>
      <vt:lpstr>İZLEDİĞİNİZ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Try .</dc:creator>
  <cp:lastModifiedBy>Try .</cp:lastModifiedBy>
  <cp:revision>7</cp:revision>
  <dcterms:created xsi:type="dcterms:W3CDTF">2020-04-23T15:20:59Z</dcterms:created>
  <dcterms:modified xsi:type="dcterms:W3CDTF">2020-04-23T16:36:44Z</dcterms:modified>
</cp:coreProperties>
</file>