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269e5d1d-8108-4596-985f-276cddfbb4b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269e5d1d-8108-4596-985f-276cddfbb4b1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-d40eb550-5d68-4893-ac50-9cc9c48638af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 2"/>
          <p:cNvSpPr txBox="1"/>
          <p:nvPr/>
        </p:nvSpPr>
        <p:spPr>
          <a:xfrm>
            <a:off x="4572000" y="1270000"/>
            <a:ext cx="4445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Ürün ismi:         Apple AirPods Pro (2. nesil) ​​​​​​​              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4572000" y="2413000"/>
            <a:ext cx="4445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fiyat :  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4572000" y="3048000"/>
            <a:ext cx="4445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Satici : Amazon.com.tr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4572000" y="3683000"/>
            <a:ext cx="4445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Degerlendirme : 1.178</a:t>
            </a:r>
          </a:p>
        </p:txBody>
      </p:sp>
      <p:pic>
        <p:nvPicPr>
          <p:cNvPr id="3" name="image-d40eb550-5d68-4893-ac50-9cc9c48638af.jpg 3" descr="image-d40eb550-5d68-4893-ac50-9cc9c48638a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000" y="1270000"/>
            <a:ext cx="2467840" cy="317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