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handoutMasterIdLst>
    <p:handoutMasterId r:id="rId22"/>
  </p:handoutMasterIdLst>
  <p:sldIdLst>
    <p:sldId id="256" r:id="rId2"/>
    <p:sldId id="271" r:id="rId3"/>
    <p:sldId id="257" r:id="rId4"/>
    <p:sldId id="258" r:id="rId5"/>
    <p:sldId id="259" r:id="rId6"/>
    <p:sldId id="260" r:id="rId7"/>
    <p:sldId id="261" r:id="rId8"/>
    <p:sldId id="262" r:id="rId9"/>
    <p:sldId id="273" r:id="rId10"/>
    <p:sldId id="263" r:id="rId11"/>
    <p:sldId id="264" r:id="rId12"/>
    <p:sldId id="265" r:id="rId13"/>
    <p:sldId id="266" r:id="rId14"/>
    <p:sldId id="267" r:id="rId15"/>
    <p:sldId id="268" r:id="rId16"/>
    <p:sldId id="269" r:id="rId17"/>
    <p:sldId id="274" r:id="rId18"/>
    <p:sldId id="275"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2F0F"/>
    <a:srgbClr val="294216"/>
    <a:srgbClr val="2D48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980572-96E2-471F-AEAE-C72CB4F66FCD}" type="datetimeFigureOut">
              <a:rPr lang="tr-TR" smtClean="0"/>
              <a:t>15.12.2022</a:t>
            </a:fld>
            <a:endParaRPr lang="tr-T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A0118E-4A3C-424D-8575-32A7D9A54F57}" type="slidenum">
              <a:rPr lang="tr-TR" smtClean="0"/>
              <a:t>‹#›</a:t>
            </a:fld>
            <a:endParaRPr lang="tr-TR"/>
          </a:p>
        </p:txBody>
      </p:sp>
    </p:spTree>
    <p:extLst>
      <p:ext uri="{BB962C8B-B14F-4D97-AF65-F5344CB8AC3E}">
        <p14:creationId xmlns:p14="http://schemas.microsoft.com/office/powerpoint/2010/main" val="32894267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125219-8CB5-4851-9E55-CCE1D2516916}" type="datetimeFigureOut">
              <a:rPr lang="tr-TR" smtClean="0"/>
              <a:t>15.12.2022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48EBE-DE03-4522-8C0F-0C6E82E9174D}" type="slidenum">
              <a:rPr lang="tr-TR" smtClean="0"/>
              <a:t>‹#›</a:t>
            </a:fld>
            <a:endParaRPr lang="tr-TR"/>
          </a:p>
        </p:txBody>
      </p:sp>
    </p:spTree>
    <p:extLst>
      <p:ext uri="{BB962C8B-B14F-4D97-AF65-F5344CB8AC3E}">
        <p14:creationId xmlns:p14="http://schemas.microsoft.com/office/powerpoint/2010/main" val="40213308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E343EE2-4FFC-4438-88D9-C3202182C8AD}" type="datetime1">
              <a:rPr lang="en-US" smtClean="0"/>
              <a:t>12/15/2022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2E8A253-1050-4814-B083-5CD63BDA9E3E}" type="datetime1">
              <a:rPr lang="en-US" smtClean="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0F6891-C9B1-4647-A30A-9BEFF6536A02}" type="datetime1">
              <a:rPr lang="en-US" smtClean="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DA1399-C442-45B7-844E-722191BA62BA}" type="datetime1">
              <a:rPr lang="en-US" smtClean="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1775DD-4D23-4F77-B2AF-4FAB84ADA535}" type="datetime1">
              <a:rPr lang="en-US" smtClean="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2C4E90-EF1F-4663-92F0-4A7C2EE626AA}" type="datetime1">
              <a:rPr lang="en-US" smtClean="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71820C-BEC9-4B39-B5E0-240ACB20AEEA}" type="datetime1">
              <a:rPr lang="en-US" smtClean="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565CC6-787D-4B75-948A-826BF8D40140}" type="datetime1">
              <a:rPr lang="en-US" smtClean="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76A216-CA63-488A-8234-AF756C2E61A5}" type="datetime1">
              <a:rPr lang="en-US" smtClean="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9CD639-1BE9-4B48-8AA2-5BEAE1BA76DE}" type="datetime1">
              <a:rPr lang="en-US" smtClean="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E05E54-FA49-4811-B7D7-7F019B754BD5}" type="datetime1">
              <a:rPr lang="en-US" smtClean="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F7C9E7-B7F7-4F1D-9F7F-5B26849F6F19}" type="datetime1">
              <a:rPr lang="en-US" smtClean="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ABEFC1-406A-439C-9475-146ACC7B6A3C}" type="datetime1">
              <a:rPr lang="en-US" smtClean="0"/>
              <a:t>12/15/2022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4FB8738-0A6B-4C34-9F74-160285120685}" type="datetime1">
              <a:rPr lang="en-US" smtClean="0"/>
              <a:t>12/15/2022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245D342-62FD-450D-9A24-6CA626AEF16F}" type="datetime1">
              <a:rPr lang="en-US" smtClean="0"/>
              <a:t>12/15/2022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59A03B0-9E61-484E-878D-09A16DD352BD}" type="datetime1">
              <a:rPr lang="en-US" smtClean="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E58B471-D3BA-4A8E-A0EE-25E501F98FF1}" type="datetime1">
              <a:rPr lang="en-US" smtClean="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tile tx="0" ty="0" sx="20000" sy="2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42DA10-93B1-41BF-B92D-E437089A921F}" type="datetime1">
              <a:rPr lang="en-US" smtClean="0"/>
              <a:t>12/15/2022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emirhanyener/treeO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smtClean="0"/>
              <a:t>Web tabanlı sanal işletim sistemi</a:t>
            </a:r>
            <a:endParaRPr lang="tr-TR" dirty="0"/>
          </a:p>
        </p:txBody>
      </p:sp>
      <p:sp>
        <p:nvSpPr>
          <p:cNvPr id="3" name="Subtitle 2"/>
          <p:cNvSpPr>
            <a:spLocks noGrp="1"/>
          </p:cNvSpPr>
          <p:nvPr>
            <p:ph type="subTitle" idx="1"/>
          </p:nvPr>
        </p:nvSpPr>
        <p:spPr/>
        <p:txBody>
          <a:bodyPr/>
          <a:lstStyle/>
          <a:p>
            <a:r>
              <a:rPr lang="tr-TR" dirty="0" smtClean="0"/>
              <a:t>Hazırlayan: emirhan yener</a:t>
            </a:r>
            <a:endParaRPr lang="tr-TR" dirty="0"/>
          </a:p>
        </p:txBody>
      </p:sp>
    </p:spTree>
    <p:extLst>
      <p:ext uri="{BB962C8B-B14F-4D97-AF65-F5344CB8AC3E}">
        <p14:creationId xmlns:p14="http://schemas.microsoft.com/office/powerpoint/2010/main" val="4269399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Proje görüntüleri</a:t>
            </a:r>
            <a:endParaRPr lang="tr-T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3926" y="2065867"/>
            <a:ext cx="8015173" cy="3649662"/>
          </a:xfrm>
        </p:spPr>
      </p:pic>
      <p:sp>
        <p:nvSpPr>
          <p:cNvPr id="5" name="TextBox 4"/>
          <p:cNvSpPr txBox="1"/>
          <p:nvPr/>
        </p:nvSpPr>
        <p:spPr>
          <a:xfrm>
            <a:off x="4441345" y="5891349"/>
            <a:ext cx="2620333" cy="369332"/>
          </a:xfrm>
          <a:prstGeom prst="rect">
            <a:avLst/>
          </a:prstGeom>
          <a:noFill/>
        </p:spPr>
        <p:txBody>
          <a:bodyPr wrap="none" rtlCol="0">
            <a:spAutoFit/>
          </a:bodyPr>
          <a:lstStyle/>
          <a:p>
            <a:r>
              <a:rPr lang="tr-TR" dirty="0" smtClean="0"/>
              <a:t>Şekil 1.1. Masaüstü ekranı</a:t>
            </a:r>
            <a:endParaRPr lang="tr-TR" dirty="0"/>
          </a:p>
        </p:txBody>
      </p:sp>
    </p:spTree>
    <p:extLst>
      <p:ext uri="{BB962C8B-B14F-4D97-AF65-F5344CB8AC3E}">
        <p14:creationId xmlns:p14="http://schemas.microsoft.com/office/powerpoint/2010/main" val="4147471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Proje görüntüleri</a:t>
            </a:r>
            <a:endParaRPr lang="tr-T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3926" y="2074669"/>
            <a:ext cx="8015173" cy="3632058"/>
          </a:xfrm>
        </p:spPr>
      </p:pic>
      <p:sp>
        <p:nvSpPr>
          <p:cNvPr id="5" name="TextBox 4"/>
          <p:cNvSpPr txBox="1"/>
          <p:nvPr/>
        </p:nvSpPr>
        <p:spPr>
          <a:xfrm>
            <a:off x="4260206" y="5893200"/>
            <a:ext cx="2982611" cy="369332"/>
          </a:xfrm>
          <a:prstGeom prst="rect">
            <a:avLst/>
          </a:prstGeom>
          <a:noFill/>
        </p:spPr>
        <p:txBody>
          <a:bodyPr wrap="none" rtlCol="0">
            <a:spAutoFit/>
          </a:bodyPr>
          <a:lstStyle/>
          <a:p>
            <a:r>
              <a:rPr lang="tr-TR" dirty="0" smtClean="0"/>
              <a:t>Şekil 1.2. Dosya context menu</a:t>
            </a:r>
            <a:endParaRPr lang="tr-TR" dirty="0"/>
          </a:p>
        </p:txBody>
      </p:sp>
    </p:spTree>
    <p:extLst>
      <p:ext uri="{BB962C8B-B14F-4D97-AF65-F5344CB8AC3E}">
        <p14:creationId xmlns:p14="http://schemas.microsoft.com/office/powerpoint/2010/main" val="1951755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Proje görüntüleri</a:t>
            </a:r>
            <a:endParaRPr lang="tr-T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0390" y="2074669"/>
            <a:ext cx="8002244" cy="3632058"/>
          </a:xfrm>
        </p:spPr>
      </p:pic>
      <p:sp>
        <p:nvSpPr>
          <p:cNvPr id="5" name="TextBox 4"/>
          <p:cNvSpPr txBox="1"/>
          <p:nvPr/>
        </p:nvSpPr>
        <p:spPr>
          <a:xfrm>
            <a:off x="3747918" y="5893200"/>
            <a:ext cx="4007187" cy="369332"/>
          </a:xfrm>
          <a:prstGeom prst="rect">
            <a:avLst/>
          </a:prstGeom>
          <a:noFill/>
        </p:spPr>
        <p:txBody>
          <a:bodyPr wrap="none" rtlCol="0">
            <a:spAutoFit/>
          </a:bodyPr>
          <a:lstStyle/>
          <a:p>
            <a:r>
              <a:rPr lang="tr-TR" dirty="0" smtClean="0"/>
              <a:t>Şekil 1.3. Klasör oluşturma context menu</a:t>
            </a:r>
            <a:endParaRPr lang="tr-TR" dirty="0"/>
          </a:p>
        </p:txBody>
      </p:sp>
    </p:spTree>
    <p:extLst>
      <p:ext uri="{BB962C8B-B14F-4D97-AF65-F5344CB8AC3E}">
        <p14:creationId xmlns:p14="http://schemas.microsoft.com/office/powerpoint/2010/main" val="1876457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Proje görüntüleri</a:t>
            </a:r>
            <a:endParaRPr lang="tr-T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6039" y="2074669"/>
            <a:ext cx="7950946" cy="3632058"/>
          </a:xfrm>
        </p:spPr>
      </p:pic>
      <p:sp>
        <p:nvSpPr>
          <p:cNvPr id="5" name="TextBox 4"/>
          <p:cNvSpPr txBox="1"/>
          <p:nvPr/>
        </p:nvSpPr>
        <p:spPr>
          <a:xfrm>
            <a:off x="4530119" y="5893200"/>
            <a:ext cx="2442785" cy="369332"/>
          </a:xfrm>
          <a:prstGeom prst="rect">
            <a:avLst/>
          </a:prstGeom>
          <a:noFill/>
        </p:spPr>
        <p:txBody>
          <a:bodyPr wrap="none" rtlCol="0">
            <a:spAutoFit/>
          </a:bodyPr>
          <a:lstStyle/>
          <a:p>
            <a:r>
              <a:rPr lang="tr-TR" dirty="0" smtClean="0"/>
              <a:t>Şekil 1.4. Başlat menüsü</a:t>
            </a:r>
            <a:endParaRPr lang="tr-TR" dirty="0"/>
          </a:p>
        </p:txBody>
      </p:sp>
    </p:spTree>
    <p:extLst>
      <p:ext uri="{BB962C8B-B14F-4D97-AF65-F5344CB8AC3E}">
        <p14:creationId xmlns:p14="http://schemas.microsoft.com/office/powerpoint/2010/main" val="2814667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Proje görüntüleri</a:t>
            </a:r>
            <a:endParaRPr lang="tr-T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6039" y="2089221"/>
            <a:ext cx="7950946" cy="3602954"/>
          </a:xfrm>
        </p:spPr>
      </p:pic>
      <p:sp>
        <p:nvSpPr>
          <p:cNvPr id="5" name="TextBox 4"/>
          <p:cNvSpPr txBox="1"/>
          <p:nvPr/>
        </p:nvSpPr>
        <p:spPr>
          <a:xfrm>
            <a:off x="3609707" y="5893200"/>
            <a:ext cx="4283609" cy="369332"/>
          </a:xfrm>
          <a:prstGeom prst="rect">
            <a:avLst/>
          </a:prstGeom>
          <a:noFill/>
        </p:spPr>
        <p:txBody>
          <a:bodyPr wrap="none" rtlCol="0">
            <a:spAutoFit/>
          </a:bodyPr>
          <a:lstStyle/>
          <a:p>
            <a:r>
              <a:rPr lang="tr-TR" dirty="0" smtClean="0"/>
              <a:t>Şekil 1.5. Arkaplan rengini değiştirme paneli</a:t>
            </a:r>
            <a:endParaRPr lang="tr-TR" dirty="0"/>
          </a:p>
        </p:txBody>
      </p:sp>
    </p:spTree>
    <p:extLst>
      <p:ext uri="{BB962C8B-B14F-4D97-AF65-F5344CB8AC3E}">
        <p14:creationId xmlns:p14="http://schemas.microsoft.com/office/powerpoint/2010/main" val="239431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Proje görüntüleri</a:t>
            </a:r>
            <a:endParaRPr lang="tr-T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6039" y="2092131"/>
            <a:ext cx="7950946" cy="3597133"/>
          </a:xfrm>
        </p:spPr>
      </p:pic>
      <p:sp>
        <p:nvSpPr>
          <p:cNvPr id="5" name="TextBox 4"/>
          <p:cNvSpPr txBox="1"/>
          <p:nvPr/>
        </p:nvSpPr>
        <p:spPr>
          <a:xfrm>
            <a:off x="3840059" y="5893200"/>
            <a:ext cx="3822906" cy="369332"/>
          </a:xfrm>
          <a:prstGeom prst="rect">
            <a:avLst/>
          </a:prstGeom>
          <a:noFill/>
        </p:spPr>
        <p:txBody>
          <a:bodyPr wrap="none" rtlCol="0">
            <a:spAutoFit/>
          </a:bodyPr>
          <a:lstStyle/>
          <a:p>
            <a:r>
              <a:rPr lang="tr-TR" dirty="0" smtClean="0"/>
              <a:t>Şekil 1.6. Dosya adını değiştirme paneli</a:t>
            </a:r>
            <a:endParaRPr lang="tr-TR" dirty="0"/>
          </a:p>
        </p:txBody>
      </p:sp>
    </p:spTree>
    <p:extLst>
      <p:ext uri="{BB962C8B-B14F-4D97-AF65-F5344CB8AC3E}">
        <p14:creationId xmlns:p14="http://schemas.microsoft.com/office/powerpoint/2010/main" val="25559901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Proje görüntüleri</a:t>
            </a:r>
            <a:endParaRPr lang="tr-T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2462" y="2092131"/>
            <a:ext cx="7938099" cy="3597133"/>
          </a:xfrm>
        </p:spPr>
      </p:pic>
      <p:sp>
        <p:nvSpPr>
          <p:cNvPr id="5" name="TextBox 4"/>
          <p:cNvSpPr txBox="1"/>
          <p:nvPr/>
        </p:nvSpPr>
        <p:spPr>
          <a:xfrm>
            <a:off x="4123309" y="5893200"/>
            <a:ext cx="3256404" cy="369332"/>
          </a:xfrm>
          <a:prstGeom prst="rect">
            <a:avLst/>
          </a:prstGeom>
          <a:noFill/>
        </p:spPr>
        <p:txBody>
          <a:bodyPr wrap="none" rtlCol="0">
            <a:spAutoFit/>
          </a:bodyPr>
          <a:lstStyle/>
          <a:p>
            <a:r>
              <a:rPr lang="tr-TR" dirty="0" smtClean="0"/>
              <a:t>Şekil 1.7. Klasör içindeki dosyalar</a:t>
            </a:r>
            <a:endParaRPr lang="tr-TR" dirty="0"/>
          </a:p>
        </p:txBody>
      </p:sp>
    </p:spTree>
    <p:extLst>
      <p:ext uri="{BB962C8B-B14F-4D97-AF65-F5344CB8AC3E}">
        <p14:creationId xmlns:p14="http://schemas.microsoft.com/office/powerpoint/2010/main" val="24761896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Proje görüntüleri</a:t>
            </a:r>
            <a:endParaRPr lang="tr-T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7945" y="2092131"/>
            <a:ext cx="7887133" cy="3597133"/>
          </a:xfrm>
        </p:spPr>
      </p:pic>
      <p:sp>
        <p:nvSpPr>
          <p:cNvPr id="5" name="TextBox 4"/>
          <p:cNvSpPr txBox="1"/>
          <p:nvPr/>
        </p:nvSpPr>
        <p:spPr>
          <a:xfrm>
            <a:off x="4829115" y="5893200"/>
            <a:ext cx="2533771" cy="369332"/>
          </a:xfrm>
          <a:prstGeom prst="rect">
            <a:avLst/>
          </a:prstGeom>
          <a:noFill/>
        </p:spPr>
        <p:txBody>
          <a:bodyPr wrap="none" rtlCol="0">
            <a:spAutoFit/>
          </a:bodyPr>
          <a:lstStyle/>
          <a:p>
            <a:r>
              <a:rPr lang="tr-TR" dirty="0" smtClean="0"/>
              <a:t>Şekil 1.8. Ekran Koruyucu</a:t>
            </a:r>
            <a:endParaRPr lang="tr-TR" dirty="0"/>
          </a:p>
        </p:txBody>
      </p:sp>
    </p:spTree>
    <p:extLst>
      <p:ext uri="{BB962C8B-B14F-4D97-AF65-F5344CB8AC3E}">
        <p14:creationId xmlns:p14="http://schemas.microsoft.com/office/powerpoint/2010/main" val="886213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Proje görüntüleri</a:t>
            </a:r>
            <a:endParaRPr lang="tr-T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7945" y="2172965"/>
            <a:ext cx="7887133" cy="3435464"/>
          </a:xfrm>
        </p:spPr>
      </p:pic>
      <p:sp>
        <p:nvSpPr>
          <p:cNvPr id="5" name="TextBox 4"/>
          <p:cNvSpPr txBox="1"/>
          <p:nvPr/>
        </p:nvSpPr>
        <p:spPr>
          <a:xfrm>
            <a:off x="4912151" y="5893200"/>
            <a:ext cx="2367699" cy="369332"/>
          </a:xfrm>
          <a:prstGeom prst="rect">
            <a:avLst/>
          </a:prstGeom>
          <a:noFill/>
        </p:spPr>
        <p:txBody>
          <a:bodyPr wrap="none" rtlCol="0">
            <a:spAutoFit/>
          </a:bodyPr>
          <a:lstStyle/>
          <a:p>
            <a:r>
              <a:rPr lang="tr-TR" dirty="0" smtClean="0"/>
              <a:t>Şekil 1.9. Mobil Desteği</a:t>
            </a:r>
            <a:endParaRPr lang="tr-TR" dirty="0"/>
          </a:p>
        </p:txBody>
      </p:sp>
    </p:spTree>
    <p:extLst>
      <p:ext uri="{BB962C8B-B14F-4D97-AF65-F5344CB8AC3E}">
        <p14:creationId xmlns:p14="http://schemas.microsoft.com/office/powerpoint/2010/main" val="6529239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0288" y="1604434"/>
            <a:ext cx="10131425" cy="3649133"/>
          </a:xfrm>
        </p:spPr>
        <p:txBody>
          <a:bodyPr>
            <a:normAutofit/>
          </a:bodyPr>
          <a:lstStyle/>
          <a:p>
            <a:pPr marL="0" indent="0" algn="ctr">
              <a:buNone/>
            </a:pPr>
            <a:r>
              <a:rPr lang="tr-TR" sz="3200" u="sng" dirty="0" smtClean="0"/>
              <a:t>PROJENİN KAYNAK KODLARI</a:t>
            </a:r>
          </a:p>
          <a:p>
            <a:pPr marL="0" indent="0" algn="ctr">
              <a:buNone/>
            </a:pPr>
            <a:endParaRPr lang="tr-TR" sz="2400" b="1" u="sng" dirty="0" smtClean="0"/>
          </a:p>
          <a:p>
            <a:pPr marL="0" indent="0" algn="ctr">
              <a:buNone/>
            </a:pPr>
            <a:r>
              <a:rPr lang="tr-TR" sz="2400" b="1" dirty="0" smtClean="0">
                <a:hlinkClick r:id="rId2"/>
              </a:rPr>
              <a:t>https</a:t>
            </a:r>
            <a:r>
              <a:rPr lang="tr-TR" sz="2400" b="1" dirty="0">
                <a:hlinkClick r:id="rId2"/>
              </a:rPr>
              <a:t>://</a:t>
            </a:r>
            <a:r>
              <a:rPr lang="tr-TR" sz="2400" b="1" dirty="0" smtClean="0">
                <a:hlinkClick r:id="rId2"/>
              </a:rPr>
              <a:t>github.com/emirhanyener/treeOS</a:t>
            </a:r>
            <a:endParaRPr lang="tr-TR" sz="2400" b="1" dirty="0" smtClean="0"/>
          </a:p>
        </p:txBody>
      </p:sp>
    </p:spTree>
    <p:extLst>
      <p:ext uri="{BB962C8B-B14F-4D97-AF65-F5344CB8AC3E}">
        <p14:creationId xmlns:p14="http://schemas.microsoft.com/office/powerpoint/2010/main" val="2099736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a:xfrm>
            <a:off x="0" y="1"/>
            <a:ext cx="12192000" cy="6858000"/>
          </a:xfrm>
          <a:prstGeom prst="rect">
            <a:avLst/>
          </a:prstGeom>
          <a:solidFill>
            <a:schemeClr val="accent1">
              <a:lumMod val="50000"/>
              <a:alpha val="76000"/>
            </a:schemeClr>
          </a:solidFill>
          <a:ln>
            <a:solidFill>
              <a:srgbClr val="2D48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2110" y="731520"/>
            <a:ext cx="1527781" cy="3148155"/>
          </a:xfrm>
          <a:prstGeom prst="rect">
            <a:avLst/>
          </a:prstGeom>
        </p:spPr>
      </p:pic>
      <p:sp>
        <p:nvSpPr>
          <p:cNvPr id="7" name="TextBox 6"/>
          <p:cNvSpPr txBox="1"/>
          <p:nvPr/>
        </p:nvSpPr>
        <p:spPr>
          <a:xfrm>
            <a:off x="5146125" y="4101733"/>
            <a:ext cx="1899751" cy="830997"/>
          </a:xfrm>
          <a:prstGeom prst="rect">
            <a:avLst/>
          </a:prstGeom>
          <a:noFill/>
        </p:spPr>
        <p:txBody>
          <a:bodyPr wrap="none" rtlCol="0">
            <a:spAutoFit/>
          </a:bodyPr>
          <a:lstStyle/>
          <a:p>
            <a:r>
              <a:rPr lang="tr-TR" sz="4800" dirty="0" smtClean="0"/>
              <a:t>treeOS</a:t>
            </a:r>
            <a:endParaRPr lang="tr-TR" sz="4800" dirty="0"/>
          </a:p>
        </p:txBody>
      </p:sp>
      <p:sp>
        <p:nvSpPr>
          <p:cNvPr id="2" name="TextBox 1"/>
          <p:cNvSpPr txBox="1"/>
          <p:nvPr/>
        </p:nvSpPr>
        <p:spPr>
          <a:xfrm>
            <a:off x="4352109" y="4880465"/>
            <a:ext cx="3487783" cy="369332"/>
          </a:xfrm>
          <a:prstGeom prst="rect">
            <a:avLst/>
          </a:prstGeom>
          <a:noFill/>
        </p:spPr>
        <p:txBody>
          <a:bodyPr wrap="square" rtlCol="0">
            <a:spAutoFit/>
          </a:bodyPr>
          <a:lstStyle/>
          <a:p>
            <a:r>
              <a:rPr lang="tr-TR" dirty="0" smtClean="0"/>
              <a:t>File manager with desktop graphics</a:t>
            </a:r>
            <a:endParaRPr lang="tr-TR" dirty="0"/>
          </a:p>
        </p:txBody>
      </p:sp>
    </p:spTree>
    <p:extLst>
      <p:ext uri="{BB962C8B-B14F-4D97-AF65-F5344CB8AC3E}">
        <p14:creationId xmlns:p14="http://schemas.microsoft.com/office/powerpoint/2010/main" val="1863139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Proje konusu</a:t>
            </a:r>
            <a:endParaRPr lang="tr-TR" dirty="0"/>
          </a:p>
        </p:txBody>
      </p:sp>
      <p:sp>
        <p:nvSpPr>
          <p:cNvPr id="3" name="Content Placeholder 2"/>
          <p:cNvSpPr>
            <a:spLocks noGrp="1"/>
          </p:cNvSpPr>
          <p:nvPr>
            <p:ph idx="1"/>
          </p:nvPr>
        </p:nvSpPr>
        <p:spPr/>
        <p:txBody>
          <a:bodyPr/>
          <a:lstStyle/>
          <a:p>
            <a:r>
              <a:rPr lang="tr-TR" dirty="0" smtClean="0"/>
              <a:t>Yapılmış olan proje ile birlikte, sunucu üzerinde dosya yönetim sistemini sanal masaüstü olarak grafiksel bir şekilde dosyaların yönetilmesi sağlanmaktadır.</a:t>
            </a:r>
          </a:p>
          <a:p>
            <a:r>
              <a:rPr lang="tr-TR" dirty="0" smtClean="0"/>
              <a:t>Sanal bir işletim sistemi grafiklerine sahip olan proje, dosyaların yönetilmesi kolaylaştırılıp, daha hızlı bir şekilde dosya işlemlerin yapılması amaçlanmaktadır.</a:t>
            </a:r>
          </a:p>
        </p:txBody>
      </p:sp>
    </p:spTree>
    <p:extLst>
      <p:ext uri="{BB962C8B-B14F-4D97-AF65-F5344CB8AC3E}">
        <p14:creationId xmlns:p14="http://schemas.microsoft.com/office/powerpoint/2010/main" val="1183943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Kullanılan teknolojiler</a:t>
            </a:r>
            <a:endParaRPr lang="tr-TR" dirty="0"/>
          </a:p>
        </p:txBody>
      </p:sp>
      <p:sp>
        <p:nvSpPr>
          <p:cNvPr id="3" name="Content Placeholder 2"/>
          <p:cNvSpPr>
            <a:spLocks noGrp="1"/>
          </p:cNvSpPr>
          <p:nvPr>
            <p:ph idx="1"/>
          </p:nvPr>
        </p:nvSpPr>
        <p:spPr/>
        <p:txBody>
          <a:bodyPr/>
          <a:lstStyle/>
          <a:p>
            <a:r>
              <a:rPr lang="tr-TR" b="1" dirty="0" smtClean="0"/>
              <a:t>PHP</a:t>
            </a:r>
            <a:r>
              <a:rPr lang="tr-TR" dirty="0" smtClean="0"/>
              <a:t>: Sunucu taraflı işlemlerde kullanılmıştır. Dosyaların veritabanına kaydedilmesi, silinmesi, veritabanından kullanıcı girişi, session kontrolü ve dosya oluşturma, yeniden adlandırma işlemlerinde kullanılmıştır.</a:t>
            </a:r>
          </a:p>
          <a:p>
            <a:r>
              <a:rPr lang="tr-TR" b="1" dirty="0" smtClean="0"/>
              <a:t>JAVASCRIPT</a:t>
            </a:r>
            <a:r>
              <a:rPr lang="tr-TR" dirty="0" smtClean="0"/>
              <a:t>: Kullanıcı ile ilgili işlemlerde kullanılmıştır. Projenin </a:t>
            </a:r>
            <a:r>
              <a:rPr lang="tr-TR" dirty="0" smtClean="0"/>
              <a:t>büyük bir bölümü Javascript </a:t>
            </a:r>
            <a:r>
              <a:rPr lang="tr-TR" dirty="0" smtClean="0"/>
              <a:t>kodundan oluşmaktadır. Dosyaların sürüklenip bırakılması, sanal dosyaların pozisyonlarının ve isimlerinin ayarlanması, dosya indirme, canvas nesnesinin üzerinde yapılan bütün çizimler ve animasyonlar </a:t>
            </a:r>
            <a:r>
              <a:rPr lang="tr-TR" dirty="0" smtClean="0"/>
              <a:t>Javascript </a:t>
            </a:r>
            <a:r>
              <a:rPr lang="tr-TR" dirty="0" smtClean="0"/>
              <a:t>ile yazılmıştır. Javascript ile dosya işlemleri sanal olarak kullanılmış olup, bu işlemlerin gerçek dosyalara işlenmesi işlemi PHP kodu ve AJAX(</a:t>
            </a:r>
            <a:r>
              <a:rPr lang="tr-TR" b="1" dirty="0" smtClean="0"/>
              <a:t>A</a:t>
            </a:r>
            <a:r>
              <a:rPr lang="tr-TR" dirty="0" smtClean="0"/>
              <a:t>synchronous </a:t>
            </a:r>
            <a:r>
              <a:rPr lang="tr-TR" b="1" dirty="0" smtClean="0"/>
              <a:t>J</a:t>
            </a:r>
            <a:r>
              <a:rPr lang="tr-TR" dirty="0" smtClean="0"/>
              <a:t>avascript </a:t>
            </a:r>
            <a:r>
              <a:rPr lang="tr-TR" b="1" dirty="0" smtClean="0"/>
              <a:t>A</a:t>
            </a:r>
            <a:r>
              <a:rPr lang="tr-TR" dirty="0" smtClean="0"/>
              <a:t>nd </a:t>
            </a:r>
            <a:r>
              <a:rPr lang="tr-TR" b="1" dirty="0" smtClean="0"/>
              <a:t>X</a:t>
            </a:r>
            <a:r>
              <a:rPr lang="tr-TR" dirty="0" smtClean="0"/>
              <a:t>ML) kullanımı ile sağlanmaktadır.</a:t>
            </a:r>
            <a:endParaRPr lang="tr-TR" dirty="0"/>
          </a:p>
        </p:txBody>
      </p:sp>
    </p:spTree>
    <p:extLst>
      <p:ext uri="{BB962C8B-B14F-4D97-AF65-F5344CB8AC3E}">
        <p14:creationId xmlns:p14="http://schemas.microsoft.com/office/powerpoint/2010/main" val="3927167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Kullanılan teknolojiler</a:t>
            </a:r>
            <a:endParaRPr lang="tr-TR" dirty="0"/>
          </a:p>
        </p:txBody>
      </p:sp>
      <p:sp>
        <p:nvSpPr>
          <p:cNvPr id="3" name="Content Placeholder 2"/>
          <p:cNvSpPr>
            <a:spLocks noGrp="1"/>
          </p:cNvSpPr>
          <p:nvPr>
            <p:ph idx="1"/>
          </p:nvPr>
        </p:nvSpPr>
        <p:spPr/>
        <p:txBody>
          <a:bodyPr/>
          <a:lstStyle/>
          <a:p>
            <a:r>
              <a:rPr lang="tr-TR" b="1" dirty="0" smtClean="0"/>
              <a:t>AJAX</a:t>
            </a:r>
            <a:r>
              <a:rPr lang="tr-TR" dirty="0" smtClean="0"/>
              <a:t>: Web sayfasının yönlendirilmeden arkaplanda işlemlerin gerçekleştirilmesini sağlayan bir yöntemdir. Javascript ile oluşturulur ve herhangi bir dosyayı çağırıp bilgi alınması için kullanılabilmektedir. Özellikle PHP dosyalarının çağrılması ile arkaplanda veritabanı işlemleri sayfa yenilenmeden gerçekleştirilebilmektedir. Projede dosyaların sürükle bırak esnasında başka bir PHP dosyasına yönlendirme yapmadan işlemin arkaplanda gerçekleştirilerek daha kullanıcı dostu bir işlem gerçekleştirilmiştir. Projede dosya transferi, dosya silme benzeri işlemlerin sayfa yenilenmeden gerçekleştirilmesinde kullanılmıştır.</a:t>
            </a:r>
          </a:p>
          <a:p>
            <a:r>
              <a:rPr lang="tr-TR" b="1" dirty="0" smtClean="0"/>
              <a:t>HTML/CSS</a:t>
            </a:r>
            <a:r>
              <a:rPr lang="tr-TR" dirty="0" smtClean="0"/>
              <a:t>: Web sistesinin grafiksel kısmında kullanılmıştır. HTML olarak projenin en önemli kısmı olan masaüstü kısmında sadece canvas kullanılmıştır. Bütün işlemler HTML nesnesi olan canvas nesnesi içerisinde oluşturulmaktadır.</a:t>
            </a:r>
            <a:endParaRPr lang="tr-TR" dirty="0"/>
          </a:p>
        </p:txBody>
      </p:sp>
    </p:spTree>
    <p:extLst>
      <p:ext uri="{BB962C8B-B14F-4D97-AF65-F5344CB8AC3E}">
        <p14:creationId xmlns:p14="http://schemas.microsoft.com/office/powerpoint/2010/main" val="2902202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ekranlar</a:t>
            </a:r>
            <a:endParaRPr lang="tr-TR" dirty="0"/>
          </a:p>
        </p:txBody>
      </p:sp>
      <p:sp>
        <p:nvSpPr>
          <p:cNvPr id="3" name="Content Placeholder 2"/>
          <p:cNvSpPr>
            <a:spLocks noGrp="1"/>
          </p:cNvSpPr>
          <p:nvPr>
            <p:ph idx="1"/>
          </p:nvPr>
        </p:nvSpPr>
        <p:spPr/>
        <p:txBody>
          <a:bodyPr/>
          <a:lstStyle/>
          <a:p>
            <a:r>
              <a:rPr lang="tr-TR" b="1" dirty="0" smtClean="0"/>
              <a:t>Giriş Ekranı</a:t>
            </a:r>
            <a:r>
              <a:rPr lang="tr-TR" dirty="0" smtClean="0"/>
              <a:t>: Kullanıcının giriş yapmasında kullanılır.</a:t>
            </a:r>
          </a:p>
          <a:p>
            <a:r>
              <a:rPr lang="tr-TR" b="1" dirty="0" smtClean="0"/>
              <a:t>Kayıt Ekranı</a:t>
            </a:r>
            <a:r>
              <a:rPr lang="tr-TR" dirty="0" smtClean="0"/>
              <a:t>: Kaydı bulunmayan kullanıcıların sisteme kayıt olmasında kullanılır.</a:t>
            </a:r>
          </a:p>
          <a:p>
            <a:r>
              <a:rPr lang="tr-TR" b="1" dirty="0" smtClean="0"/>
              <a:t>Anasayfa Ekranı</a:t>
            </a:r>
            <a:r>
              <a:rPr lang="tr-TR" dirty="0" smtClean="0"/>
              <a:t>: Projenin tanıtılması için kullanılır.</a:t>
            </a:r>
          </a:p>
          <a:p>
            <a:r>
              <a:rPr lang="tr-TR" b="1" dirty="0" smtClean="0"/>
              <a:t>Masaüstü Ekranı</a:t>
            </a:r>
            <a:r>
              <a:rPr lang="tr-TR" dirty="0" smtClean="0"/>
              <a:t>: Sanal işletim sistemindeki canvas sistemi bu bölümde yer almaktadır.</a:t>
            </a:r>
          </a:p>
          <a:p>
            <a:r>
              <a:rPr lang="tr-TR" b="1" dirty="0" smtClean="0"/>
              <a:t>Mobil Uyumlu Dosya İşlemleri Ekranı</a:t>
            </a:r>
            <a:r>
              <a:rPr lang="tr-TR" dirty="0" smtClean="0"/>
              <a:t>: Canvas için gereken özellikleri desteklemeyen ekranlar için dosya </a:t>
            </a:r>
            <a:r>
              <a:rPr lang="tr-TR" dirty="0" smtClean="0"/>
              <a:t>indirilmesi, silinmesi ve yüklenmesi </a:t>
            </a:r>
            <a:r>
              <a:rPr lang="tr-TR" dirty="0" smtClean="0"/>
              <a:t>işlemlerinde kullanılır.</a:t>
            </a:r>
          </a:p>
          <a:p>
            <a:r>
              <a:rPr lang="tr-TR" b="1" dirty="0" smtClean="0"/>
              <a:t>Kullanıcı Ekranı</a:t>
            </a:r>
            <a:r>
              <a:rPr lang="tr-TR" dirty="0" smtClean="0"/>
              <a:t>: Kullanıcı bilgilerinin bulunduğu kısımdır.</a:t>
            </a:r>
          </a:p>
        </p:txBody>
      </p:sp>
    </p:spTree>
    <p:extLst>
      <p:ext uri="{BB962C8B-B14F-4D97-AF65-F5344CB8AC3E}">
        <p14:creationId xmlns:p14="http://schemas.microsoft.com/office/powerpoint/2010/main" val="201771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fonksiyonlar</a:t>
            </a:r>
            <a:endParaRPr lang="tr-TR" dirty="0"/>
          </a:p>
        </p:txBody>
      </p:sp>
      <p:sp>
        <p:nvSpPr>
          <p:cNvPr id="3" name="Content Placeholder 2"/>
          <p:cNvSpPr>
            <a:spLocks noGrp="1"/>
          </p:cNvSpPr>
          <p:nvPr>
            <p:ph idx="1"/>
          </p:nvPr>
        </p:nvSpPr>
        <p:spPr/>
        <p:txBody>
          <a:bodyPr/>
          <a:lstStyle/>
          <a:p>
            <a:r>
              <a:rPr lang="tr-TR" b="1" dirty="0" smtClean="0"/>
              <a:t>Sürükle Bırak Dosya Transferi</a:t>
            </a:r>
            <a:r>
              <a:rPr lang="tr-TR" dirty="0" smtClean="0"/>
              <a:t>: Dosyaların masaüstünden sürüklenip bırakılarak sisteme eklenmesi sağlayan işlemdir.</a:t>
            </a:r>
          </a:p>
          <a:p>
            <a:r>
              <a:rPr lang="tr-TR" b="1" dirty="0" smtClean="0"/>
              <a:t>Dosyalar</a:t>
            </a:r>
            <a:r>
              <a:rPr lang="tr-TR" dirty="0" smtClean="0"/>
              <a:t>: Masaüstünde bulunan dosyaların konumları ve adları değişkendir. Bu dosyalar eğer resim ise varsayılan ikon kullanılmadan doğrudan dosya resmi olarak ekrana dosyanın resmi yazdırılmaktadır.</a:t>
            </a:r>
          </a:p>
          <a:p>
            <a:r>
              <a:rPr lang="tr-TR" b="1" dirty="0" smtClean="0"/>
              <a:t>Sağ Tık(Context Menu) İşlemleri</a:t>
            </a:r>
            <a:r>
              <a:rPr lang="tr-TR" dirty="0" smtClean="0"/>
              <a:t>: Tarayıcılarda bulunan varsayılan context menu iptal edilip yerine canvas için kullanılacak olan bir context menu grafikleri yazdırılmıştır. Dosyalara sağ tıklandığında download(indir), rename(yeniden adlandır) ve delete(sil) işlemleri yer almaktadır. Dosya bir klasörün içinde ise klasörden çıkartmak için aynı bir seçenek eklenir. Eğer dosyalara sağ tıklanmazsa yeni bir klasör oluşturulması için bir menü oluşturulmaktadır.</a:t>
            </a:r>
          </a:p>
          <a:p>
            <a:r>
              <a:rPr lang="tr-TR" b="1" dirty="0" smtClean="0"/>
              <a:t>Başlat</a:t>
            </a:r>
            <a:r>
              <a:rPr lang="tr-TR" dirty="0" smtClean="0"/>
              <a:t>: Sol alt kısımda yer alan başlat menüsü ile kişisel kullanıcı işlemleri yapılabilmektedir. Bu işlemler içinde masaüstü adını değiştirmek ve arkaplan rengini değiştirmek yer almaktadır.</a:t>
            </a:r>
            <a:endParaRPr lang="tr-TR" dirty="0"/>
          </a:p>
        </p:txBody>
      </p:sp>
    </p:spTree>
    <p:extLst>
      <p:ext uri="{BB962C8B-B14F-4D97-AF65-F5344CB8AC3E}">
        <p14:creationId xmlns:p14="http://schemas.microsoft.com/office/powerpoint/2010/main" val="1398407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fonksiyonlar</a:t>
            </a:r>
            <a:endParaRPr lang="tr-TR" dirty="0"/>
          </a:p>
        </p:txBody>
      </p:sp>
      <p:sp>
        <p:nvSpPr>
          <p:cNvPr id="3" name="Content Placeholder 2"/>
          <p:cNvSpPr>
            <a:spLocks noGrp="1"/>
          </p:cNvSpPr>
          <p:nvPr>
            <p:ph idx="1"/>
          </p:nvPr>
        </p:nvSpPr>
        <p:spPr/>
        <p:txBody>
          <a:bodyPr/>
          <a:lstStyle/>
          <a:p>
            <a:r>
              <a:rPr lang="tr-TR" b="1" dirty="0" smtClean="0"/>
              <a:t>Klasör</a:t>
            </a:r>
            <a:r>
              <a:rPr lang="tr-TR" dirty="0" smtClean="0"/>
              <a:t>: Dosyaların bir arada kalması için dosyaların klasörlerin üzerine sürüklenip bırakılarak dosyaların klasörlerin içerisine eklenmesi için oluşturulmuştur. Klasörler ile benzer içerikteki dosyalar bir arada kalıp düzeni sağlaması hedeflenmiştir.</a:t>
            </a:r>
          </a:p>
          <a:p>
            <a:r>
              <a:rPr lang="tr-TR" b="1" dirty="0" smtClean="0"/>
              <a:t>Çift Tık Dosya Açılması</a:t>
            </a:r>
            <a:r>
              <a:rPr lang="tr-TR" dirty="0" smtClean="0"/>
              <a:t>: Dosyalara çift sol tık yapıldığında eğer dosya tarayıcıda açılabilecek bir dosya ise yeni bir sekmede açılır, eğer dosya tarayıcının açamayacağı bir dosya ise bu dosya indirilir.</a:t>
            </a:r>
            <a:r>
              <a:rPr lang="tr-TR" dirty="0"/>
              <a:t> </a:t>
            </a:r>
            <a:r>
              <a:rPr lang="tr-TR" dirty="0" smtClean="0"/>
              <a:t>Klasörler için çift tıklama klasörü açmak için kullanılır.</a:t>
            </a:r>
          </a:p>
          <a:p>
            <a:r>
              <a:rPr lang="tr-TR" b="1" dirty="0" smtClean="0"/>
              <a:t>Ekran Koruyucu: </a:t>
            </a:r>
            <a:r>
              <a:rPr lang="tr-TR" dirty="0" smtClean="0"/>
              <a:t>Pointer belli bir süre hareketsiz kaldığında içinde saat ve kullanıcı adının bulunduğu bir ekran açılır.</a:t>
            </a:r>
          </a:p>
          <a:p>
            <a:r>
              <a:rPr lang="tr-TR" b="1" dirty="0" smtClean="0"/>
              <a:t>Mobil Cihazlar için Dosya Yönetimi: </a:t>
            </a:r>
            <a:r>
              <a:rPr lang="tr-TR" dirty="0" smtClean="0"/>
              <a:t>Eğer ekranın genişliği 500 px altında ise desktop sayfasından responsive desktop sayfanına aktarılarak dosya yönetiminin masaüstü grafikleriyle değil, tablolar ile yönetilmesi sağlanmaktadır.</a:t>
            </a:r>
            <a:endParaRPr lang="tr-TR" b="1" dirty="0" smtClean="0"/>
          </a:p>
        </p:txBody>
      </p:sp>
    </p:spTree>
    <p:extLst>
      <p:ext uri="{BB962C8B-B14F-4D97-AF65-F5344CB8AC3E}">
        <p14:creationId xmlns:p14="http://schemas.microsoft.com/office/powerpoint/2010/main" val="88387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veritabanı</a:t>
            </a:r>
            <a:endParaRPr lang="tr-TR" dirty="0"/>
          </a:p>
        </p:txBody>
      </p:sp>
      <p:sp>
        <p:nvSpPr>
          <p:cNvPr id="3" name="Content Placeholder 2"/>
          <p:cNvSpPr>
            <a:spLocks noGrp="1"/>
          </p:cNvSpPr>
          <p:nvPr>
            <p:ph idx="1"/>
          </p:nvPr>
        </p:nvSpPr>
        <p:spPr/>
        <p:txBody>
          <a:bodyPr/>
          <a:lstStyle/>
          <a:p>
            <a:r>
              <a:rPr lang="tr-TR" b="1" dirty="0" smtClean="0"/>
              <a:t>Files</a:t>
            </a:r>
            <a:r>
              <a:rPr lang="tr-TR" dirty="0" smtClean="0"/>
              <a:t>: Dosyaların bilgilerinin bulunduğu tablodur. Bu tabloda dosya adı, pozisyonu, klasör olup olmadığı ve hangi klasöre </a:t>
            </a:r>
            <a:r>
              <a:rPr lang="tr-TR" dirty="0" smtClean="0"/>
              <a:t>bağlı </a:t>
            </a:r>
            <a:r>
              <a:rPr lang="tr-TR" dirty="0" smtClean="0"/>
              <a:t>olduğu sütunları bulunur.</a:t>
            </a:r>
          </a:p>
          <a:p>
            <a:r>
              <a:rPr lang="tr-TR" b="1" dirty="0" smtClean="0"/>
              <a:t>Users</a:t>
            </a:r>
            <a:r>
              <a:rPr lang="tr-TR" dirty="0" smtClean="0"/>
              <a:t>: Kullanıcı bilgilerinin bulunduğu tablodur. Bu </a:t>
            </a:r>
            <a:r>
              <a:rPr lang="tr-TR" dirty="0" smtClean="0"/>
              <a:t>tabloda </a:t>
            </a:r>
            <a:r>
              <a:rPr lang="tr-TR" dirty="0" smtClean="0"/>
              <a:t>kullanıcı adı, şifre, mail, admin kontrolü, masaüstü adı ve arkaplan rengi sütunları bulunur.</a:t>
            </a:r>
            <a:endParaRPr lang="tr-TR" dirty="0"/>
          </a:p>
        </p:txBody>
      </p:sp>
    </p:spTree>
    <p:extLst>
      <p:ext uri="{BB962C8B-B14F-4D97-AF65-F5344CB8AC3E}">
        <p14:creationId xmlns:p14="http://schemas.microsoft.com/office/powerpoint/2010/main" val="33373377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132</TotalTime>
  <Words>722</Words>
  <Application>Microsoft Office PowerPoint</Application>
  <PresentationFormat>Widescreen</PresentationFormat>
  <Paragraphs>54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Celestial</vt:lpstr>
      <vt:lpstr>Web tabanlı sanal işletim sistemi</vt:lpstr>
      <vt:lpstr>PowerPoint Presentation</vt:lpstr>
      <vt:lpstr>Proje konusu</vt:lpstr>
      <vt:lpstr>Kullanılan teknolojiler</vt:lpstr>
      <vt:lpstr>Kullanılan teknolojiler</vt:lpstr>
      <vt:lpstr>ekranlar</vt:lpstr>
      <vt:lpstr>fonksiyonlar</vt:lpstr>
      <vt:lpstr>fonksiyonlar</vt:lpstr>
      <vt:lpstr>veritabanı</vt:lpstr>
      <vt:lpstr>Proje görüntüleri</vt:lpstr>
      <vt:lpstr>Proje görüntüleri</vt:lpstr>
      <vt:lpstr>Proje görüntüleri</vt:lpstr>
      <vt:lpstr>Proje görüntüleri</vt:lpstr>
      <vt:lpstr>Proje görüntüleri</vt:lpstr>
      <vt:lpstr>Proje görüntüleri</vt:lpstr>
      <vt:lpstr>Proje görüntüleri</vt:lpstr>
      <vt:lpstr>Proje görüntüleri</vt:lpstr>
      <vt:lpstr>Proje görüntüleri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tabanlı sanal işletim sistemi</dc:title>
  <dc:creator>Emirhan</dc:creator>
  <cp:lastModifiedBy>Emirhan</cp:lastModifiedBy>
  <cp:revision>15</cp:revision>
  <dcterms:created xsi:type="dcterms:W3CDTF">2022-12-08T17:50:05Z</dcterms:created>
  <dcterms:modified xsi:type="dcterms:W3CDTF">2022-12-15T20:06:09Z</dcterms:modified>
</cp:coreProperties>
</file>