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8" r:id="rId16"/>
    <p:sldId id="269" r:id="rId17"/>
    <p:sldId id="274" r:id="rId18"/>
    <p:sldId id="270" r:id="rId19"/>
    <p:sldId id="275" r:id="rId20"/>
    <p:sldId id="276" r:id="rId21"/>
    <p:sldId id="277" r:id="rId22"/>
    <p:sldId id="278" r:id="rId23"/>
    <p:sldId id="285" r:id="rId24"/>
    <p:sldId id="286" r:id="rId25"/>
    <p:sldId id="279" r:id="rId26"/>
    <p:sldId id="280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4T13:56:54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5073 11670 191 0,'0'0'0'0,"0"3"0"0,0 2 0 0,0-5 74 16,0 0-74-16,0 0 74 0,0 0-74 0,0 0 66 16,0 0-66-16,0 0 66 0,0 0-66 15,0 0 56-15,0 0-56 0,0 0 56 0,0 0-56 0,0 0 34 16,0 0-34-16,0 0 35 0,0 0-35 0,0 0 25 16,0 0-25-16,0 0 26 0,0 0-26 0,0 0 24 31,0 0-24-31,0 0 25 0,0 0-25 0,0 0 23 0,0 0-23 15,0 0 24-15,4 4-24 0,-4-4 34 0,0 0-34 16,0 5 34-16,3 2-34 0,-3-7 36 0,0 0-36 16,2 8 36-16,-2 4-36 0,0-12 38 0,0 0-38 0,3 19 39 15,-3 9-39-15,0-28 34 0,0 0-34 0,0 25 34 16,0 8-34-16,0-33 33 0,0 0-33 0,0 36 34 16,0 3-34-16,0-39 13 0,0 0-13 0,0 41 14 15,0 0-14-15,0-41 31 0,0 0-31 0,0 45 31 16,0 3-31-16,0-48 35 0,0 0-35 0,0 51 36 15,0 6-36-15,0-57 37 0,0 0-37 0,4 56 37 16,-3 1-37-16,-1-57 24 0,0 0-24 0,4 57 25 16,1 2-25-16,-5-59 18 0,0 0-18 0,7 72 19 15,-2 11-19-15,-5-83 35 0,0 0-35 0,7 78 35 16,2 1-35-16,-9-79 5 0,0 0-5 0,9 74 5 0,-4-7-5 16,-5-67 18-16,0 0-18 0,3 65 19 0,1 2-19 15,-4-67 33-15,0 0-33 0,5 68 34 0,-5 1-34 0,0-69 17 16,0 0-17-16,4 68 17 0,-4-1-17 0,0-67 19 15,0 0-19-15,0 65 20 0,0-1-20 0,0-64 34 16,0 0-34-16,0 51 35 0,0-8-35 16,0-43 1-16,0 0-1 0,-4 46 2 0,4-7-2 0,0-39 7 15,0 0-7-15,0 45 8 0,0-1-8 0,0-44 24 16,0 0-24-16,0 38 25 0,4-4-25 0,-4-34 1 0,0 0-1 16,0 40 2-16,1-1-2 0,-1-39 12 0,0 0-12 15,4 40 13-15,-4-4-13 0,0-36 24 0,0 0-24 16,3 42 25-16,-1-2-25 0,-2-40 6 0,0 0-6 0,4 39 7 15,-1 1-7-15,-3-40 10 0,0 0-10 16,5 39 10-16,2 2-10 0,-7-41 24 0,0 0-24 0,5 40 25 16,1-3-25-16,-6-37 6 0,0 0-6 0,7 38 6 15,-6-2-6-15,-1-36 4 0,0 0-4 0,4 36 5 16,-1 0-5-16,-3-36 7 0,0 0-7 0,4 32 7 16,-2-2-7-16,-2-30 7 0,0 0-7 0,3 29 7 15,1-4-7-15,-4-25 14 0,0 0-14 0,0 24 15 16,1-1-15-16,-1-23 14 0,0 0-14 0,4 22 15 15,-4 0-15-15,0-22 25 0,0 0-25 0,0 24 26 16,0 2-26-16,0-26 6 0,0 0-6 0,3 27 7 16,-3 1-7-16,0-28 17 0,0 0-17 0,2 31 17 15,2-1-17-15,-4-30 8 0,0 0-8 0,3 35 9 0,2 2-9 16,-5-37 3-16,0 0-3 0,4 35 4 0,-4-3-4 0,0-32 21 16,0 0-21-16,3 31 21 0,-3-2-21 0,0-29 21 15,0 0-21-15,2 29 21 0,1-1-21 0,-3-28 3 16,0 0-3-16,4 30 4 0,-2 1-4 0,-2-31 24 15,0 0-24-15,3 35 25 0,1-1-25 0,-4-34 2 16,0 0-2-16,0 32 2 0,5-1-2 0,-5-31 6 16,0 0-6-16,0 28 6 0,3-3-6 0,-3-25 23 0,0 0-23 15,4 26 24-15,-4-5-24 0,0-21 12 0,0 0-12 16,0 22 12-16,0-2-12 0,0-20 18 0,0 0-18 0,0 21 18 16,0 1-18-16,0-22 8 0,0 0-8 0,-4 28 9 15,1 6-9-15,3-34 1 0,0 0-1 0,-5 32 1 16,-2 3-1-16,7-35 3 0,0 0-3 15,-6 31 4-15,1-2-4 0,5-29 2 0,0 0-2 16,-3 24 2-16,-1-6-2 0,4-18 10 0,0 0-10 0,-5 16 10 16,5-4-10-16,0-12 1 0,0 0-1 0,-3 8 1 15,3-1-1-15,0-7-35 0,0 0 35 0,0 5-34 16,0-1 34-16,0-4-126 0,0 0 126 0,-4 3-126 16,4-1 126-16,0-2-138 0,0 0 138 0,-14-7-137 15,-12-5 137-15,-12-5-1384 0</inkml:trace>
  <inkml:trace contextRef="#ctx0" brushRef="#br0" timeOffset="1507.835">3584 15134 1166 0,'0'0'0'0,"3"-5"-69"0,-3 0 69 0,3 1-68 16,3-1 68-16,-3 3-2 0,-3 1 2 0,0 1-1 15,0 0 1-15,0 0-11 0,0 0 11 0,0 0-11 16,0 0 11-16,0 0-37 0,0 0 37 0,0 0-37 15,0 0 37-15,0 0 0 0,0 0 0 0,0 0 1 16,5 0-1-16,-5 0 13 0,0 0-13 0,4 0 14 16,1-2-14-16,-5 2 26 0,0 0-26 0,12-2 26 0,2 0-26 15,-14 2 32-15,0 0-32 0,21 0 33 0,4-3-33 0,-25 3 29 16,0 0-29-16,31-2 29 0,6 2-29 16,-37 0 33-16,0 0-33 0,41 0 33 0,3 0-33 0,-2 0 54 15,-1-1-54-15,-6-1 55 0,-5-2-55 0,-30 4 42 16,0 0-42-16,38-5 43 0,4-2-43 0,-42 7 30 15,0 0-30-15,47-5 30 0,5 2-30 0,-52 3 39 16,0 0-39-16,58-4 40 0,-2 1-40 0,-4-4 44 0,-2 2-44 16,-4 2 44-16,-8-1-44 0,-38 4 27 15,0 0-27-15,47-3 27 0,5-2-27 0,-52 5 27 32,0 0-27-32,60-6 27 0,6 0-27 15,-66 6 39-15,155-23 13 0,-77 15-39 0,1-1-13 0,-79 9 13 0,0 0-13 0,80-7 14 16,-4 0-14-16,-76 7 10 0,0 0-10 0,72-5 10 15,-4 2-10-15,-68 3 3 0,0 0-3 0,64-2 4 16,-1 2-4-16,-63 0 6 0,0 0-6 0,56 0 6 16,-6-2-6-16,-50 2 3 0,0 0-3 0,68-1 3 15,12-3-3-15,-80 4 1 0,0 0-1 0,73-1 2 16,2-3-2-16,-75 4 9 0,0 0-9 0,74-3 10 16,2-2-10-16,-76 5 8 0,0 0-8 0,77-6 8 15,-1 0-8-15,-76 6 8 0,0 0-8 0,72-7 9 0,-1 0-9 16,-71 7 3-16,0 0-3 0,68-9 4 15,0 1-4-15,-68 8 6 0,0 0-6 0,72-5 6 16,1 0-6-16,-73 5 13 0,0 0-13 0,71-4 13 0,-6 1-13 0,-65 3 3 16,0 0-3-16,68-2 4 0,-4-5-4 15,-64 7 7-15,0 0-7 0,68-3 7 0,3 1-7 16,-71 2 7-16,0 0-7 0,60-2 8 0,-10 2-8 0,-50 0 7 16,0 0-7-16,52 0 8 0,-1 0-8 0,-51 0 8 15,0 0-8-15,68 2 8 0,12 0-8 0,-80-2 8 16,0 0-8-16,77 3 8 0,3 4-8 0,-80-7 3 15,0 0-3-15,68 5 4 0,-4 5-4 0,-64-10 6 0,0 0-6 16,56 7 6-16,-7 0-6 0,-49-7 7 0,0 0-7 16,70 7 7-16,13 0-7 0,-83-7 7 0,0 0-7 0,73 7 8 15,-1 1-8-15,-72-8 8 0,0 0-8 16,68 9 8-16,0 3-8 0,-68-12 3 0,0 0-3 16,76 7 4-1,4-1-4-15,-80-6 6 0,0 0-6 0,77 7 6 0,0 0-6 0,-77-7 7 0,0 0-7 0,75 5 7 16,-2 2-7-16,-73-7 3 0,0 0-3 0,80 7 3 15,0 0-3-15,-80-7 2 0,0 0-2 0,82 5 2 16,-5-2-2-16,-77-3 1 0,0 0-1 0,80 6 2 16,0-3-2-16,-80-3 3 0,0 0-3 0,80 5 4 15,5-1-4-15,-85-4 6 0,0 0-6 0,77 1 6 16,0-1-6-16,-77 0 7 0,0 0-7 0,76 2 8 16,4-2-8-16,-80 0 8 0,0 0-8 0,74 0 8 15,1 0-8-15,-75 0 15 0,0 0-15 0,64 0 15 0,-1-2-15 16,-23 2 3-16,-12-1-3 0,-2 2 4 0,-5 1-4 0,-21-2 2 15,0 0-2-15,26 2 3 0,0 1-3 0,-26-3 5 16,0 0-5-16,28 2 5 0,1 0-5 0,-29-2 6 16,0 0-6-16,27 1 7 0,-3 1-7 0,-24-2 3 15,0 0-3-15,23 2 3 0,-6-1-3 0,-17-1-30 16,0 0 30-16,16 2-30 0,-6 0 30 0,-10-2-127 16,0 0 127-16,7 2-126 0,-2 1 126 0,-5-3-154 0,0 0 154 15,-12-12-154-15,-10-5 154 0,-13-11-1175 0</inkml:trace>
  <inkml:trace contextRef="#ctx0" brushRef="#br0" timeOffset="2514.198">6092 13499 348 0,'0'0'0'0,"-2"6"0"0,-1-3 0 0,3-3 1 0,0 0-1 0,0 0 2 16,0 0-2-16,0 0 0 0,0 0 0 0,0 0 0 16,0 0 0-16,0 0 15 0,0 0-15 0,0 0 16 15,0 0-16-15,0 0 45 0,0 0-45 0,0 0 46 16,0 0-46-16,0 0 71 0,0 0-71 0,0 0 71 15,0 0-71-15,0 0 65 0,0 0-65 0,0 0 65 16,0 0-65-16,0 0 60 0,0 0-60 0,0 0 61 16,3 0-61-16,-3 0 64 0,0 0-64 0,6 0 64 15,2-2-64-15,-8 2 52 0,0 0-52 0,13 0 52 16,0-1-52-16,-13 1 33 0,0 0-33 0,25 5 33 16,4 2-33-16,-29-7 34 0,0 0-34 0,30 12 34 0,0 3-34 15,-30-15 13-15,0 0-13 0,35 17 14 0,3 0-14 0,-38-17 20 16,0 0-20-16,36 17 20 0,-1 2-20 15,-35-19 15-15,0 0-15 0,33 19 15 0,2 0-15 0,-35-19 9 16,0 0-9-16,30 15 10 0,-6-3-10 0,-24-12 9 16,0 0-9-16,23 11 10 0,-2-3-10 15,-21-8 23-15,0 0-23 0,14 7 24 0,-4 0-24 0,-10-7 0 16,0 0 0-16,9 5 1 0,-4 0-1 16,-5-5-52-16,0 0 52 0,4 4-51 0,-4-1 51 0,0-3-141 15,0 0 141-15,-7 0-140 0,-4-2 140 0,-10 1-679 0</inkml:trace>
  <inkml:trace contextRef="#ctx0" brushRef="#br0" timeOffset="2938.4">6385 13458 1054 0,'0'0'0'0,"3"4"0"0,1-1 0 16,-4-3 93-16,0 0-93 0,0 0 93 0,5 4-93 15,-5-4 39-15,0 0-39 0,0 0 40 0,0 0-40 16,0 0 14-16,0 0-14 0,0 0 15 0,0 0-15 16,0 0 0-16,0 0 0 0,-3 3 0 0,1 2 0 15,2-5 31-15,0 0-31 0,-4 12 31 0,-4 4-31 0,8-16 46 16,0 0-46-16,-9 17 47 0,0 0-47 0,9-17 18 15,0 0-18-15,-12 24 19 0,-5 5-19 0,17-29 39 16,0 0-39-16,-13 24 39 0,1-2-39 0,0-5 21 16,2 0-21-16,3-3 21 0,5-4-21 0,-9 2 17 15,3 0-17-15,6 0 17 0,-2 0-17 0,1 0 18 0,1-1-18 16,2-4 19-16,0-4-19 0,-3 0 3 0,3 1-3 16,0-4 4-16,0 2-4 0,0-2 7 0,0 0-7 15,0 0 8-15,3 3-8 0,-3-3-5 0,0 0 5 0,0 0-5 16,0 3 5-16,0-3-62 0,0 0 62 0,0 0-61 15,-3 4 61-15,3-4-204 0,0 0 204 0,0-10-204 16,0-4 204-16,3-8-798 0</inkml:trace>
  <inkml:trace contextRef="#ctx0" brushRef="#br0" timeOffset="3614.041">6232 13467 583 0,'0'0'0'0,"3"2"0"0,2 1 0 0,-5-3 21 16,0 0-21-16,9 2 21 0,7-2-21 0,-16 0 18 15,0 0-18-15,12-2 18 0,2 0-18 0,-14 2 9 16,0 0-9-16,12-1 10 0,-3-1-10 0,-9 2 8 0,0 0-8 16,8-2 8-16,-2 2-8 0,-6 0 87 0,0 0-87 15,7-3 88-15,-2 3-88 0,-5 0 97 0,0 0-97 0,0 0 97 16,3-2-97-16,-3 2 73 0,0 0-73 0,0 0 74 16,0 0-74-16,0 0 60 15,0 0-60-15,0 0 60 0,0 0-60 0,0 0 47 0,0 0-47 0,0 0 48 16,0 0-48-16,0 0 6 0,0 0-6 0,0 0 6 15,0 0-6-15,0 0 0 0,0 0 0 0,0 0 0 16,0 0 0-16,0 0-22 0,0 0 22 0,0 0-22 16,0 0 22-16,0 0-26 0,0 0 26 0,0 0-25 15,0 0 25-15,0 0-9 0,0 0 9 0,0 0-8 16,0 0 8-16,0 0-19 0,0 0 19 0,0 0-18 16,0 0 18-16,0 0-8 0,0 0 8 0,0 0-8 0,0 0 8 15,0 0-4-15,0 0 4 0,0 0-3 0,0 0 3 16,0 0-3-16,0 0 3 0,0 0-3 0,0 0 3 15,0 0-2-15,0 0 2 0,0 0-1 0,0 0 1 0,0 0 0 16,0 0 0-16,0 0 0 0,0 0 0 0,0 0 1 16,0 0-1-16,0 0 2 15,0 0-2-15,0 0 5 0,0 0-5 0,0 0 5 0,0 0-5 0,0 0 15 16,0 0-15-16,0 0 15 0,0 0-15 0,0 0 22 16,0 0-22-16,0 5 23 0,0-3-23 0,0-2 44 15,0 0-44-15,4 14 44 0,1 6-44 0,-5-20 32 16,0 0-32-16,5 28 33 0,2 6-33 0,-2-3 39 15,1 0-39-15,-3-9 39 0,1-3-39 0,-4-19 9 16,0 0-9-16,0 18 9 0,3 5-9 0,-3-23 21 0,0 0-21 16,2 19 21-16,1-4-21 0,-3-15-51 0,0 0 51 0,0 12-51 15,0-2 51-15,0-10-152 0,0 0 152 0,0 9-151 16,4-1 151-16,1 10-827 0</inkml:trace>
  <inkml:trace contextRef="#ctx0" brushRef="#br0" timeOffset="4636.143">8434 12343 595 0,'0'0'0'0,"8"-3"0"15,1-4 0-15,-9 7 44 0,0 0-44 0,7-4 44 16,-2 3-44-16,-5 1 4 0,0 0-4 0,4-4 5 16,-3 3-5-16,-1 1 19 0,0 0-19 0,0 0 20 15,0 0-20-15,0 0 42 0,0 0-42 0,0 0 42 16,0 0-42-16,0 0 58 0,0 0-58 0,0 0 58 16,-1 1-58-16,1-1 72 0,0 0-72 0,0 0 73 15,-4 4-73-15,4-4 50 0,0 0-50 0,0 0 50 0,-5 0-50 16,5 0 45-16,0 0-45 0,0 0 46 0,0 0-46 15,0 0 30-15,0 0-30 0,0 0 30 0,0 0-30 0,0 0 33 16,0 0-33-16,0 0 33 0,5 1-33 0,-5-1 21 16,0 0-21-1,4 2 21-15,4 0-21 0,-8-2 35 0,0 0-35 0,14 7 36 0,2 3-36 0,1 2 20 16,1 5-20-16,-1-2 20 0,4 1-20 0,-21-16 18 16,0 0-18-16,21 20 19 0,5 3-19 0,-26-23-3 15,0 0 3-15,25 20-3 0,1 1 3 0,-26-21-7 16,0 0 7-16,24 20-6 0,2-1 6 0,-26-19-25 15,0 0 25-15,21 16-24 0,-3-3 24 16,-18-13-8-16,0 0 8 0,12 11-7 0,-2-4 7 0,-10-7-5 0,0 0 5 0,9 6-4 16,-2 0 4-16,-7-6-66 0,0 0 66 0,5 3-65 15,-1 0 65-15,-4-3-158 0,0 0 158 0,0 0-158 16,0 4 158-16,0-4-140 0,0 0 140 0,-6 0-140 16,-1-2 140-16,-5 0-478 0</inkml:trace>
  <inkml:trace contextRef="#ctx0" brushRef="#br0" timeOffset="5137.992">8808 12302 897 0,'0'0'0'0,"-2"5"0"0,-6 4 0 0,8-9 87 15,0 0-87-15,-4 0 88 0,4 0-88 0,0 0 47 16,0 0-47-16,0 0 48 0,0-7-48 0,0 7 13 16,0 0-13-16,0 0 14 0,-3-4-14 0,3 4 22 15,0 0-22-15,0 0 23 0,0 0-23 0,0 0 41 16,0 0-41-16,0 0 42 0,-6 2-42 0,6-2 38 16,0 0-38-16,-8 9 38 0,-11-1-38 0,19-8 40 0,0 0-40 15,-20 16 41-15,0 1-41 0,-1 2 17 0,3 1-17 16,3-4 17-16,6-4-17 0,9-12 21 0,0 0-21 15,-18 22 21-15,-3 7-21 0,21-29 24 0,0 0-24 16,-17 22 25-16,5-1-25 0,12-21 0 0,0 0 0 0,-12 15 1 16,3-3-1-16,9-12 3 0,0 0-3 0,-5 11 4 15,-4-3-4-15,9-8 12 0,0 0-12 0,-3 7 13 16,-3-4-13-16,6-3 8 0,0 0-8 0,0 6 8 16,-3-6-8-16,3 0 15 0,0 0-15 0,0 0 16 15,0 3-16-15,0-3 0 0,0 0 0 0,0 0 0 16,0 0 0-16,0 0 0 0,0 0 0 0,0 0 0 15,-4 3 0-15,4-3-10 0,0 0 10 0,0 0-10 16,-1 6 10-16,1-6-5 0,0 0 5 0,0 0-5 16,-4 1 5-16,4-1-8 0,0 0 8 0,0 0-7 0,-3 4 7 15,3-4-24-15,0 0 24 0,0 0-23 0,0 0 23 16,0 0-20-16,0 0 20 0,0 0-19 0,7 0 19 16,-7 0-46-16,0 0 46 0,1 0-45 0,6 0 45 15,-7 0-89-15,0 0 89 0,6 0-89 0,2 0 89 0,-8 0-152 16,0 0 152-16,7 0-152 0,2 0 152 0,8 0-637 15</inkml:trace>
  <inkml:trace contextRef="#ctx0" brushRef="#br0" timeOffset="5828.19">8505 12276 583 0,'0'0'0'0,"0"0"0"16,-7 2 0-16,7-2 43 0,0 0-43 0,0 0 43 0,0 0-43 15,0 0 24-15,0 0-24 0,0 0 25 0,4-2-25 16,-4 2-1-16,0 0 1 0,3-3 0 0,2-1 0 16,-5 4-7-16,0 0 7 0,4-1-7 0,1-3 7 0,-5 4-27 15,0 0 27-15,3-1-27 0,1-1 27 0,-4 2-30 16,0 0 30-16,5 0-30 0,-5 0 30 16,0 0-20-16,0 0 20 0,0 0-20 0,4-4 20 0,-4 4-19 15,0 0 19-15,0 0-18 0,0 0 18 0,0 0-5 16,0 0 5-16,0 0-5 0,0 0 5 0,0 0-8 15,0 0 8-15,0 0-8 0,0 0 8 0,0 0-33 16,0 0 33-16,0 0-32 0,0 0 32 0,0 0-4 0,0 0 4 16,0 0-3-16,0 0 3 0,0 0-10 0,0 0 10 15,0 0-10-15,0 0 10 0,0 0 3 0,0 0-3 16,0 0 4-16,1 4-4 0,-1-4 55 0,0 0-55 0,0 0 56 16,0 0-56-16,0 0 68 0,0 0-68 15,0 0 69-15,0 0-69 0,0 0 87 0,0 0-87 0,0 0 87 16,4 3-87-16,-4-3 65 0,0 0-65 15,0 0 65-15,3 4-65 0,-3-4 55 0,0 0-55 0,0 0 56 16,0 3-56-16,0-3 45 0,0 0-45 0,0 0 46 16,2 5-46-16,-2-5 19 0,0 0-19 0,4 7 20 15,-4 3-20-15,3 4 42 0,-1 3-42 0,5 4 43 16,-2 5-43-16,2 1 32 0,2 4-32 0,-8-12 32 16,3-6-32-16,-4-13 21 0,0 0-21 0,3 26 21 15,-1 8-21-15,-2-34 36 0,0 0-36 0,4 31 37 16,3-3-37-16,-7-28 20 0,0 0-20 0,1 22 20 0,3-3-20 15,-4-19 5-15,0 0-5 0,3 17 6 0,-3-4-6 16,0-13-67-16,0 0 67 0,2 14-66 0,-2-2 66 0,0-12-111 16,0 0 111-16,3 26-845 0,-6-52 845 15</inkml:trace>
  <inkml:trace contextRef="#ctx0" brushRef="#br0" timeOffset="7665.602">6324 13931 135 0,'0'0'0'0,"0"4"0"0,2 2 0 0,-2-6 51 16,0 0-51-16,0 0 51 0,0 0-51 0,0 0 58 15,0 0-58-15,0 0 59 0,0 0-59 0,0 0 57 16,0 0-57-16,0 0 57 0,0 0-57 0,0 0 46 16,0 0-46-16,0 0 46 0,0 0-46 0,0 0 54 15,0 0-54-15,0 0 54 0,0 0-54 0,0 0 43 0,0 0-43 16,0 0 44-16,0 0-44 0,0 0 41 15,0 0-41-15,0 0 42 0,0 0-42 0,0 0 27 0,0 0-27 16,0 0 27-16,0 0-27 0,0 0 17 0,0 0-17 0,0 0 17 16,3 6-17-16,-3-6 18 0,0 0-18 0,4 3 19 15,-3 2-19-15,-1-5 8 0,0 0-8 0,4 7 9 16,-1 2-9 0,-3-9 25-16,0 0-25 0,0 13 26 0,4 3-26 0,-4-16 6 0,0 0-6 0,0 20 6 15,5 8-6-15,-2-4 9 0,-1 5-9 0,2-7 10 16,-1-1-10-16,-3-21 8 0,0 0-8 0,0 30 9 15,5 8-9-15,-5-38 8 0,0 0-8 0,4 41 8 16,-1 5-8-16,-3-46 15 0,0 0-15 0,6 48 15 16,2 2-15-16,-8-50 22 0,0 0-22 0,4 50 23 15,5 0-23-15,-9-50 14 0,0 0-14 0,5 47 15 16,-2 0-15-16,-3-47 27 0,0 0-27 0,4 39 27 0,-4-5-27 16,0-34 37-16,0 0-37 0,1 33 37 0,3-6-37 15,-4-27 21-15,0 0-21 0,0 26 21 0,0-4-21 16,0-22 47-16,0 0-47 0,0 19 47 0,0-2-47 0,0-17 25 15,0 0-25-15,0 16 26 0,3-1-26 0,-3-15 27 32,0 0-27-32,0 12 27 0,2-2-27 0,-2-10 33 0,0 0-33 0,4 9 34 0,-4-2-34 0,0-7 12 15,0 0-12-15,0 8 12 0,0-1-12 0,0-7 12 16,0 0-12-16,0 7 13 0,3-2-13 0,-3-5 25 0,0 0-25 16,0 4 26-16,0-1-26 0,0-3-1 0,0 0 1 15,0 0 0-15,2 4 0 0,-2-4-92 0,0 0 92 16,0 0-91-16,0 0 91 15,0 0-160-15,0 0 160 0,-5-7-159 0,-1-5 159 0,-6-7-825 0</inkml:trace>
  <inkml:trace contextRef="#ctx0" brushRef="#br0" timeOffset="8418.818">6279 15235 751 0,'0'0'0'0,"8"0"0"16,8 2 0-16,-16-2 72 0,0 0-72 0,0 0 72 0,-12-2-72 15,12 2 48-15,0 0-48 0,-5 0 48 0,-4-2-48 16,9 2 41-16,0 0-41 0,-7 0 41 0,2-2-41 16,5 2 21-16,0 0-21 0,-4 0 21 0,-1-1-21 15,5 1 40-15,0 0-40 0,-4 0 40 0,1 0-40 0,3 0 38 16,0 0-38-16,0 0 39 0,-2 0-39 0,2 0 16 16,0 0-16-16,0 0 17 0,2 1-17 0,-2-1 7 15,0 0-7-15,0 0 7 0,7 6-7 0,-7-6 9 16,0 0-9-16,9 8 9 0,3 6-9 0,-12-14 7 15,0 0-7-15,19 20 8 0,5 4-8 0,-24-24 3 16,0 0-3-16,25 28 3 0,4 4-3 0,-29-32 6 0,0 0-6 16,32 31 6-16,-3 0-6 0,-29-31 7 0,0 0-7 15,26 26 7-15,2-2-7 0,-28-24 3 0,0 0-3 16,23 20 3-16,-2-4-3 0,-21-16 6 0,0 0-6 16,16 13 6-16,-2-2-6 0,-14-11 0 0,0 0 0 0,12 7 1 15,-4-4-1-15,-8-3-42 0,0 0 42 0,4 3-41 16,1-3 41-16,-5 0-156 0,0 0 156 0,0 0-156 15,0 0 156-15,0 0-128 0,0 0 128 16,-9-10-127-16,1-7 127 0,-10-10-473 0</inkml:trace>
  <inkml:trace contextRef="#ctx0" brushRef="#br0" timeOffset="8873.922">6660 15151 606 0,'0'0'0'0,"-9"3"0"0,-6 2 0 0,15-5 9 15,0 0-9-15,-2 2 9 0,2-2-9 0,0 0 7 16,0 0-7-16,0 0 7 0,0 0-7 0,0 0 8 15,0 0-8-15,0 0 9 0,0 0-9 0,0 0 58 0,0 0-58 16,0 0 58-16,0 0-58 0,0 0 72 0,0 0-72 16,-4 4 72-16,-1 1-72 0,5-5 60 0,0 0-60 0,-7 8 60 15,-3 3-60-15,10-11 55 0,0 0-55 0,-16 18 55 16,-5 6-55-16,21-24 39 0,0 0-39 0,-22 26 40 16,-3 3-40-16,25-29 40 0,0 0-40 0,-26 29 41 15,5 1-41-15,21-30 34 0,0 0-34 16,-21 27 34-16,4-1-34 0,-1-4 3 0,3-2-3 0,6-4 4 15,4-8-4-15,-4 4 17 0,2 0-17 0,4-5 17 16,1-2-17-16,2 2 0 0,-4 0 0 0,4-2 0 16,0-3 0-16,0 1-52 0,0 3 52 0,-3-3-52 15,3-1 52-15,0-2-135 0,0 0 135 0,7 3-135 16,2-1 135-16,-9-2-124 0,0 0 124 0,12-7-124 16,9-8 124-16,10-8-503 0</inkml:trace>
  <inkml:trace contextRef="#ctx0" brushRef="#br0" timeOffset="9422.814">6773 15564 628 0,'0'0'0'0,"-3"0"0"15,-4 1 0-15,5-1 53 0,2-1-53 0,0 1 54 16,0 0-54-16,0 0 38 0,2-2-38 0,-2 2 38 16,0 0-38-16,0 0 41 0,0 0-41 0,0 0 41 0,0 0-41 15,0 0 43-15,0 0-43 0,0 0 44 0,0 0-44 16,0 0 67-16,0 0-67 0,0 0 68 0,0 0-68 16,0 0 64-16,0 0-64 0,0 0 64 0,0 0-64 15,0 0 43-15,0 0-43 0,0 0 43 16,0 0-43-16,0 0 32 0,0 0-32 0,0 0 32 0,0 0-32 0,0 0 38 15,0 0-38-15,0 0 38 0,0 0-38 0,0 0 22 16,0 0-22-16,0 0 23 0,0 0-23 0,0 0 28 16,0 0-28-16,0 3 28 0,0 3-28 0,0-6 32 15,0 0-32-15,3 15 33 0,1 9-33 0,-4-24 36 16,0 0-36-16,3 27 36 0,3 9-36 0,-6-36 15 0,0 0-15 16,3 33 15-16,2 0-15 0,-5-33 21 0,0 0-21 15,4 29 21-15,-4-2-21 0,0-27-51 0,0 0 51 16,1 19-50-16,3-2 50 0,-4-17-157 0,0 0 157 15,0 10-156-15,3-6 156 0,3 9-925 0</inkml:trace>
  <inkml:trace contextRef="#ctx0" brushRef="#br0" timeOffset="11042.364">8643 12777 1065 0,'0'0'0'0,"0"0"-175"0,0 0 175 0,0 0-174 16,3 1 174-16,-3-1-62 0,0 0 62 0,0 0-62 15,4 2 62-15,-4-2-60 0,0 0 60 0,0 0-60 16,5 2 60-16,-5-2-44 0,0 0 44 0,0 0-44 16,0 0 44-16,0 0 3 0,0 0-3 0,0 0 3 15,0 0-3-15,0 0 36 0,0 0-36 0,0 0 37 16,0 3-37-16,0-3 36 0,0 0-36 0,0 0 37 16,3 4-37-16,-3-4 25 0,0 0-25 0,0 0 26 15,0 3-26-15,0-3 27 0,0 0-27 0,0 0 27 16,0 5-27-16,0-5 8 0,0 0-8 0,0 7 8 0,0-4-8 15,0-3 27-15,0 0-27 0,-3 12 27 0,3 4-27 16,0-16 2-16,0 0-2 0,0 24 2 16,0 1-2-16,0-25 6 0,0 0-6 0,0 30 7 0,0 0-7 0,0-30 3 15,0 0-3-15,0 38 4 0,3 3-4 16,-3-41 5-16,0 0-5 0,2 46 6 0,5 4-6 16,-7-50 3-16,0 0-3 0,3 55 3 0,6 1-3 15,-9-56 5-15,0 0-5 0,5 66 5 0,2 6-5 0,-7-72 7 16,0 0-7-16,9 89 7 0,-4 13-7 0,-5-102 22 15,0 0-22-15,4 93 23 0,-2-1-23 0,-2-92 31 16,0 0-31-16,3 88 31 0,1-4-31 0,-4-84 19 16,0 0-19-16,0 84 20 0,1-2-20 0,-1-82 11 15,0 0-11-15,-1 75 11 0,1-3-11 0,0-72 35 0,0 0-35 16,-4 67 36-16,4-7-36 0,0-60 27 0,0 0-27 16,0 58 27-16,0 1-27 0,0-59 23 0,0 0-23 0,0 41 24 31,0-9-24-31,0-32 27 0,0 0-27 0,0 34 27 0,0-3-27 0,0-31 22 0,0 0-22 0,0 31 22 15,0-2-22-15,0-29 16 0,0 0-16 0,0 31 17 16,0-2-17-16,0-29 27 0,0 0-27 0,0 28 27 16,-3-4-27-16,3-24 37 0,0 0-37 0,-2 22 37 15,2-2-37-15,0-20 12 0,0 0-12 0,-4 18 13 16,4-3-13-16,0-15 37 0,0 0-37 0,-3 14 38 16,3-2-38-16,0-12 20 0,0 0-20 0,0 13 20 0,0-1-20 15,0-12 18-15,0 0-18 0,0 12 18 0,0-1-18 16,0-11 27-16,0 0-27 0,0 8 27 0,0-3-27 0,0-5 20 15,0 0-20-15,0 5 20 0,0-1-20 0,0-4 17 16,0 0-17-16,0 3 17 0,0 1-17 0,0-4 35 16,0 0-35-16,0 3 35 0,0-1-35 0,0-2-1 31,0 0 1-31,0 0 0 0,0 3 0 0,0-3-18 16,0 0 18-16,0 0-18 0,0 0 18 0,0 0-117 15,0 0 117-15,0 4-117 0,3-1 117 0,-3-3-150 16,0 0 150-16,4 9-150 0,-2 1 150 0,-2-10-167 0,0 0 167 15,3 26-166-15,1 8 166 0,1 26-533 0</inkml:trace>
  <inkml:trace contextRef="#ctx0" brushRef="#br0" timeOffset="11576.793">8667 15249 886 0,'0'0'0'0,"3"-2"0"0,3-3 0 0,-6 5 36 0,0 0-36 15,3-2 36-15,2-1-36 0,-5 3 5 0,0 0-5 16,0 0 5-16,4 0-5 0,-4 0 39 0,0 0-39 15,0 0 40-15,0 3-40 0,0-3 34 0,0 0-34 0,2 3 34 16,1 1-34-16,-3-4 20 0,0 0-20 0,12 10 20 16,2 4-20-16,-14-14 32 0,0 0-32 0,25 24 33 15,4 7-33-15,-29-31 53 0,0 0-53 0,33 34 54 16,-1 4-54-16,-3-4 58 0,1-2-58 0,-6-1 58 16,-6-3-58-16,-1-1 34 0,1-1-34 0,-6-7 34 15,-7-4-34-15,-5-15 18 0,0 0-18 0,12 21 19 16,4 3-19-16,-16-24 30 0,0 0-30 0,12 18 30 15,-1-2-30-15,-11-16-54 0,0 0 54 0,7 12-54 16,-2-5 54-16,-5-7-134 0,0 0 134 0,3 5-133 0,-3-5 133 16,0 0-169-16,0 0 169 0,-3-7-168 0,-9-7 168 15,-2-6-570-15</inkml:trace>
  <inkml:trace contextRef="#ctx0" brushRef="#br0" timeOffset="11890.647">8972 15391 807 0,'0'0'0'16,"0"3"0"-16,0 4 0 0,0-7 95 0,0 0-95 16,0 0 95-16,0 0-95 0,0 0 78 0,0 0-78 0,0 0 78 15,0-3-78-15,0 3 61 0,0 0-61 0,0 0 61 16,0-4-61-16,0 4 44 0,0 0-44 0,0 0 44 15,-7 7-44-15,2 0 46 0,-1 3-46 16,3-1 47-16,-1-2-47 0,-1 3 20 0,-2 0-20 0,-1 9 20 16,-1 3-20-16,9-22 13 0,0 0-13 0,-14 28 13 15,-2 3-13-15,16-31 0 0,0 0 0 0,-17 32 0 16,-1 2 0-16,18-34-15 0,0 0 15 0,-17 29-14 16,1-1 14-16,16-28-64 0,0 0 64 0,-14 24-63 15,2-5 63-15,12-19-144 0,0 0 144 0,-9 17-143 16,6-2 143-16,-6 18-714 0</inkml:trace>
  <inkml:trace contextRef="#ctx0" brushRef="#br0" timeOffset="12566.445">9062 15668 908 0,'0'0'0'0,"7"-3"0"16,-1-2 0-16,-6 5 66 0,0 0-66 0,8-5 67 16,-1-1-67-16,-7 6 43 0,0 0-43 0,9-5 43 15,2 0-43-15,-11 5 18 0,0 0-18 0,10-2 19 16,0 1-19-16,-10 1 12 0,0 0-12 0,13 1 12 0,-5 1-12 16,-8-2 38-16,0 0-38 0,13 5 38 0,0 2-38 15,-13-7 42-15,0 0-42 0,16 9 42 16,-4 1-42-16,-12-10 27 0,0 0-27 0,14 10 27 0,-5 2-27 0,-9-12 18 15,0 0-18-15,7 11 18 0,-2-1-18 0,-5-10 18 16,0 0-18-16,4 14 19 0,-8-1-19 0,4-13 8 16,0 0-8-16,-9 19 9 0,-3 5-9 0,12-24 25 15,0 0-25-15,-14 19 26 0,-3 0-26 0,17-19 19 16,0 0-19-16,-16 17 20 0,-1-3-20 0,17-14 16 16,0 0-16-16,-16 13 17 0,2-1-17 0,14-12 18 0,0 0-18 15,-15 11 18-15,4-5-18 0,-1 1 0 0,3-2 0 16,2-1 0-16,5-2 0 0,2-2 3 0,-3 1-3 15,3-1 4-15,0 0-4 0,0 0 0 0,0 0 0 0,0 0 1 16,0 0-1-16,0 0 0 0,-4 2 0 0,4-2 0 16,0 0 0-16,0 0 2 0,0 0-2 0,0 0 2 15,0 0-2-15,0 0 1 16,-1 3-1-16,1-3 2 0,0 6-2 0,1-3 4 0,6 0-4 0,-1 1 5 16,2-2-5-16,-8-2 2 0,0 0-2 0,13 5 3 15,1-5-3-15,-14 0 1 0,0 0-1 0,20 5 2 16,7 2-2-16,-27-7-1 0,0 0 1 0,27 7-1 15,3-2 1-15,-30-5-135 0,0 0 135 0,26 8-135 16,0 1 135-16,-26-9-142 0,0 0 142 0,16-2-141 16,-14-8 141-16,17-2-751 0</inkml:trace>
  <inkml:trace contextRef="#ctx0" brushRef="#br0" timeOffset="14231.244">5094 13762 169 0,'0'0'0'0,"3"3"0"0,3 2 0 0,-6-5 82 0,0 0-82 0,3 2 83 31,-3-4-83-31,0 2 78 0,0 0-78 0,0 0 78 16,5-5-78-16,-5 5 64 0,0 0-64 0,0 0 65 0,0-5-65 0,0 5 44 0,0 0-44 0,0 0 44 31,-3-4-44-31,3 4 21 0,0 0-21 0,0 0 21 15,0-3-21-15,0 3 11 0,0 0-11 0,0 0 11 16,0-5-11-16,0 5-1 0,0 0 1 0,0-4 0 0,0 1 0 0,0 3-34 0,0 0 34 0,0-3-34 0,0-3 34 16,0 6-20-16,0 0 20 0,0-3-19 0,0 0 19 15,0 3-48-15,0 0 48 16,0-4-47-16,0 2 47 0,0 2-40 16,0 0 40-16,0 0-40 0,0-3 40 0,0 3-34 15,0 0 34-15,0 0-34 0,0-5 34 0,0 5-16 16,0 0 16-16,0 0-15 0,0 0 15 0,0 0-21 15,0 0 21-15,0 0-21 0,0 0 21 0,0 0 1 16,0 0-1-16,0 0 2 0,3 0-2 0,-3 0 34 16,0 0-34-16,4 0 34 0,1 0-34 0,-5 0 69 15,0 0-69-15,7 0 69 0,-2 2-69 0,-5-2 80 0,0 0-80 16,9 0 80-16,0 0-80 0,-9 0 85 0,0 0-85 16,8 0 86-16,5 0-86 0,-13 0 94 0,0 0-94 15,8 0 94-15,4 3-94 0,-12-3 66 0,0 0-66 0,13 0 67 16,1 0-67-16,-14 0 61 0,0 0-61 0,15-3 62 15,3-1-62-15,-18 4 36 0,0 0-36 0,17-2 36 16,1-1-36-16,-18 3 25 0,0 0-25 0,20 0 26 16,-2-5-26-16,-18 5 9 0,0 0-9 0,21-4 10 15,-6 1-10-15,-15 3-7 0,0 0 7 0,18-5-7 16,3 0 7-16,-21 5-80 0,0 0 80 0,14-5-79 16,1-2 79-16,15-5-896 0</inkml:trace>
  <inkml:trace contextRef="#ctx0" brushRef="#br0" timeOffset="14435.829">5705 13714 1143 0,'0'0'0'0,"0"-4"0"0,-3-1 0 0,3 5-188 0,0 0 188 16,7 0-188-16,5 0 188 0,-12 0-174 0,0 0 174 16,9 2-173-16,5-1 173 0,10 3-212 0</inkml:trace>
  <inkml:trace contextRef="#ctx0" brushRef="#br0" timeOffset="14655.112">6164 13727 214 0,'0'0'0'0,"0"0"0"0,0 0 0 16,8 0 64-16,1 2-64 0,-2 0 65 0,-2-2-65 15,0 0 37-15,2 0-37 0,2 0 38 0,-4 0-38 16,2 0 13-16,2 1-13 0,-7 1 14 0,1-2-14 15,-3 0-97-15,0 0 97 0,7 2-97 0,-2 1 97 16,4 2-104-16</inkml:trace>
  <inkml:trace contextRef="#ctx0" brushRef="#br0" timeOffset="16423.231">4322 13741 449 0,'0'0'0'0,"7"0"0"16,7 0 0-16,-14 0 9 0,0 0-9 0,7-2 9 15,-7-1-9-15,0 3 35 0,0 0-35 0,0-4 36 16,-3 1-36-16,3 3 56 0,0 0-56 0,0-3 56 16,-4-1-56-16,4 4 53 0,0 0-53 0,0 0 54 15,-3-3-54-15,3 3 72 0,0 0-72 0,0 0 73 16,-2-2-73-16,2 2 60 0,0 0-60 0,0 0 61 15,-4-3-61-15,4 3 48 0,0 0-48 0,0 0 48 0,-5-4-48 16,5 4 22-16,0 0-22 0,0 0 22 0,0-5-22 16,0 5 12-16,0 0-12 0,-3-3 12 0,3-3-12 15,0 6 4-15,0 0-4 0,0-3 5 0,-4 0-5 0,4 3 3 16,0 0-3-16,0 0 3 0,-2-4-3 0,2 4 0 16,0 0 0-16,0 0 0 15,0 0 0-15,0 0-4 0,0 0 4 0,0 0-3 0,0 0 3 0,0 0-4 16,0 0 4-16,0 0-3 0,0 0 3 0,0 0 0 15,0 0 0-15,0 0 0 0,0 0 0 0,0 0 12 16,0 0-12-16,6 9 13 0,-3 3-13 0,-3-12 27 16,0 0-27-16,9 17 27 0,0 3-27 0,-1 1 13 0,4 1-13 15,-3-5 13-15,-4-3-13 0,-5-14 11 0,0 0-11 16,7 19 11-16,7 0-11 0,-14-19 1 0,0 0-1 0,9 15 2 16,0-1-2-16,-9-14 3 0,0 0-3 0,15 7 4 15,3-4-4-15,-18-3 6 0,0 0-6 0,21-2 6 16,-4-1-6-16,-17 3 7 0,0 0-7 0,21-12 7 15,-4-3-7-15,-17 15 8 0,0 0-8 0,14-17 8 16,2-1-8-16,-16 18 8 0,0 0-8 0,12-17 8 16,-3 2-8-16,-9 15 8 0,0 0-8 0,5-17 8 15,2 3-8-15,-7 14 38 0,0 0-38 0,2-12 39 16,-2 3-39-16,0 9 5 0,0 0-5 0,0-6 5 16,0-1-5-16,0 7 29 0,0 0-29 0,-2-5 29 15,2-1-29-15,0 6 18 0,0 0-18 0,-3-3 19 0,3-2-19 16,0 5 17-16,0 0-17 0,0-4 17 0,0 1-17 15,0 3 18-15,0 0-18 0,-4-5 18 16,4 1-18-16,0 4 3 0,0 0-3 0,-2-3 4 0,2 1-4 0,0 2 7 16,0 0-7-16,0 0 8 15,-3-3-8-15,3 3 13 0,0 0-13 0,0 0 14 16,0 0-14-16,0 0 0 0,0 0 0 0,0 0 0 16,0 0 0-16,0 0 0 0,0 0 0 0,0 0 0 15,0-4 0-15,0 4-2 0,0 0 2 0,0 0-1 16,0-3 1-16,0 3-2 0,0 0 2 0,0 0-1 0,0 0 1 15,0 0-2-15,0 0 2 0,0 0-1 0,0 0 1 16,0 0-4-16,0 0 4 0,0 0-4 0,0 0 4 16,0 0 0-16,0 0 0 0,0 0 0 0,-3-2 0 0,3 2 3 15,0 0-3-15,0 0 3 0,-4-1-3 0,4 1 21 16,0 0-21-16,0 0 21 0,0 0-21 0,0 0-17 16,0 0 17-16,0 0-17 0,0 0 17 0,0 0-45 15,0 0 45-15,0 0-44 0,0 0 44 0,0 0-24 16,0 0 24-16,0 0-23 0,0 0 23 0,0 0-37 15,0 0 37-15,0 0-37 0,0 0 37 0,0 0-22 16,0 0 22-16,0 0-22 0,0 0 22 0,0 0-17 16,0 0 17-16,0 0-17 0,0 0 17 0,0 0-11 0,0 0 11 15,0 0-10-15,0 0 10 0,0 0-10 0,0 0 10 16,0 0-10-16,0 0 10 0,0 0-15 0,0 0 15 0,0 0-15 16,0 1 15-16,0-1-8 0,0 0 8 0,4 7-8 15,-1 3 8-15,-3-10-9 0,0 0 9 0,5 21-9 16,7 1 9-16,-12-22-8 0,0 0 8 0,9 31-8 15,3 7 8-15,-12-38-8 0,0 0 8 0,9 34-8 16,3 2 8-16,-12-36-8 0,0 0 8 0,9 38-8 16,0 1 8-16,-9-39-4 0,0 0 4 0,8 36-3 15,-2-2 3-15,-6-34-2 0,0 0 2 0,7 31-2 16,-7-5 2-16,0-26-2 0,0 0 2 0,0 29-1 16,-4 2 1-16,4-31 1 0,0 0-1 0,-5 22 1 15,1-1-1-15,4-21 18 0,0 0-18 0,-5 19 18 16,2-2-18-16,3-17 24 0,0 0-24 0,-6 12 25 0,3-4-25 15,3-8 44-15,0 0-44 0,-4 7 44 0,-1-2-44 16,5-5 39-16,0 0-39 0,-3 7 39 0,-1-5-39 0,4-2 34 16,0 0-34-16,-5 3 34 0,-7 1-34 0,3-3 39 15,-3 1-39-15,3-2 40 0,1 0-40 0,-1-2 15 16,0-1-15-16,0 1 16 0,2-1-16 0,-1 1 13 16,2-3-13-16,-2 2 13 0,-1-3-13 0,2 1 34 15,2-2-34-15,0 2 35 0,1 0-35 0,-1 2 9 16,1-4-9-16,4 3 10 0,0 3-10 0,0 1 2 0,0 0-2 15,-3-4 2-15,3-1-2 0,0 5 0 0,0 0 0 0,0-7 1 16,0-1-1-16,0 8-1 0,0 0 1 0,0-7 0 16,0-2 0-16,0 9-4 0,0 0 4 0,0-5-4 15,3 0 4-15,-3 5-15 0,0 0 15 0,0-5-14 16,4 1 14-16,-4 4-15 0,0 0 15 16,5-3-14-16,-1 0 14 0,-4 3-16 0,0 0 16 15,5-2-15-15,4-5 15 0,-9 7-26 0,0 0 26 0,7-3-26 16,-2-1 26-16,-5 4-71 0,0 0 71 0,8-3-70 15,1-1 70-15,-9 4-140 0,0 0 140 0,16-5-139 16,1-3 139-16,18-6-822 0</inkml:trace>
  <inkml:trace contextRef="#ctx0" brushRef="#br0" timeOffset="16910.627">4873 14036 673 0,'0'0'0'0,"-9"-4"0"0,-7-1 0 0,16 5 41 0,0 0-41 15,0 0 41-15,0 0-41 0,0 0 3 0,0 0-3 0,0 0 3 16,7 2-3-16,-7-2 11 0,0 0-11 0,2 2 11 15,1-2-11-15,-3 0 41 0,0 0-41 0,0 0 42 16,4 0-42-16,-4 0 68 0,0 0-68 0,0 0 68 16,0 0-68-16,0 0 52 0,0 0-52 0,0 0 53 15,0 0-53-15,0 0 35 0,0 0-35 0,0 0 36 16,0 0-36-16,0 0 40 0,0 0-40 0,0 0 41 16,0 0-41-16,0 0 15 0,0 0-15 0,0 0 15 15,0 0-15-15,0 0 21 0,0 0-21 0,0 0 21 16,0 0-21-16,0 0 8 0,0 0-8 0,0 0 9 15,0 0-9-15,0 0 1 0,0 0-1 0,0 0 1 0,2 5-1 16,-2-5 9-16,0 0-9 0,3 5 9 0,1 3-9 16,-4-8 7-16,0 0-7 0,5 18 8 0,2 5-8 0,2 1 3 15,-4 4-3-15,0-9 3 0,-1-4-3 0,-1-1 20 16,-3-2-20-16,0-4 20 0,0-1-20 0,0 2 7 16,0 1-7-16,0-3 7 15,3-4-7-15,-3-3 4 0,0 0-4 0,0 6 5 0,2-3-5 0,-2-3-69 16,0 0 69-16,0 5-69 0,0 0 69 0,0-5-151 15,0 0 151-15,0 9-151 0,0 1 151 0,4 9-662 16</inkml:trace>
  <inkml:trace contextRef="#ctx0" brushRef="#br0" timeOffset="17805.978">5089 12638 718 0,'0'0'0'0,"0"0"0"15,1-7 0-15,-1 7 96 16,0 0-96-16,4-4 97 0,-4 3-97 0,0 1 57 0,0 0-57 0,0 0 57 16,0 0-57-16,0 0 61 0,0 0-61 0,0 0 62 15,0 0-62-15,0 0 38 0,0 0-38 0,0 0 38 16,0 0-38-16,0 0 24 0,0 0-24 0,0 0 25 16,0 0-25-16,0 0 11 0,0 0-11 0,0 0 11 15,0 0-11-15,0 0 6 0,0 0-6 0,0 0 6 16,0 0-6-16,0 0-41 0,0 0 41 0,0 0-40 15,0 0 40-15,0 0-173 0,0 0 173 0,5-2-173 0,2-3 173 16,5-2-557-16</inkml:trace>
  <inkml:trace contextRef="#ctx0" brushRef="#br0" timeOffset="18010.509">5653 12480 583 0,'0'0'0'0,"-9"0"0"0,-6 2 0 0,15-2 43 0,0 0-43 15,0 0 43-15,8 0-43 0,-8 0 24 16,0 0-24-16,7 0 25 0,4-2-25 0,-11 2-7 0,0 0 7 0,9-2-7 16,3-1 7-16,-12 3-151 0,0 0 151 0,7-2-151 31,3-1 151-31,9-2-204 0</inkml:trace>
  <inkml:trace contextRef="#ctx0" brushRef="#br0" timeOffset="18245.678">6214 12466 796 0,'0'0'0'0,"-9"-5"0"0,1-5 0 0,8 5 32 16,5 1-32-16,2 3 32 0,7 2-32 0,-14-1-138 16,0 0 138-16,12-1-137 0,5-1 137 0,17-1-345 15</inkml:trace>
  <inkml:trace contextRef="#ctx0" brushRef="#br0" timeOffset="18496.715">7195 12352 785 0,'0'0'0'0,"3"0"0"16,10-2 0-16,-13 2 6 0,0 0-6 0,14 2 6 16,10 1-6-16,-24-3-140 0,0 0 140 0,19 4-139 0,5 1 139 15,22 3-294-15</inkml:trace>
  <inkml:trace contextRef="#ctx0" brushRef="#br0" timeOffset="18747.896">7967 12340 830 0,'0'0'0'16,"-13"-7"0"-16,-11 2 0 0,24 5 58 0,0 0-58 0,0 0 58 16,16 3-58-16,-16-3 7 0,0 0-7 0,12 4 7 15,0 1-7-15,-12-5-99 0,0 0 99 0,14 1-98 16,-2 3 98-16,-12-4-179 0,0 0 179 0,12 3-178 16,2 1 178-16,13 3-200 0</inkml:trace>
  <inkml:trace contextRef="#ctx0" brushRef="#br0" timeOffset="18984.137">8369 12501 1031 0,'0'0'0'0,"0"-9"0"0,-3-1 0 0,3 10 80 15,0 0-80-15,5-4 80 0,11 6-80 0,-16-2 27 16,0 0-27-16,17 2 27 0,0 1-27 0,-17-3-36 16,0 0 36-16,16 0-35 0,1 0 35 0,-17 0-115 15,0 0 115-15,13 0-115 0,-3 0 115 0,-10 0-194 16,0 0 194-16,9 2-194 0,0 0 194 0,10 1-309 0</inkml:trace>
  <inkml:trace contextRef="#ctx0" brushRef="#br0" timeOffset="20429.324">4449 12542 337 0,'0'0'0'0,"7"0"0"0,7 0 0 0,-14 0 39 16,0 0-39-16,4-2 39 0,1 2-39 15,-5 0 0-15,0 0 0 0,0-5 0 0,3 0 0 0,-3 5 0 16,0 0 0-16,0-5 1 0,0-2-1 0,0 7 1 16,0 0-1-16,0-5 2 0,0 1-2 0,0 1 8 15,0-2-8-15,0 1 8 0,4 3-8 0,-4 1 34 16,0-4-34-16,0 4 34 0,0 0-34 0,0 0 34 0,0 0-34 15,0 0 35-15,0 0-35 0,0 0 22 0,0-3-22 16,0 3 23-16,0-4-23 0,0 4 29 0,0-3-29 0,0 3 29 16,0 0-29-16,0 0 3 0,0 0-3 0,0 0 3 15,0 0-3-15,0 0 7 0,0-4-7 0,0 4 8 16,-4-5-8-16,4 2 14 0,0-1-14 16,0 1 15-16,0 1-15 0,0 2 22 0,0-3-22 0,0 3 23 15,0 0-23-15,0 0 32 0,0 0-32 0,0 0 33 16,0 0-33-16,0 0 12 15,0 0-12-15,0 0 12 0,0 0-12 0,0 0 12 0,0 0-12 0,0 0 13 16,0 0-13-16,0 0 9 0,0 0-9 0,0 0 10 16,0 0-10-16,0 0 3 0,0 0-3 0,0 0 4 15,0 5-4-15,0-5 12 0,0 0-12 0,0 14 12 16,4 5-12-16,-4-19 3 0,0 0-3 0,2 29 4 0,5 5-4 16,-7-34 6-16,0 0-6 0,5 33 6 0,-2-1-6 15,-3-32 3-15,0 0-3 0,6 27 3 0,1-1-3 16,-7-26 0-16,0 0 0 0,5 21 0 0,3-4 0 15,-8-17 1-15,0 0-1 0,13 10 2 0,8-10-2 0,-21 0 9 16,0 0-9-16,20-10 9 0,3-7-9 0,-23 17 8 16,0 0-8-16,21-21 9 0,3-5-9 0,-24 26 15 15,0 0-15-15,23-24 16 0,-7 0-16 0,-16 24 23 16,0 0-23-16,14-18 24 16,-6 1-24-16,-8 17 32 0,0 0-32 0,7-12 32 0,-1 1-32 0,-6 11 29 0,0 0-29 15,0-8 29-15,0 3-29 0,0 5 23 16,0 0-23-16,0-6 24 0,0 5-24 0,0 1 17 0,0 0-17 15,0-5 17-15,0 1-17 0,0 4 5 0,0 0-5 0,0-3 5 16,0 3-5-16,0 0 8 0,0 0-8 0,0 0 9 16,0-7-9-16,0 7 0 0,0 0 0 15,0-4 0-15,0-1 0 0,0 5 0 0,0 0 0 0,0-3 1 16,0-2-1-16,0 5-1 0,0 0 1 0,0-4 0 16,0-1 0-16,0 5-3 0,0 0 3 0,0-3-3 15,3 1 3-15,-3 2-6 0,0 0 6 0,0 0-5 16,0-2 5-16,0 2-8 0,0 0 8 0,0 0-8 15,0 0 8-15,0 0-8 0,0 0 8 0,0 0-8 16,0 0 8-16,0 0 0 0,0 0 0 0,0 0 0 0,0 0 0 16,0 0-1-16,0 0 1 0,0 0 0 0,0 0 0 15,0 0-1-15,0 0 1 0,0 2 0 0,0 3 0 16,0-5-1-16,0 0 1 0,-3 16 0 0,3 6 0 16,0-22-12-16,0 0 12 0,3 31-12 0,-1 6 12 0,-2-37-16 15,0 0 16-15,3 35-15 0,1-1 15 0,-4-34-4 16,0 0 4-16,5 38-4 15,-5 1 4-15,0-39-4 0,0 0 4 0,0 33-3 0,0-4 3 0,0-29 0 16,0 0 0-16,-3 27 0 0,1-3 0 0,2-24 0 16,0 0 0-16,-7 21 1 0,2-3-1 0,5-18 25 15,0 0-25-15,-9 18 26 0,0-1-26 0,9-17 37 0,0 0-37 16,-12 15 37-16,0-3-37 0,12-12 32 0,0 0-32 16,-12 12 32-16,1-2-32 0,11-10 22 15,0 0-22-15,-12 9 23 0,-4-2-23 0,16-7 0 0,0 0 0 16,-10 5 0-16,-1 0 0 0,11-5-75 0,0 0 75 0,-8 4-74 15,2-3 74-15,6-1-118 0,0 0 118 0,-5 0-118 16,-2-1 118-16,-7-1-686 0</inkml:trace>
  <inkml:trace contextRef="#ctx0" brushRef="#br0" timeOffset="21025.872">4739 12871 651 0,'0'0'0'0,"-2"-7"0"0,-5-3 0 0,7 10 15 15,0 0-15-15,0-6 15 0,3 5-15 0,-3 1 3 16,0 0-3-16,4-4 4 0,1 4-4 0,-5 0 15 15,0 0-15-15,7-5 15 0,-2 2-15 0,-5 3 27 16,0 0-27-16,4-4 27 0,1 1-27 0,-5 3 41 0,0 0-41 16,5-4 41-16,-1 3-41 0,-4 1 25 0,0 0-25 15,3-2 26-15,2 0-26 0,-5 2 11 0,0 0-11 16,7-1 11-16,2 1-11 0,-9 0 6 0,0 0-6 0,9 1 6 16,3 1-6-16,-12-2 3 0,0 0-3 0,10 3 3 15,6 4-3-15,-16-7 1 0,0 0-1 0,14 4 2 16,2 1-2-1,-8 0 4-15,5-2-4 0,-8 1 4 0,0-1-4 0,-1 1 2 0,-1-4-2 0,0 3 2 16,-1 1-2-16,-2 2 5 0,4 1-5 0,-4-2 5 16,0-3-5-16,0-2 22 0,0 0-22 0,-4 12 22 15,-1 0-22-15,5-12 20 0,0 0-20 0,-7 12 20 16,5 4-20-16,2-16 16 0,0 0-16 0,-8 12 17 16,-1 1-17-16,9-13 27 0,0 0-27 0,-7 14 27 15,-2-7-27-15,9-7 20 0,0 0-20 0,-5 7 20 0,1-2-20 16,4-5 26-16,0 0-26 0,-5 5 26 0,5-2-26 15,0-3 14-15,0 0-14 0,0 0 15 0,-3 4-15 16,3-4 35-16,0 0-35 0,0 0 36 0,0 0-36 16,0 0 5-16,0 0-5 0,0 0 5 0,0 0-5 0,0 0 18 15,0 0-18-15,0 0 19 0,3 3-19 0,-3-3 3 16,0 0-3 0,5 2 4-16,4 1-4 0,-9-3-2 0,0 0 2 0,9 4-1 0,3-1 1 0,-12-3-160 15,0 0 160-15,21 7-160 0,2 0 160 0,-23-7-113 0,0 0 113 16,24 2-113-16,-3-2 113 0,26 1-541 0</inkml:trace>
  <inkml:trace contextRef="#ctx0" brushRef="#br0" timeOffset="24799.647">5732 13911 135 0,'0'0'0'0,"7"0"0"0,5 0 0 0,-12 0 40 15,0 0-40-15,5 0 40 0,-2 0-40 0,-3 0 33 16,0 0-33-16,0 0 34 0,0 0-34 0,0 0 34 16,0 0-34-16,0 0 34 0,-3 0-34 0,3 0 22 0,0 0-22 15,0 0 23-15,-4 0-23 0,4 0 35 0,0 0-35 16,0 0 36 0,-1 0-36-16,1 0 42 0,0 0-42 0,0 0 43 0,0 0-43 0,0 0 34 0,0 0-34 0,0 0 34 15,0 0-34-15,0 0 33 0,0 0-33 0,0 0 34 16,0 0-34-16,0 0 22 0,0 0-22 0,0 0 23 15,0 0-23-15,0 0 18 0,0 0-18 0,0 0 18 16,5-4-18-16,-5 4 27 0,0 0-27 0,3-3 27 16,6 1-27-16,-9 2 30 0,0 0-30 0,9-5 30 15,0 1-30-15,-9 4 37 0,0 0-37 0,8-3 37 16,1 3-37-16,-9 0 23 0,0 0-23 0,9-5 24 16,3 1-24-16,-12 4 28 0,0 0-28 0,9-5 28 15,3 0-28-15,0-2 7 0,-3 1-7 0,-1 0 8 16,-2 5-8-16,-6 1 18 0,0 0-18 0,12-7 18 15,0 2-18-15,-12 5 14 0,0 0-14 0,14-5 15 0,2-1-15 16,-16 6 25 0,0 0-25-16,14-5 26 0,6-2-26 0,-20 7 12 0,0 0-12 0,18-5 13 0,3-5-13 15,-21 10 10-15,0 0-10 0,15-5 11 0,3-4-11 0,-18 9 26 16,0 0-26-16,14-3 26 0,2-1-26 0,-16 4 6 16,0 0-6-16,17-3 6 0,0-2-6 0,-17 5 25 15,0 0-25-15,16-5 26 0,1 0-26 0,-4-1 42 16,1-2-42-16,-2 4 43 15,-7-2-43-15,4 0 32 0,3 1-32 0,-5 2 32 0,-2 1-32 0,-5 2 8 0,0 0-8 16,9-5 9-16,0 0-9 0,-9 5 21 0,0 0-21 16,8-5 21-16,1-2-21 0,-9 7 7 0,0 0-7 0,9-7 8 15,-2 0-8-15,-7 7 15 0,0 0-15 0,12-7 16 16,2 0-16-16,-14 7 15 0,0 0-15 16,12-6 15-16,2 0-15 0,-14 6 4 0,0 0-4 31,16-6 4-31,-2-1-4 0,-14 7 13 0,0 0-13 0,15-7 14 15,-3 0-14-15,-12 7 8 0,0 0-8 0,14-7 9 16,0 0-9-16,-14 7 8 0,0 0-8 0,16-6 9 16,1-3-9-16,-17 9 15 0,0 0-15 0,16-9 15 15,1-1-15-15,-17 10 3 0,0 0-3 0,14-8 4 16,2-1-4-16,-16 9 12 0,0 0-12 0,18-7 13 16,-6 0-13-16,-12 7 8 0,0 0-8 0,17-7 9 15,-3-1-9-15,-14 8 15 0,0 0-15 0,16-7 15 0,1 2-15 16,-17 5 3-16,0 0-3 0,16-5 4 0,-2 0-4 15,-14 5 3-15,0 0-3 0,14-6 3 0,1 0-3 16,-15 6 10-16,0 0-10 0,14-6 11 0,2 0-11 16,-16 6 3-16,0 0-3 0,12-6 4 0,0 0-4 0,-12 6 12 15,0 0-12-15,14-6 12 0,-1 0-12 0,-13 6 3 16,0 0-3-16,12-7 4 0,-4-2-4 0,1 2 6 16,3 1-6-16,-1 0 7 0,1 3-7 0,-12 3 7 15,0 0-7-15,12-5 8 0,2-4-8 0,-14 9 3 0,0 0-3 16,19-8 3-16,0-1-3 0,-19 9 0 0,0 0 0 15,25-10 1-15,-1-4-1 0,-24 14-3 0,0 0 3 16,23-12-3-16,1 0 3 0,-24 12-14 16,0 0 14-16,26-12-13 0,-5-2 13 0,-21 14-5 0,0 0 5 15,26-12-4-15,-1-1 4 0,-25 13-14 0,0 0 14 0,22-12-13 16,3 0 13-16,-25 12-4 0,0 0 4 0,22-12-3 16,-1 1 3-16,-21 11-7 0,0 0 7 0,21-8-6 15,0 3 6-15,-21 5-14 0,0 0 14 0,21-11-13 16,-3 1 13-16,-18 10-1 0,0 0 1 0,20-7-1 15,-2-5 1-15,-18 12 1 0,0 0-1 0,21-8 1 16,0-2-1-16,-21 10 5 0,0 0-5 0,21-9 5 16,-1-3-5-16,-20 12 9 0,0 0-9 0,20-12 9 15,4-2-9-15,-24 14 3 0,0 0-3 0,21-12 4 16,0 2-4-16,-21 10 0 0,0 0 0 0,21-10 1 0,0 1-1 16,-21 9 5-16,0 0-5 0,19-8 5 0,0-1-5 15,-19 9 0-15,0 0 0 0,19-9 1 0,0 3-1 16,-19 6 6-16,0 0-6 0,18-7 7 0,-4-5-7 0,-14 12 0 15,0 0 0-15,15-9 1 0,3-1-1 0,-18 10 0 16,0 0 0-16,15-9 1 0,3-4-1 0,-1 2 7 16,-5 1-7-16,2 5 7 0,-1-4-7 0,-13 9 3 15,0 0-3-15,14-6 3 0,5-6-3 0,-19 12 2 16,0 0-2-16,19-12 2 0,5-4-2 0,-24 16 1 16,0 0-1-16,25-12 2 0,3-3-2 0,-28 15 1 15,0 0-1-15,29-16 1 0,1 1-1 0,-1 1 14 0,-1 2-14 16,-7 2 15-16,-7 0-15 0,-14 10 0 0,0 0 0 15,18-11 0-15,2 3 0 0,-20 8 3 0,0 0-3 0,18-10 4 16,-1-1-4-16,-17 11 0 0,0 0 0 0,19-10 1 16,1 0-1-16,-20 10-1 0,0 0 1 0,19-11 0 15,2 3 0-15,-21 8 1 0,0 0-1 0,19-9 2 16,2 1-2-16,-21 8 0 0,0 0 0 0,17-9 0 16,2 1 0-16,-19 8 0 0,0 0 0 0,18-11 0 15,-1-2 0-15,-17 13 0 0,0 0 0 0,18-11 0 16,2-1 0-16,-20 12 0 0,0 0 0 0,18-12 0 15,3-1 0-15,-21 13 5 0,0 0-5 0,21-11 5 16,0 1-5-16,-21 10 0 0,0 0 0 0,17-10 1 0,4 0-1 16,-21 10 0-16,0 0 0 0,17-11 1 0,1 3-1 15,-18 8 0-15,0 0 0 0,19-9 1 0,0-1-1 0,-19 10 0 16,0 0 0-16,19-9 1 0,4-1-1 16,-7 1 2-16,1 3-2 0,-5-1 2 0,2-2-2 15,-2 1 5-15,1-3-5 0,-3 3 5 0,0 1-5 0,-10 7 3 16,0 0-3-16,14-7 3 0,4-2-3 0,-18 9 5 15,0 0-5-15,17-8 6 0,4-2-6 0,-21 10 3 16,0 0-3-16,21-11 3 0,3 1-3 0,-24 10 1 0,0 0-1 16,23-9 2-16,-2 1-2 0,-21 8 0 0,0 0 0 15,21-9 0-15,0 2 0 0,-4-1-1 0,-5 1 1 16,1 2-1-16,1 0 1 0,-14 5 0 0,0 0 0 16,12-7 1-16,2 0-1 0,-14 7 0 0,0 0 0 0,15-7 1 15,3-1-1 1,-18 8 1-16,0 0-1 0,14-9 1 0,5-1-1 0,-19 10 1 0,0 0-1 0,17-9 1 15,6-3-1-15,-23 12 3 0,0 0-3 0,19-12 3 16,0 2-3-16,-19 10 5 0,0 0-5 0,19-10 6 16,2-2-6-16,-21 12 0 0,0 0 0 0,23-14 1 15,-2 0-1-15,-21 14 0 0,0 0 0 0,24-15 1 16,2-2-1-16,-26 17 6 0,0 0-6 0,27-14 7 16,-1-1-7-16,-26 15 7 0,0 0-7 0,28-17 8 15,-2 3-8-15,-5 2 8 0,-1 3-8 0,-6 1 9 0,-1 4-9 16,-1-3 3-16,-2 1-3 0,-1 4 4 0,-2-2-4 15,2 1 2-15,-1-2-2 0,-1 1 2 0,-1 3-2 16,-1-1 10-16,2 0-10 0,-5 1 10 0,1 1-10 16,-3 0 8-16,3-2-8 0,-3 2 8 0,6-4-8 15,-6 4 8-15,3 0-8 0,-3 0 9 0,4-3-9 0,-4 3 8 16,5-3-8-16,-5 3 8 0,3-4-8 0,-3 4 8 16,2-2-8-16,-2 2 8 0,4-3-8 0,-4 3 8 15,3 0-8-15,-3 0 8 0,0 0-8 0,0 0 3 16,0 0-3-16,0 0 4 0,0 0-4 0,0 0 12 15,0 0-12-15,0 0 12 0,5 0-12 0,-5 0 14 16,4 0-14-16,-4 0 15 0,3 0-15 0,-3 0 15 16,0 0-15-16,0 0 15 0,0 0-15 0,0 0 9 0,0 0-9 0,0 0 10 15,0 0-10-15,0 0-1 0,0 0 1 0,0 0-1 16,0 0 1-16,0 0-34 0,0 0 34 0,0 0-34 16,0 0 34-16,0 0-64 0,0 0 64 0,0 0-64 15,0 0 64-15,0 0-85 0,0 0 85 0,0 0-84 16,0 0 84-16,0 0-125 0,6-2 125 0,-3-1-125 15,2-1 125-15,-5 4-136 0,0 0 136 0,12-8-136 16,1-6 136-16,13-8-947 0</inkml:trace>
  <inkml:trace contextRef="#ctx0" brushRef="#br0" timeOffset="28813.962">9974 11197 684 0,'0'0'0'0,"-4"5"0"16,-5 2 0-16,4-5 93 0,5-6-93 0,0 1 93 16,0-2-93-16,-2 0 71 0,1-2-71 0,1 2 72 15,0 1-72-15,-6 1 53 0,3-4-53 0,-1 3 53 16,4 3-53-16,-5-3 32 0,2 4-32 0,-4 0 32 0,2-1-32 15,-1-1 13-15,-2-2-13 0,4 3 14 0,-1 1-14 16,1-4 37-16,-4 4-37 0,4 0 37 0,1 0-37 16,1 0 19-16,-1 0-19 0,-1 0 20 0,2 0-20 15,-1 0 10-15,-2 4-10 0,5-4 11 0,-4 0-11 0,4 0 11 16,-3 0-11-16,3 0 11 0,-2 3-11 0,2-3 8 16,0 0-8-16,-2 4 9 0,2 1-9 0,0-5 3 15,0 0-3-15,-2 12 4 0,-1 3-4 0,3-15 12 16,0 0-12-16,0 24 12 0,0 10-12 0,0-34 3 0,0 0-3 15,3 38 4-15,1 5-4 0,-2-2 12 16,1-2-12-16,-3-6 12 0,4-4-12 0,-4-29 3 0,0 0-3 16,5 45 4-16,-2 6-4 0,-3-51 6 0,0 0-6 15,2 60 7-15,2 2-7 0,-8-6 13 0,2-1-13 16,-1-4 14-16,3-8-14 0,0-43 23 0,0 0-23 0,0 52 24 16,0 1-24-16,0-53 22 0,0 0-22 0,0 55 22 15,-4-1-22-15,4-54 34 0,0 0-34 0,-3 71 34 16,1 7-34-16,-3-26-2 0,1-18 2 0,1-6-2 15,3-10 2-15,0 1-16 0,3-3 16 0,-3-3-15 16,2-1 15-16,0 2-16 0,-2 0 16 0,0-6-15 16,0-1 15-16,0-7-5 0,0 0 5 15,0 5-5-15,0 0 5 0,0-5-1 0,0 0 1 0,0 4-1 16,0-1 1-16,0-3 1 0,0 0-1 0,0 4 2 16,2-3-2-16,-2-1 6 0,0 0-6 0,0 0 7 0,0 0-7 15,0 0-16-15,-6-5 16 0,3-2-15 0,-6-5 15 16,9 12-74-16,0 0 74 0,-12-17-74 0,3-10 74 15,9 27-113-15,0 0 113 0,-12-34-113 0,0-7 113 16,12 41-160-16,0 0 160 0,-11-42-160 0,-1-2 160 0,-14-42-548 16</inkml:trace>
  <inkml:trace contextRef="#ctx0" brushRef="#br0" timeOffset="29127.363">9639 11997 561 0,'0'0'0'0,"5"9"0"0,11 9 0 0,-16-18 102 0,0 0-102 16,0 4 102-16,0-8-102 0,0 4 84 0,0 0-84 16,-5-3 85-16,1-4-85 0,4 7 72 0,0 0-72 0,2-8 72 15,2-1-72-15,-4 9 45 0,0 0-45 0,8-15 46 16,8-3-46-16,-16 18 53 0,0 0-53 0,21-18 54 16,5-5-54-16,-26 23 43 0,0 0-43 0,31-20 44 15,6 1-44-15,-37 19 52 0,0 0-52 0,35-17 53 16,1 1-53-16,-36 16 43 0,0 0-43 0,32-17 44 15,1 4-44-15,-33 13 36 0,0 0-36 0,26-9 36 16,-2-1-36-16,-24 10 9 0,0 0-9 0,21-5 9 16,-2-2-9-16,-19 7 37 0,0 0-37 0,20-5 37 15,-8-1-37-15,-12 6 1 0,0 0-1 0,14-3 2 16,-2 1-2-16,-12 2 6 0,0 0-6 0,10-1 7 0,1-3-7 16,-11 4-40-16,0 0 40 0,8-2-39 0,-2 1 39 15,-6 1-161-15,0 0 161 0,3 0-161 0,1 1 161 0,4 1-901 16</inkml:trace>
  <inkml:trace contextRef="#ctx0" brushRef="#br0" timeOffset="29787.458">10383 11427 1099 0,'0'0'0'0,"-5"3"0"0,-4-1 0 0,9-2 81 16,0 0-81-16,0 0 81 0,0-5-81 15,0 5 15-15,0 0-15 0,0-6 15 0,0 3-15 0,0 3-3 16,0 0 3-16,0-3-3 0,4 3 3 0,-4 0-46 15,0 0 46-15,0 0-45 0,0-6 45 0,0 6-29 16,0 0 29-16,0 0-29 0,0 0 29 0,0 0-9 0,0 0 9 16,0 0-8-16,-7 0 8 0,7 0-6 15,0 0 6-15,-6 2-5 0,-2 2 5 0,8-4-8 0,0 0 8 16,-13 5-7-16,-4 2 7 0,17-7-1 0,0 0 1 0,-17 8 0 16,-4 1 0-16,21-9-2 0,0 0 2 0,-21 15-2 15,0 4 2-15,21-19-5 0,0 0 5 0,-18 27-5 16,3 1 5-16,15-28-22 0,0 0 22 0,-11 39-22 15,3 9 22-15,8-48-21 0,0 0 21 0,-2 50-21 16,4 1 21-16,-2-51-4 0,0 0 4 16,5 52-4-16,7-1 4 15,-12-51-4-15,0 0 4 0,9 41-3 0,-1-3 3 0,1-9-1 0,3-3 1 0,-3-9 0 16,0-7 0-16,-1-3 3 0,-2-7-3 0,2 5 3 16,3-5-3-16,-6 2 0 0,-1-2 0 0,1-2 0 15,-2-1 0-15,-3 3-103 0,0 0 103 0,6-12-102 16,1-7 102-16,-7 19-140 0,0 0 140 0,10-24-140 15,2-7 140-15,13-24-278 0</inkml:trace>
  <inkml:trace contextRef="#ctx0" brushRef="#br0" timeOffset="30195.628">10411 11594 863 0,'0'0'0'0,"0"11"0"0,0 6 0 0,0-12 112 16,-4-5-112-16,4 0 112 0,4-7-112 0,-4 2 90 0,-4-4-90 16,4 6 90-16,0 0-90 0,-3-1 55 0,1 1-55 15,2 3 55-15,0 0-55 0,0 0 7 0,0 0-7 16,0 0 7-16,0 0-7 0,0 0 36 0,0 0-36 0,0 0 36 16,0 0-36-16,0 0 35 15,0 0-35-15,0 0 35 0,0 0-35 0,0 0 22 0,0 0-22 0,0 0 22 16,0 0-22-16,0 0 36 0,0 0-36 0,0 0 36 15,0 0-36-15,0 0 0 0,0 0 0 0,0 0 0 16,0 0 0-16,0 0 1 0,0 0-1 0,5 7 1 16,8 1-1-16,-13-8 1 0,0 0-1 0,17 19 1 15,13 5-1-15,-30-24 3 0,0 0-3 0,29 24 4 16,4 7-4-16,-33-31 12 0,0 0-12 0,30 27 12 0,1-3-12 16,-31-24 1-16,0 0-1 0,26 21 1 0,-1-2-1 0,-25-19 3 15,0 0-3-15,17 12 4 0,-1-4-4 0,-16-8-29 16,0 0 29-16,9 7-29 0,-4-2 29 0,-5-5-66 15,0 0 66-15,-4-2-65 0,-4-1 65 0,8 3-130 16,0 0 130-16,-11-12-129 0,-8-7 129 0,-11-10-842 16</inkml:trace>
  <inkml:trace contextRef="#ctx0" brushRef="#br0" timeOffset="30509.638">10683 11514 886 0,'0'0'0'0,"-6"7"0"16,-1 5 0-16,7-12 120 0,0 0-120 0,-3 0 120 15,1-9-120-15,2 9 81 0,0 0-81 0,0-3 82 16,0-4-82-16,0 7 54 0,0 0-54 0,0-3 54 16,0 1-54-16,0 2 2 0,0 0-2 0,-3 0 2 15,-2 0-2-15,5 0 0 0,0 0 0 0,-16 8 1 16,-5 8-1-1,21-16 0-15,0 0 0 0,-23 20 0 0,-1 4 0 0,24-24-1 0,0 0 1 0,-25 35 0 16,3 1 0-16,22-36 0 0,0 0 0 0,-25 34 0 16,5 2 0-16,20-36-1 0,0 0 1 0,-14 24 0 15,1-4 0-15,13-20-7 0,0 0 7 0,-8 16-6 16,2-4 6-16,6-12-118 0,0 0 118 0,-6 10-117 0,0-5 117 16,6-5-165-16,0 0 165 0,4-2-164 15,4-8 164-15,5-2-517 0</inkml:trace>
  <inkml:trace contextRef="#ctx0" brushRef="#br0" timeOffset="30791.657">10644 11499 987 0,'0'0'0'16,"-3"0"0"-16,-2 0 0 0,5 0 119 0,0 0-119 0,0 0 120 15,0 0-120-15,0 0 41 0,0 0-41 0,0 0 42 16,5 1-42-16,-5-1-1 0,0 0 1 0,7 5 0 16,7 2 0-1,-2 2-11-15,-2 3 11 0,1-4-10 0,-1 1 10 0,-1 1-4 0,-2 2 4 0,2-2-3 16,-6 1 3-16,-3-11 0 0,0 0 0 0,5 19 0 16,1 5 0-16,-6-24 14 0,0 0-14 0,1 25 15 15,-2 3-15-15,1-28-88 0,0 0 88 0,-14 36-88 16,-7 6 88-16,21-42-91 0,0 0 91 0,-35 33-91 15,-7-9 91-15,-31 33-631 0</inkml:trace>
  <inkml:trace contextRef="#ctx0" brushRef="#br0" timeOffset="31042.461">11061 11761 1446 0,'0'0'0'0,"-6"-4"0"0,-2-1 0 0,8 5 40 0,0 0-40 0,5 10 40 16,12 9-40-16,-17-19-189 0,0 0 189 0,6 10-188 15,-3-1 188-15,9 10-755 0</inkml:trace>
  <inkml:trace contextRef="#ctx0" brushRef="#br0" timeOffset="34722.375">16226 10808 91 0,'0'0'0'0,"4"0"0"15,1-3 0-15,3-1-9 0</inkml:trace>
  <inkml:trace contextRef="#ctx0" brushRef="#br0" timeOffset="35554.316">16271 10762 214 0,'0'0'0'0,"0"0"0"15,0 5 0-15,0-5 70 0,0 0-70 0,0 0 71 16,0 0-71-16,0 0 77 0,0 0-77 0,0 0 78 15,0-5-78-15,0 5 64 0,0 0-64 0,0 0 64 16,2-5-64-16,-2 5 48 0,0 0-48 0,0 0 49 16,2-4-49-16,-2 4 38 0,0 0-38 0,0 0 38 0,0 0-38 15,0 0 34-15,0 0-34 0,0 0 34 0,0 0-34 16,0 0 22-16,0 0-22 0,0 0 22 0,0 0-22 0,0 0 28 16,0 0-28-16,0 0 28 0,0 0-28 0,0 0 7 15,0 0-7-15,0 4 7 0,0-1-7 0,0-3 18 16,0 0-18-16,0 7 18 0,-2 3-18 0,2-10 8 15,0 0-8-15,-2 19 8 0,2 7-8 0,0-26 39 16,0 0-39-16,-3 29 39 0,-2 7-39 0,5-36 36 16,0 0-36-16,-4 39 36 0,-1 8-36 0,1-3 38 15,-3 1-38-15,6-11 38 0,-3-7-38 0,4-27 57 16,0 0-57-16,-3 41 57 0,-2 13-57 0,5-54 38 0,0 0-38 16,-6 51 38-16,3 7-38 0,-6-5 28 0,-3-1-28 15,5-8 28-15,5-3-28 0,2-41 45 0,0 0-45 0,-3 48 46 16,-1 2-46-16,4-50 33 0,0 0-33 0,-2 55 34 15,-4 3-34-15,0-7 33 0,-1-3-33 0,6-5 34 16,1-5-34-16,-6 3 32 0,3 0-32 0,-1-5 33 16,8-2-33-16,-4-34 22 0,0 0-22 0,0 48 22 15,-4 7-22-15,4-55 28 0,0 0-28 0,-1 58 28 16,1 6-28-16,-2 1 32 0,0 3-32 16,2-21 32-16,0-11-32 0,0-36 19 0,0 0-19 0,2 48 20 15,0 6-20-15,-2-4 29 0,0-2-29 0,0-5 29 16,1-4-29-16,-2 4 12 0,-1 2-12 0,2-4 13 0,2 0-13 15,-2-41 19-15,0 0-19 0,0 53 20 0,1 9-20 16,-2 6 8-16,-3 9-8 0,4-27 8 0,0-17-8 16,0-33 25-16,0 0-25 0,2 65 26 0,5 15-26 15,-7-80 12-15,0 0-12 0,3 79 12 0,3 2-12 16,-5-27 35-16,-2-16-35 0,2 1 35 0,6-6-35 0,-7-33 28 16,0 0-28-16,4 43 28 0,1 5-28 0,-5-48 23 15,0 0-23-15,5 53 24 0,2 7-24 0,-3-9 1 16,1-1-1-16,-2-11 2 0,-3-6-2 0,0-33 29 15,0 0-29-15,2 46 29 0,0 9-29 0,-2-55 1 16,0 0-1-16,2 72 2 16,1 12-2-16,-3-84 12 0,0 0-12 0,4 77 12 0,1 0-12 0,-5-12 4 0,-4-7-4 15,8-20 4-15,-2-16-4 0,-2-22 0 0,0 0 0 16,3 36 1-16,1 7-1 0,-4-43 5 0,0 0-5 16,3 45 6-16,-1 6-6 0,-7-6 3 0,-4-3-3 0,9-6 3 15,3-3-3-15,-1-4 5 0,-2-5-5 0,4-7 6 16,-3-5-6-16,-1-12 3 0,0 0-3 0,2 16 3 15,3-3-3-15,-5-13 0 0,0 0 0 0,0 16 0 16,4-3 0-16,-4-13 5 0,0 0-5 0,0 12 5 16,0-3-5-16,0-9 0 0,0 0 0 0,0 9 1 15,-4-3-1-15,4-6 6 0,0 0-6 0,0 6 7 16,0-1-7-16,0-5-2 0,0 0 2 0,0 3-1 16,4 1 1-16,-4-4-36 0,0 0 36 0,0 3-35 15,0-1 35-15,0-2-81 16,0 0 81-16,0 0-80 0,0 3 80 0,0-3-138 0,0 0 138 0,1-7-138 0,1-6 138 15,-2 13-133-15,0 0 133 0,5-28-133 0,1-11 133 0,6-28-1238 16</inkml:trace>
  <inkml:trace contextRef="#ctx0" brushRef="#br0" timeOffset="36388.893">15003 14714 292 0,'0'0'0'0,"5"3"0"16,2 4 0-16,-7-7-78 0,0 0 78 0,4 2-78 15,1-2 78-15,0 2-23 0</inkml:trace>
  <inkml:trace contextRef="#ctx0" brushRef="#br0" timeOffset="37690.911">14991 14736 124 0,'0'0'0'0,"3"0"0"0,3-3 0 16,-6 3 23-16,0 0-23 0,3-2 24 0,-1 0-24 0,-2 2 25 15,0 0-25-15,0 0 26 0,0 0-26 0,0 0 45 16,0 0-45-16,0 0 45 0,0 0-45 0,0 0 33 16,0 0-33-16,0 0 34 0,0 0-34 0,0 0 33 15,0 0-33-15,0 0 34 0,0 0-34 0,0 0 32 16,0 0-32-16,0 0 33 0,0 0-33 0,0 0 49 0,0 0-49 16,0 0 49-16,3 0-49 0,-3 0 69 0,0 0-69 15,4 0 69-15,-1-1-69 0,-3 1 58 0,0 0-58 16,5-2 59-16,1 0-59 0,-6 2 58 0,0 0-58 15,7-1 59-15,5-1-59 0,-12 2 57 0,0 0-57 16,12-2 57-16,7 2-57 0,-19 0 62 0,0 0-62 0,25 2 62 16,1 0-62-16,0-1 51 0,2 3-51 0,-7-3 52 15,-2-1-52-15,0 2 66 0,-2-2-66 0,1 2 67 16,3 1-67-16,-4-3 41 0,4 0-41 0,-7 0 42 16,-2 0-42-16,-12 0 36 0,0 0-36 0,25 0 37 15,6-5-37-15,-31 5 16 0,0 0-16 0,38-3 17 16,8-2-17-16,-5 1 64 0,3 1-64 0,-6 1 64 15,-1 0-64-15,-2 2 47 0,-6 0-47 0,1-1 48 16,1-3-48-16,-31 4 22 0,0 0-22 0,40-1 22 0,7-3-22 16,-47 4 22-16,0 0-22 0,51-2 22 0,10 2-22 15,-11 2 8-15,1 2-8 0,-11-1 9 16,-2 2-9-16,-1-2 34 0,-4-1-34 0,5-2 34 0,-3 0-34 0,-35 0 1 16,0 0-1-16,45 0 2 0,8 0-2 0,-53 0 12 15,0 0-12-15,55 0 13 0,5 2-13 0,-10-2 9 16,-4 0-9-16,-3 0 9 0,-8 0-9 0,-35 0 15 15,0 0-15-15,45 0 15 0,-1 0-15 0,-44 0 8 16,0 0-8-16,54 0 9 0,5 0-9 0,-3 2 3 16,-4 1-3-16,-12-1 4 0,-5-1-4 0,0 1 3 15,1-2-3-15,1 0 3 0,0-2-3 0,-37 2 1 0,0 0-1 16,47 0 2-16,12 2-2 0,-5-2 3 16,2-2-3-16,-9 2 4 0,-6 0-4 0,-1 2 6 15,-3 0-6-15,1-2 6 0,1-2-6 0,-39 2 3 16,0 0-3-16,50-2 3 0,11 1-3 0,-7 2 6 0,-2 1-6 0,-4-2 6 15,-7 0-6-15,-41 0 7 0,0 0-7 0,54 0 7 16,6-2-7-16,-60 2 7 0,0 0-7 0,85 0 8 16,14 2-8-16,-20 0 8 0,-11 1-8 0,-16-3 8 15,-16 0-8-15,-36 0 15 0,0 0-15 0,53 0 15 16,2 0-15-16,-1 0 22 0,0 0-22 0,-5 0 23 16,-2 2-23-16,-5 0 0 0,0-2 0 0,-4 0 1 15,1 0-1-15,-39 0 9 0,0 0-9 0,54 0 10 0,12-2-10 16,-7 2 23-16,-2-2-23 0,-4 2 24 15,-6 0-24-15,-47 0 6 0,0 0-6 0,75-7 7 16,17 1-7-16,-92 6 17 0,0 0-17 0,91-7 17 0,4-2-17 16,-95 9 50-16,0 0-50 0,86-7 50 0,-6-1-50 15,-80 8 3-15,0 0-3 0,78-7 4 0,-3-2-4 0,-75 9 18 16,0 0-18-16,77-5 19 0,-1 4-19 0,-76 1 33 16,0 0-33-16,70-6 34 0,0 3-34 0,-70 3 0 15,0 0 0-15,73-3 0 0,-2-1 0 0,-71 4 7 16,0 0-7-16,75-3 7 0,4-1-7 0,-20 4 1 15,-8 0-1-15,-15 0 1 0,-8-1-1 0,-28 1 3 16,0 0-3-16,35 0 4 0,5 0-4 0,-40 0 5 16,0 0-5-16,47 0 6 0,5 1-6 0,-5 3 0 15,-1 3 0-15,-6-7 1 0,-6 0-1 0,-2 0 7 16,-6-4-7-16,4 2 7 0,-4-1-7 0,-26 3 13 0,0 0-13 0,36-2 14 16,8-1-14-16,-44 3 1 0,0 0-1 0,45 0 1 15,9 0-1-15,-5 0 15 0,-7 0-15 0,-2 2 16 16,-5-1-16-16,-4 1 8 0,-3 0-8 0,-4-2 8 15,-3-4-8-15,-21 4 4 0,0 0-4 0,30 0 4 16,-1 0-4-16,-29 0 7 0,0 0-7 0,39 2 7 16,-1 0-7-16,-38-2 3 0,0 0-3 0,42 3 3 15,1 1-3-15,-4-1 10 0,-4 0-10 0,-4 3 11 16,-1-5-11-16,-4 3 8 0,-4-1-8 0,3-1 9 16,-4-2-9-16,-21 0 1 0,0 0-1 0,24-2 1 15,7 0-1-15,-31 2 3 0,0 0-3 0,35-1 3 16,4 1-3-16,-39 0 0 0,0 0 0 0,40 0 0 0,1 1 0 15,-41-1 5-15,0 0-5 0,40 2 5 0,2 0-5 16,-7 0 0-16,-2 1 0 0,-10-3 0 0,-6 0 0 16,1 0 0-16,-3 2 0 0,-4-2 1 0,-2 0-1 0,1 0 2 15,2 0-2-15,-7 0 2 0,1-2-2 16,-1 2 0-16,0 2 0 0,0-2 0 0,-1 0 0 0,-4 0 1 16,0 0-1-16,3 0 2 0,1-2-2 0,-4 2-22 15,3-2 22-15,-3 2-22 0,0 0 22 0,0 0-101 16,0 0 101-16,0 0-101 0,0 0 101 0,0 0-175 15,-3-3 175-15,-1 1-175 0,1 0 175 0,3 2-193 0,0 0 193 16,-19-6-193-16,-9-6 193 0,-23-7-1292 0</inkml:trace>
  <inkml:trace contextRef="#ctx0" brushRef="#br0" timeOffset="39010.789">17376 14466 203 0,'0'0'0'16,"0"0"0"-16,3 3 0 0,-3-3 69 0,0 0-69 0,0 0 69 15,0 0-69-15,0 0 49 0,0 0-49 0,0 0 49 16,0-3-49-16,0 3 46 0,0 0-46 0,0 0 46 16,0-4-46-16,0 4 36 0,0 0-36 0,0 0 37 0,0 0-37 15,0 0 23-15,0 0-23 0,0 0 24 0,0 0-24 16,0 0 35-16,0 0-35 0,0 0 36 0,-3 4-36 15,3-4 53 1,0 0-53-16,-2 7 54 0,-1-1-54 0,3-6 59 0,0 0-59 0,-6 23 59 0,1 9-59 0,5-32 56 31,0 0-56-31,-5 41 57 0,0 11-57 0,5-52 46 0,0 0-46 0,-6 51 46 0,3 4-46 16,3-55 37-16,0 0-37 0,0 55 38 0,0 0-38 0,0-55-50 16,0 0 50-16,-3 49-50 0,1-4 50 0,2-45-137 15,0 0 137-15,-2 36-137 16,0-9 137-16,-1 37-546 0</inkml:trace>
  <inkml:trace contextRef="#ctx0" brushRef="#br0" timeOffset="39968.619">18538 14716 561 0,'0'0'0'0,"-5"0"0"0,-2 1 0 0,7-1 46 16,-2-5-46-16,2 2 46 0,2 0-46 0,-2 3 33 16,3-4-33-16,-3 4 33 0,0-3-33 0,0 3 15 15,-7-2-15-15,7 2 16 0,-3-3-16 0,3 3 10 16,-2-2-10-16,2 2 11 0,-5-2-11 0,5 2 24 0,-4-2-24 16,-1 2 25-16,3-1-25 0,0 1 13 0,-1 0-13 15,3 0 13-15,-3-2-13 0,3 2 18 0,0-3-18 16,0 3 19-16,0-4-19 0,0 4 24 0,-6-2-24 0,6 2 25 15,-3-3-25-15,3 3 37 0,-4-3-37 0,4 3 38 16,0-4-38-16,0 4 31 0,-1-5-31 0,1 2 31 16,0-1-31-16,0 4 49 0,-4-3-49 0,4 3 50 15,0 0-50-15,0 0 36 0,0 0-36 0,0 0 36 16,0 0-36-16,0 0 17 0,0 0-17 0,0 0 17 16,0 0-17-16,0 0 37 0,0 0-37 0,0 0 37 15,0 0-37-15,0 0 12 0,0 0-12 0,0 0 12 16,0 3-12-16,0 2 29 0,0 0-29 0,0 7 29 0,0 4-29 15,0-16 36-15,0 0-36 0,0 32 37 16,0 15-37-16,0-47 0 0,0 0 0 0,0 48 0 16,0 3 0-16,-2 0-78 0,1-1 78 0,1-16-77 0,0-10 77 0,0-24-140 15,0 0 140-15,-6 38-140 0,1 7 140 0,-7 37-706 16</inkml:trace>
  <inkml:trace contextRef="#ctx0" brushRef="#br0" timeOffset="41192.82">19480 14536 169 0,'0'0'0'0,"-5"3"0"0,-4 4 0 0,9-7 60 15,0 0-60-15,-3 5 60 0,3-5-60 0,0 0 56 16,0 0-56-16,0 0 57 0,0 0-57 0,0 0 63 15,0 0-63-15,0 0 64 0,0 0-64 0,0 0 91 16,0 0-91-16,0 0 92 0,0 0-92 0,0 0 92 0,0 0-92 16,0 0 92-16,0 0-92 0,0 0 89 0,0 0-89 15,0 0 90-15,0 0-90 0,0 0 90 0,0 0-90 0,0 0 90 16,0 0-90-16,0 0 54 0,0 0-54 0,0 0 55 16,0 0-55-16,0 0 53 15,0 0-53-15,0 0 53 0,-4 5-53 0,4 2 49 0,0 4-49 0,0 9 49 16,-1 8-49-16,1-28 36 0,0 0-36 0,-2 37 37 15,-2 11-37-15,4-48-4 0,0 0 4 0,-5 48-3 16,0 4 3-16,5-52-107 0,0 0 107 0,-5 39-107 16,1-3 107-16,-8 36-979 0</inkml:trace>
  <inkml:trace contextRef="#ctx0" brushRef="#br0" timeOffset="42309.15">20398 14611 673 0,'0'0'0'0,"7"2"0"0,2 3 0 0,-4-5 52 16,-3 0-52-16,-2 0 53 0,0 0-53 0,0 0 4 15,0 0-4-15,0 0 5 0,-2-3-5 0,2 3-10 16,0 0 10-16,0 0-10 0,0-5 10 0,0 5-38 16,0 0 38-16,0 0-38 0,0-4 38 0,0 4 8 15,0 0-8-15,0 0 9 0,0 0-9 0,0 0 42 16,0 0-42-16,0 0 43 0,0 0-43 0,0 0 60 16,0 0-60-16,0 0 61 15,0 0-61-15,0 0 73 0,0 0-73 0,0 0 74 0,0 0-74 0,0 0 83 0,0 0-83 16,0 0 83-16,0 0-83 0,0 0 42 0,0 0-42 0,0 0 42 15,0 0-42-15,0 0 50 0,0 0-50 0,0 0 50 16,0 0-50-16,0 0 47 0,0 0-47 0,0 0 48 16,-1-3-48-16,1 3 18 0,-2-4-18 0,2 4 19 15,-2-3-19-15,2 3 32 0,0 0-32 16,0 0 32-16,0 0-32 0,0 0 2 0,-3 3-2 0,-1 4 2 16,2 5-2-16,-5 4 12 0,2 8-12 0,2-7 13 15,1 2-13-15,2-19 24 0,0 0-24 0,-5 32 25 16,-1 9-25-16,6-41-42 0,0 0 42 0,-1 43-41 15,-4 2 41-15,5-45-181 0,0 0 181 0,0 44-181 16,5-1 181-16,-4 44-825 0</inkml:trace>
  <inkml:trace contextRef="#ctx0" brushRef="#br0" timeOffset="43012.89">21296 14603 1199 0,'0'0'0'0,"0"0"-317"0,0 0 317 0,0 0-316 0,5-7 316 16,0 2-286-16</inkml:trace>
  <inkml:trace contextRef="#ctx0" brushRef="#br0" timeOffset="43295.347">21292 14572 236 0,'0'0'0'0,"0"0"0"0,5 2 0 0,-5-2 84 15,0 0-84-15,0 0 84 0,4 0-84 0,-4 0 59 16,0 0-59-16,0 0 60 0,0 0-60 0,0 0 39 16,0 0-39-16,0 0 39 0,0 0-39 0,0 0 47 15,0 0-47-15,0 0 47 0,0 0-47 0,0 0 45 16,0 0-45-16,0 0 46 0,0 0-46 0,0 0 63 15,0 0-63-15,0 0 64 0,0 0-64 0,0 0 68 0,0 0-68 16,0 0 69-16,0 0-69 0,0 0 59 0,0 0-59 16,0 0 60-16,0 0-60 0,0 0 64 0,0 0-64 15,0 0 64-15,0 0-64 0,0 0 69 0,0 0-69 0,0 0 69 16,0 0-69-16,0 0 70 0,0 0-70 0,2 3 71 16,-1 2-71-16,-1-5 49 0,0 0-49 0,4 14 50 15,-1 8-50-15,-3-22 24 0,0 0-24 0,0 31 25 16,-3 10-25-16,3-41-93 0,0 0 93 0,-11 46-93 15,-3 4 93-15,14-50-143 0,0 0 143 0,-24 96-928 16,48-192 928-16</inkml:trace>
  <inkml:trace contextRef="#ctx0" brushRef="#br0" timeOffset="44316.804">22181 14632 707 0,'0'0'0'0,"0"0"0"16,-2-7 0-16,2 4 0 0,0-1 0 0,0-3 0 15,2 0 0-15,-2 7-65 0,0 0 65 0,1-5-65 16,5 0 65-16,-6 5-81 0,0 0 81 0,0-3-80 16,1-1 80-16,-1 4-79 0,0 0 79 0,0 0-78 15,4-3 78-15,-4 3-44 0,0 0 44 0,0 0-43 16,0 0 43-16,0 0-8 0,0 0 8 0,0 0-7 15,0 0 7-15,0 0-2 0,3 3 2 0,-3-3-2 0,4 4 2 16,-4-4 0-16,0 0 0 0,3 1 0 0,1 1 0 16,-4-2 1-16,0 0-1 0,0 0 2 0,3 4-2 0,-3-4 41 15,0 0-41-15,0 0 42 0,4 1-42 0,-4-1 42 16,0 0-42-16,0 0 42 0,0 0-42 0,0 0 52 16,-2 4-52-16,2-4 52 0,0 0-52 0,0 0 60 15,0 0-60-15,0 0 60 0,0 0-60 0,0 0 68 16,0 0-68-16,0 0 68 0,0 0-68 0,0 0 65 15,0 0-65-15,0 0 65 0,0 0-65 0,0 0 48 16,0 0-48-16,0 0 48 0,0 0-48 0,0 0 44 16,0 0-44-16,0 0 44 0,0 0-44 0,0 0 47 0,0 0-47 15,0 0 47-15,0 0-47 0,0 0 52 0,0 0-52 16,0 0 52-16,0 0-52 0,0 3 60 0,-2 2-60 0,2 2 60 16,2 0-60-16,-2 7 51 0,2 5-51 0,-2 6 52 15,3 8-52-15,-3-33 44 0,0 0-44 0,0 39 45 16,0 9-45-16,0-48 2 0,0 0-2 0,-5 50 2 15,0 5-2-15,-2-7-106 0,-4-2 106 0,6-7-106 16,3-3 106-16,2-36-131 0,0 0 131 0,-7 24-130 16,-3-8 130-16,-6 23-686 0</inkml:trace>
  <inkml:trace contextRef="#ctx0" brushRef="#br0" timeOffset="46580.643">17167 15324 583 0,'0'0'0'16,"5"-2"0"-16,9 1 0 0,-14 1 60 0,0 0-60 16,7-2 60-16,-5 2-60 0,-2 0 59 0,0 0-59 0,0 0 60 15,-2 0-60-15,2 0 34 0,0 0-34 0,0 0 35 16,-7-4-35-16,7 4 34 0,0 0-34 0,-2 0 34 15,-1-1-34-15,3 1 37 0,0 0-37 0,-4 0 38 16,2-2-38-16,2 2 44 0,0 0-44 0,-3 0 45 16,1-2-45-16,2 2 41 0,0 0-41 0,-3 0 41 15,3-1-41-15,0 1 27 0,0 0-27 0,0 0 27 16,-4-2-27-16,4 2 10 0,0 0-10 0,0 0 10 16,0 0-10-16,0 0 36 0,0 0-36 0,0 0 36 0,0 0-36 15,0 0 5-15,0 0-5 0,0 0 5 0,0 0-5 16,0 0 17-16,0 0-17 0,0 0 17 0,0 0-17 15,0 0 9-15,0 0-9 0,0 0 9 0,0 0-9 0,0 0 1 16,0 0-1-16,0 3 1 16,4 2-1-16,-4-5 3 0,0 0-3 0,8 11 4 0,3 2-4 0,-11-13 5 15,0 0-5-15,19 19 6 0,4 5-6 0,-23-24 3 16,0 0-3-16,26 26 3 0,2 1-3 0,-28-27 11 0,0 0-11 16,29 24 11-16,1-3-11 0,-30-21 8 15,0 0-8-15,23 17 9 0,1-3-9 0,-24-14 3 16,0 0-3-16,16 10 4 0,-2-1-4 0,-14-9 0 0,0 0 0 15,12 6 0-15,-3 0 0 0,-9-6-72 0,0 0 72 16,8 5-71-16,-6-2 71 0,-2-3-167 0,0 0 167 16,0 0-167-16,-2-7 167 0,2 0-655 0</inkml:trace>
  <inkml:trace contextRef="#ctx0" brushRef="#br0" timeOffset="46973.336">17400 15262 684 0,'0'0'0'0,"0"9"0"0,0 5 0 0,0-14 87 15,0 0-87-15,-3 1 88 0,-1-8-88 0,4 7 42 16,0 0-42-16,-1-3 42 0,-1-2-42 0,2 5 10 15,0 0-10-15,-2-4 11 0,2 3-11 0,0 1 1 16,0 0-1-16,0 0 2 0,0 0-2 0,0 0 32 16,0 0-32-16,-7 10 33 0,-3 7-33 0,10-17 45 15,0 0-45-15,-13 17 45 0,-2 4-45 0,15-21 51 16,0 0-51-16,-19 27 52 0,-2 4-52 0,0-4 49 0,5-3-49 16,4-8 50-16,3-6-50 0,0-1 43 15,4-2-43-15,-3 5 44 0,-8 1-44 0,4 1 36 16,1 1-36-16,4-6 36 0,2-4-36 0,0 0 1 0,-4 0-1 0,-1 6 1 15,-1-1-1-15,1 2-29 0,-1 0 29 16,3-2-29-16,-1-3 29 16,9-7-76-16,0 0 76 0,-12 14-76 0,-2 3 76 0,14-17-138 0,0 0 138 0,-11 14-138 15,1-4 138-15,10-10-172 0,0 0 172 0,-4 15-172 16,4 4 172-16,-7 15-389 0</inkml:trace>
  <inkml:trace contextRef="#ctx0" brushRef="#br0" timeOffset="47601.795">17465 15613 247 0,'0'0'0'0,"-9"2"0"0,-7 2 0 0,16-4 57 16,0 0-57-16,-1-2 58 0,1-2-58 0,0 4 87 0,0 0-87 16,1-3 88-16,6-2-88 0,-7 5 76 0,0 0-76 15,2-4 77-15,1 3-77 0,-3 1 45 0,0 0-45 16,4-2 46-16,-2 0-46 0,-2 2 9 16,0 0-9-16,3-3 9 0,4-2-9 0,-7 5 6 0,0 0-6 0,2-4 7 15,5-1-7-15,-7 5 3 0,0 0-3 0,2-3 3 16,5 1-3-16,-7 2 10 0,0 0-10 0,1-2 10 15,3 1-10-15,-4 1 14 0,0 0-14 0,0 0 15 16,3 0-15-16,-3 0 15 0,0 0-15 0,0 0 15 16,0 0-15-16,0 0 16 0,0 0-16 0,0 0 17 15,0 0-17-15,0 0 15 0,0 0-15 0,0 0 16 16,0 0-16-16,0 0 16 0,0 0-16 0,0 0 17 16,0 0-17-16,0 0 9 0,0 0-9 0,0 0 9 15,0 0-9-15,0 0 9 0,0 0-9 0,0 0 10 16,0 0-10-16,0 0 15 0,0 0-15 0,0 0 15 0,0 0-15 15,0 0 33-15,0 0-33 0,0 0 33 0,0 0-33 16,0 0 40 0,0 0-40-16,0 0 40 0,0 0-40 0,0 0 34 0,0 0-34 0,0 0 34 0,0 0-34 0,0 0 44 15,0 0-44-15,0 0 45 0,0 0-45 0,0 0 41 16,0 0-41-16,0 0 41 0,0 0-41 0,0 0 26 16,0 0-26-16,0 0 26 0,0 0-26 0,0 0 46 15,6 0-46-15,-3 0 47 0,0 0-47 0,1 3 45 16,1 0-45-16,0 6 46 0,1 1-46 0,-6-10 41 15,0 0-41-15,7 23 41 0,0 9-41 0,-7-32 47 0,0 0-47 16,7 33 47-16,0 3-47 0,-7-36 18 0,0 0-18 0,3 36 19 16,2-6-19-16,-5-30 3 0,0 0-3 0,0 26 3 15,4-4-3-15,-4-22-75 0,0 0 75 0,-7 21-74 16,-2-2 74-16,-5 20-1236 0</inkml:trace>
  <inkml:trace contextRef="#ctx0" brushRef="#br0" timeOffset="48449.901">18491 15413 998 0,'0'0'0'0,"0"0"0"0,-4-7 0 0,4 7 81 15,0 0-81-15,-3-3 82 0,3 1-82 0,0 2 16 16,0 0-16-16,0 0 17 0,3-3-17 0,-3 3-4 15,0 0 4-15,0 0-3 0,2 0 3 0,-2 0-1 16,0 0 1-16,0 0-1 0,0 0 1 0,0 0 18 16,0 0-18-16,0 0 18 0,0 0-18 0,0 0 46 15,0 0-46-15,0 0 47 0,0 0-47 0,0 0 18 16,0 0-18-16,0 0 19 0,0 0-19 0,0 0 13 16,0 0-13-16,0 0 14 0,0 0-14 0,0 0 18 0,0 0-18 15,0 0 18-15,-2-6-18 0,2 6 7 0,0 0-7 16,0 0 8-16,0-5-8 0,0 5 15 0,0 0-15 0,-3-3 16 15,3-1-16-15,0 4 0 0,0 0 0 0,-2-3 0 16,2 1 0-16,0 2-5 0,0 0 5 0,0 0-4 16,5 5 4-16,-5-5-24 0,0 0 24 0,6 12-23 15,4 7 23-15,0 2-8 0,3 1 8 0,-1-1-7 16,-2-2 7-16,-10-19-5 0,0 0 5 0,14 22-5 16,2 2 5-16,-16-24-3 0,0 0 3 0,14 20-3 15,0 1 3-15,-14-21-2 0,0 0 2 0,10 15-1 16,1-1 1-16,-11-14-1 0,0 0 1 0,5 10-1 0,-2-3 1 15,-3-7-44-15,0 0 44 0,4 4-43 0,-2-3 43 16,-2-1-126-16,0 0 126 0,0 0-126 0,-4-5 126 16,4 5-132-16,0 0 132 0,-5-15-131 0,0-11 131 15,-8-15-482-15</inkml:trace>
  <inkml:trace contextRef="#ctx0" brushRef="#br0" timeOffset="48748.373">18555 15353 1020 0,'0'0'0'16,"0"0"0"-16,0 0 0 0,0 0 78 0,0 0-78 0,0 0 79 16,0 0-79-16,0 0 34 0,0 0-34 0,0 0 35 15,0 0-35-15,0 0 1 0,0 0-1 0,0 0 2 16,0 5-2-16,0-5-1 0,0 0 1 0,-3 7 0 15,-1 7 0-15,-1 5-2 0,0 1 2 0,0-3-1 16,1-1 1-16,1 1 0 0,-1 2 0 0,1-2 1 16,1-7-1-16,-2 4 0 0,3 1 0 0,-1-4 0 15,0-5 0-15,2-6-100 0,0 0 100 0,0 16-99 16,-5 3 99-16,5-19-134 0,0 0 134 0,-4 15-133 0,1-3 133 16,-4 15-492-16</inkml:trace>
  <inkml:trace contextRef="#ctx0" brushRef="#br0" timeOffset="49298.655">18649 15617 863 0,'0'0'0'0,"0"-7"0"0,-1-5 0 0,1 12 34 0,0 0-34 16,1-10 34-16,3-2-34 0,-4 12-9 0,0 0 9 0,2-11-8 16,5 1 8-16,-7 10-17 0,0 0 17 0,6-7-16 15,3 1 16-15,-9 6-5 0,0 0 5 0,12-4-5 16,2 4 5-16,-14 0 43 0,0 0-43 0,18 2 44 16,-4 3-44-16,-14-5 79 0,0 0-79 0,15 5 79 15,-1 0-79-15,-14-5 57 0,0 0-57 0,16 7 57 16,-6 2-57-16,-10-9 76 0,0 0-76 0,11 5 77 15,-2 2-77-15,-9-7 66 0,0 0-66 0,8 6 67 16,-6 0-67-16,-2-6 37 0,0 0-37 0,0 8 37 16,-2 2-37-16,2-10 42 0,0 0-42 0,-12 19 42 15,-7 7-42-15,19-26 15 0,0 0-15 0,-16 21 16 0,-1-3-16 16,17-18 21-16,0 0-21 0,-19 23 21 0,-4 2-21 16,23-25 24-16,0 0-24 0,-17 19 25 0,4-3-25 0,13-16 3 15,0 0-3-15,-12 12 3 0,4-6-3 16,8-6 3-16,0 0-3 0,-7 7 3 0,1-3-3 0,6-4 2 15,0 0-2-15,-3 3 2 0,1-3-2 0,2 0 9 16,0 0-9-16,0 0 9 0,-3 0-9 0,3 0 3 16,0 0-3-16,0 0 4 0,0 0-4 0,0 0 2 15,0 0-2-15,0 0 2 0,0 0-2 0,0 0-13 16,0 0 13-16,3 2-13 0,6 1 13 0,-9-3-29 0,0 0 29 16,12 4-29-16,5-1 29 0,-17-3-31 0,0 0 31 0,21 4-31 15,2-3 31-15,-23-1-55 0,0 0 55 16,26 4-54-16,2-1 54 0,-28-3-154 0,0 0 154 0,26 5-154 15,0 0 154-15,-26-5-206 0,0 0 206 0,21 4-206 16,-2-2 206-16,21 3-538 0</inkml:trace>
  <inkml:trace contextRef="#ctx0" brushRef="#br0" timeOffset="49927.534">19404 15249 494 0,'0'0'0'0,"3"0"0"16,4 3 0-16,-7-3 3 0,0 0-3 0,0 0 4 16,-2-5-4-16,2 5 1 0,0 0-1 0,-5-2 2 15,2-1-2-15,3 3 15 0,0 0-15 0,-4-2 15 16,1-3-15-16,3 5 48 0,0 0-48 0,-2-4 49 16,-2 3-49-16,4 1 71 0,0 0-71 0,-3-2 72 0,1 2-72 15,2 0 82-15,0 0-82 0,0 0 82 0,-3-2-82 16,3 2 64-16,0 0-64 0,0 0 65 0,0 0-65 15,0 0 77-15,0 0-77 0,0 0 78 0,0 0-78 0,0 0 50 16,0 0-50-16,0 0 50 0,0 0-50 0,0 0 33 16,0 0-33-16,1 4 34 0,1 1-34 0,-2-5 39 15,0 0-39-15,11 17 40 16,4 4-40-16,-15-21 8 0,0 0-8 0,21 27 8 0,0 6-8 0,-21-33 20 16,0 0-20-16,23 29 20 0,1 0-20 0,-24-29 8 15,0 0-8-15,18 24 9 0,-1-4-9 0,-17-20-4 16,0 0 4-16,12 17-3 0,0-5 3 0,-12-12-89 0,0 0 89 15,9 7-89-15,-4-5 89 0,-5-2-126 0,0 0 126 16,4-12-126-16,-4-12 126 0,0-12-737 16</inkml:trace>
  <inkml:trace contextRef="#ctx0" brushRef="#br0" timeOffset="50162.722">19522 15201 964 0,'0'0'0'0,"4"6"0"0,3 5 0 16,-7-11 117-16,0 0-117 0,-6 15 118 15,-6 6-118-15,12-21 73 0,0 0-73 0,-17 27 74 0,-8 7-74 16,25-34 41-16,0 0-41 0,-26 40 42 0,-2 3-42 16,28-43 0-16,0 0 0 0,-29 46 0 0,-1 2 0 0,30-48 0 15,0 0 0-15,-24 41 0 16,-2-3 0-16,26-38-29 0,0 0 29 0,-21 27-29 0,5-3 29 0,16-24-148 15,0 0 148-15,-12 19-147 0,3-7 147 0,-12 19-711 16</inkml:trace>
  <inkml:trace contextRef="#ctx0" brushRef="#br0" timeOffset="50791.096">19667 15447 471 0,'0'0'0'0,"8"0"0"0,6 0 0 16,-14 0 126-16,0 0-126 0,20 2 126 16,2 1-126-16,-22-3 130 0,0 0-130 0,25 7 130 0,-1 2-130 15,-1-1 117-15,-8-1-117 0,-1 0 117 0,-3 0-117 0,-3 0 78 16,-1-2-78-16,0 2 79 0,0-2-79 0,0 2 76 16,-3 1-76-16,-3-1 77 0,1-2-77 0,-2 1 78 15,0-1-78-15,0-2 78 0,0 0-78 0,0-3 73 16,0 0-73-16,-3 9 73 0,-1 1-73 0,4-10 56 15,0 0-56-15,-5 14 56 0,2 3-56 0,3-17 41 16,0 0-41-16,-9 16 41 0,0-3-41 0,9-13 5 16,0 0-5-16,-7 11 5 0,2-3-5 0,5-8 2 0,0 0-2 15,-4 7 2-15,3-4-2 0,1-3-4 16,0 0 4-16,-2 4-3 0,0-4 3 0,2 0-16 0,0 0 16 0,0 0-15 16,0 0 15-16,0 0-26 0,0 0 26 0,0 0-26 15,5-5 26 1,-5 5-13-16,0 0 13 0,4-2-13 0,-1-1 13 0,-3 3-11 0,0 0 11 0,6 0-10 15,1 0 10-15,-7 0-10 0,0 0 10 0,7 3-10 16,0 4 10-16,-7-7-1 0,0 0 1 0,8 12-1 16,4 5 1-16,-12-17 0 0,0 0 0 0,9 17 0 15,-4 2 0-15,-5-19 0 0,0 0 0 0,0 21 1 16,-3 1-1-16,3-22 0 0,0 0 0 0,-2 17 0 16,-5-2 0-16,7-15-36 0,0 0 36 0,-5 12-36 0,-2-3 36 15,7-9-64-15,0 0 64 0,-19-2-64 16,-9-6 64-16,28 8-118 0,0 0 118 0,-23-18-118 0,1-9 118 15,-24-17-993-15</inkml:trace>
  <inkml:trace contextRef="#ctx0" brushRef="#br0" timeOffset="51341.202">20383 15235 1031 0,'0'0'0'0,"0"0"0"0,0 5 0 16,0-5 96-16,0 0-96 0,0 0 97 0,0 0-97 0,0 0 61 15,0 0-61-15,0 0 62 0,0 0-62 0,0 0 22 16,0 0-22-16,0 0 22 0,5 2-22 0,-5-2 0 16,0 0 0-16,2 1 0 0,1-1 0 0,-3 0 4 15,0 0-4-15,4 2 5 0,1 0-5 0,-5-2 13 16,0 0-13-16,3 2 13 0,3 1-13 0,-6-3 39 16,0 0-39-16,5 2 40 0,0 3-40 0,-5-5 12 15,0 0-12-15,9 12 12 0,3 3-12 0,-12-15 13 16,0 0-13-16,17 23 13 0,6 6-13 0,-23-29 17 15,0 0-17-15,24 29 17 0,4 2-17 0,-28-31 3 0,0 0-3 16,23 27 4-16,0-5-4 0,-23-22-19 0,0 0 19 0,20 21-18 16,-6-2 18-16,-14-19-158 0,0 0 158 0,13 17-158 15,-1-3 158-15,-12-14-148 0,0 0 148 0,0 0-148 16,-9-12 148-16,2 0-614 0</inkml:trace>
  <inkml:trace contextRef="#ctx0" brushRef="#br0" timeOffset="51627.994">20508 15233 919 0,'0'0'0'0,"5"2"0"0,6 3 0 0,-11-5 79 15,0 0-79-15,3 0 79 0,-1 0-79 0,-2 0 63 16,0 0-63-16,0 0 63 0,0 0-63 0,0 0 35 15,0 0-35-15,0 0 36 0,-3-3-36 0,3 3 17 16,0 0-17-16,0 0 17 0,-2-2-17 0,2 2 35 16,0 0-35-16,-9 10 35 0,-3 7-35 0,12-17 42 15,0 0-42-15,-14 24 42 0,-2 9-42 0,16-33-8 16,0 0 8-16,-14 29-8 0,0 2 8 0,14-31-176 0,0 0 176 16,-10 36-175-16,-4 3 175 0,14-39-161 15,0 0 161-15,-10 22-161 0,-1-8 161 0,-10 22-480 0</inkml:trace>
  <inkml:trace contextRef="#ctx0" brushRef="#br0" timeOffset="52204.626">20585 15495 763 0,'0'0'0'0,"-5"-7"0"0,-4-3 0 0,9 10 50 16,0 0-50-16,-5-7 51 0,1 2-51 0,4 5 14 15,0 0-14-15,0-5 15 0,-3 0-15 16,3 5 51-16,0 0-51 0,-2-4 52 0,2 1-52 0,0 3 35 16,0 0-35-16,0 0 35 0,0-3-35 0,0 3 48 15,0 0-48-15,0 0 49 0,0 0-49 0,0 0 66 16,0 0-66-16,2 3 66 0,1 2-66 0,-3-5 52 15,0 0-52-15,2 7 52 0,5 2-52 0,-7-9 34 16,0 0-34-16,3 10 34 0,4 2-34 0,-7-12 46 16,0 0-46-16,6 12 46 0,-1 2-46 0,-5-14 16 0,0 0-16 15,5 12 17-15,0 0-17 0,-5-12 3 0,0 0-3 16,9 6 3-16,1 0-3 0,3-8-11 0,2-3 11 16,-3 1-11-16,-1 1 11 0,-2-4-42 15,-1-2 42-15,3-3-42 0,4-1 42 0,-15 13-23 0,0 0 23 0,14-16-22 16,0 1 22-16,-14 15-20 0,0 0 20 0,14-14-20 15,-3 2 20-15,-11 12 0 0,0 0 0 16,8-8 1-16,-2 1-1 0,-6 7 14 0,0 0-14 0,5-5 15 16,-3 1-15-16,-2 4 26 0,0 0-26 0,0 0 26 15,3-2-26-15,-3 2 44 0,0 0-44 0,4 6 44 16,-4 4-44-16,0 4 50 0,-4 1-50 0,2-3 50 16,1-3-50-16,-1 4 42 0,-2 1-42 0,1 8 43 15,1 6-43-15,2-28 29 0,0 0-29 0,-5 34 29 16,0 7-29-16,5-41 26 0,0 0-26 0,-6 43 26 0,1 3-26 15,5-46 15-15,0 0-15 0,-8 40 15 0,2-6-15 16,-1-3 0-16,2-6 0 0,2-8 0 0,-1-8 0 0,2 0-48 16,1-4 48-16,-1-2-48 0,2-1 48 0,0-2-135 15,0 0 135-15,0 0-135 0,0 0 135 0,0 0-1059 16</inkml:trace>
  <inkml:trace contextRef="#ctx0" brushRef="#br0" timeOffset="52786.83">21191 15247 729 0,'0'0'0'0,"5"0"0"0,2 0 0 0,-7 0 103 0,0 0-103 16,4 0 103-16,-1 0-103 0,-3 0 110 0,0 0-110 0,0 0 110 15,0 0-110-15,0 0 107 0,0 0-107 0,0 0 107 16,0 0-107-16,0 0 81 0,0 0-81 0,0 0 81 16,4 2-81-16,-4-2 53 0,0 0-53 0,5 3 54 15,4 0-54-15,-9-3 52 0,0 0-52 0,12 11 53 16,5 2-53-16,-17-13 7 0,0 0-7 0,18 18 7 16,3 4-7-16,-21-22-2 0,0 0 2 0,17 19-1 15,0 1 1-15,-17-20-65 0,0 0 65 0,14 12-64 16,-1 0 64-16,-13-12-150 0,0 0 150 0,12 7-149 15,0-4 149-15,12 8-898 0</inkml:trace>
  <inkml:trace contextRef="#ctx0" brushRef="#br0" timeOffset="53069.902">21414 15139 1121 0,'0'0'0'0,"0"15"0"0,0 9 0 0,0-24 128 0,0 0-128 16,-7 7 129-16,-2-9-129 0,9 2 72 0,0 0-72 15,-8 0 73-15,-3 0-73 0,2 2 32 0,1 0-32 16,-1 1 33-16,2 2-33 0,7-5 0 0,0 0 0 0,-16 18 0 16,-4 9 0-16,20-27 3 0,0 0-3 0,-18 24 3 15,2 5-3-15,16-29 29 0,0 0-29 0,-14 29 29 16,1 0-29-16,13-29-2 0,0 0 2 0,-11 24-2 15,6-1 2-15,5-23-79 16,0 0 79-16,-9 17-79 0,6-4 79 0,3-13-173 0,0 0 173 0,-4 9-173 16,2-7 173-16,-3 8-755 0</inkml:trace>
  <inkml:trace contextRef="#ctx0" brushRef="#br0" timeOffset="53431.793">21374 15427 1390 0,'0'0'0'0,"-5"-9"0"0,-2-6 0 0,7 15 106 16,0 0-106-16,-2-5 107 15,-3 1-107-15,5 4 2 0,0 0-2 0,0 0 2 0,0 0-2 0,0 0-6 0,0 0 6 16,0 4-5-16,2-1 5 0,-2-3-59 0,0 0 59 15,5 7-59-15,3 1 59 0,-8-8-17 0,0 0 17 0,16 12-17 16,5 4 17-16,-21-16-7 0,0 0 7 0,23 17-7 16,1 2 7-16,-24-19-1 0,0 0 1 0,21 19-1 15,0 0 1-15,-21-19 5 16,0 0-5-16,17 17 6 0,1 0-6 0,-6-4 34 0,-3-1-34 0,-4-3 35 16,-2-6-35-16,-3-3 5 0,0 0-5 0,4 4 6 15,-4-1-6-15,0-3-3 0,0 0 3 0,-4 4-2 16,-1-1 2-16,5-3-65 0,0 0 65 0,-16 4-65 15,-6 1 65-15,22-5-138 0,0 0 138 0,-30-2-138 16,-5-7 138-16,-27-1-737 0</inkml:trace>
  <inkml:trace contextRef="#ctx0" brushRef="#br0" timeOffset="53604.614">21472 15370 1211 0,'0'0'0'0,"0"0"0"0,1 4 0 0,-1-4 121 15,0 0-121-15,9 1 121 0,7 1-121 0,-16-2-59 0,0 0 59 16,15-2-59-16,6-1 59 0,-21 3-259 0,0 0 259 16,18-7-258-16,1-5 258 0,19-7-489 0</inkml:trace>
  <inkml:trace contextRef="#ctx0" brushRef="#br0" timeOffset="54342.968">22149 15261 1468 0,'0'0'0'0,"0"0"-19"0,0 0 19 0,0 0-18 0,-7-4 18 15,7 4-9-15,0 0 9 0,0 0-9 0,-1-3 9 0,1 3-8 16,0 0 8-16,0 0-7 0,0 0 7 0,0 0-2 16,0 0 2-16,0 0-1 0,0 0 1 0,0 0 22 15,0 0-22-15,0 0 23 0,0 0-23 0,0 0 20 16,0 0-20-16,0 0 20 0,0 3-20 0,0-3 37 16,0 0-37-16,1 5 38 0,6 0-38 0,-7-5 12 15,0 0-12-15,9 16 13 0,8 6-13 0,-17-22 12 0,0 0-12 16,21 29 12-16,4 5-12 0,-25-34 16 0,0 0-16 15,26 35 17-15,0 1-17 0,-26-36 1 0,0 0-1 0,24 32 1 16,-1 1-1-16,-23-33-63 0,0 0 63 16,17 26-62-16,-1-1 62 0,-16-25-149 0,0 0 149 0,10 19-149 15,-3-4 149-15,11 20-815 0</inkml:trace>
  <inkml:trace contextRef="#ctx0" brushRef="#br0" timeOffset="54641.698">22268 15194 1065 0,'0'0'0'0,"3"7"0"0,2 5 0 16,-5-12 156-16,0 0-156 0,4 1 156 0,-2-6-156 16,-2 5 75-16,0 0-75 0,0-3 76 0,0-2-76 15,0 5 58-15,0 0-58 0,0-4 58 0,-2 2-58 0,2 2 4 16,0 0-4-16,0 0 5 0,-2 4-5 0,2-4 39 15,0 0-39-15,-5 15 39 0,-4 11-39 0,9-26 47 16,0 0-47-16,-12 31 47 0,-5 10-47 0,1-3 35 16,-2-2-35-16,8-11 35 0,7-8-35 0,-10 2 10 15,3-2-10-15,-1 11 10 0,-1 4-10 0,0-6-41 16,2-2 41-16,3-7-40 0,5-7 40 0,2-10-127 16,0 0 127-16,-2 9-127 0,2-2 127 0,0-7-106 0,0 0 106 15,7-10-106-15,5-13 106 0,4-9-940 0</inkml:trace>
  <inkml:trace contextRef="#ctx0" brushRef="#br0" timeOffset="55081.898">22578 15420 919 0,'0'0'0'0,"-9"-4"0"16,-7-2 0-16,16 6 68 0,0 0-68 0,-3-4 68 0,5 2-68 15,-2 2-2-15,0 0 2 0,0 0-1 0,5-1 1 16,-5 1-2-16,0 0 2 0,0 0-2 0,0 0 2 16,0 0 11-16,0 0-11 0,0 0 11 0,0 0-11 15,0 0 54-15,0 0-54 0,0 0 55 0,0 0-55 0,0 0 29 16,0 0-29-16,0 0 29 0,-5 3-29 0,5-3 30 16,0 0-30-16,-2 7 30 0,0 2-30 0,-5 4 33 15,0 4-33-15,4-5 33 0,-1-1-33 0,1 1 47 16,1 0-47-16,0 0 48 0,1 0-48 0,1 3 40 15,-6 1-40-15,3 1 41 0,1-2-41 0,2-15 36 16,0 0-36-16,-2 27 36 0,2 9-36 0,0-36 34 16,0 0-34-16,2 33 34 0,2 5-34 15,-4-38 22-15,0 0-22 0,7 32 22 0,3-3-22 0,-10-29 10 0,0 0-10 16,10 24 11-16,4-3-11 0,-14-21 1 0,0 0-1 16,16 14 2-16,3-6-2 0,-19-8 1 0,0 0-1 0,19 5 2 15,1-3-2-15,-20-2 8 0,0 0-8 0,15 0 9 16,1-3-9-16,-16 3 22 0,0 0-22 0,12-6 22 15,2-2-22-15,-14 8 3 0,0 0-3 0,5-9 3 16,-1 1-3-16,-4 8-80 0,0 0 80 0,-7-21-79 16,-7-8 79-16,14 29-119 0,0 0 119 0,-30-36-119 15,-13-8 119-15,-29-37-976 0</inkml:trace>
  <inkml:trace contextRef="#ctx0" brushRef="#br0" timeOffset="56937.059">17306 13929 1188 0,'5'-92'0'0,"-5"92"-301"0,0 0 301 0,4-75-301 0,1-4 301 0,-5 79-45 15,0 0 45-15,2-52-44 0,0 20 44 0,-2 32-15 16,0 0 15-16,1-22-15 0,-1 16 15 0,0 6-5 16,0 0 5-16,0-6-5 0,0 4 5 0,0 2 0 15,0 0 0-15,0 0 0 0,0 0 0 0,0 0 29 16,0 0-29-16,0 0 29 0,0 0-29 0,0 0 21 16,0 0-21-16,0 0 21 0,0 0-21 0,0 0 34 0,0 0-34 15,0 0 35-15,0 0-35 0,0 0 42 0,0 0-42 16,0 0 43-16,0 0-43 0,0 0 56 0,0 0-56 15,0 0 56-15,0 0-56 0,0 0 61 0,0 0-61 0,0 0 61 16,0 0-61-16,0 0 69 0,0 0-69 0,0 0 69 16,0 0-69-16,0 0 42 0,0 0-42 0,0 0 43 15,0 0-43-15,0 0 37 0,0 0-37 0,0 0 38 16,0 0-38-16,0 0 34 0,0 0-34 0,0 0 34 16,0 0-34-16,0 0 13 0,0 0-13 0,0 0 14 15,0 0-14-15,0 0 21 0,0 0-21 0,0 0 21 16,0 0-21-16,0 0 8 0,0 0-8 0,0 0 8 15,0 0-8-15,0 0 9 0,0 0-9 0,0 0 10 16,7 5-10-16,-7-5 33 0,0 0-33 0,9 9 33 16,3 1-33-16,-12-10 9 0,0 0-9 0,19 17 9 0,6 4-9 15,-25-21 36-15,0 0-36 0,22 25 37 0,6-1-37 16,-7-3 19-16,-3-6-19 0,-4-1 20 0,-4-2-20 16,-1-2 5-16,-1 0-5 0,-2-6 5 0,-3-1-5 15,-3-3 16-15,2 4-16 0,-2-4 17 0,0 0-17 0,0 0 3 16,0 0-3-16,0 0 4 0,0 0-4 0,0 0-53 15,0 0 53-15,0 0-53 0,-2 0 53 0,2 0-102 16,0 0 102-16,-10-7-102 0,-1-3 102 0,-10-8-928 16</inkml:trace>
  <inkml:trace contextRef="#ctx0" brushRef="#br0" timeOffset="57217.688">17515 13508 875 0,'0'0'0'0,"-7"12"0"16,0 5 0-16,7-17 74 0,0 0-74 0,-7 7 74 16,0-7-74-16,7 0 54 0,0 0-54 0,-5 0 54 15,0-2-54-15,5 2 32 0,0 0-32 0,-9 4 33 16,-1 3-33-16,10-7 25 0,0 0-25 0,-16 13 26 16,0 4-26-16,16-17 22 0,0 0-22 0,-21 23 22 15,1 4-22-15,20-27 46 0,0 0-46 0,-18 24 46 16,1-2-46-16,17-22 9 0,0 0-9 0,-16 21 10 15,4-1-10-15,12-20 32 0,0 0-32 0,-11 16 32 0,3-2-32 16,8-14-44-16,0 0 44 0,-7 10-43 0,3-3 43 16,4-7-120-16,0 0 120 0,-2 5-120 0,-3-3 120 15,5-2-187-15,0 0 187 0,-3-6-187 0,-4-6 187 16,-4-5-467-16</inkml:trace>
  <inkml:trace contextRef="#ctx0" brushRef="#br0" timeOffset="57421.689">17257 13638 359 0,'0'0'0'0,"4"5"0"0,-4 4 0 0,0-9 58 16,0 0-58-16,2 3 58 0,-1-1-58 0,-1-2 76 0,0 0-76 16,0 0 77-16,4 3-77 0,-4-3 64 0,0 0-64 15,2 6 64-15,1-5-64 0,-3-1 51 0,0 0-51 16,4 4 52-16,1 3-52 0,-5-7 61 0,0 0-61 0,1 3 61 16,6 0-61-16,-7-3 62 0,0 0-62 0,4 6 62 15,5-3-62-15,-9-3 46 0,0 0-46 0,5 2 47 16,4-2-47-16,-9 0-2 0,0 0 2 0,12-4-1 15,2-4 1-15,-14 8-177 0,0 0 177 0,15-14-176 16,6-5 176-16,12-13-528 0</inkml:trace>
  <inkml:trace contextRef="#ctx0" brushRef="#br0" timeOffset="58852.102">18313 12831 404 0,'0'0'0'0,"9"-3"0"16,0 1 0-16,-9 2 40 0,0 0-40 0,0 0 41 0,0-3-41 15,0 3 47-15,0 0-47 0,-6-2 47 16,-4 0-47-16,10 2 45 0,0 0-45 0,-11-1 45 0,3 1-45 15,8 0 60-15,0 0-60 0,-13-2 60 0,5-2-60 16,8 4 55-16,0 0-55 0,-7-3 56 0,0 0-56 0,7 3 40 16,0 0-40-16,-5-2 40 0,3-1-40 0,2 3-29 15,0 0 29-15,-5-2-29 0,3 2 29 0,2 0-45 16,0 0 45-16,0 0-44 0,-2 0 44 0,2 0-36 16,0 0 36-16,0 0-35 0,0 0 35 0,0 0-11 15,0 0 11-15,0 0-11 0,0 0 11 0,0 0-14 16,0 0 14-16,0 0-13 0,0 5 13 15,0-5 0-15,0 0 0 0,0 0 0 0,5 0 0 0,-5 0 17 0,0 0-17 16,6 0 17-16,-1 0-17 0,-5 0 35 0,0 0-35 16,7 0 35-16,0 0-35 0,-7 0 42 0,0 0-42 0,10 2 43 15,2 1-43-15,-12-3 34 0,0 0-34 0,16 9 35 16,5 1-35-16,-4 2 33 0,4 0-33 0,-7-2 34 16,2 0-34-16,-6 1 22 0,1-1-22 0,-2 0 23 15,-1 1-23-15,-8-11 10 0,0 0-10 0,11 10 11 16,-1 4-11-16,-10-14 18 0,0 0-18 0,11 8 19 15,-3 1-19-15,-8-9 14 0,0 0-14 0,7 7 15 16,-3-2-15-16,-4-5-1 0,0 0 1 0,3 3-1 16,-1 1 1-16,-2-4-95 0,0 0 95 0,0 0-95 15,3 3 95-15,-3-3-133 0,0 0 133 0,0 0-133 16,-3-7 133-16,0 2-441 16</inkml:trace>
  <inkml:trace contextRef="#ctx0" brushRef="#br0" timeOffset="59341.653">18531 12770 774 0,'0'0'0'0,"-5"7"0"0,-2 3 0 0,5-3 85 0,-3 0-85 16,3-2 86-16,0-2-86 0,2 4 69 0,-3-2-69 15,-3 7 69-15,-2 5-69 0,-3 4 18 0,-3-1-18 16,9-8 18-16,2-5-18 0,3-7 6 0,0 0-6 0,-16 17 6 15,-5 9-6-15,21-26 3 0,0 0-3 0,-17 21 3 16,3-3-3-16,14-18 1 0,0 0-1 0,-16 16 2 16,6-4-2-16,10-12 1 0,0 0-1 0,-13 10 1 15,6-1-1-15,7-9-5 0,0 0 5 0,-7 5-4 16,4-2 4-16,3-3-79 0,0 0 79 0,-9 4-78 16,6-3 78-16,3-1-106 0,0 0 106 0,-9 0-106 15,4-1 106-15,5 1-126 0,0 0 126 0,-4-4-125 16,-1-3 125-16,5 7-72 15,0 0 72-15,-2-7-71 0,1 2 71 0,1 5-4 0,0 0 4 0,0-8-3 16,1 1 3-16,-1 7 10 0,0 0-10 0,0-5 11 0,0 1-11 16,0 4 49-16,0 0-49 0,0-3 49 0,0 1-49 31,0 2 46-31,0 0-46 0,0 0 47 0,0-3-47 0,0 3 59 0,0 0-59 0,0 0 60 0,7-2-60 0,-7 2 67 16,0 0-67-16,6 0 67 15,2-2-67-15,-8 2 59 16,0 0-59-16,13-1 59 0,4-1-59 0,-1 2 52 15,-4 0-52-15,-2-3 53 0,1-1-53 0,-3 2 23 16,1-1-23-16,-4 3 24 0,-1-3-24 0,-1 1 2 16,3 2-2-16,-6 0 2 0,0-4-2 0,0 1-58 15,1 0 58-15,-1-1-58 0,0 2 58 0,0 2-149 16,0 0 149-16,0-3-149 0,-1 0 149 0,1-4-419 0</inkml:trace>
  <inkml:trace contextRef="#ctx0" brushRef="#br0" timeOffset="59590.449">18364 12816 740 0,'0'0'0'0,"1"3"0"16,6 6 0-16,-7-9 87 0,0 0-87 0,0 0 88 15,0 0-88-15,0 0 51 0,0 0-51 0,0 0 51 16,-3-7-51-16,3 7 31 0,0 0-31 0,0-3 31 0,0 1-31 15,0 2 0-15,0 0 0 0,0 0 1 0,5 2-1 16,-5-2 6-16,0 0-6 0,7 8 7 16,-2 6-7-16,4 5 23 0,1 5-23 0,-3-9 24 0,-3-6-24 15,-4-9 0-15,0 0 0 0,3 25 0 0,-3 11 0 16,0-36-175-16,0 0 175 0,0 33-174 0,0 1 174 16,-3 33-490-16</inkml:trace>
  <inkml:trace contextRef="#ctx0" brushRef="#br0" timeOffset="62671.144">19353 13960 169 0,'0'0'0'0,"0"11"0"16,2 7 0-16,-2-18 82 0,0 0-82 0,0 0 83 16,0-3-83-16,0 3 72 0,0 0-72 0,0-3 73 15,-2-1-73-15,2 4 69 0,0 0-69 0,0-3 69 16,2 1-69-16,-2 2 61 0,0 0-61 0,3-2 61 16,1 1-61-16,-4 1 63 0,0 0-63 0,3 0 64 15,1 0-64-15,-4 0 52 0,0 0-52 0,0 0 52 16,5 1-52-16,-5-1 61 0,0 0-61 0,2 2 61 15,1 0-61-15,-3-2 62 0,0 0-62 0,4 1 63 0,1 1-63 16,-5-2 63-16,0 0-63 0,7 5 63 0,3 0-63 16,-10-5 47-16,0 0-47 0,9 9 48 0,2 1-48 15,-11-10 32-15,0 0-32 0,12 14 33 0,2 1-33 0,-14-15 23 16,0 0-23-16,14 14 24 0,1 0-24 16,-15-14-8-16,0 0 8 0,12 12-8 0,-1-2 8 0,-11-10-50 15,0 0 50-15,7 7-49 0,-2-2 49 0,-5-5-90 16,0 0 90-16,4 3-89 0,-1-1 89 0,-3-2-165 15,0 0 165-15,4-5-164 0,1-4 164 0,0-4-595 16</inkml:trace>
  <inkml:trace contextRef="#ctx0" brushRef="#br0" timeOffset="63174.528">19472 13972 673 0,'0'0'0'0,"3"4"0"16,4-1 0-16,-7-3 69 0,0 0-69 0,4 0 69 15,-4-2-69-15,0 2 49 0,0 0-49 0,0 0 50 16,-2-3-50-16,2 3 34 0,0 0-34 0,0 0 35 16,-4-5-35-16,4 5 6 0,0 0-6 0,0 0 7 0,-3-4-7 15,3 4 27-15,0 0-27 0,0 0 27 0,-4 4-27 16,4-4 12-16,0 0-12 0,-1 7 12 0,-6 5-12 15,7-12 18-15,0 0-18 0,-6 13 19 0,-1 3-19 0,7-16 3 16,0 0-3-16,-7 15 4 0,-1 2-4 0,8-17 3 16,0 0-3-16,-7 14 3 0,2 0-3 0,5-14 2 15,0 0-2-15,-7 10 2 16,1-3-2-16,6-7 1 0,0 0-1 0,-5 7 1 0,2-4-1 0,3-3-2 16,0 0 2-16,-6 4-1 0,3-3 1 0,3-1-5 15,0 0 5-15,-5 0-5 0,-1 0 5 0,6 0-9 16,0 0 9-16,-1-5-8 0,2-2 8 0,-1 7-4 15,0 0 4-15,4-7-3 0,3 1 3 0,-7 6-2 16,0 0 2-16,9-6-2 0,1 3 2 0,-10 3-2 0,0 0 2 0,12 0-1 16,4 0 1-16,-16 0 0 0,0 0 0 0,14 0 0 15,2 0 0-15,-16 0 1 0,0 0-1 0,14 2 2 16,1-2-2-16,-15 0 1 0,0 0-1 16,11 0 2-16,1-2-2 0,-12 2 0 0,0 0 0 0,9 0 0 15,-2-3 0-15,-7 3-15 0,0 0 15 0,5-4-14 16,-2 1 14-16,-3 3-80 0,0 0 80 0,2-4-79 15,0-1 79-15,-2 5-147 0,0 0 147 0,-4-7-147 16,-1-1 147-16,-4-8-358 0</inkml:trace>
  <inkml:trace contextRef="#ctx0" brushRef="#br0" timeOffset="63378.901">19425 13938 382 0,'0'0'0'0,"5"5"0"0,7 4 0 16,-12-9 60-16,0 0-60 0,3 1 61 0,-1-1-61 0,-2 0 72 15,0 0-72-15,0 0 72 0,4-1-72 0,-4 1 86 16,0 0-86-16,0 0 86 0,5 7-86 0,-5-7 78 16,0 0-78-16,7 13 78 0,-4 6-78 0,-3-19 52 15,0 0-52-15,7 22 52 0,4 6-52 0,-11-28 10 16,0 0-10-16,8 24 10 0,1 0-10 0,-9-24-62 16,0 0 62-16,9 25-62 0,0-4 62 0,-9-21-99 0,0 0 99 15,12 7-99-15,-3-11 99 0,11 8-498 0</inkml:trace>
  <inkml:trace contextRef="#ctx0" brushRef="#br0" timeOffset="65129.614">20301 13438 337 0,'0'0'0'0,"7"-2"0"15,5-3 0-15,-12 5 8 16,0 0-8-16,3-2 9 0,3 1-9 0,-6 1-22 0,0 0 22 0,0 0-22 16,0 0 22-16,0 0-58 0,0 0 58 0,0 0-58 15,-4 0 58-15,4 0 2 0,0 0-2 0,0 0 3 16,0 0-3-16,0 0 58 0,0 0-58 0,0 0 58 16,0 0-58-16,0 0 79 0,0 0-79 0,0 0 80 0,-3-2-80 15,3 2 63-15,0 0-63 0,0 0 64 16,-5-5-64-16,5 5 61 0,0 0-61 0,-4-2 61 0,2-1-61 15,-1 1 41-15,-4 2-41 0,5-4 42 0,-3 4-42 16,1 0 35-16,-1-1-35 0,2 1 36 0,-1-2-36 0,1 2 23 16,-1-2-23-16,4 2 24 0,-2-3-24 0,2 3 27 15,-5-2-27-15,5 2 27 0,-3-2-27 0,3 2 38 16,-5-1-38-16,5 1 38 0,0 0-38 0,0 0 13 16,0 0-13-16,0 0 13 0,0 0-13 0,0 0 32 15,0 0-32-15,0 0 32 0,0 0-32 0,0 0 18 0,0 0-18 16,0 0 18-16,0 0-18 0,0 0 18 0,0 0-18 15,0 0 18-15,5 3-18 0,-5-3 26 0,0 0-26 16,2 2 26-16,1 0-26 0,-3-2 31 0,0 0-31 0,3 1 31 16,-1-1-31-16,-2 0 36 0,0 0-36 0,0 0 37 15,5 2-37-15,-5-2 33 16,0 0-33-16,0 0 33 0,6 7-33 0,-6-7 22 0,0 0-22 0,3 2 23 16,2 1-23-16,-5-3 41 0,0 0-41 0,4 7 42 15,3-4-42-15,-7-3 32 0,0 0-32 0,10 9 33 16,2 1-33-16,-12-10-35 0,0 0 35 0,14 10-35 15,0 2 35-15,-14-12-38 0,0 0 38 0,13 11-38 16,-1 1 38-16,-12-12-34 0,0 0 34 0,12 6-34 16,-3 3 34-16,-9-9-36 0,0 0 36 0,5 7-35 15,0-2 35-15,-5-5-44 0,0 0 44 0,4 5-44 0,-1-1 44 16,-3-4-135-16,0 0 135 0,2 3-135 0,-2 0 135 16,0-3-145-16,0 0 145 0,0 0-145 0,0 0 145 15,0 0-451-15</inkml:trace>
  <inkml:trace contextRef="#ctx0" brushRef="#br0" timeOffset="65302.387">20367 13417 270 0,'0'0'0'16,"2"4"0"-16,5 1 0 0,0 0-143 0</inkml:trace>
  <inkml:trace contextRef="#ctx0" brushRef="#br0" timeOffset="65758.431">20384 13378 214 0,'0'0'0'0,"0"3"0"16,4 2 0-16,-4-5 64 0,2 0-64 0,-2 0 65 15,0 0-65-15,0 0 60 0,0 0-60 0,0 0 60 16,0 0-60-16,0 0 37 0,0 0-37 0,0 0 37 0,0 0-37 16,0 0 41-16,0 0-41 0,0 0 41 0,0-5-41 15,0 5 33-15,0-5-33 0,0 5 34 16,0-5-34-16,0 5 32 0,0-3-32 0,0 3 33 0,0 0-33 0,0 0 13 16,0 0-13-16,0 0 14 0,0 0-14 0,0 0 21 15,-2 6-21-15,2-2 21 0,0 1-21 0,0-5 38 16,0 0-38-16,-5 14 39 0,-1 3-39 0,6-17 36 15,0 0-36-15,-6 24 37 0,-3 5-37 0,9-29 38 0,0 0-38 16,-9 27 39-16,0 2-39 0,9-29 46 0,0 0-46 16,-7 26 46-16,0-4-46 0,7-22 18 0,0 0-18 15,-7 19 18-15,4-3-18 0,3-16 32 0,0 0-32 16,-7 12 32-16,4-4-32 0,3-8 28 0,0 0-28 0,-2 7 28 16,2-2-28-16,0-5 14 0,0 0-14 15,0 5 15-15,0-1-15 0,0-4 19 0,0 0-19 0,0 0 20 16,5 3-20-16,-5-3 3 0,0 0-3 0,7 0 4 15,2-3-4-15,-9 3 0 16,0 0 0-16,5-2 1 0,4 0-1 0,-9 2-2 0,0 0 2 0,7-1-1 16,1 1 1-16,-8 0-43 0,0 0 43 0,4 0-43 15,1-2 43-15,-5 2-60 0,0 0 60 0,2 0-59 16,1-2 59-16,-3 2-101 0,0 0 101 0,0 0-100 16,4 0 100-16,-4 0-157 0,0 0 157 0,1-5-156 15,-1 0 156-15,2-4-388 0</inkml:trace>
  <inkml:trace contextRef="#ctx0" brushRef="#br0" timeOffset="66103.988">20313 13426 628 0,'0'0'0'0,"2"5"0"0,3 5 0 0,-3-6 87 16,-4-8-87-16,2 4 87 0,0-5-87 0,0 2 78 15,0-2-78-15,0 3 79 0,0-3-79 0,0 1 48 0,0 3-48 16,0 1 48-16,0-2-48 0,0 2 32 0,0-5-32 16,0 5 33-16,2-4-33 0,-2 4 43 0,3-5-43 0,-3 5 44 15,4-5-44-15,-4 5 39 16,1-3-39-16,-1 3 40 0,0 0-40 0,0 0 17 0,0 0-17 0,0 0 17 16,0 0-17-16,0 0 22 0,0 0-22 0,0 0 22 15,0 0-22-15,0 0 1 0,0 0-1 0,0 0 1 16,0 0-1-16,0 0 8 0,0 0-8 0,2 3 9 15,0 2-9-15,-2-5 38 0,0 0-38 0,3 14 38 16,1 3-38-16,-4-17 0 0,0 0 0 0,3 27 0 16,-1 8 0-16,-2-35-45 0,0 0 45 0,2 29-45 15,0-4 45-15,-2-25-94 0,0 0 94 0,1 24-93 0,-1-8 93 16,0-16-166-16,0 0 166 0,2 17-165 0,0-2 165 0,1 18-537 16</inkml:trace>
  <inkml:trace contextRef="#ctx0" brushRef="#br0" timeOffset="70876.327">21172 13404 147 0,'0'0'0'0,"0"10"0"16,-2 2 0-16,2-7 5 0,2-5-5 0,-2 0 5 16,5-5-5-16,-5 5 0 0,0 0 0 0,2-5 0 15,0 1 0-15,3-3-58 0</inkml:trace>
  <inkml:trace contextRef="#ctx0" brushRef="#br0" timeOffset="71265.063">21118 13376 225 0,'0'0'0'0,"3"4"0"0,6 2 0 0,-9-6 88 0,0 0-88 15,5 2 89-15,-1 0-89 0,-4-2 93 0,0 0-93 16,0 0 93-16,3 2-93 0,-3-2 86 0,0 0-86 0,0 0 86 16,0 0-86-16,0 0 71 0,4 3-71 0,-1 0 72 15,4 1-72-15,-7-4 67 0,0 0-67 0,11 8 68 16,3 4-68-16,-14-12 64 0,0 0-64 0,14 14 65 15,-1 0-65-15,-13-14 42 0,0 0-42 0,16 15 42 16,-4 1-42-16,-12-16 42 0,0 0-42 0,13 13 42 16,-3 1-42-16,-10-14 35 0,0 0-35 0,7 12 35 15,-2-7-35-15,-5-5 22 0,0 0-22 0,4 7 23 16,-1-4-23-16,-3-3 2 0,0 0-2 0,2 4 2 0,1-2-2 16,-3-2-29-16,0 0 29 0,0 0-29 0,2 1 29 15,-2-1-66-15,0 0 66 0,0 0-65 0,7-1 65 16,-3-1-873-16</inkml:trace>
  <inkml:trace contextRef="#ctx0" brushRef="#br0" timeOffset="71850.558">21292 13414 1087 0,'0'0'0'0,"-3"2"-66"0,-3 3 66 16,3-4-65-16,1 3 65 0,2-4-14 0,0-9 14 15,0 6-13-15,0 3 13 0,0 0 0 0,-3-7 0 16,3 7 1-16,-2-3-1 0,2 3 5 0,-2-4-5 0,2 4 5 16,-3-2-5-16,3 2 50 0,-4 0-50 0,4 0 50 15,-2 0-50-15,2 0 41 0,-5 2-41 0,5-2 42 16,0 0-42-16,0 0 36 16,0 0-36-16,-3 9 36 0,-6 3-36 0,9-12 45 0,0 0-45 0,-9 20 45 15,-1 6-45-15,10-26 40 0,0 0-40 0,-9 29 41 16,0 2-41-16,9-31 10 0,0 0-10 0,-5 29 10 15,-2-2-10-15,7-27 32 0,0 0-32 0,-5 23 33 16,0-4-33-16,5-19 9 0,0 0-9 0,-4 15 10 16,3-5-10-16,-3-1 18 0,2-2-18 0,1-2 19 15,1-4-19-15,0-1 15 0,0 6-15 0,0-6 15 0,0 0-15 0,0 0-1 16,0 0 1-16,0 0-1 0,0 0 1 0,0 0-15 16,0 0 15-16,0 0-14 0,0 0 14 0,0 0-41 15,0 0 41-15,0 0-40 0,-2-9 40 0,2 9-38 16,0 0 38-16,-2-3-37 0,2-4 37 0,0 7-16 15,0 0 16-15,-2-5-15 0,2 1 15 0,0 4-22 16,0 0 22-16,-1-5-22 0,-1 2 22 0,2 3-4 16,0 0 4-16,0-4-3 0,0 1 3 0,0 3 0 15,0 0 0-15,0-4 0 0,0 3 0 0,0 1 20 16,0 0-20-16,0 0 20 0,0-5-20 0,0 5 26 0,0 0-26 16,0-4 26-16,0 1-26 0,0 3 8 0,0 0-8 15,3-5 8-15,1-1-8 0,-4 6 11 0,0 0-11 16,3-5 11-16,3 2-11 15,-6 3 8-15,0 0-8 0,7-7 9 0,0 4-9 0,-7 3 1 0,0 0-1 0,8-4 1 16,-4 1-1-16,-4 3-5 0,0 0 5 0,5-4-5 16,-2 3 5-16,-3 1-74 0,0 0 74 0,4-2-73 15,-2-2 73-15,-2 4-106 0,0 0 106 0,0-5-105 16,-2 0 105-16,0-5-701 0</inkml:trace>
  <inkml:trace contextRef="#ctx0" brushRef="#br0" timeOffset="72148.85">21142 13431 975 0,'0'0'0'0,"4"5"0"16,1 4 0-16,-5-9 135 0,0 0-135 0,0 0 136 0,0 0-136 0,0 0 122 15,0 0-122-15,0 0 123 0,-2-5-123 0,2 5 76 16,0 0-76-16,2-4 77 0,0-1-77 0,-2 5 49 15,0 0-49-15,3-3 50 0,-1-3-50 0,0 3 48 16,-1 1-48-16,-1 2 49 0,4-3-49 0,-4 3 2 0,3 0-2 16,-3 0 2-16,4 0-2 0,-4 0-3 15,0 0 3-15,0 0-3 0,5 3 3 0,-5-3-23 0,0 0 23 0,4 9-22 16,1-1 22-16,-5-8-62 0,0 0 62 0,5 14-62 16,0 3 62-16,-5-17-138 0,0 0 138 0,4 16-138 15,-1-1 138-15,-3-15-203 0,0 0 203 0,2 17-202 16,-2 2 202-16,2 14-631 0</inkml:trace>
  <inkml:trace contextRef="#ctx0" brushRef="#br0" timeOffset="74662.303">22045 12533 147 0,'0'0'0'0,"7"7"0"0,1-2 0 0,-8-5 46 0,0 0-46 0,6 4 46 15,-3-1-46-15,-3-3 64 0,0 0-64 0,0 0 64 16,4-3-64-16,-4 3 69 16,0 0-69-16,0 0 69 0,-2-4-69 0,2 4 71 0,0 0-71 0,0 0 71 15,-2-3-71-15,2 3 66 0,0 0-66 0,0 0 67 16,0 0-67-16,0 0 54 0,0 0-54 0,0 0 54 16,0 0-54-16,0 0 51 0,0 0-51 0,0 0 51 15,0 0-51-15,0 0 48 0,0 0-48 0,0 0 49 16,0 0-49-16,0 0 42 0,0 0-42 0,0 0 43 15,0 0-43-15,0 0-49 0,0 0 49 0,0 0-48 0,0 0 48 16,0 0-35-16,0 0 35 0,0 0-34 0,0 0 34 16,0 0-18-16,0 0 18 0,0 0-18 0,0 0 18 0,0 0-25 15,0 0 25-15,0 0-24 0,-3 0 24 0,3 0-3 16,0 0 3-16,0 0-3 0,-4-2 3 0,4 2-7 16,-5-3 7-16,5 3-6 0,-4-2 6 0,4 2-1 15,-1-2 1-15,1 2 0 16,-6-1 0-16,6 1 0 0,-5-2 0 0,5 2 0 0,-3-2 0 0,3 2 2 15,0 0-2-15,0 0 3 0,0 0-3 0,0 0 6 0,0 0-6 16,0 0 7-16,0 0-7 0,0 0 15 0,0 0-15 16,0 0 15-16,-4-2-15 0,4 2 8 0,0 0-8 15,0 0 8-15,-3-1-8 0,3 1 24 0,0 0-24 16,0 0 25-16,-4 0-25 0,4 0 20 16,0 0-20-16,0 0 20 0,-3-4-20 0,3 4 34 0,0 0-34 0,0 0 35 15,0 0-35-15,0 0 12 0,0 0-12 0,0 0 12 16,0 4-12-16,0-4 48 0,0 0-48 0,7 5 48 15,-2 2-48-15,-5-7 14 0,0 0-14 0,10 12 15 16,6 1-15-16,-16-13 21 0,0 0-21 0,16 19 21 16,5 7-21-16,-21-26 25 0,0 0-25 0,15 20 26 15,1 1-26-15,-16-21 6 0,0 0-6 0,12 17 7 16,-1-1-7-16,-11-16 10 0,0 0-10 0,10 12 10 0,-1-2-10 16,-9-10-9-16,0 0 9 0,7 10-9 0,2-6 9 15,-9-4-91-15,0 0 91 0,3 3-91 0,2-1 91 16,-5-2-155-16,0 0 155 0,7-2-155 0,2-3 155 15,7-2-568-15</inkml:trace>
  <inkml:trace contextRef="#ctx0" brushRef="#br0" timeOffset="75274.719">22196 12540 583 0,'0'0'0'0,"0"9"0"0,4 3 0 0,-3-9 60 0,3-6-60 16,-4 3 60-16,0-5-60 0,-2 1 31 0,-1-6-31 16,1 5 31-16,0 1-31 0,2 1 51 0,0 1-51 15,0 2 52-15,0-3-52 0,0 3 51 0,-3-7-51 0,3 7 52 16,0 0-52-16,0 0 53 0,0 0-53 0,0 0 54 16,0 0-54-16,0 0 39 0,0 0-39 0,0 0 40 15,-4 7-40 1,4-7 47-16,0 0-47 0,-5 8 47 0,0 11-47 0,5-19 36 0,0 0-36 0,-9 24 36 15,-1 9-36-15,10-33 24 0,0 0-24 0,-11 29 25 16,1-2-25-16,10-27 17 0,0 0-17 0,-11 24 17 16,3 0-17-16,8-24 35 0,0 0-35 0,-9 17 36 15,2-3-36-15,7-14 5 0,0 0-5 0,-5 12 5 16,-1-3-5-16,6-9 11 0,0 0-11 0,-3 3 11 16,3 0-11-16,0-3-9 0,0 0 9 0,0 0-8 0,0 6 8 15,0-6-69-15,0 0 69 0,0 0-68 0,-7-4 68 16,7 4-83-16,0 0 83 0,-5-2-83 0,0 1 83 15,5 1-86-15,0 0 86 0,-6-4-86 0,-1 3 86 0,7 1-77 16,0 0 77-16,-5-6-77 0,2 1 77 0,3 5-47 16,0 0 47-16,-6-1-47 0,3-5 47 0,3 6-33 15,0 0 33-15,-2-3-33 0,0 1 33 0,2 2 1 16,0 0-1-16,0 0 2 0,0 0-2 0,0 0 13 16,0 0-13-16,0 0 14 0,0 0-14 0,0 0 46 15,0 0-46-15,0 0 46 0,0-3-46 0,0 3 50 0,0 0-50 16,2-2 50-16,3-5-50 0,-5 7 59 0,0 0-59 15,9-5 59-15,2-3-59 0,-11 8 57 0,0 0-57 0,12-9 57 16,3 0-57 0,-15 9 26-16,0 0-26 0,14-8 26 0,2-1-26 0,-16 9 19 0,0 0-19 0,12-8 20 15,2 1-20-15,-14 7-8 0,0 0 8 0,9-7-7 16,-4 0 7-16,-5 7-73 0,0 0 73 0,5-7-73 16,-3 0 73-16,-2 7-134 0,0 0 134 0,2-6-134 15,-2 0 134-15,0 6-148 0,0 0 148 0,0-6-148 16,0-1 148-16,0-7-296 0</inkml:trace>
  <inkml:trace contextRef="#ctx0" brushRef="#br0" timeOffset="75473.23">22104 12521 303 0,'0'0'0'0,"5"5"0"0,6 4 0 16,-11-9 63-16,0 0-63 0,0 0 64 0,0 0-64 0,0 0 63 16,-7-5-63-16,7 5 64 0,-2-4-64 0,2 4 55 15,0 0-55 1,0 0 56-16,0 0-56 0,0 0 55 0,0 0-55 0,0 4 55 0,0-1-55 0,0-3 60 15,0 0-60-15,0 16 61 0,2 8-61 0,-2-24 40 16,0 0-40-16,3 27 40 0,1 7-40 0,-4-34-20 16,0 0 20-16,3 29-19 0,-1-1 19 0,-2-28-136 0,0 0 136 15,3 22-136-15,-3-6 136 0,0 21-407 0</inkml:trace>
  <inkml:trace contextRef="#ctx0" brushRef="#br0" timeOffset="79407.502">17142 13856 774 0,'0'0'0'0,"7"2"0"0,4-1 0 0,-11-1 108 0,0 0-108 0,7 0 108 15,-5 0-108-15,-2 0 90 0,0 0-90 0,0 0 91 16,0 0-91-16,0 0 59 0,0 0-59 0,0 0 59 16,-6-1-59-16,6 1-67 0,0 0 67 0,-3 0-66 15,1-2 66-15,2 2-50 0,0 0 50 0,0 0-50 16,0 0 50-16,0 0-27 0,0 0 27 0,0 0-27 16,5-2 27-16,-1-1-8 0,-1-1 8 0,2 1-8 0,-3-1 8 15,2 1-2-15,1 1 2 0,-2 1-1 0,1-3 1 0,-1 1 4 16,-1-1-4-16,0 1 5 0,3-2-5 0,-5 5 25 15,0 0-25-15,2-4 26 0,1-3-26 0,-3 7 21 16,0 0-21-16,6-5 21 0,2-2-21 0,-8 7 10 16,0 0-10-16,11-6 10 0,-3-3-10 0,-8 9 18 15,0 0-18-15,9-7 18 16,0-1-18-16,-9 8 14 0,0 0-14 16,7-6 15-16,2 0-15 0,-9 6 9 15,0 0-9-15,8-6 9 0,1-4-9 0,-9 10 16 0,0 0-16 16,10-8 17-16,1-1-17 0,-11 9 14 0,0 0-14 15,14-10 15-15,-2 1-15 0,-12 9 15 0,0 0-15 16,10-7 16-16,1 0-16 0,-11 7 26 0,0 0-26 0,10-6 26 16,1 0-26-16,-11 6 6 0,0 0-6 0,10-5 7 15,-1-2-7-15,-9 7 5 0,0 0-5 0,10-6 5 16,1-1-5-16,-11 7 13 0,0 0-13 0,10-9 13 16,1 1-13-16,-11 8 22 0,0 0-22 0,12-9 23 15,0-1-23-15,-12 10 7 0,0 0-7 0,14-10 8 16,2-1-8-16,-16 11 17 0,0 0-17 0,12-10 17 15,2 1-17-15,-14 9 15 0,0 0-15 0,12-12 15 16,0 0-15-16,-12 12 4 0,0 0-4 0,11-10 4 16,-1 2-4-16,-10 8 13 0,0 0-13 0,11-9 14 15,-3-1-14-15,-8 10 8 0,0 0-8 0,9-9 9 16,0 1-9-16,-9 8 3 0,0 0-3 0,7-7 4 0,1 0-4 16,-8 7 12-16,0 0-12 0,6-7 13 0,1 0-13 15,-7 7 0-15,0 0 0 0,3-8 1 0,4-1-1 16,0 2 3-16,2 0-3 0,-6 4 4 0,3 0-4 0,0 1 2 15,1-3-2-15,0 1 2 0,-5 3-2 0,-2 1 0 16,0 0 0-16,7-6 0 0,0 1 0 0,-7 5 1 16,0 0-1-16,9-8 1 0,5-3-1 0,-14 11 1 15,0 0-1-15,12-12 1 0,0 0-1 16,-12 12 0-16,0 0 0 0,14-12 1 0,2 0-1 0,-16 12 0 16,0 0 0-16,14-12 1 0,1 2-1 0,-15 10 0 0,0 0 0 15,14-8 1-15,2-4-1 0,-16 12 2 0,0 0-2 0,14-11 3 16,-2 3-3-16,-12 8 1 0,0 0-1 0,9-7 2 15,1 0-2-15,-10 7 0 0,0 0 0 0,11-7 0 16,1-1 0-16,-12 8 4 0,0 0-4 0,10-7 4 16,1-2-4-16,-11 9 0 0,0 0 0 0,10-7 1 15,-1 2-1-15,-9 5 0 0,0 0 0 0,9-5 1 16,1-2-1-16,-10 7 2 0,0 0-2 0,9-5 2 16,1-2-2-16,-10 7-1 0,0 0 1 0,9-5 0 15,-2-2 0-15,-7 7 1 0,0 0-1 0,9-5 1 16,-4 0-1-16,-5 5 0 0,0 0 0 0,7-9 0 15,2 3 0-15,-9 6 0 0,0 0 0 0,5-7 0 16,4 0 0-16,-9 7 1 0,0 0-1 0,7-5 1 0,1 0-1 16,-8 5 0-16,0 0 0 0,4-6 0 0,1 0 0 15,-5 6 3-15,0 0-3 0,5-7 4 0,2-2-4 16,-7 9 2-16,0 0-2 0,5-7 3 0,2 2-3 0,-7 5 0 16,0 0 0-16,7-5 0 0,0 0 0 0,-7 5 1 15,0 0-1-15,9-5 2 0,-6 1-2 0,-3 4 0 16,0 0 0-16,6-3 0 0,1-2 0 0,-7 5 1 15,0 0-1-15,5-4 1 0,0-1-1 0,-5 5 1 16,0 0-1-16,5-3 1 0,2-2-1 0,-7 5 0 16,0 0 0-16,6-6 0 0,0 1 0 0,-6 5 0 0,0 0 0 15,9-5 1-15,0 0-1 0,-9 5 0 16,0 0 0-16,9-5 0 0,-1 0 0 0,-8 5 0 16,0 0 0-16,9-4 0 0,-2-1 0 0,-7 5-1 0,0 0 1 0,7-3 0 15,0-2 0-15,-7 5 0 0,0 0 0 16,7-4 0-16,-2-1 0 0,-5 5 0 0,0 0 0 0,5-3 1 15,2-2-1-15,-7 5 2 0,0 0-2 0,6-4 3 16,-1 2-3-16,-5 2 2 0,0 0-2 0,7-1 2 16,-4-1-2-16,-3 2 2 0,0 0-2 0,5-3 2 15,2-1-2-15,-7 4 0 0,0 0 0 0,7-3 0 16,0-1 0-16,-7 4 3 0,0 0-3 0,9-1 4 16,2-5-4-16,-11 6 2 0,0 0-2 0,10-1 2 15,-5-1-2-15,-5 2-1 0,0 0 1 0,7-2 0 16,-2 1 0-16,-5 1 5 0,0 0-5 0,6 0 5 0,1-4-5 15,-7 4 0-15,0 0 0 0,3-2 0 0,2 2 0 16,-5 0 0-16,0 0 0 0,2 0 1 0,5-1-1 16,-7 1 2-16,0 0-2 0,2 0 3 0,5-2-3 15,-7 2-3-15,0 0 3 0,1 0-2 0,5-2 2 0,-1 2 0 16,-3-1 0-16,-2 1 0 0,3 0 0 0,-3 0 0 16,4 0 0-16,-4 0 0 0,0 0 0 0,0 0 2 15,0 0-2-15,0 0 2 0,3 0-2 0,-3 0 6 16,5 0-6-16,-1 0 6 0,-1 0-6 0,3 0 0 15,-3-4 0-15,2 2 0 0,-3 1 0 0,1-1 0 16,1 2 0-16,-4 0 1 0,2 0-1 0,1 2 0 0,1-1 0 16,-1 1 0-16,-1-2 0 0,-2 0 0 0,3 4 0 15,-3-4 0-15,4 0 0 0,-4 0 5 0,3 3-5 0,-3-3 6 16,6 2-6-16,-6-2 0 0,3 1 0 0,2 1 0 16,-3-2 0-16,2 4 0 0,2-4 0 0,-4 0 0 15,2 0 0-15,-4 0 0 0,3 0 0 0,-3 0 0 16,0 0 0-16,0 0 0 0,4 0 0 0,-4 0 1 15,5 0-1-15,-2 1 3 0,1-1-3 0,1 2 3 16,-1-2-3-16,1 2 6 0,-3-1-6 0,1 1 6 16,1-2-6-16,-4 0 3 0,1 4-3 0,-1-4 4 15,0 0-4-15,0 0 12 0,0 0-12 0,0 0 12 0,0 0-12 16,0 0 8-16,2 1-8 0,3 1 8 0,-1-2-8 16,-1 2 8-16,2-2-8 0,-1 1 9 15,-2-1-9-15,-2 0 8 0,5 4-8 0,-5-4 8 0,3 2-8 16,-3-2 8-16,0 0-8 0,0 0 8 0,6 3-8 0,-6-3-96 15,0 0 96-15,0 0-95 0,5 3 95 0,0 3-1147 16</inkml:trace>
  <inkml:trace contextRef="#ctx0" brushRef="#br0" timeOffset="82312.635">18449 12962 953 0,'0'0'0'0,"0"0"0"0,-4-7 0 16,4 7-114-16,-1-5 114 0,1 5-113 0,-2-4 113 15,2 4-23-15,0 0 23 0,0 0-22 0,0 0 22 16,0 0-17-16,0 0 17 0,0 0-17 0,0 0 17 0,0 0-28 16,0 0 28-16,0 0-28 0,0 0 28 0,0 0-10 15,0 0 10-15,0 0-10 0,0 0 10 0,0 0-16 16,0 0 16-16,0 0-15 0,0 0 15 0,0 0-25 15,0 0 25-15,0 0-24 0,0 0 24 0,0 0-7 16,0 0 7-16,0 0-7 16,0 0 7-16,0 0-2 0,0 0 2 0,0 0-1 0,0 0 1 0,0 0 8 0,0 0-8 15,0 0 9-15,0 0-9 0,0 0 18 16,0 0-18-16,0 0 18 0,0 0-18 0,0 0 10 0,2 4-10 16,-2-4 10-16,5 0-10 0,-5 0 17 0,0 0-17 15,0 0 17-15,2 1-17 0,-2-1 22 0,0 0-22 0,0 0 23 16,0 0-23-16,0 0 14 15,0 0-14-15,0 0 15 0,0 0-15 0,0 0 27 0,0 0-27 0,0 0 27 16,0 0-27-16,0 0 12 0,0 0-12 0,0 0 13 16,1 4-13-16,-1-4 18 0,0 0-18 0,0 0 19 15,6 3-19-15,-6-3 24 0,0 0-24 0,0 0 25 16,5 4-25-16,-5-4 37 0,0 0-37 0,0 0 38 16,3 0-38-16,-3 0 12 0,0 0-12 0,0 0 13 15,0 0-13 1,0 0 13-16,0 0-13 0,0 0 14 15,0 1-14-15,0-1 10 0,0 0-10 0,0 0 10 0,4 4-10 16,-4-4 8-16,0 0-8 0,0 0 8 0,3 5-8 16,-3-5 3-16,0 0-3 0,6 5 4 0,-3-2-4 15,-3-3 12-15,0 0-12 0,5 6 12 0,-1-1-12 0,-4-5 8 16,0 0-8-16,3 5 8 0,-1 0-8 0,-2-5 15 16,0 0-15-16,3 5 15 0,1 2-15 0,-4-7 8 15,0 0-8-15,5 7 9 0,-3-2-9 0,-2-5 9 16,0 0-9-16,3 7 9 0,1-2-9 0,-4-5 15 15,0 0-15-15,0 7 15 0,3-4-15 0,-3-3 14 16,0 0-14-16,2 5 15 0,2 0-15 0,-4-5 4 16,0 0-4-16,3 6 4 0,-1 0-4 0,-2-6 13 15,0 0-13-15,3 7 14 0,1 0-14 0,-4-7 8 0,0 0-8 0,3 5 9 0,3 4-9 0,-6-9 3 0,0 0-3 32,3 7 4-32,2 0-4 0,-5-7 6 0,0 0-6 0,4 5 7 0,-1-2-7 0,-3-3 3 0,0 0-3 0,5 5 3 31,-3-1-3-31,-2-4 5 0,0 0-5 0,4 7 5 0,-1-2-5 0,-3-5 3 0,0 0-3 0,4 7 3 15,1-1-3-15,-5-6 5 0,0 0-5 0,5 9 5 16,2-4-5-16,-7-5 7 16,0 0-7-16,5 7 7 15,1 0-7-15,-6-7 7 0,0 0-7 0,6 8 8 16,-2-1-8-16,-4-7 3 0,0 0-3 0,5 9 4 16,0-1-4-16,-5-8 12 0,0 0-12 0,7 7 12 15,-5 2-12-15,-2-9 3 0,0 0-3 0,4 5 4 16,1 2-4-16,-5-7 6 0,0 0-6 0,3 3 6 15,1 2-6-15,-4-5 7 0,0 0-7 0,3 5 8 0,1-1-8 16,-4-4 7-16,0 0-7 0,5 5 8 0,-3 0-8 16,-2-5 15-16,0 0-15 0,3 4 15 0,1 4-15 15,-4-8 8-15,0 0-8 0,3 5 8 0,2 2-8 0,-5-7 1 16,0 0-1-16,4 7 1 0,1 2-1 0,-5-9 3 16,0 0-3-16,7 8 4 0,2 1-4 0,-9-9 5 15,0 0-5-15,7 10 6 0,1-5-6 0,-8-5 3 16,0 0-3-16,7 7 3 0,0 0-3 0,-7-7 11 15,0 0-11-15,7 5 11 0,0 0-11 0,-7-5 3 16,0 0-3-16,4 5 4 0,5 0-4 0,-9-5 12 0,0 0-12 16,5 7 13-16,3 0-13 0,-8-7 1 0,0 0-1 15,9 7 1-15,0 0-1 0,-9-7 3 0,0 0-3 0,7 7 4 16,2 0-4-16,-9-7 5 0,0 0-5 0,5 6 6 16,0 1-6-16,-5-7 7 0,0 0-7 15,5 7 7-15,2 2-7 0,-7-9 3 0,0 0-3 16,9 10 4-16,0 0-4 0,-9-10 12 0,0 0-12 0,10 10 12 15,-1 1-12-15,-9-11 3 0,0 0-3 0,9 10 4 16,-4-1-4-16,-5-9 6 0,0 0-6 0,7 8 6 16,1 1-6-16,-8-9 3 0,0 0-3 0,6 10 3 15,-1-3-3-15,-5-7 2 0,0 0-2 0,7 8 2 16,-5-1-2-16,-2-7 4 0,0 0-4 0,3 7 5 16,1-2-5-16,-4-5 2 0,0 0-2 0,3 5 2 0,1 1-2 15,-4-6 1-15,0 0-1 0,5 5 2 0,-3 0-2 16,-2-5 4-16,0 0-4 0,3 5 5 0,0 2-5 0,-3-7 2 15,0 0-2-15,4 7 2 0,-1 0-2 0,-3-7 5 16,0 0-5-16,4 6 5 0,-1 1-5 0,-3-7 7 16,0 0-7-16,7 7 7 0,-3 0-7 0,-4-7 0 15,0 0 0-15,5 7 1 0,-1-2-1 0,-4-5 7 16,0 0-7-16,5 7 8 0,-3 0-8 0,1-2 7 16,1 2-7-16,-1-2 8 0,-3-2-8 0,2 1 14 0,1-1-14 15,1 0 15-15,-3-1-15 0,1 2 15 0,3-1-15 16,-5 0 15-16,2 1-15 0,0 1 4 0,1 0-4 15,3 0 4-15,-5 0-4 0,3 2 7 0,1 2-7 16,-1-4 8-16,-1 0-8 0,-3-5 13 0,0 0-13 16,4 5 14-16,-3 0-14 0,-1-5 8 0,0 0-8 15,4 6 9-15,1 0-9 0,-5-6 15 0,0 0-15 0,7 7 16 16,-4 2-16-16,-3-9 3 0,0 0-3 0,6 7 4 16,-3 1-4-16,-3-8 7 0,0 0-7 0,5 4 7 15,-1 1-7-15,-4-5 13 0,0 0-13 0,3 5 14 16,3-2-14-16,-6-3 3 0,0 0-3 0,1 4 4 15,1-1-4-15,-2-3 7 0,0 0-7 0,5 4 7 16,-3 1-7-16,-2-5 7 0,0 0-7 0,3 7 8 16,3-2-8-16,-6-5 14 0,0 0-14 0,5 7 15 15,2-2-15-15,-7-5 14 0,0 0-14 0,7 7 15 16,-4-1-15-16,-3-6 1 0,0 0-1 0,6 9 1 0,-3-6-1 16,-3-3 1-16,0 0-1 0,5 6 1 0,-3-1-1 0,-2-5 3 15,0 0-3-15,4 5 4 0,-3-2-4 0,-1-3 5 16,0 0-5-16,5 5 6 0,-1-1-6 0,-4-4 14 15,0 0-14-15,5 5 15 0,0 0-15 0,-5-5 3 16,0 0-3-16,6 5 4 0,1 2-4 0,-7-7 6 16,0 0-6-16,8 7 7 0,1 0-7 0,-9-7 3 15,0 0-3-15,9 7 3 0,1 1-3 0,-10-8 5 16,0 0-5-16,11 9 6 0,1 1-6 0,-12-10 13 16,0 0-13-16,9 10 13 0,3-1-13 0,-12-9 3 15,0 0-3-15,10 10 4 0,2 1-4 0,-12-11 7 0,0 0-7 16,11 8 7-16,-1 1-7 0,-10-9 0 0,0 0 0 15,11 8 0-15,-1 1 0 0,-10-9-76 0,0 0 76 0,7 7-75 16,-2-2 75-16,-5-5-107 0,0 0 107 0,-12-2-106 16,-10-10 106-16,-12-2-1220 0</inkml:trace>
  <inkml:trace contextRef="#ctx0" brushRef="#br0" timeOffset="87556.474">19017 13890 460 0,'0'0'0'0,"5"0"0"16,4-7 0-16,-9 7 18 0,0 0-18 0,5-3 18 16,-1 1-18-16,-1 0 1 0,-1-1-1 0,-2 3 2 15,3-4-2-15,-3 4 1 0,0 0-1 0,0 0 2 16,5 0-2-16,-5 0 1 0,0 0-1 0,4 0 1 15,3 2-1-15,-7-2 2 0,0 0-2 0,3 2 2 16,4-2-2-16,-7 0 19 0,0 0-19 0,7 2 20 16,-1 1-20-16,-6-3 32 0,0 0-32 0,7 3 33 15,-6-1-33-15,-1-2 41 0,0 0-41 0,4 4 42 16,1-1-42-16,-5-3 45 0,0 0-45 0,3 0 45 16,1 2-45-16,-4-2 41 0,0 0-41 0,3 0 42 0,-1 0-42 15,-2 0 28-15,0 0-28 0,4 0 28 0,-1 1-28 16,-3-1 26-16,0 0-26 0,5 2 26 0,2 2-26 0,-7-4 15 15,0 0-15-15,11 5 15 0,1 0-15 0,-12-5 28 16,0 0-28-16,14 8 28 0,0 1-28 0,-14-9 36 16,0 0-36-16,16 12 37 0,1 0-37 0,-17-12 31 15,0 0-31-15,16 14 31 16,1-1-31-16,-17-13 22 0,0 0-22 0,16 14 23 0,-4 0-23 16,-12-14 29-16,0 0-29 0,12 12 29 0,-1 0-29 0,-11-12 37 0,0 0-37 15,12 10 37-15,0 0-37 0,-12-10 32 0,0 0-32 16,9 11 32-16,-1-3-32 0,-8-8 32 15,0 0-32-15,9 10 33 0,-2-1-33 0,-7-9 22 0,0 0-22 16,7 10 22-16,2-1-22 0,-9-9 41 0,0 0-41 16,7 8 41-16,1 1-41 0,-1 0 7 0,0 1-7 0,-3-5 8 15,-1 2-8-15,1-5 31 0,-2 1-31 0,-1 0 31 16,1-1-31-16,2 2 10 0,-1-3-10 0,2 3 10 16,-5-1-10-16,0-3 1 0,5 5-1 0,-5-5 2 15,4 2-2-15,-4-2 11 0,3 5-11 0,-1 0 11 16,-2-3-11-16,2 1 3 0,1-1-3 0,-3-2 3 15,6 4-3-15,-6-4 12 16,5 3-12-16,-2-1 12 0,3 1-12 0,-5 1 15 0,6 1-15 0,-5-4 15 16,3 3-15-16,-5-4 8 0,0 0-8 0,5 3 9 0,-1 2-9 15,-4-5 9-15,0 0-9 0,7 6 10 0,2-1-10 16,-9-5 8-16,0 0-8 0,7 5 8 0,1 0-8 16,-8-5 8-16,0 0-8 0,7 5 8 0,0-1-8 15,-7-4 8-15,0 0-8 0,9 3 8 0,1 0-8 16,-10-3 3-16,0 0-3 0,9 4 4 0,-4-1-4 15,-5-3 6-15,0 0-6 0,7 4 6 0,2-3-6 0,-9-1 13 16,0 0-13-16,9 6 13 0,-1-6-13 0,-8 0 3 16,0 0-3-16,7 1 4 0,0 1-4 0,-7-2 3 0,0 0-3 15,7 2 3-15,2-1-3 0,-9-1 18 16,0 0-18-16,5 2 18 0,4 1-18 0,-9-3 3 16,0 0-3-16,9 0 3 0,1 0-3 0,-10 0 6 0,0 0-6 15,9 2 7-15,1 0-7 0,-10-2 3 0,0 0-3 0,9 2 4 16,0-2-4-16,-9 0 5 0,0 0-5 0,8 0 6 15,-1 0-6-15,2 0 22 0,0 0-22 0,-4 0 22 16,0 0-22-16,1 0 2 0,-3 0-2 0,2 0 2 16,-3 0-2-16,1 0 3 0,1 0-3 0,-4 0 3 15,3 0-3-15,-3 0 5 16,6 0-5-16,-6 0 6 0,5 0-6 0,-5 0 6 0,7-2-6 0,-7 2 7 16,3-2-7-16,-3 2 7 0,6-2-7 0,-6 2 8 15,5-5-8-15,-5 5 3 0,3-3-3 0,-3 3 4 16,4-2-4-16,-4 2 6 0,3-1-6 0,-3 1 6 0,5-6-6 15,-5 6 3-15,6-1-3 0,-6 1 3 0,5-2-3 16,-2 2 0-16,3-2 0 0,-3 2 0 16,1-1 0-16,-4 1 4 0,3-2-4 0,-3 2 5 0,5-4-5 15,-1 1 0-15,-1 0 0 0,3-1 1 0,-5 1-1 0,3 1 2 16,-1 0-2-16,-1 1 3 0,1 1-3 0,1-2 1 16,-1 0-1-16,-1 0 2 0,2-1-2 0,-1 0 4 15,1-1-4-15,1 1 5 0,-5-1-5 0,2 1 2 16,-1 1-2-16,-1 2 3 0,6-3-3 0,-3 3 1 15,1-4-1-15,1 3 2 16,-3 1-2-16,1-2 1 0,0 0-1 0,-1 0 2 0,2-1-2 0,-1 1 3 0,1-1-3 16,-1 1 4-16,2-1-4 0,-5 3 2 0,0 0-2 15,2-4 2-15,2 1-2 0,-4 3 1 0,0 0-1 16,3-5 2-16,2 1-2 0,-5 4 4 0,0 0-4 0,6-8 4 16,1 1-4-16,-7 7 6 0,0 0-6 0,5-7 6 15,2-2-6-15,-7 9 7 16,0 0-7-16,5-6 8 0,-2-3-8 0,-3 9 3 0,0 0-3 0,4-7 4 15,1-1-4-15,-5 8 0 0,0 0 0 0,4-6 1 16,-1-2-1-16,-3 8 1 0,0 0-1 0,5-7 2 16,-1 0-2-16,-4 7 1 0,0 0-1 0,5-5 1 15,0-4-1-15,-5 9 3 0,0 0-3 0,5-6 4 16,-1-1-4-16,-4 7 6 0,0 0-6 0,3-7 7 0,3 0-7 16,-6 7 3-16,0 0-3 0,7-8 3 15,-4-3-3-15,-3 11 2 0,0 0-2 0,5-10 2 0,1 0-2 16,-6 10 1-16,0 0-1 0,3-11 2 0,-1 3-2 0,-2 8 1 15,0 0-1-15,3-10 1 0,1-1-1 16,-4 11 0-16,0 0 0 0,3-10 1 0,1 1-1 0,-4 9 0 16,0 0 0-16,5-8 1 0,-5-1-1 0,0 9 0 15,0 0 0-15,2-7 1 16,1 1-1-16,-3 6 0 0,0 0 0 0,2-6 1 0,1 1-1 0,-3 5 2 31,0 0-2-31,2-5 2 0,0 2-2 0,-2 3 0 0,0 0 0 0,2-2 0 0,-2-5 0 0,0 7 0 0,0 0 0 16,1-3 0-16,3-2 0 0,-4 5 1 0,0 0-1 31,0-6 2-31,3 0-2 0,-3 6 0 0,0 0 0 0,6-6 0 0,-5 0 0 0,-1 6 1 16,0 0-1-16,4-7 1 15,-1 2-1-15,-3 5 1 0,0 0-1 0,0-9 1 16,2 1-1-16,-2 8 0 0,0 0 0 0,2-9 1 16,1 0-1-16,-3 9 0 0,0 0 0 0,5-8 1 15,-3-1-1-15,-2 9 0 0,0 0 0 0,4-7 0 16,-1 1 0-16,-3 6-1 0,0 0 1 0,4-7 0 15,1 0 0-15,-5 7-1 0,0 0 1 0,2-9 0 16,1 2 0-16,-3 7-1 0,0 0 1 0,4-10 0 16,-1 2 0-16,-3 8-2 0,0 0 2 0,4-7-2 15,-3 0 2-15,-1 7-2 0,0 0 2 0,4-7-1 16,-1 0 1-16,-3 7-2 0,0 0 2 0,6-5-1 0,-5-4 1 16,-1 9-1-16,0 0 1 0,2-6-1 0,0-1 1 15,-2 7-1-15,0 0 1 0,3-9 0 0,-1 1 0 16,-2 8-1-16,0 0 1 0,3-9 0 0,4-1 0 0,-7 10-1 15,0 0 1-15,2-9 0 0,2-1 0 0,-4 10-1 16,0 0 1-16,3-10 0 0,1-1 0 0,-4 11-2 16,0 0 2-16,5-8-2 0,-5-2 2 0,0 10 0 15,0 0 0-15,2-11 0 0,1 1 0 0,-3 10 0 16,0 0 0-16,2-9 0 0,0-3 0 0,-2 12-2 0,0 0 2 16,1-10-1-16,3 2 1 0,-4 8-1 15,0 0 1-15,3-9-1 0,1 0 1 0,-4 9-1 0,0 0 1 16,3-6-1-16,-1-3 1 0,-2 9-4 0,0 0 4 15,3-7-3-15,-1 0 3 0,-2 7-6 0,0 0 6 16,2-7-6-16,0 2 6 0,-2 5-3 0,0 0 3 0,1-5-3 16,3-3 3-16,-4 8-2 0,0 0 2 0,3-7-2 15,1 0 2-15,-1 0-2 0,1 0 2 16,-2 4-1-16,-2-2 1 0,0 0-1 0,3-1 1 0,-3 1-1 16,2 2 1-16,0-2-1 0,3 0 1 0,-5-1 0 15,3 1 0-15,-1 0-3 0,0-2 3 0,0 2-3 16,1 0 3-16,-3-2-5 0,2 2 5 0,-1 0-5 15,1 1 5-15,2 1-8 0,-4-2 8 0,3 0-7 16,2 0 7-16,-3-4-4 0,2 0 4 0,-1 3-3 16,1 0 3-16,1 1-2 0,0 0 2 0,-1-2-2 0,-1 4 2 15,-3 3-5-15,0 0 5 0,5-7-5 0,0-3 5 16,-5 10-2-16,0 0 2 0,7-11-2 0,0 1 2 16,-7 10-5-16,0 0 5 0,7-10-5 0,2 1 5 0,-9 9-3 15,0 0 3-15,9-12-3 0,1 4 3 0,-10 8-5 16,0 0 5-16,11-10-5 0,-1 1 5 0,-10 9-1 15,0 0 1-15,11-10 0 0,-1 1 0 0,-10 9-2 16,0 0 2-16,9-7-2 0,0 2 2 0,-9 5-2 0,0 0 2 16,8-5-1-16,-3 2 1 0,-5 3-10 15,0 0 10-15,9-4-9 0,2 1 9 0,-11 3-15 16,0 0 15-16,10-2-15 0,2 0 15 0,-12 2-1 0,0 0 1 16,9-1-1-16,0 1 1 0,-9 0-9 0,0 0 9 15,8 0-9-15,3 0 9 0,-11 0-3 0,0 0 3 16,10 0-3-16,2 0 3 0,-12 0-6 0,0 0 6 0,13 0-6 15,-1 0 6-15,-12 0-8 0,0 0 8 0,14 0-7 16,0 1 7-16,-14-1-3 0,0 0 3 0,15 2-3 16,3-2 3-16,-18 0-6 0,0 0 6 0,14 2-6 15,-4-2 6-15,-10 0-1 0,0 0 1 0,11 1 0 16,-3 5 0-16,-8-6-6 0,0 0 6 0,7 1-6 16,0 1 6-16,-7-2-8 0,0 0 8 0,7 3-8 15,0 3 8-15,-7-6-1 0,0 0 1 0,9 5 0 0,0-2 0 16,-9-3-3-16,0 0 3 0,8 7-3 0,1-5 3 15,-9-2 0-15,0 0 0 0,9 5 0 0,-2 0 0 16,-7-5-2-16,0 0 2 0,7 2-1 0,0 1 1 0,-7-3-2 16,0 0 2-16,8 4-1 0,1-3 1 0,-9-1 1 15,0 0-1-15,9 5 1 0,0-5-1 0,-9 0 1 16,0 0-1-16,8 4 2 0,-1-1-2 0,-7-3 1 16,0 0-1-16,7 5 2 0,-2-3-2 0,-5-2 0 15,0 0 0-15,6 4 0 0,-1-1 0 16,-5-3-1-16,0 0 1 0,7 3-1 0,-4 3 1 0,-3-6 0 0,0 0 0 15,6 5 1-15,-1 0-1 0,-5-5 0 16,0 0 0-16,7 3 0 0,-4 1 0 0,-3-4 0 0,0 0 0 16,5 5 0-16,1-5 0 0,-6 0 0 0,0 0 0 0,5 3 0 15,0 1 0-15,-5-4-2 0,0 0 2 0,5 3-1 16,1 0 1-16,-6-3 0 0,0 0 0 0,5 4 1 16,-2-1-1-16,-3-3 0 0,0 0 0 0,6 7 0 15,-1-3 0-15,-5-4 1 0,0 0-1 0,7 5 1 16,0 0-1-16,-7-5 0 0,0 0 0 0,8 5 0 15,-2 0 0-15,-6-5 0 0,0 0 0 0,7 5 0 16,1 2 0-16,-8-7 3 0,0 0-3 0,9 7 4 16,0 2-4-16,-9-9 2 0,0 0-2 0,7 5 3 15,0 2-3-15,-7-7 2 0,0 0-2 0,8 6 2 16,3 3-2-16,-11-9 1 0,0 0-1 0,9 5 2 16,-1 2-2-16,1 0 3 0,-2-2-3 0,0-2 4 0,0 1-4 15,-4-1 12-15,3-1-12 0,-3 1 12 0,-1-3-12 16,1 2 3-16,1 2-3 0,1-1 4 0,0-1-4 0,2 1 7 15,-2 1-7-15,-1-1 7 0,-1-1-7 0,-3-2 13 16,0 0-13-16,2 5 14 0,0-5-14 0,-2 0 8 16,0 0-8-16,3 3 9 0,1 1-9 0,-4-4 15 15,0 0-15-15,3 5 16 0,1-2-16 0,-4-3 15 16,0 0-15-16,3 5 15 0,3 1-15 0,-6-6 9 16,0 0-9-16,1 5 9 0,3 0-9 15,-4-5 9-15,0 0-9 0,3 5 10 0,1 0-10 0,-4-5 15 0,0 0-15 16,3 5 15-16,1-1-15 0,-4-4 8 0,0 0-8 15,1 3 8-15,1 0-8 0,-2-3 3 0,0 0-3 0,0 0 4 16,4 4-4-16,-4-4 7 0,0 0-7 0,0 0 7 16,3 3-7-16,-3-3 3 0,0 0-3 15,2 4 3-15,0-1-3 0,-2-3 10 16,0 0-10-16,1 4 11 0,3-1-11 0,-4-3 3 0,0 0-3 0,0 3 4 16,0 3-4-16,0-6 0 0,0 0 0 0,2 5 1 15,-1-2-1-15,-1-3 2 0,0 0-2 0,2 4 2 16,0-1-2-16,-2-3 0 0,0 0 0 0,2 3 0 15,-2 1 0-15,0-4 1 0,0 0-1 0,1 5 1 16,3 2-1-16,-4-7 1 0,0 0-1 0,3 7 1 16,3 0-1-16,-6-7 1 0,0 0-1 0,3 6 1 15,2-2-1-15,-5-4 3 0,0 0-3 0,4 3 3 16,-1 2-3-16,-3-5 0 0,0 0 0 0,2 2 0 16,1 2 0-16,-3-4 1 0,0 0-1 0,4 3 2 0,-1 0-2 0,-3-3 5 15,0 0-5-15,2 4 5 0,0-1-5 0,-2-3 0 16,0 0 0-16,2 4 1 0,1 1-1 0,-3-5 6 15,0 0-6-15,2 2 7 0,1-1-7 16,-3-1 22-16,0 0-22 0,0 0 22 0,6 4-22 0,-6-4 3 16,0 0-3-16,0 0 3 0,3 5-3 0,-3-5 22 15,0 0-22-15,0 0 22 0,2 3-22 0,-2-3 6 16,0 0-6-16,0 4 7 0,2-3-7 0,-2-1 1 0,0 0-1 16,0 4 1-16,1-2-1 0,-1-2 16 0,0 0-16 15,0 0 17-15,4 3-17 0,-4-3 0 0,0 0 0 0,0 0 1 16,7 2-1-16,-7-2 3 0,0 0-3 0,0 0 3 15,3 3-3-15,-3-3 6 0,0 0-6 0,0 0 6 16,5 5-6-16,-5-5 0 0,0 0 0 0,0 0 1 16,4 2-1-16,-4-2 7 0,0 0-7 0,0 0 7 15,3 5-7-15,-3-5 0 0,0 0 0 0,2 5 0 16,-2-5 0-16,0 0 2 0,0 0-2 0,2 4 2 16,0-3-2-16,-2-1 2 15,0 0-2-15,1 4 2 0,1-3-2 0,-2-1 0 0,0 0 0 0,2 6 0 16,1-6 0-16,-3 0 1 0,0 0-1 0,0 3 2 15,4 0-2-15,-4-3-1 0,0 0 1 0,5 6-1 16,-3-5 1-16,-2-1 0 0,0 0 0 0,3 4 1 0,2-1-1 16,-5-3 1-16,0 0-1 0,4 4 1 0,1-3-1 15,-5-1 0-15,0 0 0 0,4 4 0 0,-1-3 0 16,-3-1 0-16,0 0 0 0,4 4 1 0,-3 1-1 0,-1-5 0 16,0 0 0-16,2 2 0 0,3 1 0 0,-5-3 0 15,0 0 0-15,0 4 1 0,4-1-1 0,-4-3 7 16,0 0-7-16,2 3 7 0,1 1-7 0,-3-4 1 15,0 0-1-15,4 3 1 0,-1 1-1 0,-3-4 1 16,0 0-1-16,5 3 1 0,-3 1-1 0,-2-4 0 16,0 0 0-16,3 3 0 15,3 0 0-15,-6-3 0 0,0 0 0 0,3 4 0 0,2-1 0 0,-5-3 0 0,0 0 0 16,4 5 1-16,-1-5-1 0,-3 0 0 0,0 0 0 16,4 4 1-16,1-2-1 0,-5-2 2 0,0 0-2 15,4 3 2-15,1 0-2 0,-5-3 0 0,0 0 0 16,3 4 0-16,1-1 0 0,-4-3 0 0,0 0 0 0,3 4 0 15,1 1 0-15,-4-5-8 0,0 0 8 16,3 2-7-16,4 1 7 0,-7-3-2 0,0 0 2 0,4 3-1 16,3 3 1-16,-7-6 0 0,0 0 0 0,7 5 0 15,0 0 0-15,-7-5 0 0,0 0 0 0,8 5 0 16,1 2 0-16,-9-7 0 0,0 0 0 0,9 5 0 16,-2 0 0-16,-2-1-13 0,0-1 13 0,0 0-13 15,1 1 13-15,-6-4-2 0,0 0 2 0,5 3-1 16,2 1 1-16,0-3-2 0,-4 1 2 0,2 0-1 0,-3 0 1 15,-2-2 0-15,0 0 0 0,4 1 1 0,-1 3-1 16,-3-4 0-16,0 0 0 0,0 3 0 0,4-1 0 16,-4-2-7-16,0 0 7 0,3 3-7 0,2 2 7 0,-5-5-1 15,0 0 1-15,6 4-1 0,1-1 1 16,-7-3-5-16,0 0 5 0,5 4-5 0,0-1 5 0,-5-3-1 16,0 0 1-16,5 2 0 15,-1-1 0-15,-4-1-2 0,0 0 2 0,3 4-1 0,1-2 1 0,-4-2-10 16,0 0 10-16,3 3-10 0,2-1 10 0,-5-2-4 15,0 0 4-15,6 1-3 0,-1 1 3 0,-5-2-7 0,0 0 7 16,3 0-7-16,1 0 7 0,-4 0-1 0,0 0 1 16,5 0 0-16,2 0 0 0,-7 0 5 0,0 0-5 15,9 0 5-15,-4 2-5 0,-5-2 40 16,0 0-40-16,7 0 40 0,2 0-40 0,-9 0 12 0,0 0-12 0,5 0 13 16,4-2-13-16,-9 2 13 0,0 0-13 0,7-2 14 15,1 1-14-15,-8 1 17 0,0 0-17 0,9-2 17 16,-4-1-17-16,-5 3 1 0,0 0-1 0,7-4 1 15,-2-1-1-15,-5 5 14 0,0 0-14 0,7-3 15 16,0-3-15-16,-7 6 3 0,0 0-3 0,7-3 4 16,0-2-4-16,-7 5 2 15,0 0-2-15,7-5 3 0,0 0-3 0,-7 5 18 0,0 0-18 0,5-9 19 16,2 2-19-16,-7 7 3 0,0 0-3 0,7-7 3 16,-1 1-3-16,-6 6 6 0,0 0-6 0,5-7 7 15,0 3-7-15,-5 4 14 0,0 0-14 0,5-7 15 16,-1 2-15-16,-4 5 1 0,0 0-1 0,5-8 1 0,2 1-1 15,-7 7 14-15,0 0-14 0,7-9 15 16,0 1-15-16,-7 8 0 0,0 0 0 0,7-11 0 0,0-1 0 16,-7 12 3-16,0 0-3 0,7-12 3 0,0 0-3 0,-7 12 2 15,0 0-2-15,3-12 3 0,4-1-3 0,-7 13 0 16,0 0 0-16,7-12 0 0,-2 0 0 0,-5 12 5 16,0 0-5-16,7-14 5 0,2-1-5 0,-9 15 0 15,0 0 0-15,4-14 0 0,1 2 0 0,-5 12 2 16,0 0-2-16,5-12 2 0,-1 0-2 0,-4 12-1 0,0 0 1 15,3-15 0-15,2-3 0 0,-5 18 0 0,0 0 0 0,4-17 0 16,-1 0 0-16,-3 17 0 0,0 0 0 0,5-17 0 16,-5 2 0-16,0 15-1 0,0 0 1 0,2-18 0 15,2 1 0-15,-4 17-1 0,0 0 1 0,1-17 0 16,-1 0 0-16,0 17-1 0,0 0 1 0,2-17-1 16,2-2 1-16,-4 19 1 15,0 0-1-15,1-17 2 0,3 2-2 0,-4 15 2 0,0 0-2 0,3-18 2 16,-3 3-2-16,0 15 1 0,0 0-1 0,2-19 2 15,-2 4-2-15,0 15 0 0,0 0 0 0,0-19 0 16,2-3 0-16,-2 22-4 0,0 0 4 0,0-23-3 16,2-1 3-16,-2 24 0 0,0 0 0 0,0-24 0 15,3-3 0-15,-3 27-8 0,0 0 8 0,0-24-8 16,4 0 8-16,-4 24 1 0,0 0-1 0,5-22 1 0,2-1-1 16,-7 23-1-16,0 0 1 0,5-20 0 0,-2-1 0 15,-1 4 0-15,2 2 0 0,-4 5 0 0,1 3 0 16,-1 0 5-16,-1 2-5 0,1-4 5 0,0 1-5 0,0-1 0 15,0 2 0-15,0-1 0 0,0-3 0 0,0-1 7 16,0 0-7-16,0 4 7 0,0-3-7 0,0 11 0 31,0 0 0-31,0-13 0 0,0-3 0 0,0 16-2 0,0 0 2 0,3-20-1 0,2 1 1 0,-5 19-2 16,0 0 2-16,2-21-1 0,0 4 1 0,-2 17 0 0,0 0 0 16,2-13 0-16,-1 1 0 0,-1 12-9 0,0 0 9 15,2-11-9-15,-2 3 9 0,0 8 0 0,0 0 0 16,0-9 0-16,0-1 0 0,0 10-1 0,0 0 1 15,0-9-1-15,0 2 1 0,0 7 0 16,0 0 0-16,0-6 0 0,0-3 0 0,0 9 0 0,0 0 0 0,0-5 0 16,2 0 0-16,-2 5-1 0,0 0 1 0,0-4 0 15,2 4 0-15,-2 0-7 0,0 0 7 0,0 0-6 16,1-5 6-16,-1 5-9 0,0 0 9 0,0 0-9 16,0 0 9-16,0 0-9 0,0 0 9 0,0 0-9 15,2-3 9-15,-2 3-24 0,0 0 24 0,0 0-23 16,2-4 23-16,-2 4-65 0,0 0 65 0,0 0-64 15,3-3 64-15,-3 3-144 0,0 0 144 0,-7-4-144 16,-3-1 144-16,10 5-93 0,0 0 93 0,-16-8-1509 16,32 16 1509-16</inkml:trace>
  <inkml:trace contextRef="#ctx0" brushRef="#br0" timeOffset="88593.635">21235 13397 292 0,'0'0'0'0,"0"0"0"0,0 0 0 16,0 0-15-16,0-4 15 0,0 4-15 15,0 0 15-15,0 0-57 0,0 0 57 0,0 0-57 0,0 0 57 16,0 0-37-16</inkml:trace>
  <inkml:trace contextRef="#ctx0" brushRef="#br0" timeOffset="88955.241">21247 13392 124 0,'0'0'0'0,"0"0"0"0,0 0 0 0,0 0 77 15,0 0-77-15,0 0 78 0,0 0-78 0,0 0 75 16,0 0-75-16,0 0 75 0,0 0-75 0,0 0 69 15,0 0-69-15,0 0 69 0,0 0-69 0,0 0 50 16,0 0-50-16,0 0 51 0,0 0-51 0,0 0 55 16,0-4-55-16,0 4 56 0,0-2-56 0,0 2 44 15,2-6-44-15,-1 2 44 0,3-1-44 0,-4 0 28 16,3 0-28-16,-1 0 28 0,1 1-28 0,-3 1 18 16,2-2-18-16,0 1 18 0,0 2-18 0,-2 2 10 0,3-1-10 15,-3 1 10-15,5-5-10 0,-3 1 10 0,3 1-10 16,-5-1 10-16,4 3-10 0,-4 1 8 0,5 0-8 15,-5 0 8-15,0 0-8 0,0 0 38 0,0 0-38 0,0 0 39 16,0 0-39-16,0 0 41 0,0 0-41 0,0 0 41 16,0 0-41-16,0 0 45 0,0 0-45 0,0 0 45 15,0 0-45-15,0 0 42 0,0 0-42 0,0 0 42 16,0 0-42-16,0 0 47 0,0 0-47 0,-3 3 47 16,1 4-47-16,2-7 52 0,0 0-52 0,-4 17 53 15,-1 5-53-15,5-22 38 0,0 0-38 0,-5 26 38 16,0 1-38-16,5-27 10 0,0 0-10 0,-4 26 10 15,2 0-10-15,2-26 0 0,0 0 0 0,-3 20 0 16,1-3 0-16,2-17-87 0,0 0 87 0,-1 14-86 16,-1-4 86-16,2-10-183 0,0 0 183 0,0 11-182 0,0-1 182 0,0 11-724 15</inkml:trace>
  <inkml:trace contextRef="#ctx0" brushRef="#br0" timeOffset="89616.719">21372 13390 348 0,'0'0'0'0,"-8"-2"0"0,-5 0 0 16,13 2 4-16,0 0-4 0,-5 0 5 0,2 2-5 15,3-2 4-15,0 0-4 0,0 0 5 0,-4 4-5 0,4-4-61 16,0 0 61-16,0 0-60 0,-2 3 60 0,1 0-109 16</inkml:trace>
  <inkml:trace contextRef="#ctx0" brushRef="#br0" timeOffset="90291.76">21153 13446 449 0,'0'0'0'0,"15"-3"0"0,12-2 0 0,-27 5 118 0,0 0-118 0,3-2 118 16,-6 0-118-16,3 2 82 0,0 0-82 0,-6 0 83 15,-1 0-83-15,7 0 77 0,0 0-77 0,-5 0 78 16,0 0-78-16,5 0 49 0,0 0-49 0,-5 0 49 16,3 0-49-16,2 0 48 0,0 0-48 15,-5 0 49-15,3 0-49 0,2 0 37 0,0 0-37 0,0 0 37 16,0 0-37-16,0 0 34 0,0 0-34 0,0 0 34 16,0 0-34-16,0 0 38 0,0 0-38 0,0 0 39 15,0 0-39-15,0 0 33 0,0 0-33 0,-2 2 33 16,-6 0-33-16,8-2 0 0,0 0 0 0,-6 2 0 15,1-1 0-15,5-1 1 0,0 0-1 0,-2 2 2 16,-3-2-2-16,5 0 10 16,0 0-10-16,0 0 11 0,-3 2-11 0,3-2 8 0,0 0-8 0,0 0 8 0,-4 3-8 15,4-3 3-15,0 0-3 0,0 0 4 0,-3 5-4 0,3-5 13 16,0 0-13-16,0 0 13 0,-2 2-13 0,2-2 3 16,0 0-3-16,0 0 4 0,-5 3-4 0,5-3 6 15,0 0-6-15,0 0 6 0,-4 4-6 0,4-4 0 16,0 0 0-16,0 0 1 15,-3 3-1-15,3-3 0 0,0 0 0 0,0 0 1 0,-4 4-1 0,4-4 6 0,0 0-6 16,0 0 6-16,-3 3-6 0,3-3 32 0,0 0-32 16,0 0 32-16,-2 3-32 0,2-3 1 0,0 0-1 15,0 0 2-15,0 0-2 0,0 0 6 0,0 0-6 16,0 0 7-16,0 0-7 0,0 0 15 0,0 0-15 0,0 0 15 16,-4 4-15-16,4-4 1 0,0 0-1 0,0 0 1 15,6 3-1-15,-6-3 8 0,0 0-8 0,5 2 8 16,4-2-8-16,-9 0 3 0,0 0-3 0,10 2 3 15,4-2-3-15,-14 0 6 0,0 0-6 0,14 0 6 16,2 0-6-16,-16 0 13 0,0 0-13 0,15 0 14 16,1-2-14-16,-16 2 8 0,0 0-8 0,17 0 9 15,3-2-9-15,-20 2 3 0,0 0-3 0,19 0 4 16,-2 0-4-16,-17 0 3 16,0 0-3-16,18 2 3 0,-3 1-3 0,-15-3 0 0,0 0 0 0,14 6 0 0,-2-5 0 15,-12-1-56-15,0 0 56 0,11 4-56 0,-4-3 56 16,-7-1-147-16,0 0 147 0,5 2-147 0,2 2 147 15,2-3-945-15</inkml:trace>
  <inkml:trace contextRef="#ctx0" brushRef="#br0" timeOffset="91406.154">20057 13410 516 0,'0'0'0'0,"10"0"0"0,11 4 0 0,-21-4 69 0,0 0-69 16,4 0 70-16,-8 0-70 0,4 0 41 0,0 0-41 16,-5-4 42-16,-2 1-42 0,7 3 30 0,0 0-30 15,-5-3 30-15,0-1-30 0,5 4 9 0,0 0-9 0,-4-3 9 16,1 1-9-16,3 2 40 0,0 0-40 0,-2-2 41 15,-2 2-41-15,4 0 30 0,0 0-30 0,0 0 30 16,0 0-30-16,0 0 44 0,0 0-44 0,0 0 44 16,0 0-44-16,0 0 35 0,0 0-35 0,0 0 35 15,0 0-35-15,0 0 33 0,0 0-33 0,0 0 34 16,0 0-34-16,0 0 38 0,0 0-38 0,0 0 39 16,7-1-39-16,-7 1 15 0,0 0-15 0,6-2 15 15,2 0-15-15,-8 2 43 0,0 0-43 0,11-2 43 0,1 2-43 16,-12 0 43-16,0 0-43 0,14 2 43 0,0 3-43 15,-14-5 26-15,0 0-26 0,19 9 26 16,4 5-26-16,-23-14 52 0,0 0-52 0,21 12 53 16,-2 0-53-16,-19-12 18 0,0 0-18 0,19 13 19 0,-2-1-19 15,-17-12 21-15,0 0-21 0,18 9 21 0,-3 1-21 0,-15-10 26 16,0 0-26-16,14 9 26 0,-5-6-26 0,-9-3 0 16,0 0 0-16,9 3 1 0,-7 3-1 0,-2-6-26 15,0 0 26-15,0 0-26 0,3 1 26 0,-3-1-88 16,0 0 88-16,0 0-88 0,0 0 88 0,0 0-129 15,0 0 129-15,0 0-128 0,0 0 128 0,0 0-857 16</inkml:trace>
  <inkml:trace contextRef="#ctx0" brushRef="#br0" timeOffset="91752.294">20290 13371 1099 0,'0'0'0'0,"-7"5"-20"0,-3 2 20 0,6-4-20 16,-1-6 20-16,2 1-17 0,-1-3 17 0,3 3-16 16,2-1 16-16,-1 3-42 0,-3-3 42 0,3 3-41 0,0 0 41 15,0 0-8-15,0 3 8 0,0-3-7 0,0 3 7 16,-2 1 26-16,0 1-26 0,1 0 26 0,1 2-26 15,0-7 67-15,0 0-67 0,-4 15 68 0,1 8-68 0,3-23 47 16,0 0-47-16,-2 22 47 0,-5 4-47 0,7-26 45 16,0 0-45-16,-2 24 45 0,-3-4-45 0,5-20 30 15,0 0-30-15,-2 16 30 0,0-4-30 0,2-12 3 16,0 0-3-16,0 8 4 0,0-1-4 0,0-7-50 16,0 0 50-16,-5 3-50 0,0-8 50 0,5 5-141 15,0 0 141-15,-5-7-141 0,1-10 141 0,-4-5-643 0</inkml:trace>
  <inkml:trace contextRef="#ctx0" brushRef="#br0" timeOffset="92034.662">20266 13397 583 0,'0'0'0'0,"-5"7"0"16,-7 5 0-16,6-7 116 0,5-5-116 0,1 0 116 15,0-4-116-15,0 1 99 0,0-1-99 0,0 1 100 16,0 1-100-16,0 2 82 0,1-3-82 0,-1 3 83 15,4-2-83-15,-4 2 60 0,0 0-60 0,0 0 60 16,0 0-60-16,0 0 69 0,0 0-69 0,0 0 69 16,0 0-69-16,0 0 47 0,0 0-47 0,0 0 48 0,0 0-48 15,0 0 23-15,0 0-23 0,2 4 24 0,-1-1-24 16,-1-3 29-16,0 0-29 0,4 9 29 0,3 1-29 16,-7-10 0-16,0 0 0 0,8 15 1 0,-2 2-1 0,-6-17-79 15,0 0 79-15,7 23-79 0,1 1 79 16,-8-24-113-16,0 0 113 0,18 46-918 0,-36-92 918 0</inkml:trace>
  <inkml:trace contextRef="#ctx0" brushRef="#br0" timeOffset="93197.33">19492 13969 1110 0,'0'0'0'0,"0"0"-92"0,0 0 92 0,0 0-91 16,6 0 91-16,-6 0-54 0,0 0 54 0,3 0-53 15,-1 0 53-15,-2 0-44 0,0 0 44 0,0 0-43 16,0 0 43-16,0 0-25 0,0 0 25 0,0 0-24 15,0 0 24-15,0 0 0 0,0 0 0 0,0 0 1 16,0 0-1-16,0 0 15 0,0 0-15 16,0 0 15-16,0 0-15 0,0 0 36 0,0 0-36 0,-2 0 36 0,-3 2-36 15,5-2 12-15,0 0-12 0,-4 1 12 0,-2 1-12 16,6-2 30-16,0 0-30 0,-6 2 30 0,-2 1-30 16,8-3 5-16,0 0-5 0,-9 5 6 0,-3 0-6 0,12-5 26 15,0 0-26-15,-9 7 26 0,-5 2-26 0,14-9 6 16,0 0-6-16,-12 15 7 0,0 4-7 15,12-19 25-15,0 0-25 0,-14 19 26 0,2 1-26 0,1-2 30 16,1-3-30-16,4-5 30 0,3-3-30 0,-1 2 30 16,1-2-30-16,1-2 30 0,4 0-30 0,-4 0 44 15,-1 0-44-15,3-1 44 0,0-3-44 0,0-1 25 16,0 0-25-16,0 4 26 0,0-3-26 0,0 3 47 16,0-1-47-16,0-3 47 0,-4 2-47 0,4-2 16 0,0 0-16 15,0 0 17 1,0 0-17-16,0 0 0 0,0 0 0 0,0 0 0 0,0 0 0 0,0 0-69 0,0 0 69 0,0 0-68 15,0-2 68-15,0 2-156 0,0 0 156 0,0-5-156 16,0 0 156-16,0 5-164 0,0 0 164 0,0-5-164 16,4-2 164-16,-4-5-355 0</inkml:trace>
  <inkml:trace contextRef="#ctx0" brushRef="#br0" timeOffset="93623.829">19310 14138 348 0,'0'0'0'0,"0"0"0"0,7 4 0 15,-7-4 79 1,0 0-79-16,0 0 80 0,0 0-80 0,0 0 80 16,0 0-80-16,-2 0 80 0,-5 0-80 0,7 0 67 15,0 0-67-15,-5 0 67 0,1 0-67 0,4 0 53 16,0 0-53-16,-5 2 53 0,1-2-53 0,4 0 61 15,0 0-61-15,-3 1 61 0,-1-1-61 0,4 0 51 16,0 0-51-16,0 0 51 0,-3 2-51 0,3-2 66 16,0 0-66-16,0 0 66 0,-4 2-66 0,4-2 64 0,0 0-64 15,0 0 64-15,-3 5-64 0,3-5 64 0,0 0-64 16,0 0 64-16,-5 0-64 0,5 0 53 0,0 0-53 16,-4 2 53-16,3-2-53 0,1 0 56 0,0 0-56 0,0 0 56 15,-2 5-56-15,2-5 23 0,0 0-23 0,3 3 24 16,3 2-24-16,0 0 31 0,3-1-31 0,0-1 31 15,0 1-31-15,-1-3 2 0,-1-1-2 0,2 2 2 16,-4-2-2-16,2 2 13 0,-2 1-13 0,-1-3 13 16,-1 2-13-16,1 0-1 0,-1-2 1 0,1 1-1 15,-1-1 1-15,-1 0-79 0,2-1 79 0,-1 1-79 16,1-2 79-16,-4 2-158 0,0 0 158 0,5-2-157 16,-2-1 157-16,-3 3-171 0,0 0 171 0,9-9-170 15,0-3 170-15,5-8-693 0</inkml:trace>
  <inkml:trace contextRef="#ctx0" brushRef="#br0" timeOffset="93935.959">19425 13988 270 0,'0'0'0'0,"0"8"0"16,1 4 0-16,-1-12 138 0,0 0-138 0,2 7 138 15,0-3-138-15,-2-4 139 0,0 0-139 0,3 3 140 16,-3-1-140-16,0-2 107 0,0 0-107 0,0 3 107 15,0 1-107-15,0-4 36 0,0 0-36 0,-3 5 36 16,1 0-36-16,2-5-113 0,0 0 113 0,-3 8-113 16,-8 1 113-16,-3 8-576 0</inkml:trace>
  <inkml:trace contextRef="#ctx0" brushRef="#br0" timeOffset="97463.659">17311 13941 315 0,'0'0'0'0,"0"0"0"15,6-8 0-15,1 1-177 0</inkml:trace>
  <inkml:trace contextRef="#ctx0" brushRef="#br0" timeOffset="97777.76">17390 13828 113 0,'0'0'0'0,"0"4"0"0,0 3 0 0,0-7 87 0,0 0-87 16,0 3 88-16,0-1-88 0,0-2 87 0,0 0-87 16,0 0 88-16,0 3-88 0,0-3 78 0,0 0-78 0,0 0 78 15,0 0-78-15,0 0 60 0,0 0-60 0,0 4 60 16,2-1-60-16,-2-3 19 0,0 0-19 0,1 9 20 16,3-1-20-16,-4-8-2 0,0 0 2 0,3 12-1 15,-1 0 1-15,-2-12-103 0,0 0 103 0,2 14-102 16,-2 1 102-16,0-15-135 0,0 0 135 0,-2 21-135 15,0 3 135-15,-5 20-132 0</inkml:trace>
  <inkml:trace contextRef="#ctx0" brushRef="#br0" timeOffset="97998.233">17404 14166 494 0,'0'0'0'0,"-2"-16"0"0,0-11 0 16,2 27 83-16,0 0-83 0,-3 3 84 0,-2 18-84 0,5-21 60 16,0 0-60-16,-4 14 61 0,1 1-61 0,3-15 19 15,0 0-19-15,-4 14 20 0,2-2-20 0,2-12 1 16,0 0-1-16,0 8 1 0,0-1-1 0,0-7-34 16,0 0 34-16,-3 5-33 0,3-3 33 0,0-2-161 0,0 0 161 15,-2 9-160-15,2-4 160 0,-2 9-227 0</inkml:trace>
  <inkml:trace contextRef="#ctx0" brushRef="#br0" timeOffset="98217.451">17285 14551 819 0,'0'0'0'0,"5"-20"0"15,4-11 0-15,-9 31 96 0,0 0-96 0,4 5 96 16,-4 21-96-16,0-26 15 0,0 0-15 0,1 20 16 16,-1 1-16-16,0-21-139 0,0 0 139 0,2 19-139 0,0-6 139 15,-2-13-191-15,0 0 191 0,3 14-191 0,3-7 191 16,2 14-179-16</inkml:trace>
  <inkml:trace contextRef="#ctx0" brushRef="#br0" timeOffset="98909.341">18421 13104 315 0,'0'0'0'0,"-2"7"0"15,-3 5 0-15,5-12 53 0,0 0-53 0,2 5 53 16,3-4-53-16,-5-1 67 0,0 0-67 0,5 2 68 16,1-2-68-16,-6 0 72 0,0 0-72 0,3 4 73 15,2-4-73-15,-5 0 69 0,0 0-69 0,0 0 70 16,2 3-70-16,-2-3 60 0,0 0-60 0,0 0 61 0,2 5-61 16,-2-5 41-16,0 0-41 0,0 5 42 0,1 2-42 15,-1-7 0-15,0 0 0 0,-1 10 1 0,-1 2-1 16,2-12-101-16,0 0 101 0,-2 18-100 0,-5 2 100 15,-1 18-548-15</inkml:trace>
  <inkml:trace contextRef="#ctx0" brushRef="#br0" timeOffset="99145.211">18419 13707 1188 0,'0'0'0'16,"-5"-21"0"-16,2-11 0 0,3 32 68 0,0 0-68 0,-6 5 69 16,3 20-69-16,3-25 26 0,0 0-26 0,-5 21 26 15,1-2-26-15,4-19-46 0,0 0 46 0,-2 17-45 16,2-2 45-16,0-15-103 0,0 0 103 0,0 12-103 16,0-3 103-16,0-9-114 0,0 0 114 0,0 7-114 15,0-2 114-15,0-5-180 0,0 0 180 0,0 7-180 16,0-5 180-16,0 6-264 0</inkml:trace>
  <inkml:trace contextRef="#ctx0" brushRef="#br0" timeOffset="99364.536">18454 14104 427 0,'0'0'0'0,"-3"-10"0"0,1-7 0 0,2 17 65 15,-5 7-65-15,5 11 65 0,1 12-65 0,-1-6 42 16,4 1-42-16,-4-9 42 0,0-3-42 0,0-1 5 16,0-1-5-16,0-4 5 0,0-2-5 0,0-5-51 15,0 0 51-15,-4 8-51 0,3 1 51 0,1-9-131 16,0 0 131-16,0 12-130 0,0 2 130 0,0 11-124 0</inkml:trace>
  <inkml:trace contextRef="#ctx0" brushRef="#br0" timeOffset="99552.148">18587 14575 460 0,'0'0'0'0,"-6"-10"0"16,1-4 0-16,5 14 69 0,0 0-69 0,0 14 69 15,4 19-69-15,-4-33 15 0,0 0-15 0,5 25 15 16,0 3-15-16,-5-28-140 0,0 0 140 0,7 24-140 15,-3-2 140-15,6 24-166 0</inkml:trace>
  <inkml:trace contextRef="#ctx0" brushRef="#br0" timeOffset="100071.139">19407 14289 415 0,'0'0'0'0,"-3"-10"0"15,-3-7 0-15,6 17 19 0,0 0-19 0,-1-2 20 0,-1 6-20 0,2-4 14 16,0 0-14-16,2 5 15 0,5 2-15 0,-7-7 50 16,0 0-50-16,1 5 50 0,3 2-50 0,-4-7 33 15,0 0-33-15,3 1 34 0,-3 3-34 0,0-4 32 0,0 0-32 16,2 3 33-16,-2 0-33 0,0-3 9 0,0 0-9 15,0 0 9-15,2 2-9 0,-2-2-47 16,0 0 47-16,0 0-47 0,2 4 47 0,-2-4-134 0,0 0 134 16,0 0-134-16,0 5 134 0,0 0-185 0</inkml:trace>
  <inkml:trace contextRef="#ctx0" brushRef="#br0" timeOffset="100306.752">19458 14474 539 0,'0'0'0'0,"-4"-15"0"16,-3-11 0-16,7 26 110 0,0 0-110 0,-3 7 111 15,3 17-111-15,0-24 74 0,0 0-74 0,0 21 74 16,0-4-74-16,0-17 31 0,0 0-31 0,0 15 31 0,-2-1-31 16,2-14 0-16,0 0 0 0,0 10 1 15,-4 0-1-15,1-5-11 0,-2 2 11 0,3-3-11 0,0-3 11 16,2-1-70-16,0 0 70 0,-1 4-69 0,1-1 69 0,0-3-117 15,0 0 117-15,-4 4-116 0,1-3 116 0,3-1-138 16,0 0 138-16,-4 2-137 0,2-2 137 16,-6 2-133-16</inkml:trace>
  <inkml:trace contextRef="#ctx0" brushRef="#br0" timeOffset="100464.241">19416 14618 315 0,'0'0'0'0,"0"0"0"0,-2 5 0 0,2 2 86 0,0 2-86 16,0-1 87-16,2 3-87 0,-2-11 80 0,0 0-80 0,0 12 81 15,2 3-81-15,-2-15 45 0,0 0-45 16,0 17 45-16,0 0-45 0,0-17-2 0,0 0 2 0,0 17-1 31,-2-6 1-31,2-11-122 0,0 0 122 0,0 12-122 16,2-4 122-16,-1 13-279 0</inkml:trace>
  <inkml:trace contextRef="#ctx0" brushRef="#br0" timeOffset="101093.595">20315 13671 886 0,'0'0'0'0,"2"-4"0"0,1-1 0 0,-3 5 47 16,0 0-47-16,2-3 47 0,1 1-47 0,-3 2 22 15,0 0-22-15,0 0 23 0,5 5-23 0,-5-5 4 16,0 0-4-16,2 5 4 0,3 6-4 0,-3-3-2 15,2 4 2-15,-1-3-1 0,-1 1 1 0,0-3-7 0,-1 0 7 16,-1 0-7-16,0-1 7 0,-1 0-100 0,-1 2 100 16,0-1-100-16,2-2 100 0,0-5-161 0,0 0 161 0,-2 9-160 15,-1 1 160-15,-1 9-272 0</inkml:trace>
  <inkml:trace contextRef="#ctx0" brushRef="#br0" timeOffset="101329.064">20348 14145 1076 0,'0'0'0'0,"-2"-20"0"0,0-15 0 16,1 17 101-16,-1 6-101 0,0 24 102 0,0 18-102 15,2-7 19-15,-3 1-19 0,1-7 20 0,-1-2-20 0,-1-6-59 16,2-4 59-16,1 0-59 0,-1-3 59 0,2-2-88 15,-5 3 88-15,5-3-87 0,0 0 87 0,0 0-108 16,-4 0 108-16,4 0-107 0,-3 2 107 0,3-2-167 16,0 0 167-16,0 0-166 0,-4 2 166 0,1-1-257 15</inkml:trace>
  <inkml:trace contextRef="#ctx0" brushRef="#br0" timeOffset="101548.939">20320 14419 886 0,'0'0'0'0,"0"7"0"15,0 5 0-15,0-12 103 0,0 0-103 0,0 17 103 16,0 7-103-16,0-24 55 0,0 0-55 0,2 21 56 16,1-2-56-16,-3-19-37 0,0 0 37 0,4 19-37 15,-4-2 37-15,0-2-98 0,0-1 98 0,0-6-98 16,0-2 98-16,0-6-129 0,0 0 129 0,-4 5-128 15,2-4 128-15,2-1-156 0,0 0 156 0,-1 6-156 16,1-1 156-16,-2 5-174 0</inkml:trace>
  <inkml:trace contextRef="#ctx0" brushRef="#br0" timeOffset="102052.106">21156 13679 516 0,'0'0'0'0,"-5"-1"0"0,-4 1 0 0,9 0 63 16,0 0-63-16,0 0 64 0,0 0-64 0,0 0 40 15,0 0-40-15,0 0 41 0,7 0-41 0,-7 0 0 16,0 0 0-16,4 0 0 0,-1 0 0 0,-3 0-122 15,0 0 122-15,0 0-122 0,4 0 122 0,1 0-270 0</inkml:trace>
  <inkml:trace contextRef="#ctx0" brushRef="#br0" timeOffset="102287.059">21139 13803 1345 0,'0'0'0'0,"-4"-16"0"0,1-9 0 16,3 25 119-16,0 0-119 0,0 0 119 0,7 10-119 16,-2-2 12-16,4 4-12 0,-4-3 12 0,-2 1-12 15,-3-10-88-15,0 0 88 0,4 5-87 0,-4 2 87 16,0-7-104-16,0 0 104 0,0 7-104 0,0 3 104 0,0 9-832 15</inkml:trace>
  <inkml:trace contextRef="#ctx0" brushRef="#br0" timeOffset="102491.715">21235 14413 1300 0,'0'-6'0'0,"0"6"-43"0,0 0 43 15,1 12-42-15,1 9 42 0,-2-21-152 0,0 0 152 0,4 14-151 16,-1-4 151-16,-3-10-215 0,0 0 215 0,2 9-215 16,0-4 215-16,3 8-248 0</inkml:trace>
  <inkml:trace contextRef="#ctx0" brushRef="#br0" timeOffset="102711.311">21276 14529 415 0,'0'0'0'0,"-3"-5"0"0,1-4 0 0,2 9 98 15,0 0-98-15,0 0 98 0,0 0-98 0,0 0 98 16,0 0-98-16,0 5 99 15,0 2-99-15,0 2 62 0,-3-1-62 0,1-1 62 0,2-2-62 0,-2 2-2 16,2 0 2-16,-2-2-2 0,2-3 2 0,0-2-156 16,0 0 156-16,0 0-155 0,0 3 155 0,-3 1-364 15</inkml:trace>
  <inkml:trace contextRef="#ctx0" brushRef="#br0" timeOffset="103307.841">22188 12782 1479 0,'0'0'0'0,"0"0"-10"0,0 0 10 0,0 0-10 16,0 0 10-16,0 0-15 0,0 0 15 0,0 0-15 16,3 3 15-16,-1 1-7 0,1 1 7 0,-1-2-6 15,1 1 6-15,-1-1-52 0,2 2 52 0,-3 2-52 0,-1-5 52 16,0 3-25-16,0 3 25 0,0-3-24 0,-1 2 24 15,-1 0-95-15,-2 5 95 0,3-3-95 0,1-4 95 16,0-5-184-16,0 0 184 0,-7 17-184 0,-4 7 184 16,-6 17-423-16</inkml:trace>
  <inkml:trace contextRef="#ctx0" brushRef="#br0" timeOffset="103496.287">22120 13438 1054 0,'0'0'0'15,"0"-12"0"-15,0-14 0 0,0 26 104 0,0 0-104 0,0 14 105 16,-4 15-105-16,4-29-43 0,0 0 43 0,-2 24-42 16,1 2 42-16,1-26-169 0,0 0 169 0,-4 20-168 15,-1-1 168-15,-4 22-529 0</inkml:trace>
  <inkml:trace contextRef="#ctx0" brushRef="#br0" timeOffset="103714.989">22090 13969 774 0,'0'0'0'0,"0"0"0"0,2-5 0 15,-2 5 102-15,0 0-102 0,1 12 103 0,1 8-103 16,-2-20 66-16,0 0-66 0,4 14 67 0,-4 1-67 0,0-15 0 16,0 0 0-16,0 14 1 0,0-4-1 0,0-10-67 15,0 0 67-15,0 9-66 0,-4-4 66 0,2 9-659 16</inkml:trace>
  <inkml:trace contextRef="#ctx0" brushRef="#br0" timeOffset="103950.587">22099 14529 1143 0,'0'0'0'0,"-4"-9"0"16,1-4 0-16,1 14 28 0,-1 11-28 0,1 11 28 15,0 9-28-15,0-4 38 0,2-1-38 0,0-8 38 16,0-7-38-16,0 0 7 0,0-2-7 0,0-3 8 15,0-5-8-15,0-2-11 0,0 0 11 0,0 8-11 16,-5 4 11-16,5-12-110 0,0 0 110 0,-2 11-109 16,1-1 109-16,1-10-158 0,0 0 158 0,-2 8-157 15,2-2 157-15,-2 7-452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28:26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20817 3094 113 0,'0'0'0'0,"10"-7"0"15,6-2 0-15,-16 9 21 0,0 0-21 0,7-3 21 0,-2 0-21 0,-5 3 34 16,0 0-34-16,3-4 35 0,-3 3-35 0,0 1 48 16,0 0-48-16,0 0 49 0,-3 0-49 0,3 0 58 15,-4 1-58-15,4-1 58 0,0 0-58 0,0 0 78 16,0 0-78-16,0 0 79 0,0 0-79 16,0 0 67-16,-3 0-67 0,3 0 67 0,0 0-67 0,0 0 66 15,0 0-66-15,0 0 67 0,0 0-67 0,0 0 59 0,0 0-59 16,0 0 60-16,7-1-60 0,-7 1 46 15,0 0-46-15,9-7 46 0,-1 2-46 0,-8 5 43 16,0 0-43-16,16-12 43 0,3 1-43 0,-19 11 40 0,0 0-40 0,24-15 41 16,6-1-41-16,-30 16 46 15,0 0-46-15,35-17 46 0,7-3-46 0,-42 20 52 16,0 0-52-16,43-23 52 0,3-4-52 0,-46 27 22 0,0 0-22 16,52-33 22-16,4-1-22 0,-56 34 21 0,0 0-21 15,80-44 21-15,16-11-21 0,-96 55 0 0,0 0 0 0,92-55 0 16,2-3 0-16,-94 58 1 0,0 0-1 0,94-57 2 15,-2-1-2-15,95-57-1084 0</inkml:trace>
  <inkml:trace contextRef="#ctx0" brushRef="#br0" timeOffset="369.734">22383 2135 1166 0,'33'-24'0'0,"-33"24"133"0,0 0-133 0,85-55 133 16,41-27-133-16,-126 82 87 0,0 0-87 0,127-83 87 16,16-8-87-16,-143 91 59 0,0 0-59 0,135-78 59 15,1-1-59-15,-136 79 4 0,0 0-4 0,124-75 4 0,-7 1-4 16,-117 74 4-16,0 0-4 0,111-69 4 15,-10-1-4-15,-101 70 13 0,0 0-13 0,96-60 13 0,-7 2-13 16,-89 58 8-16,0 0-8 0,78-52 8 0,-10 1-8 0,-68 51 15 16,0 0-15-16,70-46 15 0,-2 1-15 0,-68 45 3 15,0 0-3-15,68-39 4 0,2 1-4 0,-18 9 0 16,-10 7 0-16,-2 1 1 0,-5 9-1 0,-13-3 12 16,-8 6-12-16,4-1 13 0,-1-2-13 0,-17 12 3 15,0 0-3-15,19-9 3 0,4-3-3 0,-23 12 0 16,0 0 0-16,21-12 1 0,-2-3-1 0,-19 15 6 15,0 0-6-15,16-12 6 0,-4 0-6 0,-12 12 3 16,0 0-3-16,10-12 3 0,-1 5-3 0,-9 7 11 0,0 0-11 16,7-5 11-16,0-2-11 0,-7 7 9 0,0 0-9 0,2-3 9 15,-1 3-9-15,-1 0 3 16,0 0-3-16,0 0 4 0,-3-5-4 0,3 5 2 0,0 0-2 0,0 0 3 16,-5-7-3-16,5 7-1 0,0 0 1 0,-4 0 0 15,-1-4 0-15,5 4-74 16,0 0 74-16,-11 4-73 0,-3-1 73 0,14-3-179 0,0 0 179 0,-27 0-178 15,-10-3 178-15,-26-2-959 0</inkml:trace>
  <inkml:trace contextRef="#ctx0" brushRef="#br0" timeOffset="2565.613">21254 2875 147 0,'0'0'0'0,"10"-9"0"16,9-6 0-16,-19 15 40 0,0 0-40 0,18-16 41 16,4 1-41-16,-22 15 26 0,0 0-26 0,28-16 26 15,0-1-26-15,-28 17 47 0,0 0-47 0,30-15 48 16,3-4-48-16,-33 19 45 0,0 0-45 0,35-17 46 15,1 1-46-15,-36 16 46 0,0 0-46 0,35-18 47 16,2 0-47-16,-37 18 42 0,0 0-42 0,33-22 43 0,2 2-43 16,-35 20 35-16,0 0-35 0,29-23 36 0,-1 3-36 15,-28 20 24-15,0 0-24 0,30-21 25 0,-2 2-25 16,-28 19 27-16,0 0-27 0,31-20 27 0,0 1-27 0,-31 19 32 16,0 0-32-16,35-21 33 0,-3 3-33 0,-32 18 19 15,0 0-19-15,36-21 20 0,1-1-20 16,-37 22 18-16,0 0-18 0,35-21 19 0,-1 2-19 0,-34 19 27 15,0 0-27-15,35-20 27 0,-2 1-27 0,-33 19 2 16,0 0-2-16,34-21 3 0,-3-3-3 0,-31 24 7 16,0 0-7-16,29-18 7 0,-1-3-7 0,-28 21 8 15,0 0-8-15,26-22 8 0,1 1-8 0,-27 21 3 0,0 0-3 16,26-19 3-16,-2 4-3 16,-24 15 6-16,0 0-6 0,25-17 6 0,1-2-6 0,-26 19 3 0,0 0-3 15,24-15 3-15,0 3-3 0,-24 12 1 0,0 0-1 16,25-16 2-16,1 1-2 0,-26 15 1 0,0 0-1 15,26-14 2-15,2 0-2 0,-28 14 3 0,0 0-3 0,24-13 4 16,-3 2-4-16,-21 11 0 0,0 0 0 0,19-12 0 16,1 0 0-16,-20 12 1 0,0 0-1 0,19-8 2 15,-2-4-2-15,-17 12 1 0,0 0-1 0,18-10 2 16,1-2-2-16,-19 12 0 0,0 0 0 0,15-12 0 16,5 0 0-16,-20 12 0 0,0 0 0 0,21-12 0 15,3 0 0-15,-24 12 0 16,0 0 0-16,26-16 1 0,2 4-1 0,-28 12 3 0,0 0-3 0,31-15 3 15,4-2-3-15,-35 17 2 0,0 0-2 0,35-16 3 0,0-6-3 16,-4 5 2-16,-1-2-2 0,-8 7 2 0,-2 0-2 16,-20 12 1-16,0 0-1 0,22-12 2 0,3-7-2 15,-25 19 1-15,0 0-1 0,21-15 1 0,3-2-1 16,-24 17 3-16,0 0-3 0,23-16 3 16,1-3-3-16,-24 19 10 0,0 0-10 0,23-20 11 0,-1-3-11 0,-22 23 4 15,0 0-4-15,23-20 4 0,-2-1-4 16,-21 21 21-16,0 0-21 0,22-18 21 0,1-3-21 0,-23 21 0 15,0 0 0-15,23-19 0 0,1 4 0 16,-24 15-11-16,0 0 11 0,21-9-10 0,-4 1 10 0,-17 8-10 16,0 0 10-16,16-7-9 0,0 3 9 0,-16 4-63 0,0 0 63 15,12 0-62-15,-2 4 62 0,-10-4-120 16,0 0 120-16,6 3-119 0,-3 2 119 0,6 6-499 0</inkml:trace>
  <inkml:trace contextRef="#ctx0" brushRef="#br0" timeOffset="83801.798">25721 7671 191 0,'0'0'0'0,"0"0"0"16,-6 4 0-16,6-4 74 0,0 0-74 0,0 0 74 16,2 5-74-16,-2-5 66 0,0 0-66 0,0 0 66 15,4 0-66-15,-4 0 56 0,0 0-56 0,0 0 56 16,0 0-56-16,0 0 51 0,0 0-51 0,0 0 52 0,0 0-52 16,0 0 32-16,0 0-32 0,0 0 32 0,0 0-32 15,0 0 15-15,0 0-15 0,0 0 15 16,0 0-15-16,0 0 12 0,0 0-12 0,0 0 12 0,3 3-12 0,-3-3 25 15,0 0-25-15,4 12 26 0,2 6-26 0,-6-18 19 16,0 0-19-16,6 27 20 0,1 7-20 0,-7-34 25 16,0 0-25-16,5 36 26 0,-2 2-26 0,-3-38 33 15,0 0-33-15,2 38 33 0,-2 1-33 0,0-39 29 16,0 0-29-16,0 34 29 0,0-3-29 16,0-31 33-16,0 0-33 0,0 24 33 0,-2-7-33 0,2-17 22 0,0 0-22 15,-1 16 22-15,1-6-22 0,0-10 35 0,0 0-35 16,-2 8 36-16,2-2-36 0,0-6 36 15,0 0-36-15,0 6 37 0,2-6-37 0,-2 0 38 0,0 0-38 16,0 0 39-16,1 4-39 0,-1-4 45 0,0 0-45 16,0 0 46-16,0 0-46 0,0 0 52 0,0 0-52 15,0 0 52-15,0 0-52 0,0 0 32 0,0 0-32 0,0 0 32 16,0 0-32-16,0 0 25 0,0 0-25 0,0 0 26 16,0 0-26-16,0 0 1 0,0 0-1 0,0 0 2 15,0 0-2-15,0 0 5 0,0 0-5 0,0 0 5 16,0 0-5-16,0 0 13 0,0 0-13 0,0 0 13 15,0 0-13-15,0 0 8 0,0 0-8 0,0 0 8 16,0 0-8-16,0 0 3 0,0 0-3 0,4 0 4 16,1-4-4-16,-5 4 21 0,0 0-21 0,14-8 21 15,7-6-21-15,-21 14 2 0,0 0-2 0,33-17 3 0,12-7-3 16,-45 24 6-16,0 0-6 0,51-27 7 0,8-1-7 16,-59 28 3-16,0 0-3 0,58-32 4 0,3 1-4 15,-61 31 2-15,0 0-2 0,62-34 2 0,3 1-2 16,-65 33 4-16,0 0-4 0,78-38 5 0,13 1-5 0,-91 37 0 15,0 0 0-15,71-28 0 0,-6 6 0 0,-65 22-14 16,0 0 14-16,45-14-13 0,-17 7 13 0,-28 7-136 16,0 0 136-16,21-3-135 0,-9 0 135 0,-12 3-114 15,0 0 114-15,-16-9-113 0,-22-6 113 0,-16-13-907 16</inkml:trace>
  <inkml:trace contextRef="#ctx0" brushRef="#br0" timeOffset="136335.244">10484 10899 852 0,'0'0'0'0</inkml:trace>
  <inkml:trace contextRef="#ctx0" brushRef="#br0" timeOffset="138087.78">10500 10872 102 0,'0'0'0'0,"0"0"0"0,0 0 0 0,0 0 47 0,0 0-47 0,0 0 47 16,0 0-47-16,0 0 50 0,0 0-50 0,0 0 51 16,0 0-51-16,0 0 38 0,0 0-38 0,0 0 38 0,0 0-38 15,0 0 29-15,0 0-29 0,0 0 29 0,0 0-29 16,0 0 33-16,0 0-33 0,0 0 34 0,26-7-34 0,-26 7 30 15,0 0-30-15,24-4 30 0,11-1-30 0,-35 5 32 16,0 0-32-16,31-3 33 16,6-1-33-16,-37 4 13 0,0 0-13 0,35-1 14 0,1 1-14 15,-36 0 21-15,0 0-21 0,35 0 21 0,-5 0-21 0,-30 0 8 16,0 0-8-16,30 0 8 0,-8 0-8 0,-22 0 9 16,0 0-9-16,28 0 10 0,-5 0-10 0,-23 0 8 15,0 0-8-15,26 0 8 0,2 0-8 0,-28 0 8 16,0 0-8-16,31 0 8 0,6-4-8 15,-37 4 23-15,0 0-23 0,34 0 24 0,8 4-24 0,-42-4 30 0,0 0-30 16,39 0 30-16,-1 1-30 0,-38-1 20 0,0 0-20 0,38 0 20 16,-3 0-20-16,-35 0 18 0,0 0-18 0,33 0 19 15,0 0-19-15,-33 0 18 0,0 0-18 0,30 0 18 16,0 2-18-16,-30-2 8 0,0 0-8 0,26 2 9 16,0-1-9-16,-26-1 16 0,0 0-16 0,26 0 17 15,-2-1-17-15,-24 1 22 0,0 0-22 0,26 0 23 16,2 0-23-16,-28 0 14 0,0 0-14 0,30 0 15 15,0-2-15-15,-30 2 35 0,0 0-35 0,27 0 35 16,1-2-35-16,-28 2 18 0,0 0-18 0,30 0 19 16,-4-1-19-16,-26 1 11 0,0 0-11 0,24 0 11 15,3 0-11-15,-27 0 11 0,0 0-11 0,22 0 11 16,3-4-11-16,-25 4 15 0,0 0-15 0,26 0 16 16,2-5-16-16,-28 5-5 0,0 0 5 0,26-2-4 15,3-1 4-15,-29 3-38 0,0 0 38 16,27-2-38-16,2 2 38 0,-29 0-30 0,0 0 30 0,30 0-30 0,-1 0 30 15,-29 0-16-15,0 0 16 0,26 0-15 0,2 0 15 0,-28 0-21 16,0 0 21-16,26 0-21 0,1 2 21 16,-27-2-33-16,0 0 33 0,22 2-33 0,3 1 33 0,-25-3-5 15,0 0 5-15,24 5-5 0,2-5 5 0,-26 0-11 16,0 0 11-16,23 4-10 0,1-3 10 16,-24-1-4-16,0 0 4 0,25 2-4 0,-3 0 4 0,-22-2-3 15,0 0 3-15,25 1-2 0,1-1 2 16,-26 0-2-16,0 0 2 0,29 0-1 0,1-1 1 0,-30 1-1 0,0 0 1 15,33 0-1-15,2-2 1 0,-35 2-3 0,0 0 3 16,30 0-3-16,-1-2 3 0,-29 2-2 16,0 0 2-16,26-1-2 0,2-3 2 0,-28 4 0 0,0 0 0 15,28-3 0-15,0-1 0 0,-28 4 0 0,0 0 0 16,26-3 0-16,0 1 0 0,-26 2 0 0,0 0 0 16,28 0 0-16,2 0 0 0,-30 0 0 0,0 0 0 0,28 0 0 15,-1-3 0-15,-27 3-1 0,0 0 1 0,30 0-1 16,-4 0 1-16,-26 0 0 0,0 0 0 0,25 3 0 15,2 1 0-15,-27-4-1 0,0 0 1 0,28 3 0 16,-2 2 0-16,-26-5 0 0,0 0 0 0,27 4 0 16,-3-4 0-16,-24 0 1 0,0 0-1 0,23 3 2 15,-4 0-2-15,-19-3 1 0,0 0-1 0,21 2 2 16,1 2-2-16,-22-4 1 0,0 0-1 0,21 0 2 16,-3-4-2-16,-18 4 0 0,0 0 0 0,21 0 0 0,-1 0 0 15,-20 0 0-15,0 0 0 0,23 4 0 16,2-4 0-16,-25 0 0 0,0 0 0 0,24 1 0 0,2 1 0 15,-26-2 0-15,0 0 0 0,26 2 0 16,0-1 0-16,-26-1-2 0,0 0 2 0,28 2-2 0,2 2 2 0,-30-4-2 16,0 0 2-16,26 1-1 0,0 1 1 0,-26-2-2 15,0 0 2-15,24 2-1 0,-1-2 1 16,-23 0-1-16,0 0 1 0,24-2-1 0,1 0 1 0,-25 2-1 16,0 0 1-16,26-1 0 0,0 1 0 0,-26 0-1 15,0 0 1-15,25-4 0 0,1 4 0 0,-26 0 0 16,0 0 0-16,29 0 0 0,-3-2 0 0,-26 2 0 15,0 0 0-15,30 0 1 0,0 0-1 0,-30 0 0 16,0 0 0-16,29 2 0 0,1 2 0 0,-30-4 0 0,0 0 0 16,26 1 1-16,2 4-1 0,-28-5 2 15,0 0-2-15,26 6 2 0,-3-1-2 16,-23-5 2-16,0 0-2 0,24 5 2 0,-1 0-2 0,-23-5 1 16,0 0-1-16,21 3 2 0,-2-3-2 0,-19 0 1 0,0 0-1 15,22 2 2-15,-1-2-2 0,-21 0 3 16,0 0-3-16,23 2 4 0,1-2-4 0,-24 0 2 0,0 0-2 0,23 0 2 15,5-2-2-15,-28 2 0 0,0 0 0 0,24-2 0 16,2-1 0-16,-26 3 1 0,0 0-1 0,27-3 1 16,-1-1-1-16,-26 4 8 0,0 0-8 0,24-3 9 15,0 1-9-15,-24 2 1 0,0 0-1 0,23-3 1 16,-2-3-1-16,-21 6 3 0,0 0-3 0,17-3 4 16,-1 1-4-16,-16 2 6 0,0 0-6 0,17-1 6 0,3 1-6 15,-20 0 3-15,0 0-3 0,19-4 3 16,2 2-3-16,-21 2 2 0,0 0-2 0,19-1 2 0,0 1-2 15,-19 0 0-15,0 0 0 0,17-2 0 16,1-1 0-16,-18 3 1 0,0 0-1 0,17 0 1 0,1-6-1 0,-18 6 0 16,0 0 0-16,17-1 1 0,-1-1-1 0,-16 2 3 15,0 0-3-15,16-2 3 0,-3 2-3 16,-13 0 0-16,0 0 0 0,14 0 0 16,2-1 0-16,-16 1 0 0,0 0 0 0,14 0 0 0,2 0 0 0,-16 0 5 15,0 0-5-15,14 0 5 0,1-4-5 0,-15 4 7 16,0 0-7-16,14 0 8 0,2 0-8 0,-16 0 9 15,0 0-9-15,12 0 9 0,0-3-9 0,-12 3 3 0,0 0-3 16,11 0 4-16,1-2-4 0,-12 2 0 0,0 0 0 16,7 0 1-16,0 0-1 0,-7 0 5 0,0 0-5 15,7 0 5-15,2 0-5 0,-9 0 21 0,0 0-21 0,5 0 21 16,2 0-21-16,-7 0 3 0,0 0-3 16,3 0 3-16,2 0-3 0,-5 0 7 0,0 0-7 0,6 0 8 15,-1-2-8-15,-5 2 3 0,0 0-3 0,7-1 4 16,-4-1-4-16,-3 2 5 0,0 0-5 0,4-2 6 15,1 2-6-15,-5 0 22 0,0 0-22 0,2 0 22 16,1 0-22-16,-3 0 2 0,0 0-2 0,4 0 2 16,-2-3-2-16,-2 3 13 0,0 0-13 0,0 0 13 15,7 0-13-15,-7 0 4 0,0 0-4 0,0 0 4 16,3 0-4-16,-3 0-58 0,0 0 58 0,9 5-58 16,5 2 58-16,-14-7-81 0,0 0 81 0,24 12-691 15,-48-24 691-15</inkml:trace>
  <inkml:trace contextRef="#ctx0" brushRef="#br0" timeOffset="149861.053">7819 12371 91 0,'0'0'0'0,"0"5"0"16,0 1 0-16,0-6 26 0,0 0-26 0,0 0 26 15,0 0-26-15,0 0 38 0,0 0-38 0,0 0 38 0,0-3-38 16,0 3 32-16,0 0-32 0,0 0 33 0,-4-5-33 16,4 5 44-16,0 0-44 0,0 0 45 15,-2-3-45-15,2 3 46 0,0 0-46 0,0 0 46 0,0 0-46 0,0 0 41 16,0 0-41-16,0 0 42 0,0 0-42 0,0 0 18 16,0 0-18-16,0 0 19 0,0 0-19 0,0 0 13 15,0 0-13-15,0 3 13 0,0 2-13 0,0-5 10 16,0 0-10-16,0 5 10 0,0 2-10 0,0-7 3 15,0 0-3-15,0 7 4 0,0 1-4 0,0-8 2 16,0 0-2-16,0 6 2 0,0-1-2 0,0-5 1 0,0 0-1 16,0 5 2-16,0-2-2 0,0-3 8 0,0 0-8 15,0 4 9-15,2 1-9 0,-2-5 3 0,0 0-3 16,4 2 4-16,-1-1-4 0,-3-1 6 16,0 0-6-16,9 4 6 0,0 1-6 0,-9-5 0 0,0 0 0 0,12 0 1 15,5 0-1-15,-17 0-53 0,0 0 53 0,21-5-52 16,5-6 52-16,25-4-360 0</inkml:trace>
  <inkml:trace contextRef="#ctx0" brushRef="#br0" timeOffset="188441.765">25783 17405 975 0,'0'0'0'0,"5"-1"-145"16,6-1 145-16,-4 0-144 0,-2 1 144 0,-1 1-55 15,-4 0 55-15,0 0-55 0,0 0 55 16,0 0-25-16,0 0 25 0,0 0-24 0,0 0 24 0,0 0-23 16,0 0 23-16,0 0-22 0,0 0 22 0,0 0-1 15,0 0 1-15,0 0 0 0,0 0 0 0,0 0 6 16,3 0-6-16,-3 0 7 0,4 0-7 0,-4 0 18 16,3 0-18-16,-3 0 18 0,0 0-18 0,0 0 15 15,0 0-15-15,0 0 16 0,4-4-16 0,-4 4 16 0,0 0-16 16,3-3 17-16,2-1-17 15,-5 4 15-15,0 0-15 0,4-3 16 0,4-2-16 0,-8 5 45 16,0 0-45-16,9-5 46 0,3-2-46 16,-12 7 32-16,0 0-32 0,13-5 32 0,-1-2-32 0,-12 7 23 0,0 0-23 0,15-9 24 15,3 1-24-15,-18 8 35 0,0 0-35 16,21-9 36-16,1-1-36 0,-22 10 20 16,0 0-20-16,25-11 20 0,1-1-20 0,-3 2 52 0,-1-2-52 0,-4 4 53 15,-3 1-53-15,-15 7 35 0,0 0-35 0,21-10 35 16,5-4-35-16,-26 14 51 0,0 0-51 0,26-14 51 15,2-3-51-15,-28 17 36 0,0 0-36 0,32-19 37 16,1-1-37-16,-33 20 17 0,0 0-17 0,36-23 17 16,6-1-17-16,-42 24 42 0,0 0-42 0,44-24 43 15,5-1-43-15,-6 1 32 0,-3 1-32 0,-3 6 32 16,-6 2-32-16,0-2 13 0,-3-2-13 0,0 3 13 0,0 4-13 16,-28 12 22-16,0 0-22 0,38-18 22 0,9-6-22 15,-47 24 7-15,0 0-7 0,56-30 8 16,7-4-8-16,-63 34 16 0,0 0-16 0,80-48 17 0,16-10-17 0,-96 58 3 15,0 0-3-15,90-53 4 16,1 2-4-16,-16 9 6 0,-11 6-6 0,-10 9 7 0,-12 6-7 0,-7 4 22 16,-9 5-22-16,4-5 23 0,-1 0-23 0,-29 17 2 15,0 0-2-15,41-22 2 0,6 0-2 16,-47 22 7-16,0 0-7 0,66-35 7 0,16-6-7 0,-82 41 33 16,0 0-33-16,73-43 33 0,2-5-33 0,-75 48 1 15,0 0-1-15,78-44 1 0,6-2-1 16,-16 11 12-16,-9 4-12 0,-5 4 12 0,-7 1-12 0,-10 6 4 0,-11 4-4 15,3-2 4-15,-1-1-4 0,-28 19 6 0,0 0-6 16,45-28 7-16,13-9-7 16,-58 37 13-16,0 0-13 0,75-47 14 0,15-9-14 0,-18 11 3 15,-8-1-3-15,-10 12 4 0,-10 8-4 0,-44 26 7 0,0 0-7 0,63-29 7 16,8 0-7-16,-8 1 7 0,-4 3-7 0,-19 6 8 16,-14 7-8-16,-26 12 22 0,0 0-22 0,35-17 23 15,0-4-23-15,-35 21 7 0,0 0-7 0,40-20 7 16,3-4-7-16,-43 24 9 0,0 0-9 0,46-23 10 15,1 1-10-15,-47 22 24 0,0 0-24 0,43-20 25 16,-1 1-25-16,-42 19 6 0,0 0-6 0,33-16 6 16,-7 4-6-16,-26 12 9 0,0 0-9 0,21-10 10 15,-7 3-10-15,-14 7 3 0,0 0-3 0,11-5 4 16,-4 2-4-16,-7 3 6 0,0 0-6 0,5-2 7 16,-2 2-7-16,-3 0 7 0,0 0-7 0,0 0 7 15,4 0-7-15,-4 0 0 0,0 0 0 0,0 0 1 0,0 0-1 16,0 0 0-16,0 0 0 0,0 0 1 0,0 0-1 0,0 0-6 15,0 0 6-15,0 0-5 0,0 0 5 0,0 0-26 16,0 0 26-16,0 0-26 0,0 0 26 0,0 0-155 16,0 0 155-16,0 0-154 0,0 0 154 0,0 0-225 15,0 0 225-15,0 0-225 0,0 0 225 0,0 0-214 16,0 0 214-16,0 0-214 0,0 0 214 0,0 0-481 16</inkml:trace>
  <inkml:trace contextRef="#ctx0" brushRef="#br0" timeOffset="189011.928">29755 15195 427 0,'0'0'0'0,"0"0"0"0,6 6 0 0,-6-6 21 0,3-7-21 0,-1 2 21 16,-2-1-21-16,0 0 0 0,1-3 0 0,-1 4 0 15,2 0 0-15,-2 1-5 0,0 1 5 0,0-1-5 16,0 3 5-16,0-3 1 0,0-1-1 0,0 2 2 16,0 3-2-16,0 0 44 0,0-5-44 0,0 5 45 15,0 0-45-15,0 0 32 0,0 0-32 0,0 0 33 16,0 0-33-16,0 0 34 0,0 0-34 0,0 0 35 16,0 0-35-16,0 0 23 0,0 0-23 0,0 0 24 15,0 0-24-15,0 0 17 0,0 0-17 0,0 0 17 16,0 0-17-16,0 0 10 0,0 0-10 0,0 0 11 0,0 0-11 0,0 0 17 15,0 0-17-15,0 0 17 16,0 0-17-16,0 0 22 0,0 0-22 0,0 0 23 0,0 0-23 0,0 0 38 16,0 0-38-16,0 0 39 0,0 0-39 0,0 0 37 15,0 0-37-15,0 0 37 0,0 0-37 0,0 0 24 16,0 0-24-16,0 0 25 0,0 0-25 0,0 0 41 16,0 0-41-16,0 0 41 0,0 0-41 0,0 0 8 15,0 0-8-15,0 0 8 0,0 0-8 0,0 0 12 16,0 0-12-16,0 0 13 0,0 0-13 0,0 0 25 0,0 0-25 15,0 0 26-15,0 0-26 16,0 0 11-16,0 0-11 0,0 0 11 0,0 0-11 0,0 0 10 0,0 0-10 16,0 0 11-16,2 5-11 0,1-4 1 15,1 5-1-15,-1 0 2 0,1 1-2 0,-4-7 0 0,0 0 0 0,5 19 0 16,4 2 0-16,-9-21-11 0,0 0 11 0,7 20-10 16,0 3 10-1,-7-23-63-15,0 0 63 0,5 22-63 0,-2 0 63 0,-3-22-160 16,0 0 160-16,2 24-159 0,-2 2 159 0,2 23-516 0</inkml:trace>
  <inkml:trace contextRef="#ctx0" brushRef="#br0" timeOffset="189960.288">28348 15989 214 0,'0'0'0'0,"-6"5"0"0,-4 3 0 0,10-8 104 0,0 0-104 0,0 0 104 15,0-5-104-15,0 5 96 0,0 0-96 0,2-3 96 16,-1-2-96-16,-1 5 82 0,0 0-82 0,2-4 83 16,0 1-83-16,-2 3 77 0,0 0-77 0,0 0 77 15,2-4-77-15,-2 4 79 0,0 0-79 0,0 0 79 16,0 0-79-16,0 0 73 0,0 0-73 0,0 0 73 16,0 0-73-16,0 0 56 0,0 0-56 0,0 0 56 15,0 0-56-15,0 0 18 0,0 0-18 0,0 0 18 16,0 0-18-16,0 0 7 0,0 0-7 0,0 0 8 0,0 0-8 15,0 0 1-15,0 0-1 0,0 0 1 0,1 5-1 16,3 4-2-16,1 1 2 0,2 4-1 0,2 3 1 16,-9-17-7-16,0 0 7 0,10 26-6 0,4 8 6 15,-14-34-34-15,0 0 34 0,12 33-33 0,2 1 33 0,-14-34-80 16,0 0 80-16,11 29-79 0,-2-3 79 0,-9-26-114 16,0 0 114-16,-4 12-114 0,-8-7 114 15,-4 9-611-15</inkml:trace>
  <inkml:trace contextRef="#ctx0" brushRef="#br0" timeOffset="190859.879">27268 16509 102 0,'0'0'0'0,"0"0"5"0,0 0-5 0,0 0 6 16,7 2-6-16,-7-2-1 0,0 0 1 0,3 0-1 0,-1 0 1 15,-2 0-1-15,0 0 1 0,0 0-1 16,0 0 1-16,0 0 33 0,0 0-33 0,0 0 34 0,0 0-34 16,0 0 52-16,0 0-52 0,0 0 52 0,0 0-52 15,0 0 60-15,0 0-60 0,0 0 60 0,0 0-60 16,0 0 75-16,0 0-75 0,0 0 75 0,0 0-75 0,0 0 66 16,0 0-66-16,0 0 67 0,0 0-67 0,0 0 54 15,0 0-54-15,0 0 54 0,0 0-54 0,0 0 57 16,0 0-57-16,0 0 57 0,0 0-57 0,0 0 44 15,0 0-44-15,0 0 45 0,0 0-45 0,0 0 29 16,0 0-29-16,0 0 29 0,0 0-29 0,0 0 40 0,0 0-40 16,0 0 40-16,0 0-40 0,0 0 14 0,0 0-14 15,1 9 15-15,3 4-15 0,-4-13 13 16,0 0-13-16,7 30 13 0,3 9-13 0,-10-39 17 0,0 0-17 16,11 39 17-16,-1 6-17 0,-10-45-2 15,0 0 2-15,11 38-1 0,-1-2 1 0,-10-36-158 0,0 0 158 16,7 34-157-16,-2-3 157 0,8 34-578 15</inkml:trace>
  <inkml:trace contextRef="#ctx0" brushRef="#br0" timeOffset="192060.997">26071 17272 1009 0,'0'0'0'0,"0"0"-102"16,0 0 102-16,0-5-102 0,3-4 102 0,-3 9-15 0,0 0 15 15,2-5-14-15,0 0 14 0,-2 5-10 0,0 0 10 16,1-4-10-16,3 1 10 0,-4 3 0 0,0 0 0 0,0 0 0 16,3-3 0-16,-3 3 39 0,0 0-39 0,0 0 40 15,0 0-40-15,0 0 45 0,0 0-45 0,0 0 46 16,0 0-46-16,0 0 31 0,0 0-31 0,0 0 31 16,0 0-31-16,0 0 9 0,0 0-9 0,0 0 10 15,4-4-10-15,-4 4 12 0,0 0-12 0,2-3 12 16,1-1-12-16,-3 4 8 0,0 0-8 15,5-5 8-15,-3 0-8 0,-2 5 3 0,0 0-3 0,4-7 4 16,-3 0-4-16,-1 7 6 0,0 0-6 0,2-7 6 0,0 1-6 16,-2 6 0-16,0 0 0 0,2-7 0 0,-1 0 0 15,-1 7-13-15,0 0 13 0,2-7-12 0,0-2 12 16,-2 9-41-16,0 0 41 0,1-10-40 0,1-2 40 0,-2 12-60 16,0 0 60-16,2-10-59 0,-2 0 59 15,0 10-61-15,0 0 61 0,0-9-60 0,2 2 60 16,-2 7-36-16,0 0 36 0,0-7-36 0,0 2 36 0,0 5 0 15,0 0 0-15,0-5 1 0,1 2-1 0,-1 3 26 16,0 0-26-16,0-4 26 0,2 2-26 0,-2 2 32 16,0 0-32-16,0 0 33 0,2-3-33 0,-2 3 22 15,0 0-22-15,0 0 22 0,0 0-22 0,0 0 18 0,0 0-18 16,0 0 19-16,0 0-19 0,0 0 35 16,0 0-35-16,0 0 35 0,0 0-35 0,0 0 52 0,0 0-52 15,0 0 53-15,0 0-53 0,0 0 52 0,0 0-52 0,2 5 53 16,3 2-53-16,-5-7 67 15,0 0-67-15,7 14 67 0,2 5-67 0,-9-19 59 0,0 0-59 0,10 27 59 16,4 7-59-16,-2-3 27 0,-1 0-27 0,-6-11 27 16,-2-6-27-16,1-2-30 0,-1-2 30 15,4 9-30-15,2 4 30 0,-9-23-73 0,0 0 73 0,16 41-890 16,-32-82 890-16</inkml:trace>
  <inkml:trace contextRef="#ctx0" brushRef="#br0" timeOffset="202467.995">26344 8086 113 0,'0'0'0'0,"-5"0"0"16,-5 3 0-16,10-3 0 0,0 0 0 0,0 0 1 15,1-5-1-15,3 2-26 0</inkml:trace>
  <inkml:trace contextRef="#ctx0" brushRef="#br0" timeOffset="203236.343">26341 8089 91 0,'0'0'0'0,"0"0"0"0,0 0 0 16,0 0 10-16,0 0-10 0,0 0 10 15,1-5-10-15,-1 5 34 0,0 0-34 0,0 0 35 0,2-3-35 16,-2 3 28-16,0 0-28 0,0 0 28 0,0 0-28 0,0 0 33 16,0 0-33-16,0 0 34 0,0 0-34 0,0 0 22 15,0 0-22-15,0 0 22 0,0 0-22 16,0 0 10-16,0 0-10 0,0 0 11 0,0 0-11 0,0 0 5 15,0 0-5-15,0 0 6 0,0 0-6 0,0 0 0 16,0 0 0-16,0 0 1 0,0 0-1 16,0 0 2-16,0 0-2 0,0 0 2 0,0 0-2 15,0 0 0-15,0 0 0 0,0 0 0 0,0 0 0 0,0 0 0 0,0 0 0 16,0 0 0-16,0 0 0 0,0 0 0 0,0 0 0 16,0 0 0-16,0 0 0 0,0 0 3 15,0 0-3-15,0 0 4 0,0 0-4 0,0 0 7 0,0 0-7 16,0 0 8-16,0 0-8 0,0 0 8 0,0 0-8 0,0 0 9 15,0 0-9-15,0 0 8 0,0 0-8 0,0 0 8 16,0 0-8-16,0 0 8 0,0 0-8 0,0 0 8 16,0 0-8-16,0 0 3 0,0 0-3 0,0 0 4 15,0 0-4-15,0 0 6 0,0 0-6 0,0 0 6 16,0 0-6-16,0 0 7 0,0 0-7 0,0 0 7 16,0 0-7-16,0 0 3 0,0 0-3 0,0 0 3 15,0 0-3-15,0 0 12 0,0 0-12 16,0 0 12-16,0 0-12 0,0 0 8 0,0 0-8 0,0 0 8 15,0 0-8-15,0 0 8 0,0 0-8 0,0 0 9 0,0 0-9 16,0 0 3-16,0 0-3 0,0 0 4 0,0 0-4 16,0 0 12-16,0 0-12 0,0 0 12 0,0 0-12 15,0 0 8-15,0 0-8 0,0 0 8 0,0 0-8 16,0 0 23-16,0 0-23 0,0 0 24 0,0 0-24 0,0 0 7 16,0 0-7-16,0 0 7 0,0 0-7 0,0 0 25 15,0 0-25-15,0 0 26 0,4 2-26 0,-4-2 12 16,0 0-12-16,0 0 13 0,5 1-13 0,-5-1 18 15,0 0-18-15,3 2 18 0,1 1-18 0,-4-3 15 16,0 0-15-16,3 0 15 0,1 4-15 0,-4-4 34 16,0 0-34-16,3 3 35 0,-1 1-35 0,-2-4 10 15,0 0-10-15,2 5 11 0,1-2-11 0,-3-3 36 0,0 0-36 16,2 2 37-16,0 5-37 0,-2-7 19 0,0 0-19 16,2 3 20-16,-1 1-20 0,-1-4 28 15,0 0-28-15,2 3 28 0,0-1-28 0,-2-2-11 0,0 0 11 0,0 0-10 16,3 3 10-16,-3-3-8 0,0 0 8 0,0 0-8 15,2 4 8-15,-2-4-2 0,0 0 2 0,3 0-1 16,4 0 1-16,-7 0 0 16,0 0 0-16,11-7 0 0,1 0 0 0,-12 7 1 0,0 0-1 0,19-10 1 15,4-4-1-15,-2 0 5 0,1-1-5 16,-1-1 5-16,2 1-5 0,-23 15 3 0,0 0-3 0,23-22 4 16,-1-1-4-16,-22 23-20 0,0 0 20 15,25-27-19-15,1-4 19 0,-26 31-164 0,0 0 164 0,26-27-163 16,0-6 163-16,26-25-404 0</inkml:trace>
  <inkml:trace contextRef="#ctx0" brushRef="#br0" timeOffset="204362.783">27275 7862 393 0,'0'0'0'0,"-4"-2"0"0,-1-2 0 16,5 4 3-16,0 0-3 0,0 0 4 0,2-3-4 0,-2 3 6 15,0 0-6-15,3 0 6 0,1 0-6 0,-4 0 2 16,0 0-2-16,3 3 2 0,-1-3-2 0,-2 0 0 16,0 0 0-16,0 0 0 0,3 0 0 0,-3 0 1 15,0 0-1-15,0 0 1 0,0 0-1 0,0 0 1 16,0 0-1-16,0 0 1 0,0 0-1 0,0 0 0 16,0 0 0-16,0 0 0 0,0 0 0 0,0 0-2 0,0 0 2 15,0 0-1-15,0-3 1 0,0 3-2 0,0 0 2 16,0 0-1-16,0-5 1 0,0 5-17 0,0 0 17 0,0 0-17 15,-2-4 17-15,2 4-24 0,0 0 24 0,0 0-23 16,0 0 23-16,0 0-22 0,0 0 22 0,0 0-22 16,0 0 22-16,0 0-17 0,0 0 17 0,0 0-16 15,0 0 16-15,0 0-18 0,0 0 18 0,0 0-18 16,0 0 18-16,0 0-4 0,0 0 4 0,0 0-3 16,0 0 3-16,0 0 0 0,0 0 0 0,0 0 0 15,0 0 0-15,0 0 2 0,0 0-2 0,0 0 2 16,0 0-2-16,0 0 0 0,0 0 0 0,0 0 1 15,0 0-1-15,0 0 0 0,0 0 0 0,0 0 0 16,0 0 0-16,0 0 0 0,0 0 0 0,0 0 0 16,0 0 0-16,0 0-1 0,0 0 1 0,0 0 0 15,0 0 0-15,0 0 0 0,0 0 0 0,0 0 0 0,0 0 0 16,0 0 11-16,0 0-11 0,0 0 11 0,0 0-11 16,0 0 10-16,0 0-10 0,0 0 10 0,0 0-10 15,0 0 9-15,0 0-9 0,0 0 10 0,0 0-10 0,0 0 24 16,0 0-24-16,0 0 25 0,0 0-25 0,0 0 2 15,0 0-2-15,0 0 2 0,0 0-2 0,0 0 12 16,0 0-12-16,0 0 13 0,0 0-13 0,0 0 15 16,0 0-15-16,0 0 16 0,0 0-16 0,0 0 1 15,0 0-1-15,0 0 1 0,0 0-1 0,0 0 1 16,0 0-1-16,0 0 1 0,0 0-1 0,0 0 0 16,0 0 0-16,0 0 1 0,0 0-1 0,0 0 0 0,0 0 0 15,0 0 1-15,0 0-1 0,0 0 0 16,0 0 0-16,0 0 0 0,0 0 0 0,0 0 0 0,0 0 0 15,0 0 0-15,0 0 0 0,0 0 0 0,0 0 0 16,0 0 0-16,0 0 0 0,0 0 0 0,0 0 0 0,0 0 0 16,0 0 0-16,0 0-1 0,0 0 1 0,0 0 0 15,0 0 0-15,0 0-3 0,0 0 3 0,0 0-3 16,0 0 3-16,0 0 0 0,0 0 0 0,0 0 0 16,0 0 0-16,0 0-2 0,0 0 2 0,0 0-1 15,0 0 1-15,0 0-63 0,0 0 63 0,0 0-63 16,6 0 63-16,-1 0-117 0</inkml:trace>
  <inkml:trace contextRef="#ctx0" brushRef="#br0" timeOffset="-206787.349">26344 17023 91 0,'0'0'0'0,"0"0"4"0,0 0-4 0,16-5 5 15,12-3-5-15,-28 8 23 0,0 0-23 0,22-9 24 16,1-1-24-16,-23 10 13 0,0 0-13 0,23-9 14 16,-1 1-14-16,-22 8 18 0,0 0-18 0,23-9 19 15,-2-1-19-15,-2 0 15 0,-3-2-15 0,-2 5 15 0,-4 2-15 16,1-1 4-16,-1 3-4 0,-1 0 5 16,-1 1-5-16,1-3 7 0,0-2-7 0,0 0 8 0,-2 0-8 15,5-1 22-15,-4-1-22 0,1 4 23 0,-2 1-23 16,2 1 12-16,0 0-12 0,-2-1 13 0,0 1-13 0,-7 3 10 15,0 0-10-15,12-5 10 0,0-2-10 0,-12 7 1 16,0 0-1-16,17-9 2 0,2-3-2 0,-19 12-1 16,0 0 1-16,20-12-1 0,1 0 1 15,-21 12-5-15,0 0 5 0,22-12-5 0,1 0 5 0,-23 12-1 16,0 0 1-16,23-10-1 0,-1 0 1 0,-22 10-1 16,0 0 1-16,23-11-1 0,-1 3 1 0,-22 8-1 15,0 0 1-15,25-9 0 0,-1 1 0 0,-24 8 0 16,0 0 0-16,21-11 1 0,0 1-1 0,-21 10 0 15,0 0 0-15,21-12 0 0,0-2 0 0,-21 14-2 16,0 0 2-16,22-15-2 0,5-2 2 0,-27 17-2 0,0 0 2 0,26-19-1 16,2 0 1-16,-28 19-5 0,0 0 5 15,26-19-5-15,2 2 5 0,-28 17-3 0,0 0 3 0,26-15-3 16,2 1 3-16,-28 14-2 0,0 0 2 16,26-12-1-16,2 4 1 0,-28 8-5 0,0 0 5 0,26-7-4 15,-2 0 4-15,-1 0-2 0,-4 2 2 0,-5 1-2 16,-5 1 2-16,3 0 0 0,0-1 0 0,-3 1 0 15,-2 1 0-15,1 0 0 0,1-1 0 0,-2-1 1 16,0-1-1-16,0 0 1 0,2-2-1 0,1 0 1 16,4 1-1-16,-3-1 4 0,-3 2-4 0,1-2 5 0,1 0-5 15,-1 0 6-15,-2 0-6 0,2 0 7 16,0 2-7-16,-9 5 14 0,0 0-14 0,12-7 15 16,2 1-15-16,-14 6 14 0,0 0-14 0,15-7 15 0,1-2-15 0,-16 9 15 15,0 0-15-15,19-8 16 0,4-3-16 0,-23 11 26 16,0 0-26-16,22-10 26 0,5 0-26 15,-27 10 20-15,0 0-20 0,26-11 20 0,0-1-20 0,-26 12 26 16,0 0-26-16,26-12 26 0,2-1-26 0,-28 13 14 16,0 0-14-16,26-12 15 0,2-2-15 0,-28 14 18 15,0 0-18-15,24-14 19 0,-1 1-19 16,-23 13 15-16,0 0-15 0,21-16 15 0,0-1-15 16,-21 17 26-16,0 0-26 0,22-15 26 0,1-2-26 15,-23 17 6-15,0 0-6 0,24-16 7 0,3 2-7 0,-27 14 17 16,0 0-17-16,27-13 17 0,3-1-17 0,-30 14 15 15,0 0-15-15,30-12 15 0,1 0-15 0,-31 12 34 0,0 0-34 16,31-12 34-16,1-2-34 0,-6 4 18 16,-2 1-18-16,-5-1 18 0,-1-2-18 0,-4 2 29 0,-4 0-29 0,2 1 29 15,2 2-29-15,-14 7 12 0,0 0-12 0,18-8 13 16,1-4-13-16,-19 12 29 16,0 0-29-16,21-12 29 0,3-2-29 0,-24 14 11 0,0 0-11 0,25-14 11 15,1-1-11-15,-26 15 19 0,0 0-19 0,29-14 20 16,3-1-20-16,-32 15 23 0,0 0-23 0,33-14 24 15,2-1-24-15,-35 15 22 0,0 0-22 0,33-16 22 16,0-1-22-16,-33 17 39 0,0 0-39 0,30-15 40 16,-4-2-40-16,-26 17 32 0,0 0-32 0,26-18 32 15,0 1-32-15,-26 17 22 0,0 0-22 0,26-19 22 0,-2 1-22 16,-24 18 18-16,0 0-18 0,28-19 19 16,0 2-19-16,-28 17-14 0,0 0 14 0,28-18-13 0,2 3 13 15,-30 15-46-15,0 0 46 0,31-14-45 0,0 1 45 16,-31 13-51-16,0 0 51 0,33-12-50 0,1-2 50 15,-5 2-38-15,-3 0 38 0,-7 5-38 0,-3 2 38 16,2-2-27-16,-1 0 27 0,-5 0-27 0,-3 1 27 0,-9 6-5 16,0 0 5-16,12-7-4 0,2-2 4 15,-14 9-9-15,0 0 9 0,14-7-9 0,2 0 9 0,-16 7-8 16,0 0 8-16,14-6-8 0,0-3 8 0,-14 9-3 16,0 0 3-16,12-7-3 0,0 0 3 0,-12 7-6 15,0 0 6-15,10-7-6 0,1 4 6 0,-11 3-3 0,0 0 3 16,10-7-3-16,-1 0 3 0,-9 7-2 15,0 0 2-15,9-5-1 0,-1 0 1 0,-8 5-1 0,0 0 1 16,7-3-1-16,0-1 1 0,-7 4 0 0,0 0 0 16,7-3 0-16,-1 1 0 0,-6 2 1 0,0 0-1 0,5-2 2 15,2 1-2-15,-7 1 1 0,0 0-1 16,5-2 2-16,2 0-2 0,-7 2 1 0,0 0-1 0,5-2 2 16,0 1-2-16,-5 1 1 0,0 0-1 0,6-2 2 15,1 0-2-15,-7 2 0 0,0 0 0 0,5-1 0 16,0 1 0-16,-5 0 0 0,0 0 0 15,4 0 1-15,-1-2-1 0,-3 2 2 0,0 0-2 0,3 0 3 16,-1-2-3-16,-2 2 12 0,0 0-12 0,0 0 12 16,4-2-12-16,-4 2 15 0,0 0-15 0,0 0 15 15,0 0-15-15,0 0 4 0,0 0-4 0,0 0 4 16,0 0-4-16,0 0 3 0,0 0-3 0,0 0 3 0,0 0-3 16,0 0 5-16,0 0-5 0,0 0 6 0,3-1-6 15,-3 1 12-15,0 0-12 0,0 0 13 16,4-2-13-16,-4 2 23 0,0 0-23 0,0 0 24 0,3-2-24 15,-3 2 13-15,0 0-13 0,0 0 14 0,4-1-14 0,-4 1 18 16,0 0-18-16,0 0 19 0,0 0-19 0,0 0 33 16,0 0-33-16,0 0 34 0,0 0-34 0,0 0 10 15,0 0-10-15,0 0 11 16,0 0-11-16,0 0 20 0,0 0-20 0,0 0 20 0,0 0-20 16,0 0 3-16,0 0-3 0,0 0 4 0,0 0-4 0,0 0 13 15,0 0-13-15,0 0 14 0,0 0-14 0,0 0 8 16,0 0-8-16,0 0 9 0,0 0-9 0,0 0 3 15,0 0-3-15,0 0 4 0,0 0-4 0,0 0 6 16,0 0-6-16,0 0 7 0,0 0-7 0,0 0 7 0,0 0-7 16,0 0 7-16,0 0-7 0,0 0 0 0,0 0 0 0,0 0 1 15,0 0-1-15,0 0 0 16,0 0 0-16,0 0 1 0,0 0-1 0,0 0 0 0,0 0 0 0,0 0 0 16,0 0 0-16,0 0-3 0,0 0 3 0,0 0-3 15,0 0 3-15,0 0-13 0,0 0 13 0,0 0-12 16,0 0 12-16,0 0-15 0,0 0 15 0,0 0-15 15,0 0 15-15,0 0-16 0,0 0 16 0,0 0-15 16,0 0 15-16,0 0-10 0,0 0 10 0,0 0-9 16,0 0 9-16,0 0-4 0,0 0 4 0,0 0-4 15,0 0 4-15,0 0-3 0,0 0 3 0,0 0-3 16,0 0 3-16,0 0-5 0,0 0 5 0,0 0-5 16,0 0 5-16,0 0-1 0,0 0 1 0,0 0 0 15,0 0 0-15,0 0-2 0,0 0 2 0,0 0-1 0,0 0 1 16,0 0-2-16,0 0 2 0,0 0-1 0,0 0 1 15,0 0-9-15,0 0 9 0,0 0-9 0,0 0 9 16,0 0-4-16,0 0 4 0,0 0-3 0,0 0 3 0,0 0-7 16,0 0 7-16,0 0-6 0,0 0 6 0,0 0-8 15,0 0 8-15,0 0-7 0,0 0 7 16,0 0-8-16,0 0 8 0,0 0-7 0,0 0 7 0,0 0-8 16,0 0 8-16,0 0-8 0,0 0 8 0,0 0-4 15,0 0 4-15,0 0-3 0,0 0 3 0,0 0-2 0,0 0 2 16,0 0-2-16,0 0 2 0,0 0-2 15,0 0 2-15,0 0-1 0,0 0 1 0,0 0-9 0,0 0 9 16,0 0-8-16,0 0 8 0,0 0-23 0,0 0 23 16,0 0-22-16,0 0 22 0,0 0-49 0,0 0 49 15,0 0-49-15,0 0 49 0,0 0-107 0,0 0 107 0,0 0-107 16,0 0 107-16,0 0-111 0,0 0 111 0,-4-2-111 16,-1-3 111-16,-4-2-361 0</inkml:trace>
  <inkml:trace contextRef="#ctx0" brushRef="#br0" timeOffset="-64936.379">17184 8470 113 0,'0'0'0'0,"0"0"0"16,9-4 0-16,-9 4 31 0,0 0-31 0,2 0 31 0,3-3-31 16,-5 3 48-16,0 0-48 0,5-4 48 0,0 1-48 15,-5 3 36-15,0 0-36 0,7-2 36 0,2-1-36 16,-9 3 40-16,0 0-40 0,10 0 41 0,3-4-41 0,-13 4 17 15,0 0-17-15,14 0 17 0,0 0-17 0,-14 0 30 16,0 0-30-16,15 0 30 0,1-3-30 16,-16 3 19-16,0 0-19 0,17 0 20 0,2 0-20 0,-19 0 26 15,0 0-26-15,20 0 26 0,1 0-26 0,-21 0 33 16,0 0-33-16,24-2 33 0,2 1-33 0,-2 1 29 16,3 0-29-16,-7 0 29 0,1 0-29 15,0 1 33-15,0 1-33 0,2-2 33 0,-6-3-33 0,-17 3 22 16,0 0-22-16,26 0 22 0,4 0-22 0,-30 0 18 15,0 0-18-15,37 1 18 0,1 4-18 0,-38-5 18 0,0 0-18 0,47 4 18 16,0-2-18-16,-3-1 33 0,-3 1-33 16,-4-2 34-16,-2-2-34 0,-35 2 18 0,0 0-18 0,42-3 18 15,5-4-18 1,-47 7 36-16,0 0-36 0,54-5 36 0,12-7-36 0,-9 8 20 0,1-1-20 0,-9 2 20 16,-11-1-20-16,-38 4 29 0,0 0-29 0,47-3 29 15,-2 0-29-15,-45 3 20 16,0 0-20-16,53-2 20 0,1 0-20 0,-54 2-7 0,0 0 7 0,57-2-7 15,6 2 7-15,-63 0-15 0,0 0 15 0,55-3-14 16,3 0 14-16,-9 3-10 0,-4 3 10 0,-7-3-10 16,-8 3 10-16,-30-3-11 0,0 0 11 0,31 0-10 15,1 2 10-15,-32-2-4 0,0 0 4 0,28 2-3 16,-1 0 3-16,-27-2-2 0,0 0 2 0,23 3-2 0,-5-3 2 16,-18 0-5-16,0 0 5 0,17 3-5 0,2-3 5 15,-19 0-1-15,0 0 1 0,11 4 0 0,-1-1 0 16,-10-3 0-16,0 0 0 0,7 5 0 0,-2-5 0 15,-5 0-5-15,0 0 5 0,5 4-5 0,-3-4 5 0,-2 0-38 16,0 0 38-16,0 0-38 16,4 0 38-16,-4 0-58 0,0 0 58 0,0 0-58 0,0 0 58 15,0 0-144-15,0 0 144 0,0 0-144 0,0 3 144 0,0 2-378 16</inkml:trace>
  <inkml:trace contextRef="#ctx0" brushRef="#br0" timeOffset="-64516.28">21006 8411 796 0,'0'0'0'0,"-3"-8"0"0,-4-4 0 16,7 12 65-16,0 0-65 0,-2-4 66 0,2 3-66 15,0 1 54-15,0 0-54 0,0 0 55 0,0 0-55 0,0 0 20 16,0 0-20-16,0 0 20 0,2 5-20 0,-2-5 3 16,0 0-3-16,0 5 4 0,3-5-4 0,-3 0 0 15,0 0 0-15,0 0 0 0,2 3 0 0,-2-3-31 16,0 0 31-16,0 0-31 0,4 0 31 0,-4 0-87 16,0 0 87-16,0 0-86 0,1-6 86 0,-1 6-167 15,0 0 167-15,0 0-167 0,0-6 167 0,0 3-284 16</inkml:trace>
  <inkml:trace contextRef="#ctx0" brushRef="#br0" timeOffset="131382.24">25869 7656 449 0,'0'0'0'0,"0"0"0"0,0 0 0 16,0 0 84-16,0 0-84 0,0 0 85 15,7-24-85-15,-7 24 86 0,0 0-86 0,1-12 87 0,1-3-87 16,-2 15 69-16,0 0-69 0,-2-16 70 0,1 1-70 0,-3 3 58 16,-1 0-58-16,1 1 58 0,3 6-58 15,-1-3 51-15,0 4-51 0,0-1 51 0,2 3-51 16,0 2 22-16,-1-1-22 0,1 1 23 0,0 0-23 0,0 0 30 16,0 0-30-16,0 0 30 0,-4 0-30 0,4 0 6 15,0 0-6-15,0 0 7 0,0 0-7 0,0 0 10 16,0 0-10-16,0 0 10 15,0 0-10-15,0 0 8 0,-3 0-8 0,1 1 9 0,2 3-9 0,0-4 3 16,0 0-3-16,-5 22 4 0,-2 14-4 0,7-36 6 0,0 0-6 16,-11 45 6-1,-3 13-6-15,4-7 13 0,1 8-13 0,2-20 13 0,0-10-13 0,7-29 33 0,0 0-33 16,-7 50 34-16,-5 6-34 0,12-56 4 0,0 0-4 16,-10 47 5-16,3-8-5 0,7-39 18 0,0 0-18 0,-9 33 18 15,2-8-18-15,7-25 23 0,0 0-23 0,-5 17 24 16,3-5-24-16,2-12 49 0,0 0-49 0,-2 11 49 15,1-3-49-15,1-8 51 0,0 0-51 0,-2 4 51 16,0-1-51-16,2-3 54 0,0 0-54 0,-2 3 54 16,1-1-54-16,1-2 45 0,0 0-45 0,0 0 45 15,0 4-45-15,0-4 30 0,0 0-30 0,0 0 30 16,0 0-30-16,0 0 34 0,0 0-34 0,0 0 34 16,0 0-34-16,0 0 37 0,0 0-37 0,0 0 37 15,0 0-37-15,0 0 23 0,0 0-23 0,5-7 24 16,4-2-24-16,3-8 10 0,5-2-10 0,6-3 11 0,5-2-11 15,-28 24 12-15,0 0-12 0,41-29 12 0,14-5-12 16,-55 34 1-16,0 0-1 0,62-36 1 0,13-2-1 16,-75 38 3-16,0 0-3 0,101-45 3 0,21-9-3 0,-122 54 10 15,0 0-10-15,122-45 11 0,9 4-11 16,-131 41 3-16,0 0-3 0,132-33 4 16,4 4-4-16,-136 29 0 0,0 0 0 0,120-22 0 0,-14 0 0 0,-25 8-82 15,-24 2 82-15,-15 5-81 0,-19 4 81 0,-23 3-125 16,0 0 125-16,0-26-125 0,-20-13 125 0,1-26-1276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29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3680,'0'0'0,"11"-3"0,10-7 0,12-1-2280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3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5296,'9'-54'2184,"213"2"-639,166 21 166,-378 30-1764,29-4-447,-20 8-3306,-13 0 13</inkml:trace>
  <inkml:trace contextRef="#ctx0" brushRef="#br0" timeOffset="283.234">185 378 7448,'122'-27'2585,"81"19"-4813,-86-13-193,-64-4 1702,34-11-1874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31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712 297 1712,'-3'-8'156,"0"1"1,-1 0-1,1 0 0,-2 1 1,1-1-1,-1 1 1,0 0-1,0 0 0,-1 0 1,1 1-1,-1 0 0,-1 0 1,1 0-1,-1 1 1,1 0-1,-1 0 0,0 1 1,-1 0-1,1 0 0,0 1 1,-5-1-157,-65 14 605,-166 100-228,199-81-370,27-20-2,0 2 0,1-1 0,1 2 1,0 0-1,1 1 0,0 1 0,1 0 0,1 1 0,0 0 0,1 0 0,1 2 0,0-1 0,1 1 1,2 1-1,-1-1 0,2 1 0,-2 10-5,3 2 6,5 9-4,0-32-27,0-1 0,1 1 1,0-1-1,0 1 0,1-1 1,-1 1-1,2-1 0,-1 0 1,1 0-1,0 0 0,1 0 0,-1-1 1,2 0-1,-1 1 0,0-1 1,1 0-1,0-1 0,1 1 1,-1-1-1,1 0 0,0-1 1,0 1-1,6 2 25,303 125-2032,-193-64 1636,-120-62 435,0-1 0,0 0 0,0 0 0,0 1-1,-1-1 1,0 1 0,0 0 0,0-1 0,-1 1 0,0-1 0,0 1 0,0 0 0,-1-1 0,0 1-1,0 0 1,0-1 0,-1 1 0,1-1 0,-1 0 0,-1 0 0,1 1 0,-1-1 0,0-1 0,0 1-1,0 0 1,-1-1 0,0 0 0,-2 3-39,-6 6 142,-1 0 0,0-1 0,0-1 0,-2 0 0,1-1 0,-1 0 0,0-2 0,-1 1 0,0-2 0,-4 1-142,7-2-197,0-1 1,0 0-1,0-1 0,0 0 0,-1-1 1,0-1-1,1 0 0,-1-1 0,0-1 0,0 0 1,0 0-1,-4-2 197,-23-1-1680</inkml:trace>
  <inkml:trace contextRef="#ctx0" brushRef="#br0" timeOffset="4705.315">648 13 1080,'0'0'272,"0"0"20,0 0 81,0 0 30,0 0 18,0 0-3,0 0-53,0 0-22,0 0-38,0 0-13,0 0-16,0 0 1,0 0 22,0 0-2,0 0-26,0 0-22,0 0-57,0 0-25,0 0-63,0 0 16,0 0 129,0 0-4,0 0-163,0 0-36,0 0 28,0 0 14,0 0 33,0 0 20,0 0 29,-6 5-24,-8 5-41,1 1 0,0 0 0,1 1 0,0 0-1,0 1 1,1 0 0,1 1 0,1 0 0,0 0-1,-6 14-104,-74 291 426,38-139-2182,39-147 1427,0 0 0,-2 0 1,-1-1-1,-2-1 0,-1-1 1,-18 23 328,-1 15-248,24-36-27,12-31 282,1 0 0,-5 4-6,56-164-1177,-28 81 1113,28-126-183,-33 124 163,34-89-201,100-112-188,-110 232 2416,-42 50-1883,3 11 531,18 21-579,27 68-2,107 321 174,-119-288 101,59 210 498,-25-141-214,-70-203-619,0 0-1,-1 0 0,1 0 0,-1 0 0,1 0 0,-1 0 1,1 0-1,0 0 0,-1 0 0,1 0 0,-1 0 0,1 0 1,-1 0-1,1 0 0,0 0 0,-1 1 0,1-1 0,0 0 1,-1 0-1,1 0 0,-1 1 0,1-1 0,0 0 0,-1 0 1,1 1-1,0-1 0,0 0 0,-1 1 0,1-1 0,0 0 1,0 1-1,-1-1 0,1 1 0,0-1 0,0 0 0,0 1 1,0-1-1,0 1 0,0-1 0,0 1 0,-1-1 0,1 0 0,0 1 1,0-1-1,1 1 0,-1-1 0,0 1 0,0-1 0,0 0 1,0 1-1,0-1 0,0 1 0,1-1 0,-1 0 50,-41-21-1424,39 20 1286,-43-25-296,-21-11-913</inkml:trace>
  <inkml:trace contextRef="#ctx0" brushRef="#br0" timeOffset="5016.178">353 927 904,'76'37'72,"-196"-73"2484,53 15 381,93 8-1622,329-51 398,-225 77-2373,-75 42-1733,-12-9-1547</inkml:trace>
  <inkml:trace contextRef="#ctx0" brushRef="#br0" timeOffset="5582.936">1441 786 4040,'-7'1'173,"1"0"0,-1 0 0,0 0 0,1 1 0,-1 0 0,1 0 0,-1 1 0,1 0 0,0 0 0,0 0 0,1 1 0,-1 0-1,0 0 1,1 0 0,0 1 0,0-1 0,1 1 0,-1 1 0,1-1 0,0 1 0,0-1 0,1 1 0,0 0 0,0 0 0,0 1 0,1 0-173,-15 29 137,2 0 0,2 0-1,2 2 1,1 0 0,1 0 0,3 0-1,1 1-136,13 124-750,-7-159 718,1 1 1,-1 0-1,1-1 1,-1 1-1,1 0 1,1-1 0,-1 0-1,1 0 1,0 1-1,-1-2 1,2 1-1,-1 0 1,0-1-1,1 1 1,0-1-1,0 0 1,0 0-1,0 0 1,0-1-1,0 1 1,1-1-1,-1 0 1,1-1-1,0 1 1,-1-1-1,1 0 1,0 0-1,0 0 1,0-1-1,0 1 1,2-1 31,40-12-63,-23-5 62,-18 13 60,0 1 0,-1-1 0,1 0 1,-1 0-1,0-1 0,0 0 0,0 0 0,-1 0 0,0 0 1,0-1-1,0 1 0,-1-1 0,1 0 0,-1 0 1,-1-1-1,1 1 0,-1 0 0,0-1 0,-1 0 1,0 1-1,0-1 0,0 0 0,0 0 0,-1 1 0,-1-1 1,1 0-1,-1 0 0,0-1-59,-95-201-3962,61 126 835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2:4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250 496 1624,'0'0'0,"-2"-17"0,-3-13 0,-10 21 280,-10 9-280,20-2 288,5-3-288,0 5-160,-6 0 160,-17 7-160,-12 6 160,12-5-368,2 1 368,3-3-360,-1-3 360,-17 5-288</inkml:trace>
  <inkml:trace contextRef="#ctx0" brushRef="#br0" timeOffset="201.112">0 496 1176,'150'-52'1829,"-74"31"-1337,292-63 1058,-175 47-923,-98 27-360,-21 3-240,92 1-1384,-161 22-615,-6-2 765</inkml:trace>
  <inkml:trace contextRef="#ctx0" brushRef="#br0" timeOffset="452.094">767 1 1176,'152'93'1345,"-13"-4"-42,-85-48-823,35 97 125,-76-95-662,-13-24-322,-79 157-1977,22-104 2063,-29 40-307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2:39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93 865 1800,'16'260'838,"-1"-3"3164,-14 185-4002,-19-269 1714,17-153-637,2-25 338,-30-215-1131,-49-328-641,78 433 137,7 32 58,3 0 0,3 0 0,5 2 0,2 0 1,4 1-1,4 1 0,28-53 162,93-61-386,-44 107 242,24 24 91,-93 50 59,0 1-1,1 2 1,0 2 0,0 1-1,1 2 1,22 1-6,-36 2 5,197-20 287,133 9 405,-126 25-114,-226-12-650,-1 1-1,0-1 1,0 0 0,0 1 0,0-1 0,0 1 0,0-1-1,0 1 1,-1 0 0,1-1 0,0 1 0,-1 0 0,1-1 0,-1 1-1,0 0 1,0 0 0,1-1 0,-1 1 0,0 0 0,0 0 0,-1 0-1,1-1 1,0 1 0,-1 0 0,1 0 0,-1-1 0,1 1 0,-1 0-1,0-1 1,0 1 0,0-1 0,0 1 0,0-1 0,0 1-1,0-1 1,0 0 0,0 0 0,-1 1 0,1-1 0,-1 0 0,1 0-1,-1 0 1,1 0 0,-1-1 0,1 1 0,-1 0 0,0-1 0,0 1-1,1-1 1,-1 1 67,-6 7-372,-31 37-3794</inkml:trace>
  <inkml:trace contextRef="#ctx0" brushRef="#br0" timeOffset="606.13">567 1057 2608,'109'-52'24,"-26"24"4,-66 20 125,1 0 0,1 2 0,-1 1 0,1 0 0,0 1 0,0 1 0,0 0 1,0 2-1,1 0 0,-1 2 0,11 1-153,-25 0 92,0 1 0,0 0 1,-1 0-1,1 0 0,-1 0 1,0 1-1,0 0 0,0-1 0,0 2 1,-1-1-1,0 0 0,0 1 1,0-1-1,0 1 0,-1 0 0,1 0 1,-1 0-1,0 0 0,-1 1 0,0-1 1,1 0-1,-2 1 0,1-1 1,0 0-1,-1 2-92,1 2-9,-8 128 981,-73 145-34,56-223-914,-3-9-63,42-81-562,-8 29 576,0-1 0,0 2 1,1-1-1,-1 1 1,1 0-1,-1 0 0,1 1 1,-1 0-1,1 1 0,-1-1 1,1 2-1,-1-1 0,1 1 1,-1 0-1,0 0 0,0 1 1,0 0-1,0 0 0,-1 1 1,1-1-1,-1 2 0,0-1 1,0 1-1,0 0 0,-1 0 1,1 0-1,2 5 25,-3-6 2,139 120-182,-114-61 133,-32-51 34,-12 12-108,-2-1 1,0 0-1,-2-1 0,0-1 1,-2-1-1,0-1 1,-1 0-1,-1-2 0,0 0 1,-2-2-1,0 0 0,0-2 1,-4 1 120,12-7-235,-1-1 1,0-1 0,0 0-1,-1-1 1,1-1 0,-1-1-1,0 0 1,0-1-1,1-1 1,-1-1 0,0 0-1,-12-4 235,24 5 16,-115-6-1243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2:42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723 81 2160,'-16'0'21,"17"0"47,8-19 1094,-16 14-914,0-1 1,1 1 0,-2 0 0,1 0 0,0 1-1,-1 0 1,0 1 0,0-1 0,0 1 0,0 1 0,-1 0-1,1 0 1,-4 0-249,3 0 46,1 0 0,-1 0-1,1 0 1,-1 2 0,0-1 0,0 1-1,1 0 1,-1 0 0,0 1-1,1 1 1,-1-1 0,1 2 0,-1-1-1,1 1 1,0 0 0,0 0 0,0 1-1,0 0 1,1 1 0,-5 3-46,-40 27 40,2 3 0,2 1 0,1 3 0,-39 46-40,-32 63 64,103-119-64,6-2 0,9-25-2,0 0 0,0 1 0,0-1 0,1 0 1,0 1-1,0-1 0,0 0 0,0 0 0,1 0 1,0 0-1,0 0 0,1 0 0,-1 0 0,1-1 0,0 1 1,0-1-1,1 0 0,-1 0 0,1 0 0,0 0 1,0 0-1,0-1 0,0 0 0,1 0 0,0 0 0,-1-1 1,1 1-1,0-1 0,0 0 0,0-1 0,0 1 1,0-1-1,1 0 2,299 74-126,-200-21 113,-66-29 12,11 10 1,175 171 797,-249-178 151,0-23-727,-1 0 0,0-2 0,-1-1-1,1-1 1,0-1 0,0-1 0,-1-1 0,-1-1-221,-300-96 916,347 86-1576,89-12-1504,-17 2-3816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2:43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81 2424,'-45'-21'1463,"68"3"-247,-23 17-942,-5-34 1862,5 35-2060,1 1-1,-1-1 1,1 0 0,-1 0-1,1 0 1,-1 0-1,1 0 1,-1 0 0,1 0-1,-1 0 1,1 0 0,-1 0-1,1 0 1,-1 0-1,1 0 1,-1 0 0,1 0-1,-1 0 1,1-1 0,-1 1-1,1 0 1,-1 0-1,1-1 1,-1 1 0,0 0-1,1 0 1,-1-1 0,1 1-1,-1-1 1,0 1-1,1 0 1,-1-1 0,0 1-1,0-1 1,1 0-76,8 79 31,-7-55 199,56 529-3166,-44-415-1717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3:01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7302 3864,'-1'-9'308,"-32"-45"-280,13 46 30,1 0-1,-1 2 1,0 1-1,-1 0 1,1 2 0,-1 0-1,0 1 1,0 1 0,1 1-1,-1 1 1,0 1 0,0 1-1,1 0 1,-1 2 0,1 0-1,0 2 1,-14 6-58,20-8 1,-1 1 0,2 1 0,-1 0 0,1 1 0,0 0 0,0 1 0,1 0 0,0 1-1,1 1 1,0-1 0,1 2 0,0 0 0,1 0 0,0 1 0,1 0 0,0 0 0,1 1 0,1-1 0,0 2 0,1-1 0,0 1 0,1 0 0,1 0 0,1 0 0,0 2-1,1-12-7,1 1-1,0 0 1,1 0 0,0 0 0,-1-1-1,2 1 1,-1 0 0,1-1 0,0 1-1,0-1 1,0 1 0,1-1 0,0 0 0,0 0-1,0 0 1,1-1 0,0 1 0,-1-1-1,2 0 1,-1 0 0,3 3 7,48 14-113,20-12 38,-38-13 67,-1-1 0,-1-2 0,1-2 0,-1-1 1,-1-1-1,0-2 0,0-2 0,-2-1 0,0-1 0,0-2 8,-19 10 76,-1-1 0,0 0 0,-1 0 0,0-1 0,-1-1-1,0 0 1,-1 0 0,0-1 0,-1 0 0,6-13-76,-12 22 24,-1 0 1,0 0-1,0 0 1,0-1-1,0 1 1,-1 0-1,0 0 1,0 0 0,0 0-1,0-1 1,0 1-1,-1 0 1,0 0-1,0 0 1,0 0-1,-1 0 1,1 0-1,-1 0 1,0 0-1,0 1 1,0-1-1,0 1 1,-2-1-25,-33 2-1393,-126 12-230,62-7 3</inkml:trace>
  <inkml:trace contextRef="#ctx0" brushRef="#br0" timeOffset="1080.048">2657 7432 4848,'-9'-14'579,"-23"-60"-264,32 74-312,0 1-1,0-1 0,0 0 0,0 1 0,0-1 0,0 1 0,-1-1 0,1 0 0,0 1 0,0-1 0,-1 1 0,1-1 0,0 0 0,0 1 1,-1-1-1,1 0 0,0 0 0,-1 1 0,1-1 0,-1 0 0,1 0 0,0 1 0,-1-1 0,1 0 0,-1 0 0,1 0 0,0 0 0,-1 0 1,1 0-1,-1 1 0,1-1 0,-1 0 0,1 0 0,-1 0 0,1-1 0,0 1 0,-1 0 0,1 0 0,-1 0 0,1 0 0,-1 0-2,-12 63-962,12-55 850,-12 62-1216,-4 56-34,0-11 635</inkml:trace>
  <inkml:trace contextRef="#ctx0" brushRef="#br0" timeOffset="-2108.568">80 5685 2072,'4'0'13,"-3"0"10,0 1 0,0-1 0,1 0 0,-1 0 0,0 1 0,0-1 0,1 0 0,-1 0 0,0 0 0,0 0-1,1-1 1,-1 1 0,0 0 0,0 0 0,1-1 0,-1 1 0,0-1 0,0 1 0,0-1 0,0 1 0,0-1 0,0 0 0,0 0 0,0 1 0,0-1 0,0 0 0,0 0 0,0 0-1,0 0 1,-1 0 0,1 0 0,0 0 0,-1 0 0,1 0 0,-1-1 0,1 1 0,-1 0 0,0 0 0,1-2-23,-1 3 100,-8-8 1237,15 8 2183,169 55-2735,-101-36-603,192 35 434,-61-3-487,96 3-750,-167-31 465,112 18 41,377 50-2,-514-79 117,-5-4 0,157 9 8,149 11 152,-85-8-84,-260-16-55,263 15 26,-262-15 34,284 22 32,-280-23-59,276 3 30,-276-6 16,297-6 30,-292 3-75,702-47 157,-342-1 19,805-74 1150,-747 57-638,-131 6-439,39-24-140,-259 56-128,189-16 120,-242 44-401,-33 11-2917,-101-5 1055,-28-3 1145,-32 2-2798</inkml:trace>
  <inkml:trace contextRef="#ctx0" brushRef="#br0" timeOffset="-1386.763">510 5388 3416,'0'0'13,"0"0"0,0-1 0,0 1 0,0 0 0,0-1 0,0 1 1,0 0-1,0-1 0,0 1 0,0 0 0,0-1 0,0 1 0,0 0 0,0-1 0,0 1 0,-1 0 0,1-1 0,0 1 1,0 0-1,0 0 0,-1-1 0,1 1 0,0 0 0,0 0-13,37-25 59,-39 94 2437,-8 16-2412,-29 312-12,44 15-1473,-28-84 184,1-27-870</inkml:trace>
  <inkml:trace contextRef="#ctx0" brushRef="#br0" timeOffset="607.944">2612 5870 4760,'-61'-46'604,"60"46"-984,-9-24-56,0 1 3737,5 26-3874,-9 111 569,-10 258-959,15 29-1346,1-75 149</inkml:trace>
  <inkml:trace contextRef="#ctx0" brushRef="#br0" timeOffset="1971.033">6107 5929 904,'-67'-5'287,"109"5"3906,-41-1-3812,-1 1 7,-1 44 619,6 333-362,-4-266-1322,-9 81-689,-1-17-2140</inkml:trace>
  <inkml:trace contextRef="#ctx0" brushRef="#br0" timeOffset="2498.046">6351 7045 5296,'0'0'408,"-20"-6"-1353,-143 135-214,-17 55 1410,179-183-246,1 0 1,-1 0 0,1 0 0,0 0-1,-1 0 1,1 1 0,0-1 0,0 0-1,0 0 1,0 0 0,0 0 0,0 0-1,0 0 1,0 1 0,0-1 0,0 0 0,0 0-1,1 0 1,-1 0 0,1 0 0,-1 0-1,1 0 1,-1 0 0,1 0 0,-1 0-1,1 0 1,0 0 0,-1 0 0,1-1-1,0 1 1,0 0 0,0 0 0,0-1 0,0 1-1,0 0 1,0-1 0,0 1 0,0-1-1,0 0 1,0 1 0,0-1 0,0 0-1,0 1 1,0-1 0,0 0 0,0 0-1,1 0 1,0 0-6,57 12 210,-26-13-118,0-2-1,0-1 1,0-2-1,0-1 1,-1-1-1,24-11-91,32-6-63,11 12-2349,-72 12 1305</inkml:trace>
  <inkml:trace contextRef="#ctx0" brushRef="#br0" timeOffset="2818.858">6584 7092 6280,'0'0'872,"4"10"144,-53 201-2494,22-122-3,-28 72-225,6-12-21</inkml:trace>
  <inkml:trace contextRef="#ctx0" brushRef="#br0" timeOffset="3498.916">6830 6069 1976,'0'0'0,"32"0"0,23 0 0,-48-1 368,-18-5-368,11 6 368,-6-8-368,6 8-64,0 0 64,-18-1-56,-12-5 56,30 6-624,0 0 624,-23-4-624,-5-2 624,-23-3-376</inkml:trace>
  <inkml:trace contextRef="#ctx0" brushRef="#br0" timeOffset="4153.65">6644 6068 1176,'46'-13'1299,"-45"12"-725,-1 1 137,0 0 66,-4 8 2919,42 0-3337,0-2-1,0-1 1,1-2 0,0-2-1,-1-1 1,1-2 0,-1-2-1,27-6-358,-25 5-46,631-98 643,-346 64-337,87 3 16,408 15 129,-573 6-166,4-2-102,-69 9-23,-2 2 19,236 5 118,-269 1-118,203-1 8,-205-3-114,181-31 180,-206 19-166,262-23 98,-118 2-79,-25-6 94,-160 27-140,-4 4-14,-2 0 1,-7 3 4,-9 1-2,-31 5-113,0 2 1,0 0-1,0 2 1,1 0 0,-1 2-1,-1 1 1,1 1-1,-1 1 1,20 8 109,30 43-4934,-51-29-372</inkml:trace>
  <inkml:trace contextRef="#ctx0" brushRef="#br0" timeOffset="4671.001">13265 5178 8968,'8'71'2016,"-55"626"-2959,38-554 6,22 87-106,-8-193 231,43 74-823,-4-11-1691</inkml:trace>
  <inkml:trace contextRef="#ctx0" brushRef="#br0" timeOffset="5326.412">13656 6728 5920,'-12'-7'1289,"-87"-69"-1046,93 72-223,0 1 0,0-1 1,0 1-1,0 1 0,-1-1 1,1 1-1,-1 0 0,0 1 1,1-1-1,-1 1 0,0 1 1,0-1-1,0 1 0,1 0 1,-1 1-1,0 0 0,0 0 1,1 0-1,-1 1 0,0 0 1,1 0-1,0 0 0,-1 1 1,1 0-1,0 1 0,0-1 1,1 1-1,-1 0 0,1 0 1,0 1-1,0 0 0,-4 5-20,-104 166 82,58 24 112,19 46-66,61-142-1,29-79-115,-39-27-24,10-8-62,0-1 1,-1-1-1,0-1 0,-1-2 0,0 0 1,-1-1-1,-1-2 0,-1 0 0,-1-1 1,12-15 73,247-306 384,-256 298 1004,-22 42-1007,0 0 103,0 0 88,9 38 691,-7 103-603,8 229-235,-56-268-450,5-56-135,19-28-620,-157 82-1482,12-7-4364</inkml:trace>
  <inkml:trace contextRef="#ctx0" brushRef="#br0" timeOffset="8046.583">472 5730 1352,'-40'-72'1032,"35"62"-1271,-4-2-794</inkml:trace>
  <inkml:trace contextRef="#ctx0" brushRef="#br0" timeOffset="9140.266">362 5399 816,'35'-1'131,"-36"-1"1516,-17-2-288,16 4-1306,0-1 0,0 0 0,-1 0 0,1 1 0,0-1 0,1-1 0,-1 1 0,0 0 0,0 0 1,0-1-1,1 1 0,-1-1 0,1 1 0,-1-1 0,1 0 0,0 0 0,-1 1 0,1-1 0,0 0 0,0 0 0,0 0 0,1 0 0,-1 0 0,0-1 0,1 1 0,-1 0 0,1 0 0,0 0 0,0-1 0,0 1 0,0 0 0,0 0 0,0 0 0,1-1 0,-1 1 0,1 0 0,-1 0 0,1 0 0,0 0 0,0-1-53,23-41-2,225-272 1690,-74 141-1120,1 39-206,-92 84-67,368-163 1405,-325 158-893,-72 43-506,0 3 1,1 2-1,0 2 1,1 3 0,32 3-302,-67-1 91,-1 0 0,0-2 0,0-1-1,0 0 1,0-2 0,-1 0 0,0-1 0,2-2-91,11-4 27,115-87 663,-78 29-46,-62 59-591,-1 6-3510,-26 53 1206,-1 11-3662</inkml:trace>
  <inkml:trace contextRef="#ctx0" brushRef="#br0" timeOffset="9719.931">2494 4320 2520,'37'-49'-513,"-36"48"306,12 13-606,-8 0 626</inkml:trace>
  <inkml:trace contextRef="#ctx0" brushRef="#br0" timeOffset="9987.987">2565 4696 728,'-4'291'545,"-7"47"142,11-104-946,2-140-474</inkml:trace>
  <inkml:trace contextRef="#ctx0" brushRef="#br0" timeOffset="11437.042">6137 2252 5472,'0'0'0,"2"-9"0,2-8 0,-4 7-1680,-4 9 1680,4 1-1672,7 0 1672,-1 0-696</inkml:trace>
  <inkml:trace contextRef="#ctx0" brushRef="#br0" timeOffset="11909.675">6154 5028 1176,'-1'164'321,"-12"83"51,-10 122 496,8 113 1011,45-268-475,-4-53-358,-26-157-994,1-4-41,-1 1-1,0 0 1,0 0 0,1-1 0,-1 1-1,0 0 1,0 0 0,0 0 0,0 0-1,0-1 1,0 1 0,0 0 0,0 0-1,0 0 1,-1-1 0,1 1 0,0 0-1,0 0 1,-1 0 0,1-1 0,-1 1-1,1 0 1,0-1 0,-1 1 0,1 0-1,-1-1 1,0 1 0,1-1 0,-1 1-1,1-1 1,-1 1 0,0-1 0,0 1-1,1-1 1,-1 1 0,0-1 0,0 0-1,1 0 1,-1 1 0,0-1 0,0 0-1,0 0 1,1 0 0,-1 0 0,0 0-1,0 0 1,0 0 0,1 0 0,-1 0 0,0 0-1,0 0 1,0-1 0,1 1-11,-119-33-2499,24 3-554</inkml:trace>
  <inkml:trace contextRef="#ctx0" brushRef="#br0" timeOffset="13136.046">2379 3917 992,'134'19'3296,"146"45"-352,-117-23-1435,-96-29-1001,-27-11-303,1-2 1,0-1-1,0-2 0,-1-1 1,0-3-1,19-6-205,206-64 820,-155 39-649,135-67 139,137-62 265,-234 77-486,69-85 181,-124 97-166,-3-3 0,-4-4 0,50-68-104,-8-9 558,-85 97-479,95-123 106,-78 122-171,157-118-257,119-28-786,-330 208 964,-6 5 41,0-1 0,0 1 0,0-1 0,0 0 0,1 1 0,-1-1 0,0 1 0,0-1 0,0 1 0,1-1 0,-1 1 0,0-1 0,0 1 0,1-1 0,-1 1 0,1-1 0,-1 1 0,0-1 0,1 1 0,-1 0 0,1-1 0,-1 1 0,1 0 0,-1 0 0,1-1 0,-1 1 0,1 0 0,-1 0 0,1-1 0,-1 1 0,1 0 0,0 0 0,-1 0 0,1 0 0,-1 0 0,1 0 0,-1 0 0,1 0 0,0 0 0,-1 0 0,1 0 0,-1 1 0,1-1 0,-1 0 0,1 0 0,-1 0 0,1 1 0,-1-1 0,1 0 0,-1 1 0,1-1 0,-1 0 0,1 1 1,-1-1-1,0 1 0,1-1 0,-1 1 0,0-1 0,1 1 0,-1-1 0,0 1 0,1-1 0,-1 1 24,32 126-7227,-27-117 7123,10 25-1789</inkml:trace>
  <inkml:trace contextRef="#ctx0" brushRef="#br0" timeOffset="13510.742">6340 2273 1976,'4'-7'204,"0"0"-1,0 0 1,-1 0 0,1 0-1,-2-1 1,1 1 0,-1-1-1,0 1 1,-1-1 0,0 0-1,0 0 1,-1 0 0,0 0-1,0 0 1,0 1 0,-1-1-1,-2-7-202,-1 12 48,0 1 0,0 0 0,0 0 0,0 1 0,0-1 0,0 1 0,0 0 0,-1 0 0,1 0 0,-1 0 0,1 1 0,0 0 0,-1 0 0,1 0 0,-1 0 0,1 1 0,-1 0 0,1 0 0,0 0 0,0 0 0,-1 1 0,1-1 0,0 1-49,-7 5 25,0 0-1,0 0 0,0 1 0,1 0 1,0 1-1,1 0 0,0 1 0,1 0 1,-1 0-1,2 1 0,-2 2-24,-7 32 15,16-43-3,0 0 0,0 0 0,0 0 1,0 0-1,0 0 0,0 0 0,1 0 0,-1 0 1,1 0-1,-1 0 0,1 0 0,0 0 0,0 0 0,0-1 1,0 1-1,0 0 0,0 0 0,0-1 0,1 1 1,-1-1-1,1 1 0,-1-1 0,1 0 0,-1 1 1,1-1-1,0 0 0,0 0 0,-1 0 0,1 0 0,0 0 1,0-1-1,0 1 0,0-1 0,0 1 0,0-1 1,0 0-1,0 1 0,0-1 0,0 0 0,0 0 1,0-1-1,1 1 0,-1 0 0,0-1 0,0 1 1,0-1-1,-1 0 0,1 1 0,0-1 0,0 0 0,0 0 1,0 0-1,-1-1 0,1 1 0,-1 0 0,2-2-12,87-66 134,-61 31-280,-12 40-2076,-7 3-898</inkml:trace>
  <inkml:trace contextRef="#ctx0" brushRef="#br0" timeOffset="14529.474">13158 781 8880,'-4'9'0,"4"-9"-2880,0 0 2880,-5-4-2880,-8-1 2880,-4-3-1144</inkml:trace>
  <inkml:trace contextRef="#ctx0" brushRef="#br0" timeOffset="15114.889">13107 678 992,'11'-46'1440,"-10"45"-1337,-1 1-46,0 0-5,0 0 49,0 0 17,0 0-4,0 0 44,0 0 156,0 0 28,0 0-69,0 0-29,0 0-47,0 0-14,0 0-31,26 26 139,0 87 426,-17-45-528,31 445 670,-43-180-553,2-256-92,10 1093 448,4-159 524,-16-752-912,-9 140 388,5 246 82,41-484 253,37 16 542,-107-100-1299,-1-30-683,2-46-537,-8-15-539,-20-3-5587</inkml:trace>
  <inkml:trace contextRef="#ctx0" brushRef="#br0" timeOffset="16811.223">6203 2267 992,'23'-13'696,"199"-157"212,10 17-104,-69 31-499,76-40-193,271-86 112,-289 142-13,115-25 122,-88 36-118,125-40 193,85-7 322,-324 103-640,-79 23 171,710-192 734,-473 156-47,84 4-170,-211 37-467,88 3 33,92 23 456,-218-2-572,-1 5 1,-2 6-1,0 6 0,57 23-228,178 27 472,170 22-340,-432-82-245,-97-19-60,-12 28-4666,-20 12 2821,1-2-629</inkml:trace>
  <inkml:trace contextRef="#ctx0" brushRef="#br0" timeOffset="17106.953">12895 678 7352,'0'0'0,"6"0"0,3 3 0,-9-3-312,0 0 312,-5-3-304,-9 1 304,14 2-1040,0 0 1040,-32 2-1040,-18 7 1040,-35 2-2752</inkml:trace>
  <inkml:trace contextRef="#ctx0" brushRef="#br0" timeOffset="18438.447">672 3545 3592,'-22'-39'741,"21"34"-719,-1 0 0,1 1 0,-1-1 0,0 0 0,-1 1 0,1 0 0,-1-1 0,0 1 0,0 0 0,0 1 0,-1-1 1,1 0-1,-1 1 0,0 0 0,0 0 0,0 0 0,0 0 0,0 1 0,-1-1 0,1 1 0,-1 0 0,0 1 0,-1-1-22,-23 0 107,0 2 0,0 2-1,0 0 1,0 2 0,0 1 0,1 1 0,-3 2-107,6-2 129,1 1 0,0 1 0,0 1 0,1 1-1,0 1 1,1 1 0,0 1 0,1 0 0,0 2 0,-17 16-129,35-27 25,-1 1-1,1-1 1,1 0 0,-1 1-1,0 0 1,1 0-1,0 0 1,0-1 0,1 2-1,-1-1 1,1 0-1,0 0 1,0 0 0,1 1-1,0-1 1,0 0 0,0 1-1,0-1 1,1 0-1,0 0 1,0 1 0,1-1-1,-1 0 1,3 4-25,51 33 260,257 168 510,-304-203-667,-1 1-1,0 0 0,0 1 0,-1 0 0,0 0 1,0 0-1,-1 0 0,-1 1 0,1 0 0,-1 0 1,-1 0-1,0 0 0,-1 1 0,0-1 0,0 1 0,-1 0 1,0 7-103,-42 4-67,16 5-5375,31-17 2835</inkml:trace>
  <inkml:trace contextRef="#ctx0" brushRef="#br0" timeOffset="18859.552">1047 3956 4216,'-73'29'744,"94"-51"724,-58 26-1146,12 4-244,1 1 0,0 0 0,1 2 0,0 1 0,1 1 0,0 0 0,1 2 0,-19 16-78,14-5 11,21-19-13,0 0-1,0-1 1,1 1 0,0 1 0,0-1-1,1 1 1,0-1 0,0 1-1,1 0 1,0 0 0,0 0-1,1 0 1,0 1 0,1-1-1,-1 0 1,2 1 0,-1-1 0,1 0-1,0 0 1,1 0 0,0 0-1,0 0 1,1 0 0,0 0-1,0-1 1,1 1 0,0-1-1,0 0 1,0 0 0,5 5 2,-2-9-10,1-1-1,0 1 1,-1-1 0,1 0 0,0-1 0,0 0-1,0 0 1,0-1 0,0 0 0,0 0 0,0-1 0,0 0-1,-1 0 1,1-1 0,0 0 0,0 0 0,-1-1-1,1 0 1,-1 0 0,0-1 0,0 0 0,0 0 0,-1-1-1,0 0 1,4-3 10,-4 4-7,91-75-89,-33-10 91,-61 84-1,0 1 0,0-1-1,-1 0 1,0 0 0,1 0-1,-2 0 1,1 0 0,0 0 0,-1 0-1,0-1 1,-1 1 0,1 0 0,-1-1-1,0 1 1,0 0 0,0-1-1,-1 1 1,0-1 0,0 1 0,0 0-1,-1 0 1,0 0 0,0 0 0,0 0-1,-1 0 1,1 0 0,-1 1-1,0-1 1,0 1 0,-1 0 0,1 0-1,-1 0 1,0 0 0,-2 0 6,-2 4-1019,-63 47-631,3-2-517</inkml:trace>
  <inkml:trace contextRef="#ctx0" brushRef="#br0" timeOffset="19553.664">3467 2241 1712,'-4'3'29,"3"-2"1,1-1 0,0 1 0,-1 0 0,1 0 0,-1 0 0,1 0 0,-1-1 0,1 1 0,-1 0 0,0-1 0,1 1 0,-1 0 0,0-1 0,0 1 0,1-1 0,-1 1 0,0-1 0,0 1 0,0-1 0,0 0 0,0 1 0,1-1 0,-1 0 0,0 0 0,0 0 0,0 1 0,0-1 0,0 0 0,0 0 0,0 0 0,0-1 0,0 1 0,0 0 0,0 0 0,0 0 0,1-1 0,-1 1 0,0-1 0,0 1 0,0 0 0,0-1 0,1 1 0,-1-1 0,0 0 0,0 1 0,1-1 0,-1 0 0,0 1 0,1-1 0,-1 0 0,1 0 0,-1 1 0,1-1 0,-1-1-30,-2-6 117,0-1 1,-1 1-1,0 0 0,-1 0 0,1 0 1,-1 1-1,-1 0 0,0 0 0,0 0 1,0 1-1,-1-1 0,0 2 0,0-1 1,-1 0-118,-3-3 115,1 1 0,-1 0 0,-1 0 0,1 1 0,-1 1 0,-1 0 0,1 0 0,-1 1 0,0 1 0,-9-2-115,-98 57 439,82-20-398,-66 100-116,79-65-82,54 85-231,-24-141 365,0-1 0,1 0 0,0-1-1,1 0 1,0 0 0,0 0 0,1-1 0,0 0-1,0 0 1,0-1 0,1 0 0,0 0 0,0-1-1,1 0 1,0-1 23,331 98-281,-338-101 276,0 0 1,1 0-1,-1 0 1,0 0 0,1 1-1,-1-1 1,0 1-1,0 0 1,0 0-1,-1 0 1,1 1-1,0-1 1,-1 1-1,0-1 1,1 1-1,-1 0 1,0 0-1,0-1 1,0 2 0,-1-1-1,1 0 1,-1 0-1,0 0 1,0 1-1,0-1 1,0 1-1,-1-1 1,1 1-1,-1-1 1,0 1-1,0-1 1,0 1-1,0-1 1,-1 1 0,1-1-1,-1 1 1,0-1-1,0 0 1,0 1-1,-1 0 5,-4 5 115,0 0 0,0 0 0,-1-1-1,0 0 1,0 0 0,-1-1 0,0 0 0,0 0-1,0-1 1,-1 0 0,0 0 0,-1-1 0,1-1-1,-1 1 1,0-1 0,0-1 0,0 0 0,-1 0-1,1-1 1,-10 0-115,18-2-22,-1-1 0,0 1 0,0-1 0,0 0 0,1 0 0,-1 0 0,0-1 0,1 1 0,-1-1 0,1 1 0,0-1 0,0 0 0,-1 0 1,1 0-1,0 0 0,0 0 0,1 0 0,-1-1 0,0 1 0,1-1 0,0 1 0,-1-1 0,1 1 0,0-1 0,0 0 0,0 0 0,1 1 0,-1-1 0,1 0 0,-1 0 0,1 0 0,0 0 0,0 0 0,1 1 0,-1-1 0,0 0 0,1 0 0,0 0 0,-1 0 0,1 1 0,0-1 0,1 0 0,-1 1 0,0-1 0,1 1 0,-1-1 0,1 1 0,0-1 22,106-113-2381,-36 49 148</inkml:trace>
  <inkml:trace contextRef="#ctx0" brushRef="#br0" timeOffset="19868.828">4076 2594 4128,'0'-1'40,"1"1"1,-1-1-1,0 1 1,0 0 0,1-1-1,-1 1 1,0-1-1,0 1 1,0-1-1,1 1 1,-1-1-1,0 1 1,0-1-1,0 1 1,0-1-1,0 0 1,0 1-1,0-1 1,0 1-1,0-1 1,0 1-1,-1-1 1,1 1 0,0-1-1,0 1 1,0-1-1,-1 1 1,1 0-1,0-1 1,0 1-1,-1-1 1,1 1-1,-1-1 1,1 1-1,0 0 1,-1-1-1,1 1 1,-1 0-1,1 0 1,0-1 0,-1 1-1,1 0 1,-1 0-1,1-1 1,-1 1-1,1 0 1,-1 0-1,1 0 1,-1 0-1,1 0 1,-1 0-1,1 0 1,-1 0-1,0 0 1,1 0-1,-1 0 1,1 0 0,-1 0-1,1 1 1,-1-1-1,1 0 1,-1 0-1,1 0 1,0 1-1,-1-1 1,1 0-1,-1 1 1,1-1-1,-1 0-40,-3-41 2916,0 36-2663,-8-2 99,-6 63-316,-17 235-173,44-124-1051,30-54-1190,-5-30-1808</inkml:trace>
  <inkml:trace contextRef="#ctx0" brushRef="#br0" timeOffset="20815.572">9523 90 3592,'0'-4'23,"0"1"1,-1-1 0,1 1-1,-1-1 1,1 0-1,-1 1 1,0-1-1,-1 1 1,1 0 0,0-1-1,-1 1 1,0 0-1,0 0 1,0 0-1,0 0 1,0 0 0,-1 0-1,1 1 1,-1-1-1,0 1 1,1 0-1,-1 0 1,0 0-1,0 0 1,-1 0 0,1 0-1,0 1 1,-1 0-1,1 0 1,-1 0-1,1 0 1,-1 0 0,1 0-1,-1 1 1,0 0-1,1 0 1,-3 0-24,-11-2 12,1 1-1,-1 1 1,0 0-1,0 1 1,0 1 0,1 0-1,-1 1 1,1 1 0,-1 1-1,2 0 1,-4 2-12,-206 72 115,143-45-13,-78 35 58,157-68-165,0-1-1,0 1 1,1 1-1,-1-1 1,0 0-1,1 1 1,-1-1-1,1 1 1,-1 0-1,1 0 1,0 0-1,0 0 1,0 0-1,0 0 1,0 0-1,0 1 1,1-1-1,-1 1 1,1 0-1,0-1 1,0 1-1,0 0 1,0 0-1,0-1 1,0 1 0,1 0-1,-1 0 1,1 0-1,0 0 1,0 0-1,0 0 1,0 0-1,1 0 1,-1 0-1,1 0 1,0 0-1,-1-1 1,1 1-1,1 0 1,-1 0-1,0-1 1,1 1-1,-1-1 1,1 1-1,0-1 1,0 1-1,0-1 1,0 0-1,0 0 1,0 0-1,0 0 1,2 0 5,15 12-118,1 0-1,0-2 1,1 0 0,1-1 0,0-1 0,0-1-1,1-1 1,23 4 118,23 11-257,29 17 8,-137-9 718,-105 32-761,61-3-416,5-6-665</inkml:trace>
  <inkml:trace contextRef="#ctx0" brushRef="#br0" timeOffset="21426.112">9660 364 728,'-13'12'142,"24"-13"568,30-1-27,-38 5-660,-1 0 1,1 1-1,-1-1 1,0 1-1,0-1 1,0 1-1,-1 0 1,1-1-1,-1 1 1,0 0 0,0 0-1,0 0 1,-1 0-1,1 0 1,-1 0-1,0 0 1,0 0-1,0 0 1,-1 0-1,1 0 1,-1 0 0,0 0-1,0 0 1,-1 0-1,1 0 1,-1-1-1,0 1 1,0-1-1,0 1 1,0-1-1,-1 0 1,1 1-1,-1-1 1,0-1 0,0 2-24,-156 233 1918,161-235-1811,1 0 0,0 0 0,0-1-1,0 1 1,0-1 0,0 0 0,1 0 0,-1 0 0,0 0-1,0 0 1,1-1 0,-1 0 0,0 1 0,1-1 0,-1 0-1,0-1 1,1 1 0,-1-1 0,0 1 0,1-1-1,-1 0 1,0 0 0,0 0 0,0-1 0,0 1 0,2-2-107,-1 2 82,160-21-526,-134 44-2229,-8-3 13</inkml:trace>
  <inkml:trace contextRef="#ctx0" brushRef="#br0" timeOffset="26290.638">6167 2674 816,'3'113'329,"4"52"71,22 267 704,-14 335-358,-17-368 182,-12-240-410,-82 350 514,70-244 467,24-162-918,36 95 1724,-32-192-2321,1-1-1,-1 0 0,0 1 0,0-1 0,-1 1 0,0 0 1,0-1-1,0 1 0,0 0 0,-1 0 0,0-1 1,0 1-1,-1 0 0,0 0 0,0 0 0,0-1 0,-1 1 1,1-1-1,-1 1 0,-1-1 0,1 0 0,-1 1 0,0-1 1,0-1-1,0 1 0,-3 3 17,-35 50-1201,-17 30-4379</inkml:trace>
  <inkml:trace contextRef="#ctx0" brushRef="#br0" timeOffset="30278.686">4035 7492 904,'0'0'0,"0"0"168,0 0-168,0 0 168,9-13-168,-9 13 80,0 0-80,2-6 80,2 4-80,-4 2 16,0 0-16,0 0 16,0-7-16,0 7-8,0 0 8,0 0 0,0 0 0,0 0-592</inkml:trace>
  <inkml:trace contextRef="#ctx0" brushRef="#br0" timeOffset="31035.892">4044 7573 1176,'0'-10'1335,"-30"-112"3358,1-70-2960,28-68-534,9 24-871,17-223 25,21-125 14,-44 567-314,-1-1-17,1 0 0,1 0 0,1 0 0,1 0 0,0 0 0,1 1 0,1-1 0,0 2 0,3-3-36,-10 18 7,9 2-1374,-3 45-1013,-6-16-2633</inkml:trace>
  <inkml:trace contextRef="#ctx0" brushRef="#br0" timeOffset="31364.046">4040 5529 6816,'0'0'-279,"2"1"51,-1 0 227,-1 0-1,1-1 0,-1 1 1,1 0-1,-1-1 1,1 1-1,0-1 1,-1 1-1,1-1 0,0 1 1,-1-1-1,1 1 1,0-1-1,0 0 1,-1 0-1,1 1 0,0-1 1,0 0-1,0 0 1,-1 0-1,1 0 1,0 0-1,0 0 0,0 0 1,-1 0-1,1 0 1,0 0-1,0 0 1,0 0-1,-1-1 0,1 1 1,0 0-1,0-1 1,-1 1-1,1-1 0,0 1 1,0 0-1,-1-1 1,1 1-1,-1-1 1,1 0-1,0 1 0,-1-1 1,1 0-1,-1 1 1,0-1-1,1 0 1,-1 1-1,1-1 0,-1 0 1,0 0-1,0 1 1,1-1-1,-1 0 1,0 0-1,0 0 0,0 0 1,0 1-1,0-1 1,0 0-1,0 0 1,0 0-1,0 1 0,-1-1 1,1 0-1,0 0 1,0 0-1,-1 1 1,1-2 1,2-10 215,35-36 951,-21 83-2420,-7 48-1421,-6-29 782</inkml:trace>
  <inkml:trace contextRef="#ctx0" brushRef="#br0" timeOffset="37502.602">11751 6739 1352,'0'0'344,"9"-25"1808,-36-130 438,26 12-1579,1-124-84,-1-63-599,0 256-167,-4-315 39,5 310-192,1-298 13,0 306 14,7-258 16,-5 269-31,11-78 0,6-15-16,32-87-12,-48 226-10,-1 1 2,0-1-1,1 1 1,0 0 0,1 0-1,0 1 1,1 0 0,1-1-1,0 2 1,0-1-1,2 1 1,-1 0 0,1 1-1,0 0 1,2 0 16,12 7-201,-17 7-5911,-6-4 4848</inkml:trace>
  <inkml:trace contextRef="#ctx0" brushRef="#br0" timeOffset="37790.142">11965 3639 992,'-15'51'436,"9"-34"-816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7T04:32:40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26149 17181 359 0,'0'0'0'0,"0"0"41"0,0 0-41 16,0 0 42-16,5-3-42 0,-5 3 0 0,0 0 0 15,0 0 0-15,4-4 0 0,-4 4-14 0,0 0 14 16,0 0-13-16,0 0 13 0,0 0-33 0,0 0 33 16,0 0-33-16,0 0 33 0,0 0 5 0,0 0-5 0,0 0 6 15,0 0-6-15,0 0 58 0,0 0-58 0,0 0 59 16,0 0-59-16,0 0 57 0,0 0-57 0,0 0 58 16,0 0-58-16,0 0 69 0,0 0-69 0,0 0 69 15,0 0-69-15,0 0 71 0,0 0-71 0,0 0 71 16,0 0-71-16,0 0 60 0,0 0-60 0,0 0 61 15,-4 0-61-15,4 0 58 0,0 0-58 0,0 0 59 16,-3 0-59-16,3 0 45 0,0 0-45 0,0 0 46 16,0 0-46-16,0 0 12 0,0 0-12 0,0 0 13 15,0 0-13-15,0 0 22 0,0 0-22 0,0 0 22 16,-4 0-22-16,4 0 13 0,0 0-13 0,0 0 14 16,-3 0-14-16,3 0 26 0,0 0-26 0,0 0 26 0,-4 0-26 15,4 0 20-15,0 0-20 0,0 0 20 0,-5 4-20 0,5-4 26 16,0 0-26-16,-3 3 26 0,-1 0-26 15,1 3 14-15,-1-1-14 0,2 2 15 0,4-1-15 16,0 1 5-16,3 2-5 0,-1-2 5 0,1-2-5 0,2 0 8 16,0-2-8-16,0 1 9 0,0-2-9 0,0-1 3 15,1 1-3-15,-1 0 3 0,-1-2-3 0,-1 0 11 16,0 0-11-16,0 0 11 0,1-2-11 0,-6 2 39 16,0 0-39-16,7-5 39 0,0-2-39 0,-7 7 10 15,0 0-10-15,8-9 11 0,-1-1-11 0,-7 10 37 16,0 0-37-16,7-10 38 0,-2 0-38 0,-5 10 36 0,0 0-36 15,4-9 37-15,-1 2-37 0,-3 7 22 0,0 0-22 16,0-7 23-16,0 2-23 0,0 5 47 0,0 0-47 16,-1-5 47-16,-3 2-47 0,4 3 9 0,0 0-9 15,-5-4 10-15,-2-1-10 0,7 5 0 0,0 0 0 16,-7-3 1-16,0-3-1 0,7 6-41 0,0 0 41 0,-10-13-40 16,-4-6 40-16,14 19-50 0,0 0 50 15,-18-29-50-15,-3-7 50 0,-17-29-1240 0</inkml:trace>
  <inkml:trace contextRef="#ctx0" brushRef="#br0" timeOffset="1017.833">27362 16379 427 0,'0'0'0'0,"0"0"0"0,0 0 0 0,0 0 31 16,0 0-31-16,0 0 31 0,0 0-31 0,0 0 0 15,0 0 0-15,0 0 0 0,0 0 0 0,0 0 20 16,0 0-20-16,0 0 20 0,0 0-20 0,0 0 8 16,0 0-8-16,0 0 9 0,0 0-9 15,0 0 15-15,0 0-15 0,0 0 16 0,0 0-16 0,0 0 9 16,0 0-9-16,0 0 10 0,-4 0-10 0,4 0 9 15,0 0-9-15,0 0 10 0,-5 0-10 0,5 0 15 16,0 0-15-16,-5 0 15 0,-2 0-15 0,7 0 22 0,0 0-22 16,-9 2 23-16,-1 0-23 0,10-2 22 15,0 0-22-15,-13 1 23 0,-1 3-23 0,0-1 34 0,1 2-34 0,4-3 34 16,4 0-34-16,-1-2 29 0,3 0-29 16,-1 0 29-16,3 2-29 0,-3-1 44 0,1 3-44 15,3-4 45-15,-4 1-45 0,4-1 51 0,-3 2-51 0,3-2 51 16,0 0-51-16,0 0 43 0,0 0-43 0,0 0 43 15,-4 5-43-15,1 0 36 0,-1 2-36 0,1-2 37 16,1-1-37-16,0 1 39 0,2-2-39 0,-1 6 40 16,-1 3-40-16,0 2 24 0,0 3-24 0,1-5 25 15,1-4-25-15,0-8 10 0,0 0-10 0,1 14 10 16,5 0-10-16,-6-14 19 0,0 0-19 0,7 13 20 16,1 1-20-16,-8-14 0 0,0 0 0 0,11 10 1 15,1-3-1-15,-12-7 8 0,0 0-8 0,10 4 8 0,3-4-8 16,-13 0 32-16,0 0-32 0,8 0 33 15,-3-4-33-15,-5 4 16 0,0 0-16 0,4-1 17 0,-1 1-17 16,-3 0 19-16,0 0-19 0,0 0 20 0,4-2-20 16,-4 2 40-16,0 0-40 0,0 0 40 0,2-4-40 0,-2 4 2 15,0 0-2-15,0-3 3 0,0 0-3 0,0 3 3 16,0 0-3-16,-2-4 4 0,-2-1-4 16,4 5-35-16,0 0 35 0,-3-5-35 0,-1-2 35 15,4 7-139-15,0 0 139 0,-1-9-138 0,1 1 138 0,0 8-146 16,0 0 146-16,3-12-146 0,2-2 146 0,4-12-658 15</inkml:trace>
  <inkml:trace contextRef="#ctx0" brushRef="#br0" timeOffset="1947.906">28468 15982 662 0,'0'0'0'0,"-4"-2"0"0,-3-3 0 0,4 3 62 15,3 2-62-15,0 0 63 0,7-3-63 0,-4 1 36 16,-1 2-36-16,-2 0 36 0,4-2-36 0,-4 2 6 16,0 0-6-16,0 0 6 0,0 0-6 0,0 0 4 15,0 0-4-15,0 0 4 0,0 0-4 0,0 0 41 0,0 0-41 16,0 0 41-16,0 0-41 0,0 0 47 0,-6 0-47 0,6 0 47 16,0 0-47-16,0 0 52 0,2 4-52 0,-2-4 53 15,4-2-53-15,-4 2 23 0,0 0-23 0,0 0 24 16,0 0-24-16,0 0 32 0,0 0-32 0,0 0 32 15,0 0-32-15,-4 0 11 0,1 2-11 0,3-2 11 16,-4 2-11-16,1-1 36 0,-1 1-36 0,4-2 36 16,-3 2-36-16,-3-1 35 0,1-1-35 0,2 2 36 15,1 0-36-15,2-2 22 0,0 0-22 0,-5 3 23 16,0 1-23-16,5-4 29 0,0 0-29 0,-11 5 29 16,-1 0-29-16,12-5-2 0,0 0 2 0,-11 5-1 15,3-2 1-15,8-3-16 0,0 0 16 0,-7 4-15 0,0-1 15 16,7-3-5-16,0 0 5 0,-5 2-4 0,1 0 4 15,4-2-1-15,0 0 1 0,-3 5-1 0,-1 2 1 16,1 1-1-16,1 4 1 0,0-3 0 0,0-2 0 16,2-7-1-16,0 0 1 0,4 13 0 0,1 6 0 15,-5-19 2-15,0 0-2 0,7 17 3 0,0-1-3 16,-7-16 0-16,0 0 0 0,7 14 1 0,2-4-1 16,-9-10 2-16,0 0-2 0,8 7 3 0,1-2-3 0,-9-5 1 15,0 0-1-15,9 3 2 0,-2-1-2 0,-7-2 4 16,0 0-4-16,5 0 5 0,0-2-5 0,-5 2 2 15,0 0-2-15,6-3 3 0,-3-2-3 0,-3 5 1 16,0 0-1-16,2-5 2 0,0-2-2 0,-2 7 1 16,0 0-1-16,0-5 2 0,0-2-2 0,0 7 14 15,0 0-14-15,0-7 15 0,-2 0-15 0,0 0 23 16,-1-1-23-16,-1 1 24 0,2 0-24 0,-1 0 13 0,1 2-13 16,-1 0 14-16,1-2-14 0,-2 0-1 0,3-2 1 15,-3 1 0-15,2-1 0 0,1 1-3 0,-1 1 3 0,0 2-2 16,2 1 2-16,0 4-13 0,-2-3 13 0,2 3-13 15,0 0 13-15,0 0-51 0,0 0 51 0,0 0-51 16,-3-2 51-16,3 2-67 0,-4-2 67 16,4 2-66-16,-5-1 66 0,5 1-131 0,0 0 131 0,-14-2-130 15,-5-1 130-15,-14-3-734 0</inkml:trace>
  <inkml:trace contextRef="#ctx0" brushRef="#br0" timeOffset="3314.478">29651 15118 460 0,'0'0'0'0,"0"0"0"16,0 0 0-16,0 0 46 0,0 0-46 0,0 0 47 15,0 0-47-15,0 0 25 0,0 0-25 0,0 0 26 16,0 0-26-16,0 0 4 0,0 0-4 0,0 0 5 16,0 0-5-16,0 0 9 0,0 0-9 0,0 0 10 15,0 0-10-15,0 0 37 0,0 0-37 0,0 0 38 16,0 0-38-16,0 0 46 0,0 0-46 0,0 0 47 16,0 0-47-16,0 0 47 0,0 0-47 0,0 0 47 15,-4 0-47-15,4 0 37 0,0 0-37 0,0 0 37 16,0 0-37-16,0 0 35 0,0 0-35 0,0 0 35 15,0 0-35-15,0 0 22 0,0 0-22 0,0 0 23 0,-3 2-23 32,3-2 28-32,0 0-28 0,0 0 28 0,-2 4-28 0,2-4 32 0,0 0-32 0,0 5 32 0,2 1-32 15,-2-6 36-15,0 0-36 0,2 12 36 0,1 6-36 16,-3-18 33-16,0 0-33 0,5 18 33 0,0 3-33 16,-5-21 38-16,0 0-38 0,7 19 39 0,4-2-39 15,-11-17 15-15,0 0-15 0,16 12 16 0,6-5-16 0,-22-7 13 16,0 0-13-16,23-2 13 0,1-6-13 0,-6-1 17 15,-4-5-17-15,-4 1 17 0,-1-1-17 0,-2 2 8 16,0 0-8-16,-4 5 8 0,1 2-8 0,-3 1 9 16,1 1-9-16,0 0 9 0,-2-1-9 0,0 1 33 0,2-1-33 15,-2 4 33-15,3-1-33 0,-3 1 9 16,0 0-9-16,0 0 9 0,0 0-9 0,0 0 20 0,0 0-20 16,0 0 20-16,0 0-20 0,0 0 24 0,-3 0-24 15,3 0 25-15,0 0-25 0,0 0 7 0,-4 1-7 0,4-1 7 16,-3 2-7-16,-1 0 10 0,1-2-10 15,3 0 10-15,-4 1-10 0,1 1 3 0,-1-2-3 0,1 2 4 16,1-2-4-16,-1 2 6 0,1-2-6 0,2 0 7 16,-4 1-7-16,4-1 3 0,-5 2-3 0,5-2 3 15,-3 3-3-15,3-3 5 0,-6 4-5 0,6-4 5 16,-3 3-5-16,3-3 13 0,-4 2-13 0,4-2 13 16,0 0-13-16,0 0 8 0,-1 5-8 0,-1-3 9 15,2 1-9-15,0-3 3 0,0 0-3 0,-2 7 4 16,2 2-4-16,0-9 7 0,0 0-7 0,0 10 7 15,2 4-7-15,-2-14 3 0,0 0-3 0,3 10 3 16,4 2-3-16,-7-12 1 0,0 0-1 0,7 2 2 0,4-2-2 16,-2-2 4-16,-1-3-4 0,-1 0 5 0,0-4-5 15,-3 2 6-15,-3-1-6 0,3-1 6 0,-1 1-6 16,1-1 22-16,-2 2-22 0,-1 2 23 0,1 0-23 16,-4 1 13-16,1 1-13 0,1 3 13 0,0-3-13 15,0 3 27-15,-2-4-27 0,2 4 27 0,0 0-27 0,-4-2 0 16,-1 1 0-16,5 1 1 0,-3-4-1 0,-1 4-2 15,-1 0 2-15,-9 4-1 0,-5-1 1 0,19-3-114 16,0 0 114-16,-25 9-113 0,-6 6 113 0,31-15-98 16,0 0 98-16,-35 7-97 0,-3 2 97 0,-35 8-1102 0</inkml:trace>
  <inkml:trace contextRef="#ctx0" brushRef="#br0" timeOffset="4544.764">28426 15927 236 0,'0'0'0'0,"7"-2"0"15,7 1 0-15,-9-1 67 0,-1 0-67 0,-4 2 68 16,3-2-68-16,-3 2 55 0,-5 0-55 0,5 0 56 16,-4 0-56-16,4 0 30 0,0 0-30 0,0 0 30 15,0 0-30-15,0 0 16 0,-3 2-16 0,3-2 17 16,-4 2-17-16,4-2 10 0,0 0-10 0,0 0 11 15,-3 0-11-15,3 0 1 0,0 0-1 0,0 0 1 16,0 0-1-16,0 0 1 0,0 0-1 0,0 0 1 16,-3 0-1-16,3 0 22 0,-4 0-22 0,4 0 22 15,-3 2-22-15,3-2 37 0,-4 0-37 0,4 0 37 0,-3 0-37 0,3 0 54 16,-4 1-54-16,4-1 54 0,0 0-54 16,0 0 60-16,-3 0-60 0,3 0 60 0,0 0-60 15,0 0 57-15,-6 4-57 0,3-3 57 0,1-1-57 0,-1 2 40 16,1-2-40-16,-2 2 41 0,3 0-41 15,1-2 47-15,0 0-47 0,-6 5 47 0,-2 0-47 0,8-5 36 16,0 0-36-16,-7 7 36 0,-2 0-36 0,9-7 24 16,0 0-24-16,-7 5 25 0,2 0-25 0,5-5 40 15,0 0-40-15,-5 5 41 0,-1 0-41 0,6-5 3 16,0 0-3-16,-3 5 3 0,-1-1-3 0,4-4 10 0,0 0-10 16,-1 5 10-16,1 0-10 0,1 0 3 0,3 0-3 15,-1-1 4-15,3-3-4 0,1-1 12 16,1-1-12-16,1-3 12 0,1-1-12 0,1-4 14 15,-1-4-14-15,-1 3 15 0,0-1-15 0,-9 11 3 0,0 0-3 0,7-15 4 16,0-4-4-16,-7 19 22 0,0 0-22 16,5-17 22-16,0 0-22 0,-5 17 31 0,0 0-31 0,4-12 31 15,-1 1-31-15,-3 11 11 0,0 0-11 0,2-6 11 16,-2 2-11-16,0 4 31 0,0 0-31 0,0-3 31 16,-2 1-31-16,2 2 1 0,0 0-1 0,-3-2 2 15,-1 2-2-15,4 0 6 0,0 0-6 0,-3 0 7 16,-2 2-7-16,5-2 3 0,0 0-3 0,-6 2 4 15,-1-1-4-15,7-1 2 0,0 0-2 0,-7 2 2 16,0 0-2-16,7-2 4 0,0 0-4 0,-7 2 5 16,0-1-5-16,7-1 0 0,0 0 0 0,-7 2 0 15,2 0 0-15,5-2 0 0,0 0 0 0,-5 1 0 0,2-1 0 16,3 0 10-16,0 0-10 0,-4 0 10 16,1 0-10-16,3 0 4 0,0 0-4 0,-4 0 4 0,2 2-4 0,2-2 8 15,-3 4-8-15,3-4 8 0,-2 3-8 16,2-3 8-16,-2 3-8 0,1 3 8 0,-1-1-8 0,0 3 7 15,2 1-7-15,0-1 8 0,2 1-8 16,1 0 15-16,1-1-15 0,1-1 15 0,2-2-15 0,2-1 3 16,1-4-3-16,-1 0 4 0,-2 0-4 15,2-2 12-15,-1-2-12 0,1-1 13 0,-2-2-13 0,-7 7 33 16,0 0-33-16,7-5 33 0,0-2-33 0,-7 7 4 16,0 0-4-16,5-5 5 0,-1 0-5 0,-4 5 18 15,0 0-18-15,1-3 18 0,1-1-18 0,-2 4-4 16,0 0 4-16,0-3-4 0,-2 1 4 0,2 2-66 15,0 0 66-15,-3-2-66 0,-1 1 66 0,4 1-149 0,0 0 149 0,-14-4-149 16,-8-6 149-16,-15-4-1078 0</inkml:trace>
  <inkml:trace contextRef="#ctx0" brushRef="#br0" timeOffset="6399.69">27450 16736 684 0,'0'0'0'0,"0"0"81"0,0 0-81 0,0 0 82 0,4 1-82 15,-4-1 64-15,0 0-64 0,0 0 64 0,0 0-64 16,0 0 50-16,0 0-50 0,0 0 50 0,0 0-50 0,0 0 6 16,0 0-6-16,0 0 6 0,0 0-6 0,0 0 18 15,0 0-18-15,0 0 19 0,0 0-19 0,0 0 0 16,0 0 0-16,0 0 0 0,0 0 0 0,0 0-17 16,0 0 17-16,0 0-16 0,0 0 16 0,0 0-52 15,0 0 52-15,0 0-51 0,0 0 51 0,0 0-91 16,0 0 91-16,0 0-90 0,0 0 90 0,0 0-80 0,0 0 80 15,0 0-80-15,5-5 80 0,0 0-406 16</inkml:trace>
  <inkml:trace contextRef="#ctx0" brushRef="#br0" timeOffset="6794.143">28461 16126 796 0,'0'0'0'0,"-5"-2"0"0,-4-3 0 0,9 5 32 16,0 0-32-16,0 0 32 0,3 2-32 0,-3-2-59 0,0 0 59 15,4 1-59-15,-1-1 59 0,-3 0-171 16,0 0 171-16,4 2-170 0,-2-2 170 0,3 2-199 0</inkml:trace>
  <inkml:trace contextRef="#ctx0" brushRef="#br0" timeOffset="7063.765">29766 15413 214 0,'0'0'0'0,"-14"-9"0"0,-11-6 0 16,-13-9-101-16</inkml:trace>
  <inkml:trace contextRef="#ctx0" brushRef="#br0" timeOffset="7551.378">26114 17008 169 0,'0'-3'0'0</inkml:trace>
  <inkml:trace contextRef="#ctx0" brushRef="#br0" timeOffset="8259.716">29680 15151 1110 0,'0'-4'0'0,"0"4"-131"15,0 0 131-15,-3-3-130 0,-1-4 130 16,4 7-101-16,0 0 101 0,0 0-101 0,-3-3 101 0,-1-1-400 15</inkml:trace>
  <inkml:trace contextRef="#ctx0" brushRef="#br0" timeOffset="15347.407">30720 14865 460 0,'0'0'0'0,"6"10"0"0,2 6 0 0,-8-16 158 16,0 0-158-16,2 3 159 0,-4-6-159 16,2 3 142-16,0 0-142 0,0 0 142 0,-5-7-142 0,5 7 94 15,0 0-94-15,-2-2 95 0,1-3-95 0,1 5 53 16,0 0-53-16,0 0 53 0,-2-4-53 0,2 4 40 15,0 0-40-15,0 0 40 0,0 0-40 0,0 0 4 16,0 0-4-16,0 0 4 0,0 0-4 0,0 0 26 16,0 0-26-16,0 0 26 0,0 0-26 0,0 0 19 15,0 0-19-15,0 0 20 0,-2 4-20 0,2-4 15 0,0 0-15 16,-2 7 16-16,1 5-16 0,-1 7 18 0,0 6-18 16,2 3 19-16,0 1-19 0,0 5 3 0,2 5-3 15,1 1 4-15,1 1-4 0,-4-41 13 0,0 0-13 16,3 53 14-16,3 9-14 0,-1-7 15 0,0-2-15 15,-1-11 15-15,-3-7-15 0,3 1 24 0,1 0-24 16,-3-4 25-16,-2-1-25 0,0-31 31 0,0 0-31 0,3 33 31 16,1-1-31-16,-4-32 6 0,0 0-6 15,3 24 7-15,-1-5-7 0,-2-19 5 0,0 0-5 0,2 14 6 16,-1-4-6-16,-1-10-57 0,0 0 57 0,2-14-57 16,-2-17 57-16,2-13-1192 0</inkml:trace>
  <inkml:trace contextRef="#ctx0" brushRef="#br0" timeOffset="15789.669">30677 15178 572 0,'0'0'0'0,"2"14"0"0,3 10 0 0,-2-15 58 15,-1-9-58-15,-2 0 59 16,4-7-59-16,-3 2 70 0,-1-4-70 0,0 6 70 0,-1-1-70 0,1 4 87 15,-2-3-87-15,2 3 87 0,0 0-87 0,0 0 63 16,3-5-63-16,-1 1 64 0,-2-1-64 0,2-2 43 16,1-1-43-16,1 1 43 0,1-2-43 0,2-1 43 15,2-4-43-15,-4 6 44 0,0-1-44 0,0 2 18 16,1 2-18-16,-1 0 18 0,-2 0-18 0,2 1 6 16,2 1-6-16,0 0 6 0,2-1-6 0,-9 4 24 0,0 0-24 15,12-2 25-15,4 2-25 0,-16 0 12 0,0 0-12 16,16 4 12-16,3 1-12 0,-19-5 17 0,0 0-17 15,17 9 17-15,2 1-17 0,-19-10 15 0,0 0-15 16,18 12 16-16,1 2-16 0,-19-14 26 0,0 0-26 0,12 11 26 16,-1 0-26-16,-11-11 6 0,0 0-6 0,5 8 7 15,-5-1-7-15,0-7 17 0,0 0-17 16,-9 14 17-16,-7 5-17 0,16-19 1 0,0 0-1 0,-17 19 1 16,-2-6-1-16,19-13 8 0,0 0-8 0,-21 16 9 15,0-3-9-15,21-13-10 0,0 0 10 0,-17 11-9 16,3-3 9-16,14-8-114 0,0 0 114 0,-12 7-114 15,3-2 114-15,9-5-187 0,0 0 187 0,-14-7-187 16,0-6 187-16,-14-8-633 0</inkml:trace>
  <inkml:trace contextRef="#ctx0" brushRef="#br0" timeOffset="16483.583">31010 15319 651 0,'0'0'0'0,"-4"-16"0"15,-1-8 0-15,5 24 72 0,0 0-72 0,-4 2 72 16,3 12-72-16,1-14 22 0,0 0-22 0,0 8 22 16,0 3-22-16,0-11 34 0,0 0-34 0,5 0 35 15,2-5-35-15,-7 5 4 0,0 0-4 0,10-11 4 16,6-4-4-16,-16 15 55 0,0 0-55 0,16-14 56 15,1-1-56-15,-17 15 73 0,0 0-73 0,14-11 74 16,-2 3-74-16,-12 8 87 0,0 0-87 0,9-5 88 0,-4 1-88 16,-5 4 54-16,0 0-54 0,5 0 55 0,1 4-55 15,-6-4 48-15,0 0-48 0,5 12 48 16,0 5-48-16,-5-17 31 0,0 0-31 0,2 26 31 0,-4 8-31 16,2-34 7-16,0 0-7 0,-3 27 8 15,-1 1-8-15,1-3 6 0,-1 1-6 0,1-12 6 16,1-7-6-16,0-2 0 0,0-2 0 0,2-3 0 0,0 0 0 0,0 0 0 15,0 0 0-15,0 0 0 0,-1 4 0 16,1-4-7-16,-4 3 7 0,4-3-7 0,-2 3 7 0,2-3-26 16,0 0 26-16,0 0-25 0,4-5 25 0,-4 5-6 15,0 0 6-15,2-3-6 0,-1-2 6 0,-1 5-11 16,0 0 11-16,2-4-10 0,0-1 10 0,-2 5 4 0,0 0-4 16,3-3 4-16,1 1-4 0,-4 2 23 15,0 0-23-15,3 0 24 0,3 0-24 0,-1 2 3 0,2 1-3 16,-2 1 4-16,-2-3-4 0,1 3 15 0,1 1-15 15,-1 0 15-15,-3 0-15 0,1 2 0 0,0 0 0 16,0 1 0-16,-2 1 0 0,0 1-5 0,-2 2 5 16,0-5-5-16,2-3 5 0,-2-1-39 0,1-3 39 0,-12 10-38 15,-6 6 38-15,19-16-53 0,0 0 53 0,-21 12-53 16,-5-2 53 0,26-10-104-16,0 0 104 0,-29-7-104 0,-4-10 104 0,-30-7-841 0</inkml:trace>
  <inkml:trace contextRef="#ctx0" brushRef="#br0" timeOffset="19869.496">32356 13666 841 0,'0'0'0'0,"0"0"53"0,0 0-53 16,2-4 54-16,0-3-54 0,-2 7-64 0,0 0 64 16,5-3-63-16,4 1 63 0,-9 2-186 0,0 0 186 0,8-10-185 15,3 0 185-15,8-9-232 0</inkml:trace>
  <inkml:trace contextRef="#ctx0" brushRef="#br0" timeOffset="30979.305">26106 17140 113 0,'0'0'0'0,"0"0"0"0,0 0 0 16,1-7 1-16,3-3-1 0,1-7-26 16</inkml:trace>
  <inkml:trace contextRef="#ctx0" brushRef="#br0" timeOffset="33371.436">26071 17167 124 0,'0'0'0'0,"0"0"61"0,0 0-61 0,3-3 61 0,4-4-61 0,-7 7 71 15,0 0-71-15,5-3 71 0,-1 1-71 0,-4 2 83 16,0 0-83-16,3-2 84 0,-1 2-84 0,-2 0 81 15,0 0-81-15,5-2 81 0,4-1-81 0,-9 3 75 16,0 0-75-16,7-3 75 0,2-1-75 0,-9 4 68 16,0 0-68-16,10-5 68 0,4-4-68 0,-14 9 49 15,0 0-49-15,14-6 49 0,0-3-49 0,-14 9 49 0,0 0-49 16,14-7 50-16,-2-1-50 0,-12 8 37 0,0 0-37 16,16-9 37-16,1 0-37 0,-17 9 25 0,0 0-25 15,14-8 26-15,4-1-26 0,-18 9 26 0,0 0-26 16,15-8 26-16,-1 1-26 0,-14 7 8 0,0 0-8 0,14-7 8 15,2-1-8-15,-16 8 27 0,0 0-27 0,14-6 27 16,1 1-27-16,-15 5-1 0,0 0 1 0,20-10 0 16,2-2 0-16,-22 12-2 0,0 0 2 0,23-12-1 15,3-2 1-15,-26 14-11 0,0 0 11 0,26-12-11 16,0 0 11-16,-3 2-17 0,-4 1 17 0,-3 3-16 16,-4 2 16-16,-2-1-4 0,1-2 4 15,-4 4-3-15,0-1 3 0,0 1-3 0,1-2 3 0,-1 1-3 16,-1 3 3-16,-1-10-2 0,2-6 2 0,-2 14-1 15,-1 4 1-15,1-1-5 0,2 0 5 0,-4 0-4 16,4 0 4-16,0 0-1 0,0-1 1 0,0-3 0 0,2 1 0 16,1-2 0-16,1-2 0 0,-4 2 0 15,0 1 0-15,0 1 0 0,-2 0 0 0,2-1 1 16,0-1-1-16,-7 5 1 0,0 0-1 0,10-7 1 0,4-3-1 0,-14 10 8 16,0 0-8-16,14-10 8 0,2-1-8 0,-16 11 1 15,0 0-1-15,17-10 1 0,2-2-1 0,-19 12 3 16,0 0-3-16,20-10 4 0,-1-2-4 0,-19 12 0 15,0 0 0-15,17-11 0 0,-1 3 0 0,-16 8 0 16,0 0 0-16,14-9 0 0,0-1 0 0,-14 10 0 16,0 0 0-16,10-7 0 0,1 2 0 0,-11 5-4 15,0 0 4-15,10-5-3 0,1 0 3 0,-11 5 0 0,0 0 0 16,10-5 0-16,0 1 0 0,-10 4 2 0,0 0-2 16,11-5 2-16,-1 0-2 0,-10 5 2 0,0 0-2 15,11-7 2-15,3-2-2 0,-14 9 5 0,0 0-5 16,8-10 6-16,3 0-6 0,-11 10 3 15,0 0-3-15,10-10 3 0,-1 1-3 0,-9 9 1 0,0 0-1 0,9-8 2 16,-1-3-2-16,1 3 9 0,-2 1-9 16,-2 2 10-16,1 3-10 0,-3-1 0 0,1-1 0 0,-1 2 1 15,2 1-1-15,-3-1 0 0,3 0 0 0,2 1 0 16,0 1 0-16,0-2 0 0,0-2 0 0,-2 3 1 16,1-3-1-16,-6 4 0 0,0 0 0 0,7-3 0 15,0 1 0-15,-7 2 0 0,0 0 0 0,8-5 0 16,1 0 0-16,-9 5 0 0,0 0 0 0,9-4 1 15,-1-1-1-15,-8 5 0 0,0 0 0 0,7-3 1 16,0-1-1-16,-7 4 0 0,0 0 0 0,6-3 1 16,-1 1-1-16,-5 2 0 0,0 0 0 0,5-1 0 0,0-1 0 15,-5 2 2-15,0 0-2 0,5-2 2 0,1 2-2 16,-6 0 5-16,0 0-5 0,7-2 5 0,0-1-5 16,-7 3 7-16,0 0-7 0,7-3 7 0,1-3-7 0,-8 6 8 15,0 0-8-15,11-5 8 0,1 0-8 0,-12 5 1 16,0 0-1-16,12-7 1 0,0 0-1 0,-12 7 7 15,0 0-7-15,12-6 8 0,-1-1-8 0,-1 2 0 16,3-1 0-16,-6 3 0 0,-4 1 0 0,2 1 0 16,-1 1 0-16,1-2 0 0,0-2 0 0,0 3-3 15,-1-3 3-15,-1 1-2 0,3 0 2 0,-3-1-6 16,1 2 6-16,-1 1-6 0,2-3 6 0,2 3 1 16,0-3-1-16,-2 2 2 0,1-1-2 0,-1 1 1 15,-2 1-1-15,4-5 2 0,0 3-2 0,-7 3 2 0,0 0-2 16,7-3 2-16,-1-3-2 0,-6 6 1 15,0 0-1-15,5-3 2 0,2-2-2 0,-7 5-1 0,0 0 1 0,7-5-1 16,1 0 1-16,-8 5 0 0,0 0 0 16,9-6 0-16,0 1 0 0,-9 5-2 0,0 0 2 0,10-5-1 15,2 0 1-15,-12 5-2 0,0 0 2 0,13-5-1 16,-1 0 1-16,-12 5-1 0,0 0 1 0,14-5-1 16,1-2 1-16,-15 7-9 0,0 0 9 0,14-7-8 15,2 0 8-15,-16 7-1 0,0 0 1 0,14-7 0 16,-2 0 0-16,-12 7-1 0,0 0 1 0,14-5 0 15,0 0 0-15,-14 5-3 0,0 0 3 0,14-3-3 16,-2-1 3-16,-12 4 0 0,0 0 0 0,14-5 0 16,0 0 0-16,-14 5-2 0,0 0 2 0,14-5-1 0,-2-2 1 15,-12 7-2-15,0 0 2 0,14-7-1 0,0 0 1 16,-14 7 0-16,0 0 0 0,16-8 0 0,3-3 0 16,-19 11 0-16,0 0 0 0,16-7 0 0,-1-1 0 0,-15 8 5 15,0 0-5-15,16-7 5 0,-2 0-5 16,-14 7 3-16,0 0-3 0,14-7 4 0,0-1-4 0,-14 8 6 15,0 0-6-15,14-9 7 0,0-1-7 0,-14 10 3 16,0 0-3-16,15-12 3 0,3 0-3 0,-4 2 0 16,0 1 0-16,-4 2 0 0,1-1 0 0,-11 8 5 15,0 0-5-15,12-7 5 0,2 0-5 0,-14 7 2 16,0 0-2-16,14-9 3 0,1 1-3 0,-15 8 5 16,0 0-5-16,14-7 6 0,0 0-6 0,-14 7 13 15,0 0-13-15,14-7 14 0,0-1-14 0,-14 8 3 16,0 0-3-16,14-7 4 0,0 2-4 0,-14 5 7 15,0 0-7-15,14-4 7 0,0 1-7 0,-14 3 7 0,0 0-7 16,15-4 8-16,1-1-8 0,-2 0 3 0,0 0-3 16,-4 0 3-16,-1 2-3 0,2-1 6 0,1 1-6 0,-3 1 6 15,-2 0-6-15,-1 1 0 0,3-1 0 0,-2-2 1 16,0 1-1-16,-2 0 2 0,1-3-2 16,-1 5 2-16,-2-4-2 0,-3 5 0 0,0 0 0 0,7-4 0 15,4 1 0-15,-11 3 0 0,0 0 0 0,10-4 0 16,2 1 0-16,-12 3 4 0,0 0-4 0,14-5 5 15,0-2-5-15,-14 7 3 0,0 0-3 0,16-9 3 16,0 1-3-16,-16 8 5 0,0 0-5 0,17-9 6 16,2-1-6-16,-19 10 3 0,0 0-3 0,19-9 3 0,1 1-3 15,-20 8 0-15,0 0 0 0,20-9 0 16,5 1 0-16,-25 8 1 0,0 0-1 0,24-11 2 0,1 1-2 16,-25 10 0-16,0 0 0 0,24-10 0 0,2-2 0 0,-26 12 1 15,0 0-1-15,26-12 1 0,0 0-1 16,-26 12 3-16,0 0-3 0,25-12 4 0,-1-2-4 15,-24 14 0-15,0 0 0 0,25-14 1 16,1 1-1-16,-26 13 6 0,0 0-6 0,24-16 6 0,2 1-6 0,-26 15 0 16,0 0 0-16,26-16 1 0,0-1-1 0,-26 17 3 15,0 0-3-15,27-15 3 0,0-1-3 0,-27 16 1 16,0 0-1-16,28-13 2 0,0-1-2 0,-28 14 1 16,0 0-1-16,26-12 2 0,0 2-2 15,-26 10 8-15,0 0-8 0,27-12 9 0,-1-2-9 0,0 2 3 0,-2-2-3 16,-6 4 4-16,-6 2-4 15,-12 8 6-15,0 0-6 0,19-14 6 0,5-2-6 0,-24 16 13 16,0 0-13-16,25-18 14 0,1-6-14 0,-26 24 8 0,0 0-8 0,28-23 9 16,1 1-9-16,-29 22 3 0,0 0-3 0,28-21 4 15,0 1-4-15,-28 20 7 0,0 0-7 16,28-17 7-16,-2 1-7 0,-26 16 7 0,0 0-7 0,26-13 7 16,2 1-7-16,-28 12 22 0,0 0-22 0,26-11 23 15,0 1-23-15,-26 10 2 0,0 0-2 0,27-10 3 16,-1 3-3-16,-26 7 13 0,0 0-13 0,24-10 13 15,-1 3-13-15,-8-2 9 0,-2-1-9 0,-3 1 9 16,1 3-9-16,-4 0 3 0,-1 5-3 0,0-3 4 16,-1 3-4-16,0-1 20 0,-1-2-20 0,-1 3 20 15,-1-1-20-15,-2 2 7 0,3-3-7 0,-3 3 7 16,0 0-7-16,0 0 16 0,0 0-16 0,0 0 17 0,0 0-17 16,0 0 8-16,0 0-8 0,0 0 9 0,0 0-9 15,0 0 9-15,0 0-9 0,0 0 9 16,0 0-9-16,0 0 3 0,0 0-3 0,0 0 4 0,0 0-4 0,0 0 2 15,0 0-2-15,0 0 2 0,0 0-2 0,0 0 5 16,0 0-5-16,0 0 5 0,0 0-5 0,0 0 6 16,0 0-6-16,0 0 6 0,0 0-6 0,0 0 7 15,0 0-7-15,0 0 8 0,0 0-8 0,0 0-4 16,0 0 4-16,0 0-4 0,0 0 4 0,0 0-16 0,0 0 16 16,0 0-15-16,0 0 15 0,0 0-17 15,0 0 17-15,0 0-17 0,0 0 17 0,0 0-5 0,0 0 5 16,0 0-4-16,0 0 4 0,0 0-22 0,0 0 22 15,0 0-22-15,0 0 22 0,0 0-7 0,0 0 7 16,0 0-6-16,0 0 6 0,0 0-40 0,0 0 40 0,0 0-40 16,0 0 40-16,0 0-47 0,0 0 47 0,0 0-47 15,0 0 47-15,0 0-75 0,0 0 75 0,0 0-74 16,0 0 74-16,0 0-122 0,0 0 122 0,0 0-121 16,0 0 121-16,0 0-145 0,0 0 145 0,-5-9-145 15,-4-5 145-15,-5-6-699 0</inkml:trace>
  <inkml:trace contextRef="#ctx0" brushRef="#br0" timeOffset="37136.56">19341 14207 158 0,'0'0'0'0,"3"0"0"0,3 2 0 0,-3-2 29 16,1-2-29-16,-4 2 29 0,3-2-29 0,-3 2 45 15,0 0-45-15,0 0 46 0,0 0-46 0,0 0 18 16,0 0-18-16,0 0 19 0,0 0-19 0,0 0 37 0,0 0-37 16,0 0 38-16,0 0-38 0,0 0 30 0,0 0-30 15,0 0 30-15,0 0-30 0,0 0 32 0,0 0-32 16,0 0 32-16,0 0-32 0,0 0 22 0,0 0-22 16,0 0 22-16,0 0-22 0,0 0 28 15,0 0-28-15,0 0 28 0,0 0-28 0,0 0 21 0,0 0-21 0,0 0 21 16,0 0-21-16,0 0 10 0,0 0-10 0,0 0 10 15,0 0-10-15,0 0 18 0,0 0-18 0,0 0 18 16,0 0-18-16,0 0 14 0,0 0-14 0,0 0 15 16,0 0-15-16,0 0 15 0,5 0-15 0,-1 0 16 15,1 0-16-15,-3 0 26 0,5 2-26 0,-4 0 26 16,2-2-26-16,1 1 20 0,1-1-20 0,-4 0 20 16,4 0-20-16,0 0 10 0,0 0-10 0,-2 0 10 15,0 2-10-15,1 0 18 0,-3 0-18 0,1-2 18 0,1 0-18 16,2 0 14-16,-2 1-14 0,2 3 15 15,2-4-15-15,-9 0 9 16,0 0-9-16,10 0 9 0,1 0-9 0,-11 0 16 0,0 0-16 0,14 0 17 0,3 0-17 16,-17 0 3-16,0 0-3 0,19 1 4 0,4-1-4 0,-23 0 12 15,0 0-12-15,21 2 13 0,0 0-13 16,-21-2 8-16,0 0-8 0,22 2 9 0,3 3-9 0,-25-5 33 16,0 0-33-16,22 0 33 0,3 1-33 0,-8 3 9 15,-1-1-9-15,-2-1 10 0,0-2-10 16,0 2 20-16,0-2-20 0,-6 0 20 0,4 0-20 0,-3 0 15 15,2 1-15 1,-1 1 15-16,2-2-15 0,2 0 4 0,-2 0-4 0,2 0 5 0,4-2-5 0,-18 2 7 0,0 0-7 16,21 0 8-16,3 2-8 0,-24-2 3 15,0 0-3-15,24 2 3 0,6 0-3 0,-30-2 5 16,0 0-5-16,30 1 6 0,-1 3-6 0,-29-4 7 0,0 0-7 16,30 3 7-16,1-3-7 0,-5 2 7 0,-1 0-7 0,-6-1 8 15,-5 1-8-15,2 0 8 0,-2 1-8 16,1-3 8-16,1 0-8 0,0-2 8 0,1 1-8 15,-7-1 8-15,1 0-8 0,1 1 8 0,2 1-8 16,-2 0 8-16,6-2-8 0,-18 2 15 0,0 0-15 0,19-2 15 16,3 2-15-16,-22 0 1 0,0 0-1 0,27-3 1 15,-1 3-1-15,-26 0 3 0,0 0-3 0,28 0 4 16,3 0-4-16,-1 3 18 0,-3-3-18 0,-4 0 19 16,-7 0-19-16,3 2 3 0,-2 0-3 0,-1-2 3 15,0-2-3-15,-1 0 7 0,3-1-7 0,-4 1 8 16,-4-1-8-16,2 1 23 0,1 2-23 0,1 0 24 15,1-2-24-15,-15 2 6 0,0 0-6 0,18 0 6 16,3-2-6-16,-21 2 9 0,0 0-9 0,20 0 10 0,5-1-10 16,-25 1 8-16,0 0-8 0,24 0 9 0,4-2-9 15,-28 2 1-15,0 0-1 0,26 2 1 0,-1 1-1 16,-25-3 7-16,0 0-7 0,26 2 8 0,0 0-8 0,-2-1 7 16,-6 1-7-16,-3 0 8 0,-1 1-8 0,-3-3 3 15,1 0-3-15,0 0 3 0,4 0-3 0,-6 2 6 16,4 0-6-16,0-2 7 0,-5-2-7 15,1 0 7-15,3-1-7 0,-1 1 7 0,0 2-7 0,-12 0 7 16,0 0-7-16,17-2 8 0,8-1-8 0,-25 3 8 16,0 0-8-16,24-4 8 0,6-1-8 0,-30 5 3 15,0 0-3-15,31-3 4 0,4-1-4 0,-35 4 12 16,0 0-12-16,35-1 12 0,1-3-12 0,-6 3 14 16,-2-3-14-16,-9 4 15 0,-5 0-15 0,2 0 1 0,-2-2-1 15,-6 2 1-15,-1-1-1 0,2 1 4 0,1 0-4 0,-1 0 4 16,0 0-4-16,0 0 2 0,-1 0-2 15,1 0 2-15,0 0-2 0,1 0 10 0,2 0-10 0,-1 0 10 16,-1 0-10-16,-10 0 3 0,0 0-3 0,16 0 4 16,1 0-4-16,-17 0 2 0,0 0-2 0,23 0 3 15,5-4-3-15,-28 4 1 0,0 0-1 0,31 0 2 16,6-1-2-16,-9 1 1 0,0 0-1 0,-4 1 1 16,-3 3-1-16,-2-1 14 0,-2-1-14 0,-1 1 15 15,-4 1-15-15,2-1 1 0,-2-1-1 0,1-2 1 16,1 0-1-16,-4 2 3 0,0 1-3 0,1-1 4 15,-1-2-4-15,-1 0 6 16,0-2-6 0,-1 2 7-16,-1-2-7 0,-7 2 7 0,27 0 3 0,-27 0-10 0,14 2 4 15,1 0-4-15,-15-2 6 0,0 0-6 0,18 1 6 0,-1-1-6 16,-17 0 3-16,0 0-3 0,21 2 3 0,2 0-3 0,-23-2 1 16,0 0-1-16,19 2 2 0,-4 1-2 0,-15-3 1 15,0 0-1-15,16 5 2 0,0-3-2 0,-16-2 22 16,0 0-22-16,15 2 23 0,3-1-23 0,-4 1 7 15,0-2-7-15,-4 2 7 0,-1-2-7 0,-4 0 17 16,2 0-17-16,4 0 17 0,1 0-17 0,-4 0 15 16,1 0-15-16,-2 0 16 0,2 1-16 0,-6-1 1 15,1 0-1-15,-1 0 1 0,1 2-1 0,-1 0 4 16,3-2-4-16,-3 2 5 0,0-2-5 0,1 1-12 0,1-1 12 16,4 2-12-16,3-2 12 0,-3 0-69 0,1-2 69 15,1 1-69-15,-3-3 69 0,-8 4-117 0,0 0 117 0,18-12-116 16,3-5 116-16,17-12-1101 0</inkml:trace>
  <inkml:trace contextRef="#ctx0" brushRef="#br0" timeOffset="55041.698">30384 11116 158 0,'0'0'0'16,"-3"0"0"-16,-1 2 0 0,4-2 36 0,0 0-36 15,0 0 37-15,0 0-37 0,0 0 24 0,0 0-24 0,0 0 25 16,4-2-25-16,-4 2 53 0,0 0-53 0,0 0 54 15,0 0-54-15,0 0 40 0,0 0-40 0,0 0 41 16,0 0-41-16,0 0 46 0,0 0-46 0,0 0 47 16,0 0-47-16,0 0 36 0,0 0-36 0,0 0 37 15,0 0-37-15,0 0 34 0,0 0-34 0,0 0 34 16,0 0-34-16,0 0 38 0,0 0-38 0,0 0 39 16,3 4-39-16,-3-4 38 0,0 0-38 0,4 12 39 15,3 8-39-15,-7-20 34 0,0 0-34 0,8 35 34 16,3 11-34-16,-11-46 8 0,0 0-8 0,7 48 9 15,0 7-9-15,-7-55 30 0,0 0-30 0,3 46 30 16,1 2-30-16,-4-48 27 0,0 0-27 0,0 39 27 0,0 1-27 16,0-40 38-16,0 0-38 0,0 31 38 0,-2-2-38 15,2-29 50-15,0 0-50 0,-2 22 50 0,2-5-50 0,0-17 42 16,0 0-42-16,-2 16 42 0,1-6-42 0,1-10 28 16,0 0-28-16,-2 10 28 0,-1-3-28 15,3-7 40-15,0 0-40 0,-4 7 41 0,-1 1-41 0,5-8 23 16,0 0-23-16,-7 6 24 0,0 0-24 0,7-6 40 15,0 0-40-15,-9 4 41 0,-1-1-41 0,10-3 38 16,0 0-38-16,-12 2 39 0,-4-4-39 0,16 2 24 16,0 0-24-16,-14-7 25 0,-2-8-25 15,4 0 35-15,0-4-35 0,3 2 36 0,2-4-36 0,0-1 13 16,0-4-13-16,2 4 13 0,3-2-13 0,2 24 6 0,0 0-6 16,-3-28 6-16,1-8-6 0,2 36 4 0,0 0-4 15,-5-39 4-15,-2-4-4 0,-2 4 0 0,-1-1 0 16,4 4 0-16,3 2 0 0,-2 3 5 0,1 4-5 15,4-1 5-15,2 1-5 0,-2 27 2 0,0 0-2 0,3-29 3 16,4-2-3-16,-7 31 5 0,0 0-5 16,7-29 6-16,2-2-6 0,-9 31 13 0,0 0-13 0,7-29 14 15,2 0-14-15,-9 29 0 0,0 0 0 0,7-27 0 16,1 3 0-16,-8 24 1 0,0 0-1 0,7-21 1 16,2 6-1-16,-9 15 0 0,0 0 0 0,9-12 0 15,0 5 0-15,-9 7-6 0,0 0 6 0,12-5-5 16,2 5 5-16,-14 0-4 0,0 0 4 0,12 1-3 15,-2 6 3-15,-10-7-3 0,0 0 3 0,13 9-3 16,-1 6 3-16,-12-15-52 0,0 0 52 0,14 17-52 16,0 7 52-16,-14-24-43 0,0 0 43 0,14 26-43 15,1 1 43-15,-15-27-36 0,0 0 36 0,12 24-36 0,1-1 36 16,-13-23-36-16,0 0 36 0,7 22-35 16,-2 0 35-16,-5-22-44 0,0 0 44 0,-2 28-44 0,-3 2 44 15,5-30-74-15,0 0 74 0,-9 30-73 0,-5 0 73 0,14-30-121 16,0 0 121-16,-17 33-120 0,-4 1 120 0,21-34-173 15,0 0 173-15,-16 24-172 0,2-5 172 0,14-19-178 16,0 0 178-16,-10 15-178 0,1-3 178 0,-10 16-154 16</inkml:trace>
  <inkml:trace contextRef="#ctx0" brushRef="#br0" timeOffset="55645.944">30626 11475 415 0,'0'0'0'0,"-8"-6"0"15,-5-7 0-15,13 11 42 0,7-1-42 0,-1 1 42 16,2 2-42-16,-8 0 19 0,0 0-19 0,9 2 20 15,2 1-20-15,-11-3 1 0,0 0-1 0,8 0 2 16,3 2-2-16,-11-2 0 0,0 0 0 0,7 1 0 16,0 3 0-16,-2-2 17 0,-2 1-17 0,1-3 17 0,-2 0-17 15,-2 0 55-15,3 0-55 0,-3 0 56 0,0 0-56 16,0 0 63-16,0 0-63 0,0 0 64 0,0 3-64 16,0-3 53-16,-2 4-53 0,2-4 53 0,0 0-53 15,0 0 40-15,0 0-40 0,0 0 40 0,-1 3-40 0,1-3 18 16,-2 5-18-16,2-5 18 0,-2 2-18 0,2-2 20 15,0 5-20-15,0-5 20 0,0 5-20 0,0-5 15 16,-2 2-15-16,2-2 15 0,-1 4-15 0,1-4 9 16,-2 6-9-16,0-2 10 0,2 1-10 0,-2 4 16 0,2 3-16 15,-1-2 17-15,1 2-17 0,0-12 22 16,0 0-22-16,0 19 23 0,0 6-23 0,0-25 8 16,0 0-8-16,3 23 8 0,4 1-8 0,-7-24 17 0,0 0-17 15,7 18 17-15,2 0-17 0,-9-18 15 0,0 0-15 16,14 10 15-16,3-7-15 0,-17-3 9 0,0 0-9 0,16 0 9 15,1-7-9-15,-3 1 25 0,0-3-25 16,-5 4 26-16,-4 1-26 0,0-2 29 0,0 2-29 0,-3 2 29 16,0-1-29-16,0-4 13 0,-2 2-13 0,0 2 13 15,0 1-13-15,0 2 30 16,0-5-30-16,0 5 30 0,0-2-30 0,0 2-3 0,0 0 3 0,0 0-2 16,-4-5 2-16,1 1-35 0,-1 1 35 0,1 0-35 15,1-3 35-15,-3 3-108 0,0 1 108 0,-4 1-108 16,0-6 108-16,9 7-122 0,0 0 122 0,-24-21-122 15,-9-10 122-15,-25-20-630 0</inkml:trace>
  <inkml:trace contextRef="#ctx0" brushRef="#br0" timeOffset="57454.873">30823 10786 326 0,'0'0'0'0,"-5"3"0"16,-5 1 0-16,10-4 127 0,0 0-127 16,0 0 127-16,0 0-127 0,0 0 117 0,0 0-117 0,0 0 118 15,5-4-118-15,-5 4 90 0,0 0-90 0,0 0 91 16,1-5-91-16,-1 5 63 0,0 0-63 16,-1-3 63-16,-1-1-63 0,2 4 42 0,0 0-42 0,-3-5 43 15,-3 0-43-15,-1 0 46 0,-1 0-46 0,1 1 47 16,0-3-47-16,-2 2 35 0,0-2-35 0,2 2 36 15,2 2-36-15,-4-2 15 0,-1-2-15 0,1 2 15 16,2 0-15-16,7 5 37 0,0 0-37 0,-14-6 38 16,-5-5-38-16,19 11 12 0,0 0-12 0,-21-9 12 15,-1 2-12-15,22 7-1 0,0 0 1 0,-21-5 0 16,0 2 0-16,21 3-12 0,0 0 12 0,-19-4-12 16,1-1 12-16,18 5-11 0,0 0 11 0,-19-2-10 0,-2 1 10 15,21 1-11-15,0 0 11 0,-23-2-10 0,-1 2 10 16,1 0-16-16,3 2 16 0,6-1-15 0,5-1 15 15,-2 2-8-15,1 0 8 0,0 1-8 0,-3 1 8 16,-2-3-16-16,-5 3 16 0,10-1-15 0,7-3 15 16,-3 0-9-16,3 4 9 0,-6-3-8 0,-1 3 8 0,-4 3-9 15,-4-1 9-15,8-1-9 0,3-5 9 0,7 0-4 16,0 0 4-16,-12 6-3 0,-4 0 3 0,16-6 0 16,0 0 0-16,-12 7 0 0,0-2 0 0,12-5-2 15,0 0 2-15,-13 7-1 0,3 2 1 16,10-9-2-16,0 0 2 0,-12 12-1 0,-2 3 1 0,14-15-1 0,0 0 1 15,-14 16-1-15,-2 3 1 0,16-19-1 16,0 0 1-16,-12 20 0 0,0-3 0 0,12-17-1 0,0 0 1 16,-12 19 0-16,1-2 0 0,11-17 0 0,0 0 0 0,-9 19 0 15,1 0 0-15,8-19 0 0,0 0 0 16,-9 19 1-16,0 5-1 0,9-24 0 0,0 0 0 0,-7 19 1 16,0 1-1-16,7-20 0 0,0 0 0 15,-7 24 1-15,0 4-1 0,7-28 0 0,0 0 0 0,-5 27 1 16,0 0-1-16,5-27 2 0,0 0-2 0,-5 31 2 15,1 3-2-15,4-34 5 0,0 0-5 0,-3 31 5 16,-1 0-5-16,4-31 13 0,0 0-13 0,-3 31 14 16,1-4-14-16,2-27 23 0,0 0-23 0,-3 28 24 15,1-4-24-15,0 0 7 0,0-7-7 0,1-3 8 16,1-2-8-16,0-12 10 0,0 0-10 0,1 15 10 0,3 4-10 16,-4-19 24-16,0 0-24 0,5 20 25 0,4 1-25 15,-9-21 12-15,0 0-12 0,10 22 12 16,2 2-12-16,-12-24 10 0,0 0-10 0,16 24 10 0,3 0-10 15,-19-24 17-15,0 0-17 0,19 22 17 0,4 4-17 0,-23-26 3 16,0 0-3-16,21 26 4 0,2 1-4 16,-23-27 37-16,0 0-37 0,22 26 37 0,1 0-37 0,-23-26 1 15,0 0-1-15,21 22 2 0,-2-2-2 16,-19-20 2-16,0 0-2 0,17 21 3 0,1-2-3 16,-18-19 20-16,0 0-20 0,14 17 20 0,0-2-20 0,-14-15 2 15,0 0-2-15,15 16 3 0,5-1-3 0,-3-3 6 16,2-1-6-16,-7-5 7 0,-5 1-7 0,-7-7 14 15,0 0-14-15,14 7 15 0,4 3-15 0,-18-10 3 16,0 0-3-16,15 9 4 0,3 1-4 0,-18-10 6 0,0 0-6 16,19 7 7-16,2 2-7 0,-21-9 7 0,0 0-7 15,17 5 8-15,1 2-8 0,-18-7 0 0,0 0 0 16,17 3 1-16,1 0-1 0,-18-3 7 0,0 0-7 0,17 6 8 16,-1-3-8-16,-1 0 0 0,3 1 0 0,-6-2 1 15,-2-2-1-15,3 3 0 0,1-3 0 0,-2 2 1 16,2-2-1-16,-2 0 6 0,2-2-6 0,-4 2 7 15,-1 0-7-15,3 0 0 0,0 0 0 16,2-3 1-16,0-1-1 0,0 1 3 0,2 1-3 0,-4-3 3 16,0 1-3-16,-12 4 2 0,0 0-2 0,14-3 2 15,4 0-2-15,-18 3 4 0,0 0-4 0,19-12 5 16,3 0-5-16,-22 12 12 0,0 0-12 0,25-21 13 16,3-1-13-16,-28 22 15 0,0 0-15 0,26-28 15 15,0-4-15-15,-26 32 25 0,0 0-25 0,23-34 26 0,-1-2-26 16,-3 1 30-16,-1 5-30 0,-4 4 30 0,-4 4-30 15,-1 3 7-15,-2 5-7 0,-2-1 7 0,-3 3-7 16,1 1 18-16,3 1-18 0,-5 5 19 0,-1 3-19 0,0-3 23 16,0 2-23-16,0-1 24 0,0-3-24 0,0 2 7 15,0 0-7-15,0-2 8 0,-1 0-8 0,-3-1-1 16,-3-4 1-16,0-7 0 0,-2-2 0 0,9 21-16 16,0 0 16-16,-15-36-15 0,-4-10 15 0,19 46-46 15,0 0 46-15,-21-51-46 0,-2-13 46 0,23 64-45 16,0 0 45-16,-21-61-44 0,0-6 44 0,21 67-75 15,0 0 75-15,-19-60-74 0,3-2 74 0,16 62-88 0,0 0 88 16,-15-51-88-16,-1 6 88 0,16 45-132 0,0 0 132 16,-21-39-132-16,-3 12 132 0,24 27-216 0,0 0 216 15,-40-21-216-15,-11 14 216 0,-39-20-534 0</inkml:trace>
  <inkml:trace contextRef="#ctx0" brushRef="#br0" timeOffset="59826.278">31083 10561 359 0,'0'0'0'0,"-4"-1"0"0,-3-1 0 0,7 2 47 0,0 0-47 16,0 0 47-16,0 0-47 0,0 0 26 0,0 0-26 15,0 0 26-15,4 0-26 0,-4 0 0 0,0 0 0 0,0 0 0 16,3-2 0-16,-3 2-2 0,0 0 2 0,0 0-1 16,0-3 1-16,0 3 2 0,0 0-2 15,-1-5 2-15,-3 0-2 0,4 5 46 0,0 0-46 0,-3-2 47 16,-3-5-47-16,6 7 55 0,0 0-55 0,-7-5 56 15,-3-2-56-15,10 7 44 0,0 0-44 0,-12-5 45 16,0-5-45-16,12 10 37 0,0 0-37 0,-18-11 38 16,-1 1-38-16,19 10 40 0,0 0-40 0,-21-8 40 15,0-3-40-15,21 11 39 0,0 0-39 0,-23-12 39 16,-1-3-39-16,24 15 34 0,0 0-34 0,-21-14 34 16,0 0-34-16,21 14 39 0,0 0-39 0,-21-13 39 15,2 1-39-15,19 12 8 0,0 0-8 0,-21-11 9 0,-1 3-9 16,22 8 21-16,0 0-21 0,-26-12 21 0,-4 0-21 15,4 2 14-15,3-2-14 0,7 6 15 0,6 3-15 16,10 3 15-16,0 0-15 0,-19-5 16 0,-6-2-16 0,25 7 9 16,0 0-9-16,-22-7 10 0,-1-1-10 0,23 8 16 15,0 0-16-15,-22-6 17 0,-1 3-17 0,23 3 22 16,0 0-22-16,-23-3 23 0,-1-1-23 0,1 1 3 16,2 1-3-16,7-1 4 0,4 3-4 0,-2 0 13 15,0 0-13-15,-1 0 14 0,-1 0-14 0,-3 0 1 16,-2 0-1-16,8 0 1 0,4 3-1 0,-1-3 3 15,-3 0-3-15,-6 2 4 0,-8 1-4 0,25-3 6 16,0 0-6-16,-26 4 6 0,-2-1-6 0,28-3 3 0,0 0-3 16,-27 2 3-16,0 1-3 0,27-3 5 15,0 0-5-15,-24 4 6 0,0 1-6 0,24-5 3 0,0 0-3 16,-23 5 3-16,4 0-3 0,19-5 1 16,0 0-1-16,-19 5 2 0,3 2-2 0,16-7 0 0,0 0 0 15,-17 7 0-15,1 1 0 0,16-8-4 0,0 0 4 0,-14 6-4 16,2 0 4-16,12-6 1 0,0 0-1 0,-11 6 1 15,1-1-1-15,10-5 1 0,0 0-1 0,-9 5 2 16,0-2-2-16,9-3 0 0,0 0 0 0,-8 5 0 16,1-1 0-16,7-4 4 0,0 0-4 0,-9 5 5 15,0 2-5-15,9-7 0 0,0 0 0 0,-8 7 1 16,-1-2-1-16,9-5 2 0,0 0-2 0,-11 8 3 16,1 3-3-16,10-11 1 0,0 0-1 0,-14 12 2 15,0 0-2-15,14-12 4 0,0 0-4 0,-16 15 5 0,-1-1-5 16,17-14 0-16,0 0 0 0,-16 15 1 0,1-1-1 15,15-14 0-15,0 0 0 0,-14 14 0 16,0-2 0-16,14-12 0 0,0 0 0 0,-12 12 0 0,-1-2 0 16,13-10 1-1,0 0-1-15,-10 12 2 16,1-5-2-16,9-7 0 0,-17 20 1 0,17-20-1 0,-9 12 2 16,-1 0-2-16,10-12 0 0,0 0 0 0,-11 12 0 0,-1 4 0 0,12-16 0 15,0 0 0-15,-10 12 0 0,-1 3 0 0,11-15 0 16,0 0 0-16,-12 19 0 0,0 5 0 0,12-24-5 15,0 0 5-15,-13 24-5 0,0 3 5 0,13-27-1 16,0 0 1-16,-13 29 0 0,3 2 0 0,10-31-1 0,0 0 1 16,-9 31 0-16,2-3 0 0,2-1 0 0,3-3 0 15,-1-7 0-15,1-3 0 0,0-2 2 0,1 0-2 16,-1 5 3-16,-2 5-3 0,3-1 0 0,-1 3 0 16,0-11 1-16,0-4-1 0,2-4 6 0,0 2-6 15,0 8 6-15,0 13-6 0,0-28 7 0,0 0-7 16,0 24 8-16,2 0-8 0,-2-24 3 0,0 0-3 0,4 31 3 15,-1 5-3 1,-3-36 20-16,0 0-20 0,4 32 20 0,1 2-20 0,-2-6 7 0,2-1-7 0,-3-6 7 16,0-2-7-16,-2-19 9 0,0 0-9 0,3 22 10 15,3 7-10-15,-6-29 15 0,0 0-15 0,7 27 16 16,1 1-16-16,-8-28 8 0,0 0-8 0,11 29 8 16,-1 2-8-16,-10-31 15 0,0 0-15 0,12 31 16 15,4-1-16-15,-16-30 33 0,0 0-33 0,14 33 34 16,2 0-34-16,-16-33 4 0,0 0-4 0,14 30 5 0,1 1-5 15,-15-31 10-15,0 0-10 0,14 31 11 16,0-4-11-16,0-3 34 0,-2-1-34 0,-1-6 34 0,-4-2-34 16,2-1 1-16,1 1-1 0,-1-1 1 15,-1 0-1-15,3 1 12 0,3 1-12 0,-7-4 13 0,-2-2-13 16,2 2 4-16,0 2-4 0,5 1 4 0,4 4-4 0,-16-19 0 16,0 0 0-16,15 15 1 0,1 2-1 0,-16-17 12 15,0 0-12-15,18 23 12 0,2-4-12 0,-20-19 0 16,0 0 0-16,20 20 1 0,1 4-1 0,-21-24 3 15,0 0-3-15,22 19 4 0,1 1-4 0,-23-20 2 16,0 0-2-16,28 19 2 0,1-2-2 0,-29-17 1 16,0 0-1-16,33 16 2 0,4-1-2 0,-6 1 24 0,1-4-24 15,-8-5 25-15,-5-1-25 0,0 1 0 16,-3 0 0-16,-2-3 1 0,-4-1-1 0,3 2 0 0,1-1 0 0,0-1 0 16,-1 2 0-16,-13-5-2 0,0 0 2 15,20 3-1-15,4 1 1 0,-24-4-2 0,0 0 2 0,26 3-2 16,4 2 2-16,-30-5 0 15,0 0 0-15,31 0 1 0,4 2-1 0,-35-2 0 0,0 0 0 0,37 0 0 16,3-2 0-16,-6-1 9 0,0 1-9 0,-10 1 9 16,-5-3-9-16,2-1 1 0,-2 0-1 15,0 0 1-15,2 0-1 0,-2-2 1 0,2 0-1 0,0 0 1 16,2 4-1-16,-23 3 3 0,0 0-3 0,30-11 4 16,3 3-4-16,-33 8 2 0,0 0-2 0,34-10 2 15,3-4-2-15,-37 14 1 0,0 0-1 0,38-16 2 16,4-2-2-16,-42 18 4 0,0 0-4 0,40-21 4 15,-1 0-4-15,-39 21 6 0,0 0-6 0,38-24 6 0,2 0-6 16,-40 24 3-16,0 0-3 0,40-25 3 16,2-1-3-16,-42 26 2 0,0 0-2 0,38-26 2 15,1 1-2-15,-39 25 1 0,0 0-1 0,34-26 2 0,1 0-2 16,-5 1 8-16,-6 1-8 0,-3 1 9 0,-2 1-9 16,-19 22 14-16,0 0-14 0,18-32 15 0,-4-6-15 0,-14 38 15 15,0 0-15-15,14-46 15 0,-1-9-15 0,-4 7 9 16,-2-2-9-16,0 6 10 0,-2 4-10 0,-5 40 9 15,0 0-9-15,6-46 10 0,-1 1-10 0,-5 45 3 16,0 0-3-16,5-51 4 0,-1-2-4 0,-3 7 6 16,-1 3-6-16,0 5 6 0,2 6-6 0,-2-1 3 0,0 6-3 15,-3-3 3-15,-1 3-3 0,4 27-1 0,0 0 1 16,-5-32 0-16,-2-3 0 0,7 35-1 16,0 0 1-16,-9-37-1 0,-3-3 1 0,12 40-1 15,0 0 1-15,-16-39-1 0,-3-2 1 0,19 41-4 0,0 0 4 0,-23-33-4 16,-3-1 4-16,26 34-6 15,0 0 6-15,-31-28-6 0,-6 3 6 0,37 25-44 0,0 0 44 16,-38-24-43-16,-2 0 43 0,2 3-115 0,1 4 115 0,11 5-115 16,7 5 115-16,19 7-219 0,0 0 219 0,-35-8-218 15,-7 1 218-15,-35-9-934 0</inkml:trace>
  <inkml:trace contextRef="#ctx0" brushRef="#br0" timeOffset="61215.609">31027 10186 124 0,'0'0'0'0,"0"0"0"16,7 4 0-16,-7-4 14 0,0 0-14 0,0 0 15 15,3 5-15-15,-3-5 36 0,0 0-36 0,0 0 37 0,0 0-37 16,0 0 12-16,0 0-12 0,0 0 13 0,0 0-13 16,0 0 6-16,0 0-6 0,0 0 6 0,0 0-6 15,0 0 1-15,0 0-1 0,0 0 1 0,0 0-1 0,0 0 3 16,0 0-3-16,0 0 3 0,0 0-3 0,0 0 5 15,0 0-5-15,0 0 5 0,0 0-5 0,0 0 0 16,0 0 0-16,0 0 1 0,0 0-1 0,0 0-2 16,0 0 2-16,0 0-1 0,-3-4 1 0,3 4-60 0,0 0 60 15,0 0-59-15,-3-3 59 0,-1 1-46 16</inkml:trace>
  <inkml:trace contextRef="#ctx0" brushRef="#br0" timeOffset="61738.557">30964 10219 113 0,'0'0'0'0,"6"-2"0"0,2 0 0 0,-8 2 76 0,0 0-76 16,5 0 77-16,-1 0-77 0,-4 0 17 0,0 0-17 15,5 11 17-15,0 4-17 0,-5-15 41 0,0 0-41 0,9 26 42 16,2 11-42-16,-11-37 24 0,0 0-24 0,10 40 25 16,2 11-25-16,-1-6 23 0,-1 1-23 0,-3-13 24 15,-2-6-24-15,-1 0 24 0,-1-1-24 0,1-4 25 16,-2-1-25-16,-2-21 50 0,0 0-50 0,3 22 50 15,2 2-50-15,-5-24 45 0,0 0-45 0,4 19 46 16,-1-5-46-16,-3-14 53 0,0 0-53 0,4 12 54 16,-3-4-54-16,-1-8 44 0,0 0-44 0,2 7 44 15,0-2-44-15,-2-5 29 0,0 0-29 0,0 0 29 16,0 0-29-16,0-5 9 0,2-2-9 0,-2-3 10 16,-2-2-10-16,2-5 2 0,2-5-2 0,-2-2 2 0,1 0-2 0,-1 24 1 15,0 0-1-15,0-40 2 0,-1-4-2 16,1 44 3-16,0 0-3 0,0-50 4 0,0-5-4 15,1 7 2-15,1 4-2 0,0 9 2 0,0 8-2 0,-1 3 1 16,3 5-1-16,-1 7 2 0,1 4-2 0,-1 4 4 16,3-1-4-16,-3 2 4 0,0-1-4 0,3 1 0 15,-1-1 0-15,0 4 1 0,0 2-1 16,2 3-3-16,4 2 3 0,-2 2-2 0,-1-1 2 16,3 1-7-16,1 5 7 0,-2-3-7 0,3 3 7 0,-13-14-9 0,0 0 9 15,13 19-9-15,3-2 9 0,-16-17 0 0,0 0 0 16,12 16 0-16,-1-3 0 0,-11-13 5 0,0 0-5 15,7 11 5-15,-4-5-5 0,-3-6 15 0,0 0-15 0,4 7 16 16,-3-5-16-16,-1-2 16 0,0 0-16 0,-6 7 17 16,-8 1-17-16,14-8 9 0,0 0-9 0,-18 9 9 15,-3 1-9-15,21-10-8 0,0 0 8 0,-24 11-8 16,-6-3 8-16,30-8-69 0,0 0 69 0,-26 9-68 16,2-6 68-16,24-3-122 0,0 0 122 15,-28 0-122-15,-2-3 122 0,-27-1-419 0</inkml:trace>
  <inkml:trace contextRef="#ctx0" brushRef="#br0" timeOffset="62021.76">31410 10651 359 0,'0'0'0'0,"0"-7"0"0,-1-2 0 0,1 9-3 0,0 0 3 16,5-8-2-16,5 2 2 0,-10 6-57 15,0 0 57-15,9-1-56 0,0 1 56 0,8-5-107 0</inkml:trace>
  <inkml:trace contextRef="#ctx0" brushRef="#br0" timeOffset="62158.1">31470 10621 124 0,'0'0'0'0,"0"0"0"0,-6 0 0 0,6 0 77 0,0 0-77 16,0 0 78-16,-3 0-78 0,3 0 69 0,0 0-69 0,0 0 70 15,0 0-70-15,0 0 62 0,0 0-62 0,0 0 62 16,0 0-62-16,0 0 32 0,0 0-32 0,0 0 32 16,0 0-32-16,0 0-1 0,0 0 1 0,0 0-1 15,0-1 1-15,0 1-37 0,0 0 37 0,0-5-37 16,-2 1 37-16,2 4-48 0,0 0 48 0,-2-3-48 15,2-1 48-15,0 4-59 0,0 0 59 0,0 0-59 16,-1-3 59-16,-1-1-163 0</inkml:trace>
  <inkml:trace contextRef="#ctx0" brushRef="#br0" timeOffset="62585.278">31097 10404 785 0,'0'0'0'0,"5"-2"0"0,4 0 0 0,-9 2 87 15,0 0-87-15,0 0 87 0,1-3-87 0,-1 3 47 16,0 0-47-16,0 0 47 0,-5-2-47 0,5 2 2 0,0 0-2 15,-3-5 3-15,1-2-3 0,2 7-6 0,0 0 6 16,0-8-6-16,0-4 6 0,0 12-13 0,0 0 13 0,2-11-12 16,1-1 12-16,1 4 3 0,1-4-3 0,-2 5 3 15,-1 4-3-15,0-1 38 0,0 2-38 0,-2 2 38 16,1-3-38-16,-1 3 30 0,2-5-30 0,-2 5 30 16,0 0-30-16,0 0 9 0,0 0-9 0,0 0 9 15,0 0-9-15,0 0 6 0,0 0-6 0,0 0 7 16,0 0-7-16,0 0-10 0,0 0 10 0,0 0-9 15,0 0 9-15,0 0-53 0,0 0 53 0,0 0-53 16,0 0 53-16,0 0-52 0,0 0 52 0,0 0-51 16,0 0 51-16,0 0-95 0,0 0 95 0,0 0-94 15,0 0 94-15,0 0-132 0,0 0 132 0,0 0-131 16,0 0 131-16,0 0-293 0</inkml:trace>
  <inkml:trace contextRef="#ctx0" brushRef="#br0" timeOffset="63316.989">31118 10501 326 0,'0'0'0'0,"0"-10"0"16,-2-3 0-16,2 13 13 0,0 0-13 0,0-9 13 0,0 4-13 0,0 5 27 15,0 0-27-15,0 0 27 0,0 0-27 0,0 0 40 0,0 0-40 16,0 0 40-16,0 3-40 0,0-3 62 0,0 0-62 15,0 0 63-15,0 4-63 0,0-4 66 0,0 0-66 16,0 0 67-16,0 3-67 0,0-3 60 0,0 0-60 0,0 0 60 16,2 4-60-16,-2-4 36 0,0 0-36 0,0 0 37 15,1 3-37-15,-1-3 5 0,0 0-5 0,0 0 5 16,4 5-5-16,-4-5 10 0,0 0-10 0,3 3 11 16,1 1-11-16,-4-4 14 0,0 0-14 15,3 8 15-15,-1-2-15 0,-2-6 14 0,0 0-14 0,2 10 15 16,1-2-15-16,-1 4 15 0,0 4-15 0,-1-8 16 15,-1-1-16-15,0-2 26 0,0 2-26 0,0-5 26 16,-1 0-26-16,1-2 12 0,-2 3-12 0,2-3 13 16,0 0-13-16,0 0 52 0,0 0-52 0,0 0 53 15,-2 5-53-15,1-1 44 0,-3-1-44 0,4-3 45 16,-3 4-45-16,3-4 53 0,-4 0-53 0,1-2 53 16,-1 0-53-16,4 2 44 0,0 0-44 0,-9-7 44 0,-1-10-44 15,10 17 29-15,0 0-29 0,-14-22 29 0,-2-9-29 16,16 31 26-16,0 0-26 0,-15-33 26 0,-3-6-26 0,18 39 3 15,0 0-3-15,-15-43 4 0,1-3-4 0,14 46 0 16,0 0 0-16,-13-45 0 0,5-6 0 16,8 51-17-16,0 0 17 0,-6-46-17 0,3 0 17 15,3 46-36-15,0 0 36 0,0-48-35 0,2 0 35 16,-2 48-43-16,0 0 43 0,5-45-42 0,2 2 42 0,-7 43-40 16,0 0 40-16,9-31-40 0,1 4 40 0,-10 27-41 15,0 0 41-15,11-24-40 0,1 9 40 0,-12 15-52 16,0 0 52-16,17-11-51 0,4 10 51 0,-21 1-48 15,0 0 48-15,23 0-48 0,3 8 48 16,-26-8-49-16,0 0 49 0,24 12-48 0,2 4 48 0,-26-16-21 16,0 0 21-16,21 15-21 0,-2 0 21 0,-19-15-30 0,0 0 30 15,14 16-30-15,-3 1 30 0,-11-17-1 0,0 0 1 0,5 19 0 16,-5 0 0-16,0-19 0 0,0 0 0 0,-7 27 0 16,-7 9 0-16,0-9 10 15,0 1-10-15,2-4 11 0,0-4-11 0,-2 3 18 0,0-3-18 0,2 1 18 16,0-2-18-16,12-19 0 0,0 0 0 0,-20 27 0 15,-4 4 0-15,24-31-24 0,0 0 24 0,-19 29-23 16,0 2 23-16,19-31-106 0,0 0 106 0,-14 27-106 16,2-4 106-16,12-23-110 0,0 0 110 0,-4 13-109 15,9-6 109-15,-3 14-264 0</inkml:trace>
  <inkml:trace contextRef="#ctx0" brushRef="#br0" timeOffset="63716.424">31264 10608 404 0,'0'0'0'0,"-5"-11"0"0,-2-4 0 16,5 10 91-16,5 5-91 0,-3 0 91 0,4-2-91 0,-4 2 57 16,5 5-57-16,-5-5 58 0,5 2-58 0,-5-2 52 15,6 3-52-15,-6-3 53 0,3 0-53 0,-3 0 35 16,0 0-35-16,0 0 36 0,4-1-36 0,-4 1 44 15,0 0-44-15,0 0 44 0,3-2-44 0,-3 2 46 16,0 0-46-16,0 0 46 0,0 0-46 0,0 0 47 0,0 0-47 16,0 0 47-16,0 0-47 0,0 0 12 0,0 0-12 15,0 0 13-15,0 0-13 0,0 0 8 0,0 0-8 16,0 0 8-16,0 0-8 0,0 0 4 0,0 0-4 0,2 5 4 16,1 4-4-16,-3-9 5 0,0 0-5 0,6 13 6 15,2 10-6-15,-8-23 12 0,0 0-12 0,7 27 13 16,2 1-13-16,-9-28 8 0,0 0-8 15,7 27 9-15,2 2-9 0,-9-29 9 0,0 0-9 0,5 24 9 16,0-2-9-16,-5-22-10 0,0 0 10 0,7 19-9 16,0-2 9-16,-7-17-97 0,0 0 97 0,10 9-96 15,4-7 96-15,-14-2-123 0,0 0 123 0,11-11-122 16,-1-9 122-16,11-11-520 0</inkml:trace>
  <inkml:trace contextRef="#ctx0" brushRef="#br0" timeOffset="63943.832">31492 10698 1054 0,'0'0'0'0,"-5"-6"0"0,-2-8 0 16,7 14 48-16,0 0-48 0,-4-3 49 0,4 3-49 0,0 0-206 16,0 0 206-16,0 0-206 0,2 3 206 0,0 0-443 0</inkml:trace>
  <inkml:trace contextRef="#ctx0" brushRef="#br0" timeOffset="66424.901">31590 9874 886 0,'0'0'0'0,"0"0"-256"0,0 0 256 0,0 0-255 0,-6 0 255 16,1 0-158-16</inkml:trace>
  <inkml:trace contextRef="#ctx0" brushRef="#br0" timeOffset="67865.078">31597 9847 169 0,'0'0'0'0,"-2"5"0"0,-2-1 0 0,4-4 37 16,-3 0-37-16,3 0 38 0,0-4-38 0,0 4 40 15,0-5-40-15,0 5 41 0,-4-5-41 0,4 5 35 16,-1-2-35-16,1 2 36 0,0 0-36 0,0 0 8 16,0 0-8-16,0 0 9 0,-4-7-9 0,3 4 30 15,-3-2-30-15,1 1 30 0,-3-1-30 0,6 5 18 0,0 0-18 16,-10-7 18-16,-4-1-18 0,14 8 10 0,0 0-10 16,-14-9 10-16,0 2-10 15,14 7 18-15,0 0-18 0,-19-10 18 0,-2 0-18 0,21 10 22 0,0 0-22 16,-23-7 23-16,-1-5-23 0,24 12 38 15,0 0-38-15,-26-9 39 0,0 1-39 0,1 1 42 0,1 0-42 16,7 2 43-16,4 2-43 0,13 3 51 0,0 0-51 0,-21-11 52 16,-5 1-52-16,26 10 38 0,0 0-38 0,-26-7 38 15,0 0-38-15,26 7 10 0,0 0-10 0,-33-5 10 32,-4-2-10-32,37 7 22 0,0 0-22 0,-40-5 22 15,-45-5-8-15,41 8-14 0,44 2 24 0,0 0-24 0,-43-3 25 16,-1 3-25-16,44 0 12 0,0 0-12 0,-42 0 13 15,2 0-13-15,40 0 10 0,0 0-10 0,-43 0 10 16,-4 3-10-16,47-3 10 0,0 0-10 0,-47 5 10 0,-2 2-10 16,49-7 8-16,0 0-8 0,-51 4 8 0,1 4-8 15,5-3 15-15,1 6-15 0,14-8 15 16,11-1-15-16,-9 1 8 0,1 1-8 0,6-1 8 16,5-1-8-16,16-2 9 0,0 0-9 0,-37 7 9 0,-11-4-9 15,48-3 8-15,0 0-8 0,-51 9 8 0,-5-3-8 16,8 3 8-16,2-2-8 0,13-2 8 0,10-2-8 0,-4 1 8 15,-1 4-8-15,14-6 8 0,9 0-8 0,5-2 15 16,0 0-15-16,-30 8 15 0,-12 4-15 0,42-12 8 16,0 0-8-16,-43 12 8 0,-6 4-8 0,49-16 15 15,0 0-15-15,-42 12 16 0,5 0-16 0,37-12 15 16,0 0-15-16,-43 19 15 0,-2 1-15 0,45-20 15 16,0 0-15-16,-37 19 16 0,6 0-16 0,31-19 16 0,0 0-16 15,-35 24 17-15,2 2-17 0,33-26 4 0,0 0-4 16,-33 25 4-16,1-1-4 0,32-24 7 0,0 0-7 15,-35 24 8-15,1 0-8 0,34-24-2 0,0 0 2 0,-35 28-1 16,-2 2 1-16,37-30-20 0,0 0 20 0,-31 30-19 16,3 0 19-16,28-30-34 0,0 0 34 0,-28 40-33 15,0 3 33-15,28-43-29 0,0 0 29 0,-26 46-29 16,2 4 29-16,24-50-15 0,0 0 15 0,-21 49-15 16,2 3 15-16,3-6-6 0,4-5 6 0,3-15-6 15,4-11 6-15,0 2-25 0,-1-1 25 0,-2 11-24 16,-1 9 24-16,9-36-2 0,0 0 2 15,-9 34-2-15,-1 2 2 0,10-36-6 0,0 0 6 0,-11 43-6 16,3 9 6-16,-1-6-4 0,2-2 4 0,2-13-3 16,3-5 3-16,-2 8 0 0,3-3 0 0,1 7 0 15,3 4 0-15,-3-42 0 0,0 0 0 0,4 50 0 0,1 7 0 16,-2-6 0-16,-1 0 0 0,3-6 0 0,1-6 0 16,-1 1 1-16,0-2-1 0,2 1 1 15,0-1-1-15,-7-38 8 0,0 0-8 0,10 48 9 0,3 6-9 0,-13-54 9 16,0 0-9-16,15 57 9 0,4 1-9 15,-19-58 9-15,0 0-9 0,28 70 9 0,9 8-9 0,-37-78 8 16,0 0-8-16,42 71 8 0,6 0-8 0,-48-71 8 16,0 0-8-16,53 65 8 0,4-4-8 0,-11-9 23 15,-8-9-23-15,-9-14 24 0,-6-7-24 0,2 2 2 16,-3 0-2-16,3-2 2 0,-1-1-2 0,-24-21 0 16,0 0 0-16,33 29 1 0,5 5-1 0,-38-34 0 0,0 0 0 15,44 36 0-15,3 4 0 0,-47-40-1 16,0 0 1-16,47 34 0 0,4-3 0 0,-51-31 0 15,0 0 0-15,62 31 0 0,10 1 0 0,-72-32 0 16,0 0 0-16,75 19 0 0,3-5 0 0,-78-14 2 0,0 0-2 16,78 10 2-16,2-1-2 0,-80-9 10 0,0 0-10 0,77 1 11 15,-4-1-11-15,-73 0 4 0,0 0-4 0,77 0 4 16,1-1-4-16,-78 1 0 0,0 0 0 0,77-6 1 16,-2 1-1-16,-75 5 12 0,0 0-12 0,77-8 13 15,-1-3-13-15,-76 11 7 16,0 0-7-16,82-20 8 0,3-8-8 0,-85 28 9 0,0 0-9 0,84-29 9 15,1-7-9-15,-85 36 3 0,0 0-3 0,86-39 4 16,-1-4-4-16,-85 43 0 0,0 0 0 0,87-43 1 16,2 0-1-16,-21 7 0 0,-14 6 0 0,-7 2 0 15,-10 6 0-15,-37 22 1 0,0 0-1 0,48-29 2 16,6-4-2-16,-54 33 4 0,0 0-4 0,61-43 4 0,7-8-4 16,-14 5 22-16,-8 1-22 0,-13 9 22 15,-11 9-22-15,1-4 7 0,-2 0-7 0,0-1 7 0,2-3-7 16,-23 35 9-16,0 0-9 0,24-53 10 0,0-12-10 15,-24 65 15-15,0 0-15 0,30-87 16 0,3-26-16 16,-33 113 14-16,0 0-14 0,28-108 15 0,-2-2-15 0,-26 110 15 16,0 0-15-16,19-101 16 0,-5 10-16 0,-14 91 34 15,0 0-34-15,9-84 35 0,-7 6-35 0,-2 78 35 16,0 0-35-16,-4-79 35 0,-6 2-35 0,10 77 38 16,0 0-38-16,-13-71 38 0,-4 6-38 0,17 65 25 0,0 0-25 15,-21-65 26-15,-3 0-26 0,24 65 35 0,0 0-35 16,-32-68 35-16,-4-4-35 0,3 8 0 0,0 4 0 15,1 11 1-15,4 6-1 16,28 43-1-16,0 0 1 0,-45-53-1 0,-9-6 1 0,54 59-15 0,0 0 15 16,-59-60-15-16,-6-1 15 0,65 61-52 0,0 0 52 15,-61-50-52-15,2 6 52 0,10 13-85 0,8 10 85 0,9 9-84 16,10 7 84-16,22 5-107 0,0 0 107 0,-46 9-106 16,-11 8 106-16,57-17-160 0,0 0 160 0,-79 31-160 15,-18 11 160-15,-79 29-725 0</inkml:trace>
  <inkml:trace contextRef="#ctx0" brushRef="#br0" timeOffset="68425.435">31567 11084 774 0,'0'0'0'0,"-12"0"0"0,-9 0 0 0,14 0-66 15,7 2 66-15,-2 3-65 0,1 0 65 16,1-5-104-16,0 0 104 0,-4 10-302 0,8-20 302 0</inkml:trace>
  <inkml:trace contextRef="#ctx0" brushRef="#br0" timeOffset="106608.283">31672 12602 303 0,'0'0'0'0,"-4"-5"0"16,-1 0 0-16,5 5 28 0,0 0-28 0,0-6 28 16,2 5-28-16,-2 1 2 0,0 0-2 0,0 0 2 15,3-2-2-15,-3 2-8 0,0 0 8 0,0 0-7 16,4-2 7-16,-4 2-66 0,0 0 66 0,0 0-66 16,0 0 66-16,0 0-86 0</inkml:trace>
  <inkml:trace contextRef="#ctx0" brushRef="#br0" timeOffset="114642.615">30111 14726 897 0,'0'0'0'0,"10"-9"0"16,9-6 0-16,-19 15-120 0,0 0 120 0,-3-2-119 16,-13 8 119-16,16-6-65 0,0 0 65 0,-10 5-64 15,-3 0 64-15,13-5-107 0,0 0 107 0,-8 3-106 16,1-1 106-16,-9 3-151 0</inkml:trace>
  <inkml:trace contextRef="#ctx0" brushRef="#br0" timeOffset="115556.009">30586 11569 651 0,'0'0'0'0,"-7"-4"0"0,-3-1 0 15,10 5-5-15,0 0 5 0,0 0-4 16,0 0 4-16,0 0-100 0,0 0 100 0,0 0-99 0,3 2 99 16,1 1-248-16</inkml:trace>
  <inkml:trace contextRef="#ctx0" brushRef="#br0" timeOffset="116147.177">31097 11473 617 0,'0'0'0'0,"5"-2"0"16,5-3 0-16,-10 5-14 0,0 0 14 0,2-3-13 15,-5 1 13-15,1-3-380 0</inkml:trace>
  <inkml:trace contextRef="#ctx0" brushRef="#br0" timeOffset="116386.884">31088 11427 225 0,'0'0'0'0,"-7"-9"0"0,-3-5 0 0,-8-8-109 15</inkml:trace>
  <inkml:trace contextRef="#ctx0" brushRef="#br0" timeOffset="116675.869">31236 11370 740 0,'0'0'0'0,"-7"-5"0"16,-3-4 0-16,10 9 71 0,0 0-71 0,0 0 71 15,7 0-71-15,-7 0-3 0,0 0 3 0,7 4-2 0,1-4 2 16,-8 0-174-16,0 0 174 0,7 3-174 0,-2-3 174 16,8 0-294-16</inkml:trace>
  <inkml:trace contextRef="#ctx0" brushRef="#br0" timeOffset="116935.233">31065 11514 270 0,'0'0'0'0,"0"-14"0"0,-1-10 0 0,-1-13-143 0</inkml:trace>
  <inkml:trace contextRef="#ctx0" brushRef="#br0" timeOffset="117172.392">30884 11644 315 0,'0'0'0'0,"2"-5"0"0,0-7 0 0,1-3-177 16</inkml:trace>
  <inkml:trace contextRef="#ctx0" brushRef="#br0" timeOffset="117481.221">31184 11509 158 0,'0'0'0'0,"-9"-7"0"0,-7-2 0 0,15 6-6 16,6 3 6-16,-2 3-6 0,3 3 6 0,2 4-48 15</inkml:trace>
  <inkml:trace contextRef="#ctx0" brushRef="#br0" timeOffset="117756.25">31172 11569 807 0,'0'0'0'0,"-2"-9"0"16,0-6 0-16,6 10 67 0,1 5-67 0,-5 0 67 16,3-4-67-16,-3 4-40 0,0 0 40 0,2-3-40 15,-2-7 40-15,0 10-152 0,0 0 152 0,-2-14-151 16,1-8 151-16,-3-14-321 0</inkml:trace>
  <inkml:trace contextRef="#ctx0" brushRef="#br0" timeOffset="118161.154">31165 11541 807 0,'0'0'0'0,"0"-8"0"0,-2-8 0 0,4 13 106 16,1 3-106-16,-3 0 106 0,5-2-106 0,-1 4 47 16,-1 0-47-16,1-2 47 0,-1 0-47 0,3 0 1 15,-1-2-1-15,-2 2 1 0,1-2-1 0,-1 2-25 0,1 2 25 16,-1-2-24-16,-1 0 24 0,-2 0-36 0,5 0 36 15,-5 0-36-15,0 0 36 0,0 0-23 0,0 0 23 0,0 0-22 16,0 0 22-16,0 0-19 0,0 0 19 0,0 0-18 16,0 0 18-16,0 0-5 0,0 0 5 15,0 0-5-15,0 0 5 0,0 0-4 0,0 0 4 16,0 0-3-16,0 0 3 0,0 0-6 0,0 0 6 0,0 0-5 16,0 0 5-16,0 0-13 0,0 0 13 0,0 0-12 15,0 0 12-15,0 0-39 0,0 0 39 0,0 0-39 16,0 0 39-16,0 0-64 0,0 0 64 0,0 0-64 15,0 0 64-15,0 0-118 0,0 0 118 0,0 0-117 16,0 0 117-16,0 0-225 0</inkml:trace>
  <inkml:trace contextRef="#ctx0" brushRef="#br0" timeOffset="118489.053">31243 11514 483 0,'0'0'0'0,"-3"-5"0"0,-4-2 0 0,5 4 32 0,4-1-32 0,-2 4 32 15,0 0-32-15,0 0-11 0,3 2 11 0,-3-2-10 16,4 2 10-16,-4-2-61 0,0 0 61 0,0 0-61 16,3 1 61-16,-3-1-75 0,0 0 75 0,0 0-75 15,4 5 75-15,-1-1-112 0</inkml:trace>
  <inkml:trace contextRef="#ctx0" brushRef="#br0" timeOffset="119449.271">31578 11363 942 0,'0'0'0'0,"-16"0"0"0,-9-7 0 0,25 7 120 16,0 0-120-16,-3-1 121 0,12-1-121 0,-9 2 1 16,0 0-1-16,5 0 1 0,0 0-1 0,-5 0-2 15,0 0 2-15,-10 0-1 0,-9-2 1 0,-11 0-827 16</inkml:trace>
  <inkml:trace contextRef="#ctx0" brushRef="#br0" timeOffset="122623.931">31818 10529 774 0,'0'0'0'0,"0"-4"0"0,-2-2 0 0,2 6 80 16,0 0-80-16,0 0 80 0,4-2-80 0,-4 2-1 0,0 0 1 16,0 0-1-16,5-4 1 0,-5 4-192 15,0 0 192-15,0 0-192 0,5 4 192 0,0-4-303 0</inkml:trace>
  <inkml:trace contextRef="#ctx0" brushRef="#br0" timeOffset="125979.696">31996 11363 617 0,'0'0'0'0,"-4"-3"0"16,1-4 0-16,3 7 63 0,0 0-63 0,0-4 63 0,1 3-63 16,-1 1 16-16,0 0-16 0,4-5 17 0,1-1-17 15,-5 6 9-15,0 0-9 0,7-5 10 0,0-2-10 16,-7 7 8-16,0 0-8 0,7-5 8 0,-2 0-8 0,-5 5 12 15,0 0-12-15,5-3 12 0,-1 1-12 0,-4 2 15 16,0 0-15-16,3-2 15 0,-1-1-15 0,-2 3 16 16,0 0-16-16,2-3 17 0,-2-1-17 0,0 4 4 15,0 0-4-15,0-5 4 0,2 0-4 0,-2 5 7 16,0 0-7-16,0-4 8 0,1-4-8 0,-1 8 0 16,0 0 0-16,0-5 1 0,2-2-1 0,-2 7 0 15,0 0 0-15,0-5 0 0,2 0 0 0,-2 5-3 16,0 0 3-16,0-4-2 0,2 1 2 0,-2 3-21 15,0 0 21-15,0 0-21 0,1-4 21 0,-1 4-14 0,0 0 14 16,0 0-13-16,4-1 13 0,-4 1-10 0,0 0 10 16,0 0-10-16,0 0 10 0,0 0-5 0,0 0 5 0,0 0-4 15,0 0 4-15,0 0-1 0,0 0 1 0,0 0 0 16,0 0 0-16,0 0 0 0,0 0 0 0,0 0 1 16,0 0-1-16,0 0 22 0,0 0-22 0,0 0 23 15,0 0-23-15,0 0 14 0,0 0-14 0,0 0 15 16,0 0-15-16,0 0 11 0,0 0-11 0,0 0 11 15,0 0-11-15,0 0 17 0,0 0-17 0,0 0 17 16,0 0-17-16,0 0 3 0,0 0-3 0,0 0 4 16,0 0-4-16,0 0 0 0,0 0 0 0,0 0 0 15,0 0 0-15,0 0-3 0,0 0 3 0,0 0-3 16,0 0 3-16,0 0-7 0,0 0 7 0,0 0-7 0,0 0 7 16,0 0-4-16,0 0 4 0,0 0-3 15,0 0 3-15,0 0-2 0,0 0 2 0,0 0-2 16,0 0 2-16,0 0-2 0,0 0 2 0,0 0-1 0,0 0 1 15,0 0-1-15,0 0 1 0,0 0-1 0,0 0 1 16,0 0-8-16,0 0 8 0,0 0-7 0,0 0 7 16,0 0-33-16,0 0 33 0,0 0-32 0,0 0 32 15,0 0-52-15,0 0 52 0,0 0-51 0,0 0 51 0,0 0-126 16,0 0 126-16,0 0-125 0,0 0 125 0,0 0-94 16,0 0 94-16,-9 0-93 0,-3-6 93 0,-9 1-141 15</inkml:trace>
  <inkml:trace contextRef="#ctx0" brushRef="#br0" timeOffset="126775.531">31578 11487 919 0,'0'0'0'0</inkml:trace>
  <inkml:trace contextRef="#ctx0" brushRef="#br0" timeOffset="129418.165">30760 11535 718 0,'0'0'0'0,"-1"-7"0"0,-1-7 0 0,2 9 113 16,3 5-113-16,-3 0 113 0,2-4-113 0,-2 4 89 15,0 0-89-15,0 0 89 0,0 0-89 0,0 0 47 16,4 4-47-16,-4-4 48 0,1 3-48 0,-1-3-17 15,0 0 17-15,0 0-16 0,0 0 16 0,0 0-128 16,0 0 128-16,6-17-127 0,2-9 127 0,6-20-605 16</inkml:trace>
  <inkml:trace contextRef="#ctx0" brushRef="#br0" timeOffset="131607.418">30898 11433 494 0,'0'0'0'0,"0"0"0"0,-5 2 0 0,5-2 89 0,0 0-89 15,0 0 89-15,0 0-89 0,0 0 95 0,0 0-95 16,0 0 96-16,0 0-96 0,0 0 78 0,0 0-78 0,0 0 78 16,0 0-78-16,0 0 54 0,0 0-54 0,0 0 54 15,3-2-54-15,-3 2 40 0,0 0-40 0,0 0 40 16,4-3-40-16,-4 3 5 0,0 0-5 0,0 0 5 16,2-3-5-16,-2 3 19 0,0 0-19 0,0 0 20 15,0 0-20-15,0 0 7 0,0 0-7 0,0 0 7 16,0 0-7-16,0 0 3 0,0 0-3 0,0 0 4 15,0 0-4-15,0 0 0 0,0 0 0 0,0 0 0 16,0 0 0-16,0 0-14 0,0 0 14 0,0 0-13 16,0-4 13-16,0 4-58 0,0 0 58 0,0 0-57 15,0-3 57-15,0 3-80 0,0 0 80 0,0 0-80 16,1-4 80-16,-1 4-146 0,0 0 146 0,0 0-145 16,0 0 145-16,0 0-417 0</inkml:trace>
  <inkml:trace contextRef="#ctx0" brushRef="#br0" timeOffset="132758.455">30968 11528 1132 0,'0'0'0'0,"-9"-16"0"16,-7-8 0-16,16 24-61 0,0 0 61 0,0 0-60 16,4 9 60-16,-4-9-86 0,0 0 86 0,3 8-85 0,3-1 85 15,-6-7-215-15,0 0 215 0,3 5-215 0,2 1 215 16,4 4-194-16</inkml:trace>
  <inkml:trace contextRef="#ctx0" brushRef="#br0" timeOffset="134696.528">31372 11363 393 0,'0'0'0'0,"0"0"0"16,-2-7 0-16,2 7 61 0,0 0-61 15,0 0 62 1,2-3-62-16,-2 3 39 0,0 0-39 0,0 0 40 0,3-2-40 0,-3 2 10 0,0 0-10 16,0 0 10-16,4-2-10 0,-4 2 1 0,0 0-1 0,0 0 1 15,0 0-1-15,0 0 3 0,0 0-3 0,0 0 3 16,0 0-3-16,0 0 0 0,0 0 0 0,0 0 0 16,0 0 0-16,0 0 0 0,0 0 0 0,0 0 0 15,0 0 0-15,0 0-1 0,0 0 1 0,0 0-1 16,0 0 1-16,0 0 0 0,0 0 0 0,0 0 0 0,0 0 0 15,0 0-9-15,0 0 9 0,0 0-8 16,0 0 8-16,0 0-78 0,0 0 78 0,0 0-78 0,0 0 78 16,0 0-101-16,0 0 101 0,0 0-100 15,0 0 100-15,0 0-101 0</inkml:trace>
  <inkml:trace contextRef="#ctx0" brushRef="#br0" timeOffset="136059.236">31722 11344 1087 0,'-68'16'0'0,"68"-16"-306"0,0 0 306 0,-66 12-306 16,-7 3 306-16,-67 14-220 0</inkml:trace>
  <inkml:trace contextRef="#ctx0" brushRef="#br0" timeOffset="136784.452">31480 11411 1009 0,'0'0'0'0,"0"0"-141"0,0 0 141 16,0 0-141-16,-4 0 141 0,4 0-126 0,0 0 126 15,0 0-125-15,0 0 125 0,0 0-266 0</inkml:trace>
  <inkml:trace contextRef="#ctx0" brushRef="#br0" timeOffset="139148.846">31463 11555 1267 0,'0'0'0'15,"-4"-12"0"-15,-1-10 0 0,5 22 60 0,0 0-60 16,-2-7 60-16,4 9-60 0,-2-2 20 0,0 0-20 16,3 5 20-16,4-2-20 0,-7-3-61 0,0 0 61 15,6 4-61-15,0 1 61 0,-6-5-238 0,0 0 238 0,4-7-237 16,-2-5 237-16,3-5-504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6:34:53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20895 7814 113 0,'0'0'0'0,"0"0"0"0,-2-4 0 0,2 4 71 0,0 0-71 0,0 0 71 16,0 0-71-16,0 0 78 0,0 0-78 0,0 0 78 15,0 0-78-15,0 0 52 0,0 0-52 0,0 0 52 16,0 0-52-16,0 0 30 0,0 0-30 0,0 0 30 15,0 4-30-15,0-4 4 0,0 0-4 0,2 5 5 16,0 5-5-16,-2-10 8 0,0 0-8 0,0 15 9 16,0 6-9-16,0-21 13 0,0 0-13 0,-4 27 14 15,1 8-14-15,3-35 8 0,0 0-8 0,-6 29 9 16,-1 2-9-16,7-31 3 0,0 0-3 0,-5 20 4 16,0-4-4-16,5-16-18 0,0 0 18 0,-3 15-18 15,-1-8 18-15,4-7-142 0,0 0 142 0,-12 2-142 0,-7-6 142 16,-13 2-154-16</inkml:trace>
  <inkml:trace contextRef="#ctx0" brushRef="#br0" timeOffset="199.227">20829 7492 1099 0,'0'0'0'0,"-4"-2"0"0,-8-2 0 0,12 4-177 0,0 0 177 16,0 9-176-16,7 10 176 0,-7-19-112 0,0 0 112 15,-5-4-111-15,-6-14 111 0,-6-3-305 0</inkml:trace>
  <inkml:trace contextRef="#ctx0" brushRef="#br0" timeOffset="40210.381">22463 7683 102 0,'0'0'0'0,"-4"0"0"16,1 0 0-16,3 0 75 0,0 0-75 0,0 0 75 15,-4 0-75-15,4 0 62 0,0 0-62 0,0 0 62 16,2-3-62-16,-2 3 49 0,0 0-49 0,0 0 49 16,0 0-49-16,0 0 40 0,0 0-40 0,0 0 40 15,0 0-40-15,0 0 25 0,0 0-25 0,0 0 26 0,0 0-26 16,0 0 34-16,0 0-34 0,0 0 35 0,0 0-35 0,0 0 20 15,0 0-20-15,0 0 20 0,0 0-20 16,0 0 18-16,0 0-18 0,0 0 19 0,0 0-19 0,0 0 18 16,0 0-18-16,0 0 18 0,0 0-18 0,0 0 8 15,0 0-8-15,0 0 9 0,0 0-9 0,0 0 4 16,0 0-4-16,0 0 4 0,0 0-4 0,0 0 0 16,0 0 0-16,0 0 1 0,0 0-1 0,0 0-2 15,0 0 2-15,0 0-2 0,5 0 2 0,-5 0-8 16,0 0 8-16,2 3-7 0,3-1 7 0,-5-2-9 15,0 0 9-15,7 10-9 0,2 6 9 0,-9-16-8 0,0 0 8 16,10 20-8-16,4 8 8 0,-14-28-1 0,0 0 1 16,13 22-1-16,-1 4 1 15,-12-26-7-15,0 0 7 0,10 24-7 0,1 1 7 0,-11-25 0 0,0 0 0 16,7 18 0-16,-2-3 0 0,-5-15 5 0,0 0-5 0,5 15 6 16,4-3-6-16,-9-12 24 0,0 0-24 0,2 11 25 15,1-3-25-15,-3-8 37 0,0 0-37 16,3 9 38-16,3-2-38 0,-3-4 48 0,1 2-48 0,3-5 48 15,3 0-48-15,-10 0 70 0,0 0-70 16,16-8 70-16,10-6-70 0,-26 14 47 0,0 0-47 0,38-27 48 16,11-13-48-16,-49 40 33 0,0 0-33 0,58-51 34 15,9-14-34-15,-67 65-84 0,0 0 84 0,91-98-83 16,19-24 83-16,90-99-752 0</inkml:trace>
  <inkml:trace contextRef="#ctx0" brushRef="#br0" timeOffset="105464.899">27682 12850 315 0,'0'0'0'0,"7"-5"0"0,4-4 0 0,-11 9 86 0,0 0-86 0,5-5 87 16,0 2-87-16,-5 3 58 0,0 0-58 0,4-4 58 15,-3 3-58-15,-1 1 40 0,0 0-40 0,0 0 40 16,0 0-40-16,0 0 4 0,0 0-4 0,0 0 5 16,0 0-5-16,0 0 16 0,0 0-16 0,0 0 17 15,0 0-17-15,0 0 22 0,0 0-22 0,0 0 23 16,0 0-23-16,0 0 22 0,0 0-22 0,0 0 22 16,0 0-22-16,0 0 15 0,0 0-15 0,0 0 16 15,-1 3-16-15,1-3 18 0,0 0-18 0,-2 5 19 16,2-1-19-16,0-4 33 0,0 0-33 0,-2 15 34 15,2 6-34-15,0-21 18 0,0 0-18 0,-2 20 18 16,1 4-18-16,1-24 29 0,0 0-29 0,-4 26 29 0,-1 0-29 16,5-26-2-16,0 0 2 0,-7 24-2 0,-2-2 2 15,9-22-101-15,0 0 101 0,-16 20-101 0,-3-1 101 16,19-19-167-16,0 0 167 0,-26 11-167 0,-3-6 167 16,-27 10-277-16</inkml:trace>
  <inkml:trace contextRef="#ctx0" brushRef="#br0" timeOffset="105648.939">27666 12693 1054 0,'0'0'0'15,"-6"1"0"-15,-5 3 0 0,11-4 126 0,0 0-126 16,0 0 127-16,5 0-127 0,-5 0-161 0,0 0 161 15,-1-17-160-15,-5-9 160 0,-1-15-640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33:41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22226 7834 438 0,'0'0'0'0,"-5"-2"0"0,-2-1 0 0,7 3-2 16,0 0 2-16,0 0-1 0,0-3 1 0,0 3-9 15,0 0 9-15,0 0-9 0,0 0 9 0,0 0-19 0,0 0 19 16,0 0-18-16,3 0 18 0,-3 0-34 0,0 0 34 15,0 0-33-15,4 0 33 0,-4 0-11 16,0 0 11-16,0 0-11 0,0 0 11 0,0 0-12 0,0 0 12 0,0 0-12 16,0 0 12-16,0 0-40 0,0 0 40 0,0 0-39 15,0 0 39-15,0 0-72 0</inkml:trace>
  <inkml:trace contextRef="#ctx0" brushRef="#br0" timeOffset="19841.411">12808 3642 427 0,'0'0'0'0,"2"4"0"15,1-1 0-15,-3-3-6 0,0 0 6 0,0 0-5 16,4 3 5-16,-4-3-15 0,0 0 15 0,0 0-15 16,5-3 15-16,-5 3-2 0,0 0 2 0,3 0-1 15,1-3 1-15,-4 3-53 0,0 0 53 0,5-4-53 16,-5-1 53-16,0 5 4 0,0 0-4 0,2-3 5 16,-2-1-5-16,0 4 26 0,0 0-26 0,0-3 26 15,0-1-26-15,0 4 29 0,0 0-29 0,0-1 29 16,-2-3-29-16,2 4 0 0,0 0 0 0,0 0 0 15,0-3 0-15,0 3-2 0,0 0 2 0,0 0-2 16,0 0 2-16,0 0-3 0,0 0 3 0,0 0-2 16,0 0 2-16,0 0 0 0,0 0 0 0,0 0 0 0,0 0 0 15,0 0 3-15,0 0-3 0,0 0 3 0,0 0-3 0,0 0 48 16,0 0-48-16,0 0 49 0,0 0-49 16,0 0 66-16,0 0-66 0,0 0 66 15,5 0-66-15,-5 0 68 0,0 0-68 0,9 0 69 0,3 3-69 0,-12-3 55 16,0 0-55-16,25 4 55 0,3-1-55 0,-28-3-77 15,0 0 77-15,36 9-77 0,9 3 77 16,-45-12-68-16,0 0 68 0,82 20-389 0,-164-40 389 16</inkml:trace>
  <inkml:trace contextRef="#ctx0" brushRef="#br0" timeOffset="31725.597">5212 11427 292 0,'0'0'0'0,"-3"-7"0"0,-2 2 0 0,5 5-9 16,0 0 9-16,-4-6-8 0,8 6 8 0,-4-3-145 16</inkml:trace>
  <inkml:trace contextRef="#ctx0" brushRef="#br0" timeOffset="34289.959">5280 14029 438 0,'0'0'0'0,"0"0"0"16,6-2 0-16,-6 2 55 0,0 0-55 0,0 0 55 16,3-3-55-16,-3 3 0 0,0 0 0 0,0 0 0 0,-3-4 0 15,3 4-141-15,0 0 141 0,0 0-140 0,0-3 140 16,0-1-106-16</inkml:trace>
  <inkml:trace contextRef="#ctx0" brushRef="#br0" timeOffset="37698.946">4603 11254 583 0,'0'0'0'0,"7"-4"0"0,1-3 0 0,-8 7 93 15,0 0-93-15,9-1 94 0,-5-5-94 0,-4 6 50 16,0 0-50-16,5-1 50 0,-5 1-50 0,0 0 47 15,0 0-47-15,0 0 47 16,3 0-47-16,-3 0 42 0,0 0-42 0,0 0 42 0,0 0-42 0,0 0-4 16,0 0 4-16,0 0-4 0,-3 1 4 0,3-1 0 15,0 0 0-15,0 0 0 0,0 0 0 0,0 0 0 16,0 0 0-16,0 0 0 0,-4 2 0 0,4-2 0 0,0 0 0 16,0 0 0-16,-1 4 0 0,1-4 3 0,0 0-3 15,0 0 4-15,-4 3-4 0,4-3-2 0,0 0 2 0,0 0-1 16,-3 3 1-16,3-3-5 0,0 0 5 0,3 6-5 15,-3 2 5-15,0-8-4 0,0 0 4 0,9 16-3 16,-1 6 3-16,-8-22-1 0,0 0 1 0,13 24 0 16,-1-4 0-16,-12-20 0 0,0 0 0 0,17 21 1 15,-3 1-1-15,-14-22 3 0,0 0-3 0,16 16 3 16,-4-4-3-16,-12-12 7 0,0 0-7 0,9 8 7 16,-4-1-7-16,-5-7 3 0,0 0-3 0,9 7 4 15,-6-2-4-15,-3-5-2 0,0 0 2 0,5 2-2 16,-1-1 2-16,-4-1-122 0,0 0 122 0,3 2-121 15,3 0 121-15,-6-2-172 0,0 0 172 0,8-4-172 16,-1 1 172-16,11-7-245 0</inkml:trace>
  <inkml:trace contextRef="#ctx0" brushRef="#br0" timeOffset="38075.74">4848 11075 382 0,'0'0'0'0,"0"16"0"0,4 9 0 0,-4-25 22 16,0 0-22-16,-9 9 22 0,-3-11-22 0,12 2 29 16,0 0-29-16,-9 0 29 0,0 0-29 0,9 0 10 15,0 0-10-15,-8 2 11 0,-1 5-11 0,9-7 22 0,0 0-22 0,-12 10 22 16,0 6-22-16,12-16 37 0,0 0-37 0,-18 22 37 15,1 5-37-15,17-27 54 0,0 0-54 16,-18 29 54-16,3 4-54 0,15-33 48 0,0 0-48 16,-18 33 48-16,-3 1-48 15,21-34 55-15,0 0-55 0,-14 27 55 0,-1 1-55 0,15-28 39 0,0 0-39 0,-14 20 39 16,7-1-39-16,7-19 18 0,0 0-18 0,-9 12 18 16,4 0-18-16,5-12 2 15,0 0-2-15,-4 7 2 0,-1-2-2 0,5-5-92 0,0 0 92 0,0 5-92 16,0 0 92-16,0-5-140 0,0 0 140 0,9-5-139 15,8-5 139-15,13-6-350 0</inkml:trace>
  <inkml:trace contextRef="#ctx0" brushRef="#br0" timeOffset="38542.328">4914 11384 393 0,'0'0'0'0,"-15"-2"0"0,-6 0 0 0,21 2 50 15,0 0-50-15,-5-1 51 0,13-1-51 16,-8 2 31-16,0 0-31 0,6-2 31 0,2 2-31 16,-8 0 13-16,0 0-13 0,7 0 14 0,-5 0-14 0,-2 0 23 15,0 0-23-15,4 0 24 0,-1 0-24 0,-3 0 30 16,0 0-30-16,0 0 30 0,0 0-30 0,0 0 30 16,0 0-30-16,0 0 30 0,0 0-30 0,0 0 22 0,0 0-22 15,0 0 23-15,0 0-23 0,0 0 5 0,0 0-5 0,0 0 5 16,-3 4-5-16,3-4 4 0,0 0-4 15,-4 5 5-15,2 3-5 0,-1 3 12 0,-2 1-12 16,1-7 13-16,1 2-13 0,1-4 13 0,2 0-13 0,-4 3 14 16,4-3-14-16,-3 4 15 0,3 1-15 0,-4 1 16 15,4-4-16-15,-1 5 4 0,1-1-4 16,0-2 5-16,0 1-5 0,1-2 0 0,3-1 0 0,-1 0 1 16,3 0-1-16,1-2-2 0,-2 1 2 15,4-4-1-15,3-4 1 0,-4 1-13 0,5 0 13 0,-5-3-13 16,-2 0 13-16,-6 6-5 0,0 0 5 0,7-9-4 15,1-3 4-15,-8 12 0 0,0 0 0 0,2-12 0 16,1 0 0-16,-3 12 6 0,0 0-6 0,4-10 6 16,-4-1-6-16,0 11 34 0,0 0-34 0,0-6 35 15,-4-1-35-15,4 7 40 0,0 0-40 0,0-5 41 0,-3 1-41 16,3 4 24-16,0 0-24 0,0 0 25 16,-2-3-25-16,2 3-65 0,0 0 65 0,-7 1-64 0,2 1 64 15,5-2-91-15,0 0 91 0,-21-2-90 0,-12-1 90 16,-19 0-495-16</inkml:trace>
  <inkml:trace contextRef="#ctx0" brushRef="#br0" timeOffset="39216.584">4589 12406 863 0,'0'0'0'0,"5"-8"0"0,4-2 0 0,-9 10 106 15,0 0-106-15,7-6 107 0,-6 3-107 0,-1 3 66 16,0 0-66-16,4-5 67 0,-1 3-67 0,-3 2 22 0,0 0-22 15,0 0 23-15,0 0-23 0,0 0-62 0,0 0 62 16,0 0-61-16,0 0 61 0,0 0-54 0,0 0 54 16,0 0-54-16,4 7 54 0,-4-7-41 0,0 0 41 0,14 5-41 15,1 5 41-15,-15-10-32 0,0 0 32 0,27 16-32 16,2 4 32-16,-29-20-13 0,0 0 13 0,30 23-13 16,5 2 13-16,-35-25-37 0,0 0 37 15,29 24-36-15,-3-1 36 0,-26-23-11 0,0 0 11 0,25 19-11 16,-4-4 11-16,-21-15-20 0,0 0 20 0,14 10-20 15,-2-3 20-15,-12-7-123 0,0 0 123 0,12-2-123 16,-3-8 123-16,-9 10-99 0,0 0 99 0,3-24-99 16,-3-15 99-16,2-25-120 0</inkml:trace>
  <inkml:trace contextRef="#ctx0" brushRef="#br0" timeOffset="39465.513">4836 12350 572 0,'0'0'0'0,"7"-2"0"0,5-3 0 0,-12 5 109 16,0 0-109-16,-7 5 109 0,-7 7-109 0,14-12 64 15,0 0-64-15,-8 9 64 0,-5-2-64 0,13-7 34 16,0 0-34-16,-12 6 35 0,4 1-35 0,8-7 5 16,0 0-5-16,-13 17 6 0,-4 1-6 0,17-18 1 15,0 0-1-15,-12 22 1 0,0-2-1 0,12-20-2 16,0 0 2-16,-11 23-1 0,4 1 1 0,7-24-42 0,0 0 42 15,-5 19-41-15,1 1 41 0,4-20-155 0,0 0 155 16,0 16-155-16,7-4 155 0,-1 15-355 0</inkml:trace>
  <inkml:trace contextRef="#ctx0" brushRef="#br0" timeOffset="39755.076">5021 12379 830 0,'0'0'0'0,"-12"-3"0"0,-9 1 0 16,12 2 91-16,9 2-91 0,0 1 92 0,0 0-92 16,3 3 50-16,-3 0-50 0,2-2 51 15,2-1-51-15,-4 2 22 0,-4-1-22 0,2 3 23 0,2 0-23 0,0-7-2 16,0 0 2-16,-3 13-1 0,-1 4 1 15,4-17-6-15,0 0 6 0,-3 19-5 0,1 4 5 0,2-23-39 16,0 0 39-16,-3 18-38 0,-2-2 38 0,5-16-92 16,0 0 92-16,-4 15-92 0,1-3 92 0,3-12-157 15,0 0 157-15,-2 12-156 0,-2-1 156 0,1 11-330 16</inkml:trace>
  <inkml:trace contextRef="#ctx0" brushRef="#br0" timeOffset="39996.034">4848 13035 830 0,'0'0'0'0,"0"-15"0"16,4-9 0-16,-4 24 91 0,0 0-91 0,0-4 92 16,0 8-92-16,0-4-34 0,0 0 34 0,0 5-33 15,0 2 33-15,0-7-187 0,0 0 187 0,0 8-187 16,0-3 187-16,3 9-323 0</inkml:trace>
  <inkml:trace contextRef="#ctx0" brushRef="#br0" timeOffset="40253.719">4914 13350 1132 0,'0'0'0'16,"-3"-15"0"-16,-4-12 0 0,5 18-33 0,2 11 33 0,0-6-32 0,0-1 32 0,0 5-180 0,0 0 180 0,2-7-180 15,5 2 180-15,-2-10-426 0</inkml:trace>
  <inkml:trace contextRef="#ctx0" brushRef="#br0" timeOffset="40815.453">4648 13846 830 0,'0'0'0'0,"9"-2"0"15,3-3 0-15,-12 5 0 0,0 0 0 16,5-4 0-16,-1 3 0 0,-4 1-1 0,0 0 1 0,0 0-1 16,0 0 1-16,0 0-23 0,0 0 23 0,0 0-22 15,5 5 22-15,-5-5-40 0,0 0 40 0,3 3-39 16,3 2 39-16,-6-5 1 0,0 0-1 0,12 9 1 15,0 3-1-15,-12-12 7 0,0 0-7 0,17 17 8 16,4 3-8-16,-21-20 9 0,0 0-9 0,23 26 9 16,5 3-9-16,-28-29 17 0,0 0-17 0,26 28 17 15,-2 1-17 1,-24-29 3-16,0 0-3 0,23 24 4 0,-6-5-4 0,-17-19 2 16,0 0-2-16,16 15 3 0,-7-3-3 0,-9-12-1 0,0 0 1 0,8 10 0 15,1-1 0-15,-9-9-112 0,0 0 112 0,9 8-112 16,-6-6 112-16,-3-2-120 0,0 0 120 0,0-10-120 15,0-9 120-15,-3-10-150 0</inkml:trace>
  <inkml:trace contextRef="#ctx0" brushRef="#br0" timeOffset="41059.52">4937 13789 830 0,'0'0'0'0,"-5"12"0"0,1 10 0 0,4-15 136 16,0-5-136-16,0-2 137 0,0-5-137 0,0 1 76 0,0-6-76 16,0 8 77-16,4-1-77 0,-4 3 54 15,0-4-54-15,0 4 54 0,0 0-54 0,0 0 0 0,0 0 0 16,0 0 0-16,0 7 0 0,0-7-17 0,0 0 17 0,-4 14-17 16,-1 12 17-16,5-26-57 0,0 0 57 0,-7 32-56 15,2 9 56-15,5-41-126 0,0 0 126 0,-3 35-125 16,-3-5 125-16,6-30-161 0,0 0 161 0,0 26-161 15,-3-5 161-15,-1 21-383 16</inkml:trace>
  <inkml:trace contextRef="#ctx0" brushRef="#br0" timeOffset="41654.242">4991 13960 740 0,'0'0'0'16,"0"0"0"-16,0 0 0 0,0 0 48 0,0 0-48 15,0 0 49-15,0 0-49 0,0 0 12 0,0 0-12 16,0 0 13-16,0 0-13 0,0 0 1 0,0 0-1 0,0 4 2 16,2 1-2-16,-2-5-1 15,0 0 1-15,3 7 0 0,1 3 0 0,-4-10 0 0,0 0 0 0,5 10 0 16,-1 2 0-16,-4-12 7 0,0 0-7 0,5 14 8 15,2 0-8-15,-7-14 34 0,0 0-34 0,2 12 35 16,1 0-35-16,-3-12 1 0,0 0-1 0,3 10 2 16,-3-3-2-16,0-7-1 0,0 0 1 0,2 5-1 15,-2 0 1-15,0-5-27 0,0 0 27 16,0 0-27-16,7 0 27 0,-7 0-14 0,0 0 14 0,5-5-13 16,-1-2 13-16,-4 7-13 0,0 0 13 0,5-7-12 15,2 0 12-15,-7 7-1 0,0 0 1 0,5-6-1 16,1-1 1-16,-6 7 1 0,0 0-1 0,7-5 1 15,1 1-1-15,-8 4 28 0,0 0-28 0,9-2 28 16,0 4-28-16,-9-2 36 0,0 0-36 0,8 4 37 0,8 2-37 16,-16-6 32-1,0 0-32-15,14 11 33 0,-2 4-33 0,-12-15 33 0,0 0-33 0,18 19 33 0,-3 8-33 0,-15-27-27 16,0 0 27-16,14 33-27 0,-2 6 27 16,-12-39-141-16,0 0 141 0,9 31-140 0,-9 0 140 15,9 32-481-15</inkml:trace>
  <inkml:trace contextRef="#ctx0" brushRef="#br0" timeOffset="52157.219">5496 11178 191 0,'0'0'0'0,"0"0"0"16,0 0 0-16,0 0 40 0,0 0-40 0,0 0 40 16,0 0-40-16,0 0 12 0,0 0-12 0,0 0 13 0,0 0-13 15,0 0 8-15,0 0-8 0,0 0 9 0,0 0-9 16,0 0 23-16,0 0-23 0,0 0 24 15,0 0-24-15,0 0 36 0,0 0-36 0,0 0 36 0,0 0-36 16,0 0 20-16,0 0-20 0,0 0 20 0,0 0-20 0,0 0 36 16,0 0-36-16,0 0 37 0,0 0-37 0,0 0 13 15,0 0-13-15,0 0 13 16,0 0-13-16,0 0 20 0,0 0-20 0,0 0 20 0,0 0-20 0,0 0 8 16,0 0-8-16,0 0 9 0,0 0-9 0,0 0 4 15,0 0-4-15,0 0 4 0,26 9-4 0,-26-9 7 16,0 0-7-16,25 10 7 0,3 2-7 0,-28-12 3 15,0 0-3-15,28 12 3 16,-2 2-3-16,-26-14 0 0,0 0 0 0,21 12 0 0,0 0 0 0,-21-12 0 0,0 0 0 16,17 10 0-16,0-1 0 0,-17-9 0 15,0 0 0-15,13 8 0 0,-5-1 0 0,-8-7 0 0,0 0 0 16,9 5 0-16,0 0 0 0,-9-5-4 0,0 0 4 16,3 5-4-16,2-3 4 0,-5-2-133 0,0 0 133 15,7 2-133-15,-1 0 133 0,2 1-194 0</inkml:trace>
  <inkml:trace contextRef="#ctx0" brushRef="#br0" timeOffset="52496.094">5829 11077 158 0,'0'0'0'0,"0"4"0"0,0-1 0 16,0-3 47-16,4-5-47 0,-4 5 48 15,0-4-48-15,0 4 36 0,0 0-36 0,0 0 37 0,0 0-37 0,0 0 41 16,-4-1-41-16,4 1 41 0,-2-2-41 16,2 2 34-16,-3-3-34 0,3 3 35 0,-5 0-35 0,5 0 38 15,-4 0-38-15,-1 0 39 0,1 0-39 16,1 0 24-16,-2 3-24 0,1-3 25 0,4 0-25 0,0 0 5 16,0 0-5-16,-8 7 5 0,-8 10-5 0,16-17 4 15,0 0-4-15,-14 22 5 0,-3 11-5 0,17-33 2 16,0 0-2-16,-18 34 3 15,-1 5-3-15,19-39 4 0,0 0-4 0,-14 35 5 16,5-4-5-16,9-31 2 0,0 0-2 0,-8 25 2 0,-1-4-2 0,9-21-13 16,0 0 13-16,-4 13-13 0,-1 1 13 0,5-14-120 0,0 0 120 15,0 7-119-15,0 0 119 16,-3 8-192-16</inkml:trace>
  <inkml:trace contextRef="#ctx0" brushRef="#br0" timeOffset="52932.22">5892 11296 337 0,'0'0'0'0,"-12"0"0"16,-2 0 0-16,14 0 55 0,0 0-55 0,0 0 56 15,1 4-56-15,-1-4 47 0,0 0-47 0,4 2 47 16,3-2-47-16,-7 0 46 0,0 0-46 0,2 1 46 0,1-1-46 15,-3 0 44-15,0 0-44 0,0 0 45 0,0 0-45 16,0 0 28-16,0 0-28 0,0 0 28 0,0 0-28 16,0 0 17-16,0 0-17 0,0 5 17 0,-5-3-17 0,5-2 2 15,0 0-2-15,-4 5 2 0,1 0-2 0,3-5 1 16,0 0-1-16,-5 11 2 0,1 1-2 0,4-12-1 16,0 0 1-16,-5 13-1 0,-4 1 1 0,9-14-5 15,0 0 5-15,-7 17-5 0,2 0 5 0,2 0-8 16,3 4 8-16,-4-12-8 0,2-4 8 0,2 0-8 15,2 0 8-15,-2-2-8 0,0-1 8 0,0 2-8 16,0-3 8-16,0-1-8 0,4 5 8 0,-4-5-4 16,0 0 4-16,5 0-3 0,5-3 3 0,-10 3-2 15,0 0 2-15,5 0-2 0,1-2 2 0,-6 2 0 16,0 0 0-16,7-1 1 0,1-3-1 0,-8 4 9 0,0 0-9 16,4-2 10-16,1-1-10 0,-5 3-8 0,0 0 8 0,4-3-8 15,-4 1 8-15,0 2-96 0,0 0 96 0,-4-12-95 16,-1-7 95-16,-2-15-338 0</inkml:trace>
  <inkml:trace contextRef="#ctx0" brushRef="#br0" timeOffset="53426.851">5862 11034 1043 0,'0'0'0'0,"0"-5"0"0,4-7 0 0,-4 12 125 15,0 0-125-15,1-7 126 0,3 2-126 0,-4 5 56 16,0 0-56-16,0-3 57 0,0-1-57 0,0 4 16 16,0 0-16-16,0 0 17 0,-5-3-17 15,5 3 0-15,0 0 0 0,0 0 1 0,-4-5-1 0,4 5 9 16,0 0-9-16,-5 0 9 0,5-5-9 0,0 5 15 15,0 0-15-15,0 0 15 0,-4-6-15 0,4 6 16 16,0 0-16-16,0 0 17 0,0-1-17 0,0 1 9 0,0 0-9 16,0 0 9-16,4 0-9 0,-4 0-56 0,0 0 56 15,2 1-55-15,1 3 55 0,-3-4-52 16,0 0 52-16,4 7-52 0,1-4 52 0,2 4-57 0,-2 2 57 0,-1-1-56 16,-3-4 56-16,3 4-42 0,-1-3 42 0,-3 0-41 15,2 1 41-15,-2-6-36 0,0 0 36 0,4 5-35 16,-1 5 35-16,-3-10-15 0,0 0 15 0,2 12-15 15,1 0 15-15,-3-12-30 0,0 0 30 0,4 14-30 16,1 1 30-16,-5-15-11 0,0 0 11 16,7 14-11-16,-2-1 11 0,-5-13-36 0,0 0 36 15,9 11-36-15,0-6 36 0,-9-5-19 0,0 0 19 0,12 3-18 16,0-4 18-16,-12 1-59 0,0 0 59 0,14-6-58 16,2-2 58-16,-16 8-98 15,0 0 98-15,14-9-97 0,1-3 97 0,-15 12-121 0,0 0 121 0,21-10-120 16,-2-2 120-16,21-10-123 0</inkml:trace>
  <inkml:trace contextRef="#ctx0" brushRef="#br0" timeOffset="54039.583">5632 12323 662 0,'0'0'0'0,"5"-7"0"16,2-4 0-16,-7 11 25 0,0 0-25 0,6-5 26 15,-3 0-26-15,-3 5 0 0,0 0 0 0,0-3 1 16,2 1-1-16,-2 2-3 0,0 0 3 0,0 0-3 16,0 0 3-16,0 0-19 0,0 0 19 0,0 0-18 0,0 0 18 15,0 0 3-15,0 0-3 0,0 0 3 0,0 0-3 0,0 0 20 16,0 0-20-16,0 0 20 0,0 0-20 0,0 0 16 16,0 0-16-16,0 0 17 0,0 0-17 0,0 0 5 15,0 0-5-15,0 0 5 16,3 0-5-16,-3 0 1 0,0 0-1 0,6 2 1 0,1-1-1 0,-7-1 0 15,0 0 0-15,14 7 1 0,6 0-1 16,-20-7-1-16,0 0 1 0,25 12 0 0,1 2 0 0,0 1-7 16,-2 1 7-16,-6-6-7 0,-6-2 7 0,-3-1-25 15,3 0 25-15,-3-2-24 0,3-3 24 0,-12-2-49 0,0 0 49 16,5 3-48-16,4-3 48 0,-9 0-68 16,0 0 68-16,3 2-67 0,-1-2 67 0,-2 0-75 15,0 0 75-15,4 0-75 0,-1 0 75 0,2 0-159 0</inkml:trace>
  <inkml:trace contextRef="#ctx0" brushRef="#br0" timeOffset="54297.89">5841 12276 281 0,'0'0'0'0,"4"4"0"16,1 4 0-16,-5-8 122 0,0 0-122 0,0 0 123 16,3-3-123-16,-3 3 114 0,0 0-114 0,0-4 115 15,0 1-115-15,0 3 88 0,0 0-88 0,-3-2 89 16,3-3-89-16,0 5 79 0,0 0-79 0,0 0 80 15,0 0-80-15,0 0 46 0,0 0-46 0,0 0 46 16,0 0-46-16,0 0 22 0,0 0-22 0,-2 5 23 16,-1 2-23-16,-6 3 5 0,2 4-5 0,2-2 6 0,1 0-6 15,-1 4 1-15,0 4-1 0,1-5 1 0,1-1-1 16,3 2 0-16,-4 1 0 16,3-9 0-16,1-3 0 0,0-5-87 0,0 0 87 0,0 7-87 0,0 0 87 0,0-7-160 15,0 0 160-15,1 5-159 0,8-1 159 0,3 4-462 16</inkml:trace>
  <inkml:trace contextRef="#ctx0" brushRef="#br0" timeOffset="54521.969">5993 12316 483 0,'0'0'0'0,"-4"3"0"0,-4 2 0 0,8-5 71 0,0 0-71 0,0 0 71 15,3 4-71-15,-3-4 74 0,0 0-74 16,5 0 74-16,-1 0-74 0,-4 0 55 0,0 0-55 15,2 0 55-15,1 0-55 0,-3 0 28 0,0 0-28 16,0 5 28-16,-3 2-28 0,3-7 10 0,0 0-10 0,-2 17 10 16,-7 5-10-16,9-22 12 0,0 0-12 0,-7 27 12 15,-2 1-12-15,9-28-4 0,0 0 4 0,-8 24-4 16,3-2 4-16,5-22-157 0,0 0 157 0,-7 16-157 16,1-4 157-16,-2 15-397 0</inkml:trace>
  <inkml:trace contextRef="#ctx0" brushRef="#br0" timeOffset="54953.453">5883 12179 1255 0,'0'0'0'0,"-3"-9"0"0,1-6 0 0,2 15 76 15,0 0-76-15,-4-9 76 0,4 7-76 16,0 2-39-16,0 0 39 0,6-1-39 0,6-6 39 0,-12 7-51 16,0 0 51-16,12-9-50 0,5-3 50 0,-17 12-50 15,0 0 50-15,14-12-50 0,2 0 50 0,-16 12-21 16,0 0 21-16,12-8-21 0,0 1 21 0,-12 7-41 0,0 0 41 16,9-5-41-16,0 1 41 0,-9 4-11 0,0 0 11 15,5-1-11-15,-1 1 11 0,-4 0-7 0,0 0 7 16,0 0-7-16,1 5 7 0,-1-5-1 0,0 0 1 0,0 12-1 15,-1 5 1-15,1-17-1 0,0 0 1 0,-4 27 0 16,-1 11 0-16,5-38-2 0,0 0 2 0,-4 34-2 16,-1 0 2-16,5-34 0 0,0 0 0 0,-7 31 1 15,2-3-1-15,5-28 3 0,0 0-3 16,-4 24 4-16,-1-7-4 0,5-17 7 0,0 0-7 0,0 14 7 16,-3-4-7-16,3-10 0 0,0 0 0 0,0 10 0 15,3-6 0-15,-3-4-5 0,0 0 5 0,2 3-5 16,5-1 5-16,-7-2-45 15,0 0 45-15,9-2-45 0,-1-3 45 0,-8 5-116 0,0 0 116 0,18-9-116 16,3-1 116-16,17-9-400 0</inkml:trace>
  <inkml:trace contextRef="#ctx0" brushRef="#br0" timeOffset="55308.575">5768 13599 1065 0,'0'0'0'0,"5"-5"0"16,4-2 0-16,-9 7 0 0,0 0 0 0,7-4 0 15,-2 1 0-15,-5 3-222 0,0 0 222 0,4-2-222 16,1 1 222-16,2-3-351 0</inkml:trace>
  <inkml:trace contextRef="#ctx0" brushRef="#br0" timeOffset="55881.889">5688 13960 404 0,'0'0'0'0,"9"-1"0"16,6-5 0-16,-15 6 17 0,0 0-17 0,9-1 17 0,-9-1-17 15,0 2 33-15,0 0-33 0,0 0 33 0,0 0-33 16,0 0 4-16,0 0-4 0,0 0 4 0,-3 2-4 16,3-2 18-16,0 0-18 0,-6 1 18 15,6 1-18-15,0-2 14 0,0 0-14 0,0 0 15 0,-3 2-15 0,3-2 4 16,0 0-4-16,0 0 4 0,0 5-4 0,0-5 3 15,0 0-3-15,5 9 4 0,7 4-4 0,-12-13 0 16,0 0 0-16,13 16 0 0,0 3 0 0,-13-19 0 16,0 0 0-16,16 17 0 0,-2 2 0 0,-14-19-45 15,0 0 45-15,16 15-44 0,1-3 44 0,-17-12-128 16,0 0 128-16,18 2-127 0,-3-9 127 0,20 2-95 16</inkml:trace>
  <inkml:trace contextRef="#ctx0" brushRef="#br0" timeOffset="56141.198">5791 13878 561 0,'0'0'0'0,"7"9"0"16,5 6 0-16,-12-15 102 0,0 0-102 0,2 5 102 16,-4-5-102-16,2 0 67 0,0 0-67 0,-4 0 68 15,1-3-68-15,3 3 46 0,0 0-46 0,-4-2 46 16,3 2-46-16,1 0 33 0,0 0-33 0,-4 0 33 15,4 0-33-15,0 0 6 0,0 0-6 0,-5 5 7 16,2 5-7-16,3-10 5 0,0 0-5 0,-6 24 6 16,-6 11-6-16,12-35-2 0,0 0 2 0,-9 34-1 15,1 4 1-15,8-38-70 0,0 0 70 0,-7 34-69 16,-2 2 69-16,9-36-106 0,0 0 106 0,-5 27-105 16,1-6 105-16,-8 27-461 0</inkml:trace>
  <inkml:trace contextRef="#ctx0" brushRef="#br0" timeOffset="60318.057">7822 11615 1054 0,'0'0'0'0,"0"0"-137"0,0 0 137 0,0 0-136 16,5-3 136-16,-1-1-492 0</inkml:trace>
  <inkml:trace contextRef="#ctx0" brushRef="#br0" timeOffset="61022.409">6252 11481 1143 0,'0'0'0'0,"13"-8"0"0,4-6 0 0,-17 14 153 0,0 0-153 0,4-5 154 15,-4 5-154-15,0 0 73 0,0 0-73 0,0 0 73 16,-4 0-73-16,4 0 11 0,0 0-11 0,-3 0 11 16,1 0-11-16,2 0-17 0,0 0 17 15,-4 2-17-15,1-2 17 0,3 0-90 0,0 0 90 16,-4 1-89-16,3-1 89 0,1 0-223 0,0 0 223 0,0 0-222 16,0 6 222-16,-4 0-605 0</inkml:trace>
  <inkml:trace contextRef="#ctx0" brushRef="#br0" timeOffset="61203.922">6507 11594 819 0,'0'0'0'0,"-12"-6"0"0,-6-5 0 16,18 11 9-16,0 0-9 0,0 0 10 0,4 2-10 15,-4-2-199-15,0 0 199 0,8-2-199 0,10 1 199 0,8-3-221 16</inkml:trace>
  <inkml:trace contextRef="#ctx0" brushRef="#br0" timeOffset="61379.456">6702 11548 953 0,'0'0'0'16,"-12"-12"0"-16,-2-10 0 0,14 22-203 0,0 0 203 0,0 0-203 15,14 15 203-15,-14-15-136 0,0 0 136 0,5-12-135 16,2-12 135-16,7-15-114 0</inkml:trace>
  <inkml:trace contextRef="#ctx0" brushRef="#br0" timeOffset="62829.288">7970 10836 393 0,'0'0'0'0,"-3"0"0"0,-6 1 0 0,0 1-235 0</inkml:trace>
  <inkml:trace contextRef="#ctx0" brushRef="#br0" timeOffset="73487.595">18733 13248 91 0,'0'0'0'0,"0"-6"0"0,2 0 0 0,1-6-9 15</inkml:trace>
  <inkml:trace contextRef="#ctx0" brushRef="#br0" timeOffset="74388.654">18738 13241 180 0,'0'0'0'0,"0"0"0"0,4-4 0 15,-4 4 55-15,0 0-55 0,0 0 56 0,0-3-56 0,0 3 50 0,0 0-50 0,0 0 51 16,0 0-51-16,0 0 51 0,0 0-51 0,0 0 51 16,0 0-51-16,0 0 43 15,0 0-43-15,0 0 43 0,0 0-43 0,0 0 28 0,0 0-28 0,0 0 28 16,0 0-28-16,0 0 26 0,0 0-26 0,3 0 26 16,2 2-26-16,-5-2 15 0,0 0-15 0,9 1 15 15,5-1-15-15,3 4 28 0,4-4-28 16,-2 0 28-16,-1 0-28 0,-18 0 36 0,0 0-36 0,26 0 37 15,4 0-37-15,-2 0 21 0,-1 1-21 0,0-1 21 16,0 0-21-16,-27 0 29 0,0 0-29 0,34 0 29 16,7 2-29-16,-41-2 13 0,0 0-13 0,47 4 13 15,6-1-13-15,-3 2 36 0,-5 2-36 0,-1-2 36 16,-6 0-36-16,-38-5 11 0,0 0-11 0,40 9 11 16,6 1-11-16,-46-10 12 0,0 0-12 0,50 12 13 0,1 0-13 15,-51-12 9-15,0 0-9 0,55 12 10 0,5 0-10 16,-13-2 23-16,-5-1-23 0,-4-4 24 15,-3-3-24-15,-2-2 42 0,-9-2-42 0,4 4 43 0,0 0-43 0,-28-2 22 16,0 0-22-16,37 1 22 0,4 4-22 0,-41-5 12 16,0 0-12-16,46 0 13 0,4 2-13 15,-6 0 41-15,-2 0-41 0,-13 1 42 0,-8 0-42 0,5 3 11 16,0 0-11-16,0 0 11 0,2-3-11 0,-28-3 21 16,0 0-21-16,30 3 21 0,8 1-21 0,-38-4 24 15,0 0-24-15,42 2 25 0,7-1-25 0,-4-1 13 16,0-1-13-16,-8-1 13 0,-4-2-13 0,-2-1 10 15,-3 0-10-15,-2 2 11 0,-1-1-11 0,-2 4 34 16,1 0-34-16,-3-1 35 0,0-1-35 0,-21 2 1 0,0 0-1 16,31-2 2-16,7 0-2 0,-38 2 6 0,0 0-6 0,46-3 6 15,1 1-6 1,-4 4 3-16,3 1-3 16,-12-3 4-16,0 0-4 0,-34 0 2 0,0 0-2 0,40 0 2 0,3 0-2 0,-43 0 17 0,0 0-17 0,49 0 17 15,5 0-17-15,-5-5 3 0,-4 2-3 0,-3 1 3 16,-9 0-3-16,2 2 13 0,-4-5-13 0,-3 4 13 15,-2-3-13-15,-26 4 24 0,0 0-24 0,35-5 25 16,7-4-25-16,-42 9 2 0,0 0-2 0,50-6 3 16,10-3-3-16,-12 2 13 0,1 0-13 15,-2 2 13-15,-2 2-13 0,-1 1 4 0,-4 0-4 0,0 1 4 0,-2 1-4 16,-38 0 2-16,0 0-2 0,49 0 3 0,9-6-3 16,-10 5 18-16,1 1-18 0,-2-2 18 0,-7 0-18 15,0 2 0-15,-1 2 0 0,-4 0 0 0,1-2 0 16,-36 0 0-16,0 0 0 0,47 0 0 15,6-2 0-15,-1 0 7 0,0-1-7 0,-8-1 7 0,-8-1-7 0,2 2 3 16,1-2-3-16,-4 1 4 0,0 1-4 0,-35 3 13 16,0 0-13-16,45-2 13 0,11-5-13 0,-9 2 9 15,3 0-9-15,-8 2 9 0,-4-1-9 0,-38 4 3 16,0 0-3-16,42-2 4 0,2 1-4 0,-11 1 12 16,-2 0-12-16,-5 0 13 0,-3 0-13 15,-23 0 3-15,0 0-3 0,26 0 4 0,4 1-4 0,-30-1 6 16,0 0-6-16,27 4 6 0,3-1-6 0,-30-3 7 0,0 0-7 15,26 4 8-15,-3-1-8 0,-23-3 0 0,0 0 0 16,17 2 1-16,-3-2-1 16,-14 0-11-16,0 0 11 0,11 2-10 0,-6-2 10 0,-5 0-75 0,0 0 75 15,3 0-74-15,-1 0 74 0,-2 0-107 0,0 0 107 0,0 0-106 16,0 0 106-16,0 0-181 0,0 0 181 16,-5-4-181-16,-2-3 181 0,-5-1-819 0</inkml:trace>
  <inkml:trace contextRef="#ctx0" brushRef="#br0" timeOffset="-203532.462">12521 3956 1121 0,'0'0'0'0,"0"0"-141"0,0 0 141 16,0 0-140-16,-6 1 140 0,6-1-28 0,0 0 28 15,0 0-28-15,0 0 28 0,0 0-16 16,0 0 16-16,0 0-15 0,0 0 15 0,0 0-35 0,0 0 35 16,0 0-34-16,-1 7 34 0,1-7-1 0,0 0 1 0,0 4-1 15,1 1 1-15,-1-5-4 0,0 0 4 0,6 7-3 16,-3 1 3-16,2-1 0 0,-1 2 0 15,-1-4 0-15,2 2 0 0,-1-4 38 0,5 0-38 0,1 3 38 16,2-3-38-16,-12-3 42 0,0 0-42 0,18 3 42 16,6-3-42-16,-24 0 35 0,0 0-35 15,26 2 35-15,9-2-35 0,-35 0 16 0,0 0-16 0,40 0 17 16,0-2-17-16,-40 2 37 0,0 0-37 0,47 2 37 16,7 2-37-16,-54-4 19 0,0 0-19 0,51 6 20 15,1 3-20-15,-52-9 28 0,0 0-28 0,54 9 28 16,0 1-28-16,-54-10 13 0,0 0-13 0,61 5 13 15,4 2-13-15,-65-7 47 0,0 0-47 0,87 5 47 0,15-2-47 16,-102-3 32-16,0 0-32 0,93 0 33 0,1 0-33 16,-94 0 14-16,0 0-14 0,94 0 15 0,3 0-15 15,-97 0 43-15,0 0-43 0,93 0 43 0,-4 4-43 16,-89-4 13-16,0 0-13 0,85 3 13 0,0 2-13 16,-85-5 31-16,0 0-31 0,89 4 31 15,2 1-31-15,-91-5 28 0,0 0-28 0,90 3 28 0,4-6-28 0,-94 3 8 16,0 0-8-16,98-2 8 0,1 2-8 0,-99 0 11 15,0 0-11-15,93-3 11 0,-5 3-11 0,-88 0 9 16,0 0-9-16,89 0 9 0,0 0-9 0,-89 0 15 16,0 0-15-16,86 5 15 0,-5 5-15 0,-81-10 8 15,0 0-8-15,75 9 8 0,-5 6-8 0,-70-15 3 16,0 0-3-16,75 9 4 0,2 1-4 0,-77-10 21 0,0 0-21 16,73 9 21-16,3-1-21 0,-76-8 6 0,0 0-6 15,70 4 7-15,-2-1-7 0,-68-3 9 0,0 0-9 0,66 2 10 16,-3 5-10-16,-63-7 15 0,0 0-15 0,68 3 16 15,3 0-16-15,-71-3 22 0,0 0-22 16,68 6 23-16,0-3-23 0,-68-3 22 0,0 0-22 0,51 3 23 16,-8-3-23-16,-43 0 4 15,0 0-4-15,51 0 4 0,-4 0-4 0,-47 0 15 0,0 0-15 0,54-3 15 16,5-4-15-16,-59 7 8 0,0 0-8 0,70-5 9 16,6-2-9-16,-76 7 15 0,0 0-15 0,70-8 15 15,-2 1-15-15,-68 7 15 0,0 0-15 0,73-2 15 16,4-1-15-16,-77 3 15 0,0 0-15 0,75 0 16 0,3-4-16 15,-78 4 9-15,0 0-9 0,77-3 10 16,-2-1-10-16,-75 4 4 0,0 0-4 0,82-1 4 0,3-6-4 16,-85 7 7-16,0 0-7 0,78-5 7 15,-1-2-7-15,-77 7 3 0,0 0-3 0,78-5 3 16,1 1-3-16,-79 4 0 0,0 0 0 0,80-3 0 0,2-2 0 0,-82 5 10 16,0 0-10-16,73-4 10 0,-2 1-10 15,-71 3 1-15,0 0-1 0,81-4 1 0,4-1-1 0,-85 5 1 16,0 0-1-16,91-7 1 0,6 2-1 0,-97 5 0 15,0 0 0-15,96-7 0 0,1 1 0 0,-97 6-1 16,0 0 1-16,103-9 0 0,9 0 0 0,-23-3 0 16,-15 2 0-16,-6 5 0 0,-15-2 0 0,-53 7 0 0,0 0 0 15,80-5 0-15,16-2 0 0,-16-1 0 0,-7-1 0 16,-5 6 0-16,-11-4 0 0,-57 7 2 0,0 0-2 16,79-2 3-16,8-1-3 0,-17-1 0 15,-9 1 0-15,-13 1 0 0,-11 0 0 0,-37 2 2 16,0 0-2-16,63-1 2 0,13 1-2 0,-22 0 1 0,-7 0-1 15,-7-4 2-15,0 1-2 0,-6-2 1 0,0-2-1 16,-4 3 1-16,-2 4-1 0,-28 0 3 0,0 0-3 16,35-1 4-16,3-3-4 0,-38 4 6 0,0 0-6 0,40 0 6 15,4 0-6-15,-44 0 7 0,0 0-7 0,36 0 8 16,-4 2-8-16,-5 0 3 0,-6-1-3 16,-7 3 4-16,-7-4-4 0,0 0 0 0,-3 0 0 0,-4 0 1 15,3 0-1-15,1 0-3 0,-1 0 3 0,-3 0-3 16,5 3 3-16,-5-3-49 0,0 0 49 0,0 0-49 15,0 0 49-15,0 0-168 0,0 0 168 0,-3-7-167 16,-1 2 167-16,4 5-124 0,0 0 124 0,-13-27-124 0,-5-13 124 16,-17-26-989-16</inkml:trace>
  <inkml:trace contextRef="#ctx0" brushRef="#br0" timeOffset="15075.086">22196 7844 449 0,'0'0'0'0,"-19"0"0"0,-14-3 0 0,33 3 101 16,0 0-101-16,-12-9 101 0,10-6-101 0,2 15 62 15,0 0-62-15,-5-19 62 0,1-8-62 0,4 27 49 16,0 0-49-16,-1-21 50 0,-3-1-50 0,4 22 51 16,0 0-51-16,-3-21 52 0,-3-1-52 0,6 22 58 15,0 0-58-15,-3-17 58 0,-1 2-58 0,4 15 61 16,0 0-61-16,-1-12 62 0,-6 3-62 0,7 9 41 0,0 0-41 16,-5-10 42-16,-1 1-42 0,3 2 30 0,1 2-30 15,2-2 30-15,5-1-30 0,-5 8 8 0,0 0-8 16,0-7 9-16,4-2-9 0,-2 4 35 0,1 2-35 0,-3 3 36 15,0-5-36-15,0 5 18 0,0 0-18 0,0 0 18 16,0 0-18-16,0 0 28 0,0 0-28 0,0 0 28 16,0 0-28-16,0 0 21 0,0 5-21 0,0-5 21 15,0 3-21-15,0-3 17 0,0 0-17 0,3 9 17 16,3 6-17-16,-6-15 27 0,0 0-27 0,3 24 27 16,4 9-27-16,-7-33-11 0,0 0 11 0,7 34-11 15,0 2 11-15,-7-36-24 0,0 0 24 0,9 38-23 16,3 3 23-16,-2-7-4 15,1-1 4-15,-4-9-3 0,0-6 3 0,-7-18 0 0,0 0 0 0,9 19 0 16,3 2 0-16,-12-21 9 0,0 0-9 0,8 15 10 16,1 1-10-16,-9-16 47 0,0 0-47 0,14 1 47 15,2-6-47-15,-16 5 55 0,0 0-55 0,33-27 55 0,14-21-55 16,0-12 77-16,3-12-77 0,18-21 78 0,13-16-78 16,-81 109 44-16,0 0-44 0,106-134 44 15,23-23-44-15,-129 157 24 0,0 0-24 0,150-153 25 16,22-6-25-16,-34 42-20 0,-16 30 20 0,-14 13-20 0,-14 21 20 0,-94 53-128 15,0 0 128-15,202-125-1358 0,-404 250 1358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7T04:35:37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22022 7634 135 0,'0'0'0'0,"2"0"0"0,5 1 0 0,-7-1 45 15,0 0-45-15,0 0 46 0,0 0-46 0,0 0 26 16,0 0-26-16,0 0 26 0,0 0-26 0,0 0 20 16,0 0-20-16,0 0 20 0,-5 0-20 0,5 0 18 15,0 0-18-15,0 0 19 0,0 0-19 0,0 0 24 16,0 0-24-16,0 0 25 0,5 2-25 0,-5-2 31 16,0 0-31-16,1 4 31 0,6-1-31 0,-7-3 36 15,0 0-36-15,7 2 37 0,2 5-37 0,-9-7 50 0,0 0-50 16,12 6 50-16,6 6-50 0,-18-12 36 0,0 0-36 15,17 16 36-15,2 8-36 0,-19-24 40 0,0 0-40 16,21 27 41 0,4-1-41-16,-25-26 26 0,0 0-26 0,22 29 26 0,1 4-26 0,-23-33 40 0,0 0-40 0,19 30 40 15,-1-6-40-15,-18-24 33 0,0 0-33 0,17 21 33 16,2-2-33-16,-19-19 7 0,0 0-7 0,18 12 8 16,-3 0-8-16,-15-12 20 0,0 0-20 15,14 7 20-15,0 1-20 0,-14-8 14 0,0 0-14 0,12 4 15 16,-1-3-15-16,-11-1 34 0,0 0-34 15,8 2 34-15,-2-4-34 0,-6 2 5 0,0 0-5 0,8 0 5 16,-2-1-5-16,-6 1 27 0,0 0-27 0,8-4 27 16,1-1-27-16,-9 5 12 0,0 0-12 0,12-3 13 15,2-4-13-15,-3-2 46 0,-1 2-46 0,-1 2 46 16,1 2-46-16,-10 3 0 0,0 0 0 0,11-10 1 16,4-1-1-16,-15 11 20 0,0 0-20 0,23-15 20 0,7-11-20 15,-30 26 14-15,0 0-14 0,36-32 15 0,6-8-15 16,-42 40 4-16,0 0-4 0,52-46 4 0,11-5-4 15,-63 51 14-15,0 0-14 0,80-67 15 0,18-14-15 16,-98 81 3-16,0 0-3 0,101-79 4 0,10-1-4 0,-18 16 6 16,-5 11-6-16,-18 11 6 0,-14 2-6 0,-4 4 13 15,-3 5-13-15,-11 1 14 0,-3-3-14 0,-35 33 3 16,0 0-3-16,47-39 4 0,5-4-4 0,-52 43 7 16,0 0-7-16,47-50 7 0,0-1-7 0,-47 51 22 15,0 0-22-15,35-33 23 0,-9 7-23 0,-26 26 6 16,0 0-6-16,23-17 7 0,-4 5-7 0,-19 12-1 0,0 0 1 15,16-8-1-15,-6 4 1 0,-10 4-67 16,0 0 67-16,11 2-67 0,-4 5 67 0,-7-7-178 0,0 0 178 16,0 19-177-16,-5 8 177 0,5-27-124 0,0 0 124 15,-18 21-123-15,-8-6 123 0,-18 18-522 0</inkml:trace>
  <inkml:trace contextRef="#ctx0" brushRef="#br0" timeOffset="7685.24">2136 14063 147 0,'0'0'0'0,"12"-2"0"0,9-3 0 0,-21 5 40 15,0 0-40-15,19-3 41 0,5-2-41 0,-24 5 45 16,0 0-45-16,21-4 46 0,4-1-46 0,-25 5 31 16,0 0-31-16,26-7 31 0,4 0-31 0,-30 7 24 15,0 0-24-15,29-10 25 0,6-2-25 0,-35 12 34 16,0 0-34-16,35-14 35 0,1 1-35 0,-36 13 36 15,0 0-36-15,35-14 36 0,0 0-36 0,-35 14 23 16,0 0-23-16,30-10 24 0,-2 1-24 0,-28 9 28 0,0 0-28 16,22-8 28-16,-1 1-28 0,-21 7 7 0,0 0-7 15,16-3 8-15,-6-1-8 0,-10 4 27 0,0 0-27 16,7-2 27-16,-2 1-27 0,-5 1 2 0,0 0-2 0,4-2 2 16,-1 2-2-16,-3 0-6 0,0 0 6 15,0 0-5-15,0 0 5 0,0 0-96 0,0 0 96 0,0 0-95 16,2 3 95-16,2 1-325 0</inkml:trace>
  <inkml:trace contextRef="#ctx0" brushRef="#br0" timeOffset="8220.58">2535 13611 785 0,'0'0'0'0,"0"8"0"0,0 8 0 16,0-16-12-16,0 0 12 0,-5 3-12 16,-8-10 12-16,13 7-4 0,0 0 4 0,-8-3-3 0,1-4 3 0,7 7-37 15,0 0 37-15,-6-3-37 0,3-1 37 0,3 4-28 16,0 0 28-16,-5-1-28 0,5-1 28 0,0 2-16 16,0 0 16-16,0 0-15 0,0 0 15 0,0 0-19 15,0 0 19-15,0 0-18 0,0 0 18 0,0 0-15 16,0 0 15-16,0 0-15 0,0 3 15 0,0-3-35 15,0 0 35-15,3 5-34 0,2 4 34 0,-5-9-11 16,0 0 11-16,13 14-10 0,8 4 10 0,-2 0-37 0,5-6 37 16,-3 0-36-16,-7 0 36 0,5-2-20 15,-1 0 20-15,-1 0-19 0,4-3 19 0,-21-7-2 16,0 0 2-16,21 9-1 0,5 1 1 0,-26-10-1 0,0 0 1 16,21 9 0-16,1-1 0 0,-22-8 0 15,0 0 0-15,20 9 0 0,-6-6 0 0,-14-3 1 0,0 0-1 0,8 4 1 16,1-3-1-16,-9-1 24 0,0 0-24 15,7 2 25-15,-2-2-25 0,-5 0 59 0,0 0-59 0,0 0 60 16,0 0-60-16,0 0 64 0,0 0-64 0,0 0 65 16,0 0-65-16,0 0 64 0,0 0-64 0,-5 0 65 15,1 2-65-15,-1 1 59 0,-2-3-59 0,-1 0 60 16,2 2-60-16,6-2 46 0,0 0-46 0,-24 10 47 16,-11 1-47-16,35-11 31 0,0 0-31 0,-30 12 31 15,-6 0-31-15,36-12 3 0,0 0-3 0,-38 11 4 16,-3 3-4-16,41-14 1 0,0 0-1 0,-33 10 2 15,7-1-2-15,26-9-57 0,0 0 57 0,-28 9-56 0,6 1 56 16,22-10-121-16,0 0 121 0,-21 14-120 16,3 3 120-16,-23 14-419 0</inkml:trace>
  <inkml:trace contextRef="#ctx0" brushRef="#br0" timeOffset="8918.509">2237 14029 124 0,'0'0'0'0,"21"-12"0"0,10-9 0 0,-31 21 14 16,0 0-14-16,38-20 15 0,9-4-15 0,-47 24 42 15,0 0-42-15,48-23 42 0,6-4-42 0,-13 3 43 16,1 0-43-16,-14 9 44 0,-4 3-44 0,-3 1 35 0,0 1-35 16,-9 3 35-16,-3 4-35 0,2-2 25 0,-1 0-25 15,-5 3 26-15,-5 2-26 0,4 0 16 0,-2-4-16 16,-2 4 17-16,3-1-17 0,-3 1 18 0,0 0-18 0,0 0 19 15,0 0-19-15,0 0 8 0,0 0-8 0,0 0 9 16,0 0-9-16,0 0-1 0,0 0 1 16,0 0-1-16,-3 5 1 0,3-5-34 0,-6 2 34 0,3-1-34 15,-2 1 34-15,5-2-36 0,0 0 36 0,-16 2-36 16,-2 3 36-16,18-5-51 0,0 0 51 0,-26-4-50 16,-3-2 50-16,29 6-54 0,0 0 54 0,-26-9-53 15,-4-3 53-15,-29-9-64 0</inkml:trace>
  <inkml:trace contextRef="#ctx0" brushRef="#br0" timeOffset="9333.449">2301 13686 147 0,'0'0'0'0,"9"0"0"0,3 2 0 0,-12-2 52 16,0 0-52-16,5 0 52 0,-1 0-52 0,-4 0 48 15,0 0-48-15,0 0 48 0,0 0-48 0,0 0 14 16,0 0-14-16,0 0 15 0,0 0-15 0,0 0 3 15,0 0-3-15,3 3 4 0,3 1-4 0,-6-4 6 16,0 0-6-16,8 7 7 0,10 1-7 0,-18-8 6 16,0 0-6-16,21 9 7 0,8 1-7 0,-29-10 3 15,0 0-3-15,30 9 3 0,8-3-3 0,-8 0 5 16,-1 0-5-16,-4-4 6 0,-8 0-6 0,4 0 13 0,-3-1-13 16,-6 1 13-16,-3 0-13 0,4-1 15 0,3-1-15 15,-5 0 15-15,1 0-15 0,-12 0 9 16,0 0-9-16,15 2 9 0,3 0-9 0,-18-2 9 0,0 0-9 15,14 2 10-15,-2 1-10 0,-12-3 23 0,0 0-23 0,9 2 24 16,-2-1-24-16,-7-1 30 0,0 0-30 0,1 4 30 16,3-4-30-16,-4 0 42 0,0 0-42 0,3 0 43 15,-1 0-43-15,-2 0 56 0,0 0-56 0,4 3 56 16,-4 2-56-16,0-5 55 0,0 0-55 0,-9 19 56 16,-3 9-56-16,12-28 62 0,0 0-62 0,-14 34 62 15,-7 5-62-15,21-39 40 0,0 0-40 0,-21 45 41 16,-9 6-41-16,30-51 0 0,0 0 0 0,-29 55 1 15,-1 8-1-15,30-63-50 0,0 0 50 0,-61 120-746 16,122-240 746-16</inkml:trace>
  <inkml:trace contextRef="#ctx0" brushRef="#br0" timeOffset="13733.159">21750 13152 382 0,'0'0'0'0,"9"-4"0"16,0-3 0-16,-9 7 38 0,0 0-38 0,5-3 38 16,0 0-38-16,-5 3 0 0,0 0 0 0,0 0 0 15,0 0 0-15,0 0-14 0,0 0 14 0,0 0-13 16,0 0 13-16,0 0-8 0,0 0 8 0,0 0-8 16,-3 0 8-16,3 0 0 0,0 0 0 0,0 0 0 15,0 0 0-15,0 0 21 0,0 0-21 0,0 0 21 16,0 0-21-16,0 0 46 0,0 0-46 0,0 0 46 0,-4 1-46 15,4-1 51-15,0 0-51 0,0 0 51 0,0 0-51 16,0 0 43-16,0 0-43 0,0 0 44 0,7 0-44 16,-7 0 47-16,0 0-47 0,7 0 48 0,2 0-48 15,-9 0 42-15,0 0-42 0,14 0 42 0,5 0-42 16,-19 0 35-16,0 0-35 0,23 0 35 0,6 0-35 16,-29 0 45-16,0 0-45 0,32 0 45 0,4 2-45 0,-36-2 40 15,0 0-40-15,37 2 41 0,1-2-41 0,-38 0 46 16,0 0-46-16,35 1 46 0,0 1-46 0,-35-2 36 15,0 0-36-15,36 2 36 0,-1 1-36 0,-35-3 15 16,0 0-15-16,38 5 16 0,1 4-16 0,-39-9 13 16,0 0-13-16,42 5 14 0,3 2-14 0,-45-7 39 0,0 0-39 15,45 5 40-15,4 2-40 0,-49-7 18 0,0 0-18 16,45 7 19-16,1 1-19 0,-46-8 12 0,0 0-12 16,45 6 12-16,-2 0-12 0,-43-6 18 0,0 0-18 0,46 7 19 15,-3-2-19-15,-43-5 14 0,0 0-14 16,47 5 15-16,4-1-15 0,-51-4 9 0,0 0-9 15,47 3 9-15,0 1-9 0,-47-4 25 0,0 0-25 0,49 3 26 16,-1 1-26-16,-48-4 29 0,0 0-29 0,48 5 29 16,-1 0-29-16,-47-5 2 0,0 0-2 0,48 5 3 15,5 0-3-15,-53-5 15 16,0 0-15-16,55 4 16 0,3-3-16 0,-58-1 23 0,0 0-23 0,54 4 24 16,-2-1-24-16,-52-3 0 0,0 0 0 0,51 0 1 15,-1 2-1-15,-50-2 8 0,0 0-8 0,52 2 9 16,2-1-9-16,-54-1 8 0,0 0-8 0,70 2 9 0,10 0-9 15,-80-2 0-15,0 0 0 0,59 1 1 0,-12 3-1 16,-47-4 14-16,0 0-14 0,46 3 15 0,-4 1-15 16,-42-4 0-16,0 0 0 0,41 1 1 0,1-1-1 15,-42 0 1-15,0 0-1 0,44 2 1 0,3-2-1 16,-5-2 3-16,-4 1-3 0,-3 1 3 0,-4 1-3 16,-31-1 0-16,0 0 0 0,37 2 0 0,3 2 0 0,-4-3 5 15,-3-1-5-15,2-1 5 0,-3 1-5 16,-32 0 3-16,0 0-3 0,40-4 3 0,7 2-3 0,-47 2 2 15,0 0-2-15,50-1 2 0,6-1-2 0,-11 0 0 16,-3-1 0-16,-4 1 0 0,-3 0 0 0,-35 2 0 16,0 0 0-16,40-1 0 0,2-3 0 0,-42 4 3 0,0 0-3 15,49-3 4-15,3 1-4 16,-5-3 0-16,0 2 0 0,-7 3 1 0,-5 0-1 0,0 0 2 0,-2 1-2 16,-3-1 3-16,-2 0-3 0,-28 0 1 0,0 0-1 15,35 0 2-15,5-1-2 0,-40 1 4 0,0 0-4 0,47-2 5 16,7 0-5-16,-2-3 12 0,-3 2-12 0,-8 1 13 15,-2 0-13-15,-3 0 3 0,-4 2-3 0,-1 0 4 16,-1 2-4-16,-30-2 3 0,0 0-3 0,38 2 3 16,7 0-3-16,-45-2 10 0,0 0-10 0,49 1 11 15,5 1-11-15,-9-2 3 0,1-2-3 0,-11 2 4 16,-2-1-4-16,-4 1 2 0,1 0-2 0,-6 0 2 16,1 0-2-16,-25 0 10 0,0 0-10 0,31 0 11 15,4-2-11-15,-35 2 8 0,0 0-8 0,42-2 8 16,6-1-8-16,-6 1 8 0,-2-1-8 0,-5 1 9 0,-3 2-9 15,-5 0 3-15,0 0-3 0,-3 0 4 16,-1 2-4-16,-1-1 2 0,-1-1-2 0,-2 2 2 0,-1-2-2 16,-18 0 10-16,0 0-10 0,21 0 10 0,6-2-10 15,-27 2 3-15,0 0-3 0,28 0 4 0,4-1-4 16,-32 1 6-16,0 0-6 0,28 0 6 0,-2 0-6 16,-26 0 3-16,0 0-3 0,21 0 3 0,-6 1-3 0,-15-1 0 15,0 0 0-15,13 2 0 0,-5-2 0 0,-8 0-14 16,0 0 14-16,7 0-13 0,-3 0 13 0,-4 0-52 15,0 0 52-15,0 0-52 0,3 0 52 0,-3 0-147 16,0 0 147-16,0 0-146 0,0 0 146 0,0 0-143 16,0 0 143-16,-19 2-142 0,-14 1 142 0,-19 2-944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35:4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3992 841 0,'0'0'0'0,"4"-7"0"0,1-2 0 0,-5 9 65 0,0 0-65 16,4-3 65-16,1 3-65 0,-5 0 15 0,0 0-15 15,3 3 16-15,-1-3-16 0,-2 0 7 0,0 0-7 16,3 4 7-16,1-3-7 0,-4-1 0 0,0 0 0 16,3 4 0-16,-1-1 0 0,-2-3 2 0,0 0-2 15,0 0 2-15,4 4-2 0,-4-4 35 0,0 0-35 0,0 0 36 16,0 0-36-16,0 0 41 0,0 0-41 0,0 0 41 15,0 0-41-15,0 0 34 0,0 0-34 0,0 0 35 16,3 3-35-16,-3-3 39 0,0 0-39 0,0 0 40 16,5 0-40-16,-5 0 25 0,0 0-25 0,4 2 26 15,-2-2-26-15,1 3 17 0,1-3-17 0,-4 0 17 16,5 7-17-16,-5-5 35 0,3 1-35 0,-3 1 36 16,0-1-36-16,0-3 5 0,0 0-5 0,4 9 5 15,1 3-5-15,-5-12 5 0,0 0-5 0,3 15 6 16,3 6-6-16,-6-21 32 0,0 0-32 0,8 30 33 15,-1 5-33-15,-7-35 33 0,0 0-33 0,9 41 34 0,-4 5-34 16,-1-3 13-16,5 5-13 0,-6-2 13 0,-3-1-13 0,0-45 22 16,0 0-22-16,5 61 22 0,0 18-22 15,2 8 33-15,-1 16-33 0,-3-14 33 16,1-1-33-16,-4-88 18 0,0 0-18 0,5 102 18 0,4 5-18 0,-9-107 18 16,0 0-18-16,5 113 19 15,3 2-19-15,-8-115 27 0,0 0-27 0,7 106 27 0,2-3-27 0,-5-25 30 16,-3-11-30-16,3-24 30 0,-4-19-30 0,0-24 21 15,0 0-21-15,-5 51 21 0,-2 9-21 0,7-60 18 16,0 0-18-16,-6 43 18 0,3-9-18 0,3-34 27 16,0 0-27-16,0 31 27 0,-4-7-27 0,4-24 2 15,0 0-2-15,-1 21 3 0,1-6-3 0,0-15-18 0,0 0 18 16,0 12-18-16,0-7 18 0,0-5-113 0,0 0 113 16,0 7-113-16,0-3 113 0,0-4-161 0,0 0 161 15,5-16-160-15,2-15 160 0,7-13-1031 0</inkml:trace>
  <inkml:trace contextRef="#ctx0" brushRef="#br0" timeOffset="1102.321">2153 5079 539 0,'0'0'0'0,"12"0"0"16,6 0 0-16,-18 0 66 0,0 0-66 0,5 0 66 15,-5 2-66-15,0-2 42 0,0 0-42 0,0 0 42 0,-2 0-42 16,2 0 48-16,0 0-48 0,-3 0 48 0,-2 0-48 15,5 0 36-15,0 0-36 0,0 0 36 16,0 0-36-16,0 0 38 0,0 0-38 0,0 0 38 0,5 0-38 0,-5 0 51 16,0 0-51-16,3 0 52 0,3 0-52 0,-6 0 30 15,0 0-30-15,8 0 30 0,8 0-30 16,-16 0 26-16,0 0-26 0,21 0 26 0,8 0-26 0,-29 0 16 16,0 0-16-16,39-2 17 15,8 1-17-15,-47 1 35 0,0 0-35 0,50-4 35 0,11 1-35 0,-61 3 18 16,0 0-18-16,60-5 19 0,4 1-19 0,-64 4 29 15,0 0-29-15,71-7 29 0,6 2-29 0,-77 5 20 16,0 0-20-16,98-7 20 0,15 2-20 0,-113 5 35 16,0 0-35-16,111-7 36 0,8 4-36 0,-119 3 29 15,0 0-29-15,115-2 29 0,-2 2-29 0,-113 0 23 0,0 0-23 16,119-3 24-16,-4-1-24 0,-115 4 40 16,0 0-40-16,118 0 41 0,-1-3-41 15,-117 3 13-15,0 0-13 0,116-2 14 0,-1 1-14 0,-115 1 32 0,0 0-32 0,112-2 32 16,-2 2-32-16,-110 0 10 0,0 0-10 15,109-4 11-15,3-4-11 0,-112 8 11 0,0 0-11 0,113-4 11 16,2 4-11-16,-115 0 26 0,0 0-26 0,110-3 26 16,-2-2-26-16,-108 5 6 0,0 0-6 0,110 0 6 15,-1-4-6-15,-109 4 9 0,0 0-9 0,107 0 10 16,-5 0-10-16,-102 0 15 0,0 0-15 0,114 0 16 16,1 0-16-16,-115 0 8 15,0 0-8-15,115 0 8 0,-2 0-8 0,-113 0 9 16,0 0-9-16,117 0 9 0,-1 0-9 0,-116 0 15 15,0 0-15-15,115-6 15 0,-3 1-15 0,-15 1 14 0,-8 1-14 0,-12 1 15 16,-13 0-15-16,-64 2 9 0,0 0-9 0,79-1 9 16,6-3-9-16,-85 4 9 0,0 0-9 0,94-3 10 15,12-2-10-15,-25 1 8 0,-10 1-8 0,-7-1 8 0,-1 1-8 16,-63 3 15-16,0 0-15 0,82-5 15 0,10-2-15 16,-15 5 8-16,0 4-8 0,-16-7 8 0,-7-4-8 15,-54 9 15-15,0 0-15 0,80-7 16 0,10 2-16 0,-15-2 15 16,-5 0-15-16,-9 2 15 0,-5 2-15 0,-56 3 4 15,0 0-4-15,68 0 4 0,8-4-4 0,-20 4 7 16,-11 0-7-16,-6 0 8 0,-8-1-8 0,-1-1 3 16,-4 0-3-16,-2-1 3 0,1-1-3 0,-25 4-31 15,0 0 31-15,20-5-31 0,3 2 31 16,-23 3-104-16,0 0 104 0,21-16-103 0,-7-2 103 0,-14 18-144 16,0 0 144-16,3-26-143 0,-8-8 143 0,2-26-1167 15</inkml:trace>
  <inkml:trace contextRef="#ctx0" brushRef="#br0" timeOffset="1806.559">2260 4298 1054 0,'0'0'0'0,"3"0"0"15,6-3 0-15,-9 3 98 0,0 0-98 0,3 0 99 16,-1-4-99-16,-2 4 68 0,0 0-68 0,0 0 69 16,0 0-69-16,0 0 51 0,0 0-51 0,0 0 51 15,-2 0-51-15,2 0 42 0,0 0-42 0,-3-5 43 16,3 2-43-16,0 3 33 0,0 0-33 0,-4-4 33 16,2-2-33-16,2 6 34 0,0 0-34 0,0-6 34 15,0 0-34-15,0 6 23 0,0 0-23 0,0-6 24 16,0 0-24-16,0 6 27 0,0 0-27 0,6-6 27 15,-1 3-27-15,-5 3 7 0,0 0-7 0,12-3 8 16,6 1-8-16,-18 2 1 0,0 0-1 0,27 8 2 16,5 1-2-16,-32-9 1 0,0 0-1 0,38 19 2 0,7 8-2 15,-6 1-5-15,4 1 5 0,-10-2-4 16,-6-3 4-16,-27-24-9 0,0 0 9 0,33 34-9 0,1 2 9 16,-34-36-5-16,0 0 5 0,34 36-4 0,4 2 4 15,-38-38-7-15,0 0 7 0,33 33-7 0,2-6 7 0,-35-27-43 16,0 0 43-16,29 21-43 0,-6-6 43 15,-23-15-104-15,0 0 104 0,19 10-103 0,-8-1 103 0,-11-9-115 16,0 0 115-16,0-9-115 0,-9-13 115 0,0-7-855 16</inkml:trace>
  <inkml:trace contextRef="#ctx0" brushRef="#br0" timeOffset="2118.044">2636 4173 1311 0,'0'0'0'0,"0"4"0"16,5-1 0-16,-5-3 138 0,0 0-138 0,0 0 138 16,4 5-138-16,-4-5 78 0,0 0-78 0,0 0 78 15,0 0-78-15,0 0 30 0,0 0-30 0,-9 12 30 16,-7 10-30-16,16-22-12 0,0 0 12 0,-23 33-12 15,-4 13 12-15,27-46-2 0,0 0 2 0,-32 52-1 16,-6 8 1-16,38-60-12 0,0 0 12 0,-37 66-12 16,-1 1 12-16,38-67-3 0,0 0 3 0,-38 82-3 15,3 6 3 1,5-18-6-16,13-12 6 0,5-29-6 0,8-22 6 16,4-7-66-16,0 0 66 0,-3 19-66 0,1 5 66 0,2-24-142 0,0 0 142 0,12 12-141 0,7-12 141 0,14 9-894 15</inkml:trace>
  <inkml:trace contextRef="#ctx0" brushRef="#br0" timeOffset="2782.462">4169 4009 1155 0,'0'0'0'0,"-5"3"0"0,-2 1 0 15,7-4 143-15,0 0-143 0,0 0 143 0,0 0-143 0,0 0 71 16,0 0-71-16,0 0 72 0,3 0-72 0,-3 0 46 15,0 0-46-15,0 0 46 0,5-4-46 0,-5 4 10 16,0 0-10-16,0 0 10 0,7-3-10 0,-7 3 9 16,0 0-9-16,0 0 10 0,2 0-10 15,-2 0 40-15,0 0-40 0,0 0 40 0,0 0-40 0,0 0 36 16,0 0-36-16,0 0 36 0,0 0-36 0,0 0 32 0,0 0-32 16,0 0 33-16,0 0-33 0,0 0 15 15,0 0-15-15,0 0 15 0,0 3-15 16,0-3 13-16,0 0-13 0,4 10 13 0,-1 8-13 0,-3-18 9 0,0 0-9 0,5 27 10 15,2 12-10-15,-7-39 15 0,0 0-15 16,5 47 15-16,1 6-15 0,-6-53 3 0,0 0-3 0,3 53 4 16,1 3-4-16,-4-56 12 15,0 0-12-15,5 50 13 0,-5-2-13 0,0-48 23 0,0 0-23 0,7 43 24 16,-2-7-24-16,-5-36 21 0,0 0-21 0,4 31 21 16,4-7-21-16,-8-24 9 0,0 0-9 0,6 17 10 15,-3-5-10-15,-3-12-43 0,0 0 43 0,5 10-43 16,-1-5 43-16,-4-5-178 0,0 0 178 0,-4 0-178 15,-8-5 178-15,-2-4-1197 0</inkml:trace>
  <inkml:trace contextRef="#ctx0" brushRef="#br0" timeOffset="3736.3">5803 4231 1188 0,'0'0'0'0,"3"-3"0"0,6 0 0 15,-9 3 107-15,0 0-107 0,4-6 108 0,-4 6-108 0,0 0 43 16,0 0-43-16,5-6 44 0,-2-3-44 0,-3 9 12 16,0 0-12-16,6-12 12 0,2 0-12 0,-8 12 1 15,0 0-1-15,16-14 1 0,7 1-1 0,-23 13 27 16,0 0-27-16,26-16 27 0,7 1-27 0,-33 15 12 16,0 0-12-16,33-9 12 0,5 2-12 0,-38 7 42 15,0 0-42-15,39 0 43 0,-1 7-43 0,-38-7 37 16,0 0-37-16,38 9 38 15,-3 10-38-15,-35-19 15 0,0 0-15 0,33 20 15 0,-8 4-15 0,-25-24 22 0,0 0-22 16,22 24 22-16,-10-2-22 0,-12-22 3 0,0 0-3 16,13 30 4-16,-8 0-4 0,-5 1 3 15,0-3-3-15,0-13 3 0,3-10-3 0,-3-1 10 16,0-4-10-16,-8 17 11 0,-13 8-11 0,21-25 0 0,0 0 0 0,-18 24 1 16,-6 0-1-16,24-24 3 0,0 0-3 0,-26 24 4 15,-9-1-4-15,35-23 11 0,0 0-11 0,-28 17 11 16,2 2-11-16,26-19 23 0,0 0-23 0,-26 12 24 15,5 0-24-15,21-12 32 0,0 0-32 0,-21 12 32 16,-3-4-32-16,24-8 19 0,0 0-19 0,-18 7 20 16,4-2-20-16,14-5 41 0,0 0-41 0,-12 7 42 15,0-4-42-15,12-3 32 0,0 0-32 0,-9 0 33 16,4 4-33-16,5-4 32 0,0 0-32 0,-4 0 33 0,-1 0-33 16,5 0 22-16,0 0-22 0,-3 0 22 15,3 0-22-15,0 0 5 0,0 0-5 0,0 0 5 0,3 0-5 16,-3 0 1-16,0 0-1 0,11 0 2 15,8 2-2-15,-19-2 1 0,0 0-1 0,26 3 1 0,5-3-1 0,-31 0 0 16,0 0 0-16,37 3 0 0,5 1 0 0,-42-4-22 16,0 0 22-16,38 5-22 15,2 2 22-15,-40-7-89 0,0 0 89 0,37 8-88 0,-2 1 88 0,-35-9-110 16,0 0 110-16,29 10-110 0,-8-1 110 0,-21-9-211 16,0 0 211-16,21 12-211 0,2 0 211 0,22 10-976 15</inkml:trace>
  <inkml:trace contextRef="#ctx0" brushRef="#br0" timeOffset="4644.637">7981 3901 1166 0,'0'0'0'15,"0"-7"0"-15,0-5 0 0,0 12 133 16,0 0-133-16,0-9 133 0,-2 3-133 0,2 6 81 0,0 0-81 16,0-4 82-16,-4 2-82 0,4 2 74 0,0 0-74 0,-5 0 75 15,2 0-75-15,3 0 6 0,0 0-6 0,-4-3 6 16,2 3-6-16,2 0 20 0,0 0-20 0,0-3 20 15,6-3-20-15,-6 6 33 0,0 0-33 0,8-3 34 16,5 3-34-16,-13 0 0 0,0 0 0 0,10 0 0 16,6 0 0-16,-16 0 3 0,0 0-3 0,15 3 3 15,3 3-3-15,-18-6 0 0,0 0 0 0,10 8 1 16,-1 4-1-16,-2 2 1 0,-7-2-1 0,0 2 2 16,0-1-2-16,-5 1 4 0,1 5-4 0,1-4 5 0,-2-3-5 15,5-12 6-15,0 0-6 0,-18 24 7 0,-3 4-7 16,21-28 15-16,0 0-15 0,-19 22 15 0,5-2-15 15,14-20 8-15,0 0-8 0,-14 16 8 16,2-8-8-16,12-8 24 0,0 0-24 0,-12 9 25 0,7-2-25 16,5-7 0-16,0 0 0 0,-9 5 0 0,5-2 0 15,4-3-5-15,0 0 5 0,0 7-5 0,0-3 5 0,0-4-9 16,0 0 9-16,6 5-8 0,6-2 8 0,-12-3-51 16,0 0 51-16,17 4-51 0,4 1 51 0,-21-5-14 15,0 0 14-15,21 0-13 0,3 3 13 0,-24-3-39 16,0 0 39-16,23 4-38 0,1 4 38 0,-24-8-7 15,0 0 7-15,27 12-6 0,-5 0 6 0,-22-12-19 0,0 0 19 16,25 16-18-16,-4 2 18 0,-21-18-9 0,0 0 9 16,20 21-8-16,-6-2 8 0,-14-19-4 0,0 0 4 15,16 20-3-15,-7 1 3 0,-9-21-7 0,0 0 7 0,5 22-7 16,-2-1 7-16,-8 1-13 0,-2 2 13 0,-7-3-13 16,2 1 13-16,12-22-24 0,0 0 24 0,-29 27-23 15,-6 6 23-15,35-33-60 0,0 0 60 16,-42 31-60-16,-5-4 60 0,47-27-115 15,0 0 115-15,-42 24-115 0,7-9 115 0,-40 21-846 0</inkml:trace>
  <inkml:trace contextRef="#ctx0" brushRef="#br0" timeOffset="5036.51">8672 4910 1166 0,'0'0'0'0,"-2"-4"0"15,-1-1 0-15,3 5 13 0,0 0-13 0,5 4 14 16,4-1-14-16,-9-3-143 0,0 0 143 0,10 5-142 15,4 2 142-15,11 2-586 16</inkml:trace>
  <inkml:trace contextRef="#ctx0" brushRef="#br0" timeOffset="6293.932">2120 5696 1087 0,'0'0'0'0,"0"0"0"0,7-7 0 0,-7 7 74 0,0 0-74 15,4-8 75-15,-3-4-75 0,-1 12 65 0,0 0-65 16,7-12 65-16,2 0-65 0,-9 12 6 0,0 0-6 0,9-12 7 15,-1 1-7-15,-8 11-1 0,0 0 1 0,6-5 0 16,1-3 0-16,-7 8-2 0,0 0 2 0,5-4-1 16,-2 1 1-16,-3 3 0 0,0 0 0 0,2 0 0 15,2 0 0-15,-4 0 0 0,0 0 0 0,3 0 1 16,1 3-1-16,-4-3 9 0,0 0-9 0,1 16 10 16,6 4-10-16,-7-20 15 0,0 0-15 0,5 28 16 15,1 8-16-15,-6-36 4 0,0 0-4 0,10 37 4 16,-1 5-4-16,-9-42 13 0,0 0-13 0,14 39 14 15,1-1-14-15,-15-38 1 0,0 0-1 0,23 32 1 0,7-8-1 16,-30-24 3-16,0 0-3 0,38 16 4 0,4-13-4 16,-42-3 18-16,0 0-18 0,38-3 19 0,4-13-19 15,-42 16 22-15,0 0-22 0,35-17 23 16,-6-10-23-16,-29 27 39 0,0 0-39 0,25-31 39 0,-11-3-39 0,-14 34 43 16,0 0-43-16,9-33 43 0,-6 0-43 15,-3 33 46-15,0 0-46 0,0-27 46 0,-9-4-46 0,9 31 36 16,0 0-36-16,-8-22 37 0,-1 5-37 0,9 17 26 15,0 0-26-15,-12-12 26 0,3 0-26 0,9 12 4 16,0 0-4-16,-12-7 5 0,3-2-5 0,9 9 9 16,0 0-9-16,-9-3 9 0,1 3-9 0,8 0 1 0,0 0-1 15,-7 0 1-15,5 0-1 0,2 0-11 0,0 0 11 16,-4 3-11-16,4 1 11 0,0-4-36 16,0 0 36-16,4 17-35 0,1 14 35 0,-5-31-37 0,0 0 37 0,12 39-36 15,6 13 36-15,-18-52-39 0,0 0 39 16,17 58-38-16,1 9 38 0,-1-4-17 0,2-5 17 15,-8-10-16-15,-1-8 16 0,-5-1-13 0,4 4 13 0,-5-14-13 16,-3-3 13 0,-1-26 0-16,0 0 0 0,4 37 0 0,-4 6 0 0,0-43 23 0,0 0-23 15,-4 36 24-15,3-5-24 0,1-31 39 0,0 0-39 0,-4 27 40 16,-5-3-40-16,9-24 15 0,0 0-15 0,-15 23 15 16,-5-8-15-16,20-15 13 15,0 0-13-15,-24 9 14 0,-9-4-14 0,33-5 1 0,0 0-1 0,-31-2 2 16,-2-10-2-16,33 12-9 0,0 0 9 0,-34-19-9 15,3-5 9-15,31 24-159 0,0 0 159 0,-17-46-158 0,6-14 158 16,11 60-108-16,0 0 108 0,4-62-107 16,8-4 107-16,0-61-886 0</inkml:trace>
  <inkml:trace contextRef="#ctx0" brushRef="#br0" timeOffset="7892.016">4113 5602 1065 0,'0'0'0'0,"5"-7"0"15,-1-1 0-15,-4 8 111 0,0 0-111 0,3-6 111 16,3 3-111-16,-6 3 83 0,0 0-83 0,0-3 83 15,0 3-83-15,0 0 61 0,0 0-61 0,0 0 61 16,-6-6-61-16,6 6 0 0,0 0 0 0,0-3 0 0,2 0 0 16,-2 3 7-16,0 0-7 0,4-7 7 15,-1-2-7-15,-3 9 15 0,0 0-15 0,5-8 16 0,-1-3-16 16,-4 11 8-16,0 0-8 0,8-8 8 0,-2-1-8 0,-6 9 16 16,0 0-16-16,8-3 17 0,5-2-17 0,-13 5 3 15,0 0-3-15,15-4 4 0,3 8-4 0,-18-4 6 16,0 0-6-16,17 1 7 0,4 6-7 15,-21-7 3-15,0 0-3 16,21 12 3-16,5 0-3 0,-26-12 2 0,0 0-2 0,17 12 2 0,1 4-2 0,-18-16 16 16,0 0-16-16,16 15 17 0,-4 2-17 0,-12-17 0 15,0 0 0-15,8 22 1 0,-6-3-1 0,-2-19-9 16,0 0 9-16,-2 33-9 0,-6 3 9 0,8-36-10 16,0 0 10-16,-16 36-10 0,-1 1 10 0,17-37-2 0,0 0 2 15,-21 36-1-15,-9 0 1 0,30-36 0 0,0 0 0 16,-23 31 0-16,-1-3 0 15,24-28 4-15,0 0-4 0,-21 24 4 0,0-4-4 0,21-20 23 0,0 0-23 0,-22 19 24 16,2 0-24-16,20-19 22 0,0 0-22 0,-19 12 22 16,-2-4-22-16,21-8 39 0,0 0-39 0,-17 9 40 15,1-2-40-15,16-7 13 0,0 0-13 16,-12 3 13-16,3-1-13 0,9-2 37 0,0 0-37 0,-8 2 38 16,2-2-38-16,6 0 12 0,0 0-12 0,-8 0 13 15,4-2-13-15,4 2 2 0,0 0-2 0,0 0 2 16,-3-5-2-16,3 5-2 0,0 0 2 0,7-5-2 15,7-2 2-15,-14 7-15 0,0 0 15 0,15-4-14 16,8-2 14-16,-23 6-17 0,0 0 17 0,24-2-17 0,6-2 17 16,-30 4-9-16,0 0 9 0,30 0-9 15,8-3 9-15,-38 3-26 0,0 0 26 0,38 3-25 16,1 1 25-16,-39-4-12 0,0 0 12 0,38 8-12 0,4-1 12 16,-42-7-46-16,0 0 46 0,35 12-46 0,-1 0 46 0,-34-12-72 15,0 0 72-15,34 12-72 0,-1 0 72 0,-33-12-125 16,0 0 125-16,34 7-125 15,5-5 125-15,34 8-925 0</inkml:trace>
  <inkml:trace contextRef="#ctx0" brushRef="#br0" timeOffset="8724.608">6090 5424 908 0,'0'0'0'0,"-3"-4"0"15,-2 1 0-15,5 3 100 0,0 0-100 0,-4-4 100 0,4 4-100 16,0 0 78-16,0 0-78 0,0 0 79 16,0 0-79-16,0 0 40 0,0 0-40 0,0 0 41 0,0 0-41 15,0 0 7-15,0 0-7 0,0 0 8 0,0 0-8 16,0 0 40-16,0 0-40 0,0 0 41 0,-3 0-41 15,3 0 11-15,0 0-11 0,-5 0 11 0,1 0-11 16,4 0 13-16,0 0-13 0,-9 0 14 0,4 4-14 16,5-4 10-16,0 0-10 0,-9 0 10 0,-1 3-10 0,10-3 1 15,0 0-1-15,-11 4 1 0,-4 4-1 0,15-8 3 16,0 0-3-16,-18 9 3 0,1 6-3 0,17-15-1 16,0 0 1-16,-21 19 0 0,0 2 0 0,21-21-1 0,0 0 1 15,-17 20-1-15,5 3 1 0,12-23-1 16,0 0 1-16,-14 24-1 0,1-4 1 0,13-20-1 0,0 0 1 15,-8 26-1-15,-5-2 1 0,8 0 0 0,-2 3 0 16,4-11 0-16,1-11 0 0,2-5 2 0,0 0-2 16,0 22 2-16,5 2-2 0,-5-24 2 0,0 0-2 0,7 24 2 15,7 0-2-15,-14-24 0 0,0 0 0 0,18 22 0 16,8-1 0-16,-26-21 0 0,0 0 0 0,29 15 0 16,8-6 0-16,-37-9 1 0,0 0-1 0,35 7 1 15,1-7-1-15,-36 0 33 0,0 0-33 0,32-4 34 16,-3 1-34-16,-29 3 57 0,0 0-57 0,30-9 57 15,-6-3-57-15,-3 0 60 0,-3 0-60 0,-6 0 60 16,-3 2-60-16,-1-2 47 0,1 3-47 0,-4-1 47 16,-1 2-47-16,-1-4 33 0,-1 0-33 0,1 3 33 15,-3 2-33-15,0 7 33 0,0 0-33 0,0-12 33 16,0-3-33-16,0 15 31 0,0 0-31 0,0-12 31 16,-3-4-31-16,3 16 38 0,0 0-38 0,-2-12 38 15,-1-5-38-15,3 17 38 0,0 0-38 0,-4-15 39 16,-1-1-39-16,5 16 39 0,0 0-39 0,-9-20 40 0,-3-2-40 15,12 22 17-15,0 0-17 0,-16-21 17 0,-1-5-17 0,17 26 0 16,0 0 0-16,-17-20 1 0,-4-4-1 16,21 24-10-16,0 0 10 0,-18-16-10 0,4-1 10 15,14 17-59-15,0 0 59 0,-15-10-58 0,6-2 58 0,9 12-131 16,0 0 131-16,-12-5-131 0,7 1 131 16,5 4-140-16,0 0 140 0,-18-8-1252 0,36 16 1252 15</inkml:trace>
  <inkml:trace contextRef="#ctx0" brushRef="#br0" timeOffset="9471.123">8125 5211 1323 0,'0'0'0'0,"-28"-3"0"0,-17-1 0 0,45 4 122 15,0 0-122-15,-5 0 122 0,19 4-122 0,-14-4 69 0,0 0-69 0,8 3 70 0,5-1-70 0,-1 1 15 0,-3 1-15 0,-6-1 16 16,-3-1-16-16,-7 5-4 16,-2-4 4-16,-8 13-3 0,-4-1 3 0,21-15-36 0,0 0 36 0,-35 24-36 15,-3 5 36-15,38-29-11 0,0 0 11 0,-45 35-11 16,-2 1 11-16,47-36-20 0,0 0 20 0,-39 27-20 15,4 0 20-15,35-27-4 0,0 0 4 0,-27 21-3 16,4 1 3-16,23-22-1 0,0 0 1 0,-18 16 0 16,10-8 0-16,8-8 1 0,0 0-1 0,-11 9 2 15,6-6-2-15,5-3 32 0,0 0-32 0,-3 7 32 16,1-2-32-16,2-5 10 0,0 0-10 0,9 9 10 0,3 1-10 16,-12-10 12-16,0 0-12 0,22 5 13 15,8 2-13-15,-30-7 25 0,0 0-25 0,33 3 26 16,9-1-26-16,-42-2 29 0,0 0-29 0,47 4 29 0,0-1-29 15,-47-3 7-15,0 0-7 0,47 0 7 0,-3 3-7 0,-44-3 11 16,0 0-11-16,41 0 11 0,-2 0-11 0,-39 0-9 16,0 0 9-16,33 0-8 0,-7 0 8 0,-26 0-80 15,0 0 80-15,21 0-80 0,-7 0 80 0,-14 0-130 16,0 0 130-16,15-10-130 0,-2-7 130 0,16-10-964 16</inkml:trace>
  <inkml:trace contextRef="#ctx0" brushRef="#br0" timeOffset="9768.271">8205 5189 1367 0,'0'0'0'0,"0"0"0"15,4 3 0-15,-4-3 172 0,0 0-172 0,0 0 172 16,0 0-172-16,0 0 93 0,0 0-93 0,0 0 94 15,0 0-94-15,0 0 33 0,0 0-33 0,0 0 33 16,0 0-33-16,0 0 0 0,0 0 0 0,0 0 0 16,0 0 0-16,0 0-15 0,0 0 15 0,0 4-15 15,0 1 15-15,0-5-17 0,0 0 17 0,3 27-16 16,-1 16 16-16,-2-43-34 0,0 0 34 0,4 59-33 16,-1 16 33-16,-3-75-2 0,0 0 2 15,2 106-1-15,1 19 1 0,-3-125-106 0,0 0 106 0,5 118-105 0,6 1 105 16,-11-119-117-16,0 0 117 0,14 72-117 0,2-35 117 15,10 75-951-15</inkml:trace>
  <inkml:trace contextRef="#ctx0" brushRef="#br0" timeOffset="11106.009">1737 3670 247 0,'0'0'0'0,"0"0"18"16,0 0-18-16,-16-9 18 0,-6-6-18 0,22 15 52 0,0 0-52 0,-18-12 53 15,2 3-53-15,16 9 53 0,0 0-53 0,-13-3 54 16,4-1-54-16,9 4 64 0,0 0-64 0,-9-3 64 16,2-1-64-16,7 4 46 15,0 0-46-15,-5-1 47 0,1 1-47 0,4 0 49 0,0 0-49 0,-3 0 50 16,1 0-50-16,2 0 37 0,0 0-37 0,0 0 38 15,-3 1-38-15,3-1 45 0,0 0-45 0,-6 7 45 16,3 0-45-16,3-7 35 0,0 0-35 0,-9 17 36 16,1 5-36-16,8-22 33 0,0 0-33 0,-9 30 34 15,2 7-34-15,7-37 22 0,0 0-22 0,0 45 23 16,3 1-23-16,-3-46 18 0,0 0-18 0,4 55 18 16,5 8-18-16,-9-63 46 0,0 0-46 0,12 94 46 15,2 21-46-15,-14-115 38 0,0 0-38 0,17 130 38 16,-1 19-38-16,-2-18 40 0,1-6-40 0,-6-5 40 15,0-7-40-15,-4-2 40 0,-1-1-40 0,4-4 40 0,1-3-40 16,-9-103 17-16,0 0-17 0,12 128 17 0,6 14-17 16,-18-142 43-16,0 0-43 0,15 137 43 0,3 2-43 15,-10-26 37-15,-2-10-37 0,2-21 38 16,5-13-38-16,-13-69 15 0,0 0-15 0,8 85 15 0,4 1-15 16,-12-86 13-16,0 0-13 0,9 87 14 0,-5 1-14 0,-4-88 26 15,0 0-26-15,0 85 26 0,-4-6-26 0,4-79 6 16,0 0-6-16,-5 60 6 0,1-13-6 15,4-47 16-15,0 0-16 0,-8 41 17 0,-1-11-17 0,6-7 8 0,-3-10-8 16,3-2 9-16,3-8-9 0,0 6 15 0,-4-6-15 16,4 1 16-16,4-3-16 0,-4 3 8 0,0-1-8 15,0-3 9-15,0 4-9 0,0-4 1 0,5 5-1 0,-1-2 1 16,-1-3-1-16,2 4-1 0,-1-4 1 0,4 0-1 16,1-4 1-16,-9 4-11 0,0 0 11 0,14 0-11 15,5-3 11-15,-19 3-5 0,0 0 5 0,26-5-5 16,7 1 5-16,-33 4-14 0,0 0 14 0,41-7-13 15,6 2 13-15,-47 5-4 0,0 0 4 0,48 0-3 16,5-3 3-16,-53 3-13 0,0 0 13 0,59 3-12 16,9-1 12-16,-68-2-15 0,0 0 15 0,94 7-15 15,24-4 15-15,-118-3-15 0,0 0 15 16,122 5-15-16,7 2 15 0,-12-2-17 0,-6 2 17 0,-13-7-16 16,-9 0 16-16,8-7-1 0,1 2 1 0,-4-5-1 15,-5 1 1-15,-89 9-1 0,0 0 1 0,131-8-1 16,22-1 1-16,-153 9-1 0,0 0 1 0,174-15-1 15,21-1 1-15,-195 16 1 0,0 0-1 0,216-15 2 0,19-6-2 16,-235 21 6-16,0 0-6 0,241-15 6 0,10-1-6 0,-251 16 8 16,0 0-8-16,245-20 9 0,6-2-9 0,-251 22 33 15,0 0-33-15,258-21 33 0,5-1-33 0,-263 22 16 16,0 0-16-16,263-24 17 0,2 0-17 16,-61 8 11-16,-39 4-11 0,-17 0 11 0,-29-5-11 15,3 10 18-15,-11 1-18 0,1-3 19 0,-4-3-19 0,-2 4 8 16,-3 1-8-16,-6 0 8 0,1 5-8 0,-1-6 15 15,6 1-15-15,-10 3 16 0,-8 4-16 0,-85 0 8 16,0 0-8-16,101-3 9 0,14 1-9 0,-26 0 9 0,-9 1-9 16,-16 1 9-16,-13 1-9 0,-51-1-4 0,0 0 4 15,50-1-4-15,-3 1 4 0,-47 0-62 0,0 0 62 16,32-4-61-16,-13 4 61 0,-19 0-115 0,0 0 115 0,9-20-114 16,-9-15 114-16,10-16-1159 0</inkml:trace>
  <inkml:trace contextRef="#ctx0" brushRef="#br0" timeOffset="12420.751">1725 3382 729 0,'7'0'0'0,"-7"0"64"0,0 0-64 0,-11 0 64 0,-3 0-64 0,14 0 39 0,0 0-39 0,-12 3 40 0,3-3-40 0,9 0 8 16,0 0-8-16,-5 2 8 0,2-2-8 0,3 0 15 0,0 0-15 0,-6 3 15 16,6-3-15-16,0 0 48 0,0 0-48 0,0 0 49 15,0 0-49-15,0 0 44 0,0 0-44 0,6 0 44 16,2 0-44-16,-8 0 42 0,0 0-42 0,18 0 42 0,3 4-42 15,-21-4 29-15,0 0-29 0,38 0 29 0,13 3-29 16,-51-3 9-16,0 0-9 0,64 2 9 16,16 0-9-16,-80-2 29 0,0 0-29 0,119 5 29 15,25-2-29-15,-144-3 18 0,0 0-18 0,148 4 18 0,13 1-18 0,-161-5 10 16,0 0-10-16,165 3 10 0,6-3-10 16,-171 0 27-16,0 0-27 0,190 0 27 0,10 0-27 15,-200 0 6-15,0 0-6 0,218-3 6 0,22-2-6 0,-240 5 16 16,0 0-16-16,255-11 17 0,13-1-17 0,-268 12 44 15,0 0-44-15,268-17 45 0,7-5-45 0,-275 22 13 16,0 0-13-16,260-24 13 0,-6-4-13 0,-254 28 22 16,0 0-22-16,255-23 22 0,-1-5-22 0,-254 28 15 15,0 0-15-15,251-24 15 0,-2 2-15 0,-57 5 4 0,-41 5-4 16,-10 1 5-16,-17 10-5 0,-9-3 7 16,-11 1-7-16,-1-1 8 0,2 1-8 0,-6 1 3 0,2-5-3 15,-9 4 3-15,3 1-3 16,2 2 11-16,1 5-11 0,-10-5 11 0,-2-5-11 0,-86 5 15 0,0 0-15 0,111 0 15 15,20-3-15-15,-131 3 3 0,0 0-3 0,131-4 4 16,6 4-4-16,-137 0 3 16,0 0-3-16,126 0 3 0,-6 0-3 0,-28 4 2 0,-19-4-2 0,-13 3 2 15,-13-3-2-15,-47 0 0 0,0 0 0 0,50 2 0 16,-6 1 0-16,-44-3-5 0,0 0 5 0,38 7-4 16,-5-2 4-16,-33-5-15 0,0 0 15 0,25 7-15 15,-15-3 15-15,-10-4-1 0,0 0 1 0,12 5-1 16,-3-2 1-16,-9-3-17 0,0 0 17 0,7 4-16 15,2-4 16-15,-9 0-1 0,0 0 1 0,1 5 0 16,1-5 0-16,-2 0-1 0,0 0 1 0,2 3 0 0,1 1 0 16,-3-4-1-16,0 0 1 0,0 0 0 15,0 3 0-15,0-3 0 0,0 0 0 0,0 0 0 0,0 0 0 0,0 0 0 16,0 0 0-16,0 0 0 0,0 5 0 0,0-5 0 16,0 0 0-16,0 7 0 0,-3 2 0 0,3-9 0 15,0 0 0-15,-4 20 1 0,3 8-1 0,1-28 0 16,0 0 0-16,-7 30 0 0,1 6 0 0,6-36-6 15,0 0 6-15,-5 47-6 0,-2 1 6 0,7-48-4 16,0 0 4-16,-5 67-4 0,-2 6 4 0,7-73-32 16,0 0 32-16,-5 112-32 0,-4 21 32 0,9-133-4 15,0 0 4-15,-12 153-3 0,1 18 3 0,11-171-5 0,0 0 5 16,-12 187-4-16,0 18 4 0,12-205-1 16,0 0 1-16,-9 213 0 0,1 11 0 0,8-224-2 15,0 0 2-15,5 216-2 0,4-2 2 0,-9-214 0 16,0 0 0-16,12 185 1 0,3-20-1 0,-1-39 4 0,-5-28-4 0,0-19 4 15,-2-24-4 1,1-1 22-16,-2-2-22 0,2-9 22 0,-1-11-22 0,-7-32 37 0,0 0-37 0,11 50 38 16,5 10-38-16,-16-60 42 0,0 0-42 0,8 43 43 15,-3-7-43-15,-5-36 35 0,0 0-35 0,7 24 35 16,-7-12-35-16,0-12 39 0,0 0-39 0,6 10 40 16,-6-2-40-16,0-8 34 0,0 0-34 0,3 4 34 15,-3-1-34-15,0-3 22 0,0 0-22 16,0 0 23-16,0 5-23 0,0-5-13 0,0 0 13 0,0 0-12 0,0 0 12 15,0 0-123-15,0 0 123 0,-7-12-122 16,-3-3 122-16,10 15-106 0,0 0 106 0,-16-27-106 16,-1-9 106-16,-20-28-1144 0</inkml:trace>
  <inkml:trace contextRef="#ctx0" brushRef="#br0" timeOffset="16163.117">2629 8065 583 0,'0'0'0'0,"-9"-3"0"16,-5-4 0-16,14 7 93 0,0 0-93 0,0 0 94 15,11 0-94-15,-11 0 89 0,0 0-89 0,7 2 89 16,-2 0-89-16,2-2 78 0,-2 0-78 0,-1 0 78 0,-4 0-78 16,0 0 58-16,0 0-58 0,-4-2 58 0,-1-2-58 15,-2-2 40-15,-2 0-40 0,0-2 41 0,-5 1-41 16,14 7 36-16,0 0-36 0,-24-9 36 0,-11-3-36 15,35 12 23-15,0 0-23 0,-38-10 24 0,-7 2-24 16,6 1 46-16,1 2-46 16,12 1 46-16,8-1-46 0,-2 2 24 0,-1 3-24 0,3-4 25 0,3 4-25 0,-6-3 28 15,-2 3-28-15,11 0 28 0,0 0-28 0,12 0 1 16,0 0-1-16,-23 3 1 0,-7 1-1 16,30-4 4-16,0 0-4 0,-28 3 5 0,6 2-5 15,22-5 0-15,0 0 0 0,-26 5 1 0,1 2-1 0,25-7 0 0,0 0 0 16,-24 7 0-16,5-2 0 0,19-5 0 0,0 0 0 15,-16 7 0-15,4-5 0 16,12-2-1-16,0 0 1 0,-9 3 0 0,0 1 0 0,9-4-1 0,0 0 1 16,-5 3-1-16,5-3 1 0,0 0-8 0,0 0 8 15,-3 3-8-15,-1 3 8 0,4-6-9 0,0 0 9 0,-2 10-8 16,2 2 8-16,0-12-4 0,0 0 4 16,-3 17-3-16,3 4 3 0,0-21-3 15,0 0 3-15,0 25-2 0,3-1 2 0,-3-24-5 0,0 0 5 0,0 29-5 16,2 2 5-16,-2-31-6 0,0 0 6 0,4 38-6 15,-1 5 6-15,-3-43-8 0,0 0 8 0,5 48-7 16,4 6 7-16,-9-54-1 0,0 0 1 0,9 66-1 16,-2 7 1-16,-7-73-1 0,0 0 1 0,14 98 0 15,-2 17 0-15,-12-115 5 0,0 0-5 0,14 118 6 16,2 9-6-16,-16-127 26 0,0 0-26 16,12 128 26-16,-2 6-26 0,-10-134 31 0,0 0-31 15,11 132 31-15,-6 0-31 0,-5-132 30 0,0 0-30 0,5 126 30 0,2 3-30 16,-7-129 38-16,0 0-38 0,2 116 39 15,-2-6-39-15,0-110 44 0,0 0-44 0,-2 104 44 0,2-4-44 16,0-100 10-16,0 0-10 0,-7 91 11 0,2-4-11 16,5-87 33-16,0 0-33 0,-5 75 33 0,-2-8-33 0,7-67 17 15,0 0-17-15,-9 53 17 0,4-17-17 0,5-36 27 16,0 0-27-16,-7 36 27 0,2-1-27 0,5-35 22 16,0 0-22-16,-4 24 22 0,4-9-22 0,0-15 25 15,0 0-25-15,0 15 26 0,0-1-26 0,0-14 14 16,0 0-14-16,0 14 15 0,0-1-15 0,0-13 18 0,0 0-18 15,0 12 19-15,4 0-19 0,-4-12 24 16,0 0-24-16,0 11 25 0,0-3-25 0,0-8 3 0,0 0-3 16,0 9 3-16,0 1-3 0,0-10 3 0,0 0-3 0,0 12 3 15,0 0-3-15,0-12 2 0,0 0-2 0,0 16 2 16,0-1-2-16,0-15 1 0,0 0-1 16,0 17 1-16,-4-2-1 0,4-15 0 0,0 0 0 0,0 21 0 15,0 5 0-15,0-26 0 0,0 0 0 0,0 19 0 16,4-2 0-16,-4-17-6 0,0 0 6 0,0 19-6 15,0-2 6-15,0-17-9 0,0 0 9 0,0 19-8 16,0 1 8-16,0-20-4 0,0 0 4 0,-4 22-3 16,4 2 3-16,0-24-1 0,0 0 1 0,0 24 0 15,0 5 0-15,0-29 0 0,0 0 0 0,-3 33 1 16,1 1-1-16,2-34 1 0,0 0-1 0,0 38 1 16,-4-4-1-16,4-34 3 0,0 0-3 0,0 36 4 15,0 2-4-15,0-38 2 0,0 0-2 0,0 38 3 16,0-4-3-16,0-34 5 0,0 0-5 0,0 36 5 0,0 0-5 15,0-36 3-15,0 0-3 0,0 29 3 0,0 0-3 16,0-29 1-16,0 0-1 0,0 27 2 16,-3-1-2-16,3-26 16 0,0 0-16 0,-2 24 17 0,2-2-17 15,0-22 0-15,0 0 0 0,-3 19 1 0,3-2-1 0,0-17 3 16,0 0-3-16,0 19 4 0,3-7-4 0,-3-12 0 16,0 0 0-16,2 16 1 15,1-4-1-15,-3-12 0 0,0 0 0 0,6 12 0 0,4-4 0 16,-10-8-1-16,0 0 1 0,5 9 0 0,4-4 0 0,-9-5-1 0,0 0 1 15,12 7-1-15,0-2 1 0,-12-5-1 16,0 0 1-16,14 7-1 0,4-2 1 0,-18-5-3 0,0 0 3 16,21 5-3-16,0-2 3 0,-21-3-2 15,0 0 2-15,24 6-2 0,-1-3 2 0,-23-3-5 16,0 0 5-16,29 5-5 16,1-1 5-16,-30-4-7 0,0 0 7 0,35 3-6 0,6 0 6 0,-41-3-50 0,0 0 50 0,47 0-49 15,8-3 49-15,-55 3-211 0,0 0 211 0,55-12-211 16,4-5 211-16,-59 17-139 0,0 0 139 15,54-28-139-15,-5-9 139 0,56-28-1028 0</inkml:trace>
  <inkml:trace contextRef="#ctx0" brushRef="#br0" timeOffset="17860.623">6787 7868 91 0,'0'0'0'0,"5"0"0"16,4 0 0-16,-9 0 68 0,0 0-68 0,4 0 68 16,-1 0-68-16,-3 0 77 0,0 0-77 0,0 0 77 15,0-3-77-15,0 3 57 0,0 0-57 0,0 0 57 16,0-3-57-16,0 3 43 0,0 0-43 0,0 0 43 0,0 0-43 15,0 0 42-15,0 0-42 0,0 0 42 0,0 0-42 16,0 0 39-16,0 0-39 0,0 0 40 0,-5 0-40 0,5 0 51 16,0 0-51-16,0 0 51 15,0 0-51-15,0 0 48 0,0 0-48 0,0 0 48 0,0 0-48 16,0 0 65-16,0 0-65 0,0 0 65 0,0 0-65 0,0 0 63 16,0 0-63-16,0 0 64 0,0 0-64 15,0 0 64-15,0 0-64 0,5 0 64 0,4-2-64 0,-9 2 42 16,0 0-42-16,12-2 42 0,6 0-42 0,-18 2 30 15,0 0-30-15,29 0 30 0,6-3-30 0,-35 3 39 16,0 0-39-16,38-7 39 0,4 2-39 0,-42 5 32 0,0 0-32 16,42-7 33-16,-4 2-33 0,-38 5 38 15,0 0-38-15,32-7 38 0,-3 4-38 0,-29 3 8 0,0 0-8 16,25-2 9-16,-4-1-9 0,-21 3 21 0,0 0-21 16,13-4 21-16,0 4-21 0,-13 0 3 0,0 0-3 0,12 4 4 15,-3-4-4-15,-9 0 0 0,0 0 0 0,5 3 1 16,-2-1-1-16,-3-2 5 0,0 0-5 0,4 7 6 15,-1 1-6-15,-3 2 0 0,5 4 0 16,-5-4 1-16,4-4-1 0,-4 4 0 0,0-2 0 0,0 1 1 16,2 1-1-16,-2 4 0 0,3 0 0 0,-3-1 0 15,0 3 0-15,0-16-3 0,0 0 3 0,4 31-3 16,1 5 3-16,-5-36-2 0,0 0 2 0,3 46-2 16,6 2 2-16,-5 0-6 0,-3 1 6 0,3-7-5 15,-1-8 5-15,-3 9-3 0,2 1 3 0,1 2-3 16,1 6 3-16,-4-52-11 0,0 0 11 0,3 58-10 0,3 9 10 15,-6-67-9-15,0 0 9 0,8 91-8 16,5 15 8-16,-13-106-4 0,0 0 4 0,12 108-3 0,-2 5 3 16,-10-113-7-16,0 0 7 0,12 106-6 0,-3 0 6 15,-9-106-3-15,0 0 3 0,12 110-3 0,1 8 3 0,-13-118-2 16,0 0 2 0,12 115-1-16,2 3 1 0,-14-118-1 0,0 0 1 0,12 122-1 0,0-1 1 0,-12-121 4 15,0 0-4-15,14 107 4 0,-5-17-4 0,-9-90 33 16,0 0-33-16,15 95 34 0,3-8-34 0,-18-87 18 15,0 0-18-15,17 77 18 0,-1-8-18 16,-2-15 30-16,-2-9-30 0,-7-16 30 0,-1-13-30 0,-1 4 42 16,2 1-42-16,-1 6 42 0,-4 4-42 0,0-31 33 15,0 0-33-15,2 41 33 0,1 9-33 16,1-4 24-16,1 2-24 0,-5-17 25 0,0-14-25 0,0 5 17 0,-4-1-17 0,4 10 17 16,0 8-17-16,0-39 46 0,0 0-46 0,0 36 47 15,-1 0-47-15,1-36 22 0,0 0-22 0,-4 34 23 16,-1 2-23-16,5-36 47 0,0 0-47 0,-7 28 48 15,2-1-48-15,5-27 40 0,0 0-40 0,-4 24 40 16,-1-5-40-16,5-19 34 0,0 0-34 0,-7 20 34 16,5-4-34-16,2-16 34 0,0 0-34 0,-3 12 34 15,-1 0-34-15,4-12 3 0,0 0-3 16,-1 8 3-16,-3 1-3 0,4-9 25 0,0 0-25 0,-3 10 26 16,-1-1-26-16,4-9 2 0,0 0-2 0,-2 7 2 15,-1-1-2-15,3-6 6 0,0 0-6 0,0 6 6 16,-4-3-6-16,4-3 33 0,0 0-33 0,-1 3 33 15,1 3-33-15,0-6 15 0,0 0-15 0,0 3 16 16,0-3-16-16,0 0 19 0,0 0-19 0,-4 3 20 0,-1 3-20 0,5-6 17 16,0 0-17-16,-9 6 17 0,-3 3-17 0,12-9 0 15,0 0 0-15,-24 7 0 0,-9 3 0 16,-2-5-101-16,-9 0 101 0,-1-13-100 0,1-6 100 0,44 14-118 16,0 0 118-16,-85-20-1724 0,170 40 1724 0</inkml:trace>
  <inkml:trace contextRef="#ctx0" brushRef="#br0" timeOffset="19618.813">8008 7848 673 0,'0'0'0'0,"-6"-4"0"0,-3-2 0 0,9 6 41 0,0 0-41 0,-9-6 41 15,-3 0-41-15,12 6 32 0,0 0-32 16,-14-7 32-16,2 2-32 0,12 5-9 0,0 0 9 0,-16-9-8 16,2 2 8-16,14 7-17 0,0 0 17 0,-14-5-16 15,2 2 16-15,12 3-2 0,0 0 2 0,-12-7-1 16,0 3 1-16,12 4 6 0,0 0-6 0,-9-5 7 16,4 0-7-16,5 5 35 0,0 0-35 0,-7-5 36 15,2 0-36-15,5 5 36 0,0 0-36 0,-4-4 37 16,1 1-37-16,3 3 33 0,0 0-33 0,-2-2 33 15,2-1-33-15,0 3 33 0,0 0-33 0,0 0 33 16,-4-4-33-16,4 4 7 0,0 0-7 0,0 0 8 16,0 0-8-16,0 0 12 0,0 0-12 0,0 0 12 15,-3 0-12-15,3 0 15 0,0 0-15 0,0 0 16 0,-5 0-16 16,5 0 14-16,0 0-14 0,-4 0 15 0,2 0-15 16,2 0 25-16,0 0-25 0,-3 0 26 0,3 0-26 15,0 0 20-15,0 0-20 0,-5 0 20 0,5 0-20 0,0 0 5 16,0 0-5-16,-4 4 5 0,-1-4-5 0,5 0 3 15,0 0-3-15,-4 3 4 0,-2 2-4 0,6-5 0 16,0 0 0-16,-9 9 1 0,0 5-1 0,9-14 0 16,0 0 0-16,-12 17 0 0,1 7 0 0,11-24 1 15,0 0-1-15,-12 31 2 16,0 5-2-16,12-36 0 0,0 0 0 16,-9 41 0-16,4 3 0 0,5-44 3 0,0 0-3 0,-7 52 4 0,5 2-4 0,2-54 13 15,0 0-13-15,-1 60 13 0,1 5-13 0,0-65 3 16,0 0-3-16,-2 88 4 0,2 13-4 0,0-101 7 15,0 0-7-15,2 104 8 0,-1 9-8 0,5-18 22 0,-3-10-22 0,2-4 23 16,-1-7-23-16,-4-74 20 0,0 0-20 16,2 90 20-16,1 5-20 0,-3-95 25 0,0 0-25 0,5 102 26 15,6 10-26-15,-11-112 14 0,0 0-14 0,8 108 15 16,1 0-15-16,-9-108 18 0,0 0-18 0,12 109 19 16,2-1-19-16,-14-108 24 0,0 0-24 15,16 106 25-15,1-1-25 0,-17-105 21 0,0 0-21 0,18 99 21 16,4-1-21-16,-22-98 51 0,0 0-51 15,25 97 51-15,-1 3-51 0,-24-100 34 0,0 0-34 0,23 94 35 16,1-10-35-16,-24-84 39 0,0 0-39 0,21 89 40 16,2-3-40-16,-23-86 40 0,0 0-40 0,15 80 40 15,-1-6-40-15,-1-14 16 0,-1-12-16 0,-7-22 17 16,-1-18-17-16,-3 2 31 0,3 1-31 0,-1 11 31 16,1 5-31-16,-4-27 18 0,0 0-18 0,5 26 19 0,-2 0-19 0,-3-26 27 15,0 0-27-15,2 24 27 16,5-5-27-16,-7-19 22 0,0 0-22 0,5 17 22 0,-1-2-22 0,-4-15 16 15,0 0-16-15,5 16 17 0,-1-8-17 16,-4-8 18-16,0 0-18 0,3 10 18 0,-3-1-18 0,0-9 8 16,0 0-8-16,2 9 9 0,1-3-9 0,-3-6 4 15,0 0-4-15,0 7 4 0,0 0-4 0,0-7 13 16,0 0-13-16,0 7 13 0,4-2-13 0,-4-5 3 0,0 0-3 16,0 7 4-16,0 0-4 0,0-7 2 0,0 0-2 15,0 5 2-15,2 2-2 0,-2-7 5 0,0 0-5 16,0 7 5-16,3-2-5 0,-3-5 2 15,0 0-2-15,0 7 3 0,3 1-3 0,-3-8 0 16,0 0 0-16,6 7 0 0,2 3 0 0,-8-10-1 0,0 0 1 0,9 11 0 16,0 1 0-16,0-4-10 0,1 1 10 15,-5-2-9-15,-1-2 9 0,1-2-34 0,-2 1 34 16,1-1-34-16,1-3 34 0,-5 0-91 0,0 0 91 0,9-5-90 16,0 0 90-16,-9 5-118 0,0 0 118 0,8-26-117 15,-1-13 117-15,11-26-1273 0</inkml:trace>
  <inkml:trace contextRef="#ctx0" brushRef="#br0" timeOffset="20448.821">8242 7868 583 0,'0'0'0'0,"0"0"0"0,5-3 0 0,-5 3 82 15,0 0-82-15,0 0 82 0,0-5-82 0,0 5 81 16,0 0-81-16,0 0 82 0,0 0-82 0,0 0 80 16,0 0-80-16,0 0 81 0,-3 0-81 0,3 0 80 0,0 0-80 15,0 0 80-15,-2 0-80 0,2 0 85 0,0 0-85 16,0 0 85-16,0 0-85 0,0 0 81 0,0 0-81 15,0 0 82-15,0 0-82 0,0 0 75 0,0 0-75 0,0 0 76 16,0 0-76-16,0 0 46 0,0 0-46 0,0 0 46 16,0 0-46-16,0 0 32 15,0 0-32-15,5 8 33 0,4 4-33 0,-9-12 3 0,0 0-3 0,17 24 4 16,11 11-4-16,-28-35 8 0,0 0-8 0,30 37 9 16,5 8-9-16,-35-45 1 0,0 0-1 15,34 44 1-15,3 3-1 0,-37-47 0 16,0 0 0-16,30 39 0 0,-2-3 0 0,-28-36 1 0,0 0-1 0,24 27 2 15,-7-6-2-15,-17-21-38 0,0 0 38 0,16 15-37 16,-7-3 37-16,-9-12-177 0,0 0 177 0,8 0-176 16,-4-8 176-16,-4 8-131 0,0 0 131 0,-12-16-131 15,-9-11 131-15,-9-19-816 0</inkml:trace>
  <inkml:trace contextRef="#ctx0" brushRef="#br0" timeOffset="20764.863">8526 7704 1255 0,'0'0'0'0,"-4"3"0"0,-4 1 0 0,8-4 115 16,0 0-115-16,0 0 115 0,0 0-115 0,0 0 81 0,0 0-81 15,0 0 82-15,1 0-82 0,-1 0 18 16,0 0-18-16,0 0 18 0,0 0-18 0,0 0-1 0,0 0 1 15,-8 8 0-15,-4 11 0 0,12-19 0 16,0 0 0-16,-20 26 0 0,-7 8 0 0,27-34 0 0,0 0 0 0,-32 36 1 16,-6 5-1-16,38-41 22 0,0 0-22 0,-39 45 22 15,-8 1-22-15,47-46 3 0,0 0-3 0,-36 41 4 16,1-3-4-16,35-38 15 0,0 0-15 16,-26 32 15-16,5-8-15 0,21-24-57 0,0 0 57 0,-16 21-56 15,8-4 56-15,8-17-119 0,0 0 119 0,0 10-119 16,12-6 119-16,0 9-971 0</inkml:trace>
  <inkml:trace contextRef="#ctx0" brushRef="#br0" timeOffset="21866.617">8392 7807 281 0,'0'0'0'0,"0"0"0"0,3-5 0 0,-3 5 33 16,0 0-33-16,4-7 33 0,1 2-33 0,-5 5 61 15,0 0-61-15,3-4 62 0,3 1-62 0,-6 3 96 0,0 0-96 16,0-4 97-16,3 3-97 0,-3 1 114 16,0 0-114-16,0 0 114 0,0-4-114 0,0 4 123 0,0 0-123 15,0 0 123-15,0 0-123 0,0 0 88 0,0 0-88 0,0 0 88 16,0 0-88-16,0 0 69 0,0 0-69 0,0 0 69 16,0-3-69-16,0 3 56 0,0 0-56 0,0 0 56 15,-3-5-56-15,3 5 50 0,0 0-50 0,0-4 50 16,-4 1-50-16,4 3 31 0,0 0-31 0,-2-4 31 15,-1 3-31-15,3 1 24 0,0 0-24 0,-4-2 25 16,-1 0-25-16,5 2 9 0,0 0-9 0,-3 0 10 16,-2 0-10-16,5 0 10 0,0 0-10 0,-9 2 11 15,-3 5-11-15,12-7 33 0,0 0-33 0,-13 5 34 16,-4 5-34-16,17-10 0 0,0 0 0 0,-16 12 0 16,2 4 0-16,14-16 2 0,0 0-2 0,-14 17 2 15,2 5-2-15,12-22 6 0,0 0-6 0,-12 21 6 16,3 1-6-16,9-22 13 0,0 0-13 0,-8 24 14 0,1 0-14 0,7-24 15 15,0 0-15-15,-6 27 15 0,6 1-15 16,0-28 25-16,0 0-25 0,-3 24 26 0,6-4-26 16,-3-20 6-16,0 0-6 0,4 22 7 0,5-3-7 15,-9-19 17-15,0 0-17 0,14 17 17 0,6-1-17 0,-20-16 15 16,0 0-15-16,25 12 15 0,1-2-15 0,-26-10 25 16,0 0-25-16,30 9 26 0,1-6-26 15,-31-3 12-15,0 0-12 0,24 5 13 0,1 0-13 0,-25-5 10 16,0 0-10-16,21 4 11 0,1-1-11 0,-22-3 0 15,0 0 0-15,21 0 0 0,-5 4 0 0,-16-4-24 16,0 0 24-16,19-4-23 0,2 1 23 0,-21 3-45 16,0 0 45-16,21-5-45 0,0-2 45 0,-21 7-26 0,0 0 26 15,14-5-26-15,-2-2 26 0,-12 7-69 16,0 0 69-16,9-4-69 0,-2 1 69 16,-7 3-152-16,0 0 152 0,1-5-151 0,-1-7 151 0,0 12-122 0,0 0 122 0,-14-16-122 15,-10-4 122-15,-14-20-889 0</inkml:trace>
  <inkml:trace contextRef="#ctx0" brushRef="#br0" timeOffset="22697.46">8697 8175 236 0,'0'0'0'0,"0"-3"0"0,-6-4 0 0,6 7 45 0,0 0-45 16,0 0 45-16,0-4-45 0,0 4 15 0,0 0-15 15,0 0 16-15,6 0-16 0,-6 0 5 0,0 0-5 0,0 0 5 16,3-1-5-16,-3 1 0 0,0 0 0 16,0-4 1-16,0-1-1 0,0 5 18 0,0 0-18 0,0-3 18 15,0-1-18-15,0 4 43 0,0 0-43 0,0-5 43 16,0 2-43-16,0 3 54 0,0 0-54 0,0-4 55 15,0-1-55-15,0 5 55 0,0 0-55 0,0 0 56 16,0-3-56-16,0 3 62 0,0 0-62 0,0 0 62 16,0 0-62-16,0 0 63 0,0 0-63 0,0 0 63 15,0 0-63-15,0 0 63 0,0 0-63 0,0 0 64 16,0 0-64-16,0 0 70 0,0 0-70 0,0 0 70 16,0 0-70-16,0 0 82 0,0 0-82 0,0 0 82 0,0 0-82 15,0 0 57-15,0 0-57 0,0 0 57 0,0 0-57 16,0 0 64-16,0 0-64 0,0 0 65 0,-3-2-65 15,3 2 58-15,0 0-58 0,0 0 58 0,-7-5-58 16,7 5 39-16,0 0-39 0,-2 0 40 0,-2-5-40 0,4 5 29 16,0 0-29-16,-5-2 29 0,5 2-29 15,0 0 3-15,0 0-3 0,-3 0 4 0,-1 0-4 0,4 0 9 16,0 0-9-16,-2 3 9 0,-4 4-9 16,6-7 3-16,0 0-3 0,-6 16 4 0,3 11-4 0,3-27 2 15,0 0-2-15,-5 26 2 0,-2 1-2 0,5-1 9 16,2-2-9-16,-4-5 10 0,4-6-10 0,0-13 8 15,0 0-8-15,4 26 8 0,5 7-8 0,-9-33 0 16,0 0 0-16,10 22 0 0,2 0 0 0,-12-22-2 0,0 0 2 16,21 14-1-16,5-9 1 0,-26-5 0 15,0 0 0-15,30 0 1 0,6-7-1 0,-6 2 21 16,-4-7-21-16,-5 3 21 0,-9 3-21 0,2-3 44 0,-5-1-44 16,0 0 45-16,-2-1-45 0,-7 11 45 0,0 0-45 15,5-12 45-15,-2 0-45 0,-3 12 41 0,0 0-41 0,2-12 42 16,0 0-42-16,-2 12 0 0,0 0 0 0,-7-19 0 15,-5-1 0-15,12 20-8 0,0 0 8 0,-18-26-8 16,-4-1 8-16,22 27-69 0,0 0 69 0,-30-26-68 16,-8-1 68-16,38 27-156 0,0 0 156 15,-30-24-156-15,2 8 156 0,-28-23-1248 0</inkml:trace>
  <inkml:trace contextRef="#ctx0" brushRef="#br0" timeOffset="23537.833">8789 9237 953 0,'0'0'0'0,"-4"-2"0"16,-2 1 0-16,6 1 121 0,0 0-121 0,0 0 122 15,0 0-122-15,0 0 85 0,0 0-85 0,0 0 86 0,0 0-86 16,0 0 72-16,0 0-72 0,0 0 72 0,0 0-72 16,0 0 40-16,0 0-40 0,-2 0 40 0,-7 0-40 0,9 0 62 15,0 0-62-15,-10-4 62 0,-4 4-62 16,-4-3 73-16,1 3-73 0,1 0 74 0,7 0-74 0,9 0 43 15,0 0-43-15,-17 3 44 0,-7-3-44 0,24 0 33 16,0 0-33-16,-23 4 33 0,2-4-33 0,0 0 24 16,4 0-24-16,1 0 25 0,7 1-25 15,9-1 3-15,0 0-3 0,-21 4 4 0,-5 3-4 16,26-7 1-16,0 0-1 0,-22 3 1 0,1 1-1 0,21-4 0 0,0 0 0 16,-18 6 1-16,3 1-1 0,15-7 0 0,0 0 0 15,-16 11 1-15,2 2-1 0,14-13-1 0,0 0 1 0,-14 19 0 16,2 2 0-16,12-21 0 15,0 0 0-15,-9 31 0 0,0 1 0 16,9-32-1-16,0 0 1 0,-3 34 0 0,3 6 0 0,0-40-1 0,0 0 1 0,3 32 0 16,8 3 0-16,-11-35 0 0,0 0 0 0,19 30 0 15,7-4 0-15,0-4-2 0,-1-3 2 0,1-7-2 16,0-3 2-16,-26-9-6 0,0 0 6 0,26 3-6 16,2-3 6-16,-28 0-44 0,0 0 44 0,26 0-44 15,-1-3 44-15,-25 3-65 0,0 0 65 0,26-9-64 16,-5 1 64-16,-21 8-130 0,0 0 130 0,22-12-129 15,3-5 129-15,-25 17-130 0,0 0 130 16,14-18-129-16,-2-4 129 0,17-17-899 0</inkml:trace>
  <inkml:trace contextRef="#ctx0" brushRef="#br0" timeOffset="23932.213">8942 9499 1076 0,'0'0'0'0,"-12"0"0"0,-12 0 0 0,24 0 84 0,0 0-84 15,0 0 85-15,8 2-85 0,-8-2 61 0,0 0-61 16,7 2 61-16,2 1-61 0,-9-3 70 0,0 0-70 16,5 0 71-16,2 0-71 15,-7 0 73-15,0 0-73 0,2 0 73 0,1 0-73 0,-3 0 70 0,0 0-70 16,0 0 70-16,4 4-70 0,-4-4 62 0,0 0-62 0,0 0 63 15,0 0-63-15,0 0 42 0,0 0-42 0,0 0 43 16,0 0-43-16,0 0 30 0,0 0-30 0,0 0 30 16,0 0-30-16,0 0 8 0,0 0-8 0,0 0 8 15,0 0-8-15,0 0 5 0,0 0-5 0,0 3 6 16,0 6-6-16,0-9 22 0,0 0-22 0,0 18 22 16,2 8-22-16,-1 2 12 0,1 2-12 0,2-7 13 15,-4-6-13-15,1 3 17 0,1-1-17 0,0 3 17 16,1 4-17-16,-3-26 4 0,0 0-4 0,0 24 4 15,4 2-4-15,-4-26-35 0,0 0 35 0,0 20-35 16,2-1 35-16,-2-19-126 0,0 0 126 0,3 40-1405 16,-6-80 1405-16</inkml:trace>
  <inkml:trace contextRef="#ctx0" brushRef="#br0" timeOffset="24754.662">8977 10705 863 0,'0'0'0'0,"0"0"0"0,0 0 0 0,0 0 123 0,0 0-123 16,0 0 124-16,0 0-124 0,0 0 64 0,0 0-64 16,0 0 65-16,0 0-65 0,0 0 56 0,0 0-56 15,0 0 56-15,0 0-56 0,0 0 63 0,0 0-63 16,0 0 64-16,0 0-64 0,0 0 43 0,0 0-43 15,0 0 43-15,0 0-43 0,0 0 43 16,0 0-43-16,-17-7 44 0,-13-3-44 0,30 10 42 0,0 0-42 0,-30-7 42 16,1 1-42-16,29 6 26 0,0 0-26 0,-30-4 26 15,-5 4-26-15,35 0 40 16,0 0-40-16,-29 4 41 0,1-3-41 0,5 4 23 0,-1 4-23 0,10-4 24 16,2 2-24-16,12-7 27 0,0 0-27 0,-18 14 27 15,-8 11-27-15,26-25 33 0,0 0-33 0,-19 24 33 16,2 4-33-16,17-28 6 0,0 0-6 0,-14 32 6 15,1 6-6-15,5-2 18 0,-1 0-18 0,6-12 19 0,-3-10-19 16,6 3 15-16,6-7-15 0,-6 7 15 16,3 4-15-16,2-1 9 0,2 3-9 0,-2-8 9 15,1-5-9-15,2 0 1 0,5 1-1 0,-1-3 1 0,-4 1-1 16,-8-9-4-16,0 0 4 0,18 7-3 0,6-2 3 16,-24-5-68-16,0 0 68 0,23-2-67 0,5-6 67 0,-28 8-155 15,0 0 155-15,29-16-155 0,1-8 155 16,26-13-1163-16</inkml:trace>
  <inkml:trace contextRef="#ctx0" brushRef="#br0" timeOffset="25218.011">9024 10974 1076 0,'0'0'0'0,"7"-7"0"0,2-5 0 0,-9 12 45 15,0 0-45-15,9-10 46 0,4 0-46 0,-13 10 28 0,0 0-28 0,16-9 28 16,-4 1-28-16,-12 8 9 0,0 0-9 0,14-5 9 16,-2 3-9-16,-12 2 37 0,0 0-37 0,13 0 38 15,-3 2-38-15,-10-2 50 0,0 0-50 0,12 5 51 16,-3 3-51-16,-9-8 37 0,0 0-37 0,12 12 37 15,0 4-37-15,-12-16 42 0,0 0-42 0,11 13 42 16,-1-1-42-16,-10-12 35 0,0 0-35 0,6 14 35 16,-3-5-35-16,-3-9 33 0,0 0-33 0,0 8 33 0,0 1-33 15,0-9 32-15,0 0-32 0,-9 15 32 16,-3 4-32-16,12-19 38 0,0 0-38 0,-9 19 38 0,-3 0-38 16,0-2 38-16,3 0-38 0,4-3 39 15,2-9-39-15,3-5 25 0,0 0-25 0,-9 15 26 0,2 4-26 16,7-19 10-16,0 0-10 0,-5 14 10 15,-1 1-10-15,6-15 2 0,0 0-2 0,0 14 2 0,0 0-2 0,0-14 1 16,0 0-1-16,4 12 2 0,6 0-2 16,-10-12-4-16,0 0 4 0,18 7-4 0,10-4 4 0,-28-3-73 15,0 0 73-15,29-9-73 0,6-4 73 0,-35 13-195 16,0 0 195-16,35-29-195 0,3-11 195 0,37-32-988 16</inkml:trace>
  <inkml:trace contextRef="#ctx0" brushRef="#br0" timeOffset="26263.221">9001 7629 987 0,'0'0'0'0,"6"3"0"16,8 6 0-16,-14-9 80 15,0 0-80-15,15 5 80 0,6 5-80 0,-21-10 72 0,0 0-72 0,30 3 73 16,1-1-73-16,-31-2 49 0,0 0-49 0,39 0 50 16,6-2-50-16,-45 2 21 0,0 0-21 0,47 0 21 15,-2-3-21-15,-45 3 41 0,0 0-41 0,44-3 41 16,-2-1-41-16,-42 4 33 0,0 0-33 0,31-2 33 15,-3 1-33-15,-28 1 14 0,0 0-14 0,19 0 15 16,-3 0-15-16,-16 0 31 0,0 0-31 0,8 1 31 16,-1 1-31-16,-7-2 0 0,0 0 0 0,6 4 0 15,-3-4 0-15,-3 0 7 0,0 0-7 0,0 0 7 0,0 6-7 16,0-6 1-16,0 0-1 0,0 6 1 0,0 2-1 16,0-8 0-16,0 0 0 0,0 17 0 0,-3 7 0 0,3-24-6 15,0 0 6-15,0 29-6 16,3 6 6-16,-3-3-16 0,2 2 16 0,1-10-15 0,-3 0 15 0,4 4-4 15,-4 4 4-15,0 9-4 0,0 7 4 0,0-48-3 16,0 0 3-16,5 59-3 16,-2 13 3-16,1-6-2 0,1 1 2 0,-3 12-1 15,1 3 1-15,-3-82-1 0,0 0 1 0,7 103-1 0,-1 12 1 0,-6-115-1 16,0 0 1-16,8 121-1 0,4 8 1 0,-12-129-1 16,0 0 1-16,13 127 0 0,-3 0 0 0,-10-127-3 15,0 0 3-15,12 133-3 0,4 1 3 0,-16-134-2 16,0 0 2-16,17 133-1 0,4-2 1 0,-21-131 0 15,0 0 0-15,30 126 1 0,0-1-1 0,-4-29 4 0,-4-15-4 0,3-9 4 16,-1-11-4-16,-24-61 38 0,0 0-38 0,26 76 38 16,0 4-38-16,-5-15 28 0,-3-8-28 0,-3-11 28 15,-2-10-28-15,-13-36 50 16,0 0-50-16,13 58 51 0,0 13-51 0,-13-71 58 0,0 0-58 0,8 70 59 16,1 4-59-16,-4-16 39 0,-1-8-39 0,-4-25 39 15,0-14-39-15,0 4 48 0,-4 2-48 0,3 5 48 16,1-1-48-16,0-21 41 0,0 0-41 0,-4 26 42 15,-1 1-42-15,5-27 34 0,0 0-34 0,-4 22 35 16,1 1-35-16,3-23 15 0,0 0-15 0,-4 13 16 16,3 1-16-16,1-14 2 0,0 0-2 0,0 9 3 15,-4-3-3-15,4-6-2 0,0 0 2 0,-2 9-2 0,1-6 2 16,1-3-44-16,0 0 44 0,-2 2-43 0,2-2 43 16,0 0-66-16,0 0 66 0,-4 0-66 15,-1-2 66-15,5 2-130 0,0 0 130 0,-3-24-130 0,-4-13 130 0,7 37-96 16,0 0 96-16,3-52-96 0,9-13 96 15,1-51-1161-15</inkml:trace>
  <inkml:trace contextRef="#ctx0" brushRef="#br0" timeOffset="26628.365">10245 9211 1379 0,'0'0'0'16,"0"0"0"-16,0-5 0 0,0 5 150 0,0 0-150 0,0 0 150 16,0-3-150-16,0 3 106 0,0 0-106 0,0 0 107 15,0 0-107-15,0 0 45 0,0 0-45 0,0 0 45 16,0 0-45-16,0 0 5 0,0 0-5 0,2-3 5 15,5 1-5-15,-7 2 43 0,0 0-43 0,12-2 44 16,6-1-44-16,-18 3 19 0,0 0-19 0,21-2 20 16,5 2-20-16,-26 0 21 0,0 0-21 0,29 0 21 15,1 0-21-15,-30 0 1 0,0 0-1 0,30 0 2 16,-4 0-2-16,-26 0-33 0,0 0 33 0,24 0-32 16,-6-5 32-16,-18 5-93 0,0 0 93 0,13-2-92 0,-4-1 92 15,-9 3-147-15,0 0 147 0,4-5-147 0,-8-7 147 0,4-9-1118 16</inkml:trace>
  <inkml:trace contextRef="#ctx0" brushRef="#br0" timeOffset="26796.385">10216 9355 1188 0,'0'0'0'0,"12"9"0"0,9 3 0 0,-21-12 113 16,0 0-113-16,26 7 114 0,0 1-114 0,0-4-34 0,-1-4 34 15,-3-4-34-15,3 1 34 0,-25 3-109 0,0 0 109 16,29-22-108-16,4-7 108 0,32-23-761 0</inkml:trace>
  <inkml:trace contextRef="#ctx0" brushRef="#br0" timeOffset="27727.328">11230 7420 953 0,'0'0'0'0,"-11"0"0"0,-3 0 0 0,14 0 93 16,0 0-93-16,-14 0 94 0,-3-4-94 0,17 4 57 16,0 0-57-16,-28 0 57 0,-7-5-57 0,35 5 1 15,0 0-1-15,-38-2 2 0,0 2-2 0,38 0-4 16,0 0 4-16,-39 2-3 0,1 3 3 0,38-5-28 15,0 0 28-15,-33 4-28 0,-2 1 28 0,5 2-3 16,6 1 3-16,7-1-2 0,4-5 2 0,13-2-3 0,0 0 3 16,-21 10-3-16,-1-1 3 0,22-9-2 0,0 0 2 0,-18 8-1 15,3-1 1-15,15-7-10 0,0 0 10 0,-13 9-9 16,5-3 9-16,8-6-8 0,0 0 8 0,-5 16-8 16,-2 8 8-16,7-24 0 0,0 0 0 0,0 27 0 31,7 6 0-31,-7-33 5 0,0 0-5 0,8 39 5 0,4 4-5 0,-12-43 24 0,0 0-24 0,9 46 25 15,3 6-25-15,-1-1 13 0,1-5-13 0,-9-10 13 16,1-7-13-16,-4-29 28 0,0 0-28 0,5 55 28 16,0 15-28-16,2 9 6 0,2 12-6 0,-4-16 6 15,-1-1-6-15,-4-74 34 0,0 0-34 0,3 91 35 16,3 15-35-16,2-19 35 0,-3-6-35 0,2-9 35 16,-1-9-35-16,-6-63 37 0,0 0-37 0,7 84 38 15,1 9-38-15,1-14 16 0,1-4-16 0,-1-12 17 0,-2-4-17 16,-7-59 37-16,0 0-37 0,12 82 37 15,6 10-37-15,-18-92 12 0,0 0-12 0,14 95 13 0,1 2-13 16,-15-97 12-16,0 0-12 0,14 106 12 0,2 7-12 0,-16-113 34 16,0 0-34-16,9 108 34 0,-6-1-34 15,-3-107 4-15,0 0-4 0,2 108 5 0,-4 3-5 0,2-111 26 16,0 0-26-16,-3 98 26 0,-2-8-26 0,5-90 31 16,0 0-31-16,-7 88 31 0,1-10-31 0,6-78 19 15,0 0-19-15,-3 72 20 0,3-6-20 16,0-66 36-16,0 0-36 0,0 51 36 0,3-12-36 0,-3-39 12 15,0 0-12-15,2 28 13 0,0-11-13 0,-2-17 12 16,0 0-12-16,5 22 13 0,-1-1-13 0,-4-21 9 0,0 0-9 16,5 19 10-16,-2-2-10 0,-3-17 15 15,0 0-15-15,2 24 15 0,5 3-15 16,-7-27 8-16,0 0-8 0,3 26 8 0,4-6-8 0,-7-20 9 0,0 0-9 0,7 21 9 16,-3-4-9-16,-4-17 23 0,0 0-23 0,2 17 24 15,5 0-24-15,-7-17 20 0,0 0-20 0,8 17 20 16,1-1-20-1,-9-16 40-15,0 0-40 0,17 14 40 0,1-1-40 0,-18-13 22 0,0 0-22 0,21 12 22 16,3 0-22-16,-24-12 1 0,0 0-1 0,26 9 2 16,-1-4-2-16,-25-5-53 0,0 0 53 0,26-5-52 15,0-9 52-15,-26 14-164 0,0 0 164 0,33-34-164 16,7-16 164-16,-40 50-103 0,0 0 103 0,75-84-1209 16,-150 168 1209-16</inkml:trace>
  <inkml:trace contextRef="#ctx0" brushRef="#br0" timeOffset="28959.232">11528 7492 147 0,'0'0'0'0,"0"-6"0"0,0 0 0 0,0 6 10 16,0 0-10-16,0-6 10 0,0 3-10 0,0 3 77 0,0 0-77 15,0 0 77-15,0-3-77 0,0 3 79 0,0 0-79 16,0 0 79-16,0 0-79 0,0 0 78 0,0 0-78 16,0 0 79-16,0 0-79 0,0 0 75 0,0 0-75 0,0 0 76 15,0 0-76-15,0 0 57 0,0 0-57 0,0 0 57 16,0 0-57-16,0 0 57 0,0 0-57 0,0 0 58 15,0 0-58-15,0 0 45 0,0 0-45 0,0 0 45 16,0 0-45-16,0 0 47 0,0 0-47 0,0 0 48 16,0 0-48-16,0 0 36 0,0 0-36 0,0 0 37 15,0 0-37-15,0 0 39 0,0 0-39 0,0 0 40 16,0 0-40-16,0 0 45 0,0 0-45 0,0 0 45 16,0 0-45-16,0 0 41 0,0 0-41 0,0 0 41 15,0 0-41-15,0 0 18 0,0 0-18 0,0 0 18 16,5-6-18-16,-5 6 13 0,0 0-13 0,7-6 13 0,3-3-13 15,-10 9 1-15,0 0-1 0,12-9 2 0,4 3-2 16,-16 6 3-16,0 0-3 0,12-7 4 0,6 2-4 16,-18 5 0-16,0 0 0 0,12 0 1 0,5 0-1 15,-17 0 1-15,0 0-1 0,13 1 2 16,0 6-2-16,-13-7-1 0,0 0 1 0,13 9 0 0,1 6 0 16,-14-15 0-16,0 0 0 0,12 19 0 0,0-2 0 0,-12-17-1 15,0 0 1-15,5 26-1 0,2 3 1 0,-7-29-10 16,0 0 10-16,2 31-9 0,-2 0 9 0,0-31 0 15,0 0 0-15,-2 29 0 0,-7 0 0 0,9-29 4 16,0 0-4-16,-10 27 5 0,0 2-5 0,10-29 1 16,0 0-1-16,-16 23 1 0,2-1-1 0,14-22 3 15,0 0-3-15,-12 22 4 0,-6-6-4 0,18-16 12 0,0 0-12 0,-15 17 12 16,1-4-12-16,14-13 3 0,0 0-3 16,-16 14 4-16,4-4-4 0,12-10 6 0,0 0-6 0,-11 12 7 15,3-3-7-15,8-9 13 16,0 0-13-16,-11 9 14 0,4-3-14 0,7-6 3 15,0 0-3-15,-3 4 4 0,-1-2-4 0,4-2 7 0,0 0-7 0,0 0 7 16,-5 3-7-16,5-3 7 0,0 0-7 0,0 0 8 16,0 3-8-16,0-3 22 0,0 0-22 0,0 4 23 15,0-1-23-15,0-3 31 0,0 0-31 0,5 4 31 16,2 1-31-16,-7-5 19 0,0 0-19 0,11 3 20 16,4 1-20-16,-15-4 18 0,0 0-18 0,18 5 19 15,-1-5-19-15,-17 0 10 0,0 0-10 0,25 3 10 16,-3-3-10-16,-22 0 4 0,0 0-4 0,28 2 5 15,2 0-5-15,-30-2 3 0,0 0-3 0,31 1 3 0,4 3-3 16,-35-4-8-16,0 0 8 0,31 7-7 0,-1-4 7 16,-30-3-80-16,0 0 80 0,26 10-80 15,-9 2 80-15,-17-12-124 0,0 0 124 0,13 14-124 0,-8-2 124 16,12 12-1034-16</inkml:trace>
  <inkml:trace contextRef="#ctx0" brushRef="#br0" timeOffset="29910.333">11749 9006 908 0,'0'0'0'0,"-4"0"0"0,-3 0 0 0,7 0 122 15,0 0-122-15,0 0 123 0,0 0-123 0,0 0 100 16,0 0-100-16,0 0 100 0,6 0-100 0,-6 0 75 15,0 0-75-15,0 0 75 0,5 0-75 0,-5 0 48 16,0 0-48-16,0 0 48 0,3-5-48 0,-3 5 42 16,0 0-42-16,-3-4 43 0,-1 1-43 0,4 3 35 15,0 0-35-15,-5-3 36 0,0-4-36 0,5 7 24 16,0 0-24-16,-7-5 25 0,2-1-25 0,-4 1 27 16,0 4-27-16,1-5 27 0,1 5-27 0,1-1 3 15,-2 0-3-15,1 1 3 0,1 1-3 0,6 0 3 0,0 0-3 0,-8 0 4 16,-4 0-4-16,12 0 2 0,0 0-2 15,-14 3 2-15,1 0-2 0,13-3 1 0,0 0-1 0,-17 7 2 16,0 4-2 0,17-11 0-16,0 0 0 0,-16 12 0 0,-5 3 0 0,21-15-2 15,0 0 2-15,-17 17-1 0,-1 5 1 0,18-22 0 0,0 0 0 0,-17 19 1 16,5 2-1-16,12-21 3 0,0 0-3 0,-13 22 3 16,5 2-3-16,8-24 12 15,0 0-12-15,-9 24 13 0,2 0-13 16,7-24 24-16,0 0-24 0,-5 24 25 0,3-2-25 0,2-22 31 0,0 0-31 0,0 29 31 15,5 2-31-15,-5-31 12 0,0 0-12 0,9 31 13 0,3 2-13 16,-12-33 30-16,0 0-30 0,18 27 30 0,2 0-30 16,-20-27-3-16,0 0 3 15,30 24-2-15,1-3 2 0,-31-21-2 0,0 0 2 0,34 14-1 0,4-6 1 16,-38-8-5-16,0 0 5 0,35 0-4 0,3-3 4 16,-38 3-1-16,0 0 1 0,37-9 0 15,-3-6 0-15,-34 15 1 0,0 0-1 16,34-16 2-16,-5-4-2 0,-29 20 6 0,0 0-6 0,26-16 7 0,-1 1-7 0,-25 15 15 15,0 0-15-15,17-15 16 0,1 6-16 0,-18 9 33 16,0 0-33-16,12-12 34 0,-7 3-34 0,-5 9 26 16,0 0-26-16,5-6 26 0,-1 2-26 15,-4 4 25-15,0 0-25 0,-4-12 26 0,-3 0-26 0,7 12 25 16,0 0-25-16,-12-19 26 0,-9-5-26 0,21 24-10 0,0 0 10 16,-26-31-9-16,-4-8 9 0,30 39-111 0,0 0 111 15,-28-43-111-15,2-1 111 0,2 1-204 16,1 3 204-16,6 11-204 0,1 11 204 0,16 18-172 0,0 0 172 0,-22-24-172 15,-5-4 172-15,-21-22-917 0</inkml:trace>
  <inkml:trace contextRef="#ctx0" brushRef="#br0" timeOffset="30692.259">12127 10234 987 0,'0'0'0'0,"-14"-8"0"15,-12-3 0-15,14 8 108 0,6 1-108 0,8 7 108 16,10 6-108-16,-6-8 56 0,0 2-56 0,0-1 56 15,-3-1-56-15,1 1 22 0,-3-3-22 0,-1-1 22 16,4 4-22-16,-4-4 29 0,-5 3-29 0,1 2 29 0,1 2-29 16,3-7 24-16,0 0-24 0,-14 19 25 15,-7 13-25-15,21-32 16 0,0 0-16 0,-28 36 17 0,-3 7-17 16,31-43 36-16,0 0-36 0,-35 43 37 0,2 2-37 16,3-6 12-16,0-5-12 0,13-10 12 0,10-12-12 0,-2-3 29 15,4-2-29-15,-2 5 29 0,-2 3-29 0,-1-3 47 16,0 4-47-16,4-4 48 0,3-9-48 15,1 6 39-15,-1-6-39 0,3 0 40 0,3 2-40 0,-3-1 35 16,2-2-35-16,1 1 36 0,-3-1-36 0,4 3 15 16,-2-5-15-16,1 3 16 0,2-1-16 0,-5-2 21 15,0 0-21-15,11 3 21 0,-1 1-21 0,-10-4 8 16,0 0-8-16,16 3 8 0,1 2-8 0,-17-5 25 0,0 0-25 16,26 7 26-16,8-3-26 0,-34-4 2 0,0 0-2 15,33 5 2-15,1-2-2 0,-34-3 0 16,0 0 0-16,30 4 1 0,0-3-1 0,-30-1-48 0,0 0 48 15,21 2-47-15,-1 0 47 0,-20-2-73 0,0 0 73 0,14 0-73 16,-1 0 73-16,-13 0-128 0,0 0 128 0,8 0-127 16,-2 0 127-16,-6 0-175 15,0 0 175-15,3-9-175 0,-3-6 175 0,4-9-795 0</inkml:trace>
  <inkml:trace contextRef="#ctx0" brushRef="#br0" timeOffset="31075.061">12108 10568 1255 0,'0'0'0'0,"0"0"0"0,0 0 0 16,0 0 154-16,-2-3-154 0,2 3 154 0,0 0-154 0,0 0 107 16,0 0-107-16,0 0 107 0,0 0-107 15,0 0 49-15,0 0-49 0,0 0 50 0,0 0-50 16,0 0 7-16,0 0-7 0,0 0 8 0,0 0-8 0,0 0 40 15,0 0-40-15,0 0 40 0,0 0-40 0,0 0 28 16,0 0-28-16,0 0 28 0,0 0-28 0,0 0 15 16,0 0-15-16,0 0 16 0,0 0-16 0,0 0 31 15,0 0-31-15,0 0 31 0,0 0-31 0,0 3 5 0,0 1-5 16,0 4 5-16,2 4-5 0,-2 5 5 16,0 9-5-16,0 2 5 0,1 4-5 0,-1-32 3 15,0 0-3-15,4 46 3 0,-1 6-3 0,-1-1 5 0,-2-5-5 16,4-8 5-16,-1-7-5 0,-3 3 6 0,5-3-6 15,-5-9 6-15,4-5-6 0,-4 4 0 0,0-2 0 0,0-7 0 16,2-4 0-16,-2 1-64 0,0-1 64 0,0-2-64 16,1-5 64-16,-1-1-70 0,0 0 70 15,0-22-70-15,-1-17 70 0,-1-23-1348 0</inkml:trace>
  <inkml:trace contextRef="#ctx0" brushRef="#br0" timeOffset="32207.957">12066 7108 561 0,'0'0'0'0,"5"5"0"16,4 3 0-16,-9-8 135 0,0 0-135 0,0 0 136 15,0 0-136-15,0 0 119 0,0 0-119 0,0 0 120 16,-4-3-120-16,4 3 111 0,0 0-111 0,0 0 111 0,0 0-111 0,0 0 69 15,0 0-69-15,0 0 69 0,4-2-69 0,-1 2 62 16,3 0-62-16,0 0 62 0,3 0-62 16,0 0 64-16,3 0-64 0,-3 0 64 15,3 0-64-15,2 0 40 0,-2 0-40 0,-1 0 40 0,-1 0-40 0,2-3 30 16,2 3-30-16,-5-4 30 0,3 4-30 0,-12 0 15 16,0 0-15-16,9 0 15 15,3 4-15-15,-12-4 19 0,0 0-19 0,9 0 20 0,-1 0-20 0,-8 0 23 0,0 0-23 16,9 3 24-16,-4-3-24 0,-5 0 0 0,0 0 0 15,4 0 1-15,-1 2-1 0,-3-2 1 0,0 0-1 0,4 2 1 16,-2 3-1-16,-2-5-4 0,0 0 4 16,3 5-4-16,-1 5 4 0,-2-10-9 0,0 0 9 15,2 16-9-15,3 4 9 0,-5-20-26 0,0 0 26 16,0 31-25-16,3 2 25 0,-3-33-2 0,0 0 2 0,5 37-2 16,1 8 2-16,-6-45-13 0,0 0 13 15,7 46-13-15,-4 2 13 0,-3-48-4 16,0 0 4-16,5 58-4 0,1 9 4 0,-6-67-3 0,0 0 3 0,8 94-2 15,3 21 2-15,-11-115-5 0,0 0 5 0,8 112-5 16,3 2 5-16,-11-114-3 0,0 0 3 0,12 120-2 16,0-2 2-16,-12-118-5 0,0 0 5 0,16 127-5 15,1 3 5-15,-17-130-7 0,0 0 7 0,20 132-7 16,0 4 7-16,-20-136 0 0,0 0 0 0,21 145 0 0,0 8 0 16,-21-153-1-16,0 0 1 0,21 163 0 0,-3 10 0 15,-6-36 0-15,-3-24 0 0,-1-9 1 0,-1-13-1 16,-7-91 6-16,0 0-6 0,7 113 7 0,4 12-7 0,-11-125 1 15,0 0-1-15,5 130 1 0,-2 7-1 16,6-25 8-16,-4-18-8 0,2-12 9 0,-2-6-9 0,-5-76 3 16,0 0-3-16,7 83 3 15,2 7-3-15,-2-19 2 0,0-7-2 0,-3-21 2 0,-3-19-2 0,-1-24 18 16,0 0-18-16,0 56 18 0,-1 16-18 0,1-72 37 16,0 0-37-16,0 62 38 0,-4 1-38 15,4-63 42-15,0 0-42 0,0 41 42 0,-3-15-42 0,1-2 35 0,2-7-35 16,0-5 35-16,0-5-35 0,0 0 25 15,0-2-25-15,-2-2 26 0,0-1-26 0,2 2 34 0,0 2-34 16,0-4 35-16,0 0-35 0,0-2 6 16,0 3-6-16,0-3 7 0,0 0-7 0,0 0-31 0,0 0 31 0,0 0-31 15,-5 0 31-15,5 0-165 0,0 0 165 0,-19-22-164 16,-7-21 164-16,-21-20-1273 0</inkml:trace>
  <inkml:trace contextRef="#ctx0" brushRef="#br0" timeOffset="37983.503">2636 8141 908 0,'0'0'0'0,"-7"7"0"15,-2-2 0-15,9-5 122 0,0 0-122 0,0 0 123 16,4-4-123-16,-4 4 77 0,0 0-77 0,0 0 78 16,5-5-78-16,-5 5 31 0,0 0-31 0,0 0 31 15,7-5-31-15,-7 5 2 0,0 0-2 0,0 0 3 16,2-3-3-16,-2 3 5 0,0 0-5 0,0 0 5 16,0 0-5-16,0 0 13 0,0 0-13 0,0 0 14 0,0 0-14 15,0 0 23-15,0 0-23 0,0 0 24 16,-2 3-24-16,2-3 7 0,0 0-7 0,0 0 8 0,0 5-8 15,0-5 10-15,0 0-10 0,-4 7 10 0,4 3-10 16,0-10 15-16,0 0-15 0,-3 14 16 0,3 0-16 0,0-14 14 16,0 0-14-16,-2 25 15 0,-1 8-15 15,-1 1 34-15,4-1-34 0,0-6 34 0,0-8-34 0,0-19 46 16,0 0-46-16,0 39 47 0,0 16-47 16,0-55 40-16,0 0-40 0,4 57 40 0,-1 4-40 0,-3-61 28 15,0 0-28-15,2 55 28 0,5 2-28 0,-2-11 40 16,-1-10-40-16,-3-9 41 0,-1-11-41 0,0 1 33 0,0-5-33 15,0 7 33-15,4 3-33 0,-4-22 22 16,0 0-22-16,0 21 22 0,0-6-22 16,0-15 18-16,0 0-18 0,0 14 19 0,0-4-19 0,0-10-1 0,0 0 1 0,3 9 0 15,-3-2 0-15,0-7-94 0,0 0 94 0,4 5-94 16,-3 2 94-16,-1-7-172 0,0 0 172 16,7 1-172-16,-1 1 172 0,6 3-1057 15</inkml:trace>
  <inkml:trace contextRef="#ctx0" brushRef="#br0" timeOffset="38626.114">2620 9657 1076 0,'0'0'0'0,"7"-5"0"0,-2-4 0 0,-5 9 129 15,0 0-129-15,4-7 130 0,1 2-130 0,-5 5 81 0,0 0-81 16,0 0 82-16,0-3-82 0,0 3 45 0,0 0-45 16,0 0 46-16,0 0-46 0,0 0 31 0,0 0-31 0,0 0 31 15,0 0-31-15,0 0 18 0,0 0-18 16,0 0 19-16,0 0-19 0,0 0 36 0,0 0-36 0,0 0 37 16,0 0-37-16,0 0 37 0,0 0-37 0,0 0 37 15,0 0-37-15,0 0 23 0,0 0-23 0,0 0 24 16,0 0-24-16,0 0 28 0,0 0-28 0,0 0 28 15,0 0-28-15,0 0 32 0,0 0-32 0,0 0 33 16,0 0-33-16,0 0 6 0,0 0-6 0,0 0 6 16,0 3-6-16,0-3 28 0,0 0-28 0,0 0 28 15,-3 5-28-15,3 2 0 0,0 2 0 0,0 1 0 16,0 4 0-16,0-14 0 0,0 0 0 0,0 31 0 16,0 13 0-16,0-44 6 0,0 0-6 0,0 50 7 15,3 5-7-15,-3-55 14 0,0 0-14 0,0 51 15 16,0 4-15-16,0-7 34 0,4-5-34 0,-4-13 34 15,-4-9-34-15,4 0 5 0,0-3-5 0,-3 5 5 0,1 1-5 16,2-24 11-16,0 0-11 0,0 22 11 0,0 0-11 0,0-22 16 16,0 0-16-16,0 16 17 0,0-1-17 0,0-15 0 15,0 0 0-15,2 14 0 0,1-4 0 0,-3-10-69 16,0 0 69-16,4 9-69 0,-3-3 69 16,-1-6-161-16,0 0 161 0,7 6-160 0,2-5 160 15,-9-1-154-15,0 0 154 0,12-3-153 0,2-7 153 0,10-4-1012 16</inkml:trace>
  <inkml:trace contextRef="#ctx0" brushRef="#br0" timeOffset="39308.795">2756 11123 751 0,'0'0'0'0,"4"-7"0"0,4-4 0 0,-8 11 50 16,0 0-50-16,5-7 50 0,-1 2-50 0,-4 5 37 0,0 0-37 15,3-4 38-15,-3 2-38 0,0 2 19 16,0 0-19-16,0 0 20 0,0 0-20 0,0 0 43 0,0 0-43 16,0 0 44-16,0 0-44 0,0 0 59 15,0 0-59-15,0 0 60 0,0 0-60 0,0 0 72 0,0 0-72 0,0 0 73 16,0 0-73-16,0 0 78 0,0 0-78 16,0 0 78-16,0 0-78 0,0 0 85 0,0 0-85 0,0 0 86 15,0 0-86-15,0 0 58 0,0 0-58 0,0 0 59 16,0 0-59-16,0 0 48 0,0 0-48 0,0 0 48 15,0 0-48-15,0 0 32 0,0 0-32 0,0 0 32 16,0 0-32-16,0 0 14 0,0 0-14 0,0 0 15 16,0 0-15-16,0 0 5 0,0 6-5 0,-3 9 6 15,-1 7-6-15,4-22 15 0,0 0-15 0,-1 40 15 16,1 13-15-16,0-53 22 0,0 0-22 0,1 58 23 16,3 9-23-16,-4-67 38 0,0 0-38 0,3 67 38 15,-1-1-38-15,-2-66 21 0,0 0-21 0,4 67 21 16,3-7-21-16,-7-60 5 0,0 0-5 0,1 50 6 15,3-11-6-15,-4-39-116 0,0 0 116 0,3 23-116 0,3-17 116 16,-6-6-100-16,0 0 100 0,12 31-1260 0,-24-62 1260 0</inkml:trace>
  <inkml:trace contextRef="#ctx0" brushRef="#br0" timeOffset="40536.606">4322 8259 1401 0,'0'0'0'0,"0"0"10"0,0 0-10 0,0 0 11 15,0 0-11-15,0 0 81 0,0 0-81 0,0 0 82 16,0 0-82-16,0 0 6 0,0 0-6 0,0 0 6 0,0 0-6 15,0 0 1-15,0 0-1 0,0 0 2 16,0 0-2-16,0 0 26 0,0 0-26 0,0 0 26 0,0 0-26 16,0 0 19-16,0 0-19 0,0 0 20 0,0 0-20 0,0 0 35 15,0 0-35-15,0 0 36 0,0 0-36 0,0 0 30 16,0 0-30-16,0 0 30 0,0 0-30 16,0 0 8-16,0 0-8 0,0 0 8 0,0 0-8 0,0 0 19 15,0 0-19-15,0 0 20 0,0 0-20 0,0 0-26 16,0 0 26-16,0 0-25 0,0 0 25 0,0 0-161 15,0 0 161-15,0 0-161 0,0 0 161 0,0 0-1028 16</inkml:trace>
  <inkml:trace contextRef="#ctx0" brushRef="#br0" timeOffset="44481.4">4249 7978 729 0,'0'0'0'0,"5"0"0"0,2 2 0 15,-7-2 75-15,0 0-75 0,2 0 75 0,1-2-75 16,-3 2 70-16,0 0-70 0,0 0 70 0,-3-3-70 0,3 3 57 16,0 0-57-16,0 0 57 0,-5-7-57 0,5 7 32 15,0 0-32-15,-4-2 32 0,4 0-32 16,0 2 33-16,0 0-33 0,-5 0 33 0,5 0-33 0,0 0 32 0,0 0-32 15,0 0 32-15,-3 0-32 0,3 0 7 0,0 0-7 16,0 0 8-16,-6 0-8 0,6 0 19 0,0 0-19 16,0 0 20-16,-3 0-20 0,3 0-2 0,0 0 2 0,-5 0-1 15,5 0 1-15,0 0-2 0,0 0 2 16,-4 0-1-16,1 0 1 0,3 0-10 0,0 0 10 0,0 0-9 16,-2 0 9-16,2 0-10 0,0 0 10 0,0 0-9 15,0 0 9-15,0 0-9 0,0 0 9 0,0 0-8 16,-4 0 8-16,4 0-4 0,0 0 4 0,0 0-3 15,-3 0 3-15,3 0 0 0,0 0 0 0,0 0 0 16,0 0 0-16,0 0 0 0,0 0 0 0,0 0 1 16,0 0-1-16,0 0 1 0,0 0-1 0,0 0 1 15,0 0-1-15,0 0 3 0,0 0-3 0,0 0 4 16,0 0-4-16,0 0 21 0,0 0-21 0,0 0 21 16,0 0-21-16,0 0 21 0,0 0-21 0,0 0 21 0,0 0-21 15,0 0 9-15,0 0-9 0,0 0 9 0,0 0-9 16,0 0 10-16,0 0-10 0,0 0 11 0,0 0-11 15,0 0 1-15,0 0-1 0,0 0 1 0,0 0-1 0,0 0 0 16,0 0 0-16,0 4 1 0,0 3-1 0,0-7 13 16,0 0-13-16,3 17 13 0,3 12-13 0,-6-29 23 15,0 0-23-15,12 44 24 0,0 11-24 0,-12-55 13 16,0 0-13-16,12 55 14 0,-1 5-14 0,-11-60 29 16,0 0-29-16,15 60 29 0,-2 2-29 0,-13-62 28 15,0 0-28-15,13 54 28 0,0-2-28 16,-13-52 49-16,0 0-49 0,8 43 50 0,-2-7-50 15,-6-36 46-15,0 0-46 0,7 27 47 0,-2-3-47 0,-5-24 30 0,0 0-30 16,3 21 30-16,-3-6-30 0,0-15 17 16,0 0-17-16,4 14 17 0,-2-6-17 0,-2-8-20 15,0 0 20-15,3 9-20 0,-3-6 20 0,0-3-157 0,0 0 157 0,0-3-156 16,-3-6 156-16,3 9-126 16,0 0 126-16,-6-19-126 0,-6-10 126 0,-9-17-917 0</inkml:trace>
  <inkml:trace contextRef="#ctx0" brushRef="#br0" timeOffset="45695.778">4352 9672 763 0,'0'0'0'0,"0"-10"0"0,3-5 0 0,-3 15 62 16,0 0-62-16,4-7 62 0,-4 2-62 0,0 5 63 15,0 0-63-15,0-4 63 0,-4 4-63 0,4 0 54 16,0 0-54-16,0 0 55 0,0 0-55 0,0 0 52 15,0 0-52-15,0 0 53 0,-3 2-53 0,3-2 54 16,0 0-54-16,0 0 54 0,-2 2-54 0,2-2 44 0,0 0-44 16,0 0 45-16,-3 1-45 0,3-1 21 0,0 0-21 15,0 0 21-15,-4 4-21 0,4-4 12 0,0 0-12 0,0 0 13 16,0 0-13-16,0 0 4 0,0 0-4 16,4-4 5-16,4 3-5 0,-8 1 3 0,0 0-3 0,12-2 3 15,2 0-3-15,-14 2 1 0,0 0-1 0,16 0 2 16,5 0-2-16,-21 0-1 0,0 0 1 0,17 2-1 15,1 1 1-15,-18-3 0 0,0 0 0 16,17 7 0-16,-1 2 0 0,1 1 0 0,-3 4 0 0,-2-6 0 16,-3-1 0-16,-9-7 2 0,0 0-2 0,9 16 3 15,0 4-3-15,-9-20 13 0,0 0-13 16,7 19 13-16,-2-2-13 0,-5-17 9 0,0 0-9 0,3 28 9 16,-6 6-9-16,3-34 25 0,0 0-25 0,-4 27 26 15,-1 1-26-15,5-28 19 0,0 0-19 0,-12 27 20 0,0 4-20 16,12-31 25-16,0 0-25 0,-11 26 26 15,-1-2-26-15,12-24 33 0,0 0-33 0,-12 22 33 16,-2 0-33-16,-2-1 12 0,2-4-12 0,7-7 12 0,4-7-12 0,1 3 12 16,-1-6-12-16,-3 8 13 0,-6 2-13 0,4 2 16 15,-1-3-16-15,0-2 17 0,6-2-17 16,3-5 8-16,0 0-8 0,-4 3 8 0,2-1-8 0,2-2 9 16,0 4-9-16,0-4 9 0,0 0-9 0,0 0 8 15,0 0-8-15,0 0 8 0,-3 1-8 0,3-1 3 16,0 0-3-16,0 0 4 0,0 0-4 0,0 0 2 15,0 0-2-15,0 0 2 0,0 0-2 0,0 0 5 16,3 5-5-16,-3-5 5 0,0 0-5 0,0 0 6 0,0 0-6 16,0 0 6-16,2 0-6 0,2 4 3 15,4-4-3-15,-4 2 3 0,1-2-3 0,4 0 2 0,-2-2-2 16,-2 2 2-16,4 0-2 0,3 0 26 0,0 2-26 16,-3-1 26-16,-4-1-26 0,7 2 2 0,-3-2-2 0,3 2 2 15,-3-1-2-15,-9-1 6 16,0 0-6-16,12 4 7 0,2-4-7 0,-14 0 1 0,0 0-1 15,12 2 1-15,6-1-1 0,-18-1-5 0,0 0 5 0,12 2-5 16,2 0 5-16,-14-2-96 0,0 0 96 0,12 5-95 16,-3 2 95-16,-9-7-128 0,0 0 128 0,7 8-127 15,1 4 127-15,4 9-1073 0</inkml:trace>
  <inkml:trace contextRef="#ctx0" brushRef="#br0" timeOffset="46594.225">4505 11194 875 0,'0'0'0'0,"7"-12"0"16,7-7 0-16,-14 19 152 0,0 0-152 0,7-9 152 16,-7 7-152-16,0 2 116 0,0 0-116 0,0 0 116 15,0 0-116-15,0 0 59 0,0 0-59 0,0 0 59 16,-4 4-59-16,4-4 11 0,0 3-11 0,0-3 11 15,0 0-11-15,0 0 2 0,4-1-2 0,-2-1 2 0,1-2-2 16,-3 4 1-16,0 0-1 0,9-1 2 0,0-6-2 16,-9 7 3-16,0 0-3 0,12-5 4 0,3 1-4 15,-15 4 5-15,0 0-5 0,14-3 6 16,4 3-6-16,-18 0 7 0,0 0-7 0,21 3 8 0,3 2-8 16,-24-5 15-16,0 0-15 0,19 11 15 0,6-3-15 0,-25-8 8 15,0 0-8-15,17 12 8 0,-1 4-8 0,-16-16 3 16,0 0-3-16,14 15 4 0,-2 2-4 15,-12-17 31-15,0 0-31 0,9 17 31 0,-6-1-31 16,-3-16 4-16,0 0-4 0,2 19 4 0,-2 3-4 0,0-22 9 0,0 0-9 16,-2 17 10-16,-1-2-10 0,3-15 34 15,0 0-34-15,-4 12 34 0,2-5-34 0,2-7 4 0,0 0-4 16,-3 7 4-16,3-2-4 0,0-5 1 0,0 0-1 16,-4 7 2-16,3-5-2 0,1-2-8 0,0 0 8 0,0 3-8 15,0-1 8-15,0-2-47 0,0 0 47 0,0 5-46 16,0-5 46-16,0 0-45 15,0 0 45-15,5 2-44 0,4 0 44 0,-9-2-36 0,0 0 36 16,8 0-36-16,-1 0 36 0,-7 0-35 0,0 0 35 0,11 0-34 16,1 1 34-16,-12-1-15 0,0 0 15 0,16 4-14 15,-2-1 14-15,-14-3-30 0,0 0 30 0,15 7-30 16,-1 2 30-16,-14-9-6 16,0 0 6-16,16 13-5 0,1 3 5 0,-3-1-5 0,-2 4 5 0,-3-9-5 15,-4-3 5-15,-1 3 5 0,-1-1-5 0,1-2 5 16,-4-2-5-16,0 4 40 0,0 1-40 0,-4 0 41 15,1 2-41-15,3-12 59 0,0 0-59 0,-14 24 60 16,-7 12-60-16,21-36 44 0,0 0-44 0,-33 36 45 0,-11 3-45 16,44-39 7-16,0 0-7 0,-54 38 7 0,-10 0-7 15,64-38-147-15,0 0 147 0,-89 31-146 0,-17-7 146 16,106-24-89-16,0 0 89 0,-192 54-852 0,384-108 852 16</inkml:trace>
  <inkml:trace contextRef="#ctx0" brushRef="#br0" timeOffset="50707.411">6158 7889 774 0,'0'0'0'0,"-3"-2"0"0,-6 1 0 0,9 1 91 0,0 0-91 16,-3-2 91-16,3 2-91 0,0 0 47 0,0 0-47 15,0 0 48-15,0 0-48 0,0 0 13 16,0 0-13-16,0 0 13 0,0 0-13 0,0 0 5 0,0 0-5 16,0 0 5-16,0 0-5 0,0 0 28 0,0 0-28 15,0 0 28-15,0 0-28 0,0 0 18 0,0 0-18 0,0 0 18 16,0 0-18-16,0 0 41 0,0 0-41 0,0 0 41 15,0 0-41-15,0 0 22 0,0 0-22 0,0 0 23 16,3-4-23-16,-3 4 18 0,0 0-18 0,0 0 19 16,4-6-19-16,-4 6 5 0,0 0-5 0,0-4 5 15,1 2-5-15,-1 2 8 0,0 0-8 0,0-3 8 16,0 0-8-16,0 3 3 0,0 0-3 0,0 0 3 16,-1-6-3-16,1 6 2 0,0 0-2 0,0 0 2 0,0-3-2 15,0 3 0-15,0 0 0 0,0 0 0 0,0 0 0 16,0 0 3-16,0 0-3 0,0 0 4 0,0 0-4 15,0 0 12-15,0 0-12 0,0 0 13 0,0 0-13 0,0 0 8 16,0 0-8-16,0 0 9 0,0 0-9 0,0 0 34 16,0 0-34-16,0 0 34 15,0 0-34-15,0 0 4 0,0 0-4 0,0 0 5 0,0 0-5 0,0 0 35 16,0 0-35-16,0 0 35 0,0 0-35 0,0 0 10 16,0 0-10-16,0 0 10 0,0 0-10 15,0 0 6-15,0 0-6 0,0 0 6 0,0 3-6 0,0-3 24 16,0 0-24-16,-4 6 25 0,4 2-25 0,0-8 2 15,0 0-2-15,-3 19 2 0,-1 8-2 0,4-27 20 0,0 0-20 16,0 36 20-16,0 7-20 16,0-43 38-16,0 0-38 0,0 46 38 0,2 6-38 0,-2-52 20 0,0 0-20 15,2 51 20-15,1-5-20 0,-3-46 30 0,0 0-30 16,5 45 30-16,2-2-30 0,-7-43 37 0,0 0-37 16,6 34 37-16,-1-5-37 0,-5-29 32 15,0 0-32-15,7 28 32 0,-2-11-32 0,2-2 22 0,-5-3-22 0,1-2 22 16,2-3-22-16,-5-7 29 0,0 0-29 0,4 5 29 15,-4-1-29-15,0-4 12 0,0 0-12 0,0 0 13 16,0 3-13-16,0-3-7 0,0 0 7 16,0 0-6-16,0 0 6 0,0 0-95 0,0 0 95 0,-5 0-95 15,-2 2 95-15,7-2-128 0,0 0 128 0,-14-3-127 16,-7-6 127-16,-17-3-1171 0</inkml:trace>
  <inkml:trace contextRef="#ctx0" brushRef="#br0" timeOffset="51858.153">6355 9225 651 0,'0'0'0'0,"-2"0"0"0,-4-2 0 0,6 2 8 15,0 0-8-15,0 0 8 0,0 0-8 0,0 0 1 16,0 0-1-16,0 0 1 0,0 0-1 0,0 0 9 16,0 0-9-16,0 0 10 0,0 0-10 0,0 0 34 15,0 0-34-15,0 0 35 0,0 0-35 0,0 0 45 16,0 0-45-16,0 0 45 0,0 0-45 0,0 0 58 0,0 0-58 0,0 0 58 16,0 0-58-16,0 0 57 0,0 0-57 0,0 0 57 15,0 0-57-15,0 0 45 0,0 0-45 0,0 0 46 16,0 0-46-16,0 0 43 0,0 0-43 0,0 0 43 15,0 0-43-15,0 0 35 0,0 0-35 0,0 0 35 16,0 0-35-16,0 0 3 0,0 0-3 0,0 0 4 16,-2 4-4-16,2 3 18 0,-4-4-18 0,1 6 18 15,-2-2-18-15,-4 6 7 0,0 6-7 0,0 0 8 16,2 2-8-16,7-21 8 0,0 0-8 0,-13 27 9 16,-7 9-9-16,20-36 33 0,0 0-33 0,-17 31 33 15,0 1-33-15,17-32 34 0,0 0-34 0,-23 33 34 16,-2-1-34-16,25-32 37 0,0 0-37 0,-20 28 38 15,2-6-38-15,18-22 16 0,0 0-16 0,-17 22 17 0,-4-1-17 16,21-21 31-16,0 0-31 0,-21 19 31 16,4-7-31-16,17-12 28 0,0 0-28 0,-13 12 28 0,1-4-28 15,12-8 14-15,0 0-14 0,-9 7 15 0,4-2-15 16,5-5 36-16,0 0-36 0,-7 7 36 0,5-3-36 0,2-4 12 16,0 0-12-16,0 0 12 0,-3 1-12 15,3-1 19-15,0 0-19 0,0 0 20 0,0 0-20 0,0 0 15 16,0 0-15-16,0 0 15 0,0 0-15 0,0 0 4 15,0 0-4-15,0 0 5 0,-3 4-5 0,3-4 3 16,0 0-3-16,0 0 3 0,0 7-3 0,0-7 0 16,0 0 0-16,6 3 0 0,3 6 0 0,-9-9 1 0,0 0-1 15,12 5 2-15,8 2-2 0,-20-7-1 0,0 0 1 16,27 3-1-16,8-3 1 0,-5 5 0 0,-1 2 0 16,-4-5 0-16,-2-2 0 15,-3 1 3-15,-2 1-3 0,-2 0 3 0,-6-2-3 0,6 2 0 0,-4 1 0 16,-3-3 1-16,-4 0-1 0,2 3-5 0,-2 1 5 0,-2-2-5 15,-1-2 5-15,2 3-45 0,-1-3 45 16,-3 0-45-16,0 0 45 0,0 0-66 0,0 0 66 0,0 0-66 16,0 0 66-16,0 0-96 0,0 0 96 0,0 0-96 15,0 0 96-15,0 0-179 0,0 0 179 0,0-5-178 16,0-5 178-16,0 10-160 0,0 0 160 0,2-18-159 16,1-7 159-16,3-18-558 0</inkml:trace>
  <inkml:trace contextRef="#ctx0" brushRef="#br0" timeOffset="52339.619">6380 9479 796 0,'0'0'0'0,"0"7"0"0,0 5 0 16,0-12 127-16,0 0-127 0,0 3 128 0,0-6-128 16,0 3 90-16,0 0-90 0,0 0 90 0,0-4-90 0,0 4 50 15,0 0-50-15,0 0 50 0,0-5-50 0,0 5 22 16,0 0-22-16,0 0 22 0,0-3-22 0,0 3 51 15,0 0-51-15,0 0 51 0,0 0-51 0,0 0 45 16,0 0-45-16,0 0 45 0,-4-4-45 0,4 4 30 16,0 0-30-16,0 0 30 0,-2-5-30 0,2 5 40 15,0 0-40-15,0 0 40 0,-3-5-40 0,3 5 15 0,0 0-15 16,0 0 15-16,-4-2-15 0,4 2 21 0,0 0-21 16,0 0 21-16,-3-3-21 0,3 3 1 0,0 0-1 0,0 0 1 15,-2 0-1-15,2 0 4 0,0 0-4 16,0 0 4-16,-3 3-4 0,3-3 19 0,0 0-19 0,0 0 20 15,0 4-20-15,0-4 3 0,0 0-3 0,-4 3 3 16,2 2-3-16,2-5 13 0,0 0-13 16,0 16 13-16,0 8-13 0,0-24 15 0,0 0-15 0,6 30 16 15,2 10-16-15,-8-40 8 0,0 0-8 0,6 41 9 16,4 2-9-16,-10-43 9 0,0 0-9 0,5 46 10 16,-5 2-10-16,0-48 15 0,0 0-15 15,4 46 15-15,-2 2-15 0,-2-48 33 0,0 0-33 0,3 36 33 16,-3-5-33-16,0-31 10 0,0 0-10 15,0 27 10-15,0-3-10 16,0-24 20-16,0 0-20 0,-5 35 28 0,5-35-28 0,0 12 9 16,0-4-9-16,0-8-4 0,0 0 4 0,0 9-3 0,0-2 3 15,0-7-83-15,0 0 83 0,5 0-83 0,7-4 83 16,-12 4-125-16,0 0 125 0,4-19-125 0,1-10 125 0,7-17-1167 16</inkml:trace>
  <inkml:trace contextRef="#ctx0" brushRef="#br0" timeOffset="54139.187">6655 10940 494 0,'0'0'0'0,"-4"-2"0"0,-4-5 0 0,8 7 83 16,0 0-83-16,0-3 84 0,3 1-84 0,-3 2 66 15,0 0-66-15,2 0 66 0,5-3-66 0,-7 3 77 16,0 0-77-16,2 0 77 0,1 0-77 0,-3 0 79 16,0 0-79-16,0 0 79 0,4-4-79 0,-4 4 106 15,0 0-106-15,0 0 107 0,0 0-107 0,0 0 86 16,0 0-86-16,0 0 87 0,-4-3-87 0,4 3 62 0,0 0-62 16,-9-5 62-16,1-2-62 0,8 7 38 15,0 0-38-15,-13-8 38 0,0-4-38 0,13 12 26 0,0 0-26 0,-16-11 26 16,2 1-26-16,14 10 15 0,0 0-15 15,-19-10 16-15,1 1-16 0,18 9 28 0,0 0-28 0,-14-7 28 16,-3 2-28-16,17 5 6 0,0 0-6 0,-12-5 6 16,0 2-6-16,12 3 10 0,0 0-10 0,-9-2 10 15,0 0-10-15,9 2 3 0,0 0-3 0,-9 0 4 16,2 0-4-16,7 0 0 0,0 0 0 0,-5 0 1 16,0 2-1-16,5-2 0 0,0 0 0 0,-9 2 0 15,6 1 0-15,3-3 0 0,0 0 0 0,-9 9 0 16,-3 4 0-16,12-13 0 0,0 0 0 0,-9 17 0 15,-3 4 0-15,3-1 9 0,4 4-9 0,-2-8 10 16,4-4-10-16,1 3 9 0,2 1-9 0,-4 3 9 16,1 1-9-16,1 2 25 0,-1 4-25 0,-1-12 26 0,2-6-26 15,2 4 6-15,0-5-6 0,0 3 7 0,2 1-7 16,-2-11 9-16,0 0-9 0,4 12 10 0,-1 0-10 16,-3-12 0-16,0 0 0 0,5 8 0 0,1 1 0 15,-6-9-2-15,0 0 2 0,10 5-1 0,4-3 1 16,-14-2-2-16,0 0 2 0,12-2-1 0,0-3 1 0,-12 5-6 15,0 0 6-15,11-5-5 0,1-2 5 0,-12 7-7 16,0 0 7-16,12-5-7 0,-3-4 7 0,-9 9-3 16,0 0 3-16,7-10-3 0,2-2 3 0,-9 12-20 15,0 0 20-15,10-14-19 0,2-3 19 16,-12 17-22-16,0 0 22 0,16-17-22 0,-2-5 22 0,-14 22-39 16,0 0 39-16,16-17-38 0,1 1 38 0,-17 16-32 15,0 0 32-15,14-15-32 0,-2 6 32 16,-12 9-33-16,0 0 33 0,9-8-32 0,-6 4 32 0,-3 4 0 15,0 0 0-15,4-3 0 0,1-1 0 0,-5 4 22 0,0 0-22 0,0 0 23 16,4-3-23-16,-4 3 33 0,0 0-33 16,0 0 33-16,0 0-33 0,0 0 32 0,0 0-32 0,0 0 32 15,0 0-32-15,0 0 32 0,0 0-32 0,0 0 32 16,0 0-32-16,0 0 13 0,0 0-13 0,0 0 14 16,0 0-14-16,0 0 31 0,0 0-31 15,0 0 31-15,0 0-31 0,0 0 5 0,0 0-5 0,0 0 5 16,0 0-5-16,0 0 10 0,0 0-10 0,0 0 10 15,0 0-10-15,0 0 24 0,0 0-24 0,0 0 25 16,0 0-25-16,0 0 2 0,0 0-2 0,0 0 2 16,0 0-2-16,0 0 2 0,0 0-2 0,0 0 3 15,0 0-3-15,0 0 0 0,0 0 0 0,0 0 0 16,0 0 0-16,0 0-1 0,0 0 1 0,0 0 0 0,0 0 0 16,0 0-1-16,0 0 1 0,0 0-1 0,0 3 1 15,0-3-5-15,0 0 5 0,0 0-4 0,0 7 4 16,0-7-1-16,0 0 1 0,0 4 0 0,0 1 0 0,0-5-6 15,0 0 6-15,0 10-5 0,0 4 5 0,0-14-3 16,0 0 3-16,1 20-3 0,3 6 3 16,-4-26-2-16,0 0 2 0,0 33-2 0,0 4 2 0,0-37-2 15,0 0 2-15,0 41-1 0,0 2 1 0,0-43 0 16,0 0 0-16,-4 40 0 0,3-4 0 0,1-36 1 16,0 0-1-16,-4 41 2 0,-1 0-2 15,5-41-1-15,0 0 1 0,-4 34 0 0,1-5 0 16,3-29-1-16,0 0 1 0,-5 29 0 0,1-3 0 0,4-26 1 0,0 0-1 0,-5 24 1 15,-4-2-1-15,9-22 25 0,0 0-25 16,-7 19 26-16,-1 2-26 0,8-21 32 0,0 0-32 0,-14 20 32 16,-2 1-32-16,16-21 48 0,0 0-48 15,-14 19 48-15,-5-1-48 0,19-18 41 0,0 0-41 0,-19 14 41 16,-1 0-41-16,20-14 11 0,0 0-11 0,-22 7 11 16,-8-2-11-16,30-5-85 0,0 0 85 0,-38-9-84 15,-9-8 84-15,47 17-114 0,0 0 114 16,-51-36-114-16,1-15 114 0,-48-37-1385 0</inkml:trace>
  <inkml:trace contextRef="#ctx0" brushRef="#br0" timeOffset="60283.073">12923 8997 113 0,'0'0'0'0,"5"-3"0"0,0-4 0 0,-5 7 21 0,0 0-21 0,7-3 21 16,-5 1-21-16,-2 2 10 0,0 0-10 0,0 0 10 15,4-3-10-15,-4 3 18 0,0 0-18 0,0 0 19 16,0 0-19-16,0 0 1 0,0 0-1 0,0 0 1 16,-4 0-1-16,4 0 0 0,0 0 0 0,0 0 0 15,0 0 0-15,0 0 0 0,0 0 0 0,0 0 1 16,0 0-1-16,0 0 21 0,0 0-21 15,0 0 21-15,-5 3-21 0,5-3 38 0,0 0-38 0,-4 2 38 16,3-1-38-16,1-1 22 0,0 0-22 0,-4 2 22 16,-1-2-22-16,5 0 29 0,0 0-29 0,-3 0 29 15,-1 0-29-15,4 0 7 0,0 0-7 0,-3 0 7 16,1 0-7-16,2 0 5 0,0 0-5 0,0 0 5 16,-4 4-5-16,4-4 22 0,0 0-22 0,0 0 22 0,-3 3-22 15,3-3 48-15,0 0-48 0,0 0 48 0,0 0-48 0,0 0 66 16,0 0-66-16,0 0 67 0,0 0-67 0,0 0 63 15,0 0-63-15,0 0 64 0,0 0-64 0,0 0 54 16,0 0-54-16,0 0 54 0,0 0-54 0,0 0 40 16,0 0-40-16,0 0 40 0,7 0-40 0,-7 0 28 15,0 0-28-15,9 0 28 0,-1 0-28 0,-8 0 8 16,0 0-8-16,14 0 9 16,5 0-9-16,-19 0 18 0,0 0-18 0,26-3 19 0,1 3-19 0,-27 0 33 15,0 0-33-15,29-6 33 16,4 3-33-16,-33 3 10 0,0 0-10 0,32-7 10 0,4 0-10 0,-36 7 20 15,0 0-20-15,35-1 20 0,3-5-20 0,-38 6 15 0,0 0-15 0,37-3 15 16,1 1-15-16,-38 2 16 16,0 0-16-16,32-1 17 0,1 1-17 0,-4 0 15 0,-8 0-15 0,0 0 16 15,-3-4-16-15,-6 4 9 0,-3 0-9 0,-1 0 10 16,1 4-10-16,-9-4 1 0,0 0-1 16,5 0 1-16,2 0-1 0,-7 0 1 0,0 0-1 15,5 0 1-15,1 0-1 0,-6 0-35 0,0 0 35 0,3 0-35 16,1 0 35-16,-4 0-87 0,0 0 87 0,0 0-87 15,3 0 87-15,-3 0-163 0,0 0 163 0,0 0-162 16,-7 0 162-16,2 0-523 0</inkml:trace>
  <inkml:trace contextRef="#ctx0" brushRef="#br0" timeOffset="60728.998">12860 9184 695 0,'0'0'0'0,"14"-5"0"0,9-4 0 0,-23 9 49 15,0 0-49-15,7-3 50 0,-5 3-50 0,-2 0 26 16,0 0-26-16,0 0 26 0,0 0-26 0,0 0 13 0,0 0-13 15,0 0 13-15,-4 2-13 0,4-2 55 0,0 0-55 16,0 0 55-16,2 7-55 0,-2-7 77 0,0 0-77 16,7 3 77-16,5-1-77 0,-12-2 72 0,0 0-72 15,14 1 72-15,10-1-72 0,-24 0 69 0,0 0-69 0,26-1 69 16,4-1-69-16,-30 2 49 0,0 0-49 0,33 0 50 16,5-3-50-16,-38 3 22 0,0 0-22 0,48-7 23 15,2 2-23-15,-50 5 0 0,0 0 0 0,56-6 0 16,3 0 0-16,-59 6-2 0,0 0 2 0,52-6-2 15,-1 0 2-15,-51 6-7 0,0 0 7 0,45-4-6 16,-10-1 6-16,-35 5-9 0,0 0 9 0,30-3-8 16,-8-1 8-16,-22 4-33 0,0 0 33 0,19-3-33 15,-10 1 33-15,-9 2-101 0,0 0 101 0,9-2-101 16,-6 2 101-16,-3 0-159 0,0 0 159 0,-3-10-158 16,-6-5 158-16,-7-11-608 0</inkml:trace>
  <inkml:trace contextRef="#ctx0" brushRef="#br0" timeOffset="61123.657">13179 8836 987 0,'0'0'0'0,"9"0"0"0,6 2 0 0,-15-2 102 15,0 0-102-15,9 0 103 0,-5 0-103 0,-4 0 14 0,0 0-14 16,5 0 15-16,-5 0-15 0,0 0 2 0,0 0-2 0,12 0 2 16,2-2-2-16,-14 2-15 0,0 0 15 0,24 0-14 15,6 0 14-15,-30 0-9 0,0 0 9 0,33 2-9 16,11 5 9-16,-11 0-2 0,2 1 2 0,-6-3-1 16,-3 6 1-16,-1-3 9 0,-4-3-9 0,-4 6 10 15,1 1-10-15,-18-12 18 0,0 0-18 0,20 8 19 16,3 4-19-16,-23-12 17 15,0 0-17-15,24 12 17 0,-1 2-17 0,-23-14 34 0,0 0-34 0,21 14 35 16,0-1-35-16,-21-13 10 0,0 0-10 0,16 17 11 16,-6 2-11-16,-10-19 20 0,0 0-20 15,7 21 20-15,-4 6-20 0,-3-27-1 0,0 0 1 16,-3 28-1-16,-9-1 1 0,12-27-90 0,0 0 90 0,-11 24-90 0,-3 4 90 16,14-28-154-16,0 0 154 0,-10 10-154 0,1-5 154 15,-12 10-581-15</inkml:trace>
  <inkml:trace contextRef="#ctx0" brushRef="#br0" timeOffset="69768.915">16031 7971 763 0,'0'0'0'0,"0"0"0"15,3 4 0-15,-3-4 62 0,0 0-62 0,0 0 62 16,0 0-62-16,0 0 46 0,0 0-46 0,0 0 46 16,0 0-46-16,0 0 16 0,0 0-16 0,0 0 17 15,0 0-17-15,0 0 24 0,0 0-24 0,0 0 25 16,0 0-25-16,0 0 30 0,0 0-30 0,0 0 30 15,0 0-30-15,0 0 37 0,0 0-37 0,0 0 37 16,0 0-37-16,0 0 38 0,0 0-38 0,0 0 39 16,0 0-39-16,0 0 9 0,0 0-9 0,0 0 10 0,0 0-10 15,0 0 7-15,0 0-7 0,0 0 7 0,0 0-7 16,0 0 1-16,0 0-1 0,4 8 1 0,-2 11-1 16,-2-19-2-16,0 0 2 0,7 41-1 0,1 21 1 15,-8-62-7-15,0 0 7 0,11 84-7 0,3 20 7 0,-14-104-4 16,0 0 4-16,15 148-3 0,5 38 3 0,-20-186-7 15,0 0 7-15,12 178-7 0,2 2 7 0,-14-180-3 16,0 0 3-16,12 161-3 0,-3-10 3 16,-9-151 3-16,0 0-3 0,8 122 3 0,4-26-3 0,-10-21 22 15,-2-22-22-15,7-13 22 0,2-20-22 16,-4-1 8-16,-1-7-8 0,-1-7 8 0,-1-5-8 0,0 4-32 0,-2-1 32 16,0-3-32-16,0 0 32 0,0 0-159 15,0 0 159-15,0-12-158 0,-2-9 158 0,2 21-123 0,0 0 123 16,-5-30-122-16,-1-10 122 0,-6-30-437 0</inkml:trace>
  <inkml:trace contextRef="#ctx0" brushRef="#br0" timeOffset="70180.27">16026 8458 975 0,'0'0'0'0,"0"13"0"0,5 10 0 16,-5-23 180-16,0 0-180 0,7-4 180 16,-4-16-180-16,-3 20 82 0,0 0-82 0,16-17 82 15,8-6-82-15,1 6 15 0,1 3-15 0,-3 2 15 0,4 0-15 16,-9 6-1-16,-1 6 1 0,4-4 0 16,-3 2 0-16,-1 4-12 0,0 2 12 0,3-1-12 0,-3 2 12 0,-17-5-18 15,0 0 18-15,21 7-18 0,0 2 18 16,-21-9-1-16,0 0 1 0,19 15-1 0,0 0 1 0,-19-15 8 15,0 0-8-15,18 24 9 0,-3 4-9 0,-15-28 41 16,0 0-41-16,14 39 41 16,-9 6-41-16,-5-45 37 0,0 0-37 0,4 49 38 15,-11 3-38-15,7-52 9 0,0 0-9 0,-10 50 10 0,-3-1-10 0,-8-9 3 0,-3-6-3 16,10-10 3-16,5-5-3 0,9-19 0 16,0 0 0-16,-22 24 0 0,-8 0 0 0,30-24-23 15,0 0 23-15,-29 10-22 0,-5-5 22 0,8-1-34 0,2-4 34 0,6-4-34 16,10-3 34-16,8 7-54 0,0 0 54 0,-12-13-54 15,3-6 54-15,9 19-155 16,0 0 155-16,-5-28-155 0,5-8 155 0,0 36-145 0,0 0 145 0,5-36-144 16,0 2 144-16,7-33-538 0</inkml:trace>
  <inkml:trace contextRef="#ctx0" brushRef="#br0" timeOffset="70912.027">16442 9206 908 0,'0'0'0'0,"0"-8"0"0,-2-2 0 0,2 10 89 0,0 0-89 0,0-6 89 16,2 5-89-16,-2 1 53 0,0 0-53 0,0 0 54 15,4 0-54-15,-4 0 9 0,0 0-9 0,5 0 10 16,2-2-10-16,-7 2 0 0,0 0 0 0,10-3 0 16,2-3 0-16,-12 6 27 0,0 0-27 0,13-3 27 15,-1-4-27-15,-12 7 41 0,0 0-41 0,8-5 42 16,1 2-42-16,-9 3 51 0,0 0-51 0,9-4 51 15,-4 2-51-15,-5 2 32 0,0 0-32 0,7 0 32 16,2 2-32-16,-9-2 4 0,0 0-4 0,5 4 5 16,0-3-5-16,-5-1-1 0,0 0 1 0,7 5 0 15,-3 1 0-15,-4-6-17 0,0 0 17 0,0 8-16 0,0 2 16 16,0-10-5-16,0 0 5 0,-7 16-5 0,-4 4 5 16,11-20-9-16,0 0 9 0,-10 19-8 15,-1-2 8-15,11-17-1 16,0 0 1-16,-10 16-1 0,1-4 1 0,9-12 0 0,0 0 0 0,-7 7 0 0,4-2 0 15,3-5 0-15,0 0 0 0,-4 5 1 0,-1-2-1 0,5-3 13 16,0 0-13-16,-2 4 14 0,1-1-14 16,1-3 16-16,0 0-16 0,0 0 17 0,0 4-17 0,0-4 3 15,0 0-3-15,0 0 4 0,0 1-4 0,0-1 3 16,0 0-3-16,5 4 4 0,5-1-4 0,-10-3-1 0,0 0 1 16,14 4 0-16,-2-1 0 0,6 0-45 0,-1-1 45 15,-3 2-44-15,2-1 44 0,-2 0-83 0,3 3 83 16,-1-6-83-16,-2 3 83 0,-14-3-184 0,0 0 184 0,19 0-184 15,4-3 184-15,-23 3-138 0,0 0 138 0,24-11-138 16,-3-6 138-16,26-10-383 0</inkml:trace>
  <inkml:trace contextRef="#ctx0" brushRef="#br0" timeOffset="71342.829">17019 7964 1143 0,'0'0'0'0,"0"0"0"0,-7 7 0 0,7-7 103 15,0 0-103-15,-5 4 103 0,-1-4-103 0,6 0 16 16,0 0-16-16,-10 5 17 0,-1 5-17 16,11-10 7-16,0 0-7 0,-17 12 8 0,-2 0-8 0,19-12-13 15,0 0 13-15,-21 21-13 0,-2 6 13 0,23-27-4 16,0 0 4-16,-24 38-4 0,1 6 4 0,6 2 10 16,1 4-10-16,4-4 10 15,1-3-10-15,11-43 29 0,0 0-29 0,-8 67 29 0,-1 15-29 0,6 4 7 0,-1 13-7 16,4-28 7-16,4-12-7 0,-4-59 2 15,0 0-2-15,12 67 2 0,9 0-2 0,-21-67 1 16,0 0-1-16,29 64 2 0,10-6-2 0,-39-58-9 0,0 0 9 0,31 36-9 16,2-12 9-16,-33-24-182 0,0 0 182 0,35 12-181 15,7-14 181-15,-42 2-168 0,0 0 168 0,35-19-168 16,-1-19 168-16,38-18-457 0</inkml:trace>
  <inkml:trace contextRef="#ctx0" brushRef="#br0" timeOffset="71641.295">17020 8417 1020 0,'0'0'0'0,"7"6"0"16,7 3 0-16,-14-9 173 0,0 0-173 0,4 3 174 0,-8-6-174 15,4 3 128-15,0 0-128 0,0 0 128 16,-1-5-128-16,1 5 76 0,0 0-76 0,0-4 76 15,5-1-76-15,4 2 15 0,3 1-15 0,0 0 15 0,-2 2-15 0,4 2 12 16,4 3-12-16,1 4 13 0,2-1-13 0,3 8 3 16,-1-1-3-16,1 1 4 0,-1 4-4 0,-23-20 2 15,0 0-2-15,29 29 3 0,5 9-3 0,-34-38-3 16,0 0 3-16,34 34-3 0,5 6 3 0,-3-8-44 16,-3-4 44-16,-12-8-44 0,-7-4 44 0,-2-1-100 15,-3-6 100-15,0 1-99 0,-2-1 99 0,-7-9-216 0,0 0 216 16,9 5-215-16,-1-4 215 0,10 8-725 0</inkml:trace>
  <inkml:trace contextRef="#ctx0" brushRef="#br0" timeOffset="71875.468">17397 8451 550 0,'0'0'0'0,"5"17"0"16,7 10 0-16,-12-27 72 0,0 0-72 0,0 0 73 15,-12-13-73-15,12 13 100 0,0 0-100 0,-5-7 100 16,-2-5-100-16,7 12 106 0,0 0-106 0,-5-7 106 15,1 2-106-15,4 5 60 0,0 0-60 0,-5 3 60 16,0 9-60-16,5-12 33 0,0 0-33 0,-13 29 33 16,-1 21-33-16,14-50 26 0,0 0-26 0,-15 48 26 15,-3 7-26-15,3-7 23 0,1-2-23 0,2-18 24 16,5-11-24-16,0-2 15 0,3-5-15 0,-1 6 15 0,-2 1-15 16,2-2-77-16,1 1 77 0,1-8-76 15,-1-4 76-15,4-4-134 0,0 0 134 0,11-19-134 16,10-17 134-16,10-22-658 0</inkml:trace>
  <inkml:trace contextRef="#ctx0" brushRef="#br0" timeOffset="72147.944">17541 8120 1132 0,'0'0'0'16,"-1"4"0"-16,-3 1 0 0,4-5 107 15,0 0-107-15,12 20 108 0,9 9-108 0,2 4 68 0,-1 0-68 16,1-3 68-16,0 1-68 0,-23-31 18 16,0 0-18-16,22 41 19 0,3 9-19 0,-25-50-2 0,0 0 2 0,21 57-2 15,0 8 2-15,-21-65-1 0,0 0 1 0,14 63-1 16,-6 0 1-16,-8-63-9 0,0 0 9 0,7 55-9 16,-7-8 9-16,0-47-8 0,0 0 8 0,0 37-8 15,-5-8 8-15,5-29-150 0,0 0 150 0,-2 24-150 16,1-10 150-16,1-14-133 0,0 0 133 0,1-5-132 15,6-23 132-15,-2-4-594 0</inkml:trace>
  <inkml:trace contextRef="#ctx0" brushRef="#br0" timeOffset="72384.86">18111 8346 1323 0,'0'0'0'0,"3"4"0"0,4-1 0 0,-7-3 155 16,0 0-155-16,21 9 156 0,11 1-156 0,-32-10 99 16,0 0-99-16,42 12 99 0,12-3-99 0,-7 1 7 15,0-2-7-15,-9-2 8 0,-5-6-8 0,-3 1-70 16,-6-1 70-16,-5-1-69 0,-5-3 69 0,-3 2-82 16,-3-1 82-16,-2 0-82 0,-5 3 82 0,-1 0-127 15,4-2 127-15,-4-2-126 0,-2-6 126 0,2 10-182 16,0 0 182-16,-7-17-181 0,-2-9 181 0,-6-15-591 0</inkml:trace>
  <inkml:trace contextRef="#ctx0" brushRef="#br0" timeOffset="72575.353">18170 8699 987 0,'0'0'0'0,"18"5"0"0,11 6 0 0,-29-11 181 0,0 0-181 0,37 8 181 15,8 1-181-15,-45-9 66 0,0 0-66 0,44 3 66 16,3-3-66-16,-47 0-111 0,0 0 111 0,42-5-110 16,-4-10 110-16,-38 15-158 0,0 0 158 0,42-23-157 15,1-9 157-15,43-23-610 0</inkml:trace>
  <inkml:trace contextRef="#ctx0" brushRef="#br0" timeOffset="73411.237">19449 8059 1569 0,'0'0'0'0,"-16"3"0"0,-8 4 0 0,15-7 165 16,9-4-165-16,-2 1 165 0,2-2-165 0,0-2 63 15,0 0-63-15,-1 2 63 0,-1-4-63 0,-3 3 3 0,-1 0-3 16,5 3 4-16,-4 3-4 0,5 0-25 16,0 0 25-16,-11-3-24 0,-5 3 24 0,16 0-56 0,0 0 56 0,-15-4-55 15,-1 4 55-15,16 0-30 0,0 0 30 0,-19 4-30 16,0 1 30-16,19-5-10 0,0 0 10 16,-26 15-9-16,-4 9 9 0,30-24-30 0,0 0 30 0,-26 34-30 15,0 9 30-15,26-43-10 0,0 0 10 0,-19 46-10 16,5 8 10-16,14-54-11 0,0 0 11 0,-6 53-10 15,8 0 10-15,-2-53-10 0,0 0 10 0,14 48-10 16,9-2 10-16,-23-46-44 0,0 0 44 0,31 36-44 16,11-7 44-16,-42-29-82 0,0 0 82 0,36 21-81 15,8-9 81-15,-44-12-49 0,0 0 49 0,38 5-48 16,1-7 48-16,-10-1-19 0,-3-8 19 0,-5 6-18 16,-5-3 18-16,-16 8-9 0,0 0 9 0,16-12-8 15,-1 1 8-15,-15 11-1 0,0 0 1 0,13-5-1 0,-8-3 1 16,-5 8 5-16,0 0-5 0,5-4 6 15,-2 1-6-15,-3 3 34 0,0 0-34 0,4-4 35 0,-1 3-35 0,-3 1 41 16,0 0-41-16,0 0 42 0,0 0-42 16,0 0 15-16,0 0-15 0,0 0 16 0,0 0-16 0,0 0 32 15,0 0-32-15,0 0 33 0,-5 5-33 16,2-2 36-16,-1 2-36 0,4-5 36 0,0 4-36 0,0-4 37 16,0 0-37-16,-5 3 37 0,2 1-37 0,3-4 24 15,0 0-24-15,-7 5 25 0,0 0-25 16,7-5 28-16,0 0-28 0,-7 5 28 0,0 0-28 0,7-5 32 15,0 0-32-15,-7 5 33 0,3 2-33 0,4-7 2 0,0 0-2 16,-9 4 2-16,3 1-2 0,6-5 15 0,0 0-15 16,-9 10 15-16,-2 2-15 15,11-12 0-15,0 0 0 0,-10 27 0 0,-1 6 0 0,11-33 3 0,0 0-3 16,-3 38 3-16,3 6-3 0,0-9 0 0,5-3 0 0,2-8 1 16,4-5-1-16,-11-19 2 0,0 0-2 0,24 12 2 15,13-5-2-15,-37-7 1 0,0 0-1 0,45-4 2 16,12-8-2-16,-57 12 39 0,0 0-39 0,54-18 40 15,0-10-40-15,-54 28 28 0,0 0-28 0,47-32 28 16,-5-8-28-16,-42 40 34 0,0 0-34 0,37-41 34 16,-8-2-34-16,-8 7 22 0,-8 4-22 0,0 8 23 15,-6 8-23-15,-1 1 0 0,-6 3 0 0,0 2 0 16,-2 4 0-16,-5 1-28 0,-3 2 28 0,-1-1-28 16,1-1 28-16,-10 4-66 0,-6-1 66 0,-7 4-65 15,-10 4 65-15,43-6-96 0,0 0 96 0,-54 7-96 16,-13 7 96-16,67-14-229 0,0 0 229 0,-61 14-229 15,-6 3 229-15,-61 10-860 0</inkml:trace>
  <inkml:trace contextRef="#ctx0" brushRef="#br0" timeOffset="73790.251">20503 8286 595 0,'0'0'0'0,"-7"-5"0"16,-2-7 0-16,9 12 72 0,0 0-72 15,0 5 72-15,7 11-72 0,-7-16 107 0,0 0-107 0,9 15 108 16,5-3-108-16,-14-12 113 0,0 0-113 0,24 9 114 16,11-2-114-16,0-6 123 0,3-1-123 0,-5-1 123 15,-1-6-123-15,-32 7 103 0,0 0-103 0,36-5 104 16,3-7-104-16,-39 12 50 0,0 0-50 0,40-14 51 16,3 0-51-16,-43 14 30 0,0 0-30 0,39-19 30 15,2 1-30-15,-41 18-10 0,0 0 10 0,32-21-9 16,-4-3 9-16,-28 24-140 0,0 0 140 0,19-21-140 0,-5 3 140 15,-14 18-137-15,0 0 137 0,-2-23-137 16,-12 3 137-16,-5-26-823 0</inkml:trace>
  <inkml:trace contextRef="#ctx0" brushRef="#br0" timeOffset="74020.126">20663 8069 1155 0,'0'0'0'0,"12"-4"0"0,11 4 0 0,-14 0 137 16,-9 0-137-16,1 0 138 0,1 0-138 0,-2 0 59 0,0 0-59 15,0 0 59-15,4 6-59 0,-4-6 0 0,0 0 0 16,5 22 1-16,4 10-1 0,-9-32-40 0,0 0 40 0,3 41-39 16,2 11 39-16,-3-4-47 0,2 0 47 15,-4-17-47-15,0-14 47 0,0-17-160 0,0 0 160 0,3 37-160 16,2 5 160-16,-5-42-140 0,0 0 140 0,16 25-139 15,1-8 139-15,17 26-488 0</inkml:trace>
  <inkml:trace contextRef="#ctx0" brushRef="#br0" timeOffset="74476.045">21742 7925 1143 0,'0'0'0'0,"-4"-2"0"0,-1-5 0 15,5 7 103-15,9-1-103 0,-6 1 103 0,-1-2-103 0,-2 2 73 16,5 0-73-16,-5 0 74 0,4 0-74 0,-4 0 42 15,0 0-42-15,0 0 42 0,0 0-42 0,0 0 9 16,-4-2-9-16,4 2 10 0,-2-3-10 0,-3 3 46 0,0-4-46 16,0 1 46-16,1 0-46 0,-5 1 32 15,-1 2-32-15,3-4 32 0,2 4-32 0,-7 0 24 0,-2 0-24 16,5 0 25-16,5 4-25 0,4-4 10 0,0 0-10 0,-26 8 10 16,-10 8-10-16,36-16 5 0,0 0-5 0,-35 24 6 15,-7 7-6-15,42-31 3 16,0 0-3-16,-35 39 3 0,-1 7-3 0,36-46 0 0,0 0 0 0,-27 48 0 15,7 5 0-15,20-53 0 0,0 0 0 0,-9 50 0 16,9-5 0-16,0-45-9 0,0 0 9 0,19 42-9 16,16-4 9-16,3-5-91 15,2-13 91-15,-3-4-90 0,-2-10 90 0,-2 0-148 0,-4-5 148 16,1-6-148-16,-4-7 148 0,-26 12-169 16,0 0 169-16,30-15-169 0,3-2 169 0,30-19-654 0</inkml:trace>
  <inkml:trace contextRef="#ctx0" brushRef="#br0" timeOffset="74790.226">21874 8329 460 0,'0'0'0'0,"5"0"0"0,2 0 0 16,-7 0 74-16,0 0-74 0,5 0 75 0,-1 4-75 0,-4-4 96 16,0 0-96-16,3 3 96 0,1 2-96 0,-4-5 115 15,0 0-115-15,2 4 116 0,-1-4-116 0,-1 0 102 16,0 0-102-16,0 0 102 0,0 0-102 0,0 0 88 15,0 0-88-15,0 0 88 0,0 0-88 0,0 0 84 16,0 0-84-16,0 0 85 0,4-4-85 0,-4 4 64 16,0 0-64-16,0 0 65 0,3-5-65 0,-3 5 21 15,0 0-21-15,0 0 21 0,4-2-21 0,-4 2 3 0,0 0-3 16,5 19 3-16,2 12-3 0,-7-31-5 0,0 0 5 16,5 46-5-16,2 16 5 0,-7-62-11 0,0 0 11 0,5 58-10 15,-1 4 10-15,-4-62-41 16,0 0 41-16,5 51-41 0,0-6 41 0,-5-45-143 0,0 0 143 0,13 31-142 15,4-12 142-15,-17-19-190 0,0 0 190 0,24-11-190 16,1-21 190-16,24-8-628 0</inkml:trace>
  <inkml:trace contextRef="#ctx0" brushRef="#br0" timeOffset="75586.661">22285 7935 516 0,'0'0'0'0,"9"-3"0"0,0-6 0 15,-9 9 86-15,0 0-86 0,5-7 86 0,2 4-86 0,-7 3 101 16,0 0-101-16,1-3 102 0,1 1-102 0,-2 2 96 16,0 0-96-16,0 0 96 0,5 0-96 0,-5 0 86 15,0 0-86-15,0 0 86 0,2 0-86 0,-2 0 77 16,0 0-77-16,4 0 77 0,3 0-77 0,-7 0 52 16,0 0-52-16,10 0 52 0,2 0-52 0,-12 0 45 0,0 0-45 0,21 7 46 15,9 1-46-15,-2 8 0 0,0 4 0 16,-1 1 0-16,0 3 0 0,-27-24 1 15,0 0-1-15,29 34 1 0,1 5-1 0,-30-39-1 16,0 0 1-16,33 43-1 0,2 5 1 0,-35-48-6 0,0 0 6 16,38 43-5-16,-3 0 5 0,-35-43-56 15,0 0 56-15,36 32-55 0,-1-6 55 0,-35-26-151 0,0 0 151 0,30 10-151 16,-6-11 151-16,30 9-788 0</inkml:trace>
  <inkml:trace contextRef="#ctx0" brushRef="#br0" timeOffset="75872.895">22714 7841 1255 0,'0'0'0'0,"5"0"0"0,4 0 0 0,-9 0 132 16,0 0-132-16,0 0 132 15,-4 3-132-15,-3 6 57 0,-5 0-57 0,-7 13 57 0,-6 7-57 16,25-29 37-16,0 0-37 0,-31 39 37 0,-7 11-37 0,38-50-1 16,0 0 1-16,-42 57 0 0,-5 8 0 0,47-65-4 15,0 0 4-15,-52 72-3 0,-8 6 3 0,60-78-2 16,0 0 2-16,-41 59-2 0,7-11 2 0,34-48-69 16,0 0 69-16,-19 30-69 15,11-18 69-15,8-12-103 0,0 0 103 0,10-8-103 0,16-21 103 16,11-9-928-16</inkml:trace>
  <inkml:trace contextRef="#ctx0" brushRef="#br0" timeOffset="76184.09">23053 8065 1558 0,'0'0'0'0,"-3"-10"0"16,-2-7 0-16,5 17 85 0,0 0-85 0,10-3 86 0,9 9-86 15,-19-6 16-15,0 0-16 0,35 0 17 0,14-3-17 16,-2 3-67-16,5-3 67 0,-3 1-66 16,2-2 66-16,-4 1-59 0,-2 0 59 0,-5-1-58 15,-5 2 58-15,-35 2-2 0,0 0 2 0,38-1-1 0,2 1 1 16,-40 0 0-16,0 0 0 0,40 0 0 0,4 0 0 0,-44 0 5 15,0 0-5-15,31 0 5 0,-3 0-5 0,-28 0-127 16,0 0 127-16,16-2-127 16,-8-1 127-16,-8 3-123 0,0 0 123 15,-7-16-122-15,-13-4 122 0,-7-20-675 0</inkml:trace>
  <inkml:trace contextRef="#ctx0" brushRef="#br0" timeOffset="76429.434">23348 7820 975 0,'0'0'0'0,"7"-1"0"16,3-1 0-16,-10 2 146 0,0 0-146 0,7 0 147 16,0-3-147-16,-7 3 103 0,0 0-103 0,11 3 103 15,1-1-103-15,-12-2 62 0,0 0-62 0,14 13 62 16,1 8-62-16,-1 3 3 0,2 9-3 0,-4-4 4 16,0 3-4-16,-12-32 4 0,0 0-4 0,11 43 5 15,-2 12-5-15,-9-55 6 0,0 0-6 0,8 55 7 16,-1 5-7-16,0-12 2 0,0-2-2 0,-3-15 3 15,-1-11-3-15,1-3-7 0,1-3 7 0,0 0-7 16,0-1 7-16,-5-13-147 0,0 0 147 0,16 2-147 16,8-7 147-16,16-2-897 0</inkml:trace>
  <inkml:trace contextRef="#ctx0" brushRef="#br0" timeOffset="76808.021">24431 7644 1423 0,'0'0'0'0,"-8"0"0"0,-8 0 0 0,16 0 110 15,0 0-110-15,0 0 111 0,2 3-111 0,-2-3 23 0,0 0-23 16,0 0 24-16,1 6-24 0,-1-6-1 0,0 0 1 0,-13 3-1 15,-10 0 1-15,23-3-41 0,0 0 41 16,-24 6-40-16,-6 0 40 0,30-6-12 0,0 0 12 16,-31 9-12-16,-3 3 12 0,34-12 0 0,0 0 0 0,-33 19 0 15,-2 5 0-15,35-24 0 0,0 0 0 0,-31 29 1 16,2 12-1-16,8-2 3 16,0 3-3-16,7-15 4 0,5-8-4 0,9-19 22 0,0 0-22 15,-3 36 23-15,6 13-23 0,-3-49 2 0,0 0-2 0,16 48 3 16,12 4-3-16,-28-52 7 0,0 0-7 0,38 43 7 15,9-7-7-15,-47-36-96 0,0 0 96 0,45 24-96 16,4-9 96-16,-49-15-224 0,0 0 224 0,47 3-223 16,0-15 223-16,49 4-647 0</inkml:trace>
  <inkml:trace contextRef="#ctx0" brushRef="#br0" timeOffset="77179.16">24208 8322 1155 0,'0'0'0'0,"9"-1"0"0,5-3 0 0,-14 4 160 16,0 0-160-16,21-3 160 0,9-2-160 0,-30 5 58 16,0 0-58-16,27-7 58 0,3-2-58 0,-30 9 33 0,0 0-33 15,28-7 34-15,-2-1-34 0,-26 8 0 0,0 0 0 16,23-5 1-16,-8 3-1 0,-15 2 0 0,0 0 0 15,14 0 0-15,-3 2 0 0,-11-2 5 0,0 0-5 0,8 5 5 16,-2 2-5-16,-5 3 23 0,-2 4-23 0,1-6 24 16,-2-1-24-16,-3 3 13 0,-2 2-13 15,-4 11 13-15,-1 7-13 0,12-30 18 0,0 0-18 16,-12 30 19-16,-2 0-19 0,14-30 15 16,0 0-15-16,-12 28 15 0,1-6-15 0,11-22 4 0,0 0-4 0,-7 21 5 15,0-6-5-15,7-15 13 0,0 0-13 0,2 16 14 16,5-5-14-16,-7-11-26 0,0 0 26 0,14 2-25 15,9-10 25-15,-23 8-83 0,0 0 83 0,31-24-82 16,11-12 82-16,-42 36-105 0,0 0 105 0,43-50-104 16,6-7 104-16,44-49-979 0</inkml:trace>
  <inkml:trace contextRef="#ctx0" brushRef="#br0" timeOffset="77460.382">24856 7647 1132 0,'0'0'0'0,"0"12"0"0,-1 4 0 16,1-16 146-16,0 0-146 0,0 8 147 0,1-6-147 0,-1-2 93 15,0 0-93-15,4 4 94 0,1-3-94 0,-5-1 45 16,0 0-45-16,11 5 45 0,4 1-45 0,-15-6 32 16,0 0-32-16,23 6 32 0,7 3-32 0,-30-9 10 0,0 0-10 15,38 14 10-15,7 3-10 16,-45-17 12-16,0 0-12 0,47 22 13 0,4 7-13 0,-6 2 17 0,-1-4-17 15,-13-3 17-15,-7-3-17 0,-24-21 1 0,0 0-1 0,33 31 1 16,6 5-1-16,-39-36-5 16,0 0 5-16,35 34-4 0,5 2 4 0,-40-36-101 0,0 0 101 0,40 24-101 15,0-3 101-15,-40-21-134 0,0 0 134 0,31 6-134 16,-5-14 134-16,32 4-933 0</inkml:trace>
  <inkml:trace contextRef="#ctx0" brushRef="#br0" timeOffset="77703.541">25278 7634 1166 0,'0'0'0'0,"-12"19"0"16,-7 8 0-16,19-27 144 0,0 0-144 0,-25 36 145 0,-6 10-145 15,31-46 83-15,0 0-83 0,-35 52 84 0,-5 4-84 16,40-56 37-16,0 0-37 0,-47 74 37 0,-7 8-37 0,54-82 17 15,0 0-17-15,-42 63 17 0,7-4-17 0,35-59-2 16,0 0 2-16,-21 36-1 16,11-21 1-16,10-15-56 0,0 0 56 0,-9 15-56 0,6-11 56 15,3-4-141-15,0 0 141 0,8-22-140 0,13-25 140 0,9-21-906 16</inkml:trace>
  <inkml:trace contextRef="#ctx0" brushRef="#br0" timeOffset="78087.094">25431 7169 1491 0,'0'0'0'0,"4"0"0"16,1-1 0-16,-5 1 168 0,0 0-168 0,9-4 168 15,1-4-168-15,-10 8 65 0,0 0-65 16,16-11 65-16,5 3-65 0,-21 8 3 0,0 0-3 0,24-7 4 15,4 2-4-15,-28 5-22 0,0 0 22 0,26-5-22 16,0 1 22-16,-3 4-9 0,-2 2 9 0,-9 0-9 16,-7-2 9-16,2 5 0 0,-1-2 0 0,-1 9 0 15,0 4 0-15,-5-16-2 0,0 0 2 0,2 27-1 0,-2 9 1 16,0-36 1-16,0 0-1 0,-6 40 1 16,-2 4-1-16,8-44 0 0,0 0 0 0,-11 43 0 15,-1 0 0-15,12-43 0 0,0 0 0 0,-10 34 0 16,-1-7 0-16,11-27 5 0,0 0-5 0,-5 33 5 0,5-2-5 15,7-4 43-15,5-3-43 0,0-8 44 16,6-3-44-16,-18-13 48 0,0 0-48 0,22 11 48 0,10-11-48 0,-3 0 19 16,3-4-19-16,-4-3 20 0,-2 2-20 0,-26 5-35 15,0 0 35-15,26-19-34 0,-2-6 34 0,-24 25-96 16,0 0 96-16,14-45-96 0,-14-15 96 0,14-43-1320 16</inkml:trace>
  <inkml:trace contextRef="#ctx0" brushRef="#br0" timeOffset="-99825.75">16191 9869 135 0,'0'0'0'0,"0"4"0"16,2-1 0-16,-2-3 34 0,0 0-34 0,0 0 34 15,0 0-34-15,0 0 14 0,0 0-14 0,0 0 15 16,0 0-15-16,0 0 13 0,0 0-13 0,0 0 14 15,0 0-14-15,0 0 17 0,0 0-17 0,0 0 17 16,0 0-17-16,0 0 3 0,0 0-3 0,0 0 4 16,0 0-4-16,0 0 12 0,0 0-12 0,0 0 13 0,0 0-13 15,0 0 33-15,0 0-33 0,0 0 33 16,0 0-33-16,0 0 17 0,0 0-17 0,0 0 17 0,0 0-17 16,0 0 19-16,0 0-19 0,0 0 20 0,3-2-20 15,-3 2 17-15,0 0-17 0,4-1 17 0,1-1-17 16,-5 2 9-16,0 0-9 0,7-2 9 0,2 2-9 0,-9 0 16 15,0 0-16-15,10 0 17 0,4-1-17 0,-14 1 14 16,0 0-14-16,18 0 15 0,1 0-15 16,-19 0 15-16,0 0-15 0,19 0 16 0,2 0-16 15,-21 0 16-15,0 0-16 0,22 0 17 0,3 0-17 0,-25 0 15 16,0 0-15-16,26-4 16 0,0 4-16 0,-26 0 16 0,0 0-16 16,30-3 17-16,3 3-17 0,-33 0 25 0,0 0-25 15,31 0 26-15,6 0-26 0,-37 0 30 16,0 0-30-16,38 3 30 0,0 4-30 15,-38-7 21-15,0 0-21 0,35 3 21 0,2 3-21 0,-37-6 18 0,0 0-18 0,38 0 18 16,2 0-18-16,-40 0 27 0,0 0-27 16,46 0 27-16,4 0-27 0,-50 0 30 15,0 0-30-15,52-4 30 0,6 2-30 0,-58 2 31 0,0 0-31 0,56-3 31 16,-1 0-31-16,-55 3 22 0,0 0-22 0,60-4 22 16,2 4-22-16,-62 0 18 0,0 0-18 0,80 0 18 15,13 0-18-15,-93 0 35 0,0 0-35 0,87-5 35 16,-2-2-35-16,-85 7 18 0,0 0-18 0,84-8 19 15,1-4-19-15,-85 12 18 0,0 0-18 0,86-12 19 16,-1 0-19-16,-17 5 46 0,-12-2-46 0,-11 2 46 16,-14 1-46-16,-31 6 8 0,0 0-8 0,61-9 8 15,18 0-8-15,-22 1 37 0,-8 4-37 0,-6 1 37 0,-2-2-37 16,-41 5 19-16,0 0-19 0,48-4 20 16,10 3-20-16,-58 1 1 0,0 0-1 0,82-7 2 15,20-3-2-15,-102 10 6 0,0 0-6 0,100-12 6 0,3-4-6 16,-103 16 7-16,0 0-7 0,109-15 7 0,1-2-7 0,-110 17 0 15,0 0 0-15,110-19 1 16,1-2-1-16,-111 21 0 0,0 0 0 0,115-15 1 0,4-4-1 0,-119 19 19 16,0 0-19-16,116-17 20 0,3 0-20 0,-119 17 3 15,0 0-3-15,120-14 3 0,0 2-3 0,-120 12 7 16,0 0-7-16,119-12 8 0,-4 2-8 16,-115 10 1-16,0 0-1 0,118-5 1 0,2-2-1 0,-120 7 0 15,0 0 0-15,122-9 0 0,-3-1 0 0,-119 10 2 0,0 0-2 16,122-5 2-16,2-2-2 0,-124 7 10 15,0 0-10-15,120-5 11 0,0 0-11 0,-120 5 9 16,0 0-9-16,118-6 9 0,-1 5-9 0,-117 1 9 0,0 0-9 16,120-9 10-16,2 2-10 0,-122 7 8 0,0 0-8 0,117-8 8 15,1-1-8-15,-118 9 3 0,0 0-3 0,126-7 4 16,5-3-4-16,-131 10 19 0,0 0-19 0,125-10 20 16,0-4-20-16,-125 14 3 0,0 0-3 15,128-5 3-15,1-2-3 0,-20 4 0 0,-15 1 0 16,-8-5 1-16,-11 2-1 0,6-4 6 0,3-1-6 0,-12 3 6 15,-6 2-6-15,-66 5 13 0,0 0-13 0,92-8 14 16,18-1-14-16,-16 4 15 0,-5 0-15 0,-9 0 15 16,-12 1-15-16,-68 4 16 0,0 0-16 0,92-8 17 15,16-3-17-15,-108 11 9 0,0 0-9 0,110-8 9 16,8-4-9-16,-118 12 4 0,0 0-4 0,117-16 4 0,5-2-4 16,-122 18 21-16,0 0-21 0,113-14 21 15,-5 0-21-15,-108 14 0 0,0 0 0 0,107-8 1 0,-3-3-1 16,-104 11 3-16,0 0-3 0,94-8 3 0,-8 3-3 15,-86 5 12-15,0 0-12 0,83-9 12 0,-3 2-12 0,-80 7 3 16,0 0-3-16,73-10 4 0,-1 1-4 16,-72 9 6-16,0 0-6 0,54-5 7 0,-9-3-7 0,-45 8 0 15,0 0 0-15,32-4 1 0,-13 4-1 0,-19 0 2 16,0 0-2-16,15-3 3 0,-8 3-3 16,-7 0 10-16,0 0-10 0,6-4 11 0,-3 4-11 0,-3 0-16 15,0 0 16-15,0 0-15 16,4-1 15-16,-4 1-85 0,0 0 85 0,0 0-85 0,0 0 85 0,0 0-126 0,0 0 126 15,-9-7-126-15,-5-5 126 0,14 12-131 16,0 0 131-16,-35-12-131 0,-14-2 131 0,-34-12-862 0</inkml:trace>
  <inkml:trace contextRef="#ctx0" brushRef="#br0" timeOffset="-98302.872">15975 10178 102 0,'0'0'0'0,"12"-4"0"0,9 1 0 15,-21 3 11-15,0 0-11 0,19-7 11 0,9 2-11 16,-28 5 35-16,0 0-35 0,30-7 36 0,8 4-36 0,-38 3 19 16,0 0-19-16,33-4 20 0,4 2-20 0,-37 2 36 15,0 0-36-15,40 0 36 0,7-3-36 0,-47 3 6 16,0 0-6-16,47 0 7 0,0 0-7 0,-47 0 18 0,0 0-18 15,52-2 19-15,6-3-19 0,-58 5 39 0,0 0-39 16,59-2 39-16,0-4-39 16,-59 6 11-16,0 0-11 0,61-6 11 0,6-2-11 0,-67 8 43 15,0 0-43-15,87-7 44 0,14-3-44 0,-101 10 32 0,0 0-32 16,95-5 32-16,1-1-32 0,-96 6 7 0,0 0-7 16,98-3 7-16,-1 0-7 0,-97 3 20 0,0 0-20 0,96 0 20 15,-2-4-20-15,-94 4 8 0,0 0-8 0,89-2 8 16,0 1-8-16,-89 1 15 0,0 0-15 0,92-2 16 15,6-1-16-15,-98 3 39 0,0 0-39 0,90-6 39 16,-6 1-39-16,-84 5 18 0,0 0-18 0,89-5 19 16,2 0-19-16,-91 5 48 0,0 0-48 0,88-3 48 15,3-1-48-15,-91 4 34 0,0 0-34 0,92-5 34 16,-3 2-34-16,-89 3 33 0,0 0-33 0,101-4 34 16,7-3-34-16,-108 7 44 0,0 0-44 0,113-8 44 0,2-1-44 15,-115 9 34-15,0 0-34 0,119-13 35 0,-2-1-35 16,-117 14 33-16,0 0-33 0,127-16 34 15,9-4-34-15,-136 20 44 0,0 0-44 0,125-16 44 16,-6 1-44-16,-119 15 9 0,0 0-9 0,118-12 10 0,2-3-10 0,-120 15 43 16,0 0-43-16,113-11 44 0,-5 1-44 0,-108 10 7 15,0 0-7-15,114-10 7 0,-3 1-7 16,-15 2 29-16,-11 7-29 0,-15-3 29 0,-12-2-29 0,-58 5 5 16,0 0-5-16,85-4 6 0,12-1-6 15,-15 4 9-15,-3 2-9 0,-10-4 10 0,-6-2-10 0,-63 5 15 16,0 0-15-16,84-5 16 0,13-1-16 0,-15 3 3 0,-5 1-3 15,-9-1 4-15,-9-1-4 16,-59 4 20-16,0 0-20 0,84-5 20 0,13 0-20 0,-15 0-2 0,-10 0 2 16,1-2-1-16,-9 0 1 0,-64 7-2 0,0 0 2 15,87-5-1-15,11 0 1 16,-16 0-9-16,-11 0 9 0,-6 1-9 16,-10 2 9-16,-55 2-5 0,0 0 5 0,79-3-4 0,11 0 4 0,-11-1 2 0,-1 8-2 0,-20-8 2 15,-10-1-2-15,-48 5 2 0,0 0-2 0,77-3 2 16,14-6-2-16,-91 9 12 0,0 0-12 0,90-7 13 15,8 0-13-15,-98 7 9 0,0 0-9 0,99-5 9 16,6-3-9-16,-105 8 38 0,0 0-38 16,102-9 39-16,-4-1-39 0,-98 10 5 0,0 0-5 15,94-9 6-15,-5 1-6 0,-89 8 11 0,0 0-11 0,92-7 11 16,2-2-11-16,-94 9 40 0,0 0-40 0,84-10 40 16,-7-2-40-16,-77 12 0 0,0 0 0 0,74-14 0 15,-2 1 0-15,-72 13 1 0,0 0-1 0,73-14 1 0,0 0-1 16,-73 14 3-16,0 0-3 0,68-15 4 15,-5-1-4-15,-63 16 0 0,0 0 0 0,64-13 0 0,-1-3 0 16,-63 16 1-16,0 0-1 0,65-12 2 0,-1 0-2 0,-64 12 0 16,0 0 0-16,56-7 0 0,-13 4 0 0,-43 3 1 15,0 0-1-15,44-4 1 0,-2 3-1 0,-42 1 1 16,0 0-1-16,40-5 1 0,-4 1-1 0,-36 4 1 16,0 0-1-16,32-3 1 0,-6-1-1 0,-5 4 14 15,-4 0-14-15,-6 0 15 0,-6-3-15 16,-5 3 8-16,0 0-8 0,5 0 8 0,-5 0-8 0,0 0 9 15,0 0-9-15,0 0 10 0,3 3-10 0,-3-3-39 16,0 0 39-16,0 0-39 0,0 0 39 0,0 0-122 0,0 0 122 16,0 0-122-16,-3 0 122 0,3 0-221 15,0 0 221-15,-19 4-221 0,-13-3 221 0,-18 6-769 0</inkml:trace>
  <inkml:trace contextRef="#ctx0" brushRef="#br0" timeOffset="-86313.607">2275 12514 774 0,'0'0'0'0,"-3"-10"0"16,-3-7 0-16,6 17 96 0,0 0-96 0,-6-19 97 16,4-1-97-16,2 20 66 0,0 0-66 0,-4-26 66 0,4-2-66 15,0 28 36-15,0 0-36 0,-3-23 36 0,3 2-36 16,0 21 7-16,0 0-7 0,0-15 8 0,-4 4-8 15,4 11 25-15,0 0-25 0,-1-7 26 0,-3 2-26 16,4 5 6-16,0 0-6 0,0-3 7 0,-3 1-7 16,3 2-111-16,0 0 111 0,-2 0-111 0,-2 0 111 15,4 0-97-15,0 0 97 0,-3 2-97 16,-2 1 97-16,5-3-78 0,0 0 78 0,0 5-77 0,0 6 77 0,0-11-63 16,0 0 63-16,5 12-62 0,4 0 62 0,-9-12-41 15,0 0 41-15,15 17-41 0,6 3 41 0,-21-20-2 16,0 0 2-16,23 24-1 0,5 4 1 0,-28-28-4 15,0 0 4-15,31 32-3 0,6 8 3 0,-37-40 2 16,0 0-2-16,38 39 3 0,6 1-3 0,-44-40 23 0,0 0-23 16,41 41 24-16,6 0-24 0,-47-41 22 15,0 0-22-15,47 39 22 0,4-3-22 0,-51-36 9 16,0 0-9-16,64 38 10 0,13-2-10 16,-77-36 10-16,0 0-10 0,80 25 11 0,4-6-11 0,-16-7 33 15,-12-8-33-15,-9-4 34 0,-14-4-34 0,-33 4 4 0,0 0-4 0,52-8 4 16,11-8-4-16,-63 16 17 0,0 0-17 15,80-19 17-15,19-1-17 0,-99 20 9 0,0 0-9 0,101-27 9 16,2-4-9-16,-103 31 9 0,0 0-9 0,110-41 9 16,3-9-9-16,-113 50 3 0,0 0-3 15,115-55 4-15,3-5-4 0,-118 60 0 0,0 0 0 0,115-62 1 16,0-1-1-16,-115 63 1 0,0 0-1 0,101-53 2 16,-3 7-2-16,-98 46 9 0,0 0-9 0,90-40 9 15,-6 9-9-15,-84 31 3 0,0 0-3 0,68-17 4 16,-9 10-4-16,-59 7 7 0,0 0-7 0,53 0 7 0,-8 6-7 15,-45-6 7-15,0 0-7 0,40 10 8 0,-4 7-8 16,-36-17 7-16,0 0-7 0,30 17 8 0,-4 4-8 16,-26-21 23-16,0 0-23 0,30 20 24 0,-1 1-24 15,-29-21 12-15,0 0-12 0,32 19 13 0,4-1-13 16,-4-6 10-16,-3-5-10 0,-1 0 10 0,-2-2-10 0,-1-3 17 16,1-4-17-16,-3 1 17 0,4-5-17 0,-27 6 3 15,0 0-3-15,30-10 4 0,5-4-4 16,-35 14 6-16,0 0-6 0,38-15 7 0,4-5-7 15,-42 20 0-15,0 0 0 0,42-19 1 0,5 0-1 0,-47 19 2 16,0 0-2-16,43-16 3 0,-1 3-3 0,-42 13 0 16,0 0 0-16,51-7 0 0,-1 7 0 0,-50 0-1 15,0 0 1-15,61 7 0 0,11 8 0 0,-72-15-4 16,0 0 4-16,89 28-3 0,13 11 3 0,-102-39-3 0,0 0 3 0,101 36-3 16,9 0 3-16,-21-9 0 0,-7-8 0 15,-14-2 1-15,-14-5-1 0,-54-12 7 0,0 0-7 0,64 7 8 16,4-7-8-16,-68 0 9 0,0 0-9 15,77-3 10-15,-1-8-10 0,-13 3 4 0,-7-1-4 0,-18-1 4 16,-12 3-4-16,-26 7-131 0,0 0 131 0,34-20-130 16,-1-11 130-16,35-19-465 0</inkml:trace>
  <inkml:trace contextRef="#ctx0" brushRef="#br0" timeOffset="-62922.785">16581 10772 303 0,'0'0'0'0,"-5"5"0"0,2-1 0 16,3-4 52-16,0 0-52 0,-4 0 52 0,1-4-52 0,3 4 56 15,0 0-56-15,-2-3 56 0,2-2-56 0,0 5 47 16,0 0-47-16,0-4 47 0,0-1-47 0,0 5 52 16,0 0-52-16,0-3 52 0,-2-1-52 0,2 4 48 15,0 0-48-15,-1-3 49 0,1 1-49 0,0 2 31 16,0 0-31-16,0 0 31 0,-6-3-31 0,6 3 25 15,0 0-25-15,0 0 26 0,-3-4-26 0,3 4 15 16,0 0-15-16,0 0 16 0,-5 0-16 0,5 0 0 0,0 0 0 16,0 0 0-16,0 0 0 0,0 0-7 0,0 0 7 15,1 19-6-15,3 14 6 0,-4-33-26 0,0 0 26 16,9 55-26-16,-1 15 26 0,-8-70-22 16,0 0 22-16,12 111-22 0,6 30 22 0,-18-141-5 15,0 0 5-15,16 150-4 0,-3 18 4 0,-4-29-4 0,-4-21 4 16,-1-17-3-16,-1-17 3 0,-3-84 0 0,0 0 0 15,2 82 0-15,-2-3 0 0,0-79 8 0,0 0-8 0,0 60 8 16,0-12-8-16,0-48 34 0,0 0-34 0,2 34 35 16,0-11-35-16,-2-23 27 0,0 0-27 0,3 15 27 15,-3-8-27-15,0-7 24 0,0 0-24 0,0 7 25 16,0-4-25-16,0-3 16 0,0 0-16 0,0 0 17 16,5-7-17-16,-5 7 41 0,0 0-41 0,4-20 41 15,-4-18-41-15,-4-3 31 0,1-10-31 0,1 1 31 16,2-3-31-16,0 53 22 0,0 0-22 0,-5-70 22 15,1-14-22-15,-1-9 11 0,-2-10-11 0,4 18 11 0,-1 6-11 16,4 79 5-16,0 0-5 0,-2-77 6 0,2 3-6 16,0 74 3-16,0 0-3 0,0-67 3 0,0 13-3 0,-3 14 0 15,-1 16 0-15,4 4 0 0,2 8 0 0,-2-6 4 16,2 1-4-16,1 4 4 0,-3 2-4 0,0 11 2 16,0 0-2-16,4-15 3 0,5-9-3 0,-9 24 2 15,0 0-2-15,5-22 2 0,4 1-2 0,-9 21-1 16,0 0 1-16,7-19 0 0,1 6 0 15,-8 13-5-15,0 0 5 0,12-11-4 0,2 6 4 0,-14 5-15 16,0 0 15-16,16 0-14 0,0 9 14 0,-16-9-24 16,0 0 24-16,19 7-23 0,-2 3 23 0,-17-10-14 15,0 0 14-15,13 12-13 0,0 0 13 0,-13-12-19 0,0 0 19 16,11 12-18-16,-4-2 18 0,-7-10-15 0,0 0 15 16,7 12-15-16,-5-2 15 0,-2-10-5 0,0 0 5 0,1 11-4 15,-1-1 4-15,0-10-3 0,0 0 3 0,-3 15-3 16,-6 6 3-16,-3-2-2 0,3 0 2 15,2-7-1-15,6-7 1 0,1-5-10 0,0 0 10 0,-9 12-9 16,-3 3 9-16,12-15-117 0,0 0 117 0,-9 28-116 16,-3 6 116-16,12-34-114 0,0 0 114 0,-9 29-114 15,0-7 114 1,-6 30-377-16</inkml:trace>
  <inkml:trace contextRef="#ctx0" brushRef="#br0" timeOffset="-62499.899">16780 11514 1177 0,'0'0'0'0,"0"-9"0"0,-2-3 0 16,2 12 73-16,0 0-73 0,7-12 73 0,2 0-73 0,-9 12 40 15,0 0-40-15,17-25 41 0,13-11-41 0,-30 36-74 0,0 0 74 16,33-36-74-16,2-5 74 0,-35 41-90 16,0 0 90-16,33-33-90 0,0 6 90 0,-33 27-36 0,0 0 36 15,26-21-35-15,-3 7 35 0,-23 14 3 0,0 0-3 16,19-6 4-16,-1-1-4 0,-18 7 36 0,0 0-36 0,12-2 36 16,-2 5-36-16,-10-3 43 0,0 0-43 0,7 12 44 15,-2 9-44-15,-5-21 28 0,0 0-28 16,0 27 28-16,-5 13-28 0,5-40 26 0,0 0-26 0,-3 36 26 15,-4-2-26-15,7-34 24 0,0 0-24 0,-6 33 25 16,1-3-25-16,5-30 8 0,0 0-8 16,-3 26 9-16,-2-4-9 0,5-22-7 0,0 0 7 0,-2 18-7 15,2-5 7-15,3-1-57 0,4-3 57 0,-3-4-57 16,1-3 57-16,-5-2-103 0,0 0 103 0,9-9-102 16,5-10 102-16,-14 19-162 0,0 0 162 0,17-31-162 15,2-17 162-15,19-30-416 0</inkml:trace>
  <inkml:trace contextRef="#ctx0" brushRef="#br0" timeOffset="-62181.252">17423 10794 1099 0,'0'0'0'0,"-5"2"0"0,-4 2 0 0,9-4 131 15,0 0-131-15,0 0 132 0,0 0-132 0,0 0 32 16,0 0-32-16,0 0 33 0,0 0-33 0,0 0-20 16,0 0 20-16,0 0-20 0,0 5 20 0,0-5-56 15,0 0 56-15,-7 10-56 0,-3 7 56 0,10-17-36 16,0 0 36-16,-13 28-35 0,-6 11 35 0,19-39-2 16,0 0 2-16,-17 46-1 0,-1 11 1 0,18-57 0 0,0 0 0 15,-14 67 0-15,2 3 0 0,12-70 0 0,0 0 0 16,-3 84 1-16,10 10-1 0,-7-94-1 0,0 0 1 0,14 74-1 15,13-11 1-15,-27-63-135 16,0 0 135-16,28 36-134 0,5-21 134 0,-33-15-192 0,0 0 192 0,34-5-191 16,-3-22 191-16,35-4-304 0</inkml:trace>
  <inkml:trace contextRef="#ctx0" brushRef="#br0" timeOffset="-61948.873">17506 11029 740 0,'0'0'0'0,"2"12"0"16,5 9 0-16,-7-14 149 0,2-11-149 0,-4 1 150 0,2-2-150 16,0-1 75-16,0 1-75 0,0 4 75 15,0-3-75-15,0 4 54 0,5-3-54 0,2 3 54 0,2 0-54 16,2 3 1-16,4 1-1 0,-1-1 1 0,4 2-1 0,1 2 4 16,3 2-4-16,-2-1 5 0,-3 2-5 0,-17-10 0 15,0 0 0-15,23 16 1 0,3 1-1 0,-26-17-1 16,0 0 1-16,28 19 0 0,1 1 0 0,-29-20-100 15,0 0 100-15,25 19-100 0,1-2 100 16,-26-17-117-16,0 0 117 0,12 2-116 0,-10-12 116 0,12 1-568 16</inkml:trace>
  <inkml:trace contextRef="#ctx0" brushRef="#br0" timeOffset="-61750.33">17724 10993 1300 0,'0'0'0'0,"4"-3"0"16,-4-8 0-16,0 11 142 0,0 11-142 0,-7 16 142 15,-2 14-142-15,9-41 1 0,0 0-1 0,-7 53 1 16,4 14-1-16,-3-3-97 0,6-1 97 0,-1-15-97 16,1-10 97-16,0-38-224 0,0 0 224 0,0 41-223 15,1-2 223-15,1 42-593 0</inkml:trace>
  <inkml:trace contextRef="#ctx0" brushRef="#br0" timeOffset="-61460.978">17837 10687 998 0,'0'0'0'0,"-10"15"0"0,-6 4 0 0,16-19 120 15,0 0-120-15,6 5 121 0,4-14-121 0,-10 9 76 16,0 0-76-16,19-1 76 0,6 1-76 0,-25 0 43 16,0 0-43-16,27 13 43 0,7 11-43 15,-34-24-5-15,0 0 5 0,27 35-5 0,-2 13 5 0,-6 0-1 16,-5 1 1-16,-5-4-1 0,-2-6 1 0,-7-39 0 0,0 0 0 16,0 52 0-16,0 9 0 0,0-61 1 0,0 0-1 15,-7 77 2-15,-4 12-2 0,2-29-30 0,-1-17 30 16,5-15-30-16,5-22 30 0,0-6-137 0,0 0 137 0,-12 21-137 15,-8-4 137-15,-11 21-757 0</inkml:trace>
  <inkml:trace contextRef="#ctx0" brushRef="#br0" timeOffset="-61167.115">18357 10957 1188 0,'0'0'0'0,"0"0"0"15,3-3 0-15,-3 3 130 0,0 0-130 0,14-4 130 0,9 1-130 16,-23 3 87-16,0 0-87 0,31-4 88 0,7-1-88 16,-38 5 12-16,0 0-12 0,37-5 13 0,1-2-13 0,-38 7 3 15,0 0-3-15,35-3 3 0,-2-4-3 0,-33 7-4 16,0 0 4-16,26-3-4 0,-8 1 4 0,-18 2-51 15,0 0 51-15,15-4-51 0,-4 3 51 16,-11 1-106-16,0 0 106 0,7-4-106 0,-5-2 106 0,-2 6-139 16,0 0 139-16,8-9-774 0,-16 18 774 0</inkml:trace>
  <inkml:trace contextRef="#ctx0" brushRef="#br0" timeOffset="-60984.505">18473 11324 1513 0,'0'0'0'0,"0"0"120"0,0 0-120 0,0 0 120 15,35 5-120-15,-35-5 15 0,0 0-15 16,30-2 16-16,5-1-16 0,-35 3-46 0,0 0 46 0,38-12-46 16,4-2 46-16,-42 14-222 0,0 0 222 0,38-14-221 15,-1-4 221-15,38-15-822 0</inkml:trace>
  <inkml:trace contextRef="#ctx0" brushRef="#br0" timeOffset="-60351.9">19472 10698 460 0,'0'0'0'0,"-7"6"0"15,-2 0 0-15,5-2 80 0,3-4-80 0,1 0 80 16,3 0-80-16,-3 0 75 0,4-7-75 0,-4 7 75 16,1-5-75-16,-1 5 38 0,0-4-38 15,0 4 39-15,0 0-39 0,0 0 44 0,-3 0-44 0,3 0 45 16,-4 0-45-16,4 0 56 0,-3 0-56 0,3 0 57 16,-4-3-57-16,4 3 60 0,-3 0-60 0,3 0 60 15,-5 3-60-15,5-3 27 0,-4 0-27 0,4 0 27 16,-3 4-27-16,3-4 21 0,0 0-21 0,-9 8 21 15,-5 8-21-15,14-16 4 0,0 0-4 0,-12 20 5 16,-5 8-5-16,17-28 3 0,0 0-3 0,-13 34 3 16,5 6-3-16,8-40 11 0,0 0-11 0,-6 36 11 15,6-4-11-15,2-3 8 0,3-5-8 0,2-7 8 0,-3-5-8 16,3 0 8-16,3-3-8 16,1 1 9-16,4-6-9 0,-2 2 15 0,-3 1-15 0,0-2 15 0,-1-3-15 15,-9-2 3-15,0 0-3 0,14 5 4 0,2 0-4 0,-16-5 2 16,0 0-2-16,17 9 3 0,-3-2-3 15,-14-7 1-15,0 0-1 0,12 10 2 0,1 4-2 0,-13-14 1 16,0 0-1-16,8 20 1 0,-4 1-1 0,-4-21 0 16,0 0 0-16,-2 24 0 0,-3 0 0 0,5-24-53 15,0 0 53-15,-5 22-52 0,-4-5 52 0,9-17-96 16,0 0 96-16,-9 16-95 0,0-6 95 0,9-10-71 16,0 0 71-16,-12-5-70 0,-9-11 70 0,7-2-104 15,0-13 104-15,4-2-103 0,1-5 103 0,9 38-147 16,0 0 147-16,-12-47-147 0,3-10 147 0,-13-48-237 15</inkml:trace>
  <inkml:trace contextRef="#ctx0" brushRef="#br0" timeOffset="-60168.629">19320 10726 326 0,'0'0'0'0,"4"7"0"15,2 8 0-15,0-10 104 16,-5-3-104-16,3-2 105 0,1-2-105 0,-5 2 107 0,0 0-107 0,7 0 108 16,5 2-108-16,-12-2 91 0,0 0-91 0,13 3 92 15,4 1-92-15,-17-4 67 0,0 0-67 0,17 5 67 16,4 0-67-16,-21-5 38 0,0 0-38 0,19 5 39 15,2-1-39-15,-21-4 28 0,0 0-28 0,23 0 28 16,0-4-28-16,-23 4 8 0,0 0-8 0,22-5 9 16,3-5-9-16,-25 10-13 0,0 0 13 0,24-9-13 15,-3-6 13-15,-21 15-125 0,0 0 125 0,17-12-125 16,-4 2 125-16,16-13-615 0</inkml:trace>
  <inkml:trace contextRef="#ctx0" brushRef="#br0" timeOffset="-59800.955">19843 11242 1267 0,'0'0'0'0,"-2"-9"0"16,-5-1 0-16,7 10 149 0,0 0-149 0,-2-4 150 15,4 4-150-15,-2 0 67 0,0 0-67 0,0 0 67 16,7 4-67-16,-7-4-3 0,0 0 3 0,3 0-3 15,3 0 3-15,-6 0-120 0,0 0 120 0,1-5-119 16,-2-2 119-16,1 7-148 0,0 0 148 16,-9-26-148-16,-3-12 148 0,-9-25-773 0</inkml:trace>
  <inkml:trace contextRef="#ctx0" brushRef="#br0" timeOffset="-59418.847">19959 10786 1390 0,'0'0'0'0,"-7"-2"0"0,-3 0 0 0,10 2 179 16,0 0-179-16,-4-1 180 0,-1 1-180 0,5 0 68 0,0 0-68 15,-3 0 69-15,3 0-69 0,0 0 0 16,0 0 0-16,0 0 0 0,0 0 0 0,0 0-45 0,0 0 45 15,0 5-45-15,0 5 45 0,0-10-23 0,0 0 23 16,5 19-22-16,2 10 22 0,-7-29-13 0,0 0 13 16,10 28-13-16,6 4 13 0,-16-32-5 0,0 0 5 0,18 29-5 15,2 0 5-15,-20-29-31 0,0 0 31 0,21 24-31 16,-3-3 31-16,-18-21-26 0,0 0 26 16,17 19-25-16,1 0 25 0,-18-19-33 0,0 0 33 15,15 15-33-15,-6 2 33 0,-9-17-22 0,0 0 22 0,7 16-22 16,-4-4 22-16,-3-12-80 0,0 0 80 0,0 13-80 15,-5 4 80-15,5-17-153 0,0 0 153 0,-5 11-153 16,-4-1 153-16,9-10-174 0,0 0 174 0,-15 7-174 16,1-7 174-16,14 0-171 0,0 0 171 0,-18-21-170 15,3-13 170-15,-17-17-151 0</inkml:trace>
  <inkml:trace contextRef="#ctx0" brushRef="#br0" timeOffset="-59252.305">19982 10609 583 0,'0'0'0'0,"2"16"0"0,3 11 0 0,-5-27 99 16,0 0-99-16,10 11 99 0,6-11-99 0,-16 0 68 16,0 0-68-16,21 3 68 0,3-3-68 0,-24 0 57 15,0 0-57-15,28 0 57 0,2-2-57 0,-30 2 27 16,0 0-27-16,26-1 27 0,2-3-27 0,-7-1-15 16,-7 3 15-16,-4-1-15 0,-3 1 15 0,-7 2-178 15,0 0 178-15,4-5-177 0,-4 0 177 0,3-4-421 16</inkml:trace>
  <inkml:trace contextRef="#ctx0" brushRef="#br0" timeOffset="-58394.188">20592 11021 1009 0,'0'0'0'0,"0"-9"0"0,0-5 0 0,0 14 66 16,0 0-66-16,0-5 66 0,0 2-66 16,0 3 2-16,0 0-2 0,0 0 3 0,0 0-3 0,0 0 5 15,0 0-5-15,0 3 5 0,5-1-5 0,4 1 5 16,1 1-5-16,-1-1 5 0,0-3-5 0,1 2 45 16,6 0-45-16,-6-1 45 0,4 1-45 0,-14-2 22 15,0 0-22-15,23 2 23 0,-1-2-23 0,6 3 37 16,2-3-37-16,-6 0 37 0,1 0-37 15,-25 0 14-15,0 0-14 16,31-3 15-16,6-1-15 0,-37 4 5 0,0 0-5 0,36-5 6 0,3 0-6 0,-39 5 15 0,0 0-15 16,33-5 16-16,-4 0-16 0,-29 5-46 0,0 0 46 15,23-7-45 1,-6 3 45-16,-17 4-151 16,0 0 151-16,12-1-150 0,-6-4 23 0,-6 5 127 0,-9-6-127 0,-10 0 127 0,-9-5-509 0</inkml:trace>
  <inkml:trace contextRef="#ctx0" brushRef="#br0" timeOffset="-58103.957">20902 10863 628 0,'0'0'0'0,"7"3"0"15,7 3 0-15,-14-6 115 0,0 0-115 0,2 1 115 16,-1-2-115-16,-1 1 73 0,0 0-73 0,0 0 74 0,-3 0-74 15,3 0 66-15,0 0-66 0,-5-4 66 0,1 1-66 0,4 3 42 16,0 0-42-16,-3-2 43 0,1 0-43 0,2 2 34 16,0 0-34-16,0 0 35 0,0 0-35 0,0 0 15 15,0 0-15-15,0 4 16 0,-2 3-16 0,2-7 2 16,0 0-2-16,-2 22 3 0,1 15-3 0,1-37 2 16,0 0-2-16,-2 43 2 15,-3 9-2-15,5-52-61 0,0 0 61 0,-4 49-60 0,4 4 60 16,0-53-127-16,0 0 127 0,0 42-127 0,0-6 127 0,0 42-626 15</inkml:trace>
  <inkml:trace contextRef="#ctx0" brushRef="#br0" timeOffset="-56852.683">20731 11089 460 0,'0'0'0'0,"7"-5"0"0,7-7 0 0,-12 9-3 15,-6 3 3-15,4 0-3 0,0-6 3 0,0 6-41 16,-5-1 41-16,0 1-40 0,-2 0 40 0,7 0-14 15,0 0 14-15,-11 0-13 0,-3 1 13 0,14-1-9 16,0 0 9-16,-15 0-8 0,-4 0 8 0,19 0 0 0,0 0 0 16,-20 0 1-16,1 0-1 15,19 0 34-15,0 0-34 0,-17 0 35 16,3 0-35-16,14 0 42 0,0 0-42 0,-12 0 43 0,0-1-43 0,12 1 57 0,0 0-57 0,-9-2 58 16,2 0-58-16,7 2 72 0,0 0-72 0,-5-1 72 15,-1 1-72-15,6 0 54 0,0 0-54 0,0 0 55 16,0-7-55-16,0 7 57 0,0 0-57 15,2-4 58-15,5 3-58 0,-7 1 40 0,0 0-40 0,9-7 40 16,7 2-40-16,3 1 27 0,5-1-27 0,-5 2 27 16,4-1-27-16,-23 4 4 0,0 0-4 0,31-5 5 15,6 0-5-15,-37 5 4 0,0 0-4 0,43-2 4 16,8-1-4-16,-51 3 6 0,0 0-6 0,52-2 7 16,9-1-7-16,-61 3 6 0,0 0-6 15,54-2 7-15,0 0-7 0,-54 2 22 0,0 0-22 0,44-3 23 16,-8-1-23-16,-36 4 37 0,0 0-37 0,30-1 37 15,-13-3-37-15,-17 4 21 0,0 0-21 0,14-2 21 16,-5 1-21-16,-9 1 29 0,0 0-29 0,5 0 29 0,-1 0-29 16,-4 0-11-16,0 0 11 0,0 0-10 0,0 0 10 0,0 0-44 15,0 0 44-15,-6 0-44 0,-2 0 44 16,8 0-44-16,0 0 44 0,-23 0-43 0,-8 0 43 0,31 0-30 16,0 0 30-16,-39-4-30 0,-4 3 30 0,43 1-34 15,0 0 34-15,-44-2-34 0,-6 0 34 0,50 2-14 16,0 0 14-16,-42-2-13 0,4 2 13 0,38 0-6 15,0 0 6-15,-35 0-6 0,0 0 6 0,35 0 0 16,0 0 0-16,-28 0 0 0,5 2 0 0,23-2 1 16,0 0-1-16,-20 2 2 0,4-2-2 0,16 0 19 15,0 0-19-15,-14 2 20 0,2-2-20 0,12 0 15 0,0 0-15 16,-9 1 15-16,2-1-15 0,7 0 34 16,0 0-34-16,-5 4 35 0,0-4-35 0,5 0 11 0,0 0-11 15,-4 0 11-15,4-4-11 0,0 4 36 0,0 0-36 0,7-3 37 16,7-2-37-16,-14 5 12 0,0 0-12 0,23-7 12 15,6-2-12-15,-29 9 19 0,0 0-19 16,37-12 20-16,6-3-20 0,-43 15 8 0,0 0-8 0,46-17 9 16,3 1-9-16,-49 16 9 0,0 0-9 0,45-15 10 15,-2 1-10-15,-43 14 15 0,0 0-15 0,37-10 15 16,-4 3-15-16,-33 7 8 0,0 0-8 0,24-5 8 16,-4 2-8-16,-20 3 3 0,0 0-3 0,10-2 4 15,-3 2-4-15,-7 0-5 0,0 0 5 0,4 0-5 16,-3 2 5-16,-1-2-41 0,0 0 41 0,-14 8-40 15,-14 1 40-15,28-9-13 0,0 0 13 0,-33 10-13 0,-7 2 13 16,40-12-38-16,0 0 38 0,-42 12-37 0,-5 0 37 16,47-12-30-16,0 0 30 0,-43 12-30 0,-1 0 30 15,44-12-8-15,0 0 8 0,-38 8-7 0,1 1 7 16,37-9-2-16,0 0 2 0,-31 7-2 0,7 0 2 0,24-7 2 16,0 0-2-16,-21 5 3 0,3 2-3 0,18-7 15 15,0 0-15-15,-15 1 15 0,4 3-15 16,11-4 17-16,0 0-17 0,-9 2 17 0,3-1-17 0,6-1 39 15,0 0-39-15,-6 4 40 0,3-4-40 16,3 0 19-16,0 0-19 0,0 0 20 16,0 0-20-16,0 0 36 0,0 0-36 0,9 0 37 0,4 0-37 0,-13 0 31 0,0 0-31 15,20 1 31-15,6-1-31 0,-26 0 3 0,0 0-3 16,29 0 3-16,8 0-3 0,-37 0-4 0,0 0 4 16,44-1-3-16,8-4 3 0,-52 5-123 0,0 0 123 0,56-7-122 15,3-2 122-15,-59 9-139 0,0 0 139 16,55-15-139-16,-1-4 139 0,56-15-592 0</inkml:trace>
  <inkml:trace contextRef="#ctx0" brushRef="#br0" timeOffset="-56454.927">21639 10683 1188 0,'0'0'0'0,"-7"0"0"0,-9 0 0 16,11 0 113-16,5-2-113 0,-4 2 114 0,3-1-114 15,1 1-17-15,0 0 17 0,-4 0-16 0,-1 0 16 0,5 0-62 16,0 0 62-16,-16 7-62 0,-5 4 62 0,21-11-53 16,0 0 53-16,-17 7-53 0,0 2 53 0,17-9-15 15,0 0 15-15,-14 14-15 0,1 1 15 0,13-15-3 16,0 0 3-16,-1 19-3 0,8 3 3 0,-7-22 7 15,0 0-7-15,21 21 7 0,8-6-7 0,-29-15 18 16,0 0-18-16,26 12 19 0,0-5-19 0,-26-7 10 16,0 0-10-16,32 9 10 15,3-3-10-15,-35-6 10 0,0 0-10 0,34 11 10 0,3-1-10 0,-37-10 3 16,0 0-3-16,31 14 4 0,-3 1-4 0,-28-15 12 0,0 0-12 16,23 19 12-16,-6 0-12 0,-17-19 0 15,0 0 0-15,13 20 1 0,-10 3-1 0,-3-23-5 0,0 0 5 0,-7 29-4 16,-9 7 4-16,16-36-90 15,0 0 90-15,-19 29-89 0,-7-2 89 0,26-27-126 16,0 0 126-16,-33 17-126 0,-5-12 126 0,-37 18-508 0</inkml:trace>
  <inkml:trace contextRef="#ctx0" brushRef="#br0" timeOffset="-56245.487">21578 10486 1009 0,'0'0'0'0,"9"3"0"0,6 4 0 16,-15-7 172-16,0 0-172 0,16 5 173 0,5 1-173 16,-21-6 98-16,0 0-98 0,26 1 99 0,4-1-99 15,-30 0 58-15,0 0-58 0,34-7 59 0,-1-3-59 16,-33 10-46-16,0 0 46 0,37-13-46 0,3-6 46 0,-40 19-127 16,0 0 127-16,40-17-126 0,2-2 126 0,-42 19-229 15,0 0 229-15,42-12-228 0,0 3 228 0,43-10-533 16</inkml:trace>
  <inkml:trace contextRef="#ctx0" brushRef="#br0" timeOffset="-55737.716">22306 10714 1065 0,'0'0'0'0,"10"-9"0"0,10-1 0 15,-20 10 139-15,0 0-139 0,5-5 139 0,-5 3-139 16,0 2 78-16,0 0-78 0,0 0 78 0,-4-1-78 16,4 1 34-16,0 0-34 0,0 0 34 0,0 0-34 0,0 0 5 15,0 0-5-15,0 0 5 0,7-4-5 0,-7 4 7 16,0 0-7-16,9 0 7 0,5 0-7 0,-14 0 14 15,0 0-14-15,24 9 15 0,8 6-15 0,-32-15 50 16,0 0-50-16,36 22 50 0,6 9-50 0,-42-31 8 16,0 0-8-16,42 34 8 0,1 8-8 0,-43-42 3 15,0 0-3-15,46 41 3 0,3 5-3 0,-49-46-11 16,0 0 11-16,43 38-10 0,1-2 10 0,-44-36-54 16,0 0 54-16,35 29-53 0,-8-7 53 0,-27-22-119 0,0 0 119 15,23 17-119-15,-7-5 119 0,-16-12-148 0,0 0 148 0,5-8-148 16,-9-15 148-16,6-6-713 0</inkml:trace>
  <inkml:trace contextRef="#ctx0" brushRef="#br0" timeOffset="-55487.487">22672 10575 1155 0,'0'0'0'0,"7"5"0"15,7 7 0-15,-13-8 137 0,1-3-137 0,-5 3 138 16,-9-2-138-16,-4 3 76 0,-3 3-76 0,7 1 76 0,3 1-76 16,9-10 40-16,0 0-40 0,-25 33 41 0,-2 13-41 15,27-46-8-15,0 0 8 0,-34 60-8 0,-4 14 8 16,38-74-5-16,0 0 5 0,-42 85-4 0,-8 16 4 16,50-101-77-16,0 0 77 0,-33 77-77 0,7-17 77 15,26-60-134-15,0 0 134 0,-7 33-133 0,17-23 133 0,-10 30-820 16</inkml:trace>
  <inkml:trace contextRef="#ctx0" brushRef="#br0" timeOffset="-55055.769">23189 10834 1233 0,'0'0'0'0,"5"-2"0"0,6-3 0 16,-11 5 95-16,0 0-95 0,26-7 96 16,11-5-96-16,-37 12 48 0,0 0-48 0,41-15 49 15,8-1-49-15,-3 4 6 0,-1-3-6 0,-2 6 7 0,1-3-7 0,-44 12-2 16,0 0 2-16,54-10-1 0,5 1 1 15,-5 1-40-15,0-2 40 0,-5 1-39 16,-4 2 39-16,-6 2-114 0,-3-3 114 0,-4-1-114 16,-5 4 114-16,-27 5-128 0,0 0 128 0,32-14-128 0,1-1 128 0,31-18-634 15</inkml:trace>
  <inkml:trace contextRef="#ctx0" brushRef="#br0" timeOffset="-50257.751">23604 10486 561 0,'0'0'0'0,"7"0"0"0,5 0 0 0,-12 0 74 15,0 0-74-15,5 0 74 0,-1-5-74 0,-4 5 61 16,0 0-61-16,1-3 62 0,-2-6-62 0,1 9 64 15,0 0-64-15,0-7 65 0,0-3-65 0,0 10 47 16,0 0-47-16,0-5 47 0,0-4-47 0,0 9 59 16,0 0-59-16,0-3 59 0,0-1-59 0,0 4 51 15,0 0-51-15,0 0 51 0,0-3-51 0,0 3 44 0,0 0-44 16,0 0 44-16,0 0-44 0,0 0-13 0,0 0 13 16,0 0-12-16,0 0 12 0,0 0-20 15,0 0 20-15,0 0-19 0,0 0 19 0,0 0-1 0,0 0 1 16,0 0-1-16,0 0 1 0,0 0-2 0,0 0 2 0,0 0-2 15,0 0 2-15,0 0-2 0,0 0 2 0,0 3-1 16,0 1 1-16,0-4-1 0,0 0 1 0,3 22-1 16,2 12 1-16,-5-34 1 0,0 0-1 0,11 50 2 15,5 10-2-15,-16-60 2 0,0 0-2 16,19 70 2-16,-2 4-2 0,-17-74-13 0,0 0 13 0,21 87-13 16,2 12 13-16,-23-99-153 0,0 0 153 0,14 62-152 15,-7-26 152-15,14 58-625 0</inkml:trace>
  <inkml:trace contextRef="#ctx0" brushRef="#br0" timeOffset="-48442.597">24431 10280 147 0,'0'0'0'0,"0"0"0"0,0 0 0 0,0 0-14 0,0 0 14 16,0 0-13-16,0 0 13 0,0 0-27 0</inkml:trace>
  <inkml:trace contextRef="#ctx0" brushRef="#br0" timeOffset="-48028.589">24424 10262 147 0,'0'0'0'0,"0"3"0"16,0 4 0-16,0-2 52 0,-1-5-52 0,1 0 52 15,0 0-52-15,0 0 42 0,0 0-42 0,0 0 42 16,3 0-42-16,-3 0 43 0,0 0-43 0,0 0 43 16,0 0-43-16,0 0 41 0,0 0-41 0,0 0 41 15,0 0-41-15,0 0 34 0,0 0-34 0,0 0 35 16,0 0-35-16,0 0 23 0,0 0-23 0,0 0 24 0,0 0-24 16,0 0 35-16,0 0-35 0,0 0 36 0,0 0-36 15,0 0 20-15,0 0-20 0,0 0 20 0,0 0-20 16,0 0 29-16,0 0-29 0,0 2 29 0,2 1-29 0,-2-3 31 15,0 0-31-15,3 14 31 0,1 6-31 0,-4-20 20 16,0 0-20-16,7 30 20 16,2 9-20-16,-9-39 36 0,0 0-36 0,10 41 36 15,0 7-36-15,-10-48 12 0,0 0-12 0,9 43 13 0,0-4-13 16,-9-39 36-16,0 0-36 0,9 40 37 0,1-4-37 0,-10-36 5 16,0 0-5-16,7 27 6 0,0 1-6 0,-7-28 18 15,0 0-18-15,5 18 19 0,-1-4-19 0,-4-14 23 0,0 0-23 16,3 12 24-16,1-2-24 0,-4-10 7 0,0 0-7 15,1 5 8-15,3 2-8 0,-4-7 1 16,0 0-1-16,0 2 2 0,0 0-2 0,0-2-39 0,0 0 39 0,0 0-38 16,0 0 38-16,0 0-106 0,0 0 106 15,0 0-105-15,-5-4 105 0,5 4-151 0,0 0 151 0,-2-7-150 16,0 2 150-16,-1-5-341 0</inkml:trace>
  <inkml:trace contextRef="#ctx0" brushRef="#br0" timeOffset="-46362.114">24740 10698 751 0,'0'0'0'16,"-2"-8"0"-16,-5-6 0 0,7 14 61 0,0 0-61 15,0-5 61-15,2 5-61 0,-2 0 16 0,0 0-16 0,5 0 17 16,-3 4-17-16,-2-4 41 0,0 0-41 0,3 0 41 15,2 0-41-15,-5 0 33 0,0 0-33 16,4 0 34-16,-2 0-34 0,-2 0 69 0,0 0-69 0,0 0 70 16,0 0-70-16,0 0 69 0,0 0-69 0,0 0 70 15,0-4-70-15,0 4 67 0,0 0-67 0,0 0 67 16,0-3-67-16,0 3 54 0,-2-4-54 0,2 4 55 16,0-1-55-16,0 1 16 0,0 0-16 0,0 0 17 15,2-4-17-15,-2 4 32 0,1-5-32 0,-1 5 33 0,0 0-33 16,0 0 1-16,0 0-1 0,0 0 2 0,0 0-2 15,0 0 0-15,0 0 0 0,0 0 0 16,0 0 0-16,0 0-7 0,0 0 7 0,0 0-6 0,0 0 6 16,0 0-10-16,0 0 10 0,0 0-10 0,0 0 10 15,0 0-17-15,0 0 17 0,0 0-16 0,0 0 16 16,0 0-4-16,0 0 4 0,0 0-3 0,0 0 3 0,0 0-3 16,0 0 3-16,0 0-3 0,0 0 3 0,0 0-2 15,0 0 2-15,0 0-1 0,0 0 1 0,0 0-4 16,0 0 4-16,0 0-4 0,0 0 4 0,0 0-12 15,0 0 12-15,0 0-12 0,0 0 12 0,0 0-4 16,0 0 4-16,0 0-3 0,0 0 3 0,0 0-7 16,0 0 7-16,0 0-7 0,0 0 7 0,0 0-3 0,0 0 3 15,0 0-3-15,0 0 3 0,0 0 0 16,0 0 0-16,0 0 0 0,0 0 0 0,0 0-5 0,0 0 5 0,0 0-5 16,0 0 5-16,0 0-1 0,0 0 1 15,0 0 0-15,0 0 0 0,0 0-2 0,0 0 2 0,0 0-2 16,0 0 2-16,0 0-11 15,0 0 11-15,0 0-11 0,0 0 11 0,0 0-4 0,0 0 4 0,0 0-3 16,0 0 3-16,0 0-7 0,0 0 7 0,0 0-7 16,0 0 7-16,0 0-1 0,0 0 1 0,0 0 0 15,0 0 0-15,0 0-3 0,0 0 3 0,0 0-2 16,0 0 2-16,0 0-36 0,0 0 36 0,0 0-35 16,0 0 35-16,0 0-96 0,0 0 96 0,0 0-96 15,0 0 96-15,0 0-125 0,0 0 125 0,-5-2-124 16,-5-1 124-16,-6-2-629 0</inkml:trace>
  <inkml:trace contextRef="#ctx0" brushRef="#br0" timeOffset="-45829.815">24858 10334 169 0,'0'0'0'0,"5"0"0"0,2 0 0 0,-7 0-2 0,0 0 2 0,6 0-1 0,-3 0 1 0,6 0-65 16</inkml:trace>
  <inkml:trace contextRef="#ctx0" brushRef="#br0" timeOffset="-45239.889">24881 10328 203 0,'0'0'0'0,"0"0"0"0,0 0 0 0,0 0 52 0,0 0-52 0,0 0 52 16,0 0-52-16,0 0 51 0,0 0-51 0,0 0 51 15,-2-3-51-15,2 3 51 0,0 0-51 0,0 0 51 16,-2-3-51-16,2 3 42 0,0 0-42 0,0 0 43 16,0-4-43-16,0 4 35 0,0 0-35 0,0 0 36 15,0 0-36-15,0 0 39 0,0 0-39 0,0 0 40 16,0 0-40-16,0 0 44 0,0 0-44 0,2 4 45 16,0 2-45-16,-2-6 35 0,0 0-35 0,3 16 36 15,4 8-36-15,-7-24 34 0,0 0-34 0,7 24 34 16,2 7-34-16,-9-31 38 0,0 0-38 15,7 29 39-15,2-2-39 0,-9-27 33 0,0 0-33 0,8 24 33 0,3-2-33 16,-11-22 33-16,0 0-33 0,12 16 33 0,5-4-33 16,-17-12-2-16,0 0 2 0,14 7-1 15,2-6 1-15,-16-1-3 0,0 0 3 0,16-1-3 0,1-6 3 0,-17 7-7 16,0 0 7-16,14-7-6 0,-2-3 6 16,-12 10 0-16,0 0 0 0,11-7 0 0,-3-5 0 0,-8 12 0 15,0 0 0-15,9-10 0 0,0-1 0 0,-9 11 2 16,0 0-2-16,10-7 2 0,-4-3-2 0,-6 10 0 15,0 0 0-15,7-5 0 0,1 0 0 0,-8 5-3 16,0 0 3-16,9-3-2 0,-4-1 2 0,-5 4-13 16,0 0 13-16,7 0-13 0,0 0 13 0,-7 0-17 15,0 0 17-15,9 0-16 0,3 4 16 16,-12-4-9-16,0 0 9 0,10 5-9 0,3 3 9 0,-13-8-17 16,0 0 17-16,12 10-16 0,0 4 16 0,-12-14-1 15,0 0 1-15,10 14-1 0,-1 0 1 0,-9-14-1 0,0 0 1 0,7 13 0 16,-2 3 0-16,1-1-3 0,-3 2 3 15,-1-10-3-15,-2-2 3 0,0 0-2 0,-2-3 2 0,0 2-1 16,1 1 1-16,-3 2 0 0,1 3 0 0,-1-3 1 16,2-2-1-16,2-5 1 0,0 0-1 0,-5 10 1 15,-7 2-1-15,12-12 0 0,0 0 0 16,-9 10 0-16,-1 1 0 0,10-11-9 0,0 0 9 0,-7 6-8 16,-4 0 8-16,11-6-63 0,0 0 63 0,-8 0-62 15,-1-6 62-15,9 6-126 0,0 0 126 0,-7-15-125 16,2-9 125-16,-7-15-395 0</inkml:trace>
  <inkml:trace contextRef="#ctx0" brushRef="#br0" timeOffset="-44675.284">24877 10316 147 0,'0'0'0'0,"14"4"0"15,9 8 0-15,-23-12 74 0,0 0-74 0,7 2 74 16,-9-4-74-16,2 2 64 0,0 0-64 0,0 0 64 15,-7-4-64-15,7 4 50 0,0 0-50 16,-3 0 50-16,-3-3-50 0,6 3 50 0,0 0-50 0,-5-2 51 16,2 2-51-16,3 0 48 0,0 0-48 0,-4 0 48 15,1 0-48-15,3 0 42 0,0 0-42 0,0 0 42 16,-4 0-42-16,4 0 41 0,0 0-41 0,0 0 42 16,0 0-42-16,0 0 40 0,0 0-40 0,0 0 40 15,0 0-40-15,0 0 40 0,0 0-40 0,0 0 40 16,0 0-40-16,0 0 26 0,0 0-26 0,0 0 26 15,0 0-26-15,0 0 27 0,0 0-27 0,0 0 27 16,0 0-27-16,0 0 33 0,0 0-33 0,0 0 33 0,0 0-33 16,0 0 19-16,0 0-19 0,0 0 20 15,7-3-20-15,-7 3 18 0,0 0-18 0,9-4 19 0,5-1-19 0,-14 5 27 16,0 0-27-16,17-5 27 0,4 0-27 16,-21 5 2-16,0 0-2 0,26-7 3 15,6 2-3-15,-32 5 22 0,0 0-22 0,29-7 22 0,1 2-22 16,-30 5 6-16,0 0-6 0,28-3 7 0,-2 1-7 0,-26 2 9 15,0 0-9-15,21-2 10 0,-5 2-10 16,-4 0 1-16,-2 0-1 0,-5 0 1 0,-1-2-1 0,-4 2-85 16,0 0 85-16,0 0-85 0,0 0 85 0,0 0-137 15,0 0 137-15,-4 2-137 0,1 0 137 0,-4 3-647 16</inkml:trace>
  <inkml:trace contextRef="#ctx0" brushRef="#br0" timeOffset="-42987.077">25827 10150 471 0,'0'0'0'0,"0"-7"0"0,-2-8 0 0,2 10 30 0,2 3-30 0,-2 2 30 15,0 0-30-15,0 0 32 0,0 4-32 0,0-4 32 16,0 0-32-16,0 0 19 0,0 3-19 0,0-3 20 0,0 3-20 16,0-3 11-16,0 0-11 0,0 0 11 0,0 0-11 15,0 0 63-15,0 4-63 0,0-4 63 0,0 0-63 0,0 0 58 16,0 0-58-16,0 0 58 0,0 3-58 0,0-3 68 15,0 5-68-15,0-5 68 0,0 0-68 0,0 0 65 16,0 0-65-16,0 0 66 0,0 0-66 0,0 0 48 16,0 0-48-16,0 0 48 0,0 2-48 0,0-2 44 15,2 4-44-15,-2-4 44 0,3 1-44 0,-3-1 18 16,0 0-18-16,0 0 19 0,0 0-19 0,0 0 12 16,0 0-12-16,0 0 13 0,0 0-13 0,0 0 17 0,0 0-17 15,5 5 17-15,6 2-17 0,-11-7 1 16,0 0-1-16,26 21 1 0,14 6-1 0,-40-27 3 0,0 0-3 15,43 36 4-15,8 7-4 0,-51-43 2 16,0 0-2-16,52 46 2 0,2 6-2 0,-7-4 1 0,-1-5-1 16,-6-8 2-16,-4-7-2 0,-36-28 3 0,0 0-3 0,39 29 4 15,-1-3-4-15,-38-26 6 0,0 0-6 0,35 20 6 16,1-1-6-16,-36-19-26 0,0 0 26 0,25 12-26 16,-3-5 26-16,-22-7-150 0,0 0 150 0,14 2-150 15,-5-6 150-15,-9 4-120 0,0 0 120 0,0-17-119 16,-9-17 119-16,1-18-577 0</inkml:trace>
  <inkml:trace contextRef="#ctx0" brushRef="#br0" timeOffset="-42683.351">26285 10104 852 0,'0'0'0'0,"10"5"0"0,6 7 0 0,-16-12 127 16,0 0-127-16,-5 10 128 0,-11-4-128 0,2 4 76 16,-3 2-76-16,6-9 76 0,3 1-76 0,-1 1 30 15,2 0-30-15,-7 17 30 0,-2 9-30 0,16-31 3 16,0 0-3-16,-22 39 4 0,-6 9-4 0,28-48 2 16,0 0-2-16,-31 47 2 0,-4 6-2 0,35-53 4 15,0 0-4-15,-35 51 5 0,-2 2-5 0,37-53 12 0,0 0-12 16,-31 45 13-16,3-7-13 0,4-6 1 15,1-8-1-15,9-8 1 16,9-8-1-16,-2 1-73 0,2-3 73 0,3-2-73 0,2-4 73 0,0 0-135 16,0 0 135-16,-7-15-134 0,2-9 134 0,-6-14-620 15</inkml:trace>
  <inkml:trace contextRef="#ctx0" brushRef="#br0" timeOffset="-42195.457">26231 9294 998 0,'0'0'0'0,"2"-7"0"0,3-7 0 15,-5 14 64-15,0 0-64 0,16-15 65 0,6-8-65 0,-22 23 42 16,0 0-42-16,33-17 42 0,9-3-42 0,-42 20 18 16,0 0-18-16,45-17 19 15,4 0-19-15,-49 17 10 0,0 0-10 0,44-12 10 0,-1 0-10 0,-43 12 43 16,0 0-43-16,32-7 44 0,-8 5-44 0,-24 2 49 16,0 0-49-16,19 0 49 0,-3 2-49 0,-16-2 37 15,0 0-37-15,12 7 37 0,-3 5-37 0,-9-12 27 16,0 0-27-16,3 24 27 0,-3 8-27 0,-7 2 26 15,-5 2-26-15,7-13 26 0,5-11-26 0,0-12 22 16,0 0-22-16,-14 32 23 0,-5 11-23 0,19-43 9 0,0 0-9 16,-19 36 10-16,0 0-10 15,19-36-1-15,0 0 1 0,-16 31 0 0,2-6 0 0,14-25-4 16,0 0 4-16,-9 23-3 0,4-4 3 16,5-19-8-16,0 0 8 0,2 18-8 0,6-2 8 0,-8-16-1 0,0 0 1 0,14 12-1 15,7-9 1-15,-21-3 0 16,0 0 0-16,21 2 0 0,4-4 0 0,-25 2-12 0,0 0 12 15,22-3-12-15,1-1 12 0,-23 4-107 0,0 0 107 0,23-8-106 16,-1-2 106-16,-22 10-130 0,0 0 130 0,23-14-129 16,-2-3 129-16,22-12-789 0</inkml:trace>
  <inkml:trace contextRef="#ctx0" brushRef="#br0" timeOffset="-42005.967">27109 9881 1636 0,'0'0'0'0,"-9"-13"0"0,-5-11 0 0,14 24 49 16,0 0-49-16,2 3 50 0,9 18-50 0,-11-21-54 16,0 0 54-16,12 20-1200 0,-24-40 1200 0</inkml:trace>
  <inkml:trace contextRef="#ctx0" brushRef="#br0" timeOffset="-37612.136">17557 12261 102 0,'0'0'0'0,"31"-7"0"16,20-5 0-16,-51 12 36 0,0 0-36 0,92-15 36 15,28-6-36-15,-120 21 48 0,0 0-48 0,131-19 48 16,10 2-48-16,-141 17 58 0,0 0-58 0,152-15 59 15,5-1-59-15,-157 16 51 0,0 0-51 0,162-12 52 16,7 2-52-16,-169 10 44 0,0 0-44 0,182-7 45 16,14 2-45-16,-196 5 29 0,0 0-29 0,198-7 29 15,11 0-29-15,-209 7 45 0,0 0-45 0,201-12 45 0,-1-1-45 16,-200 13 40-16,0 0-40 0,193-18 40 0,-6-4-40 16,-32 5 40-16,-21-4-40 0,-16 8 40 0,-24 2-40 0,-94 11 34 15,0 0-34-15,143-17 35 0,23-5-35 16,-166 22 33-16,0 0-33 0,183-19 34 0,21-1-34 0,-204 20 32 15,0 0-32-15,203-19 32 0,12 3-32 0,-215 16 22 16,0 0-22-16,209-18 22 0,0 2-22 0,-209 16 18 16,0 0-18-16,207-15 18 0,0-2-18 0,-207 17 27 15,0 0-27-15,209-18 27 0,-5 0-27 0,-204 18 20 16,0 0-20-16,202-24 20 0,-3-5-20 0,-51 6 46 16,-33 4-46-16,-7-5 46 0,-14 2-46 0,-94 22-9 15,0 0 9-15,119-29-9 0,9-5 9 0,-128 34-12 0,0 0 12 16,135-34-12-16,6-1 12 15,-141 35-16-15,0 0 16 0,130-29-15 0,-6 2 15 0,-124 27-5 0,0 0 5 16,127-23-5-16,0 6 5 0,-127 17-8 0,0 0 8 0,119-13-8 16,-4 2 8-16,-115 11-1 0,0 0 1 15,113-5 0-15,-1 3 0 0,-112 2-1 0,0 0 1 0,101 2 0 16,-7 7 0-16,-94-9 0 0,0 0 0 0,87 8 0 16,-4 6 0-16,-83-14-11 0,0 0 11 0,74 12-11 15,-8 0 11-15,-66-12-180 0,0 0 180 0,50 9-179 16,-13-6 179-16,50 9-549 0</inkml:trace>
  <inkml:trace contextRef="#ctx0" brushRef="#br0" timeOffset="-22132.407">17660 11953 180 0,'0'0'0'0,"0"0"0"15,0 0 0-15,0 0 83 0,0 0-83 0,0 0 84 0,0 0-84 16,0 0 79-16,0 0-79 0,0 0 79 0,0 0-79 16,0 0 37-16,0 0-37 0,0 0 37 0,0 0-37 0,0 0-52 15,0 0 52-15,0 0-51 16,0 0 51-16,0 0-76 0,0 0 76 0,0 0-76 16,0 0 76-16,0 0-164 0</inkml:trace>
  <inkml:trace contextRef="#ctx0" brushRef="#br0" timeOffset="2797.367">9580 4434 169 0,'0'0'0'0,"5"-6"0"0,7-6 0 0,-12 12 99 0,0 0-99 0,7-6 99 16,-2-3-99-16,-5 9 54 0,0 0-54 0,4-3 54 15,-4 3-54-15,0 0 23 0,0 0-23 0,0 6 24 16,0 6-24-16,0-12 22 0,0 0-22 0,3 21 22 15,3 6-22-15,-6-27 13 0,0 0-13 0,14 31 14 16,5 5-14-16,-19-36 45 0,0 0-45 0,26 40 46 16,4 6-46-16,-4-2 60 0,-4-4-60 0,-3-9 60 15,-8-12-60-15,1 4 78 0,0-2-78 0,-3-6 78 16,3-3-78-16,-3 0 95 0,0 0-95 0,-1-5 96 0,1-2-96 16,3-1 112-16,4-9-112 15,7-11 112-15,4-8-112 0,-27 24 83 0,0 0-83 0,53-61 84 0,11-30-84 16,20-36 78-16,13-34-78 0,1 12 79 0,5-9-79 0,-103 158-32 15,0 0 32-15,144-236-32 0,29-52 32 0,-173 288-130 16,0 0 130-16,319-522-1029 0,-638 1044 1029 16</inkml:trace>
  <inkml:trace contextRef="#ctx0" brushRef="#br0" timeOffset="-38863.632">27583 10507 460 0,'0'0'0'0,"-4"-2"0"16,-1-2 0-16,5 4-1 0,0 0 1 0,0 0 0 15,2-5 0-15,0 2-285 0</inkml:trace>
  <inkml:trace contextRef="#ctx0" brushRef="#br0" timeOffset="9307.718">27548 11050 707 0,'0'0'0'0,"0"0"0"16,17-28 0-16,-11 23 100 0,-5 5-100 0,1-5 101 0,0 3-101 15,-2 2 80-15,0 0-80 0,0 0 80 16,0 0-80-16,0 0 67 0,0 0-67 0,0 0 67 0,-2 4-67 16,2-4 58-16,-3 5-58 0,3-5 59 0,-2 3-59 15,2-3 33-15,-2 4-33 0,2-4 33 0,-2 3-33 16,2-3 26-16,0 0-26 0,0 0 26 0,0 0-26 15,0 0 26-15,-1 4-26 0,1-4 26 0,0 0-26 0,0 0 14 16,0 3-14-16,0-3 15 0,0 3-15 0,0-3 28 16,-2 6-28-16,2-6 28 15,0 0-28-15,0 0 36 0,0 0-36 0,0 0 37 0,0 0-37 0,0 0 48 16,0 1-48-16,0-1 48 0,0 0-48 0,0 0 47 16,2 4-47-16,-2-4 48 0,5 1-48 0,-2 1 21 15,3 2-21-15,1-1 21 0,3 0-21 0,-10-3 0 0,0 0 0 16,19 2 0-16,7 2 0 0,-26-4-41 0,0 0 41 0,44-12-40 31,15-6 40-31,-59 18-145 0,0 0 145 0,65-44-144 0,6-20 144 0,65-43-1037 0</inkml:trace>
  <inkml:trace contextRef="#ctx0" brushRef="#br0" timeOffset="34709.134">28909 8979 382 0,'0'0'0'0,"0"0"0"0,-4-33 0 16,4 33 7-16,0 0-7 0,0-3 8 0,0 3-8 15,0 0 31-15,0 0-31 0,0 0 31 0,0 3-31 16,0-3 55-16,0 0-55 0,0 5 55 16,-2-5-55-16,2 0 59 0,0 0-59 0,0 0 60 0,-3 4-60 0,-2-8 73 15,-1-3-73-15,3 6 74 0,-1-3-74 0,4 4 84 16,0 0-84-16,-5-10 84 0,-2 0-84 0,7 10 86 16,0 0-86-16,-5-12 87 0,0-4-87 15,1-3 93-15,3-1-93 0,1 4 94 0,3-3-94 0,-3 19 83 16,0 0-83-16,12-20 84 0,7-7-84 0,-19 27 59 15,0 0-59-15,28-28 60 0,11 2-60 0,-39 26 20 16,0 0-20-16,40-22 20 0,7 3-20 0,-47 19 22 16,0 0-22-16,45-8 23 0,2 8-23 0,-47 0 0 0,0 0 0 15,40 8 1-15,-5 4-1 0,-35-12 0 0,0 0 0 16,28 28 0-16,-5 4 0 0,-8-1-6 16,-6 2 6-16,-2-3-5 0,-5 1 5 0,-2-31-16 15,0 0 16-15,-7 45-15 0,-6 10 15 0,13-55-1 0,0 0 1 0,-15 54-1 16,-6 5 1-16,21-59-1 0,0 0 1 0,-21 56-1 15,-2-1 1-15,23-55 0 0,0 0 0 0,-22 67 0 16,-3 7 0-16,25-74-71 0,0 0 71 0,-14 42-70 16,6-12 70-16,8-30-110 0,0 0 110 0,0 11-110 15,8-16 110-15,1 12-909 0</inkml:trace>
  <inkml:trace contextRef="#ctx0" brushRef="#br0" timeOffset="34836.55">29285 9522 1043 0,'0'0'0'0,"-5"-6"0"16,-4 1 0-16,9 5 125 0,0 0-125 0,3 16 126 16,8 11-126-16,-11-27-123 0,0 0 123 0,9 22-122 0,1 2 122 15,-10-24-89-15,0 0 89 0,11-12-88 0,1-24 88 16,10-10-572-16</inkml:trace>
  <inkml:trace contextRef="#ctx0" brushRef="#br0" timeOffset="61728.049">24475 8850 483 0,'0'0'0'0,"2"-5"0"15,1-4 0-15,-3 9 37 0,0 0-37 0,2-7 38 16,1 6-38-16,-3 1 8 0,0 0-8 0,0 0 9 16,0 0-9-16,0 0-1 0,0 0 1 0,0 0 0 15,0 0 0-15,0 0-14 0,0 0 14 0,0 0-13 16,0 0 13-16,0 0-12 0,0 0 12 0,0 0-12 16,0 0 12-16,0 0 0 0,0 0 0 0,0 0 0 0,0 0 0 15,0 0 1-15,0 0-1 0,0 0 1 16,0 0-1-16,0 0 5 0,0 0-5 0,0 0 5 0,0 5-5 0,0-5 1 15,0 0-1-15,0 0 1 0,0 3-1 0,0-3-5 16,0 0 5-16,0 0-5 0,0 0 5 0,0 0-34 16,0 0 34-16,0 0-34 0,0 0 34 0,0 0-6 15,0 0 6-15,0 0-5 0,0 0 5 0,0 0-47 16,0 0 47-16,0 0-47 0,0 0 47 0,0 0-194 16</inkml:trace>
  <inkml:trace contextRef="#ctx0" brushRef="#br0" timeOffset="62202.947">24086 8828 527 0,'0'0'0'0,"6"-7"0"16,1-3 0-16,-7 10 59 0,0 0-59 0,7-6 60 16,-6 1-60-16,-1 5 40 0,0 0-40 0,4-3 40 15,-1 3-40-15,-3 0 18 0,0 0-18 0,0 0 19 16,0 0-19-16,0 0 20 0,0 0-20 0,0 0 20 16,0 0-20-16,0 0 22 0,0 0-22 0,0 0 23 0,6-9-23 15,-6 9 23-15,0 0-23 0,10-5 24 16,4-3-24-16,-14 8 34 0,0 0-34 0,19-5 34 0,5-6-34 0,-24 11 19 15,0 0-19-15,28-8 20 0,7-1-20 16,-35 9 18-16,0 0-18 0,32-8 19 0,2 1-19 0,-34 7 27 16,0 0-27-16,39-12 27 0,4 0-27 15,-43 12 6-15,0 0-6 0,44-16 7 0,3-1-7 0,-47 17 10 16,0 0-10-16,47-17 10 0,0 0-10 0,-47 17 15 16,0 0-15-16,44-19 16 0,-1 2-16 0,-43 17 22 15,0 0-22-15,33-14 23 0,-3 0-23 0,-30 14 8 16,0 0-8-16,22-10 8 0,-6 5-8 0,-16 5-3 0,0 0 3 15,11-7-3-15,-4 4 3 0,-7 3-88 16,0 0 88-16,5-2-88 0,-4 2 88 0,-1 0-138 0,0 0 138 0,-19 12-137 16,-14 9 137-16,-19 13-477 0</inkml:trace>
  <inkml:trace contextRef="#ctx0" brushRef="#br0" timeOffset="63735.052">24572 11050 191 0,'0'0'0'0,"0"3"0"16,2 1 0-16,-2-4 74 0,0 0-74 0,0 0 74 15,2-6-74-15,-2 6 71 0,0 0-71 0,0 0 72 16,2-5-72-16,-2 5 51 0,0 0-51 0,0 0 52 16,0-1-52-16,0 1 34 0,0 0-34 0,0 0 35 15,0 0-35-15,0 0 15 0,0 0-15 0,0 0 16 0,0 0-16 16,0 0 19-16,0 0-19 0,0 0 20 15,0 0-20-15,0 0 14 0,0 0-14 0,0 0 15 16,0 0-15-16,0 0 9 0,0 0-9 0,7 3 10 0,3 7-10 16,-10-10 16-16,0 0-16 0,26 19 17 0,11 7-17 15,-37-26 38-15,0 0-38 0,45 24 39 0,9 1-39 16,-54-25 36-16,0 0-36 0,68 18 36 0,12-6-36 0,9-4 78 16,10-8-78-16,-20-8 78 15,-13-6-78-15,-66 14 59 0,0 0-59 0,71-22 60 0,-1-11-60 0,-70 33 53 16,0 0-53-16,68-29 54 0,0-5-54 0,-68 34 85 15,0 0-85-15,49-26 85 0,-9 4-85 0,-40 22 61 16,0 0-61-16,31-19 61 0,-6 3-61 0,-25 16 37 16,0 0-37-16,19-12 38 0,-7 4-38 0,-12 8-30 0,0 0 30 15,10-5-30-15,-6 1 30 0,-4 4-112 0,0 0 112 16,0 0-111-16,-9 7 111 0,9-7-107 0,0 0 107 16,-31 14-106-16,-16 8 106 0,-32 14-819 0</inkml:trace>
  <inkml:trace contextRef="#ctx0" brushRef="#br0" timeOffset="67429.915">18637 13419 438 0,'0'0'0'0,"7"-2"0"0,4-1 0 0,-11 3 32 15,0 0-32-15,7 0 33 0,-2-4-33 0,-5 4 18 0,0 0-18 16,3 0 19-16,-3 0-19 0,0 0 27 15,0 0-27-15,0 0 27 0,0 0-27 0,0 0 32 0,0 0-32 16,0 0 33-16,-3 4-33 0,3-4 58 0,0 0-58 0,0 0 58 16,-5 0-58-16,5 0 66 0,0 0-66 0,-4 2 66 15,1-2-66-15,3 0 59 0,0 0-59 0,-2 1 59 16,-3-1-59-16,5 0 53 0,0 0-53 0,-4 2 53 16,4-2-53-16,0 0 38 0,0 0-38 0,0 0 39 15,-5 0-39-15,5 0 40 0,0 0-40 0,0 0 41 16,0 0-41-16,0 0 34 0,0 0-34 0,5 0 34 15,4 0-34-15,-9 0 22 0,0 0-22 0,21-2 23 16,8-1-23-16,-29 3 36 0,0 0-36 0,39-5 36 16,8-2-36-16,-6-2 12 0,0-3-12 0,-8 5 13 15,-4 2-13-15,-29 5 20 16,0 0-20-16,30-7 20 0,-2 1-20 0,-28 6 24 0,0 0-24 0,26-4 25 16,-3 1-25-16,-23 3-2 0,0 0 2 0,17-2-1 0,-1 2 1 15,-16 0-17-15,0 0 17 0,8 0-16 0,-2 0 16 16,-6 0-62-16,0 0 62 0,7 2-62 0,-7-1 62 15,0-1-166-15,0 0 166 0,-7 18-165 16,-7 9 165-16,14-27-215 0,0 0 215 0,-25 33-214 0,-3 6 214 0,-22 33-388 16</inkml:trace>
  <inkml:trace contextRef="#ctx0" brushRef="#br0" timeOffset="67645.69">18703 13719 404 0,'0'0'0'0,"13"-7"0"0,7-7 0 0,-20 14 57 16,0 0-57-16,14-5 58 0,-1 5-58 0,-13 0 61 0,0 0-61 15,22 0 62-15,8 2-62 16,-30-2 55-16,0 0-55 0,35 0 56 0,6 0-56 0,-2-2 47 0,-1-3-47 16,-1 3 47-16,-8 0-47 0,-29 2 31 15,0 0-31-15,39-1 31 0,2-1-31 0,-41 2 33 0,0 0-33 0,44 0 34 16,1 0-34-16,-45 0 0 0,0 0 0 0,44 0 0 16,-4-2 0-16,-40 2-112 0,0 0 112 0,37-1-111 15,-4-3 111-15,-33 4-153 16,0 0 153-16,33-7-152 0,2-3 152 0,29-7-238 0</inkml:trace>
  <inkml:trace contextRef="#ctx0" brushRef="#br0" timeOffset="67993.471">19750 13047 953 0,'0'0'0'0,"-7"5"0"0,-7 4 0 16,14-9 133-16,0 0-133 0,-3 2 133 0,6-4-133 0,-3 2 76 15,0 0-76-15,0 0 76 0,6-5-76 0,-6 5 32 16,0 0-32-16,0 0 33 0,5-5-33 0,-5 5-2 16,0 0 2-16,0 0-2 0,3-4 2 0,-3 4-7 15,0 0 7-15,0 0-7 0,0 0 7 0,0 0-16 16,0 0 16-16,2 16-15 0,0 11 15 15,0 7 0-15,1 9 0 0,1-7 0 16,-4 2 0-16,0-38 1 16,0 0-1-16,1 49 1 0,-1 13-1 0,0-62 1 0,0 0-1 0,4 62 2 0,1 3-2 15,-2-12 5-15,1-7-5 0,-1-11 5 0,-1-13-5 0,0-2-52 0,1-6 52 16,1-2-52-16,3-3 52 0,-7-9-175 0,0 0 175 16,12-6-175-16,9-9 175 0,14-4-608 0</inkml:trace>
  <inkml:trace contextRef="#ctx0" brushRef="#br0" timeOffset="68398.386">20160 13016 718 0,'0'0'0'0,"-9"9"0"16,-5 6 0-16,14-15 113 0,0 0-113 0,-2 4 113 16,9-8-113-16,-7 4 83 0,0 0-83 0,2-1 84 15,2-3-84-15,-4 4 52 0,0 0-52 0,0 0 52 0,0 4-52 16,0-4 23-16,0 0-23 0,-9 13 24 0,-3 10-24 15,12-23 34-15,0 0-34 0,-16 25 35 0,-3 6-35 16,19-31 42-16,0 0-42 0,-21 43 42 0,0 7-42 16,21-50 24-16,0 0-24 0,-19 63 25 0,3 12-25 15,0 11 41-15,3 8-41 0,11-18 42 0,7-13-42 0,-5-63 3 16,0 0-3-16,12 48 4 0,7-14-4 0,-19-34 18 16,0 0-18-16,33 28 18 0,11-11-18 0,-4-7-5 15,0-8 5-15,-3-6-4 0,-1-6 4 0,-3-7-9 16,-1-7 9-16,-3-2-8 0,-1-3 8 0,-28 29-1 0,0 0 1 15,28-44-1-15,0-15 1 16,-28 59 0-16,0 0 0 0,28-75 0 0,-5-19 0 0,-23 94 1 0,0 0-1 16,10-91 2-16,-8-7-2 0,-2 98 35 0,0 0-35 15,-7-87 36-15,-11 1-36 0,18 86-3 16,0 0 3-16,-17-60-3 0,-4 21 3 0,5 13-25 0,2 19 25 0,6 1-24 16,2 6 24-16,6 0-87 0,0 0 87 0,-22 20-87 15,-11 16 87-15,33-36-173 0,0 0 173 0,-46 69-172 16,-6 25 172-16,-44 69-694 0</inkml:trace>
  <inkml:trace contextRef="#ctx0" brushRef="#br0" timeOffset="68682.439">21020 13397 1188 0,'0'0'0'0,"-3"-2"0"0,-4 0 0 0,7 2 130 16,0 0-130-16,16-1 130 0,13-3-130 0,-1 2 76 15,7-3-76-15,-4 2 76 0,6-1-76 0,-37 4 40 16,0 0-40-16,47-12 40 0,7-1-40 0,-54 13-9 16,0 0 9-16,56-14-8 0,5-5 8 0,-11 5-46 15,-6 4 46-15,-8 2-45 0,-10 4 45 16,-26 4-60-16,0 0 60 0,27-5-60 0,-7 2 60 0,-20 3-135 15,0 0 135-15,16-2-134 0,-5 0 134 0,-11 2-175 16,0 0 175-16,-9 0-175 0,-12-3 175 0,-9-1-521 16</inkml:trace>
  <inkml:trace contextRef="#ctx0" brushRef="#br0" timeOffset="68962.683">21271 13186 1099 0,'0'0'0'0,"9"0"0"16,5 0 0-16,-14 0 187 0,0 0-187 0,7-2 188 15,-5 1-188-15,-2 1 89 0,0 0-89 0,0 0 90 16,0-6-90-16,0 6 53 0,0 0-53 0,0 0 53 16,-2-3-53-16,2 3-1 0,0 0 1 0,0 0 0 15,0 0 0-15,0 0-15 0,0 0 15 0,0 15-15 16,0 4 15-16,2 14-1 0,-1 6 1 0,1 1-1 0,0 6 1 15,-2-46-11-15,0 0 11 0,0 62-10 0,-2 11 10 16,2-73-9-16,0 0 9 16,2 70-8-16,3 4 8 0,-5-74-50 0,0 0 50 0,10 57-49 15,8-11 49-15,-18-46-66 0,0 0 66 0,28 14-66 0,5-25 66 16,28 16-1017-16</inkml:trace>
  <inkml:trace contextRef="#ctx0" brushRef="#br0" timeOffset="69244.636">22066 13033 1435 0,'0'0'0'16,"-6"0"0"-16,-2 0 0 0,8 0 100 0,0 0-100 15,5 4 100-15,7 3-100 0,-12-7 42 0,0 0-42 16,12 8 43-16,2 1-43 0,-14-9 14 0,0 0-14 0,16 22 15 15,1 6-15-15,-6 4-24 0,1 4 24 0,-3-5-23 16,-2-4 23-16,0 8-11 16,-2 1 11-16,0-2-11 0,2 0 11 0,-7-34-19 0,0 0 19 0,7 38-18 15,2 3 18-15,-9-41-24 0,0 0 24 0,7 32-23 16,1-6 23 0,-8-26-105-16,0 0 105 0,14 19-105 0,5-14 105 0,-19-5-108 0,0 0 108 0,16-10-107 15,0-18 107-15,15-9-792 0</inkml:trace>
  <inkml:trace contextRef="#ctx0" brushRef="#br0" timeOffset="69489.556">22426 12871 1065 0,'0'0'0'0,"-3"12"0"0,-4 7 0 0,7-19 139 15,0 0-139-15,2 10 139 0,3-5-139 0,-5-5 94 16,0 0-94-16,8 24 95 0,5 9-95 0,-13-33 32 15,0 0-32-15,15 49 33 0,-1 16-33 0,-2 0 0 16,-1 4 0-16,-1-4 0 0,-1-2 0 0,-9-63-3 16,0 0 3-16,9 86-2 0,-2 12 2 0,-4-25-44 0,-1-9 44 15,0-30-43-15,-1-25 43 0,-1 3-82 0,0-9 82 16,0 0-81-16,0-3 81 0,0 0-167 0,0 0 167 16,9-20-167-16,5-14 167 15,10-25-655-15</inkml:trace>
  <inkml:trace contextRef="#ctx0" brushRef="#br0" timeOffset="69778.233">22731 12979 1289 0,'0'0'0'0,"0"0"0"15,-5 1 0-15,5-1 180 0,0 0-180 0,0 0 180 16,7 0-180-16,-7 0 91 0,0 0-91 0,14 2 92 15,7 0-92-15,-21-2 43 0,0 0-43 0,33 7 44 16,10 3-44-16,-43-10-13 0,0 0 13 0,46 17-13 16,2 5 13-16,-48-22-19 0,0 0 19 0,49 29-18 0,2 7 18 0,-51-36-5 15,0 0 5-15,50 40-4 0,1 4 4 0,-51-44-15 16,0 0 15-16,47 48-15 16,-2 4 15-16,-45-52-72 0,0 0 72 15,47 55-72-15,-3 5 72 0,-44-60-205 0,0 0 205 0,26 36-205 0,-12-14 205 0,-14-22-157 16,0 0 157-16,3 8-157 0,-6-16 157 0,3 8-613 15</inkml:trace>
  <inkml:trace contextRef="#ctx0" brushRef="#br0" timeOffset="70025.337">23205 12845 1211 0,'0'0'0'0,"2"3"0"16,1 1 0-16,-3-4 171 0,0 0-171 0,-5 22 172 16,-2 14-172-16,7-36 52 0,0 0-52 0,-14 45 53 15,-7 11-53-15,2 1-9 0,0-2 9 0,-4-4-9 16,-1 4 9-16,-1-9-39 0,-2-1 39 0,7-11-38 16,8-10 38-16,12-24-21 0,0 0 21 0,-23 38-21 15,-1 3 21-15,24-41-59 0,0 0 59 0,-21 32-58 16,4-4 58-16,17-28-192 0,0 0 192 0,2 17-191 15,13-10 191-15,-1 17-659 0</inkml:trace>
  <inkml:trace contextRef="#ctx0" brushRef="#br0" timeOffset="70592.35">23996 13201 259 0,'0'0'0'0,"0"-8"0"16,-2-2 0-16,2 10 11 0,0 0-11 0,-2-6 11 15,2 3-11-15,0 3 49 0,0 0-49 0,0 0 49 16,0 0-49-16,0 0 74 0,0 0-74 0,0 0 74 0,4 2-74 16,-4-2 84-16,0 0-84 0,0 0 84 0,2 3-84 15,-2-3 87-15,0 0-87 0,5 2 87 0,2-2-87 16,-7 0 66-16,0 0-66 0,21-2 67 0,8-3-67 16,-29 5 72-16,0 0-72 0,46-7 73 0,6-3-73 15,-52 10 88-15,0 0-88 0,56-10 88 0,3-2-88 16,-59 12 58-16,0 0-58 0,57-12 58 0,1 0-58 15,-58 12 31-15,0 0-31 0,52-9 31 0,-5 2-31 0,-47 7 5 16,0 0-5-16,40-7 5 0,-5 2-5 0,-35 5-24 16,0 0 24-16,26-3-23 0,-7 1 23 0,-19 2-62 15,0 0 62-15,4-7-62 0,-20-5 62 0,4-7-930 0</inkml:trace>
  <inkml:trace contextRef="#ctx0" brushRef="#br0" timeOffset="70808.152">24175 12951 1043 0,'0'0'0'0,"11"21"0"16,6 11 0-16,-17-32 120 0,0 0-120 0,19 43 120 15,6 9-120-15,-4-4 44 0,-2 0-44 0,-5-9 44 16,-2-5-44-16,-12-34-48 0,0 0 48 0,7 46-47 15,-2 8 47-15,-5-54-143 0,0 0 143 0,4 42-142 16,-3-6 142-16,-1-36-214 16,0 0 214-16,6 26-213 0,-1-9 213 0,5 26-310 0</inkml:trace>
  <inkml:trace contextRef="#ctx0" brushRef="#br0" timeOffset="71292.128">24783 12859 1412 0,'0'0'0'0,"7"-7"0"0,4-5 0 0,-11 12 148 16,0 0-148-16,15-16 149 0,8-4-149 0,-23 20 35 0,0 0-35 15,26-17 35-15,6 0-35 0,-32 17-1 0,0 0 1 16,27-11 0-16,1 6 0 0,-28 5-49 0,0 0 49 0,25 0-48 15,-4 7 48-15,-21-7-8 0,0 0 8 0,19 16-8 16,-2 8 8-16,-17-24-1 0,0 0 1 0,9 30 0 16,-6 3 0-16,-3-33 0 0,0 0 0 0,-5 41 1 15,-5 5-1-15,10-46 3 0,0 0-3 0,-11 43 4 16,1 0-4-16,10-43 7 0,0 0-7 0,-12 32 8 16,3-4-8-16,9-28 1 0,0 0-1 15,-7 20 1-15,2-2-1 0,5-18-18 0,0 0 18 16,1 10-18-16,5-2 18 0,-6-8-35 0,0 0 35 0,15 4-34 15,8-6 34-15,-23 2-38 0,0 0 38 0,26-2-37 16,5-3 37-16,-31 5-16 0,0 0 16 0,30-3-15 16,0-1 15-16,-30 4-7 0,0 0 7 0,24 2-7 15,-3 3 7-15,-21-5-16 0,0 0 16 0,16 7-15 16,-4 3 15-16,-12-10-4 0,0 0 4 16,7 19-3-16,-5 7 3 0,-2-26-6 0,0 0 6 0,-9 31-6 0,-7 8 6 15,16-39-3-15,0 0 3 0,-26 36-3 0,-11 4 3 0,37-40-47 16,0 0 47-16,-34 36-47 0,-5-2 47 0,39-34-171 15,0 0 171-15,-29 22-171 0,3-3 171 0,-30 24-627 16</inkml:trace>
  <inkml:trace contextRef="#ctx0" brushRef="#br0" timeOffset="71761.574">25604 12789 1379 0,'0'0'0'0,"2"-7"0"0,-1-4 0 0,-1 11 116 0,0 0-116 0,4-6 117 0,-1-5-117 0,-3 11 60 16,0 0-60-16,11-10 60 15,3-4-60-15,-14 14 3 0,0 0-3 0,24-5 3 0,9-2-3 0,-33 7-4 16,0 0 4-16,44 12-3 0,4 11 3 0,-48-23-20 16,0 0 20-16,58 39-20 0,8 12 20 0,-66-51-4 15,0 0 4-15,80 79-3 0,13 17 3 0,-22-14-13 16,-8-1 13-16,-13-18-13 0,-10-13 13 16,-40-50-39-16,0 0 39 0,37 43-39 15,-6-11 39-15,-31-32-120 0,0 0 120 0,21 17-119 0,-10-11 119 0,20 16-916 0</inkml:trace>
  <inkml:trace contextRef="#ctx0" brushRef="#br0" timeOffset="72014.362">26126 12603 1379 0,'0'0'0'0,"0"6"0"15,0 4 0-15,0-10 156 0,0 0-156 0,-17 27 156 16,-13 13-156-16,30-40 85 0,0 0-85 0,-33 44 85 16,-5 13-85-16,38-57 46 0,0 0-46 0,-52 85 47 0,-11 22-47 15,12-11-51-15,8 0 51 0,10-25-51 0,10-16 51 16,23-55-79-16,0 0 79 0,-26 62-78 16,2-4 78-16,24-58-106 0,0 0 106 0,-13 33-105 0,12-18 105 15,1-15-172-15,0 0 172 0,5-17-171 0,12-27 171 0,3-18-753 16</inkml:trace>
  <inkml:trace contextRef="#ctx0" brushRef="#br0" timeOffset="72406.957">26175 12055 1468 0,'0'0'0'0,"-7"5"0"0,-10 2 0 0,17-3 154 0,7-3-154 16,3-1 155-16,2 0-155 0,6 4 72 0,3-2-72 16,1 1 73-16,3 4-73 0,-25-7 23 0,0 0-23 0,28 8 24 15,1 6-24-15,-29-14-2 0,0 0 2 0,30 17-2 16,0 4 2-16,-30-21-5 0,0 0 5 0,24 22-5 16,-3 2 5-16,-21-24 1 0,0 0-1 0,17 29 2 15,-5 2-2-15,-12-31 0 0,0 0 0 0,7 36 1 16,-7 5-1-16,0-41 3 0,0 0-3 0,-3 40 3 15,-4-3-3-15,7-37 2 0,0 0-2 0,-10 34 2 16,-3-3-2-16,13-31 10 0,0 0-10 0,-8 28 10 16,2-8-10-16,6-20 15 0,0 0-15 0,4 23 15 15,8 1-15-15,-12-24 8 0,0 0-8 0,21 13 9 0,10-2-9 16,-31-11 1-16,0 0-1 0,37 3 1 0,5-6-1 16,-42 3-67-16,0 0 67 0,45-11-67 0,4-6 67 15,-49 17-117-15,0 0 117 0,52-12-117 0,6-3 117 16,-58 15-145-16,0 0 145 0,48-12-144 0,-1 0 144 15,49-16-940-15</inkml:trace>
  <inkml:trace contextRef="#ctx0" brushRef="#br0" timeOffset="75021.753">21118 13577 583 0,'0'0'0'0,"2"-6"0"0,5-4 0 15,-7 10 54-15,0 0-54 0,1-5 54 0,1 0-54 16,-2 5 36-16,0 0-36 0,-2-4 36 15,1 3-36-15,1 1 27 0,0 0-27 0,0 0 27 0,-6-2-27 0,6 2 55 16,0 0-55-16,-3 0 55 0,-1 0-55 0,4 0 74 16,0 0-74-16,-3 0 74 0,-1 0-74 0,4 0 66 15,0 0-66-15,-3 0 66 0,1 0-66 0,2 0 39 16,0 0-39-16,0 0 39 0,-3 0-39 0,3 0 37 16,0 0-37-16,0 0 37 0,0 0-37 0,0 0 32 15,0 0-32-15,0 0 33 0,0 0-33 0,0 0 7 16,0 0-7-16,0 0 7 0,5-2-7 0,-5 2 36 15,0 0-36-15,10-1 37 0,8-1-37 0,-18 2 0 0,0 0 0 16,33-4 0-16,7 1 0 0,-40 3 3 0,0 0-3 16,51-7 3-16,8-1-3 0,-59 8 6 0,0 0-6 15,62-12 6-15,6-4-6 0,-68 16 3 0,0 0-3 16,60-14 3-16,-5 1-3 0,-55 13 11 0,0 0-11 16,46-12 11-16,-8 2-11 0,-10 1 8 0,-9 4-8 0,-7-2 9 15,-1 5-9-15,-4 1 8 16,-4-1-8-16,-3 2 9 0,0 0-9 0,0 0 8 0,-3 0-8 0,3 0 8 15,0 0-8-15,0 0 0 0,-6 0 0 0,1 0 0 16,-4 0 0-16,-1 2-5 0,-7-1 5 0,-10 1-5 16,-6-2 5-16,33 0-9 0,0 0 9 0,-40 3-9 15,-7 1 9-15,47-4-4 0,0 0 4 0,-52 5-4 16,-4 2 4-16,56-7-7 0,0 0 7 0,-54 7-7 16,2-2 7-16,52-5-3 0,0 0 3 0,-51 3-3 15,1-1 3-15,50-2-2 0,0 0 2 0,-40 0-1 0,5 0 1 16,35 0-1-16,0 0 1 0,-28 0-1 0,7 0 1 15,21 0 0-15,0 0 0 0,-19 0 0 0,5-2 0 16,14 2 5-16,0 0-5 0,-10 0 5 0,3-3-5 16,7 3 1-16,0 0-1 0,-4-2 1 0,4 0-1 15,0 2 3-15,0 0-3 0,12-3 4 0,11 0-4 0,0-3-2 16,3 1 2-16,-3-2-2 0,3 1 2 0,-2-1-7 16,2 0 7-16,-1-2-7 0,-1 2 7 0,-24 7-4 15,0 0 4-15,30-12-4 0,4-3 4 0,-34 15-3 16,0 0 3-16,35-15-3 0,5 1 3 15,-40 14 0-15,0 0 0 0,39-10 0 0,1 1 0 0,-7 6-1 16,-5 3 1-16,-7-6-1 0,-7 3 1 0,-1 1-4 16,-4 2 4-16,-2 0-3 0,-2-1 3 0,-1 1-6 0,1-2 6 15,-5 2-6-15,2-2 6 0,-2 2-24 16,0 0 24-16,0 0-23 0,0 0 23 0,0 0-7 0,0 0 7 0,-16 5-6 16,-8 6 6-16,24-11-10 0,0 0 10 0,-39 8-9 15,-11 4 9-15,3 0-4 0,-4 0 4 16,13-2-3-16,8-3 3 0,-8 2-3 0,2 1 3 0,-6 0-2 15,-5 2 2-15,47-12-5 0,0 0 5 0,-46 11-5 16,-1-1 5-16,47-10 0 0,0 0 0 0,-36 9 0 16,4-4 0-16,32-5 3 15,0 0-3-15,-24 5 3 0,8-2-3 0,16-3 13 0,0 0-13 0,-12 4 13 16,3-3-13-16,9-1 15 0,0 0-15 0,0 0 16 16,2-3-16-16,-2 3 9 0,0 0-9 0,14-2 9 15,10-6-9-15,-24 8 9 0,0 0-9 0,28-7 10 16,7 0-10-16,-12-2 15 0,-4 1-15 0,9 3 15 0,2 0-15 15,-3-1 1-15,1 3-1 0,2-2 1 0,-6 1-1 16,-24 4 3-16,0 0-3 0,35-8 4 0,3-2-4 0,-38 10 5 16,0 0-5-16,42-9 6 0,2-3-6 15,-44 12 7-15,0 0-7 0,42-9 7 0,-2 6-7 0,-9 0 15 16,-5 6-15-16,-7-6 15 0,-5-1-15 16,-5 2 0-16,-4 1 0 0,-1 1 0 0,-3 0 0 0,-1 0-2 15,0 0 2-15,0 0-1 0,0 0 1 0,0 0-18 16,0 0 18-16,-5 3-18 0,-4 1 18 0,9-4-9 15,0 0 9-15,-29 8-9 0,-9 4 9 0,38-12-5 16,0 0 5-16,-47 16-4 0,-4 2 4 0,51-18-21 16,0 0 21-16,-54 19-21 0,-5 2 21 0,59-21-1 0,0 0 1 15,-59 15 0-15,-1-1 0 0,60-14-1 16,0 0 1-16,-55 12 0 0,2-4 0 0,53-8-1 16,0 0 1-16,-42 7 0 0,11-2 0 0,31-5 0 0,0 0 0 0,-24 6 0 15,5-6 0-15,19 0 21 0,0 0-21 16,-14 1 21-16,5 1-21 0,9-2 3 0,0 0-3 0,-4-3 4 15,8-3-4-15,-4 6 15 0,0 0-15 0,16-5 15 16,10 0-15-16,-26 5 3 0,0 0-3 0,33-5 4 16,7-2-4-16,-40 7 6 0,0 0-6 0,45-3 7 15,6-1-7-15,-51 4 3 0,0 0-3 0,52-1 3 16,7-1-3-16,-59 2 2 0,0 0-2 0,61 2 2 16,5 3-2-16,-66-5-84 0,0 0 84 0,81 8-83 15,11 6 83-15,-92-14-131 0,0 0 131 0,78 5-131 16,-6-5 131-16,77 5-788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43:35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12007 3743 113 0,'0'0'0'0,"8"0"0"16,1 0 0-16,-9 0 13 0,0 0-13 0,4 0 13 15,-3 0-13-15,-1 0 18 0,0 0-18 0,0 0 19 16,0 0-19-16,0 0 40 0,0 0-40 0,0 0 40 16,-1 0-40-16,1 0 42 0,0 0-42 0,0 0 43 15,-4 0-43-15,4 0 51 0,0 0-51 0,0 0 51 16,-5 0-51-16,5 0 60 0,0 0-60 0,0 0 60 0,-4 0-60 16,4 0 46-16,0 0-46 0,0 0 46 0,0 0-46 15,0 0 43-15,0 0-43 0,0 0 43 0,0 0-43 16,0 0 18-16,0 0-18 0,0 0 19 0,0 0-19 0,0 0 20 15,0 0-20-15,0 0 20 0,9 0-20 16,-9 0 9-16,0 0-9 0,5 0 9 16,4 2-9-16,-9-2 16 0,0 0-16 0,10 0 17 0,4 0-17 0,-14 0 14 15,0 0-14-15,14 3 15 0,2 1-15 0,-16-4 9 16,0 0-9-16,17 3 9 0,1 2-9 0,-18-5 4 16,0 0-4-16,21 7 4 0,3-3-4 0,-24-4 13 15,0 0-13-15,23 5 13 0,5-5-13 16,-28 0 14-16,0 0-14 0,29 3 15 0,1 1-15 0,-30-4 8 0,0 0-8 15,31 1 9-15,2 3-9 0,-33-4 16 0,0 0-16 0,35 3 17 16,2 1-17-16,-37-4 14 0,0 0-14 16,38 3 15-16,0 2-15 0,-38-5 4 0,0 0-4 15,39 0 4-15,-1 4-4 0,-38-4 13 0,0 0-13 0,38 0 14 16,4-4-14-16,-42 4 8 0,0 0-8 0,47 0 9 16,4-3-9-16,-51 3 15 0,0 0-15 0,56-2 15 15,-1-1-15-15,-55 3 8 0,0 0-8 0,53 0 9 16,4-4-9-16,-57 4 15 0,0 0-15 0,56 0 16 15,-2 0-16-15,-54 0 8 0,0 0-8 0,59 0 9 16,5 0-9-16,-64 0 3 0,0 0-3 0,77 4 4 16,15-3-4-16,-92-1 7 0,0 0-7 0,82 2 7 15,-7 0-7-15,-75-2 7 0,0 0-7 0,73 0 7 16,-5 0-7-16,-68 0 7 0,0 0-7 0,72 0 8 16,4 0-8-16,-76 0 23 0,0 0-23 0,72 0 24 0,1 3-24 15,-73-3 2-15,0 0-2 0,64 4 2 0,1-1-2 16,-65-3 13-16,0 0-13 0,68 9 13 0,0-1-13 15,-68-8 9-15,0 0-9 0,70 7 9 16,-1 2-9-16,-69-9 3 0,0 0-3 0,72 3 4 0,-4 0-4 16,-68-3 12-16,0 0-12 0,54 0 13 0,-7-3-13 0,-47 3 14 15,0 0-14-15,47-3 15 0,0-1-15 0,-47 4 33 16,0 0-33-16,38-3 34 0,-8 1-34 0,-30 2 18 16,0 0-18-16,26 0 18 0,-2-3-18 0,-24 3 18 15,0 0-18-15,18 0 19 0,-4 0-19 0,-14 0 5 16,0 0-5-16,12 3 5 0,0-1-5 0,-12-2-2 15,0 0 2-15,7 13-1 0,0 11 1 0,-7-24-125 0,0 0 125 16,16 36-984-16,-32-72 984 0</inkml:trace>
  <inkml:trace contextRef="#ctx0" brushRef="#br0" timeOffset="29625.03">26849 2402 124 0,'0'0'0'0</inkml:trace>
  <inkml:trace contextRef="#ctx0" brushRef="#br0" timeOffset="38651.501">17637 5614 147 0,'0'0'0'0,"0"0"0"16,0 0 0-16,0 0 35 0,0 0-35 0,0 0 35 16,0 0-35-16,0 0 50 0,0 0-50 0,0 0 50 15,0 0-50-15,0 0 48 0,0 0-48 0,0 0 49 16,0 0-49-16,0 0 48 0,0 0-48 0,0 0 49 15,0 0-49-15,0 0 42 0,0 0-42 0,0 0 43 16,0 0-43-16,0 0 35 0,0 0-35 0,0 0 36 16,0 0-36-16,0 0 34 0,0 0-34 0,0 0 34 0,0 0-34 15,0 0 32-15,0 0-32 0,0 0 32 0,0 0-32 0,0 0 13 16,0 0-13-16,0 0 14 0,0 0-14 16,0 0 6-16,0 0-6 0,0 0 7 0,0 0-7 15,0 0 4-15,0 0-4 0,0 0 4 0,0 0-4 0,0 0 6 16,0 0-6-16,0 0 6 0,23-4-6 0,-23 4 6 15,0 0-6-15,14-1 7 0,7 1-7 0,-21 0 7 16,0 0-7-16,19-4 8 0,2 4-8 16,-21 0 8-16,0 0-8 0,22-3 8 0,1 3-8 15,-23 0 3-15,0 0-3 0,23 0 4 0,1 0-4 0,-24 0 12 16,0 0-12-16,28-3 12 0,-2 1-12 0,-26 2 14 0,0 0-14 16,30-2 15-16,3 2-15 0,-33 0 15 15,0 0-15-15,29 0 15 0,4 0-15 0,-33 0 26 16,0 0-26-16,35 0 26 0,-3-2-26 0,-32 2 12 0,0 0-12 0,33 0 13 15,0-3-13-15,-33 3 1 0,0 0-1 16,33 0 2-16,4 0-2 0,-37 0 5 0,0 0-5 16,36 0 6-16,2 0-6 0,-38 0 2 0,0 0-2 0,39 0 3 15,-4 0-3-15,-35 0 5 0,0 0-5 0,34 0 5 16,0 0-5-16,-34 0 12 0,0 0-12 0,31 0 13 16,-3 0-13-16,-28 0 3 0,0 0-3 15,29 3 4-15,1-3-4 0,-30 0 7 0,0 0-7 0,30 0 7 16,-1 0-7-16,-29 0 3 0,0 0-3 0,30 2 3 15,3-2-3-15,-33 0 2 0,0 0-2 0,30 2 2 16,-1-2-2-16,-29 0 1 0,0 0-1 0,28 2 2 16,0 1-2-16,-28-3 14 0,0 0-14 0,30 0 15 15,-1 0-15-15,-29 0 15 0,0 0-15 0,30 0 15 16,-4-3-15-16,-26 3 16 0,0 0-16 0,28-2 17 16,-2 0-17-16,-26 2 9 0,0 0-9 0,26-2 9 0,-3-1-9 0,-23 3 9 15,0 0-9-15,19 0 10 0,-2-3-10 16,-17 3 0-16,0 0 0 0,11-2 0 0,-3 2 0 0,-8 0-5 15,0 0 5-15,7 0-5 0,-3-2 5 16,-4 2-62-16,0 0 62 0,3 0-62 0,-1 0 62 16,-2 0-92-16,0 0 92 0,-2-2-91 0,-1-4 91 15,-6-6-645-15</inkml:trace>
  <inkml:trace contextRef="#ctx0" brushRef="#br0" timeOffset="39918.066">18055 5354 191 0,'0'0'0'15,"-5"-4"0"-15,-2-1 0 0,5 2 85 16,2 3-85-16,0 0 85 0,0 0-85 0,0 0 63 0,0 0-63 0,0 0 63 16,0 0-63-16,0 0 45 0,-5-4-45 0,2 4 45 15,3 0-45-15,-6 0 32 0,5-3-32 0,1 3 33 16,-4-2-33-16,4 2 22 0,0 0-22 0,-5 0 22 16,0-2-22-16,5 2 9 0,0 0-9 0,-9 0 10 15,-7 0-10-15,16 0 10 0,0 0-10 0,-14 2 11 16,-5 0-11-16,19-2 8 0,0 0-8 0,-26 7 9 15,-5-4-9-15,31-3 8 0,0 0-8 0,-30 9 8 16,4-4-8-16,26-5 8 0,0 0-8 0,-30 10 8 16,1 2-8-16,29-12 15 0,0 0-15 0,-25 12 15 15,-1-4-15-15,26-8 1 0,0 0-1 16,-26 11 1-16,2 1-1 0,24-12 8 0,0 0-8 0,-25 12 8 0,3-4-8 16,22-8 3-16,0 0-3 0,-28 12 3 0,2-5-3 15,26-7 6-15,0 0-6 0,-25 9 6 0,3-4-6 0,22-5 3 16,0 0-3-16,-18 7 3 0,1-2-3 0,17-5 2 15,0 0-2-15,-16 7 2 0,4-4-2 0,12-3 4 16,0 0-4-16,-11 4 5 0,3-4-5 0,8 0 6 16,0 0-6-16,-7 1 6 0,2 3-6 0,5-4 3 15,0 0-3-15,-7 0 3 0,3 0-3 16,4 0 6-16,0 0-6 0,-2 3 6 0,-3-3-6 0,5 0 13 16,0 0-13-16,0 0 13 0,-3 0-13 0,3 0 15 15,0 0-15-15,0 0 15 0,0 4-15 0,0-4 25 16,0 0-25-16,0 0 26 0,0 0-26 15,0 0 12-15,0 0-12 0,0 0 13 0,0 0-13 0,0 0 1 16,0 0-1-16,0 0 2 0,0 0-2 0,0 0 1 0,0 0-1 16,0 0 2-16,0 0-2 0,0 0 1 0,0 0-1 0,0 0 1 15,0 0-1-15,0 0 0 0,0 0 0 16,0 0 0-16,-4 3 0 0,4-3-2 0,0 0 2 0,0 0-1 16,0 5 1-16,0-5-12 0,0 0 12 0,4 4-12 15,-3-3 12-15,-1-1-15 0,0 0 15 0,7 7-15 16,6 2 15-16,-13-9-16 0,0 0 16 0,12 12-15 15,5 1 15-15,-17-13-17 0,0 0 17 0,19 16-16 16,9 4 16-16,-28-20-16 0,0 0 16 0,25 19-15 16,2 5 15-16,-27-24-10 0,0 0 10 0,30 24-9 15,0 0 9-15,-30-24-4 0,0 0 4 0,33 24-4 16,-4 0 4-16,-29-24-3 0,0 0 3 0,34 24-3 0,0-2 3 16,-34-22 0-16,0 0 0 0,33 21 0 0,6-2 0 15,-39-19 3-15,0 0-3 0,38 15 4 16,0-3-4-16,-38-12 23 0,0 0-23 0,34 9 24 0,0-2-24 15,-34-7 22-15,0 0-22 0,27 5 22 0,-5-2-22 16,-22-3 24-16,0 0-24 0,19 0 25 0,-1 0-25 0,-18 0 33 16,0 0-33-16,12 0 34 0,-3 0-34 15,-9 0 42-15,0 0-42 0,5-5 42 0,0 2-42 0,-5 3 50 16,0 0-50-16,4-7 51 0,-3-2-51 0,-1 9 54 16,0 0-54-16,2-10 54 0,-2-2-54 0,-2-2 44 15,1-1-44-15,1 3 45 0,0-2-45 0,0 14 59 16,0 0-59-16,-4-17 59 0,2-7-59 15,2 24 61-15,0 0-61 0,-8-24 62 0,1-3-62 0,7 27 34 0,0 0-34 0,-11-31 35 16,1-5-35-16,10 36 5 0,0 0-5 0,-11-38 6 16,-4-1-6-16,2 3-30 0,3-4 30 0,-2 4-30 15,-6 4 30-15,18 32-83 0,0 0 83 0,-33-67-1126 16,66 134 1126-16</inkml:trace>
  <inkml:trace contextRef="#ctx0" brushRef="#br0" timeOffset="63474.572">8954 10056 91 0,'0'0'0'0,"2"-3"0"16,2-6 0-16,-4 9 57 0,0 0-57 0,0-3 57 15,1-1-57-15,-1 4 57 0,0 0-57 0,0 0 58 0,0 0-58 16,0 0 57-16,0 0-57 0,0 0 58 16,0 0-58-16,0 0 41 0,0 0-41 0,0 0 41 15,0 0-41-15,0 0 11 0,0 0-11 0,0 0 11 0,0 0-11 16,0 0 32-16,0 0-32 0,0 0 32 15,0 0-32-15,0 0 16 0,0 0-16 0,0 0 17 0,0 0-17 16,0 0 35-16,0 0-35 0,0 0 36 0,0 0-36 0,0 0 12 16,0 0-12-16,0 0 12 0,0 0-12 0,0 0 12 15,0 0-12-15,0 0 13 0,0 0-13 0,0 0 9 16,0 0-9-16,0 0 10 0,0 4-10 0,0-4 3 0,0 0-3 16,0 0 4-16,0 0-4 0,0 0 12 15,0 0-12-15,0 0 12 0,0 0-12 16,0 0 22-16,0 0-22 0,0 0 23 0,7 0-23 0,-7 0 22 0,0 0-22 15,4 0 22-15,1 0-22 0,-5 0 4 0,0 0-4 0,4 0 4 16,4 0-4-16,-8 0 3 16,0 0-3-16,6 0 4 0,2 0-4 0,-8 0 6 15,0 0-6-15,9 0 7 0,0 0-7 0,-9 0 2 0,0 0-2 0,10 0 3 16,1 1-3-16,-11-1 5 0,0 0-5 0,12 2 5 16,-4-2-5-16,-8 0 3 0,0 0-3 0,13 2 3 15,-1 1-3-15,-12-3 1 0,0 0-1 0,14 4 2 16,1-4-2-16,-15 0 4 0,0 0-4 0,18 0 5 15,-1 0-5-15,-17 0 6 0,0 0-6 0,16-4 6 16,3 4-6-16,-19 0 14 0,0 0-14 0,21-3 15 16,0 1-15-16,-21 2 14 0,0 0-14 0,21 0 15 15,0 0-15-15,-21 0 9 0,0 0-9 0,21 0 9 16,0-2-9-16,-21 2 9 0,0 0-9 0,22-1 10 16,3 1-10-16,-25 0 3 0,0 0-3 0,17-4 4 15,0 4-4-15,-17 0 2 0,0 0-2 0,21 0 2 0,-3 0-2 16,-18 0 10-16,0 0-10 0,15 0 10 0,3 0-10 0,-18 0 3 15,0 0-3-15,17 0 4 0,-1-3-4 0,-16 3 6 16,0 0-6-16,17-2 6 16,1 0-6-16,-18 2 3 0,0 0-3 0,17-1 3 0,-1 1-3 0,-16 0 5 15,0 0-5-15,17 0 6 0,1-2-6 16,-18 2 7-16,0 0-7 0,21 0 7 0,0-2-7 0,-21 2 3 16,0 0-3-16,17 0 3 0,0 0-3 15,-17 0 2-15,0 0-2 0,18 0 2 0,-2 0-2 0,-16 0 5 16,0 0-5-16,17 0 5 0,0 0-5 0,-17 0 2 0,0 0-2 15,14 0 2-15,2 0-2 0,-16 0 5 0,0 0-5 16,12 0 5-16,2 0-5 0,-14 0 3 0,0 0-3 16,16 0 3-16,1-3-3 0,-17 3 1 0,0 0-1 0,16-2 2 15,1 0-2-15,-17 2 1 0,0 0-1 0,18-1 2 16,-1 1-2-16,-17 0 3 16,0 0-3-16,16 0 4 0,1 0-4 0,-17 0 2 0,0 0-2 0,19 0 2 15,1-2-2-15,-20 2 5 0,0 0-5 0,17-2 5 16,0 2-5-16,-17 0 0 0,0 0 0 0,18-3 1 15,-2 3-1-15,-16 0-1 0,0 0 1 0,17 0 0 16,-3 0 0-16,-14 0-1 16,0 0 1-16,16 0 0 0,1 0 0 0,-17 0-1 0,0 0 1 0,21 0-1 15,-4 0 1-15,-17 0-3 0,0 0 3 0,21 0-3 16,-5 0 3-16,-16 0-2 0,0 0 2 0,23 0-2 0,-3 0 2 16,-20 0 0-16,0 0 0 0,21 0 0 15,-3 0 0-15,-18 0 1 0,0 0-1 0,15 0 1 0,-1-4-1 16,-14 4 0-16,0 0 0 0,14 0 0 0,2 0 0 0,-16 0 1 15,0 0-1-15,12 0 1 0,0 4-1 16,-12-4 4-16,0 0-4 0,14 0 4 0,4 0-4 16,-18 0 2-16,0 0-2 0,12 0 3 0,5-4-3 0,-17 4 5 15,0 0-5-15,14-1 6 0,5-1-6 0,-19 2 3 16,0 0-3-16,14-2 3 0,2 2-3 0,-16 0 5 16,0 0-5-16,12 0 5 0,6 0-5 0,-18 0 7 15,0 0-7-15,10 0 7 0,1-3-7 0,-11 3 3 0,0 0-3 16,14 0 3-16,1 0-3 0,-15 0 6 0,0 0-6 15,18 0 6-15,-1 0-6 16,-17 0 7-16,0 0-7 0,17 0 7 0,4 0-7 0,-21 0 14 0,0 0-14 16,18 0 15-16,3 0-15 0,-21 0 22 0,0 0-22 0,17 0 23 15,4 0-23-15,-21 0 3 16,0 0-3-16,16 0 4 0,-2 0-4 0,-14 0 13 0,0 0-13 0,14 0 14 16,1 0-14-16,-15 0 9 0,0 0-9 0,12 0 9 15,-3 0-9-15,-9 0 8 0,0 0-8 0,9 0 9 16,-4 0-9-16,-5 0 15 0,0 0-15 0,7 0 15 15,-2 0-15-15,-5 0 8 0,0 0-8 0,6 0 8 16,1 0-8-16,-7 0 9 0,0 0-9 0,5 3 9 16,2-3-9-16,-7 0 8 0,0 0-8 0,8 0 8 15,-2 0-8-15,-6 0 15 0,0 0-15 0,7 2 15 16,-2-2-15-16,-5 0 14 0,0 0-14 0,9 2 15 0,-4-2-15 16,-5 0 4-16,0 0-4 0,7 1 4 0,1 3-4 15,-8-4 0-15,0 0 0 0,18 3 0 0,3 1 0 16,-21-4-104-16,0 0 104 0,21-4-103 0,5-6 103 15,24-4-943-15</inkml:trace>
  <inkml:trace contextRef="#ctx0" brushRef="#br0" timeOffset="72834.179">22362 469 91 0,'-7'7'0'0,"7"-7"51"0,0 0-51 0,-35 33 52 0,-19 18-52 15,54-51 67-15,0 0-67 0,-54 52 68 16,-7 2-68-16,61-54 53 0,0 0-53 0,-64 60 53 0,-4 5-53 16,68-65 47-16,0 0-47 0,-65 60 47 0,2 4-47 15,63-64 65-15,0 0-65 0,-54 58 65 0,9-3-65 0,45-55 56 16,0 0-56-16,-42 51 57 0,7-3-57 15,35-48 45-15,0 0-45 0,-24 31 46 0,8-12-46 0,16-19 32 16,0 0-32-16,-14 17 32 0,6-8-32 0,8-9 33 16,0 0-33-16,-9 10 33 0,2-2-33 15,7-8 13-15,0 0-13 0,-5 4 13 0,-4-1-13 0,9-3 0 16,0 0 0-16,-7-7 0 0,-2-5 0 0,9 12-121 16,0 0 121-16,-5-24-120 0,-2-6 120 0,7 30-139 15,0 0 139-15,-7-36-139 0,4 0 139 0,-11-38-281 0</inkml:trace>
  <inkml:trace contextRef="#ctx0" brushRef="#br0" timeOffset="73118.66">21452 1055 247 0,'0'0'0'0,"0"0"57"0,0 0-57 0,2 12 58 16,3 4-58-16,-5-16 59 0,0 0-59 0,4 13 60 15,-1 3-60-15,-3-16 65 0,0 0-65 0,0 15 65 16,2-3-65-16,-2-12 62 0,0 0-62 0,0 16 63 16,0-1-63-16,0-15 58 0,0 0-58 0,0 15 58 15,0-6-58-15,0-9 63 0,0 0-63 0,2 9 63 0,0-3-63 16,-2-6 80-16,0 0-80 0,15-3 80 0,10-2-80 16,-25 5 44-16,0 0-44 0,31-16 45 0,7-2-45 15,-38 18 34-15,0 0-34 0,42-24 34 0,0-4-34 0,-42 28-1 16,0 0 1-16,43-20-1 0,3-3 1 0,-46 23-117 15,0 0 117-15,43-12-116 0,-3 4 116 0,44-11-706 16</inkml:trace>
  <inkml:trace contextRef="#ctx0" brushRef="#br0" timeOffset="117059.75">20261 7685 763 0,'0'0'0'0,"0"0"-258"0,0 0 258 0,-5-2-257 16,1-1 257-16,-3-2-62 0</inkml:trace>
  <inkml:trace contextRef="#ctx0" brushRef="#br0" timeOffset="117647.63">19813 7725 91 0,'0'0'0'0,"24"-6"0"15,18-2 0-15,-42 8 1 0,0 0-1 0,0 3 2 16,-21 8-2-16,21-11 18 0,0 0-18 0,-15 6 18 15,-3 3-18-15,18-9 15 0,0 0-15 0,-14 7 15 16,2 0-15-16,12-7 17 0,0 0-17 0,-10 5 17 0,3 0-17 16,7-5 15-16,0 0-15 0,-7 5 16 0,0 0-16 0,7-5 16 15,0 0-16-15,-4 4 17 0,-1-3-17 16,5-1 25-16,0 0-25 0,-3 4 26 0,-1-1-26 16,4-3 30-16,0 0-30 0,-3 4 30 0,1-4-30 0,2 0 31 15,0 0-31-15,0 0 31 0,-4 3-31 0,4-3 32 16,0 0-32-16,0 0 32 0,-3 2-32 15,3-2 0-15,0 0 0 0,0 0 1 0,0 0-1 0,0 0-21 16,0 0 21-16,-9-5-21 0,-5-7 21 0,-7-7-276 16</inkml:trace>
  <inkml:trace contextRef="#ctx0" brushRef="#br0" timeOffset="118796.2">20902 6100 113 0,'0'0'0'15,"0"0"0"-15,0 6 0 0,0-6 0 0,0 0 0 0,0-6 1 16,0 3-1-16,0 3 8 15,0 0-8-15,0-3 9 0,0-4-9 0,0 7 40 0,0 0-40 0,0-2 40 16,-4-1-40-16,4 3 18 0,0 0-18 0,-1-4 18 16,1 1-18-16,0 3 37 0,0 0-37 0,0 0 37 15,-2-4-37-15,2 4 7 0,0 0-7 0,0 0 7 16,0 0-7-16,0 0 11 0,0 0-11 0,0 0 11 16,0 0-11-16,0 0 16 0,0 0-16 0,0 0 17 15,0 0-17-15,0 0 7 0,0 0-7 0,0 0 8 16,-2 0-8-16,2 0 0 0,0 0 0 0,0 0 0 15,-7 7 0-15,2-3-2 0,-4 4 2 0,2 1-1 16,-1 1 1-16,8-10-11 0,0 0 11 0,-14 36-10 0,-4 12 10 16,18-48-2-16,0 0 2 0,-19 62-1 15,0 6 1-15,1 1 1 0,1 3-1 0,-2 10 1 0,0 9-1 16,19-91 17-16,0 0-17 0,-25 94 17 0,-3 0-17 0,28-94 17 16,0 0-17-16,-26 79 17 0,2-12-17 15,24-67 26-15,0 0-26 0,-19 56 26 16,1-9-26-16,18-47 13 0,0 0-13 0,-12 30 13 15,3-9-13-15,9-21 18 0,0 0-18 0,-8 19 19 0,-1-7-19 0,9-12 24 16,0 0-24-16,-7 12 25 16,2-4-25-16,5-8 13 0,0 0-13 0,-5 7 13 0,-1-2-13 0,6-5-3 15,0 0 3-15,-3 7-3 0,-1-7 3 0,4 0-92 16,0 0 92-16,-3 2-92 0,-1 0 92 0,-1 3-253 16</inkml:trace>
  <inkml:trace contextRef="#ctx0" brushRef="#br0" timeOffset="119278.761">20428 6931 203 0,'0'0'0'0,"2"2"0"15,3 1 0-15,-5-3 18 0,0 0-18 0,3 4 18 16,-1-8-18-16,-2 4 1 0,0 0-1 0,0 0 1 15,2-3-1-15,-2 3 12 0,0 0-12 0,0 0 13 16,0 0-13-16,0 0 37 0,0 0-37 0,0 0 37 16,0 0-37-16,0 0 40 0,0 0-40 0,0 0 41 0,0 0-41 15,0 0 34-15,0 0-34 0,0 0 35 0,0 0-35 16,0 0 15-16,0 0-15 0,0 0 16 0,0 0-16 16,0 0 32-16,0 0-32 0,0 0 32 0,0 0-32 15,0 0 1-15,0 0-1 0,0 0 2 0,0 0-2 0,0 0 6 16,0 0-6-16,0 0 6 0,0 0-6 0,0 0 8 15,0 0-8-15,0 0 8 0,-2 3-8 0,2-3 22 16,0 0-22-16,0 7 23 0,0 5-23 0,0-12 7 16,0 0-7-16,0 12 7 0,0 4-7 0,0-16 40 15,0 0-40-15,0 15 40 0,-2 6-40 0,2-21 36 16,0 0-36-16,0 19 36 0,0-4-36 0,0-15 44 0,0 0-44 16,0 14 44-16,-1-2-44 15,1-12 46-15,0 0-46 0,-2 10 47 0,2-7-47 0,0-3 64 16,0 0-64-16,2 5 65 0,3-5-65 0,-5 0 46 0,0 0-46 0,14-8 46 15,3-4-46-15,-17 12 0 0,0 0 0 16,26-19 0-16,11-5 0 0,-37 24-188 0,0 0 188 0,40-32-187 16,5-6 187-16,-45 38-148 0,0 0 148 0,44-45-147 15,1-8 147-15,44-43-323 0</inkml:trace>
  <inkml:trace contextRef="#ctx0" brushRef="#br0" timeOffset="158403.877">17794 6991 113 0,'0'0'0'0,"0"4"0"16,-2 1 0-16,2-5 82 0,0 0-82 0,0 0 82 15,4-2-82-15,-4 2 69 0,0 0-69 0,3-3 70 0,-3-1-70 16,0 4 45-16,0 0-45 0,0-5 46 16,0 2-46-16,0 3 17 0,0 0-17 0,-3 0 17 0,-3 0-17 15,6 0 37-15,0 0-37 0,-8 0 37 0,-3 3-37 16,11-3 27-16,0 0-27 0,-12 5 27 0,-2 2-27 16,0 2 23-16,-3 3-23 0,5 0 24 0,1-4-24 15,11-8 27-15,0 0-27 0,-17 31 27 0,-6 8-27 16,23-39 22-16,0 0-22 0,-21 47 22 0,4 8-22 0,17-55 34 15,0 0-34-15,-25 54 35 0,-1 6-35 16,26-60 19-16,0 0-19 0,-26 57 20 0,-7 5-20 0,33-62-13 16,0 0 13-16,-33 63-12 0,-2 4 12 0,35-67-33 15,0 0 33-15,-26 43-33 0,7-13 33 0,19-30-20 16,0 0 20-16,-16 26-20 0,4-7 20 16,12-19-13-16,0 0 13 0,-9 15-12 0,2-3 12 0,7-12-5 0,0 0 5 15,-5 9-5-15,0-2 5 0,5-7-3 0,0 0 3 16,-4 5-3-16,4-2 3 0,0-3-11 0,0 0 11 15,-3 4-10-15,3-1 10 0,0-3-111 16,0 0 111-16,0 0-111 0,0 0 111 0,0 0-119 0,0 0 119 0,-9-10-118 16,-8-5 118-16,-13-11-113 0</inkml:trace>
  <inkml:trace contextRef="#ctx0" brushRef="#br0" timeOffset="158809.978">17303 7507 348 0,'0'0'0'0,"0"0"0"15,-6 0 0-15,6 0 17 0,0 0-17 0,0 0 17 16,6 0-17-16,-6 0 18 0,0 0-18 0,0 0 19 0,3 0-19 16,-3 0 42-16,0 0-42 0,5 0 43 0,-3 0-43 15,-2 0 45-15,0 0-45 0,0 0 45 0,4 0-45 16,-4 0 46-16,0 0-46 0,0 0 46 0,0 0-46 15,0 0 21-15,0 0-21 0,0 0 21 0,0 0-21 0,0 0 13 16,0 0-13-16,-2 3 13 0,0 2-13 0,2-5 5 16,0 0-5-16,-5 19 5 0,0 9-5 0,5-28 7 15,0 0-7-15,-7 27 7 0,1 4-7 0,6-31 3 16,0 0-3-16,-8 29 3 0,3 2-3 0,5-31 18 0,0 0-18 16,-4 27 18-16,-3-4-18 0,7-23 22 15,0 0-22-15,-3 17 23 0,1-2-23 16,2-15 33-16,0 0-33 0,-4 9 33 0,3-2-33 0,1-7 36 15,0 0-36-15,0 8 36 0,0-4-36 0,0-4 50 0,0 0-50 16,1 1 50-16,5 3-50 0,-6-4 29 0,0 0-29 0,10 3 29 16,7-6-29-16,-17 3 1 0,0 0-1 0,25-5 2 15,6-6-2-15,-31 11-102 0,0 0 102 0,33-17-102 16,6-10 102-16,-39 27-136 0,0 0 136 0,24-40-136 16,-3-14 136-16,26-44-422 0</inkml:trace>
  <inkml:trace contextRef="#ctx0" brushRef="#br0" timeOffset="172789.622">16297 8889 1479 0,'0'0'0'0,"0"0"-404"0,0 0 404 0,0 0-404 0,16 0 404 0,2 0-343 16</inkml:trace>
  <inkml:trace contextRef="#ctx0" brushRef="#br0" timeOffset="181005.805">19905 10239 113 0,'0'0'0'0,"4"-5"0"16,-1-7 0-16,-3 12 76 0,0 0-76 0,2-5 77 16,0 0-77-16,-2 5 85 0,0 0-85 0,0 0 85 15,0-2-85-15,0 2 87 0,0 0-87 0,0 0 88 0,0 0-88 16,0 0 62-16,0 0-62 0,0 0 62 0,0 2-62 0,0-2 43 16,0 0-43-16,0 0 43 0,0 0-43 15,0 0 36-15,0 0-36 0,0 0 37 16,0 0-37-16,0 0 22 0,0 0-22 0,0 0 23 0,3 0-23 0,-3 0 46 15,0 0-46-15,0 0 47 0,6-2-47 0,-6 2 45 16,0 0-45-16,5 0 45 0,-2-3-45 0,-3 3 41 16,0 0-41-16,5-2 41 0,2-1-41 0,-7 3 41 15,0 0-41-15,9-2 42 0,5 0-42 0,-14 2 26 16,0 0-26-16,12-3 26 0,6 3-26 0,-18 0 18 0,0 0-18 16,21 0 18-16,5 0-18 0,-26 0 10 0,0 0-10 15,24 0 10-15,6 3-10 0,-30-3 17 0,0 0-17 16,29 4 17-16,6-1-17 0,-35-3-51 0,0 0 51 0,32 0-51 15,4-3 51-15,-36 3-135 16,0 0 135-16,35-19-134 0,-2-17 134 16,35-19-700-16</inkml:trace>
  <inkml:trace contextRef="#ctx0" brushRef="#br0" timeOffset="188257.037">26154 8766 382 0,'0'0'0'0,"7"-3"0"15,7-2 0-15,-14 5 38 0,0 0-38 0,16-7 38 0,5 2-38 0,-21 5 4 16,0 0-4-16,24-2 4 0,6 2-4 0,-30 0 39 16,0 0-39-16,24 7 39 0,4 3-39 0,-28-10 31 15,0 0-31-15,24 21 31 0,-1 2-31 0,-23-23 48 16,0 0-48-16,16 31 49 0,-6 5-49 0,-10-36 75 16,0 0-75-16,4 43 76 0,-6 2-76 0,2-45 48 15,0 0-48-15,-3 39 49 0,-4-5-49 0,7-34-1 16,0 0 1-16,-7 28 0 0,-2-4 0 0,9-24-169 15,0 0 169-15,-11 15-168 0,-1-8 168 16,12-7-144-16,0 0 144 0,-8-14-143 0,2-18 143 16,-8-15-149-16</inkml:trace>
  <inkml:trace contextRef="#ctx0" brushRef="#br0" timeOffset="188395.673">26355 8451 494 0,'0'0'0'0,"0"17"0"15,-2 12 0-15,2-29 122 0,0 0-122 0,0 0 123 16,0-10-123-16,0 10 102 0,0 0-102 0,0-7 103 15,0-2-103-15,0 9-26 0,0 0 26 0,0 0-26 16,0 0 26-16,0 0-105 0,0 0 105 0,0-18-104 16,2-15 104-16,-1-18-427 0</inkml:trace>
  <inkml:trace contextRef="#ctx0" brushRef="#br0" timeOffset="190355.952">28902 7868 998 0,'0'0'0'0,"-7"-3"0"0,-6-6 0 15,13 9 87-15,0 0-87 0,0 0 87 0,7 0-87 16,-7 0 85-16,0 0-85 0,6 0 86 0,-1 0-86 0,-5 0 53 16,0 0-53-16,3 0 53 0,-1 0-53 15,-2 0 51-15,0 0-51 0,0 0 51 0,0-3-51 0,0 3 47 16,0 0-47-16,-10-7 47 0,-8 2-47 0,18 5 0 16,0 0 0-16,-26-12 1 0,-9 0-1 15,35 12 0-15,0 0 0 0,-38-12 0 0,-4-2 0 0,42 14-1 16,0 0 1-16,-43-13 0 0,-4-3 0 0,47 16 3 15,0 0-3-15,-47-12 4 0,-1-3-4 0,48 15 14 0,0 0-14 16,-45-12 15-16,0-4-15 0,45 16 4 16,0 0-4-16,-47-15 4 0,0 0-4 0,47 15 14 0,0 0-14 15,-47-9 15-15,1 0-15 0,46 9 3 0,0 0-3 16,-45-3 4-16,2 0-4 0,43 3 2 16,0 0-2-16,-44 0 2 0,2 3-2 0,42-3 5 0,0 0-5 0,-47 3 5 15,-3 3-5-15,50-6 0 0,0 0 0 16,-53 8 1-16,-2 2-1 0,55-10 2 0,0 0-2 0,-51 12 2 15,2 4-2-15,49-16-1 16,0 0 1-16,-43 14 0 0,3 1 0 0,40-15 0 0,0 0 0 0,-35 15 0 16,4 1 0-16,31-16-4 0,0 0 4 0,-30 20-4 15,2 6 4-15,4-5-3 0,1-1 3 0,9-8-3 16,9-7 3-16,5-5-6 0,0 0 6 16,-16 21-5-16,-1 6 5 0,17-27-8 0,0 0 8 0,-14 24-7 15,0 0 7-15,14-24-1 0,0 0 1 0,-9 28 0 16,2 2 0-16,7-30-3 0,0 0 3 0,-5 31-3 0,3-2 3 15,2-29 0-15,0 0 0 0,2 36 1 16,3 2-1-16,-5-38 8 0,0 0-8 0,5 33 9 0,4-3-9 16,-2-6 34-16,0 0-34 0,-2-5 34 0,1-3-34 0,-1 1 1 15,2-2-1-15,1 4 2 0,5-5-2 16,-3 3 13-16,-1 3-13 0,0-4 14 0,-2-4-14 0,-7-12-1 16,0 0 1-16,15 20-1 0,4 4 1 15,-19-24 0-15,0 0 0 0,26 26 0 0,8 3 0 0,-34-29-2 16,0 0 2-16,38 31-1 0,7-2 1 0,-45-29-2 15,0 0 2-15,49 28-1 0,5-3 1 0,-54-25-4 0,0 0 4 16,56 19-4-16,3-7 4 0,-59-12-7 0,0 0 7 16,78 9-6-16,13-9 6 0,-91 0-8 0,0 0 8 15,87-11-7-15,2-6 7 0,-89 17-33 0,0 0 33 16,77-22-33-16,-9-4 33 0,-68 26 1 0,0 0-1 0,59-22 1 16,-9-2-1-16,-50 24 2 0,0 0-2 15,40-20 2-15,-8 6-2 0,-32 14 1 0,0 0-1 16,33-14 2-16,-4 2-2 0,-29 12 11 0,0 0-11 0,27-10 11 15,-5 1-11-15,-22 9 23 0,0 0-23 0,19-12 24 16,-1 0-24-16,-18 12 13 0,0 0-13 0,15-15 13 16,-2-6-13-16,-13 21 0 0,0 0 0 0,10-22 0 15,1-7 0-15,-11 29-30 0,0 0 30 0,7-34-30 16,-4-9 30-16,-3 43-60 0,0 0 60 0,0-48-59 16,-2-7 59-16,2 55-62 0,0 0 62 15,-8-55-61-15,-6-6 61 0,14 61-92 0,0 0 92 0,-21-62-92 0,-7 0 92 16,28 62-177-16,0 0 177 0,-39-84-176 0,-8-13 176 15,-38-83-622-15</inkml:trace>
  <inkml:trace contextRef="#ctx0" brushRef="#br0" timeOffset="190947.226">28156 7053 1099 0,'0'0'0'0,"5"5"0"0,6 7 0 0,-11-12 109 15,0 0-109-15,5 4 109 0,-3-8-109 0,-2 4 50 0,0 0-50 0,0 0 51 16,0-5-51-16,0 5-2 0,0 0 2 0,0 0-1 16,-2-3 1-16,2 3-46 0,0 0 46 0,0 0-45 15,0 0 45-15,0 0 0 0,0 0 0 0,0 0 0 16,0 0 0-16,0 0 3 0,0 0-3 0,0 0 3 15,-2 3-3-15,2-3 8 0,0 0-8 0,0 0 8 16,-2 5-8-16,2-5 26 0,0 0-26 0,0 0 26 16,-1 4-26-16,1-4-6 0,0 0 6 0,-2 3-5 15,-2 6 5-15,4-9-8 0,0 0 8 0,-5 11-7 16,0 10 7-16,5-21-4 0,0 0 4 0,-7 22-4 16,0 6 4-16,7-28-14 0,0 0 14 0,-7 27-13 15,-2 6 13-15,9-33-4 0,0 0 4 0,-7 34-3 0,2-3 3 16,5-31-6-16,0 0 6 0,-3 37-6 15,3 6 6-15,0-43-3 0,0 0 3 0,1 48-3 0,3 5 3 16,-4-53 0-16,0 0 0 0,5 64 1 0,2 11-1 0,-7-75 1 16,0 0-1-16,12 101 1 0,4 26-1 15,-16-127 8-15,0 0-8 0,12 130 9 0,0 16-9 16,-12-146 24-16,0 0-24 0,6 137 25 0,-5-4-25 0,-1-133 30 16,0 0-30-16,2 120 30 0,0-10-30 0,-2-110 21 15,0 0-21-15,0 94 21 16,0-15-21-16,0-79 46 0,0 0-46 0,0 67 47 0,-2-12-47 0,2-55 24 15,0 0-24-15,0 39 25 0,0-15-25 0,0-24 18 16,0 0-18-16,0 19 19 0,0-7-19 0,0-12-31 16,0 0 31-16,0 8-31 0,0-1 31 0,0-7-80 0,0 0 80 15,0 4-80-15,0 1 80 0,0-5-167 0,0 0 167 16,-3 0-167-16,-4 0 167 0,7 0-191 0,0 0 191 0,-11 0-190 16,-3 0 190-16,-10-4-437 0</inkml:trace>
  <inkml:trace contextRef="#ctx0" brushRef="#br0" timeOffset="191237.177">27815 9266 617 0,'0'0'0'0,"17"-15"0"15,13-13 0-15,-30 28 136 0,0 0-136 0,-6 2 136 16,-18 15-136-16,24-17 145 0,0 0-145 0,-17 11 145 16,-1 2-145-16,18-13 122 0,0 0-122 0,-14 11 122 15,4-3-122-15,10-8 79 0,0 0-79 0,-7 4 79 0,3-3-79 16,4-1 77-16,0 0-77 0,-3 2 77 15,3-2-77-15,0 0 56 0,0 0-56 0,3-3 56 16,4-4-56-16,-7 7 40 0,0 0-40 0,14-9 40 0,7-3-40 16,-21 12 28-16,0 0-28 0,25-10 28 0,6 1-28 0,-31 9 15 15,0 0-15-15,35-8 15 16,3 1-15-16,-1 5 11 0,1 4-11 0,-5-2 11 0,-3 0-11 0,-30 0 4 16,0 0-4-16,36 3 5 0,6 1-5 15,-42-4-28-15,0 0 28 0,42 1-28 0,3-1 28 16,-45 0-133-16,0 0 133 0,42-1-133 0,-2-10 133 0,-40 11-267 15,0 0 267-15,35-17-267 0,-2-8 267 0,35-16-765 16</inkml:trace>
  <inkml:trace contextRef="#ctx0" brushRef="#br0" timeOffset="191689.701">27985 7051 897 0,'0'0'0'0,"0"4"0"16,-1-1 0-16,-5-3 76 0,-1-5-76 0,2 3 77 0,0 1-77 15,5 1 33-15,0 0-33 0,-9-4 34 16,-1 1-34-16,10 3 16 0,0 0-16 0,-12-2 17 0,-1 2-17 16,13 0 19-16,0 0-19 0,-12 0 20 0,2 2-20 15,10-2 36-15,0 0-36 0,-9 3 37 0,2 1-37 16,7-4 48-16,0 0-48 0,-7 1 49 0,0 6-49 0,7-7 42 16,0 0-42-16,-5 4 42 0,1 1-42 0,4-5 64 15,0 0-64-15,4 10 64 0,6 2-64 0,8-4 51 16,4-2-51-16,3-1 51 0,4 0-51 0,1-5 44 15,0 0-44-15,3 0 45 0,0-4-45 0,-33 4 12 16,0 0-12-16,47-1 13 0,9-3-13 0,-4 1 7 16,0-1-7-16,-7 4 7 0,-5 0-7 0,-5 4-57 15,-7 1 57-15,0-2-56 0,-2 1 56 0,-26-4-120 16,0 0 120-16,30 3-120 0,3 6 120 0,-33-9-128 0,0 0 128 16,26 7-128-16,-2 1 128 0,27 4-802 15</inkml:trace>
  <inkml:trace contextRef="#ctx0" brushRef="#br0" timeOffset="192304.167">28633 9026 1054 0,'0'0'0'16,"0"0"0"-16,7 0 0 0,-7 0 54 0,0 0-54 15,4-1 54-15,1-1-54 0,-5 2-6 0,0 0 6 16,9-2-6-16,5-1 6 0,-14 3-47 0,0 0 47 0,15-5-46 15,3 1 46-15,-18 4-29 0,0 0 29 16,17-3-29-16,2-4 29 0,-19 7 35 0,0 0-35 0,16-5 36 16,-2 2-36-16,-14 3 68 0,0 0-68 0,10-6 68 15,-1 5-68-15,-9 1 70 0,0 0-70 0,7 0 71 16,-3 0-71-16,-4 0 51 0,0 0-51 0,3 1 51 16,-1 5-51-16,-2-6 26 0,0 0-26 0,2 18 26 15,-2 18-26-15,0-36 35 0,0 0-35 0,0 40 35 16,1 8-35-16,-1-48 6 0,0 0-6 0,0 49 6 15,0 4-6-15,0-53 28 0,0 0-28 0,2 50 28 0,2-4-28 16,-4-46 0-16,0 0 0 0,3 38 0 0,2-9 0 16,-5-29-52-16,0 0 52 0,12 17-51 15,4-13 51-15,0-20-141 0,3-11 141 0,-2-9-140 16,1-10 140-16,-18 46-154 0,0 0 154 0,15-59-153 0,1-9 153 0,16-62-613 16</inkml:trace>
  <inkml:trace contextRef="#ctx0" brushRef="#br0" timeOffset="192460.006">28949 8629 595 0,'0'0'0'0,"1"19"0"0,5 8 0 0,-6-27 105 16,0 0-105-16,0 17 106 0,0-5-106 0,0-12 75 15,0 0-75-15,-2 12 76 0,0-1-76 0,0-3 31 0,1 1-31 16,1 1 31-16,1-5-31 0,-1 6-65 0,2-3 65 16,-2-4-64-16,0-1 64 0,0-3-148 0,0 0 148 15,0 3-148-15,0 2 148 0,0 1-349 0</inkml:trace>
  <inkml:trace contextRef="#ctx0" brushRef="#br0" timeOffset="192786.308">29025 9179 1267 0,'0'0'0'0,"-1"-12"0"15,-1-3 0-15,2 15 200 0,0 0-200 0,0-9 200 0,2 7-200 16,-2 2 139-16,0 0-139 0,0 0 140 16,3 2-140-16,-3-2 83 0,0 0-83 0,0 0 84 0,2 5-84 15,-2-5 22-15,0 0-22 0,0 4 23 16,0-3-23-16,0-1 10 0,0 0-10 0,0 0 11 0,0 4-11 16,0-4-15-16,0 0 15 0,2 7-14 0,-1-4 14 0,-1-3-17 15,0 0 17-15,7 27-17 0,5 14 17 16,-12-41-11-16,0 0 11 0,13 57-11 15,-1 15 11-15,-12-72-11 0,0 0 11 0,9 72-11 0,-2 10 11 0,-7-82-4 16,0 0 4-16,1 94-3 0,-2 7 3 0,1-101-53 16,0 0 53-16,-6 76-53 0,-4-21 53 15,10-55-150-15,0 0 150 0,-19 29-150 0,-6-22 150 16,-18 29-1147-16</inkml:trace>
  <inkml:trace contextRef="#ctx0" brushRef="#br0" timeOffset="192971.347">28902 8704 1143 0,'0'0'0'0,"-2"11"0"15,-2 4 0-15,4-15 108 0,0 0-108 0,4 5 109 16,3-1-109-16,-7-4-1 0,0 0 1 0,5 3 0 16,2-3 0-16,-7 0-140 0,0 0 140 0,14-19-139 15,7-10 139-15,14-17-716 0</inkml:trace>
  <inkml:trace contextRef="#ctx0" brushRef="#br0" timeOffset="193187.322">29827 8156 1043 0,'0'0'0'0,"-2"-7"0"0,-2-3 0 16,4 10-272-16,0 0 272 0,-3-10-272 0,-2-2 272 0,-4-12-247 15</inkml:trace>
  <inkml:trace contextRef="#ctx0" brushRef="#br0" timeOffset="193587.266">29715 8144 595 0,'0'0'0'0,"9"-7"0"16,5-1 0-16,-14 8 178 0,0 0-178 0,5-4 178 15,-3 3-178-15,-2 1 108 0,0 0-108 0,0 0 108 16,0 0-108-16,0 0 90 0,0 0-90 0,0 0 91 16,-5 1-91-16,5-1 47 0,0 0-47 0,-4 2 48 15,1-2-48-15,3 0 36 0,0 0-36 0,-4 2 37 16,1 1-37-16,3-3 24 0,0 0-24 0,-4 0 25 15,2 0-25-15,2 0 40 0,0 0-40 0,0 0 40 16,-3 0-40-16,3 0 22 0,0 0-22 0,0 0 23 16,-4 0-23-16,4 0 35 0,0 0-35 0,0 0 36 15,-3 4-36-15,3-4 43 0,0 0-43 0,0 0 43 16,-5 1-43-16,5-1 45 0,0 0-45 0,0 0 45 0,3-1-45 16,-3 1 47-16,0 0-47 0,12 0 47 0,6-4-47 15,-18 4 42-15,0 0-42 0,26-7 43 0,7 2-43 16,-33 5 28-16,0 0-28 0,38-8 28 0,8 1-28 0,-46 7 9 15,0 0-9-15,47-7 10 0,2 2-10 0,-49 5 12 16,0 0-12-16,48-4 12 0,3-1-12 16,-51 5-4-16,0 0 4 0,43-3-4 0,-1-1 4 0,-10 1-56 15,-10-2 56-15,-4 1-56 0,-6 4 56 0,-2-3-108 16,-3 1 108-16,-3 1-107 0,-4 1 107 0,0 0-163 16,0 0 163-16,0 0-163 0,-6-4 163 0,6 4-180 0,0 0 180 15,-17 2-180-15,-9 0 180 0,-18 1-791 0</inkml:trace>
  <inkml:trace contextRef="#ctx0" brushRef="#br0" timeOffset="193801.222">29910 8430 1334 0,'0'0'0'0,"7"-15"0"16,5-11 0-16,-6 21 196 0,-5 12-196 0,3-5 196 15,1 1-196-15,-5-3 102 0,0 0-102 0,19 5 103 16,9 7-103-16,-28-12 37 0,0 0-37 0,37 10 37 16,8-4-37-16,-3 0-83 0,0 1 83 0,-6-5-83 0,-1-2 83 15,-2-2-133-15,-3-1 133 0,-2-1-132 0,-4-4 132 16,-24 8-183-16,0 0 183 0,35-14-183 0,7 0 183 16,34-11-801-16</inkml:trace>
  <inkml:trace contextRef="#ctx0" brushRef="#br0" timeOffset="195396.343">30733 7711 785 0,'0'0'0'0,"8"-4"0"0,6 4 0 15,-14 0 6-15,0 0-6 0,5-3 6 0,-1 1-6 16,-4 2 1-16,0 0-1 0,0 0 1 0,0 0-1 0,0 0 5 16,0 0-5-16,0 0 5 0,0 0-5 0,0 0 54 15,0 0-54-15,0 0 54 0,-4 2-54 0,4-2 59 16,0 0-59-16,0 0 60 0,-3 3-60 0,3-3 52 16,0 0-52-16,0 0 53 0,-3 0-53 0,3 0 52 15,0 0-52-15,0 0 52 0,-4 4-52 0,4-4 22 16,0 0-22-16,0 0 23 0,-3 3-23 0,3-3 12 15,0 0-12-15,-2 5 12 0,2-1-12 0,0-4 5 16,0 0-5-16,-2 7 5 0,2 6-5 0,0-13 3 0,0 0-3 16,0 24 3-16,2 7-3 0,0 2 0 0,1 4 0 15,-1-13 0-15,-2-8 0 0,0-16-1 16,0 0 1-16,3 36-1 0,1 15 1 0,-4-51 0 0,0 0 0 16,7 55 0-16,3 0 0 0,-10-55 0 0,0 0 0 15,16 55 1-15,5-7-1 0,-21-48 3 0,0 0-3 0,29 42 4 16,10-2-4-16,-39-40 32 0,0 0-32 0,45 27 33 15,9-8-33-15,-7-3 25 0,-3-6-25 0,-8-7 26 16,-6-8-26-16,-2 2 56 0,-6-6-56 0,-3 2 56 16,-1-1-56-16,-18 8 48 0,0 0-48 0,17-16 48 15,2-3-48-15,-19 19 60 0,0 0-60 0,18-24 60 16,-2-5-60-16,-16 29 45 0,0 0-45 0,14-34 46 16,-2-9-46-16,-12 43 13 0,0 0-13 0,10-44 13 15,-1-3-13-15,-9 47 8 0,0 0-8 0,5-51 8 16,-1 0-8-16,-4 51-9 0,0 0 9 0,1-55-9 0,-2-3 9 15,1 58-87-15,0 0 87 0,-4-57-86 0,-1 2 86 0,5 55-143 16,0 0 143-16,-9-55-143 0,-3 4 143 0,12 51-201 16,0 0 201-16,-23-65-201 0,-8-7 201 15,-23-65-666-15</inkml:trace>
  <inkml:trace contextRef="#ctx0" brushRef="#br0" timeOffset="195949.33">31074 7361 1334 0,'0'0'0'0,"5"0"0"16,2 0 0-16,-7 0 117 0,0 0-117 0,4-3 118 15,-3 1-118-15,-1 2 47 0,0 0-47 0,0 0 47 16,-1-3-47-16,1 3-1 0,0 0 1 0,0 0-1 15,-4 0 1-15,4 0-42 0,0 0 42 0,0 0-42 16,0 0 42-16,0 0-11 0,0 0 11 0,0 0-10 16,0 0 10-16,0 0-3 0,0 0 3 0,0 0-3 15,-3 0 3-15,3 0 2 0,0 0-2 0,0 0 2 16,0 0-2-16,0 0 1 0,0 0-1 0,0 0 1 16,0 0-1-16,0 0 4 0,0 0-4 0,0 0 4 15,0 0-4-15,0 0 0 0,0 0 0 0,0 0 1 16,0 0-1-16,0 0-1 0,0 0 1 0,0 0 0 15,-2 1 0-15,2-1-8 0,0 0 8 0,-2 4-8 0,2-1 8 0,0-3-25 16,0 0 25-16,-1 12-24 0,-1 4 24 16,2-16-7-16,0 0 7 0,-2 31-7 0,0 5 7 15,2-36-10-15,0 0 10 0,-3 42-10 0,-1 10 10 16,4-52-9-16,0 0 9 0,-3 56-8 0,-2 11 8 16,5-67-8-16,0 0 8 0,-7 93-8 0,-4 21 8 0,11-114-8 15,0 0 8-15,-14 125-8 0,-3 19 8 0,17-144 0 16,0 0 0-16,-19 153 0 0,-4 8 0 0,23-161 1 15,0 0-1-15,-14 157 2 0,5 1-2 0,9-158 12 16,0 0-12-16,-1 146 12 0,6-8-12 0,-5-138 15 0,0 0-15 16,7 120 16-16,3-15-16 0,-10-105 15 15,0 0-15-15,4 98 16 0,-4-9-16 0,0-89 9 16,0 0-9-16,-5 65 10 0,-4-21-10 0,9-44-61 0,0 0 61 0,-19 33-61 16,-7-16 61-16,26-17-115 0,0 0 115 0,-46 50-862 15,92-100 862-15</inkml:trace>
  <inkml:trace contextRef="#ctx0" brushRef="#br0" timeOffset="197533.537">31226 8665 158 0,'0'0'0'0,"0"-5"0"16,0-7 0-16,0 12 103 0,0 0-103 0,0-5 104 15,-2 0-104-15,2 5 87 0,0 0-87 0,0 0 88 16,0-2-88-16,0 2 63 0,0 0-63 0,0 0 64 16,0 0-64-16,0 0 50 0,0 0-50 0,0 0 51 0,0 0-51 15,0 0 32-15,0 0-32 0,0 0 32 0,0 0-32 0,0 0 38 16,0 0-38-16,0 0 38 0,0 0-38 16,0 0 23-16,0 0-23 0,0 0 24 0,0 0-24 0,0 0 27 15,0 0-27-15,0 0 27 0,0 0-27 0,0 0 14 16,0 0-14-16,0 0 15 0,0 0-15 0,0 0 18 15,0 0-18-15,0 0 19 0,0 0-19 16,0 0 8-16,0 0-8 0,0 0 9 0,0 0-9 0,0 0 9 16,0 0-9-16,0 0 10 0,0 0-10 0,0 0 8 15,0 0-8-15,3 7 8 0,4 6-8 0,-7-13 3 16,0 0-3-16,9 28 4 0,3 10-4 0,-12-38 19 0,0 0-19 16,9 39 20-16,0 5-20 0,-9-44 32 0,0 0-32 15,5 43 32-15,-2-3-32 0,-3-40 35 0,0 0-35 16,2 39 35-16,-2-6-35 0,0-33 44 15,0 0-44-15,-2 27 44 0,1-5-44 0,1-22-3 0,0 0 3 16,-2 17-3-16,0-5 3 0,2-12-94 0,0 0 94 0,0 0-94 16,-3-8 94-16,3 8-110 0,0 0 110 0,1-33-109 15,5-16 109-15,1-34-650 16</inkml:trace>
  <inkml:trace contextRef="#ctx0" brushRef="#br0" timeOffset="197706.444">31323 8483 964 0,'0'0'0'0,"0"9"0"0,0 5 0 15,0-14 134-15,0 0-134 0,2 3 134 0,0-3-134 16,-2 0 60-16,0 0-60 0,0 0 61 0,3-3-61 16,-3 3-145-16,0 0 145 0,2-4-144 15,-2-1 144-15,0 5-155 0,0 0 155 0,0-27-154 0,2-16 154 0,-1-31-468 16</inkml:trace>
  <inkml:trace contextRef="#ctx0" brushRef="#br0" timeOffset="198289.123">31980 7569 1356 0,'0'0'0'0,"-5"-4"0"0,-6-4 0 0,11 8 103 16,0 0-103-16,-3-2 104 16,6 4-104-16,-3-2 56 0,0 0-56 0,0 0 56 0,0 0-56 0,0 0 1 15,0 0-1-15,0 0 2 0,0 0-2 0,0 0-52 16,0 0 52-16,-3 5-52 0,-2-2 52 0,5-3-38 15,0 0 38-15,-7 9-38 0,-4-2 38 16,11-7-19-16,0 0 19 0,-12 12-18 0,-2 0 18 0,14-12-13 16,0 0 13-16,-21 17-13 0,-3 8 13 0,24-25-17 15,0 0 17-15,-23 33-16 0,2 10 16 0,2-7-15 0,2 3 15 16,4-8-14-16,6-4 14 0,0 9-4 0,0 0 4 16,4 7-4-16,1 3 4 0,2-46-1 15,0 0 1-15,2 55 0 0,3 9 0 0,-5-64-3 16,0 0 3-16,9 60-2 0,5-2 2 0,-14-58 0 0,0 0 0 15,19 53 0-15,5-3 0 0,-24-50-26 0,0 0 26 16,27 36-25-16,0-6 25 0,-27-30-121 0,0 0 121 0,30 16-120 16,1-13 120-16,-31-3-157 0,0 0 157 15,25-19-156-15,-4-23 156 0,24-18-467 0</inkml:trace>
  <inkml:trace contextRef="#ctx0" brushRef="#br0" timeOffset="198622.99">31839 7786 1155 0,'0'0'0'0,"7"0"0"15,3 4 0-15,-10-4 171 0,0 0-171 0,4 0 171 0,-4-4-171 0,0 4 66 16,0 0-66-16,0 0 67 0,-2-5-67 15,2 5 2-15,0 0-2 0,0 0 2 0,2-3-2 0,-2 3-9 16,0 0 9-16,5 1-9 0,5 1 9 0,-10-2-18 16,0 0 18-16,21 10-18 0,11 4 18 0,-1 1-10 15,4 3 10-15,-5 0-9 0,-1 3 9 0,-1 1 0 16,-2 4 0-16,0 0 0 0,2-2 0 16,-28-24 1-16,0 0-1 0,33 30 2 0,6 6-2 15,-39-36 0-15,0 0 0 0,40 40 0 0,1-1 0 0,-41-39-13 0,0 0 13 16,35 31-12-16,-2-4 12 0,-33-27-142 0,0 0 142 0,25 21-141 15,-6-9 141-15,-19-12-143 0,0 0 143 16,5-3-143-16,-10-16 143 0,5-4-632 0</inkml:trace>
  <inkml:trace contextRef="#ctx0" brushRef="#br0" timeOffset="198886.772">32231 7731 1188 0,'0'0'0'0,"0"0"152"0,0 0-152 0,2 11 153 0,1 6-153 0,-3-17 69 0,0 0-69 0,-9 24 70 0,-5 10-70 16,0-3 35-16,-3-2-35 0,7-10 36 0,4-7-36 0,-4 0-2 15,-2 3 2-15,-2 9-1 0,-2 7 1 0,16-31-30 16,0 0 30-16,-12 26-30 0,0-1 30 0,12-25-80 15,0 0 80-15,-11 21-80 0,3-2 80 16,8-19-193-16,0 0 193 0,-6 17-192 0,5-3 192 0,-6 18-714 16</inkml:trace>
  <inkml:trace contextRef="#ctx0" brushRef="#br0" timeOffset="199912.77">32313 8429 1423 0,'0'0'0'0,"0"0"71"15,0 0-71-15,1-6 72 0,1 0-72 16,-2 6-31-16,0 0 31 0,2-6-31 0,1 3 31 0,-3 3-54 15,0 0 54-15,4-3-54 0,1 1 54 0,-5 2-81 16,0 0 81-16,4-2-80 0,1 0 80 0,-5 2-1 16,0 0 1-16,3-3-1 0,1-2 1 0,-4 5 26 15,0 0-26-15,3-4 26 0,-1 1-26 0,-2 3 39 16,0 0-39-16,2-3 39 0,1 1-39 0,-3 2 28 16,0 0-28-16,0 0 28 0,5-5-28 0,-5 5 46 15,0 0-46-15,0 0 46 0,6-2-46 0,-6 2 34 16,0 0-34-16,0 0 34 0,5-3-34 0,-5 3 39 15,0 0-39-15,0 0 39 0,3-7-39 0,-3 7 39 0,0 0-39 0,0 0 40 16,2-5-40-16,-2 5 9 0,0 0-9 16,0 0 10-16,2-4-10 0,-2 4 7 0,0 0-7 15,0 0 7-15,2-3-7 0,-2 3 15 0,0 0-15 0,0 0 15 16,1-4-15-16,-1 4 0 0,0 0 0 0,0 0 1 16,0 0-1-16,0 0 0 0,0 0 0 0,0 0 0 15,0 0 0-15,0 0-20 0,0 0 20 0,0 0-19 16,0 0 19-16,0 0-16 0,0 0 16 0,0 0-15 15,2-1 15-15,-2 1-41 0,0 0 41 0,4-4-41 16,-1-3 41-16,-3 7-13 0,0 0 13 0,4-5-13 16,1-3 13-16,-5 8-21 0,0 0 21 0,3-7-21 15,3-2 21-15,-6 9-15 0,0 0 15 0,3-7-15 16,0 2 15-16,-3 5 8 0,0 0-8 0,2-7 8 16,0 4-8-16,-2 3 15 0,0 0-15 0,2-2 16 0,-2-1-16 15,0 3 10-15,0 0-10 0,0 0 11 0,1-4-11 0,-1 4 27 16,0 0-27-16,0 0 27 0,0 0-27 0,0 0 1 15,0 0-1-15,0 0 2 0,0 0-2 0,0 0 12 16,0 0-12-16,0 0 13 0,0 0-13 0,0 0 33 16,0 0-33-16,0 0 34 0,0 0-34 0,0 0 10 15,0 0-10-15,0 0 10 0,0 0-10 0,0 0 20 16,0 0-20-16,0 0 20 0,0 0-20 0,0 0 8 16,0 0-8-16,0 0 9 0,0 0-9 0,0 0 9 0,0 0-9 15,0 0 10-15,2-3-10 16,-2 3 3-16,0 0-3 0,0 0 4 0,4-3-4 0,-4 3 2 0,0 0-2 15,0 0 2-15,3-2-2 0,-3 2 5 0,0 0-5 16,0 0 5-16,0 0-5 0,0 0 0 0,0 0 0 0,0 0 0 16,0 0 0-16,0 0 1 0,2 3-1 15,0 6 2-15,1-1-2 0,-3-8 10 0,0 0-10 0,0 24 10 16,0 11-10-16,0-35 15 0,0 0-15 0,-2 39 15 16,-1 4-15-16,3-43 16 0,0 0-16 0,-2 39 17 15,2 1-17-15,0-40 9 0,0 0-9 0,2 32 9 16,3 2-9-16,-5-34 9 0,0 0-9 0,5 26 10 15,4-4-10-15,-9-22-4 0,0 0 4 0,12 16-4 16,2-4 4-16,-14-12-56 0,0 0 56 0,12 0-56 16,2-12 56-16,-14 12-108 0,0 0 108 15,13-28-107-15,-1-14 107 0,-12 42-152 16,0 0 152-16,8-52-152 0,-2-9 152 0,8-51-928 0</inkml:trace>
  <inkml:trace contextRef="#ctx0" brushRef="#br0" timeOffset="200093.142">32537 7932 1233 0,'0'0'0'0,"0"0"168"16,4 0-168-16,-4 0 169 0,0 0-169 0,0 0 80 16,0 0-80-16,0 0 81 0,0 0-81 0,0 0-106 15,0 0 106-15,0 0-105 0,3-9 105 0,-3 9-154 0,0 0 154 16,7-19-154-16,6-11 154 0,6-18-811 15</inkml:trace>
  <inkml:trace contextRef="#ctx0" brushRef="#br0" timeOffset="200584.179">32705 7635 415 0,'0'0'0'0,"0"0"-59"0,0 0 59 0,-7-3-59 0,-4-6 59 0,11 9-53 0,0 0 53 0,-7-3-52 0,2-4 52 0,5 7 42 15,0 0-42-15,-3-3 43 0,1 1-43 0,2 2 109 16,0 0-109-16,0 0 109 0,0 0-109 0,0 0 157 16,0 0-157-16,0 0 157 0,0 0-157 0,0 0 143 15,0 0-143-15,0 0 143 0,0 0-143 0,0 0 125 16,0 0-125-16,0 0 125 0,0 0-125 0,0 0 90 16,0 0-90-16,0 0 90 0,3 0-90 0,-3 0 57 15,0 0-57-15,7 0 57 0,2 2-57 0,-9-2 28 16,0 0-28-16,19 12 28 0,9 7-28 0,-28-19 16 15,0 0-16-15,37 34 17 0,6 16-17 0,-5 3 1 0,1 3-1 16,-8 2 2-16,-5 1-2 0,-26-59 10 16,0 0-10-16,28 90 10 0,0 20-10 15,-9-17 0-15,-3-4 0 0,-11-14 0 0,-7-12 0 0,2-63-64 0,0 0 64 16,-10 76-63-16,-7 1 63 0,17-77-154 0,0 0 154 0,-30 63-154 16,-10-8 154-16,40-55-107 0,0 0 107 0,-44 24-107 15,-3-24 107-15,-43 21-740 0</inkml:trace>
  <inkml:trace contextRef="#ctx0" brushRef="#br0" timeOffset="201215.116">31456 8809 819 0,'0'0'0'0,"-2"-4"0"15,-2-4 0-15,4 8 96 0,0 0-96 0,-1-4 96 0,1 4-96 16,0 0 24-16,0 0-24 0,0 0 25 0,0 0-25 15,0 0-10-15,0 0 10 0,0 0-10 0,0 0 10 0,0 0-88 16,0 0 88-16,0 0-88 0,0 0 88 16,0 0-84-16,0 0 84 0,0 0-84 0,-4-5 84 0,4 5-54 15,0 0 54-15,-3-3-54 0,-1 0 54 0,4 3-48 16,0 0 48-16,-7-11-48 0,0-1 48 16,7 12-121-16,0 0 121 0,-8-12-120 0,-3-1 120 0,-8-13-99 15</inkml:trace>
  <inkml:trace contextRef="#ctx0" brushRef="#br0" timeOffset="201947.819">31253 8710 763 0,'0'0'0'0,"7"-4"0"15,6-3 0-15,-13 7 123 0,0 0-123 0,7-3 124 16,-4 1-124-16,-3 2 87 0,0 0-87 0,0 0 88 16,0 0-88-16,0 0 43 0,0 0-43 0,0 0 43 15,0 0-43-15,0 0 2 0,0 0-2 0,0 0 3 16,-3 0-3-16,3 0 0 0,0 0 0 0,0 0 1 16,-4 0-1-16,4 0 12 0,0 0-12 0,0 0 12 15,-3 2-12-15,3-2 32 0,0 0-32 0,0 0 33 0,-4 3-33 16,4-3 26-16,0 0-26 0,0 0 26 0,-3 0-26 15,3 0 34-15,0 0-34 0,0 0 35 0,-4 0-35 16,4 0 32-16,0 0-32 0,0 0 32 0,-3 0-32 16,3 0 13-16,0 0-13 0,0 0 14 0,-4 0-14 15,4 0 31-15,0 0-31 0,0 0 31 0,0 0-31 0,0 0 10 16,0 0-10-16,0 0 11 0,0 4-11 0,0-4 11 16,0 0-11-16,0 13 11 0,0 10-11 15,2-3-8-15,0 3 8 0,-1-6-7 0,1 1 7 16,0 1-41-16,0-2 41 0,-1 2-40 0,-1-2 40 0,0-17-22 15,0 0 22-15,2 30-22 0,2 7 22 0,-4-37-20 16,0 0 20-16,1 41-20 0,3 7 20 0,-2-5-10 0,-2-3 10 16,0-15-9-1,0-6 9-15,-2 0-5 0,0-4 5 0,0 6-4 0,-1 5 4 16,-1-2-3-16,1 1 3 0,-1-9-3 0,3-8 3 0,-1 4 0 0,0-1 0 0,0-8 0 16,4-6 0-16,-2 3 1 0,0 0-1 0,-3 5 1 15,-4 5-1-15,7-10 17 16,0 0-17-16,-5 9 17 0,-1-3-17 0,6-6 39 15,0 0-39-15,-5 9 39 0,0-6-39 0,5-3 42 0,0 0-42 0,-11 4 43 16,-4-4-43-16,1 0 40 0,2-2-40 0,-1 0 41 16,3-6-41-16,1 1 52 0,1 0-52 0,1-5 52 15,0-2-52-15,1 2 43 0,3-1-43 16,1 1 43-16,0 0-43 0,2 0 47 0,2 0-47 0,-2 1 47 16,2 3-47-16,-2 8 30 0,0 0-30 0,5-16 30 15,4-4-30-15,-9 20 15 0,0 0-15 0,12-21 16 16,5-3-16-16,-17 24 20 0,0 0-20 0,20-22 20 15,1-2-20-15,-21 24 14 0,0 0-14 0,20-20 15 0,1 1-15 16,-21 19 9-16,0 0-9 0,18-19 10 0,-1 5-10 16,-17 14 4-16,0 0-4 0,14-12 4 0,0 2-4 15,-14 10 0-15,0 0 0 0,11-12 1 16,-3 0-1-16,-8 12-43 0,0 0 43 0,11-15-42 0,-1-6 42 0,-10 21-117 16,0 0 117-16,18-36-116 0,2-10 116 0,19-37-1339 15</inkml:trace>
  <inkml:trace contextRef="#ctx0" brushRef="#br0" timeOffset="202124.347">31449 8430 1457 0,'0'0'0'0,"0"-3"0"16,-2-7 0-16,2 10-49 0,0 0 49 0,-5-12-48 15,-2-4 48-15,7 16-134 0,0 0 134 0,-18-41-134 16,-6-21 134-16,-18-40-726 0</inkml:trace>
  <inkml:trace contextRef="#ctx0" brushRef="#br0" timeOffset="210438.036">7674 13474 763 0,'0'0'0'0,"-12"3"0"16,-6 2 0-16,18-5 106 0,0 0-106 0,0 0 107 15,4 4-107-15,-4-4 61 0,0 0-61 0,5 0 62 16,4-4-62-16,-9 4 36 0,0 0-36 0,0-3 36 16,0-2-36-16,0 5 0 0,0 0 0 0,-9-5 1 15,-5 1-1-15,14 4 15 0,0 0-15 0,-24-5 15 0,-11 2-15 16,35 3 15-16,0 0-15 16,-42 0 16-16,-3 1-16 0,45-1 45 0,0 0-45 0,-44 4 45 0,-3 1-45 15,47-5 55-15,0 0-55 0,-47 3 55 0,0 1-55 0,47-4 49 16,0 0-49-16,-50 1 49 0,3-2-49 0,47 1 44 15,0 0-44-15,-54-4 44 0,-6-1-44 0,60 5 19 16,0 0-19-16,-59-8 20 0,0-1-20 0,59 9 42 16,0 0-42-16,-56-5 43 0,-3 0-43 15,12 0 7-15,9 0-7 0,4 3 7 0,12-3-7 0,22 5 12 16,0 0-12-16,-33-4 12 0,-6 3-12 0,39 1 9 0,0 0-9 16,-33-2 9-16,4 2-9 15,29 0 3-15,0 0-3 0,-23-4 4 0,2 4-4 0,21 0 12 0,0 0-12 16,-21 0 12-16,7 4-12 0,14-4 0 15,0 0 0-15,-15 0 1 16,6 0-1-16,9 0 0 0,0 0 0 0,-12 2 1 0,3-2-1 0,9 0 0 16,0 0 0-16,-5 1 0 0,-2 1 0 0,7-2-1 0,0 0 1 0,-5 2 0 15,1-2 0-15,4 0-1 0,0 0 1 0,-2 1 0 16,-1-1 0-16,3 0-13 0,0 0 13 0,-4 4-12 16,-1-2 12-16,5-2 0 0,0 0 0 0,-3 5 0 15,-6 2 0-15,9-7-4 0,0 0 4 16,-9 13-3-16,1 1 3 0,8-14-1 0,0 0 1 0,-13 19 0 15,1 1 0-15,12-20-2 0,0 0 2 0,-9 26-2 16,-3-2 2-16,12-24-6 0,0 0 6 0,-10 34-5 16,3 7 5-16,2-3-3 0,1 1 3 15,-1-3-3-15,1 0 3 0,4-36-28 0,0 0 28 0,-5 55-28 16,-2 12 28-16,2 0-2 0,1 5 2 0,1 15-1 0,1 14 1 0,2-101-21 16,0 0 21-16,2 132-21 15,1 24 21-15,-3-156-1 0,0 0 1 0,4 165 0 0,-4 14 0 0,0-179 4 16,0 0-4-16,2 182 4 0,1 6-4 15,-3-188 38-15,0 0-38 0,4 197 39 0,-4 9-39 16,0-206 12-16,0 0-12 0,-4 197 13 0,2-3-13 0,2-40 13 16,0-29-13-16,-1-22 14 0,-1-25-14 0,2-78 26 15,0 0-26-15,-4 103 26 0,4 9-26 0,0-25 12 0,-5-12-12 16,5-8 12-16,-3-9-12 0,3-58 18 16,0 0-18-16,0 71 18 0,0 4-18 0,3-13 8 0,-3-7-8 15,0-25 9-15,-3-19-9 0,3-11 9 0,0 0-9 16,-4 32 10-16,3 8-10 0,1-40 15 0,0 0-15 15,-7 37 15-15,1 3-15 0,6-40 3 0,0 0-3 0,-3 36 4 16,-2-2-4-16,5-34 12 16,0 0-12-16,-7 27 13 0,5-6-13 0,2-21 15 0,0 0-15 0,-4 19 15 15,-1-4-15-15,5-15 8 0,0 0-8 0,0 14 9 16,-3-4-9-16,3-10 9 0,0 0-9 0,0 9 10 16,-4-2-10-16,4-7 8 0,0 0-8 15,0 5 8-15,-3 0-8 0,3-5 3 0,0 0-3 0,-2 5 4 16,2 0-4-16,0-5 2 0,0 0-2 0,0 5 2 15,0-1-2-15,0-4 0 0,0 0 0 0,0 3 0 16,0-1 0-16,0 1-1 0,0-1 1 0,0-2-1 0,0 3 1 16,0-3-17-16,0 0 17 0,0 0-17 15,-3 4 17-15,3-4-16 0,0 0 16 0,0 0-15 0,0 0 15 16,0 0-35-16,3 3 35 0,-1-1-34 0,1-2 34 16,4 2-19-16,-2 1 19 0,1-1-18 0,1-1 18 15,1 3-11-15,1-1 11 0,0 1-11 0,3-1 11 16,-12-3-11-16,0 0 11 0,21 7-11 0,5 2 11 0,-26-9-4 15,0 0 4-15,33 10-3 0,11 2 3 0,-44-12-13 16,0 0 13-16,50 15-12 0,9 2 12 0,-6 1-4 16,1-1 4-16,-7-4-3 0,0-1 3 0,-47-12-42 15,0 0 42-15,62 12-42 0,12 0 42 16,-74-12-215-16,0 0 215 0,104 7-215 0,29-3 215 16,-133-4-106-16,0 0 106 0,233 10-789 0,-466-20 789 0</inkml:trace>
  <inkml:trace contextRef="#ctx0" brushRef="#br0" timeOffset="212306.297">12585 13458 1177 0,'0'0'0'0,"0"0"1"0,0 0-1 0,0 0 1 0,4 4-1 0,-4-4 36 0,0 0-36 16,0 0 37-16,0 0-37 0,0 0 1 0,0 0-1 15,0 0 2-15,0 0-2 0,0 0 0 16,0 0 0-16,0 0 1 0,0 0-1 0,0 0 28 0,0 0-28 16,0 0 28-16,0 0-28 0,0 0 31 0,0 0-31 0,0 0 31 15,0 0-31-15,0 0 32 0,0 0-32 0,0 0 33 16,0 0-33-16,0 0 13 0,0 0-13 0,0 0 14 16,-6-2-14-16,6 2 6 0,0 0-6 15,0 0 7-15,-1-3-7 0,1 3 9 0,0 0-9 0,0 0 9 16,0 0-9-16,0 0 3 0,0 0-3 0,0 0 3 15,3 0-3-15,-3 0 2 0,0 0-2 0,4 0 2 16,-1 0-2-16,-3 0 4 0,0 0-4 0,9 0 5 16,1-2-5-16,-10 2 6 0,0 0-6 0,21-2 6 15,7-1-6-15,-28 3 7 0,0 0-7 0,30-4 8 0,4 1-8 16,-34 3 3 0,0 0-3-16,35-3 4 0,2 1-4 0,-37 2 0 0,0 0 0 0,40 0 1 0,2 0-1 15,-42 0 1-15,0 0-1 0,35 3 2 0,-2 1-2 16,-33-4 4-16,0 0-4 0,28 3 4 0,-2 2-4 0,-26-5 13 15,0 0-13-15,21 5 13 0,-4-1-13 16,-17-4 3-16,0 0-3 0,12 5 4 0,-3-2-4 16,-9-3 3-16,0 0-3 0,5 5 3 0,0-1-3 0,-5-4 18 15,0 0-18-15,7 3 18 0,-5 1-18 0,-2-4 0 16,0 0 0-16,4 3 1 0,-1 1-1 0,-3-4 14 16,0 0-14-16,0 1 15 0,0 3-15 0,0-4 24 15,0 0-24-15,0 7 25 0,0-4-25 0,0-3 2 0,0 0-2 16,3 14 3-16,-3 6-3 15,0-20 13-15,0 0-13 0,6 29 14 0,1 6-14 0,0-3 4 16,0-1-4-16,-4-9 4 0,-1-8-4 0,1 5 6 16,1-2-6-16,-2 9 7 0,1 6-7 0,-3-32 3 0,0 0-3 15,4 43 3-15,-3 10-3 0,-1-53 5 0,0 0-5 0,2 60 6 16,0 7-6-16,1-7 13 0,-3-4-13 0,0 1 13 16,0-2-13-16,0-55 1 0,0 0-1 0,-3 84 1 15,3 17-1-15,-4-16 8 16,3-6-8-16,-3-8 9 0,2-15-9 0,2-56 3 0,0 0-3 0,-3 77 3 15,-1 7-3-15,4-10 6 0,4-11-6 0,-8 1 6 16,-1-6-6-16,5-58 22 0,0 0-22 0,-3 77 23 16,3 12-23-16,0-14 6 0,0-6-6 15,-4-6 7-15,1-5-7 0,3-58 16 0,0 0-16 0,0 76 17 16,3 10-17-16,4-15 3 0,2-4-3 0,-9-22 4 16,0-18-4-16,0-27 7 0,0 0-7 0,2 67 7 15,-1 20-7-15,-1-87 3 0,0 0-3 0,6 84 3 16,2 4-3-16,-8-88 5 0,0 0-5 0,4 82 6 15,4-3-6-15,-8-79 13 0,0 0-13 0,2 75 13 16,2-1-13-16,-4-74 15 0,0 0-15 0,3 68 15 16,1-4-15-16,-4-64 9 0,0 0-9 0,5 65 9 15,4 0-9-15,-9-65 4 0,0 0-4 0,3 68 4 0,-1 1-4 0,-2-69 3 16,0 0-3-16,3 67 3 0,-3-2-3 0,0-65 10 16,0 0-10-16,0 48 10 0,0-14-10 0,0-34 3 15,0 0-3-15,0 31 4 0,-3-7-4 0,3-24 6 16,0 0-6-16,0 22 6 0,0-5-6 15,0-17 13-15,0 0-13 0,0 16 14 0,0-6-14 0,0-10 8 0,0 0-8 16,0 10 9-16,-2 1-9 0,2-1 9 0,-3 0-9 16,-1 0 9-16,2 1-9 15,2-11 15-15,0 0-15 0,-1 17 15 0,-1 5-15 0,2-22 3 0,0 0-3 0,-5 21 4 16,1-2-4-16,4-19 6 0,0 0-6 0,-5 20 7 16,1-1-7-16,4-19 3 0,0 0-3 0,0 17 3 15,-3-2-3-15,3-15 2 16,0 0-2-16,0 16 2 0,-5-1-2 0,5-15 4 0,0 0-4 0,-4 16 5 15,4-1-5-15,0-15 12 0,0 0-12 0,-3 16 12 16,1-3-12-16,0 1 15 0,2-2-15 0,-1-2 15 16,1-3-15-16,0 2 25 0,0-3-25 15,-4 0 26-15,4-5-26 0,-2 4 20 0,1 1-20 0,-1-3 20 16,2 0-20-16,0 1 26 0,-4 1-26 0,4-2 26 0,0 1-26 16,-3-1 44-16,3 2-44 0,-2-1 44 15,2-1-44-15,0 1 33 0,-3 1-33 0,-3-2 33 0,3 1-33 16,-2-1 33-16,-2 2-33 0,1 0 34 0,-2 1-34 15,-3 2 14-15,1 2-14 0,-2-1 15 0,-2 0-15 0,14-9 0 16,0 0 0-16,-28 12 1 0,-10 3-1 16,38-15-11-16,0 0 11 0,-42 12-11 0,-5-3 11 15,3-3-137-15,-3-2 137 0,5-11-137 0,0-7 137 16,42 14-170-16,0 0 170 0,-47-27-170 0,0-14 170 0,-50-28-1434 16</inkml:trace>
  <inkml:trace contextRef="#ctx0" brushRef="#br0" timeOffset="214027.938">14146 13479 1065 0,'0'0'0'0,"0"0"0"15,0 0 0-15,0 0 105 0,0 0-105 0,0 0 106 16,0 0-106-16,0 0 42 0,0 0-42 0,0 0 43 16,-17-5-43-16,17 5-3 0,0 0 3 0,-18-7-3 15,-3-2 3-15,21 9-42 0,0 0 42 0,-24-5-41 16,-2-5 41-16,26 10-10 0,0 0 10 0,-33-5-10 0,-6 3 10 15,39 2-8-15,0 0 8 0,-42 2-7 16,-5 1 7-16,47-3 0 0,0 0 0 0,-40 5 0 0,2 2 0 16,38-7 19-16,0 0-19 0,-31 7 20 0,3 0-20 15,28-7 34 1,0 0-34-16,-21 7 35 0,0-2-35 0,21-5 20 16,0 0-20-16,-12 3 20 0,0 1-20 0,12-4 12 0,0 0-12 0,-9 3 12 0,4 1-12 0,5-4 5 15,0 0-5-15,-7 0 5 0,5 1-5 0,2-1 0 16,0 0 0-16,-4 2 1 0,-1 0-1 15,5-2 0-15,0 0 0 0,-3 12 1 0,-6 10-1 16,9-22-1-16,0 0 1 0,-5 24 0 0,1 9 0 0,4-4-1 16,0 3 1-16,0-8-1 0,0-3 1 0,0 4-1 0,0 1 1 15,2 8-1-15,2 6 1 0,-4-40-1 0,0 0 1 16,3 53 0-16,1 10 0 0,-4-63 1 0,0 0-1 0,5 74 2 16,-5 10-2-16,0-84 6 0,0 0-6 15,0 116 6-15,0 27-6 0,-5-23 3 0,-2-7-3 16,3-14 4-16,2-13-4 0,-5-4 6 15,2-9-6-15,2-2 7 0,3-4-7 0,0-67 32 16,0 0-32-16,3 90 32 0,1 17-32 0,-4-18 24 0,5-7-24 0,-2-8 25 16,1-8-25-16,-4-66 16 0,0 0-16 0,7 88 17 15,0 11-17-15,-7-99 12 0,0 0-12 0,5 99 12 16,2 6-12-16,-7-105 34 0,0 0-34 0,0 110 34 16,0 3-34-16,0-113 17 0,0 0-17 0,0 104 17 15,-7-3-17-15,7-101 47 0,0 0-47 0,-5 100 47 16,-4-3-47-16,6-16 24 0,1-16-24 0,0-24 25 15,0-22-25-15,2-19 28 0,0 0-28 16,2 46 28-16,2 11-28 0,-4-57 33 0,0 0-33 0,5 56 33 0,2 4-33 16,-7-60 6-16,0 0-6 0,5 48 6 0,2-7-6 0,-7-41 18 15,0 0-18-15,9 43 19 0,-1 0-19 16,-8-43 3-16,0 0-3 0,6 39 4 0,1-1-4 0,-7-38 7 16,0 0-7-16,5 39 7 0,-2 1-7 0,-3-40 7 15,0 0-7-15,2 37 8 0,0 1-8 16,-2-38 3-16,0 0-3 0,1 34 3 0,-1-3-3 15,0-31 2-15,0 0-2 0,0 28 2 0,0-6-2 0,0-22 5 16,0 0-5-16,0 20 5 0,-1-4-5 0,1-16 2 16,0 0-2-16,1 15 2 0,3-3-2 0,-4-12 0 15,0 0 0-15,2 14 0 0,5-2 0 0,-7-12-1 0,0 0 1 16,8 14 0-16,5 1 0 0,-13-15 1 0,0 0-1 0,14 16 1 16,3-3-1-16,-17-13 0 0,0 0 0 15,19 16 0-15,4-3 0 0,-23-13 0 0,0 0 0 16,24 12 0-16,-1-1 0 0,1-1-34 0,2-2 34 15,-8-4-34-15,-3-4 34 0,-2-2-103 0,-5-3 103 0,6-7-102 16,4-7 102-16,-18 19-210 0,0 0 210 0,24-38-210 16,7-13 210-16,-31 51-123 0,0 0 123 0,28-68-123 15,2-16 123-15,24-69-778 0</inkml:trace>
  <inkml:trace contextRef="#ctx0" brushRef="#br0" timeOffset="-214744.301">14447 13386 169 0,'0'0'0'0,"-3"4"0"16,-2 3 0-16,-2-6 133 0,5-1-133 0,-3 0 133 15,3-1-133-15,-3-1 133 0,-4 0-133 0,4 1 134 16,1 1-134-16,4 0 109 0,0 0-109 0,-15 0 110 15,-8 0-110-15,23 0 65 0,0 0-65 0,-21 1 66 16,-5 1-66-16,26-2 62 0,0 0-62 0,-30 5 62 0,-3 2-62 16,33-7 51-16,0 0-51 0,-26 7 51 0,0 1-51 15,26-8 42-15,0 0-42 0,-28 14 43 0,2 5-43 16,26-19 29-16,0 0-29 0,-26 19 29 16,1 0-29-16,25-19 25 0,0 0-25 0,-20 20 26 15,2 2-26-15,18-22 23 0,0 0-23 0,-14 21 24 16,2 0-24-16,12-21 15 0,0 0-15 0,-9 25 16 0,6 4-16 0,-1-1 10 15,3-1-10-15,6-3 11 0,3-3-11 16,1-4 10-16,3-2-10 0,1-1 10 0,1 0-10 0,-14-14 3 16,0 0-3-16,17 17 4 0,7 0-4 0,-24-17 6 15,0 0-6 1,23 17 6-16,5 4-6 0,-28-21 0 0,0 0 0 0,26 13 1 0,2 3-1 16,-28-16-2-16,0 0 2 0,26 10-2 0,0-1 2 0,-26-9-48 15,0 0 48-15,21 6-48 0,0-2 48 0,-21-4-117 0,0 0 117 0,19 0-117 16,0-4 117-16,-19 4-209 0,0 0 209 0,18-8-208 15,3-6 208-15,19-8-533 16</inkml:trace>
  <inkml:trace contextRef="#ctx0" brushRef="#br0" timeOffset="-214265.059">14548 13714 785 0,'0'0'0'0,"-8"5"0"15,-5 5 0-15,13-10 92 0,0 0-92 0,-3 3 93 0,3-4-93 16,0 1 54-16,0 0-54 0,0 0 54 16,5 0-54-16,-5 0 23 0,0 0-23 0,0 0 24 15,4 0-24-15,-4 0 23 0,0 0-23 0,0 0 24 0,-2 3-24 0,-2-1 59 16,-1 0-59-16,5-2 60 0,-3 3-60 16,-1 0 42-16,-1-1-42 0,2 2 42 0,-1 2-42 0,-1-2 31 15,-4 3-31-15,2-2 31 0,5-2-31 16,-6 2 25-16,1 1-25 0,-2 4 26 0,0 0-26 0,9-10 1 15,0 0-1-15,-12 19 1 0,-2 3-1 0,14-22 17 16,0 0-17-16,-12 22 17 0,3 1-17 16,9-23 14-16,0 0-14 0,-8 27 15 0,-1 4-15 0,9-31 16 15,0 0-16-15,-4 27 17 0,4-1-17 0,0-26 4 0,0 0-4 16,4 24 4-16,5-2-4 16,-9-22-2-16,0 0 2 0,14 18-1 0,3-7 1 0,-17-11-12 15,0 0 12-15,21 4-12 0,5-9 12 0,-26 5-17 0,0 0 17 0,28-14-17 16,1-6 17-16,-29 20-1 0,0 0 1 15,25-24-1-15,1-6 1 0,-26 30 1 0,0 0-1 16,21-25 1-16,-4-3-1 0,-17 28 16 0,0 0-16 0,14-20 17 16,-5 6-17-16,-9 14 34 15,0 0-34-15,3-15 35 0,-3 4-35 0,0 11 42 0,0 0-42 0,0-8 42 16,-5-1-42-16,5 9 24 0,0 0-24 0,-8-8 25 16,-5 1-25-16,13 7-13 0,0 0 13 0,-15-10-12 15,-3-1 12-15,18 11-223 0,0 0 223 0,-17-17-222 16,-1-5 222-16,18 22-178 0,0 0 178 15,-12-26-178-15,3-1 178 0,-15-25-602 0</inkml:trace>
  <inkml:trace contextRef="#ctx0" brushRef="#br0" timeOffset="-213625.8">14460 14815 1065 0,'0'0'0'0,"-6"-3"0"16,-1-2 0-16,7 5 139 0,0 0-139 0,-3-4 139 16,3 4-139-16,0 0 78 0,0 0-78 0,3-5 78 15,1 2-78-15,-4 3 51 0,0 0-51 0,0-4 51 16,2 1-51-16,-2 3 33 0,0 0-33 15,0-4 33-15,-2 3-33 0,2 1 28 0,0 0-28 0,-4-2 28 16,1-2-28-16,3 4 39 0,0 0-39 0,-9-1 40 16,-3 1-40-16,12 0 3 0,0 0-3 0,-14-4 4 15,-3 4-4-15,17 0 18 0,0 0-18 0,-21 0 19 0,0 4-19 16,21-4 0-16,0 0 0 0,-23 1 1 16,0 3-1-1,23-4 3-15,0 0-3 0,-19 5 4 0,-2 0-4 0,21-5 18 0,0 0-18 0,-15 5 19 0,1 2-19 0,14-7 3 16,0 0-3-16,-16 12 3 0,2 4-3 0,14-16 7 15,0 0-7-15,-12 24 8 0,3 5-8 16,9-29 0-16,0 0 0 0,-5 29 0 0,5 2 0 0,0-31-2 16,0 0 2-16,5 32-2 0,4 2 2 0,-9-34-12 15,0 0 12-15,14 30-12 0,5-3 12 0,-19-27-34 16,0 0 34-16,21 21-34 0,0-3 34 16,0-6-46-16,1-5 46 15,-4 2-46-15,-2-8 46 0,1-1-80 0,-3-1 80 0,2-6-79 0,1 0 79 0,-5-1-123 0,-3-1 123 16,0 2-122-16,-1 2 122 0,-1 0-180 15,0 1 180-15,-3 1-179 0,-1 1 179 0,-3 2-191 16,0 0 191-16,0-3-190 0,4-1 190 0,1-2-328 0</inkml:trace>
  <inkml:trace contextRef="#ctx0" brushRef="#br0" timeOffset="-213308.973">14473 15064 404 0,'0'0'0'0,"0"0"0"16,0 0 0-16,0 0 68 0,0 0-68 0,0 0 69 16,0 0-69-16,0 0 11 0,0 0-11 0,0 0 11 15,0 0-11-15,0 0 1 0,0 0-1 0,0 0 1 16,0 0-1-16,0 0 10 0,0 0-10 15,0 0 11-15,4 0-11 0,-4 0 47 0,3 0-47 0,-3 0 48 16,4 0-48-16,-4 0 82 0,5-2-82 0,-5 2 83 16,2-4-83-16,-2 4 100 0,2-3-100 0,-2 3 101 15,0 0-101-15,0 0 97 0,0 0-97 0,0 0 98 0,0 0-98 16,0 0 86-16,0 0-86 0,0 0 87 16,0 0-87-16,0 0 83 0,0 0-83 0,0 0 84 0,0 0-84 15,0 0 47-15,0 0-47 0,0 0 47 0,0 0-47 0,0 3 45 16,0 1-45-16,0 1 45 0,-2-3-45 0,0 5 41 15,2-1-41-15,-3 10 41 0,1 4-41 16,2-20 45-16,0 0-45 0,-4 26 46 0,1 7-46 0,3-33 35 16,0 0-35-16,-4 29 36 0,1 0-36 0,3-29 1 15,0 0-1-15,-2 24 1 0,2-4-1 0,0-20-120 16,0 0 120-16,-3 16-119 0,3-4 119 0,0-12-128 16,0 0 128-16,-9 5-127 0,-7-7 127 0,-6 6-1047 15</inkml:trace>
  <inkml:trace contextRef="#ctx0" brushRef="#br0" timeOffset="-212842.568">14350 16324 1401 0,'0'0'0'0,"3"-5"0"0,-3-3 0 0,0 8 113 16,0 0-113-16,2-5 114 0,0 1-114 0,-2 4 71 15,0 0-71-15,0 0 72 0,0 0-72 0,0 0 1 0,0 0-1 16,0 0 2-16,0 0-2 0,0 0-57 15,0 0 57-15,0 0-57 0,0 0 57 0,0 0-90 0,0 0 90 16,0 0-90-16,1 5 90 0,-1-5-182 0,0 0 182 0,4 7-182 16,-1 3 182-16,4 8-732 0</inkml:trace>
  <inkml:trace contextRef="#ctx0" brushRef="#br0" timeOffset="-212155.06">14440 16818 1423 0,'0'0'0'0,"0"0"71"0,0-7-71 0,0 4 72 0,0 1-72 0,0 2 58 0,0 0-58 15,0 0 58-15,0 0-58 0,0 0 14 16,0 0-14-16,0 0 15 0,0 0-15 0,0 0 1 0,-1 2-1 0,1-2 2 16,0 0-2-1,0 0 23-15,-7 1-23 0,5 1 24 0,-2 0-24 0,1-1 7 16,-2 1-7-16,1 0 7 0,2 0-7 16,-1-1 2-16,0-1-2 0,3 0 2 0,-4 0-2 0,4 0 0 0,0 0 0 0,-7 4 0 15,-2-1 0-15,9-3 8 0,0 0-8 0,-10 5 9 16,-1 0-9-16,11-5 3 0,0 0-3 0,-12 5 4 15,-5 2-4-15,17-7 12 0,0 0-12 0,-18 7 13 16,3 2-13-16,15-9 15 0,0 0-15 0,-18 8 16 16,-3 1-16-16,21-9 8 0,0 0-8 0,-17 10 9 15,-2 0-9-15,19-10 9 0,0 0-9 0,-14 14 10 16,-4 0-10-16,18-14 1 0,0 0-1 0,-12 19 1 16,-3 3-1-16,15-22 0 0,0 0 0 0,-11 29 0 0,4 7 0 15,7-36-7-15,0 0 7 0,-2 33-6 0,-1 1 6 16,3-34-16-16,0 0 16 0,0 34-15 0,3 0 15 15,-3-34-4-15,0 0 4 0,4 30-4 0,1-3 4 16,-5-27-8-16,0 0 8 0,9 26-7 0,5-1 7 0,-14-25-23 16,0 0 23-16,17 23-22 0,4-5 22 0,-21-18-48 15,0 0 48-15,25 16-48 0,-1-4 48 16,-3-4-84-16,-4-2 84 0,1-1-84 0,-8-4 84 16,2 1-163-16,-1 0 163 0,-3-2-162 0,1-2 162 0,-9 2-194 0,0 0 194 15,14-5-194-15,2-2 194 0,13-5-498 16</inkml:trace>
  <inkml:trace contextRef="#ctx0" brushRef="#br0" timeOffset="-211613.504">14432 17243 875 0,'0'0'0'0,"0"0"96"0,0 0-96 0,0 0 96 15,0 0-96-15,0 0 93 0,0 0-93 0,0 0 93 16,3 1-93-16,-3-1 71 0,0 0-71 0,0 0 71 16,0 0-71-16,0 0 63 0,0 0-63 0,0 0 63 15,0 0-63-15,0 0 63 0,0 0-63 0,0 0 63 16,0 0-63-16,0 0 28 0,0 0-28 0,0 0 28 0,0 0-28 16,0 0 42-16,0 0-42 0,0 4 43 0,0-1-43 15,0 4 15-15,-2 3-15 0,1 2 15 16,1 2-15-16,0-14 30 0,0 0-30 0,-2 26 30 0,2 10-30 15,0-36 42-15,0 0-42 0,-4 34 42 0,1 0-42 0,3-34 14 16,0 0-14-16,-2 29 15 16,2-3-15-16,0-26 13 0,0 0-13 0,-3 21 14 0,3-6-14 0,0-15-3 15,0 0 3-15,0 12-3 0,0-5 3 0,0-7-32 16,0 0 32-16,3-4-32 0,1-8 32 16,-4 12-19-16,0 0 19 0,7-20-18 0,3-8 18 15,-1 3-71-15,0-3 71 0,-4 8-70 0,2 3 70 0,1 1-55 16,1 3 55-16,-5 2-55 0,1 4 55 0,0-1-46 15,2 1 46-15,-5 2-46 0,1 1 46 0,-3 4-22 0,0 0 22 16,6-1-22-16,0-1 22 0,-6 2-2 16,0 0 2-16,6 0-2 0,1 2 2 0,-7-2-1 0,0 0 1 15,8 3 0-15,1 1 0 0,-9-4 0 0,0 0 0 16,12 6 0-16,2 3 0 0,-14-9 1 0,0 0-1 0,18 17 1 16,1 5-1-16,-19-22 25 0,0 0-25 15,17 28 26-15,1 3-26 0,-18-31 12 0,0 0-12 0,14 34 12 16,1 2-12-16,-15-36 29 0,0 0-29 0,9 34 29 15,0-1-29-15,-9-33-6 0,0 0 6 0,3 25-6 16,2-2 6-16,-5-23-161 0,0 0 161 0,0 10-161 16,-5-10 161-16,2 10-890 0</inkml:trace>
  <inkml:trace contextRef="#ctx0" brushRef="#br0" timeOffset="-210518.159">14977 13481 863 0,'0'0'0'0,"0"0"0"0,0 0 0 15,0 0 62-15,0 0-62 0,9 1 62 0,8 3-62 0,-17-4 45 16,0 0-45-16,21 0 46 0,9-2-46 0,-30 2-14 16,0 0 14-16,33-3-13 0,5-4 13 0,-38 7-59 15,0 0 59-15,35-7-59 0,3-2 59 0,-38 9-7 16,0 0 7-16,26-5-7 0,-1-3 7 0,-25 8-9 15,0 0 9-15,17-5-9 0,-3 1 9 0,-14 4-1 0,0 0 1 16,11-2-1-16,-5 2 1 0,-6 0-1 0,0 0 1 16,7 0 0-16,-7 0 0 0,0 0 0 15,0 0 0-15,0 0 1 0,0 0-1 0,0 0 0 16,0 0 0-16,0 0 0 0,0 0 0 0,0 0 3 0,0 0-3 0,0 0 4 16,0 6-4-16,0-6 12 0,0 0-12 15,-3 6 13-15,3 5-13 0,0-11 33 0,0 0-33 0,-4 20 34 16,3 8-34-16,1-28 27 0,0 0-27 0,-5 27 27 15,1 4-27-15,1-4 33 0,1 1-33 0,0-8 34 16,0-6-34-16,2 5 13 16,-3 0-13-16,-1 10 14 0,3 8-14 0,1-37 31 0,0 0-31 0,-2 47 31 15,2 8-31-15,0-55 5 0,0 0-5 0,0 66 5 16,0 13-5-16,0-79 17 0,0 0-17 0,0 117 17 16,0 28-17-16,2-16 3 0,3-3-3 0,-2-9 4 15,-1-9-4-15,2-2 7 0,1-5-7 0,2-1 7 16,-4-6-7-16,6 3 7 0,-4 3-7 15,-1-4 8-15,-4-2-8 0,0-94 38 0,0 0-38 0,0 130 38 0,-6 24-38 16,6-154 52-16,0 0-52 0,-3 163 52 0,-1 15-52 16,4-178 53-16,0 0-53 0,-5 184 54 0,2 7-54 15,4-43 61-15,3-30-61 0,-1-15 62 16,1-21-62-16,-4-82 63 0,0 0-63 0,3 98 63 0,6 3-63 0,-9-101 41 16,0 0-41-16,7 96 42 0,0-2-42 0,-7-94 30 15,0 0-30-15,5 86 30 0,-1-9-30 0,-1-12 33 16,-6-10-33-16,3-32 34 15,0-21-34-15,-4 7 12 0,3-6-12 0,-3 16 13 0,-5 8-13 0,4 1 20 16,2 3-20-16,-1-14 20 0,2-10-20 0,2-7 15 16,0 0-15-16,-7 22 15 0,-1 9-15 0,8-31 9 0,0 0-9 15,-9 27 10-15,0 2-10 0,9-29 4 16,0 0-4-16,-3 26 4 0,-1-2-4 0,4-24-2 16,0 0 2-16,-1 19-1 0,1-5 1 0,0-14-93 0,0 0 93 0,-2 12-93 15,2-6 93-15,0-6-194 0,0 0 194 0,-2-17-194 16,-5-17 194-16,-2-17-1076 0</inkml:trace>
  <inkml:trace contextRef="#ctx0" brushRef="#br0" timeOffset="-210132.698">15750 15571 819 0,'0'0'0'0,"-8"0"0"0,-8 1 0 0,11-1 79 16,8-1-79-16,-3 1 79 0,0-6-79 0,0 6 64 15,6-5-64-15,-6 5 64 0,5-1-64 0,-5 1 62 16,7-4-62-16,-7 4 63 0,3-1-63 0,-3 1 70 15,2-2-70-15,1 2 71 0,4 2-71 0,-1-1 69 16,2 1-69-16,1 1 69 0,3 1-69 0,2-3 61 16,2 1-61-16,-4 2 61 0,2-4-61 0,-14 0 37 15,0 0-37-15,16 0 37 0,1 0-37 0,-17 0 5 0,0 0-5 16,18 0 5-16,-6-4-5 0,-12 4-13 0,0 0 13 16,12 0-13-16,-3-2 13 0,-9 2-109 0,0 0 109 0,8-5-108 15,-6-1 108-15,-2 6-166 0,0 0 166 0,0-7-165 16,-5-2 165-16,0-6-755 0</inkml:trace>
  <inkml:trace contextRef="#ctx0" brushRef="#br0" timeOffset="-209973.123">15674 15858 1009 0,'0'0'0'0,"12"2"0"15,2 2 0-15,-14-4 94 0,0 0-94 0,21 1 94 16,7-1-94-16,-28 0-2 0,0 0 2 0,35-8-1 15,3-8 1-15,-38 16-90 0,0 0 90 0,42-24-90 0,5-8 90 16,-47 32-122-16,0 0 122 0,42-43-122 0,1-8 122 16,39-44-487-16</inkml:trace>
  <inkml:trace contextRef="#ctx0" brushRef="#br0" timeOffset="-209178.312">16768 13611 1211 0,'0'0'0'0,"0"0"0"16,-7 0 0-16,7 0 98 0,0 0-98 16,-4 0 99-16,3-7-99 0,1 7 48 0,0 0-48 0,-14-9 48 15,-2-3-48-15,16 12 21 0,0 0-21 0,-24-10 21 16,-8 2-21-16,32 8 0 0,0 0 0 0,-38-6 0 16,-7 3 0-16,45 3 4 0,0 0-4 0,-44 3 5 15,-1-1-5-15,45-2 15 0,0 0-15 0,-44 7 15 16,2 2-15-16,42-9 39 0,0 0-39 0,-34 8 40 15,6 1-40-15,28-9-2 0,0 0 2 0,-23 10-2 0,0 2 2 16,23-12-44-16,0 0 44 0,-19 19-44 16,2 6 44-16,17-25-42 0,0 0 42 0,-9 35-42 15,4 6 42-15,5-41-42 0,0 0 42 0,0 51-42 16,5 8 42-16,-5-59-29 0,0 0 29 16,9 65-29-16,3 8 29 0,-12-73-26 0,0 0 26 0,12 94-25 0,7 18 25 0,-19-112-15 15,0 0 15-15,16 113-15 0,1 7 15 16,-17-120-19-16,0 0 19 0,13 128-18 0,-1 6 18 0,-12-134-4 15,0 0 4-15,5 137-3 0,0 2 3 16,-5-139-3 0,0 0 3-16,2 147-3 0,-2 7 3 0,0-154 2 0,0 0-2 15,-2 165 3-15,1 9-3 0,1-174 60 0,0 0-60 0,-6 173 61 0,5 2-61 0,1-175 52 16,0 0-52-16,0 172 53 0,1-5-53 0,-1-167 67 0,0 0-67 0,6 160 67 16,-5-8-67-16,-1-152 48 15,0 0-48-15,4 137 48 0,1-13-48 0,-5-124 61 0,0 0-61 0,7 114 61 16,-3-7-61-16,-4-107 62 0,0 0-62 0,5 87 62 15,2-17-62-15,-7-70 62 0,0 0-62 0,5 64 63 16,4-11-63-16,-9-53 53 0,0 0-53 0,3 46 53 16,2-7-53-16,-5-39 50 15,0 0-50-15,4 35 51 0,-2-8-51 0,-2-27 22 0,0 0-22 0,3 26 22 16,1-6-22-16,-4-20 29 0,0 0-29 0,3 26 29 16,2 0-29-16,-5-26 3 0,0 0-3 0,5 27 3 15,1 2-3-15,-6-29-2 0,0 0 2 0,5 28-1 16,0-3 1-16,-5-25-6 0,0 0 6 0,5 26-5 15,2-2 5-15,-7-24-34 0,0 0 34 0,9 26-34 16,0-1 34-16,-9-25-18 0,0 0 18 0,10 24-18 16,2 0 18-16,-12-24-28 0,0 0 28 0,11 21-28 15,-1-2 28-15,-10-19-38 0,0 0 38 0,13 15-37 0,-5-1 37 16,-8-14-122-16,0 0 122 0,12 3-121 16,6-8 121-16,-18 5-237 0,0 0 237 15,21-34-236-15,0-24 236 0,17-35-929 0</inkml:trace>
  <inkml:trace contextRef="#ctx0" brushRef="#br0" timeOffset="-208353.956">16844 13529 1155 0,'0'0'0'0,"0"0"0"15,0 0 0-15,0 0 104 0,0 0-104 0,0 0 104 16,2 3-104-16,-2-3 35 0,0 0-35 0,0 0 35 0,4 0-35 16,-4 0 16-16,0 0-16 0,0 0 17 0,0 0-17 15,0 0 13-15,0 0-13 0,0 0 14 0,0 3-14 16,0-3 20-16,0 0-20 0,3 7 20 0,-3 4-20 0,0-11 4 16,0 0-4-16,5 22 5 0,4 10-5 0,-9-32 15 15,0 0-15-15,12 33 16 0,2 1-16 16,-14-34-4-16,0 0 4 0,19 31-4 0,4-4 4 15,-23-27-45-15,0 0 45 0,28 18-44 0,7-10 44 0,-6-4-49 16,1-10 49-16,-6 0-48 0,3-6 48 0,-27 12-38 16,0 0 38-16,22-18-37 0,3-4 37 0,-25 22-2 15,0 0 2-15,22-20-1 0,-1-6 1 16,-21 26 4-16,0 0-4 0,16-21 5 0,-4 4-5 0,-12 17 45 0,0 0-45 16,10-13 45-16,-3 2-45 0,-7 11 55 0,0 0-55 15,6-7 56-15,-3 2-56 0,-3 5 66 0,0 0-66 16,0-3 67-16,0 1-67 0,0 2 42 0,0 0-42 15,0 0 42-15,0 0-42 0,0 0 32 16,0 0-32-16,0 0 32 0,0 0-32 0,0 0 8 0,0 0-8 0,0 0 8 16,-5 0-8-16,5 0 11 0,0 0-11 0,-4 0 11 15,4-2-11-15,0 2 24 0,0 0-24 0,-5 0 25 16,3 0-25-16,2 0 2 0,0 0-2 0,-1 0 2 16,-3 0-2-16,4 0 0 0,0 0 0 0,0 0 0 15,-3 0 0-15,3 0-20 0,0 0 20 16,-2 4-20-16,2 4 20 0,-2 8-10 0,2 3 10 0,0 10-9 15,0 7 9-15,7-2-36 0,-2 2 36 0,-3-5-36 16,-4-4 36-16,2-27-5 0,0 0 5 0,-1 45-5 16,-3 10 5-16,4-6-2 0,0 3 2 0,0-20-1 0,-3-9 1 15,1-1 0-15,2-5 0 0,-2 10 0 16,1 6 0-16,-3-6 4 0,2-6-4 0,1-7 5 0,-1-6-5 0,2-8 39 16,0 0-39-16,-9 14 39 0,-3 0-39 15,12-14 0-15,0 0 0 0,-18 13 0 0,-8 1 0 16,4-4 0-16,-3-1 0 0,6-4 0 0,2-5 0 0,17 0-15 15,0 0 15-15,-23-5-15 0,-1-6 15 16,24 11-75-16,0 0 75 0,-21-27-74 0,7-12 74 16,14 39-180-16,0 0 180 0,5-50-179 0,9-13 179 0,5-49-862 15</inkml:trace>
  <inkml:trace contextRef="#ctx0" brushRef="#br0" timeOffset="-207942.871">17583 13741 1031 0,'0'0'0'0,"-21"-3"0"16,-10-4 0-16,19 5 119 0,10 2-119 0,5 7 119 15,8 5-119-15,-2-4 55 16,1 1-55-16,-5-4 55 0,-1-1-55 0,-4-4 22 0,3 3-22 0,-3-3 23 16,0 0-23-16,0 0 36 0,0 0-36 0,0 0 36 15,-7 7-36-15,2-4 23 0,0 6-23 0,0-6 24 16,-2 2-24-16,7-5 35 0,0 0-35 0,-16 14 36 15,-7 5-36-15,23-19 38 0,0 0-38 0,-17 22 39 16,-4 2-39-16,21-24 8 0,0 0-8 0,-17 34 8 0,-1 6-8 16,18-40 13-16,0 0-13 0,-10 34 13 15,3-3-13-15,7-31 0 0,0 0 0 0,-4 27 0 16,6-4 0-16,-2-23-10 0,0 0 10 0,10 17-9 16,8-7 9-16,-18-10-47 0,0 0 47 0,21 2-46 0,5-9 46 0,-26 7 0 15,0 0 0-15,23-14 0 0,3-8 0 0,-26 22 12 16,0 0-12-16,21-22 12 15,-2-9-12-15,-19 31 16 0,0 0-16 0,12-24 17 0,-2 3-17 16,-10 21 27-16,0 0-27 0,9-17 27 0,-2 5-27 0,-7 12 21 16,0 0-21-16,2-12 21 0,-2 4-21 0,0 8-24 15,0 0 24-15,-9-9-23 0,-5 0 23 0,14 9-76 16,0 0 76-16,-24 0-75 0,-11 6 75 0,-24-1-1104 16</inkml:trace>
  <inkml:trace contextRef="#ctx0" brushRef="#br0" timeOffset="-206950.552">16968 14843 807 0,'0'0'0'0,"5"-4"0"0,2-1 0 0,-7 5 67 16,0 0-67-16,4-3 67 0,1-1-67 0,-5 4 33 0,0 0-33 15,0 0 33-15,0-3-33 0,0 3 3 16,0 0-3-16,0 0 3 0,0 0-3 0,0 0 26 0,0 0-26 15,0 0 26-15,0 0-26 0,0 0 39 0,0 0-39 0,0 3 40 16,-3 1-40-16,3-4 44 0,0 0-44 16,-2 12 44-16,2 6-44 0,0-18 59 0,0 0-59 0,-2 21 59 15,2-2-59-15,0-19 33 0,0 0-33 0,-2 17 34 16,2-2-34-16,0-15 26 0,0 0-26 0,2 16 26 16,0-8-26-16,-2-8-3 0,0 0 3 0,9 4-3 15,8-9 3-15,-17 5-20 16,0 0 20-16,17-16-19 0,4-11 19 0,-21 27-34 0,0 0 34 0,21-28-33 15,-2-4 33-15,-19 32-13 0,0 0 13 0,14-24-12 16,0 2 12-16,-5 6 0 0,0 6 0 0,-6 5 0 16,-3-2 0-16,0 7 42 0,0 0-42 0,0-4 42 15,0 3-42-15,0 1 32 0,0 0-32 0,0 0 33 16,0-5-33-16,0 5 34 0,0 0-34 0,0 0 34 0,0 0-34 16,0 0 39-16,0 0-39 0,0 0 39 15,0 0-39-15,0 0 8 0,0 0-8 0,0 0 8 0,2 5-8 16,-2-5 7-16,0 0-7 0,2 3 7 0,-1 2-7 0,-1-5-1 15,0 0 1-15,4 19-1 0,-2 10 1 16,-2-29-29-16,0 0 29 0,3 40-29 0,1 11 29 16,-1-5-20-16,2-1 20 0,-5-9-20 0,-3-7 20 0,3-29-29 15,0 0 29-15,-2 45-29 0,-1 9 29 0,3-54-20 16,0 0 20-16,-6 48-20 0,3-3 20 0,3-45-18 16,0 0 18-16,-9 38-18 0,2-8 18 0,7-30-17 0,0 0 17 15,-10 28-17-15,-2-6 17 0,12-22-9 0,0 0 9 16,-21 21-9-16,-5-6 9 0,26-15 0 15,0 0 0-15,-27 9 0 0,-2-6 0 0,29-3 4 0,0 0-4 16,-28-5 4-16,2-7-4 0,26 12 3 0,0 0-3 0,-21-19 4 16,3-5-4-16,18 24 3 15,0 0-3-15,-8-26 3 0,4-4-3 0,4 30 2 16,0 0-2-16,4-28 2 0,8-1-2 0,-12 29 1 16,0 0-1-16,19-22 1 0,7 1-1 0,2 6-5 0,-2 4 5 0,-5 5-4 15,-5 2 4-15,5 1-39 0,1 1 39 0,-9 2-39 16,-5 0 39-16,4-2-30 0,2-3 30 0,-1 2-30 15,-5-1 30 1,6-1-50-16,4 0 50 0,-4 0-50 0,0 1 50 0,-14 4-48 0,0 0 48 0,15-11-47 16,4-5 47-16,-19 16-76 0,0 0 76 0,20-20-76 15,0-4 76-15,-20 24-122 0,0 0 122 0,18-23-121 0,-4 1 121 16,17-23-406-16</inkml:trace>
  <inkml:trace contextRef="#ctx0" brushRef="#br0" timeOffset="-206723.859">17351 14974 494 0,'0'0'0'0,"0"0"0"0,0 0 0 16,0 0 111-16,0 0-111 0,0 0 112 0,0 0-112 0,0 0 89 15,0 0-89-15,0 0 89 0,0 0-89 16,0 0 73-16,0 0-73 0,0 0 73 0,0 0-73 0,0 0 53 16,0 0-53-16,0 0 53 0,0 0-53 15,0 0 66-15,0 0-66 0,0 0 67 0,0 0-67 0,0 0 74 16,0 0-74-16,0 0 75 0,0 0-75 0,0 0 83 16,0 0-83-16,0 0 83 0,0 0-83 0,0 0 47 15,0 0-47-15,0 0 48 0,0 4-48 0,0-4 25 0,0 0-25 16,0 15 26-16,0 9-26 0,0-24-1 0,0 0 1 15,-1 41 0-15,-3 13 0 0,4-54-99 0,0 0 99 16,-5 58-98-16,-2 7 98 0,7-65-196 0,0 0 196 0,-2 53-195 16,-1-7 195-16,-6 54-756 15</inkml:trace>
  <inkml:trace contextRef="#ctx0" brushRef="#br0" timeOffset="-206417.241">17156 16049 1535 0,'0'0'0'0,"0"-18"0"0,-1-12 0 0,2 19 66 16,3 8-66-16,-4 3 67 0,3 5-67 0,1 4-83 16,-2 1 83-16,1-5-83 0,0-2 83 0,-3-3-154 15,0 0 154-15,4-3-153 0,3-7 153 0,5-4-798 16</inkml:trace>
  <inkml:trace contextRef="#ctx0" brushRef="#br0" timeOffset="-206201.815">17151 16518 1244 0,'0'-3'0'0,"0"3"-43"0,0 0 43 0,0-30-43 16,4-16 43-16,-4-29-798 0</inkml:trace>
  <inkml:trace contextRef="#ctx0" brushRef="#br0" timeOffset="-205387.036">16832 17229 606 0,'0'0'0'0,"0"0"112"0,0 0-112 0,0 0 113 15,6 2-113-15,-6-2 72 0,0 0-72 0,3 0 72 16,0 0-72-16,-3 0 37 0,0 0-37 0,0 0 37 16,4 0-37-16,-4 0 6 0,0 0-6 0,0 0 6 15,0 0-6-15,0 0 16 0,0 0-16 0,0 0 17 16,0 0-17-16,0 0 7 0,0 0-7 0,0 0 8 16,0 0-8-16,0 0 15 0,0 0-15 0,0 0 16 0,0 0-16 15,0 0 23-15,0 0-23 0,0 0 24 16,0 0-24-16,0 0 22 0,0 0-22 0,0 0 22 0,0 0-22 0,0 0 15 15,0 0-15-15,0 3 16 0,2 2-16 16,-2-5 18-16,0 0-18 0,3 17 19 0,1 9-19 0,-4-26 3 16,0 0-3-16,5 34 4 0,0 9-4 15,-5-43 13-15,0 0-13 0,7 36 14 0,-2 0-14 16,-5-36 3-16,0 0-3 0,9 29 4 0,3-5-4 16,-12-24-28-16,0 0 28 0,16 9-28 0,7-14 28 15,-23 5-60-15,0 0 60 0,24-19-60 0,6-14 60 0,-8-1-45 16,-1-7 45-16,-5 8-44 0,-2 4 44 0,-14 29-33 15,0 0 33-15,12-29-33 0,-3 2 33 0,-9 27 4 0,0 0-4 16,8-23 4-16,-4 6-4 0,-4 17 63 16,0 0-63-16,2-13 64 0,-2 2-64 15,0 11 92-15,0 0-92 0,0-7 93 0,0 6-93 0,0 1 77 0,0 0-77 0,0 0 77 16,0 0-77-16,0 0 65 0,0 0-65 0,0 0 65 16,-4 0-65-16,4 0 32 15,0 0-32-15,0 0 33 0,-2 5-33 0,2-5 15 0,0 0-15 16,0 10 16-16,0 4-16 0,0 5 0 0,0 3 0 0,0-7 1 15,0-1-1-15,0 5-7 0,0 3 7 0,2 9-6 16,2 7 6-16,-4-38-26 0,0 0 26 0,3 44-26 16,1 6 26-16,-4-50-1 0,0 0 1 0,3 50 0 15,2-1 0-15,-5-2 3 0,0-3-3 0,0-18 4 16,0-13-4-16,0 3 0 0,0-6 0 0,-5 6 1 16,2 2-1-16,-1 1-15 0,2 2 15 0,1-11-15 15,1-6 15-15,-2 1-86 0,0-4 86 0,-3 3-85 16,0-1 85-16,5-3-116 0,0 0 116 0,-18 4-115 15,-10-3 115-15,-15 5-827 0</inkml:trace>
  <inkml:trace contextRef="#ctx0" brushRef="#br0" timeOffset="-204977.63">17231 17387 998 0,'-3'3'0'0,"6"9"109"0,1 9-109 16,-4-9 110-16,-4-4-110 0,4-8 51 0,0 0-51 16,-3 9 51-16,1-4-51 0,2-5 30 0,0 0-30 15,0 8 30-15,0 3-30 0,0-11 33 0,0 0-33 16,0 15 33-16,0 4-33 0,0-19 56 0,0 0-56 16,-2 17 57-16,1 2-57 0,1-19 43 0,0 0-43 0,0 14 44 15,-4-2-44-15,4-12 22 0,0 0-22 0,-2 8 23 16,2-1-23-16,0-7-20 0,0 0 20 15,6-5-19-15,-1-7 19 0,-5 12-38 0,0 0 38 0,15-26-38 16,3-12 38-16,-18 38-24 0,0 0 24 0,24-37-23 16,4-6 23-16,-28 43-54 0,0 0 54 0,28-34-54 15,2 1 54-15,-30 33-63 0,0 0 63 0,22-22-63 16,3 5 63-16,-4 8-40 0,-2 6 40 0,-5 3-40 16,-6 5 40-16,6 7 0 0,-2 7 0 0,-1 3 0 15,-1 4 0-15,-10-26 3 0,0 0-3 0,11 34 3 16,-2 9-3-16,-9-43 7 0,0 0-7 0,7 41 8 0,1 0-8 15,-8-41-66-15,0 0 66 0,4 33-66 0,-3-6 66 16,-1-27-111-16,0 0 111 0,-1 19-110 0,-3-7 110 0,-1 19-574 16</inkml:trace>
  <inkml:trace contextRef="#ctx0" brushRef="#br0" timeOffset="-203955.587">17787 13522 1076 0,'0'0'0'0,"-5"0"0"0,-2 0 0 0,7 0-15 16,0 0 15-16,-12-7-15 0,-2-7 15 0,14 14 0 16,0 0 0-16,-14-15 1 0,2-6-1 0,3 4 0 15,2 0 0-15,2 7 0 0,5 3 0 0,-4 2 5 16,8 1-5-16,-4 1 5 0,-4 1-5 15,4 2 43-15,-2-3-43 0,2 3 44 0,0 0-44 0,0 0 44 16,0 0-44-16,0 0 44 0,6 0-44 0,-6 0 47 16,0 0-47-16,5 0 48 0,7 0-48 0,-12 0 21 0,0 0-21 15,17 0 21-15,8-2-21 0,-25 2 30 0,0 0-30 16,26 0 30-16,5-2-30 0,-31 2 20 0,0 0-20 16,32 2 20-16,-1 1-20 0,-5 1 5 0,-3 1-5 15,-6 2 5-15,-3 0-5 0,-14-7 8 0,0 0-8 16,18 12 9-16,-1 5-9 0,-17-17 1 15,0 0-1-15,17 22 1 0,-1 5-1 0,-16-27 0 0,0 0 0 0,16 30 0 16,1 2 0-16,-17-32-3 0,0 0 3 0,18 38-2 16,-6 1 2-16,-2-6-7 0,-1-2 7 15,-2-4-6-15,0-5 6 0,-7-22-1 0,0 0 1 0,7 41-1 16,0 11 1-16,-7-52-3 0,0 0 3 0,9 65-3 16,-6 10 3-16,2 11 0 0,-1 8 0 0,-2-13 0 15,-4-9 0-15,2-72 3 16,0 0-3-16,2 89 3 0,1 3-3 0,-3-92 22 0,0 0-22 0,7 94 22 15,2 4-22-15,-9-98 8 0,0 0-8 0,10 103 8 0,1 3-8 16,-11-106 26-16,0 0-26 0,14 110 26 0,-2 3-26 16,-12-113 6-16,0 0-6 0,17 121 7 0,-3 8-7 15,-14-129 16-15,0 0-16 0,12 139 17 0,-3 10-17 16,-9-149 23-16,0 0-23 0,7 154 24 0,-4 5-24 0,-3-159 38 16,0 0-38-16,6 163 38 0,-6 3-38 0,0-166 6 15,0 0-6-15,1 158 7 0,-1-4-7 0,0-154 31 16,0 0-31-16,2 134 31 0,0-16-31 15,-2-118 17-15,0 0-17 0,3 111 17 0,-1-8-17 0,-2-103 18 16,0 0-18-16,4 94 18 0,1-10-18 0,-5-84 17 16,0 0-17-16,7 94 17 0,-2 2-17 0,-5-96 34 0,0 0-34 15,7 98 34-15,-5 1-34 16,-2-99 27-16,0 0-27 0,7 106 27 0,-2 6-27 16,-5-112 39-16,0 0-39 0,7 106 40 0,2-3-40 0,-1-18 33 0,-2-11-33 0,-1-24 33 15,-2-19-33-15,-3-31 44 0,0 0-44 0,4 44 44 16,-1 4-44-16,-3-48 17 0,0 0-17 0,2 28 17 15,-2-13-17-15,0-15-2 0,0 0 2 0,-21 0-1 16,-14-15 1-16,0-13-102 0,-10-13 102 0,-5-15-101 16,-8-15 101-16,58 71-146 0,0 0 146 0,-70-84-146 15,-11-15 146-15,-71-84-1276 0</inkml:trace>
  <inkml:trace contextRef="#ctx0" brushRef="#br0" timeOffset="-180378.426">7097 13789 124 0,'0'0'0'0,"-3"3"0"0,-2 3 0 0,5-6 44 16,0 0-44-16,-6 0 44 0,3-2-44 0,3 2 56 15,0 0-56-15,-4-4 57 0,3 1-57 16,1 3 50-16,0 0-50 0,0-3 51 0,-4-3-51 0,4 6 61 15,0 0-61-15,0-3 61 0,0-2-61 0,0 5 51 16,0 0-51-16,-3-4 52 0,-1-1-52 0,4 5 38 0,0 0-38 16,-1-5 38-16,-6 0-38 0,7 5 10 15,0 0-10-15,-6-5 11 0,1-2-11 0,5 7 21 16,0 0-21-16,-7-5 21 0,2 0-21 0,5 5 7 16,0 0-7-16,-4-4 8 0,-1 1-8 0,5 3 24 0,0 0-24 0,0-4 25 15,-3 3-25-15,3 1 20 0,0 0-20 16,0 0 20-16,-4-2-20 0,4 2 25 0,0 0-25 0,0 0 26 15,0 0-26-15,0 0 8 16,0 0-8-16,0 0 8 0,0 0-8 0,0 0 27 0,0 0-27 0,0 0 27 16,0 0-27-16,0 0 19 0,0 0-19 0,0 0 20 15,0 0-20-15,0 0 25 0,0 0-25 0,0 0 26 16,-2 3-26-16,2-3 22 0,0 0-22 0,0 4 23 16,-3 1-23-16,3-5 40 0,0 0-40 0,0 15 40 15,-5 4-40-15,5-19 43 0,0 0-43 0,-4 24 43 16,1 5-43-16,3-29 51 0,0 0-51 0,-5 38 52 15,-4 10-52-15,9-48 49 0,0 0-49 0,-4 48 49 16,-1 10-49-16,5-58 49 0,0 0-49 0,-9 55 49 0,2 5-49 16,7-60 59-16,0 0-59 0,-5 58 60 0,-3 1-60 15,8-59 39-15,0 0-39 0,-7 48 39 0,1-14-39 16,6-34 36-16,0 0-36 0,-3 29 36 0,-1-7-36 16,4-22 1-16,0 0-1 0,-1 17 1 0,1-5-1 0,0-12-42 15,0 0 42-15,0 11-42 0,0-5 42 16,0-6-128-16,0 0 128 0,0 0-127 0,0-6 127 0,0 6-162 15,0 0 162-15,-4-14-161 0,-1-7 161 16,-2-13-818-16</inkml:trace>
  <inkml:trace contextRef="#ctx0" brushRef="#br0" timeOffset="-179288.545">8097 14551 729 0,'0'0'0'0,"0"0"0"0,-3-3 0 16,3 3 86-16,0 0-86 0,0 0 87 0,0 0-87 0,0 0 61 15,0 0-61-15,0 0 61 0,0 0-61 0,0 0 56 16,0 0-56-16,0 0 56 15,0 0-56-15,0 0 12 0,0 0-12 0,0 0 13 0,0 0-13 0,0 0 43 16,0 0-43-16,0 0 43 0,0 0-43 0,0 0 32 16,0 0-32-16,0 0 32 0,0 0-32 0,0 0 37 15,0 0-37-15,0 0 38 0,0 0-38 0,0 0 8 16,0 0-8-16,0 0 9 0,0 0-9 0,0 0 21 16,0 0-21-16,0 0 21 0,0 0-21 0,0 0 1 0,0 0-1 15,0 0 1-15,0 3-1 0,0-3 0 0,0 5 0 16,0-1 1-16,-4-2-1 0,4 1-2 0,-3 0 2 0,1 1-1 15,2-1 1-15,0 2-6 0,0 2 6 0,0-3-6 16,0-1 6-16,0 1-1 0,0-3 1 0,0-1-1 16,0 0 1-16,0 0 0 0,-3 4 0 0,3-4 0 15,0 3 0-15,0-3 2 0,-6 5-2 0,6-1 2 16,0-1-2-16,0-1 20 0,0 1-20 0,0-3 20 16,0 4-20-16,0-4 8 0,-3 5-8 0,-1 3 8 15,1 3-8-15,3-11 16 0,0 0-16 0,-9 25 17 16,-1 10-17-16,10-35 23 0,0 0-23 0,-9 42 24 15,-1 12-24-15,4-6 0 16,1 0 0-16,2-16 1 0,-3-11-1 0,6-21 9 0,0 0-9 0,-3 36 9 16,-2 6-9-16,5-42 15 0,0 0-15 0,-4 35 15 15,1-3-15-15,3-32 1 0,0 0-1 0,0 26 1 16,-4-7-1-16,4-19-40 0,0 0 40 0,0 15-39 0,0-6 39 16,7-4-133-16,-1-5 133 0,2-7-133 0,1-7 133 15,-9 14-162-15,0 0 162 0,10-30-162 0,4-13 162 16,7-31-615-16</inkml:trace>
  <inkml:trace contextRef="#ctx0" brushRef="#br0" timeOffset="-178851.423">8806 15358 1065 0,'0'0'0'0,"-7"0"0"16,-1-3 0-16,8 3 100 0,0 0-100 0,-4-2 100 0,2 2-100 0,2 0 86 15,0 0-86-15,0 0 86 0,0 0-86 16,0 0 3-16,0 0-3 0,0 0 3 0,2 5-3 0,-2-5-20 15,0 0 20-15,0 4-19 16,2-1 19-16,-2-3-42 0,0 0 42 0,0 5-42 0,2 2 42 0,-2-7-197 16,0 0 197-16,3 9-197 0,1 3 197 0,4 5-586 15</inkml:trace>
  <inkml:trace contextRef="#ctx0" brushRef="#br0" timeOffset="-178326.102">10390 16379 1222 0,'0'0'0'0,"-7"-7"0"0,-3-6 0 0,6 9-26 0,4 4 26 0,0 0-26 16,4 0 26-16,-4 0-206 15,0 0 206-15,12-1-205 0,7-1 205 0,14-2-458 0</inkml:trace>
  <inkml:trace contextRef="#ctx0" brushRef="#br0" timeOffset="-177591.646">12136 17291 158 0,'0'0'0'0,"-2"-2"86"15,-2 0-86-15,-1 0 87 0,5 2-87 0,0 0 78 16,0 0-78-16,0 0 79 0,0 4-79 16,0-4 82-16,5 2-82 0,-5-2 82 0,4 0-82 0,-4 0 53 15,0 0-53-15,0 0 54 0,0 3-54 0,0-3 40 16,0 5-40-16,0-5 41 0,0 4-41 0,0-4 35 16,0 0-35-16,0 0 36 0,0 0-36 0,0 0 7 15,0 3-7-15,0-3 8 0,0 0-8 0,0 0 6 0,0 0-6 16,0 0 6-16,0 0-6 0,0 0-10 0,0 0 10 15,0 0-9-15,0 0 9 0,0 0-64 16,0 0 64-16,0 0-64 0,0 0 64 0,0 0-122 0,0 0 122 16,5-3-121-16,2-4 121 0,-7 7-133 0,0 0 133 15,10-12-132-15,6-5 132 0,7-12-120 0</inkml:trace>
  <inkml:trace contextRef="#ctx0" brushRef="#br0" timeOffset="-177274.081">12254 17208 281 0,'0'0'0'0,"0"0"66"0,0 0-66 0,4 6 67 16,-4 4-67-16,0-10 63 0,0 0-63 0,3 7 63 16,-3-2-63-16,0-5 72 0,0 0-72 0,2 5 73 15,-2-2-73-15,0-3 75 0,0 0-75 0,0 4 76 16,1-1-76-16,-1-3 83 0,0 0-83 0,0 4 84 16,0-3-84-16,0-1 70 0,0 0-70 0,0 4 70 15,0-1-70-15,0-3 61 0,0 0-61 0,0 5 62 0,-1 0-62 0,1-5 58 16,0 0-58-16,-2 11 59 0,2 2-59 15,0 5 56-15,-3 0-56 0,3 0 56 16,-4-3-56-16,4-15 67 0,0 0-67 0,0 29 68 0,4 11-68 16,-4-40 52-16,0 0-52 0,0 39 53 0,0 2-53 0,0-41 40 15,0 0-40-15,0 38 40 0,0-1-40 0,0-37 18 16,0 0-18-16,3 36 18 0,-3-1-18 0,0-35-2 16,0 0 2-16,2 25-2 0,-1-4 2 0,-1-21-70 15,0 0 70-15,7 22-69 0,4 0 69 0,-11-22-128 16,0 0 128-16,9 18-127 0,-1-3 127 0,6 18-998 15</inkml:trace>
  <inkml:trace contextRef="#ctx0" brushRef="#br0" timeOffset="-176499.075">12252 17695 393 0,'0'0'0'0,"0"0"9"0,0 0-9 0,0 0 9 16,6 2-9-16,-6-2 49 0,0 0-49 0,3 1 49 0,2 3-49 0,-5-4 11 15,0 0-11-15,7 3 11 0,2 1-11 16,-9-4 24-16,0 0-24 0,9 5 25 0,1 2-25 0,-10-7 7 16,0 0-7-16,11 6 8 0,-1 1-8 15,-10-7 9-15,0 0-9 0,10 7 10 0,-1 0-10 0,-9-7 1 16,0 0-1-16,9 7 1 0,0-2-1 0,-9-5-63 0,0 0 63 15,5 5-62-15,2-1 62 0,-7-4-127 0,0 0 127 16,8 0-127-16,1-4 127 0,9 1-86 0</inkml:trace>
  <inkml:trace contextRef="#ctx0" brushRef="#br0" timeOffset="-175999.056">12223 17236 337 0,'0'0'0'0,"0"0"55"15,0 0-55-15,0 0 56 0,-4 0-56 0,4 0 58 16,0 0-58-16,0 0 58 0,0 0-58 0,0 0 71 16,0 0-71-16,0 0 71 0,0 0-71 0,0 0 79 15,0 0-79-15,0 0 79 0,0 0-79 0,0 0 39 16,0 0-39-16,0 0 40 0,0 0-40 0,0 0 3 15,0 0-3-15,0 0 4 0,0 0-4 0,0 0 5 16,0 0-5-16,0 0 5 0,0 0-5 0,0 0 19 0,0 0-19 16,0 0 20-16,0 0-20 0,0 0 20 15,0 0-20-15,0 0 20 0,0 0-20 0,0 0 34 16,0 0-34-16,0 0 34 0,0 0-34 0,0 0 12 0,0 0-12 0,0 0 12 16,0 0-12-16,0 0 36 0,0 0-36 0,0 0 37 15,0 0-37-15,0 0 0 0,0 0 0 0,0 0 0 16,0 0 0-16,0 0-118 0,0 0 118 15,-3 7-118-15,1 5 118 0,2-12-138 0,0 0 138 0,-2 15-137 16,0 2 137-16,-5 16-426 0</inkml:trace>
  <inkml:trace contextRef="#ctx0" brushRef="#br0" timeOffset="-175658.796">12019 17743 1199 0,'5'-12'0'0,"-5"12"92"16,0 0-92-16,-3 2 92 0,-6 6-92 0,9-8 40 16,0 0-40-16,-4 7 41 0,3 0-41 0,1-7-1 0,0 0 1 15,0 7 0-15,1 1 0 0,-1-8-27 0,0 0 27 16,9 11-27-16,7 1 27 0,-16-12-46 0,0 0 46 16,17 12-45-16,8-2 45 0,-25-10-107 0,0 0 107 0,29 7-106 15,3-6 106-15,-32-1-149 0,0 0 149 16,36-8-149-16,4-8 149 0,39-8-508 0</inkml:trace>
  <inkml:trace contextRef="#ctx0" brushRef="#br0" timeOffset="-169479.842">11777 13686 303 0,'0'0'0'0,"-4"0"0"0,-8 0 0 16,12 0 58-16,0 0-58 0,0 0 58 0,0 0-58 0,0 0 62 16,0 0-62-16,0 0 62 0,5-3-62 15,-5 3 94-15,0 0-94 0,0 0 94 0,4-4-94 16,-4 4 119-16,0 0-119 0,0 0 119 0,-6-1-119 0,6 1 106 16,0 0-106-16,-8-6 107 0,-10 3-107 0,18 3 73 15,0 0-73-15,-28-3 74 0,-6-1-74 0,34 4 42 16,0 0-42-16,-42-2 43 0,-5 1-43 0,47 1 36 15,0 0-36-15,-51-2 37 0,-4 2-37 0,55 0 3 16,0 0-3-16,-56 2 3 0,-3 1-3 0,59-3 16 16,0 0-16-16,-60 5 17 0,-4 2-17 0,64-7 3 15,0 0-3-15,-61 9 4 0,0 1-4 0,61-10 12 0,0 0-12 16,-65 14 12-16,-2 3-12 0,18-3 1 0,14-4-1 16,14-2 1-16,16-8-1 0,-4 4 0 0,0-1 0 0,-12 9 0 15,-8 4 0-15,29-16-2 0,0 0 2 0,-25 12-1 16,5 0 1-16,20-12-6 0,0 0 6 0,-27 17-6 15,1 3 6-15,26-20-8 0,0 0 8 0,-26 23-8 16,2 1 8-16,24-24-24 0,0 0 24 0,-21 32-23 31,3 8 23-31,18-40-2 0,0 0 2 0,-17 41-2 0,5 5 2 0,12-46-7 0,0 0 7 0,-9 48-7 16,6 2 7-16,3-50-15 0,0 0 15 0,3 56-14 16,1 6 14-16,-4-62-4 0,0 0 4 0,17 77-3 15,9 10 3-15,-26-87-13 0,0 0 13 0,33 77-12 16,7-1 12-16,-40-76-1 0,0 0 1 0,46 63-1 0,1-3 1 15,-47-60 0-15,0 0 0 0,59 57 0 0,4-4 0 16,-63-53 1-16,0 0-1 0,76 48 2 16,11-5-2-16,-87-43 6 0,0 0-6 0,87 37 6 15,2-4-6-15,-89-33 0 0,0 0 0 0,103 24 0 0,7-5 0 0,-110-19-5 16,0 0 5-16,110 3-5 0,1-10 5 0,-111 7-9 16,0 0 9-16,113-20-9 0,2-13 9 0,-115 33-10 15,0 0 10-15,103-45-9 0,-9-9 9 16,-94 54-1-16,0 0 1 0,84-57-1 0,-16-6 1 0,-68 63 1 15,0 0-1-15,62-64 2 0,-6-1-2 0,-56 65 19 16,0 0-19-16,38-65 20 16,-11-2-20-1,-27 67 33-15,0 0-33 0,12-61 34 0,-16-54 83 0,-17 65-117 0,21 50 77 16,0 0-77-16,-34-63 77 0,-17-9-77 0,51 72 94 16,0 0-94-16,-47-67 95 0,-7 0-95 0,12 12 73 15,6 11-73-15,6 13 73 0,6 11-73 0,24 20 35 0,0 0-35 0,-39-26 36 16,-8 2-36-16,47 24 20 0,0 0-20 15,-64-28 20-15,-15-1-20 0,11 10-38 0,4 6 38 16,0 11-38-16,1 4 38 0,63-2-154 0,0 0 154 16,-86 34-154-16,-11 24 154 0,-90 35-1258 0</inkml:trace>
  <inkml:trace contextRef="#ctx0" brushRef="#br0" timeOffset="-168453.438">8383 16400 1222 0,'0'0'0'0,"-9"8"0"15,-12 6 0-15,21-14 178 0,0 0-178 0,-14 2 179 16,-1-9-179-16,15 7 116 0,0 0-116 0,-18-5 116 0,3-2-116 16,15 7 104-16,0 0-104 0,-23-9 104 0,-7-1-104 15,30 10 51-15,0 0-51 0,-33-8 52 0,-5-4-52 16,0 5 14-16,-1 0-14 0,1 3 15 0,3 1-15 0,35 3 3 16,0 0-3-16,-47 0 4 0,-12 0-4 0,59 0 7 15,0 0-7-15,-63 3 7 0,-1 3-7 0,64-6 0 16,0 0 0-16,-80 10 0 15,-13 4 0-15,93-14-3 0,0 0 3 0,-82 13-3 0,6 6 3 0,76-19-31 16,0 0 31-16,-51 15-31 0,15-3 31 0,4 2-41 16,8 2 41-16,12-10-40 0,10-6 40 0,2 0-34 15,0 0 34-15,-17 19-33 0,-3 9 33 0,20-28-62 16,0 0 62-16,-14 36-61 0,2 7 61 0,12-43-56 0,0 0 56 16,-8 49-55-16,2 6 55 0,3-2-45 15,3 0 45-15,0-5-45 0,3-5 45 0,-3-43-44 16,0 0 44-16,11 53-43 0,4 5 43 0,-15-58-18 0,0 0 18 15,23 72-18-15,10 11 18 0,-33-83-20 16,0 0 20-16,45 80-20 0,8 1 20 0,-53-81-16 0,0 0 16 0,59 80-15 16,9 1 15-16,-14-11-5 0,-2-7 5 0,-7-20-4 15,-10-17 4-15,-35-26-14 0,0 0 14 16,54 37-13-16,11 3 13 0,-4-9-9 0,1-6 9 0,-18-11-8 16,-7-12 8-16,-37-2-24 0,0 0 24 0,61-9-23 15,14-11 23-15,-75 20-3 0,0 0 3 0,81-38-2 16,15-17 2-16,-96 55-13 0,0 0 13 0,86-67-13 15,-6-13 13-15,-80 80-4 0,0 0 4 0,73-81-4 16,-9-6 4-16,-64 87-1 0,0 0 1 0,60-86 0 0,-6-1 0 16,-54 87 20-16,0 0-20 0,41-81 20 0,-2 6-20 15,-39 75 34-15,0 0-34 0,22-75 35 16,-6 3-35-16,-16 72 48 0,0 0-48 0,10-71 49 0,-6 3-49 16,-4 68 47-16,0 0-47 0,-5-65 48 0,-11 3-48 15,16 62 53-15,0 0-53 0,-19-53 54 0,-5 7-54 0,24 46 44 16,0 0-44-16,-27-31 44 0,-2 10-44 0,29 21 53 15,0 0-53-15,-39-22 53 0,-6 0-53 0,7 5 22 16,-1 3-22-16,-4 4 22 16,1 1-22-16,42 9-19 0,0 0 19 0,-80 4-18 0,-23 6 18 0,103-10-145 15,0 0 145-15,-113 24-144 0,-11 12 144 0,-114 24-1118 0</inkml:trace>
  <inkml:trace contextRef="#ctx0" brushRef="#br0" timeOffset="-163485.946">12122 17846 225 0,'0'0'0'0,"3"-4"83"0,2-3-83 0,-1 1 83 16,5-1-83-16,-8 3 75 0,1 1-75 0,-2 3 75 16,5-4-75-16,-5 4 76 0,0 0-76 0,0 0 76 15,0 0-76-15,0 0 67 0,0 0-67 0,0 0 68 16,0 0-68-16,0 0 71 0,0 0-71 0,0 0 71 16,0 0-71-16,0 0 65 0,0 0-65 0,0 0 66 15,0 0-66-15,0 0 70 0,0 0-70 0,0 0 71 16,0 0-71-16,0 0 48 0,0 0-48 0,0 0 49 15,0 0-49-15,0 0 44 0,-5 2-44 0,5-2 45 0,0 0-45 16,0 0 41-16,0 0-41 0,0 0 42 0,0 0-42 16,0 0 17-16,-2 4-17 0,2-4 17 0,0 0-17 15,0 0 31-15,-1 1-31 0,1-1 31 0,-4 4-31 16,4-4 11-16,0 5-11 0,0-2 11 0,4 1-11 0,-3-1 19 16,6 2-19-16,2-1 20 0,0-3-20 0,5 1 23 15,1-2-23-15,1 2 24 0,1 0-24 0,-17-2 3 16,0 0-3-16,30 1 3 15,10 3-3-15,-40-4-46 0,0 0 46 0,47 1-46 0,7-1 46 0,-54 0-95 16,0 0 95-16,101 2-1056 0,-202-4 1056 0</inkml:trace>
  <inkml:trace contextRef="#ctx0" brushRef="#br0" timeOffset="-155424.974">19102 15543 124 0,'0'0'0'0,"5"-1"0"0,6-1 0 0,-11 2 117 15,0 0-117-15,5-2 117 0,-3 0-117 16,-2 2 100-16,0 0-100 0,0 0 100 0,0 0-100 0,0 0 83 16,0 0-83-16,0 0 84 0,-5 0-84 0,5 0 51 15,0 0-51-15,-4 0 52 0,1 0-52 0,3 0 45 0,0 0-45 16,-2 0 46-16,-3 0-46 0,1 0 27 0,-3 0-27 15,6 0 27-15,-3 0-27 0,1 0 45 0,1 0-45 16,-2 0 45-16,4 0-45 0,-5 0 34 0,2 0-34 0,-3 0 34 16,5 0-34-16,-1 0 33 0,-3 0-33 0,1 0 34 15,2 0-34-15,2 0 22 0,-1 0-22 0,1 0 23 16,-5 0-23-16,5 0 52 0,-4 0-52 0,4 0 52 16,-5 0-52-16,5 0 35 0,0 0-35 0,0 0 35 15,0 0-35-15,0 0 16 0,0 0-16 0,0 0 17 16,0 0-17-16,0 0 6 0,0 0-6 0,0 0 7 15,0 0-7-15,0 0 9 0,-4 0-9 0,4 0 9 16,0 0-9-16,0 0 13 0,0 0-13 0,0 0 14 16,0 0-14-16,0 0 15 0,0 0-15 0,9 0 15 0,0 0-15 15,-9 0 9-15,0 0-9 0,26 0 9 16,14 0-9-16,-2-1 25 0,6-3-25 0,-1 1 26 0,1-2-26 16,-2 0 29-16,-2-2-29 0,-4 3 29 15,1 3-29-15,-37 1 2 0,0 0-2 0,40-2 3 0,9 2-3 16,-49 0 15-16,0 0-15 0,43 0 16 0,4 2-16 0,-7-2 3 15,-3 0-3-15,-9 1 4 0,-11 3-4 0,-3-3 2 16,2-1-2-16,-6 2 3 0,1 0-3 16,-2-2-38-16,-1 0 38 0,-4 0-37 0,-2-2 37 0,-2 2-99 15,3 0 99-15,-3 0-99 0,0 0 99 0,0 0-194 16,0 0 194-16,-3-3-194 0,-1-4 194 0,4 7-153 16,0 0 153-16,-10-7-152 0,-6-3 152 0,-10-7-463 0</inkml:trace>
  <inkml:trace contextRef="#ctx0" brushRef="#br0" timeOffset="-155074.823">19233 15687 707 0,'0'0'0'0,"21"-7"0"15,15-5 0-15,-36 12 95 0,0 0-95 0,-3-1 95 16,-21 6-95-16,24-5 84 0,0 0-84 0,-20 3 85 15,-2 1-85-15,22-4 67 0,0 0-67 0,-16 1 67 16,2 1-67-16,14-2 53 0,0 0-53 0,-10 2 54 16,4-2-54-16,6 0 66 0,0 0-66 0,-5 1 66 15,5-1-66-15,0 0 58 0,0 0-58 0,0 0 58 16,0 0-58-16,0 0 18 0,0 0-18 0,4 0 18 16,6 2-18-16,-10-2 33 0,0 0-33 0,21 2 33 0,9 0-33 15,-30-2 18-15,0 0-18 0,33 1 18 16,5-1-18-16,-38 0 26 0,0 0-26 15,38-1 26-15,6-3-26 0,-44 4 14 0,0 0-14 0,45-7 15 0,2-1-15 0,-47 8 1 16,0 0-1-16,51-9 2 0,3-1-2 0,-9 0-21 16,-3-1 21-16,-7 1-21 0,-6 1 21 15,-1-3-102-15,-7-1 102 0,0 1-101 0,-4 1 101 16,-17 11-187-16,0 0 187 0,21-25-187 0,0-11 187 0,23-26-762 16</inkml:trace>
  <inkml:trace contextRef="#ctx0" brushRef="#br0" timeOffset="-154757.796">19560 15399 1199 0,'0'0'0'0,"20"-8"0"15,11-8 0-15,-31 16 137 0,0 0-137 0,-4 2 137 16,-22 8-137-16,26-10 100 0,0 0-100 0,-17 11 101 15,-2-5-101-15,19-6 40 0,0 0-40 0,-14 7 41 16,3 0-41-16,11-7 0 0,0 0 0 0,2 7 0 16,10 2 0-16,-12-9-1 0,0 0 1 0,23 10 0 15,12 2 0-15,1-2 5 0,3 0-5 0,-6 1 5 16,2 1-5-16,-6 0 38 0,-3-2-38 16,1 2 39-16,-3 2-39 0,-3-1 19 0,-4 3-19 15,-1-3 20-15,0 1-20 0,-16-14 6 0,0 0-6 0,15 16 6 0,1 1-6 16,-16-17-77-16,0 0 77 0,12 13-77 0,-1 1 77 0,-11-14-136 15,0 0 136-15,-6 5-135 0,-15-5 135 0,-8 5-1007 16</inkml:trace>
  <inkml:trace contextRef="#ctx0" brushRef="#br0" timeOffset="-151217.935">21207 15036 639 0,'0'0'0'0,"10"-12"0"15,9-8 0-15,-19 20-52 0,0 0 52 0,-1-4-52 0,-10 11 52 16,11-7-146-16,0 0 146 0,-14-5-146 0,-1-7 146 0,-19-5-86 16</inkml:trace>
  <inkml:trace contextRef="#ctx0" brushRef="#br0" timeOffset="-147242.484">21073 15233 404 0,'0'0'0'0,"-9"4"0"0,-3 1 0 0,12-5 119 16,0 0-119-16,0 0 119 0,0 0-119 0,0 0 97 15,0 0-97-15,0 0 97 0,7 0-97 0,-7 0 63 16,0 0-63-16,0 0 64 0,3 0-64 0,-3 0 65 15,0 0-65-15,0 0 65 0,5 0-65 0,-5 0 51 16,0 0-51-16,0 0 51 0,0 0-51 0,0 0 38 16,0 0-38-16,0 0 38 0,0 0-38 0,0 0 46 0,0 0-46 15,0 0 47-15,-7-2-47 0,7 2 46 0,0 0-46 16,-1 0 47-16,-6-3-47 0,7 3 36 0,0 0-36 0,-7-2 36 16,0 0-36-16,7 2 40 0,0 0-40 0,-12-2 40 15,1 2-40-15,11 0 34 0,0 0-34 0,-12 0 34 16,0-1-34-16,12 1 38 0,0 0-38 0,-12 0 39 15,-2-2-39-15,14 2 33 0,0 0-33 16,-13 0 34-16,-1-2-34 0,14 2 33 0,0 0-33 0,-12 0 33 16,0 2-33-16,12-2 32 0,0 0-32 0,-12 2 32 15,-2 1-32-15,14-3 22 0,0 0-22 0,-14 4 22 16,4 1-22-16,10-5 5 0,0 0-5 0,-13 5 5 16,3 0-5-16,10-5 16 0,0 0-16 0,-11 7 17 15,1 0-17-15,10-7 3 0,0 0-3 0,-12 10 4 16,0 0-4-16,12-10 2 0,0 0-2 0,-13 14 2 15,3 0-2-15,10-14 5 0,0 0-5 0,-7 13 5 0,-2-1-5 16,9-12 0-16,0 0 0 0,-10 19 1 0,-1 0-1 0,3 2 0 16,-1-3 0-16,4-6 0 15,3-3 0-15,-2 0 0 0,3-4 0 0,1 2 0 0,0-1 0 16,-4 0 1-16,3 2-1 0,1 1 2 0,0 1-2 0,0 2 5 16,-2 0-5-16,2-3 5 0,0-4-5 0,0 2 3 15,2-1-3-15,-2 1 3 0,1-2-3 0,3 2 11 16,-1 0-11-16,2 0 11 0,1 0-11 0,-6-7 1 15,0 0-1-15,8 8 1 0,5 3-1 0,-13-11 3 16,0 0-3-16,12 10 4 0,2 0-4 0,-14-10 0 16,0 0 0-16,14 9 0 0,1-1 0 0,-15-8-1 0,0 0 1 15,18 7 0-15,3-2 0 0,-21-5-9 0,0 0 9 16,19 4-8-16,2-1 8 0,-21-3-25 0,0 0 25 16,19 2-24-16,-2-2 24 0,-17 0-13 0,0 0 13 0,19 0-13 15,2-2 13-15,-21 2-58 0,0 0 58 0,18-2-58 16,-4 1 58-16,-14 1-108 0,0 0 108 0,15-4-107 15,-1 1 107-15,-14 3-190 0,0 0 190 0,13-4-190 16,-5-6 190-16,13-4-872 0</inkml:trace>
  <inkml:trace contextRef="#ctx0" brushRef="#br0" timeOffset="-146573.73">21379 15372 494 0,'0'0'0'0,"-3"3"0"0,-4 2 0 0,7-5 61 15,0 0-61-15,0 0 61 0,0 0-61 0,0 0 44 16,0 0-44-16,0 0 45 0,3-5-45 0,-3 5 42 16,0 0-42-16,0 0 42 0,5-5-42 0,-5 5 52 15,0 0-52-15,0 0 53 0,4-3-53 0,-4 3 75 0,0 0-75 16,0 0 75-16,0 0-75 0,0 0 77 0,0 0-77 16,0 0 78-16,0 0-78 0,0 0 68 0,0 0-68 0,0 0 69 15,0 0-69-15,0 0 50 0,0 0-50 0,0 0 50 16,0 0-50-16,0 0 39 0,0 0-39 0,0 0 39 15,0 0-39-15,0 0 40 0,0 0-40 0,0 0 40 16,0 0-40-16,0 0 24 0,0 0-24 0,0 0 25 16,0 0-25-16,0 0 27 0,0 0-27 0,0 0 27 15,0 0-27-15,0 0 8 0,0 0-8 0,0 0 8 16,-4 3-8-16,4-3 18 0,0 0-18 0,0 0 18 16,-3 4-18-16,3-4 14 0,0 0-14 0,0 0 15 15,-2 3-15-15,2-3 39 0,0 0-39 0,0 0 40 16,-2 3-40-16,2-3 12 0,0 0-12 0,0 0 12 0,-1 4-12 15,1-4 13-15,0 0-13 0,0 0 13 16,0 3-13-16,0-3 26 0,0 0-26 0,0 0 26 0,0 4-26 16,0-4 0-16,0 0 0 0,0 0 0 0,0 3 0 0,0-3 13 15,0 0-13-15,0 0 14 0,1 4-14 0,-1-4 1 16,0 0-1-16,0 0 1 0,6 3-1 0,-6-3 1 16,0 0-1-16,3 2 1 0,1-1-1 0,-4-1 1 15,0 0-1-15,3 2 1 0,1 0-1 16,-4-2 0-16,0 0 0 0,0 0 1 0,3 2-1 0,-3-2 6 15,0 0-6-15,0 0 7 0,0 0-7 0,0 0-2 16,0 0 2-16,0 0-1 0,0 0 1 0,0 0-74 16,0 0 74-16,0 0-74 0,0 0 74 0,0 0-173 0,0 0 173 15,-9-7-173-15,-5-4 173 0,-8-6-1029 0</inkml:trace>
  <inkml:trace contextRef="#ctx0" brushRef="#br0" timeOffset="-145967.844">19989 15240 1166 0,'0'0'0'0,"3"-3"0"0,4-3 0 0,-7 6 122 16,0 0-122-16,7-3 122 0,-5 0-122 0,-2 3 62 15,0 0-62-15,4-2 62 0,-3 0-62 0,-1 2 47 16,0 0-47-16,0 0 47 0,6-5-47 0,-6 5 4 16,0 0-4-16,1-3 4 0,3-1-4 0,-4 4 23 15,0 0-23-15,0 0 24 0,3-3-24 0,-3 3 22 16,0 0-22-16,0 0 22 0,0 0-22 0,0 0 9 16,0 0-9-16,0 0 9 0,0 0-9 0,0 0 5 0,0 0-5 0,0 0 5 15,0 0-5-15,0 0 7 0,0 0-7 16,0 0 8-16,0 0-8 0,0 0 0 0,0 0 0 0,0 0 1 15,0 0-1-15,0 0 0 0,0 0 0 0,2 3 1 16,0 1-1-16,-2-4-3 0,0 0 3 0,7 17-2 16,3 10 2-16,-10-27-3 0,0 0 3 0,12 36-3 15,2 10 3-15,-14-46-6 0,0 0 6 0,13 50-5 16,0 7 5-16,-13-57-3 0,0 0 3 0,13 60-3 16,-1 5 3-16,-12-65 0 0,0 0 0 0,10 58 1 15,-1 0-1-15,-9-58 1 0,0 0-1 0,7 45 1 16,-4-11-1-16,-3-34 3 0,0 0-3 0,4 29 4 15,1-8-4-15,-5-21-27 0,0 0 27 0,4 17-27 16,1-7 27-16,-5-10-134 0,0 0 134 0,7-2-133 16,3-8 133-16,-10 10-189 0,0 0 189 0,13-24-188 15,-3-12 188-15,13-24-685 0</inkml:trace>
  <inkml:trace contextRef="#ctx0" brushRef="#br0" timeOffset="-145611.643">20106 15874 763 0,'0'0'0'0,"12"-21"0"0,9-11 0 0,-21 32 95 16,0 0-95-16,-4 1 96 0,-13 20-96 0,17-21 70 0,0 0-70 15,-12 14 71-15,1 3-71 0,11-17 64 16,0 0-64-16,-12 12 65 0,3-4-65 0,9-8 50 16,0 0-50-16,-7 7 51 0,0-3-51 0,7-4 48 0,0 0-48 0,-3 3 48 15,-4-3-48-15,7 0 32 0,0 0-32 16,-5 2 32-16,1-2-32 0,4 0 24 0,0 0-24 15,-3 2 25-15,1-2-25 0,2 0 40 0,0 0-40 0,0 0 40 16,-3 1-40-16,3-1 7 0,0 0-7 16,0 0 7-16,5 2-7 0,-5-2 6 0,0 0-6 0,7 0 7 15,5 0-7-15,-12 0 8 0,0 0-8 16,19 0 9-16,5-2-9 0,-24 2 13 0,0 0-13 0,34-3 13 16,4-4-13-16,-38 7-1 0,0 0 1 0,38-7-1 15,-1-3 1-15,-37 10 1 0,0 0-1 0,36-10 1 16,1-1-1-16,-37 11-5 0,0 0 5 0,28-8-4 15,-4-1 4-15,-24 9-62 0,0 0 62 0,19-7-61 16,-5 2 61-16,-14 5-169 0,0 0 169 0,4-17-169 16,-11-7 169-16,3-15-809 0</inkml:trace>
  <inkml:trace contextRef="#ctx0" brushRef="#br0" timeOffset="-145314.665">19709 15180 975 0,'0'0'0'0,"12"-10"0"0,10-9 0 0,-4 3 113 0,3 1-113 15,0 3 113-15,-1 2-113 0,-2 3 56 16,-2 4-56-16,3-1 57 0,0 1-57 0,-19 3 37 0,0 0-37 0,24 1 38 15,2 5-38-15,-26-6 4 0,0 0-4 0,32 6 5 16,1 1-5-16,-33-7 22 0,0 0-22 0,38 11 22 16,4 1-22-16,-4-2 14 0,-1-7-14 0,-6 4 15 15,-5-2-15-15,1-5-111 0,-5-5 111 0,3-4-110 16,1-2 110-16,-26 11-119 0,0 0 119 0,21-26-119 16,-2-8 119-16,21-26-670 0</inkml:trace>
  <inkml:trace contextRef="#ctx0" brushRef="#br0" timeOffset="-144734.785">21527 15523 662 0,'0'0'0'0,"7"-11"0"16,7-6 0-16,-14 17 112 0,0 0-112 0,7-8 113 15,-7 4-113-15,0 4 103 0,0 0-103 0,0-3 103 16,0 3-103-16,0 0 89 0,0 0-89 0,2 3 89 16,5 1-89-16,0-3 106 0,7-1-106 0,-4-1 106 0,6-1-106 15,0-1 96-15,1-3-96 0,2 3 96 0,4 0-96 16,-2-3 46-16,1 1-46 0,-4 2 47 0,-1 1-47 16,-17 2 41-16,0 0-41 0,21-2 42 0,4-1-42 15,-25 3 0-15,0 0 0 0,22-3 0 0,3-1 0 16,-25 4-20-16,0 0 20 0,19-2-19 15,0 1 19-15,-19 1-107 0,0 0 107 0,10-2-106 0,1 2 106 0,-11 0-166 16,0 0 166-16,2-3-165 0,-4-1 165 0,4-1-850 16</inkml:trace>
  <inkml:trace contextRef="#ctx0" brushRef="#br0" timeOffset="-144518.695">21536 15660 807 0,'0'0'0'0,"37"-26"0"0,24-15 0 0,-61 41 100 0,0 0-100 0,0 0 101 16,-27 24-101-16,27-24 73 0,0 0-73 0,-14 14 74 16,2-1-74-16,12-13 55 0,0 0-55 0,4 9 56 15,6-2-56-15,-10-7 53 0,0 0-53 0,19 1 54 16,9-2-54-16,-2-3 19 0,1-1-19 0,-5 3 20 16,-1-4-20-16,-21 6 23 0,0 0-23 0,30-6 24 15,-1 0-24-15,-29 6-34 0,0 0 34 0,35-11-33 16,3 1 33-16,-38 10-136 0,0 0 136 0,34-22-136 15,-5-7 136-15,34-21-746 0</inkml:trace>
  <inkml:trace contextRef="#ctx0" brushRef="#br0" timeOffset="-143886.83">22184 15290 1379 0,'0'0'0'0,"-3"-2"0"0,-4-3 0 0,7 5 128 15,0 0-128-15,-4-2 128 0,4 0-128 0,0 2 68 16,0 0-68-16,0 0 68 0,0 0-68 0,0 0 62 16,0 0-62-16,0 0 63 0,2 4-63 0,-2-4 1 15,0 0-1-15,0 0 1 0,0 3-1 0,0-3 5 0,0 0-5 16,-4 12 6-16,1 9-6 0,3-21 0 0,0 0 0 0,-4 27 0 15,1 9 0-15,3-3 0 16,0-2 0-16,0-7 0 0,0-7 0 16,2 0 3-16,3-3-3 0,4 1 3 0,5 2-3 0,-14-17-1 0,0 0 1 0,19 9 0 15,5-6 0-15,-24-3-7 0,0 0 7 0,35-10-7 16,7-11 7-16,-42 21-39 0,0 0 39 16,42-31-39-16,1-8 39 15,-43 39-20-15,0 0 20 0,38-45-19 0,-3-4 19 16,-35 49-6-16,0 0 6 0,25-43-6 0,-8 4 6 0,-6 9 3 0,-10 10-3 0,6 4 3 15,-3 6-3-15,-3 3 44 0,1 2-44 0,0 2 44 16,-2 3-44-16,0 0 49 0,0 0-49 0,0 0 50 16,2 3-50-16,-2-3 37 0,0 0-37 0,0 5 38 15,-2 6-38-15,2-11 27 0,0 0-27 0,-2 18 27 0,0 12-27 16,2-30 9-16,0 0-9 0,0 30 10 16,0 3-10-16,0-33 11 0,0 0-11 0,6 38 11 15,1 3-11-15,-7-41 8 0,0 0-8 0,12 44 9 0,0 3-9 16,-12-47 0-16,0 0 0 0,14 48 0 15,0 3 0-15,-14-51-5 0,0 0 5 0,14 50-5 0,0-2 5 0,-14-48-4 16,0 0 4-16,5 42-4 0,-1-2 4 16,-4-4-1-16,-2-5 1 0,0-11 0 0,0-6 0 15,-1 1-7-15,-4-3 7 0,-5 12-6 0,-6 5 6 0,-3-3-38 16,-1 0 38-16,9-11-37 0,10-6 37 0,3-9-36 16,0 0 36-16,-30 13-35 0,-10 1 35 15,40-14-67-15,0 0 67 0,-38 9-66 0,0-2 66 0,38-7-130 16,0 0 130-16,-39-11-130 0,4-13 130 0,35 24-174 0,0 0 174 15,-20-39-174-15,7-18 174 0,-20-39-821 16</inkml:trace>
  <inkml:trace contextRef="#ctx0" brushRef="#br0" timeOffset="-143351.26">22991 15428 975 0,'0'0'0'0,"-2"-3"0"0,-2-2 0 0,4 5 163 16,0 0-163-16,0-4 164 0,4 3-164 0,-4 1 100 15,0 0-100-15,0 0 101 0,3-2-101 0,-3 2 74 0,0 0-74 16,0 0 75-16,4 0-75 0,-4 0 30 15,0 0-30-15,0 0 30 0,3 2-30 0,-3-2 7 0,0 0-7 16,4 1 8-16,-1-1-8 0,-3 0 12 0,0 0-12 0,9 2 12 16,0 0-12-16,-9-2 15 0,0 0-15 15,14 2 15-15,5 1-15 0,-19-3 22 0,0 0-22 0,26 3 23 16,4 1-23-16,-30-4 8 0,0 0-8 16,29 3 8-16,6-1-8 0,-35-2 10 15,0 0-10-15,33 3 10 0,-3-1-10 0,-30-2 0 0,0 0 0 0,28 2 0 16,-2-2 0-16,-26 0-69 0,0 0 69 0,22-2-68 15,-4-1 68-15,-18 3-178 0,0 0 178 0,16-14-178 16,-3-7 178-16,-13 21-174 0,0 0 174 0,4-22-174 16,-8-5 174-16,4-23-663 0</inkml:trace>
  <inkml:trace contextRef="#ctx0" brushRef="#br0" timeOffset="-142984.638">23137 15351 1065 0,'0'0'0'0,"16"-8"0"16,12-6 0-16,-28 14 161 0,0 0-161 0,0 0 162 0,-14 9-162 0,14-9 93 16,0 0-93-16,-9 5 94 0,-2 2-94 0,11-7 51 15,0 0-51-15,-5 3 52 0,-3-1-52 0,8-2-1 16,0 0 1-16,0 0 0 0,0 0 0 0,0 0 0 16,0 0 0-16,8 3 0 0,6-1 0 0,-14-2 1 15,0 0-1-15,21 5 2 0,9 2-2 0,-30-7 4 16,0 0-4-16,31 8 4 0,4 3-4 0,-35-11 22 0,0 0-22 15,35 10 23-15,3 2-23 0,-7 0 7 16,1-3-7-16,-13-1 7 0,-7-3-7 0,2 0 4 0,-2 1-4 16,4 0 5-16,-2 0-5 0,-2 0 13 0,-3 0-13 0,-2-3 13 15,-4 0-13 1,1 1 0-16,-3-2 0 0,1 1 1 0,0 0-1 0,0 3 3 0,-2-1-3 0,0 0 4 16,0-2-4-16,-4 4-1 0,-1 2 1 0,0 4 0 15,1 6 0-15,4-19-4 0,0 0 4 0,-8 24-3 16,-5 4 3-16,13-28-49 0,0 0 49 0,-8 22-48 15,-1-3 48-15,9-19-184 0,0 0 184 0,-7 13-183 16,2-4 183-16,5-9-122 0,0 0 122 0,-5-17-121 16,-1-19 121-16,-4-17-716 0</inkml:trace>
  <inkml:trace contextRef="#ctx0" brushRef="#br0" timeOffset="-142591.123">24222 15159 1031 0,'0'0'0'0,"-10"-6"0"0,-6-6 0 16,16 12 74-16,0 0-74 0,-3-2 74 0,6 4-74 0,-3-2 4 16,0 0-4-16,0 0 5 0,4 5-5 0,-4-5 43 15,0 0-43-15,0 0 44 0,0 3-44 0,0-3 39 16,0 0-39-16,-9 2 39 0,-5 0-39 0,14-2 64 15,0 0-64-15,-19 3 65 0,-6 2-65 0,1 2 75 0,0 2-75 16,8-6 76-16,9-1-76 0,7-2 45 0,0 0-45 0,-23 12 46 16,-8 7-46-16,31-19 33 15,0 0-33-15,-26 15 34 0,2 2-34 0,24-17 24 0,0 0-24 0,-30 22 25 16,-3 6-25-16,33-28 15 0,0 0-15 0,-26 24 15 16,5-7-15-16,21-17 10 0,0 0-10 0,-12 26 11 15,8 1-11-15,4-3 4 0,7 0-4 0,2-5 5 16,5-4-5-16,0-1 3 0,3-2-3 15,-5-3 3-15,2-3-3 0,2 3-8 0,3 0 8 0,5-4-7 16,-1-4 7-16,-23-1-52 0,0 0 52 0,28 2-52 16,3-4 52-16,-31 2-79 0,0 0 79 0,30-15-79 15,1-9 79-15,30-15-1142 0</inkml:trace>
  <inkml:trace contextRef="#ctx0" brushRef="#br0" timeOffset="-142295.035">24275 15394 1199 0,'0'0'0'0,"-4"-5"0"0,1-2 0 0,3 7 120 16,0 0-120-16,5-3 120 0,7-1-120 0,-12 4 41 15,0 0-41-15,19-3 41 0,6-2-41 0,-25 5 37 16,0 0-37-16,31-5 38 0,7 1-38 0,-38 4 1 15,0 0-1-15,37-3 2 0,3 1-2 0,-40 2 15 0,0 0-15 16,35 0 15-16,1 2-15 0,-36-2 5 0,0 0-5 16,32 3 5-16,-4-3-5 0,-28 0-1 0,0 0 1 15,24 0-1-15,-5 0 1 0,-19 0-80 0,0 0 80 16,16 0-80-16,-6 0 80 0,-10 0-147 0,0 0 147 0,7 0-146 16,-2-3 146-16,-5 3-157 0,0 0 157 15,-6-9-157-15,-8-3 157 0,-7-8-554 0</inkml:trace>
  <inkml:trace contextRef="#ctx0" brushRef="#br0" timeOffset="-142114.511">24343 15504 863 0,'0'0'0'0,"15"-14"0"16,11-6 0-16,-17 14 140 0,-9 3-140 0,4 1 140 16,1 1-140-16,-5 1 74 0,2 6-74 0,1 1 74 15,2 0-74-15,2 0 12 0,4-2-12 0,4-1 13 16,6-1-13-16,-21-3-6 0,0 0 6 0,28 0-5 15,7-3 5-15,-35 3-133 0,0 0 133 0,40-14-132 0,7-7 132 16,-47 21-164-16,0 0 164 0,44-29-164 0,-3-9 164 0,45-28-433 16</inkml:trace>
  <inkml:trace contextRef="#ctx0" brushRef="#br0" timeOffset="-141651.749">24971 15267 1110 0,'0'0'0'0,"-5"-3"0"0,-3-2 0 0,8 5 188 0,0 0-188 16,0 0 189-16,3 3-189 0,-3-3 113 0,0 0-113 15,0 0 113-15,5 5-113 0,-5-5 69 0,0 0-69 16,2 4 70-16,1-2-70 0,-3-2 40 0,0 0-40 16,-3 8 41-16,1 4-41 0,2-12 22 0,0 0-22 15,-5 26 23-15,-4 10-23 0,2-5 10 0,4-1-10 0,-2-6 11 16,3-5-11-16,2-19-1 0,0 0 1 0,2 23 0 15,5-1 0-15,-7-22-49 0,0 0 49 0,12 12-49 16,7-2 49-16,-19-10-68 0,0 0 68 0,28-8-67 16,10-13 67-16,-38 21-160 0,0 0 160 0,40-33-159 15,5-18 159-15,-45 51-148 0,0 0 148 0,39-51-147 16,-3-6 147-16,-6 9-75 0,-4 4 75 0,-8 13-75 16,-10 10 75-16,1 4-7 0,-4 7 7 0,0 0-6 15,-5 4 6-15,0 3 51 0,4 1-51 0,-4 2 52 16,3 2-52-16,-3-2 98 0,0 0-98 0,2 24 99 0,2 14-99 15,-4-38 107-15,0 0-107 0,5 51 108 0,2 12-108 16,2-3 84-16,-1 4-84 0,1-4 84 0,-2-4-84 16,-7-56 67-16,0 0-67 0,10 82 67 15,4 16-67-15,-14-98 38 0,0 0-38 0,11 86 38 0,-3-2-38 0,-8-84 18 16,0 0-18-16,-1 73 18 0,-8-6-18 0,9-67 11 16,0 0-11-16,-10 46 11 0,-3-15-11 15,13-31-61-15,0 0 61 0,-34 26-60 0,-13-9 60 16,47-17-104-16,0 0 104 0,-74-3-103 0,-20-20 103 0,-73-2-1123 15</inkml:trace>
  <inkml:trace contextRef="#ctx0" brushRef="#br0" timeOffset="-140561.754">26684 13777 987 0,'0'0'0'0,"5"3"0"0,2 3 0 16,-7-6 119-16,2-9-119 0,-2 6 120 0,2-1-120 0,-4 1 103 16,0-1-103-16,2 4 103 0,0-3-103 0,0-1 76 15,0 1-76-15,0 3 77 0,-2-3-77 0,2 3 58 16,0 0-58-16,0 0 59 0,0 0-59 0,0 0 50 0,0 0-50 16,0 0 51-16,0 0-51 0,0 0 38 0,0 0-38 0,0 0 38 15,0 0-38-15,0 0-1 0,0 0 1 0,0 0 0 16,0 0 0-16,0 0-5 0,-3-2 5 0,3 2-5 15,-2-4 5-15,2 4-24 0,0 0 24 0,0 0-23 16,0 0 23-16,0 0 0 16,0 0 0-16,0 0 0 0,0 0 0 0,0 0-9 0,0 0 9 0,0 0-8 15,0 0 8-15,0 0-25 0,0 0 25 0,-2 26-24 16,-1 19 24-16,3-45-37 0,0 0 37 0,-4 63-37 16,-1 18 37-16,5-81-13 0,0 0 13 0,-7 118-13 15,0 29 13-15,2-29-14 0,0-8 14 0,1-18-13 16,1-14 13-16,3-78 0 0,0 0 0 0,-2 75 1 15,4-5-1-15,-2-70 25 0,0 0-25 0,2 50 26 16,1-14-26-16,-3-36 22 0,0 0-22 0,2 24 22 0,0-14-22 16,-2-10-38-16,0 0 38 0,1 4-38 15,-2-8 38-15,1 4-108 0,0 0 108 0,0-31-107 0,1-22 107 16,-1 53-140-16,0 0 140 0,-1-65-139 0,-3-15 139 0,-1-66-771 16</inkml:trace>
  <inkml:trace contextRef="#ctx0" brushRef="#br0" timeOffset="-140012.525">26642 13625 1076 0,'0'0'0'16,"0"0"0"-16,-5 1 0 0,5-1 179 15,0 0-179-15,0 0 180 0,0 0-180 0,0 0 104 0,0 0-104 16,0 0 104-16,0 0-104 0,0 0 60 0,0 0-60 0,0 0 61 15,0 0-61-15,0 0 14 0,0 0-14 0,0 0 15 16,0 0-15-16,0 0 16 0,0 0-16 16,0 0 17-16,0 0-17 0,0 0 15 0,-2 5-15 0,-5 9 16 15,-5 7-16-15,12-21 16 0,0 0-16 0,-17 32 17 16,-8 16-17-16,25-48 4 0,0 0-4 0,-26 52 4 16,-5 4-4-16,31-56 7 0,0 0-7 0,-25 45 8 15,6-6-8-15,19-39 22 0,0 0-22 0,-16 31 23 16,6-11-23-16,10-20 2 0,0 0-2 0,-9 16 2 15,4-8-2-15,5-8-11 0,0 0 11 0,4-8-10 16,8-13 10-16,-12 21-58 0,0 0 58 0,15-31-57 16,6-11 57-16,-3 2-47 0,1 1 47 0,-5 5-47 0,-4 4 47 0,-1 6-44 15,0-1 44-15,-2 8-44 0,-2 5 44 16,-5 12-6-16,0 0 6 0,3-12-6 0,1 1 6 16,-4 11-1-16,0 0 1 0,2-7 0 15,-1 2 0-15,-1 5 21 0,0 0-21 0,2-3 21 0,-2 1-21 0,0 2 46 16,0 0-46-16,0 0 46 0,0 0-46 0,0 0 45 15,0 0-45-15,0 0 46 0,0 0-46 0,0 0 20 16,0 0-20-16,0 0 20 0,5 2-20 0,-5-2 7 16,0 0-7-16,7 3 7 0,2 1-7 0,1 3 1 15,1-2-1-15,-1 2 2 0,-1-1-2 0,2 3 3 16,1 0-3-16,-2 1 3 0,-1 0-3 0,0 4-1 0,1 3 1 16,-1 0 0-16,1 2 0 0,-10-19-1 0,0 0 1 15,12 26-1-15,1 3 1 0,-13-29-95 0,0 0 95 0,12 27-95 16,0 1 95-16,-12-28-104 0,0 0 104 15,3 12-104-15,-6-9 104 0,3 12-1053 0</inkml:trace>
  <inkml:trace contextRef="#ctx0" brushRef="#br0" timeOffset="-139570.79">26383 14056 1143 0,'0'0'0'15,"7"0"0"-15,6 0 0 0,-13 0 153 0,0 0-153 16,18 0 154-16,5 2-154 0,-23-2 90 15,0 0-90-15,29 0 90 0,8-2-90 0,-37 2 78 16,0 0-78-16,35-1 79 0,1-3-79 0,-36 4 0 0,0 0 0 0,33-3 0 16,0-1 0-16,-33 4-48 0,0 0 48 0,32-7-48 15,-1-3 48-15,-31 10-128 0,0 0 128 0,30-19-127 16,-2-10 127-16,29-19-986 0</inkml:trace>
  <inkml:trace contextRef="#ctx0" brushRef="#br0" timeOffset="-53428.353">12648 3992 91 0,'0'0'0'0,"5"0"0"16,2 0 0-16,-7 0 1 0,0 0-1 0,5 0 2 0,0 0-2 15,-5 0 10-15,0 0-10 0,4 3 11 0,-1-3-11 0,-3 0 4 16,0 0-4-16,4 0 4 0,1 5-4 0,-5-5 0 16,0 0 0-16,9 4 0 0,-4-4 0 0,-5 0 2 15,0 0-2-15,9 3 2 0,1-3-2 0,-10 0-1 16,0 0 1-16,12 0 0 0,2 0 0 0,9 0-35 0</inkml:trace>
  <inkml:trace contextRef="#ctx0" brushRef="#br0" timeOffset="-51340.995">11702 557 819 0,'0'0'0'0,"0"0"40"0,0 0-40 16,5 3 40-16,4 4-40 0,-9-7 33 0,0 0-33 0,7 5 33 16,1-1-33-16,-8-4 1 0,0 0-1 0,4 8 2 15,1-1-2-15,-5-7 0 0,0 0 0 0,4 5 0 16,-1 5 0-16,-3-10 0 0,0 0 0 0,5 9 0 16,-1 3 0-16,-4-12 19 0,0 0-19 0,2 12 20 15,1 3-20-15,-3-15 24 0,0 0-24 0,0 19 25 16,3 5-25-16,-3 0 33 0,-3 7-33 0,3-10 33 15,-3-9-33-15,3-12 20 0,0 0-20 0,-6 36 20 16,-2 10-20-16,8-46 11 0,0 0-11 0,-13 55 11 16,-1 5-11-16,2-2 11 0,0 2-11 15,7-5 11-15,1-4-11 0,4-51 33 0,0 0-33 0,0 89 34 0,4 22-34 16,5-9 4-16,-1-3-4 0,3-13 4 16,1-11-4-16,-12-75 35 0,0 0-35 0,21 99 35 0,5 8-35 15,-26-107 5-15,0 0-5 0,24 125 5 16,1 17-5-16,-25-142 10 0,0 0-10 15,19 133 10-15,0 6-10 0,-19-139 16 0,0 0-16 0,17 141 17 0,1-3-17 0,-18-138 13 16,0 0-13-16,14 146 14 0,2 6-14 0,-16-152 9 16,0 0-9-16,13 143 10 0,0-3-10 0,-13-140 39 15,0 0-39-15,15 135 40 0,3-4-40 0,-18-131 18 16,0 0-18-16,14 116 19 16,1-10-19-16,-15-106 20 0,0 0-20 0,13 107 20 0,-1-5-20 0,-12-102 40 0,0 0-40 15,14 91 40-15,0-7-40 0,-2-15 12 16,0-16-12-16,-9-26 13 0,-3-20-13 0,2 5 31 15,0-7-31-15,0 9 31 0,1 3-31 16,-3-17 11-16,0 0-11 0,2 15 11 0,0-3-11 0,-2-12 5 0,0 0-5 0,1 12 6 16,3-1-6-16,-4-11 15 0,0 0-15 0,0 8 15 15,3 1-15-15,-3-9 22 16,0 0-22-16,6 3 23 0,-3 1-23 0,-3-4 3 0,0 0-3 0,2 3 3 16,1-1-3-16,-3-2 13 0,0 0-13 0,0 0 14 15,4 3-14-15,-4-3 1 0,0 0-1 0,0 0 1 16,3 0-1-16,-3 0 1 0,0 0-1 0,6 4 1 15,-1-4-1-15,-5 0-5 0,0 0 5 0,7 1-5 16,3 3 5-16,-10-4-9 0,0 0 9 0,11 3-9 16,3 1 9-16,-14-4-10 0,0 0 10 0,20 0-9 15,3 0 9-15,-23 0-9 0,0 0 9 0,31 0-8 16,10 0 8-16,-41 0-8 0,0 0 8 0,50 0-8 16,6-4 8-16,-56 4-24 0,0 0 24 0,63 0-23 0,6 0 23 15,-69 0-2-15,0 0 2 0,98 0-2 16,20 4 2-16,-118-4-3 0,0 0 3 0,119 3-3 0,8 2 3 15,-127-5-11-15,0 0 11 0,139 4-11 0,6-4 11 0,-145 0-1 16,0 0 1-16,144 3 0 0,5-1 0 0,-149-2-3 16,0 0 3-16,149 7-3 0,3-4 3 0,-152-3-2 15,0 0 2-15,158 9-2 0,8 3 2 16,-166-12-5-16,0 0 5 0,176 15-5 0,7 4 5 0,-183-19-3 16,0 0 3-16,186 20-2 0,1 4 2 0,-187-24 0 15,0 0 0-15,188 28 1 0,3-4-1 0,-191-24 1 0,0 0-1 16,194 19 1-16,-3-7-1 0,-191-12 4 15,0 0-4-15,201 6 4 0,6-6-4 16,-207 0 13-16,0 0-13 0,207-6 13 0,-1-3-13 0,-206 9 8 0,0 0-8 0,211-12 9 16,0-3-9-16,-211 15 24 0,0 0-24 0,209-7 25 15,-2 3-25-15,-207 4 2 0,0 0-2 0,207 4 2 16,2 3-2-16,-209-7 3 0,0 0-3 16,208 12 3-16,-1 5-3 0,-49-2 28 0,-37 4-28 0,-5-7 28 15,-15-3-28-15,-3 1-1 0,-6-2 1 0,4-2 0 16,-5-3 0-16,8 4 2 0,6-4-2 0,-8-1 2 15,-1 1-2-15,3 4 2 0,2-3-2 0,-7-3 2 16,-5-1-2-16,-89 0 5 0,0 0-5 0,124 0 5 16,20-1-5-16,-144 1 7 0,0 0-7 0,152 5 8 15,13 2-8-15,-165-7 3 0,0 0-3 0,173 8 3 16,10 4-3-16,-39 0 12 0,-22-3-12 16,-19 1 12-16,-19-5-12 0,-84-5 8 0,0 0-8 0,113 7 8 0,14 2-8 15,-127-9 8-15,0 0-8 0,136 7 9 0,10-2-9 16,-146-5 23-16,0 0-23 0,147 7 24 0,4 1-24 15,-151-8 6-15,0 0-6 0,150 12 7 0,3 0-7 16,-153-12 9-16,0 0-9 0,157 10 10 0,2 4-10 0,-159-14 8 16,0 0-8-16,158 15 9 0,3 1-9 0,-161-16 3 15,0 0-3-15,162 15 4 0,0-3-4 0,-162-12 2 16,0 0-2-16,169 5 2 0,7-3-2 0,-176-2 5 16,0 0-5-16,169-2 5 0,-4-3-5 15,-165 5 12-15,0 0-12 0,159-12 12 0,-4-8-12 16,-155 20 3-16,0 0-3 0,160-23 4 0,-2-1-4 0,-158 24 3 0,0 0-3 15,157-27 3-15,-3 0-3 0,-34 3 5 16,-21 3-5-16,-17 6 5 0,-19 3-5 0,-63 12 0 0,0 0 0 16,92-14 1-16,9 0-1 0,-16 1 0 0,-8 2 0 15,-16 4 0-15,-14 4 0 0,-47 3-1 0,0 0 1 0,63-3 0 16,5 6 0-16,-68-3-3 0,0 0 3 16,73 0-3-16,4 0 3 0,-18 0-13 0,-9 3 13 0,-13-3-13 15,-14-3 13-15,1 3-9 0,-3-3 9 0,-2 3-8 16,0 3 8-16,-19-3-16 0,0 0 16 0,21 0-15 15,0 0 15-15,-21 0-39 0,0 0 39 16,17 0-39-16,-3 0 39 0,-14 0-109 0,0 0 109 0,-1-21-108 16,-12-14 108-16,13 35-184 0,0 0 184 0,-38-50-183 15,-19-14 183-15,-39-49-966 0</inkml:trace>
  <inkml:trace contextRef="#ctx0" brushRef="#br0" timeOffset="-50761.091">12101 317 1132 0,'0'0'0'0</inkml:trace>
  <inkml:trace contextRef="#ctx0" brushRef="#br0" timeOffset="-49554.291">11836 154 438 0,'0'0'0'0,"0"0"8"0,0 0-8 0,0 0 8 16,-24 0-8-16,24 0 40 0,0 0-40 15,-9-3 40-15,0 3-40 0,9 0 16 0,0 0-16 0,-3-4 17 16,-3 4-17-16,6 0-2 0,0 0 2 0,0 0-2 15,-3-3 2-15,3 3 7 0,0 0-7 0,3 0 8 16,6-2-8-16,-9 2 24 0,0 0-24 0,14 0 25 16,7 0-25-16,-21 0 6 0,0 0-6 0,33 0 7 15,5 0-7-15,-38 0 47 0,0 0-47 0,47 0 47 16,7 5-47-16,-54-5 37 0,0 0-37 0,61 4 37 16,7-4-37-16,-68 0 24 0,0 0-24 0,103 7 25 15,28-2-25-15,-131-5 36 0,0 0-36 0,132 3 36 16,11 6-36-16,-143-9 31 0,0 0-31 0,148 3 31 0,2 4-31 15,-150-7 22-15,0 0-22 0,164 9 22 0,12-1-22 16,-176-8 10-16,0 0-10 0,190 7 11 0,13 5-11 16,-203-12 18-16,0 0-18 0,213 0 19 0,12-3-19 15,-225 3 22-15,0 0-22 0,224-7 23 0,6-5-23 0,-230 12 22 16,0 0-22-16,237-12 23 0,0-9-23 0,-237 21 24 16,0 0-24-16,239-15 25 0,1 3-25 0,-240 12 23 15,0 0-23-15,239-9 24 0,-6 2-24 0,-233 7 15 16,0 0-15-16,230-5 16 0,-5-2-16 0,-225 7 10 15,0 0-10-15,221-3 11 0,-5 0-11 0,-216 3 17 16,0 0-17-16,216-2 17 0,0 2-17 0,-216 0 44 16,0 0-44-16,213 0 44 0,-1 0-44 0,-212 0 2 0,0 0-2 15,210 0 3-15,0-4-3 0,-210 4 26 0,0 0-26 16,209-3 26-16,4 0-26 0,-49-3 31 0,-34 3-31 16,-3-2 31-16,-13-2-31 0,-114 7-13 0,0 0 13 0,155-9-13 15,22-1 13-15,-32 2-13 0,-21 4 13 0,-6-1-12 16,-10-2 12-16,-2 2-17 0,-3 5 17 0,-3-3-17 15,-3-4 17-15,6 7-17 0,1 0 17 16,-8 0-17-16,-5-2 17 0,-91 2-9 0,0 0 9 16,125-3-9-16,23 3 9 0,-148 0-10 0,0 0 10 0,164 0-9 15,19 0 9-15,-183 0-8 0,0 0 8 0,185 0-8 16,6-4 8-16,-41 1-15 0,-31 3 15 0,954 0-16 47,-903 0 16-32,-170 0-1-15,0 0 1 0,129 0 0 16,-28 0 0-16,-101 0-3 0,0 0 3 0,161 0-3 0,29 0 3 0,-190 0 0 16,0 0 0-16,393-2 2 15,-318 7-2-15,-16-5 3 0,-17 0-3 0,-42 0 0 16,0 0 0-16,63 0 1 0,10-3-1 0,-73 3 3 16,0 0-3-16,1066 0 9 78,-1029 0-9-78,-2 3-5 15,-9 1 5-15,-9-4-5 0,-6 3 5 0,3-3-9 0,-4 0 9 16,4 2-8-16,0-2 8 0,2 3-1 0,1-3 1 16,-5 0-1-16,-1 0 1 0,-11 0-1 15,0 0 1-15,17 4 0 0,4-1 0 0,-21-3-1 0,0 0 1 0,25 2 0 16,1 1 0-16,-26-3 0 0,0 0 0 0,26 7 0 15,2-2 0-15,-28-5 0 0,0 0 0 0,22 7 0 16,-1 2 0-16,-21-9 0 0,0 0 0 0,19 8 1 16,-3 8-1-16,-16-16 0 0,0 0 0 0,16 15 0 15,-8 7 0-15,-8-22 0 0,0 0 0 0,11 24 0 16,-1 4 0-16,-10-28-2 0,0 0 2 0,6 32-2 16,-3 2 2-16,1-1-2 0,-3 3 2 0,1-14-2 15,1-5 2-15,1 9 0 0,1-2 0 0,-1 9 1 16,1-3-1-16,-5-30 1 0,0 0-1 0,3 45 1 15,3 8-1-15,-3-2 1 0,2 1-1 0,1-8 2 16,2-4-2-16,-8-40 1 0,0 0-1 0,4 65 1 16,-1 14-1-16,1 8 3 0,-3 16-3 15,1-17 4-15,0-8-4 0,-2-78 11 0,0 0-11 0,-2 108 11 0,0 21-11 0,2-129 15 16,0 0-15-16,-1 145 16 0,-3 22-16 0,4-167 9 16,0 0-9-16,-7 191 9 0,-3 22-9 0,10-213 9 15,0 0-9-15,-11 233 10 0,1 22-10 0,10-255 33 16,0 0-33-16,-4 255 33 0,4 9-33 0,0-264 16 15,0 0-16-15,6 252 17 0,2-7-17 0,-8-245 29 16,0 0-29-16,13 224 29 0,0-16-29 0,-13-208 20 16,0 0-20-16,11 202 20 0,-4-14-20 15,-4-42 1-15,1-37-1 16,-8-18 2-16,-1-24-2 0,5-67-48 0,0 0 48 0,-14 87-47 0,-8 3 47 0,22-90-85 0,0 0 85 16,-32 56-84-16,-8-25 84 0,-31 53-957 0</inkml:trace>
  <inkml:trace contextRef="#ctx0" brushRef="#br0" timeOffset="-35178.367">21801 906 236 0,'0'0'0'0,"0"0"24"0,0 0-24 0,0 0 25 0,7-7-25 16,-7 7 0-16,0 0 0 0,3-1 0 0,-1-3 0 16,-2 4-27-16,0 0 27 0,0 0-27 0,5 0 27 15,-3 0-107-15</inkml:trace>
  <inkml:trace contextRef="#ctx0" brushRef="#br0" timeOffset="-34274.525">10373 9739 583 0,'0'0'0'0,"8"-2"0"0,4-1 0 0,-6-2-11 16,-6 3 11-16,0-1-10 0,0 1 10 0,0 2-61 15,0 0 61-15,3-7-60 0,2 2 60 0,-5 5-98 16,0 0 98-16,4-3-97 0,1-3 97 0,7 0-101 15</inkml:trace>
  <inkml:trace contextRef="#ctx0" brushRef="#br0" timeOffset="-33821.994">10428 9698 135 0,'0'0'0'0,"0"0"0"0,0 0 0 0,0 0 96 15,0 0-96-15,0 0 96 0,0 0-96 0,0 0 84 0,0 0-84 0,0 0 85 16,0 0-85-16,0 0 61 0,0 0-61 0,0 0 62 16,0 0-62-16,0 0 39 0,0 0-39 0,0 0 40 15,0 0-40-15,0 0 27 0,0 0-27 0,0 0 27 16,0 0-27-16,0 0 8 0,0 0-8 0,0 0 9 15,0 0-9-15,0 0 10 0,0 0-10 0,0 0 11 16,0 0-11-16,0 0 33 0,0 0-33 0,0 0 34 16,0 0-34-16,0 0 16 0,0 0-16 0,0 0 17 15,0 0-17-15,0 0 5 0,0 0-5 0,0 0 6 16,0 0-6-16,0 0 4 0,0 0-4 16,0 0 5-16,0 0-5 0,0 0 0 0,0 5 0 0,-3 2 1 0,1 2-1 15,2-9-1-15,0 0 1 0,-3 27 0 0,-3 7 0 16,6-34-4-16,0 0 4 0,-3 45-3 0,-6 6 3 15,9-51-1-15,0 0 1 0,-3 58 0 16,-1 6 0-16,2-8 1 0,-1 1-1 0,3-13 2 0,0-4-2 0,0-40 6 16,0 0-6-16,-4 50 6 0,4 6-6 0,0-56 15 15,0 0-15-15,-1 50 16 0,-3-6-16 0,4-44 8 16,0 0-8-16,0 40 9 0,-3-8-9 16,3-3 15-16,0-6-15 0,0-8 16 0,0-5-16 0,3 2 8 15,-3-5-8-15,2-2 9 0,0-3-9 0,-1 1 9 16,3 1-9-16,-4-4 9 0,0 3-9 0,0-3 15 15,0 4-15-15,0-4 15 0,0 0-15 0,0 0 8 0,0 3-8 16,0-3 8-16,0 5-8 0,0-5-1 0,0 0 1 16,0 0-1-16,0 0 1 0,0 0-119 0,0 0 119 15,-9-10-118-15,-3-4 118 0,12 14-93 0,0 0 93 0,-24-32-93 16,-6-15 93-16,-22-35-406 0</inkml:trace>
  <inkml:trace contextRef="#ctx0" brushRef="#br0" timeOffset="-33160.596">10217 9746 875 0,'0'0'0'0,"-1"3"0"0,-3-1 0 15,4-2 85-15,0 0-85 0,0 0 85 0,0 0-85 0,0 0 34 16,0 0-34-16,0 0 35 0,4-2-35 0,-4 2 17 16,0 0-17-16,0 0 17 0,0 0-17 15,0 0-2-15,0 0 2 0,0 0-2 0,0 0 2 16,0 0-1-16,0 0 1 0,0 0 0 0,1-3 0 0,-1 3 1 16,0 0-1-16,0 0 2 0,4 0-2 0,-4 0 18 15,0 0-18-15,0 0 19 0,3-3-19 0,-3 3 9 16,0 0-9-16,4-2 10 0,1 0-10 0,-1 0 26 15,4-1-26-15,1 0 26 0,0-1-26 0,-1 1 2 0,5-2-2 16,-5-1 2-16,1 0-2 0,0 0 7 0,-2 1-7 16,-2 4 7-16,0-5-7 0,2 5 3 15,-5 1-3-15,1 0 4 0,1-2-4 0,-1 2 2 0,-1 0-2 0,-2 0 2 16,5-2-2-16,-5 2 9 0,4 0-9 0,-4 0 10 16,0 0-10-16,0 0 3 0,0 0-3 0,0 0 4 15,0 0-4-15,0 0 2 0,0 0-2 0,0 0 2 16,0 0-2-16,0 0 5 0,0 0-5 0,0 0 5 15,0 0-5-15,0 0 2 0,0 0-2 0,0 0 3 16,3-1-3-16,-3 1 5 0,0 0-5 0,4-4 5 16,1-1-5-16,-5 5 7 0,0 0-7 0,4-3 7 15,1-1-7-15,-5 4 0 0,0 0 0 0,3-3 1 16,1 1-1-16,-4 2 3 0,0 0-3 0,5-2 3 16,-2 1-3-16,-3 1 0 0,0 0 0 0,0 0 0 15,2-2 0-15,-2 2-1 0,0 0 1 0,0 0 0 16,0 0 0-16,0 0-4 0,0 0 4 0,0 0-3 0,0 0 3 15,0 0-1-15,0 0 1 0,0 0 0 0,0 0 0 16,0 0 0-16,4 5 0 0,-4-5 0 16,3 5 0-16,-3-5 12 0,2 4-12 0,1-1 13 0,-3 2-13 15,0 0 4-15,0 2-4 0,4 3 5 0,-2 2-5 0,5 6 8 16,-2 0-8-16,4 3 8 0,1 0-8 0,-10-21 3 16,0 0-3-16,17 30 4 0,10 10-4 15,-27-40-93-15,0 0 93 0,22 37-93 0,6 1 93 0,24 39-833 16</inkml:trace>
  <inkml:trace contextRef="#ctx0" brushRef="#br0" timeOffset="-28198.229">21865 2037 539 0,'0'0'0'0,"0"0"-5"0,0 0 5 0,0 0-5 0,-28 19 5 0,28-19-8 16,0 0 8-16,-10 8-8 0,1-1 8 16,2 2-17-16,0-6 17 0,0 1-16 0,2-1 16 0,5-3-18 15,0 0 18-15,-12 5-18 0,-4-1 18 0,16-4-57 16,0 0 57-16,-14 3-56 0,-5 2 56 0,-12 2-175 16</inkml:trace>
  <inkml:trace contextRef="#ctx0" brushRef="#br0" timeOffset="-27577.517">15210 7971 886 0,'0'0'0'16,"-7"7"0"-16,-3 5 0 0,10-12 148 0,0 0-148 0,0 0 148 15,0-3-148-15,0 3 82 0,0 0-82 0,2-6 82 16,1 1-82-16,-3 5 25 0,0 0-25 0,2-1 26 16,1-3-26-16,-3 4-156 0,0 0 156 0,0 0-155 15,-1-5 155-15,1 5-109 0,0 0 109 0,-2-3-607 16,4 6 607-16</inkml:trace>
  <inkml:trace contextRef="#ctx0" brushRef="#br0" timeOffset="151983.479">25390 2578 639 0,'0'0'0'0,"0"0"88"0,0 0-88 0,5-3 88 16,5-4-88-16,-10 7 18 0,0 0-18 0,7-2 18 15,-2-1-18-15,-5 3-166 0,0 0 166 0,2-4-165 16,-4 1 165-16,2-2-289 0</inkml:trace>
  <inkml:trace contextRef="#ctx0" brushRef="#br0" timeOffset="180230.62">21555 4574 393 0,'0'0'0'0,"0"0"0"15,0 0 0-15,0 0-62 0,0 0 62 0,0 0-61 16,33 12 61-16,2 0-128 0</inkml:trace>
  <inkml:trace contextRef="#ctx0" brushRef="#br0" timeOffset="180503.261">21346 4538 807 0,'0'0'0'0,"5"-2"0"0,4-3 0 16,-9 5-118-16,0 0 118 0,9-3-118 0,-1 1 118 0,-8 2-91 15,0 0 91-15,14 0-90 0,4 2 90 0,13 1-210 16</inkml:trace>
  <inkml:trace contextRef="#ctx0" brushRef="#br0" timeOffset="180895.774">21522 4564 135 0,'0'0'0'0,"0"0"0"0,-5 0 0 0,5 0 73 0,0 0-73 16,3 1 74-16,4 1-74 0,-7-2 96 16,0 0-96-16,7 4 97 0,0-4-97 0,-7 0 112 0,0 0-112 0,7 0 113 15,0 0-113-15,-7 0 95 0,0 0-95 0,2 0 96 16,1 0-96-16,-3 0 98 0,0 0-98 0,4 3 98 15,-1-3-98-15,-3 0 68 0,0 0-68 0,6 3 69 16,1 3-69-16,-7-6 45 0,0 0-45 0,8 6 45 16,3 6-45-16,-11-12 54 0,0 0-54 0,12 18 55 15,4 6-55-15,-16-24 48 0,0 0-48 0,15 34 48 16,4 5-48-16,-5 7 30 0,2 6-30 16,-4-4 30-16,2 3-30 0,-14-51 17 0,0 0-17 0,18 70 17 15,1 13-17-15,-19-83 29 0,0 0-29 0,24 118 29 16,6 28-29-16,-30-146 18 0,0 0-18 0,29 126 19 15,1 1-19-15,-30-127 52 0,0 0-52 0,31 125 52 0,4-7-52 16,-9-20 51-16,0-19-51 0,-10-28 52 0,-4-23-52 0,-1 1 37 16,1-2-37-16,0-1 38 15,0-2-38-15,-3-4 35 0,-2 3-35 0,-2-10 36 16,1-2-36-16,-6-11 15 0,0 0-15 0,5 15 15 0,2-3-15 0,-7-12 6 16,0 0-6-16,5 9 6 0,-2-3-6 0,-3-6-34 15,0 0 34-15,2 6-33 16,0-3 33-16,-2-3-104 0,-4-9 104 0,-3-6-104 0,-3-12 104 0,10 27-122 15,0 0 122-15,-16-50-122 0,-3-13 122 0,19 63-138 16,0 0 138-16,-24-100-138 0,-8-27 138 0,32 127-137 16,0 0 137-16,-26-131-137 0,4-15 137 0,-27-130-682 0</inkml:trace>
  <inkml:trace contextRef="#ctx0" brushRef="#br0" timeOffset="181428.01">21679 4661 863 0,'0'0'0'0,"0"0"0"16,5-5 0-16,-5 5 101 0,0 0-101 0,0-3 101 15,-2-4-101-15,2 7 87 0,0 0-87 0,0-3 88 16,-5-3-88-16,5 6 53 0,0 0-53 0,-3-3 54 16,1 0-54-16,2 3 2 0,0 0-2 0,-4-2 2 15,3 2-2-15,1 0 3 0,0 0-3 0,-4 2 4 16,2 4-4-16,2-6 12 0,0 0-12 0,-7 16 13 0,-1 11-13 15,-1 2 0-15,0 6 0 0,4-17 1 0,-2-6-1 16,4 0 3 0,1-3-3-16,-3 10 3 0,-2 5-3 0,1-4 5 0,0 3-5 0,0-8 6 0,3-6-6 0,1-1 7 15,0-1-7-15,2-5 7 0,0-2-7 0,0 0 15 16,0 0-15-16,0 0 15 0,0 0-15 0,0 0 8 16,0 0-8-16,0 0 8 0,2-5-8 0,0 1 1 15,0-4-1-15,-2-4 1 0,0 0-1 0,-2 0 3 16,-2 0-3-16,3-4 4 0,1 1-4 0,0 15 2 15,0 0-2-15,-2-24 2 0,2-4-2 0,0 28 4 16,0 0-4-16,-2-30 5 0,2-6-5 0,0 36 48 16,0 0-48-16,-2-35 48 0,1 5-48 0,1 30 37 0,0 0-37 15,-2-30 38-15,2 3-38 0,0 27 40 16,0 0-40-16,0-21 40 0,2 6-40 0,-2 15 35 0,0 0-35 16,0-10 35-16,0 5-35 0,0 5 33 0,0 0-33 15,0-7 34-15,1 5-34 0,-1 2 13 0,0 0-13 16,4 5 14-16,3 2-14 0,-7-7 13 0,0 0-13 15,10 21 13-15,4 9-13 0,-14-30 4 16,0 0-4-16,14 28 4 0,4 4-4 0,-18-32-2 0,0 0 2 0,15 31-1 16,-1-3 1-16,-2-1-116 0,-3-6 116 0,-2-6-115 15,-3-6 115-15,-4-9-132 0,0 0 132 0,-13-4-131 16,-11-10 131-16,-11-1-984 0</inkml:trace>
  <inkml:trace contextRef="#ctx0" brushRef="#br0" timeOffset="-141364.568">12855 6614 158 0,'0'0'0'0,"-17"-1"0"16,-8-8 0-16,25 9-2 0,0 0 2 0,-21-3-2 16,-3-4 2-16,3 7 10 0,2-4-10 0,3 3 10 15,7 1-10-15,-3 0 80 0,2-2-80 0,3 2 81 16,5-2-81-16,-1 2 117 0,-6 0-117 0,5 0 117 0,4 0-117 16,-5 0 145-16,2 0-145 0,3 0 145 15,-4 0-145-15,4 0 132 0,-3 0-132 0,3 0 133 16,0 0-133-16,0 0 115 0,-5 0-115 0,5 0 116 0,-4 0-116 0,4 0 92 15,0 0-92-15,0 0 92 0,0 0-92 0,0 0 57 16,-2 0-57-16,2 0 57 0,0 0-57 16,0 0 53-16,0 0-53 0,0 0 53 0,0 0-53 0,0 0 32 15,0 0-32-15,0 0 32 0,6 2-32 0,1 0 32 16,3 3-32-16,6-2 33 0,-2-3-33 0,-14 0 13 16,0 0-13-16,29 4 14 0,10-4-14 15,-39 0 20-15,0 0-20 0,47 1 20 0,10 1-20 0,-1 3 24 16,-2-1-24-16,2-3 25 0,-6 3-25 0,-50-4 7 15,0 0-7-15,70 7 7 0,10-4-7 16,9 6 17-16,8 3-17 0,-8-9 17 0,-3-3-17 0,6 2 23 0,2 1-23 16,-3-3 24-16,-3 0-24 0,-88 0 7 0,0 0-7 0,131-5 8 15,21-5-8-15,-152 10 10 16,0 0-10-16,163-12 10 0,19-5-10 0,-182 17 15 0,0 0-15 0,189-19 16 16,15-2-16-16,-204 21 22 0,0 0-22 0,209-19 23 15,9-1-23-15,-218 20 22 0,0 0-22 16,199-12 23-16,-9 5-23 0,-190 7 39 0,0 0-39 0,175-5 40 15,-11 5-40-15,-164 0 13 0,0 0-13 0,159 5 13 16,-4 2-13-16,-155-7 32 0,0 0-32 0,132 8 32 16,-13-1-32-16,-119-7 5 15,0 0-5-15,106 9 5 0,-17-1-5 0,-89-8 40 0,0 0-40 0,73 4 41 16,-14-1-41-16,-59-3 28 0,0 0-28 0,42 0 28 16,-16 0-28-16,-26 0 0 0,0 0 0 0,18 0 0 15,-10 0 0-15,-8 0-42 0,0 0 42 0,7 0-41 0,-7-3 41 16,0 3-150-16,0 0 150 0,-29-7-150 0,-24-5 150 0,53 12-127 15,0 0 127-15,-54-21-126 0,-5-9 126 16,-56-22-1360-16</inkml:trace>
  <inkml:trace contextRef="#ctx0" brushRef="#br0" timeOffset="93501.306">25311 13440 191 0,'0'0'0'0,"16"-2"0"15,8-2 0-15,-24 4 57 0,0 0-57 0,9-1 57 16,-6 1-57-16,-3 0 45 0,0 0-45 0,0 0 46 16,0 0-46-16,0 0 61 0,0 0-61 0,-3 0 62 15,-1 1-62-15,4-1 78 0,0 0-78 0,-3 2 78 16,-2 0-78-16,5-2 72 0,0 0-72 0,-5 2 72 15,3-2-72-15,2 0 79 0,0 0-79 0,-5 0 79 16,1 0-79-16,4 0 63 0,0 0-63 0,0 0 63 16,-3-2-63-16,3 2 53 0,0 0-53 0,0 0 54 15,0 0-54-15,0 0 39 0,0 0-39 0,0 0 39 16,0 0-39-16,0 0 17 0,0 0-17 0,0 0 17 16,0 0-17-16,0 0 42 0,0 0-42 0,0 0 43 0,5 0-43 15,-5 0 13-15,0 0-13 0,3 0 13 0,3 0-13 16,-1 0 37-16,2-2-37 0,-2 2 37 0,2-2-37 15,0 2 30-15,0-1-30 0,-2 1 30 0,0-2-30 0,-5 2 13 16,0 0-13-16,6 0 14 0,-1-2-14 0,-5 2 21 16,0 0-21-16,7 0 21 0,0-1-21 0,-7 1 38 15,0 0-38-15,10 0 39 0,4-2-39 0,-14 2 12 16,0 0-12-16,17 0 12 0,4 0-12 16,-21 0 31-16,0 0-31 0,23 0 31 0,1-4-31 15,-24 4 11-15,0 0-11 0,27 0 11 0,-1 4-11 16,-4-4 29-16,1 0-29 0,-6 0 29 0,-4-4-29 0,1 4 36 0,-1-1-36 15,-2 1 36-15,-4 0-36 0,-7 0 2 0,0 0-2 16,16 1 3-16,4 3-3 0,1-4 9 0,4 0-9 16,-3 0 10-16,1-4-10 0,-23 4 3 15,0 0-3-15,28 0 4 0,5 4-4 0,-33-4 6 0,0 0-6 16,40 0 6-16,7 3-6 0,-47-3 7 0,0 0-7 0,47 2 7 16,4 0-7-16,-51-2 3 0,0 0-3 0,50 0 3 15,2 0-3-15,-52 0 6 0,0 0-6 0,55 0 6 16,0-2-6-16,-55 2 3 0,0 0-3 0,58 0 3 15,3 0-3-15,-61 0 5 0,0 0-5 0,55 3 5 16,3 1-5-16,-58-4 7 0,0 0-7 0,52 3 7 16,-1 1-7-16,-51-4 7 0,0 0-7 0,52 3 8 15,2 2-8-15,-54-5 8 0,0 0-8 0,68 5 8 16,10 2-8-16,-78-7 3 0,0 0-3 0,60 4 4 16,-10-3-4-16,-50-1 12 0,0 0-12 0,52 0 12 15,-3-3-12-15,-49 3 8 0,0 0-8 0,51-2 8 0,1-6-8 16,-52 8 3-16,0 0-3 0,66-4 4 0,13-4-4 15,-79 8 6-15,0 0-6 0,55-4 7 0,-8 3-7 0,-47 1 13 16,0 0-13-16,44-2 13 0,-4 0-13 0,-7 0 3 16,-7-1-3-16,2 1 4 0,-2 1-4 15,-26 1 7-15,0 0-7 0,33-2 7 0,4-3-7 0,-37 5 3 16,0 0-3-16,38-4 3 0,2 1-3 0,-5 3 5 16,-2-4-5-16,-7 3 6 0,-3 1-6 0,-4 0 3 15,-5 0-3-15,0 0 3 0,-2 0-3 0,0-2 10 16,1-1-10-16,-6 3 11 0,-2 0-11 0,0 0 8 0,0 1-8 15,2-1 9-15,2 0-9 16,0 0 15-16,-1 0-15 0,-1 0 15 0,-1 0-15 0,-3 0 3 0,0 2-3 16,-3-2 4-16,6 0-4 0,-6 0 0 0,3-2 0 15,-3 2 1-15,5-1-1 0,-5 1 2 0,0 0-2 16,0 0 2-16,0 0-2 0,0 0-3 0,0 0 3 16,0 0-3-16,0 0 3 0,0 0-44 0,0 0 44 15,0 0-43-15,0 0 43 0,0 0-88 0,0 0 88 0,0 0-87 16,0 0 87-16,0 0-163 0,0 0 163 0,0 0-163 15,0 0 163-15,0 0-201 0,0 0 201 0,-8 3-200 16,-13 4 200-16,-9 5-872 0</inkml:trace>
  <inkml:trace contextRef="#ctx0" brushRef="#br0" timeOffset="129747.133">8578 4798 91 0,'0'0'0'0,"0"0"0"0,0 0 0 15,0 0 1-15,0 0-1 0,0 0 2 0,0 0-2 16,0 0 10-16,0 0-10 0,0 0 11 0,0 0-11 0,0 0 24 16,0 0-24-16,0 0 25 0,0 0-25 15,0 0 13-15,0 24-13 0,0-12 13 0,0 0-13 0,0-12 41 16,0 0-41-16,0 12 41 0,0 7-41 0,0-19 37 16,0 0-37-16,-3 17 37 15,1 6-37-15,2-23 38 0,0 0-38 0,0 19 39 0,-4 1-39 0,4-20 34 16,0 0-34-16,-5 31 35 0,2 1-35 15,3-32 39-15,0 0-39 0,-7 31 39 0,2 0-39 0,5-31 24 16,0 0-24-16,-6 38 25 0,-1 3-25 0,2-3 27 0,0-1-27 16,1-9 27-16,1-8-27 0,3-20 22 0,0 0-22 15,-9 40 23-15,1 6-23 0,8-46 40 16,0 0-40-16,-9 48 40 16,0 3-40-16,9-51 22 0,0 0-22 0,-9 59 22 0,1-3-22 0,8-56 28 0,0 0-28 0,-13 62 28 15,5 1-28-15,8-63 22 16,0 0-22-16,-7 79 22 0,2 12-22 0,5-91 16 0,0 0-16 0,-6 82 17 15,5-3-17-15,1-79 10 0,0 0-10 0,-2 67 10 16,2-13-10-16,0-54 17 0,0 0-17 16,-4 45 17-16,4-14-17 0,0-31 14 0,0 0-14 0,-3 31 15 15,1-4-15-15,2-27 9 0,0 0-9 0,0 24 9 16,-3 0-9-16,3-24 16 0,0 0-16 0,0 19 17 16,-6 0-17-16,6-19 3 0,0 0-3 0,0 17 4 15,-3-2-4-15,3-15 12 0,0 0-12 0,0 12 13 16,0 0-13-16,0-12 3 0,0 0-3 0,0 7 4 0,0-2-4 15,0-5 6-15,0 0-6 0,-4 7 7 16,3-2-7-16,1-5 3 0,0 0-3 0,-2 7 3 16,2-4-3-16,0-3 5 0,0 0-5 0,0 6 6 0,0-3-6 15,0-3 7-15,0 0-7 0,0 2 7 0,0-1-7 0,0-1 7 16,0 0-7-16,0 6 8 0,0-6-8 0,0 0 3 16,0 0-3-16,0 3 4 0,2 0-4 0,-2-3 2 15,0 0-2-15,1 2 2 0,3 0-2 0,-4-2 0 16,0 0 0-16,3 5 0 0,3-5 0 0,-6 0 0 15,0 0 0-15,3 3 0 0,-1-3 0 0,-2 0 0 0,0 0 0 16,3 0 0-16,1 0 0 0,-4 0 0 16,0 0 0-16,2 0 0 0,5 2 0 0,-7-2-2 15,0 0 2-15,5 2-1 0,4 0 1 0,-9-2-10 0,0 0 10 16,10 3-9-16,4 0 9 0,-14-3-9 0,0 0 9 0,17 0-9 16,-1 4 9-16,-16-4-9 0,0 0 9 0,23 0-9 15,6 3 9-15,-29-3-4 16,0 0 4-16,30 5-3 0,3-1 3 0,-33-4-6 0,0 0 6 0,31 2-6 15,6 1 6-15,-37-3-7 0,0 0 7 0,38 3-7 16,4 1 7-16,-42-4-15 0,0 0 15 0,38 0-14 16,6 2 14-16,-44-2-8 15,0 0 8-15,42 0-8 0,0 0 8 0,-42 0-9 0,0 0 9 0,47 3-9 16,0 0 9-16,-47-3-4 0,0 0 4 0,47 4-3 16,5 1 3-16,-52-5-6 0,0 0 6 0,54 7-6 15,2-4 6-15,-56-3-3 0,0 0 3 0,57 5-3 0,1 2 3 16,-58-7-2-16,0 0 2 0,75 9-1 0,5-1 1 15,-80-8-5-15,0 0 5 0,82 11-4 16,6-3 4-16,-20 4-6 0,-14-1 6 0,-10-3-6 16,-14-8 6-16,-30 0-3 0,0 0 3 0,41 4-3 0,6 1 3 0,-47-5 0 15,0 0 0-15,54 3 0 0,7 2 0 16,-10 5 0-16,-4-1 0 0,-2-2 0 0,-1 1 0 0,-6-4 0 16,-3-2 0-16,2-1 0 0,-6 1 0 0,-31-2 1 15,0 0-1-15,47 3 1 0,7-3-1 0,-4 0 3 16,-3 4-3-16,-1-4 4 0,-3 3-4 0,-1-1 13 15,-2 1-13-15,-1-3 13 0,-3-3-13 0,-36 3 8 16,0 0-8-16,47-2 9 0,5 1-9 16,-3 2 24-16,-2 1-24 0,-3 1 25 0,-2-3-25 0,-4 0 30 0,-5 4-30 15,-2-4 30-15,-1-4-30 0,-30 4 6 0,0 0-6 16,38-3 7-16,4-2-7 16,-42 5 11-16,0 0-11 0,47-4 11 0,4 4-11 0,-6 0 25 0,-1 0-25 15,-6 0 26-15,-5 4-26 0,-7-1 11 0,-1 2-11 0,1-1 11 16,0-4-11-16,-5 0 18 0,0-4-18 0,1 4 19 15,3 4-19-15,-25-4 15 0,0 0-15 0,29 2 15 16,1 1-15-16,-30-3 9 0,0 0-9 0,31 7 10 16,6-4-10-16,-37-3 9 0,0 0-9 0,33 9 10 15,5-4-10-15,-38-5 8 0,0 0-8 0,35 7 8 16,-2 0-8-16,-33-7 8 0,0 0-8 0,35 5 8 16,-2 2-8-16,-33-7 23 0,0 0-23 0,35 1 24 15,-2 3-24-15,-33-4 6 0,0 0-6 0,42 3 7 16,3 1-7-16,-45-4 16 0,0 0-16 0,45 1 17 15,6 3-17-15,-51-4 15 0,0 0-15 0,47 3 15 16,0 1-15-16,-47-4 15 0,0 0-15 0,47 0 16 16,-2-4-16-16,-45 4 16 0,0 0-16 0,47 0 17 0,4-5-17 15,-51 5 0-15,0 0 0 0,49-3 0 0,5-1 0 16,-54 4-15-16,0 0 15 0,50-5-15 0,3 2 15 16,-53 3-10-16,0 0 10 0,48-4-10 0,1 1 10 0,-49 3-19 15,0 0 19-15,47-4-18 0,2-1 18 0,-49 5-4 16,0 0 4-16,47-7-3 0,0-1 3 0,-47 8-7 15,0 0 7-15,50-7-7 0,6 2 7 0,-9 1-14 16,-1-4 14-16,-8 4-13 0,-3 4 13 0,-6 0 0 16,1 0 0-16,-7 0 0 0,-4 0 0 0,-19 0-1 15,0 0 1-15,29-5-1 0,10 2 1 0,-39 3-1 16,0 0 1-16,40-7 0 0,9 2 0 0,-49 5 0 16,0 0 0-16,47-4 0 0,8 1 0 15,-9-2 2-15,-3 3-2 0,-1 0 2 0,-7-1-2 0,-35 3 5 0,0 0-5 0,42-5 6 16,5-2-6-16,-47 7 3 0,0 0-3 0,50-5 4 15,9-2-4-15,-8 7 2 16,-4 0-2-16,-3 0 2 0,-3-3-2 0,-1-1 5 0,-3-1-5 0,1 2 5 16,-1-4-5-16,-37 7 12 0,0 0-12 0,52-5 12 15,7 1-12-15,-3 4 8 0,3-3-8 0,-8 1 9 16,-9-1-9-16,-42 3 9 0,0 0-9 0,55-4 9 16,5 1-9-16,-60 3 3 0,0 0-3 0,80-4 4 15,23-1-4-15,-23 2 6 0,-7-1-6 16,-19 4 6-16,-16 0-6 0,-38 0 3 0,0 0-3 0,65-1 3 15,15-3-3-15,-21 4 1 0,-12-3-1 16,0 3 2-16,-5-5-2 0,-2 3 4 0,-3 0-4 0,1 2 5 0,0 0-5 16,-38 0 2-16,0 0-2 0,47 0 2 0,7 2-2 0,-3 1-1 15,1 4 1-15,-14-7 0 0,-4 0 0 0,-5 0 1 16,-3-3-1-16,-5 6 1 0,-3-3-1 0,3 4 0 16,-1 1 0-16,1-2 0 0,0-3 0 0,-21 0-9 15,0 0 9-15,26-3-9 0,4 1 9 16,-30 2-51-16,0 0 51 0,35-2-51 0,7 1 51 0,-42 1-174 15,0 0 174-15,34-7-173 0,3-5 173 0,36-9-748 16</inkml:trace>
  <inkml:trace contextRef="#ctx0" brushRef="#br0" timeOffset="132108.072">8738 4559 203 0,'0'0'0'0,"0"3"0"16,0 2 0-16,0-5-1 0,0 0 1 0,0 0 0 0,0 4 0 16,0-4 10-16,0 0-10 0,0 0 11 0,6 0-11 15,-6 0 6-15,0 0-6 0,0 0 6 0,3-6-6 16,-3 6 2-16,0 0-2 0,0 0 3 0,2-3-3 0,-2 3 2 16,0 0-2-16,0 0 2 15,3 0-2-15,-3 0-4 0,0 0 4 0,7 2-3 0,4-1 3 0,-11-1 0 16,0 0 0-16,17 6 0 0,8-3 0 0,-25-3 9 15,0 0-9-15,26 3 9 0,10 3-9 16,-36-6 0-16,0 0 0 0,39 6 0 0,2 3 0 0,-41-9 1 16,0 0-1-16,49 5 2 0,5 2-2 0,-54-7 4 15,0 0-4-15,59 3 5 0,9 3-5 0,-68-6 12 16,0 0-12-16,68 6 13 0,4 0-13 0,-72-6 23 0,0 0-23 16,96 6 24-16,17 3-24 0,-113-9 43 0,0 0-43 15,110 7 44-15,5-2-44 0,-115-5 32 0,0 0-32 0,115 3 33 16,-4 1-33-16,-111-4 39 0,0 0-39 15,113 0 39-15,-1 3-39 0,-112-3 34 0,0 0-34 0,110 0 34 16,-4 0-34-16,-106 0 22 0,0 0-22 0,104 0 23 16,-1 4-23-16,-103-4 29 0,0 0-29 15,101 5 29-15,-3 0-29 0,-98-5 12 0,0 0-12 0,99 7 13 16,6 0-13-16,-105-7 36 0,0 0-36 0,97 8 36 16,-3 1-36-16,-94-9 11 0,0 0-11 0,94 8 11 15,-1-1-11-15,-93-7 20 0,0 0-20 0,88 7 20 16,-2-2-20-16,-86-5 33 0,0 0-33 0,82 4 34 15,1-1-34-15,-83-3 10 0,0 0-10 0,86 2 11 16,3-2-11-16,-89 0 48 0,0 0-48 0,88 2 48 16,1-1-48-16,-89-1 8 0,0 0-8 0,86 7 8 15,2-2-8-15,-88-5 21 0,0 0-21 0,89 7 21 16,2-4-21-16,-16 3 33 0,-13-3-33 0,-1 0 33 0,-8 1-33 16,-53-4 10-16,0 0-10 0,69 0 10 0,13-4-10 0,-82 4 36 15,0 0-36-15,80-3 37 0,2 0-37 0,-82 3 5 16,0 0-5-16,93-6 6 0,4 0-6 0,-97 6 36 15,0 0-36-15,93-9 36 0,1 1-36 0,-94 8 10 16,0 0-10-16,90-4 10 0,3 1-10 16,-93 3-2-16,0 0 2 0,90 0-2 0,6 3 2 0,-96-3-36 15,0 0 36-15,91 4-35 0,1 1 35 0,-92-5-6 0,0 0 6 16,97 3-6-16,1-3 6 0,-98 0-32 16,0 0 32-16,101 0-32 0,-3 0 32 0,-98 0 0 15,0 0 0-15,106 0 0 0,2 0 0 0,-108 0-2 16,0 0 2-16,106 3-2 0,-1 6 2 0,-105-9 0 0,0 0 0 15,111 9 0-15,4-1 0 0,-16-1-2 0,-8 0 2 16,-16-2-1-16,-14-2 1 0,-61-3-1 0,0 0 1 16,85 4-1-16,16-4 1 0,-21 2-1 0,-6-2 1 15,-6-2-1-15,-6-5 1 0,-62 7 0 0,0 0 0 0,80-9 0 16,9 3 0-16,-89 6 11 0,0 0-11 0,94-9 11 16,4-3-11-16,-98 12 10 0,0 0-10 0,92-9 10 15,2 3-10-15,-94 6 9 0,0 0-9 0,87-5 10 16,-3 3-10-16,-84 2 0 0,0 0 0 0,75-2 0 15,-9 2 0-15,-66 0 0 0,0 0 0 0,61 2 1 16,-5 0-1-16,-56-2 0 0,0 0 0 0,43 1 1 0,-10-1-1 16,-33 0 0-16,0 0 0 0,35 4 1 15,-2-4-1-15,-33 0 0 0,0 0 0 0,30 3 1 16,1-3-1-16,-31 0 0 0,0 0 0 0,32 0 1 0,-3-3-1 16,-29 3 11-16,0 0-11 0,32 0 11 0,1-4-11 15,-33 4 4-15,0 0-4 0,31-1 4 16,2 1-4-16,-33 0 3 0,0 0-3 0,30 0 3 0,-4 0-3 0,-26 0 2 15,0 0-2-15,26 0 2 0,2 1-2 0,-28-1 0 16,0 0 0-16,23 4 0 0,1-4 0 0,-24 0-1 16,0 0 1-16,18 3-1 0,-3-3 1 0,-15 0-11 15,0 0 11-15,18 3-10 0,-1-3 10 0,-17 0-1 16,0 0 1-16,14 2-1 0,3-2 1 0,-1 4-1 16,-2-4 1-16,-4 0-1 0,-1 0 1 0,-9 0-3 0,0 0 3 15,9 0-3-15,3 0 3 0,-12 0-11 0,0 0 11 16,11 0-11-16,1 0 11 0,-12 0-4 0,0 0 4 15,15 0-4-15,5 3 4 0,-20-3-3 0,0 0 3 16,22 0-3-16,6 0 3 0,-2 3-5 0,2-3 5 0,-4 0-5 16,-1 0 5-16,-23 0-3 0,0 0 3 0,25-3-2 15,1 3 2-15,-26 0-2 0,0 0 2 0,24-3-1 16,-1 3 1-16,-23 0 0 0,0 0 0 0,17 0 0 16,-3 0 0-16,-14 0 1 0,0 0-1 0,10 0 1 15,-1 0-1-15,-9 0 0 0,0 0 0 0,4 0 0 16,-3 0 0-1,-1 0 0-15,0 0 0 0,0 0 0 16,0 0 0-16,0 0-3 0,0 0 3 0,0 0-3 0,0 0 3 0,0 0-14 0,0 0 14 0,0 0-13 16,0 0 13-16,0 0-9 0,0 0 9 0,0 0-9 15,0 0 9-15,0 0-10 0,0 0 10 0,0 0-9 16,0 0 9-16,0 0-8 0,0 0 8 0,0 0-8 0,0 0 8 16,0 0-8-16,0 0 8 0,0 0-8 0,0 0 8 15,0 0-4-15,0 0 4 0,0 0-3 16,0 0 3-16,0 0-2 0,0 0 2 0,0 0-2 15,0 0 2-15,0 0-2 0,0 0 2 0,0 0-1 0,-1 3 1 0,1-3-9 16,0 0 9-16,0 0-8 0,0 0 8 0,0 0-8 16,0 0 8-16,0 0-8 0,0 0 8 0,0 0-9 15,0 0 9-15,0 3-8 0,0-1 8 0,0-2-8 16,0 0 8-16,0 7-8 0,-2 0 8 0,2-7-15 16,0 0 15-16,-2 14-15 0,-1 4 15 0,3-18-8 0,0 0 8 15,-4 24-8-15,2 7 8 0,2-31-16 0,0 0 16 16,-3 36-15-16,0-1 15 0,3-35-15 15,0 0 15-15,-6 44-15 0,1 2 15 0,5-46-9 0,0 0 9 0,-9 55-9 16,-1 5 9-16,10-60-10 0,0 0 10 16,-12 63-9-16,1 8 9 0,11-71-1 0,0 0 1 0,-17 91-1 15,-2 8 1-15,5-19 1 0,0-8-1 0,7-32 2 16,5-21-2-16,2-19 12 0,0 0-12 16,-7 44 12-16,0 11-12 0,7-55 9 0,0 0-9 0,-10 75 10 15,-6 18-10-15,4-18 16 0,1-8-16 0,6-34 17 16,3-23-17-16,1 10 22 0,1-4-22 0,-6 4 23 15,3 8-23-15,3-28 14 0,0 0-14 0,-4 22 15 16,1-1-15-16,3-21 46 0,0 0-46 0,-4 17 46 16,3-2-46-16,1-15 32 0,0 0-32 0,-5 19 33 15,1 2-33-15,4-21 23 0,0 0-23 0,-7 22 24 16,4-5-24-16,3-17 28 0,0 0-28 0,-2 19 28 0,-2 0-28 16,4-19 13-16,0 0-13 0,-1 13 13 0,1-1-13 0,0-12 19 15,0 0-19-15,0 11 20 0,0-6-20 16,0-5 33-16,0 0-33 0,0 7 33 0,-2-4-33 0,2-3 27 15,0 0-27-15,-2 2 27 0,2 1-27 0,0-3 24 16,0 0-24-16,0 4 25 0,-3-1-25 0,3-3 26 16,0 0-26-16,-14 12 26 0,-7 3-26 0,21-15 8 15,0 0-8-15,-37 21 8 0,-6 1-8 0,43-22 18 16,0 0-18-16,-53 26 18 0,-6 3-18 0,9-3 3 16,-1-4-3-16,-1-3 4 0,3-5-4 0,49-14-11 0,0 0 11 15,-90 15-11-15,-27 0 11 16,117-15-153-16,0 0 153 0,-129 0-153 0,-23-8 153 0,-128-4-925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51:05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4046 931 0,'0'0'0'0,"0"0"0"0,0 0 0 0,0 0 102 16,0 0-102-16,0 0 102 0,0 0-102 0,0 0 63 15,0 0-63-15,0 0 64 0,0 0-64 0,0 0 43 0,0 0-43 16,0 0 43-16,0 0-43 0,0 0 37 0,0 0-37 16,0 0 37-16,0 0-37 0,0 0 36 0,0 0-36 15,0 0 37-15,0 0-37 0,0 0 16 0,0 0-16 16,0 0 17-16,0 0-17 0,0 0 43 0,0 0-43 0,0 0 44 15,21 6-44-15,-21-6 7 0,0 0-7 0,24 10 7 16,6 7-7-16,-30-17 12 0,0 0-12 0,35 27 12 16,6 8-12-16,-41-35 4 0,0 0-4 0,47 39 4 15,4 6-4-15,-51-45 0 0,0 0 0 0,49 46 1 16,1 2-1-16,-50-48 11 0,0 0-11 16,47 46 11-16,-1-1-11 0,-46-45 1 0,0 0-1 0,41 39 1 15,-6-5-1-15,-35-34 1 0,0 0-1 0,30 29 1 16,-8-6-1-16,-22-23 0 0,0 0 0 0,20 20 0 15,-3-10 0-15,-17-10-110 0,0 0 110 0,12 9-109 16,-3-4 109-16,-9-5-130 0,0 0 130 0,-7-15-130 16,-7-14 130-16,-7-14-815 0</inkml:trace>
  <inkml:trace contextRef="#ctx0" brushRef="#br0" timeOffset="281.384">3528 3976 1166 0,'0'0'0'0,"-4"4"0"0,-1-3 0 0,5-1 127 16,0 0-127-16,0 0 128 0,-3 4-128 0,3-4 80 0,0 0-80 16,0 3 80-16,0 4-80 0,0-7 40 0,0 0-40 15,-6 21 41-15,-6 15-41 0,12-36-1 16,0 0 1-16,-17 42-1 0,-8 17 1 0,25-59 0 0,0 0 0 0,-31 56 0 15,-7 8 0-15,38-64-3 0,0 0 3 0,-54 78-3 16,-11 11 3-16,65-89-65 0,0 0 65 0,-54 76-65 31,2-6 65-31,52-70-182 0,0 0 182 0,-49 55-181 0,2-12 181 0,47-43-135 0,0 0 135 16,-31 20-134-16,6-23 134 0,-30 18-576 0</inkml:trace>
  <inkml:trace contextRef="#ctx0" brushRef="#br0" timeOffset="866.1">2895 4929 897 0,'0'0'0'0,"0"0"0"0,6-4 0 0,-6 4 37 0,0 0-37 0,0 0 37 16,7 0-37-16,-7 0 36 0,0 0-36 0,0 0 37 15,0 0-37-15,0 0 12 0,0 0-12 0,0 0 13 16,0 0-13-16,0 0 0 0,0 0 0 0,0 0 0 16,0 4 0-16,0-4 17 0,0 0-17 0,0 0 17 15,0 3-17-15,0-3 24 0,0 0-24 0,0 0 25 16,5 4-25-16,-5-4 38 0,0 0-38 0,12 1 39 15,5 3-39-15,-17-4 32 0,0 0-32 0,34 0 33 16,9 0-33-16,-43 0 32 0,0 0-32 16,56-4 33-16,15 1-33 0,-3 1 49 0,0 2-49 0,-3-3 49 15,-3-1-49-15,-62 4 35 0,0 0-35 0,84-5 36 0,10-5-36 16,-94 10 17-16,0 0-17 0,89-4 17 0,-4 3-17 16,-29 1 37-16,-23 3-37 0,-2-1 37 0,-6 1-37 15,-1-6 5-15,-6-1-5 0,-6 3 6 16,-3 1-6-16,-1 0-1 0,1 0 1 0,-6 0 0 0,3 0 0 0,-3 1-127 15,-1 1 127-15,-2-2-127 0,0 0 127 0,0 0-118 16,0 0 118-16,-23 2-118 0,-19 1 118 0,-26 4-778 16</inkml:trace>
  <inkml:trace contextRef="#ctx0" brushRef="#br0" timeOffset="1530.695">3244 5401 1199 0,'0'0'0'0,"3"-5"0"16,-1-5 0-16,-2 10 120 0,0 0-120 0,4-5 120 15,-1-4-120-15,-3 9 69 0,0 0-69 0,3-3 69 16,-3 0-69-16,0 3 32 0,0 0-32 0,2-4 32 15,-2 1-32-15,0 3 2 0,0 0-2 0,0 0 2 16,4-2-2-16,-4 2 27 0,0 0-27 0,0 0 27 16,0 0-27-16,0 0 20 0,0 0-20 0,0 0 20 15,0 0-20-15,0 0 10 0,0 0-10 0,0 0 11 16,0 0-11-16,0 0-1 0,0 0 1 0,0 9 0 16,5 8 0-16,-5-17-1 0,0 0 1 0,12 34 0 0,4 12 0 15,-16-46-26-15,0 0 26 0,22 45-25 0,3 1 25 0,-2-7-3 16,4-6 3-16,-4-6-2 0,1-8 2 0,-24-19-60 15,0 0 60-15,30 9-60 0,5-6 60 16,-35-3-46-16,0 0 46 0,33-10-46 0,2-11 46 16,-35 21-3-16,0 0 3 0,33-24-2 15,-3-10 2-15,-30 34 0 0,0 0 0 0,26-32 0 0,-5-3 0 0,-21 35 7 16,0 0-7-16,17-29 7 0,-5 2-7 0,-12 27 47 16,0 0-47-16,9-23 48 0,0 6-48 0,-9 17 55 15,0 0-55-15,3-12 55 0,-3 4-55 0,0 8 43 16,0 0-43-16,0-7 44 0,0 0-44 15,0 7 43-15,0 0-43 0,-3-2 43 0,3-1-43 0,0 3 11 16,0 0-11-16,0 0 11 0,0 0-11 0,0 0 7 0,0 0-7 16,0 0 7-16,0 0-7 0,0 0-9 0,0 0 9 0,0 3-9 15,-4 1 9-15,4-4-36 16,0 0 36-16,7 25-36 0,4 18 36 0,-11-43-31 16,0 0 31-16,12 48-31 0,3 14 31 0,-15-62-23 0,0 0 23 0,14 63-22 15,2 4 22-15,-16-67-11 0,0 0 11 0,9 64-10 16,-4 1 10-16,-5-65-6 0,0 0 6 0,0 56-5 15,-5-10 5-15,5-46-8 0,0 0 8 0,-16 43-7 16,-10-3 7-16,-4-8-83 16,-5-4 83-16,11-10-82 0,3-7 82 0,21-11-173 0,0 0 173 15,-52 7-173-15,-16-4 173 0,68-3-151 0,0 0 151 0,-122 12-615 16,244-24 615-16</inkml:trace>
  <inkml:trace contextRef="#ctx0" brushRef="#br0" timeOffset="2395.935">3469 4944 886 0,'0'0'0'0,"-6"-24"0"0,-6-15 0 0,12 39-104 0,0 0 104 0,-7-7-104 15,2 19 104-15,5-12-9 0,0 0 9 0,-5 7-9 16,1 5 9-16,4-12 12 0,0 0-12 0,-5 5 13 15,2 2-13-15,3-7 52 0,0 0-52 0,0 3 53 16,-4-3-53-16,4 0 76 0,0 0-76 0,0 0 76 16,0 0-76-16,0 0 68 0,0 0-68 0,0 0 69 15,-3-3-69-15,3 3 50 0,0 0-50 0,0 0 50 16,-2-4-50-16,2 4 39 0,0 0-39 0,0 0 40 16,0 0-40-16,0 0 16 0,0 0-16 0,0 0 17 15,5 0-17-15,-5 0 36 0,0 0-36 0,4-3 37 0,1 1-37 0,2 0 12 16,1 1-12-16,1-3 12 0,3 4-12 15,-1 0 29-15,4 0-29 0,-2 0 29 0,-3 0-29 16,6 0 12-16,1 0-12 0,4 4 12 0,5-4-12 16,-26 0 18-16,0 0-18 0,37 0 19 0,6-4-19 0,-43 4 8 15,0 0-8-15,51 0 9 0,8 4-9 0,-3-4 25 16,-6 1-25-16,1-1 26 0,-1 0-26 16,-50 0 6-16,0 0-6 0,61 0 6 0,7 0-6 0,12 4 0 15,6 3 0-15,-23-4 0 0,-13-1 0 0,-50-2 4 16,0 0-4-16,85 7 4 0,18-2-4 0,-103-5 20 0,0 0-20 15,105 3 20-15,11 1-20 0,-116-4 7 0,0 0-7 0,122 0 8 16,9 0-8-16,-28 0 17 0,-14-4-17 0,-7 3 17 16,-7-3-17-16,-75 4 15 0,0 0-15 0,99 0 15 15,14-3-15-15,-113 3 9 0,0 0-9 0,120-4 9 16,11-1-9-16,-18 2 16 0,-14 3-16 0,-6-4 17 16,-17-3-17-16,-76 7 22 0,0 0-22 0,110-10 23 15,19-5-23-15,-129 15 8 0,0 0-8 0,139-19 8 16,13-5-8-16,-152 24 17 0,0 0-17 0,150-24 17 15,-2-2-17-15,-148 26 8 0,0 0-8 16,153-24 9-16,1 4-9 0,-154 20 3 16,0 0-3-16,155-16 4 0,-6 4-4 0,-149 12 21 0,0 0-21 0,142-8 21 15,-5 4-21-15,-137 4 2 0,0 0-2 0,138 0 3 16,5 4-3-16,-143-4 12 0,0 0-12 0,127 8 13 16,-3-1-13-16,-124-7 4 0,0 0-4 0,118 9 4 0,-3-1-4 15,-115-8 0-15,0 0 0 0,101 4 1 16,-7 1-1-16,-94-5 2 0,0 0-2 0,85 3 2 0,-10-3-2 0,-75 0-1 15,0 0 1-15,65 4 0 0,-9-4 0 0,-56 0-46 16,0 0 46-16,38 0-45 0,-14 0 45 16,-24 0-127-16,0 0 127 0,9-5-127 0,-18 1 127 0,9 4-127 15,0 0 127-15,-29-19-127 0,-27-13 127 0,-28-18-935 16</inkml:trace>
  <inkml:trace contextRef="#ctx0" brushRef="#br0" timeOffset="2978.499">4559 3606 964 0,'0'0'0'0,"0"9"0"0,-3 3 0 16,3-12 83-16,0 0-83 0,0 0 84 16,0 0-84-16,0 0 50 0,0 0-50 0,0 0 50 0,3-5-50 0,-3 5 15 15,0 0-15-15,0-4 15 0,4 1-15 0,-4 3 0 16,0 0 0-16,0 0 0 0,1-4 0 0,-1 4-1 16,0 0 1-16,0 7-1 0,0 5 1 0,0-12 4 15,0 0-4-15,4 36 4 0,5 15-4 0,-9-51 15 16,0 0-15-16,8 71 15 0,4 11-15 15,-12-82 34-15,0 0-34 0,14 130 34 0,7 35-34 0,-21-165 5 0,0 0-5 16,21 169 5-16,4 16-5 0,-25-185 28 16,0 0-28-16,26 185 28 15,0 0-28-15,-26-185 19 0,0 0-19 0,28 161 20 0,-6-15-20 0,-22-146 9 0,0 0-9 0,21 122 10 16,-5-20-10-16,-16-102 41 0,0 0-41 0,17 91 41 16,-6-12-41-16,-1-19 11 0,-1-14-11 15,-4-22 11-15,-5-15-11 0,0 1 2 0,0-5-2 0,0 5 3 16,0 2-3-16,0-12-81 0,0 0 81 0,0 12-80 15,0-3 80-15,0-9-154 0,0 0 154 0,-9-12-153 16,-8-9 153-16,-7-13-750 16</inkml:trace>
  <inkml:trace contextRef="#ctx0" brushRef="#br0" timeOffset="3365.513">5653 3846 1166 0,'0'0'0'0,"-3"0"0"0,-6 3 0 0,9-3 110 15,0 0-110-15,0 0 111 0,0 0-111 0,0 0 71 16,0 0-71-16,0 0 71 0,3-3-71 0,-3 3 59 15,0 0-59-15,0 0 60 0,6 0-60 0,-6 0 12 0,0 0-12 16,0 0 13-16,3-3-13 0,-3 3 6 16,0 0-6-16,0 0 6 0,0 0-6 0,0 0 9 0,0 0-9 15,0 12 10-15,-3 6-10 0,3-18 1 0,0 0-1 16,0 36 1-16,0 11-1 0,0-47 13 0,0 0-13 0,0 60 13 16,3 6-13-16,-3-66 14 0,0 0-14 0,0 71 15 15,-3 1-15-15,3-72 16 16,0 0-16-16,0 58 17 0,-4-7-17 0,4-51-33 0,0 0 33 0,-2 40-33 15,2-13 33-15,0-27-153 0,0 0 153 0,-3-3-153 16,-1-21 153-16,-4 0-969 0</inkml:trace>
  <inkml:trace contextRef="#ctx0" brushRef="#br0" timeOffset="4079.306">7059 3983 998 0,'0'0'0'0,"-3"-7"0"15,-3-5 0-15,6 12 98 0,0 0-98 16,-3-8 99-16,1 1-99 0,2 7 104 0,0 0-104 15,-3-5 105-15,-1 1-105 0,4 4 91 0,0 0-91 0,0-7 92 16,0-1-92-16,0 8 33 0,0 0-33 16,9-16 34-16,7-4-34 0,-16 20 18 0,0 0-18 0,20-22 19 15,7 1-19-15,-27 21 12 0,0 0-12 0,29-19 13 16,4 2-13-16,-33 17 4 0,0 0-4 0,32-12 4 16,1 5-4-16,-33 7 3 0,0 0-3 0,31 0 3 15,0 4-3-15,-31-4 5 0,0 0-5 0,27 5 5 0,-10 7-5 16,-17-12 2-16,0 0-2 0,14 19 2 0,-4 5-2 15,-10-24 5-15,0 0-5 0,0 34 5 16,-7 10-5-16,7-44 0 0,0 0 0 0,-17 50 0 0,-9 10 0 0,26-60 0 16,0 0 0-16,-33 58 0 0,-6 6 0 0,-4-4-1 15,-2 3 1-15,22-29 0 0,16-22 0 16,7-12 0-16,0 0 0 0,-21 24 0 0,-5-2 0 16,26-22 2-16,0 0-2 0,-21 18 2 0,4-3-2 0,17-15 35 15,0 0-35-15,-13 9 36 0,5-3-36 0,8-6 18 16,0 0-18-16,-9 2 18 0,6 0-18 0,3-2 20 15,0 0-20-15,0 0 20 0,6 2-20 0,-6-2 9 16,0 0-9-16,11-4 10 0,8-1-10 0,-1 0 10 0,2 1-10 16,0 1 10-16,-1 3-10 0,-2-3 15 15,4-3-15-15,0 3 15 0,5 3-15 0,-26 0 3 16,0 0-3-16,33-3 4 0,6 3-4 0,-39 0-11 0,0 0 11 0,47 0-11 16,5 0 11-16,-52 0-170 0,0 0 170 0,56-9-170 15,1-3 170-15,-57 12-161 0,0 0 161 16,56-22-161-16,-2-7 161 0,57-26-872 0</inkml:trace>
  <inkml:trace contextRef="#ctx0" brushRef="#br0" timeOffset="4588.569">8233 3694 1412 0,'0'0'0'0,"0"0"0"0,9-4 0 0,-9 4 137 15,0 0-137-15,9-5 138 0,8-4-138 0,-17 9 66 16,0 0-66-16,17-12 66 0,8 2-66 0,-25 10 40 16,0 0-40-16,26-8 41 0,4 1-41 0,-30 7-22 15,0 0 22-15,29-2-22 0,3 2 22 0,-32 0-1 16,0 0 1-16,29 5-1 0,-1 2 1 0,-28-7-5 15,0 0 5-15,23 15-5 0,-2 3 5 0,-21-18-13 16,0 0 13-16,15 18-13 0,-6 3 13 16,-9-21-1-16,0 0 1 0,2 31-1 0,-7 5 1 15,-1-2-15-15,-6-1 15 0,5-15-14 0,2-6 14 0,5-12-15 0,0 0 15 16,-17 21-14-16,-4 1 14 0,21-22-40 0,0 0 40 0,-18 16-39 16,3 1 39-16,15-17-48 15,0 0 48-15,-9 8-48 0,7-1 48 0,7-3-47 0,7-8 47 16,-3 4-47-16,5 0 47 0,5-3-31 0,4 3 31 0,3 0-31 15,4 0 31-15,-30 0-17 0,0 0 17 0,33 7-16 16,5 1 16-16,-38-8 0 0,0 0 0 0,38 12 0 16,4 0 0-16,-42-12 2 0,0 0-2 15,35 19 2-15,-2 2-2 0,-33-21 54 0,0 0-54 0,26 24 55 16,-5 1-55-16,-21-25 45 0,0 0-45 0,5 33 46 16,-6 6-46-16,1-39 20 0,0 0-20 0,-21 40 20 15,-9-1-20-15,-5 0-51 0,-5-4 51 0,5-10-51 16,2-2 51-16,33-23-168 0,0 0 168 0,-73 36-167 0,-24 10 167 15,-74 33-799-15</inkml:trace>
  <inkml:trace contextRef="#ctx0" brushRef="#br0" timeOffset="5363.571">5502 5326 1446 0,'0'0'0'0,"3"4"0"0,-3 4 0 16,0-8 56-16,0 0-56 0,0 0 57 16,5-8-57-16,-5 8 34 0,0 0-34 0,9-7 34 0,7-2-34 15,-16 9-5-15,0 0 5 0,26-10-5 0,3 0 5 16,5 3-46-16,0-2 46 0,-7 6-46 0,-3 3 46 16,-1 0-5-16,1 3 5 0,-3 2-5 0,5-1 5 0,-5 3-2 15,0 1 2-15,-7 1-1 0,1-1 1 0,-15-8-4 16,0 0 4-16,18 12-3 0,3 4 3 0,-21-16-2 15,0 0 2-15,17 15-2 0,1 1 2 0,-18-16 3 16,0 0-3-16,12 15 4 0,-4 5-4 0,-8-20 7 16,0 0-7-16,0 31 8 0,-3 2-8 0,3-33 25 0,0 0-25 15,-10 34 26-15,-6 6-26 0,16-40 0 16,0 0 0-16,-23 39 0 0,-6 4 0 0,1-4 0 0,2-8 0 16,8-7 0-16,6-12 0 0,12-12 0 0,0 0 0 15,-23 17 1-15,-5-1-1 0,28-16 20 0,0 0-20 16,-20 12 20-16,0-2-20 0,20-10 24 0,0 0-24 0,-15 5 25 15,1-2-25-15,14-3 23 16,0 0-23-16,-11 4 24 0,3-4-24 0,8 0 15 0,0 0-15 0,-6 0 16 16,1 0-16-16,5 0 35 0,0 0-35 15,-3-4 36-15,3 1-36 0,0 3 1 0,0 0-1 0,8-5 2 16,10-2-2-16,-3 0 22 0,6 2-22 16,2 0 23-16,1 1-23 0,3 1 0 0,-3 0 0 0,4-1 1 15,0 2-1-15,-28 2-2 0,0 0 2 0,38 0-1 16,9-3 1-16,-47 3-63 0,0 0 63 0,51-7-63 15,8 2 63-15,-59 5-221 0,0 0 221 0,50-15-221 16,3-1 221-16,53-16-853 0</inkml:trace>
  <inkml:trace contextRef="#ctx0" brushRef="#br0" timeOffset="5860.168">6991 5211 1143 0,'0'0'0'16,"-5"0"0"-16,-7 0 0 0,12 0 64 0,0 0-64 15,-4 0 64-15,2-3-64 0,2 3-6 0,0 0 6 16,0 0-5-16,0 0 5 0,0 0-33 15,0 0 33-15,0 0-33 0,0 0 33 0,0 0-51 0,0 0 51 0,-3 3-51 16,-4 2 51-16,7-5-26 0,0 0 26 0,-9 7-25 16,-3-2 25-16,12-5 0 0,0 0 0 0,-14 11 0 15,0 2 0-15,14-13 2 0,0 0-2 0,-15 23 3 16,-3 8-3-16,18-31 13 0,0 0-13 0,-12 37 13 16,3 10-13-16,9-47 10 0,0 0-10 0,4 54 10 15,4 5-10-15,-8-59 16 0,0 0-16 0,18 54 17 16,11 3-17-16,-29-57 1 0,0 0-1 0,34 43 1 15,9-11-1-15,-5-6 14 0,4-14-14 0,-7-9 15 0,2-6-15 16,-37 3 55-16,0 0-55 0,43-19 56 16,1-8-56-16,-44 27 50 0,0 0-50 0,45-33 51 0,-3-10-51 15,-42 43 72-15,0 0-72 0,38-42 72 16,-8-1-72-16,-30 43 77 0,0 0-77 0,22-41 77 0,-4-1-77 16,-18 42 73-16,0 0-73 0,9-36 73 0,-8 4-73 0,-1 32 34 15,0 0-34-15,-3-27 34 0,-9-1-34 16,12 28-1-16,0 0 1 0,-26-24 0 0,-8 0 0 0,34 24-130 15,0 0 130-15,-43-15-129 0,-16-1 129 16,59 16-136-16,0 0 136 0,-89 0-136 0,-30 9 136 0,-90-1-917 16</inkml:trace>
  <inkml:trace contextRef="#ctx0" brushRef="#br0" timeOffset="6400.637">8153 5047 460 0,'0'0'0'0,"-3"0"0"0,-6 0 0 16,9 0 80-16,0 0-80 0,0 0 80 0,12 5-80 15,-12-5 69-15,0 0-69 0,5 3 70 0,1 1-70 16,-6-4 88-16,0 0-88 0,7 3 88 0,-4 1-88 0,-3-4 76 16,0 0-76-16,-10 13 77 0,-4 13-77 0,-4 2 45 15,-3 1-45-15,4-4 46 0,-1-1-46 0,18-24 40 16,0 0-40-16,-29 36 40 0,-4 4-40 0,33-40 16 15,0 0-16-15,-30 36 17 0,0-2-17 16,30-34 19-16,0 0-19 0,-20 24 20 0,2-4-20 0,18-20 39 16,0 0-39-16,-14 19 39 0,7-7-39 0,7-12 2 15,0 0-2-15,0 12 2 0,7 4-2 0,-7-16 3 16,0 0-3-16,18 8 4 0,8-1-4 0,-26-7 43 16,0 0-43-16,33 4 44 0,2-3-44 0,-35-1 5 0,0 0-5 15,42 4 5-15,5-4-5 0,-47 0 11 0,0 0-11 16,50 0 11-16,6 0-11 0,-56 0 18 15,0 0-18-15,56 0 18 0,-1 0-18 0,-55 0-2 0,0 0 2 0,51 0-1 16,-4 0 1-16,-47 0-52 0,0 0 52 0,40 0-52 16,-5-4 52-16,-35 4-135 0,0 0 135 0,22-3-134 15,-2 1 134-15,-20 2-124 0,0 0 124 0,1-3-123 16,-6-1 123-16,0-4-624 0</inkml:trace>
  <inkml:trace contextRef="#ctx0" brushRef="#br0" timeOffset="6748.032">8434 5066 1143 0,'0'0'0'0,"-6"5"0"0,3 2 0 15,3-7 148-15,0 0-148 0,0 0 148 16,0 0-148-16,0 0 83 0,0 0-83 0,0 0 83 0,0 0-83 0,0 0 21 15,0 0-21-15,0 0 21 0,0 0-21 0,0 0-2 16,0 0 2-16,0 0-1 0,0 0 1 0,0 0-24 16,0 0 24-16,0 1-23 0,0 6 23 0,0-7-4 15,0 0 4-15,2 31-3 0,1 17 3 0,-3-48 0 16,0 0 0-16,7 70 0 0,-2 14 0 31,-1 17 0-31,1 18 0 0,0-22 0 0,2-6 0 0,-7-91 3 0,0 0-3 0,9 87 3 0,3-1-3 0,-12-86-6 0,0 0 6 16,9 60-6-16,0-21 6 0,-9-39-130 0,0 0 130 15,12 19-129-15,-2-19 129 0,-10 0-118 0,0 0 118 16,12-36-117-16,4-25 117 0,10-39-729 0</inkml:trace>
  <inkml:trace contextRef="#ctx0" brushRef="#br0" timeOffset="7630.558">9282 3106 527 0,'0'0'0'0,"0"3"0"0,2 9 0 16,-2-12 21-16,0 0-21 0,0 0 21 0,0 0-21 15,0 0 32-15,0 0-32 0,0 0 32 0,0-7-32 16,0 7 41-16,0 0-41 0,0 0 41 0,0-5-41 15,0 5 38-15,0 0-38 0,0 0 38 0,0-3-38 0,0 3 39 16,0 0-39-16,0 0 39 0,0 0-39 0,0 0 41 16,0 0-41-16,0 0 41 0,0 0-41 0,0 0 10 15,0 0-10-15,0 0 10 0,0 0-10 0,0 0 7 16,0 0-7-16,1 12 7 0,5 3-7 0,-6-15 3 16,0 0-3-16,5 36 4 0,7 19-4 0,-3 2 5 15,3 4-5-15,-3 6 6 0,-1 0-6 0,-8-67 6 16,0 0-6-16,7 118 7 0,4 33-7 0,-11-151 22 15,0 0-22-15,9 173 23 0,3 24-23 0,-12-197 48 0,0 0-48 0,5 216 49 16,2 17-49-16,-7-233 33 0,0 0-33 0,5 234 34 16,4 3-34-16,-9-237 34 15,0 0-34-15,9 212 34 0,1-11-34 0,-10-201 33 16,0 0-33-16,9 169 33 0,5-23-33 0,-14-146 38 0,0 0-38 0,12 125 38 16,0-22-38-16,-3-28 15 0,0-27-15 15,-1-14 15-15,-4-16-15 0,1 4 13 0,0-3-13 0,-3-11 13 16,-2-8-13-16,0 2-1 0,2 1 1 15,-2 1 0-15,3-1 0 0,-3-3-129 0,0 0 129 16,-9 0-129-16,-8-3 129 0,17 3-113 0,0 0 113 0,-28-24-112 16,-7-22 112-16,-29-23-668 0</inkml:trace>
  <inkml:trace contextRef="#ctx0" brushRef="#br0" timeOffset="9042.837">2266 3729 550 0,'0'0'0'0,"0"0"0"0,0 0 0 0,0 0 15 15,0 0-15-15,0 0 16 0,0 0-16 0,0 0 26 16,0 0-26-16,0 0 26 0,0 4-26 0,0-4 12 0,0 0-12 16,0 3 13-16,0 4-13 0,0-7 9 0,0 0-9 15,0 5 9-15,-3 7-9 0,3-12 23 0,0 0-23 16,-3 19 24-16,-3 5-24 0,6-24 22 0,0 0-22 0,-7 31 22 16,2 5-22-16,5-36 24 0,0 0-24 0,-9 43 25 15,4 5-25-15,5-48 23 0,0 0-23 0,-7 61 24 16,7 11-24-16,0-72 24 0,0 0-24 0,0 110 25 15,4 25-25-15,-4-135 33 0,0 0-33 0,5 149 34 16,4 16-34-16,-9-165 19 0,0 0-19 0,12 176 20 16,0 14-20-16,-12-190 36 0,0 0-36 0,14 197 36 15,5 7-36-15,-19-204 12 0,0 0-12 0,14 189 13 16,3-11-13-16,-17-178 12 0,0 0-12 0,7 158 13 16,-1-18-13-16,-6-140 39 0,0 0-39 0,0 130 40 0,0-15-40 15,0-115 28-15,0 0-28 0,-4 98 28 0,-1-14-28 16,5-84 45-16,0 0-45 0,-9 73 45 0,-3-9-45 15,12-64 26-15,0 0-26 0,-12 48 26 0,3-12-26 0,9-36 41 16,0 0-41-16,-9 30 41 0,1-6-41 16,8-24 8-16,0 0-8 0,-6 19 9 0,6-12-9 15,0-7 20-15,0 0-20 0,-3 9 20 16,3-4-20-16,0-5 8 0,0 0-8 0,0 7 9 0,0-2-9 0,0-5 3 16,0 0-3-16,0 7 4 0,3-4-4 0,-3-3 13 15,0 0-13-15,9 4 13 0,5-3-13 0,-14-1 8 16,0 0-8-16,16 0 8 0,1-1-8 0,-17 1 3 15,0 0-3-15,21-4 4 0,5-4-4 16,-26 8 0-16,0 0 0 0,33-7 1 0,6 0-1 0,-39 7-1 0,0 0 1 16,43-9 0-16,4 1 0 0,-47 8 1 0,0 0-1 15,51-12 1-15,5 0-1 0,-56 12 1 0,0 0-1 0,66-11 1 16,3-1-1-16,-69 12 1 0,0 0-1 0,96-15 2 16,12-2-2-16,-108 17 4 0,0 0-4 0,117-19 4 15,7 0-4-15,-22 2 6 0,-9-3-6 0,-8 4 6 16,-8 4-6-16,-77 12 14 0,0 0-14 15,101-15 15-15,17-4-15 0,-118 19 22 0,0 0-22 0,127-19 23 16,9 2-23-16,-136 17 3 0,0 0-3 0,136-16 4 16,9-1-4-16,-145 17 3 0,0 0-3 0,148-10 3 15,5-2-3-15,-153 12 12 0,0 0-12 0,162-12 12 16,7 3-12-16,-169 9 0 0,0 0 0 0,167-10 1 16,6-2-1-16,-173 12 7 0,0 0-7 0,171-17 8 15,6-5-8-15,-177 22 8 0,0 0-8 0,178-17 8 16,2 1-8-16,-180 16 14 0,0 0-14 0,182-15 15 0,5 3-15 15,-187 12 8-15,0 0-8 0,181-7 9 0,-7 2-9 0,-174 5 15 16,0 0-15-16,174-4 16 0,-8-2-16 16,-166 6 3-16,0 0-3 0,169-4 4 0,2 2-4 0,-171 2 7 15,0 0-7-15,169-8 7 0,5 1-7 0,-42-2 3 16,-22 3-3-16,-12-3 3 0,-17-1-3 0,7 5 18 16,-3-4-18-16,-8 2 19 0,-6 0-19 15,-71 7 7-15,0 0-7 0,98-5 8 0,18 2-8 0,-20-1 9 16,-7 3-9-16,-12-3 10 0,-4 1-10 0,-73 3 8 15,0 0-8-15,89 3 9 0,8 1-9 0,-17-3 0 16,-8 1 0-16,-8 0 0 0,-12-2 0 0,-52 0 0 16,0 0 0-16,67 3 1 0,1-3-1 0,-13 4-28 15,-4-1 28-15,-18-3-28 0,-7-2 28 0,-5 2-94 0,-7-1 94 0,2-3-93 16,-2-1 93-16,-14 5-224 16,0 0 224-16,3-19-224 0,-3-12 224 0,2-20-860 15</inkml:trace>
  <inkml:trace contextRef="#ctx0" brushRef="#br0" timeOffset="10487.533">2476 3476 169 0,'0'0'0'0,"8"0"0"16,8 0 0-16,-16 0 13 0,0 0-13 0,-4-3 14 15,-4-1-14-15,8 4 38 0,0 0-38 0,-9-5 39 0,-3-2-39 16,12 7 7-16,0 0-7 0,-12-5 7 0,-6-5-7 0,18 10 11 16,0 0-11-16,-15-5 11 15,1-6-11-15,14 11 4 0,0 0-4 0,-14-5 4 16,-6-2-4-16,20 7 20 0,0 0-20 0,-13-5 20 0,0 2-20 16,13 3 32-16,0 0-32 0,-14-4 32 0,7 3-32 0,7 1 18 15,0 0-18-15,-8-2 18 0,3 2-18 0,5 0 19 16,0 0-19-16,-7 0 20 0,5 0-20 0,2 0 34 15,0 0-34-15,-4 0 35 0,1 0-35 0,3 0 18 16,0 0-18-16,0 0 19 0,0 0-19 0,0 0 18 16,0 0-18-16,3 2 19 0,6 3-19 0,-9-5 35 0,0 0-35 15,16 3 35-15,1 1-35 0,-17-4 35 0,0 0-35 16,26 8 36-16,9-3-36 0,-35-5 49 16,0 0-49-16,38 7 50 0,8-3-50 0,-46-4 58 0,0 0-58 0,47 1 59 15,3-1-59-15,-50 0 39 0,0 0-39 16,61-1 40-16,7-3-40 0,-68 4 59 0,0 0-59 0,93-8 59 15,13-4-59-15,-106 12 49 0,0 0-49 0,101-11 50 16,5 3-50-16,-106 8 22 0,0 0-22 16,103-4 22-16,7-1-22 0,-110 5 43 0,0 0-43 0,97 0 43 15,-3 0-43-15,-94 0 13 0,0 0-13 0,98 0 14 16,-1 2-14-16,-97-2 31 0,0 0-31 0,107-2 31 16,6-1-31-16,-113 3 28 0,0 0-28 0,120-12 28 15,14-4-28-15,-134 16 38 0,0 0-38 0,127-24 38 16,6-3-38-16,-133 27-1 0,0 0 1 0,130-19-1 15,3-1 1-15,-133 20-7 0,0 0 7 0,129-16-6 16,1-3 6-16,-130 19-15 0,0 0 15 0,128-12-15 0,-10 4 15 16,-118 8-17-16,0 0 17 0,119-9-16 0,-4 2 16 15,-115 7-1-15,0 0 1 0,109-5-1 0,-6 2 1 0,-103 3-4 16,0 0 4-16,103-7-4 0,-2-2 4 16,-101 9-3-16,0 0 3 0,101 0-2 0,5 0 2 0,-20 0-2 15,-15 4 2-15,-10-4-1 0,-7-4 1 0,-54 4-9 16,0 0 9-16,71 4-9 0,11-4 9 15,-82 0 0-15,0 0 0 0,80 5 0 0,6 2 0 0,-86-7-3 16,0 0 3-16,83 3-3 0,3-1 3 0,-86-2-2 16,0 0 2-16,89 3-2 0,-4 1 2 0,-85-4 0 15,0 0 0-15,85 0 1 0,-1-4-1 0,-84 4 1 0,0 0-1 16,87 0 1-16,0-3-1 0,-87 3 4 0,0 0-4 0,86-2 4 16,-5 2-4-16,-9-3 7 15,-13 3-7-15,-8 0 7 0,-8 0-7 0,-43 0 3 0,0 0-3 16,63 0 3-16,8 0-3 0,-71 0 6 0,0 0-6 0,68 0 6 15,5 0-6-15,-73 0 13 0,0 0-13 0,77-4 13 16,3 1-13-16,-80 3 8 0,0 0-8 0,84-9 9 16,6 1-9-16,-18 4 24 0,-11 4-24 0,-12-3 25 15,-18-4-25-15,-31 7 6 0,0 0-6 0,47-5 7 16,7-4-7-16,-3 2 4 0,-1 2-4 0,-3-2 5 16,-5 4-5-16,1-2 13 0,-4 1-13 0,-4-2 13 15,1 0-13-15,-36 6 3 0,0 0-3 0,39-3 4 16,-1-2-4-16,-38 5 2 0,0 0-2 0,35-4 2 15,0 4-2-15,-35 0 10 0,0 0-10 0,29 0 11 16,-4 0-11-16,-25 0 0 0,0 0 0 0,20 0 0 0,-2 0 0 16,-18 0 0-16,0 0 0 0,16 4 1 0,-3-2-1 15,-13-2 0-15,0 0 0 0,13 3 1 0,-5-3-1 16,-8 0 0-16,0 0 0 0,9 3 0 0,-4-3 0 16,2 4 0-16,-3-4 0 0,1 0 0 0,-5 0 0 0,0 0 0 15,3 0 0-15,-3 0 0 0,0 0 0 0,0 0 0 16,6 0 0-16,-6 0 0 0,3 2 0 0,-3 1-104 15,2 4 104-15,-2-4-103 0,0 6 103 0,0-9-79 16,0 0 79-16,0 12-982 0,0-24 982 0</inkml:trace>
  <inkml:trace contextRef="#ctx0" brushRef="#br0" timeOffset="49177.03">9562 3819 113 0,'0'0'0'0,"6"0"0"16,1 0 0-16,-7 0 48 0,0 0-48 0,5-4 49 16,-2 4-49-16,-3 0 56 0,0 0-56 15,0 0 57-15,0-5-57 0,0 5 62 0,0 0-62 0,0 0 62 16,0 0-62-16,0 0 64 0,0 0-64 0,0 0 64 15,-3 0-64-15,3 0 53 0,0 0-53 0,0 0 53 16,0 0-53-16,0 0 33 0,0 0-33 0,3 0 34 16,6 2-34-16,-9-2 34 0,0 0-34 0,17 3 34 15,8 1-34-15,-25-4 43 0,0 0-43 0,35 0 44 16,7 3-44-16,-42-3 50 0,0 0-50 0,47-3 51 16,8-1-51-16,-55 4 43 0,0 0-43 0,54-3 43 15,2-2-43-15,-56 5 19 0,0 0-19 0,59-4 20 16,6-1-20-16,-65 5 37 0,0 0-37 0,56-3 37 15,1-1-37-15,-57 4 20 0,0 0-20 0,47 0 20 0,-7-3-20 16,-40 3 10-16,0 0-10 0,31 0 11 0,-4 0-11 16,-27 0 5-16,0 0-5 0,17 0 6 0,-5 3-6 0,-12-3-10 15,0 0 10-15,9 0-10 0,-4 0 10 0,-5 0-104 16,0 0 104-16,0 0-103 0,-3-3 103 0,3 3-124 16,0 0 124-16,-21-9-124 0,-11 1 124 0,-23-8-509 15</inkml:trace>
  <inkml:trace contextRef="#ctx0" brushRef="#br0" timeOffset="49427.56">10017 3625 572 0,'0'0'0'16,"12"0"0"-16,2 0 0 0,-14 0 92 0,0 0-92 0,21 0 92 15,7 2-92-15,-28-2 83 0,0 0-83 0,28 7 83 16,3 1-83-16,-31-8 93 0,0 0-93 0,32 12 93 15,2 7-93-15,-34-19 49 0,0 0-49 0,32 24 50 16,-3 7-50-16,-29-31 40 0,0 0-40 16,23 36 40-16,-2 3-40 0,-7-3 18 0,-4-2-18 0,-3-6 19 15,0-8-19-15,-7-20 19 0,0 0-19 0,-3 33 20 16,-2 8-20-16,5-41-62 0,0 0 62 0,-18 39-61 16,-11 6 61-16,29-45-92 0,0 0 92 0,-34 22-92 15,-4-10 92-15,-33 24-709 0</inkml:trace>
  <inkml:trace contextRef="#ctx0" brushRef="#br0" timeOffset="53255.119">10866 3697 315 0,'0'0'0'0,"5"-3"0"0,5-3 0 0,-10 6 0 16,0 0 0-16,5-3 0 0,-1 0 0 0,-4 3-2 16,0 0 2-16,0 0-2 0,0-4 2 15,0 4 0-15,0 0 0 0,-2-2 0 0,0-1 0 0,2 3 36 16,0 0-36-16,-5-7 36 0,2 2-36 0,3 5 63 15,0 0-63-15,-4-7 64 0,1 2-64 0,3 5 79 0,0 0-79 0,-2-7 80 16,2-1-80-16,0 8 80 0,0 0-80 0,-3-4 80 16,3-3-80-16,0 7 47 0,0 0-47 0,0-1 47 15,0-3-47-15,0 4 34 0,0 0-34 0,0 0 34 16,0 0-34-16,0 0 15 0,0 0-15 0,0 0 15 16,0 0-15-16,0 0 5 0,0 0-5 0,0 0 6 15,3 0-6-15,-3 0 1 0,0 0-1 0,2 0 1 16,5 4-1-16,-7-4 0 0,0 0 0 0,8 8 0 15,1 8 0-15,-9-16-1 0,0 0 1 0,12 30 0 16,6 15 0-16,-18-45-1 0,0 0 1 0,12 48 0 16,0 10 0-16,-12-58-1 0,0 0 1 0,9 58 0 15,0 6 0-15,-9-64 1 0,0 0-1 0,5 48 2 16,-2-5-2-16,-3-43 2 0,0 0-2 0,4 34 2 0,-2-8-2 16,-2-26 18-16,0 0-18 0,3 22 19 0,1-10-19 0,-4-12 33 15,0 0-33-15,1 12 33 0,3-5-33 0,-4-7 35 16,0 0-35-16,3 0 35 0,2 0-35 15,-5 0 38-15,0 0-38 0,6-12 39 0,1-4-39 0,-7 16 34 16,0 0-34-16,8-25 34 0,1-8-34 0,-9 33 15 16,0 0-15-16,5-39 15 0,4-6-15 15,-9 45 31-15,0 0-31 0,9-43 31 0,1-3-31 0,-10 46 5 16,0 0-5-16,9-48 5 0,3 2-5 0,-12 46 1 16,0 0-1-16,14-45 2 0,0 2-2 0,-14 43-1 15,0 0 1-15,16-36-1 0,5 2 1 0,-9 7-5 16,2 6 5-16,-6 9-5 0,-4 5 5 15,1 2-9-15,2 5 9 0,-2 0-8 0,0 0 8 0,2 2-39 0,2 1 39 16,-4 1-38-16,2-1 38 0,-7-3-27 0,0 0 27 16,6 17-27-16,6 9 27 0,-12-26-17 15,0 0 17-15,8 29-16 0,5 7 16 0,-13-36-13 0,0 0 13 0,12 38-12 16,2 1 12-16,-5-3-4 16,3-8 4-16,-7-4-4 0,2-6 4 0,-7-18-7 0,0 0 7 0,9 24-7 15,-1 0 7-15,-8-24-1 0,0 0 1 0,9 21 0 16,-4-2 0-16,-5-19-1 0,0 0 1 0,4 12 0 15,-1-5 0-15,-3-7-28 0,0 0 28 0,0 8-28 16,0-4 28-16,0-4-109 0,0 0 109 0,0 0-108 16,2-7 108-16,-2 7-110 0,0 0 110 0,3-5-513 15,-6 10 513-15</inkml:trace>
  <inkml:trace contextRef="#ctx0" brushRef="#br0" timeOffset="53635.262">11510 3637 1155 0,'0'0'0'0,"0"0"0"0,0-31 0 0,0 31-12 0,0 0 12 16,2-7-12-16,0 6 12 0,-2 1-44 0,0 0 44 15,8 5-43-15,1 3 43 0,-9-8-44 0,0 0 44 16,12 11-43-16,2-3 43 0,-14-8-30 0,0 0 30 16,18 9-30-16,3 1 30 0,-21-10 0 0,0 0 0 0,20 3 1 15,7-1-1-15,-27-2 36 0,0 0-36 16,26 4 37-16,2-8-37 0,-28 4 38 0,0 0-38 0,26-2 38 16,3-1-38-16,-29 3 40 0,0 0-40 0,30-3 40 15,0-4-40-15,-30 7 10 0,0 0-10 0,24-5 10 16,2 1-10-16,-26 4 7 0,0 0-7 0,26-5 7 15,-1 2-7-15,-25 3 0 0,0 0 0 0,19-4 0 16,-4 4 0-16,-15 0-53 0,0 0 53 0,13-3-52 16,-5-2 52-16,-8 5-136 0,0 0 136 0,6-4-136 15,-3 1 136-15,2-2-494 0</inkml:trace>
  <inkml:trace contextRef="#ctx0" brushRef="#br0" timeOffset="53903.402">11583 3861 1043 0,'0'0'0'0,"9"-6"0"0,7-10 0 0,-16 16 97 15,0 0-97-15,8-5 98 0,-2-2-98 0,-6 7 56 16,0 0-56-16,17 0 57 0,7 7-57 0,-24-7 6 0,0 0-6 15,30 3 7-15,3 3-7 0,-33-6-1 16,0 0 1-16,38 6 0 0,3 0 0 0,-41-6-11 0,0 0 11 16,41 6-10-16,5 0 10 0,-46-6-46 15,0 0 46-15,43 6-46 0,-1 0 46 0,-42-6-183 0,0 0 183 16,35 3-183-16,-6-6 183 0,36 3-558 0</inkml:trace>
  <inkml:trace contextRef="#ctx0" brushRef="#br0" timeOffset="68102.365">12526 3252 236 0,'0'0'0'16,"10"-12"0"-16,8-11 0 0,-18 23 117 0,0 0-117 16,-4 0 118-16,-13 12-118 0,17-12 106 0,0 0-106 15,-16 11 106-15,2-3-106 0,14-8 91 0,0 0-91 0,-12 5 92 16,0 2-92-16,12-7 63 0,0 0-63 0,-11 4 63 15,4-4-63-15,7 0 48 0,0 0-48 0,-5 3 49 16,-2-3-49-16,7 0 43 0,0 0-43 0,-5 2 43 16,1-2-43-16,4 0 40 0,0 0-40 0,-3 3 40 15,1-3-40-15,2 0 34 0,0 0-34 0,0 0 35 16,0 0-35-16,0 0 33 0,0 0-33 0,9 0 34 16,8 0-34-16,-17 0 13 0,0 0-13 0,21 4 14 15,11-1-14-15,-32-3 6 0,0 0-6 0,27 8 7 16,3-1-7-16,-30-7 1 0,0 0-1 0,26 12 1 15,-1-3-1-15,-25-9-2 0,0 0 2 0,22 15-1 16,-1 1 1-16,-21-16-2 0,0 0 2 0,16 17-2 0,-2 2 2 16,-14-19-6-16,0 0 6 0,8 17-6 0,-1 2 6 15,-1 1-1-15,-6 3 1 0,0-15 0 0,0-4 0 16,0 1 1-16,-4-4-1 0,-6 20 2 16,-6 6-2-16,16-27 6 0,0 0-6 15,-21 24 7-15,0 7-7 0,21-31 15 0,0 0-15 0,-26 33 16 0,-10 1-16 0,36-34 8 16,0 0-8-16,-28 29 9 0,-2 2-9 0,30-31 3 15,0 0-3-15,-26 22 4 16,7-1-4 0,19-21 7-16,0 0-7 0,-18 17 7 0,6-2-7 0,12-15 0 0,0 0 0 0,-9 16 1 0,4-1-1 0,5-15 2 0,0 0-2 15,9 16 2-15,8 4-2 0,-17-20 35 16,0 0-35-16,21 16 36 0,11-4-36 0,-32-12 45 16,0 0-45-16,31 10 46 0,6-5-46 15,-37-5 18-15,0 0-18 0,27 3 18 0,0 1-18 0,-7-4 14 0,-4 2-14 0,-5 1 15 16,-4-3-15-16,-7 0-55 0,0 0 55 15,5 0-54-15,-2 3 54 0,-3-3-181 0,0 0 181 0,2 0-180 16,0 0 180-16,3 4-840 0</inkml:trace>
  <inkml:trace contextRef="#ctx0" brushRef="#br0" timeOffset="69064.222">13514 3673 1020 0,'0'0'0'0,"5"3"0"15,4-3 0-15,-9 0 73 0,0 0-73 0,12 6 73 16,5 0-73-16,-17-6 44 0,0 0-44 0,18 12 45 15,1 5-45-15,-19-17 21 0,0 0-21 0,17 19 21 16,-1-3-21-16,-16-16 4 0,0 0-4 0,14 15 4 16,-6-3-4-16,-8-12 6 0,0 0-6 0,6 12 7 0,1-5-7 15,-7-7 15-15,0 0-15 0,1 9 15 0,3-6-15 16,-4-3 1-16,0 0-1 0,3 5 1 0,-3-1-1 16,0-4-45-16,0 0 45 0,-8 0-45 0,-1-4 45 0,9 4-90 15,0 0 90-15,-12-17-89 0,-6-5 89 16,-10-14-729-16</inkml:trace>
  <inkml:trace contextRef="#ctx0" brushRef="#br0" timeOffset="69225.139">13641 3622 707 0,'0'0'0'0,"-4"3"0"0,1 2 0 0,3-5 8 0,0 0-8 16,0 0 9-16,7 4-9 0,-7-4-165 0,0 0 165 15,5 3-165-15,2-1 165 0,5 5-195 0</inkml:trace>
  <inkml:trace contextRef="#ctx0" brushRef="#br0" timeOffset="70740.745">11256 5590 819 0,'0'0'0'0,"8"-12"0"0,5-10 0 0,-13 22 112 16,0 0-112-16,17-24 113 0,6-4-113 0,-23 28 65 15,0 0-65-15,22-32 66 0,1-4-66 0,-23 36 38 16,0 0-38-16,23-43 38 0,-1-8-38 0,-22 51 32 16,0 0-32-16,20-48 33 0,-3-2-33 0,-17 50 27 15,0 0-27-15,16-52 27 0,-8 5-27 0,-8 47 25 16,0 0-25-16,7-47 26 0,-1 1-26 0,-6 46 9 0,0 0-9 15,0-39 10-15,-4 6-10 0,4 33 0 0,0 0 0 0,-3-32 0 16,1 4 0-16,2 28 1 16,0 0-1-16,-7-26 2 0,2 6-2 0,5 20 4 0,0 0-4 0,-7-21 4 15,0 2-4-15,7 19 2 0,0 0-2 0,-7-15 2 16,1 3-2-16,6 12 11 0,0 0-11 0,-8-12 11 16,-3 0-11-16,11 12 3 15,0 0-3-15,-8-9 4 0,-1 3-4 0,9 6 0 0,0 0 0 0,-5-6 0 16,-4 3 0-16,9 3-38 0,0 0 38 0,-5-3-37 15,3 3 37-15,2 0-37 0,0 0 37 0,-5 18-36 16,-7 10 36-16,12-28-46 0,0 0 46 16,-11 44-45-16,1 8 45 0,10-52-47 0,0 0 47 0,-6 62-47 0,1 9 47 15,2-4-30-15,3-5 30 0,0-6-30 16,0-1 30-16,0-55-17 0,0 0 17 0,5 71-16 0,7 11 16 16,-12-82-11-16,0 0 11 0,21 63-11 15,3-5 11-15,-24-58 0 0,0 0 0 0,30 40 0 0,5-15 0 16,-35-25 8-16,0 0-8 0,42 23 9 0,5-15-9 0,-47-8 41 15,0 0-41-15,47 7 41 0,0-10-41 16,-47 3 6-16,0 0-6 0,43-9 7 0,-3-1-7 0,-40 10 12 16,0 0-12-16,35-12 13 0,-5-3-13 15,-30 15 9-15,0 0-9 0,26-18 9 0,-2-4-9 16,-24 22 3-16,0 0-3 0,21-20 4 0,-3-1-4 0,-18 21 2 16,0 0-2-16,14-15 2 0,-2 1-2 0,-12 14 1 15,0 0-1-15,9-10 2 0,-2 3-2 0,-7 7 3 0,0 0-3 16,5-4 4-16,-5-1-4 0,0 5 12 0,0 0-12 15,0 0 12-15,3-3-12 0,-3 3 23 0,0 0-23 16,0 0 24-16,0 0-24 0,0 0 32 0,0 0-32 0,0 0 32 16,0 0-32-1,0 0 29-15,0 0-29 0,0 0 29 0,0 0-29 0,0 0 8 0,0 0-8 0,0 0 9 16,0 0-9-16,0 0 12 0,0 0-12 0,0 0 12 16,0 0-12-16,0 0 15 0,0 0-15 0,0 0 16 15,0 0-16-15,0 0 1 0,0 0-1 0,0 0 1 16,0 0-1-16,0 0 3 0,0 0-3 0,0 0 4 15,0 0-4-15,0 0-3 0,0 0 3 16,0 0-2-16,0 0 2 0,0 0-22 0,0 0 22 0,0 0-22 16,-3 5 22-16,3-5-8 0,0 0 8 0,-4 15-7 15,1 8 7-15,3-23-11 0,0 0 11 0,-2 24-10 16,-1 0 10-16,3-24-4 0,0 0 4 0,-2 24-3 0,2-6 3 16,0-18 0-16,0 0 0 0,2 16 0 0,1-4 0 15,-3-12 7-15,0 0-7 0,5 8 8 16,2-3-8-16,-7-5 34 0,0 0-34 0,6 0 35 0,0-1-35 0,-6 1 18 15,0 0-18-15,7-4 18 0,0-4-18 0,-7 8 41 16,0 0-41-16,2-7 42 0,0 2-42 0,-2 5 49 16,0 0-49-16,0-7 49 0,-2-2-49 0,2 9 53 15,0 0-53-15,-7-12 53 0,-2-6-53 0,9 18 44 16,0 0-44-16,-12-18 44 0,-3 1-44 16,15 17 12-16,0 0-12 0,-13-17 13 0,1 2-13 0,12 15 0 15,0 0 0-15,-9-12 0 0,4 3 0 0,5 9-58 0,0 0 58 16,-5-10-58-16,2 5 58 0,3 5-182 0,0 0 182 15,12-4-182-15,9-1 182 0,-21 5-202 0,0 0 202 16,26 5-202-16,12 2 202 0,25 2-662 0</inkml:trace>
  <inkml:trace contextRef="#ctx0" brushRef="#br0" timeOffset="70925.323">12602 5575 1076 0,'0'0'0'0,"-7"15"0"16,-3 12 0-16,10-27 4 0,0 0-4 0,-19 43 4 16,-6 12-4-16,25-55-93 0,0 0 93 0,-34 45-92 0,-5-3 92 15,-32 49-592-15</inkml:trace>
  <inkml:trace contextRef="#ctx0" brushRef="#br0" timeOffset="71873.524">12979 5587 695 0,'0'0'0'0,"12"-9"0"15,14-6 0-15,-26 15 0 0,0 0 0 0,35-31 0 16,15-10 0-16,-50 41-4 0,0 0 4 0,56-50-3 15,10-8 3-15,-66 58-1 0,0 0 1 0,68-65 0 16,2-13 0-16,-70 78 82 0,0 0-82 0,54-63 82 16,-16 0-82-16,-38 63 113 0,0 0-113 0,30-52 113 15,-16 3-113-15,-5 16 95 16,-11 14-95-16,2 2 96 0,0 7-96 0,0-2 101 0,0 3-101 0,-4 1 101 0,3-3-101 16,-3 3 86-16,-1-4-86 0,1 5 86 15,1 2-86-15,-2-4 59 0,1 6-59 0,-3-4 60 0,2 2-60 16,0 1 42-16,-4-2-42 0,6 4 43 0,-3-2-43 15,6 4 5-15,0 0-5 0,-7 0 6 0,-1 0-6 0,8 0 2 16,0 0-2-16,-12 0 2 0,-2 6-2 0,14-6-1 16,0 0 1-16,-25 15 0 0,-1 9 0 15,26-24-28-15,0 0 28 0,-24 39-28 0,1 15 28 16,23-54-30-16,0 0 30 0,-17 59-30 0,1 12 30 0,16-71-32 16,0 0 32-16,-5 67-32 0,6 4 32 0,-1-71-14 15,0 0 14-15,16 79-13 0,10 4 13 0,-26-83-31 16,0 0 31-16,35 59-31 0,10-9 31 15,-45-50-27-15,0 0 27 0,35 28-27 0,2-20 27 0,-37-8-33 0,0 0 33 16,31 4-33-16,2-15 33 0,-33 11-13 0,0 0 13 16,30-8-13-16,-6-4 13 0,-24 12-31 15,0 0 31-15,23-16-31 0,-2-1 31 16,-21 17-27-16,0 0 27 0,14-15-27 0,1-4 27 0,-15 19-39 0,0 0 39 0,9-16-38 16,0 1 38-16,-9 15-24 0,0 0 24 0,5-12-23 15,-1 4 23-15,-4 8-19 0,0 0 19 0,3-9-18 16,1 6 18-16,-4 3-10 0,0 0 10 0,0-6-10 15,0 5 10-15,0 1 0 0,0 0 0 0,0 0 0 16,0 0 0-16,0 0 3 0,0 0-3 0,0 0 4 16,0 0-4-16,0 0 39 0,0 0-39 0,0 0 39 15,0 0-39-15,0 0 19 0,0 0-19 0,0 0 20 16,0 0-20-16,0 0 30 0,0 0-30 0,0 0 30 16,0 0-30-16,0 0 42 0,0 0-42 0,0 0 43 0,0 0-43 15,0 0 50-15,0 0-50 0,0 0 50 0,0 0-50 16,0 0 30-16,0 0-30 0,0 0 30 0,0 0-30 15,0 0 35-15,0 0-35 0,0 0 35 0,0 0-35 0,0 0 8 16,0 0-8-16,0 0 8 0,0 0-8 0,0 0 11 16,0 0-11-16,0 0 11 0,0 0-11 0,0 0 0 15,0 0 0-15,0 0 0 0,0 0 0 0,0 0-2 16,0 0 2-16,1 10-1 0,3 2 1 0,-4-12 0 16,0 0 0-16,3 27 0 0,-1 13 0 15,-2-40-2-15,0 0 2 0,3 39-1 0,1 4 1 0,-4-43 0 0,0 0 0 16,0 36 0-16,3-4 0 0,-3-32-34 15,0 0 34-15,2 26-34 0,2-5 34 0,-4-21-102 16,0 0 102-16,8 3-102 0,5-15 102 0,-13 12-176 16,0 0 176-16,17-27-176 0,4-16 176 0,17-31-688 0</inkml:trace>
  <inkml:trace contextRef="#ctx0" brushRef="#br0" timeOffset="72096.867">14392 5369 1524 0,'0'0'0'0,"-9"3"0"0,-3 3 0 0,12-6 59 0,0 0-59 0,0 27 60 0,12 16-60 15,-12-43-158-15,0 0 158 0,5 36-158 16,0-2 158-16,-5-34-109 0,0 0 109 0,11 72-787 15,-22-144 787-15</inkml:trace>
  <inkml:trace contextRef="#ctx0" brushRef="#br0" timeOffset="72330.398">15210 5247 102 0,'0'0'0'0,"0"0"0"15,-19-8 0-15,2-3-17 0</inkml:trace>
  <inkml:trace contextRef="#ctx0" brushRef="#br0" timeOffset="72723.383">15184 5413 415 0,'0'0'0'0,"11"-8"0"0,6-11 0 16,-17 19 126-16,0 0-126 0,19-24 126 0,2-12-126 0,-21 36 121 0,0 0-121 16,19-39 122-16,-1-4-122 0,-18 43 120 0,0 0-120 0,15-48 120 15,-6-7-120-15,-9 55 79 0,0 0-79 0,9-58 79 16,-4-2-79-16,-5 60 49 0,0 0-49 0,4-63 49 0,-1-1-49 15,-3 64 50-15,0 0-50 0,-3-55 51 16,-3 0-51-16,6 55 47 0,0 0-47 0,-7-49 47 0,-1 4-47 16,8 45 53-16,0 0-53 0,-9-36 53 15,-1 5-53-15,10 31 22 0,0 0-22 0,-9-24 22 0,2 6-22 16,7 18 13-16,0 0-13 0,-9-16 13 0,0 8-13 0,9 8 0 16,0 0 0-16,-7-9 0 0,2 6 0 0,5 3-14 15,0 0 14-15,-5 0-13 0,2 0 13 16,3 0-42-16,0 0 42 0,-7 18-41 0,-2 15 41 15,9-33-15-15,0 0 15 0,-9 46-14 0,-1 14 14 0,10-60-37 16,0 0 37-16,-9 70-37 0,2 13 37 0,7-83-13 16,0 0 13-16,-3 99-12 0,3 11 12 0,0-110-20 15,0 0 20-15,6 91-19 0,5-9 19 0,-11-82-4 0,0 0 4 16,16 65-3-16,5-15 3 16,-21-50-49-16,0 0 49 0,20 32-49 0,1-13 49 0,-21-19-94 15,0 0 94-15,26 8-93 0,-1-4 93 0,-25-4-152 0,0 0 152 0,35-12-152 16,0-15 152-16,-35 27-116 0,0 0 116 0,29-35-115 15,-1-6 115-15,30-38-416 0</inkml:trace>
  <inkml:trace contextRef="#ctx0" brushRef="#br0" timeOffset="73237.779">15458 5314 1043 0,'0'0'0'0,"5"-8"0"16,2-3 0-16,-7 11 114 0,0 0-114 0,12-5 114 0,0 2-114 15,-12 3 38-15,0 0-38 0,23-9 38 0,10 2-38 0,-33 7 1 16,0 0-1-16,30-8 2 0,5-1-2 16,-35 9-7-16,0 0 7 0,29-7-7 0,1-1 7 0,-30 8-24 15,0 0 24-15,26-7-23 0,-2 3 23 0,-24 4-1 16,0 0 1-16,23 4 0 0,-2-1 0 0,-21-3 0 15,0 0 0-15,19 9 0 0,0-2 0 0,-19-7 5 16,0 0-5-16,18 12 6 0,1 3-6 0,-19-15 9 16,0 0-9-16,10 12 9 0,-1 2-9 0,-9-14 1 15,0 0-1-15,7 15 1 0,-4 1-1 0,-3-16 15 0,0 0-15 16,0 19 15-16,-3-1-15 0,3-18 32 0,0 0-32 16,-9 24 33-16,-6 5-33 0,15-29 17 0,0 0-17 15,-14 26 17-15,-4-2-17 0,18-24 12 16,0 0-12-16,-21 28 13 0,-5-1-13 0,26-27 18 0,0 0-18 15,-19 24 18-15,5-9-18 0,14-15 14 0,0 0-14 0,-17 16 15 16,4-2-15-16,13-14 15 0,0 0-15 0,-12 10 16 16,7-2-16-16,5-8 16 0,0 0-16 0,-9 4 17 15,6-1-17-15,3-3 56 0,0 0-56 0,5 5 57 16,7 2-57-16,-12-7 56 0,0 0-56 0,25 5 57 16,13-5-57-16,-38 0 24 0,0 0-24 0,50-5 25 15,11 2-25-15,-61 3 49 0,0 0-49 0,72-4 49 16,10-3-49-16,-82 7-8 0,0 0 8 0,92-1-8 15,11-3 8-15,-103 4-59 0,0 0 59 0,83 0-58 0,-6 4 58 16,-77-4-125-16,0 0 125 0,47-7-124 0,-21-2 124 16,49-6-1104-16</inkml:trace>
  <inkml:trace contextRef="#ctx0" brushRef="#br0" timeOffset="74704.12">13670 5602 662 0,'0'0'0'16,"0"-5"0"-16,4-2 0 0,-4 7 96 0,0 0-96 0,2-3 96 15,1 1-96-15,-3 2 37 0,0 0-37 0,0 0 38 16,0 0-38-16,0 0-1 0,0 0 1 0,0 0 0 16,0 0 0-16,0 0-32 0,0 0 32 0,0 0-32 15,0 0 32-15,0 0-21 0,0 0 21 0,0 0-21 16,0 0 21-16,0 0-12 0,0 0 12 0,0 0-12 16,0-4 12-16,0 4-18 0,0 0 18 0,0 0-18 15,4-3 18-15,-4 3-1 0,0 0 1 0,0-3-1 16,1-3 1-16,-1 6-1 0,0 0 1 0,4-3 0 15,-4 0 0-15,0 3 5 0,0 0-5 0,3-4 5 16,-3 2-5-16,0 2 34 0,0 0-34 0,0 0 34 16,0-3-34-16,0 3 46 0,0 0-46 0,0 0 47 15,2-3-47-15,-2 3 57 0,0 0-57 0,0 0 58 0,2-4-58 16,-2 4 50-16,0 0-50 0,0 0 51 0,0 0-51 16,0 0 50-16,0 0-50 0,0 0 50 0,0-3-50 15,0 3 32-15,0 0-32 0,0 0 32 0,0-2-32 0,0 2 15 16,0 0-15-16,0 0 15 0,0-3-15 0,0 3 20 15,0 0-20-15,0 0 20 0,0-7-20 0,0 7 14 16,0 0-14-16,0-4 15 0,0-1-15 0,0 5 16 16,0 0-16-16,0-3 17 0,0-2-17 0,0 5 15 15,0 0-15-15,0-4 16 0,0 4-16 0,0 0 16 16,0 0-16-16,0 0 17 0,0-3-17 0,0 3 15 16,0 0-15-16,0 0 16 0,0 0-16 0,0 0 9 15,0 0-9-15,0 0 10 0,0 0-10 0,0 0 4 16,0 0-4-16,0 0 4 0,0 0-4 0,0 0 3 15,0 0-3-15,0 0 3 0,0 0-3 0,0 0 0 0,0 0 0 16,0 0 0-16,0 0 0 0,0 0-1 0,0 0 1 0,0 0-1 16,0 0 1-16,0 0-17 0,0 0 17 0,0 0-17 15,0 0 17-15,0 0-39 0,0 0 39 0,0 3-39 16,1 4 39-16,-1-7-82 0,0 0 82 0,4 12-82 16,-1 3 82-16,-3-15-138 0,0 0 138 0,2 11-138 15,2-4 138-15,-3 11-668 0</inkml:trace>
  <inkml:trace contextRef="#ctx0" brushRef="#br0" timeOffset="76939.526">11813 5390 180 0,'0'0'0'0,"7"-6"0"0,2 3 0 15,-9 3-1-15,0 0 1 0,9-3-1 16,-1-4 1-16,-8 7 3 0,0 0-3 0,9-2 3 15,-2-5-3-15,-7 7 14 0,0 0-14 0,5-3 15 0,-1 1-15 0,-4 2 55 16,0 0-55-16,3-3 55 0,-1-1-55 0,-2 4 79 16,0 0-79-16,0 0 79 0,3-3-79 15,-3 3 94-15,0 0-94 0,0 0 95 0,0 0-95 16,0 0 73-16,0 0-73 0,0 0 73 0,0 0-73 0,0 0 53 16,0 0-53-16,0 0 53 0,0 0-53 0,0 0 34 15,0 0-34-15,0 0 35 0,0 0-35 0,0 0 3 16,0 0-3-16,0 0 4 0,0 0-4 0,0 0 1 0,0 0-1 15,0 0 1-15,0 0-1 0,0 0 0 0,0 0 0 16,0 0 0-16,0 0 0 0,0 0-2 0,0 0 2 16,0 0-2-16,2 7 2 0,-2-7-2 0,0 0 2 0,0 3-2 15,2 6 2-15,-2-9 0 0,0 0 0 0,-2 12 0 16,0 6 0-16,2-18 0 0,0 0 0 0,-3 17 1 16,-1 6-1-16,4-23 3 15,0 0-3-15,-5 24 4 0,0 3-4 0,5-27 0 0,0 0 0 0,-3 24 0 16,-3-3 0-16,6-21 0 0,0 0 0 0,-3 22 1 15,-2-1-1-15,5-21 0 0,0 0 0 0,-2 15 1 16,0 0-1-16,2-15 0 16,0 0 0-16,0 16 0 0,0-3 0 0,0-13 2 0,0 0-2 0,2 16 2 15,5 3-2-15,-7-19 5 0,0 0-5 0,5 12 5 16,7 0-5-16,-12-12 7 0,0 0-7 0,12 8 8 16,9-4-8-16,-21-4 23 0,0 0-23 0,18 3 24 15,3 1-24-15,-21-4 30 0,0 0-30 0,17-4 30 16,-1 1-30-16,-16 3 30 0,0 0-30 0,14-4 30 0,-6-1-30 15,-8 5 14-15,0 0-14 0,9-3 15 0,-2-1-15 0,-7 4 36 16,0 0-36-16,9-5 37 0,1 2-37 16,-10 3 36-16,0 0-36 0,9-7 36 0,0 2-36 0,-9 5 38 15,0 0-38-15,10-5 38 0,-5 1-38 0,-5 4 34 16,0 0-34-16,7-7 34 0,2 2-34 0,-9 5 33 16,0 0-33-16,5-3 34 0,1-4-34 0,-6 7 22 15,0 0-22-15,3-5 22 0,0 1-22 0,-3 4 41 0,0 0-41 16,0-5 41-16,4 2-41 0,-4 3 49 15,0 0-49-15,2-7 49 0,-2 2-49 0,0 5 58 0,0 0-58 16,0-4 59-16,0 1-59 0,0 3 51 16,0 0-51-16,-2-7 51 0,0 2-51 0,2 5 23 0,0 0-23 15,-2-7 24-15,-1-1-24 16,3 8 6-16,0 0-6 0,-3-9 7 0,-3-6-7 0,6 15 1 0,0 0-1 0,-8-16 2 16,-10-8-2-16,18 24-97 0,0 0 97 0,-29-32-96 15,-13-10 96-15,-33-29-1338 0</inkml:trace>
  <inkml:trace contextRef="#ctx0" brushRef="#br0" timeOffset="79890.347">2289 8924 1457 0,'0'0'0'0,"4"-16"0"0,1-11 0 0,-5 27 136 16,0 0-136-16,16-28 137 0,10-2-137 0,-26 30 84 16,0 0-84-16,26-50 85 0,10-13-85 0,-36 63 45 0,0 0-45 15,39-93 46-15,8-22-46 0,-47 115-11 0,0 0 11 16,42-121-11-16,-4-10 11 0,-7 22 0 0,-1 13 0 16,-9 17 0-16,-6 14 0 0,-15 65 3 15,0 0-3-15,18-79 3 0,3-5-3 0,-21 84 13 0,0 0-13 0,17-70 13 16,-3 3-13-16,-14 67 5 0,0 0-5 15,12-51 5-15,-6 8-5 0,-6 43 7 0,0 0-7 0,3-24 8 16,-3 12-8-16,0 12 0 0,0 0 0 0,0-9 0 16,0 8 0-16,0 1-20 0,-5-2 20 0,5 2-19 15,0 3 19-15,0-3-34 0,-4 6 34 0,-10 2-34 16,-5 11 34-16,5 0-30 0,-3 1 30 16,1-1-30-16,6-5 30 0,10-14-24 0,0 0 24 0,-25 34-23 15,-1 9 23-15,26-43-10 0,0 0 10 0,-29 51-10 16,-5 4 10-16,34-55-11 0,0 0 11 0,-33 58-11 15,4 8 11-15,29-66-4 0,0 0 4 0,-26 94-3 16,0 19 3-16,26-113-13 0,0 0 13 0,-9 103-12 16,14-1 12-16,-5-102-4 0,0 0 4 0,12 91-3 0,14-5 3 15,-26-86 0-15,0 0 0 0,33 70 1 0,6-10-1 16,-39-60 0-16,0 0 0 0,38 46 0 16,4-15 0-16,-42-31 7 0,0 0-7 0,31 21 8 0,2-9-8 15,-33-12 25-15,0 0-25 0,30 3 26 0,0-3-26 0,-30 0 19 16,0 0-19-16,29-3 20 0,-3-4-20 15,-26 7 5-15,0 0-5 0,21-9 5 0,0-3-5 0,-21 12-1 16,0 0 1-16,18-12-1 0,-6 0 1 0,-12 12-74 16,0 0 74-16,8-8-74 0,-2 1 74 0,-6 7-168 15,0 0 168-15,7-7-168 0,-4-2 168 0,6-6-918 16</inkml:trace>
  <inkml:trace contextRef="#ctx0" brushRef="#br0" timeOffset="80421.398">2998 8754 1244 0,'0'0'0'0,"-5"-8"0"16,-2-6 0-16,7 14 130 0,0 0-130 0,-2-5 131 15,4 0-131-15,-2 5 84 0,0 0-84 0,3-4 85 16,1 2-85-16,-4 2 30 0,0 0-30 0,0 0 30 15,3-1-30-15,-3 1-2 0,0 0 2 0,0 0-1 16,0 0 1-16,0 0 2 0,0 0-2 0,0 0 3 0,0 0-3 16,0 0 12-16,0 0-12 0,0 0 12 0,-3 0-12 15,3 0 4-15,0 0-4 0,-4 0 5 0,-1 0-5 16,5 0 14-16,0 0-14 0,-7 1 15 0,-1 3-15 0,8-4 0 16,0 0 0-16,-14 7 1 0,-2 5-1 15,16-12 3-15,0 0-3 0,-17 8 4 0,-1 4-4 0,18-12 0 16,0 0 0-16,-17 14 0 0,-1 1 0 15,18-15 1-15,0 0-1 0,-15 21 2 0,2-2-2 0,13-19 0 16,0 0 0-16,-8 32 0 0,6 3 0 0,2-35-4 16,0 0 4-16,0 36-3 0,9 1 3 0,-9-37-4 15,0 0 4-15,14 38-3 0,6-6 3 0,-20-32-3 16,0 0 3-16,27 24-2 0,9-6 2 0,-36-18-2 16,0 0 2-16,39 1-1 0,4-9 1 0,-43 8 8 0,0 0-8 15,37-23 9-15,-2-9-9 0,-9 5 41 0,-5-8-41 16,-4 6 41-16,-5 2-41 0,0 3 48 0,-3-4-48 15,-4 9 49-15,-1 6-49 0,-4 13 47 0,0 0-47 0,0-19 48 16,-4-5-48-16,4 24 42 0,0 0-42 16,-8-19 43-16,-1-5-43 0,9 24-1 0,0 0 1 0,-14-15 0 15,-7-1 0-15,21 16-73 0,0 0 73 16,-38-8-72-16,-16 8 72 0,54 0-111 0,0 0 111 0,-60-4-111 16,-13-1 111-16,-57-2-1259 0</inkml:trace>
  <inkml:trace contextRef="#ctx0" brushRef="#br0" timeOffset="81472.533">3533 7747 987 0,'0'0'0'0,"-5"8"0"0,0 8 0 16,5-16 86-16,0 0-86 0,-4 7 86 0,1-6-86 16,3-1 25-16,0 0-25 0,0 0 26 15,-6 2-26-15,6-2 7 0,0 0-7 0,0 0 8 0,0 0-8 0,0 0-1 16,0 0 1-16,-3 2-1 0,-1 1 1 0,4-3 0 15,0 0 0-15,-5 4 0 16,-7 4 0-16,12-8 36 0,0 0-36 0,-12 9 36 0,-2 3-36 0,14-12 36 16,0 0-36-16,-18 13 36 0,1 1-36 0,17-14 16 15,0 0-16-15,-16 19 17 0,-5 5-17 0,21-24 13 16,0 0-13-16,-14 38 14 0,-1 10-14 16,15-48 17-16,0 0-17 15,-5 56 17-15,1 11-17 0,4-67 8 0,0 0-8 0,7 67 8 0,2 3-8 0,-9-70 9 0,0 0-9 16,21 86 9-16,5 8-9 0,-26-94 44 15,0 0-44-15,26 77 44 0,4-8-44 0,25 76-1139 0</inkml:trace>
  <inkml:trace contextRef="#ctx0" brushRef="#br0" timeOffset="103596.251">3927 8053 830 0,'0'0'0'0,"0"0"0"16,-6-20 0-16,6 20 52 0,0 0-52 0,-3-12 53 0,-6-4-53 15,9 16 12-15,0 0-12 0,-8-15 12 0,-1 0-12 16,9 15 52-16,0 0-52 0,-11-16 53 0,1 4-53 0,10 12 50 16,0 0-50-16,-16-12 50 0,2 0-50 0,14 12 63 15,0 0-63-15,-17-13 64 0,-2-1-64 0,19 14 59 16,0 0-59-16,-14-16 59 0,5-6-59 0,9 22 69 15,0 0-69-15,-9-17 70 0,2 2-70 0,7 15 76 16,0 0-76-16,-5-12 76 0,5 0-76 0,0 12 67 0,0 0-67 16,-3-7 67-16,3 2-67 0,0 5 66 0,0 0-66 15,-2-4 66-15,2 4-66 0,0 0 64 16,0 0-64-16,0 0 65 0,0 0-65 0,0 0 47 0,0 0-47 0,0 5 48 16,0 9-48-16,0-14 38 0,0 0-38 0,9 24 38 15,5 12-38-15,-14-36 16 0,0 0-16 16,21 43 17-16,8 12-17 0,-29-55 53 15,0 0-53-15,33 63 54 0,7 11-54 0,9 13 15 0,3 7-15 0,-5-13 16 16,0-4-16-16,-47-77 22 0,0 0-22 0,58 84 23 16,6 1-23-16,-11-18 15 0,1-12-15 0,-16-12 16 15,-8-14-16-15,-4-7 9 0,-5-8-9 0,-6 0 10 16,-4-2-10-16,4 1 9 0,3-1-9 0,-9-1 10 16,-6-8-10-16,6 2 0 0,-1-1 0 0,-4-1 0 15,-2-1 0-15,-2-2-52 0,7 3 52 0,-7-3-52 16,1 4 52-16,-1-4-152 0,0 0 152 0,-1 0-152 0,-3-4 152 15,4 4-218-15,0 0 218 0,-26-17-217 16,-16-14 217-16,-26-17-1167 0</inkml:trace>
  <inkml:trace contextRef="#ctx0" brushRef="#br0" timeOffset="104112.008">4160 7848 1345 0,'0'0'0'0,"0"5"0"0,0 2 0 0,0-7 147 15,0 0-147-15,0 0 147 0,4 0-147 0,-4 0 104 0,0 0-104 16,0 0 104-16,5-4-104 0,-5 4 66 0,0 0-66 0,0 0 66 16,0-6-66-16,0 6 4 0,0 0-4 0,0 0 4 15,3-4-4-15,-3 4 25 0,0 0-25 0,0 0 26 16,0 0-26-16,0 0 2 0,0 0-2 0,0 0 2 15,0 0-2-15,0 0 3 0,0 0-3 0,0 0 3 16,0 0-3-16,0 0-1 0,0 0 1 16,0 0 0-16,0 0 0 0,0 0-9 0,0 0 9 0,0 0-8 15,0 0 8-15,0 0-26 0,0 0 26 0,0 0-26 16,0 0 26-16,0 0-20 0,0 0 20 0,0 0-20 16,0 0 20-16,0 0-5 0,0 0 5 0,0 0-5 15,0 0 5-15,0 0 1 0,0 0-1 0,0 0 1 16,0 0-1-16,0 0 27 0,0 0-27 0,-3 10 27 0,-2 6-27 15,5-16 32-15,0 0-32 0,-13 39 32 16,-4 21-32-16,17-60 37 0,0 0-37 0,-21 67 38 0,-5 12-38 16,5-9 23-16,-3-3-23 0,6-16 24 15,6-15-24-15,12-36 18 0,0 0-18 0,-14 45 19 0,2 1-19 0,12-46 27 16,0 0-27-16,-12 36 27 0,3-7-27 0,9-29 6 16,0 0-6-16,-5 22 7 0,-2-8-7 15,7-14 0-15,0 0 0 0,-2 12 0 0,-1-7 0 16,3-5-55-16,0 0 55 0,0 7-55 0,-4-3 55 0,4-4-154 15,0 0 154-15,0 3-153 0,0-3 153 0,0 0-190 16,0 0 190-16,-3-7-190 0,1-8 190 0,-5-9-1001 16</inkml:trace>
  <inkml:trace contextRef="#ctx0" brushRef="#br0" timeOffset="106027.545">4462 7884 1255 0,'0'0'0'0,"0"0"-98"0,0 0 98 0,0 0-98 0,0-9 98 0,0 9-70 0,0 0 70 15,0-3-70-15,0-1 70 0,0 4-80 0,0 0 80 16,0-3-80-16,-4-2 80 0,4 5-46 15,0 0 46-15,0 0-45 0,-2-4 45 0,2 4 23 0,0 0-23 0,0 0 24 16,-3-3-24-16,3 3 76 0,0 0-76 16,0 0 76-16,0-3-76 0,0 3 76 0,0 0-76 15,0 0 77-15,0 0-77 0,0 0 58 0,0 0-58 0,0 0 59 16,0-4-59-16,0 4 48 0,0 0-48 0,0 0 48 16,-4-2-48-16,4 2 7 0,0 0-7 15,0 0 7-15,0 0-7 0,0 0 20 0,0 0-20 0,0 0 20 16,0 0-20-16,0 0 0 0,0 0 0 0,4 2 0 15,-4 5 0-15,5-2 0 0,4 5 0 0,-2-3 0 16,1 4 0-16,-8-11 0 0,0 0 0 0,18 22 0 16,6 5 0-16,-24-27 2 0,0 0-2 0,26 33 2 15,4 6-2-15,-30-39 12 0,0 0-12 0,35 48 13 0,1 7-13 16,-1-2 33-16,-5 0-33 0,-4-3 34 0,-2-6-34 16,-3 6 34-16,-3-2-34 0,-4 0 35 0,-2 2-35 0,-12-50 43 15,0 0-43-15,12 72 44 0,-7 15-44 16,2-17 35-16,-7-5-35 0,2-27 36 0,-2-23-36 0,0-15 25 15,0 0-25-15,-2 35 26 0,2 4-26 0,0-39 34 16,0 0-34-16,-3 31 35 0,3-5-35 0,0-26-36 16,0 0 36-16,-4 22-36 0,4-10 36 0,0-12-106 15,0 0 106-15,-3 12-106 0,1-9 106 0,2-3-150 16,0 0 150-16,-12-25-149 0,-2-20 149 0,-10-23-763 16</inkml:trace>
  <inkml:trace contextRef="#ctx0" brushRef="#br0" timeOffset="106463.461">4934 8129 1289 0,'0'0'0'0,"0"0"0"16,3-7 0-16,-3 7 141 0,0 0-141 0,0-2 141 16,4-1-141-16,-4 3 44 0,0 0-44 0,0 0 44 15,0 0-44-15,0 0 10 0,0 0-10 0,0 0 11 0,5 3-11 16,-5-3 0-16,0 0 0 0,12 0 0 0,0 0 0 16,-12 0 3-16,0 0-3 0,26 0 3 15,9 0-3-15,-35 0 6 0,0 0-6 0,42-3 7 0,3 3-7 0,-45 0 40 16,0 0-40-16,49-4 40 0,5 3-40 0,-54 1 5 15,0 0-5-15,51 0 6 0,-1 1-6 0,-50-1 11 16,0 0-11-16,44 0 11 0,-1 0-11 16,-43 0 9-16,0 0-9 0,40 0 10 0,-1 0-10 0,-39 0 1 15,0 0-1-15,31 4 1 0,-1-1-1 16,-30-3-2-16,0 0 2 0,24 2-1 0,-7 1 1 0,-17-3-70 16,0 0 70-16,18 4-70 0,-9-1 70 0,-9-3-127 15,0 0 127-15,7 0-127 0,-2 0 127 0,-5 0-174 16,0 0 174-16,-5 4-174 0,-8-4 174 0,-8 3-713 15</inkml:trace>
  <inkml:trace contextRef="#ctx0" brushRef="#br0" timeOffset="106705.053">5094 8435 1188 0,'0'0'0'0,"12"-8"0"15,9-11 0-15,-21 19 135 0,0 0-135 0,10-9 136 16,1 9-136-16,-11 0 100 0,0 0-100 0,23 0 100 16,1 2-100-16,2 0 73 0,4 3-73 0,-1-5 74 15,-3 0-74-15,4 0 0 0,0-3 0 0,-1 1 0 16,1-2 0-16,-30 4 1 0,0 0-1 0,38-3 2 16,4 0-2-16,-42 3-61 0,0 0 61 0,47-4-60 0,5 2 60 15,-52 2-199-15,0 0 199 0,40-12-199 0,-5-6 199 16,37-17-858-16</inkml:trace>
  <inkml:trace contextRef="#ctx0" brushRef="#br0" timeOffset="108736.457">6507 7116 931 0,'0'0'0'16,"-4"-7"0"-16,-1 1 0 0,5 6 152 0,0 0-152 0,-3-6 153 16,-3 1-153-16,6 5 113 0,0 0-113 15,-7-3 114-15,6 0-114 0,1 3 42 0,0 0-42 0,-4-4 42 16,-1-1-42-16,5 5 30 0,0 0-30 0,-4-3 30 15,4-1-30-15,0 4 18 0,0 0-18 0,-3 0 19 16,-2-3-19-16,5 3 35 0,0 0-35 0,-7-2 35 16,5 2-35-16,2 0 30 0,0 0-30 0,-3 0 30 15,-3-2-30-15,6 2 49 0,0 0-49 0,0 0 50 16,-3-1-50-16,3 1 52 0,0 0-52 0,0 0 53 16,0 0-53-16,0 0 54 0,0 0-54 0,0 0 55 15,0 0-55-15,0 0 34 0,0 0-34 0,0 0 34 16,0 0-34-16,0 0 9 0,0 0-9 0,9 5 10 0,-1 2-10 15,-8-7 6-15,0 0-6 0,30 20 7 0,8 11-7 16,-38-31 3-16,0 0-3 0,44 39 3 16,5 6-3-16,-49-45 1 0,0 0-1 0,52 50 2 15,2 1-2-15,-54-51 1 0,0 0-1 0,64 55 1 0,4 3-1 16,-68-58 1-16,0 0-1 0,63 51 1 0,-7-6-1 0,-56-45 0 16,0 0 0-16,41 36 1 0,-9-7-1 0,-32-29-2 15,0 0 2-15,29 33-2 0,-2-6 2 0,-27-27-81 16,0 0 81-16,24 31-81 0,-7 5 81 0,-17-36-180 15,0 0 180-15,16 27-179 0,-4-3 179 0,-12-24-170 16,0 0 170-16,6 7-169 0,-6-10 169 0,8 8-901 16</inkml:trace>
  <inkml:trace contextRef="#ctx0" brushRef="#br0" timeOffset="109115.668">6888 7026 1233 0,'0'0'0'0,"2"-2"0"16,5 0 0-16,-7 2 163 0,0 0-163 0,2 0 163 16,1-3-163-16,-3 3 90 0,0 0-90 0,0 0 91 15,4 0-91-15,-4 0 47 0,0 0-47 0,0 0 47 16,0 0-47-16,0 0 12 0,0 0-12 0,0 0 12 15,-4-4-12-15,4 4 24 0,0 0-24 0,0 0 25 0,-5-1-25 16,5 1 13-16,0 0-13 0,-9 10 13 0,-8 5-13 16,-2 9 29-16,-2 5-29 0,2 4 29 15,-2 6-29 1,21-39 18-16,0 0-18 0,-28 52 19 0,-3 9-19 0,31-61 18 0,0 0-18 0,-34 64 18 0,-4 4-18 0,38-68 4 16,0 0-4-16,-42 71 5 0,2 2-5 15,40-73 14-15,0 0-14 0,-28 45 15 0,14-21-15 0,14-24-10 16,0 0 10-16,-12 22-9 0,7-13 9 15,5-9-119-15,0 0 119 0,0 3-119 0,10-6 119 0,-10 3-189 16,0 0 189-16,20-33-188 0,6-20 188 0,16-31-994 0</inkml:trace>
  <inkml:trace contextRef="#ctx0" brushRef="#br0" timeOffset="109598.072">7305 7392 953 0,'0'0'0'0,"0"-8"0"0,0-3 0 16,0 11 144-16,0 0-144 0,-4-5 144 0,2 2-144 0,2 3 107 16,0 0-107-16,0 0 107 0,-1-4-107 0,1 4 84 15,0 0-84-15,0 0 85 0,0 0-85 0,0 0 56 16,0 0-56-16,0 0 56 0,0 0-56 0,0 0 61 15,0 0-61-15,0 0 62 0,-2 4-62 0,2-4 34 16,0 0-34-16,0 0 35 0,0 0-35 0,0 0 27 16,0 0-27-16,9-4 27 0,3 4-27 0,-12 0 34 15,0 0-34-15,23-5 35 0,13 2-35 0,-36 3 19 16,0 0-19-16,38-7 20 0,6 2-20 0,-44 5 18 16,0 0-18-16,42-4 19 0,0 1-19 0,-42 3 1 15,0 0-1-15,40 0 2 0,1 0-2 0,-41 0-43 0,0 0 43 0,42 3-43 16,-3 2 43-16,-39-5-146 15,0 0 146-15,29 7-145 0,1-3 145 0,29 4-1219 0</inkml:trace>
  <inkml:trace contextRef="#ctx0" brushRef="#br0" timeOffset="110209.034">7869 7161 1211 0,'0'0'0'0,"0"3"0"0,-5 1 0 0,5-4 166 16,0 0-166-16,-2-4 166 0,2-3-166 16,0 7 79-16,0 0-79 0,4-8 79 0,3-4-79 0,-7 12 55 15,0 0-55-15,10-12 56 0,6-5-56 0,1 6 0 16,4 0 0-16,-7 2 1 0,2-3-1 0,1 5-5 15,-3 2 5-15,-2 2-5 0,0-1 5 0,1 1 1 16,-1 1-1-16,-3 2 2 0,1 0-2 0,6 2 0 16,5 1 0-16,-4-3 0 0,4 4 0 0,-21-4 0 0,0 0 0 15,24 5 0-15,8 2 0 16,-32-7 5-16,0 0-5 0,33 8 5 0,0-1-5 0,-33-7 0 0,0 0 0 16,29 9 1-16,-2-1-1 0,-27-8 3 0,0 0-3 15,20 14 3-15,-2 3-3 0,-18-17 1 0,0 0-1 0,12 27 2 16,-10 4-2-16,-2-31 1 15,0 0-1-15,-5 36 2 0,-8 7-2 0,13-43 15 16,0 0-15-16,-14 36 15 0,-5 0-15 0,19-36 8 0,0 0-8 0,-19 31 8 16,-2-4-8-16,21-27 25 0,0 0-25 15,-15 19 26-15,1-2-26 0,1-7 20 0,5-1-20 16,-1-4 20-16,9-1-20 0,-3-1 25 0,3-1-25 16,0-2 26-16,0 0-26 0,0 0 22 0,0 0-22 0,0 0 23 15,0 0-23-15,0 0 9 0,-6 7-9 0,6-7 10 16,0 0-10-16,0 0 5 0,0 0-5 0,0 0 5 15,0 0-5-15,0 0 3 0,0 0-3 0,2 3 3 16,5 0-3-16,-7-3 1 0,0 0-1 0,12 6 2 0,11-3-2 16,-23-3 1-16,0 0-1 0,33 3 1 15,5 1-1-15,-3 1-10 0,2-5 10 0,-8 3-9 0,-3-1 9 16,1 0-18-16,-3 0 18 0,-10 1-18 0,-9 0 18 0,6 1-34 16,-3-3 34-16,1 3-34 0,-4-1 34 15,4 1-87-15,0-4 87 0,-6 0-86 0,1 0 86 16,-4 0-172-16,0 0 172 0,-13 3-172 0,-4 2 172 15,-11 0-994-15</inkml:trace>
  <inkml:trace contextRef="#ctx0" brushRef="#br0" timeOffset="110725.388">6214 6964 1255 0,'0'0'0'0,"-5"-5"0"15,1-2 0-15,4 7 154 0,0 0-154 0,-7-9 154 16,-3 1-154-16,10 8 68 0,0 0-68 0,-9-7 68 0,-3-2-68 16,12 9 18-16,0 0-18 0,-9-3 19 0,-3-1-19 15,12 4-3-15,0 0 3 0,-12-5-3 0,0 4 3 16,12 1-20-16,0 0 20 0,-14-2-19 0,2 2 19 16,12 0-8-16,0 0 8 0,-18 2-8 15,-3 1 8-15,21-3-1 0,0 0 1 0,-17 7-1 0,-1-2 1 0,-1 5 9 16,2 2-9-16,6-8 9 0,8 1-9 0,-4-2 28 15,2 4-28-15,-7 14 28 0,-2 3-28 16,1 3 2-16,1 1-2 0,4-1 3 0,-1 2-3 0,9-29 3 16,0 0-3-16,0 46 4 0,0 9-4 0,5-3 0 15,2 2 0-15,2-9 0 0,3-2 0 16,-12-43-1-16,0 0 1 0,21 55 0 0,8 8 0 0,-29-63-34 0,0 0 34 16,47 75-33-16,18 14 33 0,-65-89-92 15,0 0 92-15,68 67-91 0,9-12 91 0,-77-55-129 0,0 0 129 0,88 33-128 16,13-21 128-16,-101-12-149 0,0 0 149 0,103-6-149 15,-2-21 149-15,103-9-618 0</inkml:trace>
  <inkml:trace contextRef="#ctx0" brushRef="#br0" timeOffset="111208.234">8136 6779 1065 0,'0'0'0'0,"-4"3"0"0,-3 1 0 0,7-4 61 16,0 0-61-16,0 0 61 0,11 0-61 0,-11 0 49 16,0 0-49-16,10 0 50 0,6-4-50 0,-16 4 13 15,0 0-13-15,17 0 14 0,4-3-14 0,-21 3-1 16,0 0 1-16,30 0 0 0,8 0 0 0,-38 0 14 0,0 0-14 16,38 7 15-16,9 1-15 0,-47-8 45 0,0 0-45 15,51 12 45-15,-1 4-45 0,-50-16 24 0,0 0-24 16,56 20 25-16,3 11-25 0,-59-31 19 15,0 0-19-15,56 33 20 0,3 6-20 0,-59-39 46 0,0 0-46 16,60 62 46-16,2 10-46 0,-62-72 49 0,0 0-49 0,39 80 50 16,-10 9-50-16,-15-15 47 0,-14-12-47 0,-5-11 48 15,-7-12-48-15,12-39 3 0,0 0-3 0,-26 64 3 16,-13 11-3-16,39-75-13 0,0 0 13 16,-38 67-13-16,-2-4 13 0,40-63-209 0,0 0 209 0,-38 48-209 15,3-13 209-15,35-35-154 0,0 0 154 0,-35 15-153 16,-2-18 153-16,-32 15-697 0</inkml:trace>
  <inkml:trace contextRef="#ctx0" brushRef="#br0" timeOffset="112058.991">9449 6688 1390 0,'0'0'0'0,"-2"3"0"0,-4 6 0 0,6-9 140 0,-2 0-140 0,2 0 141 15,2-3-141-15,-2 3 104 0,3-6-104 16,-3 6 105-16,3-3-105 0,-3 3 38 0,0 0-38 16,0 0 38-16,0 0-38 0,-3 0 1 0,-2 3-1 0,1-3 1 15,4 0-1-15,-5 2 13 0,2 0-13 0,3-2 14 16,-6 0-14-16,6 0 15 0,0 0-15 0,-10 12 16 16,-4 2-16-16,14-14 17 0,0 0-17 0,-21 25 17 15,-5 4-17-15,26-29 9 0,0 0-9 0,-26 40 9 16,1 10-9-16,25-50 4 0,0 0-4 0,-26 53 4 15,5 8-4-15,21-61 0 0,0 0 0 0,-21 86 1 16,4 18-1-16,17-104 2 0,0 0-2 0,-7 96 2 16,14 0-2-16,-7-96 1 0,0 0-1 0,12 86 2 15,11-6-2-15,-23-80-40 0,0 0 40 0,33 79-39 16,5-5 39-16,-38-74-138 0,0 0 138 0,39 67-138 16,2-9 138-16,-41-58-163 0,0 0 163 0,39 27-162 0,-1-18 162 15,40 25-953-15</inkml:trace>
  <inkml:trace contextRef="#ctx0" brushRef="#br0" timeOffset="120851.515">9665 7101 919 0,'0'0'0'0,"-5"-19"0"0,-2-12 0 0,7 31-84 0,0 0 84 0,-2-1-83 16,6 9 83-16,-4-8-1 0,0 0 1 0,2 7-1 15,1 2 1-15,-3-9 0 0,0 0 0 0,3 3 0 0,-3 2 0 16,0-5 11-16,0 0-11 0,2 4 11 15,-2-1-11-15,0-3 20 0,0 0-20 0,0 0 20 16,0 0-20-16,0 0 5 0,0 0-5 0,0 0 5 0,-5-3-5 16,5 3 0-16,0 0 0 0,0 0 0 0,-3 0 0 0,3 0 3 15,0 0-3-15,0 0 4 0,0 0-4 16,0 0 28-16,0 0-28 0,0 0 28 0,0 0-28 0,0 0 52 16,0 0-52-16,0 0 53 0,-4-4-53 0,4 4 64 15,0 0-64-15,0 0 64 0,-2-3-64 0,2 3 63 16,0 0-63-16,0 0 64 0,0-2-64 0,0 2 70 15,0 0-70-15,0 0 71 0,0-3-71 0,0 3 65 16,0 0-65-16,0 0 66 0,-3-4-66 0,3 4 65 0,0 0-65 16,0 0 65-16,0 0-65 0,0 0 64 0,0 0-64 15,0 0 64-15,0 0-64 0,0 0 42 0,0 0-42 16,0 0 42-16,-4 0-42 0,4 0 42 0,0 0-42 16,0 0 42-16,0 0-42 0,0 0 35 0,0 0-35 0,0 0 35 15,0 0-35-15,0 0 8 0,0 0-8 16,0 0 8-16,0 0-8 0,0 0 6 0,0 0-6 0,7 4 7 15,-1-1-7-15,-6-3-2 0,0 0 2 16,17 12-1-16,11 7 1 0,-28-19-12 0,0 0 12 0,31 32-12 16,11 8 12-16,-42-40-26 0,0 0 26 0,38 39-26 15,4 6 26-15,-4-8 0 0,-6-1 0 0,-4-8 0 16,-7-8 0-16,-21-20 0 16,0 0 0-16,20 24 0 0,7-1 0 0,-27-23 0 0,0 0 0 0,21 15 0 15,-4-3 0-15,-17-12-13 0,0 0 13 0,12 9-12 16,-1-3 12-16,-11-6-108 0,0 0 108 0,10 6-107 15,-1-3 107-15,-9-3-147 0,0 0 147 0,2-19-147 0,-4-10 147 16,-2-17-975-16</inkml:trace>
  <inkml:trace contextRef="#ctx0" brushRef="#br0" timeOffset="121199.017">10083 6959 1054 0,'0'0'0'0,"0"3"0"0,0 2 0 0,0-5 121 0,0 0-121 16,0 0 121-16,0 0-121 0,0 0 101 0,0 0-101 15,0 0 102-15,0 0-102 0,0 0 21 0,0 0-21 16,0 0 21-16,0 0-21 0,0 0 1 0,0 0-1 16,-10 7 2-16,-4 10-2 0,-3-1 8 0,-4 8-8 15,3-9 8-15,6 1-8 0,12-16 13 16,0 0-13-16,-21 27 13 0,0 9-13 0,21-36 25 0,0 0-25 0,-22 43 26 15,-3 1-26-15,25-44 42 16,0 0-42-16,-21 41 43 16,-3 1-43-16,24-42 8 0,0 0-8 0,-19 35 8 0,-2 0-8 0,21-35 7 0,0 0-7 0,-18 27 7 15,6-6-7-15,12-21 1 0,0 0-1 0,-12 19 1 16,3-4-1-16,9-15-41 0,0 0 41 0,-8 12-41 16,1-3 41-16,7-9-94 0,0 0 94 15,-6 8-94-15,6-1 94 0,0-7-182 0,0 0 182 0,6 3-182 0,9-6 182 16,8 3-735-16</inkml:trace>
  <inkml:trace contextRef="#ctx0" brushRef="#br0" timeOffset="121532.72">10122 7156 1379 0,'0'0'0'16,"0"0"0"-16,0 0 0 0,0 0 156 0,0 0-156 16,0 0 156-16,0 0-156 0,0 0 68 15,0 0-68-15,0 0 68 0,5 0-68 0,-5 0 43 0,0 0-43 0,9 0 43 16,6-4-43-16,4 4-20 0,6 0 20 15,-4 0-19-15,1 0 19 0,-1 0-10 0,4-3 10 0,-4 3-10 16,-2 3 10-16,2-3-17 0,-2 4 17 0,0-3-17 16,0-1 17-16,-19 0-45 0,0 0 45 0,23 0-45 15,3-1 45-15,-26 1-116 0,0 0 116 0,28-9-115 16,-2-1 115-16,24-11-1036 0</inkml:trace>
  <inkml:trace contextRef="#ctx0" brushRef="#br0" timeOffset="122123.901">10658 6924 1233 0,'0'0'0'0,"0"0"0"0,-5-5 0 0,5 5 90 16,0 0-90-16,5-1 90 0,7-1-90 0,-12 2 69 16,0 0-69-16,13 0 70 0,1 0-70 0,-14 0 18 15,0 0-18-15,17 0 18 0,2 2-18 0,-19-2 0 16,0 0 0-16,19 3 0 0,2 0 0 0,-21-3 0 0,0 0 0 16,19 7 1-16,-1 2-1 0,-18-9 0 0,0 0 0 15,17 8 1-15,4 3-1 0,-9 1 7 0,2 1-7 0,-7-2 8 16,-2-8-8-16,-5-3 15 0,0 0-15 0,4 12 15 15,-2 4-15-15,-4 4 24 0,-2 4-24 16,4-15 25-16,0-6-25 0,0-3 43 16,0 0-43-16,-8 19 43 0,-1 8-43 0,9-27 14 0,0 0-14 0,-9 19 15 15,-1-2-15-15,10-17 13 0,0 0-13 16,-7 16 14-16,3-8-14 0,4-8 5 0,0 0-5 0,-3 7 5 16,3-2-5-16,0-5-2 0,0 0 2 0,0 4-1 15,0-4 1-15,0 0-37 0,0 0 37 0,0 0-37 16,3-7 37-16,1 2-30 0,1-4 30 0,4 2-30 15,3-1 30-15,-12 8-9 0,0 0 9 0,10-9-8 16,3 2 8-16,-13 7-54 0,0 0 54 0,15-5-53 16,-2 2 53-16,-13 3-34 0,0 0 34 0,13-4-33 0,0 4 33 15,-13 0-15-15,0 0 15 0,12 5-15 0,2 2 15 16,-14-7-14-16,0 0 14 0,12 17-13 0,0 6 13 16,-12-23 3-16,0 0-3 0,9 31 4 0,-7 5-4 0,-2-36 32 15,0 0-32-15,0 36 33 0,-2 1-33 0,2-37 28 16,0 0-28-16,-9 40 28 0,-3 4-28 15,12-44 0-15,0 0 0 0,-16 34 0 0,2-1 0 0,0-9-126 16,2-5 126-16,-7 0-125 0,0 1 125 16,19-20-157-16,0 0 157 0,-21-12-156 0,-3-22 156 0,-20-11-663 15</inkml:trace>
  <inkml:trace contextRef="#ctx0" brushRef="#br0" timeOffset="122447.643">10881 6496 1334 0,'0'0'0'0,"-2"4"0"16,1-1 0-16,1-3 112 0,0 0-112 0,8 9 112 15,10 3-112-15,-18-12 84 0,0 0-84 0,29 22 85 16,17 5-85-16,-3 1 29 0,1 1-29 0,-2 2 29 15,0-1-29-15,-42-30 0 0,0 0 0 0,41 42 1 16,3 7-1-16,-44-49-3 0,0 0 3 0,42 55-2 16,-4 0 2-16,-38-55-7 0,0 0 7 0,31 70-6 15,-3 11 6-15,-28-81-23 0,0 0 23 0,5 85-22 0,-10 3 22 16,5-88-55-16,0 0 55 0,-21 73-54 0,-8-1 54 16,3-17-97-16,-4-10 97 0,13-20-96 0,10-21 96 15,7-4-132-15,0 0 132 0,-34 24-132 0,-13 5 132 0,-33 24-775 16</inkml:trace>
  <inkml:trace contextRef="#ctx0" brushRef="#br0" timeOffset="123512.563">6129 8117 438 0,'0'0'0'15,"12"0"0"-15,11 3 0 0,-23-3 8 0,0 0-8 0,3 0 8 16,-6 0-8-16,3 0 45 0,0 0-45 0,-6 0 46 16,-1-3-46-16,7 3 41 0,0 0-41 15,-5 0 41-15,0 0-41 0,5 0 63 0,0 0-63 0,-4 0 63 16,1-4-63-16,3 4 62 0,0 0-62 0,0 0 62 16,-4 0-62-16,4 0 47 0,0 0-47 0,0 0 48 15,0 0-48-15,0 0 33 0,0 0-33 0,0 0 34 16,4 0-34-16,-4 0 23 0,0 0-23 0,7 0 24 15,2-1-24-15,-9 1 34 0,0 0-34 0,17-2 35 16,0 0-35-16,-17 2 19 0,0 0-19 0,25 0 20 0,6-3-20 16,-31 3 29-16,0 0-29 0,37 0 29 15,6 0-29-15,-43 0 6 0,0 0-6 0,47 0 7 16,9 3-7-16,-56-3 18 0,0 0-18 0,63 0 18 0,5 0-18 16,-68 0 44-16,0 0-44 0,73 0 44 0,5-3-44 15,-78 3 21-15,0 0-21 0,107 0 21 0,16-4-21 16,-123 4 30-16,0 0-30 0,128 0 30 0,4 0-30 0,-132 0 21 15,0 0-21-15,131 7 21 0,-3-2-21 0,-128-5 10 16,0 0-10-16,140 7 10 0,4-2-10 0,-144-5 35 16,0 0-35-16,143 7 35 0,2-3-35 0,-145-4 35 15,0 0-35-15,148 0 35 0,9 1-35 0,-157-1 13 16,0 0-13-16,164-1 14 0,8-3-14 0,-172 4 32 0,0 0-32 16,166-7 32-16,-4 2-32 0,-162 5 18 15,0 0-18-15,163-3 18 0,3-4-18 0,-166 7 10 16,0 0-10-16,167-5 11 0,2-4-11 0,-169 9 27 0,0 0-27 15,166-12 27-15,-6 0-27 0,-37 5 6 0,-25-3-6 0,-9 2 6 16,-12-1-6-16,-77 9 9 0,0 0-9 0,102-12 10 16,13 0-10-16,-21 3 24 0,-10 3-24 15,-9 0 25-15,-11 3-25 0,-64 3 12 0,0 0-12 0,86-9 12 16,11 3-12-16,-24 2 27 0,-6 4-27 16,-12-3 27-16,-4-1-27 0,-51 4 6 0,0 0-6 0,56-1 7 15,3 1-7-15,-59 0 17 0,0 0-17 0,54 0 17 16,-2 0-17-16,-22 1 15 0,-9 3-15 0,-9-4 15 15,-3-2-15-15,-1 2 1 0,-6 0-1 0,-2 0 1 16,4 2-1-16,-4-2-72 0,3 3 72 0,-12 1-72 16,-10-3 72-16,19-1-90 0,0 0 90 0,-36-10-90 15,-15-9 90-15,-36-8-1274 16</inkml:trace>
  <inkml:trace contextRef="#ctx0" brushRef="#br0" timeOffset="124371.934">6604 8190 998 0,'0'0'0'0,"0"0"0"0,0 0 0 0,0 0 137 16,0 0-137-16,0 0 138 0,0 0-138 0,0 0 124 0,0 0-124 15,0 0 125-15,0 0-125 0,0 0 77 0,0 0-77 16,0 0 77-16,0 0-77 0,0 0 49 0,0 0-49 16,0 0 50-16,0 0-50 0,0 0 32 0,0 0-32 0,0 0 32 15,-7 0-32-15,7 0 22 0,0 0-22 0,-5 0 23 16,0 0-23-16,5 0 35 0,0 0-35 0,-7 0 36 16,-2 2-36-16,9-2 2 0,0 0-2 0,-14 7 2 15,-7 0-2-15,21-7 23 0,0 0-23 0,-17 10 24 16,-4 0-24-16,21-10 0 0,0 0 0 0,-21 16 1 15,0 1-1-15,4 2 0 0,-1 0 0 0,6-9 1 16,9-7-1-16,-1 1 0 0,3-1 0 0,-12 18 0 16,-4 15 0-16,17-36 0 0,0 0 0 0,-16 44 0 15,2 13 0-15,14-57 2 0,0 0-2 0,-8 62 2 16,4 9-2-16,1-11 19 0,6-1-19 0,1-15 20 16,-4-6-20-16,0-38 3 0,0 0-3 0,8 51 3 15,6 6-3-15,-14-57-2 0,0 0 2 0,21 77-1 0,9 10 1 0,-30-87-28 16,0 0 28-16,33 67-28 0,5-9 28 15,-38-58-161-15,0 0 161 0,51 36-160 0,10-24 160 16,-61-12-155-16,0 0 155 0,59-17-154 16,4-29 154-16,60-17-928 0</inkml:trace>
  <inkml:trace contextRef="#ctx0" brushRef="#br0" timeOffset="166827.397">7012 8417 259 0,'0'0'0'0,"0"0"0"16,0 0 0-16,0 0 36 0,0 0-36 0,0 0 36 15,0 0-36-15,0 0 61 0,0 0-61 0,0 0 61 16,0 0-61-16,0 0 80 0,0 0-80 0,0 0 80 15,0 0-80-15,0 0 88 0,0 0-88 0,0 0 88 16,0 0-88-16,0 0 93 0,0 0-93 0,0 0 94 0,0 0-94 16,0 0 73-16,0 0-73 0,0 0 74 15,0 0-74-15,0 0 74 0,0 0-74 0,0 0 74 0,0 0-74 0,0 0 56 16,0 0-56-16,0 0 56 0,0 0-56 0,0 0 40 16,0 0-40-16,0 0 40 0,0 0-40 0,0 0 46 15,0 0-46-15,0 0 47 0,0 0-47 0,0 0 35 16,0 0-35-16,0 0 36 0,0 0-36 0,0 0 15 15,0 0-15-15,0 0 15 0,0 0-15 0,0 0 32 16,0 0-32-16,0 0 32 0,0 0-32 0,0 0 1 16,0 0-1-16,0 0 2 0,0 0-2 0,0 0 12 0,0 0-12 15,0 0 12-15,5 39-12 0,-5-39 39 0,0 0-39 16,7 36 40-16,-2 14-40 0,-5-50 18 16,0 0-18-16,7 46 18 0,2 4-18 0,-4-6 37 0,4-4-37 15,-5-13 37-15,-4-6-37 0,5-4 21 0,-2-4-21 16,1-1 21-16,-4-3-21 0,5 3 41 0,-2-4-41 0,3 1 41 15,-6-4-41-15,3 0 22 0,-1 0-22 0,1 2 23 16,1-3-23-16,-2 4 18 0,1-1-18 0,1-2 19 16,-4 2-19-16,3-3 5 0,2 1-5 0,-1-2 5 15,-3 1-5-15,3 1 1 16,-1-2-1-16,-3-1 1 0,4 3-1 0,-4-5-47 0,0 0 47 0,2 5-47 16,1-1 47-16,-3-4-141 0,0 0 141 0,4 1-140 15,1-2 140-15,-5 1-147 0,0 0 147 0,0-23-147 16,3-16 147-16,-1-21-1018 0</inkml:trace>
  <inkml:trace contextRef="#ctx0" brushRef="#br0" timeOffset="167446.441">7585 8643 1143 0,'0'0'0'0,"-5"-7"0"0,-2-3 0 0,7 10 86 0,0 0-86 0,-2-2 86 16,2-2-86-16,0 4 12 0,0 0-12 0,0 0 13 15,5 4-13-15,-5-4 12 0,0 0-12 0,0 0 12 16,0 3-12-16,0-3 1 0,0 0-1 0,0 0 2 0,4 5-2 15,-4-5 29-15,0 0-29 0,0 0 29 16,0 0-29-16,0 0 47 0,0 0-47 0,0 0 48 16,0 0-48-16,0 0 47 0,0 0-47 0,0 0 47 0,0 4-47 15,0-4 42-15,0 0-42 0,5 0 43 16,-1 2-43-16,-4-2 58 0,0 0-58 0,5 0 59 0,4 0-59 16,-9 0 33-16,0 0-33 0,15-2 33 0,6-2-33 15,-21 4 16-15,0 0-16 0,30-6 17 0,13-3-17 0,-43 9 31 16,0 0-31-16,47-5 31 0,7 1-31 0,-54 4 10 15,0 0-10-15,51-5 10 0,5 4-10 16,-56 1 5-16,0 0-5 0,47 0 6 0,-4 0-6 0,-43 0 15 16,0 0-15-16,37 3 15 0,-8 0-15 0,-29-3 0 15,0 0 0-15,27 4 1 0,-10-2-1 0,-17-2-17 0,0 0 17 16,16 1-17-16,-8 1 17 0,-8-2-175 0,0 0 175 16,0 0-174-16,0 0 174 0,0 0-129 0,0 0 129 0,-27-9-129 15,-17-11 129-15,-24-9-957 0</inkml:trace>
  <inkml:trace contextRef="#ctx0" brushRef="#br0" timeOffset="168113.677">8094 8497 1547 0,'0'0'0'0,"-4"-7"0"16,-4-8 0-16,4 11 78 0,8 4-78 0,-4 0 79 0,3 0-79 15,-1 0-27-15,5 0 27 0,2-1-27 0,3-3 27 0,-12 4-59 16,0 0 59-16,17-7-59 0,6-1 59 16,-23 8-61-16,0 0 61 0,24-10-60 0,1-1 60 0,-25 11-17 15,0 0 17-15,26-10-17 0,3-2 17 0,-29 12 18 16,0 0-18-16,26-9 18 0,4 3-18 0,-30 6 46 15,0 0-46-15,30-6 47 0,-4 3-47 0,-2-2 57 16,-1 3-57-16,-7 2 58 0,-8 0-58 0,1 4 9 16,3-1-9-16,-7 0 9 0,2 1-9 0,2 1 34 15,0 0-34-15,0 2 34 0,-6-4-34 0,6 3 26 0,-4 4-26 16,0-2 26-16,-1-2-26 0,3 4 8 16,-2 2-8-16,-2-4 8 0,-1 3-8 0,-2-11 18 15,0 0-18-15,4 20 19 0,-4 8-19 0,0-28 15 0,0 0-15 16,0 24 15-16,0 0-15 0,0-24 9 0,0 0-9 15,-9 30 9-15,-9 5-9 0,18-35 34 0,0 0-34 0,-12 29 34 16,-3-2-34-16,15-27 1 0,0 0-1 0,-23 31 2 16,-7 0-2-16,30-31 6 0,0 0-6 0,-21 26 6 15,-1-4-6-15,22-22 15 0,0 0-15 0,-21 17 15 16,2 2-15-16,19-19 3 0,0 0-3 0,-14 10 4 16,0-1-4-16,14-9 12 0,0 0-12 0,-7 8 13 15,-2-4-13-15,9-4 15 0,0 0-15 0,-5 3 15 16,-2-1-15-16,7-2 15 0,0 0-15 0,-2 3 15 15,-1-3-15-15,3 0 4 0,0 0-4 0,0 0 5 16,0 0-5-16,0 0 0 0,0 0 0 0,5 0 1 16,7 0-1-16,-12 0 0 0,0 0 0 0,18-3 0 15,6-1 0-15,2-1 0 0,0-2 0 0,-5 4 0 16,-3 1 0-16,1-1-8 0,-2-1 8 0,-3 4-7 0,-2 0 7 16,0 0 0-16,1 2 0 0,1 3 0 0,-2-3 0 0,2 1-4 15,1 4 4-15,-2-3-3 0,-5-4 3 0,-8 0-49 16,0 0 49-16,9 1-48 15,3 1 48-15,-12-2-121 0,0 0 121 0,9 2-121 0,0 1 121 0,-9-3-165 16,0 0 165-16,0-12-165 0,0-8 165 0,1-11-937 16</inkml:trace>
  <inkml:trace contextRef="#ctx0" brushRef="#br0" timeOffset="168549.873">8634 8144 1244 0,'0'0'0'0,"0"4"0"15,-2-1 0-15,2-3 57 0,0 0-57 0,0 5 58 16,2-5-58-16,-2 0-1 0,0 0 1 0,9 5 0 15,3 2 0-15,-12-7-3 0,0 0 3 0,15 12-2 16,5 4 2-16,-20-16-1 0,0 0 1 0,28 18 0 16,1 3 0-16,1-2 21 0,-4 5-21 0,-3-9 21 15,-4 1-21-15,2 1 47 0,1-2-47 0,-1 4 48 0,-7-5-48 16,5 8 47-16,-5 0-47 0,-2 1 47 0,1-1-47 16,-13-22 54-16,0 0-54 0,10 32 54 0,6 8-54 15,-16-40 32-15,0 0-32 0,8 39 32 0,1 2-32 16,-9-41 34-16,0 0-34 0,7 38 34 0,-2-4-34 0,-5-3 8 15,0-5-8-15,0-7 8 0,0-4-8 0,-3 0 11 16,-2 1-11-16,1-4 11 0,1 0-11 0,-3 3-24 16,1-1 24-16,2-4-23 0,3-1 23 0,0-9-79 15,0 0 79-15,-6 10-78 0,3 2 78 0,3-12-126 16,0 0 126-16,-3 9-126 0,-1-1 126 0,4-8-159 16,0 0 159-16,-2-12-158 0,-1-12 158 15,-6-15-717-15</inkml:trace>
  <inkml:trace contextRef="#ctx0" brushRef="#br0" timeOffset="168998.088">9474 8184 1222 0,'0'0'0'0,"-6"0"0"16,-4 0 0-1,10 0 94-15,0 0-94 0,0 0 95 0,2 3-42 0,-2-3-53 16,5 2 53-16,-2-1-53 0,-3-1 37 0,0 0-37 0,2 2 38 0,2 2-38 16,-4-4 18-16,0 0-18 0,0 3 18 0,3-1-18 15,-3-2 56-15,0 0-56 0,0 3 56 0,0 4-56 0,0-7 30 16,0 0-30-16,-3 5 30 0,-1 5-30 0,4-10 27 15,0 0-27-15,-9 18 27 0,-1 4-27 0,-2 2 16 16,-7 3-16-16,8-11 17 0,-1-4-17 16,3 3-1-16,2-1 1 0,-1 13 0 15,-3 7 0-15,11-34-3 0,0 0 3 0,-12 48-3 0,0 11 3 0,12-59-8 16,0 0 8-16,-6 61-7 0,0 6 7 0,4-7-16 16,4-3 16-16,4-4-15 0,0-5 15 0,-6-48-23 15,0 0 23-15,14 55-22 0,5-4 22 0,-19-51-44 16,0 0 44-16,17 48-44 0,6-5 44 0,-23-43-83 0,0 0 83 0,28 39-83 15,-2-10 83-15,-26-29-134 0,0 0 134 0,30 16-133 16,-4-15 133-16,29 17-858 16</inkml:trace>
  <inkml:trace contextRef="#ctx0" brushRef="#br0" timeOffset="169222.975">9456 8439 1009 0,'0'0'0'0,"0"2"0"0,-5 4 0 0,5-6-52 16,0 0 52-16,0 0-51 0,5-8 51 0,0 4-168 15,2-2 168-15,-1 0-167 0,2 3 167 0,5-6-327 16</inkml:trace>
  <inkml:trace contextRef="#ctx0" brushRef="#br0" timeOffset="169626.895">9512 8411 359 0,'0'0'0'0,"0"0"0"0,0 0 0 0,0 0 136 16,3 0-136-16,-3 0 137 0,0 0-137 0,0 0 115 16,0 0-115-16,0 0 116 0,0 0-116 0,0 0 80 0,0 0-80 15,0 0 80-15,2-3-80 0,-2 3 54 16,7-7-54-16,-7 7 55 0,4-5-55 0,-4 5 50 0,5-3-50 15,-5 3 51-15,0 0-51 0,0 0 36 0,0 0-36 16,0 0 37-16,0 0-37 0,0 0 34 0,0 0-34 16,0 0 34-16,0 0-34 0,0 0 32 0,0 0-32 0,0 0 33 15,0 0-33-15,0 0 13 0,0 0-13 0,0 0 14 16,0 0-14-16,0 0 31 0,0 0-31 16,0 0 31-16,0 0-31 0,0 0 41 0,0 0-41 0,0 0 41 15,0 0-41-15,0 0 32 0,0 0-32 0,0 0 33 16,0 0-33-16,0 0 24 0,0 0-24 0,0 0 25 15,0 0-25-15,0 0 35 0,0 0-35 0,0 0 35 16,0 0-35-16,0 0 6 0,0 3-6 0,0 2 7 16,0 2-7-16,0-7 28 0,0 0-28 0,5 31 28 15,4 17-28-15,-9-48 19 0,0 0-19 0,10 55 20 16,4 3-20-16,-14-58 25 0,0 0-25 0,9 60 26 16,3 0-26-16,-12-60 14 0,0 0-14 0,12 58 15 15,-3-7-15-15,-9-51 18 0,0 0-18 0,9 43 19 0,-4-12-19 16,-5-31 3-16,0 0-3 0,3 26 4 0,1-7-4 0,-4-19-41 15,0 0 41-15,5 15-40 0,-5-5 40 16,0-10-128-16,0 0 128 0,0 0-127 0,4-15 127 0,-4 15-161 16,0 0 161-16,5-34-161 0,-2-18 161 15,6-33-926-15</inkml:trace>
  <inkml:trace contextRef="#ctx0" brushRef="#br0" timeOffset="169971.075">9902 8615 1211 0,'0'0'0'0,"-5"-3"0"15,-7-4 0-15,12 7 21 0,0 0-21 0,0 0 21 16,8 3-21-16,-8-3-36 0,0 0 36 0,9 0-35 15,3 0 35-15,-12 0-34 0,0 0 34 0,14 0-34 16,7 0 34-16,-21 0-5 0,0 0 5 0,25 0-5 16,1-3 5-16,-26 3 3 0,0 0-3 0,33-2 4 15,5 1-4-15,-38 1 74 0,0 0-74 0,40 0 75 0,2 0-75 16,-42 0 74-16,0 0-74 0,42 0 75 16,-4 1-75-16,-38-1 51 0,0 0-51 0,30 0 51 15,-4 0-51-15,-26 0 18 0,0 0-18 0,21 0 18 0,-7 0-18 16,-14 0-58-16,0 0 58 0,12 0-57 15,-5 2 57-15,-7-2-153 0,0 0 153 0,3-15-153 0,-4-11 153 16,2-15-747-16</inkml:trace>
  <inkml:trace contextRef="#ctx0" brushRef="#br0" timeOffset="170636.735">10517 8321 875 0,'0'0'0'0,"0"0"0"0,-3-7 0 0,3 7 0 0,0 0 0 0,7-4 0 16,7 3 0-16,-14 1-8 0,0 0 8 0,20-4-8 15,12-3 8-15,-32 7 5 0,0 0-5 0,31-5 5 16,6 2-5-16,-37 3 59 0,0 0-59 0,29 0 59 16,-1 0-59-16,-28 0 90 0,0 0-90 0,23 0 90 15,1 5-90-15,-6 2 72 0,-1-2-72 0,-5 0 72 16,-8 0-72-16,5 0 58 0,-6-1-58 0,2-1 59 16,-1 1-59-16,1-1 47 0,-2 2-47 0,-1-1 48 0,-2-3-48 15,0 3 36-15,2-2-36 0,-2 3 36 0,-2-2-36 16,0 6 45-16,-1-1-45 0,-1 1 45 0,3 1-45 15,-6 5 26-15,2 1-26 0,-2-2 26 0,5-4-26 0,2-10 35 16,0 0-35-16,-7 15 36 0,2 1-36 0,5-16 22 16,0 0-22-16,-9 13 22 15,4-1-22-15,5-12 5 0,0 0-5 0,-4 11 5 0,1-4-5 16,3-7 15-16,0 0-15 0,-2 6 16 0,0-2-16 0,2-4 1 16,0 0-1-16,0 3 1 0,2-3-1 0,-2 0 0 15,0 0 0-15,0 0 1 0,5-1-1 0,-5 1 0 0,0 0 0 16,4-2 0-16,4 0 0 0,-8 2-1 15,0 0 1-15,9-2 0 0,0 2 0 0,-9 0 0 0,0 0 0 16,9 4 0-16,3 3 0 0,-12-7 0 0,0 0 0 16,14 8 0-16,7 6 0 0,-21-14-37 15,0 0 37-15,17 20-36 0,4 4 36 0,-21-24-28 16,0 0 28-16,14 24-28 0,1 0 28 0,-15-24-26 0,0 0 26 16,7 23-26-16,0 1 26 0,-7-24-5 0,0 0 5 0,4 19-4 15,-1 1 4-15,-3-20-9 0,0 0 9 0,-8 19-9 16,-5 3 9-16,-2-3-8 15,-3 0 8-15,13-7-8 0,2-9 8 0,1-1-44 0,0-2 44 0,-12 7-43 16,-10 5 43-16,5-7-87 0,-2-5 87 0,9 3-87 16,-1 4 87-16,13-7-134 15,0 0 134-15,-22-15-134 0,-8-9 134 0,-20-12-763 0</inkml:trace>
  <inkml:trace contextRef="#ctx0" brushRef="#br0" timeOffset="170961.149">10810 8148 1199 0,'0'0'0'0,"-4"1"0"0,-1 3 0 0,5-4 81 0,0 0-81 0,5 3 81 0,13 1-81 0,-18-4 55 15,0 0-55-15,24 3 55 0,6 2-55 0,-30-5 19 16,0 0-19-16,31 7 20 0,6-5-20 0,-37-2 3 0,0 0-3 16,38 10 4-16,0-1-4 0,-38-9 46 0,0 0-46 15,39 18 47-15,2 6-47 0,-11 7 48 0,0 5-48 0,-8 0 49 16,-1 4-49-16,-21-40 65 0,0 0-65 0,16 58 66 16,-2 12-66-1,-7 7 36-15,-2 7-36 0,-3-31 36 16,-2-18-36-16,0-35-71 0,0 0 71 0,-32 75-70 0,-22 26 70 0,54-101-91 0,0 0 91 0,-78 53-90 15,-23-26 90-15,-77 56-1109 0</inkml:trace>
  <inkml:trace contextRef="#ctx0" brushRef="#br0" timeOffset="179334.139">12296 7593 841 0,'0'0'0'0,"-5"3"0"0,-8 2 0 0,13-5 98 16,0 0-98-16,0 0 99 0,0-5-99 0,0 5 52 15,0 0-52-15,2-3 53 0,0-1-53 0,-2 4 45 16,0 0-45-16,2-3 45 0,1-1-45 0,-3 4 37 16,0 0-37-16,0-3 38 0,0 1-38 0,0 2 43 0,0 0-43 15,0 0 43-15,-5-3-43 0,5 3 35 16,0 0-35-16,0 0 36 0,-4 0-36 0,-1 0 16 0,2-4-16 15,-4 4 17-15,5-1-17 0,-5 1 21 0,5-2-21 0,-5 2 21 16,4-2-21-16,-2 2 3 0,-1-3-3 0,-1 3 4 16,6 0-4-16,-6 0 0 0,3 0 0 0,2 0 1 15,-3 0-1-15,2 0 6 0,-4 3-6 0,2-3 6 16,1 0-6-16,-1 2 0 0,-2-2 0 0,2 2 0 16,-1-2 0-16,6 0-12 0,0 0 12 0,-17 5-12 15,-7 3 12-15,24-8-17 0,0 0 17 0,-23 7-16 16,2 2 16-16,21-9-17 0,0 0 17 0,-19 7-17 15,1 1 17-15,18-8-9 0,0 0 9 0,-13 4-9 16,0-1 9-16,13-3-10 0,0 0 10 0,-8 3-9 16,1-1 9-16,7-2-8 0,0 0 8 0,-6 4-8 0,3-1 8 15,3-3-15-15,0 0 15 0,-2 0-15 16,-1 2 15-16,3-2-8 0,0 0 8 0,0 0-8 0,0 3 8 16,0-3-9-16,0 0 9 0,3 7-9 0,8 2 9 0,-11-9 0 15,0 0 0-15,19 8 0 0,7 2 0 0,-26-10 5 16,0 0-5-16,30 12 5 0,-1-3-5 15,-29-9 9-15,0 0-9 0,32 9 9 0,4-3-9 16,-36-6 9-16,0 0-9 0,35 7 10 0,3-2-10 0,-38-5 8 16,0 0-8-16,42 7 8 0,0-2-8 0,-42-5 3 15,0 0-3-15,38 7 4 0,4-5-4 0,-42-2 19 0,0 0-19 16,40 2 20-16,-2-2-20 0,-38 0-5 0,0 0 5 16,34 0-5-16,-8 0 5 0,-26 0-106 15,0 0 106-15,24-2-105 0,-6 0 105 0,-18 2-146 0,0 0 146 0,6-7-145 16,-4-5 145-16,10-6-616 0</inkml:trace>
  <inkml:trace contextRef="#ctx0" brushRef="#br0" timeOffset="179600.849">12134 7959 1278 0,'0'0'0'0,"3"-15"0"16,8-6 0-16,-8 13 106 0,-3 6-106 0,0 2 106 0,4-2-106 15,-4 6 47-15,1 1-47 0,6 2 47 0,-1 1-47 16,2-3 3-16,5 2-3 0,2-3 3 0,3-1-3 16,-18-3-3-16,0 0 3 0,22 5-3 0,4-1 3 0,-26-4-11 15,0 0 11-15,32 5-11 0,6-2 11 0,-38-3-40 16,0 0 40-16,44 5-39 0,1 0 39 15,-45-5-226-15,0 0 226 0,49 9-225 0,1-4 225 0,51 11-658 16</inkml:trace>
  <inkml:trace contextRef="#ctx0" brushRef="#br0" timeOffset="180699.397">13209 7046 774 0,'0'0'0'0,"0"0"0"15,0 0 0-15,0 0 57 0,0 0-57 0,0 0 58 0,0 0-58 0,0 0 0 16,0 0 0-16,0 0 0 15,0 0 0-15,0 0-12 0,0 0 12 0,0 0-12 0,0 0 12 0,0 0 1 16,0 0-1-16,0 0 1 0,3-3-1 0,-3 3 70 16,0 0-70-16,0 0 70 0,4-5-70 0,-4 5 77 15,0 0-77 1,0-4 78-16,1 1-78 0,-1 3 36 0,0 0-36 0,0-7 36 0,-1 2-36 0,1 5 22 0,0 0-22 16,0-7 23-16,-4 2-23 0,4 5 18 0,0 0-18 15,0-7 18-15,-5 2-18 0,5 5 24 0,0 0-24 16,-4-7 25-16,4 2-25 0,0 5 31 0,0 0-31 0,-3-4 31 15,1 1-31-15,2 3 36 0,0 0-36 16,0 0 37-16,-1-4-37 0,1 4 3 0,0 0-3 0,0 0 4 16,0 0-4-16,0 0 27 0,0 0-27 0,0 0 27 15,0 0-27-15,0 0 0 0,0 0 0 0,0 0 0 16,0 7 0-16,0-7 3 0,0 0-3 0,1 12 3 16,4 9-3-16,-5-21 11 0,0 0-11 0,4 34 11 15,5 9-11-15,-9-43 8 0,0 0-8 0,5 51 9 16,4 4-9-16,-9-55 24 0,0 0-24 0,8 57 25 15,5 1-25-15,-13-58 20 0,0 0-20 0,12 51 20 16,-2-3-20-16,-10-48 34 0,0 0-34 0,12 40 35 16,4-6-35-16,-16-34 12 0,0 0-12 0,9 27 12 15,-1-3-12-15,-8-24 2 0,0 0-2 0,7 16 2 16,-1-4-2-16,-6-12-20 0,0 0 20 0,3 12-19 16,-1-7 19-16,-2-5-108 0,0 0 108 0,-2 5-108 0,-1-3 108 15,3-2-177-15,0 0 177 0,-18-7-176 0,-6-7 176 16,-14-10-784-16</inkml:trace>
  <inkml:trace contextRef="#ctx0" brushRef="#br0" timeOffset="181010.474">12958 7702 1188 0,'0'0'0'15,"9"-7"0"-15,6-8 0 0,-15 15 158 0,0 0-158 0,9-9 158 16,-6 3-158-16,-3 6 65 0,0 0-65 0,11-4 66 16,1 2-66-16,-12 2 34 0,0 0-34 0,24-6 35 15,8-3-35-15,-32 9 0 0,0 0 0 16,42-10 0-16,10-1 0 0,2 1 5 0,5-2-5 0,-3 0 5 16,0 4-5-16,-6 1 33 0,-1-2-33 0,-2 6 34 15,0-1-34-15,-47 4 27 0,0 0-27 0,52-3 27 16,6 1-27-16,-6 2 4 0,-5-3-4 0,-10 3 5 15,-9 0-5-15,-4-4 4 0,-3 1-4 0,-4 1 5 16,-5 2-5-16,-3 0-86 0,-4 0 86 0,-1 0-86 16,-1 2 86-16,-3-2-149 0,0 0 149 0,-21-2-149 15,-17-1 149-15,-25-6-940 0</inkml:trace>
  <inkml:trace contextRef="#ctx0" brushRef="#br0" timeOffset="181582.452">13076 7964 1502 0,'0'0'0'0,"2"-8"0"0,5-8 0 0,-7 8 62 16,0-1-62-16,0-1 63 0,3 5-63 0,-3 5-41 15,0 0 41-15,11-12-40 0,10 0 40 0,-21 12-61 0,0 0 61 0,26-14-61 16,7 0 61-16,-33 14-68 0,0 0 68 16,38-15-68-16,8 3 68 0,-46 12 6 0,0 0-6 0,42-10 6 15,5 8-6-15,-47 2 52 0,0 0-52 0,43 0 52 16,1 5-52-16,-44-5 18 0,0 0-18 16,41 12 19-16,1 7-19 0,-42-19 34 0,0 0-34 0,39 24 35 15,-5 7-35-15,-34-31 2 0,0 0-2 0,28 32 2 16,-7 3-2-16,-21-35 7 0,0 0-7 0,12 39 7 15,-6 6-7-15,-6-45 1 0,0 0-1 0,-7 41 1 16,-7 0-1-16,14-41 0 0,0 0 0 0,-21 43 0 16,-5-4 0-16,-2-8 0 0,-2-4 0 0,16-10 0 15,6-6 0-15,8-11 0 0,0 0 0 0,-27 20 0 16,-9-1 0-16,36-19 2 0,0 0-2 0,-30 17 2 16,2-1-2-16,28-16 28 0,0 0-28 0,-21 12 28 0,6-6-28 15,15-6 5-15,0 0-5 0,-16 6 5 0,6-3-5 16,10-3 41-16,0 0-41 0,-9 3 41 0,2-3-41 15,7 0 47-15,0 0-47 0,-5 2 48 0,1-2-48 0,4 0 35 16,0 0-35-16,0 0 35 0,4-5-35 0,-4 5 40 16,0 0-40-16,12-7 41 0,5 2-41 0,1 0 17 15,-1 1-17-15,4 1 17 0,0-2-17 16,0 1 12-16,2 1-12 0,-6 0 13 0,-3 3-13 0,3-4 10 16,4 4-10-16,2 0 10 0,-2 4-10 0,-21-4-1 15,0 0 1-15,24 0-1 0,8 0 1 16,-32 0-125-16,0 0 125 0,26 0-125 0,-2-6 125 0,23 3-1225 15</inkml:trace>
  <inkml:trace contextRef="#ctx0" brushRef="#br0" timeOffset="182420.985">14550 7080 1155 0,'0'0'0'0,"0"-3"0"0,-2-9 0 15,2 12 64-15,0 0-64 0,0-3 65 0,0-1-65 16,0 4 32-16,0 0-32 0,0 0 33 0,0 0-33 16,-3 0 5-16,-1 4-5 0,-1-1 5 0,0 2-5 0,-4 4 6 15,-3 3-6-15,2-2 6 0,-1 2-6 0,11-12 28 16,0 0-28-16,-21 27 28 0,-5 13-28 0,26-40 12 16,0 0-12-16,-30 48 12 0,1 13-12 0,29-61 12 15,0 0-12-15,-38 100 13 0,-4 28-13 16,42-128 25-16,0 0-25 0,-30 129 26 0,4 8-26 0,26-137 36 15,0 0-36-15,-9 121 36 0,15-6-36 0,-6-115 21 16,0 0-21-16,15 94 21 0,13-15-21 0,-4-17 29 16,1-23-29-16,1-10 29 0,-3-13-29 0,-8-4-28 0,-3-5 28 0,-3-4-28 15,-4-6 28-15,-5 3-124 0,0 0 124 16,13-11-124-16,1-6 124 0,-14 17-187 0,0 0 187 0,12-36-186 16,3-17 186-16,12-36-660 0</inkml:trace>
  <inkml:trace contextRef="#ctx0" brushRef="#br0" timeOffset="182731.638">14365 7437 1334 0,'0'0'0'0,"2"10"0"0,3 5 0 15,-5-15 184-15,0 0-184 0,0 0 185 0,4-3-185 16,-4 3 123-16,0 0-123 0,3-7 123 0,3 2-123 15,-6 5 62-15,0 0-62 0,15-7 63 0,3 2-63 16,3 2 5-16,5-1-5 0,0 8 6 0,2 1-6 0,-28-5 4 16,0 0-4-16,35 12 4 0,6 7-4 15,-41-19 0-15,0 0 0 0,47 24 0 0,4 6 0 0,-51-30-8 16,0 0 8-16,50 36-7 0,1 7 7 16,-51-43-26-1,0 0 26-15,52 45-26 0,-1 4 26 0,-51-49-20 0,0 0 20 0,43 43-20 16,-3-7 20-16,-40-36-63 0,0 0 63 0,32 28-63 0,-6-11 63 0,-26-17-132 15,0 0 132-15,17 10-132 0,-4-13 132 0,-13 3-168 16,0 0 168-16,3-21-168 0,-12-13 168 0,4-18-843 16</inkml:trace>
  <inkml:trace contextRef="#ctx0" brushRef="#br0" timeOffset="183001.219">14879 7361 471 0,'0'0'0'0,"4"4"0"16,3 3 0-16,-7-7 171 0,0 0-171 0,0 0 171 15,-2-7-171-15,2 7 162 0,0 0-162 0,-3-7 162 16,-1 2-162-16,4 5 133 0,0 0-133 0,-2-4 134 16,-1 1-134-16,3 3 103 0,0 0-103 0,-4 3 103 15,3 4-103-15,-3 7 71 0,-1 5-71 0,1 0 71 16,-4-4-71-16,-1 11 45 0,-3 5-45 0,0-1 46 16,-2 5-46-16,14-35 21 0,0 0-21 0,-21 44 21 0,-5 2-21 15,26-46 5-15,0 0-5 0,-28 48 5 16,-4-3-5-16,32-45-9 0,0 0 9 0,-24 36-8 15,1-9 8-15,23-27-86 0,0 0 86 0,-15 23-86 0,1-8 86 16,14-15-132-16,0 0 132 0,-2-12-131 0,9-22 131 16,-2-11-990-16</inkml:trace>
  <inkml:trace contextRef="#ctx0" brushRef="#br0" timeOffset="183419.479">15109 7635 1334 0,'0'0'0'0,"0"-6"0"15,-3-6 0-15,3 12 106 0,0 0-106 0,3-7 107 16,-3 7-107-16,0 0 66 0,0 0-66 0,9 3 67 16,3 1-67-16,-12-4 48 0,0 0-48 0,23 0 49 15,8 0-49-15,-31 0 21 0,0 0-21 0,35 0 21 16,7 0-21-16,-4-7 24 0,1 2-24 0,-1 1 25 15,-3 1-25-15,-35 3 9 0,0 0-9 0,43-2 10 0,6 0-10 16,-5 1 6-16,-3 1-6 0,-6 0 6 0,-2-4-6 0,-10 4-35 16,-2-3 35-16,-4 1-35 0,-1 0 35 15,-4-1-189-15,-7-2 189 0,2-2-188 0,0 2 188 16,-7 5-162-16,0 0 162 0,-5-21-162 0,-7-6 162 0,-5-19-746 16</inkml:trace>
  <inkml:trace contextRef="#ctx0" brushRef="#br0" timeOffset="183849.457">15851 7382 1121 0,'0'0'0'0,"11"-5"0"0,8-4 0 0,-19 9 123 0,0 0-123 0,23-7 123 16,6-1-123-16,-29 8 71 0,0 0-71 0,30-7 71 15,3 2-71-15,-33 5 22 0,0 0-22 0,30 0 22 16,-4 0-22-16,-26 0-3 0,0 0 3 0,24 1-2 16,-3 6 2-16,-21-7-1 0,0 0 1 0,18 5-1 15,-6 2 1-15,-12-7-4 0,0 0 4 0,12 16-3 16,-3-1 3-16,-4 6-3 0,-9 1 3 0,4-7-2 16,4-3 2-16,-4-12 0 0,0 0 0 0,-9 30 1 15,-3 12-1-15,12-42 0 0,0 0 0 0,-17 40 0 16,-4 6 0-16,21-46 1 0,0 0-1 0,-25 39 2 15,3 3-2-15,22-42 9 0,0 0-9 0,-21 29 9 0,3-7-9 16,18-22 15-16,0 0-15 0,-12 19 15 16,3-4-15-16,9-15 4 0,0 0-4 0,-8 12 4 0,1-5-4 0,7-7 22 15,0 0-22-15,-6 5 22 0,6 2-22 16,0-7 2-16,0 0-2 0,13 12 3 0,6-3-3 0,-19-9 0 16,0 0 0-1,28 6 0-15,10-2 0 0,-38-4-65 0,0 0 65 0,35 0-65 16,7-4 65-16,-42 4-161 0,0 0 161 0,41-12-160 0,-2-1 160 15,-39 13-147-15,0 0 147 0,38-26-147 0,0-8 147 0,36-30-577 16</inkml:trace>
  <inkml:trace contextRef="#ctx0" brushRef="#br0" timeOffset="184173.172">16027 7012 1244 0,'0'0'0'0,"7"7"0"15,6-2 0-15,-13-5 119 0,0 0-119 0,8 3 120 16,3 1-120-16,3-1 37 0,1 1-37 0,6 1 37 16,4-2-37-16,-3 6 37 0,1 1-37 0,3 2 37 15,4 0-37-15,-30-12 0 0,0 0 0 0,29 17 0 16,10 9 0-16,-39-26 0 0,0 0 0 0,34 36 0 15,5 3 0-15,-39-39 1 0,0 0-1 0,35 46 1 16,-4 6-1-16,-31-52-4 0,0 0 4 0,23 51-3 16,-6 4 3-16,-17-55-3 0,0 0 3 0,12 57-3 15,-8-3 3-15,-4-54 28 0,0 0-28 0,0 48 28 16,-7-5-28-16,7-43-92 0,0 0 92 0,-11 43-91 0,-6-4 91 0,17-39-207 16,0 0 207-16,-16 28-206 15,-1-4 206-15,-16 27-699 0</inkml:trace>
  <inkml:trace contextRef="#ctx0" brushRef="#br0" timeOffset="184744.315">17172 6794 247 0,'0'0'0'0,"-3"-5"0"16,-3-2 0-16,6 7 130 0,0 0-130 0,0-3 130 0,4 3-130 16,-4 0 137-16,0 0-137 0,3 0 137 0,2 0-137 15,-5 0 122-15,0 0-122 0,4 3 122 0,1-3-122 0,-5 0 78 16,0 0-78-16,0 0 79 0,0 0-79 0,0 0 49 16,0 0-49-16,0 0 49 0,0 0-49 0,0 0 33 15,0 0-33-15,0 0 33 0,0 0-33 0,0 0 7 16,0 0-7-16,-3 4 7 0,-1 1-7 0,4-5 11 15,0 0-11-15,-8 19 11 0,-6 5-11 0,14-24 3 16,0 0-3-16,-18 36 4 0,-1 10-4 0,19-46 12 16,0 0-12-16,-21 55 13 0,-2 8-13 0,23-63 32 15,0 0-32-15,-22 94 33 0,-1 21-33 0,23-115 10 0,0 0-10 16,-16 106 10-16,8 1-10 0,8-107 42 16,0 0-42-16,2 101 42 0,10 1-42 0,-12-102 43 0,0 0-43 15,12 83 43-15,7-15-43 0,-3-13 9 0,-2-21-9 16,1-10 10-16,-2-19-10 0,-3 6-17 0,4-6 17 15,0-2-16-15,0-6 16 0,-14 3-118 0,0 0 118 16,21-17-118-16,5-6 118 0,-26 23-118 0,0 0 118 0,24-36-117 16,-3-10 117-16,21-34-799 0</inkml:trace>
  <inkml:trace contextRef="#ctx0" brushRef="#br0" timeOffset="185063.772">17236 7274 1479 0,'0'0'0'0,"0"0"0"0,7 0 0 0,-7 0 128 16,0 0-128-16,6 0 128 0,-1-3-128 16,-5 3 61-16,0 0-61 0,10-4 62 0,4-1-62 0,-14 5 4 15,0 0-4-15,21-7 4 0,5 2-4 16,-26 5-8-16,0 0 8 0,33 0-8 0,6 3 8 0,-39-3-25 15,0 0 25-15,42 14-24 0,-2 8 24 0,1 7 1 16,5 6-1-16,-8 1 2 0,0-2-2 0,-38-34 10 16,0 0-10-16,33 39 10 0,2 3-10 0,-35-42 0 15,0 0 0-15,30 39 0 0,0 0 0 0,-30-39-55 16,0 0 55-16,19 31-54 0,0-10 54 0,-19-21-164 16,0 0 164-16,10 10-164 0,-3-10 164 0,-7 0-154 15,0 0 154-15,0-22-153 0,-8-16 153 0,-5-20-712 0</inkml:trace>
  <inkml:trace contextRef="#ctx0" brushRef="#br0" timeOffset="185323.9">17595 7183 975 0,'0'0'0'0,"11"12"0"16,4 9 0-16,-15-21 180 0,0 0-180 0,2 8 180 15,-7-1-180-15,5-7 116 0,0 0-116 0,-5 4 116 16,0-1-116-16,5-3 73 0,0 0-73 0,-11 17 74 15,-3 11-74-15,14-28 43 0,0 0-43 0,-21 27 44 16,0 7-44-16,21-34 4 0,0 0-4 0,-26 36 4 0,-2 4-4 16,28-40 11-16,0 0-11 0,-26 32 11 0,0 2-11 15,26-34 3-15,0 0-3 0,-23 28 4 0,4-4-4 16,19-24-12-16,0 0 12 0,-14 17-12 0,2-3 12 16,12-14-109-16,0 0 109 0,-2 10-108 0,9-3 108 0,-7-7-165 15,0 0 165-15,13-17-164 0,7-18 164 0,14-16-850 16</inkml:trace>
  <inkml:trace contextRef="#ctx0" brushRef="#br0" timeOffset="185577.746">17794 7341 1491 0,'0'0'0'0,"23"0"0"0,15 3 0 0,-38-3 168 0,0 0-168 0,42 9 168 16,5-1-168-16,-47-8 93 0,0 0-93 0,50 11 93 16,3-1-93-16,-53-10 24 0,0 0-24 0,54 10 25 15,1-5-25-15,-55-5-41 0,0 0 41 0,51 2-41 16,-4-5 41-16,-47 3-96 16,0 0 96-16,43-12-96 0,-1-7 96 0,-42 19-255 15,0 0 255-15,37-28-255 0,-2-6 255 0,-35 34-187 0,0 0 187 0,21-44-187 16,-8-11 187-16,24-45-572 15</inkml:trace>
  <inkml:trace contextRef="#ctx0" brushRef="#br0" timeOffset="186033.705">18550 7094 1345 0,'0'0'0'0,"10"-5"0"16,10-7 0-16,-20 12 135 0,0 0-135 0,19-10 136 0,2 1-136 16,-21 9 73-16,0 0-73 0,24-7 74 0,6 7-74 0,-30 0 6 15,0 0-6-15,24 7 6 0,0 9-6 0,-24-16-10 16,0 0 10-16,20 20-9 0,-3 11 9 0,-17-31-4 16,0 0 4-16,12 39-3 0,-8 4 3 0,-4-43 1 0,0 0-1 15,-4 46 1-15,-4 4-1 0,8-50 12 0,0 0-12 16,-13 41 12-16,-4-5-12 0,17-36 5 15,0 0-5-15,-12 29 5 0,0-6-5 0,12-23 8 16,0 0-8-16,-9 17 8 0,4-7-8 0,5-10 3 0,0 0-3 16,-6 9 3-16,5-3-3 0,1-6-1 0,0 0 1 0,7-3 0 15,1-9 0-15,-8 12-4 0,0 0 4 0,18-10-3 16,-1-4 3-16,-17 14-32 16,0 0 32-16,21-7-32 0,3 0 32 0,-1 7-26 0,-2 4 26 0,-7-1-26 15,-7 1 26-15,5 4-16 0,-3 4 16 0,0 4-15 16,1 2 15-16,0 6-1 0,-4 4 1 0,-1-8 0 15,-3-1 0-15,-2-19 28 0,0 0-28 0,-4 36 28 16,-5 10-28-16,9-46 0 0,0 0 0 0,-19 43 1 16,-7 2-1-16,26-45-2 0,0 0 2 0,-29 36-2 15,-5-5 2-15,34-31-70 0,0 0 70 0,-34 15-70 16,-5-12 70-16,39-3-218 0,0 0 218 0,-31-27-217 0,3-31 217 16,-31-28-733-16</inkml:trace>
  <inkml:trace contextRef="#ctx0" brushRef="#br0" timeOffset="186280.025">19013 6679 1323 0,'0'0'0'15,"23"6"0"-15,15 4 0 16,-38-10 189-16,0 0-189 0,44 26 189 0,10 11-189 0,-54-37 134 0,0 0-134 15,59 69 135-15,7 25-135 0,-66-94 65 0,0 0-65 16,47 103 65-16,-7 13-65 0,-12-18-2 16,-14-7 2-16,-7-16-1 0,-15-8 1 15,8-67-179-15,0 0 179 0,-51 82-179 0,-38 9 179 0,89-91-129 0,0 0 129 0,-113 39-129 16,-28-32 129-16,-114 41-1019 0</inkml:trace>
  <inkml:trace contextRef="#ctx0" brushRef="#br0" timeOffset="187976.099">2510 11146 1076 0,'0'0'0'0,"-1"-19"0"0,1-12 0 16,0 31 84-16,0 0-84 0,1-7 85 0,6 14-85 15,6-7 55-15,4-3-55 0,-3-9 55 0,2-6-55 16,-16 18 18-16,0 0-18 0,20-42 19 0,7-20-19 0,-27 62 0 16,0 0 0-16,41-94 0 0,8-30 0 0,-49 124 0 15,0 0 0-15,51-130 0 0,3-14 0 16,-54 144 3-16,0 0-3 0,47-130 4 0,-5 5-4 0,-42 125 54 16,0 0-54-16,34-111 55 0,-9 11-55 0,-6 23 39 15,-9 21-39-15,-1 20 40 0,-9 19-40 0,0 17 41 16,0 0-41-16,-3-18 41 0,-3 3-41 15,6 15 41-15,0 0-41 0,-10-12 41 0,0 3-41 0,10 9 26 0,0 0-26 16,-9-8 26-16,-3 4-26 0,12 4 10 0,0 0-10 16,-18 0 10-16,-1 2-10 0,19-2 29 0,0 0-29 15,-23 7 29-15,-1 3-29 0,24-10 18 0,0 0-18 16,-26 21 18-16,-4 8-18 0,30-29 35 0,0 0-35 0,-29 38 35 16,-1 6-35-16,30-44 29 0,0 0-29 0,-30 53 29 15,4 9-29-15,26-62 8 0,0 0-8 0,-26 96 9 16,5 24-9-16,21-120 12 0,0 0-12 0,-12 116 12 15,7 4-12-15,5-120 1 0,0 0-1 0,2 113 1 16,13-10-1-16,-15-103 0 0,0 0 0 0,18 91 1 16,6-14-1-16,-24-77 3 0,0 0-3 0,31 63 3 15,15-15-3-15,-46-48 1 0,0 0-1 0,50 33 2 16,11-16-2-16,-16-7 1 0,-6-10-1 0,-13-1 2 16,-9-6-2-16,-17 7-4 0,0 0 4 0,21-9-4 15,0-3 4-15,-21 12-62 0,0 0 62 0,18-26-61 0,-1-3 61 16,-17 29-114-16,0 0 114 0,21-39-114 0,3-11 114 15,-24 50-92-15,0 0 92 0,23-48-91 16,1-3 91-16,23-48-1087 0</inkml:trace>
  <inkml:trace contextRef="#ctx0" brushRef="#br0" timeOffset="188213.848">3282 10664 931 0,'0'0'0'0,"-3"-1"0"0,-3-3 0 0,6 4 102 16,0 0-102-16,0 0 102 0,0 5-102 0,0-5 136 15,0 0-136-15,0 7 136 0,0-3-136 0,0-4 104 16,0 0-104-16,4 5 104 0,-4 2-104 0,0-7 84 0,0 0-84 16,2 3 85-16,-2 0-85 0,0-3 65 0,0 0-65 15,0 9 66-15,0-4-66 0,0-5 38 0,0 0-38 16,3 31 38-16,-3 12-38 0,0-43 19 0,0 0-19 0,7 51 20 16,2 6-20-16,-9-57-7 0,0 0 7 0,9 61-7 15,1 3 7-15,-10-64-202 0,0 0 202 0,7 55-201 16,-2-9 201-16,-5-46-156 0,0 0 156 0,-5 12-156 15,-12-24 156-15,-4 12-877 0</inkml:trace>
  <inkml:trace contextRef="#ctx0" brushRef="#br0" timeOffset="188760.428">3948 10171 1345 0,'0'0'0'0,"-9"-4"0"16,-9-2 0-16,12 4 102 0,6 2-102 0,0 0 102 15,0 0-102-15,0 0 49 0,3 3-49 0,0 1 50 16,-1 1-50-16,2-3 3 0,-4 3-3 0,0 0 4 15,0-2-4-15,0-3 0 0,0 0 0 0,-4 2 0 16,2 5 0-16,2-7 11 0,0 0-11 16,-6 15 11-16,-3 4-11 0,9-19 45 0,0 0-45 0,-9 33 46 15,-3 6-46-15,12-39 15 0,0 0-15 0,-9 50 15 16,0 11-15-16,9-61 22 0,0 0-22 16,-5 77 23-16,7 11-23 0,-2-88 44 0,0 0-44 0,7 115 45 15,2 22-45-15,3-28 7 0,2-13-7 0,-2-19 8 0,2-18-8 16,-14-59 21-16,0 0-21 0,19 60 21 15,-1-9-21-15,-18-51-63 0,0 0 63 0,17 33-62 0,-5-16 62 16,-12-17-159-16,0 0 159 0,18 5-159 0,-1-17 159 16,-17 12-159-16,0 0 159 0,12-38-158 0,2-18 158 15,14-35-823-15</inkml:trace>
  <inkml:trace contextRef="#ctx0" brushRef="#br0" timeOffset="189024.049">4097 10609 1244 0,'0'0'0'15,"0"4"0"-15,4 3 0 0,-4-7 158 16,0 0-158-16,3 0 159 0,-1-4-159 0,-2 4 96 0,0 0-96 0,4-1 96 16,1-3-96-16,-5 4 42 0,0 0-42 0,10 0 42 15,1 4-42-15,-11-4-1 0,0 0 1 16,24 13 0-16,6 8 0 0,-30-21-8 0,0 0 8 0,33 31-8 15,2 6 8-15,-35-37-25 0,0 0 25 0,35 43-24 16,-2 5 24-16,-33-48-13 0,0 0 13 0,29 43-13 16,-3 2 13-16,-5-10-92 0,-3-5 92 0,-6-10-91 15,-7-8 91-15,-5-12-188 0,0 0 188 0,7 0-187 16,2-15 187-16,3-1-784 16</inkml:trace>
  <inkml:trace contextRef="#ctx0" brushRef="#br0" timeOffset="189279.322">4329 10335 1367 0,'0'0'0'0,"0"12"0"0,5 9 0 16,-5-21 177-16,0 0-177 0,0 12 178 0,0-5-178 0,0-7 122 15,0 0-122-15,-8 27 123 0,-5 11-123 0,13-38 51 16,0 0-51-16,-17 46 51 0,-4 9-51 0,21-55 0 15,0 0 0-15,-26 63 0 0,0 11 0 0,26-74 0 16,0 0 0-16,-33 84 1 0,-6 8-1 0,13-25-2 16,7-14 2-16,9-22-1 0,1-26 1 0,6 6-81 15,-1-10 81-15,4-1-80 0,0 0 80 0,0 0-219 16,0 0 219-16,7-17-218 0,2-14 218 0,8-17-988 0</inkml:trace>
  <inkml:trace contextRef="#ctx0" brushRef="#br0" timeOffset="189583.678">4378 10178 1569 0,'0'0'0'0,"-11"1"0"15,-6 3 0-15,10-4 143 0,7 0-143 0,0 0 143 16,9 0-143-16,-2 5 63 0,7 5-63 0,1 9 64 0,3 9-64 15,-18-28 6-15,0 0-6 0,21 39 7 16,1 11-7-16,-1-1-4 0,0 3 4 0,-3-9-3 0,-6-8 3 16,-12-35-13-16,0 0 13 0,17 52-13 15,-1 8 13-15,-16-60-4 0,0 0 4 0,17 84-4 16,1 17 4-16,-18-101-7 0,0 0 7 0,12 91-6 0,-7-2 6 0,-5-89-1 16,0 0 1-16,0 82 0 0,-12-7 0 0,12-75-59 15,0 0 59-15,-9 55-59 0,1-15 59 0,8-40-129 16,0 0 129-16,-14 24-129 0,1-14 129 15,-13 24-1081-15</inkml:trace>
  <inkml:trace contextRef="#ctx0" brushRef="#br0" timeOffset="189961.069">5047 10651 1121 0,'0'0'0'15,"-4"-2"0"-15,-4-3 0 0,8 5 123 0,0 0-123 0,0 0 123 16,3-4-123-16,-3 4 60 0,0 0-60 0,2 0 60 16,1 2-60-16,-3-2 0 0,0 0 0 0,7 2 0 15,2 1 0-15,-9-3-5 0,0 0 5 0,18 0-5 16,2 0 5-16,-20 0 1 0,0 0-1 0,30 2 2 15,8 1-2-15,-8-1 35 0,0-4-35 0,-4 2 36 0,-5 0-36 16,-4 2 36-16,4 0-36 0,-7 1 37 0,-2-3-37 16,0 0 34-16,0 0-34 0,-1 0 34 15,-1 0-34-15,-1 0 15 0,2 0-15 0,-3 0 15 0,3 0-15 16,-6-3 2-16,0 1-2 0,-1 2 3 0,-1 0-3 0,-3 0-29 16,0 0 29-16,0 0-29 0,5 2 29 0,-5-2-128 15,0 0 128-15,0 0-127 0,4 0 127 0,-4 0-171 16,0 0 171-16,-4 3-171 0,-1 1 171 0,-4 4-702 15</inkml:trace>
  <inkml:trace contextRef="#ctx0" brushRef="#br0" timeOffset="190219.274">4975 11101 1166 0,'0'0'0'0,"13"-12"0"0,1-8 0 0,-7 13 150 0,-6 7-150 0,3-4 150 16,-1 3-150-16,-3 1 84 0,0 0-84 0,12 1 85 16,2 3-85-16,-14-4 44 0,0 0-44 0,30 3 44 15,8 1-44-15,-1-1 0 0,1-3 0 0,-3 2 0 16,-2-2 0-16,-1 0 2 0,-3-2-2 0,1 2 2 16,-6 2-2-16,-24-2-1 0,0 0 1 0,35 3 0 15,0 1 0-15,-35-4-73 0,0 0 73 0,42 3-72 16,3-3 72-16,-45 0-133 0,0 0 133 0,31-12-133 15,-6-12 133-15,30-10-893 0</inkml:trace>
  <inkml:trace contextRef="#ctx0" brushRef="#br0" timeOffset="192423.753">6841 9820 785 0,'0'0'0'0,"-3"-5"0"16,3-6 0-16,0 11 53 0,0 0-53 0,0-3 53 15,0-4-53-15,0 7 26 0,0 0-26 0,0 0 26 0,0-3-26 16,0 3 8-16,-4 1-8 0,4-1 8 16,-5 2-8-16,5-2 6 0,-3 3-6 0,-3 1 6 15,6-4-6-15,-7 0 19 0,2 0-19 0,0 2 20 16,1-2-20-16,-4 1 22 0,-1-1-22 0,0 2 23 0,2-2-23 0,-1 2 15 15,-1 3-15-15,0-3 16 0,1-1-16 0,-5 3 28 16,1-3-28-16,3 3 28 0,4-4-28 16,5 0 2-16,0 0-2 0,-17 7 2 0,-8 1-2 15,25-8 0-15,0 0 0 0,-21 9 1 0,4 1-1 0,17-10 0 16,0 0 0-16,-21 15 1 0,0 3-1 16,21-18 0-16,0 0 0 0,-17 20 0 0,-1 4 0 15,18-24 1-15,0 0-1 0,-20 34 2 0,2 2-2 0,18-36 5 16,0 0-5-16,-12 43 5 0,0 3-5 0,12-46 32 15,0 0-32-15,-6 54 32 0,6 4-32 0,0-58 16 0,0 0-16 16,9 63 17-16,3 4-17 0,-12-67 36 0,0 0-36 0,27 75 36 16,6 8-36-16,-4-20-29 0,3-12 29 0,-8-16-29 15,-7-15 29-15,-17-20-146 0,0 0 146 0,27 28-145 16,2-1 145-16,-29-27-146 0,0 0 146 0,33 22-146 16,0-3 146-16,32 22-421 0</inkml:trace>
  <inkml:trace contextRef="#ctx0" brushRef="#br0" timeOffset="196137.398">6906 10107 639 0,'0'0'0'0,"0"0"0"15,8-3 0-15,-8 3 54 0,0 0-54 0,0 0 55 16,4-3-55-16,-4 3 39 0,0 0-39 0,0 0 39 16,0 0-39-16,0 0 29 0,0 0-29 0,0 0 29 15,0 0-29-15,0 0 48 0,0 0-48 0,0 0 48 16,0 0-48-16,0 0 89 0,0 0-89 0,0 0 90 16,0 0-90-16,0 0 97 0,0 0-97 0,0 0 97 15,0 0-97-15,0 0 63 0,0 0-63 0,0 0 64 16,0 0-64-16,0 0 57 0,0 0-57 0,0 0 57 15,0 0-57-15,0 0 15 0,0 0-15 0,0 0 16 0,0 0-16 16,0 0 22-16,0 0-22 0,0 0 23 0,5-2-23 16,-5 2 0-16,0 0 0 0,9 2 1 0,3 1-1 15,-12-3-2-15,0 0 2 0,23 9-1 0,10 9 1 16,-4 0 0-16,5 4 0 0,-8 2 1 0,0 0-1 16,-26-24 0-16,0 0 0 0,33 32 1 0,0 6-1 0,-33-38 3 15,0 0-3-15,35 43 3 0,3-2-3 16,-38-41 6-16,0 0-6 0,38 39 6 0,-4-1-6 0,-34-38 3 15,0 0-3-15,31 28 3 0,-1-5-3 16,-30-23-20-16,0 0 20 0,24 19-19 0,-7-7 19 0,-17-12-142 16,0 0 142-16,13 9-141 0,-10-9 141 15,-3 0-133-15,0 0 133 0,-7-16-133 0,-7-11 133 16,-10-14-737-16</inkml:trace>
  <inkml:trace contextRef="#ctx0" brushRef="#br0" timeOffset="196455.395">7284 10049 1143 0,'0'0'0'0,"0"0"0"16,5 4 0-16,-5-4 103 0,0 0-103 0,0 0 103 15,0 0-103-15,0 0 62 0,0 0-62 0,0 0 63 16,-2 0-63-16,2 0 9 0,0 0-9 0,-7 0 9 15,-1 5-9-15,-5 2 0 0,-1-2 0 0,-6 17 0 16,-3 5 0-16,-1 4 8 0,-1 5-8 0,4-8 8 16,2-1-8-16,19-27 32 0,0 0-32 0,-30 43 33 0,-8 10-33 15,38-53 27-15,0 0-27 0,-33 48 27 16,-2-2-27-16,35-46 25 0,0 0-25 0,-24 38 26 16,3-9-26-16,21-29 4 0,0 0-4 0,-14 24 4 0,2-5-4 0,12-19-33 15,0 0 33-15,-9 12-33 0,2-4 33 16,7-8-166-16,0 0 166 0,0 0-165 0,7-5 165 0,-2-3-866 15</inkml:trace>
  <inkml:trace contextRef="#ctx0" brushRef="#br0" timeOffset="196820.17">7556 10340 1255 0,'0'0'0'0,"-9"-5"0"15,-9-2 0-15,18 7 137 0,0 0-137 0,0 0 138 16,0 0-138-16,0 0-1 0,0 0 1 0,13 0 0 16,1 4 0-16,-14-4-26 0,0 0 26 0,24 0-25 15,2-4 25-15,0-1-43 0,4-2 43 0,-6 4-43 16,-1 0 43-16,-23 3-9 0,0 0 9 0,33-2-9 15,5 2 9-15,-38 0-2 0,0 0 2 0,39 2-2 16,6 1 2-16,-45-3 22 0,0 0-22 0,47 3 23 16,-4 3-23-16,-43-6 18 0,0 0-18 0,42 6 18 15,-3-2-18-15,-39-4 11 0,0 0-11 0,31 5 11 0,-1 2-11 16,-30-7-7-16,0 0 7 0,24 2-6 0,-7-1 6 16,-17-1-153-16,0 0 153 0,16-1-152 0,-2-5 152 15,-14 6-124-15,0 0 124 0,12-8-123 0,-7-2 123 16,15-8-591-16</inkml:trace>
  <inkml:trace contextRef="#ctx0" brushRef="#br0" timeOffset="197179.272">8477 10056 1446 0,'0'0'0'0,"-9"0"0"0,-5-2 0 0,14 2 118 0,0 0-118 0,0 0 119 16,0-5-119-16,0 5 5 0,0 0-5 0,4 0 5 15,1-3-5-15,-5 3-13 0,0 0 13 0,4 0-12 16,1 0 12-16,-5 0-38 0,0 0 38 0,3 3-38 16,-1-3 38-16,-2 0 0 0,0 0 0 0,4 5 0 15,-4 0 0-15,3 4 25 0,-1 3-25 0,1 0 26 16,1 2-26-16,-4 5 24 0,3 3-24 0,-1 4 25 15,2 3-25-15,-4-29 26 0,0 0-26 0,0 36 26 16,3 6-26-16,-3-42 23 0,0 0-23 0,5 38 24 16,-1 0-24-16,-4-38 4 0,0 0-4 0,1 29 4 15,3-3-4-15,-4-26-9 0,0 0 9 0,0 20-9 16,0-4 9-16,0-16-164 0,0 0 164 0,0 12-164 0,0-4 164 16,0-8-137-16,0 0 137 0,-9-5-137 0,-5-7 137 0,-7-8-790 15</inkml:trace>
  <inkml:trace contextRef="#ctx0" brushRef="#br0" timeOffset="197554.264">8502 9861 1345 0,'0'0'0'0,"-6"3"0"0,-1 4 0 0,7-7 96 0,0 0-96 0,0 0 97 16,7-3-97-16,-7 3 48 0,0 0-48 0,18-4 49 16,4 1-49-16,3 3 22 0,-3 0-22 0,3 3 22 15,-3-3-22-15,-22 0-1 0,0 0 1 0,28 9 0 16,2 4 0-16,-30-13-10 0,0 0 10 0,31 23-10 16,2 4 10-16,-33-27 0 0,0 0 0 0,33 38 0 15,2 1 0-15,-5 1 17 0,-4-4-17 0,-7-6 17 16,-5-6-17-16,-14-24 26 0,0 0-26 0,14 43 26 15,-2 10-26-15,-12-53 14 0,0 0-14 0,9 59 15 16,-2 4-15-16,-4-6 11 0,-3-4-11 0,2-19 11 16,-2-14-11-16,-2 3-3 0,-1-3 3 0,-6 8-3 15,1 4 3-15,-1-6-67 0,5-4 67 0,-3-6-66 0,2-6 66 16,5-10-127-16,0 0 127 0,-14 0-126 0,-5-12 126 16,19 12-124-16,0 0 124 0,-10-34-123 0,1-19 123 15,-10-33-777-15</inkml:trace>
  <inkml:trace contextRef="#ctx0" brushRef="#br0" timeOffset="197907.767">9362 9683 1222 0,'0'0'0'0,"-12"0"0"0,-9 0 0 0,14 0 105 0,7 0-105 0,0 0 106 0,0 0-106 0,0 3 44 0,2 2-44 0,-2-5 45 16,2 4-45-16,-2-4 6 0,0 0-6 0,-4 3 7 16,-1 2-7-16,5-5 0 0,0 0 0 0,-9 9 1 15,-3 3-1-15,12-12 15 0,0 0-15 0,-18 17 15 16,-4 3-15-16,22-20 34 0,0 0-34 0,-21 24 34 16,-3 0-34-16,24-24 12 0,0 0-12 0,-23 36 12 15,2 11-12-15,2-3 31 0,5 6-31 0,2-6 31 16,6 3-31-16,6-47 1 0,0 0-1 0,0 63 2 15,2 16-2-15,-2-79 12 16,0 0-12-16,11 97 13 0,8 18-13 16,-19-115-1-16,24 98 0 0,9-6 1 0,-33-92-79 0,0 0 79 15,35 72-79-15,-2-15 79 0,-33-57-202 0,0 0 202 0,39 27-202 16,1-23 202-16,38 27-778 0</inkml:trace>
  <inkml:trace contextRef="#ctx0" brushRef="#br0" timeOffset="198338.862">9456 10095 1367 0,'0'0'0'0,"0"0"0"15,0-3 0-15,0 3 121 16,0 0-121-16,0 0 122 0,-3-3-122 0,3 3 71 0,0 0-71 0,0 0 72 16,-2-4-72-16,2 4 26 0,0 0-26 0,0 0 26 15,0 0-26-15,0 0 12 16,0 0-12-16,0 0 12 0,0 0-12 0,0 0 21 0,0 0-21 0,0 0 21 16,5-2-21-16,-5 2 24 0,0 0-24 0,2-1 25 15,5-1-25-15,2 2 1 0,-1 2-1 0,5 5 1 16,0-2-1-16,-13-5 1 0,0 0-1 0,28 15 2 15,7 7-2 1,-35-22 0-16,0 0 0 0,38 28 0 0,6 4 0 0,-44-32-2 0,0 0 2 0,42 36-1 16,3 5 1-16,-45-41 2 0,0 0-2 0,38 43 3 15,-3 4-3-15,-35-47-2 0,0 0 2 0,30 41-2 16,-4-4 2-16,-26-37-27 0,0 0 27 0,24 33-27 16,-6-7 27-16,-2-4-65 0,-3-8 65 0,-4-2-64 0,-2-6 64 15,-7-6-174-15,0 0 174 0,9-3-173 16,0-7 173-16,5-4-942 0</inkml:trace>
  <inkml:trace contextRef="#ctx0" brushRef="#br0" timeOffset="198672.531">9897 9916 1222 0,'0'0'0'0,"-7"5"0"0,-2 5 0 0,9-10 122 0,0 0-122 0,0 0 123 16,0 0-123-16,0 0 59 0,0 0-59 0,0 0 59 15,4-3-59-15,-4 3 47 0,0 0-47 0,0 0 48 16,3-2-48-16,-3 2 14 0,0 0-14 0,-3 10 15 16,-6 7-15-16,9-17 34 0,0 0-34 0,-19 29 34 15,-4 9-34-15,23-38 6 0,0 0-6 0,-29 41 7 16,-6 5-7-16,35-46 19 0,0 0-19 0,-33 48 20 15,-2 2-20-15,35-50 3 0,0 0-3 0,-30 40 4 16,9-6-4-16,21-34-11 0,0 0 11 0,-17 27-11 16,5-5 11-16,12-22-92 0,0 0 92 0,-13 16-91 15,8-4 91-15,5-12-167 0,0 0 167 0,2 2-166 16,8-4 166-16,-10 2-151 0,0 0 151 0,18-21-151 16,3-13 151-16,17-21-650 0</inkml:trace>
  <inkml:trace contextRef="#ctx0" brushRef="#br0" timeOffset="198947.879">10127 10173 975 0,'0'0'0'0,"-9"-6"0"0,-8 0 0 0,17 6 118 15,0 0-118-15,-4-2 119 0,10 2-119 0,-6 0 69 16,0 0-69-16,8-4 69 0,4 4-69 0,-12 0 40 0,0 0-40 15,18 0 41-15,6-5-41 0,-3 4 20 0,5-1-20 16,-5 0 20-16,4 0-20 0,-5 2 44 0,3 0-44 16,-5 0 45-16,-1 0-45 0,2 2 15 0,0 2-15 0,0-1 15 15,2 4-15-15,-21-7 8 0,0 0-8 0,26 3 8 16,1 2-8-16,-27-5-1 0,0 0 1 0,29 6-1 16,1-1 1-16,-30-5-141 0,0 0 141 0,26-2-141 15,2-3 141-15,-28 5-155 0,0 0 155 0,19-12-154 16,-7-10 154-1,21-11-662-15</inkml:trace>
  <inkml:trace contextRef="#ctx0" brushRef="#br0" timeOffset="199956.002">10733 9801 863 0,'0'0'0'0,"-3"-4"0"16,-3-4 0-16,3 4 34 0,3 4-34 0,0 0 34 0,5-3-34 0,-1 6 4 16,-1-3-4-16,2 0 4 0,-1 0-4 0,-1 0 22 15,3 4-22-15,-5-4 22 0,1 0-22 0,3 0 12 16,-1-4-12-16,-2 4 13 0,4-5-13 0,-2 4 49 16,1-1-49-16,0 0 50 0,2 2-50 0,-1 0 57 15,-3-2-57-15,2 2 57 0,-1-3-57 0,5 6 45 16,-1-3-45-16,1 2 45 0,0-2-45 0,-9 0 37 15,0 0-37-15,12 2 38 0,5 1-38 0,-17-3 25 0,0 0-25 16,12 9 26-16,1-1-26 0,-13-8 16 16,0 0-16-16,8 12 17 0,1 7-17 0,-9-19 41 15,0 0-41-15,4 24 41 0,1 9-41 0,-5-33 31 16,0 0-31-16,0 29 31 0,-5 3-31 0,5-32 22 0,0 0-22 16,-4 24 22-16,-1-1-22 0,5-23 41 0,0 0-41 0,-4 17 42 15,1-5-42-15,3-12 7 0,0 0-7 0,-5 10 8 16,5-1-8-16,0-9 31 0,0 0-31 0,0 3 31 15,0 2-31-15,0-5-49 0,0 0 49 0,0 0-49 16,5 0 49-16,-5 0-43 0,0 0 43 0,7-3-43 16,7-6 43-16,-14 9-42 0,0 0 42 0,15-8-42 15,5-1 42-15,-20 9-37 0,0 0 37 0,19-7-37 16,3 0 37-16,-22 7-25 0,0 0 25 0,25-1-24 16,-3 1 24-16,-22 0-10 0,0 0 10 0,25 5-10 15,1 3 10-15,-26-8-19 0,0 0 19 0,24 12-18 16,-4 4 18-16,-5 3-4 0,-1-2 4 0,-5-5-3 15,-2-2 3-15,-4 2 2 0,-1-2-2 0,2 7 2 0,-4 4-2 0,3 1 42 16,-3-1-42-16,-3-6 42 0,3-3-42 16,0-12 49-16,0 0-49 0,-9 23 49 15,-5 9-49-15,14-32 30 0,0 0-30 0,-12 27 30 0,-6-3-30 16,18-24 10-16,0 0-10 0,-24 28 11 0,-6-6-11 16,30-22-6-16,0 0 6 0,-26 17-5 0,-2-1 5 0,28-16-164 15,0 0 164-15,-31-7-163 0,-7-12 163 16,38 19-142-16,0 0 142 0,-27-38-142 0,8-15 142 15,-24-38-661-15</inkml:trace>
  <inkml:trace contextRef="#ctx0" brushRef="#br0" timeOffset="200256.155">11069 9582 1222 0,'0'0'0'0,"-3"0"0"16,1 1 0-16,2-1 111 0,0 0-111 0,2 0 111 16,8 0-111-16,-10 0 85 0,0 0-85 0,18 5 85 15,8-1-85-15,-26-4 10 0,0 0-10 0,30 12 10 16,3 7-10-16,-2 1 0 0,-1 4 0 0,-6-2 1 16,-1 2-1-16,-23-24 24 0,0 0-24 0,26 40 25 0,2 11-25 15,-28-51 18-15,0 0-18 0,26 60 19 0,0 7-19 16,-26-67 19-16,0 0-19 0,21 79 20 0,-2 10-20 15,-19-89-4-15,0 0 4 0,0 84-3 16,-12-2 3-16,12-82-149 0,0 0 149 0,-33 72-148 0,-21-2 148 16,54-70-195-16,0 0 195 0,-68 55-195 0,-18-14 195 0,-67 57-691 15</inkml:trace>
  <inkml:trace contextRef="#ctx0" brushRef="#br0" timeOffset="201142.94">6888 11183 729 0,'0'0'0'0,"2"0"0"0,5 0 0 0,-7 0 64 16,0 0-64-16,2 0 64 0,1 0-64 0,-3 0 9 0,0 0-9 15,0 0 9-15,0 0-9 0,0 0-1 0,0 0 1 16,0 0 0-16,0 0 0 0,0 0-28 0,0 0 28 16,0 0-28-16,0 0 28 0,0 0-4 0,0 0 4 0,0 0-4 15,4-1 4-15,-4 1-2 0,0 0 2 0,8-2-1 16,5 0 1-16,-13 2 0 0,0 0 0 0,17-3 0 15,7-1 0-15,3 3 12 0,2-3-12 16,1 2 12-16,-4 2-12 0,-3 0 17 0,-3 0-17 0,5 0 17 16,5-1-17-16,-30 1 34 0,0 0-34 0,38-4 34 15,9-1-34-15,-47 5 35 0,0 0-35 0,59-7 36 16,13-1-36-16,-5-1 22 0,1 4-22 16,13-2 23-16,6 0-23 0,0 2 47 15,2 2-47-15,-8-1 47 0,0 1-47 0,-81 3 9 0,0 0-9 0,109-7 10 16,27 2-10-16,-136 5 32 0,0 0-32 0,150-5 32 15,19 1-32-15,-24 4 26 0,-9 0-26 0,-13 0 26 16,-4 0-26-16,-6 0 15 0,-7 2-15 0,4-4 15 0,-2-1-15 16,-4 3 47-16,-1-3-47 0,4 3 48 0,2 0-48 15,-6-4 55-15,2 2-55 0,-6-1 55 0,-3 0-55 0,1-1 43 16,1 1-43-16,-11 1 43 0,-3 0-43 16,-84 2 21-16,0 0-21 0,109-5 21 0,20-3-21 0,-28 1 43 15,-15 0-43-15,-11 2 43 0,-11 0-43 0,-64 5 3 16,0 0-3-16,70-7 3 0,5 0-3 15,-75 7 9-15,0 0-9 0,62-5 9 0,-11-2-9 0,-51 7-25 16,0 0 25-16,31-4-24 0,-15 3 24 16,-16 1-135-16,0 0 135 0,-4-12-134 0,-16-4 134 0,20 16-82 15,0 0 82-15,-25-27-900 0,50 54 900 0</inkml:trace>
  <inkml:trace contextRef="#ctx0" brushRef="#br0" timeOffset="201910.036">7075 11397 1054 0,'0'0'0'0,"0"0"0"0,-4-3 0 0,4 3 70 0,0 0-70 0,0 0 71 16,-3-3-71-16,3 3 4 0,0 0-4 0,0 0 5 16,0 0-5-16,0 0 8 0,0 0-8 0,0 0 8 15,0 0-8-15,0 0 18 0,0 0-18 0,0 0 18 16,0 0-18-16,0 0 45 0,0 0-45 0,0 0 46 15,-4 0-46-15,4 0 45 0,0 0-45 0,-5 1 46 16,-4 1-46-16,9-2 21 0,0 0-21 0,-17 3 21 0,-7 3-21 16,24-6 21-16,0 0-21 0,-23 6 21 0,2 3-21 15,21-9 9-15,0 0-9 0,-28 12 9 0,0 3-9 16,28-15 25-16,0 0-25 0,-29 21 26 0,4-2-26 16,25-19 2-16,0 0-2 0,-26 36 2 0,5 8-2 15,21-44 6-15,0 0-6 0,-17 57 7 0,5 8-7 16,12-65 14-16,0 0-14 0,-4 70 15 0,8 2-15 0,-4-72 1 15,0 0-1-15,17 89 1 0,7 14-1 0,-24-103-2 16,0 0 2-16,35 89-1 0,12-5 1 16,-47-84-69-16,0 0 69 0,54 63-69 0,5-11 69 0,-59-52-195 15,0 0 195-15,53 31-194 0,-3-16 194 0,57 28-724 0</inkml:trace>
  <inkml:trace contextRef="#ctx0" brushRef="#br0" timeOffset="202703.425">7157 11815 1267 0,'0'0'0'0,"3"-3"0"0,6-6 0 0,-9 9 13 15,0 0-13-15,3-3 13 0,-1 0-13 0,-2 3-3 16,0 0 3-16,4-11-2 0,-4-2 2 0,0 13-18 16,0 0 18-16,3-16-18 0,6-3 18 0,-9 19-12 15,0 0 12-15,8-18-12 0,6-5 12 0,-14 23 0 0,0 0 0 16,18-17 0-16,6 0 0 0,-24 17 33 0,0 0-33 16,21-12 34-16,5 0-34 0,-26 12 12 0,0 0-12 15,26-9 13-15,4 6-13 0,-30 3 32 0,0 0-32 0,28 0 32 16,1 0-32-16,-29 0 18 0,0 0-18 0,21 7 18 15,2 1-18-15,-23-8 18 0,0 0-18 0,16 12 18 16,-6-3-18-16,-10-9 9 0,0 0-9 0,9 15 10 16,-2-3-10-16,-7-12 17 0,0 0-17 0,0 24 17 15,-4 7-17-15,4-31 14 0,0 0-14 0,-5 31 15 16,-7 0-15-16,12-31 4 0,0 0-4 16,-18 34 4-16,-8 0-4 0,26-34 22 0,0 0-22 0,-21 31 22 15,1-7-22-15,20-24 21 0,0 0-21 0,-18 21 21 16,2-2-21-16,16-19 8 0,0 0-8 0,-12 12 9 15,2-2-9-15,3-2 5 0,-2-2-5 0,4-3 5 16,5-1-5-16,0-2 0 0,0 0 0 0,0 0 0 16,0 0 0-16,0 0-31 0,-7 3 31 0,7-3-31 0,-2 2 31 15,2-2-36-15,0 0 36 0,0 0-36 0,-3 0 36 16,3 0-24-16,-7 2 24 0,5-2-23 16,-2 0 23-16,1 0-6 0,1-2 6 0,-1 2-5 0,-1-2 5 15,3 2 0-15,-3-2 0 0,4 2 1 0,-3 0-1 0,3 0 25 16,0 0-25-16,0 0 26 0,-4 2-26 0,4-2 8 15,0 0-8-15,0 0 8 0,0 0-8 0,0 0 28 16,0 0-28-16,7 0 28 0,2 0-28 0,-9 0 12 16,0 0-12-16,12 0 12 0,9 0-12 0,-21 0 5 15,0 0-5-15,26 2 5 0,4 1-5 0,-30-3 8 0,0 0-8 16,29 5 8-16,4-1-8 0,-5 1-2 16,0 0 2-16,-7 0-1 0,-4 0 1 0,-17-5-87 15,0 0 87-15,21 4-86 0,2 1 86 0,-23-5-148 0,0 0 148 0,21-2-147 16,-4-3 147-16,22-2-781 15</inkml:trace>
  <inkml:trace contextRef="#ctx0" brushRef="#br0" timeOffset="206080.06">7878 11836 169 0,'0'0'0'16,"5"-2"0"-16,7-3 0 0,-12 5 7 0,0 0-7 15,4-2 7-15,1 1-7 0,-5 1 55 0,0 0-55 16,0 0 55-16,0 0-55 0,0 0 85 16,0 0-85-16,0 0 85 0,-2 0-85 0,2 0 100 0,0 0-100 0,0 0 100 15,-7 0-100-15,7 0 103 0,0 0-103 0,-3 0 103 16,1 1-103-16,2-1 93 0,0 0-93 15,-3 0 94-15,3 0-94 0,0 0 68 0,0 0-68 0,0 0 69 16,-6 0-69-16,6 0 56 0,0 0-56 0,0 0 56 16,0 0-56-16,0 0 45 0,0 0-45 0,0 0 45 15,6 0-45-15,-6 0 19 0,0 0-19 0,8 0 20 16,8 2-20-16,-16-2 36 0,0 0-36 0,19 2 37 16,9-2-37-16,-28 0 20 15,0 0-20-15,30-2 20 0,4 0-20 16,-34 2 18-16,0 0-18 0,42-3 18 0,2 0-18 15,-44 3 5-15,0 0-5 0,47-4 5 0,7 2-5 0,-54 2 0 0,0 0 0 0,47-1 0 16,3-1 0-16,-50 2-6 0,0 0 6 0,44 0-5 0,1 0 5 16,-45 0-17-16,0 0 17 0,39 0-16 0,-6 0 16 15,-33 0-4-15,0 0 4 0,28 0-4 0,-1 0 4 16,-27 0-14-16,0 0 14 0,23 2-13 0,1-2 13 0,-24 0-50 16,0 0 50-16,27-2-50 0,-1-1 50 0,-26 3-105 15,0 0 105-15,28-9-105 0,1-6 105 0,-29 15-106 16,0 0 106-16,21-16-105 0,2-3 105 15,19-13-659-15</inkml:trace>
  <inkml:trace contextRef="#ctx0" brushRef="#br0" timeOffset="206460.153">8723 11630 1031 0,'0'0'0'0,"0"0"0"16,0 6 0-16,0-6 108 0,0 0-108 0,0 0 108 16,3 3-108-16,-3-3 41 0,0 0-41 0,0 0 41 15,0 0-41-15,0 0 17 0,0 0-17 0,0 0 17 16,0 0-17-16,0 0 10 0,0 0-10 0,0 0 11 16,0 0-11-16,0 0 12 0,0 0-12 0,0 0 12 15,0 0-12-15,0 0 9 0,0 0-9 0,0 0 10 16,0 0-10-16,0 0 26 0,0 0-26 0,0 0 26 15,0 0-26-15,0 0 12 0,0 0-12 0,2 2 12 0,5 3-12 16,-7-5 10-16,0 0-10 0,5 20 10 0,4 11-10 16,-9-31 17-16,0 0-17 0,9 38 17 15,1 6-17-15,-10-44 8 0,0 0-8 0,9 42 8 16,1 0-8-16,-10-42 1 0,0 0-1 0,9 40 1 16,-2-8-1-16,-7-32-17 0,0 0 17 0,5 29-16 0,2-6 16 0,-7-23-192 15,0 0 192-15,5 12-192 0,8-11 192 0,-13-1-172 16,0 0 172-16,3-20-171 0,2-21 171 15,7-19-509-15</inkml:trace>
  <inkml:trace contextRef="#ctx0" brushRef="#br0" timeOffset="206937.316">8923 11432 359 0,'0'0'0'0,"2"-5"0"0,0-11 0 15,-2 16 28-15,0 0-28 0,3-5 28 0,-3 3-28 16,0 2 67-16,0 0-67 0,0 0 67 16,0 0-67-16,0 0 98 0,0 0-98 0,0 0 98 0,0 5-98 15,0-5 90-15,0 0-90 0,0 6 91 0,0-6-91 0,0 0 79 16,0 0-79-16,0 3 79 0,0-1-79 0,0-2 65 16,0 0-65-16,5 3 66 0,4 4-66 0,1-2 48 15,4 4-48-15,-1 1 48 0,-1 2-48 0,5 5 32 16,4 5-32-16,-3 1 32 0,2 4-32 0,-20-27 33 15,0 0-33-15,23 39 33 0,1 9-33 0,-24-48 7 16,0 0-7-16,23 52 7 0,2 6-7 0,-25-58 11 16,0 0-11-16,17 60 11 0,-3-3-11 0,-14-57 4 0,0 0-4 15,7 56 4-15,-7-1-4 0,0-55-11 0,0 0 11 16,-5 46-11-16,-4-8 11 0,9-38-92 0,0 0 92 0,-11 32-92 16,-2-4 92-16,13-28-206 0,0 0 206 0,-16 20-205 15,-3-8 205-15,-14 21-540 0</inkml:trace>
  <inkml:trace contextRef="#ctx0" brushRef="#br0" timeOffset="207428.379">9623 11397 651 0,'0'0'0'0,"0"0"0"0,-1-6 0 0,1 6 55 16,0 0-55-16,0-4 56 0,1 4-56 0,-1 0 50 16,0 0-50-16,0 0 51 0,4-3-51 0,-4 3 50 15,0 0-50-15,0 0 50 0,0 0-50 0,0 0 35 16,0 0-35-16,0 0 36 0,0 0-36 0,0 0 38 0,0 0-38 16,0 0 39-16,-4 3-39 0,4-3 17 0,0 0-17 0,-1 2 17 15,-6 5-17-15,7-7 31 0,0 0-31 16,-6 19 31-16,-6 8-31 0,12-27 28 0,0 0-28 0,-5 41 28 15,-4 14-28 1,9-55 22-16,0 0-22 0,-3 62 23 0,3 4-23 0,0-66 27 16,0 0-27-16,3 64 27 0,6 3-27 0,-9-67 0 0,0 0 0 0,9 58 0 15,3 0 0-15,-12-58-73 0,0 0 73 0,17 48-73 16,6-9 73-16,-23-39-128 0,0 0 128 0,24 14-128 16,1-22 128-16,22 13-628 0</inkml:trace>
  <inkml:trace contextRef="#ctx0" brushRef="#br0" timeOffset="208045.209">9740 11509 505 0,'0'0'0'0,"5"0"0"0,1 0 0 0,2 0-8 0,3 0 8 16,1 0-8-16,5 0 8 0,-3 0-2 15,2 0 2-15,1 0-1 0,-3 0 1 0,2-4 41 0,-2 4-41 16,-2-3 42-16,0 1-42 0,1 1 64 15,0-1-64-15,-4 0 65 0,0 2-65 0,-9 0 91 0,0 0-91 0,12 0 91 16,4-2-91-16,-16 2 67 0,0 0-67 0,14 0 67 16,0 0-67-16,-14 0 56 0,0 0-56 0,12 2 57 15,0 0-57-15,-12-2 52 0,0 0-52 0,9 3 52 16,-2 2-52-16,-7-5 31 0,0 0-31 0,8 7 31 16,-2 5-31-16,-6-12 15 0,0 0-15 0,3 24 16 15,-1 4-16-15,-2-28 6 0,0 0-6 0,-2 30 6 16,-7 5-6-16,9-35 1 15,0 0-1-15,-12 34 1 0,-3 2-1 0,15-36 0 0,0 0 0 0,-18 31 1 16,1-4-1-16,17-27 12 0,0 0-12 0,-21 22 12 16,3-4-12-16,18-18 33 0,0 0-33 0,-15 15 33 0,4-5-33 15,11-10 10-15,0 0-10 0,-12 9 11 0,3-4-11 16,9-5 42-16,0 0-42 0,-7 5 43 0,2-3-43 16,5-2 7-16,0 0-7 0,-3 2 7 0,1-1-7 0,2-1 0 15,0 0 0-15,0 0 1 0,-4 2-1 0,4-2-6 16,0 0 6-16,0 0-6 0,4 5 6 0,-2-1-18 15,5-1 18-15,-2 0-18 0,7 3 18 0,-3-3-17 16,-1 0 17-16,-1 1-16 0,0-1 16 0,-7-3-4 16,0 0 4-16,13 4-4 0,2 1 4 15,-15-5-3-15,0 0 3 0,18 5-3 0,-1 0 3 0,-17-5-58 16,0 0 58-16,21 5-58 0,0-5 58 0,-21 0-90 16,0 0 90-16,12-10-89 0,0-11 89 0,14-9-788 0</inkml:trace>
  <inkml:trace contextRef="#ctx0" brushRef="#br0" timeOffset="208426.96">10322 11639 841 0,'0'0'0'0,"-5"-3"0"15,-2-1 0-15,7 4 30 0,0 0-30 0,3 0 30 0,6 0-30 16,-9 0 33-16,0 0-33 0,12 4 34 0,6-1-34 16,-18-3 46-16,0 0-46 0,26 5 46 0,3 2-46 0,-29-7 34 15,0 0-34-15,33 3 34 0,9 3-34 0,-42-6 66 16,0 0-66-16,47 3 67 0,0 0-67 0,-47-3 58 15,0 0-58-15,47 2 58 0,4-4-58 0,-51 2 41 16,0 0-41-16,42 0 41 0,-2-6-41 0,-7 0 0 16,-3-6 0-16,-10 6 0 0,-2-1 0 0,-18 7-45 15,0 0 45-15,21-11-44 0,-4-1 44 0,-17 12-123 16,0 0 123-16,14-18-122 0,2-5 122 0,-16 23-121 0,0 0 121 16,14-24-121-16,-2-3 121 0,14-24-572 0</inkml:trace>
  <inkml:trace contextRef="#ctx0" brushRef="#br0" timeOffset="208997.161">11144 11363 1054 0,'0'0'0'0,"-3"0"0"15,-6 0 0-15,9 0 13 0,0 0-13 0,9 0 13 16,8-3-13-16,-17 3 0 0,0 0 0 0,21 0 1 16,5-4-1-16,-26 4 1 0,0 0-1 0,25 4 2 0,4-1-2 15,-29-3 0-15,0 0 0 0,26 9 0 16,-1 1 0-16,-25-10 23 0,0 0-23 0,22 10 24 0,-6 1-24 16,-16-11 34-16,0 0-34 0,14 8 34 0,-5 1-34 0,-9-9 32 15,0 0-32-15,7 7 32 0,-2-4-32 0,-5-3 43 16,0 0-43-16,0 7 44 0,0 1-44 0,0 3 62 15,-5-1-62-15,3-5 63 0,2-3-63 0,0-2 45 16,0 0-45-16,-2 3 45 16,-1 4-45-16,-2 3 22 0,-4-3-22 0,5 2 23 0,-1-6-23 0,2 2 2 15,3-1-2-15,0-4 2 0,-4 3-2 0,4-3-5 16,0 0 5-16,0 0-5 16,0 0 5-16,0 0-52 0,0 4 52 0,0-4-52 0,5 1 52 0,-5-1-40 15,0 0 40-15,7 4-40 0,6-4 40 0,-13 0-36 0,0 0 36 16,12 0-36-16,5 2 36 0,-17-2-16 0,0 0 16 15,12 5-15-15,6 0 15 0,-18-5-21 0,0 0 21 16,17 8-21-16,1 4 21 0,-18-12-1 0,0 0 1 0,15 14-1 16,3 0 1-16,-18-14 0 0,0 0 0 0,12 19 0 15,-2-2 0-15,-10-17 1 0,0 0-1 0,9 22 2 16,-2-3-2-16,-7-19 19 0,0 0-19 0,-3 27 20 16,-3 6-20-16,6-33 32 0,0 0-32 0,-10 27 33 15,-4 1-33-15,14-28 11 0,0 0-11 0,-23 27 11 16,-6 0-11-16,1-6-11 0,-2-2 11 0,13-7-11 15,3-7 11-15,14-5-174 16,0 0 174-16,-30 0-174 0,-6-9 174 0,36 9-129 0,0 0 129 0,-30-22-128 16,4-10 128-16,-33-23-490 0</inkml:trace>
  <inkml:trace contextRef="#ctx0" brushRef="#br0" timeOffset="209353.736">11348 11266 1020 0,'0'0'0'0,"-3"-2"0"0,-1 0 0 0,4 2 67 0,0 0-67 15,0 0 68-15,4 0-68 0,-4 0 3 16,0 0-3-16,8 2 3 0,1 0-3 0,-9-2-1 15,0 0 1-15,14 3 0 0,5-3 0 0,-19 0-18 0,0 0 18 16,21 3-18-16,9 1 18 0,-30-4 5 0,0 0-5 0,31 8 5 16,4-1-5-16,-35-7 50 0,0 0-50 0,33 17 51 15,2 2-51-15,-35-19 68 0,0 0-68 16,31 28 68-16,-1 6-68 0,-4 0 81 0,-9 0-81 16,-3-4 81-16,-3-6-81 0,-11-24 52 0,0 0-52 0,8 42 52 15,-2 13-52-15,-6-55 5 0,0 0-5 0,0 58 5 16,-7 6-5-16,-2-9-27 0,-1-9 27 15,-3-10-27-15,5-10 27 0,8-26-84 0,0 0 84 16,-42 30-83-16,-14 0 83 0,-41 29-989 0</inkml:trace>
  <inkml:trace contextRef="#ctx0" brushRef="#br0" timeOffset="213281.346">3158 11404 102 0,'0'0'0'0,"-3"-1"0"16,-1-6 0-16,4 7 36 0,0 0-36 0,-1-4 36 15,1 1-36-15,0 3 42 0,0 0-42 0,0 0 43 0,0 0-43 16,0 0 35-16,0 0-35 0,0 0 35 0,0 0-35 16,0 0 40-16,0 0-40 0,-4 0 40 0,-1 0-40 0,5 0 39 15,0 0-39-15,-3 0 40 0,-3 0-40 16,6 0 34-16,0 0-34 0,-7 0 34 0,2 0-34 0,5 0 15 15,0 0-15-15,-9-2 15 0,1 2-15 0,8 0 21 16,0 0-21-16,-9-3 21 0,2-1-21 0,7 4 38 16,0 0-38-16,-9-1 39 0,1-3-39 0,8 4 42 15,0 0-42-15,-9 0 42 0,0 0-42 0,9 0 34 16,0 0-34-16,-7 0 35 0,2-3-35 0,5 3 39 0,0 0-39 16,-5 0 40-16,1-2-40 0,4 2 39 15,0 0-39-15,-3 0 40 0,1-2-40 0,2 2 34 0,0 0-34 0,0 0 34 16,-3-1-34-16,3 1 44 15,0 0-44-15,0 0 45 0,0 0-45 0,0 0 40 0,0 0-40 0,0 0 41 16,0 0-41-16,0 0 51 0,0 0-51 16,0 0 52-16,0 0-52 0,0 0 21 0,0 0-21 0,0 0 21 15,0 0-21-15,0 0 13 0,0 0-13 0,0 0 13 16,0 0-13-16,0 0 5 0,0 0-5 0,0 0 5 16,5-2-5-16,-5 2 7 0,0 0-7 0,7 0 8 15,7-2-8-15,-14 2 7 0,0 0-7 0,17 0 7 16,8 0-7-16,-25 0 7 0,0 0-7 0,29 2 8 15,9 0-8-15,-38-2 8 0,0 0-8 0,44 0 8 16,7 0-8-16,-51 0 15 0,0 0-15 0,50-2 15 0,9-3-15 16,-59 5 3-16,0 0-3 0,56-4 4 0,0 1-4 15,-56 3-86-15,0 0 86 0,54 0-86 0,-7 2 86 16,54-1-939-16</inkml:trace>
  <inkml:trace contextRef="#ctx0" brushRef="#br0" timeOffset="-213293.551">12559 10137 595 0,'0'0'0'0,"-5"-6"0"15,-8-4 0-15,13 10 44 16,0 0-44-16,0 0 44 0,0 0-44 0,0 0 16 0,0 0-16 0,0 0 17 15,6 4-17-15,-6-4 43 0,0 0-43 0,3 1 44 16,1-1-44-16,-4 0 64 0,0 0-64 0,0 0 64 16,5 0-64-16,-5 0 71 0,0 0-71 0,0 0 72 15,0 0-72-15,0 0 72 0,0 0-72 0,0 0 73 16,0 0-73-16,0 0 62 0,0 0-62 0,0 0 63 16,0 0-63-16,0 0 42 0,0 0-42 0,0 0 42 15,0 0-42-15,0 0 30 0,0 0-30 0,0 0 30 0,-5 0-30 16,5 0 14-16,0 0-14 0,0 0 15 0,-4 0-15 15,4 0 41-15,0 0-41 0,0 0 42 0,-3 0-42 0,3 0 20 16,0 0-20-16,0 0 20 0,0 0-20 0,0 0 20 16,0 0-20-16,0 0 20 0,0 0-20 0,0 0 26 15,0 0-26-15,0 0 26 0,0 0-26 0,0 0 7 16,0 0-7-16,0 0 7 0,0 0-7 0,0 0 17 16,0 0-17-16,3 0 17 0,6 2-17 0,-9-2 23 15,0 0-23-15,14 0 24 0,7 0-24 0,-21 0 3 0,0 0-3 16,29 0 3-16,8 0-3 15,-37 0 3-15,0 0-3 0,38 3 3 0,6-3-3 0,-44 0 2 16,0 0-2-16,42 0 2 0,1 0-2 0,-6 2 1 16,-6 0-1-16,-3 0 2 0,-11-1-2 0,-17-1-2 0,0 0 2 0,21 2-1 15,-7-2 1-15,2 3-41 0,-7-1 41 16,-1 0-41-16,-4-2 41 0,-4 0-87 0,0 0 87 16,5 0-87-16,-5 0 87 0,0 0-180 0,0 0 180 0,0 0-179 15,0 0 179-15,0 0-142 0,0 0 142 16,-21 0-142-16,-12-2 142 0,-19 0-613 0</inkml:trace>
  <inkml:trace contextRef="#ctx0" brushRef="#br0" timeOffset="-213023.002">12418 10447 662 0,'0'0'0'0,"10"-12"0"0,9-9 0 0,-19 21 124 16,0 0-124-16,6-7 124 0,-12 7-124 15,6 0 116-15,0 0-116 0,-3 0 117 0,-1 4-117 0,4-4 76 16,0 0-76-16,0 0 76 0,-3 3-76 0,3-3 71 16,0 0-71-16,7 0 71 0,7-2-71 0,-14 2 59 15,0 0-59-15,19 0 59 0,7-1-59 0,-26 1 27 16,0 0-27-16,30 1 27 0,-1 1-27 0,-29-2 36 16,0 0-36-16,35 5 37 0,4 2-37 0,-39-7 0 15,0 0 0-15,41 9 0 0,6-4 0 0,-47-5-90 16,0 0 90-16,44 7-90 0,5 1 90 0,-49-8-154 0,0 0 154 15,38 4-153-15,-8-6 153 0,39 4-798 16</inkml:trace>
  <inkml:trace contextRef="#ctx0" brushRef="#br0" timeOffset="-209027.337">13679 10335 124 0,'0'0'0'0,"0"0"0"15,4 0 0-15,1 0-33 0</inkml:trace>
  <inkml:trace contextRef="#ctx0" brushRef="#br0" timeOffset="-208446.87">13693 10335 180 0,'0'0'0'15,"0"0"0"-15,0 0 0 0,0 0 111 0,0 0-111 0,0 0 112 16,0 0-112-16,0 0 85 0,0 0-85 0,0 0 85 0,0 0-85 16,0 0 80-16,0 0-80 0,0 0 81 0,0 0-81 0,0 0 65 15,0 0-65-15,0 0 65 0,0 0-65 16,0 0 42-16,0 0-42 0,0 0 42 15,0 0-42-15,0 0-2 0,0 0 2 0,0 0-2 0,0 0 2 0,0 0-4 16,0 0 4-16,0 0-3 0,0 0 3 0,0 0 0 16,0 0 0-16,0 0 0 0,0 0 0 15,0 0 5-15,0 0-5 0,0 0 5 0,0 0-5 0,0 0 33 16,0 0-33-16,0 0 34 0,0 0-34 0,0 0 27 16,0 0-27-16,0 0 27 0,0 0-27 0,0 0 33 15,0 0-33-15,0 0 34 0,0 0-34 0,0 0 13 16,0 0-13-16,0 0 14 0,0 0-14 0,0 0 42 15,0 0-42-15,0 0 43 0,0 0-43 0,0 0 32 0,0 0-32 0,0 0 32 16,0 0-32-16,0 0 21 0,0 0-21 0,0 0 21 16,0 0-21-16,0 0 30 0,0 0-30 15,0 0 30-15,0 0-30 0,0 0 19 0,0 0-19 0,0 0 20 16,0 0-20-16,0 0 41 0,0 0-41 0,0 0 41 16,0 0-41-16,0 0 22 0,0 0-22 0,0 0 22 15,0 0-22-15,0 0 10 0,0 0-10 0,0 0 11 16,0 0-11-16,0 0 19 0,0 0-19 0,0 0 20 15,3 0-20-15,-3 0 3 0,0 0-3 16,4 0 3-16,-1 0-3 0,-3 0 2 0,0 0-2 0,7 0 3 16,4-1-3-16,-11 1-1 0,0 0 1 0,17-2 0 15,4-2 0-15,-21 4 1 0,0 0-1 0,30-3 1 16,8 0-1-16,-38 3 0 0,0 0 0 0,35-6 0 16,7 1 0-16,-9-2 0 0,2 1 0 0,-4 0 0 0,-1 3 0 15,-30 3 1-15,0 0-1 0,33-7 1 16,0 2-1-16,-33 5 0 0,0 0 0 0,38-7 0 0,1 2 0 15,-39 5 0-15,0 0 0 0,33 0 1 0,-2-3-1 0,-7 3 0 16,-3 0 0-16,-3 3 0 0,-3 0 0 0,-1 1-2 16,-1-2 2-16,-5 1-1 0,-3-3 1 15,2 2-28-15,0-2 28 0,0 0-28 0,0 0 28 0,-7 0-171 16,0 0 171-16,7 0-170 0,0 0 170 0,-7 0-123 16,0 0 123-16,-8-21-122 0,-13-11 122 15,-9-23-666-15</inkml:trace>
  <inkml:trace contextRef="#ctx0" brushRef="#br0" timeOffset="-205762.578">14872 9513 1233 0,'0'0'0'0,"0"0"-61"0,0 0 61 0,0 0-61 16,-5 2 61-16,5-2 2 0,0 0-2 0,0 0 3 16,0 0-3-16,0 0 36 0,0 0-36 0,0 0 37 15,0 0-37-15,0 0 7 0,0 0-7 0,0 0 7 16,0 0-7-16,0 0 31 0,0 0-31 0,0 0 31 16,0 0-31-16,0 0 37 0,0 0-37 0,0 0 38 15,0 0-38-15,0 0 38 0,0 0-38 0,0 0 39 16,0 0-39-16,0 0 24 0,0 0-24 0,0 0 25 15,0 3-25-15,0-3 18 0,0 0-18 0,-7 16 19 0,0 2-19 16,7-18 10-16,0 0-10 0,-12 36 10 0,0 12-10 16,12-48 4-16,0 0-4 0,-14 65 5 15,3 19-5-15,11-84 3 0,0 0-3 0,-5 119 3 16,2 26-3-16,3-145 1 0,0 0-1 0,5 141 2 0,7 6-2 0,0-30 1 16,2-18-1-16,-1-25 1 0,-3-25-1 0,-10-49 7 15,0 0-7-15,21 62 8 0,5-7-8 16,-26-55 0-16,0 0 0 0,38 46 0 0,6-7 0 0,-44-39-63 15,0 0 63-15,50 16-63 0,10-18 63 0,-60 2-138 16,0 0 138-16,43-32-137 0,-6-34 137 16,43-30-774-16</inkml:trace>
  <inkml:trace contextRef="#ctx0" brushRef="#br0" timeOffset="-205355.736">15156 10006 1177 0,'0'0'0'0,"0"-3"0"16,-1-2 0-16,1 5 117 0,0 0-117 0,-2-7 118 15,0 2-118-15,2 5 50 0,0 0-50 0,0-5 51 16,0 1-51-16,0 4 39 0,0 0-39 0,0-3 39 0,2-1-39 15,-2 4 42-15,0 0-42 0,0 0 42 0,2-3-42 16,-2 3 29-16,0 0-29 0,0 0 29 0,0 0-29 16,0 0 35-16,0 0-35 0,5 0 36 0,-2-2-36 15,-3 2 15-15,0 0-15 0,9 0 16 16,5 2-16-16,-14-2 12 0,0 0-12 0,21 9 13 0,5 6-13 0,-26-15 16 16,0 0-16-16,33 22 17 0,5 2-17 15,-38-24 3-15,0 0-3 0,39 29 4 0,6 6-4 16,-45-35 0-16,0 0 0 0,45 36 1 0,4 3-1 0,-49-39-20 15,0 0 20-15,47 38-20 0,-5-1 20 0,-42-37-119 16,0 0 119-16,38 29-118 0,-8-5 118 0,-30-24-184 16,0 0 184-16,19 7-184 0,-10-14 184 0,19 4-836 0</inkml:trace>
  <inkml:trace contextRef="#ctx0" brushRef="#br0" timeOffset="-205044.194">15665 9856 1446 0,'0'0'0'0,"-5"0"0"0,-4 0 0 0,9 0 129 0,0 0-129 0,-3 0 130 16,3 3-130-16,0-3 71 0,0 0-71 0,0 0 72 15,0 5-72-15,0-5 19 0,0 0-19 0,-9 9 20 16,-10 4-20-16,19-13 0 0,0 0 0 0,-23 23 1 15,-12 6-1-15,35-29 3 0,0 0-3 0,-33 32 4 16,-5 1-4-16,5 1 7 0,3-3-7 0,8-7 7 0,6-10-7 16,-2 5-1-16,3-1 1 0,-6 10-1 15,-2 8 1-15,23-36-26 0,0 0 26 16,-26 38-26-16,-2 3 26 0,28-41-66 0,0 0 66 0,-28 42-65 0,-1 1 65 0,29-43-112 16,0 0 112-16,-30 36-112 0,0 0 112 0,30-36-148 15,0 0 148-15,-24 28-147 0,7-8 147 0,-29 30-807 16</inkml:trace>
  <inkml:trace contextRef="#ctx0" brushRef="#br0" timeOffset="-204428.349">15958 10104 673 0,'0'0'0'0,"0"0"0"0,-5-9 0 0,5 9 125 15,0 0-125-15,0 0 125 0,0-3-125 0,0 3 134 0,0 0-134 16,0 0 134-16,5 0-134 0,-5 0 114 16,0 0-114-16,0 0 114 0,1 0-114 0,-1 0 75 0,0 0-75 0,4 0 75 15,-1-3-75-15,-3 3 29 16,0 0-29-16,13-4 29 0,1 1-29 0,-14 3 42 0,0 0-42 0,26-5 42 15,10-2-42-15,-36 7 3 0,0 0-3 0,39-9 3 16,2 1-3-16,-41 8 15 0,0 0-15 0,41-9 16 16,0 2-16-16,-41 7 4 15,0 0-4-15,39-7 4 0,-3 2-4 0,-36 5 2 0,0 0-2 0,35-3 3 16,-5 1-3-16,-30 2-13 0,0 0 13 0,29-2-13 16,-3 1 13-16,-26 1-92 0,0 0 92 0,25-2-92 15,-4 0 92-15,-21 2-184 16,0 0 184-16,19-12-183 0,0-3 183 0,19-13-783 15</inkml:trace>
  <inkml:trace contextRef="#ctx0" brushRef="#br0" timeOffset="-204078.535">16726 9806 539 0,'0'0'0'0,"-7"3"0"0,-3 3 0 16,10-6 110-16,0 0-110 0,0 0 111 0,3-2-111 0,-3 2 119 15,5-5-119-15,-5 5 119 0,4-4-119 0,-4 4 119 16,5-1-119-16,-5 1 119 0,0 0-119 0,0 0 104 16,0 0-104-16,0 0 105 0,0 0-105 0,0 0 82 15,0 0-82-15,0 0 83 0,0 0-83 0,0 0 60 16,0 0-60-16,0 0 61 0,0 0-61 0,0 0 29 16,0 0-29-16,0 0 29 0,0 0-29 0,0 0 5 0,0 0-5 15,0 0 5-15,0 3-5 0,0-3 4 0,0 0-4 0,2 15 4 16,5 11-4-16,-7-26 6 0,0 0-6 0,12 41 6 15,0 14-6 1,-12-55 2-16,0 0-2 0,14 58 3 0,0 6-3 0,-14-64 0 0,0 0 0 0,12 58 0 16,-1 2 0-16,-11-60 0 0,0 0 0 0,8 48 0 15,1-9 0-15,-9-39-56 0,0 0 56 0,9 34-56 16,-4-10 56-16,-5-24-124 0,0 0 124 0,3 0-124 16,1-18 124-16,3-1-1007 0</inkml:trace>
  <inkml:trace contextRef="#ctx0" brushRef="#br0" timeOffset="-203700.659">16796 9576 1278 0,'0'0'0'0,"0"0"0"0,3 0 0 0,-3 0 89 16,0 0-89-16,0 0 89 0,7 0-89 16,-7 0 22-16,0 0-22 0,5-3 23 0,8 0-23 0,-13 3 0 15,0 0 0-15,17-2 1 0,11 0-1 0,-28 2-36 0,0 0 36 16,36 4-36-16,10 2 36 0,-46-6-2 16,0 0 2-16,40 12-1 0,5 6 1 0,-1 4 1 0,-3 2-1 15,-7 0 2-15,-12 0-2 0,-22-24 30 0,0 0-30 16,28 41 30-16,-2 10-30 0,-26-51 30 0,0 0-30 15,21 60 30-15,-3 9-30 0,-18-69 14 16,0 0-14-16,12 85 15 0,-4 13-15 16,-8-98 20-16,0 0-20 0,-3 84 20 0,-2-4-20 0,5-80-9 0,0 0 9 15,-7 48-9-15,2-24 9 0,5-24-146 16,0 0 146-16,-9 21-146 0,-3-9 146 0,12-12-172 0,0 0 172 0,-25-9-172 16,-6-15 172-16,-28-8-621 0</inkml:trace>
  <inkml:trace contextRef="#ctx0" brushRef="#br0" timeOffset="-203358.019">17695 9376 1300 0,'0'0'0'0,"-9"0"0"0,-5 3 0 15,9-3 114-15,5 2-114 0,0-2 114 0,2 4-114 16,-2-4 39-16,0 0-39 0,0 3 39 0,3 2-39 0,-3-5 21 16,0 0-21-16,-5 14 21 0,-2 6-21 0,7-20 18 15,0 0-18-15,-9 28 18 0,-5 6-18 0,4 4 5 16,1 5-5-16,0-9 6 0,4-7-6 0,5-27 5 16,0 0-5-16,-10 65 5 0,-1 24-5 0,4 9 3 15,0 17-3-15,4-21 4 0,-4-8-4 0,7-86-1 16,0 0 1-16,3 87 0 0,4-1 0 0,-7-86-39 0,0 0 39 15,16 72-39-15,8-9 39 0,-24-63-99 0,0 0 99 0,35 45-98 16,12-16 98-16,-47-29-92 0,0 0 92 0,37 1-92 16,-2-21 92-16,36-2-856 0</inkml:trace>
  <inkml:trace contextRef="#ctx0" brushRef="#br0" timeOffset="-203063.216">17855 9816 1379 0,'0'0'0'0,"0"4"0"0,0 4 0 0,0-8 111 0,0 0-111 0,0 2 111 16,0-2-111-16,0 0 36 0,0 0-36 0,2-2 37 0,1-5-37 0,-3 7 31 15,0 0-31-15,7-5 31 0,2-2-31 0,1 4 12 16,2 1-12-16,-1 2 12 15,-2 0-12-15,-9 0 54 0,0 0-54 0,19 11 55 0,9 7-55 16,-28-18 11-16,0 0-11 0,33 28 11 0,7 9-11 0,-40-37 17 16,0 0-17-16,43 40 17 0,6 3-17 15,-49-43 0-15,0 0 0 0,47 41 0 0,0 2 0 0,-47-43-96 16,0 0 96-16,37 32-96 0,-2-3 96 0,-35-29-184 16,0 0 184-16,22 17-184 0,-6-13 184 0,19 16-918 0</inkml:trace>
  <inkml:trace contextRef="#ctx0" brushRef="#br0" timeOffset="-202815.691">18224 9684 1110 0,'0'0'0'0,"0"5"0"16,5 2 0-16,-5-7 177 0,0 0-177 0,0 0 178 15,4 0-178-15,-4 0 133 0,0 0-133 0,0 0 133 16,0 0-133-16,0 0 61 0,0 0-61 0,0 0 62 15,-5 0-62-15,-2 2 26 0,-2 1-26 0,-5 8 26 16,-7 4-26-16,-5 4 1 0,-2 2-1 0,9-3 1 16,3-2-1-16,16-16 1 0,0 0-1 0,-22 27 1 15,-3 9-1-15,25-36-17 0,0 0 17 0,-26 34-16 0,4 2 16 16,22-36-86-16,0 0 86 0,-18 30-85 16,8-6 85-16,10-24-182 0,0 0 182 0,-11 15-182 0,9-8 182 15,-11 15-901-15</inkml:trace>
  <inkml:trace contextRef="#ctx0" brushRef="#br0" timeOffset="-202511.285">18449 9842 1222 0,'0'0'0'0,"-12"-7"0"0,-4-3 0 0,14 6 60 0,4 4-60 0,5 4 61 16,5-1-61-16,-12-3 52 0,0 0-52 15,14 7 52-15,11 2-52 0,-25-9 34 0,0 0-34 0,22 12 34 16,8 0-34-16,-30-12 1 0,0 0-1 0,28 12 1 16,1-4-1-16,-29-8 9 0,0 0-9 0,26 9 10 15,-3-2-10-15,-23-7 10 0,0 0-10 0,21 3 10 16,0-1-10-16,-21-2-33 0,0 0 33 0,24-5-33 15,-3-7 33-15,-21 12-159 0,0 0 159 0,19-28-159 16,1-11 159-16,14-25-780 16</inkml:trace>
  <inkml:trace contextRef="#ctx0" brushRef="#br0" timeOffset="-201971.887">18874 9616 1323 0,'0'0'0'0,"5"-7"0"0,6-2 0 0,-11 9 88 16,0 0-88-16,21-12 88 0,8 0-88 0,-29 12 68 15,0 0-68-15,37-6 68 0,8 0-68 0,-45 6 29 16,0 0-29-16,51 2 29 0,8 8-29 0,-59-10 1 15,0 0-1-15,54 12 2 0,3 9-2 0,-11 0 39 0,-6 1-39 0,-12-7 40 16,-11-3-40-16,0 4 42 0,-3-4-42 16,-3 3 42-16,-2-3-42 0,-8 7 35 0,1 1-35 15,0-2 35-15,1-3-35 0,-3-15 34 16,0 0-34-16,-7 27 35 0,-1 9-35 0,8-36 22 0,0 0-22 0,-9 28 23 16,0-3-23-16,9-25 18 0,0 0-18 0,-9 24 18 15,2-8-18-15,7-16 5 0,0 0-5 16,-6 14 5-16,2-4-5 0,4-10-2 0,0 0 2 0,-7 5-1 15,5-3 1-15,2-2-36 0,0 0 36 16,-5-4-35-16,3-3 35 0,2 7-20 0,0 0 20 0,2-8-20 16,3-6 20-16,-5 14-6 0,0 0 6 0,6-8-6 15,2 2 6-15,-8 6-5 0,0 0 5 0,9 0-5 16,3 6 5-16,-12-6-1 0,0 0 1 0,14 15 0 0,5 7 0 16,-19-22 7-16,0 0-7 0,12 26 8 0,2 3-8 15,-5-2 1-15,-2 3-1 0,-2-15 2 0,-3-6-2 16,-2-3-1-16,0-2 1 0,-10 20 0 15,-13 7 0-15,23-31-26 0,0 0 26 0,-28 32-25 0,-9-1 25 16,37-31-43-16,0 0 43 0,-43 24-43 0,-8-7 43 0,51-17-101 16,0 0 101-16,-48 7-101 0,-3-10 101 15,51 3-199-15,0 0 199 0,-45-24-199 0,5-19 199 0,-46-24-815 16</inkml:trace>
  <inkml:trace contextRef="#ctx0" brushRef="#br0" timeOffset="-201691.639">19367 9376 1255 0,'0'0'0'0,"16"-7"0"0,5-1 0 0,0 1 160 0,-1 2-160 16,1-1 160-16,0 0-160 0,-21 6 91 0,0 0-91 0,28 1 91 15,5 4-91-15,-33-5 52 0,0 0-52 16,42 21 53-16,2 12-53 0,-44-33 65 0,0 0-65 0,41 49 65 15,-1 18-65-15,-5 12 70 0,-2 13-70 0,-10-13 70 16,-6-2-70-16,-17-77 60 0,0 0-60 0,6 79 61 16,-6 0-61-16,-6-12 13 0,-4-13-13 15,8-28 14-15,2-24-14 0,0 6-4 0,-5-1 4 0,-7 17-3 16,-9 5 3-16,21-29-73 0,0 0 73 0,-33 23-72 16,-9-3 72-16,42-20-157 0,0 0 157 0,-43-8-157 0,-5-20 157 15,-42-11-1262-15</inkml:trace>
  <inkml:trace contextRef="#ctx0" brushRef="#br0" timeOffset="-201519.719">20114 9868 1513 0,'0'0'0'0,"-3"-4"0"0,-2-1 0 0,5 5-110 16,0 0 110-16,-2-3-109 0,-2-1 109 0,4 4-117 15,0 0 117-15,-5-7-767 0,10 14 767 0</inkml:trace>
  <inkml:trace contextRef="#ctx0" brushRef="#br0" timeOffset="-200205.293">2665 13371 998 0,'0'0'0'0,"-7"-12"0"15,-1-10 0-15,11 20 109 0,6 4-109 0,0 3 110 16,-1 3-110-16,-8-8 79 0,0 0-79 0,21 6 79 16,4-3-79-16,-25-3 2 0,0 0-2 0,28-10 3 15,8-9-3-15,-36 19-2 0,0 0 2 0,38-31-2 16,4-12 2-16,-42 43-34 0,0 0 34 0,39-55-34 0,4-18 34 15,-1-6-6-15,2-8 6 0,-15 16-6 0,-4 11 6 16,-25 60 2-16,0 0-2 0,13-53 3 16,-4 9-3-16,-9 44 37 0,0 0-37 0,7-47 37 15,-3 6-37-15,-4 41 42 0,0 0-42 0,1-39 42 0,-2 1-42 16,1 9 46-16,-4 5-46 0,4 9 47 0,-3 3-47 0,3 1 42 16,-4 6-42-16,2 0 42 0,2 5-42 15,-3 2 11-15,-2 1-11 0,1-3 11 0,4-3-11 0,-5 3 32 16,2-2-32-16,3 2 33 0,-4 0-33 0,4 0 1 15,0 0-1-15,-14 9 1 0,-10 6-1 0,24-15 5 0,0 0-5 16,-26 21 6-16,-4 6-6 16,30-27 14-16,0 0-14 0,-33 31 15 0,-2 8-15 0,35-39 8 0,0 0-8 15,-33 45 8-15,3 3-8 0,30-48 9 0,0 0-9 16,-26 62 9-16,9 4-9 0,17-66 3 16,0 0-3-16,-9 100 4 0,6 25-4 0,3-125 2 15,0 0-2-15,3 125 2 0,14 10-2 0,-17-135 5 0,0 0-5 0,18 129 5 16,6-3-5-16,-24-126 2 0,0 0-2 0,26 110 2 15,1-12-2-15,-27-98 18 0,0 0-18 0,24 79 18 16,2-20-18-16,-26-59 0 0,0 0 0 16,26 45 1-16,7-19-1 0,-33-26-1 0,0 0 1 0,33 8-1 15,2-18 1-15,-35 10-91 0,0 0 91 0,39-27-91 16,2-20 91-16,-41 47-115 0,0 0 115 0,32-58-115 16,-4-16 115-16,31-56-997 0</inkml:trace>
  <inkml:trace contextRef="#ctx0" brushRef="#br0" timeOffset="-199720.448">3218 13774 875 0,'0'0'0'0,"5"-6"0"0,2 0 0 0,-7 6 62 16,0 0-62-16,9-9 63 0,8-3-63 0,-17 12 52 0,0 0-52 16,21-12 52-16,5 0-52 0,-26 12 6 15,0 0-6-15,30-12 6 0,-1-2-6 0,-29 14 0 0,0 0 0 16,26-8 1-16,-1 3-1 0,-4 1 18 16,-4 4-18-16,-8 0 19 0,0 0-19 0,-6 4 54 0,2-3-54 15,-1 3 55-15,-4-1-55 0,0 2 58 0,0 0-58 0,0 1 58 16,0-1-58-16,-4 5 51 0,4 0-51 0,-3 1 51 15,1 1-51-15,2-12 45 0,0 0-45 0,-12 27 45 16,0 9-45 0,12-36 29-16,0 0-29 0,-14 33 29 0,-2-1-29 0,16-32 16 0,0 0-16 0,-14 27 17 15,2-1-17-15,12-26 18 0,0 0-18 0,-12 19 19 16,6-5-19-16,6-14 3 0,0 0-3 0,-8 12 4 16,4-2-4-16,4-10 7 0,0 0-7 0,-3 12 8 15,6-2-8-15,-3-10 0 0,0 0 0 0,9 12 0 16,7 4 0-16,-16-16 0 0,0 0 0 0,17 12 0 0,6-4 0 15,-23-8-3-15,0 0 3 0,24 11-3 16,2-3 3-16,-26-8-30 0,0 0 30 0,26 7-30 16,2-2 30-16,-28-5-136 0,0 0 136 0,26 0-135 0,4-7 135 0,-30 7-132 15,0 0 132-15,21-12-132 0,0-5 132 16,19-12-747-16</inkml:trace>
  <inkml:trace contextRef="#ctx0" brushRef="#br0" timeOffset="-199279.38">3953 13049 1300 0,'0'0'0'0,"-12"2"0"16,-8 3 0-16,20-5 131 0,0 0-131 0,-6 7 131 16,9 3-131-16,-3-10 64 0,0 0-64 0,3 10 65 15,-3 2-65-15,0-12 44 0,0 0-44 0,-6 19 45 16,-8 8-45-16,14-27-2 0,0 0 2 0,-16 26-1 15,-2 2 1-15,18-28 0 0,0 0 0 0,-20 30 0 16,-3 3 0-16,23-33 13 0,0 0-13 0,-19 46 14 16,1 11-14-16,18-57 5 0,0 0-5 0,-8 72 5 0,8 15-5 15,0-87 1-15,0 0-1 0,12 122 1 0,14 25-1 0,-26-147-5 16,0 0 5-16,30 127-4 0,8-7 4 16,-38-120-62-16,0 0 62 0,42 101-62 0,0-14 62 0,-42-87-109 15,0 0 109-15,43 64-109 0,2-25 109 0,-45-39-135 16,0 0 135-16,39 0-135 0,-1-31 135 0,40 2-803 15</inkml:trace>
  <inkml:trace contextRef="#ctx0" brushRef="#br0" timeOffset="-198937.956">4181 13611 1278 0,'0'0'0'0,"0"0"0"15,0 0 0-15,0 0 128 0,0 0-128 0,0 0 129 16,0 0-129-16,0 0 85 0,0 0-85 0,0 0 86 16,0 0-86-16,0 0 7 0,0 0-7 0,0 0 7 15,0 0-7-15,0 0 0 0,0 0 0 0,0 0 0 16,0 0 0-16,0 0 0 0,0 0 0 0,9 3 1 0,5 4-1 15,-14-7 5-15,0 0-5 0,29 17 5 16,13 5-5-16,-4 2 34 0,1 4-34 0,-6 1 34 0,2 0-34 16,-35-29-1-16,0 0 1 0,33 34 0 0,2 2 0 15,-35-36 0-15,0 0 0 0,36 33 1 0,-1-1-1 16,-35-32-11-16,0 0 11 0,26 24-10 0,-5-5 10 16,-21-19-97-16,0 0 97 0,12 5-97 0,-3-10 97 15,15 5-1104-15</inkml:trace>
  <inkml:trace contextRef="#ctx0" brushRef="#br0" timeOffset="-198653.611">4524 13527 1211 0,'0'0'0'15,"5"12"0"-15,1 8 0 0,-6-20 166 16,0 0-166-16,-6 2 166 0,-2-9-166 0,8 7 124 0,0 0-124 0,-9-3 124 15,-3-2-124-15,12 5 54 0,0 0-54 16,-12 0 54-16,-2 1-54 0,14-1 5 0,0 0-5 0,-21 12 6 16,-9 6-6-16,30-18 15 0,0 0-15 0,-33 25 16 15,-2 6-16-15,35-31 3 0,0 0-3 16,-33 45 4-16,-2 4-4 0,35-49 6 0,0 0-6 0,-26 57 7 16,2 5-7-16,24-62 0 0,0 0 0 0,-21 59 0 15,9 0 0-15,12-59-76 0,0 0 76 0,-6 46-75 16,3-7 75-16,3-39-151 0,0 0 151 0,7 16-151 15,7-21 151-15,3 15-1034 0</inkml:trace>
  <inkml:trace contextRef="#ctx0" brushRef="#br0" timeOffset="-198347.793">4512 13174 1211 0,'0'0'0'0,"-3"2"0"0,-3 3 0 0,6-5 110 16,0 0-110-16,6 2 110 0,1-2-110 0,-7 0 67 15,0 0-67-15,13 6 67 0,5 6-67 16,-18-12 30-16,0 0-30 0,24 19 30 0,8 10-30 0,-32-29 0 0,0 0 0 16,29 38 0-16,4 10 0 0,-33-48 1 0,0 0-1 15,33 51 2-15,-3 9-2 0,-4-1 10 0,-5-5-10 16,-3-12 11-16,-10-10-11 0,4 7 1 0,-6 1-1 15,1 8 2-15,-2 3-2 16,-5-51-4-16,0 0 4 0,-4 79-3 0,-1 14 3 0,5-93-61 0,0 0 61 0,-12 84-61 16,0-2 61-16,12-82-154 0,0 0 154 0,-14 68-153 15,-7-8 153-15,-14 69-814 16</inkml:trace>
  <inkml:trace contextRef="#ctx0" brushRef="#br0" timeOffset="-197971.062">5251 13722 651 0,'0'0'0'0,"-9"-5"0"0,-3-7 0 0,12 12 78 16,0 0-78-16,0 0 78 0,9 3-78 0,-1-1 44 15,4 0-44-15,2 0 44 0,2 1-44 0,1-3 45 16,-1 0-45-16,3 0 46 0,0 0-46 0,-19 0 50 16,0 0-50-16,27 0 51 0,6 2-51 0,-33-2 52 15,0 0-52-15,31 1 52 0,6-1-52 0,-37 0 56 16,0 0-56-16,34 2 56 0,5 0-56 0,-39-2 50 15,0 0-50-15,33 2 51 0,-3-1-51 0,-1-1 32 0,-6-3-32 16,-8 3 33-16,-9 0-33 0,2 0-56 0,-1 2 56 0,-1-2-56 16,-1-2 56-16,2 0-178 0,2 0 178 0,-8-1-177 15,3 0 177-15,-4 3-162 0,0 0 162 16,0-6-162-16,-9 0 162 0,0-6-408 0</inkml:trace>
  <inkml:trace contextRef="#ctx0" brushRef="#br0" timeOffset="-197735.693">5408 14049 1087 0,'0'0'0'0,"12"-6"0"0,2-8 0 16,-14 14 130-16,0 0-130 0,8-7 131 0,-1 0-131 0,-7 7 54 15,0 0-54-15,11-2 55 0,1 4-55 16,-12-2 34-16,0 0-34 0,24 4 35 0,6-1-35 0,-30-3-2 15,0 0 2-15,38 5-1 16,6 4 1-16,-44-9-93 0,0 0 93 0,47 5-92 0,3 3 92 16,-50-8-148-16,0 0 148 0,51 0-147 0,-1-1 147 0,53-4-686 15</inkml:trace>
  <inkml:trace contextRef="#ctx0" brushRef="#br0" timeOffset="-196924.206">6880 12679 1289 0,'0'0'0'0,"0"0"0"16,5-4 0-16,-5 4 26 0,0 0-26 0,0 0 26 16,3-1-26-16,-3 1 45 0,0 0-45 0,0 0 45 15,0 0-45-15,0 0 28 0,0 0-28 0,0 0 28 16,-3 3-28-16,3-3 3 0,0 0-3 0,-9 5 3 0,-3 2-3 16,12-7 37-16,0 0-37 0,-17 10 37 0,-1 4-37 0,-3-2 42 15,-3 4-42-15,10-4 43 0,5-4-43 16,-3 2 10-16,0 2-10 0,-2 9 10 0,-4-1-10 15,3 6 14-15,1 3-14 0,2-1 15 0,3 3-15 0,9-31 4 16,0 0-4-16,-7 46 4 0,2 14-4 0,5-4 0 16,0 6 0-16,0-5 1 0,5 4-1 0,-5-61-3 15,0 0 3-15,16 86-2 0,1 22 2 0,0-23-33 16,-1-13 33-16,3-10-32 0,2-14 32 16,-21-48-74-16,0 0 74 0,33 51-74 0,6-3 74 0,-39-48-91 15,0 0 91-15,29 28-91 0,4-15 91 0,28 29-900 16</inkml:trace>
  <inkml:trace contextRef="#ctx0" brushRef="#br0" timeOffset="-196192.543">6808 13013 695 0,'0'0'0'0,"9"-2"0"16,0 1 0-16,-9 1 60 0,0 0-60 0,5-2 61 15,2 2-61-15,-7 0 48 0,0 0-48 0,3 0 49 16,-3 2-49-16,0-2 45 0,0 0-45 0,0 0 45 16,0 0-45-16,0 0 44 0,0 0-44 0,0 0 44 0,6 6-44 15,-6-6 40-15,0 0-40 0,8 7 40 0,4 3-40 16,-12-10 28-16,0 0-28 0,27 23 28 0,6 4-28 15,-33-27 27-15,0 0-27 0,40 29 27 0,8 6-27 0,-9-3 14 16,-1-1-14-16,-3 0 15 0,-2-4-15 0,-7-3 5 16,-1 4-5-16,-6-6 5 0,0-2-5 0,-19-20 1 15,0 0-1-15,23 26 1 0,1 3-1 16,-24-29-63-16,0 0 63 0,26 28-63 0,-2-3 63 0,-24-25-100 16,0 0 100-16,14 9-99 0,-10-13 99 0,13 10-663 15</inkml:trace>
  <inkml:trace contextRef="#ctx0" brushRef="#br0" timeOffset="-195865.905">7151 12905 998 0,'0'0'0'0,"2"-5"0"16,5-4 0-16,-7 9 115 0,2-1-115 16,-4 4 115-16,2 2-115 0,0-5 97 0,0 0-97 0,-7 24 98 0,-2 7-98 15,9-31 74-15,0 0-74 0,-8 43 75 16,-1 8-75-16,9-51 27 0,0 0-27 0,-14 53 27 0,-2 6-27 15,16-59 18-15,0 0-18 0,-14 60 18 0,-5 1-18 16,19-61-7-16,0 0 7 0,-17 62-7 0,-1-2 7 0,18-60-129 16,0 0 129-16,-17 48-128 15,0-11 128-15,-17 49-952 0</inkml:trace>
  <inkml:trace contextRef="#ctx0" brushRef="#br0" timeOffset="-193355.214">7561 13222 270 0,'0'0'0'0,"0"0"0"0,0 0 0 16,0 0 37-16,0 0-37 0,0 0 37 16,0 0-37-16,0 0 39 0,0 0-39 0,0 0 40 0,0 0-40 15,0 0 98-15,0 0-98 0,0 0 98 16,0 0-98-16,0 0 151 0,0 0-151 0,0 0 152 0,0 0-152 16,0 0 153-16,0 0-153 0,0 0 153 0,0 0-153 0,0 0 143 15,0 0-143-15,0 0 144 0,0 0-144 0,0 0 85 16,0 0-85-16,0 0 85 0,0 0-85 15,0 0 41-15,0 0-41 0,0 0 41 0,0 0-41 0,0 0 21 16,0 0-21-16,0 0 21 0,0 0-21 0,0 0 4 16,0 0-4-16,0 0 5 0,0 0-5 0,0 0 0 15,0 0 0-15,0 0 0 0,0 0 0 0,0 0-2 0,0 0 2 16,0 0-2-16,28 0 2 0,-28 0-3 0,0 0 3 16,26 0-2-16,7 0 2 0,-33 0-6 15,0 0 6-15,35 0-6 0,7 2 6 0,-42-2-7 16,0 0 7-16,40 1-7 0,5 3 7 15,-45-4-8-15,0 0 8 0,47 0-7 0,3 0 7 16,-50 0-78-16,0 0 78 0,44 1-78 0,1 1 78 0,-45-2-161 16,0 0 161-16,42 2-161 0,-2 1 161 0,-40-3-131 0,0 0 131 15,37 0-131-15,-8-3 131 0,36-1-679 0</inkml:trace>
  <inkml:trace contextRef="#ctx0" brushRef="#br0" timeOffset="-192921.324">8454 13049 1121 0,'0'0'0'0,"-6"0"0"0,-5 0 0 0,11 0 44 16,0 0-44-16,0 0 45 0,0 0-45 15,0 0 0-15,0 0 0 0,0 0 0 0,5 0 0 0,-5 0 1 16,0 0-1-16,0 0 2 0,6 2-2 0,-6-2 69 16,0 0-69-16,0 0 70 0,3 0-70 0,-3 0 73 15,0 0-73-15,0 0 73 0,0 0-73 0,0 0 74 16,0 0-74-16,0 0 75 0,0 0-75 0,0 0 58 0,0 0-58 16,0 0 59-16,0 0-59 0,0 0 35 0,0 0-35 15,0 0 36-15,0 0-36 0,0 0 4 0,0 0-4 0,0 0 5 16,0 0-5-16,0 0 17 0,0 0-17 0,3 8 17 15,-1 8-17-15,-2-16 3 0,0 0-3 0,7 27 4 16,2 9-4-16,0-3 2 0,3 1-2 0,-9-10 2 16,-1-12-2-16,2 1-1 0,-4-2 1 0,3 11 0 15,2 7 0-15,-5-29-40 0,0 0 40 0,4 24-39 16,1 0 39-16,-5-24-110 0,0 0 110 0,3 19-109 31,-1-2 109-31,-2-17-179 0,0 0 179 0,4 10-178 0,3 11-643 0</inkml:trace>
  <inkml:trace contextRef="#ctx0" brushRef="#br0" timeOffset="-192523.579">8456 12734 1166 0,'0'0'0'0,"0"0"0"0,7 3 0 0,-7-3 77 0,0 0-77 16,4-3 77-16,1 1-77 0,-5 2 41 0,0 0-41 16,9-3 42-16,3-1-42 0,-12 4 14 0,0 0-14 15,14 0 15-15,7 0-15 0,-21 0 3 0,0 0-3 0,24 4 3 16,2 4-3-16,-26-8 17 0,0 0-17 15,33 16 17-15,2 4-17 0,-35-20 33 0,0 0-33 0,38 28 34 16,1 4-34-16,-39-32 42 0,0 0-42 16,42 39 42-16,-4 8-42 0,-38-47 73 0,0 0-73 0,38 51 73 15,-5 7-73-15,-7-10 30 0,-5 0-30 0,-7-15 30 16,-7-13-30-16,-2 4 6 0,-1-1-6 0,-2 11 7 16,-2 7-7-16,0-41-48 0,0 0 48 0,-6 45-47 15,-2 3 47-15,8-48-158 0,0 0 158 0,-9 39-158 16,-3-5 158-16,12-34-136 0,0 0 136 0,-21 28-135 15,-5-6 135-15,-19 28-777 0</inkml:trace>
  <inkml:trace contextRef="#ctx0" brushRef="#br0" timeOffset="-192172.241">9157 12592 1166 0,'0'0'0'0,"-2"1"0"0,-7 4 0 0,9-5 110 15,0 0-110-15,0 4 111 0,2-3-111 0,-2-1 65 16,0 0-65-16,0 0 66 0,3 4-66 0,-3-4 18 16,0 0-18-16,-3 12 19 0,-6 3-19 0,9-15 18 0,0 0-18 15,-9 17 18-15,-1 2-18 0,0 0 36 0,-1-2-36 16,1-1 36-16,1-1-36 0,0 1 42 0,-1-1-42 0,-1 9 42 15,1 5-42-15,10-29 5 0,0 0-5 0,-9 46 5 16,2 13-5-16,2 1 7 0,5 6-7 0,0-2 7 16,2-1-7-16,-2-63-10 0,0 0 10 0,15 93-9 15,11 21 9-15,-26-114-59 16,0 0 59-16,37 93-59 0,7-6 59 0,-44-87-126 0,0 0 126 0,50 53-125 16,9-22 125-16,-59-31-178 0,0 0 178 0,56-10-178 15,-5-31 178-15,55-12-666 0</inkml:trace>
  <inkml:trace contextRef="#ctx0" brushRef="#br0" timeOffset="-191719.467">9470 12843 1065 0,'0'0'0'0,"0"0"0"0,4 0 0 0,-4 0 72 15,3-3-72-15,-3 3 72 0,0 0-72 0,0 0-1 16,0 0 1-16,0 0 0 0,0 0 0 0,0 0-3 16,0 0 3-16,0 0-3 0,0 0 3 0,0 0 13 15,-3-2-13-15,3 2 14 0,-6-2-14 0,6 2 54 16,0 0-54-16,0 0 54 0,0 0-54 0,0 0 53 0,-3 2-53 16,3-2 54-16,0 0-54 0,0 0 57 15,0 0-57-15,0 0 58 0,0 5-58 0,0-5 34 0,0 0-34 16,0 0 34-16,0 0-34 0,0 0 45 0,-4 2-45 15,4-2 46-15,0 0-46 0,0 0 57 0,0 0-57 16,0 0 57-16,0 0-57 0,0 0 55 0,0 0-55 0,0 0 55 16,-1 3-55-16,1-3 50 0,0 0-50 0,0 0 51 15,0 0-51-15,0 0 38 0,0 0-38 0,0 0 39 16,0 0-39-16,0 0 35 0,-2 4-35 0,4-1 35 16,3 1-35-16,4 4 3 0,3 4-3 0,5 2 4 15,-1 3-4-15,-16-17 4 0,0 0-4 0,31 28 4 16,11 8-4-16,-42-36 3 0,0 0-3 0,47 39 3 15,4 5-3-15,-51-44 0 0,0 0 0 0,47 43 0 16,-2-2 0-16,-10-5-4 0,-6-5 4 0,-8-9-4 16,-3-8 4-16,-6 0-62 0,-3-4 62 0,-4-5-61 15,-2-3 61-15,-3-2-102 0,0 0 102 0,-8-10-102 16,-12-11 102-16,-6-10-1322 0</inkml:trace>
  <inkml:trace contextRef="#ctx0" brushRef="#br0" timeOffset="-191440.431">9728 12749 1759 0,'0'0'0'0,"0"0"0"0,-5-5 0 0,5 5 141 15,0 0-141-15,0 0 141 0,0 0-141 0,0 0 15 0,0 0-15 16,-2 5 15-16,0 4-15 15,2-9-12-15,0 0 12 0,-12 27-12 0,-5 14 12 0,17-41-98 0,0 0 98 16,-21 46-97-16,-4 9 97 0,25-55-34 0,0 0 34 0,-22 55-34 16,-3 2 34-16,4-9-31 0,4-6 31 0,5-9-31 15,3-14 31-15,4 1-54 0,-2-8 54 0,5-5-54 16,2-2 54-16,0-5-175 0,0 0 175 0,2 4-175 16,5-4 175-16,2 0-845 0</inkml:trace>
  <inkml:trace contextRef="#ctx0" brushRef="#br0" timeOffset="-191202.095">9876 13013 1356 0,'0'0'0'0,"-12"-2"0"0,-6 1 0 15,18 1 137-15,0 0-137 0,0 0 137 0,14 6-137 0,-14-6 80 16,0 0-80-16,18 4 80 0,10 1-80 0,-28-5 37 15,0 0-37-15,26 7 38 0,3 1-38 0,-29-8 0 16,0 0 0-16,30 9 0 0,0-1 0 0,-30-8-8 16,0 0 8-16,29 7-7 0,3 0 7 0,-32-7-50 15,0 0 50-15,33 4-50 0,2-4 50 0,-35 0-161 16,0 0 161-16,33-7-161 0,0-9 161 0,-33 16-162 16,0 0 162-16,17-20-162 0,-8-8 162 0,20-20-728 15</inkml:trace>
  <inkml:trace contextRef="#ctx0" brushRef="#br0" timeOffset="-190775.214">10420 12912 1367 0,'0'0'0'0,"-7"-2"0"16,-4-3 0-16,11 2 121 0,2 1-121 0,-2 2 122 15,7-2-122-15,-7 2 22 0,0 0-22 0,9-3 22 16,8-4-22-16,-17 7-3 0,0 0 3 0,17-9-3 16,8 1 3-16,-25 8-43 0,0 0 43 0,21-11-43 15,1 5 43-15,-22 6-3 0,0 0 3 0,21-4-2 0,0 4 2 16,-21 0-1-16,0 0 1 0,16 2-1 0,-2 1 1 16,-14-3 0-16,0 0 0 0,14 5 0 15,-2 6 0-15,-12-11 0 0,0 0 0 0,9 8 1 0,-2 6-1 16,-7-14 23-16,0 0-23 0,0 29 24 15,-4 5-24-15,4-34 3 0,0 0-3 0,-9 38 3 0,-3 5-3 16,12-43 22-16,0 0-22 0,-12 34 22 0,0-3-22 0,12-31 13 16,0 0-13-16,-11 27 14 0,3-3-14 0,8-24 0 15,0 0 0-15,-4 21 0 0,-1-4 0 16,5-17-8-16,0 0 8 0,9 19-7 0,5 0 7 0,-14-19-41 16,0 0 41-16,24 12-40 0,11-4 40 0,-6-3-71 15,5-5 71-15,-8-1-70 0,0-3 70 16,-26 4-159-16,0 0 159 0,33-12-158 0,-2-8 158 0,-31 20-147 15,0 0 147-15,32-33-147 0,-1-10 147 0,32-30-528 0</inkml:trace>
  <inkml:trace contextRef="#ctx0" brushRef="#br0" timeOffset="-190515.349">10763 12425 1121 0,'0'0'0'0,"8"14"0"15,5 8 0-15,-8-17 179 0,-9-5-179 0,1-3 179 16,-4-4-179-16,3 0 105 0,1-1-105 0,0 1 106 16,3 2-106-16,3 1 50 0,2 4-50 0,2 0 51 15,-3 2-51-15,4 1 10 0,1 4-10 0,5 2 10 16,2 1-10-16,-16-10 16 0,0 0-16 0,22 22 17 16,6 13-17-16,-28-35 14 0,0 0-14 0,30 41 15 15,5 12-15-15,-35-53 9 0,0 0-9 0,29 58 10 0,-3 14-10 16,-26-72-44-16,0 0 44 0,18 101-44 0,-9 28 44 15,-9-129-128-15,0 0 128 0,-21 111-128 0,-19 0 128 16,-23 109-1069-16</inkml:trace>
  <inkml:trace contextRef="#ctx0" brushRef="#br0" timeOffset="-189754.357">6974 13863 819 0,'0'0'0'0,"12"-5"0"0,11-2 0 0,-23 7 107 15,0 0-107-15,3-4 107 0,-6 8-107 0,3-4 81 16,0 0-81-16,-6 0 81 0,-2 0-81 16,8 0 1-16,0 0-1 0,-7 1 2 0,1-1-2 0,6 0 33 15,0 0-33-15,-5 2 33 0,2 0-33 0,3-2 31 16,0 0-31-16,-4 2 31 0,2-2-31 0,2 0 30 15,0 0-30-15,0 0 30 0,-3 0-30 0,3 0 4 16,0 0-4-16,0 0 5 0,3 0-5 0,-3 0 10 0,0 0-10 16,9 0 10-16,5 0-10 0,-14 0 0 0,0 0 0 15,24 0 0-15,8 0 0 0,-32 0 3 0,0 0-3 0,38 0 3 16,7 0-3-16,-45 0 1 0,0 0-1 0,60-2 2 16,4 0-2-16,1 0 0 0,1 1 0 15,-7-3 0-15,-1 3 0 0,-58 1 1 0,0 0-1 16,95-2 2-16,26 0-2 0,-15 0 3 0,-2 2-3 0,-6-3 4 15,-9 0-4-15,8-1 13 0,1-1-13 0,-4 3 13 16,-9-5-13-16,-85 7 15 0,0 0-15 0,124-8 15 16,22-2-15-16,-146 10 25 0,0 0-25 0,162-14 26 15,16-3-26-15,-178 17 48 0,0 0-48 0,183-16 48 16,12 1-48-16,-38 3 62 0,-25 2-62 0,-17 3 62 16,-14 5-62-16,-7-3 51 0,-8 1-51 0,-10 3 51 15,-4-1-51-15,-72 2 16 0,0 0-16 0,89-2 17 0,8 2-17 16,-20-3-5-16,-9-2 5 0,-18 1-4 0,-8 3 4 15,-42 1-206-15,0 0 206 0,35-12-206 0,-11-11 206 16,-24 23-141-16,0 0 141 0,0-22-141 0,-24-4 141 16,-2-22-800-16</inkml:trace>
  <inkml:trace contextRef="#ctx0" brushRef="#br0" timeOffset="-188987.388">7186 14126 852 0,'0'0'0'0,"0"0"0"0,0 0 0 0,0 0 60 0,0 0-60 16,0 0 61-16,4 0-61 0,-4 0 33 0,0 0-33 0,0 0 34 15,0 0-34-15,0 0 43 0,0 0-43 0,0 0 44 16,0 0-44-16,0 0 62 0,0 0-62 0,0 0 62 15,0 0-62-15,0 0 60 0,0 0-60 0,0 0 60 16,0 0-60-16,0 0 59 0,0 0-59 0,0 0 60 16,-4 4-60-16,-1-2 41 0,2 1-41 0,-3 0 42 15,3 1-42-15,-1-1 11 0,-1 2-11 0,-4 2 11 16,-3 4-11-16,12-11 7 0,0 0-7 0,-17 22 8 16,-4 9-8-16,21-31 1 0,0 0-1 0,-18 44 1 15,3 13-1-15,15-57-2 0,0 0 2 0,-5 68-2 16,1 15 2-16,4-83-13 0,0 0 13 0,12 111-13 15,11 26 13-15,-4-31-10 0,4-10 10 0,1-17-9 16,-1-14 9-16,-23-65-62 0,0 0 62 0,38 67-62 0,13-4 62 0,-51-63-119 16,0 0 119-16,54 48-119 0,10-12 119 0,51 48-811 15</inkml:trace>
  <inkml:trace contextRef="#ctx0" brushRef="#br0" timeOffset="-188091.837">7352 14455 1435 0,'0'0'0'0,"0"-5"0"0,3 0 0 15,-3 5 72-15,0 0-72 0,2-8 72 0,5 1-72 16,-7 7 6-16,0 0-6 0,17-17 6 0,8-6-6 0,1 1-11 16,3 0 11-16,-2 3-10 0,-1-2 10 0,-2 4-51 15,-6 4 51-15,2 2-50 0,-2 6 50 0,-2 0-8 16,-3 3 8-16,-4 2-7 0,0 0 7 0,3 0 2 15,-3 2-2-15,-4 0 2 0,-1 1-2 0,2-3 22 16,0 2-22-16,-6-2 22 0,3 2-22 0,-3-2 45 16,0 3-45-16,0-3 45 0,0 0-45 0,0 0 56 0,0 0-56 15,0 3 56-15,0 3-56 0,0-6 43 0,0 0-43 16,-3 8 44-16,3 2-44 0,0-10 32 0,0 0-32 16,0 12 32-16,-6 2-32 0,6-14 8 0,0 0-8 0,-3 12 8 15,-2 0-8-15,5-12 6 0,0 0-6 0,-4 10 6 16,1 2-6-16,3-12 13 0,0 0-13 15,0 7 14-15,-4 0-14 0,4-7 0 16,0 0 0-16,-1 5 1 0,1 0-1 0,0-5 3 16,0 0-3-16,0 4 4 0,0-3-4 0,0-1-3 0,0 0 3 0,-4 4-2 15,4-2 2-15,0-2-3 0,0 0 3 0,4 5-3 16,-4-5 3-16,0 0-2 0,0 0 2 0,5 3-2 16,2-1 2-1,-7-2-6-15,0 0 6 0,10 7-5 0,6 3 5 0,-16-10-60 0,0 0 60 16,17 17-59-16,8 4 59 0,-25-21-45 0,0 0 45 0,17 22-45 15,1 2 45-15,-18-24-31 0,0 0 31 0,17 19-31 16,-5 1 31-16,-12-20-11 0,0 0 11 0,14 21-10 0,-2-2 10 16,-12-19 0-16,0 0 0 0,9 17 1 15,-2-3-1-15,-7-14 37 0,0 0-37 0,2 13 38 0,-4 1-38 16,2-14 65-16,0 0-65 0,-9 15 66 16,2 1-66-16,7-16 90 0,0 0-90 0,-14 17 91 0,-7 2-91 0,21-19 99 15,0 0-99-15,-17 15 99 0,-7 1-99 16,24-16 52-16,0 0-52 0,-21 12 53 0,-2-2-53 0,23-10 6 15,0 0-6-15,-21 8 7 0,0-1-7 0,21-7-27 16,0 0 27-16,-26 4-27 0,-3-3 27 0,29-1-112 16,0 0 112-16,-37-1-112 0,-5-6 112 15,42 7-118-15,0 0 118 0,-38-12-118 0,-1-5 118 0,-37-12-1253 0</inkml:trace>
  <inkml:trace contextRef="#ctx0" brushRef="#br0" timeOffset="-187596.234">8125 14599 1367 0,'0'0'0'0,"0"-8"0"0,0-6 0 0,0 9 132 16,0 5-132-16,0 0 133 0,0-4-133 0,0 4 57 15,0 0-57-15,0 0 58 0,0 4-58 0,0-4 0 16,4 3 0-16,-1-1 0 0,1 1 0 0,1 1-21 0,4-1 21 16,-1 1-21-16,5-3 21 0,-13-1-33 0,0 0 33 15,17 4-32-15,7-2 32 0,-24-2-6 0,0 0 6 0,32 3-5 16,4-1 5-16,-36-2-17 0,0 0 17 15,39 1-17-15,-1-1 17 0,-3-1-24 16,-6-1 24-16,-8 2-23 0,-3 0 23 0,-3 0-66 0,-1-2 66 0,-1-1-66 16,-1-1 66-16,-12 4-178 15,0 0 178-15,12-5-177 0,5-3 177 0,-17 8-156 0,0 0 156 0,14-14-156 16,2-3 156-16,10-14-463 0</inkml:trace>
  <inkml:trace contextRef="#ctx0" brushRef="#br0" timeOffset="-187193.903">8738 14289 505 0,'0'0'0'0,"-3"5"0"0,-2 2 0 0,5-7 68 15,0 0-68-15,0 0 68 0,5 0-68 0,-5 0 52 16,0 0-52-16,0 0 52 0,5-2-52 0,-5 2 67 16,0 0-67-16,4-3 67 0,-1 1-67 0,-3 2 69 15,0 0-69-15,5 0 70 0,-1 0-70 0,-4 0 92 16,0 0-92-16,0 0 93 0,2 5-93 0,-2-5 88 0,0 0-88 0,0 0 88 16,1 2-88-16,-1-2 61 0,0 0-61 15,0 4 62-15,2-1-62 0,-2-3 60 0,0 0-60 16,4 14 61-16,-1 8-61 0,-3-22 51 0,0 0-51 0,9 34 51 15,-1 13-51-15,-8-47 22 0,0 0-22 0,9 51 22 16,5 5-22-16,-14-56 30 0,0 0-30 0,12 60 30 16,4 6-30-16,-16-66-11 0,0 0 11 15,10 54-11-15,1-1 11 0,-11-53-151 16,0 0 151-16,9 42-151 0,-4-10 151 0,-5-32-139 0,0 0 139 0,14 74-892 16,-28-148 892-16</inkml:trace>
  <inkml:trace contextRef="#ctx0" brushRef="#br0" timeOffset="-186794.785">8913 14111 1311 0,'0'0'0'0,"0"0"0"0,0 0 0 0,0 0 132 16,0 0-132-16,0 0 132 0,0 0-132 0,0 0 71 0,21 3-71 15,-8 1 72-15,0-1-72 0,1 2 26 0,5 2-26 0,0 7 26 16,5 3-26-16,-24-17-27 15,0 0 27-15,25 26-27 0,3 6 27 0,-28-32-9 0,0 0 9 0,27 43-9 16,3 10 9-16,-30-53 0 0,0 0 0 0,26 60 1 16,0 4-1-16,-26-64 6 0,0 0-6 0,21 82 6 15,-5 14-6-15,-16-96 27 0,0 0-27 16,5 91 27-16,-8 1-27 0,3-92 2 0,0 0-2 0,-6 72 3 16,-9-12-3-16,15-60-63 0,0 0 63 0,-9 43-63 15,0-17 63-15,9-26-160 0,0 0 160 16,-5 20-160-16,-2-8 160 0,-3 21-893 0</inkml:trace>
  <inkml:trace contextRef="#ctx0" brushRef="#br0" timeOffset="-186432.246">9449 14055 964 0,'0'0'0'0,"-5"3"0"0,-4 0 0 0,9-3 95 16,0 0-95-16,-5 4 95 0,2-2-95 0,3-2 68 0,0 0-68 15,-4 3 69-15,1 2-69 0,1 2 55 0,-2 0-55 16,-1 0 56-16,2-1-56 0,-3 3 44 0,3 1-44 15,-4 6 45-15,2 1-45 0,-4 7 51 0,0 5-51 16,2 4 52-16,2 4-52 0,5-37 32 0,0 0-32 16,-3 52 33-16,3 11-33 0,3 0 25 0,2 6-25 15,2-6 26-15,-1 2-26 0,-6-65 0 0,0 0 0 0,12 86 0 16,5 13 0-16,1-25-71 16,1-14 71-16,-9-21-71 0,-1-20 71 0,-9-19-150 0,0 0 150 0,21 21-150 15,8-7 150-15,22 20-854 0</inkml:trace>
  <inkml:trace contextRef="#ctx0" brushRef="#br0" timeOffset="-185780.481">9508 14383 1177 0,'0'0'0'0,"0"0"0"0,4-5 0 0,-4 5 78 0,0 0-78 0,5-5 79 16,4 3-79-16,-9 2 47 0,0 0-47 0,10-3 48 16,4-2-48-16,-14 5 26 0,0 0-26 0,12-4 26 15,1-1-26-15,-13 5-1 0,0 0 1 16,8-3 0-16,1 1 0 0,-9 2-1 0,0 0 1 0,12 4 0 16,0 1 0-16,-12-5 0 0,0 0 0 0,14 12 0 15,4 3 0-15,-18-15 2 0,0 0-2 0,12 21 2 16,-3 4-2-16,-9-25 20 0,0 0-20 0,8 24 20 15,-4 2-20-15,-4-26 3 0,0 0-3 0,0 22 3 16,0-1-3-16,0-21 13 0,0 0-13 0,0 15 14 16,0-3-14-16,0-12-1 0,0 0 1 0,-4 11-1 15,4-3 1-15,0-8-17 0,0 0 17 0,-3 7-16 16,3-4 16-16,0-3-57 0,0 0 57 0,0 4-56 0,0-2 56 0,0-2-47 16,0 0 47-16,0 0-47 0,3 0 47 15,-3 0-13-15,0 0 13 0,4 0-13 0,-1-2 13 16,-3 2-9-16,0 0 9 0,6-2-8 0,-1 0 8 0,-5 2-1 15,0 0 1-15,7 0-1 0,2 0 1 0,-9 0 0 16,0 0 0-16,10 0 0 0,2 2 0 0,0 2 13 16,1 1-13-16,-5-2 13 0,-4-1-13 0,1 1 51 15,0 1-51-15,-1-1 52 0,-1 1-52 0,-1 1 61 16,0 2-61-16,-1-4 62 0,-1 2-62 0,0-5 45 16,0 0-45-16,-3 9 46 0,-2 4-46 15,5-13 38-15,0 0-38 0,-12 23 39 0,-8 4-39 0,20-27-14 0,0 0 14 16,-24 26-13-16,-9-2 13 0,33-24-178 0,0 0 178 15,-35 13-177-15,-3-7 177 0,-39 12-876 16</inkml:trace>
  <inkml:trace contextRef="#ctx0" brushRef="#br0" timeOffset="-185480.238">9920 14495 987 0,'0'0'0'0,"0"0"0"16,5-7 0-16,-5 7 86 0,0 0-86 0,10-3 86 0,8-3-86 16,-18 6 62-16,0 0-62 0,21-1 62 0,5-1-62 15,-26 2 42-15,0 0-42 0,29 2 43 16,4 5-43-16,-33-7 5 0,0 0-5 0,35 5 5 0,4 3-5 0,-39-8 4 15,0 0-4-15,34 10 4 0,5 1-4 0,-39-11-125 16,0 0 125-16,33 8-124 0,-9-1 124 0,-24-7-107 16,0 0 107-16,58 17-655 0,-116-34 655 0</inkml:trace>
  <inkml:trace contextRef="#ctx0" brushRef="#br0" timeOffset="-184905.132">10369 14214 931 0,'0'0'0'0,"0"0"0"15,42 19 0-15,-42-19 80 0,0 0-80 0,29 10 80 16,6 2-80-16,-35-12 64 0,0 0-64 0,35 12 64 0,2 2-64 16,-37-14 35-16,0 0-35 0,33 15 36 0,2 2-36 15,-35-17 26-15,0 0-26 0,26 16 26 16,-5-3-26-16,-21-13 49 0,0 0-49 0,14 14 50 0,-2 0-50 0,-12-14 41 15,0 0-41-15,7 19 41 0,-5 1-41 0,-2-20 28 16,0 0-28-16,-6 28 28 16,-9 8-28-16,15-36 27 0,0 0-27 0,-14 25 27 15,-4 1-27-15,18-26 3 16,0 0-3-16,-17 24 4 0,-4-2-4 0,21-22 14 0,0 0-14 0,-19 17 15 0,5-3-15 0,14-14 3 16,0 0-3-16,-12 12 4 0,3-2-4 15,9-10 6-15,0 0-6 0,-5 9 7 0,-2-4-7 16,7-5 0-16,0 0 0 0,-2 5 1 0,-1-3-1 0,3-2 2 15,0 0-2-15,0 0 3 0,-4 3-3 16,4-3 35-16,0 0-35 0,0 0 36 0,0 0-36 0,0 0 4 0,0 0-4 16,0 0 5-16,0 0-5 0,0 0 0 0,0 0 0 0,0 0 0 15,0 5 0-15,0-5-1 0,0 0 1 0,9 6 0 16,6 0 0-16,-15-6-24 0,0 0 24 0,21 9-23 16,9 3 23-16,-30-12-33 0,0 0 33 0,30 12-33 15,1 0 33-15,-31-12-87 0,0 0 87 0,30 10-86 16,-3-1 86-16,-27-9-196 0,0 0 196 0,23-4-195 15,-2-8 195-15,21-3-714 16</inkml:trace>
  <inkml:trace contextRef="#ctx0" brushRef="#br0" timeOffset="-184592.614">10641 14207 1222 0,'0'0'0'0,"0"-3"0"0,0-4 0 0,0 7 122 15,0 0-122-15,0-4 123 16,3 4-123-16,-3 0 53 0,0 0-53 0,6-3 54 0,2-1-54 0,-8 4 40 16,0 0-40-16,12-1 41 0,-3-1-41 0,-9 2 47 15,0 0-47-15,16 2 48 0,1 1-48 0,-17-3 48 16,0 0-48-16,23 17 49 0,7 11-49 0,-30-28 50 15,0 0-50-15,29 41 50 0,4 14-50 0,-33-55 23 0,0 0-23 16,33 61 24-16,-5 10-24 0,-28-71 0 0,0 0 0 16,28 97 0-16,-7 23 0 0,-21-120-57 0,0 0 57 15,9 106-57-15,-9 1 57 0,0-107-166 0,0 0 166 0,-21 66-165 16,-12-26 165-16,-20 66-1061 0</inkml:trace>
  <inkml:trace contextRef="#ctx0" brushRef="#br0" timeOffset="-184092.573">11731 13638 1244 0,'0'0'0'0,"-5"-3"0"0,2-4 0 0,3 7 119 16,0 0-119-16,0-3 120 0,3 1-120 0,-3 2 70 0,0 0-70 15,9-2 71-15,0 2-71 0,-9 0 55 0,0 0-55 0,14 0 56 16,5 2-56-16,-19-2 10 0,0 0-10 16,28 3 10-16,8 1-10 0,-36-4 41 0,0 0-41 15,38 3 42-15,10 2-42 0,-48-5 22 0,0 0-22 0,45 4 22 16,2-3-22-16,-47-1 18 0,0 0-18 0,43 0 19 15,-1 0-19-15,-42 0-14 0,0 0 14 0,39-3-13 16,-6-2 13-16,-33 5-79 0,0 0 79 0,27-7-79 16,-2-3 79-16,-25 10-147 0,0 0 147 15,17-14-147-15,-4-1 147 0,-13 15-180 0,0 0 180 0,3-18-180 16,-10-7 180-16,5-16-705 0</inkml:trace>
  <inkml:trace contextRef="#ctx0" brushRef="#br0" timeOffset="-183871.203">11897 13796 707 0,'0'0'0'0,"12"-12"0"0,11-14 0 0,-23 26 100 16,0 0-100-16,7-2 101 0,-14 8-101 0,7-6 108 16,0 0-108-16,-2 5 108 0,-7 2-108 0,9-7 84 15,0 0-84-15,-3 6 84 0,3 0-84 0,0-6 59 16,0 0-59-16,12 6 60 0,11 3-60 0,1-2 41 15,6-2-41-15,-1 2 41 0,1 1-41 0,-30-8-48 0,0 0 48 16,38 7-48-16,6 0 48 0,-44-7-119 0,0 0 119 16,50-2-119-16,6-6 119 0,50-1-780 0</inkml:trace>
  <inkml:trace contextRef="#ctx0" brushRef="#br0" timeOffset="-183384.605">13230 12713 975 0,'0'0'0'0,"0"0"0"0,-6 5 0 0,6-5 68 16,0 0-68-16,0 0 68 0,4-1-68 0,-4 1 52 16,0 0-52-16,0 0 53 0,5-4-53 0,-5 4 55 15,0 0-55-15,0 0 55 0,5 0-55 0,-5 0 70 16,0 0-70-16,0 0 71 0,0 0-71 15,0 0 79-15,0 0-79 0,0 0 80 0,0 0-80 0,0 0 69 16,0 0-69-16,0 0 70 0,0 0-70 0,0 0 45 0,0 0-45 16,0 5 46-16,0 7-46 0,0-12 22 0,0 0-22 15,4 28 23-15,-1 13-23 0,-3-41 1 0,0 0-1 16,6 48 2-16,2 10-2 0,-8-58 2 0,0 0-2 0,9 60 2 16,3 5-2-16,-12-65 0 0,0 0 0 0,12 58 0 15,-1-1 0-15,-11-57-10 0,0 0 10 16,12 48-10-16,0-7 10 15,-12-41-119-15,0 0 119 0,9 34-118 0,0-13 118 0,-9-21-194 0,0 0 194 0,3 19-193 16,1-11 193-16,1 20-840 0</inkml:trace>
  <inkml:trace contextRef="#ctx0" brushRef="#br0" timeOffset="-183077.776">13123 13474 1031 0,'0'0'0'0,"13"-9"0"0,7-11 0 16,-20 20 113-16,0 0-113 0,9-5 114 0,-9 5-114 16,0 0 81-16,0 0-81 0,0 0 82 0,0 0-82 15,0 0 49-15,0 0-49 0,0 0 49 0,-5 3-49 0,5-3 78 16,0 0-78-16,-4 2 78 0,4-1-78 0,0-1 62 16,0 0-62-16,0 0 63 0,-3 4-63 0,3-4 49 15,0 0-49-15,0 0 49 0,3 5-49 0,-3-5 34 16,0 0-34-16,9 3 35 0,9 1-35 0,-18-4 8 15,0 0-8-15,22 3 8 0,11 2-8 0,-33-5 19 16,0 0-19-16,37 5 20 16,3 1-20-16,-40-6-5 0,0 0 5 0,42 3-5 0,0-1 5 0,-42-2-61 0,0 0 61 15,40 1-60-15,-2-1 60 0,-38 0-86 0,0 0 86 16,37-1-86-16,-8-1 86 0,-29 2-170 0,0 0 170 0,26-2-170 16,-1-1 170-16,22-2-932 0</inkml:trace>
  <inkml:trace contextRef="#ctx0" brushRef="#br0" timeOffset="-182464.723">13195 13768 1188 0,'0'0'0'0,"10"-10"0"16,6-7 0-16,-16 17 130 0,0 0-130 0,9-9 130 0,-4 3-130 16,-5 6 59-16,0 0-59 0,12-2 60 0,4 4-60 15,-16-2 0-15,0 0 0 0,17 3 0 0,4 0 0 16,-21-3-2-16,0 0 2 0,21 4-1 0,0 1 1 0,0-2 8 16,1-1-8-16,-8 3 8 0,2 2-8 0,-4 0 51 15,0 2-51-15,2 1 51 0,-5-5-51 0,-9-5 10 16,0 0-10-16,16 14 10 0,1 6-10 0,-17-20 15 15,0 0-15-15,14 14 16 0,2 1-16 0,-16-15 39 16,0 0-39-16,8 14 40 0,1-2-40 0,-9-12 1 16,0 0-1-16,9 14 2 0,-6-2-2 0,-3-12 0 15,0 0 0-15,0 25 1 0,-3 3-1 0,3-28-5 0,0 0 5 16,-5 29-4-16,-6 0 4 0,1-1-10 0,-6-3 10 16,6-6-9-16,3-4 9 0,7-15-17 0,0 0 17 15,-18 28-16-15,-8 6 16 0,26-34-4 0,0 0 4 16,-21 31-3-16,0-2 3 0,21-29-3 0,0 0 3 15,-24 28-3-15,1-3 3 0,23-25-2 0,0 0 2 0,-21 22-1 16,6-6 1-16,15-16 1 0,0 0-1 0,-14 14 1 16,2-4-1-16,12-10 10 0,0 0-10 0,-9 5 10 15,4 0-10-15,5-5 40 0,0 0-40 0,-7 4 40 16,3-3-40-16,4-1 12 0,0 0-12 0,0 0 12 16,-2 2-12-16,2-2 21 0,0 0-21 0,0 0 21 15,0 0-21-15,0 0 0 0,0 0 0 0,2 3 0 16,5 1 0-16,-7-4-9 0,0 0 9 0,16 5-9 15,10 2 9-15,-26-7-17 0,0 0 17 0,26 8-17 16,7 4 17-16,-33-12-10 0,0 0 10 0,35 12-9 0,-2 0 9 16,-33-12-26-16,0 0 26 0,31 12-26 15,3-1 26-15,-34-11-42 0,0 0 42 0,29 8-42 16,3-3 42-16,-32-5-139 0,0 0 139 0,29-3-138 0,-1-9 138 0,31-3-973 16</inkml:trace>
  <inkml:trace contextRef="#ctx0" brushRef="#br0" timeOffset="-181217.429">14484 12831 1446 0,'0'0'0'0,"-7"-7"0"15,-2-1 0-15,9 8 118 0,0 0-118 0,-3-4 119 16,8 4-119-16,-5 0 52 0,0 0-52 0,3 0 52 15,1 0-52-15,-4 0-2 0,0 0 2 0,3 0-2 16,-1 0 2-16,-2 0-52 0,0 0 52 0,0 0-51 16,0 0 51-16,0 0-38 0,0 0 38 0,-10 6-37 0,-6 4 37 15,16-10-5-15,0 0 5 0,-26 19-4 0,-7 8 4 16,33-27 0-16,0 0 0 0,-35 36 0 0,-3 5 0 16,38-41 0-16,0 0 0 0,-37 52 0 0,2 8 0 0,35-60 1 15,0 0-1-15,-31 87 2 0,3 21-2 16,28-108 5-16,0 0-5 0,-9 111 5 0,9 9-5 15,0-120 0-15,0 0 0 0,21 110 1 0,11-9-1 16,-32-101 2-16,0 0-2 0,38 101 3 0,11-5-3 0,-49-96-38 16,0 0 38-16,43 84-37 0,8-12 37 15,-51-72-82-15,0 0 82 0,54 58-82 0,10-15 82 0,-64-43-117 16,0 0 117-16,51 8-116 0,-3-28 116 0,54 8-769 0</inkml:trace>
  <inkml:trace contextRef="#ctx0" brushRef="#br0" timeOffset="-180865.532">14498 13222 1054 0,'0'0'0'0,"5"2"0"16,2 3 0-16,-7-5 65 0,0 0-65 0,5 0 65 15,-5 0-65-15,0 0 23 0,0 0-23 0,0 0 24 16,0-5-24-16,0 5 37 0,0 0-37 0,0 0 38 16,0 0-38-16,0 0 39 0,0 0-39 0,0 0 40 15,4-4-40-15,-4 4 81 0,0 0-81 0,8 0 82 0,3 0-82 16,-11 0 51-16,0 0-51 0,24 9 51 0,11 3-51 16,-35-12 64-16,0 0-64 0,42 24 65 0,12 7-65 15,-54-31 58-15,0 0-58 0,50 39 58 16,3 4-58-16,-53-43 24 0,0 0-24 0,54 48 25 0,-4-2-25 0,-50-46 0 15,0 0 0-15,47 43 1 0,-7-5-1 0,-40-38-46 16,0 0 46-16,33 29-45 0,-6-7 45 16,-27-22-157-16,0 0 157 0,15 7-157 0,-13-14 157 15,17 7-1056-15</inkml:trace>
  <inkml:trace contextRef="#ctx0" brushRef="#br0" timeOffset="-180630.405">14994 13056 1222 0,'0'0'0'0,"0"12"0"16,6 3 0-16,-6-15 167 0,0 0-167 0,3 7 167 15,-3 0-167-15,0-7 125 0,0 0-125 0,-9 14 125 16,-8 4-125-16,17-18 54 0,0 0-54 0,-26 26 55 16,-4 8-55-16,2-3 18 0,-1 3-18 0,4-6 19 15,6-2-19-15,19-26 17 0,0 0-17 0,-28 32 17 16,-1 9-17-16,29-41 0 0,0 0 0 0,-26 36 0 15,3 0 0-15,23-36-61 0,0 0 61 0,-18 28-61 16,6-3 61-16,12-25-177 0,0 0 177 0,-3 9-176 16,6-14 176-16,-1 8-1030 0</inkml:trace>
  <inkml:trace contextRef="#ctx0" brushRef="#br0" timeOffset="-180352.178">15139 13323 1457 0,'0'0'0'0,"0"-3"0"0,-4-8 0 0,13 10 136 16,7-3-136-16,1 4 137 0,8 4-137 0,4-10 45 16,6 1-45-16,-9 2 46 0,2 1-46 0,-28 2 2 0,0 0-2 15,35-2 3-15,7 1-3 0,-42 1-5 0,0 0 5 16,43-2-5-16,-1 0 5 0,-42 2-4 0,0 0 4 15,42 0-4-15,-2 2 4 0,-5 0-37 0,-4 1 37 0,-5 1-37 16,-8-3 37-16,-3-1-112 0,3-1 112 0,-1 1-112 16,-4 0 112-16,-13 0-189 0,0 0 189 0,17-12-189 15,4-7 189-15,17-12-742 0</inkml:trace>
  <inkml:trace contextRef="#ctx0" brushRef="#br0" timeOffset="-180016.683">15834 13159 1502 0,'0'0'0'0,"0"-4"0"16,0-3 0-16,0 7 135 0,0 0-135 0,0-3 136 0,2 1-136 15,-2 2 59-15,0 0-59 0,0 0 59 0,3-3-59 16,-3 3 45-16,0 0-45 0,0 0 46 0,0 0-46 0,0 0 33 15,0 0-33-15,0 0 34 0,0 0-34 16,0 0 34-16,0 0-34 0,0 0 35 16,0 0-35-16,0 0 9 0,0 0-9 0,0 3 10 0,0 1-10 0,4 4 8 15,1 4-8-15,2 10 8 0,3 9-8 0,-10-31 0 16,0 0 0-16,11 40 0 0,3 9 0 0,-14-49-11 16,0 0 11-16,12 53-11 0,0 7 11 0,-12-60-36 15,0 0 36-15,11 50-35 0,-3-7 35 0,-8-43-53 0,0 0 53 16,9 36-53-16,-2-9 53 0,-7-27-154 0,0 0 154 15,9 14-154-15,1-12 154 0,9 15-1136 0</inkml:trace>
  <inkml:trace contextRef="#ctx0" brushRef="#br0" timeOffset="-179666.54">15912 12801 1166 0,'0'0'0'0,"0"6"0"0,0 5 0 16,0-11 94-16,0 0-94 0,0 0 94 0,4-2-94 16,-4 2 50-16,0 0-50 0,9 0 51 0,6 0-51 15,-15 0 12-15,0 0-12 0,28 7 12 0,9 5-12 16,-8 5 9-16,1 5-9 0,1 4 9 15,6 1-9-15,-37-27 47 0,0 0-47 0,38 41 48 0,1 9-48 0,-6-4 43 16,-4 2-43-16,-3-7 44 0,-5-3-44 0,-21-38 42 16,0 0-42-16,18 46 42 0,-3 4-42 15,-15-50 12-15,0 0-12 0,9 60 12 0,-4 2-12 0,-8 10-2 16,-8 6 2-16,8-36-1 0,3-25 1 16,-9 5-42-16,-3-7 42 15,-2 13-41-15,-2 6 41 0,-4-5-83 0,2-1 83 0,6-11-82 0,8-9 82 0,4-8-151 16,0 0 151-16,-20 2-151 0,-12-7 151 0,-20-2-828 15</inkml:trace>
  <inkml:trace contextRef="#ctx0" brushRef="#br0" timeOffset="-179355.843">16658 12686 1603 0,'0'0'0'0,"-7"0"0"16,-2 1 0-16,9-1 118 0,0 0-118 0,0 0 118 16,-1 4-118-16,1-4 0 0,0 0 0 0,0 0 1 15,1 3-1-15,-1-3-36 0,0 0 36 0,-8 12-36 16,-6 9 36-16,14-21-42 0,0 0 42 0,-16 20-42 0,-3 3 42 16,19-23 0-16,0 0 0 0,-23 34 1 0,-3 5-1 15,26-39 5-15,0 0-5 0,-23 59 5 0,-1 13-5 16,24-72 17-16,0 0-17 0,-21 106 17 15,4 27-17-15,17-133 9 0,0 0-9 0,-5 127 10 16,6 5-10-16,-1-132 1 0,0 0-1 0,16 108 1 16,7-16-1-16,-23-92-95 0,0 0 95 0,36 69-95 0,15-21 95 0,-51-48-196 15,0 0 196-15,47 3-196 0,0-37 196 16,43 3-767-16</inkml:trace>
  <inkml:trace contextRef="#ctx0" brushRef="#br0" timeOffset="-179070.605">16777 12999 1502 0,'0'0'0'0,"0"5"0"16,5 4 0-16,-5-9 180 0,0 0-180 0,0 0 181 16,3 3-181-16,-3-3 107 0,0 0-107 0,0 0 108 15,0 0-108-15,0 0 49 0,0 0-49 0,5 2 49 16,6 3-49-16,-11-5 1 0,0 0-1 0,19 17 2 15,7 7-2-15,-26-24 0 0,0 0 0 0,33 31 0 16,6 5 0-16,-39-36 0 0,0 0 0 0,36 36 0 16,3 4 0-16,-8-6 0 0,-1-7 0 0,-10-5 0 15,-6-4 0-15,0-3-36 0,0-1 36 16,-5-4-35-16,-9-7 35 0,0-3-102 0,0 0 102 0,7 6-102 16,3-1 102-16,-10-5-177 0,0 0 177 0,4-12-176 0,-4-12 176 15,3-12-1060-15</inkml:trace>
  <inkml:trace contextRef="#ctx0" brushRef="#br0" timeOffset="-178832.14">17102 12878 1311 0,'0'0'0'0,"0"20"0"0,0 11 0 0,0-16 182 16,0-4-182-16,-3-4 183 0,-1-6-183 0,4-1 99 15,0 0-99-15,-14 16 99 0,-5 8-99 0,19-24 68 16,0 0-68-16,-28 36 68 0,-8 12-68 0,36-48 10 0,0 0-10 15,-39 49 11-15,-2 6-11 0,8-9 18 16,3-3-18-16,11-15 18 0,3-11-18 0,16-17-16 0,0 0 16 16,-21 29-15-16,0 3 15 0,21-32-169 0,0 0 169 0,-17 19-168 15,3-3 168-15,14-16-150 0,0 0 150 0,-5-21-149 16,10-27 149-16,-5-20-953 0</inkml:trace>
  <inkml:trace contextRef="#ctx0" brushRef="#br0" timeOffset="-178599.803">17228 13241 1491 0,'0'0'0'0,"-5"-7"0"16,-4-3 0-16,9 6 145 0,3 3-145 0,-3 1 146 15,6-2-146-15,-6 2 66 0,0 0-66 0,12 2 66 0,5-1-66 16,-17-1 12-16,0 0-12 0,21 2 13 15,5 0-13-15,-26-2-12 0,0 0 12 0,30 5-12 0,3-2 12 16,2 2-4-16,-2-1 4 0,-11-1-3 0,-4 1 3 0,3-3-111 16,0-1 111-16,3 0-111 0,2 0 111 0,-26 0-173 15,0 0 173-15,23-12-173 0,5-10 173 0,21-12-902 16</inkml:trace>
  <inkml:trace contextRef="#ctx0" brushRef="#br0" timeOffset="-178217.279">17604 13145 1423 0,'0'0'0'0,"0"-5"0"0,0-4 0 0,0 9 0 15,0 0 0-15,4-8 1 0,6-1-1 0,-10 9-59 0,0 0 59 0,17-15-59 16,10-4 59-16,-27 19-33 0,0 0 33 0,27-19-33 15,0 2 33-15,-27 17-6 0,0 0 6 0,27-16-5 16,1 4 5-16,-28 12 23 0,0 0-23 0,30-8 24 16,0 6-24-16,-30 2 87 0,0 0-87 0,29 5 88 15,4 5-88-15,-33-10 68 0,0 0-68 0,26 19 68 16,1 9-68-16,-27-28 51 0,0 0-51 0,20 29 52 16,-4 9-52-16,-5-2 16 0,-4 0-16 0,-2-14 17 15,-2-14-17-15,1 3 3 0,-8-5-3 0,-1 24 3 0,-7 14-3 16,12-44 12-16,0 0-12 0,-9 36 12 0,0 0-12 15,9-36 0-15,0 0 0 0,-8 28 1 16,-1-6-1-16,9-22-42 0,0 0 42 0,-4 17-41 0,4-7 41 16,0-10-144-16,0 0 144 0,9-8-144 0,12-16 144 0,-21 24-170 15,0 0 170-15,31-41-170 0,11-19 170 0,33-42-680 16</inkml:trace>
  <inkml:trace contextRef="#ctx0" brushRef="#br0" timeOffset="-177954.932">18059 12754 1412 0,'0'0'0'0,"8"0"0"0,8 2 0 0,-16-2 176 0,0 0-176 0,9 2 177 16,0-1-177-16,-4 5 102 0,0-5-102 0,11 13 103 15,5 7-103-15,-21-21 63 0,0 0-63 0,33 34 64 16,12 10-64-16,-45-44 66 0,0 0-66 0,45 55 67 15,6 12-67-15,-1 10 37 0,3 12-37 0,-17-20 37 16,-10-13-37-16,-26-56 6 0,0 0-6 0,16 84 7 16,-9 12-7-16,-7-17-41 0,-7-9 41 0,5-36-40 15,0-27 40-15,2-7-134 0,0 0 134 0,-26 29-133 16,-14 4 133-16,40-33-107 0,0 0 107 0,-66 62-1277 16,132-124 1277-16</inkml:trace>
  <inkml:trace contextRef="#ctx0" brushRef="#br0" timeOffset="-176630.961">19648 6676 158 0,'0'0'0'0,"5"0"0"0,3 3 0 0,-8-3 142 0,0 0-142 0,0-3 143 15,-3-4-143-15,3 7 152 0,0 0-152 0,-5-5 152 16,1-5-152-16,4 10 170 0,0 0-170 0,6-10 171 15,6-1-171-15,2 3 114 0,3 4-114 0,4-1 115 16,3 2-115-16,-3-1 95 0,-3 8-95 0,3-4 95 16,-1 1-95-16,1 6 52 0,-1-3-52 0,2 4 52 15,3 1-52-15,-25-9 25 0,0 0-25 0,31 19 26 16,4 3-26-16,-35-22 35 0,0 0-35 0,38 36 35 16,4 3-35-16,-42-39 29 0,0 0-29 0,42 48 29 15,1 4-29-15,-11-4 14 0,-3-2-14 0,-4 0 15 16,-4 6-15-16,-21-52 42 0,0 0-42 0,22 80 42 15,-1 26-42-15,-5-12 21 0,-9 1-21 0,-2-5 21 16,-2 0-21 0,-4-6 41-16,-6-2-41 0,2 0 42 0,-2-7-42 15,7-75 23-15,0 0-23 0,-11 107 24 0,-3 18-24 0,14-125 18 0,0 0-18 0,-17 137 18 0,-9 17-18 16,26-154 18-16,0 0-18 0,-25 145 18 0,1 1-18 16,24-146 15-16,0 0-15 0,-19 139 15 0,1-2-15 0,18-137 4 15,0 0-4-15,-7 115 5 0,7-18-5 0,0-97 0 16,0 0 0-16,12 84 1 0,13-15-1 0,-25-69-42 15,0 0 42-15,31 56-41 0,11-13 41 0,-42-43-61 16,0 0 61-16,44 28-60 0,3-16 60 0,-47-12-35 16,0 0 35-16,45 5-34 0,2-10 34 0,-47 5-12 0,0 0 12 15,49-7-12-15,3-2 12 0,-52 9-31 16,0 0 31-16,40-8-31 0,-7 1 31 0,-33 7-17 0,0 0 17 16,32-2-16-16,-5 2 16 0,-27 0-36 15,0 0 36-15,21 5-35 0,-3-1 35 0,-18-4-12 0,0 0 12 0,12 13-12 16,-2 10 12-16,-10-23 2 0,0 0-2 0,7 20 2 15,-5 6-2 1,-2 1 11-16,-2 1-11 0,2-11 11 0,-3-7-11 0,-2 7 35 0,-1 0-35 16,-2 18 35-16,-4 9-35 0,12-44 36 0,0 0-36 0,-13 58 36 15,-6 13-36-15,19-71 14 0,0 0-14 0,-19 94 15 16,-2 21-15-16,21-115 31 0,0 0-31 0,-14 121 31 16,5 9-31-16,9-130 5 0,0 0-5 15,-3 137 6-15,5 9-6 0,-2-146 10 0,0 0-10 0,8 146 10 16,10 6-10-16,-18-152 24 0,0 0-24 0,22 163 25 15,6 7-25-15,-28-170 0 0,0 0 0 0,28 185 0 0,4 12 0 16,-32-197 0-16,0 0 0 0,34 197 0 16,3 5 0-16,-37-202 0 0,0 0 0 0,33 197 0 0,-2-2 0 0,-31-195 5 15,0 0-5-15,25 192 6 0,-11-4-6 16,-14-188 50-16,0 0-50 0,7 180 51 0,-11-2-51 0,4-178 55 16,0 0-55-16,-21 172 56 0,-13-4-56 0,34-168 38 15,0 0-38-15,-53 152 39 0,-13-10-39 16,66-142-20-16,0 0 20 0,-104 115-19 0,-31-24 19 0,135-91-86 15,0 0 86-15,-167 46-86 0,-30-37 86 0,197-9-105 16,0 0 105-16,-216-35-104 0,-22-42 104 0,-217-32-1354 16</inkml:trace>
  <inkml:trace contextRef="#ctx0" brushRef="#br0" timeOffset="-171941.174">21053 8732 606 0,'0'0'0'0,"0"0"0"16,-3 2 0-16,3-2 15 0,0 0-15 0,0 0 16 15,0-4-16-15,0 4 3 0,0 0-3 0,0 0 3 16,2-3-3-16,-2 3-6 0,0 0 6 0,0 0-5 16,7-7 5-16,-7 7 0 0,0 0 0 0,1-2 0 15,3 0 0-15,-4 2 57 0,0 0-57 0,3-1 57 0,1 1-57 16,-4 0 80-16,0 0-80 0,3 0 81 0,-1 0-81 15,-2 0 85-15,0 0-85 0,0 0 86 16,4 0-86-16,-4 0 66 0,0 0-66 0,0 0 66 0,3 0-66 0,-3 0 38 16,0 0-38-16,0 0 39 0,0 0-39 15,0 0 19-15,0 0-19 0,0 0 20 16,2 3-20-16,-2-3 28 0,0 0-28 0,3 5 28 0,1 2-28 0,1 5 19 16,0 4-19-16,0 4 20 0,2 7-20 0,-7-27 17 15,0 0-17-15,9 48 17 31,3 18-17-31,-3 2 18 0,3 6-18 0,2 18 18 0,2 14-18 0,-16-106 44 0,0 0-44 0,12 139 45 0,2 24-45 0,-14-163 32 0,0 0-32 16,16 173 32-16,1 12-32 0,-17-185 14 0,0 0-14 16,17 185 15-16,-1 2-15 0,-16-187 22 0,0 0-22 15,16 159 22-15,0-17-22 16,-16-142 22-16,0 0-22 0,13 117 23 0,1-21-23 0,-14-96 8 16,0 0-8-16,9 68 8 0,-4-27-8 0,-5-41 0 0,0 0 0 0,4 33 0 15,-2-18 0-15,-2-15-15 0,0 0 15 0,3 12-14 16,-3-7 14-16,0-5-92 15,0 0 92-15,-5-13-91 0,1-20 91 0,4 33-88 0,0 0 88 0,-8-61-88 16,-1-34 88-16,9 95-83 0,0 0 83 0,-12-99-83 16,-2-14 83-16,2 15-67 0,1 4 67 0,2 17-66 15,4 12 66-15,5 65-33 0,0 0 33 0,-9-76-32 16,1-2 32-16,8 78 1 0,0 0-1 0,-7-76 1 16,0 6-1-16,3 19 36 0,4 11-36 0,-1 13 37 15,1 11-37-15,0 4 48 0,1 0-48 0,-1 0 48 16,0-6-48-16,0 18 53 0,0 0-53 0,2-24 54 15,3-12-54-15,-5 36 33 0,0 0-33 0,11-40 34 16,1-9-34-16,2 6 25 0,0 2-25 0,-2 5 26 0,0 6-26 0,-12 30 34 16,0 0-34-16,14-25 35 0,0 1-35 15,-14 24 29-15,0 0-29 0,16-16 29 0,3 3-29 0,-19 13 23 16,0 0-23-16,23-2 24 0,1 2-24 0,-24 0 27 16,0 0-27-16,24 12 27 0,3 10-27 0,-27-22 43 15,0 0-43-15,22 29 44 0,-1 7-44 0,-21-36 44 16,0 0-44-16,16 35 45 0,-2 1-45 0,-2-4 52 15,-5-1-52-15,-2-12 53 0,-3-7-53 0,-2 3 22 16,-2-3-22-16,0-3 22 0,1-2-22 0,1-7 3 0,0 0-3 16,-16 18 3-16,-10 6-3 0,26-24-5 0,0 0 5 15,-35 23-5-15,-9-1 5 0,4-3-80 0,0-4 80 16,11-4-79-16,4-6 79 0,3 0-125 16,2-9 125-16,3 1-124 0,3-2 124 0,14 5-180 0,0 0 180 15,-21-19-179-15,0-12 179 0,-24-19-799 0</inkml:trace>
  <inkml:trace contextRef="#ctx0" brushRef="#br0" timeOffset="-167996.48">21527 10265 919 0,'0'0'0'0,"2"-3"0"0,3-4 0 0,-5 7 90 0,0 0-90 0,2-4 90 16,0 3-90-16,-2 1 71 0,0 0-71 0,0 0 72 16,0 0-72-16,0 0 71 0,0 0-71 0,0 0 72 15,0 0-72-15,0 0 49 0,0 0-49 0,0 0 49 16,0 0-49-16,0 0 43 0,0 0-43 0,0 0 43 15,3-7-43-15,-3 7 53 0,0 0-53 0,5-9 54 16,4 1-54-16,0-6 7 0,-2 0-7 0,3-1 8 16,2 3-8-16,-12 12 13 0,0 0-13 0,14-12 14 15,2-4-14-15,-16 16 0 0,0 0 0 0,18-12 0 16,2 0 0-16,-20 12 3 16,0 0-3-16,16-6 3 0,3 0-3 0,-3 5 2 0,-2 1-2 0,-5 0 2 15,-2 1-2-15,-7-1 1 0,0 0-1 0,8 6 2 0,1 0-2 16,-9-6 4-16,0 0-4 0,5 12 5 0,4 4-5 15,-9-16 6-15,0 0-6 0,3 19 6 0,-3 3-6 0,0-22 32 16,0 0-32-16,-8 29 33 0,-6 5-33 0,14-34 34 16,0 0-34-16,-14 31 34 0,-2 0-34 15,16-31 7-15,0 0-7 0,-16 31 7 0,3-4-7 0,13-27 32 16,0 0-32-16,-13 24 32 0,-1-5-32 0,14-19 4 16,0 0-4-16,-12 17 5 0,2-1-5 0,10-16 9 15,0 0-9-15,-9 8 9 0,0 1-9 0,9-9 8 16,0 0-8-16,-5 7 9 0,-2-4-9 0,7-3 1 0,0 0-1 0,-3 4 1 15,-1-3-1-15,4-1 3 0,0 0-3 16,0 0 3-16,-3 2-3 0,3-2 0 0,0 0 0 0,0 0 0 16,0 0 0-16,0 0 1 0,0 0-1 0,5 0 2 15,4-2-2-15,-9 2 1 0,0 0-1 0,12-1 1 16,2-3-1-16,-14 4 1 0,0 0-1 0,17-5 1 16,4 0-1-16,-21 5-35 15,0 0 35-15,19-2-34 0,-1-1 34 16,-18 3-37-16,0 0 37 0,17 0-36 0,-1 0 36 0,-16 0-40 0,0 0 40 0,14 3-39 15,-4-3 39-15,-10 0-75 0,0 0 75 0,11 2-74 16,-3 0 74-16,-8-2-165 0,0 0 165 0,4-9-164 16,-2-6 164-16,5-9-892 0</inkml:trace>
  <inkml:trace contextRef="#ctx0" brushRef="#br0" timeOffset="-167595.254">21778 9088 1132 0,'0'0'0'16,"0"9"0"-16,-2 1 0 0,2-10 85 0,0 0-85 16,2 7 85-16,0 0-85 0,-2-7 58 0,0 0-58 15,5 10 58-15,2 4-58 0,-7-14 20 0,0 0-20 0,7 19 20 16,0 5-20-16,-7-24 4 0,0 0-4 0,4 32 5 16,-1 9-5-16,-3-41 36 0,0 0-36 0,2 52 36 15,-2 11-36-15,0-63 28 0,0 0-28 0,0 67 28 16,0 5-28-16,0-72 4 0,0 0-4 0,5 89 4 15,2 14-4-15,-7-103 27 0,0 0-27 0,16 90 27 16,6 5-27-16,-22-95 5 0,0 0-5 0,30 75 5 16,3-8-5-16,-5-19-33 0,0-14 33 0,-13-13-33 15,-1-13 33-15,-14-8-221 0,0 0 221 0,13 5-220 16,0-8 220-16,15 5-755 0</inkml:trace>
  <inkml:trace contextRef="#ctx0" brushRef="#br0" timeOffset="-167275.018">21853 9513 1199 0,'0'0'0'0,"4"3"0"0,4 3 0 0,-8-6 126 15,0 0-126-15,11 3 126 0,8-3-126 0,-19 0 103 16,0 0-103-16,16 0 104 0,6 0-104 0,-22 0 51 0,0 0-51 15,18 0 51-15,1 2-51 0,-19-2 49 0,0 0-49 16,19 0 50-16,2 0-50 0,-21 0 40 0,0 0-40 16,22 3 40-16,3 4-40 0,-25-7 35 0,0 0-35 0,26 12 36 15,2 3-36-15,-4 3 1 0,-1 6-1 0,-2-6 2 16,1 1-2-16,-22-19 2 0,0 0-2 16,25 24 3-16,-1-2-3 0,-24-22-7 0,0 0 7 15,25 26-7-15,1 2 7 0,-26-28-70 0,0 0 70 16,22 22-69-16,-4-2 69 0,-18-20-161 0,0 0 161 0,12 12-160 15,-3-5 160-15,8 14-1058 0</inkml:trace>
  <inkml:trace contextRef="#ctx0" brushRef="#br0" timeOffset="-166977.085">22261 9513 1132 0,'0'0'0'0,"3"12"0"0,4 5 0 0,-7-17 157 15,0 0-157-15,0 0 158 0,2-3-158 0,-2 3 90 16,0 0-90-16,0-2 91 0,0-5-91 0,0 7 67 16,0 0-67-16,-2-3 68 0,0 1-68 0,2 2 31 15,0 0-31-15,-5-3 31 0,0 3-31 0,5 0 30 16,0 0-30-16,-12 6 30 0,-7 5-30 0,19-11 15 16,0 0-15-16,-23 22 15 0,-5 5-15 0,5 3 30 15,1 4-30-15,10-17 30 0,1-7-30 0,2-1 0 16,2-1 0-16,-1 18 0 0,-1 5 0 15,9-31 0-15,0 0 0 0,-7 32 1 0,2-2-1 0,5-30-35 16,0 0 35-16,-4 29-35 0,4-2 35 0,0-27-138 0,0 0 138 16,0 24-137-16,4-5 137 0,-4-19-151 0,0 0 151 15,0 0-151-15,-4-14 151 0,-3 0-899 0</inkml:trace>
  <inkml:trace contextRef="#ctx0" brushRef="#br0" timeOffset="-166647.333">22177 9206 1255 0,'0'0'0'0,"0"0"0"16,7 2 0-16,-7-2 115 0,0 0-115 0,5 0 115 16,2 0-115-16,-7 0 76 0,0 0-76 0,9 3 76 0,3 1-76 15,-12-4 39-15,0 0-39 0,19 10 40 16,9 4-40-16,-28-14-5 0,0 0 5 0,30 20-5 15,3 6 5-15,-33-26 9 0,0 0-9 0,35 36 9 0,3 9-9 0,-38-45 35 16,0 0-35-16,31 53 35 0,-3 10-35 0,-5-5 11 16,-6 2-11-1,-3-1 11-15,-5-5-11 0,-9-54 38 0,0 0-38 0,5 79 38 0,-10 15-38 16,5-94-1-16,0 0 1 0,-9 81 0 0,-5-6 0 16,14-75-10-16,0 0 10 0,-8 47-9 0,-1-23 9 15,9-24-68-15,0 0 68 0,-10 22-68 0,-3-10 68 0,13-12-122 16,0 0 122-16,-15-7-121 0,-5-17 121 0,-13-7-1030 15</inkml:trace>
  <inkml:trace contextRef="#ctx0" brushRef="#br0" timeOffset="-166285.751">22679 9588 1323 0,'0'0'0'0,"0"0"0"16,-2-6 0-16,2 6 166 0,0 0-166 0,2-4 167 15,3 2-167-15,-5 2 85 0,0 0-85 0,9 0 85 16,1-3-85-16,-10 3 47 0,0 0-47 0,21-7 47 16,9 2-47-16,-30 5 25 0,0 0-25 0,36-7 26 0,10 2-26 15,-46 5 29-15,0 0-29 0,43-9 29 16,4 6-29-16,-47 3 14 0,0 0-14 0,44-3 15 0,1-1-15 15,-45 4 13-15,0 0-13 0,38-2 13 0,-5 2-13 0,-33 0 4 16,0 0-4-16,28 0 4 16,-7 0-4-16,-21 0 3 0,0 0-3 0,18 0 3 0,-4 2-3 0,-14-2-14 15,0 0 14-15,10 4-13 0,-5-4 13 0,-5 0-76 16,0 0 76-16,4-4-75 0,-4 1 75 16,0 3-163-16,0 0 163 0,-5-5-162 0,-8-4 162 0,13 9-233 15,0 0 233-15,-22-3-232 0,-10 3 232 0,-22-7-730 16</inkml:trace>
  <inkml:trace contextRef="#ctx0" brushRef="#br0" timeOffset="-166047.113">22776 9734 1121 0,'0'0'0'0,"11"-12"0"16,6-3 0-16,-17 15 162 0,0 0-162 0,9-9 162 15,-2 6-162-15,-7 3 91 0,0 0-91 0,5 1 91 16,0 4-91-16,-5-5 56 0,0 0-56 0,20 6 57 16,2-3-57-16,3 6 46 0,4-4-46 0,-8-2 46 15,2-3-46-15,-1 2 8 0,3 3-8 0,-3-5 8 16,-1 0-8-16,-21 0 7 0,0 0-7 0,26 0 8 16,6 3-8-16,-32-3-24 0,0 0 24 0,33 4-23 15,-3-2 23-15,-30-2-146 0,0 0 146 0,19-12-146 0,-7-9 146 16,19-10-1047-16</inkml:trace>
  <inkml:trace contextRef="#ctx0" brushRef="#br0" timeOffset="-154189.549">23721 9073 326 0,'0'0'0'0,"8"-4"0"0,8-4 0 15,-16 8 54-15,0 0-54 0,0 0 55 0,-16 0-55 0,16 0 57 16,0 0-57-16,-8 1 57 0,-1 3-57 0,9-4 93 16,0 0-93-16,-5 3 93 0,-4 1-93 0,9-4 72 15,0 0-72-15,-5 0 73 0,1 1-73 0,4-1 68 16,0 0-68-16,-3 0 69 0,-1 0-69 0,4 0 67 15,0 0-67-15,-3 0 67 0,1 0-67 0,2 0 70 0,0 0-70 16,-5 0 70-16,3 0-70 0,2 0 93 0,0 0-93 16,0 0 93-16,-2-1-93 0,2 1 48 0,0 0-48 15,0-7 49-15,0 2-49 0,0 5 41 0,0 0-41 16,6-11 41-16,1 1-41 0,-7 10 5 16,0 0-5-16,10-10 6 0,6 1-6 0,-16 9 5 0,0 0-5 0,21-10 5 15,5 1-5-15,-26 9 3 0,0 0-3 0,29-6 3 16,3 1-3-16,-32 5-1 0,0 0 1 0,29-4-1 15,1 4 1-15,-30 0 0 0,0 0 0 0,24 0 0 16,-1 0 0-16,-23 0-5 16,0 0 5-16,21 7-5 0,0 1 5 0,-21-8-3 0,0 0 3 0,21 16-3 15,-2-1 3-15,-19-15-6 0,0 0 6 0,16 24-5 16,-4 7 5-16,-12-31-8 0,0 0 8 0,8 33-7 16,-4 4 7-16,-4-37-1 0,0 0 1 0,-2 36 0 15,-3 0 0-15,5-36-14 16,0 0 14-16,-9 43-13 0,-5 5 13 0,14-48 0 0,0 0 0 0,-15 43 0 0,-5-2 0 15,20-41 0-15,0 0 0 0,-15 38 0 0,1-6 0 16,14-32 1-16,0 0-1 0,-12 28 2 0,1-6-2 16,11-22 28-16,0 0-28 0,-7 15 28 0,0-4-28 15,7-11 28-15,0 0-28 0,-7 10 28 0,2-1-28 0,5-9 22 16,0 0-22-16,-5 6 23 0,0-4-23 0,5-2 35 16,0 0-35-16,-4 4 36 0,1-1-36 15,3-3 20-15,0 0-20 0,-2 3 20 0,-3-3-20 0,5 0 29 16,0 0-29-16,-4 0 29 0,1 0-29 0,3 0 20 15,0 0-20-15,-4 0 20 0,-1 0-20 0,5 0 18 16,0 0-18-16,-5 0 18 0,1-3-18 0,4 3 9 0,0 0-9 16,-3 0 10-16,-1 0-10 0,4 0 10 15,0 0-10-15,0 0 10 0,-1 0-10 0,1 0 3 0,0 0-3 16,0 0 4-16,3-2-4 0,-3 2 12 0,0 0-12 0,7-1 12 16,3-3-12-16,-10 4 3 0,0 0-3 15,14-2 4-15,2-1-4 0,-16 3 2 0,0 0-2 0,21 0 2 16,5 0-2-16,-26 0 1 0,0 0-1 0,30 0 2 15,5 0-2-15,-35 0 4 0,0 0-4 16,33 0 4-16,2 0-4 0,-35 0 0 0,0 0 0 0,33 0 1 16,-2 0-1-16,-31 0-1 0,0 0 1 0,30 0 0 15,-1-3 0-15,-29 3-3 0,0 0 3 0,25-2-3 16,-5-2 3-16,-20 4-49 0,0 0 49 0,18 0-49 16,-4 0 49-16,-14 0-122 0,0 0 122 0,10 0-121 15,-4 0 121-15,9 0-1231 0</inkml:trace>
  <inkml:trace contextRef="#ctx0" brushRef="#br0" timeOffset="-153673.565">23512 9779 1278 0,'0'0'0'0,"10"-9"0"15,9-6 0-15,-10 11 94 0,-9 8-94 0,3-4 95 16,1 0-95-16,-4 0 56 0,0 0-56 0,12 3 56 16,7 0-56-16,-19-3 15 0,0 0-15 0,32 0 16 15,11-3-16-15,1 3 3 0,3-3-3 0,-5-1 3 16,-1-1-3-16,-1 2 39 0,2-3-39 0,-2 3 40 15,6-4-40-15,-46 7 29 0,0 0-29 0,61-8 29 16,12-4-29-16,-73 12 26 0,0 0-26 0,90-18 26 0,17 0-26 16,-107 18 16-16,0 0-16 0,102-16 17 0,3-3-17 15,-105 19 5-15,0 0-5 0,87-13 5 0,-9 2-5 16,-78 11-16-16,0 0 16 0,54-8-15 0,-17 4 15 16,-37 4-143-16,0 0 143 0,21-3-142 0,-14 3 142 0,-7 0-144 15,0 0 144-15,-14-2-144 0,-17-1 144 16,-13-1-837-16</inkml:trace>
  <inkml:trace contextRef="#ctx0" brushRef="#br0" timeOffset="-153185.722">23686 9938 1334 0,'0'0'0'0,"7"-4"0"0,3-2 0 0,-10 6 89 0,0 0-89 0,19-7 90 16,7-2-90-16,-26 9-22 0,0 0 22 0,35-8-22 16,4-8 22-16,-39 16-45 0,0 0 45 0,41-8-44 15,6 2 44-15,-47 6-29 0,0 0 29 0,46-1-29 16,3 2 29-16,-49-1 0 0,0 0 0 0,47 6 0 15,0-1 0-15,-47-5 44 0,0 0-44 0,45 10 44 16,-2-1-44-16,-43-9 51 0,0 0-51 16,34 6 51-16,-8 5-51 15,-26-11 33-15,0 0-33 0,19 10 33 0,-5 2-33 0,-14-12 10 0,0 0-10 16,9 15 10-16,-8 4-10 0,-1-19 30 0,0 0-30 0,-7 26 30 0,-8 8-30 16,15-34 1-16,0 0-1 0,-21 29 2 0,-5 4-2 0,26-33 11 15,0 0-11-15,-28 34 11 0,-2 4-11 0,30-38 9 16,0 0-9-16,-26 34 10 0,3-1-10 15,23-33 3-15,0 0-3 0,-19 27 4 0,3-3-4 0,16-24 12 16,0 0-12-16,-12 22 13 0,5-1-13 0,7-21 8 16,0 0-8-16,2 19 8 0,7 1-8 0,-9-20 3 15,0 0-3-15,17 12 4 0,9-8-4 0,-26-4-2 16,0 0 2-16,30-2-2 0,5-8 2 0,-35 10-77 0,0 0 77 16,36-16-76-16,3-3 76 0,-39 19-224 0,0 0 224 15,38-32-224-15,2-8 224 0,38-30-748 0</inkml:trace>
  <inkml:trace contextRef="#ctx0" brushRef="#br0" timeOffset="-152298.138">24985 8638 718 0,'0'0'0'0,"0"0"0"15,0 0 0-15,0 0-3 0,0 0 3 0,0 0-3 16,0 0 3-16,0 0-51 0,0 0 51 0,0 3-51 16,0 0 51-16,0-3-3 0,0 0 3 0,0 4-3 15,0-1 3-15,0-3 7 0,0 0-7 0,0 2 8 0,0 0-8 16,0-2 83-16,0 0-83 0,0 5 83 0,0-2-83 16,0-3 93-16,0 0-93 0,0 2 94 0,-1 0-94 15,1-2 79-15,0 0-79 0,0 0 80 0,-2 3-80 0,2-3 65 16,0 0-65-16,0 0 66 0,-2 5-66 0,2-5 48 15,0 0-48-15,0 0 49 0,-3 4-49 0,3-4 49 16,0 0-49-16,-6 5 49 0,1 2-49 0,5-7-37 16,0 0 37-16,-8 8-36 0,-1 8 36 0,2-1-32 15,-5 2 32-15,5-6-32 0,1-6 32 0,3 2-24 16,1-6 24-16,-7 16-23 0,1 7 23 0,-3 0-7 0,1 0 7 16,3-5-7-16,3-5 7 0,4-14 3 15,0 0-3-15,-5 34 3 0,-2 7-3 0,7-41 44 0,0 0-44 16,-7 50 44-16,2 5-44 0,2-4 38 15,-3 1-38-15,5-6 39 0,2 2-39 0,-1-48 34 0,0 0-34 0,6 61 35 16,2 15-35-16,4 6 24 0,6 7-24 0,-4-19 25 16,5-11-25-16,-19-59 17 0,0 0-17 0,28 66 17 15,8-2-17-15,-36-64 28 16,0 0-28-16,39 58 28 0,3-5-28 0,-42-53-1 0,0 0 1 0,34 34 0 16,-4-13 0-16,-30-21-80 0,0 0 80 0,28 10-80 15,-2-13 80-15,-26 3-163 0,0 0 163 16,19-22-162-16,-3-16 162 0,15-20-764 0</inkml:trace>
  <inkml:trace contextRef="#ctx0" brushRef="#br0" timeOffset="-151987.125">25003 9234 1155 0,'0'0'0'0,"2"3"0"0,3 2 0 0,-5-5 148 16,0 0-148-16,0 0 149 0,3-5-149 0,-3 5 112 16,0 0-112-16,0 0 112 0,2-3-112 0,-2 3 94 15,0 0-94-15,5 0 94 0,2-4-94 0,-7 4 55 16,0 0-55-16,16-3 56 0,10-1-56 0,2 8 33 0,12 3-33 16,-9 1 34-16,6 1-34 0,-2 5 17 0,3 3-17 15,2 0 17-15,2 5-17 0,-42-22 6 0,0 0-6 16,49 28 6-16,5 2-6 15,-54-30 1-15,0 0-1 0,50 30 1 0,-1 4-1 16,-49-34-35-16,0 0 35 0,42 29-35 0,-11-3 35 0,-31-26-127 0,0 0 127 0,25 20-127 16,-8-4 127-16,-17-16-211 0,0 0 211 15,2-6-210-15,-13-12 210 0,3-6-897 0</inkml:trace>
  <inkml:trace contextRef="#ctx0" brushRef="#br0" timeOffset="-151718.484">25395 9088 785 0,'0'0'0'0,"8"12"0"16,8 5 0-16,-16-17 148 0,0 0-148 0,2 7 149 0,-7-7-149 15,5 0 144-15,0 0-144 0,-4 0 145 16,1-3-145-16,3 3 119 0,0 0-119 0,-4 0 120 0,1 0-120 16,3 0 75-16,0 0-75 0,-12 15 76 15,-8 7-76-15,5 2 58 0,-3 2-58 0,6-9 59 0,3-7-59 16,-1 4 18-16,1 2-18 0,-6 13 18 0,-5 8-18 0,20-37 13 15,0 0-13-15,-19 38 13 0,-5 3-13 0,24-41-3 16,0 0 3-16,-18 34-3 16,3-4 3-16,15-30-123 0,0 0 123 0,-6 20-123 0,8-4 123 15,-2-16-156-15,0 0 156 0,14-16-155 0,9-20 155 0,13-13-934 16</inkml:trace>
  <inkml:trace contextRef="#ctx0" brushRef="#br0" timeOffset="-151435.333">25721 9294 1502 0,'0'0'0'0,"-9"-9"0"16,-5-10 0-16,10 12 152 0,4 6-152 0,0 1 153 15,0 0-153-15,4 3 51 0,3 1-51 0,-4 1 51 16,1-2-51-16,1-1-1 0,4 5 1 0,-2-4 0 15,0-3 0-15,3 2-22 0,4 0 22 0,-2-1-22 16,2-1 22-16,-14 0-8 0,0 0 8 0,21 0-8 16,7 0 8-16,-28 0-5 0,0 0 5 0,33 0-4 15,5-1 4-15,-38 1-47 0,0 0 47 0,42-4-47 16,5-3 47-16,-47 7-199 0,0 0 199 0,46-13-198 16,1-6 198-16,-47 19-176 0,0 0 176 0,36-24-175 0,-6-5 175 15,36-24-644-15</inkml:trace>
  <inkml:trace contextRef="#ctx0" brushRef="#br0" timeOffset="-151041.943">26118 9143 1446 0,'0'0'0'0,"3"-3"0"0,2-8 0 0,-5 11 101 16,0 0-101-16,11-12 102 0,3-3-102 0,-14 15 43 0,0 0-43 0,17-14 43 16,6 2-43-16,-23 12 1 0,0 0-1 0,24-7 1 15,6-1-1-15,-30 8-9 0,0 0 9 16,26-4-9-16,0 4 9 0,-26 0-15 0,0 0 15 0,23 7-15 16,-1 3 15-16,-22-10-4 0,0 0 4 0,18 14-3 15,-4 5 3-15,-14-19-1 0,0 0 1 0,10 22 0 16,-3 4 0-16,-7-26 0 0,0 0 0 0,4 26 0 15,-6 1 0-15,2-27 7 0,0 0-7 0,-7 34 8 16,-3 2-8-16,10-36 34 0,0 0-34 0,-11 35 35 16,-1-3-35-16,12-32 18 0,0 0-18 0,-12 34 18 15,1-4-18-15,11-30 19 16,0 0-19-16,-7 25 20 0,2-1-20 0,5-24 4 16,0 0-4-16,-2 19 5 0,4-2-5 0,-2-17 1 0,0 0-1 0,12 12 1 0,7-5-1 15,-19-7-28-15,0 0 28 0,27-3-28 0,7-13 28 0,-34 16-122 16,0 0 122-16,30-31-122 15,1-10 122-15,30-29-1073 0</inkml:trace>
  <inkml:trace contextRef="#ctx0" brushRef="#br0" timeOffset="-150482.208">26224 8691 1031 0,'0'0'0'0,"5"0"0"15,6-4 0-15,-11 4 63 0,0 0-63 0,15 0 63 0,6 0-63 16,-21 0 43-16,0 0-43 0,25 0 43 0,4 4-43 16,-29-4 18-16,0 0-18 0,35 5 19 0,5 3-19 0,-40-8 0 15,0 0 0-15,40 12 0 0,2 4 0 0,-5 1 8 16,-4 4-8-16,-4-1 9 0,-4 6-9 0,-25-26 25 16,0 0-25-16,24 44 26 0,1 8-26 0,-25-52 2 15,0 0-2-15,20 61 3 0,-2 11-3 0,-2 7 13 16,-3 3-13-16,-4-23 14 0,-5-18-14 0,-4-41 15 15,0 0-15-15,-2 70 16 0,-3 14-16 0,5-84 3 0,0 0-3 16,-7 67 4-16,0-6-4 0,2-21-5 16,1-16 5-16,2-9-5 0,1-10 5 0,1-5-168 0,0 0 168 0,-2 4-168 15,2-4 168-15,-2 3-702 0</inkml:trace>
  <inkml:trace contextRef="#ctx0" brushRef="#br0" timeOffset="-150082.45">27034 8547 1311 0,'0'0'0'0,"-9"0"0"0,-3 2 0 0,12-2 82 16,0 0-82-16,-5 1 82 0,1 3-82 0,4-4 60 16,0 0-60-16,-5 10 60 0,2 7-60 0,3-17 8 15,0 0-8-15,-12 24 9 0,-6 9-9 0,18-33 0 16,0 0 0-16,-21 37 0 0,-5 4 0 0,26-41 16 15,0 0-16-15,-26 59 17 0,0 11-17 0,26-70 9 16,0 0-9-16,-26 98 9 0,0 20-9 0,26-118 5 0,0 0-5 0,-14 108 5 16,8 1-5-16,6-109 0 0,0 0 0 15,9 95 0-15,12-10 0 0,-21-85-70 0,0 0 70 0,35 58-69 16,15-18 69-16,-50-40-229 16,0 0 229-16,47 14-229 0,2-23 229 0,47 14-690 15</inkml:trace>
  <inkml:trace contextRef="#ctx0" brushRef="#br0" timeOffset="-149744.761">26914 9073 1367 0,'0'0'0'0,"5"3"0"0,6 6 0 16,-11-9 160-16,0 0-160 0,3 3 161 0,-1-3-161 15,-2 0 69-15,0 0-69 0,3-3 69 0,1-2-69 0,-4 5 37 16,0 0-37-16,10-6 38 0,4-2-38 16,-14 8-7-16,0 0 7 0,21-5-6 0,5-4 6 0,-26 9 0 15,0 0 0-15,30-2 0 0,3 2 0 0,-33 0 3 16,0 0-3-16,40 11 3 0,7 8-3 0,-47-19 7 16,0 0-7-16,52 25 7 0,6 6-7 0,-8 0 9 15,-3 2-9-15,-7-6 10 0,-3-1-10 0,-4 3 1 16,-3-2-1-16,-1-6 1 0,1-2-1 15,-4-1-11-15,0-2 11 0,-3-4-10 0,-2-4 10 0,-21-8-97 16,0 0 97-16,19 7-97 0,0-2 97 0,-19-5-123 0,0 0 123 16,11-15-122-16,-8-9 122 0,11-15-1012 0</inkml:trace>
  <inkml:trace contextRef="#ctx0" brushRef="#br0" timeOffset="-149485.345">27264 8943 1379 0,'0'0'0'0,"7"5"0"15,5 5 0-15,-12-10 167 0,0 0-167 0,4 15 167 16,-6 6-167-16,2-21 110 0,0 0-110 0,-7 31 110 16,-7 13-110-16,0-1 47 0,0-3-47 0,4-13 47 15,3-12-47-15,-5 6-30 0,-1-2 30 0,-2 8-30 16,-3 9 30-16,18-36-70 0,0 0 70 0,-17 28-69 15,5-4 69-15,12-24-120 0,0 0 120 0,-9 18-119 0,2-2 119 16,7-16-173-16,0 0 173 0,0-7-172 0,3-17 172 16,1-7-830-16</inkml:trace>
  <inkml:trace contextRef="#ctx0" brushRef="#br0" timeOffset="-149262.125">27499 9167 1412 0,'0'0'0'0,"-7"-3"0"0,-7-4 0 0,14 7 193 15,0 0-193-15,7-4 194 0,11 3-194 0,-18 1 111 0,0 0-111 0,21-6 112 16,5 5-112-16,-26 1 44 0,0 0-44 0,28-2 45 16,5-1-45-16,-33 3-3 0,0 0 3 15,29-4-2-15,3-1 2 0,-32 5-55 0,0 0 55 0,31-7-55 16,0-8 55-16,-31 15-152 0,0 0 152 0,34-16-152 15,-1-4 152-15,-33 20-211 0,0 0 211 0,26-23-210 16,-5-4 210-16,26-23-841 0</inkml:trace>
  <inkml:trace contextRef="#ctx0" brushRef="#br0" timeOffset="-148843.484">27797 8936 1300 0,'0'0'0'0,"4"-4"0"0,1-1 0 16,-5 5 136-16,0 0-136 0,7-3 137 0,2-2-137 0,-9 5 83 15,0 0-83-15,12-2 83 0,3 2-83 0,-2 0 43 16,-1 2-43-16,-2-1 43 0,1 3-43 16,-1-4 0-16,-1 3 0 0,-2-1 0 0,0 3 0 0,-7-5 1 15,0 0-1-15,7 10 1 0,1 4-1 0,-8-14 8 16,0 0-8-16,7 14 8 0,-1 1-8 0,-6-15 34 15,0 0-34-15,3 19 34 0,1 0-34 0,-4-19-1 16,0 0 1-16,1 17 0 0,1-2 0 0,-2-15-11 0,0 0 11 16,2 12-11-16,0-1 11 0,-2-11-46 0,0 0 46 15,3 8-45-15,4-8 45 0,-7 0-15 0,0 0 15 16,9 0-14-16,1 0 14 0,-10 0-14 0,0 0 14 16,11 0-13-16,-1-3 13 0,-10 3-27 0,0 0 27 15,11 7-27-15,1 3 27 0,-12-10-6 0,0 0 6 0,14 19-5 16,-4 6 5-16,1 1-1 0,-3 5 1 0,-2-16-1 15,-5-6 1-15,-1 1 3 0,0-1-3 0,-3 10 4 16,-2 10-4-16,-1-2-9 16,-1-5 9-16,4-4-9 0,-1-10 9 0,4-8-118 0,0 0 118 0,-3 7-117 15,-1-4 117-15,4-3-138 0,0 0 138 0,-12-18-137 16,-7-18 137-16,-12-19-771 0</inkml:trace>
  <inkml:trace contextRef="#ctx0" brushRef="#br0" timeOffset="-148510.313">28161 8483 1367 0,'0'0'0'0,"0"4"0"0,-1 1 0 0,1-5 177 16,0 0-177-16,0 0 178 0,3-2-178 0,-3 2 83 15,0 0-83-15,3 0 84 0,3 0-84 0,-6 0 31 16,0 0-31-16,17 12 31 0,9 5-31 0,-26-17-30 16,0 0 30-16,32 35-30 0,8 7 30 0,-5-2-15 15,-1 4 15-15,-4 3-14 0,-2 1 14 0,-28-48-1 0,0 0 1 16,26 61 0-16,-3 10 0 0,-23-71 17 0,0 0-17 16,15 89 17-16,-2 15-17 0,-10-23 5 0,-8-9-5 15,3-36 6-15,2-28-6 0,0-8-38 0,0 0 38 0,-14 31-37 16,-9 7 37-16,23-38-93 0,0 0 93 0,-19 27-93 15,-2-5 93-15,21-22-160 0,0 0 160 0,-28 0-159 16,-3-18 159-16,-28 0-895 0</inkml:trace>
  <inkml:trace contextRef="#ctx0" brushRef="#br0" timeOffset="-147945.82">28605 8936 1479 0,'0'0'0'0,"-3"3"0"0,-4 2 0 16,7-5 161-16,0 0-161 0,0 0 162 0,4-1-162 0,-4 1 52 15,0 0-52-15,8 0 52 0,8-4-52 0,-16 4 5 16,0 0-5-16,28 4 5 0,8-4-5 0,-1 1-3 15,2-1 3-15,-4 0-3 0,-3 0 3 0,-30 0-15 16,0 0 15-16,31 0-14 0,0 0 14 0,-5-1 0 16,-5 1 0-16,-5 0 0 0,-6 0 0 0,-1 0 10 15,-2 0-10-15,-2 0 10 0,-3 0-10 0,-2 0-3 16,4-4 3-16,-4 4-3 0,0 0 3 0,0 0-109 0,0 0 109 16,-2-3-109-16,0-2 109 0,-3-2-130 0,-4-5 130 0,2 3-130 15,2 2 130-15,-4 0-140 0,-1-1 140 0,1 3-139 16,0-2 139-16,1 2-117 15,-3-2 117-15,4 2-117 0,0 1 117 0,7 4-88 0,0 0 88 0,-5-3-88 16,2-1 88-16,3 4-68 0,0 0 68 0,-4-1-67 16,1-3 67-16,3 4-32 15,0 0 32-15,-4 0-32 0,2-3 32 0,2 3 15 0,0-4-15 0,0 4 15 16,0 0-15-16,0 0 82 0,0 0-82 0,0 0 83 16,0 0-83-16,0 0 115 0,-3 0-115 0,3 0 115 15,0 0-115-15,0 0 134 0,0 0-134 0,0 0 134 16,0 0-134-16,0 0 135 0,0 0-135 0,0 0 136 15,0 0-136-15,0 0 86 0,0 0-86 0,0 0 87 16,0 7-87-16,2 2 64 0,1 1-64 0,2 14 64 0,1 9-64 16,-6-33 31-16,0 0-31 0,5 39 31 0,2 12-31 0,-7-51 1 15,0 0-1-15,7 48 1 16,1 2-1-16,-1-10-88 0,0-4 88 0,-1-9-88 16,-3-12 88-16,-3-15-121 0,0 0 121 0,12-3-121 15,4-18 121-15,12-3-990 0</inkml:trace>
  <inkml:trace contextRef="#ctx0" brushRef="#br0" timeOffset="-147011.554">29372 8453 606 0,'0'0'0'0,"-5"0"0"16,-2-2 0-16,7 2-15 0,2 5 15 0,1-2-15 16,1 1 15-16,-4-4-70 0,0 0 70 0,5 5-70 15,0 2 70-15,-5-7-39 0,0 0 39 0,5 3-38 16,0 2 38-16,-5-5 66 0,0 0-66 0,6 7 66 15,-3-5-66-15,-3-2 115 0,0 0-115 0,4 3 116 16,-1 1-116-16,-1-1 112 0,0 1-112 16,-2-4 112-16,0 0-112 0,0 0 100 0,0 0-100 0,0 0 100 15,0 0-100-15,0 0 65 0,0 0-65 0,0 0 66 0,0 0-66 0,0 0 55 16,0 0-55-16,0 0 55 0,0 0-55 16,0 0 33-16,0 0-33 0,0 0 34 15,0 0-34-15,0 0 8 0,0 0-8 0,0 0 9 16,0 0-9-16,0 0 12 0,0 0-12 0,0 0 12 0,0 0-12 0,0 0 1 15,0 0-1-15,0 0 1 0,0 0-1 0,0 0 7 16,0 0-7-16,0 0 8 0,0 0-8 0,0 0 13 16,0 0-13-16,0 0 14 0,1 1-14 0,-1-1 8 0,0 0-8 15,0 0 9-15,4 4-9 0,-4-4 9 0,0 0-9 16,0 0 10-16,2 3-10 0,-2-3 33 16,0 0-33-16,0 0 33 0,0 4-33 0,0-4 4 0,0 0-4 15,0 0 4-15,0 0-4 0,0 0 17 0,0 0-17 16,0 0 17-16,0 0-17 0,0 0 9 0,0 0-9 0,0 0 9 15,0 0-9-15,0 0 9 0,0 0-9 0,0 0 9 16,-2 3-9-16,2-3 3 0,0 0-3 0,0 0 4 16,0 4-4-16,0-4 0 0,0 0 0 0,0 0 1 15,0 5-1-15,0-5 0 0,0 0 0 0,0 0 0 16,-2 3 0-16,2-3 0 0,0 0 0 0,-2 5 0 16,1 2 0-16,1-7-1 15,0 0 1-15,-2 9-1 0,-2-1 1 0,4-8 0 0,0 0 0 0,-5 19 0 16,0 2 0-16,5-21-1 0,0 0 1 0,-5 27-1 15,1 4 1-15,2 0-1 0,1 1 1 16,-1-11-1-16,0-7 1 0,1-2 1 0,1 0-1 16,0 11 2-16,0 5-2 0,0-28 1 0,0 0-1 0,0 27 2 0,1-3-2 15,-1-24 10-15,0 0-10 0,2 31 11 0,1-2-11 16,-3-29 9-16,0 0-9 0,6 28 9 16,1-1-9-16,-7-27 3 0,0 0-3 0,14 24 4 0,5-2-4 15,-19-22 6-15,0 0-6 0,24 12 7 0,8-3-7 0,-32-9 13 16,0 0-13-16,33 3 13 15,1-10-13 1,-34 7 23-16,0 0-23 0,32-5 24 0,-1-3-24 0,-31 8 38 0,0 0-38 0,26-12 38 0,-5 1-38 0,-21 11 37 16,0 0-37-16,18-8 37 0,-3-4-37 0,-15 12 50 15,0 0-50-15,11-10 51 0,-3-1-51 0,-1 1 20 16,0-2-20-16,-3 5 20 0,-1 2-20 0,1-2-5 0,-2-1 5 16,-1-4-5-16,-1-5 5 0,0 1-43 0,-1 1 43 15,-1-1-42-15,0-3 42 0,-3 2-61 0,-2 2 61 16,-2-1-61-16,1 5 61 0,8 11-85 0,0 0 85 15,-25-23-84-15,-10-4 84 0,35 27-226 0,0 0 226 0,-47-29-226 16,-12-4 226-16,-47-29-868 0</inkml:trace>
  <inkml:trace contextRef="#ctx0" brushRef="#br0" timeOffset="-146491.545">29931 8924 1289 0,'0'0'0'0,"0"-9"0"16,-2-3 0-16,2 12-268 0,0 0 268 0,0-10-268 16,2-2 268-16,-2 12-128 0,0 0 128 0,2-21-310 15,-4 42 310-15</inkml:trace>
  <inkml:trace contextRef="#ctx0" brushRef="#br0" timeOffset="-145763.119">30335 8814 1289 0,'0'0'0'0,"-3"-9"0"0,-4-3 0 0,7 7 113 16,3 5-113-16,-3 0 113 0,4 0-113 0,-4 0 66 16,2 5-66-16,-2-5 66 0,0 0-66 0,0 0 21 15,0 0-21-15,0 0 21 0,0 4-21 0,0-4 22 0,0 0-22 16,0 0 23-16,0 0-23 0,0 0 35 0,0 0-35 15,0 0 36-15,3 0-36 0,-3 0 43 0,0 0-43 0,5 2 43 16,4-2-43-16,-9 0 41 0,0 0-41 0,14 0 41 16,5 0-41-16,-19 0 18 0,0 0-18 15,25-2 18-15,4 2-18 0,-29 0 31 0,0 0-31 0,30-4 31 16,3 1-31-16,-33 3 5 0,0 0-5 0,28-2 6 16,-2-1-6-16,-5 1 1 0,-4 1-1 15,-3 1 2-15,-3 0-2 0,-3 0-39 0,1 0 39 0,-4 0-38 16,-1 0 38-16,-4 0-106 0,0 0 106 0,0 0-105 15,2-7 105-15,-2 7-139 0,0 0 139 0,-11-16-139 16,-5-9 139-16,-10-17-1045 0</inkml:trace>
  <inkml:trace contextRef="#ctx0" brushRef="#br0" timeOffset="-145480.613">30327 8663 1356 0,'0'0'0'0,"5"-7"0"0,5-1 0 0,-10 8 148 15,0 0-148-15,6-7 148 0,-1 2-148 0,-5 5 71 16,0 0-71-16,0 0 72 0,3-4-72 0,-3 4 48 16,0 0-48-16,0 0 48 0,0 0-48 0,0 0-5 15,0 0 5-15,0 0-5 0,0 0 5 0,0 0-4 0,0 0 4 16,0 4-3-16,2-1 3 0,-2-3-30 15,0 0 30-15,5 14-30 0,4 5 30 0,-9-19-17 0,0 0 17 16,9 31-16-16,3 10 16 0,-12-41-59 16,0 0 59-16,10 46-58 0,-1 9 58 0,-9-55-142 15,0 0 142-15,7 43-142 0,-2-4 142 0,7 42-940 0</inkml:trace>
  <inkml:trace contextRef="#ctx0" brushRef="#br0" timeOffset="-143667.149">24350 11007 953 0,'0'0'0'0,"-2"-5"0"0,-2-4 0 0,4 9 88 16,0 0-88-16,4-7 88 0,1 2-88 0,-5 5 67 15,0 0-67-15,7-3 67 0,2-4-67 0,-9 7 6 16,0 0-6-16,8-4 7 0,-4 3-7 0,-4 1 8 16,0 0-8-16,3 0 8 0,1-4-8 0,-4 4 36 0,0 0-36 15,0 0 37-15,3-1-37 0,-3 1 26 0,0 0-26 0,0 0 26 16,4-2-26-16,-4 2 51 0,0 0-51 16,0 0 52-16,0 0-52 0,0 0 29 0,0 0-29 0,0 0 29 15,0 3-29-15,0-3 17 0,-2 5-17 0,-1 6 17 16,-1-3-17-16,-5 11 12 0,-3 0-12 0,5-7 12 15,4-3-12-15,-2 4 9 0,-2 1-9 16,-7 12 10-16,-6 8-10 0,20-34 8 0,0 0-8 0,-15 27 8 16,1 1-8-16,14-28 15 0,0 0-15 0,-16 24 15 15,6-4-15-15,10-20 3 0,0 0-3 0,-11 17 4 16,3-1-4-16,8-16 20 0,0 0-20 0,-7 12 20 16,3-2-20-16,4-10 22 0,0 0-22 0,-3 10 23 15,3-6-23-15,0-4 8 0,0 0-8 0,7 5 8 0,6-2-8 16,-13-3 35-16,0 0-35 0,20 0 35 15,4-5-35-15,-24 5 1 0,0 0-1 0,28-7 2 0,3-3-2 16,-31 10 6-16,0 0-6 0,33-8 7 16,0-1-7-16,-33 9 3 0,0 0-3 0,32-9 4 0,1 3-4 15,-33 6 2-15,0 0-2 0,26-4 2 0,2 1-2 16,-28 3-3-16,0 0 3 0,24 0-3 0,-3 0 3 0,-21 0-50 16,0 0 50-16,18 0-50 0,-6 1 50 15,-12-1-134-15,0 0 134 0,9 0-134 0,-4-1 134 16,-5 1-134-16,0 0 134 0,-2-12-134 0,-7-9 134 0,-1-11-855 15</inkml:trace>
  <inkml:trace contextRef="#ctx0" brushRef="#br0" timeOffset="-142678.263">30266 8884 135 0,'0'0'0'0,"3"-8"0"16,4-6 0-16,4-7-42 0</inkml:trace>
  <inkml:trace contextRef="#ctx0" brushRef="#br0" timeOffset="-140918.476">30266 8855 124 0,'0'0'0'0,"0"0"0"0,3-3 0 0,-3 3 94 0,2-4-94 0,-2 4 95 0,2-3-95 16,-2 3 95-16,0 0-95 0,0 0 95 0,0 0-95 0,0 0 92 16,0 0-92-16,0 0 92 0,0 0-92 0,0 0 69 15,0 0-69-15,0 0 69 0,0 0-69 0,0 0 50 16,0 0-50-16,0 0 51 0,0 0-51 0,0 0 66 15,0 0-66-15,0 0 67 0,0 0-67 0,0 0 51 16,0 0-51-16,0 0 51 0,0 0-51 0,0 0 61 16,0 0-61-16,0 0 61 0,0 0-61 0,0 0 68 15,7 0-68-15,-2-4 69 0,4 3-69 16,-9 1 36-16,0 0-36 0,20-4 37 0,10-3-37 0,-30 7 30 0,0 0-30 16,40-8 30-16,11-2-30 0,-6-1 38 0,2 1-38 15,-7 2 39-15,-2-3-39 0,-38 11 32 0,0 0-32 0,37-5 32 16,0-3-32-16,-37 8 32 0,0 0-32 0,34-4 33 15,1-1-33-15,-35 5 7 0,0 0-7 0,32-2 8 16,-3 1-8-16,-29 1 19 0,0 0-19 0,25 0 20 16,-3 1-20-16,-22-1 3 0,0 0-3 0,18 2 4 15,-6-2-4-15,-12 0 12 0,0 0-12 0,9 0 13 16,-4-2-13-16,-5 2 1 0,0 0-1 0,0 0 1 16,0-3-1-16,0 3-40 0,0 0 40 0,-11-2-40 15,-4 2 40-15,15 0-72 0,0 0 72 0,-26 0-71 16,-11 0 71-16,37 0-59 0,0 0 59 0,-40 0-59 15,-4 0 59-15,44 0-43 0,0 0 43 0,-48 0-43 16,-6 2 43-16,54-2-21 0,0 0 21 0,-53 2-21 0,3-2 21 16,50 0-19-16,0 0 19 0,-45 0-18 15,3 0 18-15,42 0-9 0,0 0 9 0,-33 0-9 0,6 1 9 16,27-1-17-16,0 0 17 0,-22 2-16 0,6-2 16 16,16 0-4-16,0 0 4 0,-14 0-3 0,5-2 3 0,9 2 0 15,0 0 0-15,-6 0 0 0,0 0 0 0,6 0 37 16,0 0-37-16,-3 0 38 0,-1 2-38 0,4-2 48 15,0 0-48-15,0 0 48 0,4-2-48 16,-4 2 36-16,0 0-36 0,14-3 37 0,7-2-37 0,-21 5 10 16,0 0-10-16,29-7 10 0,10 2-10 0,-39 5 38 0,0 0-38 15,43-9 38-15,6 1-38 0,-49 8 5 0,0 0-5 16,47-7 5-16,0 0-5 0,-47 7 35 16,0 0-35-16,42-5 35 0,-2 1-35 0,-40 4 5 15,0 0-5-15,35-7 5 0,-6 4-5 0,-29 3 5 0,0 0-5 0,25-2 5 16,-4-1-5-16,-21 3 7 0,0 0-7 0,17-2 8 15,-5 0-8-15,-12 2 7 16,0 0-7-16,9 0 7 0,-4 0-7 0,-5 0 0 0,0 0 0 0,4 0 0 16,-3 0 0-16,-1 0-19 0,0 0 19 0,0 0-18 15,-3 0 18-15,3 0-46 0,0 0 46 0,-16 0-45 16,-10 0 45-16,26 0-25 0,0 0 25 0,-31 2-24 16,-9 3 24-16,40-5-20 0,0 0 20 0,-42 2-19 15,-3 3 19-15,45-5-10 0,0 0 10 0,-47 5-10 16,-4 0 10-16,51-5-10 0,0 0 10 0,-45 7-10 15,3-2 10-15,42-5-15 0,0 0 15 0,-40 7-15 16,2 2 15-16,38-9-4 0,0 0 4 0,-32 7-3 16,8 0 3-16,24-7-3 0,0 0 3 0,-21 5-2 0,7-2 2 15,14-3 0-15,0 0 0 0,-12 4 1 0,3-3-1 16,9-1 39-16,0 0-39 0,-7 2 40 0,2-2-40 0,5 0 64 16,0 0-64-16,0 0 65 0,2-3-65 0,-2 3 46 15,0 0-46-15,14-7 46 0,6-2-46 0,-20 9 33 16,0 0-33-16,30-10 33 0,8-4-33 15,-38 14 9-15,0 0-9 0,46-14 9 0,8-1-9 0,-54 15 19 16,0 0-19-16,54-14 20 0,1 2-20 0,-55 12 3 16,0 0-3-16,58-13 3 0,1 2-3 0,-59 11 2 15,0 0-2-15,59-7 3 0,2-1-3 0,-61 8 1 16,0 0-1-16,56-10 2 0,-4 4-2 0,-52 6 1 0,0 0-1 16,40-6 1-16,-6 4-1 0,-34 2 8 15,0 0-8-15,24-4 8 0,-8 4-8 16,-16 0-2-16,0 0 2 0,12-3-1 0,-7 3 1 0,-5 0-46 0,0 0 46 15,0 0-46-15,0 0 46 0,0 0-33 0,0 0 33 0,-23 0-32 16,-13 0 32-16,36 0-62 0,0 0 62 0,-42 0-62 16,-9 0 62-16,51 0-56 0,0 0 56 0,-47 3-56 15,0-3 56-15,47 0-34 0,0 0 34 16,-50 4-34-16,-1 1 34 0,51-5-11 0,0 0 11 0,-52 5-10 16,-2 2 10-16,54-7-20 0,0 0 20 0,-47 7-20 15,3-2 20-15,44-5-14 0,0 0 14 0,-34 7-13 16,8-4 13-16,26-3-2 0,0 0 2 0,-21 5-1 15,5-1 1-15,16-4 3 0,0 0-3 0,-12 0 4 16,3 2-4-16,9-2 23 0,0 0-23 0,-7 1 24 16,2 1-24-16,5-2 38 0,0 0-38 0,-4 2 39 15,1-1-39-15,3-1 37 0,0 0-37 0,0 0 38 0,0 7-38 16,0-7 50-16,0 0-50 0,7 2 51 16,3 1-51-16,-10-3 30 0,0 0-30 0,23 4 30 0,10-4-30 0,-33 0 34 15,0 0-34-15,42-5 35 0,10-2-35 0,-52 7 49 16,0 0-49-16,58-9 50 0,6-3-50 15,-64 12 18-15,0 0-18 0,68-12 18 0,3-3-18 16,-71 15 22-16,0 0-22 0,86-14 22 0,11 2-22 0,-97 12 9 16,0 0-9-16,80-10 9 0,-8 3-9 0,-72 7 9 15,0 0-9-15,52-3 10 0,-17-4-10 16,-35 7 15-16,0 0-15 0,30-2 15 0,-9-1-15 0,-21 3 1 0,0 0-1 16,17 0 1-16,-7-4-1 0,-10 4 0 0,0 0 0 15,9 0 0-15,-5 0 0 0,-4 0-36 16,0 0 36-16,0 0-35 0,-4 4 35 0,4-4-65 0,0 0 65 0,-24 8-64 15,-15 4 64-15,39-12-40 0,0 0 40 0,-52 16-39 16,-16 4 39-16,68-20-44 0,0 0 44 0,-66 19-43 16,-5 0 43-16,71-19-53 0,0 0 53 0,-58 15-52 15,8-3 52 1,50-12-42-16,0 0 42 0,-53 12-42 0,1 0 42 16,52-12-19-16,0 0 19 0,-42 7-18 0,7-2 18 0,35-5-14 0,0 0 14 0,-31 7-13 15,5-2 13-15,26-5-2 0,0 0 2 0,-21 5-1 16,4-1 1-16,17-4-1 0,0 0 1 0,-14 3-1 15,3 1 1-15,11-4 1 0,0 0-1 0,-9 0 2 16,4 3-2-16,5-3 12 0,0 0-12 0,-5 0 12 16,3 0-12-16,2 0 25 0,0 0-25 0,-3 2 26 15,1-2-26-15,2 0 37 0,0 0-37 0,0 0 37 0,0 0-37 16,0 0 59-16,0 0-59 0,5 0 60 0,4-2-60 0,-9 2 38 16,0 0-38-16,16 0 39 15,5 0-39-15,-21 0 36 0,0 0-36 0,22 0 36 0,6 0-36 0,-28 0 4 16,0 0-4-16,28-3 5 0,3 3-5 15,-31 0 4-15,0 0-4 0,32-4 5 0,3 3-5 16,-35 1 7-16,0 0-7 0,33-2 7 0,0 2-7 0,-33 0 2 16,0 0-2-16,29 0 3 0,-3-2-3 0,-26 2 10 15,0 0-10-15,20 0 11 0,-5-2-11 0,-15 2 0 16,0 0 0-16,11 0 0 0,-4 0 0 0,-7 0-46 16,0 0 46-16,5 0-46 0,-3 0 46 0,-2 0-167 0,0 0 167 15,-13-6-167-15,-7-5 167 0,20 11-159 0,0 0 159 16,-34-17-840-16,68 34 840 0</inkml:trace>
  <inkml:trace contextRef="#ctx0" brushRef="#br0" timeOffset="-139616.611">24459 10973 113 0,'0'0'0'0,"0"-6"0"16,2-2 0-16,-2 8 43 0,0 0-43 0,3-5 43 16,3-6-43-16,-6 11 33 0,0 0-33 0,5-5 33 15,-3-2-33-15,-2 7 25 0,0 0-25 0,1-5 26 16,1 2-26-16,-2 3 63 0,0 0-63 0,2-4 63 15,-2 3-63-15,0 1 65 0,0 0-65 0,0 0 65 0,0-4-65 0,0 4 81 16,0 0-81-16,0 0 81 0,0 0-81 0,0 0 63 16,0 0-63-16,0 0 63 0,0 0-63 15,0 0 60-15,0 0-60 0,0 0 60 0,0 0-60 0,0 0 52 16,0 0-52-16,0 0 52 0,0 0-52 0,0 0 66 16,0 0-66-16,0 0 66 15,0 0-66-15,0 0 74 0,0 0-74 0,0 0 75 16,0 0-75-16,0 0 55 0,0 0-55 0,0 0 55 0,0 0-55 0,0 0 52 0,0 0-52 15,0 0 53-15,0 0-53 0,0 0 49 0,0 0-49 0,0 0 50 16,0 0-50-16,0 0 21 0,0 0-21 16,0 0 21-16,0 0-21 0,0 0 20 15,0 0-20-15,0 0 20 0,0 0-20 0,0 0 26 0,0 0-26 16,2 4 26-16,-1 1-26 0,-1-5 6 0,0 0-6 0,7 19 7 16,6 10-7-16,-13-29 17 0,0 0-17 0,10 46 17 15,4 12-17-15,-14-58 33 0,0 0-33 16,14 65 34-16,-5 9-34 0,-9-74 4 0,0 0-4 0,10 64 5 15,0-3-5-15,-10-61 10 0,0 0-10 0,9 53 11 16,3-8-11-16,-12-45-24 0,0 0 24 0,9 34-23 16,0-8 23-16,-9-26-129 0,0 0 129 0,0 3-129 15,-7-18 129-15,0 3-1147 0</inkml:trace>
  <inkml:trace contextRef="#ctx0" brushRef="#br0" timeOffset="-136927.032">24238 11672 975 0,'0'0'0'0,"0"0"-61"0,0 0 61 0,0 0-60 16,5 0 60-16,-5 0 11 0,0 0-11 0,0 0 11 0,4 0-11 15,-4 0 38-15,0 0-38 0,0 0 38 16,0 0-38-16,0 0 6 0,0 0-6 0,0 0 6 0,-4 0-6 16,4 0 32-16,0 0-32 0,0 0 32 0,0 0-32 0,0 0 42 15,0 0-42-15,0 0 42 16,0 0-42-16,0 0 15 0,0 0-15 0,0 0 16 0,0 0-16 16,0 0 38-16,0 0-38 0,0 0 38 0,0 0-38 0,0 0 42 15,0 0-42-15,0 0 42 0,0 0-42 0,0 0 39 16,0 0-39-16,0 0 40 0,0 0-40 0,0 0 17 15,0 0-17-15,0 0 17 0,0 0-17 0,0 0 43 16,0 0-43-16,0 0 44 0,7 3-44 0,-7-3 21 0,0 0-21 16,4 3 21-16,4-3-21 0,-8 0 36 15,0 0-36-15,14 2 36 0,6-2-36 0,-20 0 37 0,0 0-37 16,26-2 37-16,8-1-37 0,-34 3 15 0,0 0-15 0,42-7 15 16,9-3-15-16,-51 10 13 0,0 0-13 0,59-10 13 15,7-2-13-15,-7 0 51 0,-1 0-51 16,-2 0 52-16,-4 0-52 0,-52 12 13 15,0 0-13-15,80-16 14 0,19-4-14 0,-15 6 33 0,-4 4-33 0,-24-1 33 16,-16 3-33-16,-3-2 5 0,-6 4-5 0,0 0 6 16,-3 2-6-16,-28 4 5 0,0 0-5 15,32-2 5-15,-1-4-5 0,-31 6 7 0,0 0-7 0,24-4 7 16,-3 2-7-16,-21 2-47 0,0 0 47 0,14-3-46 16,-5 3 46-16,-9 0-185 0,0 0 185 0,-11-10-184 15,-13-4 184-15,-11-12-1031 0</inkml:trace>
  <inkml:trace contextRef="#ctx0" brushRef="#br0" timeOffset="-136011.424">24564 11954 1043 0,'0'-3'0'16,"0"3"-71"-16,0 0 71 0,0-5-70 0,0-2 70 15,0 7 31-15,0 0-31 0,2-4 31 0,-1 3-31 16,-1 1 55-16,0 0-55 0,0 0 55 0,5 0-55 0,-5 0 58 16,0 0-58-16,6 0 59 0,-1 1-59 15,-5-1 48-15,0 0-48 0,10-1 48 0,3-3-48 0,-13 4 40 16,0 0-40-16,17-7 40 0,6-1-40 0,-23 8 41 15,0 0-41-15,28-9 42 0,6-4-42 0,-34 13 1 16,0 0-1-16,30-11 1 0,0 1-1 16,-30 10 20-16,0 0-20 0,29-7 20 0,3 5-20 0,-32 2 38 15,0 0-38-15,33 0 39 0,0 2-39 0,-33-2 2 0,0 0-2 16,33 7 2-16,-2 2-2 0,-31-9 9 0,0 0-9 16,30 10 9-16,-4 5-9 15,-26-15 8-15,0 0-8 0,21 14 9 0,-5 1-9 0,-16-15 3 0,0 0-3 16,10 18 3-16,-3-1-3 0,-7-17 19 0,0 0-19 0,-7 27 20 15,-9 4-20-15,16-31 0 0,0 0 0 0,-17 32 1 16,-6 1-1-16,23-33 3 0,0 0-3 0,-26 34 4 16,-3 2-4-16,29-36 2 0,0 0-2 15,-27 31 2-15,1-7-2 0,26-24 0 0,0 0 0 0,-24 22 0 16,3-1 0-16,0-6 1 0,4-1-1 0,8-4 1 16,9-10-1-16,-5 4-1 0,3-4 1 0,-2 1-1 15,-1 3 1-15,-3-1-2 0,-3 2 2 0,6-1-1 16,3-2 1-16,-1-1-2 0,-1 3 2 0,4-4-1 15,0 0 1-15,0 0-4 0,0 0 4 0,0 0-4 16,0 0 4-16,0 0 0 0,0 1 0 0,5 1 0 16,2 0 0-16,-7-2 3 0,0 0-3 0,16 0 3 0,5 0-3 15,3 0 7-15,4 2-7 0,-2-1 7 0,2 3-7 0,-28-4 8 16,0 0-8-16,35 1 8 0,3 1-8 0,-38-2 3 16,0 0-3-16,40 0 4 0,4-2-4 15,-6 1 2-15,-3 1-2 0,-9-4 2 0,-5 1-2 16,-21 3-55-16,0 0 55 0,21-5-55 0,-3-2 55 0,-18 7-176 15,0 0 176-15,15-14-175 0,-8-5 175 0,-7 19-122 16,0 0 122-16,0-24-122 0,-5 0 122 0,0-22-655 16</inkml:trace>
  <inkml:trace contextRef="#ctx0" brushRef="#br0" timeOffset="-134493.62">30598 8430 315 0,'0'0'0'0,"-5"-7"0"0,-2-8 0 0,7 15-48 16,0 0 48-16,-3-7-48 0,1 5 48 0,-3-4-93 16</inkml:trace>
  <inkml:trace contextRef="#ctx0" brushRef="#br0" timeOffset="-133903.096">30585 8423 147 0,'0'0'0'0,"0"0"0"0,0 0 0 0,0 0 96 16,0 0-96-16,0 0 97 0,0 0-97 0,0 0 97 15,0 0-97-15,0 0 97 0,0 0-97 16,0 0 81-16,0 0-81 0,0 0 81 0,0 0-81 0,0 0 50 0,0 0-50 15,0 0 50-15,0 0-50 0,0 0 34 0,0 0-34 16,0 0 34-16,1-3-34 0,-1 3 44 0,0 0-44 0,2-3 44 16,1-1-44-16,-3 4 50 0,0 0-50 0,2-2 51 15,2-1-51-15,-4 3 59 0,0 0-59 0,1-5 59 16,1 1-59-16,-2 4 79 0,0 0-79 0,2-3 80 16,-2 3-80-16,0 0 56 0,0 0-56 0,0 0 56 15,2-7-56-15,-2 7 52 0,0 0-52 0,0 0 53 16,1-5-53-16,-1 5 50 0,0 0-50 0,0 0 50 15,2-3-50-15,-2 3 37 0,0 0-37 0,0 0 37 16,4-4-37-16,-4 4 40 0,0 0-40 0,0 0 40 16,3-2-40-16,-3 2 16 0,0 0-16 0,0 0 17 15,0 0-17-15,0 0 6 0,0 0-6 0,0 0 7 16,0 0-7-16,0 0 4 0,0 0-4 0,0 0 4 16,0 0-4-16,0 0 2 0,0 0-2 0,0 0 2 0,0 0-2 15,0 0 0-15,0 0 0 0,0 0 0 0,0 0 0 16,0 0 1-16,2-3-1 0,-2 0 1 0,2-1-1 15,-2 4 0-15,0 0 0 0,0-3 0 0,0 1 0 0,0 2 0 16,0 0 0-16,0 0 0 0,0-3 0 16,0 3 0-16,0 0 0 0,0 0 1 0,0 0-1 15,0 0 2-15,0 0-2 0,0 0 3 0,0 0-3 0,0 0 6 16,0 0-6-16,0 0 6 0,0 0-6 0,0 0 8 16,0 0-8-16,0 0 8 0,0 0-8 0,0 0 8 15,0 0-8-15,0 0 8 0,0 0-8 0,0 0 8 0,0 0-8 16,0 0 8-16,0 0-8 0,0 0 1 0,0 0-1 15,0 0 1-15,3 5-1 0,2 5 0 0,2 4 0 16,4 15 1-16,1 12-1 0,-12-41 20 16,0 0-20-16,14 50 20 0,0 10-20 15,0-6 3-15,0-2-3 0,-4-9 3 0,-3-9-3 0,2 4 3 16,-2-2-3-16,0 1 3 0,0-4-3 0,-7-33 0 0,0 0 0 0,7 36 0 16,-2 2 0-16,-5-38-39 15,0 0 39-15,3 32-38 0,1-1 38 0,-4-31-121 0,0 0 121 16,-4 27-120-16,-4 1 120 0,8-28-192 0,0 0 192 0,-23 20-192 15,-10-6 192-15,-23 20-852 0</inkml:trace>
  <inkml:trace contextRef="#ctx0" brushRef="#br0" timeOffset="-131488.109">25752 10877 191 0,'0'0'0'0,"-4"0"0"0,1 0 0 0,3 0 17 16,0 0-17-16,0 0 17 0,0 0-17 0,0 0 15 0,0 0-15 16,0 0 16-16,0 0-16 0,0 0 47 0,0 0-47 15,0 0 48-15,0 0-48 0,0 0 53 0,0 0-53 16,0 0 54-16,0 0-54 0,0 0 65 16,0 0-65-16,0 0 65 0,0 0-65 0,0 0 64 0,0 0-64 0,0 0 65 15,0 0-65-15,0 0 59 0,0 0-59 0,0 0 59 16,0 0-59-16,0 0 46 0,0 0-46 15,0 0 47-15,0 0-47 0,0 0 31 0,0 0-31 0,0 3 31 16,-2 1-31-16,2-4 33 0,0 0-33 16,-3 17 34-16,-8 8-34 0,6 6 7 0,2 5-7 15,-4 0 7-15,0-5-7 0,7-31 36 16,0 0-36-16,-11 60 36 0,-1 15-36 0,12-75 18 0,0 0-18 0,-12 113 18 16,-4 26-18-16,16-139 52 0,0 0-52 0,-3 125 52 15,4-1-52-15,8-32 52 0,7-20-52 0,-9-24 52 16,-2-22-52-16,5-2 48 0,6-11-48 0,-2 4 49 0,0-1-49 15,2-2 0-15,3-1 0 0,0-2 0 0,4-5 0 16,-23-6-64-16,0 0 64 0,26-5-64 16,3-8 64-16,-29 13-99 0,0 0 99 0,30-31-98 0,0-14 98 0,29-30-785 15</inkml:trace>
  <inkml:trace contextRef="#ctx0" brushRef="#br0" timeOffset="-131193.15">25898 11315 1155 0,'0'0'0'0,"4"2"0"0,1 1 0 0,-5-3 182 0,0 0-182 16,3 4 182-16,1-4-182 0,-4 0 97 0,0 0-97 0,0 0 97 16,2-7-97-16,-2 7 60 0,0 0-60 15,1-5 61-15,1 1-61 0,-2 4 2 0,0 0-2 0,5-6 2 16,6 0-2-16,-11 6 11 0,0 0-11 0,16 0 11 15,6 0-11-15,-22 0 39 0,0 0-39 0,33 16 40 16,11 9-40-16,-6 1-1 0,-1 5 1 0,-2-2 0 16,-2-1 0-16,-33-28-2 15,0 0 2-15,36 30-1 0,1 3 1 0,-37-33-25 0,0 0 25 0,36 31-24 16,1 0 24-16,-37-31-100 0,0 0 100 0,28 24-99 16,-5-7 99-16,-23-17-174 0,0 0 174 0,17 1-174 15,-5-11 174-15,18 2-901 0</inkml:trace>
  <inkml:trace contextRef="#ctx0" brushRef="#br0" timeOffset="-130952.632">26376 11384 651 0,'0'0'0'0,"-2"-9"0"0,-2-6 0 16,4 15 15-16,0 0-15 0,-1-12 15 0,-1 0-15 15,2 12 56-15,0 0-56 0,0-9 56 0,0 2-56 0,0 7 80 16,0 0-80-16,0-6 80 16,0 2-80-16,0 4 102 0,0 0-102 0,0 0 103 0,-2-2-103 0,2 2 118 15,0 0-118-15,-5 2 119 0,-2 5-119 0,7-7 126 16,0 0-126-16,-19 19 126 0,-13 5-126 0,5 3 94 15,-1 1-94-15,10-13 95 0,6-6-95 0,2 1 48 16,1-3-48-16,-7 13 48 0,-5 9-48 0,6-8 1 16,-1-2-1-16,5-4 2 0,5-6-2 0,0-1-52 0,3-1 52 15,1-3-52-15,0-3 52 0,2-1-154 0,0 0 154 16,0-5-153-16,0-7 153 0,0 12-158 16,0 0 158-16,2-24-157 0,3-10 157 0,4-24-808 15</inkml:trace>
  <inkml:trace contextRef="#ctx0" brushRef="#br0" timeOffset="-130714.507">26456 11363 1255 0,'0'0'0'0,"15"0"0"16,13-3 0-16,-28 3 193 0,0 0-193 0,32-4 194 15,6-1-194-15,-38 5 120 0,0 0-120 0,42-7 121 16,7-1-121-16,-49 8 51 0,0 0-51 0,48-9 51 0,3 2-51 15,-51 7 0-15,0 0 0 0,45-10 0 0,-3 0 0 16,-42 10-50-16,0 0 50 0,35-12-49 0,-6 0 49 16,-29 12-152-16,0 0 152 0,27-19-152 0,-7-5 152 15,-20 24-167-15,0 0 167 0,14-38-166 0,-7-10 166 16,14-37-836-16</inkml:trace>
  <inkml:trace contextRef="#ctx0" brushRef="#br0" timeOffset="-130438.981">27130 11021 1502 0,'0'0'0'0,"-11"-4"0"0,-6-3 0 0,12 4 180 0,7 1-180 16,-2 2 181-16,0 0-181 0,0 0 107 15,7 4-107-15,-4-3 108 0,-1-1-108 0,-2 0 49 0,3-1-49 0,-3 1 49 16,0 0-49-16,0 0 0 0,5 3 0 0,-5-3 0 15,4 5 0-15,-1-1 0 0,1 1 0 16,1 17 0-16,0 11 0 0,-5-33 0 0,0 0 0 16,6 47 0-16,-1 15 0 0,0-7 0 0,2 2 0 0,-3-16 0 15,-3-9 0-15,-1-32-4 0,0 0 4 0,7 40-4 16,2 6 4-16,-9-46-60 0,0 0 60 0,10 36-60 16,1-7 60-16,-11-29-136 0,0 0 136 0,12 0-136 15,0-24 136-15,13 0-1238 0</inkml:trace>
  <inkml:trace contextRef="#ctx0" brushRef="#br0" timeOffset="-130118.282">27065 10690 1278 0,'0'0'0'0,"4"12"0"0,1 2 0 0,-1-8 134 15,-1-2-134-15,2-4 134 0,2-5-134 0,2 3 70 16,3 2-70-16,4 7 70 0,5-2-70 0,-21-5 40 16,0 0-40-16,33 22 40 0,12 6-40 0,-45-28-2 15,0 0 2-15,44 41-1 0,10 9 1 0,-11-3 0 16,1 5 0-16,-11-2 0 0,-5 1 0 0,-28-51 7 0,0 0-7 16,28 79 8-16,-2 17-8 0,-10-18 9 15,-8-6-9-15,-1-27 9 0,-7-28-9 0,0-17-8 0,0 0 8 0,-3 46-8 16,-6 4 8-1,9-50-91-15,0 0 91 0,-7 39-91 0,0-4 91 0,7-35-172 0,0 0 172 0,-19 19-171 16,-9-13 171-16,28-6-119 0,0 0 119 16,-21-27-118-16,2-28 118 0,-21-27-674 0</inkml:trace>
  <inkml:trace contextRef="#ctx0" brushRef="#br0" timeOffset="-129835.515">27727 10632 1211 0,'0'0'0'0,"-7"0"0"0,-3 3 0 15,10-3 166-15,0 0-166 0,0 0 166 0,4-3-166 0,-4 3 96 16,0 0-96-16,3-4 96 0,0 3-96 16,-3 1 53-16,0 0-53 0,6 0 54 0,-6 0-54 0,0 0 3 15,0 0-3-15,-4 8 4 0,-1 4-4 0,5-12 3 16,0 0-3-16,-7 40 3 0,-3 16-3 15,1 2 11-15,0 9-11 0,4 0 11 0,3 3-11 16,2-70-1-16,0 0 1 0,2 100-1 0,3 21 1 0,-5-121-35 16,0 0 35-16,14 106-35 0,7-3 35 0,-21-103-103 15,0 0 103-15,26 88-102 0,5-15 102 0,-31-73-172 16,0 0 172-16,28 43-171 0,2-24 171 16,29 43-840-16</inkml:trace>
  <inkml:trace contextRef="#ctx0" brushRef="#br0" timeOffset="-129556.66">27881 11062 1367 0,'0'0'0'16,"0"13"0"-16,-2 10 0 0,2-23 177 0,0 0-177 0,0 0 178 15,-2-7-178-15,2 7 111 0,0 0-111 0,0-5 112 16,0-2-112-16,0 7 65 0,0 0-65 0,2-4 65 15,3 1-65-15,4 5 1 0,1 3-1 0,4 7 2 16,6 3-2-16,-20-15 0 0,0 0 0 0,24 26 0 16,7 6 0-16,-31-32-1 0,0 0 1 0,35 38 0 0,3 2 0 15,-38-40-4-15,0 0 4 0,41 39-3 16,2 0 3-16,-43-39-49 0,0 0 49 0,44 33-49 16,-1 1 49-16,-8-13-155 0,-7-6 155 15,-7-3-155-15,-6-3 155 0,-15-9-189 0,0 0 189 0,7-11-188 0,-5-14 188 0,7-11-857 16</inkml:trace>
  <inkml:trace contextRef="#ctx0" brushRef="#br0" timeOffset="-129311.963">28306 10904 1334 0,'0'0'0'15,"0"7"0"-15,-2 5 0 0,2-12 173 0,0 0-173 16,-5 8 174-16,-2 1-174 0,7-9 115 0,0 0-115 0,-23 19 115 15,-12 8-115-15,1-1 59 0,-5 0-59 16,11-2 60-16,6-2-60 0,22-22 1 0,0 0-1 0,-32 36 2 16,-1 10-2-16,33-46 5 0,0 0-5 0,-29 43 5 15,1-2-5-15,28-41-19 0,0 0 19 0,-23 34-18 16,4-8 18-16,19-26-130 0,0 0 130 0,-17 17-130 16,3-7 130-16,14-10-147 0,0 0 147 0,-9-25-147 15,7-27 147-15,-8-25-993 0</inkml:trace>
  <inkml:trace contextRef="#ctx0" brushRef="#br0" timeOffset="-129076.96">28292 11089 1479 0,'0'0'0'0,"-9"-10"0"0,-5-7 0 0,14 17 184 16,0 0-184-16,7-2 184 0,14 11-184 0,0-6 107 15,3 6-107-15,-1-6 107 0,1-3-107 0,1 0-35 16,1-5 35-16,2 3-34 0,3-1 34 0,-31 3-73 16,0 0 73-16,37-2-73 0,6 2 73 0,-43 0-103 15,0 0 103-15,42-3-103 0,3-6 103 0,-45 9-188 16,0 0 188-16,39-15-188 0,-6-13 188 0,38-18-841 16</inkml:trace>
  <inkml:trace contextRef="#ctx0" brushRef="#br0" timeOffset="-128678.564">28700 10678 1031 0,'0'0'0'0,"1"-3"0"0,5-8 0 0,-6 11 85 0,0 0-85 0,5-1 86 16,2-3-86-16,-7 4-12 0,0 0 12 0,17 0-12 16,8 0 12-16,-3 4-73 0,3-3 73 0,-3 6-72 15,-1-3 72-15,0 1 0 0,0 2 0 0,-4-1 1 16,-1 3-1-16,1-4 49 0,1 4-49 0,-2 1 49 0,-1 2-49 16,-15-12 56-16,0 0-56 0,18 15 56 0,1 1-56 15,-19-16 65-15,0 0-65 0,15 20 65 0,-2 3-65 0,-13-23 20 16,0 0-20-16,7 29 20 0,-4 3-20 0,-3-32 38 15,0 0-38-15,-3 34 39 0,-8 4-39 16,1-4 48-16,-4-1-48 0,7-12 48 16,5-15-48-16,-1 3 46 0,1-4-46 0,-7 14 46 0,-3 8-46 0,12-27 20 15,0 0-20-15,-9 21 20 0,2-1-20 0,7-20-2 16,0 0 2-16,0 16-1 0,7-4 1 0,-7-12-51 16,0 0 51-16,21 2-51 0,11-9 51 0,-32 7-152 15,0 0 152-15,41-21-152 0,10-13 152 0,41-21-885 0</inkml:trace>
  <inkml:trace contextRef="#ctx0" brushRef="#br0" timeOffset="-128381.494">29010 10368 1356 0,'0'0'0'0,"8"5"0"15,6 5 0-15,-14-10 170 0,0 0-170 0,9 4 171 16,-2 1-171-16,-7-5 115 0,0 0-115 0,23 20 115 16,10 10-115-16,2 2 60 0,3 1-60 0,-3 3 60 0,0 1-60 15,-35-37 15-15,0 0-15 0,36 55 16 16,4 17-16-16,0 9 35 0,0 8-35 0,-7-12 35 16,-5-12-35-16,-28-65 11 0,0 0-11 0,21 84 11 15,-5 10-11-15,-16-94 13 0,0 0-13 0,7 84 13 0,-9-5-13 16,2-79 0-16,0 0 0 0,-3 56 0 0,-6-15 0 0,2-11-90 15,0-15 90-15,2-5-90 0,1-10 90 16,4 0-205-16,0 0 205 0,-21-17-205 0,-10-15 205 16,-21-16-1094-16</inkml:trace>
  <inkml:trace contextRef="#ctx0" brushRef="#br0" timeOffset="-128232.229">29895 10926 1726 0,'0'0'0'0,"5"9"0"0,2 10 0 0,-2-6 81 16,-1 1-81-16,-3-5 81 0,-2-9-81 0,1 0-82 0,0 0 82 0,0 8-1295 15,0-16 1295-15</inkml:trace>
  <inkml:trace contextRef="#ctx0" brushRef="#br0" timeOffset="-125967.283">30734 8596 572 0,'0'0'0'0,"-3"-3"0"0,-4 3 0 16,7 0 5-16,0 0-5 0,5-9 6 0,6-1-6 15,-11 10-8-15,0 0 8 0,15-17-7 0,6-5 7 16,-21 22-46-16,0 0 46 0,19-21-46 16,0-1 46-16,-19 22 0 0,0 0 0 0,14-14 0 0,-5-1 0 0,-9 15 7 15,0 0-7-15,7-10 8 0,-2 4-8 16,-5 6 40-16,0 0-40 0,4-6 40 0,-2 4-40 0,-2 2 23 15,0 0-23-15,0-4 24 0,0 1-24 0,0 3 10 16,0 0-10-16,-2-3 11 0,-2 1-11 0,4 2-30 16,0 0 30-16,-3-7-30 0,-2 0 30 0,5 7-87 0,0 0 87 15,-6-5-87-15,3-4 87 0,3 9-90 16,0 0 90-16,-4-6-90 0,3 0 90 0,-5-6-87 0</inkml:trace>
  <inkml:trace contextRef="#ctx0" brushRef="#br0" timeOffset="-125391.096">30672 8348 191 0,'0'0'0'0,"8"2"0"0,8 1 0 15,-16-3 107-15,0 0-107 0,5 4 108 16,-3-4-108-16,-2 0 106 0,0 0-106 0,0 0 107 0,-3-4-107 16,3 4 102-16,0 0-102 0,0 0 102 0,-6-1-102 15,6 1 82-15,0 0-82 0,-3 0 83 0,-1 0-83 0,4 0 76 16,0 0-76-16,-3 0 77 0,1 0-77 16,2 0 51-16,0 0-51 0,0 0 51 0,-3-2-51 0,3 2 39 15,0 0-39-15,0 0 39 0,0 0-39 0,0 0 35 16,0 0-35-16,0 0 35 0,0 0-35 0,0 0 13 15,0 0-13-15,0 0 14 0,0 0-14 0,0 0 21 16,0 0-21-16,0 0 21 0,0 0-21 0,0 0 3 16,0 0-3-16,0 0 4 0,0 0-4 0,0 0 3 15,0 0-3-15,0 0 3 0,0 0-3 0,0 0 0 0,0 3 0 16,0 1 0-16,0-1 0 0,0-3-1 0,0 0 1 16,3 26-1-16,2 15 1 0,-5-41 0 15,0 0 0-15,7 51 0 0,0 6 0 0,-7-57 8 0,0 0-8 0,7 58 8 16,-2 0-8-16,1-10 17 0,1-5-17 15,-4-12 17-15,-3-7-17 0,2-7 16 0,1-3-16 0,1-1 17 16,-1-1-17-16,1 0 25 0,1-1-25 0,-1-3 26 16,-3-4-26-16,1-1 30 0,-2 1-30 0,0 1 30 15,0-2-30-15,2-1 0 0,-1 5 0 0,1-4 1 16,-2-3-1-16,0 0 1 0,0 0-1 0,-2 5 2 16,1 4-2-16,1-9-1 0,0 0 1 0,-2 10-1 15,0-1 1-15,2-9-58 0,0 0 58 0,-1 10-57 16,1 0 57-16,0-10-108 0,0 0 108 0,0 11-108 15,0-3 108-15,0-8-185 0,0 0 185 0,0 7-185 0,0 0 185 16,0 6-619-16</inkml:trace>
  <inkml:trace contextRef="#ctx0" brushRef="#br0" timeOffset="-125063.955">30273 8699 830 0,'0'0'0'16,"10"0"0"-16,6 0 0 0,-16 0 80 0,0 0-80 0,9 4 81 15,-4-4-81-15,-5 0 53 0,0 0-53 16,3 3 54-16,-1 2-54 0,1 2 43 0,3 2-43 0,8 3 44 15,5 0-44-15,-19-12 21 16,0 0-21-16,35 12 21 0,12-2-21 0,0-1 96 0,3-6-96 0,-4 0 96 16,-1 2-96-16,0-5 62 0,0 0-62 0,-1-3 62 15,-2 1-62-15,-42 2 44 0,0 0-44 0,52-5 44 16,7-3-44-16,-59 8-84 0,0 0 84 0,61-14-84 16,5-3 84-16,-66 17-106 0,0 0 106 0,61-41-105 15,-3-18 105-15,60-40-853 0</inkml:trace>
  <inkml:trace contextRef="#ctx0" brushRef="#br0" timeOffset="-117597.262">22066 13983 1043 0,'0'0'0'0,"-6"-7"0"15,-1-5 0-15,7 12 58 0,0 0-58 0,0 0 58 16,4 1-58-16,-4-1 37 0,0 0-37 0,7 4 37 15,2 1-37-15,-9-5 9 0,0 0-9 0,12 3 10 16,3 1-10-16,-15-4 40 0,0 0-40 0,16 2 40 16,3-4-40-16,-19 2 33 0,0 0-33 0,19-2 34 15,4 0-34-15,-23 2 39 0,0 0-39 0,24-3 40 16,4 0-40-16,-28 3 27 0,0 0-27 0,35-2 27 0,2-3-27 16,-37 5 51-16,0 0-51 0,40-2 52 15,2 0-52-15,-42 2 18 0,0 0-18 0,41-1 18 16,1 1-18-16,-42 0 43 0,0 0-43 0,42-2 43 0,-2 0-43 15,-40 2 1-15,0 0-1 0,47-3 1 0,4-4-1 0,-51 7 1 16,0 0-1-16,50-9 2 0,6-3-2 16,-56 12-71-16,0 0 71 0,47-13-71 0,-2-3 71 0,-45 16-152 15,0 0 152-15,28-14-152 0,-10-1 152 0,27-14-889 16</inkml:trace>
  <inkml:trace contextRef="#ctx0" brushRef="#br0" timeOffset="-117368.36">22238 14330 1345 0,'0'0'0'0,"9"-1"0"15,1-1 0-15,-10 2 113 0,0 0-113 0,28-4 113 16,12 4-113-16,-40 0 35 0,0 0-35 0,45-3 36 15,8-4-36-15,-53 7-11 0,0 0 11 0,54-7-11 16,5 0 11-16,-59 7-140 0,0 0 140 0,59-6-140 16,2 2 140-16,-61 4-147 0,0 0 147 0,52-1-146 15,-5 1 146-15,53-6-689 0</inkml:trace>
  <inkml:trace contextRef="#ctx0" brushRef="#br0" timeOffset="-116754.403">23506 13201 852 0,'0'0'0'0,"-1"4"0"0,-1-1 0 16,2-3 83-16,0 0-83 0,0 0 83 0,0 0-83 15,0 0 72-15,0 0-72 0,0 0 72 0,0 0-72 0,0 0 64 16,0 0-64-16,0 0 65 15,0 0-65-15,0 0 38 0,-2 5-38 0,2-5 38 0,0 0-38 0,0 0 34 16,0 0-34-16,-7 7 34 0,-5 5-34 0,0 5 15 16,-2 6-15-16,-2-3 16 0,0 2-16 0,16-22 21 15,0 0-21-15,-22 47 21 0,-4 18-21 0,26-65 14 16,0 0-14-16,-33 94 15 0,-4 26-15 0,37-120 1 16,0 0-1-16,-19 123 2 0,5 11-2 15,14-134 9-15,0 0-9 0,5 116 10 0,9-9-10 0,-14-107 0 16,0 0 0-16,30 90 0 0,15-12 0 0,-45-78-120 0,0 0 120 15,50 53-119-15,8-16 119 0,-58-37-127 16,0 0 127-16,49 5-127 0,-2-29 127 0,49 6-708 0</inkml:trace>
  <inkml:trace contextRef="#ctx0" brushRef="#br0" timeOffset="-116489.026">23597 13756 1591 0,'0'0'0'0,"0"-5"0"15,-2-2 0-15,2 7 179 0,0 0-179 0,4 0 179 16,6 2-179-16,-10-2 100 0,0 0-100 0,19 4 101 16,13 2-101-16,-32-6 21 0,0 0-21 0,40 12 21 0,10 4-21 15,-50-16 0-15,0 0 0 0,52 27 0 0,4 4 0 16,-56-31-17-16,0 0 17 0,56 39-16 0,0 9 16 0,-56-48-5 15,0 0 5-15,61 59-4 0,5 9 4 0,-66-68-72 16,0 0 72-16,52 58-71 16,-8-6 71-16,-44-52-216 0,0 0 216 0,26 32-216 15,-16-16 216-15,27 32-1068 0</inkml:trace>
  <inkml:trace contextRef="#ctx0" brushRef="#br0" timeOffset="-116235.216">23952 13777 1804 0,'0'0'0'0,"11"-2"0"16,8-1 0-16,-14 3 185 0,-5 3-185 0,-9 13 185 16,-6 6-185-16,15-22 67 0,0 0-67 0,-19 33 67 15,-6 8-67-15,25-41 3 0,0 0-3 0,-29 48 4 16,-6 8-4-16,35-56-43 0,0 0 43 0,-37 60-43 15,-3 7 43-15,40-67-56 0,0 0 56 0,-42 77-56 16,0 7 56-16,42-84-145 0,0 0 145 0,-24 63-144 16,14-10 144-16,10-53-142 0,0 0 142 0,3 11-142 15,15-32 142-15,2 11-1063 0</inkml:trace>
  <inkml:trace contextRef="#ctx0" brushRef="#br0" timeOffset="-115906.599">24412 14029 1300 0,'0'0'0'0,"-3"-4"0"0,-2-2 0 0,5 6 114 0,0 0-114 16,-2-4 114-16,2 1-114 0,0 3-45 15,0 0 45-15,0 0-45 0,0 0 45 0,0 0-54 0,0 0 54 16,5-2-53-16,0-3 53 0,-5 5 0 0,0 0 0 16,7-5 0-16,4 1 0 0,-11 4 32 15,0 0-32-15,15-5 33 0,4 2-33 0,-19 3 54 0,0 0-54 0,28 1 55 16,7 6-55-16,-35-7 57 0,0 0-57 0,37 2 58 16,1 3-58-16,-38-5 57 15,0 0-57-15,38 5 58 0,3-3-58 16,-41-2-9-16,0 0 9 0,34-2-8 0,-2-5 8 0,-32 7-186 0,0 0 186 0,21-18-186 15,-9-12 186-15,21-18-903 0</inkml:trace>
  <inkml:trace contextRef="#ctx0" brushRef="#br0" timeOffset="-115427.366">24776 13542 1300 0,'0'0'0'0,"9"4"0"0,5 1 0 0,-14-5 108 0,0 0-108 15,24 2 109-15,11-4-109 0,-35 2 77 0,0 0-77 16,39-2 77-16,6-1-77 0,-45 3 50 0,0 0-50 16,43 0 51-16,3 3-51 0,-46-3 23 15,0 0-23-15,41 5 24 0,0 0-24 0,-41-5 45 0,0 0-45 0,33 7 45 16,-7 2-45-16,-26-9 34 0,0 0-34 0,21 10 35 16,-4 4-35-16,-5-2 39 0,-5 2-39 0,-2-1 40 15,-3-4-40-15,-2-9 25 0,0 0-25 0,-2 24 26 16,-1 10-26-16,3-34 9 0,0 0-9 0,-7 36 10 15,-3 9-10-15,10-45 12 0,0 0-12 0,-9 42 12 16,-2 1-12-16,11-43-4 0,0 0 4 0,-5 40-4 16,3-3 4-16,2-37-56 0,0 0 56 0,4 33-56 15,6-4 56-15,-10-29-74 0,0 0 74 0,14 22-74 16,5-5 74-16,-19-17-111 0,0 0 111 0,23 4-111 16,5-9 111-16,-28 5-160 0,0 0 160 0,30-26-160 15,3-15 160-15,29-24-906 0</inkml:trace>
  <inkml:trace contextRef="#ctx0" brushRef="#br0" timeOffset="-115133.005">25208 13349 1300 0,'0'0'0'0,"7"1"0"0,6 3 0 0,-10-2 170 15,0-2-170-15,-3 0 170 0,0-4-170 0,0 4 90 0,0-3-90 16,0 3 90-16,0 0-90 0,0 0 53 0,0 0-53 16,0 0 54-16,2 1-54 0,5 3 0 0,2 3 0 0,5 6 0 15,5 6 0-15,-19-19-1 0,0 0 1 16,24 38 0-16,8 12 0 0,-32-50 2 0,0 0-2 0,29 58 2 16,1 10-2-16,-30-68 6 15,0 0-6-15,30 98 6 0,1 22-6 0,-31-120 3 0,0 0-3 16,17 110 4-16,-8-2-4 0,-9-108-47 0,0 0 47 0,2 89-47 15,-9-12 47-15,7-77-191 0,0 0 191 0,-7 51-191 16,-4-23 191-16,-6 50-997 0</inkml:trace>
  <inkml:trace contextRef="#ctx0" brushRef="#br0" timeOffset="-114851.272">25590 13337 1524 0,'0'0'0'0,"-9"-2"0"0,-5 2 0 0,14 0 149 16,0 0-149-16,-17 14 150 0,-4 11-150 0,21-25 68 16,0 0-68-16,-23 30 68 15,-1 4-68-15,24-34 0 0,0 0 0 0,-25 43 0 0,1 8 0 0,5-3-15 16,5 3 15-16,2 4-14 0,5 3 14 0,7-58-39 15,0 0 39-15,0 88-39 0,9 21 39 0,-9-109-3 16,0 0 3-16,19 102-2 0,7 4 2 0,-26-106-89 16,0 0 89-16,35 92-88 0,8-10 88 0,-43-82-181 0,0 0 181 15,39 43-181-15,1-29 181 0,40 43-876 0</inkml:trace>
  <inkml:trace contextRef="#ctx0" brushRef="#br0" timeOffset="-114589.662">25578 13762 1614 0,'0'0'0'0,"1"-4"0"16,5-3 0-16,2 6 153 0,6 1-153 0,2 1 153 15,1 1-153-15,4 1 17 0,5 1-17 0,1 1 17 16,0 2-17-16,-27-7-3 0,0 0 3 0,35 15-2 0,5 6 2 15,-40-21-53-15,0 0 53 0,42 27-52 16,5 7 52-16,-47-34-17 0,0 0 17 0,44 38-17 0,-2 3 17 0,-42-41-20 16,0 0 20-16,38 40-20 0,-3-3 20 0,-35-37-240 15,0 0 240-15,26 30-240 0,-7-10 240 16,26 30-848-16</inkml:trace>
  <inkml:trace contextRef="#ctx0" brushRef="#br0" timeOffset="-114318.156">25884 13712 1647 0,'0'0'0'0,"4"-4"0"16,1 1 0-16,-5 3 196 0,0 0-196 0,4-5 196 15,-1 1-196-15,-3 4 45 16,0 0-45-16,0 0 46 0,-5 6-46 0,-2 0-26 0,-4 5 26 0,3-1-25 15,-3 2 25-15,11-12-66 0,0 0 66 0,-17 31-66 16,-8 13 66-16,25-44-36 0,0 0 36 0,-24 53-35 16,-2 9 35-16,5-7-36 0,4-4 36 0,4-13-35 15,5-17 35-15,2-1-77 0,-1-4 77 0,4-4-76 16,-1-6 76-16,4-6-158 0,0 0 158 0,0-6-158 16,2-12 158-16,0-6-903 0</inkml:trace>
  <inkml:trace contextRef="#ctx0" brushRef="#br0" timeOffset="-114110.426">26086 13801 1603 0,'0'0'0'0,"11"2"0"0,6-1 0 0,-1 1 208 15,3 0-208-15,2-2 208 0,3 0-208 0,-24 0 101 16,0 0-101-16,34-4 102 0,6-1-102 0,-40 5 26 15,0 0-26-15,38-3 26 0,4-6-26 0,-42 9-64 16,0 0 64-16,35-7-63 0,-4 1 63 0,-31 6-120 16,0 0 120-16,28-9-119 0,-2 0 119 0,-26 9-172 0,0 0 172 15,16-20-172-15,-6-11 172 0,16-20-1070 0</inkml:trace>
  <inkml:trace contextRef="#ctx0" brushRef="#br0" timeOffset="-113687.058">26607 13571 1591 0,'0'0'0'0,"6"-6"0"16,4-3 0-16,-10 9 162 0,0 0-162 0,14-9 162 15,5 1-162-15,-19 8 63 0,0 0-63 0,21-7 64 16,5-5-64-16,-26 12 3 0,0 0-3 0,23-7 4 15,-2 2-4-15,-21 5-26 0,0 0 26 0,19 2-25 16,-2 5 25-16,-17-7-1 0,0 0 1 0,16 15-1 0,-4 9 1 16,-12-24 7-16,0 0-7 0,9 26 8 0,-4 3-8 15,-5-29 1-15,0 0-1 0,2 27 2 0,-4 1-2 16,2-28-20-16,0 0 20 0,-2 20-19 0,-1-1 19 16,3-19-102-16,0 0 102 0,-4 15-101 15,3-3 101-15,1-12-142 0,0 0 142 0,3 12-142 0,4-5 142 0,-7-7-119 16,0 0 119-16,7 5-119 0,2-3 119 0,-9-2-79 15,0 0 79-15,8 2-79 0,3-4 79 0,-11 2-16 16,0 0 16-16,9 2-15 0,-1 0 15 0,-8-2 15 16,0 0-15-16,6 6 15 0,-1 5-15 15,-5-11 58-15,0 0-58 0,3 22 58 0,-1 11-58 0,-2-33 44 0,0 0-44 16,-3 34 44-16,-6 5-44 0,9-39-41 16,0 0 41-16,-9 34-41 0,0-6 41 0,9-28-207 15,0 0 207-15,-17 19-206 0,-6-11 206 0,-17 20-489 0</inkml:trace>
  <inkml:trace contextRef="#ctx0" brushRef="#br0" timeOffset="-113424.32">26642 13165 1491 0,'0'0'0'0,"16"9"0"15,10 6 0-15,-26-15 184 0,0 0-184 0,33 18 185 16,9 4-185-16,-42-22 119 0,0 0-119 0,47 27 120 0,7 7-120 16,-54-34 63-16,0 0-63 0,47 45 63 0,0 3-63 15,-47-48 8-15,0 0-8 0,44 70 9 16,-4 16-9-16,-13-14-4 0,-9-11 4 0,-13-14-3 16,-12-16 3-16,7-31-100 0,0 0 100 0,-24 66-99 0,-16 22 99 0,40-88-128 15,0 0 128-15,-51 61-128 0,-10-7 128 0,-50 60-1243 16</inkml:trace>
  <inkml:trace contextRef="#ctx0" brushRef="#br0" timeOffset="-112707.864">27410 13613 1043 0,'0'0'0'0,"0"-6"0"16,-1-2 0-16,1 8 64 0,0 0-64 15,0-7 64-15,0 4-64 0,0 3 0 0,0 0 0 0,0 0 0 16,0 0 0-16,0 0 0 0,0 0 0 0,0 0 1 16,0 3-1-16,0-3 39 0,0 0-39 0,0 0 39 15,0 0-39-15,0 0 77 0,0 0-77 0,0 0 78 16,0 0-78-16,0 0 95 0,0 0-95 0,0 0 95 16,7 3-95-16,-7-3 91 0,0 0-91 0,14 4 91 15,6-4-91-15,-20 0 79 0,0 0-79 0,30-5 79 16,7 0-79-16,-37 5 53 0,0 0-53 0,38-9 53 15,6 0-53-15,-44 9 16 0,0 0-16 0,43-12 17 16,2 2-17-16,-45 10 7 0,0 0-7 0,42-8 8 16,-2-1-8-16,-40 9-34 0,0 0 34 0,35-5-34 0,-5 3 34 15,-30 2-138-15,0 0 138 0,24 0-138 0,-5 2 138 16,-19-2-157-16,0 0 157 0,6-2-157 16,-10 0 157-16,6-1-974 0</inkml:trace>
  <inkml:trace contextRef="#ctx0" brushRef="#br0" timeOffset="-112056.264">27484 13397 1087 0,'0'0'0'0,"0"0"-54"0,1-4 54 0,1 1-54 0,0-1 54 0,1 1 0 15,-3 1 0-15,0 2 0 0,2-3 0 0,-2 3 36 16,0 0-36-16,0 0 36 0,0 0-36 0,0 0 57 16,0 0-57-16,0 0 57 0,0 0-57 0,0 0 100 15,0 0-100-15,0 0 101 0,0 0-101 0,0 0 97 16,0 0-97-16,0 0 97 0,0 0-97 0,0 0 76 16,0 0-76-16,0 0 76 0,0 0-76 0,0 0 59 15,0 0-59-15,0 0 59 0,0 0-59 0,0 0 52 0,0 0-52 16,0 0 52-16,0 0-52 0,0 0 32 0,0 0-32 15,0 0 32-15,0 0-32 0,0 0 15 0,4 2-15 0,-1 4 15 16,2 0-15-16,-5-6 0 0,0 0 0 16,12 34 1-16,4 15-1 0,-2 1 0 0,0 3 0 0,-4-6 1 15,1-5-1-15,-11-42-32 0,0 0 32 0,10 59-32 16,-1 6 32-16,-9-65-159 0,0 0 159 0,9 60-159 16,-2-4 159-16,-7-56-127 0,0 0 127 0,7 24-127 15,1-22 127-15,8 24-954 0</inkml:trace>
  <inkml:trace contextRef="#ctx0" brushRef="#br0" timeOffset="-111641.214">27996 13302 1535 0,'0'0'0'0,"0"0"0"0,3-6 0 0,1 0 122 16,3 1-122-16,0 0 123 0,3-5-123 0,1 1 27 16,2-1-27-16,1 0 27 0,2-1-27 0,-16 11 18 15,0 0-18-15,19-10 19 0,6-2-19 0,-25 12 0 16,0 0 0-16,24-7 0 0,4-1 0 0,-28 8 22 16,0 0-22-16,28 0 22 0,3 3-22 0,-31-3 45 0,0 0-45 15,26 11 45-15,0 2-45 0,-5 1 34 16,-5 1-34-16,-4-3 35 0,-3-1-35 0,0 2 15 0,-2 1-15 15,-4-2 16-15,-3-3-16 0,0 6 13 0,0-1-13 0,-3 6 14 16,-1 4-14-16,4-24 4 0,0 0-4 16,-7 29 4-16,-2 6-4 0,9-35 7 0,0 0-7 0,-8 29 7 15,1-4-7-15,7-25 7 0,0 0-7 0,-5 23 7 16,-1-4-7-16,6-19 0 0,0 0 0 16,0 18 1-16,4-2-1 0,-4-16-5 0,0 0 5 0,12 14-5 15,7-2 5-15,-19-12-34 0,0 0 34 0,21 5-34 16,5-5 34-16,-26 0-53 0,0 0 53 0,26-5-52 15,0-4 52-15,-26 9-126 0,0 0 126 0,28-22-126 16,0-13 126-16,28-19-1209 0</inkml:trace>
  <inkml:trace contextRef="#ctx0" brushRef="#br0" timeOffset="-111323.286">28707 12693 1446 0,'0'0'0'0,"-4"0"0"0,-1 1 0 0,5-1 157 15,0 0-157-15,0 0 158 0,0 0-158 0,0 0 77 16,0 0-77-16,0 0 78 0,2-3-78 0,-2 3 17 16,0 0-17-16,0 0 17 0,1-4-17 15,-1 4-10-15,0 0 10 0,0 0-9 16,0 0 9-16,0 0-4 0,0 0 4 0,-5 11-3 0,-5 4 3 0,10-15-3 0,0 0 3 15,-13 40-3-15,-2 13 3 0,15-53-5 0,0 0 5 16,-12 72-5-16,-1 18 5 0,13-90-3 16,0 0 3-16,-5 124-2 0,3 28 2 0,2-152-36 0,0 0 36 0,13 130-35 15,9-3 35-15,-22-127-118 0,0 0 118 0,37 94-118 16,13-22 118-16,-50-72-180 0,0 0 180 0,54 26-179 16,6-40 179-1,53 26-823-15</inkml:trace>
  <inkml:trace contextRef="#ctx0" brushRef="#br0" timeOffset="-111040.122">28935 12980 1513 0,'0'0'0'0,"5"4"0"0,5 3 0 15,-10-7 159-15,0 0-159 0,4 3 159 0,-2-3-159 0,-2 0 64 16,0 0-64-16,0 0 65 0,0 0-65 0,0 0 38 15,0 0-38-15,0 0 38 0,-4-3-38 0,4 3 0 16,0 0 0-16,4 0 0 0,3 0 0 16,-7 0-2-16,0 0 2 0,17 8-2 0,7 9 2 15,-24-17 0-15,0 0 0 0,37 24 0 0,8 9 0 0,-1-1-5 16,-1 1 5-16,-4-2-4 0,-3 1 4 0,-3-4-60 16,-3-4 60-16,-4 0-60 0,-5-2 60 0,-21-22-158 0,0 0 158 15,30 24-157-15,3 0 157 0,-33-24-135 16,0 0 135-16,26 9-134 0,-5-13 134 0,26 11-896 0</inkml:trace>
  <inkml:trace contextRef="#ctx0" brushRef="#br0" timeOffset="-110786.81">29436 12741 1311 0,'0'0'0'0,"2"12"0"16,2 1 0-16,-4-13 160 0,0 0-160 0,1 11 160 15,-1-8-160-15,-1 4 77 0,-1 0-77 0,-3 5 78 16,-4 1-78-16,9-13 8 0,0 0-8 0,-19 35 9 16,-9 13-9-16,28-48-3 0,0 0 3 0,-35 54-3 15,-5 11 3-15,40-65-7 0,0 0 7 0,-50 78-6 16,-10 12 6-16,60-90-16 0,0 0 16 0,-36 53-15 16,10-15 15-16,26-38-4 0,0 0 4 0,-21 29-3 15,9-8 3-15,12-21-98 0,0 0 98 0,-9 17-98 0,4-5 98 0,5-12-121 16,0 0 121-16,10-12-121 0,11-19 121 0,10-12-891 15</inkml:trace>
  <inkml:trace contextRef="#ctx0" brushRef="#br0" timeOffset="-110529.842">29492 13145 1524 0,'0'0'0'15,"-3"-2"0"-15,-1-3 0 0,4 5 160 0,0 0-160 16,5-2 161-16,6 1-161 0,-11 1 71 0,0 0-71 16,17 0 71-16,8-6-71 0,-25 6 1 0,0 0-1 0,28-3 1 15,5 0-1-15,-33 3-6 0,0 0 6 0,31-4-5 16,2-1 5-16,-33 5 0 0,0 0 0 16,28-3 0-16,-4 1 0 0,-24 2-17 0,0 0 17 0,23-2-16 15,-2 0 16-15,-21 2-127 0,0 0 127 0,23-6-126 16,-1-5 126-16,-22 11-134 0,0 0 134 0,18-27-134 15,-4-13 134-15,17-26-975 0</inkml:trace>
  <inkml:trace contextRef="#ctx0" brushRef="#br0" timeOffset="-110206.682">29961 12831 1356 0,'0'0'0'0,"-4"-7"0"0,1-1 0 0,3 8 176 16,0 0-176-16,2-4 176 0,1 4-176 0,-3 0 71 16,0 0-71-16,4 0 72 0,-1 4-72 0,-3-4-4 15,0 0 4-15,0 0-3 0,4 0 3 0,-4 0-21 16,0 0 21-16,0 0-21 0,0 0 21 0,0 0 16 16,0 0-16-16,0 0 17 0,0 0-17 0,0 0 49 15,0 0-49-15,0 0 50 0,3 2-50 0,-3-2 11 16,0 0-11-16,7 25 11 0,3 15-11 0,-10-40 1 0,0 0-1 15,14 55 2-15,2 17-2 0,-16-72-8 0,0 0 8 16,18 73-8-16,2 3 8 0,-20-76-104 16,0 0 104-16,30 82-103 0,5 3 103 0,-35-85-231 0,0 0 231 0,24 54-230 15,-6-20 230-15,-18-34-160 0,0 0 160 0,41 84-679 16,-82-168 679-16</inkml:trace>
  <inkml:trace contextRef="#ctx0" brushRef="#br0" timeOffset="-109422.692">30243 12569 875 0,'0'0'0'0,"9"0"0"0,5 2 0 16,-14-2 102-16,0 0-102 0,7 0 102 0,-2 0-102 15,-5 0 66-15,0 0-66 0,12 2 66 0,4-1-66 0,-16-1 21 16,0 0-21-16,22 7 21 0,6 4-21 0,-28-11 1 15,0 0-1-15,33 17 1 0,6 10-1 0,-39-27 22 16,0 0-22-16,40 39 23 0,2 13-23 0,-42-52 65 0,0 0-65 16,38 65 65-16,-1 7-65 0,-37-72 65 0,0 0-65 0,33 94 66 15,-4 19-66-15,-8-22 48 0,-9-7-48 16,-3-22 49-16,-5-21-49 0,-4-41 34 16,0 0-34-16,0 56 34 0,-4 6-34 0,4-62-9 0,0 0 9 15,-2 38-9-15,1-16 9 0,1-22-166 0,0 0 166 0,-7 8-166 16,-2-14 166-16,-7 9-931 0</inkml:trace>
  <inkml:trace contextRef="#ctx0" brushRef="#br0" timeOffset="-109121.967">31025 12466 1244 0,'0'0'0'0,"-7"7"0"0,-5 0 0 16,12-7 153-16,0 0-153 0,-3 5 153 0,3-5-153 16,0 0 61-16,0 0-61 0,0 0 61 0,-2 4-61 0,2-4 25 15,0 0-25-15,-12 12 26 0,-7 5-26 0,19-17-17 16,0 0 17-16,-23 29-17 0,-5 10 17 0,4 1-7 16,1 4 7-16,4-6-7 0,5-2 7 0,2 7-2 15,3 1 2-15,4 8-1 0,1-3 1 0,4-49-4 16,0 0 4-16,4 60-3 0,6 7 3 0,-10-67-2 15,0 0 2-15,19 76-2 0,11 6 2 0,-30-82-57 16,0 0 57-16,40 67-56 0,9-11 56 0,-49-56-213 16,0 0 213-16,40 34-213 0,-4-22 213 0,41 31-729 0</inkml:trace>
  <inkml:trace contextRef="#ctx0" brushRef="#br0" timeOffset="-108822.452">31055 12816 1244 0,'0'0'0'0,"3"10"0"15,4 9 0-15,-7-19 186 0,0 0-186 0,0 0 187 16,-5-2-187-16,5 2 119 0,0 0-119 0,-3-5 119 16,-1 0-119-16,4 5 72 0,0 0-72 0,-2-2 72 15,1-3-72-15,1 5 39 0,0 0-39 0,0 0 39 16,1-3-39-16,-1 3 38 0,0 0-38 0,6 0 38 15,2 1-38-15,1 1 9 0,2 3-9 0,2 0 9 16,3 4-9-16,3 5 0 0,4 3 0 0,-2 0 1 0,-2 2-1 16,-19-19 0-16,0 0 0 0,26 26 1 0,5-1-1 15,-31-25-37-15,0 0 37 16,34 29-37-16,2 0 37 0,-36-29-150 0,0 0 150 0,35 23-149 0,2-4 149 0,-37-19-153 16,0 0 153-16,71 41-1100 0,-142-82 1100 0</inkml:trace>
  <inkml:trace contextRef="#ctx0" brushRef="#br0" timeOffset="-108560.087">31431 12686 1412 0,'0'0'0'0,"0"0"0"15,0 0 0-15,0 0 126 0,0 0-126 0,0 0 126 16,0 0-126-16,0 0 86 0,0 0-86 0,0 0 86 15,-35 43-86-15,35-43 0 0,0 0 0 0,-26 32 0 16,-7 6 0-16,33-38-5 0,0 0 5 0,-33 44-4 16,0 6 4-16,33-50-37 0,0 0 37 0,-30 48-37 15,2 0 37-15,28-48-6 16,0 0 6-16,-20 39-5 0,6-11 5 0,14-28-136 0,0 0 136 0,-7 24-135 16,7-7 135-16,0-17-136 0,0 0 136 0,19-7-135 15,14-20 135-15,19-8-807 0</inkml:trace>
  <inkml:trace contextRef="#ctx0" brushRef="#br0" timeOffset="-108295.793">31602 12905 1334 0,'0'0'0'0,"-5"-7"0"0,-2-8 0 0,5 8 201 15,4 5-201-15,-2 2 202 0,0 0-202 0,0 0 93 16,3 4-93-16,1-3 93 0,1-1-93 0,4 4 27 16,3-4-27-16,5 1 27 0,6-1-27 0,-23 0-1 0,0 0 1 15,36 4 0-15,13 1 0 0,-3 0-21 16,2 2 21-16,-4-2-21 0,-1 0 21 0,-4 2-16 0,-6-5 16 16,-5 0-15-16,-4-1 15 0,-1-2-119 0,-4-3 119 15,2-1-118-15,-2-2 118 0,-19 7-132 0,0 0 132 16,17-24-132-16,-1-12 132 0,17-22-959 0</inkml:trace>
  <inkml:trace contextRef="#ctx0" brushRef="#br0" timeOffset="-107914.187">32090 12741 1435 0,'0'0'0'0,"1"-4"0"0,3-6 0 15,-4 10 167-15,0 0-167 0,3-5 168 0,1 1-168 16,-4 4 73-16,0 0-73 0,9-3 74 0,3-2-74 16,-12 5 4-16,0 0-4 0,17-7 5 0,4 2-5 15,-21 5 0-15,0 0 0 0,21-9 1 0,0 2-1 16,-21 7 6-16,0 0-6 0,17-3 7 0,-1 1-7 0,-16 2 22 16,0 0-22-16,14 2 22 0,-2 1-22 0,-12-3 15 15,0 0-15-15,12 16 15 0,2 3-15 0,-14-19 5 16,0 0-5-16,9 27 5 0,-2 9-5 0,-7-36 0 15,0 0 0-15,2 43 0 0,-6 6 0 16,4-49-2-16,0 0 2 0,-1 50-1 0,-3 2 1 0,4-52-20 16,0 0 20-16,-2 42-20 0,2-2 20 0,0-40-24 15,0 0 24-15,2 29-23 0,3-3 23 0,-5-26-55 0,0 0 55 16,11 18-55-16,3-6 55 0,-14-12-120 0,0 0 120 16,21-5-120-16,6-14 120 0,-27 19-221 15,0 0 221-15,23-41-220 0,-2-19 220 0,23-44-743 0</inkml:trace>
  <inkml:trace contextRef="#ctx0" brushRef="#br0" timeOffset="-107662.694">32330 12371 1132 0,'0'0'0'0,"0"0"202"0,0 0-202 0,0 0 203 16,4 1-203-16,-4-1 133 0,0 0-133 0,5 2 134 15,4 0-134-15,-9-2 59 0,0 0-59 0,17 8 59 16,6 4-59-16,1 7 16 0,4 5-16 0,-4 3 17 0,-1 3-17 16,-23-30 34-16,0 0-34 0,26 44 34 15,2 11-34-15,-28-55 26 0,0 0-26 0,24 60 26 0,1 10-26 0,-25-70 25 16,0 0-25-16,21 91 26 0,-4 15-26 16,-17-106-4-16,0 0 4 0,4 98-3 0,-10-1 3 15,-4-18-109-15,-6-14 109 0,11-34-109 16,3-27 109-16,2-4-192 0,0 0 192 0,-15 3-191 0,-8-10 191 0,-15 4-1031 15</inkml:trace>
  <inkml:trace contextRef="#ctx0" brushRef="#br0" timeOffset="-107475.515">32943 12944 1367 0,'0'6'0'0,"0"-6"-36"0,0 0 36 15,-8 24-35-15,-5 12 35 0,13-36-52 0,0 0 52 16,-20 59-852-16,40-118 852 0</inkml:trace>
  <inkml:trace contextRef="#ctx0" brushRef="#br0" timeOffset="47593.966">7228 6027 158 0,'0'0'0'0,"0"0"0"16,0 0 0-16,0 0 64 0,0 0-64 0,0 0 65 16,0 0-65-16,0 0 62 0,0 0-62 0,0 0 62 15,0 0-62-15,0 0 54 0,0 0-54 0,0 0 54 16,0 0-54-16,0 0 46 0,0 0-46 0,0 0 46 15,0 0-46-15,0 0 42 0,0 0-42 0,0 0 42 16,0 0-42-16,0 0 40 0,0 0-40 0,0 0 40 0,0 0-40 16,0 0 26-16,0 0-26 0,0 0 26 0,0 0-26 15,0 0 27-15,0 0-27 0,0 0 27 0,0 0-27 0,0 0 38 16,0 0-38-16,0 0 39 0,0 0-39 0,0 0 22 16,0 0-22-16,0 0 22 15,0 0-22-15,0 0 28 0,0 0-28 0,0 0 28 0,0 0-28 0,0 0 13 16,0 0-13-16,0 0 14 0,0 0-14 15,0 0 19-15,0 0-19 0,0 0 20 0,0 0-20 0,0 0 8 16,0 0-8-16,0 0 8 0,0 0-8 0,0 0 1 16,0 0-1-16,0 0 1 0,0 0-1 0,0 0 1 15,0 0-1-15,0 0 1 0,0 0-1 0,0 0 0 16,0 0 0-16,0 0 1 0,-3 24-1 0,3-24 6 0,0 0-6 16,-4 22 7-16,2 5-7 0,2-27 3 15,0 0-3-15,-3 26 4 0,-2-2-4 0,5-24 6 16,0 0-6-16,0 22 6 0,-4-6-6 0,4-16 7 0,0 0-7 0,0 15 8 15,0-6-8-15,0-9 14 0,0 0-14 0,-3 5 15 16,3-2-15-16,0-3 3 0,0 0-3 0,0 4 4 16,0-1-4-16,0-3-6 0,0 0 6 0,0-7-5 15,0-1 5-15,0 8-63 0,0 0 63 0,0-21-62 16,3-13 62-16,-3 34-98 16,0 0 98-16,0-43-98 0,0-5 98 0,0 48-100 0,0 0 100 0,0-51-99 15,-3-4 99-15,3 55-76 0,0 0 76 0,-2-48-76 16,-2-3 76-16,4 51-65 0,0 0 65 0,-3-47-65 15,-1 5 65-15,4 42-60 0,0 0 60 0,-1-33-59 16,-3 6 59-16,4 27-9 0,0 0 9 0,0-19-9 16,-3 7 9-16,3 12-9 0,0 0 9 0,-2-9-8 0,2 2 8 15,0 7 4-15,0 0-4 0,0 0 4 0,0 0-4 16,0 0 57-16,0 0-57 0,0 16 57 0,0 6-57 16,0-22 52-16,0 0-52 0,0 26 52 0,-3 5-52 15,3-31 56-15,0 0-56 0,-6 30 56 0,3 6-56 0,3-36 62 16,0 0-62-16,-7 31 62 0,2 2-62 15,5-33 57-15,0 0-57 0,-9 27 57 0,4-3-57 0,5-24 51 16,0 0-51-16,-4 22 51 0,-1-4-51 0,5-18 33 16,0 0-33-16,-4 13 33 0,1-2-33 0,3-11 3 15,0 0-3-15,0 10 4 0,-4-3-4 0,4-7 5 16,0 0-5-16,0 8 5 0,0-6-5 0,0-2-2 0,0 0 2 16,0 3-2-16,4 1 2 0,-4-4-14 0,0 0 14 15,0 0-13-15,3 0 13 0,-3 0-5 16,0 0 5-16,0-7-4 0,4-2 4 0,-4 9-15 0,0 0 15 15,2-12-14-15,1-6 14 0,-3 18-4 0,0 0 4 16,0-18-3-16,0 0 3 16,0 18-2-16,0 0 2 0,-3-16-2 0,1 2 2 0,2 14 0 0,0 0 0 0,-2-10 1 15,2 5-1-15,0 5 4 0,0 0-4 0,0-7 4 16,0 2-4-16,0 5 3 0,0 0-3 0,0-3 3 16,-2 3-3-16,2 0 6 0,0 0-6 0,0 0 7 15,0 0-7-15,0 0 7 0,0 0-7 0,0 0 7 16,0 0-7-16,0 0 14 0,0 0-14 0,0 0 15 15,0 0-15-15,0 0 14 0,0 0-14 0,0 0 15 16,0 0-15-16,0 0 4 0,0 0-4 0,0 0 4 0,0 0-4 16,0 0 7-16,0 0-7 0,0 0 8 0,4 3-8 15,-4-3 0-15,0 0 0 0,5 5 1 0,-1 2-1 16,-4-7 0-16,0 0 0 0,8 9 1 0,-2 3-1 16,-6-12 0-16,0 0 0 0,8 12 0 0,5 0 0 15,-13-12-1-15,0 0 1 0,12 15 0 0,9-3 0 16,-21-12-111-16,0 0 111 0,19 3-110 0,5-8 110 15,21 4-547-15</inkml:trace>
  <inkml:trace contextRef="#ctx0" brushRef="#br0" timeOffset="57051.555">592 11123 651 0,'0'0'0'0,"0"0"94"0,0 0-94 0,0 0 95 0,0 0-95 0,0 0 65 15,0 0-65-15,0 0 65 0,0 0-65 16,0 0 40-16,0 0-40 0,0 0 40 0,0 0-40 0,0 0 5 16,0 0-5-16,0 0 5 0,0 0-5 0,0 0 39 15,0 0-39-15,0 0 40 0,0 0-40 0,0 0 36 16,0 0-36-16,0 0 36 0,0 0-36 0,0 0 14 15,0 0-14-15,0 0 15 0,0 0-15 0,0 0 32 16,0 0-32-16,0 0 32 0,4-17-32 0,-4 17 18 0,0 0-18 16,15-10 18-16,8-7-18 0,-23 17 10 0,0 0-10 15,37-10 11-15,11-2-11 0,-48 12 18 0,0 0-18 16,63-11 18-16,14 4-18 0,-77 7 14 16,0 0-14-16,106-10 15 0,25-2-15 15,-131 12 15-15,0 0-15 0,136-17 16 0,17-5-16 0,-153 22 45 0,0 0-45 16,136-24 46-16,-9-2-46 0,-127 26 7 0,0 0-7 0,115-27 8 15,-9-1-8-15,-106 28 31 0,0 0-31 16,84-22 31-16,-16 3-31 0,-68 19 18 0,0 0-18 0,50-15 18 16,-15 6-18-16,-35 9 1 0,0 0-1 0,25-3 2 15,-17 3-2-15,-8 0-76 0,0 0 76 0,0 5-76 16,-12 7 76-16,12-12-68 0,0 0 68 0,-29 17-68 16,-22 5 68-16,-29 18-955 0</inkml:trace>
  <inkml:trace contextRef="#ctx0" brushRef="#br0" timeOffset="57318.303">1537 10911 919 0,'-7'-4'0'0,"7"4"112"0,0 0-112 0,-14-11 113 0,-11-7-113 0,25 18 104 15,0 0-104-15,-17-17 104 0,5-3-104 0,12 20 47 16,0 0-47-16,-6-21 48 0,12-6-48 0,-6 27 6 16,0 0-6-16,15-24 6 0,8 0-6 0,-23 24 5 15,0 0-5-15,33-17 5 0,5 3-5 0,1 2 0 16,-1 3 0-16,-3 4 1 0,-2 4-1 0,-33 1 1 15,0 0-1-15,38 5 2 0,1 5-2 0,-39-10 16 16,0 0-16-16,36 15 17 0,-1 9-17 0,-35-24 44 16,0 0-44-16,30 31 45 0,-1 9-45 0,-29-40 38 15,0 0-38-15,23 48 38 0,-7 10-38 0,-16-58 34 0,0 0-34 16,8 87 34-16,-4 23-34 0,-4-110-90 16,0 0 90-16,-21 123-89 0,-16 18 89 0,37-141-123 0,0 0 123 0,-55 263-965 15,110-526 965-15</inkml:trace>
  <inkml:trace contextRef="#ctx0" brushRef="#br0" timeOffset="62215.363">6948 5929 1054 0,'0'0'0'0,"17"-5"0"0,13-2 0 16,-30 7 70-16,0 0-70 0,38-8 71 0,5-8-71 0,-43 16-156 15,0 0 156-15,46-8-156 0,1 4 156 0,-47 4-123 16,0 0 123-16,94-15-441 0,-188 30 441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9:02:12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26984 2674 875 0,'0'0'0'0,"1"-15"0"15,3-9 0-15,-4 24 34 0,0 0-34 0,0 0 35 0,3 15-35 16,-3-15-49-16,0 0 49 0,4 9-49 0,-4 4 49 16,0-13-167-16,0 0 167 0,2 12-167 0,-1 0 167 15,3 9-283-15</inkml:trace>
  <inkml:trace contextRef="#ctx0" brushRef="#br0" timeOffset="2799.185">26661 702 763 0,'0'0'0'0,"0"0"56"0,0 0-56 0,0-5 56 16,-1-2-56-16,1 7 62 0,0 0-62 0,-2-5 62 0,-2 2-62 15,4 3 48-15,0 0-48 0,-3-7 48 0,-2 2-48 16,5 5 1-16,0 0-1 0,-6-9 1 0,1-1-1 16,5 10 32-16,0 0-32 0,-9-9 32 0,1 3-32 0,8 6-89 15,0 0 89-15,-9-9-88 0,0 0 88 0,9 9-79 16,0 0 79-16,-8-6-79 0,1-3 79 16,7 9-76-16,0 0 76 0,-7-3-75 0,1-3 75 0,6 6-38 15,0 0 38-15,-5-3-37 0,2 0 37 0,3 3-37 16,0 0 37-16,-4-4-36 0,1 4 36 0,3 0-23 15,0 0 23-15,0 0-22 0,-4-3 22 0,4 3-10 0,0 0 10 16,0 0-9-16,-3 0 9 0,3 0-6 16,0 0 6-16,0 0-5 0,0 0 5 0,0 0-1 0,0 0 1 15,0 0 0-15,0 0 0 0,0 0 6 16,0 0-6-16,0 0 6 0,-2 3-6 0,2-3 4 0,0 0-4 0,0 0 5 16,-2 4-5-16,2-4 23 0,0 0-23 15,0 3 24-15,0 2-24 0,0-5 20 0,0 0-20 0,2 7 20 16,2 8-20-16,-4-15 15 0,0 0-15 0,1 28 16 15,3 8-16-15,-4-36 35 0,0 0-35 0,0 55 36 16,0 15-36-16,0-70 41 0,0 0-41 0,-5 79 41 16,-4 8-41-16,9-87 45 0,0 0-45 0,-11 110 45 15,-1 16-45-15,12-126 41 16,0 0-41-16,-7 103 42 0,4-17-42 16,3-86 41-16,0 0-41 0,1 67 42 0,6-19-42 0,-7-48 46 0,0 0-46 0,6 31 46 0,1-19-46 15,-7-12 46-15,0 0-46 0,8 3 47 16,3-10-47-16,-11 7 47 0,0 0-47 0,9-20 48 0,-1-15-48 15,-3-1 21-15,-1-3-21 0,-1-4 21 0,-1-5-21 16,-2 48 12-16,0 0-12 0,2-58 13 0,-2-12-13 16,-2-6 10-16,0-11-10 0,1 35 11 0,1 18-11 0,0 34 1 15,0 0-1-15,0-44 1 0,1-3-1 16,-1 47 0-16,0 0 0 0,0-42 0 0,-1 2 0 0,1 40-20 16,0 0 20-16,-4-29-20 0,1 7 20 15,3 22-16-15,0 0 16 0,-4-21-15 0,-3 6 15 0,7 15-5 16,0 0 5-16,-5-12-5 0,-2 5 5 0,7 7-9 15,0 0 9-15,-7-5-9 0,2 1 9 0,5 4-8 16,0 0 8-16,-4 0-7 0,1-3 7 16,3 3-3-16,0 0 3 0,0 0-3 0,-4-5 3 0,4 5-6 15,0 0 6-15,4-4-6 0,1-4 6 0,-5 8-3 0,0 0 3 0,5-10-3 16,2 1 3-16,-7 9 0 0,0 0 0 0,7-9 1 16,0-1-1-16,-7 10 0 0,0 0 0 15,7-5 0-15,-3 2 0 0,-4 3-9 0,0 0 9 0,5 0-8 16,-2-4 8-16,-3 4-34 0,0 0 34 0,7 4-34 15,0 2 34-15,-7-6-6 0,0 0 6 0,13 14-5 16,0 12 5-16,0 3-11 0,-3 9 11 0,1 1-11 16,1 0 11-16,-12-39-9 0,0 0 9 0,14 57-9 15,0 5 9-15,-14-62-8 0,0 0 8 0,15 63-8 16,4 4 8-16,-19-67-4 16,0 0 4-16,23 75-3 0,5 7 3 0,-28-82 0 15,0 0 0-15,19 55 0 0,-1-19 0 0,-18-36 0 0,0 0 0 0,17 31 0 16,0-10 0-16,-17-21 3 0,0 0-3 0,18 15 3 15,-2-8-3-15,-16-7 38 0,0 0-38 0,17-3 38 0,0-9-38 16,-17 12 52-16,0 0-52 0,16-23 52 16,0-16-52-16,-16 39 59 0,0 0-59 0,14-45 60 15,0-13-60-15,-2 7 26 0,-2-4-26 0,1 12 26 0,-3 7-26 16,1-3 37-16,2-1-37 0,-4 4 38 0,0 9-38 0,-7 27 0 16,0 0 0-16,8-31 1 0,1-2-1 0,-9 33 1 15,0 0-1-15,7-25 2 0,0 4-2 0,-7 21-9 16,0 0 9-16,5-15-8 0,0-1 8 0,-5 16-126 15,0 0 126-15,0-8-125 0,0-1 125 0,0 9-179 16,0 0 179-16,0-7-178 0,0 4 178 0,-3-6-559 0</inkml:trace>
  <inkml:trace contextRef="#ctx0" brushRef="#br0" timeOffset="3449.607">27261 1441 807 0,'0'0'0'0,"0"0"56"0,0 0-56 0,8-4 56 0,8-3-56 15,-16 7-1-15,0 0 1 0,9-5 0 0,-1 5 0 16,-8 0-41-16,0 0 41 0,6-3-41 0,-3 3 41 16,-3 0-54-16,0 0 54 0,0 0-53 0,4 3 53 0,-4-3-35 15,0 0 35-15,0 0-34 0,0 0 34 0,0 0 0 16,0 0 0-16,-4 0 0 0,-1 0 0 16,5 0 52-16,0 0-52 0,-9 0 53 0,-3-3-53 0,12 3 57 15,0 0-57-15,-12 0 57 0,-2-4-57 0,14 4 52 16,0 0-52-16,-14 0 52 0,0-3-52 0,14 3 34 15,0 0-34-15,-12-2 35 0,0 2-35 0,12 0 16 16,0 0-16-16,-11 0 17 0,4 0-17 0,7 0 5 16,0 0-5-16,-7 0 6 0,2 2-6 0,5-2 8 15,0 0-8-15,-7 3 9 0,2 1-9 0,5-4 3 16,0 0-3-16,-7 3 3 0,2 2-3 0,5-5 0 0,0 0 0 16,-7 7 0-16,-2 2 0 0,9-9 0 0,0 0 0 0,-5 19 0 15,-1 1 0-15,6-20 9 0,0 0-9 16,2 24 10-16,5 4-10 0,-7-28 8 0,0 0-8 0,11 27 9 15,4 0-9-15,-15-27 16 0,0 0-16 0,23 28 17 16,5-8-17-16,-28-20 8 16,0 0-8-16,31 16 9 0,6-6-9 0,-37-10 33 15,0 0-33-15,33 5 34 0,0-1-34 0,-33-4 40 0,0 0-40 0,26-4 40 16,-3-1-40-16,-23 5 44 0,0 0-44 0,15-7 45 16,-2-8-45-16,-13 15 47 0,0 0-47 0,3-16 47 15,-8-4-47-15,5 20 42 0,0 0-42 0,-11-21 43 16,-4-1-43-16,15 22 18 0,0 0-18 0,-19-24 19 15,-1 0-19-15,20 24 7 0,0 0-7 0,-19-22 7 0,-2 1-7 16,21 21-15-16,0 0 15 0,-17-19-15 16,3 6 15-16,14 13-165 0,0 0 165 0,-9-19-164 0,6 3 164 15,3 16-161-15,0 0 161 0,7-15-160 0,7 3 160 16,7-19-644-16</inkml:trace>
  <inkml:trace contextRef="#ctx0" brushRef="#br0" timeOffset="3946.438">27680 954 740 0,'0'0'0'0,"-3"4"0"0,-4 2 0 0,3-4 0 16,3 2 0-16,1-4-60 0,0 0 60 15,-4 0-60-15,3 0 60 0,1 0-34 0,0 0 34 0,-2 0-34 16,-2-4 34-16,4 4-5 0,0 0 5 0,-3-2-5 16,1 2 5-16,2 0 5 0,0 0-5 0,-3-3 5 15,1 3-5-15,2 0 69 0,0 0-69 0,0 0 69 16,-4 0-69-16,4 0 61 0,0-3-61 0,0 3 62 15,2-4-62-15,-2 4 53 0,5-5-53 0,1 5 53 16,-1 0-53-16,-5 0 40 0,0 0-40 0,10 0 40 0,6-3-40 16,-16 3 28-16,0 0-28 0,23 0 28 15,4-4-28-15,-27 4 33 0,0 0-33 0,34 0 34 0,2 4-34 0,-3-8 20 16,-1-4-20-16,-6 8 20 0,-4 5-20 16,-22-5 29-16,0 0-29 0,26 3 29 0,4-3-29 0,-4 0 6 15,0 0-6-15,-6 0 7 0,-7-3-7 0,-13 3 10 16,0 0-10-16,18-2 11 0,-1-1-11 0,-17 3 0 15,0 0 0-15,14-4 0 0,0 1 0 0,-14 3-41 16,0 0 41-16,9-5-40 0,-2 5 40 0,-7 0-83 16,0 0 83-16,3-4-82 0,-3 4 82 0,0 0-168 15,0 0 168-15,-3 0-167 0,-4 7 167 0,-4-2-403 16</inkml:trace>
  <inkml:trace contextRef="#ctx0" brushRef="#br0" timeOffset="4487.821">27745 1179 494 0,'5'-6'0'0,"-5"6"23"0,0 0-23 0,-10 0 24 15,-10-3-24-15,20 3 5 0,0 0-5 0,-12 0 5 16,4 0-5-16,8 0 0 0,0 0 0 0,-7 3 0 0,1-3 0 16,6 0-27-16,0 0 27 0,-3 4-27 0,-1-4 27 15,4 0-1-15,0 0 1 0,0 0-1 0,0 0 1 0,0 0 13 16,0 0-13-16,0 0 13 0,0 0-13 16,0 0 46-16,0 0-46 0,0 0 47 15,0 0-47-15,0 0 45 0,0 0-45 0,0 0 45 0,0 0-45 0,0 0 36 16,0 0-36-16,0 0 37 0,-3 2-37 0,3-2 40 15,0 0-40-15,0 0 40 0,-4 3-40 0,4-3 34 16,0 0-34-16,0 0 34 0,0 0-34 0,0 0 22 16,0 0-22-16,0 0 23 0,0 0-23 0,0 0 36 15,0 0-36-15,0 3 36 0,-1 1-36 0,1-4 12 0,0 0-12 16,3 5 13-16,4 2-13 0,-7-7 20 16,0 0-20-16,16 8 20 0,5-4-20 0,-21-4 24 0,0 0-24 15,31 3 25-15,7-1-25 0,-38-2 31 16,0 0-31-16,39 0 31 0,1-2-31 0,-40 2 20 15,0 0-20-15,38-3 20 0,0-1-20 0,-38 4 29 0,0 0-29 16,34-3 29-16,-3 3-29 0,-31 0 2 0,0 0-2 0,24 0 3 16,-5 0-3-16,-19 0 3 0,0 0-3 0,14 3 3 15,-7-3-3-15,-7 0-48 0,0 0 48 0,6 4-47 16,-5-4 47-16,-1 0-152 0,0 0 152 0,-22 3-152 16,-18 6 152-16,-23 3-598 0</inkml:trace>
  <inkml:trace contextRef="#ctx0" brushRef="#br0" timeOffset="34171.817">28379 661 729 0,'0'0'0'0,"0"0"53"0,0 0-53 0,0 0 53 16,0 0-53-16,0 0 31 0,0 0-31 0,0 0 31 15,0 0-31-15,0 0 1 0,0 0-1 0,0 0 2 16,0 0-2-16,0 0 1 0,0 0-1 0,0 0 2 15,0 0-2-15,0 0 3 0,0 0-3 0,0 0 3 16,0 0-3-16,0 0 18 0,0 0-18 0,0 0 19 16,0 0-19-16,0 0 23 0,0 0-23 0,0 0 24 0,0 0-24 15,0 0 22-15,0 0-22 0,0 0 23 0,0 0-23 16,0 0 16-16,0 0-16 0,0 0 17 16,0 0-17-16,0 0 10 0,0 0-10 0,0 0 10 15,0 0-10-15,0 0 4 0,0 0-4 0,0 0 5 0,0 0-5 0,0 0 13 16,0 0-13-16,0 0 13 0,0 0-13 15,0 0 8-15,0 0-8 0,0 0 8 0,0 0-8 0,0 0 3 16,0 0-3-16,0 0 4 0,0 0-4 0,0 0 6 16,0 0-6-16,0 0 7 0,0 0-7 0,0 0 3 15,0 0-3-15,0 0 3 0,0 0-3 0,0 0 0 16,0 0 0-16,0 0 0 0,0 0 0 0,0 0 0 16,0 0 0-16,0 0 0 0,0 0 0 0,0 0 0 15,0 0 0-15,0 0 0 0,0 0 0 0,0 0 3 0,0 0-3 16,0 0 4-16,0 0-4 0,0 0 13 0,0 0-13 15,0 0 14-15,0 0-14 0,0 0 15 0,0 0-15 16,0 0 16-16,0 0-16 0,0 0 9 0,0 0-9 0,0 0 10 16,0 0-10-16,0 0 25 0,0 0-25 0,0 0 26 15,-2 36-26-15,2-8 12 0,0 4-12 0,0 2 12 16,2 2-12-16,-2-36 18 16,0 0-18-16,2 52 18 0,-1 8-18 0,1 1 15 0,0-1-15 0,-4-8 15 15,0-6-15-15,2-46 26 0,0 0-26 0,-5 63 26 16,0 8-26-16,5-71 12 0,0 0-12 0,-9 75 13 15,1 11-13-15,8-86 18 0,0 0-18 0,-6 55 19 16,3-19-19-16,1-4 39 0,0-10-39 0,2-5 39 16,2-10-39-16,0 2 19 0,1-2-19 15,3-6 20-15,1 3-20 0,-7-4 0 0,0 0 0 0,8-5 1 16,4-2-1-16,-12 7-35 0,0 0 35 0,11-16-34 0,1-4 34 16,-12 20-65-16,0 0 65 0,9-27-65 0,0-8 65 15,-9 35-75-15,0 0 75 0,7-36-74 0,-2-7 74 16,-2 7-85-16,-1 4 85 0,-2 5-84 15,0 3 84-15,0 24-132 0,0 0 132 0,-3-28-131 0,-3 1 131 0,6 27-114 16,0 0 114-16,-7-35-114 0,-1-4 114 0,-8-36-375 16</inkml:trace>
  <inkml:trace contextRef="#ctx0" brushRef="#br0" timeOffset="34452.941">28501 694 751 0,'0'0'0'0,"0"0"66"0,0 0-66 15,0 0 67-15,5 7-67 0,-5-7 28 0,0 0-28 0,2 1 28 16,1 3-28-16,-3-4 8 0,0 0-8 0,2 3 8 16,0-3-8-16,-2 0 0 0,0 0 0 0,0 0 0 15,0 4 0-15,0-4 0 0,0 0 0 0,0 0 0 16,0 0 0-16,0 0 1 0,0 0-1 0,-7 5 2 15,-5-2-2-15,12-3 1 0,0 0-1 0,-26 5 2 16,-9 6-2-16,35-11 0 0,0 0 0 0,-33 8 0 16,0-1 0-16,33-7-51 0,0 0 51 0,-28 9-50 15,2-1 50-15,26-8-90 0,0 0 90 0,-21 4-90 16,3-1 90-16,-20 2-429 0</inkml:trace>
  <inkml:trace contextRef="#ctx0" brushRef="#br0" timeOffset="34979.626">28335 791 135 0,'7'-3'0'0,"-7"3"45"16,0 0-45-16,-8 3 46 0,-8 3-46 0,16-6 10 15,0 0-10-15,-10 3 10 0,1 0-10 0,9-3 3 16,0 0-3-16,-7 4 4 0,2-2-4 0,5-2-52 16,0 0 52-16,-4 0-51 0,1 3 51 0,-4 0-40 15</inkml:trace>
  <inkml:trace contextRef="#ctx0" brushRef="#br0" timeOffset="35570.27">28128 1580 561 0,'0'0'0'0,"0"0"68"15,0 0-68-15,7-4 69 0,4-1-69 0,-11 5 60 16,0 0-60-16,8-3 61 0,3 3-61 0,-11 0 28 16,0 0-28-16,12-4 28 0,4 4-28 0,-16 0 28 15,0 0-28-15,19-3 28 0,3 3-28 0,-22 0 42 16,0 0-42-16,28 0 43 0,5 0-43 0,-33 0 50 15,0 0-50-15,33 0 50 0,4 0-50 0,-37 0 43 0,0 0-43 16,35 3 43-16,-2-3-43 0,-33 0 36 0,0 0-36 16,33 4 37-16,0-4-37 0,-33 0 24 0,0 0-24 0,33 0 25 15,-1 0-25-15,-32 0 27 16,0 0-27-16,29 3 27 0,1-1-27 0,-30-2-5 0,0 0 5 0,23 3-5 16,-4 1 5-16,-19-4-30 0,0 0 30 0,14 0-30 15,-4 3 30-15,-10-3-28 0,0 0 28 0,7 0-28 16,-3 0 28-16,-4 0-34 0,0 0 34 0,0 0-34 15,-7-3 34-15,7 3-49 0,0 0 49 0,-14-4-49 16,-7-1 49-16,21 5-131 0,0 0 131 0,-23-7-131 16,-3 2 131-16,26 5-206 0,0 0 206 0,-30-3-206 15,-4 3 206-15,-31-7-198 0</inkml:trace>
  <inkml:trace contextRef="#ctx0" brushRef="#br0" timeOffset="56086.426">28407 3791 135 0,'0'0'0'0,"0"0"0"0,-4 4 0 0,4-4 9 0,0 0-9 16,4-4 10-16,1 1-10 0,-5 3 30 15,0 0-30-15,5-4 30 0,1 3-30 0,-6 1 29 0,0 0-29 16,3-4 29-16,1 1-29 0,-4 3 54 0,0 0-54 0,1-5 55 15,1 1-55-15,-2 4 59 0,0 0-59 16,0-3 59-16,0-1-59 0,0 4 62 0,0 0-62 0,0-5 62 16,-2 2-62-16,2 3 70 0,0 0-70 0,0-4 70 15,0-1-70-15,0 5 59 0,0 0-59 0,0-3 60 16,2-4-60-16,-2 7 46 0,0 0-46 0,0-4 47 16,0 3-47-16,0 1 38 0,0 0-38 0,0-4 38 15,-2 1-38-15,2 3 15 0,0 0-15 0,0 0 16 16,-1-4-16-16,1 4 31 0,0 0-31 0,0 0 31 15,0 0-31-15,0 0 10 0,0 0-10 0,0 0 11 0,0 4-11 16,0-4 29-16,0 0-29 0,-2 22 29 16,-2 14-29-16,4-36 18 0,0 0-18 0,-5 55 19 15,-2 14-19-15,7-69 35 0,0 0-35 0,-12 80 36 0,-4 11-36 16,16-91-2-16,0 0 2 0,-17 103-2 16,-1 11 2-16,18-114-4 0,0 0 4 0,-10 79-4 0,5-17 4 0,5-62-21 15,0 0 21-15,0 39-21 0,5-22 21 0,-5-17-50 16,0 0 50-16,10 9-50 0,4-14 50 0,-14 5-56 15,0 0 56-15,14-24-56 0,2-19 56 0,-16 43-56 16,0 0 56-16,12-51-55 0,-3-13 55 0,-9 64-17 16,0 0 17-16,5-79-16 0,-1-18 16 0,-4 97-25 15,0 0 25-15,1-91-24 0,-1 0 24 0,0 91-21 0,0 0 21 16,-1-73-21-16,-5 9 21 0,6 64-50 16,0 0 50-16,-3-44-50 0,-2 16 50 15,5 28-26-15,0 0 26 0,-6-22-25 0,1 10 25 0,5 12-2 0,0 0 2 16,-5-12-1-16,1 7 1 0,4 5-3 0,0 0 3 15,-3-4-3-15,1 4 3 0,2 0 2 0,0 0-2 0,0 0 3 16,0 0-3-16,0 0 50 0,0 0-50 0,0 0 50 16,0 0-50-16,0 0 44 0,0 0-44 0,0 0 44 15,4-3-44-15,-4 3 48 0,0 0-48 16,3 0 48-16,2-3-48 0,-5 3 42 0,0 0-42 0,6 0 43 16,-1-4-43-16,-5 4 28 0,0 0-28 0,5 4 28 15,0-4-28-15,-5 0 9 0,0 0-9 0,7 15 10 16,2 4-10-16,-9-19 2 0,0 0-2 15,12 36 2-15,4 7-2 0,-4-1 0 0,0 3 0 0,0-6 0 0,-1 4 0 16,-11-43 1-16,0 0-1 0,14 40 1 16,3-1-1-16,-17-39 0 0,0 0 0 0,21 36 1 15,4-2-1-15,-25-34 7 0,0 0-7 0,31 24 8 16,6-8-8-16,-37-16 44 0,0 0-44 0,36 5 45 0,1-10-45 16,-37 5 48-16,0 0-48 0,31-12 48 0,-1-7-48 15,-11-2 53-15,-5-1-53 0,-2-2 53 0,-2 3-53 0,-1-6 67 16,-4-4-67-16,-1 0 67 0,-2 1-67 0,-2 30 36 15,0 0-36-15,0-40 36 0,-2-4-36 0,2 44-3 16,0 0 3-16,-2-40-2 0,-1-3 2 16,3 43-61-16,0 0 61 0,-2-32-61 0,2 4 61 0,0 28-104 15,0 0 104-15,0-18-103 0,2 2 103 0,-2 16-180 16,0 0 180-16,7 4-180 0,5 8 180 0,7 3-603 16</inkml:trace>
  <inkml:trace contextRef="#ctx0" brushRef="#br0" timeOffset="56520.181">28992 4141 953 0,'0'0'0'0,"0"-7"0"16,-2-5 0-16,2 12 121 0,0 0-121 0,2-9 122 15,0 2-122-15,-2 7 85 0,0 0-85 0,3-6 86 16,4-3-86-16,-7 9 15 0,0 0-15 0,7-9 15 16,0 1-15-16,-7 8-1 0,0 0 1 0,7-10 0 0,-1 4 0 15,-6 6-2-15,0 0 2 0,3-6-1 0,1 0 1 16,-4 6-2-16,0 0 2 0,1-3-2 0,1 0 2 16,-2 3 0-16,0 0 0 0,0 0 1 0,0 0-1 0,0 0 25 15,0 0-25-15,0 3 26 0,2 2-26 16,-2-5 0-16,0 0 0 0,3 26 1 0,1 10-1 0,-4-36 1 15,0 0-1-15,1 43 2 16,1 10-2-16,-2-53 1 0,0 0-1 0,2 53 1 0,-2 0-1 0,0-53 3 16,0 0-3-16,0 43 3 0,2-9-3 0,-2-34-13 15,0 0 13-15,3 27-12 0,2-6 12 0,-5-21-63 16,0 0 63-16,13 3-63 0,6-15 63 0,-19 12-143 0,0 0 143 16,21-27-143-16,5-16 143 0,-26 43-172 0,0 0 172 15,22-46-171-15,3-7 171 0,-25 53-157 0,0 0 157 16,17-52-157-16,-1 3 157 0,17-54-170 0</inkml:trace>
  <inkml:trace contextRef="#ctx0" brushRef="#br0" timeOffset="56802.803">29257 3992 337 0,'0'0'0'16,"0"3"0"-16,-2-1 0 0,2-2 173 0,0 0-173 0,0 0 173 15,0 0-173-15,0 0 162 0,0 0-162 0,0 0 162 16,0 0-162-16,0 0 126 0,0 0-126 0,0 0 127 15,0-2-127-15,0 2 81 0,0 0-81 0,6-3 82 16,2-1-82-16,6-3 66 0,4 2-66 0,-3 5 66 16,-1-3-66-16,4 3 18 0,3 0-18 0,-1 0 19 0,5-4-19 15,-25 4 22-15,0 0-22 0,28-1 23 0,1-6-23 16,-29 7 3-16,0 0-3 0,32-7 4 0,-1-2-4 16,-31 9-2-16,0 0 2 0,28-8-2 0,-2-1 2 0,-26 9-59 15,0 0 59-15,19-7-59 0,-7-1 59 16,-12 8-92-16,0 0 92 0,11-7-91 0,-4 2 91 0,-7 5-126 15,0 0 126-15,3-4-126 0,-3 1 126 16,0 3-149-16,0 0 149 0,-8 0-148 0,-6 3 148 0,-9-3-496 16</inkml:trace>
  <inkml:trace contextRef="#ctx0" brushRef="#br0" timeOffset="56982.27">29362 4058 539 0,'0'0'0'0,"10"2"0"0,9 2 0 0,-19-4 66 0,0 0-66 15,18 10 66-15,3 4-66 0,-21-14 53 0,0 0-53 0,24 13 53 16,4 4-53-16,-28-17 24 0,0 0-24 0,31 9 25 16,4 1-25-16,-35-10-12 0,0 0 12 0,33 4-12 15,0-8 12-15,-33 4-101 0,0 0 101 0,28-7-101 16,-4-5 101-16,-24 12-141 0,0 0 141 0,23-18-140 16,-4-6 140-16,23-18-145 0</inkml:trace>
  <inkml:trace contextRef="#ctx0" brushRef="#br0" timeOffset="57288.723">30013 3721 1031 0,'0'0'0'0,"-3"3"0"0,-4 1 0 0,7-4 164 16,0 0-164-16,3 0 164 0,8-7-164 0,-11 7 98 15,0 0-98-15,12-5 98 0,2-2-98 0,-14 7 68 16,0 0-68-16,15-5 69 0,3 1-69 0,-18 4 4 16,0 0-4-16,21 0 4 0,1 0-4 0,-22 0 4 15,0 0-4-15,27 12 5 0,0 4-5 0,-27-16 0 16,0 0 0-16,27 20 1 0,0 8-1 0,-27-28 0 0,0 0 0 16,30 31 0-16,3-1 0 0,-33-30 1 0,0 0-1 15,33 30 2 1,4-3-2-16,-37-27-56 0,0 0 56 0,35 19-55 0,-2-4 55 0,-33-15-136 0,0 0 136 15,29 5-135-15,-1-8 135 0,-28 3-158 0,0 0 158 16,21-15-158-16,-7-11 158 0,21-17-662 16</inkml:trace>
  <inkml:trace contextRef="#ctx0" brushRef="#br0" timeOffset="57533.159">30442 3584 718 0,'0'0'0'0,"5"15"0"15,5 9 0-15,-10-24 96 0,0 0-96 0,-1 14 97 16,-8-5-97-16,9-9 79 0,0 0-79 0,-12 15 80 16,-6 0-80-16,18-15 38 0,0 0-38 0,-22 28 39 15,-4 11-39-15,26-39 1 0,0 0-1 0,-30 40 2 16,-1 8-2-16,31-48 6 0,0 0-6 0,-28 42 6 16,0-2-6-16,28-40 3 0,0 0-3 0,-21 29 3 15,3-7-3-15,18-22-13 0,0 0 13 0,-12 17-13 0,4-3 13 0,8-14-131 16,0 0 131-16,5-3-131 0,12-9 131 0,-17 12-141 15,0 0 141-15,28-28-141 16,10-11 141-16,29-28-354 0</inkml:trace>
  <inkml:trace contextRef="#ctx0" brushRef="#br0" timeOffset="57773.121">30630 3855 987 0,'0'0'0'0,"-5"-6"0"0,-4 0 0 0,9 6 136 0,0 0-136 0,3-4 136 16,10 4-136-16,-13 0 107 0,0 0-107 0,15 4 107 15,8-1-107-15,-23-3 25 0,0 0-25 0,26 0 26 16,7 3-26-16,-33-3 5 0,0 0-5 0,35 0 5 16,5-3-5-16,-40 3-20 0,0 0 20 0,42-3-19 15,1-6 19-15,-43 9-114 0,0 0 114 0,44-12-113 16,1-7 113-16,-45 19-217 0,0 0 217 0,40-20-216 15,-1-8 216-15,39-18-513 16</inkml:trace>
  <inkml:trace contextRef="#ctx0" brushRef="#br0" timeOffset="58030.538">31179 3639 729 0,'0'0'0'0,"0"0"0"0,0 3 0 0,0-3 86 16,0 0-86-16,7 0 87 0,6 0-87 0,-13 0 55 16,0 0-55-16,13-3 56 0,1 1-56 0,-14 2 22 15,0 0-22-15,15 0 23 0,4 2-23 0,-19-2 4 16,0 0-4-16,25 12 5 0,6 7-5 0,-31-19 2 16,0 0-2-16,30 20 3 0,3 6-3 0,-33-26 0 0,0 0 0 15,30 24 0-15,-1 0 0 0,-29-24-94 0,0 0 94 16,28 12-94-16,0-5 94 0,-28-7-178 0,0 0 178 15,26-4-178-15,0-11 178 16,26-6-292-16</inkml:trace>
  <inkml:trace contextRef="#ctx0" brushRef="#br0" timeOffset="58269.53">31644 3414 135 0,'0'0'0'0,"-2"24"0"15,0 16 0-15,2-40 101 0,0 0-101 0,-7 13 102 16,-3-16-102-16,10 3 102 0,0 0-102 0,-9 0 103 15,2-3-103-15,2 3 88 0,1 0-88 0,-3 6 89 16,0 11-89-16,7-17 80 0,0 0-80 0,-13 24 81 16,-5 11-81-16,18-35 63 0,0 0-63 0,-19 32 64 15,-2 3-64-15,21-35 36 0,0 0-36 0,-28 36 37 16,-5 3-37-16,33-39 18 0,0 0-18 0,-26 31 18 0,5-4-18 16,21-27-13-16,0 0 13 0,-16 17-12 0,4-3 12 15,12-14-96-15,0 0 96 0,-5 9-96 16,5-4 96-16,0-5-134 0,0 0 134 0,19-5-134 0,14-14 134 15,19-5-381-15</inkml:trace>
  <inkml:trace contextRef="#ctx0" brushRef="#br0" timeOffset="58658.8">31818 3812 292 0,'0'0'0'0,"-9"-2"0"0,-6-5 0 0,15 7 73 16,0 0-73-16,0 0 74 0,7 7-74 0,-7-7 110 15,0 0-110-15,3 2 110 0,2 5-110 0,-5-7 116 0,0 0-116 16,4 3 117-16,-3-3-117 0,-1 0 101 0,0 0-101 0,0 0 101 16,0 0-101-16,0 0 82 0,0 0-82 0,-5 0 83 15,-2 0-83-15,7 0 66 0,0 0-66 16,-8 0 66-16,-3 0-66 0,11 0 31 0,0 0-31 0,-10 0 31 16,-1-3-31-16,11 3 4 0,0 0-4 0,-10 3 5 15,1-3-5-15,9 0 1 0,0 0-1 0,-10 12 2 16,-3 0-2-16,5 3-2 0,1 1 2 0,3 1-1 15,4-5 1-15,0-12-1 0,0 0 1 0,14 19 0 16,12-2 0-16,-26-17-1 0,0 0 1 0,32 10 0 16,8-5 0-16,-40-5 2 0,0 0-2 15,40-1 2-15,2-10-2 0,-42 11 43 0,0 0-43 0,34-12 43 16,-2-3-43-16,-32 15 36 0,0 0-36 0,21-17 37 16,-7-5-37-16,-14 22 4 0,0 0-4 0,3-21 5 15,-8-6-5-15,5 27-2 0,0 0 2 0,-23-21-2 0,-12 2 2 16,35 19-105-16,0 0 105 0,-47-8-104 0,-14 8 104 15,61 0-136-15,0 0 136 0,-69 1-135 16,-10 6 135-16,-69-2-768 0</inkml:trace>
  <inkml:trace contextRef="#ctx0" brushRef="#br0" timeOffset="59803.506">28461 4917 1020 0,'0'0'0'0,"7"-4"0"0,5-4 0 0,-8 4 78 0,-4-3-78 16,0 7 79-16,3-1-79 0,-3 1 40 0,0 0-40 15,0 0 40-15,0 0-40 0,0 0 2 0,0 3-2 0,0-3 3 16,0 0-3-16,0 0-19 0,-3 0 19 16,3 0-18-16,0 0 18 0,0 0-21 0,-4 5 21 0,4-5-21 15,-2 4 21-15,2-4-4 0,-3 0 4 0,3 0-4 16,0 0 4-16,0 0 0 0,-4 1 0 15,4-1 0-15,-1 4 0 0,1-4-1 0,0 0 1 0,-4 19 0 16,-3 12 0-16,7-31-1 0,0 0 1 0,-9 44 0 16,-3 18 0-16,-2-6 0 0,0 3 0 0,6-17 1 15,1-6-1-15,1-5 2 0,1-7-2 16,2-5 3-16,1-5-3 0,2-14 2 16,0 0-2-16,-2 15 2 0,2-5-2 0,0-10-7 0,0 0 7 0,0 11-6 15,0-4 6-15,0-7-5 0,0 0 5 0,0 6-5 16,2-4 5-16,-2-2 16 0,3-2-16 15,-1-4 17-15,-2-1-17 16,0-5 62-16,0-5-62 0,-3-6 63 16,-1-2-63-16,4 25 66 0,0 0-66 0,-7-35 66 0,0-11-66 0,7 46 37 0,0 0-37 0,-8-44 37 0,-1-4-37 0,9 48 37 15,0 0-37-15,-7-47 37 0,0 3-37 0,7 44 1 16,0 0-1-16,-4-40 1 0,4 6-1 16,0 34-1-16,0 0 1 0,2-31 0 0,3 7 0 0,-5 24-8 15,0 0 8-15,7-24-8 0,2 9 8 0,-4-1-5 16,-1 8 5-16,-1 1-5 0,3 2 5 0,-3 1-3 15,-1 4 3-15,-2 0-3 0,3 0 3 0,-3 0-11 16,0 0 11-16,0 0-11 0,0 0 11 0,0 0-39 16,2 4 39-16,0-1-38 0,-1-1 38 0,3 8-41 15,-1 4 41-15,3 13-41 0,2 11 41 0,-8-38-51 0,0 0 51 16,13 48-51-16,2 10 51 0,-1-6-32 0,2 3 32 16,1-4-32-16,4-8 32 0,-21-43-10 0,0 0 10 15,26 41-9-15,6-3 9 0,-32-38-13 0,0 0 13 0,38 29-12 16,6-5 12-16,-44-24 0 0,0 0 0 0,38 19 0 15,-2-13 0-15,-36-6 35 0,0 0-35 0,30 4 36 16,-5-8-36-16,-25 4 64 0,0 0-64 0,20-10 64 16,-2-7-64-16,-18 17 85 0,0 0-85 0,12-22 85 15,-3-7-85-15,-9 29 81 0,0 0-81 0,5-35 81 16,-5-9-81-16,0 44 59 0,0 0-59 0,-2-43 59 16,-1-8-59-16,3 51 42 0,0 0-42 0,-5-40 43 15,-1 1-43-15,6 39-1 0,0 0 1 16,-5-31 0-16,2 3 0 0,3 28-74 0,0 0 74 0,-4-20-73 15,2 5 73-15,2 15-145 0,0 0 145 0,0-11-145 0,2 6 145 16,-2 5-163-16,0 0 163 0,0 0-162 0,0 5 162 0,0 2-760 16</inkml:trace>
  <inkml:trace contextRef="#ctx0" brushRef="#br0" timeOffset="60364.562">28978 5378 1244 0,'0'0'0'0,"0"-12"0"16,0-4 0-16,0 16 102 0,0 0-102 0,4-7 103 15,3 6-103-15,-7 1 39 0,0 0-39 0,7 0 39 16,0 0-39-16,-7 0-20 0,0 0 20 0,8 0-20 15,1 0 20-15,-9 0-64 0,0 0 64 0,7 0-64 16,-2-4 64-16,-5 4-12 0,0 0 12 0,6 0-12 16,-1 0 12-16,-5 0 0 0,0 0 0 0,3 0 0 15,1 4 0-15,-4-4 9 0,0 0-9 0,3 0 10 16,1 0-10-16,-4 0 19 0,0 0-19 0,3 0 20 16,1 0-20-16,-4 0 9 0,0 0-9 0,3 0 9 15,1 0-9-15,-4 0 17 0,0 0-17 0,3 0 17 16,-1 0-17-16,-2 0 1 0,0 0-1 0,0 0 1 15,3 1-1-15,-3-1 0 0,0 0 0 0,0 0 0 0,0 0 0 16,0 0-2-16,0 0 2 0,0 0-1 0,0 0 1 16,0 0-2-16,0 0 2 0,0 0-2 0,-1 7 2 0,1-7 0 15,0 0 0-15,-2 4 0 0,-2 4 0 0,4-8 0 16,0 0 0-16,-3 7 0 0,1 5 0 0,2-12 0 16,0 0 0-16,-2 12 0 0,2 0 0 0,0-12 8 15,0 0-8-15,4 15 9 0,5-3-9 0,-9-12 4 16,0 0-4-16,12 12 4 15,5 0-4-15,-17-12 13 0,0 0-13 0,21 7 14 0,5-2-14 0,-26-5 4 16,0 0-4-16,26 0 4 0,2 0-4 0,-28 0-19 16,0 0 19-16,23 0-18 0,-2 0 18 0,-21 0-63 15,0 0 63-15,15-5-63 0,-1 2 63 0,-14 3-100 0,0 0 100 16,13-7-99-16,-1 2 99 0,-12 5-129 16,0 0 129-16,12-11-128 0,2 3 128 0,12-13-569 0</inkml:trace>
  <inkml:trace contextRef="#ctx0" brushRef="#br0" timeOffset="60700.782">29532 5114 1065 0,'0'0'0'0,"0"5"0"15,-1 2 0-15,1-7 83 0,0 0-83 0,0 0 83 16,0 0-83-16,0 0 43 0,0 0-43 0,0 0 44 16,1-4-44-16,-1 4 14 0,0 0-14 0,4-1 15 0,-1-1-15 15,-3 2-1-15,0 0 1 0,5-2 0 0,1 2 0 0,-6 0 0 16,0 0 0-16,10-3 0 0,4 3 0 0,-14 0 13 16,0 0-13-16,19 0 13 0,7 3-13 15,-26-3 17-15,0 0-17 0,30 0 17 0,3 2-17 0,-33-2 40 16,0 0-40-16,31 0 41 0,1 0-41 0,-32 0 0 15,0 0 0-15,26-2 1 0,-2-1-1 0,-24 3-49 16,0 0 49-16,18-5-49 0,-6-2 49 16,-12 7-112-16,0 0 112 0,10-12-111 0,-3 0 111 0,-7 12-159 15,0 0 159-15,4-11-159 0,-6 3 159 0,4-13-537 0</inkml:trace>
  <inkml:trace contextRef="#ctx0" brushRef="#br0" timeOffset="60933.74">29668 5287 729 0,'0'0'0'0,"12"3"0"16,11 6 0-16,-6-2 125 0,1-2-125 0,-1 3 126 16,2 3-126-16,-1-8 69 0,-1-1-69 0,-3 1 70 15,-2 1-70-15,1-3 24 0,-3-2-24 0,-1 1 25 16,-1 1-25-16,-8-1-42 0,0 0 42 0,11 0-42 15,-1-1 42-15,-10 1-101 0,0 0 101 0,9 0-100 16,-2 0 100-16,-7 0-150 0,0 0 150 0,9-4-150 16,1 4 150-16,9-5-340 0</inkml:trace>
  <inkml:trace contextRef="#ctx0" brushRef="#br0" timeOffset="62996.433">30355 4920 147 0,'0'0'0'0,"7"5"0"0,3-1 0 0,-10-4 35 15,0 0-35-15,5 0 35 0,0 0-35 0,-5 0 23 0,0 0-23 16,0 0 24-16,0 0-24 0,0 0 53 0,0 0-53 15,0 0 54-15,-5-4-54 0,2 4 57 0,-1-3-57 16,1 1 58-16,1 2-58 0,2 0 55 0,-3-3-55 16,3 3 56-16,-2-4-56 0,2 4 51 0,-4 0-51 0,4 0 51 15,-3 0-51-15,-1 0 38 0,1 0-38 0,-1 0 39 16,3 0-39-16,1 0 51 0,-4 4-51 0,4-4 52 16,0 0-52-16,0 0 48 0,-3-4-48 0,3 4 48 15,-2-3-48-15,2 3 48 0,0-4-48 0,0 4 48 16,0 0-48-16,0 0 65 0,0 0-65 0,0 0 65 15,0 0-65-15,0 0 46 0,0 0-46 0,0 0 46 16,0 0-46-16,0 0 55 0,-4 2-55 0,4-2 55 16,0 0-55-16,0 0 38 0,0 0-38 0,0 0 38 15,0 0-38-15,0 0 27 0,0 0-27 0,0 0 27 16,0 5-27-16,0-5 26 0,0 0-26 0,6 7 26 0,4 2-26 16,-10-9 8-16,0 0-8 0,18 19 8 15,8 5-8-15,-26-24 10 0,0 0-10 0,29 27 11 0,6 9-11 16,-35-36-16-16,0 0 16 15,35 31-15-15,0 1 15 0,-35-32-36 0,0 0 36 0,31 28-35 0,-1-4 35 0,-30-24-21 16,0 0 21-16,22 19-21 0,-2-4 21 16,-20-15-37-16,0 0 37 0,15 12-36 0,-4-4 36 0,-11-8-65 15,0 0 65-15,7 7-64 0,-2-2 64 0,-5-5-112 16,0 0 112-16,3 4-112 0,-1-4 112 0,-2 0-131 16,0 0 131-16,0 0-130 0,0 0 130 0,0 0-146 15,0 0 146-15,-3 0-145 0,-4-7 145 0,-4 2-279 16</inkml:trace>
  <inkml:trace contextRef="#ctx0" brushRef="#br0" timeOffset="63330.59">30684 4792 404 0,'0'0'0'0,"-2"18"0"16,-1 10 0-16,3-28 74 0,0 0-74 0,-2 3 74 15,0-15-74-15,2 12 54 0,0 0-54 0,-2-7 54 16,1-5-54-16,-1 6 39 0,2 0-39 0,-2 3 39 16,2 0-39-16,0 3 7 0,0 0-7 0,0 0 7 15,0 0-7-15,0 0 28 0,-3 3-28 0,3-3 28 16,0 0-28-16,0 0 35 0,0 0-35 0,-9 12 36 16,-7 9-36-16,16-21 21 0,0 0-21 0,-21 29 21 0,-5 8-21 15,26-37 29-15,0 0-29 0,-28 47 29 16,-3 4-29-16,31-51 21 0,0 0-21 0,-28 46 21 0,0 2-21 15,28-48 10-15,0 0-10 0,-21 40 10 0,4-8-10 0,17-32-13 16,0 0 13-16,-14 28-13 0,5-6 13 0,9-22-97 16,0 0 97-16,-7 15-97 0,4-3 97 0,3-12-129 15,0 0 129-15,5 9-128 0,9-6 128 0,5 9-331 16</inkml:trace>
  <inkml:trace contextRef="#ctx0" brushRef="#br0" timeOffset="63948.789">30773 5074 259 0,'0'0'0'0,"5"0"0"0,4 0 0 0,-9 0-31 16,0 0 31-16,5 0-31 0,-2 0 31 0,-3 0-13 16,0 0 13-16,0 0-13 0,0 0 13 0,0 0-2 15,0 0 2-15,-1 4-1 0,-1-3 1 0,2-1 44 0,0 0-44 16,-2 4 44-16,0-1-44 0,2-3 89 15,0 0-89-15,-1 4 90 0,-3-1-90 0,4-3 98 0,0 0-98 16,-3 5 98-16,1-5-98 0,2 0 81 0,0 0-81 0,0 0 82 16,-4 4-82-16,4-4 71 0,0 0-71 15,6 0 72-15,4 0-72 0,-10 0 50 0,0 0-50 0,18 0 50 16,6-4-50-16,-24 4 22 0,0 0-22 16,30-5 23-16,4 2-23 0,-34 3 36 0,0 0-36 15,32-4 37-15,1 4-37 0,-33 0 12 0,0 0-12 0,28-3 13 16,-4 1-13-16,-24 2 2 0,0 0-2 0,19-2 2 15,-3 2-2-15,-16 0-37 0,0 0 37 0,12-1-36 16,-5 1 36-16,-7 0-122 0,0 0 122 0,7-7-121 16,-3 2 121-16,-4 5-121 0,0 0 121 0,0-12-120 15,-2-4 120-15,0-9-381 0</inkml:trace>
  <inkml:trace contextRef="#ctx0" brushRef="#br0" timeOffset="64254.689">31149 4901 953 0,'0'0'0'0,"-4"0"0"0,-2 0 0 0,6 0 127 16,0 0-127-16,0 0 127 0,0 0-127 0,0 0 58 15,5 0-58-15,-2 0 59 0,1 0-59 0,1 0 24 16,2 0-24-16,-2-3 25 0,2-1-25 0,-2 3 0 0,2-3 0 15,-1 1 1-15,-3 3-1 0,4 0-8 0,0 0 8 16,2 3-7-16,1 2 7 0,-10-5-10 0,0 0 10 16,16 14-9-16,5 7 9 0,-21-21-10 0,0 0 10 15,22 31-9-15,4 4 9 0,-26-35-9 0,0 0 9 0,32 36-8 16,3 4 8-16,-35-40-39 0,0 0 39 0,35 34-38 16,3-6 38-16,-38-28-108 0,0 0 108 0,31 20-108 15,-5-4 108-15,-26-16-144 16,0 0 144-16,21 0-143 0,-3-7 143 0,20 2-448 0</inkml:trace>
  <inkml:trace contextRef="#ctx0" brushRef="#br0" timeOffset="64529.742">31487 4696 595 0,'0'0'0'0,"2"8"0"15,3 8 0-15,-5-16 122 0,0 0-122 0,0 0 122 16,2-7-122-16,-2 7 96 0,0 0-96 0,0-4 96 0,-2 3-96 0,2 1 71 15,0 0-71-15,0 0 72 0,0 0-72 16,0 0 35-16,0 0-35 0,-5 12 35 0,-6 12-35 16,11-24-4-16,0 0 4 0,-17 30-3 0,-6 6 3 0,23-36-27 15,0 0 27-15,-26 43-27 0,-2 2 27 0,28-45-38 16,0 0 38-16,-28 50-37 0,-1 1 37 16,29-51-24-16,0 0 24 0,-25 39-23 0,6-3 23 15,19-36-53-15,0 0 53 0,-16 31-52 0,6-10 52 0,10-21-164 16,0 0 164-16,-4 20-164 0,6-1 164 0,-2-19-106 15,0 0 106-15,18 7-106 0,10-14 106 0,17 4-226 0</inkml:trace>
  <inkml:trace contextRef="#ctx0" brushRef="#br0" timeOffset="64896.833">31644 5052 684 0,'0'0'0'0,"-9"2"0"15,-3 3 0-15,12-5 81 0,0 0-81 0,-5 0 82 16,5 0-82-16,0 0 58 0,0 0-58 0,0 0 58 16,0 0-58-16,0 0 38 0,0 0-38 0,0 0 38 15,-4 0-38-15,4 0 15 0,0 0-15 0,-5 0 15 16,0 3-15-16,5-3 10 0,0 0-10 0,-6 0 11 16,-1 0-11-16,7 0 10 0,0 0-10 0,-5 4 10 15,0-4-10-15,5 0 3 0,0 0-3 0,-3 5 4 0,-1 3-4 16,4-8 2-16,0 0-2 0,4 14 3 0,2 2-3 15,-6-16 5-15,0 0-5 0,11 12 5 0,5 0-5 16,-16-12 6-16,0 0-6 0,14 5 6 0,1-2-6 16,-15-3 14-16,0 0-14 0,12 0 15 0,-1 0-15 0,-11 0 14 15,0 0-14-15,7 0 15 0,-2-3-15 0,-5 3 34 16,0 0-34-16,4-4 34 0,-3 3-34 0,-1 1 35 16,0 0-35-16,0-12 35 0,-1-2-35 0,1 14-10 15,0 0 10-15,-7-17-10 0,-6-6 10 0,13 23-126 16,0 0 126-16,-24-17-126 0,-9-2 126 0,-25-20-710 15</inkml:trace>
  <inkml:trace contextRef="#ctx0" brushRef="#br0" timeOffset="65477.889">30377 4574 583 0,'0'0'0'0,"14"0"0"0,9 0 0 0,-23 0 13 0,0 0-13 16,-4 9 13-16,-15-3-13 0,19-6 6 0,0 0-6 15,-14 9 6-15,0 0-6 0,14-9-1 0,0 0 1 16,-14 12-1-16,2 3 1 0,12-15-22 16,0 0 22-16,-10 19-22 0,-1-2 22 0,11-17 0 0,0 0 0 0,-14 27 0 15,0 8 0-15,-1-5 13 0,-3 3-13 0,6-6 14 16,5-8-14-16,7-19 35 0,0 0-35 15,-16 45 36-15,-4 17-36 0,20-62 20 16,0 0-20-16,-18 66 20 0,2 13-20 0,16-79 19 0,0 0-19 0,4 91 20 16,13 15-20-16,-17-106-4 0,0 0 4 0,37 88-3 15,17-10 3-15,-54-78-48 0,0 0 48 0,82 55-48 16,24-19 48-16,-106-36-145 0,0 0 145 0,117 22-145 16,13-16 145-16,118 18-173 0</inkml:trace>
  <inkml:trace contextRef="#ctx0" brushRef="#br0" timeOffset="65850.735">31520 4497 729 0,'0'0'0'0,"5"3"0"0,6 4 0 0,-11-7 29 15,0 0-29-15,5 4 29 0,-2 1-29 0,-3-5 0 0,0 0 0 0,4 3 0 16,1 1 0-16,-5-4-5 0,0 0 5 0,7 12-5 16,4 8 5-16,-11-20-22 0,0 0 22 0,12 28-22 15,3 11 22-15,-1 0-5 16,-1 8 5-16,-3-8-4 0,0 0 4 0,-10-39 5 0,0 0-5 0,7 52 5 15,-1 8-5-15,-6-60 34 0,0 0-34 0,3 63 35 16,-1 7-35-16,-2-11 28 0,-2-4-28 16,0-16 28-16,1-15-28 15,-1 0 16-15,2-9-16 0,2 9 17 0,1 4-17 0,-1-9-42 0,-2-4 42 0,0-3-42 16,2-3 42-16,-2-9-82 0,0 0 82 0,8-9-82 16,6-10 82-16,9-5-403 0</inkml:trace>
  <inkml:trace contextRef="#ctx0" brushRef="#br0" timeOffset="66227.14">31968 4437 460 0,'0'0'0'0,"-2"3"0"0,-1 6 0 0,3-9 18 0,0 0-18 16,-2 3 18-16,0 3-18 0,2-6 10 0,0 0-10 0,-2 6 11 15,2-2-11-15,0-4 1 0,0 0-1 16,-3 8 1-16,-2 4-1 0,5-12-1 0,0 0 1 0,-11 24-1 15,-3 11 1-15,14-35 5 0,0 0-5 16,-15 48 6-16,-3 6-6 0,18-54 33 0,0 0-33 0,-17 67 34 16,1 7-34-16,16-74 18 0,0 0-18 0,-16 92 19 15,2 18-19-15,14-110-19 0,0 0 19 0,-5 86-18 16,9-6 18-16,-4-80-100 0,0 0 100 0,12 62-100 16,9-18 100-16,12 63-212 0</inkml:trace>
  <inkml:trace contextRef="#ctx0" brushRef="#br0" timeOffset="66635.507">31929 4641 539 0,'0'0'0'0,"2"12"0"0,0 3 0 0,-2-15 32 16,0 0-32-16,3 4 32 0,3-4-32 0,-6 0 10 16,0 0-10-16,5 0 10 0,2 0-10 0,-7 0 20 15,0 0-20-15,10 1 20 0,2 3-20 0,-12-4 7 0,0 0-7 0,14 7 7 16,4 5-7-16,-18-12 44 0,0 0-44 0,21 15 44 15,5 9-44-15,-3 0 37 0,1 0-37 0,-3-3 37 16,-4-3-37-16,-17-18 16 0,0 0-16 0,26 24 17 16,4 0-17-16,-30-24 22 0,0 0-22 0,31 28 22 15,4 3-22-15,-35-31 8 0,0 0-8 0,30 24 8 16,-2 3-8-16,-28-27-33 0,0 0 33 0,21 19-33 16,-4-5 33-16,-17-14-109 0,0 0 109 0,12 10-109 15,-3-2 109-15,-9-8-134 0,0 0 134 0,9-3-134 16,-2-2 134-16,8-5-192 0</inkml:trace>
  <inkml:trace contextRef="#ctx0" brushRef="#br0" timeOffset="66910.045">32398 4634 572 0,'0'0'0'0,"0"0"75"0,0 0-75 0,0 0 76 0,0 3-76 0,0-3 51 16,0 0-51-16,0 0 51 0,0 0-51 0,0 0 16 16,0 0-16-16,-12 9 17 0,-9 10-17 0,21-19 7 15,0 0-7-15,-30 32 8 0,-6 11-8 0,3 0 7 0,-2 2-7 16,9-11 8-16,7-3-8 0,19-31 7 0,0 0-7 16,-28 39 8-16,-2 9-8 0,30-48 1 15,0 0-1-15,-24 34 1 0,4-5-1 0,20-29-47 0,0 0 47 0,-13 24-46 16,6-5 46-16,7-19-157 0,0 0 157 15,10 4-156-15,16-16 156 0,-26 12-95 16,0 0 95-16,33-19-95 0,9-14 95 0,33-18-148 0</inkml:trace>
  <inkml:trace contextRef="#ctx0" brushRef="#br0" timeOffset="67230.581">32447 4867 852 0,'0'0'0'0,"0"10"83"0,2 7-83 0,3-13 83 0,5-9-83 0,1 5 38 15,3-4-38-15,-4 4 39 0,1-3-39 16,2-1 5-16,5 3-5 0,-8 1 5 0,-3 0-5 0,4 0 0 15,3 0 0-15,0 1 1 0,0 3-1 0,-14-4 0 16,0 0 0-16,15 0 0 0,1 0 0 0,-16 0 0 16,0 0 0-16,17 0 1 0,1-4-1 0,-18 4-4 15,0 0 4-15,17-5-4 0,1-5 4 0,-18 10-84 16,0 0 84-16,19-14-83 0,3-5 83 0,-22 19-158 16,0 0 158-16,21-24-157 0,2 0 157 0,21-25-364 15</inkml:trace>
  <inkml:trace contextRef="#ctx0" brushRef="#br0" timeOffset="67509.174">32933 4668 1020 0,'0'0'0'0,"0"0"106"0,0 0-106 0,3 0 107 16,3-3-107-16,-6 3 85 0,0 0-85 0,5-4 85 15,0-1-85-15,-5 5 32 0,0 0-32 0,7-3 33 0,3-1-33 16,-10 4-1-16,0 0 1 0,11 4 0 16,3-1 0-16,-14-3-1 0,0 0 1 0,14 9 0 0,1 6 0 15,-15-15-4-15,0 0 4 0,14 16-3 16,2 4 3-16,-16-20-6 0,0 0 6 0,14 19-6 0,-2-2 6 16,-12-17-38-16,0 0 38 0,12 16-38 0,-1-4 38 15,-11-12-64-15,0 0 64 0,12 6-63 0,0-9 63 0,-12 3-84 16,0 0 84-16,18-12-83 0,1-8 83 15,17-11-727-15</inkml:trace>
  <inkml:trace contextRef="#ctx0" brushRef="#br0" timeOffset="67755.654">33222 4434 774 0,'0'6'0'0,"0"-6"27"15,0 0-27-15,2 6 27 0,0 4-27 0,-2-10 42 0,0 0-42 16,1 8 43-16,1-1-43 0,-2-7 41 0,0 0-41 15,2 12 41-15,-2 4-41 0,0-16 10 0,0 0-10 0,0 24 10 16,-2 3-10-16,2-27 21 0,0 0-21 0,-7 33 21 16,-5 6-21-16,12-39 4 0,0 0-4 15,-14 34 4-15,-3-1-4 0,-1-1 0 0,-1-2 0 0,8-10 0 16,5-11 0-16,-1-1-81 0,0-1 81 0,-2 5-80 16,0-2 80-16,9-10-181 0,0 0 181 0,-7 9-181 15,0-1 181-15,-7 11-302 0</inkml:trace>
  <inkml:trace contextRef="#ctx0" brushRef="#br0" timeOffset="68042.327">33342 4819 729 0,'-3'0'0'0,"-8"0"103"0,-4 0-103 0,9 0 103 0,6 3-103 0,0-3 70 15,7 4-70-15,-3-4 71 0,-1 0-71 0,-3 0 37 16,0 0-37-16,0 0 38 0,4 0-38 0,-4 0 1 16,0 0-1-16,0 0 1 0,2 3-1 0,-2-3 1 15,0 0-1-15,0 14 2 0,1 8-2 0,-1-22 9 16,0 0-9-16,0 40 9 0,-1 8-9 0,1-48 3 16,0 0-3-16,-4 54 4 0,-1 5-4 0,5-59 0 0,0 0 0 15,-5 51 1-15,-1 1-1 16,6-52-37-16,0 0 37 0,-3 35-37 0,-1-4 37 0,4-31-144 0,0 0 144 15,0 24-144-15,2-5 144 0,-2-19-147 0,0 0 147 0,5 0-146 16,6-15 146-16,5-4-299 0</inkml:trace>
  <inkml:trace contextRef="#ctx0" brushRef="#br0" timeOffset="68309.845">33339 4492 740 0,'0'3'0'0,"0"6"110"0,2-2-110 0,-2-7 110 0,3 0-110 16,-1-4 89-16,1 1-89 0,-1-2 90 0,0 3-90 16,-2 2 53-16,5-2-53 0,0 2 53 15,0 0-53-15,-5 0 9 0,0 0-9 0,11 17 9 0,1 11-9 0,-12-28 29 16,0 0-29-16,12 46 29 0,2 11-29 15,-3 1 5-15,-1 3-5 0,-3-9 5 0,-3-1-5 0,-4-51-50 16,0 0 50-16,-2 60-49 0,-3 2 49 0,5-62-118 16,0 0 118-16,-14 53-118 0,-7-7 118 0,-14 54-658 15</inkml:trace>
  <inkml:trace contextRef="#ctx0" brushRef="#br0" timeOffset="195189.927">17501 7747 1065 0,'0'0'0'0,"0"0"-208"0,0 0 208 0,0 0-208 16,-21 0 208-16,21 0-64 0,0 0 64 0,-8 0-64 15,4 0 64-15,4 0-27 0,0 0 27 0,-7 0-27 16,5 0 27-16,2 0-2 0,0 0 2 0,0 0-1 16,-3 0 1-16,3 0 15 0,0 0-15 0,0 0 15 15,0 0-15-15,0 0 56 0,0 0-56 0,0 0 56 16,0 0-56-16,0 0 36 0,0 0-36 0,0 0 37 0,0 0-37 16,0 0 10-16,0 0-10 0,0 0 10 0,0 0-10 15,0 0 13-15,0 0-13 0,0 0 14 16,0 0-14-16,0 0 8 0,0 0-8 0,0 0 9 0,0 0-9 0,0 0 8 15,0 0-8-15,0 0 8 0,0 0-8 0,0 0 33 16,0 0-33-16,0 0 33 0,0 0-33 16,0 0 16-16,0 0-16 0,0 0 17 0,5 0-17 0,-5 0 18 15,0 0-18-15,7 0 19 0,2 0-19 0,-9 0 18 16,0 0-18-16,12 0 18 0,5 3-18 0,-17-3 3 16,0 0-3-16,21 2 4 0,6 5-4 0,-27-7 7 15,0 0-7-15,26 3 8 0,7 4-8 0,-33-7 7 16,0 0-7-16,33 5 8 0,2 0-8 0,-35-5 7 0,0 0-7 15,38 4 8-15,2-1-8 0,-40-3 8 0,0 0-8 16,42 0 8-16,3 0-8 0,-45 0 8 16,0 0-8-16,44-3 8 0,1-1-8 0,-45 4 23 0,0 0-23 0,47-1 24 31,0-3-24-31,-47 4 12 0,0 0-12 0,51-3 13 0,1-2-13 0,-52 5 10 0,0 0-10 0,54-4 10 16,2 1-10-16,-56 3 17 15,0 0-17-15,54-5 17 0,-2 1-17 0,-52 4 14 0,0 0-14 0,47-3 15 16,-2-2-15-16,-45 5 15 0,0 0-15 0,40-4 16 15,-1-3-16-15,-39 7 9 0,0 0-9 0,36-5 10 16,-3 2-10-16,-33 3 16 0,0 0-16 0,33-4 17 16,-1 4-17-16,-32 0 8 0,0 0-8 0,29 0 8 15,1 0-8-15,-30 0 15 0,0 0-15 0,26 0 16 16,-1 0-16-16,-25 0 23 0,0 0-23 0,20 4 24 0,1-4-24 16,-21 0 7-16,0 0-7 0,16 2 8 0,-4-1-8 15,-12-1 34-15,0 0-34 0,12 2 35 16,-1 0-35-16,-11-2 5 0,0 0-5 0,9 1 5 0,-2 3-5 0,-7-4 10 15,0 0-10-15,7 0 10 0,-4 3-10 0,-3-3-50 16,0 0 50-16,5 0-50 16,-1 0 50-16,-4 0-68 0,0 0 68 0,-9-3-68 0,-10-4 68 0,-9-2-842 15</inkml:trace>
  <inkml:trace contextRef="#ctx0" brushRef="#br0" timeOffset="-206693.393">24470 10191 292 0,'0'0'0'0,"-9"-5"0"16,-7-7 0-16,16 12 39 0,0 0-39 0,0 0 40 16,6 2-40-16,-6-2 58 0,0 0-58 0,5 2 58 15,0 3-58-15,-2-2 63 0,1-3-63 0,-1 2 64 16,1-2-64-16,-4 0 61 0,0 0-61 0,0 0 61 15,3-2-61-15,-3 2 52 0,0 0-52 0,0 0 53 16,6-3-53-16,-6 3 45 0,0 0-45 0,5-5 45 16,4 0-45-16,-9 5 29 0,0 0-29 0,12-6 29 0,5 1-29 15,-17 5 25-15,0 0-25 0,30 0 26 0,8 4-26 16,-1-3 44-16,3 3-44 16,-4-1 45-16,3 1-45 0,-8 1 33 0,2-2-33 0,2-1 33 0,2 0-33 0,-37-2 8 15,0 0-8-15,41 5 9 0,6-2-9 0,-47-3 3 16,0 0-3-16,44 0 3 0,1 0-3 15,-45 0-54-15,0 0 54 0,40 0-54 0,-3-3 54 16,-37 3-109-16,0 0 109 0,23-12-109 0,-13-12 109 0,25-12-582 16</inkml:trace>
  <inkml:trace contextRef="#ctx0" brushRef="#br0" timeOffset="-206409.529">24942 10020 1132 0,'0'0'0'0,"7"-2"0"16,7-3 0-16,-14 5 146 0,0 0-146 0,19 0 147 15,9 2-147-15,-28-2 82 0,0 0-82 0,26 5 83 16,7 4-83-16,-33-9 36 0,0 0-36 0,30 12 37 16,-1-4-37-16,-29-8 1 0,0 0-1 0,25 10 2 15,-6 2-2-15,-19-12 1 0,0 0-1 0,17 12 1 16,-1 0-1-16,-16-12 8 0,0 0-8 0,9 12 9 15,-6 0-9-15,-3-12-62 0,0 0 62 0,-5 21-62 16,-7 10 62-16,12-31-76 0,0 0 76 0,-18 34-75 16,-4 4 75-16,22-38-101 0,0 0 101 0,-28 39-101 15,-4 1 101-15,32-40-194 0,0 0 194 0,-29 34-193 16,1-2 193-16,-30 35-508 0</inkml:trace>
  <inkml:trace contextRef="#ctx0" brushRef="#br0" timeOffset="-205624.36">26161 9458 718 0,'0'0'0'0,"-5"0"0"16,-5 0 0-16,10 0 107 0,0 0-107 0,0 0 108 15,0 0-108-15,0 0 59 0,0 0-59 0,0 0 60 16,5 2-60-16,-5-2 27 0,0 0-27 0,0 0 27 0,5 0-27 16,-5 0-1-16,0 0 1 0,0 0-1 15,4-2 1-15,-4 2-1 0,0 0 1 0,0 0-1 0,3-3 1 16,-3 3 1-16,0 0-1 0,0 0 1 0,0 0-1 0,0 0-1 15,0 0 1-15,2 5-1 0,1 5 1 16,-3-10-9-16,0 0 9 0,7 28-9 0,5 13 9 0,-1-2-9 16,-1 4 9-16,-3-12-8 0,-1-11 8 0,-1 4-17 15,0 2 17-15,0 1-16 0,2 6 16 0,-7-33 0 16,0 0 0-16,7 26 0 0,2-2 0 0,-9-24 5 16,0 0-5-16,9 20 5 0,-1-8-5 0,-8-12 8 15,0 0-8-15,12 5 8 0,2-6-8 0,-14 1 4 0,0 0-4 16,16-12 4-16,3-9-4 0,-19 21 7 15,0 0-7-15,18-27 7 0,-1-8-7 0,-17 35 3 0,0 0-3 16,16-39 3-16,-1-7-3 0,-15 46 1 0,0 0-1 0,14-53 2 16,0-6-2-1,-14 59 1-15,0 0-1 0,9-51 2 0,0 0-2 0,-9 51 3 0,0 0-3 0,10-43 4 16,1 0-4-16,-11 43 5 0,0 0-5 0,15-33 6 16,6 8-6-16,-3 8 3 0,-3 1-3 0,1 8 3 15,-2 4-3-15,0 4-2 0,2 5 2 0,-4 2-2 16,0 2 2-16,-12-9 0 0,0 0 0 0,17 24 0 15,4 12 0-15,-21-36 18 0,0 0-18 0,19 44 18 16,1 13-18-16,-8-9 24 0,-5 3-24 0,0-13 25 16,0-11-25-16,-6 6 15 0,-1-1-15 15,0-9 15-15,0-13-15 0,0-10 11 0,0 0-11 0,-5 26 11 0,-2 8-11 16,7-34 1-16,0 0-1 0,-5 20 2 16,2-1-2-16,3-19-39 0,0 0 39 0,-4 9-39 15,2-4 39-15,2-5-167 0,0 0 167 0,-7-22-167 16,-3-23 167-16,-8-20-530 0</inkml:trace>
  <inkml:trace contextRef="#ctx0" brushRef="#br0" timeOffset="-205158.346">26654 9006 987 0,'0'0'0'15,"2"3"0"-15,0 6 0 0,-2-9 125 0,0 0-125 16,0 0 125-16,7 0-125 0,-7 0 71 0,0 0-71 16,3-9 71-16,2-1-71 0,2-2 6 0,4-3-6 0,-1 3 6 15,1 0-6-15,-11 12-10 0,0 0 10 0,14-9-9 16,3 2 9-16,-17 7-33 0,0 0 33 0,16-5-32 16,-2 5 32-16,-14 0-12 0,0 0 12 0,12 2-12 15,0 5 12-15,-12-7-20 0,0 0 20 0,12 15-20 16,-1 2 20-16,-11-17-4 0,0 0 4 0,10 28-3 15,-3 6 3-15,-7-34-7 0,0 0 7 0,5 31-7 16,-3-2 7-16,-2-29-8 0,0 0 8 0,-2 27-7 16,-1-1 7-16,3-26-15 0,0 0 15 0,-3 24-14 15,-1-7 14-15,4-17-4 0,0 0 4 0,-2 16-3 16,-3-6 3-16,5-10-1 0,0 0 1 0,-3 10 0 16,1-3 0-16,2-7-2 0,0 0 2 0,0 7-2 0,0 1 2 15,0-8 0-15,0 0 0 0,7 7 0 0,3 2 0 16,-10-9 0-16,0 0 0 0,19 7 0 0,6-2 0 15,-25-5-15-15,0 0 15 0,28 3-15 0,3-1 15 16,-5 1-79-16,0 4 79 0,-8-5-78 16,-4 0 78-16,-4 1-169 0,-1 2 169 0,-2-5-169 0,-4 2 169 0,-3-2-133 15,0 0 133-15,-3 5-133 0,-4 4 133 0,-4 4-188 16</inkml:trace>
  <inkml:trace contextRef="#ctx0" brushRef="#br0" timeOffset="-204832.736">26154 9864 1155 0,'0'0'0'0,"18"-24"0"16,13-13 0-16,-31 37 120 0,0 0-120 15,0 0 121-15,-16 22-121 0,16-22 78 0,0 0-78 0,-12 15 78 16,-3 1-78-16,15-16 39 0,0 0-39 0,-9 8 40 15,5 1-40-15,4-9 15 0,0 0-15 0,4 7 16 16,8-7-16-16,-12 0 45 0,0 0-45 0,21-4 46 16,7-1-46-16,-28 5 22 0,0 0-22 0,42-3 23 15,10-8-23-15,-52 11 2 0,0 0-2 0,59-5 3 16,9 2-3-16,-68 3 0 16,0 0 0-16,68-2 0 0,2 2 0 0,-70 0-1 15,0 0 1-15,78 5 0 0,6-1 0 0,-84-4-23 0,0 0 23 0,59 3-22 16,-14 2 22-16,-45-5-145 0,0 0 145 0,39 4-144 15,-12-1 144-15,-27-3-172 0,0 0 172 0,20 5-172 16,-8-1 172-16,19 4-740 0</inkml:trace>
  <inkml:trace contextRef="#ctx0" brushRef="#br0" timeOffset="-204359.214">26337 10226 1009 0,'0'0'0'0,"9"-9"0"0,5-6 0 0,-14 15 99 0,0 0-99 0,14-4 100 16,3 4-100-16,-17 0 44 0,0 0-44 0,26 2 44 16,9 0-44-16,-5 1 16 0,-1 2-16 15,-1-1 17-15,0-3-17 0,-7 3-3 0,-2 3 3 0,-3-2-2 16,-4 2 2-16,2 1 15 0,2 1-15 0,-4 1 15 15,2-3-15-15,-14-7 34 0,0 0-34 0,16 12 35 16,1 2-35-16,-17-14 6 0,0 0-6 0,12 12 7 16,-1 0-7-16,-11-12 13 0,0 0-13 0,7 10 13 15,-4 2-13-15,-3-12 3 0,0 0-3 0,-3 19 4 16,-8 8-4-16,11-27 20 0,0 0-20 0,-10 24 20 16,-2 0-20-16,12-24 22 0,0 0-22 0,-20 29 22 15,-2 5-22-15,1-6 8 0,-2-1-8 0,9-10 8 16,7-5-8-16,0-1 10 0,2-3-10 0,2-3 11 0,1-3-11 15,-3 2 33-15,3-3-33 0,0 3 34 0,0-1-34 0,1 2 9 16,-1 2-9-16,2 0 9 0,0-2-9 16,0 2 30-16,0 2-30 0,5 3 30 0,4 0-30 0,-9-12 11 15,0 0-11-15,17 11 11 0,11 5-11 0,-28-16-3 16,0 0 3-16,37 5-2 0,8-3 2 0,-45-2-76 16,0 0 76-16,54-4-75 0,7-6 75 0,-61 10-151 15,0 0 151-15,61-27-151 0,2-13 151 0,60-27-877 16</inkml:trace>
  <inkml:trace contextRef="#ctx0" brushRef="#br0" timeOffset="-99533.919">30257 4243 158 0,'0'0'0'0,"5"-3"0"15,6-4 0-15,-11 7 6 0,0 0-6 0,7-2 6 0,0-1-6 16,-7 3 13-16,0 0-13 0,7-3 13 0,0 3-13 16,-7 0 34-16,0 0-34 0,8 0 35 0,4 0-35 15,-12 0 25-15,0 0-25 0,9 0 26 0,0-4-26 16,-9 4 45-16,0 0-45 0,7 0 45 0,-2-2-45 0,-5 2 40 16,0 0-40-16,5 0 40 0,-1 0-40 0,-4 0 40 15,0 0-40-15,3 0 41 0,-1 0-41 0,-2 0 34 16,0 0-34-16,0 0 35 0,0 0-35 0,0 0 8 15,0 0-8-15,0 0 9 0,0 0-9 0,0 0 20 16,0 0-20-16,0 0 20 0,0 0-20 0,0 0 8 16,0 0-8-16,0 0 8 0,-3 0-8 0,3 0 9 15,0 0-9-15,0 0 9 0,-4-3-9 0,4 3 3 16,0 0-3-16,0 0 4 0,-3 0-4 0,3 0 12 0,0 0-12 0,0 0 12 16,-6 3-12-16,6-3 8 0,0 0-8 0,-3 0 8 15,-2 2-8-15,5-2 3 0,0 0-3 16,-6 4 4-16,-1-1-4 0,7-3 12 0,0 0-12 0,-8 3 13 15,-3 1-13-15,11-4 14 0,0 0-14 16,-17 8 15-16,-4 1-15 0,21-9 15 0,0 0-15 0,-21 9 15 16,0 1-15-16,21-10 26 0,0 0-26 0,-19 5 26 15,3 2-26-15,16-7 12 0,0 0-12 0,-14 5 13 16,2-2-13-16,12-3 28 0,0 0-28 0,-10 4 28 16,3-1-28-16,7-3 19 0,0 0-19 0,-7 5 20 15,3-5-20-15,4 0 17 0,0 0-17 0,-3 4 17 16,-1-1-17-16,4-3 40 0,0 0-40 0,0 0 41 15,-3 2-41-15,3-2 31 0,0 0-31 0,0 0 31 0,-4 2-31 16,4-2 49-16,0 0-49 0,0 0 49 16,0 0-49-16,0 0 53 0,0 0-53 0,0 0 53 0,6 5-53 15,-6-5 43-15,0 0-43 0,10 0 44 16,7 0-44-16,-17 0 48 0,0 0-48 0,25 0 48 0,8-7-48 16,-33 7 19-16,0 0-19 0,38-5 20 0,9 1-20 0,-47 4 3 15,0 0-3-15,53-8 3 0,8-1-3 16,-61 9 0-16,0 0 0 0,66-12 1 0,7 2-1 0,-73 10 1 15,0 0-1-15,99-19 2 0,20-1-2 0,-119 20 4 16,0 0-4-16,116-24 4 0,8 3-4 0,-124 21 21 16,0 0-21-16,120-22 21 0,-1 1-21 0,-119 21 7 15,0 0-7-15,118-15 8 0,-1-1-8 0,-117 16 25 0,0 0-25 16,108-8 26-16,-5-2-26 0,-103 10 12 0,0 0-12 16,97-2 13-16,-4-2-13 0,-93 4 46 0,0 0-46 15,71 0 46-15,-17-3-46 0,-54 3 22 0,0 0-22 0,38 0 23 16,-13 0-23-16,-25 0 12 0,0 0-12 0,17-3 12 15,-10 1-12-15,-7 2 1 0,0 0-1 0,5-4 2 16,-3 1-2-16,-2 3-22 0,0 0 22 16,0 0-22-16,2-5 22 0,-2 5-85 0,0 0 85 0,-9-4-85 15,-7-6 85-15,16 10-122 0,0 0 122 0,-36-20-121 16,-15-11 121-16,-36-21-1034 0</inkml:trace>
  <inkml:trace contextRef="#ctx0" brushRef="#br0" timeOffset="-94076.919">30294 5760 113 0,'0'0'0'0,"3"0"0"0,2 0 0 0,-5 0 21 16,0 0-21-16,4 0 21 0,-2 0-21 0,-2 0 10 15,0 0-10-15,0 0 10 0,0 0-10 0,0 0 2 16,0 0-2-16,0 0 2 0,0 0-2 0,0 0 1 0,0 0-1 16,0 0 2-16,0 0-2 0,0 0 8 0,0 0-8 15,0 0 9-15,0 0-9 0,0 0 43 0,0 0-43 16,0 0 44-16,0 0-44 0,0 0 36 0,0 0-36 16,0 0 37-16,0 0-37 0,0 0 16 0,0 0-16 0,0 0 17 15,0 0-17-15,0 0 32 0,0 0-32 0,0 0 32 16,0 0-32-16,0 0 5 0,0 0-5 0,0 0 5 15,0 0-5-15,0 0 5 0,0 0-5 16,0 0 5-16,0 0-5 0,0 0 7 0,0 0-7 0,0 0 7 16,0 0-7-16,0 0 13 0,0 0-13 0,0 0 13 15,0 0-13-15,0 0 8 0,0 0-8 0,0 0 9 16,0 0-9-16,0 0 15 0,0 0-15 0,0 0 16 16,0 0-16-16,0 0 33 0,0 0-33 0,0 0 34 15,0 0-34-15,0 0 17 0,0 0-17 0,0 0 17 16,0 0-17-16,0 0 30 0,0 0-30 0,0 0 30 15,0 0-30-15,0 0 6 0,0 0-6 0,0 0 6 16,0 0-6-16,0 0 10 0,0 0-10 0,0 0 11 0,0 0-11 16,0 0 8-16,0 0-8 0,0 0 9 0,0 0-9 15,0 0 15-15,0 0-15 0,0 0 15 0,0 0-15 0,0 0 14 16,0 0-14-16,0 0 15 0,0 0-15 16,0 0 9-16,0 0-9 0,0 0 9 0,0 0-9 0,0 0 4 15,0 0-4-15,0 0 4 0,3 0-4 0,-3 0 0 16,0 0 0-16,3-4 1 0,3 2-1 0,-6 2 0 15,0 0 0-15,7-3 0 0,0 0 0 0,-7 3 0 16,0 0 0-16,7 0 0 0,0 0 0 0,-7 0 5 16,0 0-5-16,7 0 5 0,-2-4-5 0,-5 4 7 15,0 0-7-15,5 0 8 0,0-2-8 0,-5 2 8 16,0 0-8-16,5 0 9 0,1-1-9 0,-6 1 3 16,0 0-3-16,5 0 4 0,0-2-4 0,-5 2 0 15,0 0 0-15,5 0 1 0,2 0-1 0,-7 0 1 0,0 0-1 16,7 0 2-16,2 0-2 0,-9 0 1 15,0 0-1-15,7 0 1 0,2 0-1 0,-9 0 3 0,0 0-3 0,7 0 4 16,0-3-4-16,-7 3 2 0,0 0-2 0,8 0 3 16,3-4-3-16,-11 4 1 0,0 0-1 0,10-2 2 15,1-1-2-15,-11 3 0 0,0 0 0 0,10-3 0 16,2-1 0-16,-12 4-1 0,0 0 1 0,13-3-1 16,0 1 1-16,-13 2-5 0,0 0 5 0,13 0-5 15,1 0 5-15,-14 0-3 0,0 0 3 0,12 0-3 16,0-3 3-16,-12 3-2 0,0 0 2 0,12 0-2 15,2 0 2-15,-14 0-2 0,0 0 2 0,14 0-1 16,0-4 1-16,-14 4-1 0,0 0 1 0,14 0-1 0,-2-3 1 16,-12 3-1-16,0 0 1 0,12-2 0 15,1 0 0-15,-13 2-1 0,0 0 1 0,12-1 0 0,-2 1 0 16,-10 0 0-16,0 0 0 0,12-4 0 0,2 1 0 0,-14 3 0 16,0 0 0-16,13-4 0 0,0 3 0 0,-13 1 0 15,0 0 0-15,13-4 1 0,-1 1-1 0,-12 3 0 16,0 0 0-16,12 0 0 0,0-4 0 0,-12 4 0 15,0 0 0-15,12-1 0 0,1 1 0 0,-13 0 0 16,0 0 0-16,12-2 0 0,2 0 0 0,-14 2 0 16,0 0 0-16,12 0 0 0,2-3 0 0,-14 3 0 15,0 0 0-15,16 0 1 0,-1-4-1 0,-15 4 2 0,0 0-2 16,18-1 3-16,1-3-3 0,-19 4 2 0,0 0-2 16,21 0 2-16,0-3-2 0,-21 3 0 15,0 0 0-15,21-4 0 0,1-1 0 0,-22 5-1 16,0 0 1-16,21-3-1 0,0-1 1 0,-21 4 0 0,0 0 0 0,17-5 0 15,-1 2 0-15,-16 3 0 0,0 0 0 16,16 0 0-16,-2-4 0 0,-14 4 1 0,0 0-1 0,12 0 1 16,-2 0-1-16,-10 0 4 0,0 0-4 15,14-3 4-15,0 1-4 0,-14 2 3 0,0 0-3 0,16-2 3 16,0 1-3-16,-16 1 0 0,0 0 0 0,14-4 0 16,-1 1 0-16,-13 3 0 0,0 0 0 0,14 0 0 15,-1-4 0-15,-13 4 1 0,0 0-1 0,12-1 2 16,-2 1-2-16,-10 0 1 0,0 0-1 0,11-4 1 15,-1 1-1-15,-10 3 1 0,0 0-1 0,9-3 1 16,0-1-1-16,-9 4 1 0,0 0-1 0,7-2 1 0,0-1-1 16,-7 3 3-16,0 0-3 0,8 0 3 0,1-5-3 15,-9 5 0-15,0 0 0 0,9-4 0 0,-1 1 0 0,-8 3 0 16,0 0 0-16,9-3 0 0,-2 3 0 0,-7 0 0 16,0 0 0-16,9-4 0 0,-1 2 0 0,-8 2 1 15,0 0-1-15,11 0 2 0,-1 0-2 0,-10 0 4 16,0 0-4-16,13-3 4 0,0 0-4 0,-13 3 0 15,0 0 0-15,13-6 1 0,-1 3-1 0,-12 3 0 16,0 0 0-16,12 0 1 0,0-3-1 0,-12 3 0 16,0 0 0-16,12 0 0 0,1 0 0 0,-13 0-1 0,0 0 1 15,12 0 0-15,0 0 0 0,-12 0-3 16,0 0 3-16,10 0-3 0,-1 3 3 0,-9-3-6 16,0 0 6-16,9 0-6 0,-2 0 6 0,-7 0-4 0,0 0 4 15,7 0-3-15,-2 0 3 0,-5 0-6 0,0 0 6 0,4 0-6 16,-1 0 6-16,-3 0-1 0,0 0 1 0,4 0 0 15,-3 0 0-15,-1 0 2 16,0 0-2-16,0 0 2 0,4 0-2 0,-4 0 2 0,0 0-2 16,0 0 3-16,0 0-3 0,0 0 2 0,0 0-2 0,0 0 2 15,0 0-2-15,0 0 5 0,0 0-5 0,0 0 5 16,0 0-5-16,0 0 0 0,0 0 0 0,0 0 1 16,0 0-1-16,0 0-1 0,0 0 1 0,0 0 0 15,0 0 0-15,0 0-3 0,0 0 3 0,0 0-3 16,0 0 3-16,0 0-31 0,0 0 31 0,0 0-31 15,0 0 31-15,0 0-80 0,0 0 80 0,0 0-79 0,0 0 79 16,0 0-103-16,0 0 103 0,0 0-103 0,0 0 103 16,0 0-294-16</inkml:trace>
  <inkml:trace contextRef="#ctx0" brushRef="#br0" timeOffset="-92990.28">32508 5614 247 0,'0'0'0'0,"0"0"35"0,0 0-35 0,7-5 35 16,3 1-35-16,-10 4 7 0,0 0-7 0,7-3 8 16,-2-2-8-16,-5 5 33 0,0 0-33 0,4-2 34 15,-2 2-34-15,-2 0 8 0,0 0-8 0,0 0 8 16,0 0-8-16,0 0 40 0,0 0-40 0,0 0 41 15,-4 0-41-15,4 0 12 0,0 0-12 0,0 0 13 16,0 0-13-16,0 0 43 0,0 0-43 0,0 0 43 0,0 0-43 16,0 0 37-16,0 0-37 0,0 0 38 15,-3 0-38-15,3 0 33 0,0 0-33 0,0 0 33 16,-4 0-33-16,4 0 39 0,0 0-39 0,0 0 39 0,-3 0-39 0,3 0 24 16,0 0-24-16,0 0 25 0,-6 2-25 0,6-2 40 15,0 0-40-15,-3 2 41 0,1-2-41 0,2 0 44 16,0 0-44-16,-3 3 44 15,-2-3-44-15,5 0 35 0,0 0-35 0,-4 0 35 0,1 0-35 0,3 0 39 16,0 0-39-16,-4 0 40 0,2 0-40 0,2 0 34 16,0 0-34-16,0 0 34 0,0 0-34 0,0 0 38 15,0 0-38-15,0 0 39 0,0 0-39 0,0 0 33 16,0 0-33-16,0 0 34 0,-3 0-34 0,3 0-46 16,0 0 46-16,0 0-45 0,-4 3 45 0,4-3-46 15,0 0 46-15,0 0-46 0,0 0 46 0,0 0-31 0,0 0 31 16,0 0-31-16,0 0 31 0,0 0-20 0,0 0 20 15,6 0-19-15,2-3 19 0,-8 3-5 0,0 0 5 0,18 0-5 16,8-5 5-16,-26 5-1 0,0 0 1 0,36-4-1 16,10 1 1-16,-46 3-1 0,0 0 1 0,52-5 0 15,9 1 0-15,-61 4 0 0,0 0 0 0,59 0 0 16,2 2 0-16,-61-2 0 0,0 0 0 0,59 4 0 16,2 2 0-16,-61-6-36 0,0 0 36 0,56 4-36 15,-4 1 36-15,-52-5-114 16,0 0 114-16,46 0-113 0,-8 0 113 0,46-3-519 0</inkml:trace>
  <inkml:trace contextRef="#ctx0" brushRef="#br0" timeOffset="35214.977">11001 15178 91 0,'0'0'0'0,"0"4"0"0,0-1 0 0,4 4-9 16</inkml:trace>
  <inkml:trace contextRef="#ctx0" brushRef="#br0" timeOffset="35612.24">11005 15175 91 0,'0'0'0'0,"0"0"0"0,0 5 0 0,0-5 10 0,0 0-10 16,0 0 10-16,0 0-10 0,0 0 26 16,0 0-26-16,0 0 26 0,0 0-26 0,0 0 43 0,0 0-43 15,0 0 43-15,0 0-43 0,0 0 72 0,0 0-72 0,0 0 73 16,0 3-73-16,0-3 69 0,0 0-69 0,2 4 70 15,-1 1-70-15,-1-5 67 0,0 0-67 0,0 17 67 16,-1 7-67-16,1-24 54 0,0 0-54 0,-2 34 55 16,-2 11-55-16,4-45 39 0,0 0-39 0,0 53 40 15,-3 7-40-15,3-60 35 0,0 0-35 0,-2 72 36 16,2 12-36-16,0-84 22 0,0 0-22 0,-7 110 23 16,-1 20-23-16,8-130 35 0,0 0-35 0,-9 128 36 15,0 4-36-15,9-132 36 0,0 0-36 0,-5 113 37 16,1-12-37-16,4-101 23 0,0 0-23 0,0 83 24 15,0-17-24-15,0-66 28 0,0 0-28 0,4 48 28 0,-4-17-28 16,0-31 7-16,0 0-7 0,5 24 8 0,-1-12-8 0,-4-12-7 16,0 0 7-16,0 10-7 0,1-3 7 15,-1-7-74-15,0 0 74 0,4 7-73 0,-4-3 73 0,0-4-135 16,0 0 135-16,0 0-134 0,0-7 134 0,0 7-148 16,0 0 148-16,-5-29-148 0,1-16 148 0,-1-29-284 15</inkml:trace>
  <inkml:trace contextRef="#ctx0" brushRef="#br0" timeOffset="36302.014">11001 15199 707 0,'0'0'0'0,"-3"3"0"15,1 1 0-15,2-4 39 0,0 0-39 0,0 0 39 16,2 0-39-16,-2 0-51 0,0 0 51 0,0 0-51 16,3 0 51-16,-3 0-135 0,0 0 135 0,0 0-135 15,0 0 135-15,0 0-100 0,0 0 100 0,0 0-99 16,0 0 99-16,0 0 0 0,0 0 0 0,0 0 0 15,0 0 0-15,0 0 82 0,0 0-82 0,0 0 82 0,0 0-82 16,0 0 93-16,0 0-93 0,0 0 94 0,0 0-94 0,0 0 87 16,0 0-87-16,0 0 87 0,0 0-87 0,0 0 62 15,0 0-62-15,0 0 63 0,-3 0-63 16,3 0 48-16,0 0-48 0,0 0 49 0,-5 3-49 0,5-3 31 16,0 0-31-16,-5 4 31 0,1 1-31 0,4-5 15 15,0 0-15-15,-7 5 15 0,2 2-15 0,5-7 2 16,0 0-2-16,-9 7 2 0,4 1-2 0,5-8 5 15,0 0-5-15,-4 7 6 0,-1 0-6 0,5-7 0 16,0 0 0-16,-3 5 1 0,3-2-1 0,0-3-37 0,0 0 37 16,0 0-37-16,0 0 37 0,0 0-31 15,0 0 31-15,5-10-31 0,11-7 31 0,-16 17-16 0,0 0 16 0,19-26-15 16,9-10 15-16,-28 36-32 16,0 0 32-16,29-36-32 0,4-5 32 0,-33 41-17 0,0 0 17 0,28-34-17 15,0 1 17-15,-28 33-11 0,0 0 11 16,18-22-11-16,-6 5 11 0,-12 17-5 0,0 0 5 0,8-12-5 15,-2 5 5-15,-6 7 17 0,0 0-17 0,3-5 17 16,-1 3-17-16,-2 2 86 0,0 0-86 0,0 0 87 16,2 7-87-16,-2 2 59 0,0 1-59 0,0-3 60 15,0-4-60-15,0-3 66 0,0 0-66 0,-2 14 66 16,0 7-66-16,2-21 48 0,0 0-48 0,-3 18 49 16,1 1-49-16,2-19 43 0,0 0-43 0,0 26 43 15,0 5-43-15,0-31 41 0,0 0-41 0,0 27 41 16,2 1-41-16,-2-28 4 0,0 0-4 0,3 27 5 0,1 0-5 15,-4-27-59-15,0 0 59 0,8 31-59 0,1 2 59 16,-9-33-64-16,0 0 64 0,17 63-901 0,-34-126 901 16</inkml:trace>
  <inkml:trace contextRef="#ctx0" brushRef="#br0" timeOffset="37097.958">10434 16867 942 0,'0'0'0'0,"0"0"70"0,0 0-70 0,6-1 70 0,3-3-70 0,-9 4 25 16,0 0-25-16,5-1 26 0,-1-1-26 0,-4 2 19 15,0 0-19-15,0 0 20 0,3-2-20 16,-3 2-1-16,0 0 1 16,0 0-1-16,0 0 1 0,0 0 12 0,0 0-12 0,-3 14 13 0,-2 8-13 15,5-22 10-15,0 0-10 0,-4 41 10 0,-1 14-10 0,5-55 18 16,0 0-18-16,-4 60 18 0,1 7-18 0,3-67 9 15,0 0-9-15,-5 63 9 0,-2 1-9 0,7-64 24 16,0 0-24-16,-5 53 25 0,-1-5-25 0,6-48 6 16,0 0-6-16,-3 37 7 0,-1-9-7 0,4-28-33 0,0 0 33 15,0 22-33-15,-3-8 33 0,3-14-86 16,0 0 86-16,3 7-86 0,1-7 86 0,-4 0-79 0,0 0 79 16,5-12-78-16,0-12 78 0,-5 24-77 0,0 0 77 15,4-28-77-15,-1-8 77 0,-3 36-58 0,0 0 58 0,4-32-58 16,-4-1 58-16,0 33-35 0,0 0 35 0,0-29-35 15,0 0 35-15,0 29 3 0,0 0-3 0,0-22 3 16,0 3-3-16,0 19 35 0,0 0-35 0,-4-16 35 16,4 3-35-16,0 13 41 0,0 0-41 0,0-12 42 15,0 1-42-15,0 11 18 0,0 0-18 0,0-8 18 16,4 3-18-16,-4 5 32 0,0 0-32 0,0-7 32 16,0 2-32-16,0 5 11 0,0 0-11 0,0-5 11 15,0 1-11-15,0 4 29 0,0 0-29 0,0-3 29 16,0 1-29-16,0 2 5 0,0 0-5 0,0 0 6 15,0-3-6-15,0 3 1 0,0 0-1 0,0-7 2 16,5-4-2-16,-5 11-4 0,0 0 4 0,5-27-3 16,4-12 3-16,-9 39-39 0,0 0 39 0,10-47-39 15,4-7 39-15,-14 54-82 0,0 0 82 0,13-57-82 0,0-3 82 16,-13 60-105-16,0 0 105 0,16-53-104 0,-4 3 104 16,18-52-283-16</inkml:trace>
  <inkml:trace contextRef="#ctx0" brushRef="#br0" timeOffset="37603.909">10576 16576 393 0,'0'0'0'0,"0"0"84"15,0 0-84-15,-3 0 84 0,-2 0-84 0,5 0 78 16,0 0-78-16,0 0 78 0,-4 0-78 0,4 0 61 16,0 0-61-16,0 0 62 0,0 0-62 0,0 0 45 15,0 0-45-15,0 0 46 0,0 0-46 0,0 0 29 0,0 0-29 16,0 0 29-16,0 0-29 0,0 0 25 0,0 0-25 16,0 0 26-16,0 0-26 15,0 0 33-15,0 0-33 0,0 0 34 0,0 4-34 0,0-4 29 0,0 0-29 16,0 0 29-16,0 3-29 0,0-3 1 0,0 0-1 0,0 5 1 15,4 2-1-15,-4-7 0 0,0 0 0 0,5 22 0 16,7 11 0-16,-12-33-1 0,0 0 1 0,14 38 0 16,5 8 0-1,-19-46-1-15,0 0 1 0,19 51-1 0,1 6 1 0,-20-57 0 0,0 0 0 0,20 61 0 16,3 8 0-16,-23-69 16 0,0 0-16 0,26 79 17 16,4 10-17-16,-11-33 26 0,-2-20-26 0,-8-3 26 15,0-9-26-15,0 2 22 0,-1-4-22 0,1-3 23 16,-2-4-23-16,-7-15 34 0,0 0-34 0,10 22 35 15,3 2-35-15,-13-24 19 0,0 0-19 0,12 19 20 16,-4-2-20-16,-8-17 2 0,0 0-2 0,9 12 2 16,0-3-2-16,-9-9 0 0,0 0 0 0,7 0 0 15,3-5 0-15,-10 5-14 0,0 0 14 0,7-19-13 0,-2-10 13 0,-5 29-11 16,0 0 11-16,0-40-11 0,-5-8 11 0,5 48-26 16,0 0 26-16,-7-60-26 0,-1-10 26 0,2 3-20 15,6-1 20-15,-3 15-20 0,3 8 20 0,0 2-46 16,0 4 46-16,0 10-45 0,-4 8 45 0,4 21-39 15,0 0 39-15,4-22-39 0,-4 3 39 16,0 19-17-16,0 0 17 0,3-13-16 0,-3 2 16 0,0 11-22 16,0 0 22-16,2-8-22 0,5 1 22 0,-7 7-39 0,0 0 39 15,5-9-38-15,7 1 38 0,-12 8-48 0,0 0 48 16,9-12-47-16,3-2 47 0,-12 14-114 0,0 0 114 16,14-17-114-16,2-2 114 0,10-17-376 0</inkml:trace>
  <inkml:trace contextRef="#ctx0" brushRef="#br0" timeOffset="38074.78">11158 17291 214 0,'0'-7'0'16,"0"7"81"-16,0 0-81 0,0 0 82 0,-7 0-82 15,7 0 85-15,0 0-85 0,0 0 86 0,-1 3-86 16,1-3 111-16,0 0-111 0,0 0 112 0,0 0-112 0,0 0 76 16,0 0-76-16,0 0 77 0,0 0-77 15,0 0 54-15,0 0-54 0,-4 4 54 0,-1 1-54 0,5-5 41 16,0 0-41-16,-7 7 41 0,-4 3-41 0,11-10 34 15,0 0-34-15,-12 17 35 0,0 4-35 0,12-21 32 16,0 0-32-16,-14 25 32 0,2 4-32 0,12-29 32 16,0 0-32-16,0 35 32 0,2 4-32 0,-2-39-27 15,0 0 27-15,10 33-27 0,9-6 27 0,-19-27-51 16,0 0 51-16,25 15-50 0,8-9 50 16,-33-6-42-16,0 0 42 0,26-7-42 0,3-14 42 0,-8-3-21 0,-3-5 21 15,-4 3-21-15,-4-1 21 16,-1 0 0-16,0-1 0 0,-8 8 0 0,-1 2 0 15,0 18 28-15,0 0-28 0,-1-18 28 0,1-1-28 0,0 19 54 0,0 0-54 0,-4-17 55 16,-1 1-55-16,5 16 2 0,0 0-2 0,-11-17 3 16,-3 0-3-16,14 17-98 0,0 0 98 15,-17-17-98-15,-4 0 98 0,-21-18-669 0</inkml:trace>
  <inkml:trace contextRef="#ctx0" brushRef="#br0" timeOffset="39577.896">12364 16660 371 0,'0'-3'0'0,"0"3"-87"0,0 0 87 0,0 8-86 15,3 9 86-15,-3 9-67 0</inkml:trace>
  <inkml:trace contextRef="#ctx0" brushRef="#br0" timeOffset="40289.868">12371 16694 662 0,'0'0'0'0,"0"0"25"0,0 0-25 0,0 0 26 16,0 0-26-16,0 0 3 0,0 0-3 0,0 0 3 16,0 0-3-16,0 0 0 0,0 0 0 0,0 0 0 15,0 0 0-15,0 0 1 0,0 0-1 0,0 0 2 16,0 0-2-16,0 0 13 0,0 0-13 0,0 0 14 0,0 0-14 16,0 0 17-16,0 0-17 0,-2 9 17 0,0 5-17 15,2-14 27-15,0 0-27 0,-8 29 27 0,-1 10-27 16,9-39 20-16,0 0-20 0,-11 48 20 0,1 9-20 15,10-57 57-15,0 0-57 0,-12 56 57 16,0 3-57-16,12-59 64 0,0 0-64 0,-9 47 64 0,0-7-64 0,9-40 46 16,0 0-46-16,-7 31 46 0,5-7-46 0,2-24-34 15,0 0 34-15,-5 17-34 0,3-9 34 16,2-8-87-16,0 0 87 0,0-12-87 0,2-17 87 0,-2 29-79 16,0 0 79-16,5-39-79 0,-1-13 79 0,-4 52-84 15,0 0 84-15,5-54-83 0,-5-8 83 0,0 62-77 16,0 0 77-16,4-58-76 0,-3 1 76 0,-1 57-51 0,0 0 51 15,4-46-51-15,-4 8 51 0,0 38-4 16,0 0 4-16,3-29-4 0,-3 9 4 0,0 20 53 0,0 0-53 16,0-16 53-16,0 6-53 0,0 10 80 15,0 0-80-15,0-7 81 0,0 4-81 0,0 3 75 0,0 0-75 16,0 0 75-16,0-4-75 0,0 4 53 0,0 0-53 0,0 0 53 16,0 0-53-16,0 0 35 0,0 0-35 0,0 0 35 15,0 0-35-15,0 0 8 0,0 0-8 0,0 0 9 16,0 0-9-16,0 0 19 0,0 0-19 0,0 0 20 15,0 0-20-15,0 0 13 0,0 0-13 0,0 0 14 16,0 4-14-16,0-4 4 0,0 0-4 0,2 3 5 16,2 2-5-16,-4-5 13 0,0 0-13 0,8 22 14 15,4 13-14-15,-12-35 1 0,0 0-1 0,18 44 1 16,6 13-1-16,-24-57 0 0,0 0 0 0,21 63 1 16,5 9-1-16,-26-72 0 0,0 0 0 0,25 65 1 15,-3-1-1-15,-1-13 12 0,0-10-12 0,-7-10 13 0,-5-10-13 16,-9-21 15-16,0 0-15 0,15 13 16 0,3-8-16 15,-18-5 16-15,0 0-16 0,16-5 17 0,1-12-17 16,-17 17 45-16,0 0-45 0,14-26 45 0,-2-11-45 16,-3 1 54-16,-6-4-54 0,1 13 55 0,-2 5-55 0,1-2 54 15,-3-2-54-15,0 7 55 0,-3 2-55 0,1-2 45 16,-2 0-45-16,4 9 45 0,-3 5-45 16,3-2 31-16,-4 0-31 0,3 0 31 0,1-1-31 0,-4-3 1 15,4 1-1-15,0 0 1 0,0 1-1 0,0 9-60 16,0 0 60-16,4-18-59 0,1-6 59 0,-5 24-177 0,0 0 177 15,12-30-176-15,5-6 176 0,17-29-778 0</inkml:trace>
  <inkml:trace contextRef="#ctx0" brushRef="#br0" timeOffset="40667.778">12899 17140 651 0,'0'0'0'15,"0"0"94"-15,0 0-94 0,0 0 95 0,-2-4-95 16,2 4 76-16,0 0-76 0,0 0 76 0,0 0-76 0,0 0 65 15,0 0-65-15,0 0 65 0,0 0-65 16,0 0 41-16,0 0-41 0,0 0 42 16,0 0-42-16,0 0 41 0,0 0-41 0,0 0 41 0,0 0-41 0,0 0 46 15,0 0-46-15,0 0 46 0,-2 4-46 0,2-4 28 16,0 0-28-16,-2 10 28 16,-5 7-28-16,7-17 34 0,0 0-34 0,-5 33 35 0,-4 10-35 0,9-43 13 15,0 0-13-15,-8 48 14 0,-4 6-14 0,12-54 2 16,0 0-2-16,-9 54 2 0,0-1-2 0,9-53-81 0,0 0 81 15,-3 42-81-15,1-4 81 16,2-38-143-16,0 0 143 0,2 17-142 0,3-17 142 0,2 17-721 0</inkml:trace>
  <inkml:trace contextRef="#ctx0" brushRef="#br0" timeOffset="41529.007">14264 16866 1334 0,'2'-4'0'0,"-2"4"95"0,0 0-95 0,4-7 95 16,1-1-95-16,-5 8 6 0,0 0-6 15,7-5 6-15,0 1-6 0,-7 4-135 0,0 0 135 0,14-7-135 16,7-1 135-16,-21 8-172 0,0 0 172 0,12-10-171 15,-2-1 171-15,15-9-590 0</inkml:trace>
  <inkml:trace contextRef="#ctx0" brushRef="#br0" timeOffset="41797.098">14754 17229 1155 0,'0'0'0'0,"0"0"-76"16,0 0 76-16,16 2-75 0,6 1 75 0,-22-3-149 15,0 0 149-15,21-7-148 0,4-6 148 0,20-8-434 16</inkml:trace>
  <inkml:trace contextRef="#ctx0" brushRef="#br0" timeOffset="41966.899">15446 17195 550 0,'0'0'0'0</inkml:trace>
  <inkml:trace contextRef="#ctx0" brushRef="#br0" timeOffset="42400.371">15733 16763 729 0,'0'0'0'0,"0"0"69"0,0 0-69 0,0 0 70 16,-3 5-70-16,3-5 41 0,0 0-41 0,0 0 41 16,-2 4-41-16,2-4 50 0,0 0-50 0,0 0 50 15,0 0-50-15,0 0 33 16,0 3-33-16,-2 11 33 0,0 8-33 0,-1 7 37 0,-2 7-37 0,1 0 38 15,1 2-38-15,3-38 26 0,0 0-26 0,-6 51 26 16,-2 11-26-16,8-62 18 0,0 0-18 0,-9 65 18 16,-3 3-18-16,12-68 27 0,0 0-27 0,-14 65 27 15,2-3-27-15,12-62 6 0,0 0-6 0,-13 48 7 16,5-12-7-16,8-36-1 0,0 0 1 0,-5 29 0 16,1-10 0-16,4-19-84 0,0 0 84 0,4 0-84 15,4-15 84-15,-8 15-137 0,0 0 137 0,9-31-136 16,3-15 136-16,-12 46-194 0,0 0 194 0,11-57-194 0,1-10 194 15,10-56-279-15</inkml:trace>
  <inkml:trace contextRef="#ctx0" brushRef="#br0" timeOffset="42863.172">15717 16828 572 0,'0'3'0'0,"-1"6"114"16,-3 1-114-16,2-5 115 0,2-5-115 0,0-3 65 15,0-4-65-15,0 4 65 0,0 1-65 0,0 2 28 16,0-5-28-16,0 5 28 0,0 0-28 0,0 0 12 15,0 0-12-15,0 0 13 0,0 0-13 0,0 0 24 16,0 0-24-16,0 0 25 0,0 0-25 0,0 0 12 16,-3 0-12-16,3 0 13 0,-4 2-13 0,4-2 28 0,0 0-28 15,0 0 28-15,0 0-28 0,0 0 12 0,0 0-12 16,0 0 12-16,0 0-12 0,0 0 28 0,0 3-28 0,0-3 28 16,0 5-28-16,0-1 19 0,0-3-19 0,0 3 20 15,0-3-20-15,4 5 10 0,-1-1-10 16,3 3 10-16,-3 1-10 0,-3-9 10 0,0 0-10 0,9 29 11 15,5 14-11-15,-14-43 15 0,0 0-15 16,14 48 16-16,1 7-16 0,-2-4 22 0,-3 0-22 0,0-9 23 16,1-6-23-16,-1-2 38 0,-1-3-38 15,0-7 39-15,-1-7-39 0,-8-17 42 0,0 0-42 0,11 22 43 16,5 0-43-16,-16-22 17 0,0 0-17 0,21 14 17 16,-1-7-17-16,-20-7 14 0,0 0-14 0,23-7 15 15,7-12-15-15,-30 19 1 0,0 0-1 0,24-32 2 16,0-13-2-16,-24 45-1 0,0 0 1 0,20-53-1 15,-5-9 1-15,-15 62 0 0,0 0 0 0,11-61 0 0,-4-5 0 16,-7 66-2-16,0 0 2 0,0-56-2 0,0 3 2 16,0 53 0-16,0 0 0 0,0-41 0 0,-4 10 0 15,4 31-5-15,0 0 5 0,-1-24-4 0,-1 7 4 16,2 17-72-16,0 0 72 0,-2-12-71 0,2 5 71 0,0 7-132 16,0 0 132-16,-3-5-132 0,3 3 132 0,-2-5-795 15</inkml:trace>
  <inkml:trace contextRef="#ctx0" brushRef="#br0" timeOffset="44030.933">16212 17457 1031 0,'0'0'0'0,"0"0"-44"0,0 0 44 0,0 0-43 0,0 0 43 0,0 0 12 0,0 0-12 0,0 0 13 0,0 0-13 0,0 0 39 0,0 0-39 0,0 0 40 16,0 0-40-16,0 0 2 0,0 0-2 0,0 0 3 15,0 0-3-15,0 0 26 0,0 0-26 0,0 0 26 16,0 0-26-16,0 0 14 0,0 0-14 0,0 0 15 16,0 0-15-16,0 0 18 0,0 0-18 0,0 0 19 15,0 0-19-15,0 0 15 0,0 0-15 0,0 0 15 16,0 0-15-16,0 0 34 0,0 0-34 0,0 0 35 16,-3 0-35-16,3 0 18 0,0 0-18 0,0 0 18 15,-4 0-18-15,4 0 11 0,0 0-11 0,0 0 11 16,0 0-11-16,0 0 18 0,0 0-18 0,0 0 19 15,0 0-19-15,0 0 3 0,0 0-3 0,-2 5 4 0,2 3-4 16,0-8 20-16,0 0-20 0,-3 18 20 0,-1 4-20 16,4-22 7-16,0 0-7 0,-1 24 8 15,-1 2-8-15,0-2 16 0,2 0-16 0,0-9 17 0,0-5-17 0,0 1 33 16,-5-1-33-16,3-3 34 0,2-4-34 0,-2 2 1 16,2-1-1-16,0-1 2 0,0-1-2 0,0 1 0 15,0-1 0-15,0-2 1 0,0 0-1 0,0 0-11 16,0 0 11-16,2-5-11 0,5-4 11 0,-7 9-11 15,0 0 11-15,2-10-11 0,0-4 11 16,-2 14-5-16,0 0 5 0,1-13-5 0,3-3 5 0,-4 16-15 16,0 0 15-16,3-14-14 0,-3 1 14 0,0 13-1 15,0 0 1-15,2-11 0 0,-2 3 0 0,0 8-1 16,0 0 1-16,0-7 0 0,2 2 0 0,-2 5-1 0,0 0 1 16,0-4 0-16,0 1 0 0,0 3 2 15,0 0-2-15,0-3 2 0,0 1-2 0,0 2 0 0,0 0 0 0,0 0 1 16,5-5-1-16,-5 5 0 0,0 0 0 0,0-4 1 15,4 1-1-15,-4 3 0 16,0 0 0-16,5-4 0 0,-3-1 0 0,-2 5 0 0,0 0 0 0,3-5 0 16,1 0 0-16,-4 5 5 0,0 0-5 0,3-5 6 15,2 0-6-15,-5 5 8 0,0 0-8 16,4-4 8-16,-4 1-8 0,0 3 8 0,0 0-8 0,3-2 9 16,2 0-9-16,-5 2 8 0,0 0-8 0,6-1 8 15,1 1-8-15,-7 0 15 0,0 0-15 0,8 0 15 16,-2-2-15-16,-6 2 8 0,0 0-8 0,7 0 8 15,-1 0-8-15,-6 0 9 0,0 0-9 0,9 0 9 16,2 2-9-16,-11-2 8 0,0 0-8 0,8 1 8 16,1-1-8-16,-9 0 23 0,0 0-23 0,5 2 24 0,2 2-24 15,-7-4 6-15,0 0-6 0,9 6 7 0,-4 5-7 16,-5-11 25-16,0 0-25 0,9 19 26 0,1 6-26 0,-10-25 12 16,0 0-12-16,9 28 13 15,0 3-13-15,-9-31 5 0,0 0-5 0,5 27 5 0,0-1-5 16,-5-26-85-16,0 0 85 0,7 25-84 0,2-1 84 0,-9-24-110 15,0 0 110-15,2 2-109 0,-2-14 109 0,3 2-925 16</inkml:trace>
  <inkml:trace contextRef="#ctx0" brushRef="#br0" timeOffset="52759.652">29598 5972 595 0,'0'0'0'0,"6"7"0"0,4 5 0 0,-10-12 77 0,0 0-77 16,0 0 78-16,0 0-78 0,0 0 58 0,0 0-58 15,0 0 59-15,-3-4-59 0,3 4 29 16,0 0-29-16,0 0 29 0,0 0-29 0,0 0 35 0,0 0-35 16,0 0 35-16,-4-3-35 0,4 3 47 0,0 0-47 0,0 0 47 15,0 0-47-15,0 0 41 0,0 0-41 0,0 0 41 16,0 0-41-16,0 0 18 0,0 0-18 0,0 0 19 16,-5 0-19-16,5 0 13 0,0 0-13 15,-7 15 14-15,-2 8-14 16,9-23 4-16,0 0-4 0,-12 37 5 0,-4 13-5 15,16-50 7-15,0 0-7 0,-17 55 7 0,-4 8-7 0,21-63 22 0,0 0-22 0,-17 57 22 16,1-4-22-16,16-53 12 0,0 0-12 0,-12 43 13 16,3-7-13-16,9-36 35 0,0 0-35 0,-7 29 35 15,2-7-35-15,5-22 18 0,0 0-18 0,-2 15 19 16,2-3-19-16,0-12 29 0,0 0-29 0,-2 9 29 16,2-4-29-16,0-5 37 0,0 0-37 0,-3-2 37 15,-1-10-37-15,4 12 32 0,0 0-32 0,-3-18 32 0,-1-15-32 16,4 33 13-16,0 0-13 0,-3-34 14 0,-2-12-14 15,1 6 32-15,3 1-32 0,-3 3 32 0,2 3-32 16,2 33 10-16,0 0-10 0,-1-36 10 0,-1 5-10 0,2 31 29 16,0 0-29-16,0-27 29 0,2 0-29 0,-2 27 2 15,0 0-2-15,0-19 2 0,1 3-2 16,-1 16 12-16,0 0-12 0,0-12 13 0,2 7-13 0,-2 5 15 16,0 0-15-16,0-7 16 0,2 4-16 0,-2 3 3 15,0 0-3-15,0 0 4 16,2-2-4-16,-2 2 7 0,0 0-7 0,0 0 8 0,5 0-8 0,-5 0 3 0,0 0-3 15,8 4 3-15,5 4-3 0,-13-8-37 16,0 0 37-16,17 16-37 0,7 4 37 0,-24-20-31 16,0 0 31-16,32 31-31 15,6 5 31-15,-38-36-51 0,0 0 51 0,40 46-51 0,6 6 51 0,-46-52-43 0,0 0 43 0,45 51-42 16,2 0 42-16,-47-51-28 0,0 0 28 0,56 52-28 16,6 3 28-16,-62-55-10 0,0 0 10 15,46 36-10-15,-10-18 10 0,-36-18 0 0,0 0 0 0,35 12 0 16,-2-8 0-16,-33-4 20 0,0 0-20 0,28 0 20 15,-2-10-20-15,-26 10 63 0,0 0-63 0,21-12 64 16,-5-7-64-16,-16 19 66 0,0 0-66 0,12-23 66 16,-5-2-66-16,-7 25 59 0,0 0-59 0,3-29 59 15,-1-6-59-15,-2 35 36 0,0 0-36 0,0-34 36 16,-2-2-36-16,2 36-1 0,0 0 1 0,-3-32 0 16,-1-3 0-16,4 35-80 0,0 0 80 0,0-32-80 15,4 1 80-15,-4 31-231 0,0 0 231 0,17-31-231 0,9 2 231 16,18-34-898-16</inkml:trace>
  <inkml:trace contextRef="#ctx0" brushRef="#br0" timeOffset="53088.74">30266 6457 1468 0,'0'0'0'0,"1"-9"0"0,1-3 0 0,-2 12 165 0,0 0-165 15,2-8 166-15,1-3-166 0,-3 11 41 0,0 0-41 16,11-8 42-16,3-1-42 0,-14 9-4 0,0 0 4 0,24-8-4 16,8 1 4-16,-32 7-49 0,0 0 49 15,34-7-48-15,8 2 48 0,-42 5-50 0,0 0 50 0,40 0-50 16,0-4 50-16,-40 4-37 0,0 0 37 0,37 4-36 15,-4-1 36-15,-33-3-15 0,0 0 15 0,28 0-15 16,-5 2 15-16,-23-2-32 0,0 0 32 0,17 0-32 16,-5 0 32-16,-12 0-80 0,0 0 80 0,11 0-79 15,-4 0 79-15,-7 0-182 0,0 0 182 0,0 0-181 16,0 0 181-16,0 0-636 0</inkml:trace>
  <inkml:trace contextRef="#ctx0" brushRef="#br0" timeOffset="53291.418">30355 6628 919 0,'0'0'0'0,"12"-12"0"0,9-7 0 0,-21 19 124 16,0 0-124-16,8-3 124 0,-6 10-124 0,-2-7 95 16,0 0-95-16,11 12 95 0,4 1-95 0,-15-13 35 15,0 0-35-15,26 11 35 0,11-4-35 0,-37-7-51 16,0 0 51-16,38 1-50 0,8-4 50 15,-46 3-218-15,0 0 218 0,52-14-218 0,7-10 218 0,-59 24-143 16,0 0 143-16,54-34-142 0,0-12 142 0,54-35-359 16</inkml:trace>
  <inkml:trace contextRef="#ctx0" brushRef="#br0" timeOffset="53920.934">31327 6191 1278 0,'0'0'0'0,"-6"-3"0"15,-2-6 0-15,8 9 156 0,0 0-156 0,0 0 157 16,-2-3-157-16,2 3 86 0,0 0-86 0,0 0 86 16,0 0-86-16,0 0 4 0,0 0-4 0,0 0 5 15,0 0-5-15,-2 3-60 0,1 2 60 0,-12 14-60 0,-8 9 60 16,21-28-64-16,0 0 64 0,-21 39-63 0,-3 9 63 15,24-48-22-15,0 0 22 0,-21 45-22 0,0 1 22 0,21-46-4 16,0 0 4-16,-15 36-3 16,2-2 3-16,13-34 0 0,0 0 0 0,-8 24 0 0,2-5 0 15,6-19 0-15,0 0 0 0,0 14 1 0,7-8-1 16,-7-6 0-16,0 0 0 0,7 0 0 0,2-12 0 16,-9 12 8-16,0 0-8 0,7-20 9 0,0-8-9 0,-7 28 44 15,0 0-44-15,4-30 44 0,-1-10-44 0,-3 4 43 16,-2 2-43-16,1 3 43 0,-3 2-43 0,1-2 41 15,1 4-41-15,-3-1 41 0,-2-2-41 0,7 30 35 0,0 0-35 16,-4-33 36-16,1-3-36 0,3 36 4 0,0 0-4 16,-2-39 4-16,4-1-4 0,-2 40 0 0,0 0 0 15,0-37 0-15,1 4 0 0,-1 33-4 16,0 0 4-16,2-27-3 0,0 6 3 0,-2 21-9 0,0 0 9 0,2-15-8 16,-1 3 8-16,-1 12-40 0,0 0 40 0,4-4-39 15,1 8 39-15,-5-4-36 0,0 0 36 0,12 20-36 16,4 13 36-16,-16-33-38 0,0 0 38 0,16 43-38 15,3 8 38-15,-19-51-26 0,0 0 26 0,22 53-26 16,5 7 26-16,-27-60-18 16,0 0 18-16,31 51-18 0,4 1 18 0,-35-52-5 0,0 0 5 0,40 43-5 15,7-11 5-15,-47-32 4 0,0 0-4 0,40 28 5 16,0-10-5-16,-40-18 24 0,0 0-24 0,33 16 25 16,-5-9-25-16,-28-7 55 0,0 0-55 0,19 5 56 15,-5-5-56-15,-14 0 52 0,0 0-52 0,9-9 53 16,-6-6-53-16,-1-1 3 0,-2 1-3 0,0-6 4 0,-2-3-4 15,1 2-42-15,-1-7 42 0,4-2-41 0,1-5 41 16,-3 36-116-16,0 0 116 0,12-41-116 0,7-7 116 16,13-39-994-16</inkml:trace>
  <inkml:trace contextRef="#ctx0" brushRef="#br0" timeOffset="54238.457">31736 6416 1345 0,'0'0'0'0,"0"-12"0"16,-2-7 0-16,2 19 186 0,0 0-186 16,0-5 186-16,2 5-186 0,-2 0 79 0,0 0-79 15,0 0 79-15,4 8-79 0,-4-8-1 0,0 0 1 0,1 2 0 16,-1 5 0-16,0-7-63 0,0 0 63 0,0 3-63 15,0 1 63-15,0-4-70 16,0 0 70-16,0 12-70 0,2 1 70 0,-2-13-56 0,0 0 56 0,2 29-55 16,0 13 55-16,-2-42-35 0,0 0 35 0,1 42-34 15,1 3 34-15,-2-45-10 0,0 0 10 0,2 39-10 16,-1-1 10-16,-1-38-48 0,0 0 48 16,4 31-47-16,-1-5 47 0,-3-26-127 0,0 0 127 0,18 13-126 15,8-8 126-15,18 11-704 0</inkml:trace>
  <inkml:trace contextRef="#ctx0" brushRef="#br0" timeOffset="54488.07">32184 6272 1054 0,'0'0'0'0,"0"0"-282"0,0 0 282 16,2 7-282-16,3-2 282 0,2 7-237 0</inkml:trace>
  <inkml:trace contextRef="#ctx0" brushRef="#br0" timeOffset="54860.392">32553 5760 1155 0,'0'0'0'15,"-3"-4"137"-15,-1 2-137 0,1-1 138 0,-1 0-138 0,1-1 53 16,-1 4-53-16,1 0 54 0,1-2-54 0,-2 4 0 16,-1 2 0-16,2-4 0 0,1 0 0 0,2 0-41 15,0 0 41-15,-12 8-41 0,-7 8 41 0,19-16-30 16,0 0 30-16,-25 30-30 0,-6 13 30 0,31-43-17 15,0 0 17-15,-30 55-16 0,-1 17 16 0,31-72-20 16,0 0 20-16,-31 91-19 0,-2 22 19 0,33-113-24 16,0 0 24-16,-14 103-23 0,10-2 23 0,4-101-14 15,0 0 14-15,14 84-13 0,17-11 13 0,-31-73-69 16,0 0 69-16,40 53-69 0,14-15 69 0,-54-38-206 0,0 0 206 16,54 12-205-16,6-27 205 0,53 8-414 15</inkml:trace>
  <inkml:trace contextRef="#ctx0" brushRef="#br0" timeOffset="55122.846">32642 6078 371 0,'0'7'0'0,"0"-7"87"0,0 0-87 0,-4 0 87 16,-2-7-87-16,6 7 122 0,0 0-122 15,-4-3 123-15,1-1-123 0,3 4 127 0,0 0-127 0,0 0 127 16,0-1-127-16,0 1 120 0,0 0-120 0,0 0 120 15,0 0-120-15,0 0 76 0,0 0-76 0,0 0 77 16,0 0-77-16,0 0 55 0,0 0-55 0,0 0 55 0,3 0-55 16,-3 0 16-16,0 0-16 0,9 8 17 0,5-1-17 15,-14-7 6-15,0 0-6 0,19 21 7 0,3 6-7 16,-22-27 0-16,0 0 0 0,23 27 0 16,2 4 0-16,-25-31-47 0,0 0 47 0,20 29-47 0,-2 2 47 15,-18-31-174-15,0 0 174 0,19 22-173 0,-2 1 173 0,20 23-761 16</inkml:trace>
  <inkml:trace contextRef="#ctx0" brushRef="#br0" timeOffset="55386.172">32874 5886 886 0,'0'0'0'0,"0"0"114"0,0 0-114 0,-4 7 115 16,-1 0-115-16,5-7 91 15,0 0-91-15,-7 12 92 0,0 3-92 0,7-15 44 0,0 0-44 0,-16 33 45 16,-6 13-45-16,22-46 10 0,0 0-10 0,-23 52 10 16,-3 8-10-16,26-60 11 0,0 0-11 0,-26 58 11 15,-2 2-11-15,28-60-9 0,0 0 9 0,-23 48-8 16,6-11 8-16,17-37-63 0,0 0 63 0,-14 31-63 16,3-10 63-16,11-21-93 0,0 0 93 0,-3 12-93 15,5-12 93-15,-2 0-99 0,0 0 99 0,22-21-98 16,15-13 98-16,22-23-593 0</inkml:trace>
  <inkml:trace contextRef="#ctx0" brushRef="#br0" timeOffset="55620.36">32942 6239 1345 0,'0'0'0'0,"0"0"169"0,0 0-169 0,3-3 169 0,4-1-169 0,-7 4 75 16,0 0-75-16,14-1 76 0,5-3-76 0,0 1-1 16,4-2 1-16,-4 3-1 0,-1 0 1 0,-18 2-66 15,0 0 66-15,19 0-66 0,2-3 66 0,-21 3-70 16,0 0 70-16,19-7-70 0,-2-2 70 0,-17 9-72 0,0 0 72 16,14-5-72-16,-2-5 72 0,-12 10-145 0,0 0 145 15,11-21-145-15,-2-6 145 0,10-21-749 16</inkml:trace>
  <inkml:trace contextRef="#ctx0" brushRef="#br0" timeOffset="55918.998">33274 5951 1401 0,'0'0'0'0,"0"0"153"0,0 0-153 0,0 0 153 16,2-6-153-16,-2 6 27 0,0 0-27 0,4-4 27 0,3 2-27 15,-7 2-19-15,0 0 19 0,10 0-18 0,6 6 18 16,-16-6-79-16,0 0 79 0,17 12-78 0,6 6 78 16,-23-18-58-16,0 0 58 0,19 24-58 0,2 7 58 0,-6-3-42 15,-1 1 42-15,-3-7-41 0,-2-5 41 0,-2 5-18 16,0-3 18-16,-4-5-18 0,0-4 18 0,-3-10-104 15,0 0 104-15,9 9-104 0,2 3 104 0,-11-12-106 16,0 0 106-16,15-12-106 0,5-16 106 0,14-8-598 16</inkml:trace>
  <inkml:trace contextRef="#ctx0" brushRef="#br0" timeOffset="56183.986">33571 5744 1143 0,'0'0'0'0,"0"0"136"0,0 0-136 0,-6 0 137 15,-1 4-137-15,0-4 53 0,-1 3-53 0,4-3 53 16,2 0-53-16,2 0 1 0,0 0-1 0,-12 15 2 16,-7 9-2-16,19-24-29 0,0 0 29 0,-24 40-29 15,-4 8 29-15,28-48-20 0,0 0 20 0,-33 55-19 16,-4 8 19-16,37-63-29 0,0 0 29 0,-36 62-29 15,-3 1 29-15,39-63-82 0,0 0 82 0,-29 48-81 16,6-9 81-16,23-39-148 0,0 0 148 0,-7 31-147 16,14-7 147-16,-7 28-588 0</inkml:trace>
  <inkml:trace contextRef="#ctx0" brushRef="#br0" timeOffset="56908.606">33539 6333 763 0,'0'0'0'0,"0"0"95"16,0 0-95-16,-3 0 96 0,-3-6-96 0,6 6 64 0,0 0-64 0,-3-2 65 15,1 0-65-15,2 2 36 0,0 0-36 0,0 0 36 16,0 0-36-16,0 0 22 0,0 0-22 0,0 0 22 15,0 0-22-15,0 0 24 0,0 0-24 0,0 0 25 16,0 0-25-16,0 0 14 0,0 0-14 0,0 0 15 16,0 0-15-16,0 0 29 0,0 0-29 0,0 0 29 15,0-2-29-15,0 2 5 0,0 0-5 0,0 0 6 16,0-3-6-16,0 3 5 0,0 0-5 0,0 0 5 16,0-5-5-16,0 5 21 0,0 0-21 0,0 0 21 0,0-4-21 0,0 1 2 15,-2 0-2-15,2-3 3 0,0 5-3 0,0 1 6 16,2-2-6-16,-2 2 7 0,2-3-7 0,-2 3 3 15,0 0-3-15,0 0 4 0,0 0-4 16,0 0 5-16,0 0-5 0,0 0 6 0,0-6-6 0,0 3 22 16,0 0-22-16,0-1 22 0,0 1-22 0,0 1 30 15,0-1-30-15,0-1 30 0,0 1-30 0,0 3 2 16,0 0-2-16,0-4 2 0,0 3-2 0,0 1 15 16,0-4-15-16,0 4 16 0,0-7-16 0,0 7 15 15,0-5-15-15,0 5 15 0,0-3-15 16,0 3 8-16,0 0-8 0,0 0 9 0,0 0-9 0,0 0 9 0,0 0-9 15,0 0 10-15,0 0-10 0,0 0 3 0,0 0-3 16,0 0 4-16,0 0-4 0,0 0 2 16,0 0-2-16,0 0 2 0,0 0-2 0,0 0-8 0,0 0 8 0,0 15-7 15,0 6 7-15,0-21-11 0,0 0 11 0,0 37-10 16,2 11 10-16,-2-48-10 0,0 0 10 0,0 45-10 16,1 5 10-16,-1-50-4 0,0 0 4 15,0 42-4-15,2-6 4 0,-2-36-3 0,0 0 3 0,4 31-2 16,-1-7 2-16,-3-24-63 0,0 0 63 0,5 12-62 15,1-8 62-15,-6-4-147 0,0 0 147 0,10-24-146 16,6-19 146-16,10-22-776 0</inkml:trace>
  <inkml:trace contextRef="#ctx0" brushRef="#br0" timeOffset="57184.926">33644 5688 1222 0,'0'0'0'0,"0"0"172"15,0 0-172-15,7 3 173 0,3 2-173 0,-10-5 120 16,0 0-120-16,21 4 121 0,9 1-121 16,-30-5 48-16,0 0-48 0,33 10 49 0,3 4-49 0,-36-14 1 15,0 0-1-15,30 37 2 0,-6 17-2 0,-24-54-1 0,0 0 1 16,30 325-10-1,-35-236 10 1,5-89-15-16,0 0 15 0,-51 105-15 0,-25 4 15 16,76-109-162-16,0 0 162 0,-88 103-162 0,-14-2 162 0,-88 100-1057 0</inkml:trace>
  <inkml:trace contextRef="#ctx0" brushRef="#br0" timeOffset="68830.425">29191 8836 639 0,'0'0'0'0,"0"0"0"0,3 0 0 0,-3 0 88 15,0 0-88-15,2-7 88 0,2-1-88 0,-4 8 108 16,0 0-108-16,1-12 108 0,3 2-108 0,-4 10 115 16,0 0-115-16,2-11 116 0,-2 5-116 0,0 6 72 15,0 0-72-15,0-9 73 0,-2 2-73 0,2 7 58 0,0 0-58 16,-2-5 59-16,0 2-59 0,2 3 29 0,0 0-29 15,-1-4 29-15,-1 4-29 0,2 0 9 0,0 0-9 16,0 0 10-16,-4-3-10 0,4 3-1 0,0 0 1 16,-5 12 0-16,-2 10 0 0,7-22-4 0,0 0 4 15,-9 41-3-15,-1 17 3 0,10-58-4 0,0 0 4 0,-7 64-3 16,0 11 3-16,7-75-3 0,0 0 3 0,-5 74-2 16,3 5 2-16,2-79 0 0,0 0 0 15,-3 73 1-15,1 4-1 0,2-77 0 0,0 0 0 0,0 50 0 16,3-17 0-16,-3-33-14 0,0 0 14 0,2 25-13 15,0-9 13-15,-2-16-74 0,0 0 74 0,2 12-74 16,-2-4 74-16,0-8-124 0,0 0 124 0,0-12-123 16,1-15 123-16,-1 27-117 0,0 0 117 0,-3-40-117 15,-4-13 117-15,7 53-94 0,0 0 94 0,-9-61-93 16,-3-10 93-16,12 71-38 0,0 0 38 16,-16-87-37-16,-1-11 37 0,17 98-3 15,0 0 3-15,-12-78-3 0,1 4 3 16,11 74 5-16,0 0-5 0,-7-46 5 0,2 20-5 0,5 26 79 0,0 0-79 0,-4-22 80 15,3 10-80-15,1 12 68 0,0 0-68 0,-2-9 69 0,0 2-69 0,2 7 72 16,0 0-72-16,-1-3 73 0,1 1-73 0,0 2 56 16,0 0-56-16,0 0 57 0,0 0-57 0,0 0 40 15,0 0-40-15,0 0 41 0,0 0-41 0,0 0 35 16,0 0-35-16,0 0 36 0,0 0-36 0,0 0 3 16,0 0-3-16,5 9 4 0,3 6-4 0,-8-15 9 15,0 0-9-15,20 33 9 0,9 16-9 0,-29-49 8 16,0 0-8-16,37 64 9 0,6 15-9 0,6 11 3 15,7 11-3-15,-16-25 3 0,-9-16-3 0,-31-60 19 0,0 0-19 16,40 61 20-16,2-9-20 0,-42-52 7 16,0 0-7-16,37 32 7 0,-2-13-7 0,-35-19 16 0,0 0-16 0,33 9 17 15,-2-9-17-15,-31 0 23 0,0 0-23 16,26-7 24-16,-1-10-24 0,-25 17 43 0,0 0-43 0,22-28 44 16,-1-8-44-16,-7-1 38 0,-3-4-38 0,-3-2 39 15,-2-2-39-15,-3-6 9 0,-1-7-9 0,-1 3 10 16,-1-5-10-16,0 60-2 15,0 0 2-15,0-81-1 0,-1-15 1 0,1 96-52 0,0 0 52 0,0-82-52 16,0 8 52-16,0 74-91 0,0 0 91 16,0-44-91-16,0 20 91 0,0 24-131 0,0 0 131 0,-5-19-131 15,-2 10 131-15,-6-18-798 0</inkml:trace>
  <inkml:trace contextRef="#ctx0" brushRef="#br0" timeOffset="69702.881">29827 9645 785 0,'0'0'0'0,"-2"-2"0"15,-2-5 0-15,4 7 81 0,0 0-81 0,0 0 81 0,6-3-81 16,-6 3 46-16,0 0-46 0,3 0 46 0,1 2-46 15,-4-2 36-15,0 0-36 0,3 1 37 0,-1-1-37 0,-2 0 27 16,0 0-27-16,3 0 27 0,1 0-27 0,-4 0 43 16,0 0-43-16,3-1 44 0,3-4-44 0,-6 5 45 15,0 0-45-15,5-6 46 0,0-2-46 0,-5 8 42 16,0 0-42-16,5-9 42 0,0 2-42 0,-5 7 41 16,0 0-41-16,6-10 42 0,-3 3-42 0,-3 7 17 15,0 0-17-15,4-7 17 0,1 4-17 0,-5 3 37 0,0 0-37 16,3-5 37-16,-1 1-37 0,-2 4 36 15,0 0-36-15,0 0 37 0,2-3-37 0,-2 3 22 0,0 0-22 16,0 0 23-16,0 0-23 0,0 0 5 0,0 0-5 16,0 0 6-16,0 0-6 0,0 0 1 0,0 0-1 15,0 0 2-15,0 0-2 0,0 0-1 16,0 0 1-16,0 0-1 0,0 0 1 0,0 0 0 0,0 0 0 0,0 0 1 16,0 0-1-16,0 0 0 0,0 0 0 0,0 0 1 15,0 0-1-15,0 0 0 0,0 0 0 0,0 0 1 16,0 0-1-16,0 0 0 0,0 0 0 0,0 0 0 15,0 0 0-15,0 0-2 0,0 0 2 0,0 0-2 16,3 3 2-16,-3-3-20 0,0 0 20 0,9 12-20 16,3 4 20-16,-12-16-8 0,0 0 8 0,18 32-8 15,4 11 8-15,-22-43-17 0,0 0 17 0,23 55-16 16,3 5 16-16,-26-60-9 0,0 0 9 0,21 63-8 16,-4 4 8-16,-17-67-1 0,0 0 1 0,14 58-1 15,-3-3 1-15,-11-55 1 0,0 0-1 0,3 52 1 0,-4-10-1 16,1-42 5-16,0 0-5 0,-7 40 6 0,-4-4-6 15,11-36 9-15,0 0-9 0,-14 27 9 16,-1-4-9-16,-3-6-10 0,-3-7 10 0,7-2-9 0,6-4 9 16,-5-2-91-16,3-2 91 0,-11-7-91 0,-7-7 91 0,28 14-189 15,0 0 189-15,-23-36-188 0,1-15 188 16,-23-35-713-16</inkml:trace>
  <inkml:trace contextRef="#ctx0" brushRef="#br0" timeOffset="69891.379">29916 9294 1121 0,'0'0'0'0,"-4"-2"0"0,-1 0 0 0,5 2 145 0,0 0-145 0,0 0 145 16,0 0-145-16,0 0-64 0,0 7 64 0,0-5-64 15,2 0 64-15,-2-2-140 0,0 0 140 0,0-12-140 16,-2-7 140-16,0-16-658 0</inkml:trace>
  <inkml:trace contextRef="#ctx0" brushRef="#br0" timeOffset="71383.847">29999 9438 292 0,'0'0'0'0,"2"10"0"16,0 9 0-16,-2-19 101 0,0 0-101 0,0 0 102 15,0-9-102-15,0 9 110 0,0 0-110 0,0-7 110 16,0 0-110-16,0 7 86 0,0 0-86 0,0-5 86 15,0 2-86-15,0 3 50 0,0 0-50 0,0-4 50 16,0 3-50-16,0 1 40 0,0 0-40 0,0 0 40 16,0-4-40-16,0 4 25 0,0 0-25 15,0 0 26-15,0 0-26 0,0 0 25 0,0 0-25 0,0 0 26 16,0 0-26-16,0 0 33 0,0 0-33 0,0 0 33 16,0 0-33-16,0 0 29 0,0 0-29 0,0 0 29 15,-4 0-29-15,4 0 15 0,0 0-15 0,0 0 15 16,-3 0-15-16,3 0 20 0,0 0-20 0,0 0 20 0,0 0-20 15,0 0 3-15,0 0-3 0,0 0 4 0,0 0-4 16,0 0 3-16,0 0-3 0,0 0 3 0,0 0-3 16,0 0 2-16,0 0-2 0,0 16 2 0,-2 13-2 0,2-29 4 15,0 0-4-15,2 46 4 0,1 18-4 0,-3-64 12 16,0 0-12-16,2 73 12 0,-2 15-12 0,0-88 15 16,0 0-15-16,0 113 15 15,-2 17-15-15,2-130 0 0,0 0 0 0,-3 108 0 0,-4-4 0 0,7-104 1 16,0 0-1-16,-6 72 1 0,3-20-1 0,3-52 15 15,0 0-15-15,-2 34 15 0,2-22-15 0,0-12 50 16,0 0-50-16,0 12 50 0,0-7-50 0,0-5 61 16,0 0-61-16,0 5 62 0,2-3-62 0,-2-2 45 0,0 0-45 15,0-7 46-15,2-7-46 0,-2 14 8 0,0 0-8 16,1-22 8-16,1-9-8 0,-2 31 32 16,0 0-32-16,4-29 33 0,3-9-33 0,-7 38 0 15,0 0 0-15,7-34 0 0,1 0 0 0,-8 34 1 0,0 0-1 16,11-33 2-16,3 2-2 0,-14 31-1 0,0 0 1 0,14-30 0 15,3 2 0-15,-17 28-4 0,0 0 4 16,18-24-4-16,-1 2 4 0,-17 22-22 0,0 0 22 0,17-17-22 16,1 1 22-16,-18 16-14 0,0 0 14 0,17-8-13 15,-1-2 13-15,-16 10-27 0,0 0 27 0,16-6-27 16,-2 6 27-16,-14 0-20 0,0 0 20 0,10 0-20 16,-3 0 20-16,-7 0-26 0,0 0 26 0,5 2-26 15,0-2 26-15,-5 0-8 0,0 0 8 0,4 0-8 16,-1 0 8-16,-3 0 0 0,0 0 0 0,0 0 0 15,0 0 0-15,0 0 0 0,0 0 0 0,0 0 1 0,0 0-1 16,0 0 1-16,0 0-1 0,0 0 1 0,0 0-1 16,0 0 5-16,0 0-5 0,0 0 5 0,-3 0-5 15,3 0 2-15,0 0-2 0,0 0 3 16,-5 2-3-16,5-2 5 0,0 0-5 0,-4 2 5 0,1-2-5 0,3 0 0 16,0 0 0-16,-4 1 1 0,1 1-1 0,3-2 0 15,0 0 0-15,-4 3 0 0,-1-3 0 0,5 0-3 16,0 0 3-16,-7 6-3 0,-2 0 3 15,9-6-7-15,0 0 7 0,-10 12-6 0,-2 4 6 0,12-16 0 16,0 0 0-16,-11 24 0 0,1 7 0 0,10-31 0 16,0 0 0-16,-4 30 0 0,8 6 0 0,-4-36 6 0,0 0-6 15,8 36 6-15,8 0-6 0,-16-36 15 16,0 0-15-16,19 35 16 0,4-6-16 0,-23-29-4 0,0 0 4 16,23 25-4-16,3-4 4 0,-26-21-94 0,0 0 94 0,24 12-93 15,2-9 93-15,-26-3-122 0,0 0 122 0,30-20-121 16,3-21 121-16,30-21-844 15</inkml:trace>
  <inkml:trace contextRef="#ctx0" brushRef="#br0" timeOffset="71924.825">30168 9045 1166 0,'0'0'0'0,"11"0"0"0,4-3 0 0,-15 3 116 0,0 0-116 0,7-2 117 16,-3 2-117-16,-4 0 66 0,0 0-66 0,0 0 66 15,0 0-66-15,0 0 48 16,0 0-48-16,0 0 48 0,0 0-48 0,0 0 1 0,0 0-1 0,7-2 1 15,3-1-1-15,-10 3 10 0,0 0-10 16,19-5 11-16,6-7-11 0,1 2 25 0,2-1-25 0,-2 5 26 16,0-1-26-16,-26 7 30 0,0 0-30 0,31-5 30 15,6-1-30-15,-37 6 21 0,0 0-21 0,40-3 21 16,4 1-21-16,-6 1 28 0,-3-6-28 0,-7 3 28 16,-7 3-28-16,-1 1 7 0,-2-4-7 0,-8 4 7 15,-4 0-7-15,0-3-13 0,1-1 13 0,-3 3-13 16,-4 1 13-16,0 0-92 0,5 0 92 0,-5 0-91 15,4 0 91-15,-4 0-122 0,3-4 122 0,-3 4-122 0,0 0 122 16,0 0-181-16,0 0 181 0,-5 0-180 16,-6-3 180-16,-4-1-690 0</inkml:trace>
  <inkml:trace contextRef="#ctx0" brushRef="#br0" timeOffset="72190.839">30414 9170 449 0,'0'0'0'0,"9"-6"0"0,6-12 0 0,-15 18 101 16,0 0-101-16,7-6 101 0,-2 2-101 0,-5 4 129 15,0 0-129-15,4 0 130 0,-2-3-130 0,-2 3 119 16,0 0-119-16,0 0 120 0,0 0-120 0,0 0 84 16,0 0-84-16,7 3 85 0,3 2-85 0,-10-5 78 0,0 0-78 15,21 4 79-15,9-1-79 0,-30-3 46 0,0 0-46 16,34 0 46-16,6-2-46 0,-40 2-26 0,0 0 26 15,37-3-26-15,1 0 26 0,-38 3-157 0,0 0 157 16,37-7-157-16,1 2 157 0,-38 5-116 16,0 0 116-16,75-11-686 0,-150 22 686 0</inkml:trace>
  <inkml:trace contextRef="#ctx0" brushRef="#br0" timeOffset="73005.915">31142 8322 595 0,'0'0'0'0,"0"0"0"0,0 0 0 0,0 0 49 15,0 0-49-15,0 0 50 0,0 0-50 0,0 0 63 16,0 0-63-16,0 0 64 0,0 0-64 0,0 0 57 0,0 0-57 16,0 0 57-16,0 0-57 0,0 0 39 0,0 0-39 15,0 0 39-15,0 0-39 0,0 0 10 16,0 0-10-16,0 0 11 0,0 0-11 0,0 0 13 0,0 0-13 0,0 0 14 15,-7 28-14-15,7-28 25 0,0 0-25 0,-5 39 26 16,0 16-26-16,5-55 41 16,0 0-41-16,-9 70 42 0,0 12-42 0,9-82 22 0,0 0-22 0,-14 107 22 15,-3 19-22-15,17-126 20 16,0 0-20-16,-14 102 20 0,3-12-20 0,11-90 35 16,0 0-35-16,-7 64 35 0,6-21-35 0,1-43 11 0,0 0-11 0,0 24 11 15,1-16-11-15,-1-8 0 0,0 0 0 0,4 7 0 16,-1-10 0-16,-3 3-20 15,0 0 20-15,4-16-20 0,-2-13 20 0,-2 29 0 0,0 0 0 0,0-38 0 16,-4-8 0-16,4 46 2 0,0 0-2 0,-5-56 2 16,-2-8-2-16,7 64 2 0,0 0-2 0,-10-87 3 15,-3-18-3-15,13 105 12 0,0 0-12 0,-10-87 13 0,-1 5-13 16,11 82 23-16,0 0-23 0,-7-64 24 0,2 16-24 16,5 48 13-16,0 0-13 0,-2-31 13 0,2 19-13 15,0 12 28-15,0 0-28 0,0-13 28 0,2 6-28 16,-2 7 12-16,0 0-12 0,2-5 12 0,0 3-12 0,-2 2 28 15,0 0-28-15,1-3 28 16,1-1-28-16,-2 4 6 0,0 0-6 0,0 0 6 0,4 4-6 0,-4-4-1 16,0 0 1-16,8 15 0 0,8 12 0 0,-16-27-4 15,0 0 4-15,17 45-3 0,6 13 3 0,-23-58-9 16,0 0 9-16,23 67-8 0,3 3 8 0,-26-70-9 16,0 0 9-16,35 79-8 0,8 7 8 0,-43-86-4 15,0 0 4-15,44 61-3 0,5-11 3 0,-49-50 0 0,0 0 0 16,38 28 0-16,-5-22 0 0,-33-6 31 0,0 0-31 15,30 2 31-15,-2-10-31 0,-28 8 30 0,0 0-30 16,20-16 30-16,-4-6-30 0,-16 22 33 0,0 0-33 0,11-28 34 16,-4-8-34-16,-7 36 3 0,0 0-3 15,1-44 4-15,-4-7-4 0,3 51 0 0,0 0 0 0,-5-59 0 16,-4-4 0-16,9 63-34 0,0 0 34 0,-11-62-34 16,1 6 34-16,10 56-99 15,0 0 99-15,-9-47-98 0,1 11 98 0,8 36-165 0,0 0 165 0,-7-27-164 16,1 5 164-16,-6-28-754 0</inkml:trace>
  <inkml:trace contextRef="#ctx0" brushRef="#br0" timeOffset="73558.415">31278 9124 1222 0,'0'0'0'0,"0"0"0"0,5-8 0 0,-5 8 94 16,0 0-94-16,2-4 95 0,0 4-95 0,-2 0 36 0,0 0-36 16,0 0 36-16,1-5-36 0,-1 5-15 0,0 0 15 15,0 0-14-15,0 0 14 0,0 0-59 0,0 0 59 16,0 5-59-16,0 4 59 0,0-9-17 0,0 0 17 0,-1 32-16 15,-1 18 16-15,2-50-1 0,0 0 1 16,-4 60-1-16,-1 14 1 0,5-74 4 0,0 0-4 16,-5 70 5-16,0 5-5 0,1-15 17 15,2-2-17-15,-1-18 17 0,1-18-17 0,2 2 17 0,2-3-17 0,-2-9 17 16,2-9-17-16,-1 4 15 0,1-2-15 0,2-3 16 16,-1-4-16-16,-3 2-4 0,0 0 4 0,9-10-3 15,5-7 3-15,-14 17-31 0,0 0 31 16,14-23-31-16,0-6 31 0,-14 29 0 0,0 0 0 0,14-27 0 15,0-6 0-15,-14 33 1 0,0 0-1 0,8-27 1 16,-1-1-1-16,-7 28 15 0,0 0-15 0,5-18 16 16,-1 2-16-16,-4 16 18 0,0 0-18 0,2-8 18 15,-1-1-18-15,-1 9 25 0,0 0-25 0,0-5 26 0,0 3-26 16,0 2 21-16,0 0-21 0,0 0 21 0,-3 5-21 16,3-5 4-16,0 0-4 0,-2 26 5 0,2 15-5 15,0-41 15-15,0 0-15 0,2 46 15 0,3 9-15 16,-5-55 3-16,0 0-3 0,9 52 4 0,1-1-4 15,-10-51-19-15,0 0 19 0,14 45-18 0,2-6 18 0,-16-39-209 16,0 0 209-16,23 26-208 0,6-14 208 16,-29-12-193-16,0 0 193 0,28-16-192 0,0-23 192 0,28-18-424 15</inkml:trace>
  <inkml:trace contextRef="#ctx0" brushRef="#br0" timeOffset="73845.654">31457 9667 1233 0,'0'0'0'0,"6"-7"0"16,2-1 0-16,-8 8 179 0,0 0-179 0,5-7 180 15,-1 2-180-15,-4 5 55 0,0 0-55 0,12 0 56 16,6 0-56-16,-18 0-1 0,0 0 1 0,26 0 0 15,7 0 0-15,-33 0-54 0,0 0 54 0,35 0-54 16,1 0 54-16,-36 0-57 0,0 0 57 0,35 0-57 16,2 0 57-16,-37 0-79 0,0 0 79 0,31 0-78 15,-1-7 78-15,-30 7-123 0,0 0 123 0,26-5-122 16,-2-7 122-16,-24 12-145 0,0 0 145 0,21-19-145 16,-2-5 145-16,21-19-495 0</inkml:trace>
  <inkml:trace contextRef="#ctx0" brushRef="#br0" timeOffset="74320.75">31968 9494 449 0,'0'0'0'0,"-5"0"0"0,-4 0 0 0,9 0 151 0,0 0-151 16,0 0 152-16,0 0-152 0,0 0 129 0,0 0-129 15,0 0 129-15,5 0-129 0,-5 0 102 0,0 0-102 0,0 0 102 16,5-3-102-16,-5 3 53 0,0 0-53 0,0 0 54 16,4-2-54-16,-4 2 27 15,0 0-27-15,0 0 27 0,0 0-27 0,0 0 4 0,0 0-4 0,0 0 5 16,0 0-5-16,0 0 1 0,0 0-1 0,0 0 1 16,0 0-1-16,0 0 13 0,0 0-13 0,0 0 14 15,0 0-14-15,0 0 7 0,0 0-7 0,0 0 8 16,0 0-8-16,0 0 24 0,0 0-24 0,0 0 25 15,0 0-25-15,0 0 21 0,0 0-21 0,0 0 21 16,0 0-21-16,0 0 39 0,0 0-39 0,0 0 40 16,0 0-40-16,0 0 13 0,0 0-13 0,0 0 13 15,0 0-13-15,0 0 13 0,0 0-13 0,0 0 14 16,0 0-14-16,0 0 10 0,0 0-10 0,0 0 10 0,0 0-10 16,0 0 3-16,0 0-3 0,0 0 4 0,0 5-4 15,0-5 29-15,0 0-29 0,2 12 29 0,1 9-29 16,2 10 10-16,4 8-10 0,-4-12 10 15,-1-3-10-15,-1 4 5 0,1 3-5 0,-1 1 6 0,2 4-6 16,-5-36-78-16,0 0 78 0,6 40-78 16,1 1 78-16,-7-41-120 0,0 0 120 0,0 12-119 0,-2-16 119 0,0 9-940 15</inkml:trace>
  <inkml:trace contextRef="#ctx0" brushRef="#br0" timeOffset="75610.099">32097 8120 651 0,'0'0'0'0,"0"0"0"15,-6-3 0-15,6 3 83 0,0 0-83 0,0 0 84 0,0 0-84 16,0 0 9-16,0 0-9 0,0 0 10 0,0 0-10 15,0 0 12-15,0 0-12 0,0 0 13 16,-3 0-13-16,3 0 0 0,0 0 0 0,0 0 1 0,-4 0-1 16,4 0-4-16,0 0 4 0,0 0-3 0,-5 3 3 0,5-3-3 15,0 0 3-15,-5 0-3 0,-4 4 3 0,9-4-2 16,0 0 2-16,-12 5-2 0,-5 3 2 0,17-8-2 16,0 0 2-16,-21 12-1 0,-4 5 1 0,25-17 0 15,0 0 0-15,-27 30 0 0,-3 2 0 0,30-32 4 16,0 0-4-16,-26 50 5 0,0 8-5 0,26-58 23 15,0 0-23-15,-25 91 24 0,3 24-24 0,22-115 22 16,0 0-22-16,-11 106 22 0,8 5-22 16,3-111 24-16,0 0-24 0,8 94 25 0,10-11-25 0,-18-83 15 0,0 0-15 0,26 70 15 15,7-10-15-15,-33-60-54 16,0 0 54-16,35 39-54 0,1-15 54 0,-36-24-191 0,0 0 191 0,30 11-191 16,-4-15 191-1,30 8-292-15</inkml:trace>
  <inkml:trace contextRef="#ctx0" brushRef="#br0" timeOffset="75970.739">32037 8458 1132 0,'0'0'0'0,"0"5"0"0,0 7 0 0,0-12 157 16,0 0-157-16,0 0 158 0,0 0-158 16,0 0 79-16,0-7-79 0,0 7 80 0,0-5-80 15,0 5 48-15,2-4-48 0,-2 4 49 0,0 0-49 0,0 0 2 16,0 0-2-16,0 0 3 0,0 0-3 16,0 0-1-16,5-1 1 0,1-1 0 0,-1 0 0 0,4 4-7 15,1 0 7-15,4 6-7 0,5 4 7 16,-19-12-16-16,0 0 16 0,25 24-15 0,4 9 15 0,-29-33-5 15,0 0 5-15,35 37-4 0,7 6 4 0,-42-43-33 16,0 0 33-16,40 45-32 0,2-2 32 0,-42-43-56 16,0 0 56-16,35 39-56 0,-6-8 56 0,-29-31-120 15,0 0 120-15,25 24-120 0,-8-7 120 0,-17-17-161 16,0 0 161-16,12-3-160 0,-7-15 160 0,13-5-587 0</inkml:trace>
  <inkml:trace contextRef="#ctx0" brushRef="#br0" timeOffset="76271.939">32375 8290 1099 0,'0'0'0'0,"0"0"154"0,0 0-154 0,0 0 154 16,0 0-154-16,0 0 99 0,0 0-99 0,0 0 99 0,0 0-99 15,0 0 27-15,0 0-27 0,0 0 27 0,0 0-27 16,0 0-2-16,0 0 2 0,-8 8-1 0,-8 8 1 16,16-16-20-16,0 0 20 0,-23 31-20 0,-6 11 20 15,29-42-5-15,0 0 5 0,-30 54-4 0,-1 11 4 0,31-65 0 16,0 0 0-16,-32 63 0 0,-1 4 0 16,7-12-7-16,4-7 7 0,6-14-7 0,7-10 7 15,0-4-178-15,4-4 178 0,10-9-178 0,8-7 178 0,-13 0-127 16,0 0 127-16,24-26-127 0,11-18 127 15,24-30-646-15</inkml:trace>
  <inkml:trace contextRef="#ctx0" brushRef="#br0" timeOffset="77101.801">32530 8497 718 0,'0'0'0'0,"0"0"57"0,0 0-57 0,2-3 57 15,0-1-57-15,-2 4 13 0,0 0-13 0,2-3 14 16,-1-1-14-16,-1 4 27 0,0 0-27 16,0 0 27-16,0 0-27 0,0 0 1 0,0 0-1 0,0 0 1 15,0 0-1-15,0 0 22 0,0 0-22 0,0 0 23 16,0 0-23-16,0 0 33 0,0 0-33 0,0 0 33 16,0 0-33-16,0 0 12 0,0 0-12 0,0 0 12 15,0 0-12-15,0 0 37 0,0 0-37 0,0 0 37 16,0 0-37-16,0 0 5 0,-1 4-5 0,1-4 6 15,0 0-6-15,0 0 28 0,0 0-28 0,0 0 28 0,0 0-28 16,0 0 19-16,0 3-19 0,0-3 20 16,0 0-20-16,0 0 16 0,0 0-16 0,0 0 17 0,0 0-17 15,0 0 18-15,0 0-18 0,0 0 18 0,0 0-18 0,0 0 15 16,0 0-15-16,0 0 15 0,0 0-15 16,0 0 40-16,0 0-40 0,0 0 40 15,0 0-40-15,0 0 42 0,0 0-42 16,0 0 42-16,3 0-42 0,1 0 26 0,1 0-26 0,2 0 26 0,0 2-26 0,3-2 28 15,4 0-28-15,2-2 28 0,1 2-28 0,-17 0 14 16,0 0-14-16,23-3 15 0,3-4-15 0,-26 7 5 16,0 0-5-16,30-5 5 0,5 0-5 15,-35 5-1-15,0 0 1 0,29-4-1 0,-3-3 1 0,-26 7-75 0,0 0 75 16,19-3-75-16,-5 1 75 0,-14 2-146 16,0 0 146-16,9-1-145 0,-5-1 145 0,8-5-802 0</inkml:trace>
  <inkml:trace contextRef="#ctx0" brushRef="#br0" timeOffset="79218.339">32983 8266 292 0,'0'0'0'0,"0"0"51"0,0 0-51 0,0 0 51 15,7-4-51-15,-7 4 32 0,0 0-32 0,0 0 33 16,4-3-33-16,-4 3 36 0,0 0-36 0,0 0 36 16,0 0-36-16,0 0 36 0,0 0-36 0,0 0 37 15,0 0-37-15,0 0 14 0,0 0-14 0,0 0 15 0,0 0-15 16,0 0 37-16,0 0-37 0,0 0 37 0,0 0-37 16,0 0 36-16,0 0-36 0,0 0 37 15,0 0-37-15,0 0 32 0,0 0-32 0,0 0 33 0,0 0-33 0,0 0 38 16,0 0-38-16,0 0 39 0,0 0-39 0,0 0 39 15,0 0-39-15,0 0 39 0,0 0-39 0,0 0 25 16,0 0-25-16,0 0 26 0,0 0-26 0,0 0 40 16,0 0-40-16,0 0 41 0,0 0-41 0,0 0 33 15,0 0-33-15,0 0 33 0,0 0-33 0,0 0 32 16,0 0-32-16,0 0 33 0,0 0-33 0,0 0 32 16,0 0-32-16,0 0 32 0,0 0-32 0,0 0 22 15,0 0-22-15,0 0 22 0,0 0-22 0,0 0 5 0,0 0-5 16,0 0 5-16,0 0-5 0,0 0 34 0,0 0-34 15,0 0 35-15,0 0-35 0,0 0 4 0,0 0-4 0,0 0 4 16,0 0-4-16,0 0 9 0,0 0-9 0,0 0 10 16,0 0-10-16,0 0 25 0,0 0-25 0,0 0 26 15,0 0-26-15,0 0-1 0,0 0 1 0,0 0 0 16,0 0 0-16,0 0 0 0,0 0 0 0,5 7 0 16,2 5 0-16,7 3-2 0,3 9 2 0,-1-3-2 15,2 4 2-15,-18-25-2 0,0 0 2 0,20 33-2 16,3 0 2-16,-23-33-11 0,0 0 11 15,23 34-10-15,1 0 10 0,-24-34-9 0,0 0 9 0,21 33-8 16,0-6 8-16,-21-27-4 0,0 0 4 0,17 24-3 16,1-7 3-16,-18-17-7 0,0 0 7 0,12 16-6 15,-3-4 6-15,-9-12-49 0,0 0 49 0,7 10-48 16,-2-7 48-16,-5-3-155 0,0 0 155 0,2 4-155 0,-2-3 155 16,1 6-692-16</inkml:trace>
  <inkml:trace contextRef="#ctx0" brushRef="#br0" timeOffset="79595.731">33128 8149 863 0,'0'0'0'0,"0"0"62"0,0 0-62 0,0 0 62 15,5 2-62-15,-5-2 16 0,0 0-16 0,0 0 17 16,4 0-17-16,-4 0 0 0,0 0 0 16,0 0 0-16,0 0 0 0,0 0-20 0,0 0 20 0,0 0-20 15,0 0 20-15,0 0 2 0,0 0-2 0,-2 5 2 16,-2 5-2-16,4-10 18 0,0 0-18 0,-8 24 19 15,-4 9-19-15,-4 1 9 0,-2 6-9 0,8-15 10 16,3-6-10-16,-2 0 11 0,-1 2-11 0,-6 11 11 16,-3 9-11-16,19-41 8 0,0 0-8 0,-19 43 9 15,0 5-9-15,19-48-34 0,0 0 34 0,-16 36-34 0,2-3 34 16,14-33-138-16,0 0 138 0,-10 30-137 16,4-4 137-16,-9 31-458 0</inkml:trace>
  <inkml:trace contextRef="#ctx0" brushRef="#br0" timeOffset="81226.735">33260 8727 191 0,'0'0'0'0,"0"0"40"0,0 0-40 0,0 0 40 15,-1-9-40-15,1 9 48 0,0 0-48 16,0 0 48-16,0-3-48 0,0 3 37 0,0 0-37 0,0 0 38 16,0 0-38-16,0 0 34 0,0 0-34 0,0 0 34 15,0 0-34-15,0 0 44 0,0 0-44 0,0 0 44 16,0 0-44-16,0 0 45 0,0 0-45 0,0 0 46 16,0 0-46-16,0 0 47 0,0 0-47 0,0 0 47 15,0 0-47-15,0 0 31 0,0 0-31 0,0 0 31 0,0 0-31 16,0 0 24-16,0 0-24 0,0 0 25 0,0 0-25 15,0 0 40-15,0 0-40 0,0 0 40 0,0 0-40 16,0 0 7-16,0 0-7 0,0 0 7 0,0 0-7 0,0 0 20 16,0 0-20-16,0 0 20 0,0 0-20 15,0 0 1-15,0 0-1 0,0 5 1 0,1 5-1 0,-1-10 3 16,0 0-3-16,2 24 4 0,2 12-4 0,-4-36 12 16,0 0-12-16,1 48 12 15,3 10-12-15,-4-58 8 0,0 0-8 0,2 59 8 0,-2 4-8 0,0-63 15 16,0 0-15-16,0 48 16 0,1-2-16 15,-1-46 15-15,0 0-15 0,2 34 15 16,0-4-15-16,-2-30 9 0,0 0-9 0,3 20 9 0,4-6-9 0,-7-14-33 16,0 0 33-16,11 5-33 0,4-12 33 0,-15 7-20 0,0 0 20 15,14-8-19-15,0-8 19 0,-14 16-3 16,0 0 3-16,12-17-3 0,-1-2 3 0,-11 19 4 0,0 0-4 0,9-19 4 16,-4-1-4-16,-5 20 26 0,0 0-26 0,3-17 26 15,1 3-26-15,-4 14 13 0,0 0-13 0,2-14 14 16,-1 2-14-16,-1 12 30 0,0 0-30 0,2-10 30 15,-2 1-30-15,0 9 18 0,0 0-18 0,0-7 18 16,2 2-18-16,-2 5 10 0,0 0-10 0,0-7 11 16,2 4-11-16,-2 3 10 0,0 0-10 0,0-3 11 15,1 1-11-15,-1 2 1 0,0 0-1 0,0 0 1 16,0 0-1-16,0 0 0 0,0 0 0 0,0 0 1 16,0 0-1-16,0 0 0 0,0 0 0 0,0 0 0 15,0 0 0-15,0 0-7 0,0 0 7 0,0 0-6 16,0 0 6-16,0 0-9 0,0 0 9 0,0 5-9 0,0 5 9 15,0-10-16-15,0 0 16 0,0 21-15 16,0 6 15-16,0-27-9 0,0 0 9 0,2 28-8 0,0-1 8 16,-2-27-34-16,0 0 34 0,2 21-33 0,1-2 33 15,-3-19-124-15,0 0 124 0,3 15-124 0,3-8 124 0,-6-7-124 16,0 0 124-16,10-7-124 0,6-12 124 0,10-5-383 16</inkml:trace>
  <inkml:trace contextRef="#ctx0" brushRef="#br0" timeOffset="81489.015">33443 9026 875 0,'0'0'0'0,"0"0"146"0,0 0-146 0,0 0 147 16,7-1-147-16,-7 1 53 0,0 0-53 0,6-2 54 15,-1 0-54-15,-5 2 8 0,0 0-8 0,8-3 9 16,5-4-9-16,-13 7 0 0,0 0 0 0,15-5 0 16,6-5 0-16,-21 10-3 0,0 0 3 0,19-5-3 15,1-4 3-15,-20 9-3 0,0 0 3 0,15-7-3 16,-1 2 3-16,-14 5-19 0,0 0 19 0,11-3-18 16,-4-4 18-16,-7 7-89 0,0 0 89 0,5-14-88 15,0-5 88-15,6-13-718 0</inkml:trace>
  <inkml:trace contextRef="#ctx0" brushRef="#br0" timeOffset="81909.348">33672 8821 707 0,'0'0'0'0,"0"0"89"0,0 0-89 0,-4 0 90 0,-3 0-90 0,7 0-17 0,0 0 17 16,0 0-17-16,0-4 17 0,0 4-69 15,0 0 69-15,0 0-69 0,4-1 69 0,-4 1-36 0,0 0 36 16,0 0-35-16,5-2 35 0,-5 2-2 0,0 0 2 16,0 0-1-16,5 0 1 0,-5 0 63 0,0 0-63 0,0 0 63 15,4 0-63-15,-4 0 38 0,0 0-38 0,0 0 39 16,0 0-39-16,0 0 33 0,0 0-33 0,0 0 33 15,0 0-33-15,0 0 16 0,0 0-16 0,0 0 17 16,0 0-17-16,0 0 10 0,0 0-10 0,0 0 11 16,0 0-11-16,0 0 4 15,0 0-4-15,0 10 5 0,0 6-5 0,0-16 43 0,0 0-43 0,0 24 43 16,0 7-43-16,0-31 52 0,0 0-52 0,0 32 53 16,1 4-53-16,-1-36 36 0,0 0-36 0,2 34 37 15,1-1-37-15,-3-33 29 0,0 0-29 0,2 27 29 16,2-6-29-16,-4-21-24 0,0 0 24 0,1 19-23 15,1-9 23-15,-2-10-177 0,0 0 177 0,-2 5-176 16,1-5 176-16,-3 5-567 0</inkml:trace>
  <inkml:trace contextRef="#ctx0" brushRef="#br0" timeOffset="82453.754">33518 7875 371 0,'0'0'0'0,"0"0"98"0,0 0-98 0,0 0 98 15,4 2-98-15,-4-2 114 0,0 0-114 0,0 0 114 16,0 0-114-16,0 0 109 0,0 0-109 0,0 0 110 0,0 0-110 15,0 0 82-15,0 0-82 0,0 0 82 0,0 0-82 16,0 0 66-16,0 0-66 0,0 0 66 0,0 0-66 16,0 0 32-16,0 0-32 0,0 0 32 0,0 0-32 0,0 0 39 15,0 0-39-15,0 0 40 0,0 0-40 0,0 0 3 16,0 0-3-16,0 0 4 0,1 3-4 16,-1-3 9-16,0 0-9 0,6 12 10 0,2 0-10 0,-8-12 3 15,0 0-3-15,16 33 4 0,5 13-4 16,-21-46 12-16,0 0-12 0,26 60 12 0,4 14-12 0,-30-74 22 15,0 0-22-15,35 94 23 0,5 19-23 16,-40-113 43-16,0 0-43 0,29 115 44 0,-4 3-44 0,-25-118-74 16,0 0 74-16,0 108-73 0,-16-7 73 0,16-101-74 15,0 0 74-15,-16 209-969 0,32-418 969 0</inkml:trace>
  <inkml:trace contextRef="#ctx0" brushRef="#br0" timeOffset="90390.958">31612 8746 427 0,'0'0'0'0,"6"0"0"0,1 1 0 0,-7-1 21 0,0 0-21 16,3 0 21-16,1 0-21 0,-4 0 3 0,0 0-3 0,0 0 4 16,0 0-4-16,0 0-2 0,0 0 2 0,0 0-2 15,0 0 2-15,0 0-6 0,0 0 6 0,0 0-6 16,0 0 6-16,0 0 0 0,0 0 0 0,0 0 0 16,0 0 0-16,0 0 14 0,0 0-14 0,0 0 15 15,0 0-15-15,0 0 41 0,0 0-41 0,0 0 42 16,0 0-42-16,0 0 49 0,0 0-49 0,0 0 50 15,-2-3-50-15,2 3 42 0,0 0-42 0,0 0 42 16,0-2-42-16,0 2 41 0,0 0-41 0,0 0 42 16,0 0-42-16,0 0 18 0,0 0-18 0,0 0 18 15,0 0-18-15,0 0 30 0,0 0-30 0,0 0 30 0,0 0-30 16,0 0 6-16,0 0-6 0,0 0 6 0,0 0-6 16,0 0 17-16,0 0-17 0,0 0 17 0,0 0-17 15,0 0 3-15,2 2-3 0,1 3 4 0,1 4-4 0,1 3 3 16,0 3-3-16,2 2 3 0,0 2-3 15,2-4 1-15,-1 4-1 0,-1-5 2 0,-1-2-2 16,-1-2 1-16,2-1-1 0,-4-2 1 0,-1-2-1 0,0 0 14 16,1-2-14-16,-3-3 15 0,2 4-15 0,-2-4 66 15,0 0-66-15,0 0 67 0,0 0-67 0,0 0 59 16,3 0-59-16,-3 0 60 0,6-7-60 0,-5 2 46 0,3-2-46 16,-2 2 47-16,-1-4-47 0,1 2 39 0,0-1-39 15,0-1 39-15,-1 4-39 0,-1-2 34 16,0 0-34-16,0 4 35 0,2-4-35 0,-2 5 32 0,0-1-32 0,0 3 32 15,0-5-32-15,0 5 38 0,-3-5-38 0,3 5 38 16,-2-2-38-16,2 2 8 0,-5-4-8 0,1 4 8 16,-1-1-8-16,-2 1 32 0,-2-2-32 0,4 2 32 15,0-2-32-15,0 2 25 0,-2-1-25 0,3 1 26 16,1 0-26-16,-3 0 8 0,1 1-8 0,2-1 9 16,-1 0-9-16,1 0 11 0,-3-1-11 0,3 1 11 15,1-2-11-15,-1 4 0 0,-1-1 0 0,4-1 0 16,-1 4 0-16,1-4-5 0,0 5 5 0,0 0-4 15,1 2 4-15,3 5-25 0,1-2 25 0,0 0-24 16,0 1 24-16,2-3 0 0,4 1 0 0,1 1 0 16,2-5 0-16,-14-5 17 0,0 0-17 0,14 4 17 0,2-4-17 15,-16 0 16-15,0 0-16 0,14 0 17 16,1-5-17-16,-15 5 10 0,0 0-10 0,14-4 11 0,-2-4-11 16,-12 8 10-16,0 0-10 0,11-7 10 0,-4 0-10 15,-7 7-90-15,0 0 90 0,7-5-90 0,-2-2 90 16,-5 7-105-16,0 0 105 0,12-12-1087 15,-24 24 1087-15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9:06:4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2756 3969 707 0,'0'0'0'0,"0"0"0"16,7-32 0-16,-7 32 44 0,0 0-44 0,9-4 45 0,-1 11-45 15,-8-7 9-15,0 0-9 0,14 4 10 0,2 4-10 16,-16-8 34-16,0 0-34 0,14 5 34 0,2-1-34 15,-16-4 12-15,0 0-12 0,10 3 13 0,1-3-13 16,-11 0 57-16,0 0-57 0,5 0 57 0,-2 0-57 0,-3 0 69 16,0 0-69-16,5 0 70 0,-5-3-70 0,0 3 65 15,0 0-65-15,0 0 65 0,4 0-65 0,-4 0 37 16,0 0-37-16,0 0 38 0,0 0-38 0,0 0 36 16,0 0-36-16,0 0 37 0,0 0-37 0,0 0 8 15,0 0-8-15,0 0 8 0,0 0-8 0,0 0 18 16,0 0-18-16,0 0 19 0,0 0-19 0,0 0 3 15,0 0-3-15,0 0 4 0,0 0-4 0,0 0 3 0,0 0-3 16,0 0 3-16,0 3-3 0,0-3 5 0,0 0-5 16,0 16 5-16,0 8-5 0,0-24 0 15,0 0 0-15,-4 42 1 0,-1 22-1 16,5-64 19-16,0 0-19 0,-7 82 20 0,2 21-20 0,5-103 22 0,0 0-22 0,-12 154 22 16,-2 34-22-16,14-188 24 0,0 0-24 0,-4 189 25 15,4 8-25-15,0-197 23 0,0 0-23 0,4 178 24 16,5-5-24-16,-9-173 15 0,0 0-15 15,8 141 16-15,6-27-16 0,-14-114 28 16,0 0-28-16,7 101 28 0,-2-13-28 0,-5-88 36 0,0 0-36 0,-8 82 37 16,-8-10-37-16,16-72 12 0,0 0-12 0,-5 60 13 15,0-10-13-15,5-50 22 0,0 0-22 0,0 30 22 16,0-9-22-16,0-21-2 0,0 0 2 0,0 12-1 16,0-9 1-16,0-3-51 0,0 0 51 0,0 0-50 15,0 0 50-15,0 0-124 0,0 0 124 0,0-30-123 16,0-18 123-16,0-35-1089 0</inkml:trace>
  <inkml:trace contextRef="#ctx0" brushRef="#br0" timeOffset="831.343">1772 4894 505 0,'0'0'0'0,"8"-5"0"15,8-10 0-15,-11 10 40 0,-1 5-40 0,-1-2 40 16,-3 0-40-16,0 2 35 0,2 4-35 0,-2-4 35 16,4 5-35-16,-4-5 38 0,0 0-38 0,0 0 38 15,3 3-38-15,-3-3 38 0,0 0-38 0,5 0 39 16,-1-3-39-16,-4 3 44 0,0 0-44 0,5-4 45 16,2 1-45-16,-7 3 47 0,0 0-47 0,5-2 47 0,0-1-47 15,-5 3 31-15,0 0-31 0,7-5 31 16,-5 3-31-16,-2 2 15 0,0 0-15 0,4-2 16 0,-1 2-16 15,-3 0 20-15,0 0-20 0,0 0 20 0,4 0-20 16,-4 0 8-16,0 0-8 0,0 0 8 0,1 0-8 16,-1 0 34-16,0 0-34 0,0 0 34 0,0 0-34 0,0 0 17 15,0 0-17-15,0 0 17 0,0 0-17 16,0 0 41-16,0 0-41 0,0 0 42 0,0 0-42 0,0 0 7 16,0 0-7-16,0 0 8 0,0 0-8 0,0 0 12 15,0 0-12-15,4 0 13 0,1 2-13 0,-5-2 16 16,0 0-16-16,12 0 17 0,4-2-17 0,-16 2 22 15,0 0-22-15,26 0 22 0,7-3-22 0,-2 3 14 0,8 0-14 16,-3 0 15-16,3 0-15 0,-39 0 35 16,0 0-35-16,50-4 35 0,8 4-35 0,-58 0 11 15,0 0-11-15,75-5 11 0,6-2-11 0,-81 7 20 0,0 0-20 16,119-6 20-16,20-5-20 0,-139 11 33 0,0 0-33 0,140-10 34 16,10-2-34-16,-150 12 10 0,0 0-10 0,156-15 11 15,10-1-11-15,-166 16 30 0,0 0-30 16,174-17 30-16,12-2-30 0,-186 19 18 0,0 0-18 15,204-24 19-15,18-8-19 0,-222 32 35 0,0 0-35 0,231-29 36 16,11-1-36-16,-242 30 6 0,0 0-6 16,239-24 6-16,1-3-6 0,-240 27 18 0,0 0-18 0,223-19 19 15,-8 2-19-15,-215 17 3 0,0 0-3 0,200-10 4 16,-12 5-4-16,-188 5 13 0,0 0-13 0,178 0 13 16,-13 5-13-16,-165-5 8 0,0 0-8 0,161 3 9 15,-13 1-9-15,-148-4 3 0,0 0-3 0,141 1 4 0,-10-1-4 16,-131 0 2-16,0 0-2 0,115 0 3 0,-9-1-3 15,-106 1-8-15,0 0 8 0,85-4-7 16,-17 1 7-16,-17-2-64 0,-17-2 64 0,-9 0-63 0,-13 2 63 16,-3 1-76-16,-6-4 76 0,-1 4-75 0,-2 4 75 15,0 0-201-15,0 0 201 0,-17-17-201 0,-17-5 201 0,-14-14-846 16</inkml:trace>
  <inkml:trace contextRef="#ctx0" brushRef="#br0" timeOffset="1382.08">1796 4052 785 0,'0'0'0'0,"4"0"0"0,1 0 0 16,-5-4 87-16,0-1-87 0,3-4 87 0,-3 3-87 0,0 6 52 15,0 0-52-15,6-9 53 0,-1-3-53 0,-5 12 43 16,0 0-43-16,12-10 44 0,0-2-44 0,-12 12 38 16,0 0-38-16,12-12 38 0,2-4-38 0,-14 16 49 15,0 0-49-15,16-17 49 0,-2-2-49 0,-14 19 42 16,0 0-42-16,17-15 43 0,2-2-43 0,-19 17 29 15,0 0-29-15,27-10 29 0,2 4-29 0,-29 6 26 16,0 0-26-16,39 9 26 16,4 10-26-16,-1 1 8 0,-4 4-8 15,-3 4 9-15,2 3-9 0,-37-31 5 0,0 0-5 0,38 32 5 0,0 8-5 0,-38-40 3 16,0 0-3-16,42 39 3 0,2 4-3 0,-44-43 1 0,0 0-1 16,42 31 2-16,-4-1-2 0,-38-30-39 0,0 0 39 15,29 21-39-15,-6-6 39 0,-23-15-206 0,0 0 206 0,12 4-205 16,-12-11 205-16,12 7-689 0</inkml:trace>
  <inkml:trace contextRef="#ctx0" brushRef="#br0" timeOffset="1622.514">2260 3861 1199 0,'0'0'0'0,"6"-3"0"0,3 3 0 16,-9 0 137-16,0 0-137 0,0 15 137 0,-3 13-137 16,3-28 83-16,0 0-83 0,-12 39 84 0,-9 9-84 0,21-48 37 15,0 0-37-15,-23 55 37 0,-7 8-37 0,30-63-25 16,0 0 25-16,-33 62-24 0,-5 7 24 16,38-69-72-16,0 0 72 0,-44 85-72 0,-6 9 72 0,50-94-135 15,0 0 135-15,-42 76-135 0,9-13 135 16,-40 74-845-16</inkml:trace>
  <inkml:trace contextRef="#ctx0" brushRef="#br0" timeOffset="2293.785">2059 5333 438 0,'0'0'0'0,"0"-10"0"15,0-11 0-15,0 21 116 0,0 0-116 0,0-19 117 16,5-1-117-16,-5 20 121 0,0 0-121 0,4-23 121 15,-1-1-121-15,-3 24 102 0,0 0-102 0,6-20 103 16,-3 5-103-16,-3 15 69 0,0 0-69 0,0-16 69 0,2 8-69 16,-2 8 56-16,0 0-56 0,3-11 57 0,-3 6-57 15,0 5 16-15,0 0-16 0,0 0 17 0,4 0-17 16,-4 0 13-16,0 0-13 0,5 19 13 0,2 13-13 16,-2-1 1-16,-1 0-1 0,1 5 2 0,0-3-2 15,-5-33 1-15,0 0-1 0,11 39 1 0,-3-1-1 0,-8-38-2 16,0 0 2-16,18 32-1 0,-1-1 1 0,-17-31-7 15,0 0 7-15,26 14-6 0,4-7 6 16,-30-7-1-16,0 0 1 0,30-5-1 0,-1-11 1 0,-29 16 4 16,0 0-4-16,30-26 5 0,3-3-5 0,-33 29 25 15,0 0-25-15,22-30 26 0,-1-1-26 0,-21 31 21 0,0 0-21 16,16-29 21-16,-7 1-21 16,-9 28 26-16,0 0-26 0,9-26 26 0,-6 9-26 0,-3 17 8 0,0 0-8 15,2-15 8-15,-2 3-8 0,0 12 5 0,0 0-5 0,-2-7 5 16,2 2-5-16,0 5 3 0,0 0-3 15,-3-4 3-15,3 4-3 0,0 0-1 0,0 0 1 0,-7 7 0 16,1 7 0-16,6-14-9 0,0 0 9 0,-3 34-9 16,1 13 9-16,2-47-26 0,0 0 26 0,-3 63-26 15,-1 12 26-15,4-75-13 0,0 0 13 0,-5 98-12 16,-4 13 12-16,9-111-5 0,0 0 5 0,-9 95-5 16,-6-10 5-16,15-85-1 0,0 0 1 0,-9 60-1 15,0-17 1-15,9-43 0 0,0 0 0 0,-8 24 0 16,2-15 0-16,6-9-58 0,0 0 58 0,-24 3-58 15,-9-12 58-15,33 9-191 0,0 0 191 0,-44-27-191 16,-10-16 191-16,54 43-109 0,0 0 109 0,-52-84-108 16,-2-29 108-16,-52-87-497 0</inkml:trace>
  <inkml:trace contextRef="#ctx0" brushRef="#br0" timeOffset="2753.005">3794 3779 684 0,'0'0'0'0,"0"-12"0"16,0-3 0-16,0 15 98 0,0 0-98 0,0-12 99 16,0 0-99-16,0 12 84 0,0 0-84 0,0-11 84 15,-3 6-84-15,3 5 73 0,0 0-73 0,0-7 73 16,0 6-73-16,0 1 60 0,0 0-60 0,0 0 60 16,0-4-60-16,0 4 51 0,0 0-51 0,0 0 52 15,0 0-52-15,0 0 33 0,0 0-33 0,0 0 33 16,0 0-33-16,0 0 16 0,0 0-16 0,0 0 17 15,-4 4-17-15,4-4 2 0,0 0-2 0,-1 17 2 16,-3 10-2-16,4-27 18 0,0 0-18 0,-7 40 19 0,2 9-19 16,5-49 13-16,0 0-13 0,-5 54 13 0,-4 4-13 15,9-58 17-15,0 0-17 0,-10 58 17 0,4 2-17 16,6-60 9-16,0 0-9 0,-8 51 9 0,-1-8-9 16,9-43-84-16,0 0 84 0,-9 45-83 0,2-2 83 15,7-43-204-15,0 0 204 0,-5 34-203 0,0-10 203 0,-7 31-686 16</inkml:trace>
  <inkml:trace contextRef="#ctx0" brushRef="#br0" timeOffset="3326.462">4728 3784 550 0,'0'0'0'0,"-3"-1"0"16,-6-3 0-16,9 4 24 0,0 0-24 0,-4-3 25 15,-1-1-25-15,5 4 22 0,0 0-22 0,-3-1 22 16,3 1-22-16,0 0 34 0,0 0-34 0,0 0 34 15,-6 0-34-15,6 0 62 0,0 0-62 0,0-4 63 16,0-3-63-16,0 7 88 0,0 0-88 0,6-12 88 16,6-5-88-16,-12 17 65 0,0 0-65 0,12-15 65 0,6-1-65 15,-18 16 40-15,0 0-40 0,22-10 40 0,6 5-40 16,-28 5 12-16,0 0-12 0,30 0 13 0,4 7-13 16,-34-7 2-16,0 0-2 0,34 12 2 15,0 8-2-15,-34-20 1 16,0 0-1-16,30 19 2 0,0 2-2 0,-30-21 1 0,0 0-1 0,21 19 1 0,-4 1-1 15,-17-20 3-15,0 0-3 0,12 19 3 0,-3-2-3 16,-9-17 10-16,0 0-10 0,-7 28 11 0,-7 2-11 16,-2-2 24-16,-3-1-24 0,3-6 25 0,4-6-25 15,12-15 31-15,0 0-31 0,-26 24 31 0,-7 4-31 0,33-28 12 16,0 0-12-16,-26 24 13 0,0-2-13 0,26-22 12 0,0 0-12 16,-21 20 13-16,3-4-13 0,18-16 9 0,0 0-9 15,-12 15 10-15,4-3-10 0,8-12 8 0,0 0-8 16,0 17 8-16,5 2-8 0,-5-19 33 0,0 0-33 15,15 16 33-15,12-4-33 0,-27-12 16 0,0 0-16 0,29 6 17 16,10-4-17-16,-39-2-3 0,0 0 3 0,45-2-2 16,7-4 2-16,-52 6-91 0,0 0 91 0,54-16-91 15,5-13 91-15,53-14-961 0</inkml:trace>
  <inkml:trace contextRef="#ctx0" brushRef="#br0" timeOffset="3796.654">5934 3646 1121 0,'0'0'0'0,"5"0"0"0,2-4 0 0,-7 4 72 15,0 0-72-15,14 0 73 0,10 4-73 0,-24-4 3 16,0 0-3-16,26 3 3 0,7 0-3 0,-33-3 0 16,0 0 0-16,28 6 1 0,0 0-1 0,-28-6 1 15,0 0-1-15,23 6 1 0,-4 0-1 0,-19-6-9 16,0 0 9-16,14 9-8 0,-5-2 8 0,-9-7-4 16,0 0 4-16,5 20-3 0,-5 4 3 0,0-24 2 0,0 0-2 15,-2 28 2-15,-7-1-2 0,9-27 12 16,0 0-12-16,-8 28 13 0,-5-4-13 0,13-24 1 0,0 0-1 15,-8 24 2-15,-1-6-2 0,9-18-15 0,0 0 15 16,-3 18-14-16,3-3 14 0,0-15-52 0,0 0 52 16,12 12-52-16,9-2 52 0,1-1-41 0,-1-6 41 0,0-1-41 15,2 1 41-15,-2 1-28 0,-2-4 28 0,0 7-28 16,0 1 28-16,-19-8-5 0,0 0 5 0,18 12-5 16,2 7 5-16,-20-19-2 0,0 0 2 0,14 17-1 15,-5 5 1-15,-9-22 34 0,0 0-34 0,0 30 34 16,-9 9-34-16,9-39 43 0,0 0-43 0,-20 39 43 15,-10 4-43-15,30-43-21 0,0 0 21 0,-47 43-21 16,-18 3 21-16,65-46-135 0,0 0 135 0,-97 48-134 16,-27 0 134-16,-99 50-538 0</inkml:trace>
  <inkml:trace contextRef="#ctx0" brushRef="#br0" timeOffset="4434.35">3625 5333 1143 0,'0'0'0'0,"0"-3"0"16,4-4 0-16,-4-2 148 0,0 2-148 15,0 2 148-15,0 2-148 0,0-6 88 0,0 2-88 0,0 2 89 16,0-2-89-16,0 7 23 0,0 0-23 0,9-8 24 15,-1-1-24-15,-8 9-6 0,0 0 6 0,14-7-5 16,4-5 5-16,-18 12-11 0,0 0 11 0,21-7-11 16,6 2 11-16,-27 5-35 0,0 0 35 0,27 0-35 15,6 0 35-15,-33 0-27 0,0 0 27 0,27 5-27 0,7 6 27 16,-10-3-24-16,-3 1 24 0,-7-2-23 16,-5 1 23-16,-3-1-27 0,3 2 27 0,-4-2-27 0,-1 1 27 15,-2 4-1-15,1 4 1 0,-3-4 0 0,-3 3 0 16,3-15-1-16,0 0 1 0,-9 26-1 0,-2 11 1 15,11-37-1-15,0 0 1 0,-20 40-1 0,-5 4 1 16,25-44 1-16,0 0-1 0,-29 43 2 0,-1 0-2 16,30-43 11-16,0 0-11 0,-30 32 11 0,4-1-11 0,26-31 16 15,0 0-16-15,-21 23 17 0,7-6-17 16,14-17 34-16,0 0-34 0,-12 15 34 0,3-3-34 16,9-12 0-16,0 0 0 0,-8 12 0 0,4-2 0 0,4-10 3 15,0 0-3-15,6 12 3 0,9-3-3 0,-15-9 12 16,0 0-12-16,26 7 13 0,13 1-13 15,-6-2-5-15,2 0 5 0,-6-2-4 0,1-4 4 16,-30 0-145-16,0 0 145 0,33 0-144 0,5-7 144 0,-38 7-132 0,0 0 132 16,44-24-132-16,1-12 132 0,40-22-654 0</inkml:trace>
  <inkml:trace contextRef="#ctx0" brushRef="#br0" timeOffset="4914.586">4937 5220 1311 0,'0'0'0'0,"-14"-4"0"0,-10 1 0 16,24 3 110-16,0 0-110 0,0 0 110 15,5-2-110-15,-5 2-26 0,0 0 26 0,7 0-26 0,-2 0 26 16,-5 0-59-16,0 0 59 0,4 2-59 0,-4 1 59 0,0-3-50 15,0 0 50-15,-6 4-50 0,-9-1 50 0,1 1-24 16,-2 1 24-16,2-2-23 16,7 1 23-16,7-4 0 0,0 0 0 0,-22 5 1 0,-6 2-1 0,28-7 3 15,0 0-3-15,-23 8 4 0,2 4-4 0,21-12 8 16,0 0-8-16,-21 19 8 0,-3 5-8 0,24-24 8 16,0 0-8-16,-17 36 9 0,4 10-9 0,13-46 8 15,0 0-8-15,-1 48 8 0,9 7-8 16,-8-55 3-16,0 0-3 0,18 46 4 0,15-1-4 0,-33-45 0 0,0 0 0 15,43 31 1-15,11-18-1 0,-54-13 1 16,0 0-1-16,86-5 2 0,23-22-2 0,-109 27 39 0,0 0-39 0,89-36 40 16,-7-15-40-16,-31 4 52 0,-22-4-52 15,-3 17 53-15,-13 10-53 16,-5-5 54-16,-4 1-54 0,-2 4 54 16,1-2-54-16,-3 26 50 0,0 0-50 0,0-32 51 0,-5-4-51 0,5 36-5 0,0 0 5 0,-18-39-4 15,-6-4 4-15,24 43-25 0,0 0 25 0,-35-40-24 16,-10 6 24-16,45 34-61 0,0 0 61 0,-56-15-60 15,-8 13 60-15,64 2-94 0,0 0 94 0,-89 8-94 16,-21 16 94-16,-90 11-898 0</inkml:trace>
  <inkml:trace contextRef="#ctx0" brushRef="#br0" timeOffset="5381.332">6066 5071 740 0,'0'0'0'0,"-3"-4"0"0,-3-1 0 0,6 5 3 16,0 0-3-16,0 0 3 0,0 0-3 0,0 0-55 15,0 0 55-15,0 0-55 0,0 0 55 0,0 0-15 16,0 0 15-16,0 0-15 0,0 4 15 0,0-4 1 0,0 0-1 16,0 0 1-16,4 5-1 0,-4-5 52 0,0 0-52 15,-7 8 52-15,-4 11-52 0,11-19 53 0,0 0-53 0,-15 23 54 16,-6 6-54-16,-2 2 40 16,-1-1-40-16,10-9 41 0,3-9-41 15,1 3 30-15,-2 1-30 0,0 8 30 0,-6 3-30 0,18-27 14 0,0 0-14 0,-12 21 15 16,0-2-15-16,12-19 19 0,0 0-19 0,-2 17 20 15,4-4-20-15,-2-13 33 0,0 0-33 0,19 9 33 16,12-9-33-16,-31 0 18 0,0 0-18 0,46-4 18 16,6-1-18-16,-2-5 52 0,4-2-52 0,-10 4 53 15,-2 1-53-15,-4 2 27 0,0 1-27 0,-8-3 27 16,-4 6-27-16,-26 1 0 0,0 0 0 0,26-7 0 16,4 2 0-16,-30 5-52 0,0 0 52 15,24-4-51-15,-3-3 51 0,-21 7-113 16,0 0 113-16,9-8-113 0,-9-4 113 0,12-12-632 0</inkml:trace>
  <inkml:trace contextRef="#ctx0" brushRef="#br0" timeOffset="5625.679">6324 5187 1356 0,'0'0'0'0,"5"0"0"0,0 0 0 0,-5 0 176 15,0 0-176-15,4 0 176 0,-1 0-176 0,-3 0 99 0,0 0-99 16,0 0 100-16,0 0-100 0,0 0 17 0,0 0-17 16,0 0 17-16,0 0-17 0,0 5-42 0,-3-1 42 15,3 16-41-15,0 11 41 0,0-31-53 0,0 0 53 16,-5 52-53-16,-4 18 53 0,9-70-146 0,0 0 146 16,-12 103-145-16,-6 27 145 0,18-130-143 0,0 0 143 0,-12 94-142 15,3-12 142-15,-12 91-787 0</inkml:trace>
  <inkml:trace contextRef="#ctx0" brushRef="#br0" timeOffset="6510.885">841 6633 158 0,'9'-7'0'16,"-9"7"75"-16,0 0-75 0,0 0 76 16,-5 0-76-16,5 0 76 0,0 0-76 0,0 0 76 0,-4 2-76 0,4-2 58 15,0 0-58-15,4 0 58 0,5 0-58 0,-9 0 42 16,0 0-42-16,14-2 43 0,6 1-43 0,-20 1 29 16,0 0-29-16,34-4 29 0,9-3-29 0,-43 7 44 15,0 0-44-15,51-5 44 0,4-2-44 0,-55 7 50 16,0 0-50-16,68-5 51 0,12-2-51 0,-80 7 20 15,0 0-20-15,107-8 20 0,25-1-20 0,-132 9 38 16,0 0-38-16,138-12 39 0,6-3-39 0,-144 15 31 16,0 0-31-16,150-12 31 0,2-4-31 15,-152 16 13-15,0 0-13 0,162-12 13 0,7 0-13 0,-169 12 13 16,0 0-13-16,188-13 13 0,14-1-13 0,-202 14 16 16,0 0-16-16,209-19 17 0,12-1-17 0,-221 20 14 0,0 0-14 0,229-23 15 15,4 3-15 1,-233 20 15-16,0 0-15 0,237-22 16 0,5-2-16 15,-242 24 26-15,0 0-26 0,244-24 26 0,5 0-26 0,-249 24 37 0,0 0-37 0,242-24 37 16,4 0-37-16,-246 24 21 0,0 0-21 0,239-26 21 16,1 5-21-16,-240 21 36 0,0 0-36 0,230-17 36 15,-2 5-36-15,-228 12 21 0,0 0-21 0,213-10 21 16,-8 1-21-16,-205 9 18 0,0 0-18 0,187-8 18 16,-18 1-18-16,-169 7-3 0,0 0 3 0,148-7-3 15,-21 2 3-15,-127 5-54 0,0 0 54 0,110-3-53 16,-16-1 53-16,-94 4-180 0,0 0 180 0,76-2-180 15,-13-1 180-15,73 0-704 0</inkml:trace>
  <inkml:trace contextRef="#ctx0" brushRef="#br0" timeOffset="8049.471">2526 7274 628 0,'0'0'0'0,"-3"0"0"0,-6 0 0 0,9 0 59 16,0 0-59-16,0 0 59 15,3-7-59-15,-3 7 61 0,0 0-61 0,2-3 62 0,2-2-62 0,-4 5 41 16,0 0-41-16,-4-9 41 0,-5-1-41 0,9 10 18 0,0 0-18 16,-17-14 18-16,-13-1-18 0,30 15 18 0,0 0-18 0,-34-12 19 15,-5 0-19-15,1 5 17 0,0 3-17 0,10-1 17 16,14 3-17-16,14 2 9 0,0 0-9 0,-33 4 9 15,-2 3-9-15,35-7 4 0,0 0-4 0,-33 5 4 16,3 5-4-16,30-10 0 0,0 0 0 0,-31 9 1 16,1 6-1-16,30-15 0 15,0 0 0-15,-24 9 0 0,3 1 0 0,21-10 0 0,0 0 0 0,-18 10 0 16,4 1 0-16,14-11-1 0,0 0 1 0,-12 8 0 16,4 2 0-16,8-10-4 0,0 0 4 0,-9 16-3 15,2 1 3-15,7-17-7 0,0 0 7 16,-9 19-6-16,6 5 6 0,3-24-4 0,0 0 4 0,-2 24-3 15,2 7 3-15,0-31-6 0,0 0 6 0,0 30-6 16,0 6 6-16,0-36-3 0,0 0 3 0,0 43-3 0,0 5 3 16,0-48 0-16,0 0 0 0,-4 57 0 0,4 6 0 15,0-63-2-15,0 0 2 0,-5 93-1 0,2 16 1 0,3-109 0 16,0 0 0-16,-6 120 0 0,-6 10 0 16,12-130 1-16,0 0-1 0,-8 141 2 15,-1 4-2-15,9-145 26 0,0 0-26 0,-12 158 26 0,-1 7-26 0,1-18 31 16,4-10-31-16,-1-21 31 0,4-15-31 0,5-101 48 15,0 0-48-15,-7 132 48 16,5 11-48-16,2-143 52 0,0 0-52 0,0 161 53 0,-4 13-53 0,4-174 49 16,0 0-49-16,4 172 49 0,1-1-49 15,-5-171 49-15,0 0-49 0,9 156 50 0,0-9-50 0,-9-147 59 16,0 0-59-16,8 144 60 0,-1-9-60 0,-7-135 33 0,0 0-33 16,2 117 34-16,-2-19-34 0,0-98 26 15,0 0-26-15,-2 87 26 0,2-12-26 0,0-75 51 16,0 0-51-16,-3 59 52 0,-1-15-52 0,4-44 40 0,0 0-40 0,-1 34 40 15,-3-10-40-15,4-24 27 0,0 0-27 0,-3 16 27 16,-1-13-27-16,4-3 18 0,0 0-18 0,-2 5 19 16,2-1-19-16,0-4 18 0,0 0-18 15,0 3 18-15,0 1-18 0,0-4 8 0,0 0-8 0,0 5 9 16,0-2-9-16,0-3 9 0,0 0-9 0,14 4 10 16,4 1-10-16,-18-5 3 0,0 0-3 0,28 3 4 15,10-3-4-15,-38 0 2 0,0 0-2 0,43 0 2 16,8-5-2-1,-51 5-3-15,0 0 3 0,54-5-3 0,7 0 3 16,-61 5-44-16,0 0 44 0,68-11-44 0,3 1 44 0,-71 10-206 0,0 0 206 0,77-19-206 16,3-11 206-16,73-18-1119 0</inkml:trace>
  <inkml:trace contextRef="#ctx0" brushRef="#br0" timeOffset="8793.04">3014 7183 460 0,'0'0'0'0,"-4"2"0"15,-4 5 0-15,8-7 41 0,3-5-41 0,-3 5 41 0,2-4-41 16,1 4 49-16,1-3-49 0,1 3 50 0,-5 0-50 16,0 0 80-16,4-4-80 0,-4 4 80 0,3-5-80 15,-3 5 78-15,2-3-78 0,-2 3 78 0,3-4-78 16,-3 4 91-16,4-3-91 0,-4 3 91 0,0-4-91 15,0 4 66-15,0-1-66 0,0 1 67 0,0-4-67 0,0 4 39 16,0 0-39-16,0 0 40 0,0 0-40 0,0 0 47 16,0 0-47-16,0 0 48 0,0-5-48 0,0 5 10 15,0-3-10-15,0-1 10 0,2 1-10 0,-2-2 22 16,3 1-22-16,-3 4 22 0,0 0-22 0,0 0 7 0,0 0-7 16,0 0 8-16,0 0-8 0,0 0 9 15,0 0-9-15,0 0 9 0,0 0-9 0,0 0 23 0,0 0-23 16,0 0 24-16,0 0-24 0,0 0 36 0,-3 4-36 0,3-4 37 15,-2 5-37-15,2-2 21 0,0 1-21 16,-4-1 21-16,4 2-21 0,0-5 29 0,0 0-29 0,-5 24 29 16,-2 11-29-16,7-35 21 0,0 0-21 0,-9 48 21 31,1 8-21-31,8-56 35 0,0 0-35 0,-9 65 35 0,0 7-35 16,9-72 19-16,0 0-19 0,-8 89 20 0,-1 14-20 0,9-103 29 0,0 0-29 0,0 82 29 15,0-3-29-15,0-79 6 0,0 0-6 0,5 53 7 16,-1-13-7-16,-4-40-38 0,0 0 38 0,5 39-37 15,-2-1 37-15,-3-38-143 16,0 0 143-16,0 39-143 0,-3 4 143 0,3-43-148 16,0 0 148-16,-5 32-148 0,1-8 148 0,-5 35-899 0</inkml:trace>
  <inkml:trace contextRef="#ctx0" brushRef="#br0" timeOffset="9675.729">3049 8862 695 0,'0'0'0'0,"-4"7"0"0,-1 5 0 0,5-12 94 15,0 0-94-15,0 0 94 0,0-4-94 0,-3 3 72 0,3-8-72 16,-2 6 73-16,2 1-73 0,0 2 59 15,0-5-59-15,0 5 59 0,0-5-59 0,-4 1 44 16,4 1-44-16,0 3 45 0,-3-4-45 0,3 4 35 0,0 0-35 16,0 0 36-16,0 0-36 0,0 0 25 0,-2 0-25 0,2 0 26 15,-3 0-26-15,3 0 34 0,0 0-34 0,0 0 35 16,0 0-35-16,0 0 20 0,0 0-20 16,0 0 20-16,-4 4-20 0,4-4 11 0,-3 3-11 0,3-3 11 15,0 0-11-15,0 0 18 0,-2 4-18 0,2 4 19 16,-4 4-19-16,4-12 38 0,0 0-38 0,0 28 39 15,-3 8-39-15,3-36 47 0,0 0-47 0,0 48 47 32,0 8-47-32,3-3 28 0,1 0-28 0,-4-8 28 15,0-9-28-15,0-36 35 0,0 0-35 0,0 51 36 0,0 8-36 0,0-59 38 0,0 0-38 0,0 56 38 16,0 2-38-16,0-58 38 0,0 0-38 0,0 47 39 0,0-8-39 16,0-3 25-16,0-9-25 0,0-8 26 15,0-10-26-15,0 3 18 0,0 0-18 0,0-7 18 0,0-2-18 16,0 4-8-16,5-2 8 0,-5-1-7 0,0-4 7 15,0 0-106-15,4 3 106 0,-4-3-106 0,0 4 106 16,0-4-170-16,0 0 170 0,-4-4-169 0,-1-8 169 0,-2-7-1021 16</inkml:trace>
  <inkml:trace contextRef="#ctx0" brushRef="#br0" timeOffset="10374.264">2993 10335 740 0,'0'0'0'0,"0"-3"0"0,0-1 0 15,0 4 54-15,0 0-54 0,0-5 54 0,0 2-54 0,0 3 3 16,0 0-3-16,0 0 3 0,0-4-3 0,0 4-5 15,0 0 5-15,0 0-5 0,0 0 5 0,0 0-1 16,0 0 1-16,0 0 0 0,0 0 0 0,0 0 49 16,0 0-49-16,0 0 49 0,0 0-49 0,0 0 68 15,0 0-68-15,0 0 68 0,0 0-68 0,0 0 83 16,0 0-83-16,0 0 83 0,0 0-83 0,0 0 64 16,0 0-64-16,0 0 64 0,0 0-64 0,0 0 44 0,0 0-44 15,0 0 44-15,0 0-44 0,0 0 42 0,0 0-42 16,0 0 43-16,0 4-43 0,0-4 17 0,0 0-17 15,0 0 17-15,0 0-17 0,0 0 20 0,0 0-20 16,0 0 20-16,0 0-20 0,0 0 34 0,0 0-34 0,0 0 34 16,0 5-34-16,0-5 18 0,0 0-18 0,0 3 18 15,0 1-18-15,0-4 29 0,0 0-29 0,0 3 29 16,0 2-29-16,0-5 12 0,0 0-12 0,0 4 13 16,-4-2-13-16,4-2 11 0,0 0-11 0,0 5 11 15,-3 0-11-15,3-5 17 0,0 0-17 0,-2 8 17 16,-1 4-17-16,3-12 3 0,0 0-3 0,-5 26 4 15,-2 8-4-15,7-34 2 0,0 0-2 16,-6 43 3-16,1 9-3 0,5-52 27 0,0 0-27 0,-3 61 27 16,-1 6-27-16,4-67 5 0,0 0-5 0,0 69 5 15,-3 4-5-15,3-73 26 0,0 0-26 0,0 86 26 16,3 5-26-16,-3-91 0 0,0 0 0 0,4 68 1 0,4-11-1 16,-8-57-124-16,0 0 124 0,4 36-124 15,-4-21 124-15,0-15-95 0,0 0 95 0,5 52-1121 0,-10-104 1121 16</inkml:trace>
  <inkml:trace contextRef="#ctx0" brushRef="#br0" timeOffset="12209.391">7263 6697 326 0,'0'0'0'0,"5"0"0"0,6 0 0 0,-11 0 32 16,0 0-32-16,8-2 32 0,-3 0-32 0,-5 2 35 15,0 0-35-15,4-2 36 0,1-1-36 0,-5 3 41 0,0 0-41 16,7-5 41-16,4 1-41 0,-11 4 42 16,0 0-42-16,15-8 43 0,8 1-43 0,-23 7 40 0,0 0-40 15,33-7 41-15,5-1-41 0,-38 8 52 0,0 0-52 0,39-7 52 16,3 2-52-16,-42 5 31 0,0 0-31 0,43-4 31 15,2-1-31-15,-45 5 25 0,0 0-25 0,47-3 26 16,-3-1-26-16,-44 4 16 0,0 0-16 0,45-3 17 16,-3 6-17-16,-42-3 27 0,0 0-27 0,35 4 27 15,-2-1-27-15,-33-3 12 0,0 0-12 0,26 9 13 16,-5-4-13-16,-21-5 18 0,0 0-18 0,17 15 19 16,1 7-19-16,-18-22 24 0,0 0-24 0,12 28 25 15,-3 4-25-15,-9-32 21 0,0 0-21 0,8 40 21 16,-2 8-21-16,-3-2 16 0,1-3-16 0,-1-4 17 15,-3 1-17-15,0-40 5 0,0 0-5 0,0 56 5 0,-3 14-5 16,3 13 8-16,0 11-8 0,-4-12 8 0,-1-3-8 16,5-79 7-16,0 0-7 0,-7 106 8 15,-2 16-8-15,9-122 3 0,0 0-3 0,-8 135 3 16,-1 18-3-16,9-153 2 0,0 0-2 0,-9 152 2 0,0 11-2 0,9-163 0 16,0 0 0-16,-5 169 0 0,-2 10 0 0,7-179 0 15,0 0 0-15,-8 183 0 0,-1 2 0 16,9-185-2-16,0 0 2 0,-12 185-1 0,3 3 1 0,9-188 0 15,0 0 0-15,-9 170 0 0,1-19 0 16,8-151 3-16,0 0-3 0,-6 137 4 0,3-14-4 0,3-123 32 16,0 0-32-16,-4 101 33 0,1-19-33 0,3-82 34 0,0 0-34 15,-2 76 35-15,2-13-35 0,0-63 43 0,0 0-43 16,0 46 44-16,0-13-44 0,0-33 28 0,0 0-28 0,0 27 28 16,-3-4-28-16,3-23 34 0,0 0-34 0,0 12 35 15,0-5-35-15,0-7 43 0,0 0-43 0,-4 6 44 16,2-2-44-16,2-4 39 0,0 0-39 0,-3 7 40 15,-2-4-40-15,5-3 10 0,0 0-10 0,-11 7 10 16,1 2-10-16,10-9-5 0,0 0 5 0,-19 12-5 16,-4-4 5-16,23-8-106 15,0 0 106-15,-21 9-106 0,-5-3 106 0,26-6-186 0,0 0 186 0,-38-12-186 16,-8-8 186-16,-36-11-788 0</inkml:trace>
  <inkml:trace contextRef="#ctx0" brushRef="#br0" timeOffset="13089.719">9003 6522 1132 0,'0'0'0'15,"-8"-4"0"-15,-6 1 0 0,14 3 124 0,0 0-124 0,-4 0 124 16,8 0-124-16,-4 0 38 0,0 0-38 0,0 0 39 16,0 0-39-16,0 0 2 0,0 0-2 0,-16 0 2 15,-7-7-2-15,23 7-2 0,0 0 2 0,-36-2-2 16,-8-4 2-16,44 6-2 0,0 0 2 16,-50-4-2-16,-6 2 2 0,56 2 7 0,0 0-7 0,-56 0 7 15,-1 4-7-15,57-4 10 0,0 0-10 0,-53 5 11 16,6 4-11-16,47-9 5 0,0 0-5 0,-47 10 5 15,5 2-5-15,42-12 0 0,0 0 0 0,-36 15 0 16,5 6 0-16,31-21-6 0,0 0 6 0,-28 31-6 16,5 5 6-16,23-36-26 0,0 0 26 0,-17 46-26 0,4 10 26 15,13-56-13-15,0 0 13 0,-5 71-12 16,7 13 12-16,-2-84-28 0,0 0 28 0,7 82-28 0,3 4 28 16,-10-86-12-16,0 0 12 0,16 94-12 0,5 9 12 0,-21-103-2 15,0 0 2-15,17 111-1 0,4 7 1 0,-21-118 2 16,0 0-2-16,14 122 3 0,2 6-3 0,-4-22 3 15,-1-13-3-15,-1-1 3 0,-1-11-3 0,-1-1 0 16,1-4 0-16,-4-1 1 0,1-5-1 0,-6-70 0 16,0 0 0-16,7 96 1 0,1 17-1 0,1-13 2 15,-2-6-2-15,-2-3 2 0,-1-5-2 16,-3-4 18-16,3-7-18 0,-4-1 18 0,-4-6-18 0,4-68 14 0,0 0-14 0,-1 93 15 16,1 11-15-16,-4-15 17 15,4-8-17-15,-5-19 17 0,1-14-17 16,4-48 25-16,0 0-25 0,-3 73 26 0,-1 15-26 0,-1-18 20 15,0-3-20-15,2-35 20 0,3-20-20 0,-4 10 10 0,2 2-10 0,1 9 10 16,-1 8-10-16,2-41 27 0,0 0-27 0,-4 41 27 16,-1 0-27-16,5-41 2 0,0 0-2 15,-7 38 2-15,5-4-2 0,2-34 12 0,0 0-12 0,-3 28 13 16,-1-4-13-16,4-24 15 0,0 0-15 0,-1 19 16 16,1-4-16-16,0-15 3 0,0 0-3 0,0 17 4 15,1-2-4-15,3-3 22 0,-1 4-22 0,-1-8 22 16,-2-1-22-16,4 2 6 0,-1-1-6 0,2-1 7 0,-5-2-7 15,4 2 9-15,1 2-9 0,-1-2 10 16,-1 0-10-16,2-1 3 0,0 5-3 0,2-4 4 16,2 1-4-16,0-1 2 0,5 2-2 0,1-1 3 0,-1-1-3 15,-14-7-14-15,0 0 14 0,25 5-13 0,8-5 13 0,-33 0-120 16,0 0 120-16,35-19-120 0,3-13 120 16,37-23-1032-16</inkml:trace>
  <inkml:trace contextRef="#ctx0" brushRef="#br0" timeOffset="14768.052">9430 6548 191 0,'0'0'0'0,"-3"3"0"0,-10 4 0 0,13-7 146 16,0 0-146-16,0 0 147 0,0 0-147 0,0 0 126 16,0 0-126-16,0 0 127 0,6-4-127 0,-6 4 98 15,0 0-98-15,0 0 99 0,7-5-99 0,-7 5 79 0,0 0-79 16,0 0 79-16,3-1-79 0,-3 1 52 0,0 0-52 16,0 0 52-16,0 0-52 0,0 0 44 0,0 0-44 15,0 0 45-15,0 0-45 0,0 0 41 0,0 0-41 16,0 0 41-16,0 0-41 0,0 0 26 0,0 0-26 0,0 0 26 15,0 0-26-15,0 0 27 0,0 0-27 0,0 0 27 16,0 0-27-16,0 0 33 0,0 0-33 16,0 0 33-16,0 0-33 0,0 0 12 0,0 0-12 0,0 0 12 15,0 0-12-15,0 0 12 0,0 0-12 0,0 0 13 16,0 0-13-16,0 0 9 0,0 0-9 0,0 0 10 16,0-2-10-16,0 2 23 0,0 0-23 0,0 0 24 15,0-7-24-15,0 7 2 16,0 0-2-16,0 0 2 0,0-5-2 0,0 5 13 0,0 0-13 0,0 0 13 15,0-4-13-15,0 4 1 0,0 0-1 0,0 0 1 16,0 0-1-16,0 0 3 0,0 0-3 0,0 0 4 16,0 0-4-16,0 0 6 0,0 0-6 0,0 0 6 15,0 0-6-15,0 0 0 0,0 0 0 0,0 0 1 0,0 0-1 0,0 0 7 16,0 0-7-16,0 0 7 0,0 0-7 16,0 0 7-16,0 0-7 0,0 0 8 15,0 0-8-15,0 0 3 0,0 0-3 0,0 0 3 0,0 0-3 0,0 0 6 16,0 0-6-16,0 0 7 0,0 0-7 0,0 0 3 15,0 0-3-15,0 0 3 0,0 0-3 0,0 0 5 16,0 0-5-16,0 0 5 0,0 0-5 0,0 0 13 16,0 0-13-16,0 0 13 0,0 0-13 15,0 0 3-15,0 0-3 0,0 0 4 0,0 0-4 0,0 0 3 16,0 0-3-16,0 0 3 0,0 0-3 0,0 0 1 16,0 0-1-16,0 0 2 0,0 0-2 0,0 0 9 0,0 0-9 15,0 0 9-15,0 0-9 0,0 0 3 0,0 0-3 16,0 0 4-16,0 0-4 0,0 0 2 0,0 0-2 15,0 0 2-15,0 0-2 0,0 0 10 0,0 0-10 0,0 0 11 16,0 0-11-16,0 0 3 0,0 0-3 0,0 0 4 16,0 0-4-16,0 0 12 0,0 0-12 0,0 0 12 15,-3 0-12-15,3 0 1 0,0 0-1 0,-6-3 1 16,3 0-1-16,3 3 0 0,0 0 0 0,-9-2 0 16,-3 2 0-16,12 0-2 0,0 0 2 0,-17 0-1 15,-4 2 1-15,21-2-2 0,0 0 2 0,-21 6-2 16,-5 0 2-16,26-6-6 0,0 0 6 0,-28 10-5 15,0 2 5-15,28-12-13 0,0 0 13 0,-25 17-13 16,-1 2 13-16,26-19-15 0,0 0 15 0,-21 27-15 16,1 1 15-16,20-28-34 0,0 0 34 0,-18 36-34 0,1 3 34 15,17-39-2-15,0 0 2 0,-9 43-1 16,5 0 1-16,4-43-14 0,0 0 14 0,2 43-13 0,7-1 13 16,-9-42-4-16,0 0 4 0,16 41-4 15,5-3 4-15,-21-38 0 0,0 0 0 0,22 33 0 0,6-6 0 0,-28-27 0 16,0 0 0-16,30 24 0 0,-1-5 0 15,-3-5-17-15,-3-4 17 0,-4-7-17 0,-1-3 17 0,-1-3-62 16,4-4 62-16,-7-1-62 0,2-8 62 0,-16 16-65 16,0 0 65-16,17-20-64 0,0-4 64 15,-17 24-59-15,0 0 59 0,16-24-59 0,2-4 59 0,-18 28-42 16,0 0 42-16,12-19-41 0,-4-1 41 0,-8 20-48 16,0 0 48-16,9-14-47 0,0 2 47 0,-9 12-53 0,0 0 53 15,3-5-52-15,3-2 52 0,-6 7-21 0,0 0 21 0,3-3-21 16,-3 3 21-16,0 0-3 0,0 0 3 15,0 0-3-15,5 1 3 0,-5-1 4 0,0 0-4 0,0 0 5 16,0 5-5-16,0-5 35 0,0 0-35 0,0 4 35 16,4-1-35-16,-4-3 36 0,0 0-36 0,0 5 37 15,0-5-37-15,0 0 50 0,0 0-50 16,0 0 50-16,0 4-50 0,0-4 36 0,0 0-36 16,0 0 36-16,3 3-36 0,-3-3 35 0,0 0-35 0,0 0 35 15,5 5-35-15,-5-5 44 0,0 0-44 0,0 4 45 16,0-1-45-16,0-1 34 0,0 0-34 0,-3 3 35 15,1 0-35-15,-1 5 15 0,-4-3-15 0,2 2 15 16,1-1-15-16,-1 8 13 0,-4-1-13 0,0 1 14 16,2 4-14-16,2 4 9 0,-3 3-9 0,1-4 10 0,5 1-10 15,2-24 15-15,0 0-15 0,-4 29 15 0,4 5-15 16,0-34 1-16,0 0-1 0,4 36 1 16,5-3-1-16,-9-33 0 0,0 0 0 0,13 29 1 0,5-4-1 0,-18-25 3 15,0 0-3-15,21 19 3 0,3-7-3 0,-24-12 1 16,0 0-1-16,25 9 2 0,1-7-2 15,-26-2 17-15,0 0-17 0,22 0 17 0,-1-4-17 0,-21 4 44 16,0 0-44-16,16-7 44 0,-2-1-44 0,-14 8 54 16,0 0-54-16,9-12 55 0,-2-7-55 15,-7 19 38-15,0 0-38 0,5-21 38 0,-2-6-38 16,-3 27 2-16,0 0-2 0,-3-27 2 0,-2-4-2 0,5 31-1 0,0 0 1 16,-9-31-1-16,-3-2 1 0,12 33-103 15,0 0 103-15,-21-39-102 0,-9-4 102 0,30 43-175 16,0 0 175-16,-47-79-1055 0,94 158 1055 0</inkml:trace>
  <inkml:trace contextRef="#ctx0" brushRef="#br0" timeOffset="15425.408">9421 8478 1065 0,'0'0'0'0,"0"0"-113"0,6-37 113 16,-3 28-113-16,-1 9 113 0,1 3 0 0,1 1 0 15,-2-2 0-15,-2-1 0 0,0 4 62 0,0-1-62 16,0-4 63-16,3 2-63 0,-3-2 61 0,0 0-61 16,0 0 62-16,0 0-62 0,-5 0 88 0,1-2-88 15,1 2 89-15,-2-4-89 0,-2-1 56 0,-4 2-56 0,2-1 57 16,-1 1-57-16,10 3 43 0,0 0-43 16,-19-3 43-16,-6-3-43 0,25 6 28 0,0 0-28 0,-22-3 28 15,1 0-28-15,21 3 8 0,0 0-8 0,-21 0 9 16,0 0-9-16,21 0 28 0,0 0-28 0,-21 1 28 15,5 1-28-15,16-2 1 0,0 0-1 0,-17 7 2 16,0-4-2-16,17-3 12 0,0 0-12 0,-18 17 13 16,-3 6-13-16,21-23 15 0,0 0-15 15,-17 25 16-15,-1 6-16 0,18-31 3 0,0 0-3 16,-8 36 4-16,1 7-4 0,7-43 13 0,0 0-13 0,0 38 14 0,7-4-14 16,-7-34-1-16,0 0 1 0,14 31-1 0,7-5 1 15,-21-26-27-15,0 0 27 0,26 20-27 0,10-3 27 16,-1-6-87-16,-2-6 87 0,-3-4-87 0,-4-4 87 15,-26 3-206-15,0 0 206 0,26-7-206 0,0-1 206 0,-26 8-198 16,0 0 198-16,28-16-198 0,-2 1 198 16,25-14-376-16</inkml:trace>
  <inkml:trace contextRef="#ctx0" brushRef="#br0" timeOffset="15502.25">9521 8691 135 0,'0'0'0'0,"-4"1"0"0,2 3 0 16,-6 3-42-16</inkml:trace>
  <inkml:trace contextRef="#ctx0" brushRef="#br0" timeOffset="15696.394">9528 8727 225 0,'0'0'0'0,"0"0"0"0,-4-9 0 0,4 9 105 0,0 0-105 0,0-3 105 16,0 3-105-16,0 0 119 15,0 0-119-15,0 0 120 0,0 0-120 0,0 0 98 0,0 0-98 16,0 0 99-16,0 0-99 0,0 0 94 0,0 0-94 0,0 0 94 16,0 0-94-16,0 0 84 0,0 0-84 0,0 0 85 15,2 1-85-15,0 5 53 0,3-1-53 16,-5 10 54-16,0 1-54 0,0 9 57 0,0 8-57 15,-4-4 58-15,1-2-58 0,3-27 55 0,0 0-55 0,-5 40 56 16,-1 11-56-16,6-51 22 0,0 0-22 0,-3 45 23 16,-2-1-23-16,5-44-102 0,0 0 102 0,-7 33-102 15,5-6 102-15,-8 30-966 0</inkml:trace>
  <inkml:trace contextRef="#ctx0" brushRef="#br0" timeOffset="16296.064">9350 9943 673 0,'0'0'0'0,"-4"-5"0"15,-4-2 0-15,8 7 63 0,0 0-63 0,-4-5 64 16,4 3-64-16,0 2 70 0,0 0-70 0,0 0 71 0,0 0-71 16,0 0 61-16,0 0-61 0,0 0 61 0,-5 4-61 15,5-4 56-15,0 0-56 0,-9 0 56 0,-3 0-56 16,12 0 50-16,0 0-50 0,-21 0 50 0,-1 0-50 0,22 0 44 15,0 0-44-15,-25 3 44 0,1-3-44 0,24 0 36 16,0 0-36-16,-23 3 36 0,-1 3-36 16,24-6 50-16,0 0-50 0,-23 10 51 0,2 5-51 15,21-15 36-15,0 0-36 0,-21 26 36 0,0 8-36 0,7-1 9 16,6 1-9-16,1-7 10 0,2-8-10 16,5 5 32-16,0 0-32 0,5 2 32 0,3 5-32 15,-8-31 1-15,0 0-1 0,16 31 1 0,5-1-1 16,-21-30-13-16,0 0 13 0,23 28-12 0,6-9 12 0,-29-19-96 15,0 0 96-15,33 5-96 0,7-10 96 0,-40 5-174 0,0 0 174 16,37-23-173-16,-7-14 173 0,38-23-744 0</inkml:trace>
  <inkml:trace contextRef="#ctx0" brushRef="#br0" timeOffset="16670.073">9292 10205 1177 0,'0'0'0'0,"2"-10"0"15,3-7 0-15,-5 17 73 0,0 0-73 0,13-5 73 16,-1 5-73-16,5-2-14 0,1-2 14 16,-4 3-13-16,3 1 13 0,-1 0-24 0,-1-2 24 0,-1 0-23 15,-2 1 23-15,-1-1-8 0,-1 2 8 0,-1 0-8 0,0 0 8 16,0 0 24-16,-1 3-24 0,-3 1 25 0,2-3-25 15,-7-1 51-15,0 0-51 0,6 9 52 16,2 1-52-16,-8-10 55 0,0 0-55 0,7 14 55 0,-1 3-55 0,-6-17 34 16,0 0-34-16,0 26 34 0,-4 8-34 0,4-34 40 15,0 0-40-15,-5 33 40 0,-9 3-40 0,14-36 15 16,0 0-15-16,-11 30 15 0,3-4-15 16,8-26 13-16,0 0-13 0,-9 22 13 0,4-3-13 0,5-19 4 15,0 0-4-15,-7 16 5 0,5-6-5 16,2-10-5-16,0 0 5 0,5 10-5 0,4 0 5 0,-9-10-63 15,0 0 63-15,26-11-63 0,12-12 63 0,-38 23-98 16,0 0 98-16,41-36-98 0,2-12 98 0,41-34-948 0</inkml:trace>
  <inkml:trace contextRef="#ctx0" brushRef="#br0" timeOffset="17501.427">9899 6373 964 0,'0'0'0'0,"7"0"0"0,1 0 0 0,-8 0 78 0,0 0-78 16,9 0 78-16,0-4-78 0,-9 4 76 0,0 0-76 0,15-3 77 16,5-2-77-16,-20 5 33 0,0 0-33 0,24-9 33 15,0 2-33-15,-24 7 4 0,0 0-4 0,32-3 5 16,-3-2-5-16,-29 5 9 0,0 0-9 0,30-2 9 15,0 4-9-15,-30-2 3 0,0 0-3 16,26 5 4-16,-2 2-4 0,-24-7 0 0,0 0 0 0,21 5 1 16,0 4-1-16,-21-9 1 0,0 0-1 0,14 10 2 15,0 2-2-15,-14-12 1 0,0 0-1 0,12 12 2 16,0 7-2-16,-12-19 1 0,0 0-1 0,12 20 1 16,2 8-1-1,-14-28 3-15,0 0-3 0,11 32 4 0,-1 6-4 0,-3-6 11 0,-2 3-11 0,-1-3 11 0,-1 3-11 16,-3-35 4-16,0 0-4 0,6 51 4 0,-6 9-4 15,1 2 13-15,-1 1-13 0,0 0 13 16,-1 1-13-16,1-64 8 0,0 0-8 16,-4 109 9-16,-1 30-9 0,5-139 8 0,0 0-8 0,-7 156 9 0,2 19-9 0,5-175 15 15,0 0-15-15,-7 185 15 0,2 12-15 0,5-197 8 16,0 0-8-16,-9 212 8 0,0 14-8 16,4-53 9-16,1-29-9 0,4-12 9 0,4-17-9 0,-8-9 8 15,1-12-8-15,1 6 8 0,0-3-8 0,1 3 15 16,-3-1-15-16,4-5 15 0,0-5-15 0,0-89 22 15,0 0-22-15,0 112 23 0,4 13-23 0,-4-125 8 16,0 0-8-16,0 121 8 0,3 3-8 0,-3-124 26 0,0 0-26 16,2 108 26-16,1-9-26 0,-6-29 6 0,1-20-6 15,2-19 7-15,2-19-7 0,-4 0 16 0,0-9-16 16,2 1 17-16,0-4-17 0,0 0 15 0,0 0-15 16,0 0 15-16,-5 3-15 0,5-3-56 0,0 0 56 0,-17-10-55 15,-13-4 55-15,30 14-124 0,0 0 124 0,-35-50-124 16,-1-22 124-16,-34-53-974 0</inkml:trace>
  <inkml:trace contextRef="#ctx0" brushRef="#br0" timeOffset="17832.828">10573 8226 1278 0,'0'0'0'0,"-5"-8"0"0,-8-2 0 0,13 10 78 16,0 0-78-16,0 0 78 0,9 0-78 0,-9 0 58 16,0 0-58-16,14 3 58 0,5 0-58 0,-19-3 43 15,0 0-43-15,23 2 43 0,5 0-43 0,-28-2 47 16,0 0-47-16,28 2 47 0,5 1-47 0,-33-3 24 15,0 0-24-15,29 0 25 0,1 3-25 0,-30-3 21 16,0 0-21-16,24 0 21 0,-1 0-21 0,-23 0-30 16,0 0 30-16,17 0-30 0,-1-3 30 0,-16 3-126 15,0 0 126-15,9-5-125 0,0-2 125 0,-9 7-160 0,0 0 160 16,-9-10-159-16,-9-4 159 0,-6-13-794 0</inkml:trace>
  <inkml:trace contextRef="#ctx0" brushRef="#br0" timeOffset="17984.523">10470 8545 729 0,'0'0'0'0,"9"2"0"16,5 0 0-16,-14-2 64 0,0 0-64 0,19 8 64 15,7 7-64-15,-26-15 9 0,0 0-9 0,35 4 9 16,8-4-9-16,-43 0-144 0,0 0 144 0,49-22-143 16,0-18 143-16,49-21-346 0</inkml:trace>
  <inkml:trace contextRef="#ctx0" brushRef="#br0" timeOffset="18650.297">11799 6491 1087 0,'0'0'0'0,"-5"0"0"0,2 0 0 0,3 0 58 0,0 0-58 15,0 0 58-15,0-3-58 0,0 3-1 0,0 0 1 16,-6-7-1-16,3-2 1 0,3 9-19 0,0 0 19 16,-14-8-18-16,-5-8 18 0,19 16-7 15,0 0 7-15,-30-12-7 0,-5 4 7 0,35 8 1 0,0 0-1 0,-38-9 2 16,-6 6-2-16,44 3 32 0,0 0-32 0,-40 0 32 15,2 0-32-15,38 0 20 0,0 0-20 0,-35 3 20 16,0 6-20-16,35-9 12 0,0 0-12 0,-29 12 12 16,4 0-12-16,25-12 0 15,0 0 0-15,-24 24 0 0,1 8 0 0,6-1-3 0,5 0 3 0,3-7-3 16,2-5 3-16,7-19-15 0,0 0 15 0,0 39-14 16,7 9 14-16,-7-48-10 0,0 0 10 0,9 58-9 15,5 11 9-15,-14-69-10 0,0 0 10 0,19 104-9 16,3 23 9-16,-22-127-4 0,0 0 4 0,21 134-3 15,0 4 3-15,-21-138-2 0,0 0 2 0,14 148-2 0,-2 6 2 16,-12-154 0-16,0 0 0 0,13 163 0 0,-5 6 0 16,-8-169 3-16,0 0-3 0,4 180 4 0,-8 5-4 15,4-185 23-15,0 0-23 0,-3 189 24 16,-2 4-24-16,5-193 32 0,0 0-32 0,-7 192 32 16,0 2-32-16,7-194 19 0,0 0-19 0,-11 185 20 0,1-4-20 0,10-181 41 15,0 0-41-15,-12 172 42 0,-4-6-42 16,4-46 38-16,3-28-38 0,4-28 38 0,0-34-38 0,-4 18 33 15,5 0-33-15,-3-1 34 0,2-8-34 16,5-39 44-16,0 0-44 0,0 43 45 0,4 0-45 0,-4-43 40 16,0 0-40-16,0 27 41 0,1-6-41 15,-1-21 26-15,0 0-26 0,4 15 26 0,3-1-26 0,-7-14 10 0,0 0-10 16,10 12 11-16,6-2-11 0,-16-10-1 16,0 0 1-16,17 7 0 0,8-2 0 0,-25-5-7 0,0 0 7 0,31 0-7 15,11-7 7-15,-42 7-147 0,0 0 147 0,42-24-147 16,8-12 147-16,-50 36-144 0,0 0 144 15,91-60-895-15,-182 120 895 0</inkml:trace>
  <inkml:trace contextRef="#ctx0" brushRef="#br0" timeOffset="19767.845">11979 6554 684 0,'0'0'0'0,"0"0"0"15,15-20 0-15,-15 20 70 0,0 0-70 16,4-9 71-16,-1 6-71 0,-3 3 39 0,0 0-39 0,2-4 39 16,2 1-39-16,-4 3 22 0,0 0-22 0,0 0 22 15,0 0-22-15,0 0 24 0,0 0-24 0,0 0 25 16,0 0-25-16,0 0 53 0,0 0-53 0,0 0 54 15,0 0-54-15,0 0 58 0,0 0-58 0,0 0 58 0,-6 3-58 16,6-3 34-16,0 0-34 0,0 0 34 0,-3 4-34 16,3-4 41-16,0 0-41 0,0 0 42 15,-4 0-42-15,4 0 9 0,0 0-9 0,0 0 9 0,-3 3-9 0,3-3 42 16,0 0-42-16,0 0 43 0,-2 2-43 0,2-2 42 16,0 0-42-16,0 0 43 0,0 0-43 15,0 0 15-15,0 0-15 0,0 0 16 0,0 0-16 0,0 0 39 16,0 0-39-16,0 0 39 0,0 0-39 0,0 0 36 15,0 0-36-15,0 0 37 0,5-3-37 0,-5 3 7 16,0 0-7-16,4-2 8 0,1-2-8 0,-5 4 43 16,0 0-43-16,5-3 43 0,2-4-43 0,-7 7 2 15,0 0-2-15,6-2 3 0,1-4-3 0,-7 6 8 16,0 0-8-16,5-4 9 0,-2 2-9 0,-3 2 15 0,0 0-15 16,5-3 15-16,2 0-15 0,-7 3 3 15,0 0-3-15,9-4 4 0,2 1-4 0,-11 3 12 0,0 0-12 16,12-2 13-16,0-1-13 0,-12 3 3 0,0 0-3 0,12-6 4 15,-1 5-4-15,-11 1 2 0,0 0-2 0,10 0 3 16,-1 0-3-16,-9 0 0 0,0 0 0 0,5 7 0 16,0-2 0-16,-5-5 0 0,0 0 0 0,4 22 0 15,-1 5 0-15,-3 4-40 0,-3 2 40 0,3-11-39 16,0-1 39-16,0-21-20 0,0 0 20 0,-5 31-20 16,-2 8 20-16,7-39-13 0,0 0 13 0,-9 32-13 15,0-1 13-15,9-31-12 0,0 0 12 0,-10 33-12 16,-3-2 12-16,13-31-4 0,0 0 4 0,-12 24-3 15,4-4 3-15,8-20 0 0,0 0 0 0,-13 19 0 16,-2 0 0-16,15-19 0 0,0 0 0 0,-14 15 0 16,2-3 0-16,12-12 0 0,0 0 0 0,-13 9 1 0,3-1-1 15,10-8 1-15,0 0-1 0,-9 7 1 16,6-3-1-16,3-4 3 0,0 0-3 0,-7 3 4 0,5-3-4 0,2 0 2 16,0 0-2-16,0 0 3 0,-3 0-3 0,3 0 0 15,0 0 0-15,0 0 0 0,0 0 0 0,0 0-1 16,0 0 1-16,3 5 0 0,2-1 0 0,-5-4-10 15,0 0 10-15,12 1-9 16,1 6 9-16,1-3-25 0,1 1 25 0,-3-2-24 0,2-3 24 0,-1 4-13 16,4-4 13-16,-5 0-13 0,2 0 13 0,2 3-19 15,-6-3 19-15,6 2-18 0,0 1 18 0,-16-3-45 16,0 0 45-16,22 4-44 0,3 1 44 0,-25-5-55 0,0 0 55 16,21 7-54-16,5-4 54 0,-26-3-116 0,0 0 116 15,17 9-116-15,-1 6 116 0,-16-15-126 16,0 0 126-16,7 21-125 0,-5 3 125 0,6 20-631 0</inkml:trace>
  <inkml:trace contextRef="#ctx0" brushRef="#br0" timeOffset="20449.807">12101 8314 774 0,'0'0'0'0,"-6"-4"0"0,0-1 0 0,6 5 63 15,0 0-63-15,0-3 63 0,3-2-63 0,-3 5 41 16,0 0-41-16,3-2 42 0,1 0-42 0,-4 2 50 16,0 0-50-16,5 0 51 0,-5 0-51 0,0 0 49 0,0 0-49 15,0 0 49-15,4-3-49 0,-4 3 52 16,0 0-52-16,0 0 53 0,0 0-53 0,0 0 33 0,0 0-33 0,0 0 34 15,-4 0-34-15,4 0 26 0,0 0-26 16,-3 3 26-16,-3-3-26 0,6 0 9 0,0 0-9 0,-8 4 10 16,-4 1-10-16,12-5 5 0,0 0-5 0,-16 3 5 15,2 1-5-15,14-4 13 0,0 0-13 0,-16 5 14 32,2 2-14-32,14-7 8 0,0 0-8 0,-17 8 8 0,0 8-8 15,17-16 3-15,0 0-3 0,-20 17 4 0,1 7-4 0,19-24 6 0,0 0-6 0,-12 31 7 16,0 5-7-16,12-36 0 0,0 0 0 0,0 37 1 15,3-2-1-15,-3-35-2 0,0 0 2 0,12 32-2 16,11-8 2-16,-23-24-20 0,0 0 20 0,26 17-20 16,7-7 20-16,-33-10 15 0,0 0-15 0,33 0 16 15,2-10-16-15,-35 10 44 0,0 0-44 0,30-12 45 16,0-5-45-16,-13 5 50 0,-5-3-50 0,-1 3 50 0,-4 0-50 16,-2 1 43-16,-2 3-43 0,1-1 44 15,-1 2-44-15,-1 2 29 0,-2-3-29 0,0 1 29 0,-2-2-29 0,0-1 4 16,1-2-4-16,-3-2 5 0,-1-1-5 0,5 15-23 15,0 0 23-15,-9-19-22 0,2-5 22 0,7 24-90 16,0 0 90-16,-5-19-90 16,-4-1 90-16,9 20-146 15,0 0 146-15,-8-16-146 0,1 4 146 0,7 12-141 0,0 0 141 0,-18 0-141 0,-11 5 141 0,-18 2-678 16</inkml:trace>
  <inkml:trace contextRef="#ctx0" brushRef="#br0" timeOffset="20933.378">12143 9164 628 0,'0'0'0'0,"0"-6"0"16,0 0 0-16,0 6 64 0,0 0-64 0,0-7 65 15,0 3-65-15,0 4 63 0,0 0-63 0,0 0 63 16,0 0-63-16,0 0 58 0,0 0-58 0,0 4 59 0,-4 3-59 16,1 1 39-16,1 4-39 0,-5 2 39 0,2 3-39 0,-4 3 34 15,-5 4-34-15,7-5 35 16,-2 0-35-16,9-19 15 0,0 0-15 0,-8 28 16 0,-1 11-16 0,9-39 42 15,0 0-42-15,-9 27 43 0,-1-1-43 0,10-26 21 16,0 0-21-16,-6 22 21 0,3-5-21 0,3-17 36 16,0 0-36-16,-2 16 36 0,4-4-36 0,-2-12 37 15,0 0-37-15,7 10 37 0,5-1-37 0,-12-9 8 16,0 0-8-16,14 7 8 0,7-6-8 0,-21-1 43 16,0 0-43-16,16 2 43 0,3-4-43 0,-19 2 20 15,0 0-20-15,17 0 20 0,-1 2-20 0,-16-2 5 0,0 0-5 16,12 0 6-16,-1 0-6 0,-11 0-1 0,0 0 1 15,10 0 0-15,-5-2 0 0,-5 2-79 0,0 0 79 0,12-5-79 16,-3-2 79-16,-9 7-74 0,0 0 74 0,9-8-74 16,-6-4 74-16,6-9-895 0</inkml:trace>
  <inkml:trace contextRef="#ctx0" brushRef="#br0" timeOffset="21241.554">12240 9326 1110 0,'0'0'0'0,"0"4"0"16,0 3 0-16,0-4 160 0,2-3-160 0,-2 0 161 15,3-3-161-15,-3 3 84 0,0 0-84 0,0 0 85 16,4-6-85-16,-4 6 72 0,0 0-72 0,0 0 72 0,3-3-72 16,-3 3 37-16,0 0-37 0,0 0 38 0,0 0-38 15,0 0 38-15,0 3-38 0,0 3 38 0,0-3-38 0,0-3 1 16,0 0-1-16,-3 33 2 15,3 16-2-15,-4 4 13 0,1 9-13 0,1-11 14 0,-3-3-14 0,5-48 0 16,0 0 0-16,-4 71 0 0,-4 7 0 0,4 10 0 16,-3 9 0-16,5-45 0 0,-3-30 0 15,3 5-28-15,2-6 28 0,0 0-28 0,2-1 28 0,-2-3-104 16,2-1 104-16,3-11-104 0,6-9 104 0,-11 4-120 16,0 0 120-16,12-34-119 0,5-22 119 0,15-39-977 15</inkml:trace>
  <inkml:trace contextRef="#ctx0" brushRef="#br0" timeOffset="22023.986">12662 6455 763 0,'0'0'0'0,"0"0"0"0,1-3 0 0,-1 3 73 15,0 0-73-15,0-4 73 0,0-3-73 0,0 7 105 16,0 0-105-16,0-5 105 0,-1 0-105 0,1 5 103 16,0 0-103-16,1-3 104 0,1-1-104 0,-2 4 56 15,0 0-56-15,9-8 56 0,7 1-56 0,-16 7 54 16,0 0-54-16,19-9 55 0,9-6-55 0,-28 15 44 15,0 0-44-15,31-12 45 0,6 0-45 0,-37 12 41 0,0 0-41 16,31-10 42-16,0 4-42 0,-31 6 17 0,0 0-17 16,26 0 17-16,-3 0-17 0,-23 0 2 0,0 0-2 15,19 4 3-15,-1 1-3 16,-18-5 7-16,0 0-7 0,17 10 7 0,-5 4-7 0,-12-14 0 16,0 0 0-16,9 22 0 0,1 2 0 0,-10-24-8 0,0 0 8 0,11 31-7 15,-1 5 7-15,-3 0-16 0,2 0 16 16,-4-5-15-16,2 0 15 0,-7-31-17 0,0 0 17 0,5 43-16 15,4 11 16-15,-9-54-1 0,0 0 1 0,7 64-1 16,2 3 1-16,-1 11-4 0,3 10 4 0,-4-10-4 16,-7-7 4-16,0-71-3 0,0 0 3 0,0 91-2 15,0 4 2-15,0-95-10 0,0 0 10 0,0 114-10 16,-5 12 10-16,3-19-4 0,2-10 4 0,0-9-3 16,0-10 3-16,0-78-7 0,0 0 7 0,2 105-6 0,3 10 6 15,-2-18-14-15,-1-3 14 0,2-3-13 0,-1-8 13 16,2-3-1-16,-1-3 1 0,-2 0-1 0,1 0 1 15,-3-77-9-15,0 0 9 0,4 100-8 0,-3 16 8 0,6-16-3 16,-3-13 3-16,1-7-3 0,-2-4 3 0,3-6-6 16,-1-3 6-16,2-11-6 0,-4-13 6 15,-3-43-8-15,0 0 8 0,6 60-7 0,-3 10 7 0,-3-70-8 16,0 0 8-16,2 60-7 0,1-1 7 0,-3-59-33 16,0 0 33-16,0 39-33 0,-3-20 33 0,3-19-124 15,0 0 124-15,-5 19-123 0,-2-9 123 0,7-10-141 16,0 0 141-16,-30-5-141 0,-14-17 141 0,-29-6-617 15</inkml:trace>
  <inkml:trace contextRef="#ctx0" brushRef="#br0" timeOffset="23400.423">4503 7298 919 0,'0'0'0'0,"2"-9"0"16,2-4 0-16,-4 13 84 0,0 0-84 0,0-5 85 16,0 5-85-16,0 0 2 0,0 0-2 0,3 5 2 15,2 5-2-15,-5-10-126 0,0 0 126 0,7 12-126 16,4 0 126-16,-11-12-136 0,0 0 136 0,8 0-135 0,3-7 135 15,8 2-333-15</inkml:trace>
  <inkml:trace contextRef="#ctx0" brushRef="#br0" timeOffset="33138.604">4894 7156 113 0,'0'0'0'16,"0"0"0"-16,0 0 0 0,0 0 43 0,0-9-43 0,-4 6 43 16,4-1-43-16,0 4 33 0,0-3-33 0,0 3 33 15,0 0-33-15,0 0 34 16,0 0-34-16,0 0 34 0,0 0-34 0,0 0 33 0,-3-5-33 0,3 5 33 15,-2-4-33-15,2 4 22 0,-4-3-22 0,4 3 22 16,-3 0-22-16,3 0 35 0,-5-4-35 0,1 4 36 16,4-1-36-16,-5-3 30 0,1 1-30 0,-1 3 30 15,2-4-30-15,3 4 14 0,0 0-14 0,-4-1 15 16,-1 1-15-16,5 0 20 0,0 0-20 0,-9-2 20 16,-3-1-20-16,12 3 15 0,0 0-15 0,-12-2 15 0,-5-2-15 0,17 4 26 15,0 0-26-15,-16 0 26 0,-2 0-26 16,18 0 20-16,0 0-20 0,-17 0 20 0,0 0-20 0,17 0 26 15,0 0-26-15,-18 4 26 0,1-4-26 16,17 0 8-16,0 0-8 0,-16 0 8 0,2 0-8 0,14 0 27 16,0 0-27-16,-12 2 27 0,3-2-27 15,9 0 6-15,0 0-6 0,-7 0 6 0,2 0-6 0,5 0 16 16,0 0-16-16,-3 0 17 0,1 0-17 0,2 0 15 16,0 0-15-16,-4 1 15 0,1 1-15 0,3-2 15 0,0 0-15 15,-5 3 16-15,1 1-16 0,4-4 16 0,0 0-16 16,-9 7 17-16,4 1-17 15,5-8 15-15,0 0-15 0,-7 16 16 0,-1-1-16 0,8-15 9 16,0 0-9-16,-6 17 10 0,3 2-10 0,3-19 9 0,0 0-9 16,-5 16 10-16,1 1-10 0,4-17 15 0,0 0-15 0,0 19 15 15,-3 1-15 1,3-20 14-16,0 0-14 0,-2 19 15 0,2 0-15 0,0-19 15 0,0 0-15 0,0 20 16 16,0-1-16-16,0-19 26 0,0 0-26 0,0 24 26 15,0 0-26-15,0-24 12 0,0 0-12 0,0 24 13 16,5-3-13-16,-5-21 18 0,0 0-18 0,4 22 19 15,4 2-19-15,-8-24-9 0,0 0 9 16,6 19-9-16,0 1 9 0,-6-20-16 0,0 0 16 0,6 19-15 16,-3-3 15-16,-3-16-18 0,0 0 18 0,5 17-18 0,-1-2 18 15,-4-15-17-15,0 0 17 0,9 16-16 16,-1-4 16-16,-8-12-1 0,0 0 1 16,9 12-1-16,0 0 1 0,-9-12 3 0,0 0-3 0,8 12 4 0,8-4-4 15,-16-8 15-15,0 0-15 0,11 12 15 16,1-2-15-16,-12-10 17 0,0 0-17 0,9 12 17 0,3-3-17 15,-12-9 9-15,0 0-9 16,8 10 9-16,5 1-9 0,-13-11 16 0,0 0-16 0,12 10 17 0,2-5-17 0,-14-5 38 16,0 0-38-16,12 10 39 0,5-5-39 15,-17-5 11-15,0 0-11 0,16 7 11 0,1 0-11 0,-17-7 22 16,0 0-22-16,14 5 22 0,2 0-22 16,-16-5 14-16,0 0-14 0,17 2 15 0,-3-2-15 0,-14 0 9 15,0 0-9-15,20 0 10 0,-3-2-10 0,-17 2 16 16,0 0-16-16,21-5 17 0,0-3-17 0,-21 8 14 0,0 0-14 15,26-7 15-15,0-5-15 0,-26 12 4 0,0 0-4 16,24-12 4-16,3-4-4 0,-27 16 7 16,0 0-7-16,26-17 8 0,3 0-8 0,-29 17 7 0,0 0-7 0,25-14 8 15,-3 2-8-15,-22 12 7 0,0 0-7 16,21-12 8-16,-5 2-8 0,-16 10 8 16,0 0-8-16,14-8 8 0,-5 1-8 0,-9 7 23 15,0 0-23-15,7-5 24 0,-2-2-24 0,-5 7 36 0,0 0-36 0,3-4 37 16,-1 3-37-16,-2 1 42 0,0 0-42 0,4-7 43 15,-4 2-43-15,0 5 27 0,0 0-27 0,3-11 27 16,-3-2-27-16,0 13 35 0,0 0-35 0,0-16 35 16,5-3-35-16,-5 4 37 0,4 0-37 0,-1 3 38 15,-3 3-38-15,0 9 23 0,0 0-23 0,0-12 24 16,0 3-24-16,0 9 18 0,0 0-18 0,0-10 19 16,-3 2-19-16,3 8 10 0,0 0-10 0,0-12 10 0,-4 0-10 15,4 12 4-15,0 0-4 0,-3-12 5 0,1 0-5 16,2 12 0-16,0 0 0 0,-9-16 1 0,-3-3-1 15,12 19 0-15,0 0 0 0,-12-19 0 0,-2 2 0 16,14 17-1-16,0 0 1 0,-19-20 0 0,1 1 0 16,18 19-8-16,0 0 8 0,-17-15-8 0,-4-3 8 0,21 18-25 15,0 0 25-15,-21-17-24 0,-1 0 24 0,1 2-13 16,0-2 13-16,7 10-13 0,3 3 13 0,-3-3-81 16,0 2 81-16,-6-2-80 0,-5-3 80 0,25 10-140 0,0 0 140 15,-47 0-140-15,-17 9 140 0,64-9-110 0,0 0 110 16,-110 5-1001-16,220-10 1001 0</inkml:trace>
  <inkml:trace contextRef="#ctx0" brushRef="#br0" timeOffset="40473.116">4937 8821 539 0,'0'0'0'0,"0"5"0"0,0 5 0 0,0-10 60 16,0 0-60-16,0 0 60 0,0 0-60 0,0 0 52 15,0 0-52-15,0-3 52 0,0-2-52 0,0 5 15 16,0 0-15-16,0-5 15 0,4-2-15 0,-4 7 32 0,0 0-32 15,5-7 33-15,2 0-33 0,-7 7 25 16,0 0-25-16,5-5 26 0,-1-4-26 0,-4 9 23 0,0 0-23 16,5-5 24-16,-2 0-24 0,-3 5 46 0,0 0-46 15,0-3 46-15,2-1-46 0,-2 4 39 0,0 0-39 16,0 0 40-16,3-1-40 0,-3 1 45 0,0 0-45 0,0 0 46 16,0 0-46-16,0 0 41 0,0 0-41 15,0 0 42-15,0 0-42 0,0 0 41 0,0 0-41 0,0 0 41 16,0 0-41-16,0 0 40 0,0 0-40 0,0 0 40 15,0 0-40-15,0 0 26 0,0 0-26 0,0 0 26 16,0 0-26-16,0 0-32 0,0 0 32 0,0 0-32 16,0 0 32-16,0 0-24 0,0 0 24 0,0 0-23 15,0 0 23-15,0 0-30 0,0 0 30 0,0 0-30 16,0 0 30-16,0 0-25 0,0 0 25 0,0 0-24 16,0 0 24-16,0 0-9 0,0 0 9 0,0 0-8 15,0 0 8-15,0 0-11 0,0 0 11 0,0 0-10 0,0 0 10 16,0 0-4-16,4 3 4 0,-1 2-3 0,-1 0 3 15,2 5 0-15,-1-1 0 0,2 5 0 16,-5 3 0-16,0-17 0 0,0 0 0 0,6 29 1 0,1 9-1 16,-7-38 1-16,0 0-1 0,8 39 1 0,4 4-1 15,-12-43 3-15,0 0-3 0,11 39 4 0,-1 1-4 16,-10-40 12-16,0 0-12 0,6 36 12 0,2-5-12 16,-8-31 8-16,0 0-8 0,4 25 9 0,1 1-9 0,-5-26 24 15,0 0-24-15,4 24 25 0,-1-5-25 0,-3-19 12 16,0 0-12-16,2 20 13 0,-2-4-13 0,0-16 27 15,0 0-27-15,0 15 27 0,0-1-27 0,0-14 12 16,0 0-12-16,0 12 13 0,0-2-13 16,0-10 28-16,0 0-28 0,0 7 28 0,0-2-28 0,0-5 0 15,0 0 0-15,0 5 0 0,0-1 0 0,0-4-63 16,0 0 63-16,0 0-62 0,0 3 62 16,0-3-193-16,0 0 193 0,-5 4-193 0,-2-4 193 0,-4 3-641 0</inkml:trace>
  <inkml:trace contextRef="#ctx0" brushRef="#br0" timeOffset="41300.232">4949 8814 191 0,'0'0'0'0,"0"0"0"15,4 7 0-15,-4-7 62 0,0 0-62 0,0 0 63 16,0 0-63-16,0 0 52 0,0-5-52 0,0 5 53 16,0 0-53-16,0 0 41 0,0 0-41 0,0 0 41 15,0 0-41-15,0 0 18 0,0 0-18 0,0 0 18 16,0 0-18-16,0 0 12 0,0 0-12 0,0 0 13 15,0 0-13-15,0 0 16 0,0 0-16 0,0 0 17 0,0 0-17 16,0 0 8-16,0 0-8 0,0 0 8 0,0 5-8 16,0-5 9-16,2 2-9 0,-2-2 9 15,3 3-9-15,-3 0 3 0,4 1-3 0,1-1 4 16,-2 2-4-16,-1 2 12 0,1-2-12 0,-3 2 12 0,4 0-12 0,-1 3 22 16,-3 1-22-16,0 1 23 0,6 3-23 0,-6-15 49 15,0 0-49-15,3 28 49 0,2 8-49 16,-5-36 39-16,0 0-39 0,4 42 40 0,1 6-40 0,-1-3 35 15,1-1-35-15,-5-11 36 0,3-9-36 0,-3-24 34 16,0 0-34-16,0 34 34 0,-3 6-34 0,3-40 38 16,0 0-38-16,0 36 38 0,-4-4-38 15,4-32 44-15,0 0-44 0,-1 28 44 0,1-4-44 0,0-24 35 0,0 0-35 16,0 18 36-16,0-2-36 0,0-16 34 0,0 0-34 0,0 12 34 16,0-4-34-16,0-8 38 0,0 0-38 15,0 7 39-15,1-2-39 0,-1-5 3 0,0 0-3 0,0 4 4 16,4-1-4-16,-4-3-7 0,0 0 7 15,0 0-7-15,0 0 7 0,0 0-46 0,0 0 46 0,-4-7-46 16,3-1 46-16,1 8-146 0,0 0 146 0,-4-21-145 16,1-6 145-16,-3-19-664 0</inkml:trace>
  <inkml:trace contextRef="#ctx0" brushRef="#br0" timeOffset="41899.189">4916 8836 852 0,'0'0'0'0,"4"-3"0"16,1-4 0-16,-2 4 71 0,1-3-71 0,-4 3 72 15,2 1-72-15,-2 2 36 0,0 0-36 0,0 0 36 16,0-3-36-16,0 3 1 0,0 0-1 0,0 0 1 16,0 0-1-16,0 0 13 0,0 0-13 0,0 0 13 15,0 0-13-15,0 0 20 0,0 0-20 0,0 0 20 16,0 0-20-16,0 0 44 0,0 0-44 0,0 0 45 16,0 0-45-16,0 0 33 0,0 0-33 0,0 0 34 15,0 0-34-15,0 0 33 0,0 0-33 0,0 0 34 16,0 0-34-16,0 0 32 0,0 0-32 0,0 0 33 0,0 0-33 15,0 0 32-15,0 0-32 0,0 0 32 16,0 0-32-16,0 0 32 0,0 0-32 0,0 0 32 0,0 0-32 16,0 0 22-16,0 0-22 0,0 0 22 15,0 0-22-15,0 0 18 0,0 0-18 0,0 0 18 16,0 0-18-16,0 0-44 0,0 0 44 0,0 0-43 0,-2 5 43 16,2 2-54-16,-4 5 54 0,-1-7-54 0,5 2 54 15,-3-2-84-15,-1 0 84 0,2 2-84 0,-1 0 84 0,3-7-137 16,0 0 137-16,-7 7-136 0,2-7 136 0,-4 8-653 15</inkml:trace>
  <inkml:trace contextRef="#ctx0" brushRef="#br0" timeOffset="43520.469">4920 10704 516 0,'0'0'0'0,"0"-6"0"16,0-4 0-16,0 10 63 0,0 0-63 0,0 0 64 15,0 0-64-15,0 0 10 0,0 0-10 0,0 0 10 16,0 0-10-16,0 0 4 0,0 0-4 16,0 0 4-16,0 0-4 0,0 0 3 0,0 0-3 0,0 0 3 15,0 0-3-15,0 0 8 0,0 0-8 0,0 0 8 16,0 0-8-16,0 0 38 0,0 0-38 0,0 0 39 15,0 0-39-15,0 0 36 0,0 0-36 0,0 0 36 16,0 0-36-16,0 0 38 0,0 0-38 0,0 0 39 16,0 0-39-16,0 0 26 0,0 0-26 0,0 0 26 0,0 0-26 15,0 0 35-15,0 0-35 0,0 0 35 0,0 0-35 16,0 0 13-16,0 0-13 0,0 0 13 16,0 0-13-16,0 0 30 0,0 0-30 0,0 0 30 0,0 0-30 15,0 0 11-15,0 0-11 0,0 0 11 0,0 0-11 0,0 0 19 16,0 0-19-16,0 0 20 0,0 0-20 0,0 0 14 15,0 0-14-15,0 0 15 0,0 0-15 0,0 0 16 16,3 4-16-16,-1-3 17 0,1-1-17 0,1 0 15 16,-2 0-15-16,-2 0 16 0,7 0-16 0,-7 0 16 15,0 0-16-15,0 0 17 0,0 0-17 0,0 0 25 16,0 0-25-16,0 0 26 0,0 0-26 0,0 0 6 16,-4 2-6-16,4-2 7 0,0 0-7 0,0 0 5 0,0 0-5 15,0 0 5-15,0 0-5 0,0 0 0 0,0 0 0 16,0 0 0-16,0 0 0 0,0 0-178 0,0 0 178 15,0 0-177-15,0 3 177 0,4 1-671 0</inkml:trace>
  <inkml:trace contextRef="#ctx0" brushRef="#br0" timeOffset="48535.168">4902 10493 326 0,'0'0'0'0,"0"0"0"0,-3-4 0 0,3 4 43 0,0 0-43 0,0 0 43 16,0 0-43-16,0 0 55 0,0 0-55 0,0 0 55 16,0 0-55-16,0 0 46 0,0 0-46 0,0 0 47 15,0 0-47-15,0 0 51 0,0 0-51 0,0 0 51 16,0 0-51-16,0 0 65 0,0 0-65 0,0 0 65 15,0 0-65-15,0 0 74 0,0 0-74 0,0 0 75 16,0 0-75-16,0 0 106 0,0 0-106 0,0 0 106 16,0-3-106-16,0 3 63 0,0 0-63 0,0-8 64 15,3-1-64-15,-3 9 45 0,0 0-45 0,2-12 46 0,2-2-46 16,-4 14 32-16,0 0-32 0,6-13 33 0,0-1-33 0,-6 14 21 16,0 0-21-16,8-14 21 15,1 2-21-15,-9 12 5 0,0 0-5 0,12-10 5 0,1-2-5 0,-13 12 8 16,0 0-8-16,10-9 9 0,2 6-9 0,-12 3 1 15,0 0-1-15,16-7 1 0,1 4-1 0,-17 3 0 16,0 0 0-16,21-2 1 0,0-2-1 16,-21 4 0-16,0 0 0 0,26 0 0 0,0 4 0 0,-26-4-1 15,0 0 1-15,25 2 0 0,4 3 0 0,-29-5-1 0,0 0 1 16,23 5 0-16,-2 2 0 0,-21-7-1 0,0 0 1 16,17 8 0-16,-1 1 0 0,-16-9-3 0,0 0 3 15,14 10-3-15,-2 2 3 0,-12-12-11 0,0 0 11 0,12 16-11 16,-6 1 11-16,-6-17-16 0,0 0 16 15,7 20-15-15,-7 4 15 0,0-2-16 0,-4 2 16 16,4-5-15-16,-3-5 15 0,3-14-10 0,0 0 10 16,-9 27-9-16,-3 8 9 0,12-35-10 0,0 0 10 0,-14 29-9 15,2 0 9-15,12-29-4 0,0 0 4 0,-21 32-3 16,0 3 3-16,21-35-6 0,0 0 6 0,-21 29-6 16,2-2 6-16,19-27-1 0,0 0 1 0,-21 24 0 15,-4-1 0-15,25-23 2 0,0 0-2 0,-17 18 2 16,0 0-2-16,17-18 12 0,0 0-12 0,-18 10 13 15,6-3-13-15,12-7 26 0,0 0-26 0,-9 6 26 16,2 0-26-16,7-6 12 0,0 0-12 0,-5 3 13 16,0-1-13-16,5-2 28 0,0 0-28 0,-4 1 28 15,1-1-28-15,3 0 29 0,0 0-29 0,-5 0 29 0,1 0-29 16,4 0 32-16,0 0-32 0,-3 0 32 0,1 0-32 16,2 0 7-16,0 0-7 0,-4 0 7 0,1 0-7 15,3 0 19-15,0 0-19 0,0 0 20 0,-2 0-20 0,2 0 33 16,0 0-33-16,0 0 33 0,0 0-33 0,0 0 4 15,0 0-4-15,0 0 5 0,0 0-5 0,0 0 18 16,0 0-18-16,0 0 18 0,2-3-18 16,-2 3 3-16,0 0-3 0,7-2 4 15,3-1-4-15,-10 3 3 0,0 0-3 0,16 0 3 0,5 0-3 0,-21 0 0 0,0 0 0 16,30 3 0-16,8 6 0 0,-38-9-1 0,0 0 1 16,38 10-1-16,4 2 1 0,-42-12-1 0,0 0 1 15,40 12-1-15,2 2 1 0,-42-14-10 16,0 0 10-16,36 12-9 15,3 0 9-15,-39-12-73 0,0 0 73 0,38 7-72 0,2-4 72 0,-40-3-88 0,0 0 88 0,80 7-1113 16,-160-14 1113-16</inkml:trace>
  <inkml:trace contextRef="#ctx0" brushRef="#br0" timeOffset="72105.548">7181 6767 247 0,'0'0'0'0,"0"0"0"0,0 0 0 0,0 0 35 15,0 0-35-15,0 0 35 0,0 0-35 0,0 0 55 16,0 0-55-16,0 0 55 0,0 0-55 0,0 0 33 15,0 0-33-15,0 0 34 0,0 0-34 0,0 0 38 16,0 0-38-16,0 0 39 0,0 0-39 0,0 0 39 16,0 0-39-16,0 0 39 0,0 0-39 0,0 0 45 15,0 0-45-15,0 0 45 0,0 0-45 0,0 0 52 16,0 0-52-16,0 0 52 0,0 0-52 0,0 0 43 0,0 0-43 16,0 0 44-16,0 0-44 0,0 0 42 0,0 0-42 15,0 0 42-15,0 0-42 0,0 0 35 0,0 0-35 16,0 0 35-16,0 0-35 0,0 0 33 15,0 0-33-15,0 0 34 0,0 0-34 0,0 0 32 0,0 0-32 0,0 0 32 16,0 0-32-16,0 0 22 0,0 0-22 0,0 0 22 16,0 0-22-16,0 0 35 0,0 0-35 0,0 0 36 15,0 0-36-15,0 0 20 0,0 0-20 0,0 0 20 16,0 0-20-16,0 0 18 0,0 0-18 0,0 0 19 16,0 0-19-16,0 0 35 0,0 0-35 0,0 0 35 15,0 0-35-15,0 0-43 0,0 0 43 0,0 0-43 16,0 0 43-16,0 0-26 0,0 0 26 0,0 0-26 15,0 0 26-15,0 0-36 0,0 0 36 0,0 0-35 16,0 0 35-16,0 0-34 0,-24-9 34 0,15 6-34 16,-3-1 34-16,3 1-14 0,0 1 14 0,4 2-13 0,-2-3 13 15,7 3-31-15,0 0 31 0,-5 0-31 0,1 0 31 16,4 0-11-16,0 0 11 0,-5 0-10 0,-2 0 10 16,7 0-6-16,0 0 6 0,-5 0-5 0,0 0 5 15,5 0-4-15,0 0 4 0,-7 3-3 16,-2-3 3-16,9 0-6 0,0 0 6 0,-5 0-6 15,-4 0 6 1,9 0-13-16,0 0 13 0,-10 2-12 0,1 0 12 0,9-2-24 0,0 0 24 0,-9 1-23 0,4-1 23 16,5 0-3-16,0 0 3 0,-9 4-3 0,1-4 3 0,8 0-14 15,0 0 14-15,-9 3-13 0,0 1 13 16,9-4-9-16,0 0 9 0,-10 5-9 0,-1 0 9 0,11-5-4 16,0 0 4-16,-8 7-3 0,-5 0 3 0,13-7-13 0,0 0 13 15,-12 8-12-15,0 4 12 0,12-12-15 0,0 0 15 16,-12 11-14-16,1 1 14 0,11-12-9 0,0 0 9 15,-12 12-8-15,3 1 8 0,9-13-4 0,0 0 4 16,-8 12-4-16,-1-1 4 0,9-11-13 16,0 0 13-16,-7 11-13 0,2-4 13 0,5-7-4 0,0 0 4 0,-9 12-3 15,6 5 3-15,-6-1-6 0,4 4 6 0,1-6-6 16,1-5 6-16,1 3-3 0,0-4 3 0,0 3-3 16,2-3 3-16,-3 8 0 0,-1-1 0 0,3-5 0 15,1-3 0-15,0 0 3 0,0 2-3 0,0-1 3 16,0-1-3-16,0 1 13 0,-4 3-13 0,4-3 14 15,0-4-14-15,0-4 9 0,0 0-9 0,-3 8 10 16,3 1-10-16,0-9 16 0,0 0-16 0,0 10 17 16,0 0-17-16,0-10 8 0,0 0-8 0,3 14 8 15,1-2-8-15,-4-12 3 0,0 0-3 0,5 16 4 16,-2-1-4-16,-3-15 3 0,0 0-3 0,9 17 3 16,0-1-3-16,-9-16 5 0,0 0-5 0,9 15 5 0,-1-3-5 15,-8-12 6-15,0 0-6 0,7 15 6 0,2-3-6 0,-9-12 7 16,0 0-7-16,9 9 8 0,-1 1-8 0,-8-10 3 15,0 0-3-15,13 9 4 0,-3-1-4 0,-10-8 2 16,0 0-2-16,16 7 2 0,1-2-2 0,-17-5 5 16,0 0-5-16,21 7 5 0,2 2-5 15,-23-9 6-15,0 0-6 0,24 5 6 0,2 2-6 0,-26-7 7 0,0 0-7 16,25 5 8-16,1-2-8 0,-26-3 8 0,0 0-8 16,29 2 8-16,-3-2-8 0,-26 0 8 15,0 0-8-15,28-2 8 0,2-1-8 0,-30 3 8 0,0 0-8 16,30-5 8-16,1-2-8 0,-31 7 3 0,0 0-3 0,33-10 4 15,-3-1-4-15,-30 11 2 16,0 0-2-16,29-12 2 0,-3-3-2 0,-26 15 5 0,0 0-5 0,25-12 5 16,-4 0-5-16,-21 12 12 0,0 0-12 0,19-15 12 15,0 3-12-15,-19 12 15 0,0 0-15 0,17-16 15 16,-4 2-15-16,-13 14 15 0,0 0-15 0,14-13 16 16,-6-3-16-16,-8 16 16 0,0 0-16 0,6-17 17 15,1-2-17-15,-7 19 9 0,0 0-9 0,5-17 9 16,-2 2-9-16,-3 15 34 0,0 0-34 0,4-19 34 15,-3-5-34-15,-1 24 26 0,0 0-26 0,-1-19 26 16,-3 2-26-16,4 17 33 0,0 0-33 0,-5-22 34 16,-4 1-34-16,9 21 32 0,0 0-32 15,-12-20 32-15,0-3-32 0,12 23 38 0,0 0-38 0,-21-24 38 16,-3 0-38-16,24 24 3 0,0 0-3 0,-28-27 4 0,-2-9-4 16,30 36-183-16,0 0 183 0,-45-43-183 15,-6-8 183-15,-43-47-774 0</inkml:trace>
  <inkml:trace contextRef="#ctx0" brushRef="#br0" timeOffset="76687.959">7139 8350 393 0,'0'0'0'0,"-3"-4"0"16,1-1 0-16,2 5 3 0,0 0-3 0,0-3 4 16,2 1-4-16,-2 2-37 0,0 0 37 0,0 0-36 15,0 0 36-15,0 0-24 0,0 0 24 0,0 0-23 16,0 0 23-16,0 0 0 0,0 0 0 0,0 0 0 15,0 0 0-15,0 0 14 0,0 0-14 0,0 0 15 16,0 0-15-16,0 0 59 16,0 0-59-16,0 0 59 0,0 0-59 0,0 0 65 0,0 0-65 0,0 0 65 0,0 0-65 15,0 0 64-15,0 0-64 0,0 0 64 0,0 0-64 0,0 0 53 16,0 0-53-16,0 0 54 0,0 0-54 0,0 0 45 16,0 0-45-16,0 0 46 0,-4-2-46 0,4 2 29 15,0 0-29-15,-2-1 29 0,-1 1-29 0,3 0 25 16,0 0-25-16,-5-4 26 0,-4 4-26 0,9 0 8 15,0 0-8-15,-12-3 9 0,0 3-9 0,12 0 5 16,0 0-5-16,-18 0 5 0,-3 3-5 0,21-3 7 16,0 0-7-16,-26 0 8 0,2 4-8 15,24-4 3-15,0 0-3 0,-26 3 3 0,5 2-3 16,21-5 1-16,0 0-1 0,-25 4 2 0,3-1-2 0,1 2 0 0,3 2 0 0,10-5 0 16,4-1 0-16,-1 1-1 0,2 2 1 15,-1-1-1-15,-1-1 1 0,-2 5-5 16,-2 3 5-16,7-5-5 0,-1-5 5 0,3 0-8 0,0 0 8 0,-4 7-7 15,-1 5 7-15,-4 2-8 0,1 1 8 0,4-5-8 16,-1-1 8-16,2-1-1 0,-3 1 1 0,6-6-1 16,0 1 1-16,0-4 1 0,0 0-1 0,-3 3 2 15,3-1-2-15,0-2 12 0,0 0-12 0,0 5 12 16,-4 0-12-16,4-5 16 0,0 0-16 0,0 5 17 16,-5 2-17-16,5-7 25 0,0 0-25 0,0 7 26 15,-3 2-26-15,3-9 20 0,0 0-20 0,0 7 20 16,0 1-20-16,0-8 10 0,0 0-10 0,0 12 10 15,0 0-10-15,0-12 10 0,0 0-10 0,3 17 11 16,-1 5-11-16,-2-22 8 0,0 0-8 0,3 21 9 0,4-2-9 16,-7-19 8-16,0 0-8 0,6 19 8 0,-1 1-8 0,-5-20 8 15,0 0-8-15,7 16 8 0,-2-4-8 16,-5-12 8-16,0 0-8 0,3 12 8 0,3 0-8 16,-6-12 3-16,0 0-3 0,7 8 4 0,-2 3-4 15,-5-11 2-15,0 0-2 0,9 8 2 0,-1-3-2 0,-8-5 5 16,0 0-5-16,7 11 5 0,2-5-5 0,-9-6 2 15,0 0-2-15,10 9 2 0,1 3-2 16,-11-12 1-16,0 0-1 0,10 7 2 0,3 0-2 0,-13-7 4 16,0 0-4-16,8 6 5 0,4 1-5 0,-12-7 2 0,0 0-2 15,13 4 2-15,1 1-2 0,-14-5 10 16,0 0-10-16,15 0 11 0,-1 3-11 0,-14-3 8 0,0 0-8 16,18 0 9-16,3 2-9 0,-21-2 8 0,0 0-8 0,17 2 9 15,-1-1-9-15,-2 1 15 0,-2-2-15 16,0 0 15-16,-7 0-15 0,4 0 3 0,-2-2-3 0,2 1 4 15,-1-1-4-15,1 0 12 0,0 2-12 0,-2-3 13 16,-2 3-13-16,0 0 3 0,2-5-3 0,-2 3 4 16,2 2-4-16,-1 0 6 15,-1-2-6-15,2 2 7 0,-2 0-7 0,-2 0 7 0,3 0-7 0,1-3 8 16,-2-2-8-16,-2 0 7 0,3-1-7 0,-3 3 8 16,2 0-8-16,2 1 15 0,-2-2-15 0,-1-1 15 15,1 4-15-15,0-1 8 0,2-2-8 0,-3-1 8 16,1 2-8-16,-5 3 3 0,0 0-3 0,5-7 4 15,4-1-4-15,-9 8 7 0,0 0-7 0,12-12 7 0,4-4-7 16,-16 16 3-16,0 0-3 0,17-19 3 0,4-1-3 16,-21 20 5-16,0 0-5 0,21-19 5 0,-3 2-5 15,-18 17 7-15,0 0-7 0,12-14 7 0,-2 2-7 16,-10 12 3-16,0 0-3 0,9-9 3 0,0 3-3 0,-9 6 19 16,0 0-19-16,7-6 20 0,-2 1-20 0,-5 5 0 15,0 0 0-15,7-3 1 16,-2-1-1-16,-5 4 8 0,0 0-8 0,3-5 8 0,1 2-8 15,-4 3 15-15,0 0-15 0,5-4 15 0,-1 1-15 0,-4 3 8 16,0 0-8-16,5-7 8 0,-5 2-8 16,0 5 16-16,0 0-16 0,3-5 17 0,-3 1-17 0,0 4 33 15,0 0-33-15,0-6 33 0,0 2-33 0,0 4 17 16,0 0-17-16,0-5 17 0,-3 2-17 0,3 3 6 16,0 0-6-16,-5-9 6 0,-2-5-6 0,7 14 4 0,0 0-4 15,-6-12 5-15,-2-1-5 0,8 13 6 0,0 0-6 16,-7-14 7-16,-2 0-7 0,9 14 2 0,0 0-2 15,-9-15 3-15,4 3-3 0,5 12 10 0,0 0-10 0,-9-12 11 16,-3 0-11-16,12 12 8 0,0 0-8 0,-8-12 9 16,1 2-9-16,7 10 23 0,0 0-23 15,-6-9 24-15,-2-3-24 0,8 12 13 0,0 0-13 0,-9-12 13 16,0 0-13-16,9 12 27 0,0 0-27 0,-9-12 27 16,1-2-27-16,8 14 30 0,0 0-30 0,-12-12 30 15,3 0-30-15,9 12 13 0,0 0-13 0,-9-8 13 16,-3-4-13-16,12 12 12 0,0 0-12 0,-12-9 13 15,-4-1-13-15,16 10-33 0,0 0 33 0,-23-9-33 16,-6 1 33-16,29 8-98 0,0 0 98 0,-51-4-97 0,-13 4 97 16,64 0-126-16,0 0 126 0,-66-6-126 15,-4-3 126-15,-64-6-1111 0</inkml:trace>
  <inkml:trace contextRef="#ctx0" brushRef="#br0" timeOffset="77371.37">7219 10205 1591 0,'0'0'0'0,"0"0"0"0,0 0 0 0,0 0-40 0,0 0 40 0,0 0-39 16,21-14 39-16,-21 14-98 0,0 0 98 0,23-13-967 15,-46 26 967-15</inkml:trace>
  <inkml:trace contextRef="#ctx0" brushRef="#br0" timeOffset="92740.39">7017 10061 169 0,'0'0'0'0,"4"-5"0"0,-4-2 0 0,0 7 77 0,0 0-77 0,3-7 77 15,-3 6-77-15,0 1 65 0,0 0-65 0,0 0 66 16,0-4-66-16,0 4 56 0,0 0-56 0,0 0 56 15,-7 0-56-15,7 0 57 0,0 0-57 16,-2 0 58-16,-1 0-58 0,3 0 67 0,0 0-67 0,-5 4 67 16,-2-4-67-16,7 0 63 0,0 0-63 0,-9 1 64 15,4 1-64-15,5-2 58 0,0 0-58 0,-9 2 59 16,-1-2-59-16,10 0 52 0,0 0-52 0,-6 0 52 16,-2-2-52-16,8 2 50 0,0 0-50 0,-5-3 50 0,1-1-50 15,4 4 37-15,0 0-37 0,-5-8 37 16,5-4-37-16,0 12 34 0,0 0-34 0,2-16 35 15,1 1-35-15,-3 15 14 0,0 0-14 0,5-21 15 16,2 2-15-16,-7 19 12 0,0 0-12 0,9-18 13 0,0-3-13 16,-9 21-8-16,0 0 8 0,17-19-8 0,1-1 8 15,-18 20-35-15,0 0 35 0,20-19-35 0,5-2 35 16,-4 6-37-16,1-1 37 0,-4 4-36 0,-1-3 36 0,-1 6-25 16,-4-1 25-16,0 2-24 0,-1-1 24 15,-3 4-18-15,1 3 18 0,2-1-18 0,-3 1 18 0,1 2-10 16,-4-3 10-16,2-1-10 0,2 4 10 0,-9 0-10 15,0 0 10-15,5 0-10 0,4 4 10 0,-9-4-4 0,0 0 4 16,12 0-3-16,0 3 3 0,-12-3-2 16,0 0 2-16,9 2-2 0,3 3 2 0,-12-5-5 15,0 0 5-15,9 7-5 0,1 3 5 0,-10-10-2 0,0 0 2 16,11 12-2-16,-3 0 2 0,-8-12 0 0,0 0 0 16,9 19 0-16,0 1 0 0,-9-20 0 0,0 0 0 15,3 23 0-15,3 2 0 0,-6-25 3 16,0 0-3-16,0 35 4 0,-4 1-4 0,4-36 8 0,0 0-8 0,-3 36 8 15,-3 1-8-15,6-37 15 0,0 0-15 0,-12 43 15 16,2 5-15-16,-2-3 3 0,-1-4-3 0,1-5 4 16,3-7-4-16,9-29 7 0,0 0-7 0,-12 46 7 15,-2 5-7-15,14-51 13 0,0 0-13 0,-15 48 14 16,1 0-14-16,-2-6 8 0,6-7-8 0,3-14 9 16,1-9-9-16,3 0 9 0,-2-5-9 15,-4 10 9-15,-3 4-9 0,0-3 15 16,-2 0-15-16,5-8 15 0,5-5-15 0,4-5 38 0,0 0-38 0,-3 9 39 15,-2-6-39-15,5-3 11 0,0 0-11 0,-9 5 11 0,-3-1-11 16,12-4 32-16,0 0-32 0,-9 1 32 0,-3 1-32 16,12-2 18-16,0 0-18 0,-12 0 18 0,0-2-18 15,12 2 1-15,0 0-1 0,-9-1 2 0,0 1-2 0,9 0 2 16,0 0-2-16,-5-4 2 0,-2 1-2 16,7 3 0-16,0 0 0 0,-5-4 0 0,1-1 0 15,4 5 0-15,0 0 0 0,-2-7 0 0,2 2 0 0,0 5-2 16,0 0 2-16,2-10-1 0,5 0 1 0,-7 10-2 15,0 0 2-15,5-7-1 0,-1-5 1 0,-4 12-2 16,0 0 2-16,9-11-1 0,-1 1 1 0,-8 10-9 16,0 0 9-16,13-10-8 0,-1-2 8 0,-12 12-4 0,0 0 4 15,14-9-3-15,0-4 3 0,-14 13-20 0,0 0 20 16,15-9-19-16,-3 0 19 0,-12 9-3 0,0 0 3 16,18-6-3-16,-4 0 3 0,-14 6-7 0,0 0 7 15,19-3-7-15,0 0 7 0,-19 3-8 0,0 0 8 0,21 0-8 16,0 1 8-16,-21-1-1 0,0 0 1 15,24 5 0-15,2-1 0 0,-26-4-3 0,0 0 3 16,25 8-3-16,4-1 3 0,-29-7-2 0,0 0 2 16,30 9-1-16,5-2 1 0,-35-7-2 0,0 0 2 0,30 8-1 15,-1-4 1-15,-3-1-9 0,-5 2 9 0,-7-3-8 16,-3 0 8-16,-11-2-179 0,0 0 179 0,14-2-178 16,-2-3 178-16,-12 5-105 0,0 0 105 0,-7-12-104 15,-12-10 104-15,-11-13-529 0</inkml:trace>
  <inkml:trace contextRef="#ctx0" brushRef="#br0" timeOffset="100536.05">13867 7999 1110 0,'0'0'0'0,"0"0"-136"15,0 0 136-15,0 0-136 0,-2-4 136 0,2 4 0 16,0 0 0-16,0 0 1 0,0-3-1 0,0 3-1 16,0 0 1-16,0 0 0 0,-5-2 0 0,5 2-6 0,0 0 6 15,0 0-5-15,-3 0 5 0,3 0 0 0,0 0 0 0,-4 0 0 16,-1-3 0-16,5 3 1 0,0 0-1 0,-3 0 1 15,3 0-1-15,0 0 41 0,0 0-41 16,-6 0 41-16,5-4-41 0,1 4 36 0,0 0-36 0,-2-2 37 16,-2 1-37-16,4 1 50 0,0 0-50 0,-3-2 51 15,1 2-51-15,2 0 43 0,0 0-43 0,0 0 43 16,-3 0-43-16,3 0 36 0,0 0-36 0,0 0 36 16,0 0-36-16,0 0 15 0,0 0-15 0,8 0 16 15,8 2-16-15,3-1 31 0,6 5-31 0,4-6 31 16,1-4-31-16,-30 4 18 0,0 0-18 0,42-2 18 15,5 1-18-15,-47 1 10 0,0 0-10 0,55-2 11 16,12-1-11-16,-8 3 18 0,2 0-18 0,-11 0 18 16,-3 0-18-16,-47 0 8 0,0 0-8 0,51 0 8 15,-1 1-8-15,-50-1 3 0,0 0-3 0,56 0 4 16,3 0-4-16,-59 0 7 0,0 0-7 0,53 0 7 0,-3 0-7 0,-8 2 0 16,-7 1 0-16,-11-3 1 0,-10-1-1 0,2-1-29 15,-7 0 29-15,-6 1-29 0,-3 1 29 0,0 0-116 16,0 3 116-16,0-3-115 0,-3 0 115 0,3 0-140 15,0 0 140-15,-21-7-140 0,-9-5 140 16,-17-10-579-16</inkml:trace>
  <inkml:trace contextRef="#ctx0" brushRef="#br0" timeOffset="101026.461">14299 7848 561 0,'0'0'0'15,"25"2"0"-15,13 1 0 0,-38-3 107 0,0 0-107 0,0 0 108 16,-17-3-108-16,17 3 125 0,0 0-125 0,-13 0 125 16,-2-2-125-16,15 2 126 0,0 0-126 0,-11 0 126 15,3-2-126-15,8 2 78 0,0 0-78 0,-7 0 78 16,3 0-78-16,4 0 60 0,0 0-60 0,0 0 61 16,0 0-61-16,0 0 36 0,0 0-36 0,7 0 37 15,2 2-37-15,-9-2 9 0,0 0-9 0,17 2 10 16,8 1-10-16,-25-3 29 0,0 0-29 0,22 3 29 15,8 1-29-15,-30-4 5 0,0 0-5 0,33 8 5 16,0-2-5-16,-33-6 16 0,0 0-16 0,35 10 17 16,0-2-17-16,-35-8-4 0,0 0 4 0,35 7-4 15,1 2 4-15,-36-9-38 0,0 0 38 0,31 8-38 16,1-1 38-16,-32-7-30 0,0 0 30 0,26 9-30 16,-5-4 30-16,-21-5-34 0,0 0 34 0,17 7-34 0,1 0 34 15,-6-4-8-15,2 2 8 0,-5-1-7 0,-2-3 7 16,-7-1-29-16,0 0 29 0,3 4-29 0,2-1 29 15,-1 1-2-15,4-1 2 0,-6-1-1 0,-2-1 1 0,0-1-1 16,-2 6 1-16,-1 0 0 0,-2 8 0 0,5-14 0 16,0 0 0-16,-12 22 0 0,-8 9 0 15,20-31 0-15,0 0 0 0,-19 26 1 0,0 0-1 0,19-26 1 16,0 0-1-16,-23 25 1 0,-3 3-1 0,26-28-2 16,0 0 2-16,-24 22-1 0,3-3 1 15,21-19-18-15,0 0 18 0,-21 17-18 0,0-5 18 0,21-12-135 16,0 0 135-16,-19 10-134 0,0-1 134 0,19-9-175 15,0 0 175-15,-19-4-175 0,1-8 175 0,-18-6-500 0</inkml:trace>
  <inkml:trace contextRef="#ctx0" brushRef="#br0" timeOffset="101939.245">15940 7301 606 0,'0'0'0'0,"0"0"0"0,0 0 0 0,0 0 45 16,0 0-45-16,0 0 45 0,6 0-45 15,-6 0 10-15,0 0-10 0,0 0 11 0,5 0-11 0,-5 0 66 16,0 0-66-16,0 0 67 0,-7 0-67 0,7 0 79 16,0 0-79-16,-14 0 79 0,-5-3-79 0,19 3 77 15,0 0-77-15,-26 3 77 0,-8 6-77 0,34-9 53 16,0 0-53-16,-41 7 54 0,-6 1-54 0,47-8 29 16,0 0-29-16,-53 12 29 0,-1 0-29 0,54-12 9 15,0 0-9-15,-50 16 10 0,5-1-10 16,6-1 18-16,8 1-18 0,6-4 18 15,12-3-18-15,0-1 7 0,5 2-7 0,-6 15 8 0,3 8-8 0,11-32 9 0,0 0-9 16,0 41 9-16,7 11-9 0,-7-52 15 0,0 0-15 0,21 54 15 16,14 6-15-16,-35-60 22 0,0 0-22 15,50 60 23-15,22 5-23 0,-23-25 14 0,-11-16-14 0,-1 0 15 16,-4-12-15-16,-4 0 18 0,-1-4-18 0,0-1 18 16,0-7-18-16,-28 0 8 0,0 0-8 0,37-3 9 15,1-6-9-15,-38 9 1 0,0 0-1 0,38-19 1 16,4-5-1-16,-42 24-16 0,0 0 16 0,38-24-15 15,-3-3 15-15,-35 27-36 0,0 0 36 0,28-27-35 16,-2-1 35-16,-26 28-13 0,0 0 13 0,18-20-13 16,-6 1 13-16,-12 19-32 0,0 0 32 0,10-9-32 15,-3 1 32-15,-7 8-17 0,0 0 17 0,5-4-17 0,-1 4 17 16,-4 0-36-16,0 0 36 0,0 0-36 16,0 5 36-16,0-5 0 0,0 0 0 0,0 7 1 15,0 2-1-15,0-9 1 0,0 0-1 0,-4 10 1 0,4 2-1 16,0-12 4-16,0 0-4 0,-1 12 5 0,1 0-5 15,0-12 22-15,0 0-22 0,-2 9 23 0,0-4-23 16,2 2 37-16,-3-4-37 0,3 0 37 0,0-3-37 0,0 0 21 16,-4 4-21-16,2 1 21 0,2-2-21 15,0-3 19-15,0 0-19 0,-6 4 20 0,0 4-20 0,6-8 34 16,0 0-34-16,-7 6 35 0,-1 2-35 0,8-8 11 16,0 0-11-16,-11 10 11 0,-1 2-11 15,12-12 30-15,0 0-30 0,-14 12 30 0,2 0-30 0,12-12 11 16,0 0-11-16,-12 21 11 0,5 5-11 0,7-26 19 0,0 0-19 15,3 27 20-15,9 4-20 0,-12-31 23 16,0 0-23-16,21 22 24 0,11-6-24 0,-5-6 0 16,5-7 0-16,-1-4 1 0,4-5-1 0,-35 6 15 0,0 0-15 0,33-15 16 15,2-4-16-15,-35 19 24 0,0 0-24 16,31-17 25-16,-1-5-25 0,-30 22 31 0,0 0-31 0,24-17 31 16,-8-6-31-16,-16 23 30 0,0 0-30 0,14-17 30 15,-5-3-30-15,-9 20 8 0,0 0-8 0,-2-19 8 16,-9-3-8-16,11 22-1 0,0 0 1 0,-19-21 0 15,-9-1 0-15,28 22-82 0,0 0 82 0,-34-17-82 16,-15-2 82-16,49 19-137 0,0 0 137 0,-49-16-136 16,-8 3 136-16,57 13-144 0,0 0 144 0,-49-19-144 15,2-5 144-15,-49-22-834 0</inkml:trace>
  <inkml:trace contextRef="#ctx0" brushRef="#br0" timeOffset="102284.485">16921 7354 1446 0,'0'0'0'0,"0"0"0"0,-5-5 0 0,5 5 140 0,0 0-140 0,0-5 141 0,2 3-141 0,-2 2 5 0,0 0-5 15,15-1 5-15,11 1-5 0,-26 0-35 0,0 0 35 16,39 1-35-16,8 1 35 0,-47-2-45 0,0 0 45 0,50 2-45 16,10 1 45-16,-60-3-2 0,0 0 2 0,59 4-2 15,2-4 2-15,-61 0 8 0,0 0-8 0,59-4 8 16,0 1-8-16,-59 3 30 0,0 0-30 16,51-5 30-16,-4 1-30 0,-47 4 3 0,0 0-3 0,35-7 3 15,-7 2-3-15,-28 5-9 0,0 0 9 0,15-7-9 16,-4 2 9-16,-11 5-103 0,0 0 103 0,3-3-102 15,-12-6 102-15,9 9-96 0,0 0 96 0,-27-3-96 16,-19 3 96-16,-27-3-846 0</inkml:trace>
  <inkml:trace contextRef="#ctx0" brushRef="#br0" timeOffset="102531.574">17005 7581 1188 0,'0'0'0'0,"7"-4"0"0,5 1 0 0,4 3 135 16,1 3-135-16,4 2 136 0,0 2-136 0,5-2 66 15,-2-1-66-15,2 3 66 0,-1-6-66 0,-25-1 38 16,0 0-38-16,35 7 39 0,5-3-39 0,-40-4 0 16,0 0 0-16,49 5 0 0,8 2 0 0,-57-7-6 15,0 0 6-15,54 3-5 0,0-3 5 0,-54 0-78 16,0 0 78-16,51 0-77 0,1-7 77 0,-52 7-151 15,0 0 151-15,45-15-150 0,0-11 150 0,48-15-804 16</inkml:trace>
  <inkml:trace contextRef="#ctx0" brushRef="#br0" timeOffset="103018.338">18177 7053 1412 0,'0'0'0'0,"-3"-2"0"16,-1-3 0-16,4 5 143 0,0 0-143 0,0 0 143 16,2-3-143-16,-2 3 44 0,0 0-44 0,0 0 45 15,5 0-45-15,-5 0 0 0,0 0 0 0,4 0 0 0,1 3 0 16,-5-3-17-16,0 0 17 0,3 0-17 15,3 0 17-15,-6 0-4 0,0 0 4 0,3 4-3 0,1-4 3 16,-4 0-1-16,0 0 1 0,0 0 0 0,5 0 0 16,-5 0 0-16,0 0 0 0,0 0 1 0,0 0-1 0,0 0 15 15,0 0-15-15,0 0 15 0,0 0-15 0,0 0 4 16,0 0-4-16,0 0 4 0,0 0-4 0,0 0 3 16,0 0-3-16,0 0 4 0,0 0-4 0,0 0 0 15,0 0 0-15,0 0 0 0,0 3 0 0,0-3-1 16,0 0 1-16,3 5 0 0,3-1 0 0,-6-4 1 15,0 0-1-15,5 17 1 0,5 8-1 0,-10-25 24 0,0 0-24 16,14 41 25-16,2 14-25 0,-16-55 22 16,0 0-22-16,14 64 22 0,1 9-22 0,-15-73 26 0,0 0-26 15,14 98 26-15,-1 24-26 0,-13-122 22 0,0 0-22 16,10 102 23-16,-3-11-23 0,-7-91 16 0,0 0-16 0,9 67 17 16,-6-19-17-16,-3-48 18 0,0 0-18 0,5 31 18 15,1-19-18-15,-6-12-25 0,0 0 25 0,3 2-24 16,1-8 24-16,-4 6-167 0,0 0 167 0,-16-36-166 15,-10-25 166-15,-13-35-1151 0</inkml:trace>
  <inkml:trace contextRef="#ctx0" brushRef="#br0" timeOffset="103532.192">18177 7007 595 0,'0'0'0'0,"5"0"0"0,4-5 0 0,-9 5 184 16,0 0-184-16,7-2 184 0,2 0-184 0,-9 2 109 16,0 0-109-16,5-3 109 0,0 3-109 0,-5 0 80 0,0 0-80 0,7-4 80 15,-5 4-80-15,-2 0 62 0,0 0-62 0,3 0 62 16,-1 0-62-16,-2 0 44 0,0 0-44 15,0 0 45-15,5-3-45 0,-5 3 19 0,0 0-19 0,0 0 20 16,0 0-20-16,0 0 13 0,0 0-13 0,0 0 13 16,0 0-13-16,0 0 4 0,0 0-4 0,0 0 5 15,0 3-5-15,0-3 13 0,0 0-13 0,0 7 13 16,2 2-13-16,-2-9 22 0,0 0-22 0,-7 19 23 16,-3 13-23-16,10-32 0 0,0 0 0 0,-12 31 1 15,-4 5-1-15,16-36 0 0,0 0 0 0,-19 39 0 16,-4 4 0-16,23-43-191 0,0 0 191 0,-21 36-191 15,0-5 191-15,21-31-137 0,0 0 137 0,-35 12-137 0,-5-12 137 16,-33 12-689-16</inkml:trace>
  <inkml:trace contextRef="#ctx0" brushRef="#br0" timeOffset="106299.709">17996 7113 606 0,'0'0'0'0,"7"-5"0"0,2-6 0 0,-4 11 129 0,0 0-129 16,-5 0 129-16,4-3-129 0,-4 3 98 16,0 0-98-16,0 0 98 0,0 0-98 0,0 0 72 0,-2 3-72 15,2-3 73-15,0 4-73 0,0-4 41 16,3 3-41-16,-3-3 41 0,2 4-41 0,-2-4 63 0,0 0-63 15,0 0 64-15,0 0-64 0,0 0 44 0,0 0-44 16,0 0 45-16,0 0-45 0,0 0 48 0,-3 1-48 0,3-1 48 16,-2 4-48-16,2-4 37 0,0 3-37 0,0-3 38 15,0 0-38-15,0 0 25 0,0 0-25 0,0 0 26 16,-2 4-26-16,2-4-15 0,0 0 15 0,0 0-14 16,0 0 14-16,0 0-8 0,0 0 8 0,0 0-8 15,4 0 8-15,-1-2-2 0,2 0 2 16,2-1-1-16,2-4 1 0,3 2 2 0,-1-4-2 0,-1 3 3 15,2 0-3-15,-12 6 8 0,0 0-8 0,14-3 9 16,4-4-9-16,-18 7 4 0,0 0-4 0,21-5 5 16,-1 3-5-16,-20 2 7 0,0 0-7 0,20 2 7 15,2 3-7-15,-22-5 3 0,0 0-3 0,26 10 3 0,-1 7-3 16,-25-17 10-16,0 0-10 0,24 19 11 0,4 5-11 16,-28-24 3-16,0 0-3 0,21 21 4 15,-4 3-4-15,-17-24 2 0,0 0-2 0,18 22 3 16,-2-1-3-16,-16-21 1 0,0 0-1 0,12 20 2 0,-2-1-2 0,-10-19 0 15,0 0 0-15,5 26 0 0,-1 6 0 0,-4-4 0 16,-4 3 0-16,3-11 1 0,-3-8-1 16,4-12 7-16,0 0-7 0,-16 34 8 0,-8 14-8 0,24-48 3 15,0 0-3-15,-30 52 4 0,-3 8-4 0,33-60 13 16,0 0-13-16,-34 58 13 0,0-3-13 0,5-11 8 16,1-4-8-16,12-15 9 15,9-11-9-15,-1-2 8 0,2-5-8 0,-6 12 9 0,-9 1-9 0,2-4 15 0,3-4-15 0,6-5 15 16,5 1-15-16,-4-4 33 0,6-1-33 15,-1-1 33-15,2-2-33 0,-1 0 17 0,1-2-17 0,2 2 17 16,-3-3-17-16,3 3 36 0,-4-4-36 0,4 4 37 16,0-3-37-16,0-2 20 0,0 1-20 15,0 1 20-15,0-2-20 0,0 1 5 0,-2 1-5 0,2-1 6 16,0 3-6-16,0 1 4 0,0 0-4 16,2-5 5-16,2-1-5 0,-4 6 0 0,0 0 0 0,5-5 1 15,2 2-1-15,-7 3 0 0,0 0 0 0,10-7 0 16,2 2 0-16,-12 5-1 0,0 0 1 0,21-10-1 15,0 1 1-15,-21 9-4 0,0 0 4 0,32-9-3 16,8 1 3-16,-40 8 0 0,0 0 0 0,45-4 0 16,7-2 0-16,-52 6-1 0,0 0 1 0,53 0 0 15,2 3 0-15,-55-3 0 0,0 0 0 0,54 3 0 16,-3 6 0-16,-51-9 0 16,0 0 0-16,47 7 0 0,-4 1 0 0,-43-8-2 0,0 0 2 0,35 9-2 0,-7-2 2 0,-28-7-11 15,0 0 11-15,21 5-10 0,-4-2 10 0,-17-3-40 16,0 0 40-16,9 4-39 0,-2-2 39 0,-7-2-70 15,0 0 70-15,0-6-69 0,-3-11 69 0,3 17-214 16,0 0 214-16,-9-29-214 0,-3-12 214 0,-13-29-959 16</inkml:trace>
  <inkml:trace contextRef="#ctx0" brushRef="#br0" timeOffset="107231.135">17982 7207 1020 0,'0'0'0'0,"9"-10"0"0,6-4 0 0,-15 14 106 15,0 0-106-15,7-3 107 0,-3-1-107 16,-4 4 51-16,0 0-51 0,0 0 52 0,0 0-52 0,0 0 48 15,0 0-48-15,0 0 48 16,0 0-48-16,0 0 17 0,3-5-17 0,-3 2 17 0,4-1-17 0,1-4 18 16,2 1-18-16,0 2 18 0,0-2-18 0,2-2 40 15,-1 6-40-15,1-4 41 0,0 2-41 0,0-4 13 16,1 2-13-16,-1 1 13 0,-2 4-13 0,-7 2 2 16,0 0-2-16,10-7 3 0,4 2-3 0,-14 5 13 0,0 0-13 15,14-3 13-15,2-4-13 0,-16 7 3 0,0 0-3 16,14-2 3-16,0 0-3 0,-14 2 5 0,0 0-5 15,15 0 6-15,4 2-6 0,-19-2 3 0,0 0-3 0,18 5 3 16,3-1-3-16,-21-4 0 0,0 0 0 0,21 12 0 16,5 3 0-16,-5 0 5 15,-4-1-5-15,-3 0 5 0,-2-2-5 0,-12-12 0 0,0 0 0 0,16 17 1 16,-4 2-1-16,-12-19 0 0,0 0 0 0,11 19 1 16,-1 1-1-16,-10-20-1 0,0 0 1 0,7 28 0 15,-4 1 0 1,-3-29-3-16,0 0 3 0,0 29-3 0,-1 3 3 0,1-32 0 0,0 0 0 0,-12 36 0 15,-8 11 0-15,20-47 0 0,0 0 0 0,-26 44 1 16,-9 6-1-16,35-50 3 0,0 0-3 0,-34 48 3 16,-5 1-3-16,39-49 21 0,0 0-21 15,-36 45 21-15,1-2-21 0,35-43 2 16,0 0-2-16,-37 39 3 0,2-8-3 0,6-2 22 0,3-3-22 0,8-9 22 0,8-12-22 16,-1 2 2-16,4-4-2 0,6 1 3 0,-3-4-3 15,1 2 6-15,1-1-6 0,2-1 7 0,0 0-7 16,0 0 23-16,-4 5-23 0,4-5 24 0,0 0-24 0,0 0 6 15,0 0-6-15,0 0 6 0,0 0-6 0,0 0 16 16,0 0-16-16,0 0 17 0,0 0-17 0,0 0 15 16,0 0-15-16,0 0 15 0,0 0-15 0,0 0 1 15,0 0-1-15,0 0 1 0,0 4-1 0,0-4 9 16,0 0-9-16,0 0 10 0,2 0-10 0,3 0 3 16,2 0-3-16,2 0 3 0,0-4-3 0,-9 4 19 15,0 0-19-15,15-3 20 0,6 0-20 0,-21 3 3 16,0 0-3-16,30-4 3 0,5 2-3 0,-35 2 7 0,0 0-7 15,42 0 7-15,5 4-7 16,-4 1 8-16,1 2-8 0,-6-2 8 0,-1 4-8 0,-4 1 7 0,0-2-7 0,-4 3 8 16,-2-1-8-16,-27-10 3 0,0 0-3 15,29 10 4-15,3 2-4 0,-32-12-12 0,0 0 12 0,27 12-12 16,-6-5 12-16,-21-7-120 0,0 0 120 0,0-19-119 16,-17-20 119-16,0-23-1236 0</inkml:trace>
  <inkml:trace contextRef="#ctx0" brushRef="#br0" timeOffset="113532.575">3986 4977 124 0,'0'0'0'0,"0"0"0"0,0 0 0 0,0 0 66 15,0 0-66-15,0 0 67 0,0 0-67 0,0 0 83 16,0 0-83-16,0 0 84 0,0 0-84 0,0 0 86 16,0 0-86-16,0 0 87 0,0 0-87 0,0 0 94 15,0 0-94-15,0 0 95 0,0 0-95 0,0 0 78 16,-17-14-78-16,8 7 79 0,-3-1-79 0,12 8 75 16,0 0-75-16,-13-12 75 0,-1 1-75 0,14 11 45 15,0 0-45-15,-15-8 45 0,-3-4-45 0,18 12 44 0,0 0-44 16,-21-9 44-16,1 2-44 0,20 7 35 15,0 0-35-15,-23-3 35 0,-1-2-35 0,24 5 33 0,0 0-33 16,-25-4 33-16,6 1-33 0,19 3 32 0,0 0-32 0,-21 0 32 16,2-4-32-16,0 3 7 0,0 1-7 15,8 0 8-15,8 0-8 0,-6 0 6 0,0 0-6 0,1 1 6 16,-1 3-6 0,-3-1 3-16,-6 1-3 0,9-4 4 0,3 0-4 0,-3 1 1 0,-5 3-1 15,3-1 2-15,1 1-2 0,10-4 1 0,0 0-1 0,-21 8 1 16,-5 1-1-16,26-9 0 0,0 0 0 0,-24 10 0 15,-1-1 0-15,25-9 0 0,0 0 0 16,-22 15 0-16,-5 1 0 0,27-16-6 0,0 0 6 0,-27 13-6 16,4 1 6-16,23-14-15 0,0 0 15 0,-25 20-15 15,-1-1 15-15,26-19-4 0,0 0 4 0,-21 21-3 16,1-1 3-16,20-20-14 0,0 0 14 0,-18 26-13 0,1-2 13 16,-1 0-9-16,3 0 9 0,6-12-8 0,4-3 8 15,-2 1-24-15,5 2 24 0,-2 0-23 0,1 0 23 16,3 7-13-16,-4 1 13 0,4-8-13 0,0-5 13 15,0 5-18-15,4-3 18 0,-4 6-18 0,3 6 18 0,-3-21-9 16,0 0 9-16,4 22-8 0,-2 2 8 0,-2-24-4 16,0 0 4-16,3 27-4 0,1 9 4 15,-4-36-7-15,0 0 7 0,5 31-7 0,4 0 7 0,-9-31-7 16,0 0 7-16,8 33-7 0,-1-6 7 16,-7-27-1-16,0 0 1 0,9 31 0 0,3 1 0 0,-12-32-3 15,0 0 3-15,9 28-3 0,1-6 3 0,-10-22 0 0,0 0 0 16,13 24 0-16,-1 0 0 0,-12-24-2 0,0 0 2 15,12 24-1-15,0 3 1 0,-12-27 0 0,0 0 0 16,11 21 0-16,4 1 0 0,-15-22 1 0,0 0-1 16,12 21 1-16,2-2-1 0,-14-19 4 0,0 0-4 0,16 20 5 15,1-1-5-15,-17-19 7 0,0 0-7 0,18 17 8 16,-4-1-8-16,-14-16 15 0,0 0-15 0,19 15 15 16,-2 0-15-16,-17-15 8 0,0 0-8 0,18 16 8 15,-1-4-8-15,-17-12 9 0,0 0-9 0,21 12 9 16,5 0-9-16,-26-12 15 0,0 0-15 0,21 8 15 15,0 3-15-15,-21-11 8 0,0 0-8 0,24 5 8 16,6-5-8-16,-30 0 15 0,0 0-15 0,35 0 16 16,7-5-16-16,-42 5 15 0,0 0-15 0,47-7 15 15,5-5-15-15,-52 12 25 0,0 0-25 0,51-16 26 16,-1-2-26-16,-50 18 12 0,0 0-12 0,47-18 13 16,-2-2-13-16,-45 20 5 0,0 0-5 0,39-16 5 0,-8 1-5 15,-31 15-9-15,0 0 9 0,28-19-9 0,-5 2 9 16,-23 17-81-16,0 0 81 0,12-29-80 15,-3-9 80-15,15-29-932 0</inkml:trace>
  <inkml:trace contextRef="#ctx0" brushRef="#br0" timeOffset="114057.645">3847 4992 684 0,'0'0'0'0,"3"0"0"16,2 0 0-16,-5 0 0 0,0 0 0 0,4 0 0 0,1 0 0 15,-5 0 3-15,0 0-3 0,9 3 3 0,3 1-3 16,-12-4-5-16,0 0 5 0,12 3-5 0,0 6 5 16,-12-9-38-16,0 0 38 0,18 12-38 0,3 3 38 0,-21-15 2 15,0 0-2-15,21 21 2 0,-1 6-2 0,-20-27 44 16,0 0-44-16,23 33 45 0,1 5-45 0,-24-38 37 16,0 0-37-16,27 42 38 0,-3 6-38 0,-24-48 46 15,0 0-46-15,26 52 47 0,0 3-47 0,-26-55 36 16,0 0-36-16,26 54 37 0,2 6-37 0,-28-60 25 15,0 0-25-15,18 59 26 0,-6-3-26 0,-12-56 0 0,0 0 0 16,-7 74 0-16,-19 11 0 0,26-85-199 16,0 0 199-16,-56 88-199 0,-21 6 199 0,-53 88-334 0</inkml:trace>
  <inkml:trace contextRef="#ctx0" brushRef="#br0" timeOffset="116909.524">3158 7923 180 0,'0'0'0'0,"-12"-7"0"15,-2-1 0-15,7 1 0 0,7 5 0 0,0 2 0 16,0 0 0-16,4 5-17 0,-1-1 17 0,3-4-17 15,-3 2 17-15,2 1-46 0</inkml:trace>
  <inkml:trace contextRef="#ctx0" brushRef="#br0" timeOffset="117613.198">3143 7923 91 0,'0'0'0'0,"0"0"0"0,-2-3 0 0,2 3 34 0,2-4-34 0,-2 4 35 0,0 0-35 15,0 0 75-15,0 0-75 0,0 0 76 16,0 0-76-16,0 0 58 0,0 0-58 0,-2 0 59 16,-1 0-59-16,-3 0 31 0,-1 0-31 0,2 0 31 15,-2 0-31-15,-2 0 2 0,-1 4-2 0,0-4 2 0,1 0-2 16,9 0 0-16,0 0 0 0,-14 0 1 0,-2 0-1 0,16 0 1 15,0 0-1-15,-14 0 2 0,-3 0-2 0,17 0 4 16,0 0-4-16,-18 0 4 0,3 0-4 16,15 0 6-16,0 0-6 0,-18 0 7 0,1 0-7 0,17 0 1 15,0 0-1-15,-18 3 1 0,-2-3-1 0,20 0 3 0,0 0-3 16,-18 2 3-16,2-2-3 0,16 0 18 16,0 0-18-16,-13 2 18 0,0-2-18 0,13 0 32 0,0 0-32 15,-8 1 33-15,-1 3-33 0,9-4 47 0,0 0-47 16,-7 0 47-16,5 0-47 0,2 0 74 0,0 0-74 15,-3 0 75-15,-1 0-75 0,4 0 54 0,0 0-54 0,0 0 54 16,0 0-54-16,0 0 41 0,0 0-41 0,0 0 41 16,7 5-41-16,-7-5 36 0,0 0-36 0,5 3 37 15,4 1-37-15,-9-4 22 0,0 0-22 0,9 3 23 16,3-3-23-16,-12 0 41 0,0 0-41 0,12 4 41 16,6-4-41-16,-18 0 43 0,0 0-43 0,21-4 44 15,1 4-44-15,3-3 46 0,1-4-46 0,-9 5 46 16,1-5-46-16,1 4 20 0,-5 1-20 0,1-1 20 15,3-4-20-15,-4 2 31 0,1 1-31 0,-2-1 31 16,-5 2-31-16,3-1 0 0,1 4 0 0,-5-3 0 16,-2 1 0-16,-1 1 3 0,1 1-3 0,0 0 4 0,-1 0-4 15,-1 0 2-15,2 1-2 0,-1-1 2 0,-4 0-2 16,0 0 1-16,3 0-1 0,-3 0 2 0,0 0-2 16,0 0 9-16,0 0-9 0,0 0 9 0,0 0-9 0,0 0 32 15,0 0-32-15,0 0 33 0,0 0-33 0,0 0-1 16,0 0 1-16,0 0 0 0,-3 0 0 15,-1 0-11-15,-1 2 11 0,-4 1-11 0,-3-3 11 0,-5 4-17 16,-4 1 17-16,5-2-16 0,7 1 16 0,9-4-10 16,0 0 10-16,-22 3-9 0,-15 6 9 0,37-9-10 15,0 0 10-15,-29 5-10 0,-1 2 10 0,30-7-1 16,0 0 1-16,-28 7-1 0,-5 1 1 0,33-8-1 16,0 0 1-16,-21 4 0 0,0-1 0 0,21-3-2 0,0 0 2 15,-14 5-2-15,6-5 2 0,8 0-2 16,0 0 2-16,-11 4-1 0,6-4 1 0,5 0-10 15,0 0 10-15,-4 0-10 0,4 0 10 0,0 0-15 0,0 0 15 0,7 3-15 16,6 2 15-16,-13-5-34 0,0 0 34 16,10 4-33-16,6-1 33 0,-16-3-52 0,0 0 52 0,14 3-52 15,1-1 52-15,-15-2-199 0,0 0 199 0,18-7-198 16,-4-5 198-16,-14 12-165 0,0 0 165 0,10-20-165 16,-8-14 165-16,10-20-339 0</inkml:trace>
  <inkml:trace contextRef="#ctx0" brushRef="#br0" timeOffset="117954.044">2963 7133 169 0,'0'0'0'15,"0"0"0"-15,4 7 0 0,-4-7 13 0,0 0-13 0,5-3 14 16,0-1-14-16,4 3 1 0,1-1-1 0,-4 0 1 16,-3 2-1-16,-1-3-1 0,1 3 1 0,-3 0-1 15,4 0 1-15,-2-4-87 0</inkml:trace>
  <inkml:trace contextRef="#ctx0" brushRef="#br0" timeOffset="118288.662">3031 7152 158 0,'0'0'0'0,"-3"-3"0"0,1-1 0 15,2 4 58-15,-3-5-58 0,3 5 59 0,0-3-59 0,0 3 56 16,0 0-56-16,0 0 56 0,-4 3-56 15,4-3 46-15,0 0-46 0,0 0 46 0,0 0-46 16,0 0 54-16,0 0-54 0,0 0 55 0,0 0-55 0,0 0 54 16,0 0-54-16,0 0 55 0,-5 4-55 0,5-4 66 15,0 0-66-15,-4 0 67 0,4 0-67 0,0 0 58 16,0 0-58-16,-5 1 59 0,-2 3-59 16,7-4 46-16,0 0-46 15,-14 12 46-15,-3 7-46 0,17-19 43 0,0 0-43 0,-25 24 44 0,1 3-44 0,24-27 27 0,0 0-27 16,-26 31 27-16,0 8-27 0,26-39-15 0,0 0 15 15,-30 45-14-15,-3 6 14 0,33-51-111 0,0 0 111 16,-61 98-689-16,122-196 689 16</inkml:trace>
  <inkml:trace contextRef="#ctx0" brushRef="#br0" timeOffset="123885.351">19522 7156 326 0,'0'0'0'0,"0"0"0"0,-21-9 0 15,21 9 13-15,0 0-13 0,-7-2 13 0,2 1-13 0,2 1 1 16,1 1-1-16,2-1 2 0,0 0-2 15,0 0-10-15,0 0 10 0,-4 4-9 0,-1 3 9 0,5-7-34 16,0 0 34-16,-12 5-34 0,-4 5 34 0,16-10-2 16,0 0 2-16,-19 12-2 0,-2 0 2 0,21-12-1 15,0 0 1-15,-21 12-1 0,0 0 1 0,21-12 17 16,0 0-17-16,-21 9 17 0,6-1-17 0,15-8 47 16,0 0-47-16,-12 7 47 0,1-2-47 0,11-5 45 0,0 0-45 15,-7 4 45-15,2-1-45 0,5-3 53 0,0 0-53 16,-5 4 54-16,1-4-54 0,4 0 54 0,0 0-54 15,-3 3 55-15,-1-3-55 0,4 0 72 16,0 0-72-16,0 0 73 0,-2 0-73 0,2 0 71 0,0 0-71 16,0 0 71-16,0 3-71 0,0-3 77 0,0 0-77 0,6 2 78 15,9 2-78-15,-15-4 73 0,0 0-73 0,18 0 74 16,6 0-74-16,-24 0 61 0,0 0-61 16,35 0 62-16,5-4-62 0,-40 4 30 0,0 0-30 0,49-2 30 15,1 1-30-15,-50 1 27 0,0 0-27 0,58 0 27 16,3 1-27-16,-61-1 32 0,0 0-32 0,61 2 33 15,2 2-33-15,-63-4 12 0,0 0-12 16,69 0 12-16,6 0-12 0,-75 0 30 0,0 0-30 0,89 0 30 16,14-4-30-16,-103 4-1 0,0 0 1 0,85-3 0 15,-8 1 0-15,-77 2-5 0,0 0 5 0,66-3-5 16,-10-1 5-16,-56 4-39 0,0 0 39 0,38 0-39 16,-14 4 39-16,-24-4-81 0,0 0 81 0,20 0-81 15,-10 3 81-15,-10-3-150 0,0 0 150 0,7 3-149 0,-5 3 149 16,7 2-744-16</inkml:trace>
  <inkml:trace contextRef="#ctx0" brushRef="#br0" timeOffset="124547.037">20419 7026 483 0,'0'0'0'0,"11"-4"0"0,4-3 0 16,-15 7 65-16,0 0-65 0,7-3 66 0,-1 1-66 0,-6 2 84 16,0 0-84-16,3 0 84 0,-3 0-84 0,0 0 45 15,0 0-45-15,7 5 45 0,2 2-45 0,-9-7 17 0,0 0-17 16,22 9 17-16,12-2-17 0,-5-2 13 0,4 2-13 15,-7-7 13-15,-6 0-13 0,2 0 9 0,1 0-9 16,-7 1 10-16,-4 1-10 0,2 3 8 0,1-1-8 0,1-1 8 16,1 2-8-16,-3-1 15 0,0-4-15 15,-3 5 15-15,-4 2-15 0,1-1 8 0,-1 6-8 16,-1 0 8-16,-3 0-8 0,-3-12 15 16,0 0-15-16,-2 24 16 0,-1 12-16 0,3-36 8 0,0 0-8 15,-7 40 9-15,-7 6-9 0,14-46 15 0,0 0-15 0,-14 39 16 16,-2 2-16-16,1-6 8 0,1-4-8 0,5-14 9 15,6-7-9-15,-1-1-51 0,2-6 51 0,1 0-50 16,-1 3 50-16,2-6-129 16,0 0 129-16,-9-12-129 0,-3-12 129 0,-12-11-471 0</inkml:trace>
  <inkml:trace contextRef="#ctx0" brushRef="#br0" timeOffset="125771.209">21527 6799 931 0,'0'0'0'0,"0"0"0"0,0-5 0 0,0 5 0 0,0 0 0 15,7-8 0-15,0 1 0 0,-7 7-69 16,0 0 69-16,11-12-69 0,1 3 69 0,-12 9-46 0,0 0 46 16,10-12-45-16,3 5 45 0,-13 7 19 0,0 0-19 0,8-8 20 15,-1 1-20-15,-7 7 77 0,0 0-77 0,4-5 77 16,-1 1-77-16,-3 4 76 0,0 0-76 0,4-3 77 16,-1 1-77-16,-3 2 77 0,0 0-77 15,0 0 77-15,2-3-77 0,-2 3 35 0,0 0-35 0,0 0 35 16,2 3-35-16,-2-3 29 0,0 0-29 0,3 21 29 15,-1 11-29-15,-2-32 8 0,0 0-8 0,3 43 8 16,3 12-8-16,-3-4 17 0,1-3-17 16,-1-8 17-16,-1-6-17 0,-2-34 3 0,0 0-3 0,8 40 4 15,5 2-4-15,-13-42 7 0,0 0-7 0,21 31 7 16,5-7-7-16,-26-24 7 0,0 0-7 0,33 12 8 16,5-15-8-16,-38 3 14 0,0 0-14 0,42-16 15 15,1-15-15-15,-6 6 44 0,-4-4-44 0,-5 0 44 0,-4 1-44 16,-24 28 48-16,0 0-48 0,21-39 49 0,2-4-49 15,-23 43 19-15,0 0-19 0,19-48 20 0,0-7-20 16,-3 12 0-16,-7 7 0 0,-1 5 0 0,-1 4 0 0,-1 3 0 16,-6 4 0-16,1 8 0 0,1 8 0 0,-4 1 0 15,1-1 0-15,1 4 1 0,3 0-1 0,-3 0 0 16,0 0 0-16,0 0 1 0,0 4-1 0,0-4 3 16,0 0-3-16,0 0 3 0,0 0-3 0,-2 3 11 15,1 1-11 1,1 1 11-16,0-2-11 0,0-3 4 0,0 0-4 0,3 21 4 0,2 13-4 0,-5-34 7 15,0 0-7-15,7 43 7 0,4 13-7 0,-3 3 0 16,3-3 0-16,-4-3 1 0,0-3-1 0,-7-50 0 0,0 0 0 16,5 65 1-16,0 3-1 0,-5-68 2 0,0 0-2 15,7 86 2-15,-3 8-2 0,-4-94 1 0,0 0-1 0,1 79 2 16,1-3-2-16,-4-27 1 0,-3-16-1 0,5-14 2 16,0-11-2-16,0-8 8 0,0 0-8 0,-7 19 9 15,-1 2-9-15,8-21 0 0,0 0 0 0,-7 15 1 16,1-3-1-16,6-12 8 15,0 0-8-15,-7 9 8 0,0-3-8 0,7-6-17 0,0 0 17 0,-15 0-17 16,-8-6 17-16,2-6-63 0,-1-6 63 16,6 5-62-16,4 1 62 0,12 12-60 0,0 0 60 0,-14-21-60 15,0-10 60-15,14 31-86 0,0 0 86 0,-9-27-86 16,6-2 86-16,3 29-98 0,0 0 98 0,1-28-97 16,6-2 97-16,-7 30-129 0,0 0 129 0,14-24-129 15,7-4 129-15,-21 28-138 0,0 0 138 0,23-19-137 16,1 6 137-16,-24 13-64 0,0 0 64 0,33-11-64 15,2 4 64-15,-35 7-1 0,0 0 1 0,37-1 0 16,3 1 0-16,-40 0 36 0,0 0-36 0,38 0 36 0,2 5-36 0,-40-5 95 16,0 0-95-16,35 7 95 0,-9-2-95 15,-26-5 110-15,0 0-110 0,23 7 110 0,-4-4-110 16,-19-3 106-16,0 0-106 0,12 4 106 0,-3-3-106 0,-9-1 89 16,0 0-89-16,5 4 90 0,-1-4-90 0,-4 0 79 15,0 0-79-15,0 0 79 0,3 0-79 0,-3 0 68 16,0 0-68-16,0 0 69 0,0 0-69 0,0 0 54 15,0 0-54-15,0 0 55 0,0 0-55 0,0 0 25 0,0 0-25 16,0 0 26-16,0 0-26 0,0 0 28 0,0 0-28 16,0 0 28-16,0 0-28 0,0 0 0 0,0 0 0 15,0 0 1-15,0 3-1 0,0-3 4 0,0 0-4 16,0 2 4-16,-2 3-4 0,2-5 0 0,0 0 0 0,0 14 1 16,0 6-1-16,2 3 0 15,3 1 0-15,4-4 0 0,3 2 0 0,-1-6-3 0,4-8 3 0,3 1-3 16,3-2 3-16,-2-2-3 0,3 2 3 0,-1-11-3 15,2-1 3-15,-23 5 0 0,0 0 0 0,24-12 1 16,6-3-1-16,-30 15 38 0,0 0-38 0,24-16 38 16,1-4-38-16,-25 20 20 0,0 0-20 0,21-19 20 15,-4-2-20-15,-17 21 13 0,0 0-13 0,11-18 13 16,-11-6-13-16,0 24 1 0,0 0-1 0,-11-24 2 16,-8-2-2-16,19 26-60 0,0 0 60 0,-33-24-60 15,-9 0 60-15,42 24-133 0,0 0 133 0,-47-24-132 16,-9 2 132-16,56 22-147 0,0 0 147 0,-55-23-147 0,-10 1 147 15,-55-22-885-15</inkml:trace>
  <inkml:trace contextRef="#ctx0" brushRef="#br0" timeOffset="125910.817">23151 6888 919 0,'0'0'0'0,"7"-8"0"0,3-7 0 0,8-9-630 0</inkml:trace>
  <inkml:trace contextRef="#ctx0" brushRef="#br0" timeOffset="128680.398">16310 9157 371 0,'0'0'0'0,"-6"-2"0"15,3-1 0-15,3 3 48 0,0 0-48 0,2-6 48 16,5 1-48-16,-7 5 46 0,0 0-46 0,1-1 47 16,3-3-47-16,-4 4 73 0,0 0-73 15,3 0 74-15,-1-3-74 0,-2 3 72 0,0 0-72 0,0 0 73 16,4-2-73-16,-4 2 66 0,0 0-66 0,0 0 67 16,0 0-67-16,0 0 66 0,0 0-66 0,0 0 67 15,-6-3-67-15,6 3 53 0,0 0-53 0,-8-7 54 16,-8-2-54-16,16 9 33 0,0 0-33 0,-17-10 34 15,-6 0-34-15,23 10 25 0,0 0-25 0,-28-11 26 16,-5 3-26-16,33 8 9 0,0 0-9 0,-31-9 9 16,1 6-9-16,30 3 10 0,0 0-10 0,-35 0 11 0,-1 0-11 15,36 0 3-15,0 0-3 0,-32 3 4 0,3 2-4 16,29-5 2-16,0 0-2 0,-27 5 3 0,3 6-3 16,24-11 5-16,0 0-5 0,-24 8 5 15,1 4-5-15,23-12 2 16,0 0-2-16,-19 12 2 0,1 2-2 0,18-14 5 0,0 0-5 0,-20 17 5 0,-1 4-5 0,1 1 13 15,0 2-13-15,7-9 13 0,6-8-13 0,0 5 1 16,0 2-1-16,2 8 1 0,-2 6-1 0,7-28 15 16,0 0-15-16,-1 30 15 0,1 10-15 0,0-40 14 15,0 0-14-15,5 39 15 0,-2 6-15 0,-3-45 16 16,0 0-16-16,9 36 17 0,3 0-17 0,-12-36 25 16,0 0-25-16,21 34 26 0,5-7-26 0,-26-27 2 15,0 0-2-15,33 23 3 0,11-6-3 0,-44-17 13 0,0 0-13 16,47 8 13-16,9-8-13 0,-56 0 4 0,0 0-4 15,55-8 4-15,5-8-4 0,-60 16-11 0,0 0 11 0,54-18-11 16,-2-8 11-16,-52 26-69 16,0 0 69-16,47-28-69 0,-5-2 69 0,47-29-1024 0</inkml:trace>
  <inkml:trace contextRef="#ctx0" brushRef="#br0" timeOffset="129660.279">16510 9712 774 0,'0'0'0'0,"-5"-2"0"16,-4-7 0-16,9 9 10 0,0 0-10 0,-3-1 11 16,3-1-11-16,0 2 1 0,0 0-1 0,0 0 1 15,1 3-1-15,-1-3-13 0,0 0 13 0,0 0-12 16,0 0 12-16,0 0-2 0,0 0 2 0,0 0-1 0,0 0 1 16,0 0 17-16,0 0-17 0,0 0 17 0,4 2-17 15,-4-2 47-15,0 0-47 0,0 0 48 0,0 0-48 16,0 0 10-16,0 0-10 0,0 0 11 0,0 0-11 0,0 0 24 15,0 0-24-15,0 0 25 0,0 0-25 0,0 0 0 16,0 0 0-16,0 0 0 0,0 0 0 0,0 0-2 16,0 0 2-16,0 0-2 0,0 0 2 0,0 0-2 15,0 0 2-15,0 0-2 0,0 0 2 0,0 0-2 16,0 0 2-16,0 0-2 0,0 0 2 0,0 0 1 16,0 0-1-16,0 0 1 0,0 0-1 0,0 0 16 15,0 0-16-15,0 0 17 0,3 4-17 0,-3-4 4 16,0 0-4-16,0 0 5 0,6 0-5 0,-6 0 8 0,0 0-8 15,0 0 8-15,3 0-8 0,-3 0 8 0,0 0-8 16,0 0 8-16,0 0-8 0,0 0 7 0,0 0-7 16,0 0 8-16,0 0-8 0,0 0 15 0,0 0-15 0,0 0 15 15,0 0-15-15,0 0 22 0,0 0-22 0,0 0 23 16,0 0-23-16,0 0 14 0,0 0-14 0,0 0 15 16,0 0-15-16,0 0 18 0,0 0-18 0,0 0 18 15,0 0-18-15,0 0 15 0,0 0-15 0,0 0 15 16,0 0-15-16,0 0 9 0,0 0-9 0,0 3 10 15,3 0-10-15,-3-3 9 0,0 0-9 0,2 21 10 16,5 6-10-16,-7-27 15 0,0 0-15 0,4 40 15 16,3 11-15-16,-7-51 3 0,0 0-3 0,5 55 4 15,0 2-4-15,-5-57 20 0,0 0-20 0,2 51 20 0,0-1-20 16,-2-50 7-16,0 0-7 0,1 42 8 16,3-2-8-16,-4-40 9 0,0 0-9 0,0 31 10 0,0-7-10 15,0-24 3-15,0 0-3 0,0 20 4 0,2-8-4 16,-2-12-59-16,0 0 59 0,0 11-58 0,1-5 58 0,-1-6-137 15,0 0 137-15,-3-12-137 0,-6-13 137 0,-7-13-643 16</inkml:trace>
  <inkml:trace contextRef="#ctx0" brushRef="#br0" timeOffset="131610.957">2777 9828 135 0,'0'0'0'0,"3"-3"0"16,3-6 0-16,-6 9 62 0,0 0-62 16,3-3 62-16,-3-1-62 0,0 4 44 0,0 0-44 0,0 0 44 15,0 0-44-15,0 0 23 0,0 0-23 0,0 0 24 16,0 0-24-16,0 0 42 0,0 0-42 0,0 0 43 15,5 4-43-15,-5-4 32 0,0 0-32 0,4 2 32 16,-1 1-32-16,-3-3 32 0,0 0-32 0,9 3 32 16,5 1-32-16,-14-4 22 0,0 0-22 0,12 3 22 15,6-1-22-15,-18-2 52 0,0 0-52 0,20 3 52 16,5 4-52-16,-25-7 40 0,0 0-40 0,23 2 41 16,3 0-41-16,-26-2 35 0,0 0-35 0,28 1 36 15,-2-1-36-15,-26 0 39 0,0 0-39 0,26 0 40 0,3 0-40 16,-4 0 33-16,-3-1-33 0,3-1 34 0,-4 0-34 15,-21 2 22-15,0 0-22 0,26 0 23 0,7-5-23 16,-33 5 18-16,0 0-18 0,35-2 19 0,3 1-19 16,-38 1 27-16,0 0-27 0,42-2 27 0,5 0-27 15,-9-1 30-15,-3-1-30 0,-2 3 30 0,-3-1-30 16,-4 0 13-16,-2-1-13 0,3-2 13 0,-3 0-13 0,-24 5 12 16,0 0-12-16,30-6 13 0,4 1-13 0,-34 5 9 15,0 0-9-15,39-3 10 0,6-1-10 0,-5-1 3 16,2-2-3-16,-9-1 4 0,2 4-4 0,-2 1 12 0,-3 3-12 15,-1-3 12-15,1-3-12 0,-30 6 3 0,0 0-3 16,35-3 4-16,3-4-4 0,-38 7 2 0,0 0-2 16,47-5 2-16,0-2-2 0,-2 4 5 0,-6 3-5 0,-1-2 5 15,-8-1-5-15,1 3 2 0,-3 0-2 0,-2 0 3 16,-5-4-3-16,0 1 5 0,-4-2-5 16,4 1 5-16,0-1-5 0,-21 5 3 0,0 0-3 0,26-3 3 15,4 3-3-15,-30 0 5 0,0 0-5 0,38-6 5 16,4 3-5-16,-4 1 0 0,-3 2 0 0,-5-1 1 15,-6-3-1-15,-24 4 0 0,0 0 0 0,30-5 1 16,-1 3-1-16,-29 2-1 0,0 0 1 0,26-1 0 16,4-1 0-16,-9 4 5 15,-4 3-5-15,-4-2 5 0,0-3-5 0,-4 0 3 0,0 0-3 0,-2 0 3 16,-2 0-3-16,-5 0 6 0,0 0-6 0,5 0 7 16,2-3-7-16,-7 3 8 0,0 0-8 0,6 0 8 15,0 3-8-15,-6-3 3 0,0 0-3 0,6 0 3 0,2 0-3 16,-8 0 12-16,0 0-12 0,7 4 12 0,2-4-12 15,-9 0 3-15,0 0-3 0,9 0 4 0,3 0-4 16,-12 0 2-16,0 0-2 0,9 0 2 0,1 0-2 0,-10 0 1 16,0 0-1-16,9 1 2 0,1-1-2 0,-10 0 0 15,0 0 0-15,9 2 0 0,0-2 0 0,-9 0-96 16,0 0 96-16,8 3-96 0,1 3 96 0,-9-6-139 16,0 0 139-16,4 0-139 0,-3 1 139 0,6 3-672 15</inkml:trace>
  <inkml:trace contextRef="#ctx0" brushRef="#br0" timeOffset="140324.308">17278 9008 303 0,'0'0'0'0,"0"0"0"0,4 5 0 0,-4-5 5 0,0 0-5 16,0 0 5-16,1 0-5 0,-1 0 38 15,0 0-38-15,0 0 39 0,2-4-39 0,-2 4 43 0,0 0-43 0,0 0 44 16,0-3-44-16,0 3 53 0,0 0-53 15,0 0 54-15,0 0-54 0,0 0 66 16,0 0-66-16,0 0 66 0,0 0-66 0,0 0 64 0,0 0-64 16,0 0 65-16,0 0-65 0,0 0 81 0,0 0-81 0,0 0 82 15,0 0-82-15,0 0 73 0,0 0-73 0,5 0 74 16,1 0-74-16,-6 0 79 0,0 0-79 0,17-5 79 16,8 1-79-16,8 1 68 0,1 3-68 0,0-3 69 15,-5-1-69-15,-29 4 54 0,0 0-54 0,32-2 55 16,4 2-55-16,-36 0 40 0,0 0-40 0,33 0 40 15,4 0-40-15,-37 0 5 0,0 0-5 0,36 0 5 16,-4 0-5-16,-32 0-2 0,0 0 2 0,29 0-2 16,-1-1 2-16,-28 1-89 0,0 0 89 0,18 0-88 0,-6-2 88 15,-12 2-98-15,0 0 98 0,0 0-98 16,-9 0 98-16,0 0-870 0</inkml:trace>
  <inkml:trace contextRef="#ctx0" brushRef="#br0" timeOffset="140551.379">17332 9287 1099 0,'0'0'0'0,"9"0"0"0,3 0 0 0,-12 0 109 16,0 0-109-16,19 5 109 0,6 2-109 0,-1 0 78 0,4 1-78 15,-7-1 79-15,-2-3-79 0,0-3 3 0,2 3-3 16,-2-4 3-16,2-2-3 0,2 0-55 0,-2 1 55 15,0-3-54-15,1-1 54 0,-22 5-128 16,0 0 128-16,25-7-127 0,4-3 127 0,-29 10-130 0,0 0 130 16,26-21-129-16,4-8 129 0,29-20-551 0</inkml:trace>
  <inkml:trace contextRef="#ctx0" brushRef="#br0" timeOffset="141052.177">18357 8924 1143 0,'0'0'0'0,"-11"0"0"0,-8 3 0 16,19-3 108-16,0 0-108 0,-5 2 109 0,0 0-109 15,5-2 11-15,0 0-11 0,-4 1 11 16,4-1-11-16,0 0-9 0,0 0 9 0,-14 4-9 0,-7 3 9 0,21-7-61 15,0 0 61-15,-17 5-61 0,-2 2 61 16,19-7-27-16,0 0 27 0,-18 6-27 0,3 3 27 0,15-9 0 16,0 0 0-16,-14 9 1 0,5-4-1 0,9-5 2 15,0 0-2-15,-14 10 2 0,0 2-2 0,14-12 6 16,0 0-6-16,-10 24 7 16,1 8-7-16,9-32 3 0,0 0-3 0,0 35 4 0,3 1-4 0,-3-36 0 15,0 0 0-15,18 31 0 0,11-2 0 16,-29-29-14-16,0 0 14 0,42 15-13 0,14-8 13 0,-56-7-35 0,0 0 35 15,56-9-35-15,3-9 35 0,-59 18 20 0,0 0-20 0,52-21 20 16,-5-6-20-16,-47 27 69 0,0 0-69 0,39-28 70 16,-8-4-70-16,-31 32 61 0,0 0-61 0,26-26 62 15,-9 5-62-15,-17 21 82 0,0 0-82 0,13-22 83 16,-10 2-83-16,-3 20 46 0,0 0-46 0,-3-21 46 16,-8-1-46-16,-4 1 4 0,-6-1-4 0,8 8 4 15,1 7-4-15,-3-5-37 0,-5 0 37 0,-1-3-36 16,-5-1 36-16,26 16-72 0,0 0 72 15,-31-13-71-15,-6-3 71 0,37 16-94 0,0 0 94 0,-36-10-93 16,1 3 93-16,35 7-168 0,0 0 168 0,-38 0-168 16,1 7 168-16,-36 0-606 0</inkml:trace>
  <inkml:trace contextRef="#ctx0" brushRef="#br0" timeOffset="141431.36">18966 9164 147 0,'0'0'0'0,"-7"0"0"0,-1 0 0 0,8 0 108 0,0 0-108 0,7 5 108 16,10 5-108-16,-3-1 110 0,5-1-110 0,-1-1 110 15,-1-2-110-15,-17-5 113 0,0 0-113 16,24 7 114-16,8-4-114 0,-32-3 142 0,0 0-142 0,38 4 143 16,7-4-143-16,-45 0 163 0,0 0-163 0,49 0 163 15,3-2-163-15,-52 2 86 0,0 0-86 0,54-2 87 16,4-6-87-16,-58 8 50 0,0 0-50 0,50-7 51 15,3 0-51-15,-53 7-55 0,0 0 55 0,47-5-55 16,-2-2 55-16,-45 7-117 0,0 0 117 0,24-12-116 16,-10-5 116-16,25-10-925 0</inkml:trace>
  <inkml:trace contextRef="#ctx0" brushRef="#br0" timeOffset="143199.653">20308 8727 191 0,'0'0'0'0,"5"-5"0"0,4-6 0 0,-9 11 68 0,0 0-68 16,12-8 68-16,4-3-68 0,-16 11 70 0,0 0-70 16,17-10 71-16,4 0-71 0,-21 10 56 15,0 0-56-15,23-9 57 0,1 1-57 0,-24 8 41 0,0 0-41 0,30-7 41 16,-1 2-41-16,-29 5 46 16,0 0-46-16,30-2 47 0,1 4-47 0,-31-2 41 0,0 0-41 15,32 8 41-15,-3 4-41 0,-29-12 40 0,0 0-40 0,26 12 41 16,0 5-41-16,-26-17 26 0,0 0-26 0,16 23 26 15,-2 1-26-15,-5 0 18 0,-4 1-18 16,-3-4 18-16,-2-6-18 0,-4 6 5 0,1 3-5 16,-6 0 5-16,-5 0-5 0,14-24 8 0,0 0-8 0,-19 31 8 15,-7 3-8-15,26-34 7 0,0 0-7 0,-26 31 8 16,0-2-8-16,26-29 14 0,0 0-14 0,-25 27 15 16,-4-6-15-16,29-21 33 0,0 0-33 0,-28 19 33 15,2 0-33-15,26-19 17 0,0 0-17 0,-23 12 17 0,2-4-17 16,21-8 6-16,0 0-6 0,-24 7 6 15,1-2-6-15,23-5 4 0,0 0-4 0,-17 4 5 0,4-1-5 16,13-3 6-16,0 0-6 0,-12 0 7 0,3 0-7 16,9 0 12-16,0 0-12 0,-7 0 13 15,2 0-13-15,5 0 23 0,0 0-23 0,-3 0 24 0,3 0-24 0,0 0 43 16,0 0-43-16,8-3 44 0,8-1-44 16,-16 4 14-16,0 0-14 0,26 0 15 0,9 0-15 0,-35 0 22 15,0 0-22-15,40 4 22 0,9-4-22 0,-49 0 8 16,0 0-8-16,47 3 9 0,4 0-9 0,-51-3 25 15,0 0-25-15,45 6 26 0,-5-1-26 16,-40-5-1-16,0 0 1 0,36 5 0 0,-4 2 0 0,-32-7-58 0,0 0 58 16,24 5-58-16,-5 0 58 0,-19-5-158 0,0 0 158 15,14 3-158-15,-3 2 158 0,13 6-709 0</inkml:trace>
  <inkml:trace contextRef="#ctx0" brushRef="#br0" timeOffset="144351.767">21792 8704 572 0,'0'0'0'0,"-2"-1"0"15,1-8 0-15,1 9 41 0,0 0-41 0,0-3 42 16,0-1-42-16,0 4 15 0,0 0-15 0,0-5 15 15,-4-2-15-15,4 7 13 0,0 0-13 0,-3-8 13 16,-3 1-13-16,6 7 38 0,0 0-38 0,-7-12 39 16,-3 2-39-16,10 10 40 0,0 0-40 0,-12-11 40 15,-2 4-40-15,14 7 45 0,0 0-45 0,-16-8 46 16,0-2-46-16,16 10 37 0,0 0-37 0,-22-9 37 16,-4 2-37-16,26 7 16 0,0 0-16 0,-26-5 17 15,-2 2-17-15,28 3 13 0,0 0-13 0,-35-2 13 16,-3 2-13-16,38 0 4 0,0 0-4 0,-30 0 4 15,4 2-4-15,26-2 7 0,0 0-7 0,-25 3 7 16,3 4-7-16,22-7 22 0,0 0-22 0,-19 10 22 16,1 4-22-16,18-14 12 0,0 0-12 0,-16 24 13 0,6 8-13 15,10-32 18-15,0 0-18 0,-9 38 18 0,9 5-18 0,0-43 15 16,0 0-15-16,4 44 15 0,6-1-15 16,-10-43 9-16,0 0-9 0,16 43 10 0,7 2-10 0,-23-45 25 15,0 0-25-15,26 37 26 0,5-1-26 0,-31-36 19 16,0 0-19-16,37 29 20 0,6-6-20 0,-43-23-8 15,0 0 8-15,46 8-8 0,1-13 8 0,-47 5-44 16,0 0 44-16,45-10-44 0,-2-11 44 0,-43 21-38 0,0 0 38 16,37-22-38-16,-7-4 38 0,-30 26-41 15,0 0 41-15,22-22-41 0,-1 2 41 0,-21 20-68 16,0 0 68-16,16-16-68 0,-6 6 68 0,-10 10-119 16,0 0 119-16,7-5-119 0,-2-2 119 0,8-5-452 0</inkml:trace>
  <inkml:trace contextRef="#ctx0" brushRef="#br0" timeOffset="144608.332">21867 8932 348 0,'0'0'0'0,"2"-3"0"0,-1-2 0 0,-1 5 40 0,0 0-40 0,0 0 40 16,6 3-40-16,-6-3 72 0,0 0-72 0,3 2 72 16,4 3-72-16,-7-5 95 0,0 0-95 0,2 5 95 15,1 0-95-15,-3-5 107 0,0 0-107 0,4 4 108 16,-4-1-108-16,0-3 99 0,0 0-99 0,2 4 99 16,-2-3-99-16,0-1 88 0,0 0-88 0,0 0 88 15,1 4-88-15,-1-4 72 0,0 0-72 0,0 0 72 16,2 3-72-16,-2-3 62 0,0 0-62 0,0 0 62 15,2 4-62-15,-2-4 52 0,0 0-52 0,2 5 52 0,-1 5-52 16,-1-10 38-16,0 0-38 0,4 24 39 16,-1 15-39-16,-3-39 17 0,0 0-17 0,0 47 17 0,0 7-17 0,0-54-6 15,0 0 6-15,-5 60-5 0,-2 0 5 16,7-60-162-16,0 0 162 0,-9 60-161 0,-1 2 161 0,10-62-165 16,0 0 165-16,-9 32-164 0,2-16 164 15,-10 34-778-15</inkml:trace>
  <inkml:trace contextRef="#ctx0" brushRef="#br0" timeOffset="145718.733">21905 8979 371 0,'0'0'0'0,"0"0"0"16,0 0 0-16,0 0 48 0,0 0-48 0,0 0 48 15,0 0-48-15,0 0 28 0,0 0-28 0,0 0 28 16,0 0-28-16,0 0-2 0,0 0 2 0,0 0-1 16,0 0 1-16,0 0-6 0,0 0 6 0,0 0-5 0,0 0 5 15,0 0-2-15,0 0 2 0,0 0-1 0,0 0 1 16,0 0 15-16,0 0-15 0,0 0 15 0,0 0-15 16,0 0 41-16,0 0-41 0,0 0 42 15,0 0-42-15,0 0 44 0,0 0-44 0,0 0 44 0,0 0-44 0,0 0 28 16,0 0-28-16,0 0 28 15,0 0-28-15,0 0 26 0,0 0-26 0,0 0 26 0,0 0-26 0,0 0 24 16,0 0-24-16,0 0 25 0,0 0-25 0,0 0 8 16,0 0-8-16,0 0 9 0,0 0-9 0,0 0 27 15,0 0-27-15,0 0 27 0,0 0-27 0,0 0 12 16,0 0-12-16,0 0 12 0,-17 22-12 0,17-22 27 0,0 0-27 16,-9 24 27-16,2 8-27 0,7-32 20 0,0 0-20 15,-3 33 20 1,1 1-20-16,2-34 10 0,0 0-10 0,0 33 10 0,2 1-10 15,-2-34 27-15,0 0-27 0,7 31 27 0,3 0-27 0,-10-31 12 0,0 0-12 0,14 29 12 16,5-5-12-16,-19-24 40 0,0 0-40 16,21 22 41-16,4-1-41 0,-5-6 42 0,1-3-42 0,-5-3 43 15,-4-3-43-15,0-4 68 0,2-2-68 16,-5-2 68-16,3-6-68 0,-3 4 80 0,0-4-80 0,-2 3 81 16,0 0-81-16,0-4 79 0,-6 0-79 0,6-1 80 15,0 2-80-15,0-3 64 0,2 3-64 0,-2 1 64 16,-7 2-64-16,2-2 49 0,-2 2-49 0,1-4 49 15,1-1-49-15,-2 10 3 0,0 0-3 0,2-14 3 16,1-1-3-16,-3 15 5 0,0 0-5 16,-1-19 5-16,-3-3-5 0,4 22-29 0,0 0 29 0,-17-29-29 0,-9-6 29 15,26 35-72-15,0 0 72 0,-49-36-72 0,-14-3 72 16,63 39-153-16,0 0 153 0,-97-45-153 0,-29-6 153 0,-95-45-1032 16</inkml:trace>
  <inkml:trace contextRef="#ctx0" brushRef="#br0" timeOffset="146796.254">22761 8588 550 0,'0'0'0'0,"0"0"0"15,0 0 0-15,0 0 8 0,0 0-8 0,0 0 9 0,0 0-9 0,0 0-1 16,0 0 1-16,0 0 0 0,0 0 0 0,0 0-1 16,0 0 1-16,0 0-1 0,0 0 1 0,0 0 19 15,0 0-19-15,0 0 20 0,0 0-20 0,0 0 72 0,0 0-72 16,0 0 72-16,0 0-72 0,0 0 80 0,0 0-80 15,0 0 80-15,0 0-80 0,0 0 103 0,0 0-103 16,0 0 103-16,22-2-103 0,-22 2 97 0,0 0-97 16,23-2 97-16,8-1-97 0,-31 3 86 0,0 0-86 0,33 0 86 15,4-5-86-15,-37 5 78 0,0 0-78 0,40-2 78 16,-2 0-78-16,-38 2 17 0,0 0-17 0,39 0 17 16,1-3-17-16,-40 3 34 0,0 0-34 0,36 0 35 15,-2 0-35-15,-34 0-1 0,0 0 1 0,26 0 0 16,-5-3 0-16,-21 3-43 0,0 0 43 0,13 0-42 15,-2-2 42-15,-11 2-110 0,0 0 110 0,7 0-110 16,-4-2 110-16,-3 2-202 0,0 0 202 0,-12-1-201 16,-10-3 201-16,-13 1-662 0</inkml:trace>
  <inkml:trace contextRef="#ctx0" brushRef="#br0" timeOffset="147035.794">22811 8889 1020 0,'0'0'0'0,"5"-10"0"0,8-9 0 0,-13 19 117 16,0 0-117-16,14 0 118 0,5 5-118 0,0 2 71 16,4-3-71-16,-1-3 71 0,-1-1-71 0,3 0-1 15,1-1 1-15,3-3 0 0,-4 1 0 0,-24 3-55 0,0 0 55 16,35-5-54-16,0-4 54 0,-35 9-161 0,0 0 161 15,38-7-161-15,4-5 161 0,38-7-624 16</inkml:trace>
  <inkml:trace contextRef="#ctx0" brushRef="#br0" timeOffset="148276.004">23890 8559 1110 0,'0'0'0'0,"3"-2"0"0,4-1 0 16,-7 3 99-16,0 0-99 0,5-4 99 0,0 3-99 0,-5 1 77 15,0 0-77-15,0 0 77 0,2 0-77 16,-2 0 36-16,0 0-36 0,0 0 37 0,0 0-37 0,0 0 15 16,0 0-15-16,0 0 15 0,0 0-15 0,0 0 46 15,0 0-46-15,0 0 46 0,0 0-46 0,0 0-17 16,0 0 17-16,0 0-16 0,0 0 16 0,0 0-36 16,0 0 36-16,0 0-35 0,-2 5 35 15,2-5-2-15,0 0 2 0,0 0-2 0,0 0 2 0,0 0 0 16,0 0 0-16,0 0 0 0,4 0 0 0,-4 0 0 15,0 0 0-15,7 0 0 0,5 0 0 0,4 0 4 0,1-4-4 16,2 3 4-16,4-1-4 16,-23 2 15-16,0 0-15 0,31-2 15 0,9 2-15 15,-1 0 33-15,-1 0-33 0,-3 0 34 0,0 0-34 0,-35 0 10 0,0 0-10 0,36 0 11 16,1 2-11-16,-37-2 12 0,0 0-12 0,35 0 13 16,0 0-13-16,-35 0-15 0,0 0 15 0,31 0-15 15,-1-2 15-15,-9 2-80 0,-8-3 80 0,0-1-79 16,-5 3 79-16,-8 1-159 0,0 0 159 0,6-4-159 15,-3 1 159-15,8-8-795 0</inkml:trace>
  <inkml:trace contextRef="#ctx0" brushRef="#br0" timeOffset="148720.617">24949 8120 1166 0,'0'0'0'0,"-5"0"0"0,-2 2 0 0,7-2 54 16,0 0-54-16,5 5 55 0,2 4-55 0,-7-9-36 15,0 0 36-15,5 12-36 0,2 0 36 0,-7-12-65 16,0 0 65-16,-2 20-64 0,-3 8 64 0,5-28-40 15,0 0 40-15,-12 30-40 0,-9 5 40 0,0-3 2 16,-2-1-2-16,11-14 3 0,9-10-3 0,-1 2 34 0,4-9-34 16,-14 17 35-16,-14 8-35 0,28-25 32 0,0 0-32 0,-19 21 32 15,0-2-32-15,19-19 33 0,0 0-33 16,-14 15 34-16,4-6-34 0,3-1 38 0,0-1-38 16,5-2 38-16,2 2-38 0,0-7 8 0,0 0-8 0,9 12 8 15,8 0-8-15,-17-12 43 0,0 0-43 0,25 16 43 16,4-4-43-16,-29-12 37 0,0 0-37 0,35 8 37 15,7 2-37-15,-42-10 8 0,0 0-8 0,47 9 8 16,0-4-8-16,-47-5 21 16,0 0-21-16,50 7 21 0,-1-4-21 0,-49-3-10 0,0 0 10 15,42 0-9-15,-4-3 9 0,-38 3-119 0,0 0 119 0,30-7-118 16,-7-5 118-16,-23 12-133 0,0 0 133 0,3-24-132 16,-13-8 132-16,3-28-648 0</inkml:trace>
  <inkml:trace contextRef="#ctx0" brushRef="#br0" timeOffset="149045.995">25121 8096 953 0,'0'0'0'0,"-1"9"0"0,-3 10 0 0,4-19 149 15,0 0-149-15,-2 5 150 0,4-10-150 0,-2 5 125 16,0 0-125-16,0 0 125 0,0-4-125 0,0 4 55 15,0 0-55-15,0 0 56 0,0-3-56 0,0 3 26 0,0 0-26 16,0 0 26-16,0 0-26 0,0 0 24 0,0 0-24 16,0 0 25-16,0 0-25 0,0 0 22 0,0 0-22 15,0 0 22-15,4 0-22 0,-4 0 25 0,0 0-25 0,5 3 26 16,3 4-26-16,-8-7 8 0,0 0-8 0,11 33 8 16,3 13-8-16,-2 4 5 15,-2 6-5-15,-3 1 5 0,-3 3-5 0,-4-60 13 0,0 0-13 0,3 92 14 16,-1 23-14-16,0-24-10 0,-2-13 10 0,-2-11-9 15,-1-15 9-15,3-52-136 0,0 0 136 16,-4 51-135-16,2-3 135 0,2-48-159 0,0 0 159 0,-7 34-158 16,-3-10 158-16,-7 35-842 0</inkml:trace>
  <inkml:trace contextRef="#ctx0" brushRef="#br0" timeOffset="150098.186">16418 10664 214 0,'0'0'0'0,"0"0"0"0,0 0 0 0,0 0-12 0,0 0 12 0,0 0-12 15,0 0 12-15,0 0-33 0,0 0 33 0,0 0-33 16,19-1 33-16,-19 1 8 0,0 0-8 0,9-4 9 16,1 4-9-16,-10 0 96 0,0 0-96 0,9-3 96 15,1 3-96-15,-10 0 121 0,0 0-121 0,4-2 121 16,1 0-121-16,-5 2 137 0,0 0-137 0,3-1 137 16,3-1-137-16,-6 2 93 0,0 0-93 0,0 0 93 15,0-2-93-15,0 2 54 0,0 0-54 0,-9-3 55 16,-7 3-55-16,16 0 47 0,0 0-47 0,-22 0 48 15,-8 0-48-15,30 0 27 0,0 0-27 0,-37 3 27 16,-3-3-27-16,40 0 4 0,0 0-4 16,-42 5 4-16,-5 6-4 0,47-11 16 0,0 0-16 0,-43 8 17 0,1 4-17 15,42-12 8-15,0 0-8 0,-42 15 8 0,-1 1-8 0,43-16 3 16,0 0-3-16,-33 15 4 0,-1 2-4 16,34-17 12-16,0 0-12 0,-29 28 13 0,3 6-13 15,26-34 8-15,0 0-8 0,-21 40 8 0,-2 4-8 16,23-44 3-16,0 0-3 0,-14 50 4 0,7 5-4 15,7-55 6-15,0 0-6 0,0 51 7 0,7 0-7 0,-7-51 0 16,0 0 0-16,19 45 1 0,8-7-1 0,-27-38 2 16,0 0-2-16,41 32 2 0,10-11-2 0,-51-21-54 15,0 0 54-15,52 8-54 0,7-9 54 0,-59 1-97 0,0 0 97 16,68-16-97-16,7-13 97 16,-75 29-105-16,0 0 105 0,65-27-104 0,-4-4 104 0,64-31-598 15</inkml:trace>
  <inkml:trace contextRef="#ctx0" brushRef="#br0" timeOffset="150976.349">16637 11125 191 0,'0'0'0'0,"-9"-2"0"16,-3-5 0-16,12 7 113 0,0 0-113 0,-3-3 113 15,6 1-113-15,-3 2 102 0,0 0-102 0,0 0 103 16,5 0-103-16,-5 0 90 0,0 0-90 0,0 0 90 0,7 2-90 16,-7-2 46-16,0 0-46 0,0 0 47 0,2 2-47 15,-2-2 39-15,0 0-39 0,0 0 39 0,0 0-39 0,0 0 15 16,0 0-15-16,0 0 16 0,0 3-16 0,0-3 29 16,0 0-29-16,0 0 29 0,0 0-29 0,0 0 12 15,0 0-12-15,0 0 12 0,0 0-12 16,0 0 28-16,0 0-28 0,0 0 28 0,0 0-28 0,0 0 19 15,0 0-19-15,0 0 20 0,0 0-20 0,0 0 17 16,0 0-17-16,0 0 17 0,0 0-17 0,0 0 27 16,0 0-27-16,0 0 27 0,0 0-27 0,0 0 20 15,0 0-20-15,0 0 20 0,0 0-20 0,0 0 10 0,0 0-10 16,0 0 10-16,0 0-10 0,0 0 18 16,0 0-18-16,0 0 18 0,0 0-18 0,0 0 22 0,0 0-22 15,0 0 23-15,0 0-23 0,0 0 8 0,0 0-8 0,0 0 8 16,0 0-8-16,0 0 17 0,0 0-17 15,0 0 17-15,0 0-17 0,0 0 15 0,0 0-15 0,0 0 15 16,0 0-15-16,0 0 15 0,0 0-15 0,0 0 16 16,0 0-16-16,0 0 9 0,0 0-9 0,0 0 10 15,0 0-10-15,0 0 9 0,0 0-9 0,0 0 10 16,0 0-10-16,0 0 33 0,0 0-33 0,0 0 33 16,0 0-33-16,0 0 4 0,0 0-4 0,0 0 4 15,0 0-4-15,0 0 17 0,0 0-17 0,0 0 17 16,0 0-17-16,0 0 1 0,0 0-1 0,0 0 1 15,0 0-1-15,0 0 1 0,0 0-1 0,0 0 1 16,4 0-1-16,-1 0 8 0,2-2-8 0,2 2 8 16,-3-1-8-16,1 1 3 0,0 0-3 0,2 0 3 15,-5 0-3-15,2 0 0 0,1 1 0 0,-2 1 1 0,2-2-1 16,2 2-1-16,-3 1 1 0,1 1 0 0,2-1 0 16,0 2 0-16,0 0 0 0,-2 1 0 0,-1-1 0 0,-4-5 1 15,0 0-1-15,3 12 1 0,-1 0-1 0,-2-12 0 16,0 0 0-16,0 17 0 0,-2 5 0 15,2-22 0-15,0 0 0 0,-8 31 0 0,-5 5 0 16,13-36 0-16,0 0 0 0,-14 33 0 0,0-3 0 0,-3-2 0 16,0-4 0-16,6-9 0 0,8-6 0 0,3-9 1 15,0 0-1-15,-21 15 1 0,-4 4-1 0,25-19 0 16,0 0 0-16,-19 12 0 0,4 3 0 0,15-15 1 0,0 0-1 16,-16 7 1-16,7 0-1 0,9-7 1 0,0 0-1 0,-5 5 1 15,-2-3-1-15,7-2 1 0,0 0-1 16,-2 3 1-16,-3-3-1 0,5 0 0 0,0 0 0 0,0 0 1 15,2 4-1-15,-2-4 0 0,0 0 0 16,8 2 1-16,5-1-1 0,-13-1 2 0,0 0-2 0,15 4 3 16,6 1-3-1,-5 0-3-15,0 2 3 0,-4-2-2 0,-4 0 2 0,5 0-66 0,-5-1 66 0,1 1-65 16,3 0 65-16,-12-5-188 0,0 0 188 0,18 5-187 16,3 0 187-16,13 2-793 0</inkml:trace>
  <inkml:trace contextRef="#ctx0" brushRef="#br0" timeOffset="151428.29">17592 10745 91 0,'0'0'0'0,"-4"-4"0"0,1 1 0 0,3 3 124 0,0 0-124 15,0 0 124-15,-2-5-124 0,2 5 178 0,0 0-178 16,0 0 179-16,0 0-179 0,0 0 168 0,9 1-168 0,-7 3 168 16,3-4-168-16,0 0 128 0,0 0-128 15,2 0 129-15,4-4-129 0,-1 4 105 0,4-1-105 16,0 1 105-16,2 1-105 0,-16-1 54 0,0 0-54 0,21 4 54 16,5-4-54-16,-26 0 41 0,0 0-41 0,29 3 42 15,8-3-42-15,-6 0 17 0,-1 4-17 0,-4-3 17 16,-2 1-17-16,-4 0-7 0,-1 1 7 15,-7-3-6-15,-2 0 6 16,-10 0-134-16,0 0 134 0,9-3-133 0,-2 1 133 0,-7 2-159 0,0 0 159 0,0-3-158 16,-7-1 158-16,0-6-746 0</inkml:trace>
  <inkml:trace contextRef="#ctx0" brushRef="#br0" timeOffset="151643.392">17686 11014 953 0,'0'0'0'0,"9"-5"0"0,6-4 0 0,-15 9 82 15,0 0-82-15,14 0 83 0,4 5-83 0,-18-5 65 0,0 0-65 16,24 0 66-16,6 4-66 16,-30-4 20-16,0 0-20 0,29 0 20 0,3 0-20 0,-32 0-58 0,0 0 58 15,29 0-57-15,-1-2 57 0,-28 2-215 0,0 0 215 0,21-7-215 16,-4-3 215-16,22-7-445 0</inkml:trace>
  <inkml:trace contextRef="#ctx0" brushRef="#br0" timeOffset="152631.979">18790 10308 1155 0,'0'0'0'0,"0"0"-59"16,0 0 59-16,0 0-58 0,-5-2 58 0,5 2-24 15,0 0 24-15,0 0-23 0,0-2 23 0,0 2-33 16,0 0 33-16,0 0-33 0,0 0 33 0,0 0-9 16,0 0 9-16,0 0-8 0,0 0 8 0,0 0 28 15,0 0-28-15,0 0 28 0,2 2-28 0,-2-2 73 0,0 0-73 16,0 0 73-16,3 5-73 0,-3-5 65 0,0 0-65 15,-7 17 65-15,-3 11-65 0,10-28 44 0,0 0-44 16,-19 31 44-16,-7 10-44 0,26-41 43 0,0 0-43 16,-28 41 44-16,-2 3-44 0,4-4 27 0,0-6-27 15,10-12 27-15,8-11-27 0,1 1 9 0,1-9-9 0,-4 13 9 16,-2 4-9-16,1-3 36 16,1 0-36-16,5-5 36 0,1-3-36 0,4-9 0 0,0 0 0 0,0 7 0 15,4 1 0-15,-4-8 3 0,0 0-3 0,8 12 3 16,8 0-3-16,-16-12 0 0,0 0 0 0,19 7 1 15,7 2-1-15,-26-9-1 0,0 0 1 0,33 7 0 16,6-2 0-16,-39-5 4 0,0 0-4 0,38 5 4 16,7-2-4-16,-45-3 0 0,0 0 0 0,46 4 1 15,1-1-1-15,-47-3 1 0,0 0-1 0,50 0 1 16,4-3-1-16,-54 3-2 0,0 0 2 0,52-4-1 16,-1-3 1-16,-51 7-65 0,0 0 65 0,45-6-64 15,-3-5 64-15,-42 11-142 0,0 0 142 0,30-8-142 0,-11-3 142 16,30-6-775-16</inkml:trace>
  <inkml:trace contextRef="#ctx0" brushRef="#br0" timeOffset="153003.442">19059 10383 998 0,'0'0'0'0,"5"4"0"0,-2 4 0 0,-3-8 120 0,0 0-120 0,6 4 121 16,-6-4-121-16,0 0 54 0,0 0-54 0,0 0 54 15,0-4-54-15,0 4 7 0,0 0-7 0,0 0 8 16,0-5-8-16,0 5 13 0,0 0-13 0,0 0 13 16,0 0-13-16,0 0 18 0,0 0-18 0,0 0 18 15,0 0-18-15,0 0 33 0,0 0-33 0,0 0 34 16,0 0-34-16,0 0 6 0,0 0-6 0,0 9 6 15,-4 3-6-15,4-12 18 0,0 0-18 0,0 36 19 16,4 13-19-16,-4-49 3 16,0 0-3-16,0 62 4 0,0 12-4 0,0-74 13 0,0 0-13 0,0 99 13 15,-7 19-13-15,7-118 8 0,0 0-8 0,-2 105 9 16,2-2-9-16,0-103 8 0,0 0-8 0,0 78 9 16,0-14-9-16,0-64 1 0,0 0-1 0,0 39 1 0,0-20-1 15,0-19-75-15,0 0 75 0,0 7-74 16,0-11 74-16,-4 10-1017 0</inkml:trace>
  <inkml:trace contextRef="#ctx0" brushRef="#br0" timeOffset="153722.786">19764 10717 449 0,'0'0'0'0,"-3"-3"0"0,-2-4 0 16,5 4 62-16,0 1-62 0,0 2 62 0,0 0-62 0,0 0 53 15,1 3-53-15,-1-3 54 0,7 2-54 0,-7-2 49 31,4 0-49-31,-4 0 50 0,0 0-50 0,0 0 72 0,0 0 0 0,0 0-72 16,0 0 80-16,0 0-80 0,0 0 81 16,0 0-81-16,0 0 69 0,0 3-69 0,0-3 69 0,0 0-69 0,0 0 50 0,5 0-50 0,-5 0 51 15,2 4-51-15,-2-4 45 0,5 0-45 0,0 2 45 16,4-1-45-16,0-1 58 0,-1 0-58 0,4 0 58 16,-3 2-58-16,2 0 66 0,1-2-66 0,4 0 66 15,4 0-66-15,-20 0 41 0,0 0-41 0,30 0 42 16,8 0-42-16,-38 0 22 0,0 0-22 0,39 1 22 15,8 3-22-15,-7-2 41 16,0 3-41-16,-7-4 42 0,-3 3-42 0,-4-1 0 16,-4-1 0-16,-2-2 1 0,-3-2-1 0,-5-5-66 0,-3 1 66 0,-2 4-66 15,0-2 66-15,-2 3-149 0,-1-1 149 16,-1-1-148-16,-3-4 148 0,0 7-169 16,0 0 169-16,0-5-168 0,-3-1 168 0,-1-5-728 0</inkml:trace>
  <inkml:trace contextRef="#ctx0" brushRef="#br0" timeOffset="161967.196">21254 10383 91 0,'0'0'0'0,"-4"0"0"0,1 2 0 0,3-2 90 16,0 0-90-16,0 0 91 0,3-2-91 0,-3 2 76 16,0 0-76-16,0 0 76 15,6 0-76-15,-6 0 75 0,0 0-75 0,0 0 76 0,6-3-76 0,-6 3 59 16,0 0-59-16,0 0 59 0,2 0-59 0,-2 0 46 15,0 0-46-15,0 0 47 0,0 0-47 0,0 0 36 16,0 0-36-16,0 0 37 0,0 0-37 0,0 0 24 16,0 0-24-16,0 0 25 0,-2-4-25 0,2 4 17 15,0 0-17-15,-3-3 17 0,1 1-17 0,2 2 18 0,0 0-18 16,-3-3 19-16,-2-2-19 0,5 5 3 0,0 0-3 16,-7-4 4-16,0 3-4 0,7 1 0 0,0 0 0 15,-7-2 1-15,-2 2-1 0,9 0 0 0,0 0 0 0,-9-4 1 16,-1 4-1-16,10 0 0 0,0 0 0 0,-9 0 0 15,0 4 0-15,9-4-1 0,0 0 1 16,-8 0 0-16,-1 2 0 0,9-2-1 0,0 0 1 0,-12 1 0 16,3 3 0-16,9-4-1 0,0 0 1 0,-9 5-1 15,2-5 1-15,7 0-1 0,0 0 1 0,-7 3 0 16,0 1 0-16,7-4 0 0,0 0 0 0,-7 5 0 16,-1 0 0-16,8-5 0 0,0 0 0 0,-9 7 0 15,2 0 0-15,7-7-2 0,0 0 2 0,-9 12-2 16,-1 1 2-16,10-13 0 0,0 0 0 0,-9 16 0 15,0 3 0-15,9-19 0 0,0 0 0 0,-8 24 0 16,-1 6 0-16,9-30 0 0,0 0 0 0,-9 28 0 16,2-4 0-16,7-24 0 0,0 0 0 0,-5 31 1 15,0-4-1-15,5-27 0 0,0 0 0 0,-2 31 1 0,2 2-1 16,0-33 8-16,0 0-8 0,7 29 8 0,7 3-8 0,-14-32 15 16,0 0-15-16,19 29 15 0,7-1-15 0,-26-28 24 15,0 0-24-15,30 24 25 0,1-4-25 16,-31-20 21-16,0 0-21 0,32 14 21 0,3-5-21 0,-35-9 16 15,0 0-16-15,29 5 17 0,1-5-17 0,-30 0 10 16,0 0-10-16,26-2 10 0,-2-5-10 0,-24 7 0 16,0 0 0-16,23-7 0 0,-4-1 0 15,-19 8-34-15,0 0 34 0,16-5-33 0,-4-2 33 0,-12 7-104 16,0 0 104-16,9-4-103 0,-6 3 103 0,9-3-587 0</inkml:trace>
  <inkml:trace contextRef="#ctx0" brushRef="#br0" timeOffset="162555.443">21585 10926 852 0,'0'0'0'0,"-5"-3"0"16,-2-6 0-16,7 9 94 0,0 0-94 0,3-3 94 0,6-4-94 16,-9 7 74-16,0 0-74 0,8-2 75 0,1 1-75 15,-9 1 38-15,0 0-38 0,5 0 39 0,2 0-39 16,-7 0 43-16,0 0-43 0,4 0 44 16,1 0-44-16,-5 0 33 0,0 0-33 0,0 0 33 0,2 0-33 0,-2 0 38 15,0 0-38-15,0 0 39 0,0 0-39 0,0 0 45 16,0 0-45-16,0 0 46 15,0 0-46-15,0 0 10 0,0 0-10 0,0 0 11 0,0 0-11 0,0 0 33 16,0 0-33-16,-2 0 33 0,-5 1-33 0,7-1-38 16,0 0 38-16,-7 4-38 0,-3 1 38 0,10-5-26 15,0 0 26-15,-12 5-26 0,-4 2 26 0,16-7-36 0,0 0 36 16,-16 12-35-16,-5 7 35 0,21-19-9 16,0 0 9-16,-21 17-9 0,4 5 9 15,17-22-12-15,0 0 12 0,-19 28-12 0,3 8 12 0,16-36-25 0,0 0 25 16,-3 36-24-16,3 6 24 0,0-42-12 0,0 0 12 0,12 43-12 15,10-3 12-15,-22-40-27 0,0 0 27 16,28 32-27-16,9-6 27 0,-37-26-3 0,0 0 3 0,40 12-2 16,7-10 2-16,-47-2 0 0,0 0 0 0,44-9 0 15,1-12 0-15,-45 21 2 0,0 0-2 0,38-24 2 16,-1-5-2-16,-37 29 13 0,0 0-13 0,31-29 13 16,-5 2-13-16,-26 27 15 0,0 0-15 0,21-31 16 15,-7 2-16-15,-14 29 15 0,0 0-15 0,11-28 16 16,-6 3-16-16,-5 25-4 0,0 0 4 0,0-26-3 15,-11 4 3-15,11 22-65 0,0 0 65 0,-17-24-65 16,-9 5 65-16,26 19-239 0,0 0 239 0,-35-9-238 16,-10 2 238-16,-36-8-465 0</inkml:trace>
  <inkml:trace contextRef="#ctx0" brushRef="#br0" timeOffset="163004.898">22421 10609 203 0,'0'0'0'0,"-7"-6"0"16,-3-5 0-16,10 11 102 0,0 0-102 0,-4 0 103 16,8 0-103-16,-4 0 106 0,0 0-106 0,1 4 107 15,3-1-107-15,-4-3 107 0,0 0-107 0,7 2 107 16,1 0-107-16,3-2 117 0,-1-4-117 0,4 1 117 15,0-4-117-15,-14 7 112 0,0 0-112 0,23-7 113 16,5 0-113-16,-28 7 67 0,0 0-67 0,33-7 68 0,7 0-68 16,-40 7 28-16,0 0-28 0,43-3 28 15,6 1-28-15,-49 2 11 0,0 0-11 0,49-3 11 16,3 3-11-16,-52 0-32 0,0 0 32 0,46 0-32 0,-1 0 32 16,-45 0-138-16,0 0 138 0,38 0-137 0,-5 3 137 15,-33-3-140-15,0 0 140 0,19-13-140 0,-12-5 140 16,20-14-571-16</inkml:trace>
  <inkml:trace contextRef="#ctx0" brushRef="#br0" timeOffset="163571.843">23316 10241 1211 0,'0'0'0'0,"0"-3"0"0,0-9 0 0,0 12 70 0,0 0-70 0,7-7 71 15,9 0-71-15,0-2-20 0,-2 1 20 0,1-1-19 16,-1 6 19-16,-14 3-66 0,0 0 66 0,21-12-65 16,4 0 65-16,-25 12-55 0,0 0 55 0,27-9-55 15,3 2 55-15,-6 1-9 16,1 2 9-16,-9 2-8 0,-1-1 8 0,-15 3-1 0,0 0 1 15,19 0 0-15,2 3 0 0,-21-3 0 0,0 0 0 0,23 6 1 16,0 2-1-16,-23-8 0 0,0 0 0 0,19 10 0 16,-5 6 0-16,-14-16 5 0,0 0-5 0,10 15 5 15,-3 2-5-15,-7-17 0 0,0 0 0 0,0 23 1 0,-5 4-1 16,5-27-2-16,0 0 2 0,-12 31-2 0,-6 5 2 16,18-36-6-16,0 0 6 0,-26 36-6 0,-5 3 6 0,31-39-1 15,0 0 1-15,-26 29-1 16,0-3 1-16,26-26 0 0,0 0 0 0,-27 24 0 0,1-2 0 0,26-22 11 15,0 0-11-15,-26 21 11 0,2-7-11 0,6-2 18 16,1-2-18-16,6-3 18 0,6-6-18 0,0 3 15 16,0-1-15-16,5-3 16 0,-2 2-16 0,2-2 34 15,0 0-34-15,0 0 35 0,0 0-35 0,0 0 18 16,0 0-18-16,0 0 18 0,0 0-18 0,0 0 36 16,0 0-36-16,7 0 36 0,5 2-36 0,-12-2 36 0,0 0-36 15,18 1 37-15,-1 3-37 0,4-1 23 16,0-3-23-16,-4 2 24 0,-1 1-24 0,-16-3 10 0,0 0-10 0,21 4 11 15,1 3-11-15,-22-7-1 16,0 0 1-16,25 3 0 0,3 6 0 0,-28-9-43 0,0 0 43 0,24 3-43 16,1 1 43-16,-25-4-100 0,0 0 100 0,19-6-100 15,-4-7 100-15,17-6-791 0</inkml:trace>
  <inkml:trace contextRef="#ctx0" brushRef="#br0" timeOffset="164016.267">24738 9979 987 0,'0'0'0'0,"-10"-2"0"0,-10-1 0 0,20 3 86 15,0 0-86-15,-10 2 86 0,5 4-86 0,5-6 34 16,0 0-34-16,-9 7 34 0,-1 2-34 0,10-9-2 16,0 0 2-16,-23 7-2 0,-8 1 2 0,31-8-47 15,0 0 47-15,-32 9-46 0,-3-1 46 0,35-8-2 16,0 0 2-16,-40 11-1 0,-7-3 1 0,47-8-1 16,0 0 1-16,-49 9-1 0,-5-2 1 0,54-7-1 15,0 0 1-15,-54 8 0 0,-1-1 0 0,55-7 2 0,0 0-2 16,-42 9 2-16,4-6-2 0,38-3 13 15,0 0-13-15,-30 7 13 0,9-2-13 0,21-5 15 16,0 0-15-16,-17 22 16 0,4 11-16 0,13-33 9 0,0 0-9 16,0 36 10-16,13 7-10 0,-13-43 16 0,0 0-16 0,22 39 17 15,15 6-17-15,-37-45 8 0,0 0-8 16,42 41 8-16,8-4-8 0,-50-37 3 0,0 0-3 0,52 31 4 16,1-7-4-16,-53-24-2 0,0 0 2 15,48 12-1-15,0-8 1 0,-48-4-65 0,0 0 65 0,43-9-65 16,-1-10 65-16,-42 19-99 0,0 0 99 0,29-25-98 15,-9-10 98-15,28-25-613 0</inkml:trace>
  <inkml:trace contextRef="#ctx0" brushRef="#br0" timeOffset="164445.357">24790 10548 785 0,'0'0'0'0,"-5"-11"0"0,-4-6 0 0,9 17 103 16,0 0-103-16,-5-7 104 0,7 7-104 0,-2 0 9 16,0 0-9-16,0 0 10 0,5 0-10 0,-5 0 16 15,0 0-16-15,0 0 17 0,4 4-17 0,-4-4 10 16,0 0-10-16,0 0 11 0,0 0-11 0,0 0 53 16,0 0-53-16,0 0 53 0,0 0-53 0,0 0 39 15,0 0-39-15,0 0 40 0,0 0-40 0,0 0 18 0,0 0-18 16,0 0 19-16,0 0-19 0,0 0 22 0,0 0-22 15,0 0 23-15,0 0-23 0,0 0 14 0,0 0-14 0,0 0 15 16,0 0-15-16,0 0 9 0,0 0-9 16,0 0 10-16,0 0-10 0,0 0 34 0,0 0-34 15,0 0 34-15,0 0-34 0,0 0 34 0,0 0-34 0,0 0 35 16,0 0-35-16,0 0 49 0,0 0-49 16,0 0 49-16,0 0-49 0,0 0 42 0,0 0-42 0,0 0 42 15,1 2-42-15,1 4 41 0,0-2-41 0,1 13 42 16,1 7-42-16,-4-24 35 0,0 0-35 0,7 39 35 15,1 15-35-15,-8-54 8 0,0 0-8 0,9 53 9 16,0 8-9-16,-9-61-47 0,0 0 47 0,9 57-47 16,-1-1 47-16,-8-56-112 0,0 0 112 0,2 36-111 15,-4-20 111-15,2 35-1077 0</inkml:trace>
  <inkml:trace contextRef="#ctx0" brushRef="#br0" timeOffset="165518.163">25613 10186 516 0,'0'0'0'0,"1"-10"0"0,3-5 0 0,-4 15 47 0,0 0-47 0,2-6 47 0,-1 0-47 0,-1 6 36 15,0 0-36-15,0 0 37 0,0 0-37 0,0 0 45 16,0 0-45-16,0 0 45 0,0 6-45 0,0-6 40 16,0 0-40-16,0 4 41 0,0-2-41 15,0-2 25-15,0 0-25 0,0 3 26 0,0-1-26 0,0-2 35 16,0 0-35-16,0 0 36 0,-1 5-36 0,1-5 37 16,0 0-37-16,0 0 38 0,0 2-38 0,0-2 44 15,6 1-44-15,-2-1 44 0,1 0-44 0,4 0 46 16,3 0-46-16,4-1 47 0,1-1-47 0,4-2 64 15,5-2-64-15,0 0 65 0,2 1-65 0,-28 5 40 0,0 0-40 16,35-5 41-16,7 3-41 0,-42 2 42 0,0 0-42 16,45-5 43-16,7 0-43 0,-52 5 46 15,0 0-46-15,46-2 46 0,-1-1-46 0,-45 3 5 0,0 0-5 0,38-2 5 16,-6 1-5-16,-32 1 0 0,0 0 0 0,24-2 1 16,-8 2-1-16,-16 0-59 0,0 0 59 0,12 0-58 15,-5-2 58-15,-7 2-121 16,0 0 121-16,0 0-121 0,0 5 121 0,0-5-139 0,0 0 139 15,-23 14-139-15,-15 5 139 0,-23 13-650 0</inkml:trace>
  <inkml:trace contextRef="#ctx0" brushRef="#br0" timeOffset="165770.023">25818 10402 1289 0,'0'0'0'0,"9"-5"0"0,5-4 0 15,-14 9 152-15,0 0-152 0,14-1 152 0,3 4-152 0,-17-3 91 0,0 0-91 0,26 2 91 0,11 1-91 0,-37-3 35 16,0 0-35-16,38 0 36 0,7 0-36 0,-45 0-35 16,0 0 35-16,42 0-34 0,-2-3 34 0,-40 3-59 15,0 0 59-15,35-2-59 0,-5 0 59 0,-30 2-95 0,0 0 95 16,26-3-95-16,-3-2 95 0,25-4-1018 15</inkml:trace>
  <inkml:trace contextRef="#ctx0" brushRef="#br0" timeOffset="169829.911">26902 9361 124 0,'0'0'0'0,"-11"5"0"16,-8 5 0-16,19-10 94 0,0 0-94 0,0 0 95 15,9-3-95-15,-9 3 117 0,0 0-117 0,7-4 118 16,0-1-118-16,-7 5 96 0,0 0-96 0,7-3 97 16,-2-1-97-16,-5 4 67 0,0 0-67 0,3-2 67 0,1 1-67 0,-4 1 50 15,0 0-50-15,0 0 51 0,3-2-51 0,-3 2 32 16,0 0-32-16,0 0 32 0,0 0-32 15,0 0 14-15,0 0-14 0,0 0 15 0,0 0-15 0,0 0 11 16,0 0-11-16,0 9 11 0,-1 6-11 0,1-15 0 16,0 0 0-16,-6 29 0 0,-1 14 0 0,7-43 1 15,0 0-1-15,-10 50 1 0,-2 3-1 0,12-53 3 16,0 0-3-16,-16 56 4 0,-1 6-4 0,17-62 5 16,0 0-5-16,-16 55 6 0,0-4-6 0,16-51 3 15,0 0-3-15,-14 46 4 0,4-6-4 0,10-40 6 16,0 0-6-16,-11 34 6 0,5-5-6 15,6-29 0-15,0 0 0 0,-7 24 1 0,3-2-1 0,4-22 0 0,0 0 0 16,-2 16 1-16,-1-4-1 0,3-12 11 0,0 0-11 16,0 8 11-16,3-1-11 0,-3-7 15 15,0 0-15-15,11 7 16 0,8-2-16 0,-19-5 16 0,0 0-16 16,28 0 17-16,10 0-17 0,-38 0 25 0,0 0-25 0,40 0 26 16,7-5-26-16,-47 5 6 0,0 0-6 0,44-2 7 15,-1-1-7-15,-43 3 10 0,0 0-10 0,40-2 10 16,0 2-10-16,-40 0 0 0,0 0 0 0,34 0 0 15,-5 0 0-15,-29 0-26 0,0 0 26 0,21 0-26 16,-5 0 26-16,-16 0-78 0,0 0 78 0,10 0-77 16,-3 0 77-16,-7 0-132 0,0 0 132 0,0-8-131 15,-3-6 131-15,3 14-164 0,0 0 164 0,-12-21-164 16,-9-11 164-16,-11-21-277 0</inkml:trace>
  <inkml:trace contextRef="#ctx0" brushRef="#br0" timeOffset="170177.535">27130 9364 337 0,'0'0'0'0,"0"12"0"0,-2 12 0 0,2-15 83 16,2-6-83-16,-2-3 84 0,0-7-84 0,0 0 64 16,2 0-64-16,-2 1 64 0,1 2-64 0,-1 4 41 15,0 0-41-15,0 0 42 0,0 0-42 0,0 0 26 0,0 0-26 16,0 0 26-16,6 0-26 0,-6 0 15 0,0 0-15 15,3 2 16-15,1 0-16 0,-4-2 10 0,0 0-10 16,7 18 11-16,3 6-11 0,-10-24 4 0,0 0-4 0,10 48 5 16,1 19-5-16,-11-67 13 15,0 0-13-15,7 81 13 0,-4 15-13 0,-3-96 3 0,0 0-3 0,4 126 4 16,-2 27-4-16,-2-153 2 0,0 0-2 0,5 133 2 16,0-2-2-16,-5-131 5 0,0 0-5 15,11 106 5-15,1-17-5 0,-12-89 2 0,0 0-2 0,10 68 3 16,-1-20-3-16,-9-48-1 0,0 0 1 0,7 36 0 15,-2-13 0-15,-5-23-90 0,0 0 90 0,4 15-89 16,-4-11 89-16,0-4-137 0,0 0 137 0,-11-4-137 16,-6-15 137-16,-11-1-226 0</inkml:trace>
  <inkml:trace contextRef="#ctx0" brushRef="#br0" timeOffset="170725.449">27463 9977 662 0,'0'0'0'0,"-4"-1"0"16,-3-5 0-16,7 6 79 0,0 0-79 0,0 0 79 15,0 0-79-15,0 0 62 0,0 0-62 0,0 0 62 16,4 4-62-16,-4-4 43 0,0 0-43 0,0 0 44 16,5 0-44-16,-5 0 46 0,0 0-46 0,3 0 47 15,3-4-47-15,-6 4 57 0,0 0-57 0,3 0 57 16,2-3-57-16,-5 3 66 0,0 0-66 0,6-2 67 0,-1 1-67 16,-5 1 59-16,0 0-59 0,5-2 60 15,2 0-60-15,-7 2 52 0,0 0-52 0,10-2 53 16,6-3-53-16,-16 5 50 0,0 0-50 0,21-3 50 0,5-1-50 0,-26 4 2 15,0 0-2-15,30-6 3 16,3 0-3-16,-33 6 5 0,0 0-5 0,29-3 5 16,1-2-5-16,-30 5 0 0,0 0 0 0,26-4 1 15,0 1-1-15,-26 3-38 0,0 0 38 0,20-3-37 0,-5 1 37 0,-15 2-133 16,0 0 133-16,9-7-132 0,-6-8 132 0,-3 15-111 16,0 0 111-16,-5-35-111 0,-5-13 111 15,-6-34-774-15</inkml:trace>
  <inkml:trace contextRef="#ctx0" brushRef="#br0" timeOffset="171237.18">28057 9438 1009 0,'0'0'0'0,"-7"-2"0"0,-4 0 0 0,11 2 60 0,0 0-60 0,0 0 61 16,9-2-61-16,-9 2 5 0,0 0-5 0,9-1 5 15,5-3-5-15,-14 4 0 0,0 0 0 0,17 0 0 16,4-3 0-16,-21 3-9 0,0 0 9 0,26 0-9 16,4 3 9-16,-30-3 5 0,0 0-5 0,29 0 5 0,3 4-5 15,-32-4 51-15,0 0-51 0,29 3 51 0,1 2-51 16,-30-5 34-16,0 0-34 0,28 7 35 0,0 2-35 15,-28-9 27-15,0 0-27 0,22 8 27 0,-1 3-27 16,-21-11 4-16,0 0-4 0,16 10 5 0,-2 4-5 0,-14-14 1 16,0 0-1-16,10 12 1 0,-1 5-1 15,-9-17 3-15,0 0-3 0,5 19 4 0,-1-1-4 0,-4-18 0 16,0 0 0-16,-2 24 0 0,-1 6 0 0,-4-1 1 16,-4 0-1-16,6-14 2 0,3-8-2 15,2-7 1-15,0 0-1 0,-17 27 1 0,-9 9-1 0,26-36 0 16,0 0 0-16,-25 33 0 0,1 1 0 15,24-34 0-15,0 0 0 0,-21 29 0 0,3-3 0 0,18-26-2 16,0 0 2-16,-13 24-1 0,2 0 1 16,11-24-2-16,0 0 2 0,-7 19-1 0,2-2 1 0,5-17 3 15,0 0-3-15,2 19 3 0,6-7-3 0,-8-12-2 0,0 0 2 0,14 12-1 16,7-9 1-16,-21-3-119 0,0 0 119 16,25 0-118-16,4-12 118 0,-29 12-188 0,0 0 188 15,30-13-187-15,3-8 187 0,30-12-467 16</inkml:trace>
  <inkml:trace contextRef="#ctx0" brushRef="#br0" timeOffset="171623.352">28961 9616 527 0,'0'0'0'0,"0"0"0"0,-2-7 0 0,2 7 42 16,0 0-42-16,0 0 43 0,-3-3-43 0,3 3 47 16,0 0-47-16,0 0 48 0,0 0-48 0,0 0 41 15,0 0-41-15,0 0 42 0,5 3-42 0,-5-3 68 16,0 0-68-16,10 3 69 0,4 1-69 0,-14-4 68 15,0 0-68-15,25 3 68 0,8 2-68 0,-33-5 88 0,0 0-88 16,36 4 88-16,6-1-88 0,-42-3 99 0,0 0-99 16,42 2 99-16,2-4-99 0,-44 2 90 0,0 0-90 15,38 0 91-15,-2-1-91 16,-36 1 9-16,0 0-9 0,30-2 9 0,-7-3-9 0,-23 5-70 0,0 0 70 0,17-4-70 16,-3 1 70-16,-14 3-168 0,0 0 168 0,2-19-167 15,-11-5 167-15,2-15-769 0</inkml:trace>
  <inkml:trace contextRef="#ctx0" brushRef="#br0" timeOffset="171934.603">29072 9451 1031 0,'0'0'0'0,"7"0"0"0,7-1 0 15,-14 1 130-15,0 0-130 0,7-2 130 0,-3 0-130 0,-4 2 74 16,0 0-74-16,0 0 74 0,3-3-74 16,-3 3 14-16,0 0-14 0,0 0 15 0,5-5-15 0,-5 5-4 15,0 0 4-15,4-4-4 0,-1 1 4 0,-3 3-11 16,0 0 11-16,6 0-11 0,1 3 11 0,-7-3-35 16,0 0 35-16,8 21-35 0,5 13 35 0,-13-34-10 15,0 0 10-15,8 45-10 0,1 6 10 0,-9-51-30 16,0 0 30-16,10 55-30 15,3 1 30-15,-13-56-75 0,0 0 75 0,15 53-75 0,4-5 75 16,-19-48-225-16,0 0 225 0,23 38-225 0,1-9 225 0,-24-29-128 0,0 0 128 16,34 5-128-16,4-15 128 0,33 7-232 0</inkml:trace>
  <inkml:trace contextRef="#ctx0" brushRef="#br0" timeOffset="172549.957">29832 9431 1087 0,'0'0'0'0,"-9"0"0"15,-6 0 0-15,15 0 102 0,0 0-102 0,0 0 103 16,7 0-103-16,-7 0 13 0,0 0-13 0,5 1 13 16,0 1-13-16,-5-2-5 0,0 0 5 0,0 9-5 15,-4 3 5-15,4-12-48 0,0 0 48 0,-10 22-47 0,-7 12 47 16,17-34-7-16,0 0 7 0,-16 35-6 0,0 2 6 15,4-2-7-15,2-1 7 0,4-10-6 16,5-4 6-16,2 6-3 0,5-2 3 0,2-2-3 0,6 1 3 16,-14-23-26-16,0 0 26 0,21 22-26 0,5-2 26 15,-26-20-29-15,0 0 29 0,30 16-29 0,5-6 29 0,-35-10-7 16,0 0 7-16,31 9-7 0,-1-6 7 16,-30-3-2-16,0 0 2 0,24 2-2 0,-3-6 2 0,-21 4 13 15,0 0-13-15,16-1 13 0,-6-6-13 16,-10 7 36-16,0 0-36 0,5-12 36 0,-3-4-36 15,-2 16 32-15,0 0-32 0,-7-20 32 0,-9-8-32 0,16 28 22 0,0 0-22 16,-19-36 22-16,-7-3-22 0,26 39 28 16,0 0-28-16,-26-43 28 0,-2-6-28 0,28 49 37 15,0 0-37-15,-26-48 38 0,2 0-38 0,4 1 32 0,5 6-32 16,3 10 32-16,5 7-32 0,0 0 22 0,3 6-22 16,1-1 22-16,1 3-22 0,2 16 18 0,0 0-18 15,2-17 19-15,3-3-19 0,-5 20 0 0,0 0 0 0,5-19 0 16,0 3 0-16,-5 16 1 0,0 0-1 0,9-15 2 15,3 0-2-15,-12 15 0 0,0 0 0 0,14-12 0 16,4 0 0-16,-18 12-1 0,0 0 1 0,17-9-1 16,2 2 1-16,-19 7-5 0,0 0 5 0,18-3-4 15,1 3 4-15,-19 0-8 0,0 0 8 0,12 1-7 16,-2 5 7-16,-10-6-15 0,0 0 15 0,9 12-15 16,-4 3 15-16,-5-15-15 0,0 0 15 0,4 20-14 15,-4 4 14-15,0-24-26 0,0 0 26 0,-7 38-25 16,-7 5 25-16,14-43-48 0,0 0 48 15,-14 48-48-15,-3 0 48 0,17-48-90 0,0 0 90 0,-14 43-90 0,1-4 90 16,13-39-186-16,0 0 186 0,-10 31-186 0,3-10 186 16,-10 30-459-16</inkml:trace>
  <inkml:trace contextRef="#ctx0" brushRef="#br0" timeOffset="172953.332">30238 9431 449 0,'0'0'0'0,"-11"-4"0"16,-8 4 0-16,19 0 95 0,0 0-95 0,0 0 96 15,7-5-96-15,-7 5 89 0,0 0-89 0,5-2 89 16,2 2-89-16,-7 0 88 0,0 0-88 0,9-1 88 16,0-3-88-16,1-1 68 0,1 0-68 0,-3 3 68 15,-1-1-68-15,2 1 71 0,2 2-71 0,1 0 72 16,3-1-72-16,-15 1 66 0,0 0-66 0,18 0 66 16,3-2-66-16,-21 2 48 0,0 0-48 0,21-4 48 15,0 1-48-15,-21 3 33 0,0 0-33 0,17-3 33 16,0 1-33-16,-17 2 23 0,0 0-23 0,16-4 24 15,0 1-24-15,-16 3 1 0,0 0-1 0,12-5 2 0,-2 0-2 16,-10 5-43-16,0 0 43 0,7-2-43 16,-1-1 43-16,-6 3-123 0,0 0 123 0,3 0-122 15,-1-4 122-15,-2 4-166 0,0 0 166 0,-5 4-166 0,-4-4 166 0,-5 3-614 16</inkml:trace>
  <inkml:trace contextRef="#ctx0" brushRef="#br0" timeOffset="173224.509">30208 9609 1278 0,'0'0'0'0,"9"-9"0"0,5-6 0 0,-14 15 111 0,0 0-111 15,9-7 112-15,-4 5-112 0,-5 2 59 0,0 0-59 0,14 6 60 16,5 4-60-16,-19-10 2 0,0 0-2 15,26 12 2-15,7-4-2 0,-33-8-15 0,0 0 15 0,35 9-14 16,3 0 14-16,-38-9-44 0,0 0 44 0,37 5-44 16,1 0 44-16,-38-5-67 0,0 0 67 0,33 0-66 15,-1-5 66-15,-32 5-191 0,0 0 191 0,24-7-191 16,-7-3 191-16,-17 10-137 0,0 0 137 0,9-18-136 16,-7-6 136-16,8-18-446 0</inkml:trace>
  <inkml:trace contextRef="#ctx0" brushRef="#br0" timeOffset="174157.055">31041 9179 1166 0,'0'0'0'0,"0"0"-74"0,0 0 74 0,0 0-74 16,2-3 74-16,-2 3-20 0,0 0 20 0,0 0-19 15,5-4 19-15,-5 4-5 0,0 0 5 0,3 0-5 16,1-2 5-16,-4 2-1 16,0 0 1-16,3 0 0 0,-1 0 0 0,-2 0 54 0,0 0-54 0,0 0 54 15,4 0-54-15,-4 0 60 0,0 0-60 0,0 0 61 16,0 0-61-16,0 0 59 0,0 0-59 0,0 0 59 15,0 0-59-15,0 0 52 0,0 0-52 0,0 0 52 16,0 0-52-16,0 0 15 0,0 0-15 0,0 0 15 0,5 6-15 16,0 0 0-16,4 3 0 0,1 8 1 0,2 9-1 15,-12-26 0-15,0 0 0 0,13 39 0 16,-1 9 0-16,-12-48 0 0,0 0 0 0,12 55 0 16,0 3 0-16,-12-58-1 0,0 0 1 0,14 57 0 0,4 1 0 0,1-12-13 15,3-5 13-15,-9-10-13 0,-6-12 13 16,-7-19-96-16,0 0 96 0,19 15-95 0,5-4 95 0,-24-11-94 15,0 0 94-15,26-12-94 0,2-16 94 0,26-11-700 16</inkml:trace>
  <inkml:trace contextRef="#ctx0" brushRef="#br0" timeOffset="174757.171">31922 9253 863 0,'0'0'0'0,"-8"0"0"16,-4-2 0-16,12 2 134 0,0 0-134 0,0 0 135 15,3-2-135-15,-3 2 67 0,0 0-67 0,4 0 67 16,-1 0-67-16,-3 0 27 0,0 0-27 0,4 0 27 16,-3 0-27-16,-1 0 1 0,0 0-1 0,0 0 1 15,4 0-1-15,-4 0 0 0,0 0 0 0,0 0 1 16,0 0-1-16,0 0 2 0,0 0-2 0,0 0 2 15,0 0-2-15,0 0 10 0,0 0-10 0,0 0 10 0,0 0-10 16,0 0 4-16,0 0-4 0,0 0 4 16,0 0-4-16,0 0 13 0,0 0-13 0,0 0 13 0,0 0-13 15,0 0 8-15,0 0-8 0,0 0 9 0,0 0-9 0,0 0 8 16,0 0-8-16,-4 2 9 16,1 0-9-16,3-2-1 0,0 0 1 0,-7 5-1 0,0 3 1 0,7-8-11 15,0 0 11-15,-11 16-10 0,-1 1 10 0,12-17-27 16,0 0 27-16,-12 27-27 0,-2 11 27 15,14-38-7-15,0 0 7 0,-9 33-6 0,2 4 6 16,7-37-5-16,0 0 5 0,-3 40-5 0,5 1 5 0,-2-41-7 16,0 0 7-16,8 36-7 0,6-2 7 0,-14-34-7 15,0 0 7-15,18 31-7 16,4-7 7-16,-1-7 0 0,2-2 0 16,-6-4 0-16,-1-10 0 0,-16-1 47 0,0 0-47 0,17 2 47 0,3-5-47 0,-20 3 83 0,0 0-83 15,20-4 84-15,1-6-84 0,-21 10 79 0,0 0-79 16,23-10 79-16,0-4-79 0,-23 14 53 15,0 0-53-15,22-17 54 0,-1-2-54 0,-21 19 41 0,0 0-41 16,18-21 42-16,-3-3-42 0,-15 24 35 0,0 0-35 0,11-27 36 16,-4-7-36-16,-7 34 13 0,0 0-13 0,0-33 14 15,-5-6-14-15,-4 3 21 16,-2 2-21-16,1-1 21 0,-2 3-21 0,12 32-2 0,0 0 2 16,-16-36-1-16,-3-4 1 0,19 40-85 0,0 0 85 0,-26-42-84 15,-6-3 84-15,32 45-136 0,0 0 136 0,-43-31-136 16,-9 5 136-16,-44-30-1100 0</inkml:trace>
  <inkml:trace contextRef="#ctx0" brushRef="#br0" timeOffset="175088.485">32327 9645 1311 0,'0'0'0'0,"0"0"-103"0,0 0 103 0,-9-5-103 15,-3-7 103-15,12 12-175 0,0 0 175 0,-21-40-175 16,-7-14 175-16,-21-42-463 0</inkml:trace>
  <inkml:trace contextRef="#ctx0" brushRef="#br0" timeOffset="175515.253">32271 9849 1188 0,'0'0'0'0,"0"0"-318"0,0 0 318 0,0 0-318 15,-5 7 318-15,-1-4-275 0</inkml:trace>
  <inkml:trace contextRef="#ctx0" brushRef="#br0" timeOffset="176075.512">31320 9669 1491 0,'0'0'0'0,"0"-5"0"0,-2-4 0 16,2 9 44-16,0 0-44 0,0 0 45 0,5 2-45 0,-5-2-258 16,0 0 258-16,-10 0-258 0,-9-2 258 0,-11 2-674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02:39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8451 12364 91 0,'0'0'0'16,"7"-4"0"-16,7-1 0 0,-14 5 1 0,0 0-1 0,9-5 2 15,-6 3-2-15,-3 2 27 0,0 0-27 0,0 0 27 16,0 0-27-16,0 0 2 0,0 0-2 0,0 0 2 15,0 0-2-15,0 0 7 0,0 0-7 0,0 0 8 16,0 0-8-16,0 0 8 0,0 0-8 0,0 0 9 16,0 4-9-16,0-4 22 0,0 3-22 0,0-3 23 15,0 4-23-15,2-1 13 0,1 2-13 0,-3-3 13 16,4 0-13-16,-1 1 27 0,3 2-27 0,-3-2 27 0,-1-3-27 16,1 4 12-16,-3-2-12 0,4 1 13 0,-4 2-13 0,0 0 28 15,5 2-28-15,-5-2 28 0,3 0-28 0,-1 1 12 16,2-3-12-16,-1 4 12 0,-3-5-12 0,0-2 28 15,0 0-28-15,0 6 28 0,0 1-28 0,0-7 19 16,0 0-19-16,0 7 20 0,4-2-20 0,-4-5 17 16,0 0-17-16,0 5 17 0,0 2-17 0,0-7 18 0,0 0-18 15,0 2 18-15,0 1-18 16,0-3-1-16,0 0 1 0,1 4-1 0,3 1 1 0,-4-5-118 0,0 0 118 16,3 7-118-16,3 3 118 0,6 7-167 15</inkml:trace>
  <inkml:trace contextRef="#ctx0" brushRef="#br0" timeOffset="968.843">6329 13720 1311 0,'0'-3'0'0,"0"3"-165"0,0 0 165 0,-3-9-164 16,-3-1 164-16,6 10-60 0,0 0 60 16,-3-5-59-16,1 2 59 0,2 3-56 0,0 0 56 0,0 0-55 15,0 0 55-15,0 0-48 0,0 0 48 0,0 0-47 16,0 0 47-16,0 0 0 0,0 0 0 0,0 0 0 16,0 3 0-16,0-3 12 0,0 0-12 0,0 0 12 15,-3 3-12-15,3-3 19 0,0 0-19 0,0 0 20 16,0 4-20-16,0-4 4 0,0 0-4 0,0 0 4 15,0 5-4-15,0-5 1 0,0 0-1 0,0 0 1 16,0 2-1-16,0-2-75 0,0 0 75 0,0 0-74 16,0 0 74-16,0 0-113 0,0 0 113 0,0 0-112 15,0-2 112-15,0-3-179 0</inkml:trace>
  <inkml:trace contextRef="#ctx0" brushRef="#br0" timeOffset="1569.168">8613 12489 931 0,'0'0'0'16,"-9"-4"0"-16,-5-4 0 0,7 4 18 15,7 4-18-15,0 0 18 0,0 0-18 0,0 0-82 0,0 0 82 16,0 0-82-16,7 2 82 0,-7-2-165 16,0 0 165-16,0 0-165 0,4 2 165 0,1-1-254 0</inkml:trace>
  <inkml:trace contextRef="#ctx0" brushRef="#br0" timeOffset="8294.864">6287 13679 337 0,'0'0'0'0,"4"-5"0"15,-4-3 0-15,0 8 89 0,0 0-89 0,3-7 89 16,-3 2-89-16,0 5 54 0,0 0-54 0,0 0 54 16,0-4-54-16,0 4 9 0,0 0-9 0,0 0 10 0,0 0-10 15,0 0-2-15,0 0 2 0,0 0-2 0,0 4 2 0,0-4-77 16,0 0 77-16,0 0-77 0,-3 3 77 15,3-3-130-15,0 0 130 0,0 0-130 0,8 0 130 0,-2 0-76 16</inkml:trace>
  <inkml:trace contextRef="#ctx0" brushRef="#br0" timeOffset="100477.172">20296 13410 1020 0,'0'0'0'0,"-4"-3"0"0,-1-2 0 0,5 5 50 15,0 0-50-15,0 0 51 0,-2-4-51 0,2 4-4 16,0 0 4-16,0 0-3 0,5 0 3 0,-5 0-63 15,0 0 63-15,0 0-62 0,6 2 62 0,-6-2-84 16,0 0 84-16,0 0-83 0,0 0 83 0,0 0-60 0,0 0 60 16,0 0-60-16,0 0 60 0,0 0-99 0,0 0 99 15,0 0-98-15,-4-2 98 0,4 2-127 0,0 0 127 0,0 0-126 16,-2-1 126-16,-3-1-98 0</inkml:trace>
  <inkml:trace contextRef="#ctx0" brushRef="#br0" timeOffset="100774.315">20912 13486 1020 0,'0'0'0'0,"-7"-7"0"0,-3-3 0 0,10 10-73 16,0 0 73-16,-2-4-72 0,4 8 72 0,-2-4-166 15,0 0 166-15,-5-16-166 0,-1-11 166 0,-6-16-306 16</inkml:trace>
  <inkml:trace contextRef="#ctx0" brushRef="#br0" timeOffset="196318.037">17829 7149 147 0,'0'0'0'0,"3"8"0"0,4 4 0 0,-7-12 27 16,0 0-27-16,2 7 27 0,0-7-27 0,-2 0 40 15,0 0-40-15,0 0 40 0,0 0-40 0,0 0 16 16,0 0-16-16,0 0 17 0,-4 0-17 0,4 0 20 16,0 0-20-16,0 0 20 0,-2-5-20 0,2 5 25 15,0 0-25-15,0 0 26 0,0-3-26 0,0 3 6 0,0 0-6 0,0 0 7 16,0 0-7-16,0 0 17 0,0 0-17 15,0 0 17-15,0 0-17 0,0 0 15 0,0 0-15 0,0 0 15 16,0 0-15-16,0 0 15 0,0 0-15 0,0 0 16 16,4 1-16-16,-4-1 16 0,0 0-16 0,7 2 17 15,2 0-17-15,-9-2 34 0,0 0-34 0,10 3 34 16,4 1-34-16,2-4 10 0,-2 3-10 0,-2-3 11 16,0 2-11-16,-12-2 30 0,0 0-30 0,14 3 30 15,3 1-30-15,-17-4 11 16,0 0-11-16,21 3 11 0,4 2-11 0,-25-5 19 0,0 0-19 0,24 4 20 15,4-1-20-15,-28-3 14 0,0 0-14 0,28 2 15 16,3-4-15-16,-31 2 16 0,0 0-16 16,35 0 17-16,5 0-17 0,-40 0 15 0,0 0-15 0,40 0 16 0,5 0-16 15,-45 0 26-15,0 0-26 0,44 0 26 16,1 2-26-16,-45-2 20 0,0 0-20 0,42 0 20 16,-4-2-20-16,-3-1 26 0,-5-2-26 0,-4 1 26 0,-2 4-26 15,-24 0 8-15,0 0-8 0,27-3 8 0,6 3-8 0,-33 0 18 16,0 0-18-16,31 0 18 0,6 3-18 0,-37-3 22 15,0 0-22-15,38 0 23 0,0 4-23 0,-38-4 14 16,0 0-14-16,35 1 15 0,0-1-15 0,-35 0 18 16,0 0-18-16,37 0 18 0,-4 0-18 0,-33 0 24 15,0 0-24-15,34 0 25 0,0-1-25 16,-34 1 3-16,0 0-3 0,34-2 3 0,1 0-3 0,-35 2 7 0,0 0-7 16,37 0 7-16,1 2-7 0,-38-2 8 15,0 0-8-15,38 2 8 0,1-1-8 0,-39-1 14 0,0 0-14 0,38 4 15 16,0-1-15-16,-38-3 14 0,0 0-14 0,34 5 15 15,-3 2-15-15,-31-7 15 0,0 0-15 0,33 5 16 16,-3-1-16-16,-30-4 16 16,0 0-16-16,29 3 17 0,1 1-17 0,-30-4 15 0,0 0-15 0,24 0 16 15,2 1-16-15,-26-1 1 0,0 0-1 0,28 2 2 16,0 3-2-16,-28-5 4 0,0 0-4 0,30 4 5 16,-1-4-5-16,-29 0 12 0,0 0-12 0,30 3 12 15,0 0-12-15,-30-3 14 0,0 0-14 16,33 6 15-16,2-3-15 0,-35-3 34 0,0 0-34 0,26 2 34 15,0-1-34-15,-26-1 10 0,0 0-10 0,21 2 11 16,-2-2-11-16,-19 0 20 0,0 0-20 0,19 0 20 16,2-2-20-16,-21 2 15 0,0 0-15 0,23-1 15 0,1-1-15 15,-24 2 9-15,0 0-9 0,26 0 10 16,2-3-10-16,-28 3 0 0,0 0 0 0,31 0 0 0,6-4 0 16,-37 4-4-16,0 0 4 0,33-2-4 0,5-1 4 0,-38 3-34 15,0 0 34-15,37-2-33 0,0 1 33 16,-37 1-2-16,0 0 2 0,33 0-1 15,3 0 1-15,-36 0-1 0,0 0 1 0,39 0 0 16,-1-4 0-16,-38 4-3 0,0 0 3 0,40 0-3 0,2-3 3 0,-42 3 0 16,0 0 0-16,45-2 1 0,4-1-1 15,-49 3 4-15,0 0-4 0,47 0 4 0,3-4-4 0,-50 4 7 16,0 0-7-16,47-3 8 0,4-1-8 0,-9 3 15 16,-2-3-15-16,-4 4 15 0,-1 0-15 0,-35 0 3 0,0 0-3 15,40 0 4-15,6 0-4 16,-46 0 2-16,0 0-2 0,47 4 3 0,1-4-3 0,-48 0 5 0,0 0-5 15,47 1 5-15,2-1-5 0,-49 0 2 16,0 0-2-16,47-1 3 0,0 1-3 0,-47 0 1 16,0 0-1-16,49-4 2 0,2 4-2 0,-51 0 4 0,0 0-4 0,50 0 5 15,1 0-5-15,-51 0 6 0,0 0-6 0,48 0 6 16,-1 0-6-16,-47 0 14 0,0 0-14 0,46-3 15 16,-6 3-15-16,-4-4 3 0,-6 1-3 15,-4 1 4-15,-1-1-4 0,-25 3 0 0,0 0 0 0,27 0 1 16,5-5-1-16,-32 5 5 0,0 0-5 15,35-2 6-15,1 0-6 0,-3 2 0 0,-3 2 0 0,-2 1 1 16,-2 4-1-16,-26-7 7 0,0 0-7 0,30 5 7 16,3 6-7-16,-33-11 8 0,0 0-8 0,33 5 8 15,2 2-8-15,-35-7 0 0,0 0 0 0,34 5 1 16,3 2-1-16,-37-7 3 0,0 0-3 0,35 1 3 16,-2 3-3-16,-33-4 0 0,0 0 0 0,35 1 0 0,0 1 0 15,-35-2 0-15,0 0 0 0,33 4 0 0,0-1 0 16,-33-3 17-16,0 0-17 0,35 2 17 0,-6 1-17 0,-29-3 1 15,0 0-1-15,30 4 1 0,0-1-1 16,-30-3 4-16,0 0-4 0,29 3 5 0,3-1-5 0,-32-2 0 16,0 0 0-16,31 4 1 0,4-4-1 15,-35 0 0-15,0 0 0 0,31 0 0 0,2 0 0 0,-33 0 2 16,0 0-2-16,35 3 2 0,2-3-2 0,-37 0 1 16,0 0-1-16,33 0 2 0,2 2-2 15,-35-2 4-15,0 0-4 0,31 1 4 0,5 1-4 0,-36-2 6 16,0 0-6-16,32 2 7 0,1-2-7 0,-33 0 7 15,0 0-7-15,33 2 8 0,0 1-8 0,-33-3 15 16,0 0-15-16,35 0 15 0,0 0-15 0,-35 0 3 0,0 0-3 0,38 0 4 16,4 0-4-16,-42 0 6 0,0 0-6 15,42 3 7-15,1-1-7 0,-43-2 0 0,0 0 0 0,40 3 1 16,-1 1-1-16,-39-4 0 0,0 0 0 0,33 5 1 16,-2 2-1-16,-31-7 2 0,0 0-2 0,30 3 2 15,-1 1-2-15,-29-4 1 0,0 0-1 0,28 3 2 16,0 2-2-16,-28-5 4 0,0 0-4 0,26 4 5 15,-1-1-5-15,-25-3 2 0,0 0-2 0,26 5 3 16,3 0-3-16,-29-5 5 0,0 0-5 0,30 7 5 16,0-3-5-16,-30-4 13 0,0 0-13 0,31 0 13 15,0 3-13-15,-31-3 3 0,0 0-3 0,30 0 4 16,-2 0-4-16,-28 0 7 0,0 0-7 0,26 0 7 0,-3 0-7 16,-23 0 32-16,0 0-32 0,17 0 33 15,-3-3-33-15,-14 3 0 0,0 0 0 0,12 0 0 0,0 0 0 16,-12 0 2-16,0 0-2 0,9 0 2 0,-4 3-2 0,-5-3-1 15,0 0 1-15,6 0 0 0,-1 4 0 16,-5-4-4-16,0 0 4 0,3 1-3 0,1 3 3 0,-4-4-37 16,0 0 37-16,5 0-37 0,0 0 37 15,-5 0-11-15,0 0 11 0,5 3-11 0,2-3 11 16,-7 0-49-16,0 0 49 0,6 0-48 0,-1 4 48 0,-5-4-45 16,0 0 45-16,3 1-44 0,-1-1 44 0,-2 0-58 15,0 0 58-15,0 0-57 0,4 0 57 0,-4 0-73 0,0 0 73 16,0 0-72-16,0 0 72 15,0 0-83-15,0 0 83 0,0 0-82 0,0 0 82 16,0 0-103-16,0 0 103 0,0 0-103 0,0 0 103 0,0 0-170 0,0 0 170 0,0 0-169 16,0 0 169-16,0 0-476 0</inkml:trace>
  <inkml:trace contextRef="#ctx0" brushRef="#br0" timeOffset="207118.275">25177 13871 1143 0,'0'0'0'0,"-5"-12"0"0,-2-10 0 0,7 22 131 0,0 0-131 16,0 0 131-16,0 7-131 0,2 0 107 0,1-2-107 15,-1 2 108-15,1-4-108 0,-3-3 18 0,0 0-18 0,2 3 18 16,-2-1-18-16,0-2-50 0,0 0 50 16,3 0-49-16,1-3 49 0,-4 3-153 0,0 0 153 0,3-9-153 15,3-4 153-15,-6 13-135 0,0 0 135 0,8-23-705 16,-16 46 705-16</inkml:trace>
  <inkml:trace contextRef="#ctx0" brushRef="#br0" timeOffset="208036.068">26428 12281 595 0,'0'0'0'0,"0"0"0"0,-2-5 0 0,2 5 55 15,0 0-55-15,5-5 55 0,6 0-55 0,-11 5 37 16,0 0-37-16,12-3 37 0,2-3-37 0,-14 6-1 16,0 0 1-16,12-3 0 0,2 0 0 0,-14 3-2 15,0 0 2-15,10-2-2 0,-3 2 2 0,-7 0-1 16,0 0 1-16,6-4 0 0,-1 4 0 0,-5 0 27 0,0 0-27 15,3 0 27-15,1-1-27 0,-4 1 33 0,0 0-33 16,0 0 33-16,2-2-33 0,-2 2 13 0,0 0-13 0,0 0 14 16,0 0-14-16,0 0 32 0,0 0-32 15,0 0 33-15,0 0-33 0,0 0 5 0,0 0-5 0,0 0 5 16,0 0-5-16,0 0 1 0,0 0-1 0,1 7 1 16,3-2-1-16,-4-5 1 0,0 0-1 0,7 19 1 15,3 8-1-15,-10-27 0 0,0 0 0 0,11 28 0 16,-1-1 0-16,-10-27 0 0,0 0 0 0,12 24 1 15,1-3-1-15,-13-21 2 0,0 0-2 0,15 12 2 16,3-9-2-16,-18-3 41 0,0 0-41 16,17-7 42-16,1-10-42 0,-18 17 48 0,0 0-48 0,13-22 48 15,0-7-48-15,-13 29 41 0,0 0-41 0,7-29 42 16,-2-4-42-16,-5 33 0 0,0 0 0 0,3-26 0 16,-3 2 0-16,0 24-60 0,0 0 60 0,-1-19-60 15,-3 6 60-15,4 13-154 0,0 0 154 0,-3-11-154 16,1 5 154-16,2 6-119 0,0 0 119 0,-4-6-119 0,1 5 119 0,-4-6-361 15</inkml:trace>
  <inkml:trace contextRef="#ctx0" brushRef="#br0" timeOffset="208733.616">28999 12156 651 0,'0'0'0'0,"-5"-1"0"0,-2-4 0 0,7 5 72 16,0 0-72-16,0 0 72 0,2-4-72 0,-2 4 22 16,0 0-22-16,3 0 22 0,1 2-22 15,-4-2 1-15,0 0-1 0,3 2 2 0,-1-2-2 0,-2 0-4 16,0 0 4-16,0 0-4 0,3 0 4 0,-3 0-11 16,0 0 11-16,0 0-11 0,0 0 11 0,0 0-2 15,0 0 2-15,0 0-1 0,0 0 1 0,0 0-1 16,0 0 1-16,0 0-1 0,0 0 1 0,0 0-1 0,0 0 1 15,0 0 0-15,0 0 0 0,0 0-1 0,0 0 1 16,0 0 0-16,-3 5 0 0,3-5 0 0,0 0 0 16,-2 1 0-16,2 3 0 0,0-4 0 0,0 0 0 15,2 5 1-15,0 0-1 0,-2-5 2 0,0 0-2 0,3 5 3 16,4 2-3-16,-7-7 12 0,0 0-12 0,7 2 13 16,4 1-13-16,-11-3 15 0,0 0-15 0,8 2 15 15,1-4-15-15,-9 2 34 0,0 0-34 0,7 0 34 16,-2 0-34-16,-5 0 35 0,0 0-35 0,4 0 35 15,-1 0-35-15,-3 0 38 0,0 0-38 0,0 0 38 16,0 0-38-16,0 0 25 0,0 0-25 0,0 0 26 16,-3 2-26-16,3-2 0 0,0 0 0 0,-11 5 0 15,-6 4 0-15,17-9-75 0,0 0 75 0,-19 12-75 16,-2 1 75-16,21-13-169 0,0 0 169 0,-23 29-168 16,-3 9 168-16,-23 29-381 0</inkml:trace>
  <inkml:trace contextRef="#ctx0" brushRef="#br0" timeOffset="209037.367">29348 12494 931 0,'0'0'0'0,"-16"-2"0"0,-10 0 0 0,19 2 0 0,9 0 0 0,1 0 0 15,6 0 0-15,-9 0-204 0,0 0 204 0,3 6-203 16,1 0 203-16,3 6-283 0</inkml:trace>
  <inkml:trace contextRef="#ctx0" brushRef="#br0" timeOffset="209958.485">26644 12302 438 0,'0'0'0'0,"9"-2"0"0,5-3 0 0,-14 5 38 15,0 0-38-15,5-3 39 0,-5-1-39 0,0 4 30 16,0 0-30-16,0-3 30 0,-4-1-30 0,4 4 0 15,0 0 0-15,-3-3 1 0,-2 1-1 0,5 2 1 16,0 0-1-16,-6-5 2 0,1 2-2 0,5 3 0 16,0 0 0-16,-7-5 0 0,0-1 0 0,7 6 0 15,0 0 0-15,-10-8 0 0,-4-2 0 0,14 10 3 0,0 0-3 16,-14-11 3-16,0 1-3 0,14 10 12 0,0 0-12 0,-12-9 13 16,1 3-13-16,11 6 34 0,0 0-34 15,-8-6 34-15,-1 3-34 0,9 3 35 0,0 0-35 0,-7-3 35 16,0 1-35-16,7 2 14 0,0 0-14 15,-7 0 15-15,2 5-15 0,5-5 7 0,0 0-7 0,-9 9 7 16,-3 9-7-16,12-18 9 0,0 0-9 0,-11 16 9 16,1 1-9-16,10-17 7 0,0 0-7 0,-9 17 8 15,2 0-8-15,7-17 7 0,0 0-7 0,-5 12 8 16,1-1-8-16,4-11 15 0,0 0-15 0,-1 8 15 16,-1 1-15-16,2-9 38 0,0 0-38 0,2 1 39 15,3 1-39-15,-5-2 41 0,0 0-41 0,7-2 42 16,3 1-42-16,-10 1 45 0,0 0-45 0,11-9 46 15,-1 1-46-15,-10 8 47 0,0 0-47 0,9-7 48 0,0-2-48 16,-9 9-28-16,0 0 28 0,7-5-28 0,0 3 28 0,-7 2-55 16,0 0 55-16,-4-5-55 0,-5 3 55 15,-3-3-713-15</inkml:trace>
  <inkml:trace contextRef="#ctx0" brushRef="#br0" timeOffset="213671.849">24419 13453 124 0,'0'0'0'0,"12"-7"0"0,11-1 0 0,-23 8 14 15,0 0-14-15,24-9 15 0,8-3-15 0,-32 12 30 16,0 0-30-16,33-10 30 0,2 0-30 0,-35 10 19 16,0 0-19-16,38-9 20 0,6 2-20 0,-10 0 57 15,0-1-57-15,-3 3 58 0,-1 3-58 0,-4-3 41 16,-2 0-41-16,-1 0 42 0,-1-1-42 0,-22 6 41 16,0 0-41-16,30-6 42 0,7-1-42 0,-37 7 41 0,0 0-41 15,41-9 41-15,6 1-41 16,-1-1 68-1,-1 2-68-15,-8 0 68 0,-4-1-68 0,-33 8 52 16,0 0-52-16,38-7 52 0,4-2-52 0,-42 9 39 0,0 0-39 0,47-8 40 0,5-1-40 0,-52 9 29 0,0 0-29 0,59-10 29 16,2 0-29-16,-61 10 49 0,0 0-49 15,61-11 50-15,0-1-50 0,-61 12 46 0,0 0-46 0,75-12 46 16,11-3-46-16,-86 15 12 0,0 0-12 0,81-17 13 16,1 1-13-16,-82 16 49 0,0 0-49 0,79-15 50 15,-3 1-50-15,-76 14 50 0,0 0-50 0,68-12 50 16,-3 0-50-16,-65 12 11 0,0 0-11 0,62-12 11 15,-1 4-11-15,-61 8 39 0,0 0-39 16,54-11 40-16,-3 6-40 0,-51 5 12 0,0 0-12 0,47-7 12 16,-2 1-12-16,-45 6 29 0,0 0-29 0,49-7 29 15,0 0-29-15,-49 7 19 0,0 0-19 0,50-7 20 0,4-1-20 16,-54 8 5-16,0 0-5 0,67-9 5 16,9-1-5-16,-25 3 24 0,-15 3-24 0,-1 1 25 15,-7-2-25-15,0 1 19 0,0 1-19 0,-4 0 20 0,-3-6-20 0,-21 9 9 16,0 0-9-16,30-9 9 0,6-1-9 15,-36 10 27-15,0 0-27 0,42-12 27 0,7-3-27 0,-6 1 12 16,-1-1-12-16,-10 3 12 16,-10 5-12-16,-22 7 18 0,0 0-18 0,35-19 18 0,3-3-18 0,-38 22 24 15,0 0-24-15,42-26 25 0,5-8-25 0,-47 34 7 16,0 0-7-16,53-38 7 0,4-5-7 0,-10 5 17 16,-5 2-17-16,-9 9 17 0,-5 5-17 15,1-4 15-15,-1 0-15 0,-3-1 15 0,-3-2-15 0,-22 29 4 16,0 0-4-16,30-38 4 0,5-3-4 0,-35 41 7 15,0 0-7-15,36-48 8 0,4-3-8 16,-40 51 3-16,0 0-3 0,54-65 3 0,11-11-3 0,-65 76-1 16,0 0 1-16,59-70 0 0,2-2 0 0,-61 72-33 15,0 0 33-15,54-67-33 0,-3 2 33 0,-51 65-11 0,0 0 11 0,47-62-10 16,-2 4 10 0,-45 58-3-16,0 0 3 0,44-55-3 0,-1 4 3 0,-43 51-3 15,0 0 3-15,40-48-2 0,0 4 2 0,-40 44-2 0,0 0 2 0,32-36-1 16,-5 6 1-16,-27 30 0 0,0 0 0 0,27-30 0 15,-5 0 0-15,-22 30 0 0,0 0 0 0,21-29 0 16,-2 2 0-16,-19 27 0 0,0 0 0 0,18-22 0 16,-4 1 0-16,-14 21-1 0,0 0 1 0,10-14 0 15,-3 2 0-15,-7 12-3 0,0 0 3 0,5-12-3 0,-3 6 3 16,-2 6-2-16,0 0 2 0,2-6-2 16,-2 5 2-16,0 1-17 0,0 0 17 0,0 0-17 0,0 0 17 15,0 0-8-15,0 0 8 0,0 0-8 0,0 0 8 16,0 0-17-16,0 0 17 0,0 0-16 0,0 0 16 15,0 0-9-15,0 0 9 0,0 0-8 16,0 0 8-16,0 0-45 0,0 0 45 0,0 0-45 0,0 0 45 0,0 0-2 16,0 0 2-16,0 0-2 0,0 0 2 0,0 0-40 15,0 0 40-15,0 0-40 0,0 0 40 0,0 0 0 16,0 0 0-16,0 0 0 0,0 0 0 16,0 0-9-16,0 0 9 0,0 0-8 0,0 0 8 0,0 0-17 15,0 0 17-15,0 0-16 0,0 0 16 0,0 0-23 0,0 0 23 16,0 0-22-16,0 0 22 0,0 0-15 0,0 0 15 15,0 0-14-15,0 0 14 0,0 0-5 0,0 0 5 16,0 0-5-16,0 0 5 0,0 0-1 0,0 0 1 0,0 0-1 16,0 0 1-16,0 0 0 0,0 0 0 0,0 0 0 15,0 0 0-15,0 0 3 0,0 0-3 0,0 0 3 16,0 0-3-16,0 0-2 0,0 0 2 0,0 0-1 16,0 0 1-16,0 0-42 0,0 0 42 15,0 0-42-15,0 0 42 0,0 0-133 0,0 0 133 0,-2 3-132 16,-1 4 132-16,3-7-89 0,0 0 89 15,-21 3-88-15,-12-1 88 0,-21 5-645 0</inkml:trace>
  <inkml:trace contextRef="#ctx0" brushRef="#br0" timeOffset="-214661.765">24783 13506 169 0,'0'0'0'0,"-3"-5"0"0,-1-2 0 0,4 7 43 15,0 0-43-15,0-5 43 0,0 2-43 0,0 3 36 16,0 0-36-16,0 0 36 0,0-4-36 0,0 4 28 15,0 0-28-15,0 0 28 0,0 0-28 0,0 0 15 0,0 0-15 16,0 0 15-16,0 0-15 0,0 0 19 16,0 0-19-16,0 0 20 0,0 0-20 0,0 0 14 0,0 0-14 15,0 0 15-15,0 0-15 0,0 0 4 16,0 0-4-16,0 0 5 0,0 0-5 0,0 0 3 0,0 0-3 0,0 0 3 16,2-5-3-16,-2 5 2 0,0 0-2 0,4-5 2 15,3-2-2-15,-7 7 0 0,0 0 0 16,10-8 0-16,2-3 0 0,-12 11-2 0,0 0 2 0,19-12-1 15,4-1 1-15,-23 13-5 0,0 0 5 0,28-12-5 16,7-2 5-16,-35 14-15 0,0 0 15 0,43-9-14 16,8-1 14-16,-51 10-106 0,0 0 106 15,56-15-105-15,4-4 105 0,57-15-99 0</inkml:trace>
  <inkml:trace contextRef="#ctx0" brushRef="#br0" timeOffset="-213655.078">25200 13851 583 0,'0'0'0'0,"-4"-7"0"0,-3-3 0 0,5 4 99 0,2 5-99 0,0 1 99 16,0 0-99-16,0 0 26 0,6-2-26 0,-3 0 26 15,1 2-26-15,1-3-3 0,-2-1 3 0,1 3-3 16,-1-3 3-16,1 1-36 0,-2-1 36 0,-1 1-35 16,-1 1 35-16,0 2-4 0,2-3 4 0,-2 3-3 15,0 0 3-15,0 0-11 0,0 0 11 0,0 0-10 16,-3 0 10-16,3 0 4 0,0 0-4 0,-2-5 4 0,-2 1-4 15,4 4 9-15,0 0-9 0,-5-3 9 0,0-2-9 16,5 5 9-16,0 0-9 0,-7-4 10 0,-2 1-10 16,9 3 1-16,0 0-1 0,-10-2 1 0,-2 2-1 15,12 0 1-15,0 0-1 0,-13 0 1 16,3 2-1-16,10-2 3 0,0 0-3 0,-12 3 3 0,-2 2-3 0,14-5 27 16,0 0-27-16,-11 6 27 0,-1-1-27 15,12-5 36-15,0 0-36 0,-9 5 36 0,1-3-36 0,8-2 49 16,0 0-49-16,-7 3 49 0,2-1-49 15,5-2 42-15,0 0-42 0,-4 1 42 0,1 1-42 0,3-2 28 16,0 0-28-16,0 0 28 0,1 5-28 0,-1-5-8 0,0 0 8 16,11-3-7-16,4-2 7 0,-15 5-222 0,0 0 222 15,25-17-222-15,8-9 222 0,24-17-401 0</inkml:trace>
  <inkml:trace contextRef="#ctx0" brushRef="#br0" timeOffset="-213364.452">26640 12288 639 0,'0'0'0'0,"0"0"0"0,7 5 0 0,-7-5-170 16,0 0 170-16,18 4-169 0,8 1 169 0,17 4-123 16</inkml:trace>
  <inkml:trace contextRef="#ctx0" brushRef="#br0" timeOffset="-186014.266">25870 15665 315 0,'0'0'0'0,"0"0"0"16,7-4 0-16,-7 4 0 0,0 0 0 0,2-3 0 15,-2 0 0-15,0 3-19 0,0 0 19 0,-3-6-18 16,-3 1 18-16,6 5-37 0,0 0 37 0,-7-5-37 15,-1-2 37-15,8 7 6 0,0 0-6 0,-9-7 7 0,2 1-7 16,7 6 52-16,0 0-52 0,-7-7 52 0,2 2-52 0,5 5 84 16,0 0-84-16,-4-4 85 0,1 1-85 15,3 3 74-15,0 0-74 0,0 0 75 0,-4-4-75 0,4 4 63 16,0 0-63-16,0 0 64 0,0-3-64 0,0 3 54 16,0 0-54-16,0 0 55 0,0 0-55 0,0 0 33 15,0 0-33-15,9 0 33 0,5 2-33 0,-14-2 15 16,0 0-15-16,23 5 16 0,6 5-16 0,-29-10 20 15,0 0-20-15,32 12 20 0,4 5-20 16,-36-17 14-16,0 0-14 0,33 19 15 16,0 0-15-16,-33-19-1 0,0 0 1 0,28 17-1 0,-2 0 1 0,-26-17-44 15,0 0 44-15,21 12-44 0,-2-2 44 0,-19-10-173 0,0 0 173 0,16 2-172 16,-4-9 172-16,16 2-352 0</inkml:trace>
  <inkml:trace contextRef="#ctx0" brushRef="#br0" timeOffset="-185760.652">26135 15432 729 0,'0'0'0'0,"-3"5"0"0,-3 4 0 15,6-9 103-15,0 0-103 0,-3 8 103 0,1 2-103 16,2-10 42-16,0 0-42 0,-2 23 43 0,1 9-43 15,1-32-11-15,0 0 11 0,-4 29-11 0,1 0 11 16,3-29-73-16,0 0 73 0,-7 28-73 0,-2-1 73 0,9-27-75 16,0 0 75-16,-9 21-75 0,1-4 75 15,8-17-135-15,0 0 135 0,-13 17-135 0,1-3 135 0,-12 17-231 16</inkml:trace>
  <inkml:trace contextRef="#ctx0" brushRef="#br0" timeOffset="-185584.138">25930 15466 751 0,'0'0'0'0,"7"2"0"0,3 1 0 0,-10-3 156 0,0 0-156 15,10 2 156-15,4-2-156 0,-14 0 139 16,0 0-139-16,18 2 139 0,1-2-139 0,0 0 26 0,2 0-26 0,-4-2 26 16,1 0-26-16,-18 2-232 0,0 0 232 0,23-10-231 15,3-5 231-15,-26 15-169 0,0 0 169 0,21-26-168 16,-2-8 168-16,21-26-343 0</inkml:trace>
  <inkml:trace contextRef="#ctx0" brushRef="#br0" timeOffset="-185278.326">26470 14783 1155 0,'0'0'0'0,"-6"0"0"0,-2 1 0 15,8-1 137-15,0 0-137 0,0 0 138 16,0 0-138-16,0 0 98 0,0 0-98 0,3-1 99 0,2-3-99 0,-5 4 39 16,0 0-39-16,7-3 40 0,0-1-40 0,-7 4-20 15,0 0 20-15,9-1-19 0,3 1 19 0,-12 0-40 16,0 0 40-16,11 1-39 0,3 3 39 0,-14-4-44 15,0 0 44-15,12 5-44 0,2 0 44 0,-14-5-58 16,0 0 58-16,12 5-58 0,-2 0 58 0,-10-5-156 0,0 0 156 16,9 4-156-16,0-1 156 0,-9-3-190 0,0 0 190 15,7 0-190-15,-7-7 190 0,7 0-412 0</inkml:trace>
  <inkml:trace contextRef="#ctx0" brushRef="#br0" timeOffset="-184994.238">26626 14639 651 0,'0'0'0'0,"-3"8"0"16,-2 8 0-16,3-9 128 16,0-4-128-16,2 0 128 0,4-3-128 0,-3 6 83 0,3-1-83 0,-2 0 84 15,-2 0-84-15,0-5 52 0,0 0-52 0,-2 17 53 16,-2 10-53-16,4-27-38 0,0 0 38 0,-5 28-38 16,-2 1 38-16,7-29-79 0,0 0 79 0,-7 24-79 15,-1-2 79-15,8-22-78 0,0 0 78 0,-9 19-77 16,2-5 77-16,7-14-43 0,0 0 43 0,-9 10-43 15,1-3 43-15,8-7 0 0,0 0 0 0,-7 5 0 16,1-1 0-16,6-4 30 0,0 0-30 0,-5 1 30 16,2 1-30-16,3-2 54 0,0 0-54 0,-4 0 54 0,1-2-54 0,3 2 22 15,0 0-22-15,1-3 23 0,5-2-23 0,-6 5 0 16,0 0 0-16,10-9 0 0,9-3 0 16,-19 12-163-16,0 0 163 0,18-15-162 0,4-2 162 0,20-19-344 15</inkml:trace>
  <inkml:trace contextRef="#ctx0" brushRef="#br0" timeOffset="-184596.985">27214 14125 1143 0,'0'0'0'0,"-6"1"0"0,-2 3 0 0,8-4 125 0,0 0-125 0,0 0 126 16,5-4-126-16,-5 4 72 0,0 0-72 0,3-1 73 15,3-1-73-15,-6 2 38 0,0 0-38 0,3-2 39 0,1 2-39 16,-4 0-4-16,0 0 4 0,0 0-3 15,3-1 3-15,-3 1-1 0,0 0 1 0,0 0 0 16,0 0 0-16,0 0 0 0,0 0 0 0,0 0 0 0,5 0 0 0,-5 0-3 16,0 0 3-16,9 3-2 0,3 0 2 15,-12-3-19-15,0 0 19 0,18 7-18 0,6 2 18 0,-24-9-61 16,0 0 61-16,23 12-61 16,3-4 61-16,-26-8-149 0,0 0 149 0,19 7-148 0,-2-2 148 0,-17-5-166 15,0 0 166-15,9-8-166 0,-7-13 166 0,8-8-510 16</inkml:trace>
  <inkml:trace contextRef="#ctx0" brushRef="#br0" timeOffset="-184373.788">27341 13921 740 0,'0'0'0'0,"0"10"0"15,0 7 0-15,0-17 121 0,0 0-121 0,-2 16 122 16,-2 1-122-16,4-17 69 0,0 0-69 15,-5 27 69-15,-2 2-69 0,7-29 8 0,0 0-8 0,-8 30 9 16,-1-1-9-16,9-29-41 0,0 0 41 0,-9 30-41 16,0 1 41-16,9-31-57 0,0 0 57 0,-7 26-57 15,2-4 57-15,5-22-125 0,0 0 125 0,-5 17-124 16,2-6 124-16,3-11-128 0,0 0 128 0,-2-4-128 16,4-13 128-16,-2-2-236 0</inkml:trace>
  <inkml:trace contextRef="#ctx0" brushRef="#br0" timeOffset="-183970.626">28107 13654 516 0,'0'0'0'0,"0"0"0"0,0 0 0 0,0 0 91 0,0 0-91 15,5-2 92-15,6 0-92 0,-11 2 91 0,0 0-91 0,10 0 92 16,3-3-92-16,-13 3 55 0,0 0-55 0,12-2 55 15,2 2-55-15,-14 0 22 0,0 0-22 0,14 0 22 16,1-2-22-16,-15 2 12 0,0 0-12 0,16 2 12 16,0 0-12-16,-16-2 0 0,0 0 0 0,17 5 0 15,1 2 0-15,-18-7-25 0,0 0 25 0,15 7-24 16,-1 1 24-16,-14-8-56 0,0 0 56 0,12 9-55 16,-1-2 55-16,-11-7-172 0,0 0 172 0,7 6-171 15,-2 0 171-15,7 6-315 0</inkml:trace>
  <inkml:trace contextRef="#ctx0" brushRef="#br0" timeOffset="-183770.649">28351 13529 830 0,'0'0'0'0,"-2"10"0"0,-1 5 0 0,3-15 136 15,0 0-136-15,0 5 137 0,0-10-137 0,0 5 60 16,0 0-60-16,0 0 60 0,5-3-60 0,-5 3-1 15,0 0 1-15,4 3-1 0,-1 4 1 16,-3-7-111-16,0 0 111 0,4 14-110 0,-3 3 110 0,-1-17-151 16,0 0 151-16,0 19-151 0,0-2 151 0,0-17-161 0,0 0 161 15,-1 14-161-15,-1-2 161 0,-2 13-182 16</inkml:trace>
  <inkml:trace contextRef="#ctx0" brushRef="#br0" timeOffset="-183410.109">29212 13241 539 0,'0'0'0'0,"8"0"0"0,6-4 0 0,-14 4 77 16,0 0-77-16,16-1 77 0,5-3-77 0,-21 4 89 15,0 0-89-15,16-2 89 0,-2 1-89 16,-14 1 76-16,0 0-76 0,14-4 76 0,-2 4-76 0,-12 0 36 15,0 0-36-15,10 0 36 0,1 4-36 0,-11-4 0 16,0 0 0-16,10 0 0 0,-1 1 0 0,-9-1-62 16,0 0 62-16,14 2-61 0,1 2 61 0,-15-4-122 15,0 0 122-15,18-2-121 0,1-3 121 0,18-2-457 0</inkml:trace>
  <inkml:trace contextRef="#ctx0" brushRef="#br0" timeOffset="-183177.686">29668 13075 886 0,'0'0'0'0,"-7"3"0"16,-3 2 0-16,10-5 131 0,0 0-131 16,0 0 131-16,0 0-131 0,0 0 78 0,0 0-78 0,0 0 79 15,5 0-79-15,-5 0 13 0,0 0-13 0,3 2 14 16,1 0-14-16,-4-2-29 0,0 0 29 0,3 1-29 15,-1 3 29-15,-2-4-113 0,0 0 113 0,2 3-112 0,-2-1 112 16,0-2-141-16,0 0 141 0,-9 3-140 16,-5 1 140-16,-8 3-481 0</inkml:trace>
  <inkml:trace contextRef="#ctx0" brushRef="#br0" timeOffset="-183011.13">29633 12946 606 0,'0'0'0'0,"-1"9"0"0,-3 4 0 0,4-13 106 0,0 0-106 0,4 14 107 0,4 2-107 0,-8-16 60 16,0 0-60-16,9 18 60 0,1-2-60 0,-10-16-73 15,0 0 73-15,11 17-72 0,-1 2 72 0,-10-19-173 16,0 0 173-16,6 15-173 0,-5-3 173 0,6 16-233 0</inkml:trace>
  <inkml:trace contextRef="#ctx0" brushRef="#br0" timeOffset="-181736.948">30550 12741 751 0,'0'0'0'15,"0"3"0"-15,0 6 0 0,0-9 106 0,0 0-106 0,0 0 106 16,0 0-106-16,0 0 72 0,0 0-72 0,0 0 72 15,0-9-72-15,0 9 32 0,0 0-32 0,1-3 32 16,1-1-32-16,-2 4 0 0,0 0 0 0,4 0 0 16,-1-3 0-16,-3 3-4 0,0 0 4 0,5-2-4 15,1 2 4-15,-6 0-4 0,0 0 4 0,5 0-3 0,2 0 3 16,-7 0-32-16,0 0 32 0,5 0-32 0,2 0 32 16,-7 0-39-16,0 0 39 0,5 0-39 0,-1 0 39 15,-4 0-44-15,0 0 44 0,3 0-44 16,2 0 44-16,-5 0-47 0,0 0 47 0,4 0-47 0,-1 0 47 0,-3 0-37 15,0 0 37-15,4 0-37 0,-2 0 37 0,-2 0-10 16,0 0 10-16,0 0-9 16,5 0 9-16,-5 0-38 0,0 0 38 0,0 0-37 0,3 0 37 0,-3 0-5 15,0 0 5-15,0 0-5 0,4 0 5 0,-4 0-5 16,0 0 5-16,0 0-5 0,0 0 5 0,0 0 5 16,0 0-5-16,0 0 5 0,0 0-5 0,0 0 45 15,0 0-45-15,0 0 46 0,0 0-46 0,0 0 38 16,0 0-38-16,0 0 39 0,0 0-39 0,0 0 26 15,0 0-26-15,0 0 26 0,0 5-26 0,0-5 28 0,0 0-28 16,0 0 28-16,-2 4-28 0,2-1 13 0,0 2-13 0,0 0 14 16,0-1-14-16,0 3 2 0,0-6-2 15,0 4 2-15,0 1-2 0,0-3-21 0,0 0 21 0,0 1-21 16,0-2 21-16,0-2-124 0,0 0 124 0,-3 5-124 16,-1 0 124-16,-3 5-413 0</inkml:trace>
  <inkml:trace contextRef="#ctx0" brushRef="#br0" timeOffset="-181381.926">30564 12986 1345 0,'0'0'0'0,"8"0"0"0,6 0 0 0,-2 0 102 0,1-2-102 16,-3-2 102-16,-1 1-102 0,3-4 44 0,4 0-44 0,-4 0 44 15,0 1-44-15,0-5-108 0,0 1 108 0,-3 3-108 16,-2-1 108-16,-7 8-212 0,0 0 212 16,5-14-211-16,-1-3 211 0,5-14-636 0</inkml:trace>
  <inkml:trace contextRef="#ctx0" brushRef="#br0" timeOffset="-181046.673">30313 13083 807 0,'0'0'0'15,"7"0"0"-15,3 0 0 0,-10 0-73 0,0 0 73 16,9 0-73-16,1 4 73 0,-10-4-65 0,0 0 65 16,7 1-64-16,-3 1 64 0,6 3-323 0</inkml:trace>
  <inkml:trace contextRef="#ctx0" brushRef="#br0" timeOffset="-173099.596">25808 15283 583 0,'0'0'0'0,"5"-2"0"0,2 0 0 15,-7 2 76-15,0 0-76 0,5 0 77 0,-1-3-77 0,-4 3 80 16,0 0-80-16,0 0 80 0,3 0-80 0,-3 0 52 16,0 0-52-16,0 0 52 0,0 0-52 15,0 0 40-15,0 0-40 0,0 0 40 0,0 0-40 0,0 0 26 0,0 0-26 16,0 0 26-16,-3 0-26 0,3 0 34 0,0 0-34 15,0 0 35-15,-4 0-35 0,4 0 21 16,0 0-21-16,0 0 21 0,0 0-21 0,0 0 41 0,0 0-41 0,0 0 41 16,0 0-41-16,0 0 32 0,0 0-32 0,0 0 33 15,0 0-33-15,0 0-52 0,0 0 52 16,0 0-51-16,0 0 51 0,0 0-48 0,0 0 48 0,0 0-47 16,0 0 47-16,0 0-44 0,0 0 44 0,0 0-43 15,0 0 43-15,0 0-33 0,0 0 33 0,0 0-32 16,0 0 32-16,0 0-15 0,0 0 15 0,0 0-15 15,0 0 15-15,0 0-29 0,0 0 29 0,0 0-29 16,0 0 29-16,0 0 0 0,0 0 0 0,0 0 0 16,0 0 0-16,0 0-1 0,0 0 1 15,0 0 0-15,0 0 0 0,0 0-1 0,0 0 1 0,0 0 0 16,0 0 0-16,0 0 0 0,0 0 0 0,0 0 0 16,0 0 0-16,0 0 2 0,0 0-2 0,0 0 3 0,2-3-3 15,-2 3 6-15,0 0-6 0,2-4 6 0,1 1-6 16,-3 3 8-16,0 0-8 0,5-4 8 0,-3 1-8 0,-2 3 23 15,0 0-23-15,3-2 24 0,-1 0-24 16,-2 2 20-16,0 0-20 0,0 0 20 0,4-3-20 0,-4 3 25 16,0 0-25-16,0 0 26 0,3 0-26 0,-3 0 8 15,0 0-8-15,0 0 8 0,0 0-8 16,0 0 27-16,0 0-27 0,0 0 27 0,0 0-27 0,0 0 6 16,0 0-6-16,0 0 6 0,0 0-6 0,0 0 4 15,0 0-4-15,0 0 5 0,4-3-5 0,-4 3 13 16,0 0-13-16,0 0 13 0,5-4-13 0,-5 4 3 0,0 0-3 15,3-2 4-15,1-1-4 0,-4 3 12 0,0 0-12 16,3 0 12-16,1-5-12 0,-4 5 15 0,0 0-15 16,0 0 15-16,3-4-15 0,-3 4 15 15,0 0-15-15,0 0 15 0,0 0-15 0,0 0 34 0,0 0-34 0,0 0 35 16,0 0-35-16,0 0 18 0,0 0-18 0,0 0 18 16,0 0-18-16,0 0 11 0,0 0-11 15,0 0 11-15,0 0-11 0,0 0 18 0,0 0-18 0,0 0 19 16,0 0-19-16,0 0 3 0,0 0-3 0,0 0 4 15,4-3-4-15,-4 3 6 0,0 0-6 0,3-2 7 16,3-1-7-16,-6 3 13 0,0 0-13 0,5-4 14 16,2-1-14-16,-7 5 3 0,0 0-3 0,7-1 4 15,0-6-4-15,-7 7 7 0,0 0-7 0,7-4 7 16,0 1-7-16,-7 3 3 0,0 0-3 0,8-4 3 16,1 1-3-16,-9 3 0 0,0 0 0 0,10-3 0 15,1-1 0-15,-11 4 1 0,0 0-1 0,12-3 2 0,0-2-2 16,-12 5 0-16,0 0 0 0,14-4 0 15,4-3 0-15,-18 7 1 0,0 0-1 0,15-5 1 0,3-2-1 16,-3 2 3-16,1 0-3 16,-4 2 4-16,-6 1-4 0,2 0 0 0,1-1 0 15,-4 3 1-15,-1 0-1 0,1-4 2 0,0 3-2 0,2-1 2 0,2 0-2 0,1 1 1 16,-1 1-1-16,0-2 2 0,-2 0-2 0,0-1 1 16,-2-2-1-16,0-1 1 0,2 1-1 0,-2 2 3 15,2-1-3-15,0 1 4 0,0-2-4 0,0 1 0 16,0 1 0-16,2 0 1 0,-6-1-1 0,-3 4 1 15,0 0-1-15,9-3 2 0,0 1-2 0,-9 2 1 16,0 0-1-16,10-5 2 0,2 0-2 0,-12 5 4 16,0 0-4-16,13-5 4 0,1-1-4 0,-14 6 6 0,0 0-6 15,12-5 7-15,3-2-7 0,-15 7 3 0,0 0-3 16,13-6 3-16,1-1-3 0,-14 7 12 0,0 0-12 0,17-7 12 16,2 0-12-16,-19 7 8 0,0 0-8 15,18-7 8-15,-1 0-8 0,-17 7 3 0,0 0-3 16,17-5 4-16,1-3-4 0,-18 8 6 0,0 0-6 0,15-7 7 15,3 0-7-15,-18 7 3 0,0 0-3 0,14-5 3 16,0-6-3-16,-14 11 5 0,0 0-5 0,14-8 5 16,1-1-5-16,-15 9 13 0,0 0-13 15,14-8 13-15,0-2-13 0,-14 10 1 0,0 0-1 0,16-11 1 16,1 1-1-16,-17 10 1 0,0 0-1 0,18-10 1 16,-1-1-1-16,-17 11 3 0,0 0-3 0,18-8 3 15,1-1-3-15,-19 9 0 0,0 0 0 0,19-8 0 16,0-1 0-16,-19 9 0 0,0 0 0 0,19-8 0 0,0 1 0 15,-19 7 0-15,0 0 0 0,21-9 0 0,0 1 0 16,-21 8 1-16,0 0-1 0,23-9 2 16,0 0-2-16,-23 9 4 0,0 0-4 0,22-10 4 15,1 0-4-15,-4 5 0 0,-2-4 0 0,-1 2 1 0,-4 2-1 0,0 2 2 16,-1 1-2-16,-2-3 3 16,-1-4-3-16,1 2 0 0,0 2 0 0,-4 0 0 0,0 0 0 0,2 0 0 15,2 2 0-15,-4-1 0 0,0-1 0 0,2 2 1 16,-1-3-1-16,-1 3 2 0,2 0-2 0,0-1 0 15,1 2 0-15,1-3 0 0,2 0 0 0,-1 0 3 16,2-2-3-16,-3 2 4 0,0 0-4 0,-9 5 0 16,0 0 0-16,12-7 0 0,2 0 0 0,-14 7 2 0,0 0-2 15,17-12 2-15,2 0-2 0,-19 12 18 0,0 0-18 16,21-14 19-16,4 1-19 0,-25 13 0 0,0 0 0 16,24-14 1-16,2-1-1 0,-26 15 4 15,0 0-4-15,28-14 5 0,0-5-5 0,-28 19 0 16,0 0 0-16,28-19 1 0,0 0-1 0,-28 19-7 0,0 0 7 15,26-18-6-15,-2-1 6 0,-24 19-5 0,0 0 5 0,28-19-4 16,3 0 4-16,-31 19-4 0,0 0 4 0,30-19-3 16,0 0 3-16,-30 19-2 0,0 0 2 0,29-15-2 15,3-2 2-15,-32 17-1 0,0 0 1 0,29-16-1 16,3 1 1-16,-32 15-4 0,0 0 4 0,33-15-3 16,0-1 3-16,-4 1 6 0,-2 3-6 15,-5 0 6-15,-6 3-6 0,0 1 0 0,-1-1 0 0,1 0 0 0,0-1 0 16,-16 10 5-16,0 0-5 0,17-12 5 15,4 2-5-15,-21 10 3 0,0 0-3 0,21-12 3 0,0-2-3 16,-21 14 1-16,0 0-1 0,24-12 2 16,2-2-2-16,-26 14 5 0,0 0-5 0,26-13 5 0,1-1-5 15,-27 14 0-15,0 0 0 0,27-14 1 16,3 1-1-16,-30 13-1 0,0 0 1 0,30-19 0 0,-1 2 0 16,-29 17-1-16,0 0 1 0,32-19 0 0,1-3 0 0,-33 22 0 15,0 0 0-15,31-23 0 0,0 1 0 0,-4 3 4 16,-7 2-4-16,-2 2 5 0,-2 3-5 0,-16 12 3 15,0 0-3-15,20-12 4 0,7-5-4 0,-27 17 7 16,0 0-7-16,27-18 7 0,3-2-7 16,-30 20 0-16,0 0 0 0,33-19 0 15,2 2 0-15,-35 17 0 0,0 0 0 0,37-16 0 0,-1-2 0 0,-36 18-13 0,0 0 13 16,37-18-13-16,-2 0 13 0,-35 18-5 0,0 0 5 16,33-18-4-16,-4 0 4 0,-29 18-3 15,0 0 3-15,30-16-3 0,-2-1 3 0,-28 17-6 0,0 0 6 16,28-15-6-16,1 1 6 0,-29 14-1 0,0 0 1 0,28-17 0 15,2 1 0-15,-30 16-2 0,0 0 2 16,29-18-2-16,1 2 2 0,-30 16 0 0,0 0 0 0,31-15 0 16,1-2 0-16,-32 17-1 0,0 0 1 0,31-16-1 15,-1-1 1-15,-30 17-1 0,0 0 1 0,28-15-1 16,-1-2 1-16,-4 5 0 0,-4 1 0 0,-3 3 0 16,-2-1 0-16,0-1 0 0,-2 0 0 0,0 1 0 15,-1 2 0-15,3 2 0 0,0-5 0 0,0 3 0 16,-2 2 0-16,-12 5 5 0,0 0-5 15,17-11 6-15,2-1-6 0,-19 12 3 0,0 0-3 0,23-13 4 16,1-3-4-16,-24 16 2 0,0 0-2 0,26-13 2 0,2-3-2 16,-28 16 10-16,0 0-10 0,30-15 11 0,3-1-11 15,-33 16 0-15,0 0 0 0,33-20 1 0,0 1-1 16,-33 19 14-16,0 0-14 0,33-21 15 0,0-3-15 0,-33 24 1 16,0 0-1-16,35-24 1 0,0-1-1 0,-35 25 1 15,0 0-1-15,40-28 1 0,2-1-1 0,-42 29 0 16,0 0 0-16,44-29 1 0,-1 0-1 0,-43 29 0 15,0 0 0-15,45-27 0 0,1 1 0 0,-46 26 1 16,0 0-1-16,43-28 2 0,1-1-2 0,-44 29-1 16,0 0 1-16,43-27 0 0,-1-2 0 0,-42 29 1 15,0 0-1-15,47-29 2 0,4-2-2 0,-51 31 1 0,0 0-1 16,64-40 2-16,13-6-2 0,-77 46 0 0,0 0 0 16,66-44 0-16,-1-1 0 0,-20 14 4 15,-14 7-4-15,2 2 4 0,-5 1-4 0,-28 21 0 16,0 0 0-16,37-25 1 0,3-3-1 0,-40 28 0 0,0 0 0 0,45-31 1 15,7-3-1-15,-52 34 19 0,0 0-19 0,60-43 20 16,8-8-20-16,-68 51 0 0,0 0 0 0,59-45 1 16,-4-2-1-16,-55 47 1 0,0 0-1 0,54-42 1 15,-1 3-1-15,-53 39 0 0,0 0 0 16,43-27 0-16,-4 6 0 0,-39 21 0 0,0 0 0 0,38-21 0 16,0 6 0-16,-5-4-2 0,-3 4 2 0,-7 3-2 15,-4 3 2-15,-19 9-5 0,0 0 5 16,21-12-5-16,0-3 5 0,-21 15-1 0,0 0 1 0,21-12 0 0,1 0 0 15,-22 12-1-15,0 0 1 0,18-9 0 16,-4 1 0-16,-14 8 0 0,0 0 0 0,10-5 0 16,-1 1 0-16,-9 4-2 0,0 0 2 0,5-2-1 0,-2 2 1 15,-3 0-41-15,0 0 41 0,4-3-41 0,-2 3 41 16,-2 0-76-16,0 0 76 0,0 0-75 0,0 0 75 16,0 0-177-16,0 0 177 0,-7 5-176 0,-4 2 176 15,11-7-136-15,0 0 136 0,-31 3-135 0,-16-3 135 16,-32 4-693-16</inkml:trace>
  <inkml:trace contextRef="#ctx0" brushRef="#br0" timeOffset="-171959.731">26635 14822 1222 0,'0'0'0'0,"9"-2"0"0,7-3 0 15,-16 5 128-15,0 0-128 0,7 0 128 0,-2-3-128 16,-5 3 60-16,0 0-60 0,3 0 61 0,-3 0-61 0,0 0-12 16,0 0 12-16,0 0-12 0,0 0 12 15,0 0-106-15,0 0 106 0,0 0-106 0,-5 3 106 0,0 1-936 16</inkml:trace>
  <inkml:trace contextRef="#ctx0" brushRef="#br0" timeOffset="-171510.455">29362 13289 1155 0,'0'0'0'0,"-4"0"0"0,-3 0 0 0,7 0 148 16,4-4-148-16,-4 4 149 0,3-3-149 0,-3 3 15 16,4-2-15-16,-4 2 16 0,0 0-16 0,0 0-114 15,0 0 114-15,0 0-114 0,3 0 114 0,-3 0-224 16,0 0 224-16,0 0-223 0,4 4 223 0,-1-1-491 16</inkml:trace>
  <inkml:trace contextRef="#ctx0" brushRef="#br0" timeOffset="-171103.149">29665 13290 975 0,'0'0'0'0,"-19"-3"0"16,-11-2 0-16,30 5 146 0,0 0-146 0,-4-2 147 0,13 4-147 16,-9-2 114-16,0 0-114 0,5 2 114 15,4-1-114-15,-9-1 30 0,0 0-30 0,5 2 30 16,-1 0-30-16,-4-2 4 0,0 0-4 0,0 0 5 0,3 1-5 16,-3-1 0-16,0 0 0 0,0 0 0 0,0 0 0 15,0 0 0-15,0 0 0 0,0 0 0 0,0 0 0 0,0 0 16 16,0 0-16-16,0 0 17 0,0 0-17 0,0 0 25 15,0 0-25-15,0 0 26 0,0 0-26 0,0 0 13 16,0 0-13-16,0 0 14 0,0 0-14 0,0 0 0 16,0 0 0-16,0 0 0 0,0 0 0 0,0 0-7 15,0 0 7-15,0 0-6 0,0 0 6 0,0 0-74 0,0 0 74 16,0 0-73-16,0 0 73 0,0 0-156 0,0 0 156 16,0 0-156-16,0 0 156 0,0 0-163 15,0 0 163-15,0 0-163 0,-1-3 163 0,-1 0-558 16</inkml:trace>
  <inkml:trace contextRef="#ctx0" brushRef="#br0" timeOffset="-170724.113">31011 12818 449 0,'0'0'0'0,"2"-11"0"0,2-4 0 0,-4 15 56 16,0 0-56-16,1-7 57 0,-1 2-57 0,0 5 35 15,0 0-35-15,0-3 36 0,-1 3-36 0,1 0 15 16,0 0-15-16,0 0 16 0,-4 1-16 0,4-1 0 16,0 0 0-16,0 0 0 0,0 0 0 0,0 0-19 15,0 0 19-15,0 0-18 0,0 0 18 0,0 0-147 16,0 0 147-16,-12 2-146 0,-7 1 146 0,-13 3-154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9:38:09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7258 9864 147 0,'0'0'0'0,"-4"0"0"0,-5 4 0 0,9-4 57 0,0 0-57 15,-3 0 58-15,3-4-58 0,0 4 77 0,0 0-77 0,-2-5 77 16,2 2-77-16,0 3 73 16,0 0-73-16,0-4 74 0,0-1-74 0,0 5 68 0,0 0-68 0,-3-3 68 15,-4 1-68-15,7 2 54 0,0 0-54 0,-5-2 55 16,-4-1-55-16,9 3 45 0,0 0-45 0,-12-2 46 16,3-1-46-16,-3 1 36 0,1 2-36 0,1 0 36 15,5-2-36-15,-1 2 39 0,-2-3-39 0,-3 3 40 16,2-4-40-16,9 4 24 0,0 0-24 0,-10-1 25 15,-6-3-25-15,16 4 18 0,0 0-18 0,-17-3 18 16,-4-2-18-16,21 5 18 0,0 0-18 16,-24-2 18-16,1 0-18 0,23 2 15 0,0 0-15 15,-26 0 15-15,-4 0-15 0,30 0 16 0,0 0-16 0,-24 2 17 0,1 0-17 16,2 3 34-16,6-3-34 0,1 1 34 0,2-1-34 16,12-2 0-16,0 0 0 0,-18 5 0 15,1-2 0-15,17-3 3 0,0 0-3 0,-21 5 3 0,3 2-3 0,18-7 6 16,0 0-6-16,-21 12 7 0,1 0-7 0,20-12 0 15,0 0 0-15,-25 10 1 0,2 4-1 0,23-14 0 16,0 0 0-16,-20 16 1 0,-7-6-1 16,27-10 2-16,0 0-2 0,-24 14 2 0,0-2-2 0,24-12 1 15,0 0-1-15,-23 13 2 0,-3-1-2 0,26-12 1 16,0 0-1-16,-21 12 2 0,0-1-2 0,21-11 1 16,0 0-1-16,-17 10 1 0,1-3-1 0,16-7 0 15,0 0 0-15,-12 8 1 0,1-1-1 16,11-7 0-16,0 0 0 0,-7 7 0 0,-1-2 0 0,8-5-1 15,0 0 1-15,-9 9 0 0,0-1 0 0,1 1-7 0,-1 1 7 0,2-5-6 16,7-1 6-16,-2-1-4 16,2 0 4-16,0 3-3 0,-3-1 3 0,-1 5-7 0,-1-1 7 0,1-3-6 15,4 1 6-15,-5 0-8 0,5 3 8 16,-3-3-7-16,-1 2 7 0,-1 3-3 0,0 3 3 0,1-3-3 16,4 0 3-16,0-12-2 0,0 0 2 0,-3 24-2 15,-2 4 2-15,5-28-5 0,0 0 5 0,-4 20-5 16,-1 2 5-16,5-22-2 0,0 0 2 0,0 21-2 15,5 1 2-15,-5-22-5 0,0 0 5 0,4 26-5 16,4 1 5-16,-8-27-3 0,0 0 3 0,6 26-3 16,2-2 3-16,-8-24-5 0,0 0 5 0,12 28-5 0,1-5 5 15,-13-23-3-15,0 0 3 0,12 21-3 16,2 0 3-16,-14-21 0 0,0 0 0 0,15 18 0 0,-1 1 0 16,-14-19 0-16,0 0 0 0,18 19 0 0,6 2 0 0,-24-21 0 15,0 0 0-15,26 15 0 0,4-3 0 16,0 4 1-16,-6-4-1 0,-3-7 1 0,-4-2-1 15,-17-3 4-15,0 0-4 0,21 5 4 16,5-1-4-16,-3-1 13 0,1 0-13 0,-3 1 14 16,0-4-14-16,-21 0 3 0,0 0-3 0,26 0 4 0,0-4-4 0,-26 4 3 15,0 0-3-15,34-3 3 0,-1-2-3 0,-33 5 1 16,0 0-1-16,34-7 2 0,1 0-2 0,2-1 4 16,-2-1-4-16,-6-1 4 0,-3 0-4 0,-1-2 2 15,-3 0-2-15,-1-2 2 0,0 0-2 0,-21 14 18 0,0 0-18 16,25-19 18-16,1-6-18 0,-26 25 14 0,0 0-14 15,29-30 15-15,5-4-15 16,-34 34 9-16,0 0-9 0,31-36 9 0,2-3-9 0,-33 39 17 0,0 0-17 0,30-33 17 16,-4-3-17-16,-26 36 22 0,0 0-22 0,21-27 23 15,-9 5-23-15,-12 22 49 0,0 0-49 0,3-21 50 16,-3-3-50-16,0 24 51 0,0 0-51 0,-7-26 51 16,-7-3-51-16,14 29 60 0,0 0-60 0,-19-31 60 15,-3-5-60-15,22 36 57 0,0 0-57 0,-27-39 57 16,-2 0-57-16,29 39 34 0,0 0-34 0,-25-40 35 15,-1-3-35-15,0 9-8 0,5 5 8 0,4 2-7 16,1-1 7-16,-1 4-110 0,-1 9 110 0,-6-1-109 16,-6 4 109-16,30 12-92 0,0 0 92 0,-52-24-1117 15,104 48 1117-15</inkml:trace>
  <inkml:trace contextRef="#ctx0" brushRef="#br0" timeOffset="2484.002">13381 10836 695 0,'0'0'0'0,"-10"-4"0"0,-4-8 0 0,14 12 8 0,0 0-8 0,-18-12 8 16,1-8-8-16,17 20 18 0,0 0-18 16,-21-19 18-16,-3 0-18 0,24 19 79 0,0 0-79 0,-23-19 79 15,-3 2-79-15,1 1 85 0,1-1-85 0,7 11 86 16,8-1-86-16,-8 2 91 0,1-2-91 0,-2-2 92 15,1-1-92-15,17 10 80 0,0 0-80 0,-30-9 81 16,-4 1-81-16,34 8 43 0,0 0-43 0,-49-12 43 16,-9 1-43-16,58 11 54 0,0 0-54 0,-59-12 55 15,-7 0-55-15,66 12 42 0,0 0-42 0,-82-12 43 16,-19-1-43-16,101 13 10 0,0 0-10 0,-99-11 11 16,-8 3-11-16,107 8 38 0,0 0-38 0,-97-7 39 15,4 4-39-15,93 3 1 0,0 0-1 0,-101 1 2 0,0 8-2 16,101-9 0-16,0 0 0 0,-90 2 1 0,1 1-1 15,89-3-5-15,0 0 5 0,-85 7-5 0,-1-4 5 0,86-3-17 16,0 0 17-16,-85 5-17 16,1-1 17-16,84-4-1 15,0 0 1-15,-80 3-1 0,3-6 1 0,13 6-2 0,6-3 2 16,20 2-1-16,16 0 1 0,22-2-1 0,0 0 1 16,-60 1-1-16,-13 1 1 0,73-2 1 0,0 0-1 0,-70 2 2 0,-3-2-2 0,73 0 0 15,0 0 0-15,-80 3 0 0,-2 4 0 0,82-7 2 16,0 0-2-16,-83 5 3 0,1-3-3 0,14 1 0 15,14 1 0-15,22-1 0 16,22-3 0-16,10 0 0 0,0 0 0 0,-40 4 0 0,-11-1 0 0,51-3 0 0,0 0 0 16,-55 5 0-16,-8 2 0 0,-5-2-1 0,-5 0 1 0,40-1-1 15,24-4 1-15,-7 2 0 0,11-1 0 0,-30 6 0 16,-12-3 0-16,47-4-4 0,0 0 4 16,-50 8-3-16,-13-1 3 0,9 2-3 0,2-1 3 0,19-4-2 15,12-1 2-15,-2 0-19 16,6 3 19-16,-13-3-18 0,-8 5 18 0,1-1-8 15,2 2 8-15,11-4-8 0,6-3 8 0,18-2-1 0,0 0 1 0,-31 5-1 16,-9 0 1-16,40-5-4 0,0 0 4 16,-38 10-4-16,-2-3 4 0,40-7-1 0,0 0 1 0,-39 10 0 15,-2 2 0-15,41-12-5 0,0 0 5 0,-39 14-5 16,1 0 5-16,38-14-8 0,0 0 8 0,-38 15-7 16,4 4 7-16,34-19-8 0,0 0 8 15,-34 17-8-15,0 2 8 0,34-19-8 0,0 0 8 0,-34 19-8 16,1-4 8-16,33-15-8 0,0 0 8 0,-35 21-8 0,-2-1 8 15,37-20-15-15,0 0 15 0,-26 18-15 0,0-1 15 16,26-17-15-16,0 0 15 0,-25 15-14 0,3 2 14 16,-3 6-26-16,8-5 26 0,5-7-25 0,7-10 25 15,1 5-3-15,-1-6 3 0,-2 8-2 0,-2 6 2 0,0 0-3 16,1 1 3-16,-1-5-3 0,6-1 3 0,3-9-11 16,0 0 11-16,-4 12-11 0,2 0 11 0,2-12-15 15,0 0 15-15,0 19-14 0,2 5 14 0,-2-24-15 16,0 0 15-16,4 24-15 0,3 0 15 0,-7-24-17 15,0 0 17-15,8 27-16 0,1 2 16 0,-9-29-26 16,0 0 26-16,12 26-25 0,2-2 25 0,-14-24-7 0,0 0 7 16,12 27-6-16,6-5 6 0,-18-22-10 0,0 0 10 15,21 24-10-15,1-1 10 0,-22-23-9 0,0 0 9 16,28 22-8-16,4-1 8 16,-5-3-8-16,3 0 8 0,-7-5-8 0,-2-1 8 0,-21-12-8 0,0 0 8 15,29 17-8-15,1 2 8 0,-30-19-4 0,0 0 4 16,33 21-3-16,2 1 3 0,-35-22-2 0,0 0 2 0,38 19-2 15,4 1 2-15,-42-20-2 0,0 0 2 0,42 21-1 16,5 1 1-16,-47-22 1 0,0 0-1 0,47 19 1 16,3 2-1-16,-50-21 1 0,0 0-1 0,47 17 2 15,4 2-2-15,-51-19 18 0,0 0-18 0,52 15 18 16,4 2-18-16,-56-17 15 0,0 0-15 16,71 19 15-16,13 0-15 0,-27-5 25 0,-11-4-25 0,-5-3 26 0,-6-2-26 15,-2-2 7-15,-3-3-7 0,0 4 7 16,-1 1-7-16,-29-5 17 0,0 0-17 0,44 5 17 0,3 2-17 15,-47-7 8-15,0 0-8 0,57 7 9 0,8-2-9 16,-6 2 9-16,-7-4-9 0,-1 6 9 0,-4-4-9 0,-47-5 3 16,0 0-3-16,75 7 4 0,14 1-4 0,-13-4 12 15,1-1-12-15,-25 0 12 0,-13 6-12 0,-39-9 3 16,0 0-3-16,67 5 4 0,17 2-4 16,-84-7 19-16,0 0-19 0,85 2 20 0,13 1-20 0,-23-1 22 15,-7 0-22-15,-16-2 23 0,-17-2-23 0,-35 2 3 16,0 0-3-16,66-4 4 0,13-2-4 0,-22 0 14 15,-10 3-14-15,4 3 15 0,-8-3-15 16,-43 3 3-16,0 0-3 0,73-6 4 0,20 0-4 0,-17 0 12 16,-1 0-12-16,-19 2 13 0,-14 4-13 0,-2-2 1 0,-2 2-1 15,0 0 1-15,1 0-1 0,-39 0 0 16,0 0 0-16,50-1 1 0,13-3-1 0,-11 3 22 0,2-6-22 16,-8 2 22-16,-3-2-22 0,-1 2 2 0,-7-2-2 15,0 2 3-15,3 1-3 0,-38 4 7 0,0 0-7 16,47-7 7-16,11-1-7 0,-58 8 3 0,0 0-3 0,55-10 4 15,8-2-4-15,-63 12 2 0,0 0-2 16,77-14 2-16,11-2-2 0,-88 16 5 0,0 0-5 0,81-18 5 16,4 0-5-16,-85 18 0 0,0 0 0 0,77-18 0 15,-4-6 0-15,-73 24-1 0,0 0 1 0,68-24 0 16,-6-2 0-16,-62 26-8 0,0 0 8 0,60-26-8 16,-8-1 8-16,-52 27-9 0,0 0 9 0,45-24-9 15,-12 5 9-15,-33 19-4 0,0 0 4 0,35-24-3 16,-3 2 3-16,-5 3-3 0,-7 5 3 0,-1-5-2 15,-2 1 2-15,-17 18 0 0,0 0 0 0,18-24 0 0,-1-4 0 16,-17 28 1-16,0 0-1 0,17-27 1 0,3-2-1 16,-20 29 1-16,0 0-1 0,12-33 2 0,-2 2-2 15,-10 31 9-15,0 0-9 0,12-25 10 0,1 1-10 0,-13 24 39 16,0 0-39-16,3-19 39 0,2 5-39 0,-5 14 41 16,0 0-41-16,0-15 41 0,0 3-41 0,-7 1 57 15,-1 1-57-15,-1-2 57 0,0-3-57 0,-3-1 44 16,-2 1-44-16,-3-6 44 0,-4-1-44 0,21 22 13 15,0 0-13-15,-35-29 13 0,-12-5-13 0,47 34-46 16,0 0 46-16,-52-45-45 0,-9-10 45 0,61 55-139 16,0 0 139-16,-84-73-139 0,-15-17 139 0,-88-72-1184 0</inkml:trace>
  <inkml:trace contextRef="#ctx0" brushRef="#br0" timeOffset="4416.714">17642 11639 1199 0,'0'0'0'0,"0"0"-65"0,-38-19 65 0,19 11-64 15,1-3 64-15,18 11-3 0,0 0 3 0,-27-12-3 16,-7 0 3-16,34 12 0 0,0 0 0 0,-38-12 0 16,-9-1 0-16,5 1 32 0,1 0-32 0,7 5 33 15,7 0-33-15,-5 2 64 0,1-2-64 0,-4 2 64 16,-2-2-64-16,37 7 47 0,0 0-47 0,-47-7 48 15,-7 0-48-15,54 7 51 0,0 0-51 0,-59-7 52 16,-2-5-52-16,61 12 54 0,0 0-54 0,-85-12 54 0,-16 0-54 16,101 12 13-16,0 0-13 0,-98-6 14 0,-1-1-14 15,99 7 44-15,0 0-44 0,-96-5 45 0,2-1-45 0,94 6 13 16,0 0-13-16,-101-3 14 0,-2 1-14 0,103 2 6 16,0 0-6-16,-103 0 7 0,4 2-7 0,99-2 4 15,0 0-4-15,-91 5 4 0,4 2-4 16,87-7 2-16,0 0-2 0,-85 9 2 0,3-1-2 0,14-1 0 15,14-4 0-15,11 1 0 0,10 1 0 0,6-3 15 16,5 1-15-16,-8 1 15 0,-3 2-15 0,33-6 1 16,0 0-1-16,-45 4 1 0,-8-1-1 0,53-3 4 15,0 0-4-15,-59 7 4 0,-3 0-4 0,62-7 3 16,0 0-3-16,-79 12 3 0,-10 7-3 0,89-19-1 0,0 0 1 16,-85 14 0-16,-2-1 0 0,87-13-9 0,0 0 9 0,-77 17-9 15,9 0 9-15,68-17-17 16,0 0 17-16,-47 12-16 0,23-3 16 0,24-9-1 0,0 0 1 15,-28 12-1-15,4 0 1 0,24-12-17 0,0 0 17 0,-30 19-16 16,0 3 16-16,30-22-14 0,0 0 14 16,-28 22-13-16,1 1 13 0,27-23-17 0,0 0 17 15,-27 27-17-15,3 2 17 0,24-29-16 0,0 0 16 0,-21 31-15 16,0 0 15-16,21-31-10 0,0 0 10 0,-22 29-9 16,2-2 9-16,20-27-4 0,0 0 4 0,-17 28-4 15,3-1 4-15,14-27-3 0,0 0 3 0,-16 28-3 16,2 1 3-16,14-29 0 0,0 0 0 0,-12 32 0 15,0 4 0-15,12-36 0 0,0 0 0 0,-9 40 0 16,4 1 0 0,5-41 1-16,0 0-1 0,-3 43 2 0,3-1-2 0,0-42 4 0,0 0-4 0,3 43 5 0,-1-3-5 15,-2-40 7-15,0 0-7 0,7 43 7 0,-2 1-7 0,-5-44 8 16,0 0-8-16,12 45 8 0,0-1-8 16,-12-44 1-16,0 0-1 0,18 45 1 0,3-2-1 0,-21-43 7 15,0 0-7-15,29 39 8 0,6 0-8 0,-35-39 0 16,0 0 0-16,35 33 0 0,5 1 0 15,-5-6 0-15,0-4 0 0,-11-7 1 0,-6-4-1 0,-18-13 6 16,0 0-6-16,31 19 6 0,14 3-6 0,-45-22-2 16,0 0 2-16,51 23-1 0,8 1 1 0,-59-24-5 15,0 0 5-15,70 27-4 0,13 4 4 0,-83-31-1 16,0 0 1-16,80 26 0 0,6-4 0 0,-86-22 1 0,0 0-1 16,90 19 1-16,8-4-1 0,-98-15 2 0,0 0-2 15,89 12 2-15,-2-3-2 0,-87-9 2 0,0 0-2 16,94 5 2-16,4-2-2 0,-98-3 10 0,0 0-10 15,94 4 10-15,3-4-10 0,-97 0 0 0,0 0 0 16,101-4 0-16,0 3 0 0,-101 1 0 0,0 0 0 0,108-2 0 16,6-2 0-16,-114 4 0 0,0 0 0 0,118-10 1 15,6-4-1-15,-124 14 0 0,0 0 0 0,113-15 1 16,-2-2-1-16,-111 17 0 0,0 0 0 0,108-21 0 16,0-1 0-16,-10 2-1 0,-9-1 1 0,-19 4 0 15,-16 3 0-15,-54 14-1 0,0 0 1 0,69-15 0 16,11-8 0-16,-8 6-1 0,-4 2 1 15,-9-2 0-15,-9 1 0 0,-50 16 0 0,0 0 0 0,60-18 0 16,8-8 0-16,-68 26 0 0,0 0 0 0,68-31 1 16,5-5-1-16,-73 36 0 0,0 0 0 0,68-34 0 15,0-1 0-15,-68 35 0 0,0 0 0 0,54-34 0 16,-16-2 0-16,-12 12 6 0,-14 5-6 0,-1 6 6 16,-4 4-6-16,-2-1 67 0,-2 0-67 0,1-1 67 0,-1-1-67 15,-3 0 59-15,0-1-59 0,-1 1 60 0,-1 0-60 16,2 12 63-16,0 0-63 0,-9-21 64 0,-3-6-64 15,12 27 48-15,0 0-48 0,-24-40 48 0,-4-4-48 0,28 44 22 16,0 0-22-16,-37-48 22 0,-6-5-22 16,43 53 2-16,0 0-2 0,-51-52 2 0,-5-3-2 15,56 55-53-15,0 0 53 0,-75-66-52 0,-15-6 52 0,90 72-103 0,0 0 103 16,-92-64-102-16,-10 3 102 0,102 61-130 0,0 0 130 16,-80-50-129-16,11 7 129 0,-79-49-1124 0</inkml:trace>
  <inkml:trace contextRef="#ctx0" brushRef="#br0" timeOffset="6330.565">21919 13275 796 0,'0'0'0'0,"-1"-5"0"0,-1-5 0 0,2 10 32 16,0 0-32-16,-4-6 32 0,3 5-32 0,1 1 2 16,0 0-2-16,0 0 2 0,0 0-2 0,0 0 40 15,0 0-40-15,-6-2 41 16,-2-1-41-16,8 3 47 0,0 0-47 0,-16-11 47 0,-5-2-47 0,21 13 73 16,0 0-73-16,-26-17 74 0,-5-4-74 0,31 21 83 15,0 0-83-15,-32-24 84 0,-1-2-84 0,33 26 48 16,0 0-48-16,-38-27 48 0,-9-4-48 0,47 31 17 15,0 0-17-15,-51-29 17 0,-5-2-17 0,56 31 43 16,0 0-43-16,-55-29 44 0,-5-4-44 0,10 6 42 0,5 0-42 0,10 9 42 16,7 10-42-16,28 8 15 0,0 0-15 0,-49-16 16 15,-15-1-16-15,64 17 33 0,0 0-33 0,-80-24 33 16,-18 0-33 0,98 24 5-16,0 0-5 0,-89-18 6 0,0-1-6 0,89 19 10 0,0 0-10 0,-90-14 10 15,-3 7-10-15,93 7 39 0,0 0-39 0,-87-10 39 16,2 3-39-16,85 7 1 0,0 0-1 0,-89-2 2 15,0 4-2-15,89-2 8 0,0 0-8 0,-94 5 8 16,-5 7-8-16,99-12 0 0,0 0 0 0,-92 12 0 16,1 7 0-16,91-19 0 0,0 0 0 0,-92 21 0 15,-6 1 0-15,16-2-1 0,12-1 1 0,23-5 0 16,21-4 0-16,-12 9-1 0,-7 5 1 0,13-7 0 0,11-1 0 16,21-16 0-16,0 0 0 0,-38 27 0 15,-9 2 0-15,47-29-2 0,0 0 2 0,-50 43-2 0,-13 8 2 16,21-16-5-16,11-8 5 0,15-12-5 0,12-11 5 15,-1 1-38-15,2-2 38 0,-8 16-38 0,-10 14 38 0,6-4-2 16,1 3 2-16,2-9-1 0,6-8 1 0,6-15-3 16,0 0 3-16,-7 29-3 0,2 9 3 15,5-38-21-15,0 0 21 0,0 39-21 0,4 4 21 0,-4-43-1 16,0 0 1-16,8 43 0 0,1-4 0 0,5-4-7 16,3-3 7-16,-1-8-7 0,2-2 7 0,-18-22-4 15,0 0 4-15,34 28-3 0,13 1 3 0,-47-29-20 16,0 0 20-16,53 34-19 0,6 6 19 0,-59-40-23 0,0 0 23 15,78 49-22-15,18 8 22 0,-96-57-15 0,0 0 15 16,99 48-14-16,8-4 14 0,-107-44-5 0,0 0 5 0,102 40-5 16,3-4 5-16,-105-36-4 0,0 0 4 0,112 31-3 15,2-4 3-15,-18-5-6 0,-12-5 6 0,-6-1-6 16,-6-2 6-16,-72-14-1 0,0 0 1 0,94 17 0 16,16-5 0-16,-18-2-2 0,-7-3 2 0,-1-2-2 15,-6-2 2-15,2-3-2 0,-5-1 2 0,-7-1-1 16,-5-1 1-16,-63 3-4 0,0 0 4 0,96-7-4 15,15-5 4-15,-18 1-13 0,-10 1 13 0,-3 3-12 16,-3 4 12-16,-77 3-4 0,0 0 4 0,98-10-3 16,13-6 3-16,-111 16-7 0,0 0 7 0,115-20-7 15,5-6 7-15,-120 26-1 0,0 0 1 0,117-31 0 16,0-5 0-16,-117 36-13 0,0 0 13 0,104-43-13 0,-11-3 13 16,-93 46-4-16,0 0 4 0,85-45-3 15,-8-1 3-15,-77 46 11 0,0 0-11 0,55-39 11 0,-11 3-11 16,-44 36 63-16,0 0-63 0,30-29 63 0,-13 3-63 15,-17 26 65-15,0 0-65 0,5-24 66 0,-10 2-66 16,5 22 53-16,0 0-53 0,-17-31 54 0,-13-7-54 16,30 38 57-16,0 0-57 0,-47-58 57 0,-16-17-57 15,11 13 39-15,0 2-39 0,10 12 40 0,3 9-40 16,39 39 10-16,0 0-10 0,-55-45 10 0,-8 1-10 0,63 44 3 16,0 0-3-16,-77-54 3 0,-11-4-3 15,7 8-30-15,1 6 30 0,2 11-30 0,1 11 30 0,-3 5-167 16,-4 7 167-16,-3 1-166 0,-2 2 166 0,89 7-130 15,0 0 130-15,-139-5-129 0,-33 2 129 0,-140-6-980 0</inkml:trace>
  <inkml:trace contextRef="#ctx0" brushRef="#br0" timeOffset="7946.28">8515 8624 740 0,'0'0'0'0,"0"0"0"0,-17 36 0 0,17-36 13 15,0 0-13-15,-12 27 13 0,-2 6-13 0,14-33-26 0,0 0 26 16,-18 29-26-16,1 0 26 0,17-29-64 16,0 0 64-16,-21 27-63 0,-3-6 63 0,24-21-128 0,0 0 128 15,-47 50-237-15,94-100 237 0</inkml:trace>
  <inkml:trace contextRef="#ctx0" brushRef="#br0" timeOffset="8737.955">7165 10082 875 0,'0'0'0'0,"4"-5"0"15,-4-6 0-15,0 11 102 0,0 0-102 0,3-5 102 16,-1 2-102-16,-2 3 49 0,0 0-49 15,0 0 49-15,4-2-49 0,-4 2 34 0,0 0-34 0,0 0 34 0,0 0-34 16,0 0 4-16,0 0-4 0,0 0 5 16,0 3-5-16,0-3 38 0,0 0-38 0,0 0 38 0,0 6-38 0,0-6 11 15,0 0-11-15,0 0 11 0,0-6-11 0,0 6 22 16,0 0-22-16,3-6 22 0,6-3-22 0,-9 9 38 16,0 0-38-16,17-26 39 0,6-10-39 0,-23 36 6 15,0 0-6-15,36-42 6 16,6-12-6-16,-42 54 30 0,0 0-30 0,52-53 30 0,8-5-30 0,-60 58 10 15,0 0-10-15,71-68 11 0,14-9-11 0,-85 77 1 16,0 0-1-16,77-66 2 0,0 1-2 0,-77 65 11 16,0 0-11-16,75-53 11 0,-6 7-11 0,-15 10 0 15,-12 9 0-15,-12 8 1 0,-13 10-1 0,1 1 3 16,-1 1-3-16,-8 2 3 0,-6 3-3 0,1 0 11 0,1-5-11 0,-2 4 11 16,-3-2-11-16,0 5 3 0,0-4-3 15,0 4 4-15,0 0-4 0,0 0 0 0,6 0 0 0,-6 0 0 16,0-3 0-16,0 3-54 0,0 0 54 0,0 0-53 15,0 0 53-15,0 0-147 0,0 0 147 0,-4 0-147 16,2 0 147-16,2 0-127 0,0 0 127 0,-8-2-126 16,-3-1 126-16,-6-6-639 0</inkml:trace>
  <inkml:trace contextRef="#ctx0" brushRef="#br0" timeOffset="9090.923">7745 9061 1177 0,'0'0'0'0,"11"3"0"0,8 2 0 0,-19-5 106 15,0 0-106-15,9 4 107 0,-4-4-107 0,-5 0 59 16,0 0-59-16,3 0 59 0,-1-7-59 0,-2 7-15 15,0 0 15-15,11-5-15 0,-1-6 15 0,-10 11-61 16,0 0 61-16,16-5-61 0,5-3 61 0,-21 8-46 16,0 0 46-16,21-7-46 0,-4 2 46 0,-17 5-22 15,0 0 22-15,21-4-22 0,-2 4 22 0,-19 0-20 0,0 0 20 16,19 2-19-16,-1 1 19 0,-18-3-9 0,0 0 9 16,17 7-9-16,1 5 9 0,-18-12 0 15,0 0 0-15,20 16 0 0,-2 3 0 16,-18-19 0-16,0 0 0 0,16 20 0 0,-3-3 0 0,-13-17-14 0,0 0 14 0,13 23-13 15,-5 4 13 1,-8-27-157-16,0 0 157 0,4 19-157 0,-1-2 157 0,6 22-518 0</inkml:trace>
  <inkml:trace contextRef="#ctx0" brushRef="#br0" timeOffset="9905.64">8510 8403 1132 0,'0'0'0'0,"-14"5"0"0,-7 2 0 15,14-5 85-15,11-4-85 0,-1 0 85 0,6 0-85 0,-4-1 35 16,2 3-35-16,-1-3 36 0,-3 3-36 15,2 0 7-15,-5 0-7 0,0 0 8 0,0 0-8 0,0 0 0 16,0 0 0-16,0 0 1 0,0 0-1 0,0 0 1 16,0 0-1-16,0 0 2 0,-3-2-2 0,3 2 1 15,0 0-1-15,-2-2 1 0,-1 0-1 0,3 2 1 0,0 0-1 16,-9 0 2-16,-3 0-2 0,12 0 0 0,0 0 0 16,-14 4 0-16,-5 1 0 0,19-5-2 0,0 0 2 15,-21 15-1-15,-2 6 1 0,23-21-11 0,0 0 11 16,-21 24-11-16,-2 3 11 0,23-27-16 0,0 0 16 0,-15 38-15 15,-3 10 15-15,18-48-26 0,0 0 26 0,-8 45-25 16,-1 4 25-16,9-49-13 0,0 0 13 0,0 43-12 16,5-3 12-16,-5-40-41 15,0 0 41-15,14 30-41 0,10-4 41 0,1-11-37 0,10-8 37 0,-6-3-37 16,1-8 37-16,-30 4-4 0,0 0 4 0,35-15-3 16,10-13 3-16,-45 28-2 0,0 0 2 0,44-39-1 15,6-7 1-15,-50 46-2 0,0 0 2 0,47-45-1 16,4-3 1-16,-51 48 0 0,0 0 0 0,38-43 0 15,-3 2 0-15,-7 12 2 0,-6 5-2 0,-4 5 2 16,-8 11-2-16,-1-1 12 0,-4 6-12 0,-1-1 12 16,-3 1-12-16,3 3 39 0,-1 0-39 0,-3 0 39 0,0 0-39 15,0 0 52-15,-3 0-52 0,3 0 53 0,0 0-53 16,0 0 59-16,0 0-59 0,0 0 60 0,0 0-60 16,0 0 34-16,-4 0-34 0,4 0 35 0,0 0-35 0,0 0 28 15,-1 3-28-15,1-3 28 0,-4 4-28 0,4-4 34 16,-3 0-34-16,3 0 34 0,0 0-34 15,0 0 6-15,0 0-6 0,0 0 6 0,0 0-6 0,0 0 18 16,0 0-18-16,0 0 19 0,-2 3-19 0,2-3 1 16,0 0-1-16,0 0 1 0,-4 5-1 0,4-5 1 15,0 0-1-15,-3 4 1 0,-1 4-1 0,4-8-5 0,0 0 5 16,-1 19-5-16,1 5 5 0,0-24-26 0,0 0 26 16,8 28-25-16,5 1 25 0,-13-29-31 15,0 0 31-15,17 22-31 0,7-7 31 0,-24-15-7 0,0 0 7 0,32 4-6 16,1-6 6-16,-33 2 0 0,0 0 0 15,30-5 0-15,-4-10 0 0,-26 15 20 0,0 0-20 0,21-9 20 16,-9-3-20 0,-12 12 52-16,0 0-52 0,8-12 52 0,-8-2-52 0,0 2 35 0,-3 0-35 15,-2 4 36-15,1 1-36 0,-4 2-22 0,-1-4 22 0,0 1-22 16,2 4 22-16,7 4-142 0,0 0 142 0,-22-10-141 16,-8-2 141-16,-26-9-973 0</inkml:trace>
  <inkml:trace contextRef="#ctx0" brushRef="#br0" timeOffset="10789.138">10996 10486 382 0,'0'0'0'16,"2"-5"0"-16,5-2 0 0,-7 7 150 0,0 0-150 0,2-7 150 15,-1 2-150-15,-1 5 119 16,0 0-119-16,0 0 120 0,0-3-120 0,0 3 65 0,0 0-65 0,2-4 66 16,2-1-66-16,-4 5 40 0,0 0-40 0,12-15 41 15,9-9-41-15,-21 24 40 0,0 0-40 0,31-35 40 16,11-9-40-16,-42 44 38 0,0 0-38 0,43-43 38 16,11-8-38-16,-54 51 9 0,0 0-9 0,72-65 9 15,13-11-9-15,-85 76 13 0,0 0-13 0,82-72 13 16,3-5-13-16,-85 77 25 0,0 0-25 0,79-72 26 15,-6 0-26-15,-73 72 1 0,0 0-1 0,68-61 2 16,-9 4-2-16,-59 57 2 0,0 0-2 0,59-56 3 16,-5 2-3-16,-54 54 0 0,0 0 0 0,48-48 0 15,-8 4 0-15,-40 44-50 0,0 0 50 0,24-26-49 16,-10 7 49-16,-14 19-118 0,0 0 118 0,10-12-118 16,-4 5 118-16,-6 7-137 0,0 0 137 0,-13 4-136 0,-13 10 136 15,-12 3-494-15</inkml:trace>
  <inkml:trace contextRef="#ctx0" brushRef="#br0" timeOffset="11086.356">11679 9686 292 0,'0'0'0'0,"19"-12"0"0,14-7 0 0,-19 11 107 16,-7 4-107-16,-7 4 107 0,-12 4-107 0,0 1 117 16,-2 3-117-16,5-1 117 0,2-7-117 0,7 0 65 15,0 0-65-15,-1 0 66 0,1 0-66 0,0 0 46 0,0 0-46 16,5-8 47-16,7-4-47 0,-12 12 21 0,0 0-21 15,17-12 21-15,8-4-21 0,-25 16 18 0,0 0-18 16,26-13 18-16,4-1-18 0,-30 14 4 0,0 0-4 16,31-10 4-16,0 1-4 0,-31 9 13 0,0 0-13 0,30-5 14 15,-2 1-14-15,-28 4 8 0,0 0-8 0,24 0 9 16,-3 2-9-16,-21-2 3 0,0 0-3 16,17 4 4-16,-4 2-4 0,-13-6-6 15,0 0 6-15,8 6-5 0,1 0 5 0,-9-6-35 0,0 0 35 0,4 7-35 16,-4 2 35-16,0-9-70 0,0 0 70 15,1 8-69-15,-1-2 69 0,0-6-136 0,0 0 136 0,0 0-135 16,0-2 135-16,0-2-364 0</inkml:trace>
  <inkml:trace contextRef="#ctx0" brushRef="#br0" timeOffset="11545.492">12482 8636 1009 0,'0'0'0'0,"-8"0"0"0,-1-4 0 0,9 4 49 16,0 0-49-16,-4 0 49 0,4 0-49 0,0 0 24 0,0 0-24 15,0 4 25-15,0-1-25 0,0-3 1 0,0 0-1 16,0 9 2-16,-5-4-2 0,5-5-4 16,0 0 4-16,-17 14-4 0,-8 6 4 0,25-20 6 0,0 0-6 0,-24 16 7 15,1-1-7-15,-1-1 57 0,1-2-57 16,8-2 57-16,6-1-57 0,-7 1 35 0,2-1-35 0,-3 6 36 16,-1 5-36-16,18-20 11 0,0 0-11 0,-15 31 11 15,1 10-11-15,14-41-2 0,0 0 2 16,-4 45-1-16,8 6 1 0,-4-51-28 0,0 0 28 0,12 48-28 15,14 0 28-15,-26-48-8 16,0 0 8-16,35 38-7 0,12-5 7 0,-2-13-20 0,2-4 20 0,-8-4-19 16,-5-6 19-16,-34-6-55 0,0 0 55 0,37-3-55 15,-2-4 55-15,-35 7-68 0,0 0 68 0,30-14-68 16,-4-4 68-16,-26 18-131 0,0 0 131 0,28-35-131 16,-2-6 131-16,-26 41-108 0,0 0 108 0,21-48-108 0,-4-8 108 15,21-49-314-15</inkml:trace>
  <inkml:trace contextRef="#ctx0" brushRef="#br0" timeOffset="11789.756">12641 9040 886 0,'0'0'0'0,"7"-7"0"0,1-8 0 16,-8 15 131-16,0 0-131 0,6-9 131 0,-3 6-131 0,-3 3 78 15,0 0-78-15,0 0 79 0,0 0-79 0,0 0 49 16,0 0-49-16,0 0 49 0,-2 3-49 0,2-3 35 0,0 0-35 15,0 0 35-15,-1 4-35 0,1-4 2 0,0 0-2 0,-2 5 2 16,2-2-2-16,0-3 9 0,0 0-9 16,2 21 9-16,1 13-9 0,2 4 3 0,2 5-3 0,2 3 4 31,0-2-4-31,-9-44-65 0,0 0 65 0,12 59-64 0,5 11 64 0,-17-70-83 0,0 0 83 0,13 51-82 16,-5-8 82-16,15 53-826 0</inkml:trace>
  <inkml:trace contextRef="#ctx0" brushRef="#br0" timeOffset="12845.837">16134 11409 124 0,'0'0'0'0,"5"-5"0"0,5-3 0 0,-10 8 66 0,0 0-66 0,6-5 67 15,1 1-67-15,-7 4 78 0,0 0-78 0,0 0 78 16,1-3-78-16,-1 3 96 0,0 0-96 0,4 0 97 16,3 3-97-16,-7-3 90 0,0 0-90 0,10-3 91 15,9-2-91-15,-19 5 72 0,0 0-72 0,30-16 73 16,8-11-73-16,-38 27 40 0,0 0-40 0,51-40 41 15,13-8-41-15,-4 2 37 0,-1-2-37 0,5-7 37 0,8-3-37 16,-72 58 8-16,0 0-8 0,76-67 8 0,4-5-8 16,-80 72 5-16,0 0-5 0,79-68 6 0,-1 1-6 0,-13 16 1 15,-11 10-1-15,-16 10 1 0,-12 10-1 0,-7 6 2 16,-5 3-2-16,-5 5 2 0,-4 5-2 0,4-1 5 16,0-1-5-16,-4 4 5 0,-3 0-5 15,3 0-11-15,-2-3 11 0,3 3-11 0,-3-2 11 0,-3 2-125 16,0 0 125-16,9-3-124 0,-4-1 124 0,-5 4-123 0,0 0 123 15,3-8-123-15,-1-3 123 0,5-6-369 0</inkml:trace>
  <inkml:trace contextRef="#ctx0" brushRef="#br0" timeOffset="13149.874">16796 10692 606 0,'0'0'0'0,"10"-5"0"16,2-4 0-16,-12 9 45 0,0 0-45 0,14-7 45 16,0-1-45-16,-14 8 41 0,0 0-41 0,25-16 41 15,8-3-41-15,-33 19 10 0,0 0-10 0,31-19 11 16,7 2-11-16,-38 17 11 0,0 0-11 0,37-20 11 16,1 1-11-16,-38 19 15 0,0 0-15 0,39-12 15 15,-6 0-15-15,-33 12 8 0,0 0-8 0,29-10 9 16,-3 4-9-16,-26 6 9 0,0 0-9 0,25 0 10 15,-2 4-10-15,-23-4 23 0,0 0-23 0,15 5 24 0,1 4-24 16,-16-9 6-16,0 0-6 0,14 13 7 0,0 6-7 0,-14-19 1 16,0 0-1-16,10 22 1 0,-3 2-1 0,-7-24-56 15,0 0 56-15,5 28-55 0,-3 3 55 0,-2-31-126 16,0 0 126-16,5 24-125 16,1-6 125-16,6 25-349 0</inkml:trace>
  <inkml:trace contextRef="#ctx0" brushRef="#br0" timeOffset="13522.874">17857 10034 1367 0,'0'0'0'0,"-6"0"0"16,1 0 0-16,5 0 110 16,0 0-110-16,-5 0 110 0,5 0-110 0,0 0 52 0,0 0-52 15,0 0 53-15,5 0-53 0,-5 0-3 0,0 0 3 0,0 0-3 16,0 0 3-16,0 0-51 0,0 0 51 0,-12 7-51 16,-4 1 51-16,-3 4-43 0,-2 4 43 0,7-8-43 15,4-1 43-15,-1-4 0 0,3 3 0 0,-8 12 1 0,-7 6-1 16,8-1 16-16,-4 6-16 0,8-12 17 0,2-3-17 15,9-14-1-15,0 0 1 0,-7 32-1 16,6 11 1-16,1-43-3 0,0 0 3 0,8 43-2 0,10-2 2 16,-18-41-20-16,0 0 20 0,29 34-19 0,13-6 19 15,-42-28-95-15,0 0 95 0,51 15-95 0,10-15 95 0,-61 0-206 16,0 0 206-16,57-15-206 0,1-16 206 0,57-14-552 16</inkml:trace>
  <inkml:trace contextRef="#ctx0" brushRef="#br0" timeOffset="13846.988">18080 10258 695 0,'0'0'0'15,"3"4"0"-15,6-1 0 16,-9-3 94-16,2 2-94 0,-2-2 94 0,0 0-94 0,0 0 56 0,0 0-56 16,0 0 56-16,0 3-56 0,0-3 60 0,0 0-60 0,0 0 61 15,7 7-61-15,-2-5 55 0,2 1-55 0,0-1 55 16,3 0-55-16,-10-2 48 0,0 0-48 0,5 0 49 15,2 0-49-15,-7 0 49 0,0 0-49 0,6 0 50 16,-1 0-50-16,-5 0 22 0,0 0-22 0,5 0 22 16,-1 3-22-16,-4-3 36 0,0 0-36 0,3 0 37 15,0 3-37-15,-3-3 12 0,0 0-12 0,-5 24 13 16,-2 9-13-16,7-33 29 0,0 0-29 0,-8 36 29 16,-5 5-29-16,3-5 6 0,3 0-6 0,0-12 6 15,5-5-6-15,-1-4-1 0,3-3 1 0,5 4 0 16,5-1 0-16,-10-15-34 0,0 0 34 0,20 9-33 0,7-4 33 15,-27-5-131-15,0 0 131 0,42-14-131 0,14-12 131 16,42-13-886-16</inkml:trace>
  <inkml:trace contextRef="#ctx0" brushRef="#br0" timeOffset="14903.904">19820 13604 1199 0,'0'0'0'0,"12"0"0"15,11 0 0-15,-23 0 0 0,0 0 0 0,26-5 0 16,7-4 0-16,-33 9-116 0,0 0 116 0,28-19-116 16,-2-6 116-16,28-20-637 0</inkml:trace>
  <inkml:trace contextRef="#ctx0" brushRef="#br0" timeOffset="15138.946">20926 14008 516 0,'0'0'0'0,"18"-7"0"0,11-3 0 0,18-7-327 0</inkml:trace>
  <inkml:trace contextRef="#ctx0" brushRef="#br0" timeOffset="16223.137">22231 13164 236 0,'0'0'0'0,"2"-2"0"0,3-5 0 0,-5 7 56 16,0 0-56-16,4-3 56 0,1-1-56 0,-5 4 59 15,0 0-59-15,3-3 59 0,2 1-59 0,-5 2 47 16,0 0-47-16,0 0 48 0,2-3-48 0,-2 3 42 16,0 0-42-16,0 0 43 0,0 0-43 0,0 0 52 15,0 0-52-15,0 0 52 0,0 0-52 16,0 0 48-16,0 0-48 0,0 0 48 0,0 0-48 0,0 0 21 0,0 0-21 16,0 0 21-16,0 0-21 0,0 0 21 0,0 0-21 15,0 0 21-15,0 0-21 0,0 0 4 16,0 0-4-16,0 0 4 0,0 0-4 0,0 0 0 0,0 0 0 0,0 0 0 15,0 0 0-15,0 0 0 0,0 0 0 0,0 0 1 16,0 0-1-16,0 0 10 0,0 0-10 0,0 0 11 16,0 0-11-16,0 0 25 15,0 0-25-15,0 0 26 0,0 0-26 0,0 0 21 0,0 0-21 0,0 0 21 16,0 0-21-16,0 0 26 0,0 0-26 0,0 0 26 16,0 0-26-16,0 0 14 0,0 0-14 0,0 0 15 15,0 0-15-15,0 0 35 0,0 0-35 0,0 0 36 16,0 0-36-16,0 0 35 0,0 0-35 0,2-4 36 15,3-1-36-15,-5 5 43 0,0 0-43 0,14-14 44 16,5-6-44-16,-19 20 35 0,0 0-35 0,30-28 36 16,10-8-36-16,-5 4 45 0,0-2-45 0,-2 1 45 15,0 2-45-15,-4 4 18 0,-1 1-18 0,-2 4 18 16,-5 1-18-16,-21 21 21 0,0 0-21 0,27-22 21 16,0 2-21-16,-27 20 9 0,0 0-9 0,27-23 9 0,0 6-9 0,-27 17 1 15,0 0-1-15,20-15 1 0,-3 6-1 0,-17 9-1 16,0 0 1-16,9-7-1 0,-2 2 1 15,-7 5-41-15,0 0 41 0,3-2-41 0,-3 2 41 0,0 0-77 16,0 0 77-16,-10 6-76 0,-13 0 76 16,-10 8-960-16</inkml:trace>
  <inkml:trace contextRef="#ctx0" brushRef="#br0" timeOffset="16548.278">22519 12693 953 0,'0'0'0'0,"5"0"0"15,5 1 0-15,-10-1 88 0,0 0-88 0,7 0 88 16,0-1-88-16,-7 1 23 0,0 0-23 0,9-4 24 16,1 1-24-16,-10 3 8 0,0 0-8 0,19-9 8 15,6-1-8-15,-25 10-1 0,0 0 1 16,28-9-1-16,3 1 1 0,-31 8-1 0,0 0 1 0,33-4 0 15,4 6 0-15,-37-2 0 0,0 0 0 0,31 5 0 16,1 2 0-16,-32-7 0 0,0 0 0 0,26 10 1 16,-2 6-1-16,-24-16 3 0,0 0-3 0,19 12 3 15,-3 3-3-15,-16-15-2 0,0 0 2 0,10 14-2 16,-3-2 2-16,-7-12-116 0,0 0 116 0,4 10-115 16,-4 0 115-16,0-10-109 0,0 0 109 0,-7 6-108 0,-7-3 108 15,-7 6-471-15</inkml:trace>
  <inkml:trace contextRef="#ctx0" brushRef="#br0" timeOffset="16775.705">23160 12398 527 0,'0'0'0'0,"-7"-4"0"16,-4-6 0-16,-6-3-336 0</inkml:trace>
  <inkml:trace contextRef="#ctx0" brushRef="#br0" timeOffset="16946.626">23144 12406 382 0,'0'0'0'0,"-2"-5"0"15,-6-2 0-15,4 7 183 0,1-3-183 16,-1 3 184-16,2 3-184 0,-3-1 138 0,2 5-138 0,-4-2 138 16,1 2-138-16,6-7 89 0,0 0-89 0,-8 19 90 15,-4 10-90-15,12-29 53 0,0 0-53 0,-7 38 54 0,1 5-54 16,6-43 33-16,0 0-33 0,-1 44 34 0,4 2-34 16,4-5-2-16,3-3 2 0,-4-12-1 15,-3-9 1-15,-3-17-73 0,0 0 73 0,12 21-72 0,8-3 72 16,-20-18-94-16,0 0 94 0,24 9-94 15,2-9 94-15,25 8-698 0</inkml:trace>
  <inkml:trace contextRef="#ctx0" brushRef="#br0" timeOffset="17485.718">23226 12734 807 0,'0'0'0'0,"2"-5"0"16,-1-4 0-16,-1 9-56 0,0 0 56 0,6-7-56 15,1-1 56-15,-7 8-56 0,0 0 56 0,6-7-55 16,3-4 55-16,-9 11-14 0,0 0 14 0,7-6-13 15,0-1 13-15,-7 7 53 0,0 0-53 16,4-4 54-16,-1 4-54 0,-3 0 83 0,0 0-83 0,0 0 84 16,4-3-84-16,-4 3 94 0,0 0-94 0,0 0 94 15,0 0-94-15,0 0 98 0,0 0-98 0,0 0 98 16,5 5-98-16,-5-5 46 0,0 0-46 0,2 7 46 0,3 3-46 16,-5-10 46-16,0 0-46 0,5 14 46 15,2 3-46-15,-7-17 46 0,0 0-46 0,5 17 47 0,0 2-47 16,-5-19 17-16,0 0-17 0,6 21 17 15,1-6-17-15,-7-15 22 0,0 0-22 0,7 15 23 0,0-3-23 16,1-3 8-16,4-4-8 0,-5-2 9 0,-1-1-9 16,2-2 0-16,1-2 0 0,0-1 0 0,-2-2 0 0,1 0 15 15,3-2-15-15,-2 2 15 0,1 0-15 0,-10 5 1 16,0 0-1-16,9-5 1 0,1-1-1 16,-10 6 3-16,0 0-3 0,9-3 4 0,-2-2-4 0,-7 5 7 15,0 0-7-15,7-2 7 0,-2 0-7 0,2 4 13 16,0 0-13-16,-3 0 14 0,-1 1-14 0,2-3 15 15,-3 3-15-15,0 1 15 0,-1-2-15 0,3 1-24 16,-1 0 24-16,-3-3-23 0,4 4 23 0,-4-4-139 16,0 0 139-16,7-5-139 0,2-4 139 0,6-5-935 0</inkml:trace>
  <inkml:trace contextRef="#ctx0" brushRef="#br0" timeOffset="23360.372">10892 7910 113 0,'0'0'0'0,"0"0"0"0,0 0 0 0,0 0 31 16,0 0-31-16,0 0 31 0,3 1-31 0,-3-1 6 16,0 0-6-16,0 0 7 0,4 0-7 0,-4 0 12 15,0 0-12-15,0 0 13 0,0 0-13 0,0 0 34 16,0 0-34-16,0 0 34 0,0 0-34 0,0 0 16 15,0 0-16-15,0 0 17 0,0 0-17 0,0 0 29 0,0 0-29 16,0 0 29-16,0 0-29 0,0 0 20 16,0 0-20-16,0 4 20 0,0 1-20 0,-4 7 41 0,1 3-41 0,-3 2 41 15,-1 9-41-15,7-26 43 0,0 0-43 0,-10 39 43 16,-7 9-43-16,17-48 35 0,0 0-35 0,-13 45 35 16,1 1-35-16,12-46 34 0,0 0-34 15,-12 43 34-15,3-4-34 0,1-6 14 0,-1-6-14 0,4-8 15 16,3-7-15-16,0-3 6 0,2-2-6 0,0-4 6 15,0-3-6-15,0 0-15 0,0 0 15 0,2-8-15 16,5-10 15-16,-7 18-148 0,0 0 148 0,9-29-148 16,-4-10 148-16,11-31-228 15</inkml:trace>
  <inkml:trace contextRef="#ctx0" brushRef="#br0" timeOffset="23803.358">10815 7959 505 0,'0'0'0'0,"0"0"0"0,0 0 0 0,0 0 79 16,7 0-79-16,-2 0 79 0,-1 0-79 0,-3 0 66 16,3 0-66-16,-1 0 66 0,1-3-66 0,-4 3 48 15,0 0-48-15,5 0 48 0,-3 3-48 0,-2-3 34 0,0 0-34 16,7 4 34-16,5 4-34 0,-12-8 13 0,0 0-13 15,12 12 14-15,7 7-14 0,-19-19 21 0,0 0-21 0,25 17 21 16,4 5-21-16,-29-22 0 16,0 0 0-16,27 21 0 0,6 0 0 0,-33-21-10 0,0 0 10 0,26 17-9 15,-2-4 9-15,-24-13-5 0,0 0 5 0,19 12-5 16,0-1 5-16,-19-11 0 0,0 0 0 0,14 8 0 16,-1-1 0-16,-13-7 28 15,0 0-28-15,5 9 28 0,-2-6-28 0,-3-3 43 0,0 0-43 16,0 9 43-16,-3-3-43 0,3-6 16 0,0 0-16 0,-14 18 17 15,-7 4-17-15,21-22 22 0,0 0-22 0,-17 17 23 16,-1-2-23-16,18-15 15 0,0 0-15 0,-16 12 15 16,3-3-15-16,13-9 4 0,0 0-4 0,-9 7 5 15,0-2-5-15,9-5-17 0,0 0 17 0,-7 0-17 16,2-5 17 0,5 5-69-16,0 0 69 0,2-16-69 0,5-11 69 0,-7 27-151 0,8-31 0 15,1-7 151-15,-9 38-163 0,0 0 163 0,12-39-162 16,-3-2 162-16,12-40-244 0</inkml:trace>
  <inkml:trace contextRef="#ctx0" brushRef="#br0" timeOffset="24361.465">11137 7932 135 0,'0'0'0'0,"0"3"0"0,-5 1 0 0,5-4 68 16,0 0-68-16,2 5 68 0,5-5-68 0,2 0 90 15,-4 0-90-15,2 0 90 0,-6 0-90 0,3 0 99 16,-1 0-99-16,-3 0 99 0,2 0-99 0,-2 0 92 15,0 0-92-15,0 0 92 0,0 0-92 0,0 0 85 0,0 0-85 16,0 0 85-16,0 0-85 0,0 0 59 0,0 0-59 16,0 0 60-16,0 0-60 0,0 3 29 0,2 1-29 15,3 4 29-15,-3 4-29 0,-2-12 10 0,0 0-10 16,7 21 11-16,2 10-11 0,-9-31 1 0,0 0-1 0,8 27 2 16,4 0-2-16,-12-27-1 0,0 0 1 15,9 21 0-15,3-2 0 0,-12-19-10 0,0 0 10 16,11 8-10-16,4-4 10 0,-15-4-2 0,0 0 2 0,13-7-1 15,-5-7 1-15,5-1 0 0,-5-6 0 0,-2 6 1 16,-3 1-1-16,2 0 16 0,-1-1-16 0,-1 3 17 16,-3 0-17-16,0-2 17 0,0 2-17 0,0 2 17 15,0 3-17-15,0-3 17 0,-3 5-17 0,3-4 17 16,0 6-17-16,0 3 15 0,0 0-15 0,0-7 16 16,0 2-16-16,0 5 16 0,0 0-16 0,0-4 17 15,0 1-17-15,0 3 25 0,-4-3-25 0,4 3 26 0,0 0-26 16,0 0 2-16,0 0-2 0,0 0 3 0,0 0-3 15,0 0 0-15,0 0 0 0,0 0 1 16,0 0-1-16,0 0-2 0,0 0 2 0,0 0-1 0,0 0 1 16,0 0-21-16,0 0 21 0,7 6-21 0,-2 1 21 0,-5-7-24 15,0 0 24-15,13 14-23 0,-1 5 23 0,-12-19-9 16,0 0 9-16,14 27-8 0,-2 6 8 0,-12-33-11 16,0 0 11-16,12 34-10 0,-3-3 10 0,-9-31-9 15,0 0 9-15,2 39-8 0,-4 1 8 0,2-40-24 16,0 0 24-16,-4 36-23 0,-1-2 23 0,5-34-71 15,0 0 71-15,-10 32-70 0,-4-1 70 0,14-31-122 0,0 0 122 16,-9 21-122-16,0-2 122 16,9-19-179-16,0 0 179 0,-14 8-178 0,2-8 178 0,-12 7-246 15</inkml:trace>
  <inkml:trace contextRef="#ctx0" brushRef="#br0" timeOffset="24701.011">11710 7500 987 0,'0'0'0'0,"-8"2"0"16,-6 3 0-16,7-2 80 0,10-3-80 0,-3 4 80 0,0-3-80 15,0 3 56-15,4-1-56 0,-4 4 56 16,2 3-56-16,-2-10 16 0,0 0-16 0,-6 30 17 0,-2 14-17 15,8-44 0-15,0 0 0 0,-16 50 1 0,-3 10-1 16,19-60-1-16,0 0 1 0,-23 63 0 0,-3 7 0 16,26-70-4-16,0 0 4 0,-38 95-3 0,-6 14 3 15,44-109-1-15,0 0 1 0,-42 100 0 0,-1-10 0 0,43-90 0 16,0 0 0-16,-33 83 0 0,0-13 0 0,33-70 0 16,0 0 0-16,-21 51 1 0,10-15-1 0,11-36-63 15,0 0 63-15,-10 24-62 0,8-17 62 0,2-7-176 16,0 0 176-16,-3 9-176 0,6-9 176 0,-1 8-502 15</inkml:trace>
  <inkml:trace contextRef="#ctx0" brushRef="#br0" timeOffset="25631.004">11761 7999 1020 0,'0'0'0'16,"-12"0"0"-16,-6 3 0 0,15-3 112 0,6 0-112 0,3 0 112 15,1 0-112-15,-2 0 53 0,2 0-53 0,-2 2 53 16,-2 1-53-16,-3 4 2 0,2-4-2 0,-4 6 3 16,2-2-3-16,0-7-1 0,0 0 1 0,-6 20-1 15,-3 8 1-15,9-28-14 0,0 0 14 0,-9 27-13 0,0-3 13 16,9-24 0-16,0 0 0 0,-8 24 1 0,1-2-1 15,7-22 8-15,0 0-8 0,-6 18 9 0,1-3-9 16,5-15-1-16,0 0 1 0,-3 9 0 0,-1-3 0 16,4-6-67-16,0 0 67 0,4-6-66 0,-1-12 66 15,-3 18-105-15,0 0 105 0,9-27-104 0,0-11 104 0,-1 2-91 16,-4 0 91-16,1 2-90 0,0 5 90 16,-5 29-87-16,0 0 87 0,4-31-86 0,-1 4 86 15,-3 27-39-15,0 0 39 0,0-21-38 0,-3 2 38 16,3 19 0-16,0 0 0 0,-4-12 0 0,3 0 0 0,1 12 8 15,0 0-8-15,-6-6 9 0,3 2-9 0,3 4 28 16,0 0-28-16,0 0 28 0,-4-2-28 0,4 2 21 16,0 0-21-16,0 0 21 0,0 6-21 0,-3 0 26 0,3 1-26 15,-2-2 26-15,2 1-26 0,0 0 14 0,2 0-14 16,5 4 15-16,-2 2-15 0,-5-12 28 0,0 0-28 0,12 19 28 16,4 1-28-1,-16-20 19-15,0 0-19 0,19 19 20 0,6 2-20 0,-25-21 17 0,0 0-17 0,24 15 17 16,4 0-17-16,-28-15 18 0,0 0-18 0,28 14 18 15,-2 0-18-15,-26-14 15 0,0 0-15 16,21 12 15-16,-4-4-15 0,-17-8 26 0,0 0-26 0,14 7 26 16,-2-3-26-16,-12-4 30 0,0 0-30 0,7 5 30 15,-2 0-30-15,-5-5 37 0,0 0-37 0,-3 7 37 16,-2 0-37-16,5-7 33 16,0 0-33-16,-18 15 33 0,-6 7-33 0,24-22 49 0,0 0-49 15,-21 17 50-15,0 1-50 0,21-18 29 0,0 0-29 0,-19 10 29 16,3-2-29-16,16-8-1 0,0 0 1 0,-14 6 0 15,4 0 0-15,10-6 2 0,0 0-2 0,-11-3 3 16,4-9-3-16,7 12-1 0,0 0 1 0,0-19 0 0,7-8 0 16,-7 27-61-16,0 0 61 0,11-29-61 0,5-6 61 15,-16 35-58-15,0 0 58 0,15-32-57 0,3 1 57 0,-18 31-64 16,0 0 64-16,14-27-63 0,1 6 63 16,-15 21-48-16,0 0 48 0,9-19-48 0,-4 7 48 15,-5 12-1-15,0 0 1 0,5-8 0 0,-1 4 0 0,-4 4 5 16,0 0-5-16,3-3 6 0,-3-1-6 0,0 4 27 15,0 0-27-15,0 0 27 0,0 0-27 0,0 0 32 16,0 0-32-16,0 0 33 0,0 0-33 0,0 0 36 16,0 0-36-16,2 0 37 0,5-1-37 0,-7 1 33 0,0 0-33 15,9-2 33-15,0 0-33 0,-9 2 22 0,0 0-22 16,15 0 23-16,6 0-23 0,2 2 11 16,1 1-11-16,-6 1 11 0,-1-4-11 0,-3 3 5 0,2 2-5 0,-2 2 6 15,1-3-6-15,-3 4 3 0,6 1-3 16,-6-2 3-16,-2-2-3 15,-10-5 0-15,0 0 0 0,20 10 0 0,-1 2 0 0,-19-12-33 0,0 0 33 0,21 12-33 16,3 0 33-16,-24-12-104 0,0 0 104 16,25 9-103-16,2-3 103 0,-27-6-126 0,0 0 126 0,21 0-126 15,-3-10 126-15,22 0-464 0</inkml:trace>
  <inkml:trace contextRef="#ctx0" brushRef="#br0" timeOffset="25844.175">12313 7725 527 0,'0'0'0'0,"4"13"0"0,4 8 0 16,-8-21 70-16,0 0-70 0,0 3 71 0,0-6-71 0,0 3 65 15,0 0-65-15,0 0 65 0,-5-9-65 16,5 9 64-16,0 0-64 0,0-3 65 0,0 3-65 0,0 0 64 16,0 0-64-16,-3 12 64 15,-4 7-64-15,7-19 52 0,0 0-52 0,-11 39 52 0,-6 14-52 0,17-53 16 16,0 0-16-16,-21 65 17 0,-9 14-17 0,30-79-124 15,0 0 124-15,-48 106-124 0,-13 24 124 0,61-130-88 16,0 0 88-16,-47 84-88 0,0-22 88 16,-51 84-494-16</inkml:trace>
  <inkml:trace contextRef="#ctx0" brushRef="#br0" timeOffset="26666.76">11303 9170 404 0,'0'0'0'0,"0"-3"0"0,-5-4 0 0,5 7-66 0,0 0 66 16,0-8-66-16,0-8 66 0,0-8-128 0</inkml:trace>
  <inkml:trace contextRef="#ctx0" brushRef="#br0" timeOffset="28007.648">10733 18608 763 0,'-3'-3'0'0,"3"-4"73"0,0-5-73 0,-4 3 73 16,4 1-73-16,4 4 60 0,-1 2-60 0,-3 2 60 0,5-1-60 15,-5 1 32-15,0 0-32 0,4 0 33 16,-2-2-33-16,-2 2 6 0,0 0-6 0,3-3 6 16,1-4-6-16,-4 7 9 0,0 0-9 0,1-21 10 0,-1-8-10 15,-1-9 24-15,-3-8-24 0,1 0 25 0,1-6-25 0,2 52 6 16,0 0-6-16,-4-71 7 0,1-15-7 15,1-17 1-15,2-15-1 0,0 20 1 0,2 7-1 0,-2 91 1 16,0 0-1-16,0-104 1 0,3-7-1 0,-3 111 0 16,0 0 0-16,4-108 0 0,-2-2 0 0,-2 110 0 15,0 0 0-15,3-99 0 0,2 4 0 0,2 18 0 16,2 12 0-16,-6 29 0 0,-3 24 0 0,0-10 0 16,0 1 0-16,4-3 1 0,1-1-1 0,-5 25 6 15,0 0-6-15,4-43 7 0,4-10-7 0,1 0 3 0,-4-2-3 16,2 2 4-16,2 1-4 0,-9 52 2 0,0 0-2 15,9-58 3-15,1-4-3 0,-10 62-32 16,0 0 32-16,12-70-32 0,1-7 32 0,-13 77-87 16,0 0 87-16,8-46-86 0,-4 18 86 0,-4 28-84 0,0 0 84 0,3-23-84 15,-3 9 84-15,0 14-15 0,0 0 15 0,0-9-15 16,-2 6 15-16,2 3 0 0,0 0 0 0,0 0 0 16,-1 3 0-16,1-3 21 0,0 0-21 0,-4 16 21 15,4 6-21-15,0-22 28 0,0 0-28 0,0 24 28 16,4 5-28-16,-4-2 8 0,3 1-8 0,2-9 8 15,-3-7-8-15,-2-12 0 0,0 0 0 0,2 17 0 16,0 0 0-16,-2-17-43 0,0 0 43 0,3 17-43 16,-3 0 43-16,0-17-112 0,0 0 112 0,0 14-111 15,0-4 111-15,0-10-124 0,0 0 124 0,0 7-124 16,-3-2 124-16,1 7-164 0</inkml:trace>
  <inkml:trace contextRef="#ctx0" brushRef="#br0" timeOffset="28331.795">10768 16413 337 0,'0'0'0'0,"12"4"0"0,9 1 0 0,-12-3 15 15,-4-1-15-15,-5-1 15 0,-2-5-15 16,-1 2 41-16,-6-2-41 0,6-2 41 0,-3-2-41 0,6 9 40 0,0 0-40 16,0-6 40-16,0-3-40 0,0 9 47 15,0 0-47-15,0-7 47 0,0 0-47 0,0 7 70 0,0 0-70 16,0-7 70-16,2 1-70 0,-2 6 70 0,0 0-70 15,4-9 70-15,-1 0-70 0,-3 9 49 0,0 0-49 0,5-12 50 16,2-1-50-16,-7 13 39 0,0 0-39 0,14-17 40 16,0-4-40-16,-14 21 26 0,0 0-26 15,19-21 26-15,-1 1-26 0,-18 20 16 0,0 0-16 0,22-19 17 16,3 4-17-16,-25 15 35 0,0 0-35 0,26-6 36 16,4 6-36-16,-30 0 47 0,0 0-47 0,33 14 47 15,5 12-47-15,-8 5 34 0,-1 5-34 16,-3 0 35-16,-1 1-35 0,-25-37-111 0,0 0 111 0,22 52-111 15,3 9 111-15,18 53-796 0</inkml:trace>
  <inkml:trace contextRef="#ctx0" brushRef="#br0" timeOffset="30921.662">4474 16585 1423 0,'0'0'0'0,"0"0"166"15,0 0-166-15,0 0 167 0,0 0-167 16,0 0 117-16,0 0-117 0,0 0 118 0,0 0-118 0,0 0 55 0,0 0-55 16,0 0 55-16,0 0-55 0,0 0 0 15,0 0 0-15,0 0 0 0,0 0 0 0,0 0-35 16,0 0 35-16,0 0-35 0,0 0 35 0,0 0-81 0,0 0 81 0,0 0-81 16,0 0 81-16,0 0-223 0,0 0 223 15,0 0-222-15,0 0 222 0,0 0-953 0</inkml:trace>
  <inkml:trace contextRef="#ctx0" brushRef="#br0" timeOffset="31954.59">6761 16491 1334 0,'0'0'0'0,"0"0"117"0,0 0-117 0,0 0 118 15,0 0-118-15,0 0 75 0,0 0-75 0,0 0 75 0,0 0-75 16,0 0 40-16,0 0-40 0,0 0 40 16,0 0-40-16,0 0-30 0,0 0 30 0,0 0-30 0,0 0 30 0,0 0-75 15,0 0 75-15,0 0-75 0,0 0 75 0,0 0-198 16,0 0 198-16,0 0-197 0,9-18 197 15,0 1-787-15</inkml:trace>
  <inkml:trace contextRef="#ctx0" brushRef="#br0" timeOffset="47243.396">26173 7558 1110 0,'0'0'0'0,"-5"11"0"16,-5 6 0-16,6-9 110 0,3-1-110 0,-1-3 111 16,0-1-111-16,2-3 90 0,0 0-90 0,-5 17 90 15,-2 11-90-15,7-28 40 0,0 0-40 0,-18 34 41 16,-6 14-41-16,24-48 0 0,0 0 0 0,-35 55 0 16,-10 5 0-16,45-60 7 0,0 0-7 0,-59 77 7 0,-13 12-7 15,72-89 0-15,0 0 0 0,-69 77 1 0,-3-9-1 16,72-68 8-16,0 0-8 0,-50 50 8 0,13-16-8 15,37-34 0-15,0 0 0 0,-23 21 0 0,16-14 0 0,7-7-81 16,0 0 81-16,0 8-80 0,11-4 80 16,-11-4-231-16,0 0 231 0,31-11-230 0,18-9 230 0,33-11-634 15</inkml:trace>
  <inkml:trace contextRef="#ctx0" brushRef="#br0" timeOffset="47914.438">25456 7807 561 0,'0'0'0'0,"12"-2"0"0,9 2 0 0,-21 0 17 16,0 0-17-16,21 0 17 0,5 2-17 0,-26-2 1 16,0 0-1-16,16 1 2 0,-1 1-2 0,-15-2 0 15,0 0 0-15,11 4 0 0,-3-1 0 0,-8-3 38 16,0 0-38-16,7 0 38 0,-3 2-38 0,-4-2 62 15,0 0-62-15,3 1 62 0,1 1-62 0,-4-2 73 16,0 0-73-16,0 0 74 0,2 4-74 0,-2-4 68 16,0 0-68-16,0 0 68 0,0 0-68 0,0 0 61 0,0 0-61 15,3 0 61-15,2 0-61 0,-5 0 41 16,0 0-41-16,9 0 41 0,3 0-41 0,-12 0 36 16,0 0-36-16,16 5 36 0,5 2-36 0,-21-7 23 0,0 0-23 15,22 18 24-15,10 6-24 0,-32-24 5 16,0 0-5-16,33 33 5 0,2 6-5 0,-35-39 9 0,0 0-9 15,36 43 9-15,3 5-9 0,-39-48 33 0,0 0-33 0,36 46 33 16,-1 1-33-16,-35-47 15 0,0 0-15 16,30 36 16-16,-6-2-16 0,-24-34 12 0,0 0-12 0,19 26 12 15,-5-8-12-15,-14-18-38 0,0 0 38 0,11 16-37 16,-3-8 37-16,-8-8-166 0,0 0 166 0,4-1-165 16,-4-10 165-16,3-1-759 0</inkml:trace>
  <inkml:trace contextRef="#ctx0" brushRef="#br0" timeOffset="48963.674">27348 7820 483 0,'0'0'0'0,"-4"-1"0"0,1-1 0 0,3 2-36 16,0 0 36-16,0 0-35 0,0 0 35 0,0 0-15 15,0 0 15-15,0 0-14 0,0 0 14 0,0 0-4 16,0 0 4-16,0 0-3 0,0 0 3 0,0 0 32 16,0 0-32-16,0 0 33 0,0 0-33 0,0 0 75 0,0 0-75 15,0 0 76-15,0 0-76 0,0 0 66 0,0 0-66 16,0 0 67-16,0 0-67 0,0 0 67 0,0 0-67 16,0 0 68-16,0 0-68 0,0 0 49 0,0 0-49 0,0 0 49 15,0 0-49-15,0 0 43 0,0 0-43 0,0 0 44 16,-4 0-44-16,4 0 28 0,0 0-28 0,0 0 28 15,-3-3-28-15,3 3 16 0,0 0-16 16,-2 3 17-16,-1 6-17 0,3-9 35 0,0 0-35 0,-6 22 36 16,1 14-36-16,5-36 18 0,0 0-18 0,-3 36 19 15,3 8-19-15,0-44 29 0,0 0-29 0,7 41 29 16,5 1-29-16,-12-42 37 0,0 0-37 0,19 34 37 16,5-10-37-16,-24-24 22 15,0 0-22-15,30 15 22 0,3-8-22 0,-33-7 18 0,0 0-18 0,30-3 19 16,-2-9-19-16,-6-2 40 0,-1-3-40 0,-5 1 41 15,-2 1-41-15,-6-2 59 0,-1 0-59 0,-1 3 60 16,-3 2-60-16,-1-2 32 0,0 1-32 16,-2 1 32-16,-2 0-32 0,2 12 18 15,0 0-18-15,-2-14 18 0,2 0-18 0,0 14 2 0,0 0-2 0,-3-12 3 0,-1 0-3 0,4 12 6 16,0 0-6-16,-3-7 6 0,1-1-6 0,2 8 31 16,0 0-31-16,-2-4 31 0,0 1-31 0,2 3 1 15,0 0-1-15,-1-5 1 0,1 3-1 16,0 2 2-16,0 0-2 0,0 0 2 0,0 0-2 0,0 0 2 15,0 0-2-15,0 0 2 0,0 0-2 0,0 0-1 16,0 0 1-16,0 0-1 0,0 7 1 0,0-2-17 16,1 5 17-16,3 9-17 0,1 10 17 0,-5-29-26 15,0 0 26-15,4 40-25 0,-1 8 25 0,-3-48-8 0,0 0 8 16,2 53-7-16,0 3 7 0,-2-56-18 16,0 0 18-16,-2 59-18 0,-2 2 18 0,-3-8-23 15,-1-3 23-15,2-14-22 16,1-17 22-16,5-19-72 0,0 0 72 0,-29 36-72 0,-15 7 72 0,44-43-123 0,0 0 123 0,-70 49-122 15,-20 10 122-15,-71 50-864 0</inkml:trace>
  <inkml:trace contextRef="#ctx0" brushRef="#br0" timeOffset="49625.155">24886 8814 1132 0,'0'0'0'15,"5"-3"0"-15,2-3 0 0,-7 6 107 0,0 0-107 0,5-6 108 16,-5 0-108-16,0 6 62 0,0 0-62 0,-3-3 63 15,0 1-63-15,3 2 26 0,0 0-26 16,-4-1 26-16,1-1-26 0,3 2 1 0,0 0-1 0,0 0 1 16,0 0-1-16,0 0-103 0,0 0 103 15,1 3-102-15,3 2 102 0,-4-5-62 0,0 0 62 0,8 6-61 16,6 0 61-16,-14-6-35 0,0 0 35 0,21 7-34 16,7-2 34-16,-28-5-14 0,0 0 14 0,39 7-13 15,8-2 13-15,-2-1-11 0,4-1 11 0,-2-1-11 16,-2 1 11-16,-45-3 1 0,0 0-1 0,59 4 1 15,9-1-1-15,2-3 5 0,3 0-5 0,7 0 5 16,6-3-5-16,-86 3 4 0,0 0-4 0,102 0 4 16,17 3-4-16,-16-6 13 0,-6-2-13 0,-8 1 13 0,-5 4-13 15,4-3 8-15,5-1-8 0,-8 3 8 0,-1-1-8 16,-84 2 8-16,0 0-8 0,115-5 9 0,19-7-9 16,-134 12 8-16,0 0-8 0,144-10 8 15,17-4-8-15,-161 14 15 0,0 0-15 0,146-7 15 0,-5-1-15 16,-141 8 14-16,0 0-14 0,129-9 15 0,-9 2-15 0,-120 7 9 15,0 0-9-15,96-5 9 0,-21 0-9 0,-75 5-44 16,0 0 44-16,51-2-44 0,-24-1 44 0,-27 3-156 16,0 0 156-16,-3-9-156 0,-30-3 156 0,33 12-90 15,0 0 90-15,-52-19-89 0,-25-5 89 16,-52-19-423-16</inkml:trace>
  <inkml:trace contextRef="#ctx0" brushRef="#br0" timeOffset="50131.808">26330 7629 998 0,'0'0'0'0,"6"3"0"15,0-1 0-15,-6-2 59 0,0 0-59 0,11-2 59 16,3-1-59-16,-14 3 35 0,0 0-35 0,17 0 35 0,4 0-35 16,-21 0-9-16,0 0 9 0,21 3-9 0,0 2 9 15,-21-5-9-15,0 0 9 0,19 9-8 0,-1 1 8 16,-18-10-2-16,0 0 2 0,15 12-2 0,-4 3 2 16,-11-15-11-16,0 0 11 0,14 24-10 0,0 4 10 15,-14-28 1-15,0 0-1 0,14 29 2 0,1 9-2 0,-1-4 2 16,2 4-2-16,-7-1 2 15,1 3-2-15,-10-40 5 0,0 0-5 0,12 54 6 0,2 15-6 0,2 18 3 16,3 18-3-16,0-11 4 16,0-1-4-16,-1 3 0 0,-6-1 0 0,0 5 0 0,0 4 0 0,-12-104 1 15,0 0-1-15,12 151 2 0,1 34-2 0,-13-185 1 16,0 0-1-16,8 236 1 0,-1 47-1 0,-7-283 3 16,0 0-3-16,2 298 4 0,-4 21-4 0,2-319 0 0,0 0 0 15,-3 284 1-15,-2-16-1 16,5-268 0-16,0 0 0 0,-6 236 0 0,1-27 0 15,5-209 11-15,0 0-11 0,-3 192 11 0,3-28-11 0,0-164 3 0,0 0-3 16,5 132 4-16,7-29-4 0,-12-103-17 0,0 0 17 0,11 70-17 16,-1-32 17-16,-10-38-119 0,0 0 119 0,17 29-119 15,8-15 119-15,17 30-601 0</inkml:trace>
  <inkml:trace contextRef="#ctx0" brushRef="#br0" timeOffset="50909.996">25724 9210 774 0,'0'0'0'0,"-3"-2"0"0,-1 0 0 0,4 2 68 16,0 0-68-16,0-3 69 0,4-2-69 0,-4 5 60 16,0 0-60-16,1-4 60 0,3 1-60 0,-4 3 65 15,0 0-65-15,2-5 66 0,-1 3-66 0,-1 2 71 16,0 0-71-16,0 0 71 16,0 0-71-16,0 0 47 0,0 0-47 0,0 0 48 0,0 0-48 0,0 0 57 15,0 0-57-15,0 0 57 0,0 0-57 0,0 0 39 0,0 0-39 16,2 10 39-16,1 6-39 0,3 11 46 0,1 9-46 15,0 4 46-15,1 1-46 0,-8-41 41 0,0 0-41 16,7 56 42-16,-7 13-42 0,2-2 17 16,0 3-17-16,-2-15 17 0,-2-7-17 0,2-48 13 0,0 0-13 15,-2 54 14-15,-1 8-14 0,3-62-3 0,0 0 3 0,-4 50-3 16,3-4 3-16,1-46-78 0,0 0 78 0,-6 31-77 16,1-11 77-16,-5 35-1171 15</inkml:trace>
  <inkml:trace contextRef="#ctx0" brushRef="#br0" timeOffset="51758.393">25604 10954 438 0,'0'0'0'0,"7"-4"0"15,7-4 0-15,-14 8 38 0,0 0-38 0,5-2 39 16,-5 0-39-16,0 2 12 0,0 0-12 15,-4 0 13-15,-1 0-13 0,5 0 58 0,0 0-58 0,-7-5 58 16,-3-2-58-16,10 7 63 0,0 0-63 0,-11-10 64 16,-1-5-64-16,12 15 101 0,0 0-101 0,-10-14 102 15,1-1-102-15,9 15 118 0,0 0-118 0,-5-19 119 16,3 0-119-16,2 19 80 0,0 0-80 0,4-19 80 0,4 0-80 16,-8 19 78-16,0 0-78 0,14-15 79 0,5-1-79 15,1 4 35-15,2 7-35 0,-8 0 35 16,-3 3-35-16,-11 2 18 0,0 0-18 0,17 4 18 0,2 4-18 15,-19-8-1-15,0 0 1 0,21 14 0 0,0 3 0 16,-21-17-3-16,0 0 3 0,21 24-3 0,-2 7 3 0,-19-31-13 16,0 0 13-16,16 27-13 0,-2 3 13 0,-4-3-10 15,-1-3 10-15,-6-5-9 0,-1-11 9 0,-2 4-9 16,0 0 9-16,-2 7-9 16,-3 3 9-16,0 2-15 0,0 0 15 15,-1-10-15-15,3-7 15 0,3-7-15 0,0 0 15 0,-14 20-14 0,-9 10 14 0,23-30-9 0,0 0 9 16,-21 24-9-16,0 0 9 0,21-24-1 15,0 0 1-15,-22 24-1 0,-1-6 1 0,23-18-1 0,0 0 1 16,-17 16-1-16,1-4 1 16,16-12 0-16,0 0 0 0,-12 8 0 0,5-1 0 0,7-7 2 15,0 0-2-15,-4 5 2 0,-1-3-2 0,5-2 0 0,0 0 0 0,0 0 1 16,-3 2-1-16,3-2 2 0,0 0-2 0,0 0 2 16,1 3-2-16,-1-3 1 0,0 0-1 0,7 5 2 15,6-3-2-15,-13-2 4 0,0 0-4 0,15 4 4 16,4-1-4-16,-19-3 6 0,0 0-6 0,21 3 7 15,2-3-7-15,-23 0 3 0,0 0-3 0,19 0 3 16,-1 0-3-16,-18 0-12 0,0 0 12 0,15 4-12 16,-3-4 12-16,-12 0-109 0,0 0 109 0,11 1-108 15,-6 3 108-15,-5-4-137 0,0 0 137 0,5 7-136 16,-3-2 136-16,5 7-671 0</inkml:trace>
  <inkml:trace contextRef="#ctx0" brushRef="#br0" timeOffset="52456.104">25576 12249 1087 0,'0'0'0'15,"2"-12"0"-15,1-7 0 0,-3 19 136 0,0 0-136 0,2-9 136 16,0 1-136-16,-2 8 100 0,0 0-100 0,0-7 101 15,-2 0-101-15,2 7 56 0,0 0-56 0,2-12 56 16,3-1-56-16,-5 13 18 0,0 0-18 0,9-14 19 16,5-2-19-16,-2 4 10 0,0 2-10 0,0 3 11 15,-1 0-11-15,1 4 26 0,0 1-26 0,-5-1 26 16,-2 3-26-16,-5 0 0 0,0 0 0 0,11 0 1 0,3 5-1 16,-14-5 0-16,0 0 0 0,12 7 0 15,-2 1 0-15,-10-8-2 0,0 0 2 0,11 14-1 0,-3 3 1 16,-8-17-20-16,0 0 20 0,7 21-20 0,0 1 20 0,-7-22-8 15,0 0 8-15,4 19-8 16,-1 1 8-16,-3-20-26 0,0 0 26 0,4 16-25 0,-1-2 25 0,-3-14-20 16,0 0 20-16,5 12-20 0,1-2 20 15,-6-10-35-15,0 0 35 0,8 7-34 0,5-4 34 0,-13-3-12 16,0 0 12-16,12 5-12 0,2-1 12 0,-14-4-20 16,0 0 20-16,15 8-20 0,1-3 20 0,-16-5-9 15,0 0 9-15,14 11-8 0,0 1 8 0,-14-12-10 16,0 0 10-16,10 15-9 0,-1 2 9 15,-9-17-4-15,0 0 4 0,5 19-3 0,-1 2 3 0,-4-21 0 16,0 0 0-16,0 18 1 0,-5 1-1 0,5-19 38 0,0 0-38 16,-11 21 38-16,-3 1-38 0,14-22 30 0,0 0-30 15,-24 21 30-15,-6-2-30 0,30-19 34 16,0 0-34-16,-36 15 34 0,-8-5-34 0,44-10 0 0,0 0 0 0,-49 7 1 16,-6-5-1-16,55-2-3 0,0 0 3 0,-56 2-2 15,-2-4 2-15,58 2-43 0,0 0 43 0,-43 0-43 16,8-2 43-16,35 2-94 0,0 0 94 0,-26-5-94 15,7-2 94-15,-27-5-955 0</inkml:trace>
  <inkml:trace contextRef="#ctx0" brushRef="#br0" timeOffset="53424.596">27137 9388 270 0,'0'0'0'0,"9"-5"0"0,6-5 0 0,-15 10 6 16,0 0-6-16,12-12 7 0,4-6-7 0,-16 18 32 16,0 0-32-16,19-18 32 0,6-8-32 15,-25 26 53-15,0 0-53 0,24-24 53 0,2-2-53 0,-26 26 89 16,0 0-89-16,25-24 89 0,1 2-89 0,-26 22 125 0,0 0-125 15,24-17 125-15,-1 1-125 0,-23 16 86 16,0 0-86-16,22-10 87 0,3 2-87 0,-25 8 70 16,0 0-70-16,22-4 70 0,1 4-70 0,-23 0 34 0,0 0-34 15,19 4 34-15,-1-1-34 0,-18-3 15 16,0 0-15-16,15 9 16 16,-2 6-16-16,-13-15 12 0,0 0-12 0,8 15 12 0,-1 6-12 0,-7 3 3 0,-5 7-3 15,3-12 4-15,1-4-4 0,1-15 13 0,0 0-13 0,-20 34 13 16,-11 11-13-16,31-45 3 0,0 0-3 0,-38 48 4 15,-11 3-4 1,49-51 6-16,0 0-6 0,-44 43 6 0,1-4-6 0,6-8 32 0,8-3-32 0,8-8 33 16,7-11-33-16,0 1 3 0,3-3-3 0,4-4 4 15,6-1-4-15,-3 3 17 0,1-5-17 0,3 0 17 16,0 0-17-16,0 0 34 0,-6 4-34 0,6-4 34 16,0 0-34-16,0 0 26 0,0 0-26 0,0 0 26 15,0 0-26-15,0 0 4 0,6 1-4 0,-1-1 5 16,0 0-5-16,-5 0 9 0,0 0-9 0,12 0 10 0,4-1-10 15,-16 1 1-15,0 0-1 0,23 0 1 16,6-4-1-16,-29 4 7 0,0 0-7 0,33 0 8 16,7 0-8-16,-8 0 3 0,-3 4-3 0,-6-3 3 0,-6 1-3 0,-1 0-1 15,-2-1 1-15,-5 1 0 0,-4-2 0 0,0 4-49 16,1-3 49-16,-3 3-49 0,0-3 49 0,1 5-146 16,-1 0 146-16,1 3-145 0,-2-2 145 15,-2-7-143-15,0 0 143 0,0 17-142 0,-2 0 142 0,0 17-633 16</inkml:trace>
  <inkml:trace contextRef="#ctx0" brushRef="#br0" timeOffset="54137.704">27395 10513 998 0,'0'0'0'0,"0"-6"0"0,-4-8 0 0,4 14 59 0,0 0-59 0,-2-7 59 0,1 2-59 0,1 5 27 16,0 0-27-16,-2-3 27 0,2 3-27 0,0 0-8 16,0 0 8-16,0 0-7 0,-2 3 7 0,2-3-40 15,0 0 40-15,-1 5-40 0,-1-2 40 0,2-3-1 16,0 0 1-16,-4 4-1 0,-1 4 1 0,5-8 2 15,0 0-2-15,-7 7 2 0,-3 5-2 0,10-12 31 16,0 0-31-16,-13 14 31 0,1 5-31 0,12-19 42 0,0 0-42 16,-14 17 42-16,0 5-42 0,14-22 45 0,0 0-45 15,-12 17 45-15,0 2-45 16,12-19 64-16,0 0-64 0,-10 24 64 0,1 4-64 0,9-28 26 16,0 0-26-16,-5 34 26 0,3 5-26 0,2-39 37 0,0 0-37 0,0 41 38 15,2 4-38-15,-2-45 22 16,0 0-22-16,7 45 23 0,5-3-23 15,-12-42 16-15,0 0-16 0,14 36 17 0,5 0-17 0,-19-36 1 0,0 0-1 0,21 28 2 16,-2-8-2-16,-19-20 0 0,0 0 0 0,24 14 0 16,4-9 0-16,-28-5 1 0,0 0-1 0,28-3 2 15,2-11-2-15,-30 14 38 16,0 0-38-16,26-19 39 0,-2-13-39 0,-24 32 11 0,0 0-11 16,18-36 11-16,-4-6-11 0,-14 42 22 0,0 0-22 0,12-42 22 15,-2-3-22-15,-6 7 39 0,-1 4-39 0,-1 8 39 16,-2 8-39-16,0 18 30 0,0 0-30 0,-5-24 30 15,-2 0-30-15,7 24 1 0,0 0-1 0,-16-26 1 0,-5-1-1 16,21 27-20 0,0 0 20-16,-31-23-20 0,-9-1 20 0,40 24-85 0,0 0 85 0,-47-19-85 0,-6 6 85 0,53 13-178 15,0 0 178-15,-45-7-177 16,2 0 177-16,-46-7-924 0</inkml:trace>
  <inkml:trace contextRef="#ctx0" brushRef="#br0" timeOffset="54705.784">27546 11397 1177 0,'0'0'0'0,"-3"0"0"0,-4 0 0 15,7 0 95-15,0 0-95 0,0 0 95 16,0 0-95-16,0 0 62 0,0 0-62 0,0 0 63 16,3 2-63-16,-3-2 1 0,4 4-1 0,-11 8 1 0,-7 10-1 15,14-22-1-15,0 0 1 0,-24 34 0 0,-8 12 0 0,32-46-13 16,0 0 13-16,-35 52-12 0,-5 8 12 16,40-60-5-16,0 0 5 0,-33 49-4 0,5-2 4 0,28-47 0 15,0 0 0-15,-22 39 0 0,4-6 0 0,18-33 13 16,0 0-13-16,-10 29 13 0,8-4-13 0,2-25 1 15,0 0-1-15,9 18 2 0,12-5-2 0,-21-13 2 16,0 0-2-16,26 9 2 0,7-7-2 0,-33-2 16 16,0 0-16-16,33 1 17 0,2-1-17 0,-35 0 3 15,0 0-3-15,31-1 3 0,-3-1-3 0,-28 2 6 0,0 0-6 16,23-4 7-16,-4 1-7 0,-19 3-10 16,0 0 10-16,17-3-9 0,-3 1 9 0,-14 2-81 0,0 0 81 0,16-10-80 15,0-2 80-15,-16 12-158 16,0 0 158-16,19-18-158 0,2-9 158 0,-21 27-137 0,0 0 137 0,19-27-136 15,2-6 136-15,19-25-488 0</inkml:trace>
  <inkml:trace contextRef="#ctx0" brushRef="#br0" timeOffset="55031.221">27609 11615 1031 0,'0'0'0'0,"7"0"0"0,3-3 0 16,-6 3 130-16,-2 0-130 0,-2 0 130 0,0 0-130 15,0 0 52-15,0 0-52 0,0 0 52 0,0 0-52 0,0 0 38 16,0 0-38-16,0 0 39 16,0 0-39-16,0 0 33 0,-4 0-33 0,4 0 34 0,0 0-34 0,0 0 46 15,0 0-46-15,0 0 46 0,0 0-46 0,0 0 36 16,0 0-36-16,0 0 36 0,0 0-36 0,0 0 18 15,0 0-18-15,-3 10 18 0,-3 9-18 0,6-19 2 16,0 0-2-16,-7 41 2 0,-3 19-2 16,0-2-2-16,-1 2 2 0,2-14-2 0,4-6 2 0,5-40-72 15,0 0 72-15,-7 51-71 0,-3 9 71 0,10-60-173 0,0 0 173 16,-9 58-172-16,2-3 172 0,7-55-156 16,0 0 156-16,-5 43-155 0,0-7 155 0,-6 39-607 0</inkml:trace>
  <inkml:trace contextRef="#ctx0" brushRef="#br0" timeOffset="55471.3">26842 11870 494 0,'0'0'0'0,"0"0"0"0,7 0 0 0,-7 0 66 15,0 0-66-15,4 0 67 0,1 2-67 0,-5-2 51 16,0 0-51-16,5 2 52 0,1-2-52 0,-6 0 77 16,0 0-77-16,5 1 78 0,0 3-78 0,-5-4 61 0,0 0-61 15,7 8 61-15,2 8-61 0,-9-16 52 0,0 0-52 16,8 39 52-16,1 16-52 0,-9-55 62 16,0 0-62-16,4 74 63 0,-6 15-63 0,2-89 57 0,0 0-57 15,-11 118 57-15,-6 26-57 0,17-144 25 0,0 0-25 16,-16 122 26-16,-1-4-26 0,17-118 2 0,0 0-2 0,-9 87 2 15,6-20-2 1,3-67-125-16,0 0 125 0,15 20-124 0,17-37 124 0,15 21-776 0</inkml:trace>
  <inkml:trace contextRef="#ctx0" brushRef="#br0" timeOffset="56551.532">26390 8848 651 0,'0'0'0'0,"5"0"0"0,2-7 0 0,-7 7 33 0,0 0-33 0,3-3 33 15,1 1-33-15,-4 2 0 0,0 0 0 0,0 0 0 0,3 0 0 16,-3 0-40-16,0 0 40 0,4 0-40 0,1 0 40 16,-5 0-63-16,0 0 63 0,7 0-62 0,0 0 62 15,-7 0-6-15,0 0 6 0,7 0-5 0,1 0 5 16,-8 0-4-16,0 0 4 0,7 0-3 0,2 0 3 0,-9 0-3 15,0 0 3-15,5 0-2 0,1 0 2 0,-6 0-1 16,0 0 1-16,3 0-1 0,1 0 1 0,-4 0 0 16,0 0 0-16,3 0 0 0,-1 0 0 0,-2 0-6 15,0 0 6-15,0 0-5 0,5 0 5 0,-5 0-4 16,0 0 4-16,5 0-3 0,-1 0 3 0,-4 0 0 16,0 0 0-16,7 0 0 0,3 0 0 0,1 2-1 15,1 0 1-15,-2-1 0 0,1 3 0 0,-1-4 0 0,2 0 0 16,-1 0 0-16,-4 3 0 0,2-3-5 15,-1 0 5-15,3 0-5 0,-1 2 5 0,2 1-15 0,2 1 15 16,2-1-15-16,0-3 15 0,-16 0 4 0,0 0-4 0,22 0 4 16,4 0-4-16,-26 0 22 0,0 0-22 0,33 0 22 15,6-3-22-15,-39 3 33 0,0 0-33 0,45-4 33 16,6-1-33-16,-4 2 42 16,1-4-42-16,-2 2 43 0,-1 0-43 0,-45 5 15 0,0 0-15 0,61-5 16 15,9-1-16-15,-70 6 38 0,0 0-38 0,96-6 39 16,18-5-39-16,-114 11 6 0,0 0-6 0,119-10 6 15,10 2-6-15,-129 8 36 0,0 0-36 0,127-9 36 16,2 6-36-16,-129 3 10 0,0 0-10 0,134-4 10 16,7 1-10-16,-141 3 30 0,0 0-30 0,138 3 30 0,1 1-30 15,-139-4 5-15,0 0-5 0,147 3 6 16,6-1-6-16,-153-2 17 0,0 0-17 0,162-2 17 0,10-5-17 16,-172 7 8-16,0 0-8 0,169-7 9 0,2-1-9 0,-171 8 1 15,0 0-1-15,153-9 1 0,-8 1-1 0,-145 8 3 16,0 0-3-16,136-7 4 0,-11 2-4 15,-125 5 2-15,0 0-2 0,117-2 2 0,-7 4-2 0,-110-2 1 16,0 0-1-16,108 5 2 0,-2 2-2 16,-106-7 0-16,0 0 0 0,91 8 0 0,-11 1 0 15,-80-9-27-15,0 0 27 0,71 10-27 0,-10 2 27 0,-61-12-54 16,0 0 54-16,49 12-54 0,-12 0 54 0,-37-12-70 16,0 0 70-16,26 8-70 0,-11-1 70 15,-15-7-99-15,0 0 99 0,9 5-99 0,-7-1 99 0,8 1-276 16</inkml:trace>
  <inkml:trace contextRef="#ctx0" brushRef="#br0" timeOffset="57470.844">28707 7606 718 0,'0'0'0'15,"5"0"0"-15,5 2 0 0,-10-2 90 0,0 0-90 0,5 0 91 16,-3 0-91-16,-2 0 56 0,0 0-56 0,0 0 56 16,0 0-56-16,0 0 3 0,0 0-3 0,0 0 4 15,-3 5-4-15,3-5 9 0,0 0-9 0,0 4 9 16,0 2-9-16,0-6 6 0,0 0-6 0,5 18 6 15,2 2-6-15,-7-20 3 0,0 0-3 0,9 31 3 16,-1 7-3-16,-8-38 12 0,0 0-12 0,9 48 12 16,0 3-12-16,-9-51 14 0,0 0-14 0,7 63 15 15,-2 11-15-15,-5-74 3 0,0 0-3 0,3 106 4 0,1 24-4 16,-4-130 13-16,0 0-13 0,2 139 14 16,-1 12-14-16,-1-151 8 0,0 0-8 0,0 152 9 15,-1 6-9-15,1-158 33 0,0 0-33 0,0 161 33 16,0 5-33-16,0-166 9 0,0 0-9 0,3 180 10 0,2 12-10 15,-5-192 30-15,0 0-30 0,2 202 30 0,-2 11-30 0,0-213 18 16,0 0-18-16,0 217 19 0,2 8-19 16,-2-225 10-16,0 0-10 0,-9 229 11 0,-5 4-11 15,14-233-3-15,0 0 3 0,-12 218-3 0,2-9 3 0,10-209-21 16,0 0 21-16,-9 195-21 0,0-15 21 0,9-180-4 16,0 0 4-16,-3 164-4 0,3-15 4 0,0-149 3 15,0 0-3-15,1 143 4 0,3-10-4 0,-4-133 33 0,0 0-33 16,5 125 34-16,2-10-34 0,-7-115 28 0,0 0-28 15,5 111 28-15,-1-3-28 0,-4-108 34 0,0 0-34 16,2 89 34-16,-1-12-34 0,-1-77 43 16,0 0-43-16,2 64 44 0,1-14-44 0,-3-50 25 15,0 0-25-15,4 36 26 0,-1-12-26 0,-3-24 35 0,0 0-35 0,4 18 36 16,-2-7-36-16,-2-11 7 16,0 0-7-16,1 6 8 0,1-2-8 0,-2-4-7 0,0 0 7 0,0 3-6 15,0 1 6-15,0-4-45 0,0 0 45 0,-9-12-45 16,-3-4 45-16,12 16-112 0,0 0 112 0,-22-42-112 15,-10-17 112-15,32 59-146 0,0 0 146 0,-28-63-146 16,0-9 146-16,-27-67-735 0</inkml:trace>
  <inkml:trace contextRef="#ctx0" brushRef="#br0" timeOffset="58233.539">29093 10788 460 0,'0'0'0'0,"0"0"0"15,4-6 0-15,-4 6 27 0,0 0-27 0,3-1 27 16,2-3-27-16,-5 4 1 0,0 0-1 0,4 0 1 0,1-3-1 16,-5 3 84-16,0 0-84 0,4-2 84 0,-3 2-84 15,-1 0 101-15,0 0-101 0,0 0 102 16,0 0-102-16,0 0 95 0,0 0-95 0,0 0 95 0,0 0-95 0,0 0 71 15,0 0-71-15,0 0 72 0,0 0-72 16,0 0 69-16,0 0-69 0,0 0 70 0,0 0-70 0,0 0 36 16,0 0-36-16,0 0 37 0,0 0-37 15,0 0 27-15,0 0-27 0,0 0 27 0,0 0-27 0,0 0 45 16,0 0-45-16,0 0 46 0,0 0-46 0,0 0 23 16,0 0-23-16,0 0 24 0,0 0-24 0,0 0 19 15,0 0-19-15,0 0 20 0,0 0-20 0,0 0 40 16,0 0-40-16,0 0 41 0,0 0-41 0,0 0 12 0,0 0-12 15,0 0 13-15,0 0-13 0,0 0 31 0,0 0-31 16,0 0 31-16,0 0-31 0,0 0 18 0,0 0-18 16,0 0 19-16,0 0-19 0,0 0 35 0,0 0-35 15,0 0 36-15,0 0-36 0,0 0 29 0,0 0-29 0,0 0 29 16,0 0-29-16,0 0 50 0,0 0-50 0,0 0 50 16,0 0-50-16,0 0 28 0,0 0-28 0,0 0 28 15,0 0-28-15,0 0 18 0,0 0-18 0,0 0 18 16,0 0-18-16,0 0-43 0,0 0 43 0,0 0-42 15,-1-3 42-15,1 3-216 0,0 0 216 0,-4-9-216 16,-3-6 216-16,-3-9-1140 0</inkml:trace>
  <inkml:trace contextRef="#ctx0" brushRef="#br0" timeOffset="65760.455">28935 10753 135 0,'0'0'0'0,"5"2"0"0,2 5 0 0,-7-7 40 16,0 0-40-16,3 3 40 0,1-3-40 0,-4 0 24 16,0 0-24-16,0 0 25 0,2-3-25 0,-2 3 29 15,0 0-29-15,0 0 29 0,1-4-29 0,-1 4 13 16,0 0-13-16,0 0 14 0,0 0-14 0,0 0 29 15,0 0-29-15,0 0 29 0,0 0-29 0,0 0 41 16,0 0-41-16,0 0 42 0,0 0-42 16,0 0 44-16,0 0-44 0,0 0 44 0,0 0-44 0,0 0 46 0,0 0-46 15,0 0 47-15,0 0-47 0,0 0 48 0,0 0-48 16,0 0 48-16,0 0-48 0,0 0 54 0,0 0-54 0,0 0 54 16,0 0-54-16,0 0 60 0,0 0-60 0,0 0 60 15,0 0-60-15,0 0 51 0,0 0-51 0,0 0 52 16,0 0-52-16,0 0 50 0,0 0-50 0,0 0 50 15,0 0-50-15,0 0 54 0,0 0-54 0,0 0 55 16,0 0-55-16,0 0 32 0,0 0-32 0,0 0 32 16,4 0-32-16,-4 0 45 0,0 0-45 0,3 0 46 15,1 0-46-15,-4 0 40 0,0 0-40 0,5 0 41 16,0 0-41-16,-5 0 25 0,0 0-25 0,6 0 26 16,-1 0-26-16,-5 0 35 0,0 0-35 0,7 0 36 15,3 0-36-15,-10 0 7 0,0 0-7 0,16 0 7 16,6 0-7-16,-22 0 18 0,0 0-18 0,28-1 19 15,7-1-19-15,-35 2 33 0,0 0-33 0,33-2 34 16,4 2-34-16,-7-3 10 0,-3 3-10 0,-2 0 10 0,-4 3-10 16,-21-3 42-16,0 0-42 0,22 0 42 15,1 0-42-15,-23 0 7 0,0 0-7 0,19 2 7 0,0-2-7 16,-19 0 12-16,0 0-12 0,19 2 12 0,-1-2-12 0,-18 0 25 16,0 0-25-16,14 1 26 0,-2-1-26 0,-12 0 5 15,0 0-5-15,10 0 6 0,1-1-6 0,-11 1 9 16,0 0-9-16,7 0 10 0,0-2-10 0,-7 2-9 15,0 0 9-15,3 0-9 0,1 0 9 0,-4 0-91 16,0 0 91-16,0 0-91 0,3 0 91 0,-3 0-121 16,0 0 121-16,0 0-121 0,0 0 121 15,0 0-170-15,0 0 170 0,0 0-169 0,0-2 169 0,0-3-817 0</inkml:trace>
  <inkml:trace contextRef="#ctx0" brushRef="#br0" timeOffset="66548.939">29611 10479 718 0,'0'0'0'0,"1"-1"0"0,3-6 0 0,-4 7 102 15,0 0-102-15,2-4 102 0,-1 1-102 0,-1 3 86 16,0 0-86-16,0 0 87 0,2-2-87 0,-2 2 68 15,0 0-68-15,4-7 68 0,-1 2-68 16,-3 5 37-16,0 0-37 0,9-10 37 0,1 0-37 0,-10 10 26 16,0 0-26-16,16-12 26 0,3-2-26 0,-19 14 26 15,0 0-26-15,19-9 26 0,4-3-26 0,-23 12 14 0,0 0-14 16,21-7 15-16,1 4-15 0,-22 3 5 16,0 0-5-16,23 0 5 0,2 3-5 0,-25-3 8 15,0 0-8-15,22 7 9 0,-1-2-9 0,-21-5 3 0,0 0-3 0,21 9 3 16,0 1-3-16,-21-10 5 0,0 0-5 0,16 7 6 15,-3 2-6-15,-13-9 3 0,0 0-3 0,11 8 3 16,-2 1-3-16,-9-9-1 0,0 0 1 0,7 10 0 16,-4-1 0-16,-3-9-4 0,0 0 4 0,-5 20-3 15,-6 8 3-15,-1-1-15 0,-3 2 15 0,8-12-14 16,5-13 14-16,-2 4-4 0,3-4 4 0,-12 13-3 16,-6 10 3-16,19-27-7 15,0 0 7-15,-15 24-7 0,-1-1 7 0,16-23-8 0,0 0 8 0,-14 22-7 16,4 0 7-16,10-22 0 0,0 0 0 0,-9 17 0 15,2 0 0-15,7-17-1 0,0 0 1 0,-5 12 0 0,-1-5 0 16,6-7 0-16,0 0 0 0,-3 9 1 16,1-6-1-16,2-3 6 0,0 0-6 0,0 4 7 0,0 1-7 15,0-5 23-15,0 0-23 0,0 3 24 16,0-3-24-16,0 0 13 0,0 0-13 0,0 0 14 16,0 4-14-16,0-4 35 0,0 0-35 0,0 0 36 0,0 0-36 0,0 0 11 15,0 0-11-15,0 0 11 0,5-2-11 0,-5 2 6 16,0 0-6-16,6-2 6 0,2-1-6 0,-8 3 24 15,0 0-24-15,11-4 25 0,3 1-25 0,-14 3 2 16,0 0-2-16,14-4 2 0,3 3-2 0,-17 1 2 16,0 0-2-16,16 0 2 0,1 0-2 0,-17 0 2 15,0 0-2-15,16 0 2 0,1 0-2 0,-17 0 0 0,0 0 0 16,16 0 0-16,1 3 0 0,-17-3-57 0,0 0 57 16,16 2-57-16,1-2 57 0,-17 0-131 0,0 0 131 15,23 0-130-15,5-2 130 0,23 0-878 0</inkml:trace>
  <inkml:trace contextRef="#ctx0" brushRef="#br0" timeOffset="67682.146">30846 7492 841 0,'0'0'0'0,"0"0"0"15,5 3 0-15,-5-3 53 0,0 0-53 0,0 0 54 16,5 0-54-16,-5 0 43 0,0 0-43 0,0 0 43 16,6 3-43-16,-6-3 8 0,0 0-8 0,0 0 9 0,3 0-9 15,-3 0 0-15,0 0 0 0,0 0 0 0,0 0 0 16,0 0 5-16,0 0-5 0,0 0 5 16,0 0-5-16,0 0 38 0,0 0-38 0,0 0 38 15,3 2-38-15,-3-2 29 0,0 0-29 0,0 0 29 0,6 2-29 0,-6-2 15 16,0 0-15-16,0 0 16 0,5 5-16 0,-5-5-11 15,0 0 11-15,3 12-11 0,1 7 11 0,-4-19-34 16,0 0 34-16,5 29-34 0,0 10 34 0,-5-39-37 16,0 0 37-16,6 47-37 0,-1 1 37 0,-5-48-17 15,0 0 17-15,3 54-16 0,-1 8 16 0,-2-62-20 16,0 0 20-16,2 67-20 0,0 3 20 16,-2-70-16-16,0 0 16 0,3 91-15 0,0 13 15 0,-3-104-10 0,0 0 10 15,9 105-9-15,2 1 9 0,-11-106-10 16,0 0 10-16,10 108-9 0,2 2 9 0,-12-110 0 0,0 0 0 15,9 113 0-15,-2-2 0 0,-7-111 5 0,0 0-5 16,5 115 5-16,-3 1-5 0,-2-116 9 0,0 0-9 0,7 113 9 16,3 0-9-16,-10-113 16 0,0 0-16 0,11 120 17 15,3 0-17-15,-14-120 22 0,0 0-22 0,17 124 23 16,4 2-23-16,-21-126 32 0,0 0-32 0,19 131 33 16,2 2-33-16,-21-133 19 0,0 0-19 0,21 136 20 15,2 4-20-15,-9-22 29 0,-4-12-29 0,-1-4 29 16,-4-12-29-16,-5-90 20 0,0 0-20 0,7 112 20 15,0 11-20-15,-7-123 35 0,0 0-35 0,5 132 36 16,0 7-36-16,2-23 47 0,0-13-47 0,-1-12 48 16,-3-18-48-16,-3-73 63 0,0 0-63 0,5 93 63 15,1 8-63-15,-1-19 51 0,0-6-51 0,0-13 52 0,2-8-52 16,-7-55 51-16,0 0-51 0,9 74 51 0,3 9-51 16,-12-83 38-16,0 0-38 0,12 86 38 0,0 5-38 0,-12-91 26 15,0 0-26-15,14 99 26 0,0 6-26 16,-14-105 26-16,0 0-26 0,14 99 26 0,0-1-26 0,-14-98 22 15,0 0-22-15,9 99 23 0,-4-5-23 16,-5-94 25-16,0 0-25 0,2 93 26 0,-2-4-26 0,0-89 14 16,0 0-14-16,-5 75 15 0,-2-8-15 0,7-67 18 15,0 0-18-15,-7 50 19 0,2-18-19 0,5-32-25 16,0 0 25-16,-4 23-24 0,2-15 24 0,2-8-167 16,0 0 167-16,0 0-166 0,-3-3 166 0,3 3-139 0,0 0 139 15,0-43-139-15,3-24 139 0,1-41-961 0</inkml:trace>
  <inkml:trace contextRef="#ctx0" brushRef="#br0" timeOffset="69743.523">27673 12057 191 0,'0'0'0'0,"6"-2"0"0,4-3 0 0,-10 5 17 0,0 0-17 0,9-2 17 15,0-1-17-15,-9 3 24 0,0 0-24 0,7-2 25 16,-1 2-25-16,-6 0 39 0,0 0-39 0,6 0 40 15,-3 0-40-15,-3 0 6 0,0 0-6 0,0 0 6 16,4 0-6-16,-4 0 0 0,0 0 0 0,0 0 1 16,0 0-1-16,0 0-215 0</inkml:trace>
  <inkml:trace contextRef="#ctx0" brushRef="#br0" timeOffset="73261.384">29435 11815 494 0,'0'0'0'0,"3"-1"0"16,2-1 0-16,-5 2 33 0,0 0-33 0,4 0 33 15,-2-3-33-15,-2 3 8 0,0 0-8 0,0 0 8 16,0 0-8-16,0 0 2 0,0 0-2 0,0 0 2 16,0 0-2-16,0 0 4 0,0 0-4 0,0 0 5 15,0 0-5-15,0 0 52 0,0 0-52 0,0 0 53 0,0 0-53 16,0 0 49-16,0 0-49 0,0 0 50 16,0 0-50-16,0 0 32 0,0 0-32 0,-4 3 33 15,-3 4-33-15,7-7 26 0,0 0-26 0,-15 20 26 0,-6 13-26 0,21-33 9 16,0 0-9-16,-25 34 10 0,-3 6-10 0,28-40 5 15,0 0-5 1,-29 39 5-16,-1 0-5 0,30-39 13 0,0 0-13 0,-29 36 14 16,-3 2-14-16,32-38 22 0,0 0-22 0,-28 33 23 0,0-4-23 0,28-29 38 15,0 0-38-15,-22 24 38 0,3-5-38 0,19-19 48 16,0 0-48-16,-14 13 48 0,3-2-48 0,11-11 47 16,0 0-47-16,-8 10 48 0,2-7-48 0,6-3 48 15,0 0-48-15,-5 5 49 0,3-1-49 0,2-4 48 0,0 0-48 16,-1 2 48-16,1-1-48 0,0-1 21 0,0 0-21 15,8 2 21-15,6-2-21 0,-14 0 37 0,0 0-37 16,16 0 37-16,5-2-37 0,-21 2 20 0,0 0-20 0,19 0 20 16,0-1-20-16,-19 1 18 0,0 0-18 0,18 0 18 15,-1 1-18-15,-17-1 1 0,0 0-1 16,14 2 2-16,0 1-2 0,-14-3 1 0,0 0-1 0,14 4 2 16,0 1-2-16,-14-5 0 0,0 0 0 0,15 5 0 15,1 2 0-15,-16-7-2 0,0 0 2 0,17 5-1 16,3 0 1-16,-20-5-19 0,0 0 19 0,17 4-18 15,2-4 18-15,-19 0-56 0,0 0 56 16,16 0-55-16,0 0 55 0,-16 0-80 0,0 0 80 0,12 0-79 16,-3-2 79-16,-9 2-118 0,0 0 118 0,6-2-117 15,-2-1 117-15,-4 3-151 0,0 0 151 0,3-9-150 0,-1-10 150 16,3-8-520-16</inkml:trace>
  <inkml:trace contextRef="#ctx0" brushRef="#br0" timeOffset="73988.449">29445 11910 707 0,'0'0'0'0,"0"8"0"0,-2 8 0 16,2-16 117-16,0 0-117 0,0 0 118 0,-1-4-118 0,1 4 72 0,0 0-72 15,0-3 73-15,0-2-73 0,0 5 38 0,0 0-38 16,0-4 39-16,0 1-39 0,0 3 1 0,0 0-1 15,0 0 2-15,0-4-2 0,0 4 11 0,0 0-11 16,0 0 11-16,0-3-11 0,0 3 8 0,0 0-8 0,0 0 9 16,0 0-9-16,0 0 8 0,0 0-8 0,0 0 9 15,0 0-9-15,0 0 15 0,0 0-15 0,0 0 15 16,0 0-15-16,0 0 1 0,0 0-1 0,0 0 1 16,0 0-1-16,0 0-2 0,0 0 2 0,0 0-1 15,0 0 1-15,0 0-28 0,0 0 28 0,0 0-28 16,0 0 28-16,0 0-42 0,0 0 42 0,0 0-42 15,1-2 42-15,-1 2-45 0,0 0 45 0,4-7-45 16,3 1 45-16,-7 6-47 0,0 0 47 0,5-7-47 16,2 0 47-16,-7 7-43 0,0 0 43 0,5-9-42 15,2 4 42-15,-7 5-19 0,0 0 19 0,6-2-18 16,-3-3 18-16,-3 5-13 0,0 0 13 0,3-1-13 0,-1-1 13 16,-2 2-10-16,0 0 10 0,0 0-10 0,4-2 10 15,-4 2-4-15,0 0 4 0,0 0-3 0,0 0 3 0,0 0 0 16,0 0 0-16,0 0 0 15,0 0 0-15,0 0 0 0,0 0 0 0,0 0 0 0,0 0 0 0,0 0 13 16,0 0-13-16,0 0 14 0,0 0-14 0,0 0 10 16,0 0-10-16,0 0 11 0,0 0-11 0,0 0 35 15,0 0-35-15,0 0 35 0,0 0-35 0,0 0 18 16,0 0-18-16,0 0 18 0,0 0-18 0,0 0 18 16,0 0-18-16,0 0 18 0,0 0-18 0,0 0 27 15,0 0-27-15,0 0 27 0,0 0-27 0,0 0 20 0,0 0-20 16,0 0 20-16,1 4-20 0,-1-4 35 0,0 0-35 15,0 0 35-15,4 6-35 0,-4-6 29 0,0 0-29 16,2 6 29-16,1 4-29 0,-3-10 15 0,0 0-15 16,2 15 15-16,1 4-15 0,-3-19 30 0,0 0-30 0,6 33 30 15,1 6-30-15,-7-39 28 0,0 0-28 0,8 51 28 16,1 9-28-16,-9-60 32 0,0 0-32 0,9 71 33 16,-1 7-33-16,-8-78 43 0,0 0-43 0,13 100 43 15,1 16-43-15,-14-116 45 0,0 0-45 0,12 101 46 16,2-3-46-16,-14-98 47 15,0 0-47-15,10 82 47 0,1-12-47 0,-11-70 37 0,0 0-37 16,7 52 37-16,-2-18-37 0,-5-34-162 0,0 0 162 0,0 21-161 16,-2-18 161-16,0 21-949 0</inkml:trace>
  <inkml:trace contextRef="#ctx0" brushRef="#br0" timeOffset="79972.767">16480 7553 158 0,'0'0'0'0,"-1"4"0"0,-3 4 0 0,4-8 29 0,0 0-29 15,-3 2 29-15,1-4-29 0,2 2-44 0,0 0 44 16,-2-3-44-16,0-4 44 0,-1-3-25 0</inkml:trace>
  <inkml:trace contextRef="#ctx0" brushRef="#br0" timeOffset="80134.415">16433 7534 91 0,'0'0'0'0,"0"0"0"0,4-8 0 0,-4 8 46 0,0 0-46 0,2-4 46 15,1-1-46-15,-3 5 32 0,0 0-32 0,4-3 33 16,-4 3-33-16,0 0 39 0,0 0-39 0,0 0 40 15,0 0-40-15,0 0 18 0,0 0-18 0,0 0 18 16,0 0-18-16,0 0 6 0,0 0-6 0,0 0 6 16,0 0-6-16,0 0-4 0,0 0 4 0,0 0-3 15,0 0 3-15,0 0-45 0,0 0 45 0,0 0-45 16,0 0 45-16,0 0-138 0</inkml:trace>
  <inkml:trace contextRef="#ctx0" brushRef="#br0" timeOffset="88454.309">3941 12379 102 0,'0'0'0'16,"0"0"0"-16,3-5 0 0,-3 5 36 0,0 0-36 0,0 0 36 15,0 0-36-15,0 0 42 0,0 0-42 0,0 0 43 16,0 0-43-16,0 0 35 0,0 0-35 0,0 0 35 15,0 0-35-15,0 0 26 0,0 0-26 0,0 0 26 16,0 0-26-16,0 0 34 0,0 0-34 0,0 0 35 16,0 0-35-16,0 0 20 0,0 0-20 0,0 0 20 15,-3 0-20-15,3 0 18 0,0 0-18 0,0 0 19 16,-6 0-19-16,6 0 10 0,0 0-10 0,-3 0 10 16,-2 2-10-16,5-2 17 0,0 0-17 0,-6 0 17 15,0 0-17-15,6 0 14 0,0 0-14 0,-6 0 15 16,-1 0-15-16,7 0 9 0,0 0-9 0,-5 0 9 0,-4 3-9 15,9-3 9-15,0 0-9 0,-7 0 10 16,2 0-10-16,5 0 15 0,0 0-15 0,-9 0 15 0,4 0-15 16,5 0 8-16,0 0-8 0,-3 0 8 0,-2 0-8 0,5 0 15 15,0 0-15-15,-4 0 16 0,1 3-16 0,3-3 8 16,0 0-8-16,-6 0 9 0,3 0-9 0,3 0 15 16,0 0-15-16,-4 2 16 0,-1-2-16 0,5 0 15 15,0 0-15-15,-3 2 15 0,1-2-15 0,2 0 9 16,0 0-9-16,-4 0 9 0,1 0-9 0,3 0 1 15,0 0-1-15,-4 0 1 0,3 0-1 0,1 0 1 16,0 0-1-16,-4 0 1 0,4 2-1 0,0-2 0 0,0 0 0 16,0 0 1-16,-5 1-1 0,5-1 6 0,0 0-6 15,0 0 7-15,0 0-7 0,0 0 3 0,0 0-3 16,0 0 4-16,0 0-4 0,0 0 6 0,0 0-6 16,0 0 6-16,0 0-6 0,0 0 3 0,0 0-3 0,0 0 3 15,0 0-3-15,0 0 2 0,0 0-2 0,0 0 2 16,0 0-2-16,0 0 4 0,0 0-4 15,0 0 5-15,-3 2-5 0,3-2 2 0,0 0-2 0,0 0 2 16,0 0-2-16,0 0 1 0,0 0-1 0,0 0 2 16,0 0-2-16,0 0 9 0,0 0-9 0,0 0 10 15,0 0-10-15,0 0 14 0,0 0-14 0,0 0 15 16,0 0-15-16,0 0 8 0,0 0-8 0,0 0 9 16,0 0-9-16,0 0 16 0,0 0-16 0,0 0 17 15,0 0-17-15,0 0-5 0,0 0 5 0,0 0-4 16,0 0 4-16,0 0-23 0,0 0 23 0,0 0-22 15,5 0 22-15,-5 0-15 0,0 0 15 0,7 0-14 16,-2 3 14-16,-5-3-11 0,0 0 11 0,9 0-11 0,3 2 11 16,-12-2-10-16,0 0 10 0,16 2-10 0,1-2 10 0,-17 0-8 15,0 0 8-15,17 0-8 0,1-2 8 16,-18 2-8-16,0 0 8 0,21-2-8 0,0 2 8 0,-21 0-4 16,0 0 4-16,21-3-3 0,-4 0 3 0,-17 3-2 15,0 0 2-15,17-2-2 0,1-2 2 0,-18 4-2 16,0 0 2-16,15 0-1 0,-1-3 1 15,-14 3-1-15,0 0 1 0,16 0-1 0,2 0 1 0,-18 0-1 0,0 0 1 16,13 0 0-16,3 3 0 0,-16-3 0 16,0 0 0-16,12 0 0 0,2 4 0 0,-14-4 0 0,0 0 0 15,12 3 1-15,-3 2-1 0,-9-5 0 16,0 0 0-16,12 0 0 0,-3 2 0 0,-9-2 0 16,0 0 0-16,9 2 0 0,-4 0 0 0,-5-2 0 0,0 0 0 0,3 0 0 15,1 0 0-15,-4 0-48 0,0 0 48 0,0 0-48 16,5 0 48-16,-5 0-117 15,0 0 117-15,-3-4-116 0,1-1 116 0,-5-4-271 0</inkml:trace>
  <inkml:trace contextRef="#ctx0" brushRef="#br0" timeOffset="88795.677">3881 12254 91 0,'0'0'0'0,"11"0"0"0,3 2 0 0,7-1-9 0</inkml:trace>
  <inkml:trace contextRef="#ctx0" brushRef="#br0" timeOffset="89235.286">3817 12254 91 0,'0'0'0'16,"7"0"0"-16,7 0 0 0,-14 0 10 0,0 0-10 0,3 0 10 16,-3 0-10-16,0 0 26 0,0 0-26 0,0 0 26 15,0 0-26-15,0 0 21 0,0 0-21 0,0 0 21 16,-3 0-21-16,3 0 17 0,0 0-17 0,-5 0 17 15,1 0-17-15,4 0 10 0,0 0-10 0,-3 0 10 16,1 0-10-16,2 0 4 0,0 0-4 0,0 0 5 0,0 3-5 16,0-3 0-16,0 0 0 0,0 6 1 0,0-1-1 15,0-5 0-15,0 0 0 0,5 13 0 0,4 6 0 0,-9-19-1 16,0 0 1-16,12 24 0 0,0 7 0 0,-12-31-1 16,0 0 1-16,9 24-1 0,1 3 1 0,-10-27 0 15,0 0 0-15,7 21 0 0,2 0 0 0,-9-21 1 16,0 0-1-16,4 18 2 0,1 1-2 0,-5-19 41 15,0 0-41-15,3 12 41 0,3 0-41 16,-6-12 12-16,0 0-12 0,3 9 13 0,-3-2-13 0,0-7 31 16,0 0-31-16,3 5 31 0,-3 0-31 0,0-5 12 15,0 0-12-15,2 5 12 0,-2-1-12 16,0-4 18-16,0 0-18 0,0 5 19 0,0-2-19 0,0-3 15 0,0 0-15 16,0 4 15-16,0-1-15 0,0-3 4 0,0 0-4 15,0 0 5-15,0 3-5 0,0-3-2 0,0 0 2 16,0 0-1-16,0 0 1 0,0 0-53 0,0 0 53 0,0-6-53 15,0-6 53-15,0 12-107 0,0 0 107 0,4-19-107 16,1-9 107-16,4-18-75 0</inkml:trace>
  <inkml:trace contextRef="#ctx0" brushRef="#br0" timeOffset="89727.777">3864 12276 247 0,'0'0'0'0,"7"4"0"0,2 6 0 16,-9-10 46-16,0 0-46 0,1 3 46 0,-2-1-46 0,1-2 18 15,0 0-18-15,-4 0 18 16,1-3-18-16,3 3 9 0,0 0-9 0,-2-2 9 0,-2 0-9 16,4 2 3-16,0 0-3 0,0 0 4 0,-3-7-4 0,3 7 18 15,0 0-18-15,0 0 19 0,-2-1-19 0,2 1 13 16,0 0-13-16,0 0 14 0,0 0-14 0,0 0 17 15,0 0-17-15,0 0 17 0,0 0-17 0,0 0 4 16,0 0-4-16,0 0 4 0,2 1-4 0,-2-1 13 16,0 0-13-16,3 2 14 15,3-2-14-15,-6 0 3 0,0 0-3 0,7 2 4 0,1 1-4 0,-8-3 2 0,0 0-2 16,6 0 3-16,1 2-3 0,-7-2 1 0,0 0-1 16,5 2 2-16,0-1-2 0,-5-1 4 0,0 0-4 15,7 2 4-15,-4 0-4 0,-3-2 12 0,0 0-12 0,2 3 12 16,2-3-12-16,-4 0 8 0,0 0-8 0,0 0 9 15,3 4-9-15,-3-4 9 0,0 0-9 16,0 0 9-16,2 3-9 0,-2-3 33 0,0 0-33 0,0 0 33 16,3 4-33-16,-3-4 16 0,0 0-16 0,0 0 17 15,-3 5-17-15,3-5 29 0,0 0-29 0,0 0 29 16,-2 3-29-16,2-3 6 0,0 0-6 0,-3 4 7 16,-3 1-7-16,6-5 18 0,0 0-18 0,-3 5 18 15,-4 2-18-15,7-7 14 0,0 0-14 0,-5 7 15 16,0-2-15-16,5-5 4 0,0 0-4 0,-4 5 4 15,-1-2-4-15,5-3-5 0,0 0 5 0,-4 4-5 16,4-1 5-16,0-3-112 0,0 0 112 0,0 0-112 0,0 0 112 16,0 0-380-16</inkml:trace>
  <inkml:trace contextRef="#ctx0" brushRef="#br0" timeOffset="90400.821">3820 10306 483 0,'0'0'0'0,"6"5"0"0,1 2 0 0,-7-7 82 0,0 0-82 16,1 4 82-16,-1-4-82 0,0 0 54 0,0 0-54 15,0 0 54-15,-1-4-54 0,1 4 52 0,0 0-52 16,0 0 52-16,-7-2-52 0,7 2 33 0,0 0-33 0,-2-3 34 15,-2 3-34-15,4 0 38 0,0 0-38 16,-3 0 38-16,-1-2-38 0,4 2 15 0,0 0-15 16,-1 0 16-16,-3-1-16 0,4 1 2 0,0 0-2 0,-3 0 3 15,1 0-3-15,2 0-75 0,0 0 75 0,-3 0-75 16,-3 1 75-16,6-1-152 0,0 0 152 0,-3 2-152 16,-1 1 152-16,-4-1-340 0</inkml:trace>
  <inkml:trace contextRef="#ctx0" brushRef="#br0" timeOffset="91739.409">3787 12261 169 0,'0'0'0'0,"4"-4"0"0,5-2 0 0,-9 6 77 16,0 0-77-16,-6-9 77 0,-6-3-77 16,12 12 71-16,0 0-71 0,-12-14 71 0,-5-3-71 0,17 17 68 15,0 0-68-15,-18-22 69 0,-1-5-69 0,19 27 66 16,0 0-66-16,-19-35 67 0,3-4-67 0,16 39 53 16,0 0-53-16,-21-48 53 0,4-7-53 0,17 55 39 15,0 0-39-15,-21-58 39 0,3-6-39 0,1 4 35 16,-4 4-35-16,9 3 36 0,-2 1-36 0,14 52 32 0,0 0-32 15,-21-70 33-15,-5-15-33 0,26 85 22 0,0 0-22 16,-24-88 22-16,3-11-22 0,21 99-7 0,0 0 7 0,-21-93-7 16,3 1 7-16,18 92-33 15,0 0 33-15,-8-84-32 0,8 7 32 0,0 77-28 0,0 0 28 0,3-67-28 16,6 12 28-16,-9 55-34 0,0 0 34 0,14-51-34 16,7 10 34-16,-21 41-22 0,0 0 22 0,17-30-22 15,0 7 22-15,-17 23-36 0,0 0 36 0,20-26-35 16,1 2 35-16,-21 24-20 0,0 0 20 0,22-24-20 15,3 0 20-15,-25 24-11 0,0 0 11 0,26-24-11 16,3 0 11-16,-29 24-11 0,0 0 11 0,26-22-11 16,-5 4 11-16,-21 18-4 0,0 0 4 0,21-18-3 15,-3 2 3-15,-18 16-7 0,0 0 7 0,12-12-6 16,-3 4 6-16,-9 8-7 0,0 0 7 0,8-7-7 16,-4 3 7-16,-4 4-8 0,0 0 8 0,5-1-7 0,-1-3 7 15,-4 4-15-15,0 0 15 0,3-1-15 0,2 1 15 16,-5 0-15-1,0 0 15-15,4 1-14 0,1 3 14 0,-5-4-34 0,0 0 34 0,5 0-34 0,2 1 34 16,-7-1-52-16,0 0 52 0,5 2-52 0,-1-2 52 16,-4 0-75-16,0 0 75 0,3 0-75 0,-1 0 75 0,5 0-122 15</inkml:trace>
  <inkml:trace contextRef="#ctx0" brushRef="#br0" timeOffset="91908.697">3735 10404 113 0,'0'0'0'0,"5"3"0"0,1 1 0 0,-6-4 31 0,0 0-31 0,7 0 31 16,-4 0-31-16,-3 0 31 0,0 0-31 0,9 1 31 15,1-1-31-15,-10 0 33 0,0 0-33 0,19 11 33 16,4 6-33-16,-23-17-46 0,0 0 46 16,42 27-130-16,-84-54 130 0</inkml:trace>
  <inkml:trace contextRef="#ctx0" brushRef="#br0" timeOffset="95842.878">16484 12535 953 0,'0'0'0'0,"0"5"0"15,-4 4 0-15,4-9-41 0,0 0 41 0,0 0-41 16,-5-4 41-16,5 4-1 0,0 0 1 0,0 0-1 16,-3-5 1-16,3 5-10 0,0 0 10 0,0 0-9 15,-2-3 9-15,2 3-38 0,0 0 38 0,0 0-38 16,0 0 38-16,0 0-69 0,0 0 69 0,0 0-69 15,0 0 69-15,0 0-162 0,0 0 162 0,0 0-162 16,5-4 162-16,-3 1-134 0</inkml:trace>
  <inkml:trace contextRef="#ctx0" brushRef="#br0" timeOffset="96252.058">17498 12357 606 0,'0'0'0'0,"-4"-5"0"16,-4-4 0-16,8 9 0 0,0 0 0 0,0 0 0 16,8-2 0-16,-8 2-114 0,0 0 114 0,7 0-114 15,7-1 114-15,7 1-195 0</inkml:trace>
  <inkml:trace contextRef="#ctx0" brushRef="#br0" timeOffset="100005.819">13118 13686 1110 0,'0'0'0'0,"-3"0"0"0,-4 0 0 0,7 0 138 0,0 0-138 15,0 0 139-15,1-3-139 0,-1 3 124 0,0 0-124 16,0 0 124-16,6-4-124 0,-6 4 67 0,0 0-67 16,0 0 68-16,3-1-68 0,-3 1 9 0,0 0-9 0,0 0 10 15,5 0-10-15,-5 0 31 0,0 0-31 0,0 0 31 16,0 0-31-16,0 0-1 0,0 0 1 0,0 0-1 15,0 0 1-15,0 0-71 0,0 0 71 0,0 0-70 16,0 0 70-16,0 0-161 0,0 0 161 0,-3-7-160 16,1 2 160-16,2 5-137 0,0 0 137 0,-10-19-137 15,-8-7 137-15,-10-17-741 0</inkml:trace>
  <inkml:trace contextRef="#ctx0" brushRef="#br0" timeOffset="100384.741">13303 12403 1625 0,'0'0'0'16,"0"-9"0"-16,0-6 0 0,0 15 149 0,0 0-149 15,0-10 149-15,0 5-149 0,0 5-4 0,0 0 4 0,0 0-3 16,0 0 3-16,0 0-137 0,0 0 137 0,3 0-136 16,2 0 136-16,-5 0-304 0,0 0 304 0,11-9-303 15,-1-10 303-15,11-8-642 0</inkml:trace>
  <inkml:trace contextRef="#ctx0" brushRef="#br0" timeOffset="102535.941">3519 13577 147 0,'0'0'0'0,"-3"0"0"0,-3 0 0 15,6 0 46-15,0 0-46 0,-3 0 46 0,3 0-46 16,0 0 52-16,0 0-52 0,0 0 53 0,0 0-53 15,0 0 39-15,0 0-39 0,0 0 39 0,0 0-39 0,0 0 35 16,0 0-35-16,0 0 36 0,-5 0-36 0,5 0 33 16,0 0-33-16,-7 0 33 0,1 0-33 0,6 0 38 15,0 0-38-15,-12-11 38 0,-9-4-38 0,21 15 23 0,0 0-23 16,-22-24 24-16,-11-9-24 0,33 33 41 16,0 0-41-16,-33-37 41 0,-2-6-41 15,35 43 44-15,0 0-44 0,-35-50 44 0,-4-5-44 0,39 55 35 0,0 0-35 16,-38-61 35-16,2-6-35 0,36 67 4 0,0 0-4 15,-47-89 4-15,-4-19-4 0,51 108 1 0,0 0-1 16,-38-108 2-16,-1-9-2 0,39 117-1 0,0 0 1 0,-26-113 0 16,9-1 0-1,17 114-18-15,0 0 18 0,-12-117-18 0,8-1 18 16,4 118-26-16,0 0 26 0,-3-120-25 0,6 0 25 0,-3 120-33 0,0 0 33 0,7-120-32 16,2-2 32-16,-9 122-2 0,0 0 2 0,14-109-2 15,1 3 2-15,-15 106 0 16,0 0 0-16,23-91 0 0,1 15 0 0,-24 76 35 0,0 0-35 0,27-61 35 15,6 13-35-15,-33 48 30 0,0 0-30 0,38-40 30 16,6 10-30-16,-44 30 9 0,0 0-9 0,54-28 9 16,10 8-9-16,-64 20 31 0,0 0-31 0,71-19 31 15,15 2-31-15,-22 5 10 0,-4 5-10 0,-15-4 10 0,-16 6-10 16,-29 5 18-16,0 0-18 0,35-8 19 0,4 4-19 16,-39 4 3-16,0 0-3 0,38-5 4 0,-3 2-4 15,-35 3 3-15,0 0-3 0,33-2 3 0,-4 2-3 0,-29 0 2 16,0 0-2-16,25 2 2 0,-8 3-2 0,-17-5-1 15,0 0 1-15,18 5-1 0,-1 2 1 16,-17-7-35-16,0 0 35 0,12 8-35 0,-3 3 35 16,-9-11-47-16,0 0 47 0,9 12-46 0,-1 3 46 0,-8-15-58 15,0 0 58 1,7 14-58-16,-1-2 58 16,-6-12-85-16,0 0 85 0,3 14-84 15,-1-6 84-15,-2-8-136 0,0 0 136 0,3 9-135 0,-3-2 135 0,0 5-161 0</inkml:trace>
  <inkml:trace contextRef="#ctx0" brushRef="#br0" timeOffset="106710.985">31996 12199 494 0,'0'0'0'0,"-4"0"0"0,-1 2 0 0,5-2 50 16,0 0-50-16,0 0 50 0,7 0-50 0,-7 0 2 15,0 0-2-15,3 0 2 0,3 0-2 0,-6 0 4 16,0 0-4-16,3 0 4 0,-1 0-4 0,-2 0 21 16,0 0-21-16,0 0 21 0,5 0-21 0,-5 0 46 0,0 0-46 15,0 0 47-15,4-2-47 0,-4 2 45 16,0 0-45-16,0 0 45 0,0-3-45 0,0 3 48 0,0 0-48 16,0 0 48-16,-2-2-48 0,2 2 48 15,0 0-48-15,0 0 48 0,-2-5-48 0,2 5 48 0,0 0-48 16,0 0 48-16,0 0-48 0,0 0 37 0,0 0-37 0,0 0 37 15,0 0-37-15,0 0 40 0,0 0-40 0,0 0 40 16,0 0-40-16,0 0 34 0,0 0-34 0,0 0 34 16,0 0-34-16,0 0 33 0,0 0-33 0,0 0 33 15,0 0-33-15,0 0 43 0,0 0-43 0,0 0 44 16,0 0-44-16,0 0 62 0,0 0-62 0,0 0 63 16,0 0-63-16,0 0 56 0,0 0-56 0,0 0 56 15,0 0-56-15,0 0 63 0,0 0-63 0,0 0 63 16,0 0-63-16,0 0 52 0,0 0-52 0,0 0 53 15,0 0-53-15,0 0 50 0,0 0-50 0,0 0 50 16,0 0-50-16,0 0 32 0,0 0-32 0,0 0 32 0,0 0-32 16,0 0 33-16,0 0-33 0,0 0 33 0,0 0-33 15,0 0 13-15,0 0-13 0,0 0 14 0,0 0-14 16,0 0 12-16,0 0-12 0,0 0 13 0,0 0-13 16,0 0 9-16,0 0-9 0,0 0 10 0,0 0-10 0,0 0-17 15,0 0 17-15,0 0-16 0,0 0 16 0,0 0-85 16,0 0 85-16,-9-4-85 0,-5-2 85 0,-8-3-1464 15</inkml:trace>
  <inkml:trace contextRef="#ctx0" brushRef="#br0" timeOffset="114237.343">31804 11509 617 0,'0'0'0'0,"-2"-9"0"16,-1-1 0-16,3 10 35 0,0 0-35 0,0-5 35 15,2 3-35-15,-2 2 0 0,0 0 0 0,3-2 0 16,2 2 0-16,-5 0-11 0,0 0 11 0,5 0-11 16,2 0 11-16,-7 0-13 0,0 0 13 0,6 0-13 15,-1-3 13-15,-5 3 12 0,0 0-12 0,3 0 13 16,-1-2-13-16,-2 2 68 0,0 0-68 0,0 0 69 0,4-1-69 16,-4 1 56-16,0 0-56 0,0 0 56 0,1-4-56 0,-1 4 52 15,0 0-52-15,0 0 53 0,0-5-53 16,0 5 8-16,0 0-8 0,0 0 9 0,-1-5-9 0,1 5 22 15,0 0-22-15,0 0 23 0,-2-5-23 0,2 5 7 16,0 0-7-16,0 0 7 0,0-2-7 0,0 2 1 16,0 0-1-16,0 0 1 0,2-5-1 0,-2 5 0 15,0 0 0-15,0 0 0 0,3-2 0 0,-3 2 0 16,0 0 0-16,0 0 1 0,0 0-1 0,0 0-1 16,0 0 1-16,0 0 0 0,0 0 0 0,0 0 2 15,0 0-2-15,0 0 2 0,0 0-2 0,0 0 5 0,0 0-5 16,0 0 6-16,0 0-6 0,0 0 14 0,0 0-14 15,0 0 15-15,0 0-15 0,0 0 23 0,0 0-23 0,0 0 24 16,0 0-24-16,0 0 3 0,0 0-3 16,0 0 3-16,0 0-3 0,0 0 13 0,0 0-13 0,0 0 14 15,0 0-14-15,0 0 9 0,0 0-9 0,0 0 9 16,0 0-9-16,0 0 3 0,0 0-3 0,0 0 4 16,-2 4-4-16,2-4 6 0,0 0-6 0,0 0 7 15,-3 5-7-15,3-5 22 0,0 0-22 0,-2 3 22 16,2 1-22-16,0-4 2 0,0 0-2 0,-2 6 2 15,2 1-2-15,0-7 7 0,0 0-7 0,-3 11 7 16,-1 2-7-16,4-13 14 0,0 0-14 0,-3 17 15 16,1 2-15-16,2-19 1 0,0 0-1 0,-2 21 1 0,1 1-1 15,1-22 8-15,0 0-8 0,-2 22 8 16,2-1-8-16,0-21 3 0,0 0-3 0,0 26 3 16,0 1-3-16,0-27 2 0,0 0-2 0,0 31 2 15,2-2-2-15,-2-29 10 0,0 0-10 0,3 38 11 0,4 1-11 0,-7-39 8 16,0 0-8-16,9 34 8 0,3 2-8 0,-12-36 3 15,0 0-3-15,12 31 4 0,2-2-4 16,-14-29 2-16,0 0-2 0,18 24 3 0,3 0-3 0,-2-5 0 16,2-4 0-16,-4-3 0 0,-1-6 0 0,-1-3-25 15,1-3 25-15,1 0-24 0,1-3 24 0,-2-3-15 16,-3-4 15-16,0 3-14 0,-5-1 14 0,1 3-6 16,0-1 6-16,0 0-6 0,1-1 6 0,-3-2 0 15,-2 1 0-15,0-1 0 0,-1 6 0 0,-1-4 10 0,-1 2-10 16,0-2 10-16,-2 0-10 0,0 7 63 0,0 0-63 15,-2-10 64-15,-1-4-64 0,3 14 59 16,0 0-59-16,-9-15 59 0,-2-3-59 0,11 18 51 0,0 0-51 0,-15-15 52 16,-4 0-52-16,19 15 16 0,0 0-16 15,-27-16 17-15,-4 2-17 0,31 14 13 0,0 0-13 0,-35-13 14 16,-3-1-14-16,38 14 4 0,0 0-4 0,-38-10 5 16,-1 1-5-16,39 9 0 0,0 0 0 0,-35-7 0 15,4 2 0-15,31 5-49 0,0 0 49 0,-28-5-49 16,6 2 49-16,22 3-79 0,0 0 79 0,-21-2-78 15,5 0 78-15,16 2-162 0,0 0 162 0,-16 7-161 16,2 7 161-16,14-14-183 0,0 0 183 0,-7 20-183 16,4 9 183-16,-8 21-516 0</inkml:trace>
  <inkml:trace contextRef="#ctx0" brushRef="#br0" timeOffset="114624.839">31598 12185 617 0,'0'0'0'0,"6"-13"0"0,2-9 0 0,-8 22 74 0,0 0-74 15,2-4 75-15,-4 13-75 0,2-9 75 16,0 0-75-16,-1 3 76 0,-3 4-76 0,4-7 62 0,0 0-62 16,0 8 63-16,2 3-63 0,-2-11 63 0,0 0-63 0,3 10 64 15,3-1-64-15,-6-9 74 0,0 0-74 0,8 8 74 16,3 2-74-16,-11-10 55 0,0 0-55 16,15 6 55-16,6 0-55 0,-21-6 47 0,0 0-47 0,28 6 47 15,5-1-47-15,-33-5 7 0,0 0-7 0,39 5 7 16,2-3-7-16,-41-2 20 0,0 0-20 0,44 0 20 15,1-2-20-15,-45 2-5 0,0 0 5 0,40-4-5 16,-3-1 5-16,-37 5-84 0,0 0 84 0,30-3-83 16,-6-6 83-16,-24 9-147 0,0 0 147 0,24-7-147 15,-1 1 147-15,24-8-732 0</inkml:trace>
  <inkml:trace contextRef="#ctx0" brushRef="#br0" timeOffset="115273.057">31680 12533 1323 0,'0'0'0'16,"4"-1"-35"-16,1-5 35 0,2 5-35 0,0-6 35 0,-7 7-1 0,0 0 1 0,12-4 0 15,4 3 0-15,-16 1-34 16,0 0 34-16,19-4-33 0,4 3 33 0,-23 1-45 0,0 0 45 0,22-2-45 16,1 2 45-16,-23 0-19 0,0 0 19 0,23 2-18 15,-3-1 18-15,-20-1 0 0,0 0 0 0,20 4 0 16,-5-3 0-16,-15-1 6 0,0 0-6 15,16 6 6-15,-2 0-6 0,-14-6 26 0,0 0-26 0,14 9 26 16,0 0-26-16,-14-9 3 0,0 0-3 0,14 8 3 16,-2 2-3-16,-12-10 1 0,0 0-1 0,9 11 1 15,-2 1-1-15,-7-12 0 0,0 0 0 0,-2 22 0 16,-7 7 0-16,9-29-1 0,0 0 1 0,-9 26 0 0,1 1 0 16,8-27-1-16,0 0 1 0,-18 33 0 0,-3 1 0 15,21-34 0-15,0 0 0 0,-19 29 0 0,-2-2 0 16,21-27 5-16,0 0-5 0,-21 26 6 0,1 0-6 15,20-26 9-15,0 0-9 0,-18 19 9 0,2-4-9 0,3-3 15 16,2-3-15-16,4-4 16 0,5-2-16 0,1 1 15 16,-1-3-15-16,2-1 15 0,0 0-15 15,-4 2 34-15,1 2-34 0,3-4 34 0,0 0-34 0,0 0 10 16,-4 1-10-16,4-1 11 0,0 0-11 0,0 0 30 16,-3 2-30-16,3-2 30 0,0 0-30 0,0 0 0 15,0 0 0-15,0 0 0 0,0 3 0 0,0-3 0 16,0 0 0-16,0 0 0 0,5 6 0 0,-5-6 0 15,0 0 0-15,9 3 0 0,5 2 0 0,-14-5-7 0,0 0 7 16,15 4-6-16,3-1 6 0,-18-3-50 0,0 0 50 16,19 2-50-16,0-2 50 0,-19 0-145 15,0 0 145-15,23-5-144 0,3-6 144 0,-26 11-131 16,0 0 131-16,49-13-497 0,-98 26 497 0</inkml:trace>
  <inkml:trace contextRef="#ctx0" brushRef="#br0" timeOffset="115686.18">32361 12199 1110 0,'0'0'0'0,"0"0"138"15,0 0-138-15,0 0 139 0,0 0-139 0,0 0-1 16,0 0 1-16,0 0 0 0,0 0 0 0,0 0 1 16,0 0-1-16,0 0 2 0,0 0-2 0,0 0-2 15,0 0 2-15,0 0-1 0,0 0 1 0,0 0 32 16,0 0-32-16,0 0 33 0,30 5-33 0,-30-5 59 15,0 0-59-15,26 2 59 0,9 1-59 0,-35-3 45 0,0 0-45 16,33 0 45-16,4-3-45 0,-37 3 39 0,0 0-39 16,33-2 39-16,0-1-39 0,-33 3 26 0,0 0-26 15,28-4 26-15,-2 1-26 16,-26 3 0-16,0 0 0 16,21 0 0-16,-5-3 0 0,-16 3-37 0,0 0 37 0,13-2-36 0,0 0 36 0,-13 2-76 0,0 0 76 0,8-2-76 15,-2 2 76-15,-6 0-150 0,0 0 150 16,5-3-150-16,-2 0 150 0,6-4-851 0</inkml:trace>
  <inkml:trace contextRef="#ctx0" brushRef="#br0" timeOffset="115939.369">32421 12478 1166 0,'1'-3'0'0,"6"1"122"16,6 2-122-16,-3 0 122 0,2 2-122 16,-1 1 62-16,1 4-62 0,2-2 62 0,0 2-62 0,1-2 0 15,1 1 0-15,0-5 0 0,-2-1 0 0,0 0-41 16,1-1 41-16,-2 1-40 0,-3 0 40 0,-10 0-47 16,0 0 47-16,17 0-46 0,4 0 46 15,-21 0-82-15,0 0 82 0,30-2-82 0,7-3 82 0,-37 5-156 16,0 0 156-16,34-16-156 0,5-8 156 0,34-15-564 15</inkml:trace>
  <inkml:trace contextRef="#ctx0" brushRef="#br0" timeOffset="116481.031">32989 12021 1244 0,'0'0'0'0,"-2"3"113"0,-2 1-113 0,8-6 114 16,3-3-114-16,5 0 47 0,4-2-47 0,3 0 48 16,5-1-48-16,-24 8 3 0,0 0-3 0,28-6 4 0,5 3-4 15,-33 3-13-15,0 0 13 0,30 2-13 16,0 1 13-16,-30-3-15 0,0 0 15 0,24 7-15 15,-3 0 15-15,-21-7 7 0,0 0-7 0,17 12 8 0,-5 2-8 16,-12-14 45-16,0 0-45 0,9 18 46 0,-4 1-46 16,-5-19 15-16,0 0-15 0,-1 26 15 0,-5 5-15 0,6-31 23 15,0 0-23-15,-7 27 24 0,0-1-24 0,7-26 8 16,0 0-8-16,-7 22 8 0,-1-3-8 16,8-19 4-16,0 0-4 0,-7 15 4 0,2-4-4 0,5-11-5 15,0 0 5-15,-4 10-5 0,2-1 5 0,2-9-52 16,0 0 52-16,0 8-51 0,2 1 51 0,-2-9-46 15,0 0 46-15,9 8-45 0,3-4 45 16,-12-4-42-16,0 0 42 0,17 3-42 16,4 2 42-16,-21-5-42 0,0 0 42 0,21 2-42 0,4 3 42 0,-25-5-35 15,0 0 35-15,21 9-34 0,-2-1 34 0,-4 3-15 0,-1 1 15 16,-3 0-15-16,-3 0 15 0,1-1 1 16,0 1-1-16,-4-3 2 0,-1 0-2 0,-1 3 47 0,1 1-47 0,-3 1 47 15,1 0-47-15,-2-14 55 0,0 0-55 16,-3 24 56-16,-6 8-56 0,9-32 3 0,0 0-3 0,-23 35 4 15,-10 1-4-15,33-36-80 0,0 0 80 0,-47 30-79 16,-14-4 79-16,61-26-102 0,0 0 102 16,-108 57-800-16,216-114 800 0</inkml:trace>
  <inkml:trace contextRef="#ctx0" brushRef="#br0" timeOffset="119740.439">27689 9143 953 0,'0'0'0'0,"0"0"-215"0,0 0 215 0,9-2-214 15,5 1 214-15,-14 1-43 16,0 0 43-16,8 0-42 0,-1 0 42 0,-7 0-15 0,0 0 15 16,6 0-14-16,-3-4 14 0,-3 4-2 0,0 0 2 0,0 0-1 15,4 0 1-15,-4 0 32 0,0 0-32 0,0 0 32 16,0 0-32-16,0 0 39 0,0 0-39 16,0 0 39-16,0 0-39 0,0 0 41 0,0 0-41 0,0 0 41 15,0 0-41-15,0 0 26 0,0 0-26 0,0 0 26 16,0 0-26-16,0 0 35 0,0 0-35 0,0 0 35 15,0 0-35-15,0 0 48 0,0 0-48 0,0 0 49 16,0 0-49-16,0 0 46 0,0 0-46 0,0 0 47 0,0 0-47 16,0 0 59-16,0 0-59 0,0 0 59 0,0 0-59 15,0 0 51-15,0 0-51 0,0 0 51 0,-2-3-51 16,2 3 44-16,0 0-44 0,-2-4 44 0,0-1-44 0,2 5 53 16,0 0-53-16,-3-7 53 0,-2-1-53 15,5 8 43-15,0 0-43 0,-7-9 43 0,0 1-43 16,7 8 36-16,0 0-36 0,-9-7 36 0,0-5-36 0,9 12 34 15,0 0-34-15,-10-9 34 0,-1 2-34 16,11 7 32-16,0 0-32 0,-8-8 32 0,1-1-32 0,7 9 13 16,0 0-13-16,-11-5 14 0,3 0-14 0,8 5 31 15,0 0-31-15,-11-5 31 0,1 1-31 0,10 4 1 16,0 0-1-16,-11-3 2 0,-1-4-2 0,12 7 2 0,0 0-2 16,-14-5 3-16,-2-4-3 0,-1 3 2 0,-4-3-2 15,9 2 2-15,3 5-2 0,9 2 0 0,0 0 0 16,-14-1 0-16,-5-1 0 0,19 2 3 0,0 0-3 0,-23-2 3 15,-1 1-3-15,24 1 0 0,0 0 0 16,-21 0 1-16,0 0-1 0,21 0 0 0,0 0 0 0,-21 0 0 16,0 0 0-16,21 0 0 0,0 0 0 0,-19 3 0 15,2 0 0-15,17-3 0 0,0 0 0 0,-16 6 0 16,1-1 0-16,15-5 2 0,0 0-2 0,-20 10 2 16,1-2-2-16,19-8-3 0,0 0 3 0,-19 12-3 15,-2 0 3-15,21-12 0 0,0 0 0 0,-26 14 0 16,-2 3 0-1,28-17 5-15,0 0-5 0,-28 16 5 0,-1-4-5 0,29-12 3 0,0 0-3 0,-27 12 4 16,5 0-4-16,22-12 13 0,0 0-13 0,-25 12 14 16,1 0-14-16,24-12 1 0,0 0-1 0,-21 12 1 0,4-2-1 15,17-10 3-15,0 0-3 0,-19 14 4 16,-2 1-4-16,21-15-3 0,0 0 3 0,-16 19-2 0,2 0 2 16,14-19-3-16,0 0 3 0,-10 24-3 0,4 0 3 15,6-24-12-15,0 0 12 0,-3 24-12 0,1 0 12 16,2-24-16-16,0 0 16 0,-2 25-15 0,2 3 15 15,0-28-1-15,0 0 1 0,0 26-1 0,2-3 1 0,-2-23-4 16,0 0 4-16,2 26-3 0,0 2 3 0,-2-28-3 16,0 0 3-16,3 29-2 0,2 2 2 15,-5-31 0-15,0 0 0 0,9 32 1 0,5 2-1 0,-14-34-1 16,0 0 1-16,14 36-1 0,3 0 1 0,-17-36-1 16,0 0 1-16,20 38-1 0,2-5 1 0,-22-33 4 15,0 0-4-15,23 32 5 0,3-1-5 0,-26-31 3 16,0 0-3-16,26 31 3 0,2 0-3 15,-28-31 3-15,0 0-3 0,30 29 3 0,-1-2-3 0,-29-27 2 0,0 0-2 0,33 26 2 16,2-2-2-16,-35-24 0 0,0 0 0 16,40 20 0-16,4-1 0 0,-44-19-10 0,0 0 10 15,47 12-10-15,-2-5 10 0,-45-7-17 0,0 0 17 16,49 5-17-16,0-5 17 0,-49 0-26 16,0 0 26-16,50-10-25 0,1-7 25 0,-51 17-3 0,0 0 3 0,50-22-3 15,2-6 3-15,-52 28-7 0,0 0 7 0,49-29-7 16,-3-7 7-16,-46 36-15 0,0 0 15 0,40-38-14 15,-4 1 14-15,-6 6-4 0,-6 5 4 0,-5 0-3 16,-3 2 3-16,-16 24 11 0,0 0-11 0,12-34 11 16,-5-5-11-16,-7 39 41 0,0 0-41 0,2-45 41 15,-4-4-41 1,2 49 38-16,0 0-38 0,-5-47 38 0,-5 3-38 0,10 44 51 16,0 0-51-16,-14-43 52 0,-4 0-52 0,18 43 48 0,0 0-48 0,-21-39 48 0,-1 1-48 0,22 38 31 15,0 0-31-15,-23-34 31 0,-1 1-31 0,24 33 0 16,0 0 0-16,-21-27 0 0,3 1 0 0,18 26-53 15,0 0 53-15,-17-24-53 0,3 4 53 16,14 20-186-16,0 0 186 0,-12-16-186 0,1 4 186 0,11 12-192 16,0 0 192-16,-8-10-191 0,1 5 191 0,-9-7-768 15</inkml:trace>
  <inkml:trace contextRef="#ctx0" brushRef="#br0" timeOffset="120818.897">28287 9164 583 0,'0'0'0'0,"-4"-4"0"16,-1-3 0-16,5 7 104 0,0 0-104 0,0-5 105 0,3-2-105 15,-3 7 91-15,0 0-91 0,2-5 92 16,2-3-92-16,-4 8 68 0,0 0-68 0,1-7 69 0,3-2-69 0,-4 9 34 15,0 0-34-15,2-7 34 0,-2-1-34 0,0 8 34 16,0 0-34-16,0-5 34 0,0 1-34 0,0 4 3 16,0 0-3-16,0-3 3 0,-2-2-3 0,2 5 33 15,0 0-33-15,-2-4 34 0,2 2-34 0,0 2 1 16,0 0-1-16,0 0 2 0,-5-5-2 16,5 5 2-16,0 0-2 0,-4 0 2 0,1-3-2 0,3 3 0 0,0 0 0 15,-4-2 0-15,-1 2 0 0,5 0 0 0,0 0 0 16,-5 0 0-16,2-2 0 0,3 2 0 0,0 0 0 15,-7 2 0-15,0 0 0 0,7-2-1 0,0 0 1 16,-9 7-1-16,0-2 1 0,9-5-9 0,0 0 9 0,-10 12-9 16,-2 3 9-16,12-15-9 0,0 0 9 0,-13 26-9 15,-1 7 9-15,14-33-9 0,0 0 9 0,-10 32-9 16,3 2 9-16,7-34-1 0,0 0 1 0,-5 40-1 16,3 6 1-16,2-46 1 15,0 0-1-15,0 48 2 0,2 3-2 0,-2-51 6 0,0 0-6 0,3 40 6 16,1-6-6-16,-4-34 24 0,0 0-24 0,8 36 25 15,3-7-25-15,-11-29 2 0,0 0-2 0,16 22 2 16,6-4-2-16,-22-18 13 16,0 0-13-16,26 6 13 0,11-6-13 0,-37 0 15 0,0 0-15 0,37-6 16 15,3-8-16-15,-40 14 1 0,0 0-1 0,38-16 1 0,-1-2-1 16,-37 18 1-16,0 0-1 0,29-18 1 16,-3 3-1-16,-26 15 0 0,0 0 0 0,21-14 1 0,-3 4-1 15,-18 10 0-15,0 0 0 0,12-7 1 0,-4 2-1 0,-8 5 0 16,0 0 0-16,6-3 1 0,-3 1-1 15,-3 2 0-15,0 0 0 0,0 0 1 16,0 0-1-16,0 0 0 0,0 0 0 0,0 0 0 0,0 0 0 0,0 0 0 16,0 0 0-16,0 0 0 0,0 0 0 0,0 0 5 15,0 0-5-15,0 0 6 0,0 0-6 0,0 0 14 16,0 0-14-16,0 0 15 0,0 0-15 0,0 0 33 16,0 0-33-16,0 0 34 0,0 0-34 0,0 0 10 15,0 0-10-15,0 0 11 0,0 0-11 0,0 0 20 0,0 0-20 16,0 0 20-16,0 0-20 0,0 0 15 15,0 0-15-15,0 0 15 0,0 0-15 0,0 0 4 0,0 0-4 16,0 0 5-16,0 0-5 0,0 0 32 0,0 0-32 16,0 0 33-16,-2 3-33 0,2-3 3 0,0 0-3 15,0 0 4-15,-1 4-4 0,1-4 9 16,0 0-9-16,-2 3 10 0,0 2-10 0,2-5 9 0,0 0-9 0,-2 12 9 16,1 4-9-16,1-16 3 0,0 0-3 0,3 22 4 15,6 2-4-15,-9-24 6 0,0 0-6 0,14 22 6 16,7 1-6-16,-21-23 0 0,0 0 0 0,26 15 1 15,7-6-1-15,-33-9 0 0,0 0 0 0,28 6 0 16,0-2 0-16,-28-4 0 0,0 0 0 0,22 0 0 16,-4-4 0-16,-18 4 10 0,0 0-10 0,12-3 10 15,-5-2-10-15,-7 5 10 0,0 0-10 0,7-7 10 16,-4-2-10-16,-3 9 4 0,0 0-4 0,-1-15 5 16,-6-6-5-16,7 21-11 0,0 0 11 0,-12-27-10 0,-4 0 10 15,16 27-104-15,0 0 104 0,-21-24-103 0,-5 5 103 16,-21-22-1085-16</inkml:trace>
  <inkml:trace contextRef="#ctx0" brushRef="#br0" timeOffset="122418.489">29945 10027 259 0,'0'0'0'0,"9"-2"0"0,5 2 0 0,-14 0-3 0,0 0 3 16,10-3-2-16,2 1 2 0,-12 2-15 0,0 0 15 15,9-2-15-15,-2 2 15 0,-7 0 0 0,0 0 0 0,5 0 0 16,1-1 0-16,-6 1 94 0,0 0-94 0,3 0 94 16,-1 0-94-16,-2 0 127 0,0 0-127 0,0 0 127 15,3 0-127-15,-3 0 132 0,0 0-132 0,0 0 133 16,0 0-133-16,0 0 120 0,0 0-120 0,-3-4 121 15,-4 1-121-15,7 3 116 0,0 0-116 0,-9-9 117 16,-1-3-117-16,10 12 68 0,0 0-68 0,-14-12 69 16,-2 0-69-16,16 12 57 0,0 0-57 0,-17-12 58 15,-4 2-58-15,21 10 16 0,0 0-16 0,-23-12 17 16,-3 0-17-16,26 12 13 0,0 0-13 0,-28-10 13 16,-3 1-13-16,31 9 1 0,0 0-1 0,-37-5 2 15,-5 2-2-15,42 3 1 0,0 0-1 0,-41 0 1 0,-5 0-1 16,46 0-5-16,0 0 5 0,-42 5-5 0,1 2 5 15,41-7-17-15,0 0 17 0,-39 6-17 16,3 3 17-16,36-9-9 16,0 0 9-16,-33 12-8 0,3-3 8 0,30-9-17 0,0 0 17 0,-30 10-17 0,3 2 17 0,27-12-1 15,0 0 1-15,-25 12-1 0,2 0 1 0,23-12-3 16,0 0 3-16,-24 12-3 0,0 0 3 0,24-12-6 16,0 0 6-16,-25 15-6 15,3 1 6-15,22-16-3 0,0 0 3 0,-26 15-3 0,-2 6 3 16,28-21-6-16,0 0 6 0,-25 17-5 0,4-2 5 0,21-15-3 15,0 0 3-15,-21 16-3 0,4-3 3 0,17-13-5 0,0 0 5 16,-19 17-5-16,1 4 5 0,3-2-7 16,3-7 7-16,3-4-7 0,5-1 7 0,-1-3-8 15,2-1 8-15,1 2-7 0,0-1 7 0,2-4-15 0,0 0 15 16,-7 12-15-16,-5 8 15 0,12-20 0 0,0 0 0 0,-10 19 0 16,-1 2 0-16,11-21-8 0,0 0 8 0,-10 25-7 15,-1 3 7-15,11-28 0 0,0 0 0 0,-9 24 0 16,3 0 0-16,6-24 0 0,0 0 0 0,-6 27 0 15,1 1 0-15,5-28-3 0,0 0 3 0,-3 23-3 16,-1 1 3-16,1-5 2 0,-3 2-2 0,3-6 2 16,1-3-2-16,-1 5 2 15,-1 2-2-15,2-3 2 16,1-4-2-16,-1 7 2 0,-2-4-2 0,3 0 2 0,1-1-2 0,0-14 10 0,0 0-10 0,1 22 11 16,1 7-11-16,-2-29 8 0,0 0-8 0,4 31 8 15,1 4-8-15,-5-35 3 0,0 0-3 0,7 30 4 16,2 0-4-16,-9-30 12 15,0 0-12-15,10 29 13 0,1-2-13 0,1-1 0 0,0-2 0 0,-3-7 0 0,-4-5 0 16,2 2 3-16,0-2-3 0,0 1 3 0,0 1-3 16,-7-14 2-16,0 0-2 0,12 15 2 0,2 4-2 15,-14-19 0-15,0 0 0 0,16 19 0 0,-1 0 0 16,-15-19 0-16,0 0 0 0,23 19 0 0,3 0 0 0,-26-19-4 16,0 0 4-16,30 20-3 0,3-4 3 0,-33-16-4 15,0 0 4-15,33 17-3 0,3 0 3 16,-36-17-12-16,0 0 12 0,35 17-12 0,-2-5 12 15,-33-12-4-15,0 0 4 0,33 10-3 0,1-1 3 0,-34-9-7 0,0 0 7 16,33 5-6-16,-2-2 6 0,-31-3-8 0,0 0 8 16,33 0-7-16,0 0 7 0,-33 0-3 0,0 0 3 15,35 0-3-15,2-3 3 0,-37 3-6 16,0 0 6-16,38-5-6 0,0-4 6 0,-38 9-3 0,0 0 3 16,39-10-3-16,-1-9 3 0,-38 19-18 0,0 0 18 0,35-19-18 15,0-1 18-15,-6 1-23 0,-3-2 23 0,-1 4-22 16,-1 2 22-16,-24 15-15 0,0 0 15 0,28-24-14 15,3-2 14-15,-31 26-19 0,0 0 19 16,35-29-18-16,5-2 18 0,-40 31-9 16,0 0 9-16,39-32-8 0,1-3 8 0,-40 35-4 0,0 0 4 0,31-36-4 15,-3 0 4-15,-28 36 5 0,0 0-5 0,24-36 5 16,-5 2-5-16,-5 2 63 0,-3-1-63 16,-4 9 63-16,-4 7-63 0,-1-4 70 0,-4 3-70 0,-1-6 70 15,-4-2-70-15,7 26 54 16,0 0-54-16,-9-33 54 0,0-6-54 0,9 39 47 15,0 0-47-15,-12-45 47 0,-2-4-47 0,14 49 7 0,0 0-7 0,-14-52 7 0,0 1-7 16,14 51 2-16,0 0-2 0,-15-52 2 0,-1-2-2 16,16 54-13-16,0 0 13 0,-16-50-13 0,-1 2 13 15,17 48-59-15,0 0 59 0,-19-43-59 16,-4 4 59-16,23 39-115 0,0 0 115 0,-26-33-115 0,-4 6 115 0,30 27-176 16,0 0 176-16,-24-19-175 0,3 7 175 0,-24-19-711 15</inkml:trace>
  <inkml:trace contextRef="#ctx0" brushRef="#br0" timeOffset="123059.131">30654 9695 975 0,'0'0'0'0,"-8"0"0"0,-5-4 0 15,10 4 79-15,3 0-79 0,0 0 80 16,2-3-80-16,-2 3 22 0,3-2-22 0,-3 2 22 0,0-3-22 0,0 3 0 16,0 0 0-16,0 0 0 0,-3-4 0 15,3 4-27-15,0 0 27 0,-4-3-27 0,1-1 27 0,3 4 0 16,0 0 0-16,-7-1 0 0,0-1 0 0,7 2 35 15,0 0-35-15,-11-2 36 0,1 2-36 0,10 0 48 16,0 0-48-16,-11-3 48 0,1 3-48 0,10 0 21 16,0 0-21-16,-11 0 21 0,-1-2-21 0,12 2 22 0,0 0-22 15,-10 0 23-15,1 0-23 0,9 0 15 16,0 0-15-16,-9 2 16 0,1 1-16 0,8-3 0 0,0 0 0 16,-7 0 0-16,0 4 0 0,7-4-4 0,0 0 4 15,-9 12-3-15,-1 5 3 0,10-17-1 0,0 0 1 0,-11 25 0 16,2 8 0-16,9-33-1 0,0 0 1 0,-8 36-1 15,1 5 1-15,7-41-1 0,0 0 1 0,-4 45 0 16,4-3 0-16,0-42 0 0,0 0 0 16,2 40 0-16,1-4 0 0,-3-36 0 0,0 0 0 0,9 31 0 15,5-4 0-15,-14-27-20 0,0 0 20 0,19 24-19 16,6-3 19-16,-25-21-39 0,0 0 39 0,27 15-38 16,7-6 38-16,-7-3-94 0,-2 0 94 15,-4-3-93-15,-4 0 93 0,-17-3-209 0,0 0 209 0,18 0-208 16,-1 0 208-16,18 0-397 0</inkml:trace>
  <inkml:trace contextRef="#ctx0" brushRef="#br0" timeOffset="123536.531">30731 10159 303 0,'0'0'0'0,"0"0"0"15,-5-7 0-15,5 7 91 0,1-5-91 0,-1 5 92 0,4-2-92 0,-4 2 75 16,0 0-75-16,0 0 75 0,0 0-75 0,0 0 89 0,0 0-89 16,0 0 89-16,0 0-89 0,0 0 91 15,0 0-91-15,0 0 92 0,0 0-92 0,0 0 88 16,0 0-88-16,0 0 88 0,0 0-88 0,0 0 61 16,0 0-61-16,0 0 61 0,0 0-61 0,0 0 43 0,0 0-43 0,0 0 43 15,0 0-43-15,0 0 42 0,0 0-42 0,0 0 42 16,0 0-42-16,0 0 16 0,0 0-16 15,0 0 17-15,0 0-17 0,0 0 20 0,0 0-20 0,0 0 20 16,0 0-20-16,0 0 34 0,0 0-34 0,0 0 34 16,0 0-34-16,0 0 5 0,0 0-5 0,0 0 5 15,0 0-5-15,0 0 10 0,0 0-10 0,0 0 11 16,0 0-11-16,0 0 9 0,0 0-9 0,0 0 9 16,0 0-9-16,0 0 8 0,0 0-8 0,0 0 8 15,0 0-8-15,0 0 23 0,0 0-23 0,0 0 24 16,0 0-24-16,0 0 0 0,0 0 0 0,0 0 0 0,0 0 0 15,0 0 0-15,2 4 0 0,-1 2 0 0,1 1 0 16,0 5-11-16,0 5 11 0,-1 2-11 16,-1 2 11-16,0-21-10 0,0 0 10 0,2 24-10 0,2 1 10 0,-4-25-113 15,0 0 113-15,5 24-112 0,3-3 112 16,-8-21-119-16,0 0 119 0,14 7-119 0,4-7 119 16,13 3-820-16</inkml:trace>
  <inkml:trace contextRef="#ctx0" brushRef="#br0" timeOffset="125279.728">33588 11651 505 0,'0'0'0'0,"0"0"79"0,0 0-79 0,-7 0 79 16,-3 0-79-16,10 0 49 0,0 0-49 0,-7-3 49 16,1 1-49-16,6 2 33 0,0 0-33 0,-5-2 34 15,0-1-34-15,5 3 45 0,0 0-45 0,-5-2 46 0,-1-3-46 16,6 5 50-16,0 0-50 0,-7-4 50 0,-1 1-50 16,8 3 48-16,0 0-48 0,-11-3 49 15,-1-1-49-15,12 4 38 0,0 0-38 0,-12-3 38 0,-2-2-38 16,14 5 10-16,0 0-10 0,-16-4 10 0,1 1-10 0,15 3 7 15,0 0-7-15,-18-2 7 0,-1 0-7 16,19 2 3-16,0 0-3 0,-23 0 4 0,-1 0-4 0,24 0 0 16,0 0 0-16,-23 2 0 0,1 0 0 0,22-2 0 15,0 0 0-15,-21 1 0 0,0 5 0 0,21-6 0 16,0 0 0-16,-19 3 0 0,1 4 0 0,18-7 0 16,0 0 0-16,-15 7 0 0,-1 3 0 15,16-10 0-15,0 0 0 0,-14 12 0 0,2 0 0 16,12-12 1-16,0 0-1 0,-12 24 1 0,-1 7-1 0,13-31 1 15,0 0-1-15,-12 31 1 0,0 5-1 0,12-36 3 0,0 0-3 16,-12 41 4-16,-2 3-4 16,14-44 20-16,0 0-20 0,-12 48 20 0,1-2-20 0,11-46 13 15,0 0-13-15,-10 50 14 0,-1 0-14 0,11-50 10 0,0 0-10 0,-8 53 10 16,-1 2-10-16,9-55 17 0,0 0-17 0,-7 56 17 16,3 4-17-16,4-60 22 0,0 0-22 0,-1 53 23 15,1 2-23-15,0-55 22 0,0 0-22 0,5 65 23 16,5 9-23-16,-10-74 4 0,0 0-4 0,13 65 4 15,4-5-4-15,-17-60 0 0,0 0 0 0,14 46 0 16,2-11 0-16,-16-35-10 0,0 0 10 0,14 36-10 16,-1-7 10-16,-13-29-19 0,0 0 19 0,14 27-18 15,2-1 18-15,-16-26-45 0,0 0 45 0,19 19-45 0,2-4 45 16,-21-15-50-16,0 0 50 0,23 12-49 16,1-3 49-16,-24-9-65 0,0 0 65 0,28 3-64 0,2-5 64 15,-30 2-69-15,0 0 69 0,31-5-69 0,0-7 69 16,-31 12-55-16,0 0 55 0,32-15-54 0,1-4 54 0,-33 19-35 15,0 0 35-15,31-19-34 0,1-3 34 0,-32 22-10 16,0 0 10-16,29-26-10 0,-1-1 10 0,-28 27-29 16,0 0 29-16,30-33-29 0,-1-6 29 0,-29 39 22 15,0 0-22-15,26-40 22 0,-3-4-22 16,-23 44 64-16,0 0-64 0,18-46 65 0,-6-2-65 0,-12 48 72 16,0 0-72-16,7-55 72 0,-6-4-72 0,-1 59 78 0,0 0-78 15,-3-82 78-15,-6-14-78 0,9 96 52 0,0 0-52 16,-14-85 52-16,-3-1-52 0,17 86 46 15,0 0-46-15,-18-82 46 0,1 1-46 0,17 81 30 0,0 0-30 0,-14-73 30 16,2 4-30-16,12 69 1 16,0 0-1-16,-14-58 1 0,2 6-1 15,12 52-32-15,0 0 32 0,-14-39-32 0,2 12 32 0,12 27-120 0,0 0 120 0,-20-28-120 16,-4 6 120-16,24 22-176 0,0 0 176 0,-30-17-175 16,-4-2 175-16,-31-17-474 0</inkml:trace>
  <inkml:trace contextRef="#ctx0" brushRef="#br0" timeOffset="125845.804">33116 10424 1177 0,'0'0'0'0,"0"0"89"0,0 0-89 0,-5-1 90 16,-4-3-90-16,9 4 50 0,0 0-50 0,-7-3 50 15,0-2-50-15,7 5 0 0,0 0 0 0,-7-4 0 16,0 1 0-16,7 3-30 0,0 0 30 0,-10-2-30 16,-1 0 30-16,11 2-25 0,0 0 25 0,-14 0-24 15,-2 2 24-15,16-2 0 0,0 0 0 0,-22 5 1 16,-4-1-1-16,26-4 12 0,0 0-12 0,-25 7 13 15,3 1-13-15,22-8 35 0,0 0-35 0,-25 16 35 16,3 4-35-16,22-20 2 0,0 0-2 0,-20 31 2 16,3 10-2-16,17-41 1 0,0 0-1 0,-10 43 1 15,4 5-1-15,6-48-2 0,0 0 2 0,2 50-1 16,7 1 1-16,-9-51-6 0,0 0 6 0,12 46-6 0,5-1 6 16,-17-45-34-16,0 0 34 0,18 39-33 15,1-5 33-15,-19-34-46 0,0 0 46 0,16 28-45 16,-2-8 45-16,-14-20-85 0,0 0 85 0,12 16-85 0,-2-9 85 15,-10-7-163-15,0 0 163 0,14 1-163 0,2-6 163 16,-16 5-133-16,0 0 133 0,12-12-132 0,-1-7 132 16,11-15-294-16</inkml:trace>
  <inkml:trace contextRef="#ctx0" brushRef="#br0" timeOffset="126215.733">33017 10961 617 0,'0'0'0'0,"0"0"80"0,0 0-80 0,17 0 80 15,13-2-80-15,-30 2 54 0,0 0-54 0,26-2 55 16,3-1-55-16,-29 3 29 0,0 0-29 0,25 0 29 16,-3-4-29-16,-22 4 1 0,0 0-1 0,18 0 1 15,-4 0-1-15,-14 0 0 0,0 0 0 0,10 4 0 16,-5-4 0-16,-5 0 24 0,0 0-24 0,6 1 25 15,-3 1-25-15,-3-2 48 0,0 0-48 0,2 4 48 16,0 1-48-16,-2-5 34 0,0 0-34 0,0 7 34 16,0 5-34-16,0-12 40 0,0 0-40 0,-2 13 41 15,-2 3-41-15,4-16 26 0,0 0-26 0,-3 15 26 16,1 1-26-16,2-16 17 0,0 0-17 0,-2 13 17 0,1 1-17 16,1-14 41-16,0 0-41 0,1 9 41 0,5-1-41 15,-6-8 20-15,0 0-20 0,10 7 20 0,4-2-20 16,-14-5-87-16,0 0 87 0,19-12-86 0,6-12 86 15,-25 24-124-15,0 0 124 0,43-36-751 0,-86 72 751 0</inkml:trace>
  <inkml:trace contextRef="#ctx0" brushRef="#br0" timeOffset="135187.045">23459 14729 572 0,'0'0'0'0,"6"7"0"16,4 0 0-16,-10-7 69 0,0 0-69 0,7 4 70 16,-7-3-70-16,0-1 44 0,0 0-44 0,0 0 45 15,0 0-45-15,0 0 38 0,0 0-38 0,0 0 38 16,-4-1-38-16,4 1 24 0,0 0-24 0,0 0 25 15,-1-4-25-15,1 4 39 0,0 0-39 0,0 0 39 16,-2-3-39-16,2 3 23 0,0 0-23 0,0 0 24 16,0 0-24-16,0 0 28 0,0 0-28 0,0 0 28 0,0 0-28 15,0 0 22-15,0 0-22 0,0 12 22 0,0 7-22 16,0-19 4-16,0 0-4 0,2 39 5 0,3 14-5 16,0 5 8-16,0 4-8 0,2 7 9 0,2 4-9 0,3 20 3 15,2 15-3-15,-3-7 4 0,-1-2-4 0,-10-99 5 16,0 0-5-16,12 123 6 15,0 9-6-15,-12-132 13 0,0 0-13 0,11 131 13 0,-2-1-13 16,-9-130 50-16,0 0-50 0,10 113 50 0,1-10-50 0,-11-103 44 0,0 0-44 16,10 84 44-16,0-18-44 0,-10-66 29 15,0 0-29-15,7 47 29 0,0-20-29 0,-7-27 35 16,0 0-35-16,4 17 35 0,-2-12-35 0,-2-5-35 0,0 0 35 16,0 0-35-16,3-12 35 0,-3 12-89 0,0 0 89 15,-2-31-89-15,1-15 89 0,1 46-163 0,0 0 163 0,-2-84-163 16,0-31 163-16,-1-83-621 0</inkml:trace>
  <inkml:trace contextRef="#ctx0" brushRef="#br0" timeOffset="135589.781">23492 14988 617 0,'0'0'0'0,"2"17"0"16,0 11 0-16,-2-28 113 0,0 0-113 0,3 0 114 15,1-17-114-15,-4 17 78 0,0 0-78 0,2-12 79 16,-2-4-79-16,0 16 50 0,0 0-50 0,0-14 50 16,1 1-50-16,-1 13 25 0,0 0-25 0,6-16 26 0,2 3-26 15,-8 13 3-15,0 0-3 0,7-11 4 0,7-2-4 0,-14 13 3 16,0 0-3-16,16-7 4 0,6 5-4 0,-22 2 2 16,0 0-2-16,20 5 3 0,2 7-3 0,-22-12 9 15,0 0-9-15,23 21 10 0,0 6-10 0,-23-27 22 16,0 0-22-16,21 33 23 0,-1 6-23 0,-20-39 54 15,0 0-54-15,16 41 55 0,-4 2-55 16,-12-43 57-16,0 0-57 0,9 45 58 0,0-1-58 0,-9-44 62 16,0 0-62-16,1 40 62 0,1-6-62 0,-2-34 64 15,0 0-64-15,-7 36 64 0,-7-4-64 0,14-32 36 0,0 0-36 16,-19 29 36-16,-5-1-36 0,-1-6 5 16,-3-5-5-16,13-5 6 0,4-3-6 0,-4-1-43 0,-1-2 43 0,-7 4-42 15,-3 4 42-15,26-14-112 0,0 0 112 0,-26 15-111 16,0 4 111-16,26-19-108 0,0 0 108 15,-26 19-108-15,-2-1 108 0,-24 20-866 0</inkml:trace>
  <inkml:trace contextRef="#ctx0" brushRef="#br0" timeOffset="138008.944">24027 14865 438 0,'0'0'0'0,"0"0"0"0,0 5 0 0,0-5 60 15,0 0-60-15,0 0 61 0,0 3-61 0,0-3 29 16,0 0-29-16,0 0 29 0,0 0-29 0,0 0 16 16,0 0-16-16,0 0 17 0,0 0-17 0,0 0 22 15,0 0-22-15,0 0 22 0,-3-1-22 0,3 1 42 0,0 0-42 16,0 0 43-16,-4-4-43 0,4 4 38 15,0 0-38-15,0 0 38 0,-3 0-38 0,3 0 40 0,0 0-40 16,-5 7 40-16,1 3-40 0,4-10 26 0,0 0-26 0,-10 18 26 16,1 5-26-16,0 3 18 0,-1 5-18 15,3-5 18-15,0-4-18 0,7-22 35 0,0 0-35 16,-7 43 35-16,2 10-35 0,5-53 28 16,0 0-28-16,-4 60 28 0,4 7-28 0,0-7 33 0,-3-2-33 0,3-12 33 15,0-8-33-15,0 0 22 0,3-6-22 0,-1-1 22 16,5-2-22-16,-7-29 18 0,0 0-18 0,7 29 18 15,7 0-18 1,-14-29 5-16,0 0-5 0,15 23 5 0,8-6-5 0,-23-17-40 16,0 0 40-16,16 5-40 0,3-9 40 0,-19 4-105 0,0 0 105 0,21-17-105 15,3-12 105-15,21-17-675 0</inkml:trace>
  <inkml:trace contextRef="#ctx0" brushRef="#br0" timeOffset="138307.729">24100 15146 751 0,'0'0'0'0,"6"19"0"0,-1 11 0 0,-5-30 134 15,0 0-134-15,-2 6 134 0,-5-17-134 0,7 11 94 16,0 0-94-16,-5-5 95 0,0-3-95 16,5 8 68-16,0 0-68 0,-4-7 68 0,2 2-68 0,2 5 49 15,0 0-49-15,-1-4 49 0,1 1-49 0,0 3 29 16,0 0-29-16,0 0 29 0,5 3-29 0,-5-3 25 15,0 0-25-15,9 12 26 0,3 7-26 0,-12-19 24 0,0 0-24 16,21 29 25-16,5 7-25 0,-26-36 8 0,0 0-8 16,28 38 9-16,1 3-9 0,-3-5 10 0,1-2-10 0,-10-10 11 15,-6-7-11-15,2 0 0 16,-4-6 0-16,0 1 0 0,-2-2 0 0,0 0-46 0,0 1 46 0,-2-3-46 16,2-1 46-16,-4-2-129 0,1-1 129 0,-1-3-128 15,4-1 128-15,-7 0-195 0,0 0 195 0,6-15-194 16,1-9 194-16,7-19-567 0</inkml:trace>
  <inkml:trace contextRef="#ctx0" brushRef="#br0" timeOffset="138557.235">24287 15125 695 0,'0'0'0'0,"9"19"0"0,4 12 0 15,-13-31 128-15,0 0-128 0,-8 12 128 0,-13-9-128 16,21-3 96-16,0 0-96 0,-16 4 96 0,2-4-96 0,14 0 56 15,0 0-56-15,-22 12 56 0,-3 7-56 16,25-19 36-16,0 0-36 0,-21 30 36 0,-1 10-36 0,22-40 3 16,0 0-3-16,-20 44 3 0,1 8-3 15,19-52 9-15,0 0-9 0,-15 48 9 0,1-2-9 0,1-8-4 16,5-6 4-16,1-10-4 0,3-6 4 0,4-16-135 16,0 0 135-16,0 10-134 0,2-3 134 15,-2-7-136-15,0 0 136 0,9-22-135 0,5-19 135 0,8-21-509 16</inkml:trace>
  <inkml:trace contextRef="#ctx0" brushRef="#br0" timeOffset="138846.68">24182 14983 1054 0,'0'0'0'0,"0"0"0"0,0 5 0 0,0-5 126 0,0 0-126 0,7 4 127 15,5-3-127-15,-12-1 80 16,0 0-80-16,18 4 80 0,4-3-80 0,-2 5 15 0,1-1-15 0,-4 2 16 16,0 1-16-16,1 6 4 0,-2 5-4 0,-3 3 4 15,1 2-4-15,-14-24 26 0,0 0-26 0,13 34 26 16,-3 7-26-16,-10-41 18 0,0 0-18 0,10 45 19 16,1 5-19-16,-11-50 35 0,0 0-35 0,10 49 36 0,1 3-36 15,-6-10 12-15,-5-4-12 0,4-12 13 0,-1-11-13 16,-3 1 0-16,-3-6 0 0,1 0 0 0,0-3 0 15,2-7-121-15,0 0 121 0,-2 12-120 0,-5 3 120 0,-1 13-998 16</inkml:trace>
  <inkml:trace contextRef="#ctx0" brushRef="#br0" timeOffset="139193.247">24505 15257 1345 0,'0'0'0'0,"0"0"102"0,0 0-102 0,8 0 102 15,11 2-102-15,-19-2 55 0,0 0-55 0,23-4 55 16,7 1-55-16,-30 3 34 0,0 0-34 0,33-7 35 15,3 2-35-15,-36 5-26 0,0 0 26 0,35-3-25 16,2-1 25-16,-37 4-14 0,0 0 14 0,29 0-13 16,-1 0 13-16,-28 0-5 0,0 0 5 0,23 2-5 15,-7 3 5-15,-16-5-16 0,0 0 16 0,14 0-15 16,-6 0 15-16,-8 0-50 0,0 0 50 0,7 0-49 16,-3 0 49-16,-4 0-133 0,0 0 133 0,0 0-133 15,0 0 133-15,0 0-134 0,0 0 134 0,-11 0-134 16,-6 3 134-16,-11 3-639 0</inkml:trace>
  <inkml:trace contextRef="#ctx0" brushRef="#br0" timeOffset="139383.741">24663 15504 875 0,'0'0'0'0,"7"-12"0"0,2-4 0 0,-9 16 118 16,0 0-118-16,14 0 119 0,3 7-119 0,-17-7 114 15,0 0-114-15,21 2 115 0,2 0-115 0,-4-4 0 0,-2-1 0 16,-1 1 0-16,-2-2 0 0,-14 4-102 16,0 0 102-16,16-3-101 0,-6-2 101 0,-10 5-181 0,0 0 181 15,16-9-181-15,3-1 181 0,16-9-477 0</inkml:trace>
  <inkml:trace contextRef="#ctx0" brushRef="#br0" timeOffset="140082.487">25104 15002 1121 0,'0'0'0'0,"0"0"0"0,3-4 0 15,-3 4 67-15,0 0-67 0,6-6 67 0,2-3-67 0,-8 9 70 16,0 0-70-16,9-9 70 0,3 1-70 0,-12 8 49 16,0 0-49-16,12-5 49 0,1-2-49 0,-13 7 26 15,0 0-26-15,15-4 26 16,3 3-26-16,-18 1 34 0,0 0-34 0,19 0 35 0,2 1-35 15,-21-1 38-15,0 0-38 0,22 4 38 0,3 3-38 0,-25-7 3 0,0 0-3 16,24 7 4-16,2 1-4 0,-3 1 18 16,-2 1-18-16,-7-3 19 0,-7-4-19 0,-7-3 0 15,0 0 0-15,10 7 1 0,1 0-1 0,-11-7 0 16,0 0 0-16,10 12 1 0,-1 5-1 0,-9-17 0 0,0 0 0 16,9 26 1-16,-3 6-1 0,-6-32 0 0,0 0 0 15,4 36 1-15,-4 7-1 0,0-43-2 0,0 0 2 0,-5 46-2 16,-4 2 2-16,0-5-13 0,1-2 13 0,1-15-12 15,3-12 12-15,1 1-1 0,-1-5 1 16,-8 16-1-16,-9 7 1 0,5-6-1 0,1 1 1 0,4-11-1 16,6-5 1-1,5-12 0-15,0 0 0 0,-10 13 0 0,-3 3 0 0,13-16 5 0,0 0-5 0,-10 13 5 16,1-2-5-16,9-11 34 0,0 0-34 0,-7 7 34 16,0-2-34-16,7-5 1 0,0 0-1 0,-3 3 2 15,-2-3-2-15,5 0 0 0,-4-2 0 0,4 2 1 16,-3-3-1-16,3 3 0 0,-6-5 0 0,6 5 0 15,-1-4 0-15,1 4-1 0,3-1 1 0,-3 1 0 16,4-2 0-16,-4 2-1 0,5-5 1 0,-2 3-1 16,1-1 1-16,1 1 0 0,0-3 0 0,2 1 0 15,0 3 0-15,5-3 0 0,4 1 0 0,0-1 0 0,1-1 0 16,-17 5-2-16,0 0 2 0,25-3-2 0,6-2 2 0,-31 5-2 16,0 0 2-16,33-4-2 0,5 3 2 0,-38 1-28 15,0 0 28-15,35 0-28 0,0 0 28 0,-35 0-103 16,0 0 103-16,31 3-102 0,-3 4 102 0,-28-7-214 15,0 0 214-15,26 8-214 0,-3 1 214 0,26 8-702 16</inkml:trace>
  <inkml:trace contextRef="#ctx0" brushRef="#br0" timeOffset="140704.052">25825 15391 1031 0,'0'0'0'0,"-3"-4"0"0,-3-1 0 16,6 5 96-16,0 0-96 0,-1-3 97 0,2 1-97 0,-1 2 44 15,0 0-44-15,0 0 45 0,0 0-45 0,0 0 25 16,0 0-25-16,0 0 26 0,0 0-26 0,0 0 1 15,0 0-1-15,0 0 1 0,0 0-1 0,0 0 31 16,0 0-31-16,0 0 31 0,0 0-31 0,0 0 27 16,0 0-27-16,0 0 27 0,0 0-27 0,0 0 45 0,0 0-45 15,0 0 46-15,0 0-46 0,0 0 26 16,0 0-26-16,0 0 26 0,4 2-26 0,-4-2 35 16,0 0-35-16,3 0 36 0,4 0-36 0,-7 0 37 0,0 0-37 15,9 0 38-15,1-2-38 0,-10 2 15 0,0 0-15 0,14-2 15 16,6 1-15-16,-20 1 13 0,0 0-13 15,22-2 13-15,8-2-13 0,-30 4 26 0,0 0-26 0,31-3 26 16,6 0-26-16,-37 3 12 0,0 0-12 0,36-4 12 16,3 4-12-16,-39 0 35 0,0 0-35 0,36-3 35 15,3 1-35-15,-39 2 0 0,0 0 0 0,34-2 0 16,-2 2 0-16,-32 0-10 0,0 0 10 0,28-1-9 16,-4-1 9-16,-24 2-79 0,0 0 79 0,19-2-79 15,-3 1 79-15,-16 1-136 0,0 0 136 0,14-2-136 16,-4-2 136-16,-10 4-143 0,0 0 143 0,9-5-142 15,0 0 142-15,8-5-834 0</inkml:trace>
  <inkml:trace contextRef="#ctx0" brushRef="#br0" timeOffset="142173.201">26661 15029 819 0,'0'0'0'0,"7"-7"0"0,4-3 0 0,-11 10 107 15,0 0-107-15,3-5 107 0,-3 2-107 0,0 3 81 16,0 0-81-16,0 0 81 0,-3-2-81 0,3 2 28 16,0 0-28-16,0 0 28 0,-6 0-28 0,6 0 1 0,0 0-1 15,-3 0 1-15,0 2-1 0,3-2 4 16,0 0-4-16,-2 0 4 0,-3 0-4 0,5 0 2 0,0 0-2 15,0 0 2-15,-4-4-2 0,4 4 10 0,0 0-10 16,2-3 10-16,1-2-10 0,-3 5 15 16,0 0-15-16,7-7 15 0,4-4-15 0,-11 11 3 0,0 0-3 0,14-8 4 15,5-2-4-15,-19 10 0 0,0 0 0 0,21-11 1 16,5 1-1-16,-26 10 2 0,0 0-2 0,26-5 3 16,0 1-3-16,-26 4 1 0,0 0-1 0,26 0 2 15,2 4-2-15,-28-4 4 0,0 0-4 0,26 7 4 16,-1 5-4-16,-4 0 12 0,-2 0-12 0,-7-4 13 15,-5-1-13-15,0 3 3 0,0 1-3 0,0-1 4 16,-5 0-4-16,-2-10 7 0,0 0-7 0,3 21 7 0,-1 5-7 16,-2-26 7-16,0 0-7 0,-2 25 8 15,-1 1-8-15,3-26 3 0,0 0-3 0,-11 34 3 16,-5 6-3-16,16-40 6 0,0 0-6 0,-15 36 6 0,-3-2-6 16,18-34 3-16,0 0-3 0,-17 31 3 0,-2-6-3 15,19-25 5-15,0 0-5 0,-16 23 5 0,2-5-5 16,14-18 7-16,0 0-7 0,-12 16 7 0,1-2-7 0,11-14 22 15,0 0-22-15,-7 6 23 0,2 1-23 0,5-7 13 16,0 0-13-16,-5 5 13 0,3-1-13 0,2-4 35 16,0 0-35-16,0 0 35 0,-5 5-35 0,5-5 35 15,0 0-35-15,0 0 36 0,0 0-36 0,0 0 0 16,0 0 0-16,0 0 1 0,0 0-1 0,0 0 19 16,0 0-19-16,0 0 20 0,-3 0-20 0,3 0 8 15,0 0-8-15,0 0 8 0,0 0-8 0,0 0 4 0,0 0-4 16,0 0 4-16,8 0-4 0,-8 0 3 0,0 0-3 15,9-3 3-15,5 1-3 0,-14 2 1 0,0 0-1 0,23-2 2 16,4-1-2-16,-27 3 0 0,0 0 0 0,32-4 0 16,3 1 0-16,-35 3-35 15,0 0 35-15,33-4-35 0,0 3 35 0,-33 1-70 0,0 0 70 0,28-2-69 16,-4 2 69-16,-24 0-148 0,0 0 148 0,26 2-147 16,0 1 147-16,-26-3-140 0,0 0 140 15,21 0-139-15,-7-3 139 0,21-1-618 0</inkml:trace>
  <inkml:trace contextRef="#ctx0" brushRef="#br0" timeOffset="143228.327">27562 14639 1356 0,'0'0'0'0,"0"0"41"0,7 0-41 0,-7 0 42 16,3 1-42-16,-3-1 32 0,0 0-32 0,0 0 32 16,0 0-32-16,0 0 5 0,-3 0-5 0,3 0 5 15,0 0-5-15,0 0-5 0,0 0 5 0,0 0-5 0,0 0 5 16,0 0-6-16,-4 4 6 0,4-4-5 0,-1 3 5 16,-1 1 5-16,0-1-5 0,2 1 5 0,-3 1-5 15,-1 2 16-15,-1 3-16 0,0-2 17 16,1 3-17-16,4-11 10 0,0 0-10 0,-10 20 10 0,-4 6-10 15,14-26 26-15,0 0-26 0,-12 24 26 0,1 2-26 16,11-26 6-16,0 0-6 0,-17 36 6 0,-1 8-6 16,18-44 9-16,0 0-9 0,-14 53 10 0,1 7-10 0,13-60 8 15,0 0-8-15,-9 70 9 0,2 11-9 0,7-81 3 16,0 0-3-16,0 94 4 0,3 12-4 0,6-27 6 16,7-14-6-16,-8-20 6 0,1-19-6 0,-9-26 0 15,0 0 0-15,16 29 1 0,3-2-1 16,-19-27-64-16,0 0 64 0,21 15-64 0,2-3 64 0,-23-12-155 15,0 0 155-15,26-6-155 0,2-15 155 0,-28 21-141 0,0 0 141 16,22-33-140-16,-1-9 140 0,23-32-622 0</inkml:trace>
  <inkml:trace contextRef="#ctx0" brushRef="#br0" timeOffset="143749.912">27571 14913 1099 0,'0'0'0'0,"0"0"0"0,-2 5 0 15,2-5 103-15,0 0-103 0,0 0 104 0,3-3-104 0,-3 3 54 16,0 0-54-16,0 0 55 0,2-4-55 0,-2 4 32 15,0 0-32-15,0 0 33 0,2-3-33 0,-2 3 29 16,0 0-29-16,0 0 29 0,3-2-29 16,-3 2 46-16,0 0-46 0,0 0 47 0,0 0-47 0,0 0 47 15,0 0-47-15,0 0 47 0,0 0-47 0,0 0 54 16,0 0-54-16,0 0 55 0,0 0-55 0,0 0 32 16,0 0-32-16,0 0 33 0,4 2-33 0,-4-2 34 15,0 0-34-15,3 1 34 0,1-1-34 0,-4 0 8 16,0 0-8-16,3 2 8 0,3 0-8 0,-6-2 18 0,0 0-18 15,5 2 19-15,0-1-19 0,-5-1 15 16,0 0-15-16,7 5 15 0,3 4-15 0,-10-9 9 0,0 0-9 16,16 14 9-16,3 3-9 0,-19-17 0 0,0 0 0 0,25 20 0 15,6 4 0-15,-31-24-1 16,0 0 1-16,33 24-1 0,4 0 1 0,-37-24-5 0,0 0 5 0,35 24-5 16,-1 0 5-16,-6-1-15 0,-3-5 15 0,-6-4-15 15,-4-4 15-15,-15-10-1 0,0 0 1 0,14 12-1 16,0 0 1-16,-14-12-23 0,0 0 23 0,11 11-22 15,-1-3 22-15,-10-8-77 0,0 0 77 16,7 7-76-16,-2-4 76 0,-5-3-185 0,0 0 185 0,4 0-185 16,-1-1 185-16,-3 1-154 0,0 0 154 0,-7-5-154 15,-8-7 154-15,-8-6-763 0</inkml:trace>
  <inkml:trace contextRef="#ctx0" brushRef="#br0" timeOffset="144134.31">27895 14819 998 0,'0'0'0'0,"0"8"0"0,-2 8 0 0,2-16 154 16,0 0-154-16,0 0 155 0,0 0-155 0,0 0 88 16,0 0-88-16,0 0 89 0,0-7-89 0,0 7 22 15,0 0-22-15,0-4 22 0,0 1-22 0,0 3 4 16,0 0-4-16,0 0 5 0,0-4-5 0,0 4 18 0,0 0-18 15,0 0 18-15,0 0-18 0,0 0 21 0,0 0-21 16,0 0 21-16,0 0-21 0,0 0 15 0,0 0-15 16,-2 6 16-16,-5 2-16 0,7-8 18 0,0 0-18 15,-8 19 19-15,-5 7-19 0,13-26 15 16,0 0-15-16,-14 29 15 0,0 3-15 0,14-32 9 0,0 0-9 0,-15 36 10 16,-3 5-10-16,18-41 9 0,0 0-9 0,-15 40 10 15,1-2-10-15,14-38 38 0,0 0-38 0,-14 37 39 16,2 1-39-16,12-38-1 0,0 0 1 0,-13 38 0 15,5-2 0-15,8-36-17 0,0 0 17 0,-11 30-17 16,4-6 17-16,7-24-73 0,0 0 73 0,-5 23-72 16,0-4 72-16,5-19-163 0,0 0 163 0,-4 15-163 15,4-3 163-15,0-12-154 0,0 0 154 0,14 0-153 16,11-10 153-16,13-1-663 0</inkml:trace>
  <inkml:trace contextRef="#ctx0" brushRef="#br0" timeOffset="144666.733">28247 15057 998 0,'0'0'0'0,"-7"-9"0"0,-6-6 0 0,13 15 132 0,0 0-132 0,-5-5 132 15,5 1-132-15,0 4 78 0,0 0-78 0,0 0 79 16,0 0-79-16,0 0 61 0,0 0-61 0,0 0 61 15,0 5-61-15,0-5 41 0,0 0-41 0,0 4 42 16,2-3-42-16,-2-1 50 0,0 0-50 0,0 4 50 16,2-2-50-16,-2-2 54 0,0 0-54 0,0 0 54 15,1 3-54-15,-1-3 15 0,0 0-15 0,0 0 15 16,0 0-15-16,0 0 15 0,0 0-15 0,0 0 16 16,6 0-16-16,-6 0 4 0,0 0-4 0,8 0 4 0,6 0-4 15,-14 0 30-15,0 0-30 0,19-2 30 0,6-1-30 16,-1-1 34-16,1 1-34 15,-8 0 35-15,-3 3-35 0,0-4 6 0,-2 2-6 0,2 1 7 16,2-1-7-16,-16 2 13 0,0 0-13 0,12-2 13 16,-2-1-13-16,-10 3-4 0,0 0 4 0,9-2-3 0,-4-1 3 15,-5 3-73-15,0 0 73 0,4-2-72 0,-1-1 72 0,-3 3-117 16,0 0 117-16,4-4-116 0,-2 1 116 0,-2 3-184 16,0 0 184-16,8-12-183 0,4-5 183 0,9-13-882 15</inkml:trace>
  <inkml:trace contextRef="#ctx0" brushRef="#br0" timeOffset="145111.161">28707 14740 1076 0,'0'0'0'15,"-9"-2"0"-15,-3-3 0 0,12 5 123 0,0 0-123 0,-7-2 124 16,1 0-124-16,6 2 97 0,0 0-97 0,-3-1 98 16,1 1-98-16,2 0 21 0,0 0-21 0,0 0 21 15,0 0-21-15,0 0 15 0,0 0-15 0,0 0 16 16,0 0-16-16,0 0 38 0,0 0-38 0,0 0 38 16,0 0-38-16,0 0 27 0,0 0-27 0,0 0 27 15,0 0-27-15,0 0 35 0,0 0-35 0,0 0 35 0,0 0-35 16,0 0 32-16,0 0-32 0,0 0 32 0,0 0-32 15,0 0 13-15,0 0-13 0,0 0 14 16,0 0-14-16,0 0 31 0,0 0-31 0,0 0 31 0,0 0-31 16,0 0 5-16,0 0-5 0,0 0 5 0,0 0-5 0,0 0 10 15,0 0-10-15,0 0 10 0,0 3-10 16,0-3 1-16,0 0-1 0,4 19 1 0,1 10-1 0,-5-29 0 16,0 0 0-16,9 40 1 0,5 9-1 15,-14-49 3-15,0 0-3 0,15 50 3 0,4 5-3 0,-19-55 1 16,0 0-1-16,18 48 2 0,-2-2-2 0,-16-46 0 15,0 0 0-15,12 33 0 0,-4-6 0 0,-8-27-56 16,0 0 56-16,7 19-56 0,0-7 56 0,-7-12-125 16,0 0 125-16,0-17-125 0,-5-23 125 0,0-16-1127 15</inkml:trace>
  <inkml:trace contextRef="#ctx0" brushRef="#br0" timeOffset="145434.857">28588 14512 1636 0,'0'0'0'0,"5"0"0"16,2-4 0-16,-7 4 150 0,0 0-150 0,9-3 150 15,3 0-150-15,-12 3 96 0,0 0-96 0,14-4 97 16,2 3-97-16,-16 1 34 0,0 0-34 0,15 0 34 0,3 0-34 15,-18 0-5-15,0 0 5 0,21 10-4 16,5 7 4-16,-26-17 3 0,0 0-3 0,30 24 4 16,3 12-4-16,-33-36 13 0,0 0-13 0,31 46 14 0,-1 11-14 0,-30-57 35 15,0 0-35-15,27 65 35 0,1 7-35 16,-2 3 5-16,1 4-5 0,-13-28 6 0,-7-18-6 0,-7-33-60 16,0 0 60-16,1 50-59 0,-2 3 59 0,1-53-187 15,0 0 187-15,-27 56-186 0,-16 6 186 0,-27 56-1252 16</inkml:trace>
  <inkml:trace contextRef="#ctx0" brushRef="#br0" timeOffset="148565.652">29243 14968 583 0,'0'0'0'0,"2"-6"0"16,3-2 0-16,-5 8 82 0,0 0-82 0,4-5 82 15,-3 1-82-15,-1 4 30 0,0 0-30 0,0 0 30 16,0 0-30-16,0 0 43 0,0 0-43 0,0 0 43 15,0 0-43-15,0 0 55 0,0 0-55 0,0 0 56 16,0 4-56-16,0-4 69 0,0 0-69 0,0 0 70 16,-1 3-70-16,1-3 65 0,0 0-65 0,0 0 66 15,0 0-66-15,0 0 49 0,0 0-49 0,0 0 49 16,0 0-49-16,0 0 33 0,0 0-33 0,0 0 34 16,0 0-34-16,0 0 38 0,0 0-38 0,0 0 39 0,0 0-39 0,0 0 3 15,0 0-3-15,5 0 4 0,3 0-4 16,-8 0 34-16,0 0-34 0,14-2 35 15,7 1-35-15,-21 1 5 0,0 0-5 0,28-4 5 0,5-3-5 16,-33 7 4-16,0 0-4 0,39-6 5 0,4-3-5 0,-43 9 7 16,0 0-7-16,45-12 8 0,4-2-8 0,-49 14 0 15,0 0 0-15,44-13 1 0,-2-1-1 0,-42 14 2 16,0 0-2-16,34-12 2 16,-6 2-2-16,-28 10-1 0,0 0 1 0,21-9 0 0,-5 4 0 0,-16 5-67 0,0 0 67 15,7-5-67-15,-5 1 67 16,-2 4-115-16,0 0 115 0,-18-3-115 0,-15-2 115 0,-17-4-861 15</inkml:trace>
  <inkml:trace contextRef="#ctx0" brushRef="#br0" timeOffset="148882.982">29463 14706 1110 0,'0'0'0'0,"7"6"0"15,5 5 0-15,-7-8 166 0,-2-1-166 0,-3-2 167 16,0 0-167-16,0 0 91 0,-5-4-91 0,5 4 91 16,-1-3-91-16,1 3 51 0,0 0-51 0,0 0 52 15,0 0-52-15,0 0 1 0,0 0-1 0,0 0 1 0,-2-4-1 16,2 4 1-16,-4-3-1 0,4 3 2 0,0 0-2 16,0 0 8-16,0 0-8 0,0 0 9 15,0 0-9-15,0 0 0 0,2 5 0 0,2 2 0 0,1 3 0 16,-5-10 0-16,0 0 0 0,12 28 1 0,4 11-1 15,-16-39-2-15,0 0 2 0,17 41-1 16,2 7 1-16,-19-48-36 0,0 0 36 0,19 46-36 0,2 4 36 16,-21-50-75-16,0 0 75 0,21 41-74 0,2-1 74 15,-23-40-199-15,0 0 199 0,26 25-198 0,5-13 198 0,27 26-738 16</inkml:trace>
  <inkml:trace contextRef="#ctx0" brushRef="#br0" timeOffset="149375.298">29940 14461 1479 0,'0'0'0'0,"-2"3"0"15,-1 2 0-15,3-5 116 0,0 0-116 0,3-2 117 16,6-4-117-16,-9 6 59 0,0 0-59 0,14-9 60 15,3-3-60-15,-17 12 7 0,0 0-7 0,21-9 8 16,5 1-8-16,-26 8-14 0,0 0 14 0,23 0-13 16,1 3 13-16,-24-3-24 0,0 0 24 0,20 11-23 15,-3 2 23-15,-17-13 1 0,0 0-1 0,14 17 1 0,-2 4-1 16,-12-21 34-16,0 0-34 0,5 24 34 0,-6 3-34 16,1-27 5-16,0 0-5 0,-7 31 5 15,-4 2-5-15,11-33 20 0,0 0-20 0,-10 27 20 0,-1 1-20 16,11-28 3-16,0 0-3 0,-8 20 4 0,1-1-4 0,7-19 0 15,0 0 0-15,-6 14 0 0,5-2 0 16,1-12-43-16,0 0 43 0,8 10-42 0,10-3 42 0,-1-2-55 16,6-3 55-16,-6-2-55 0,-1-4 55 0,1 2-61 15,1-1 61-15,-4 1-60 0,-2 2 60 0,0 0-53 16,2 0 53-16,-4 0-52 0,-3 0 52 0,-7 0-51 16,0 0 51-16,7 2-50 0,-1 3 50 0,-6-5-13 15,0 0 13-15,5 12-13 0,-2 9 13 0,-3-21-1 16,0 0 1-16,0 27-1 0,-1 7 1 15,1-34 0-15,0 0 0 0,-7 33 0 0,-6 1 0 0,-2-5-6 0,-4-1 6 16,10-15-5-16,5-4 5 0,4-9-100 0,0 0 100 16,-22 7-99-16,-13-2 99 0,35-5-89 0,0 0 89 0,-26-12-88 15,0-10 88-15,-27-13-640 0</inkml:trace>
  <inkml:trace contextRef="#ctx0" brushRef="#br0" timeOffset="149711.614">30677 13969 1278 0,'0'0'0'0,"-4"0"0"0,-1 0 0 15,5 0 162-15,0 0-162 0,0 0 162 16,-3 0-162-16,3 0 87 0,0 0-87 0,0 0 87 0,0 0-87 0,0 0 41 15,0 0-41-15,0 0 41 0,0 0-41 16,0 0-1-16,0 0 1 0,0 2-1 0,-2 4 1 0,2-6-5 16,0 0 5-16,-4 23-4 0,1 13 4 15,3-36-8-15,0 0 8 0,-4 68-7 0,1 30 7 0,3-98-8 16,0 0 8-16,-2 137-8 0,2 36 8 16,0-173-15-16,0 0 15 0,11 147-15 0,8 1 15 0,-2-34-50 15,2-28 50-15,2-17-49 0,0-21 49 0,-21-48-89 16,0 0 89-16,39 35-89 0,9-14 89 15,-48-21-79-15,0 0 79 0,51-15-79 0,6-30 79 0,51-15-934 0</inkml:trace>
  <inkml:trace contextRef="#ctx0" brushRef="#br0" timeOffset="150062.761">30773 14502 1177 0,'0'0'0'0,"8"-2"0"0,6 0 0 0,-14 2 218 0,0 0-218 16,6-1 219-16,-5-1-219 0,-1 2 105 0,0 0-105 0,0 0 106 15,0 0-106-15,0 0 55 0,0 0-55 0,0 0 55 0,-5 0-55 16,5 0 5-16,0 0-5 0,0 0 6 0,-3 0-6 15,3 0 22-15,0 0-22 16,0 0 22-16,3 2-22 0,-3-2 6 0,0 0-6 0,9 6 7 0,6 5-7 0,-15-11 4 16,0 0-4-16,28 18 5 0,11 6-5 15,-39-24 13-15,0 0-13 0,43 28 13 0,8 6-13 16,-51-34-2-16,0 0 2 0,47 31-1 0,-2 5 1 0,-45-36-52 16,0 0 52-16,40 31-51 0,-2-2 51 0,-38-29-96 15,0 0 96-15,28 22-95 0,-5-5 95 0,-23-17-155 16,0 0 155-16,21 7-154 0,-2-9 154 0,21 8-976 15</inkml:trace>
  <inkml:trace contextRef="#ctx0" brushRef="#br0" timeOffset="150355.145">31137 14269 1524 0,'0'0'0'0,"2"7"0"16,-1 5 0-16,-1-9 143 0,0-1-143 0,0-2 144 16,-3-2-144-16,3 2 84 0,0 0-84 0,-4 2 84 15,1 4-84-15,3-6 18 0,0 0-18 0,-16 28 19 16,-7 18-19-16,23-46-11 0,0 0 11 0,-24 55-11 16,-4 10 11-16,28-65-15 0,0 0 15 0,-24 69-14 15,-1 6 14-15,25-75-26 0,0 0 26 0,-19 77-26 0,4 2 26 16,15-79-43-16,0 0 43 0,0 50-42 15,10-25 42-15,-10-25-228 0,0 0 228 0,26 0-228 0,13-25 228 16,-39 25-182-16,0 0 182 0,47-64-182 16,8-28 182-16,48-63-651 0</inkml:trace>
  <inkml:trace contextRef="#ctx0" brushRef="#br0" timeOffset="150677.49">31290 14556 1255 0,'0'0'0'0,"2"-5"0"0,0-8 0 0,-2 13 154 0,0 0-154 0,1-7 154 0,3 3-154 0,-4 4 68 0,0 0-68 0,7-1 68 16,1-1-68-16,-8 2 41 0,0 0-41 0,13 0 41 15,4-4-41-15,-17 4 0 0,0 0 0 0,19-1 0 16,4-1 0-16,-23 2 2 0,0 0-2 0,23-2 2 15,1 2-2-15,-24 0 30 0,0 0-30 0,23 0 30 16,1-1-30-16,-24 1 1 0,0 0-1 0,24-2 2 16,1 2-2-16,-25 0 7 0,0 0-7 0,26-4 8 15,0 1-8-15,-26 3-34 0,0 0 34 0,24-7-33 16,1-3 33 0,-25 10-155-16,0 0 155 0,26-19-154 0,4-5 154 0,-30 24-138 15,0 0 138-15,24-24-138 0,-3-2 138 0,24-23-814 0</inkml:trace>
  <inkml:trace contextRef="#ctx0" brushRef="#br0" timeOffset="151000.025">31909 14221 1211 0,'0'0'0'0,"-9"0"0"0,-3 1 0 0,12-1 205 16,0 0-205-16,0 0 205 0,1-1-205 0,-1 1 132 15,0 0-132-15,0 0 133 0,6-5-133 0,-6 5 82 0,0 0-82 16,0 0 82-16,3 0-82 0,-3 0 22 0,0 0-22 16,0 0 22-16,0 0-22 0,0 0 27 15,0 0-27-15,0 0 27 0,0 0-27 0,0 0 0 0,0 0 0 16,0 0 1-16,0 0-1 0,0 0-4 0,0 0 4 16,0 0-4-16,2 5 4 0,-2-5-33 0,0 0 33 0,5 13-33 15,4 13 33-15,-9-26-11 0,0 0 11 16,8 34-11-16,1 13 11 0,-9-47-43 0,0 0 43 0,11 46-42 15,-1 4 42-15,-10-50-3 0,0 0 3 0,11 48-3 16,-3-7 3-16,-8-41-51 0,0 0 51 0,7 34-50 16,-3-8 50-16,-4-26-201 0,0 0 201 0,8 10-200 15,3-15 200-15,8 10-985 0</inkml:trace>
  <inkml:trace contextRef="#ctx0" brushRef="#br0" timeOffset="151326.23">31889 13835 1412 0,'0'0'0'0,"4"-1"0"0,1-1 0 0,-5 2 154 15,0 0-154-15,5-2 154 0,1 2-154 16,-6 0 64-16,0 0-64 0,13 2 64 0,7 3-64 0,-20-5-2 15,0 0 2-15,24 10-2 0,7 6 2 0,-31-16-55 0,0 0 55 16,30 24-54-16,3 6 54 0,-33-30-16 0,0 0 16 16,31 40-15-16,3 8 15 0,-34-48-9 15,0 0 9-15,24 56-8 0,-3 9 8 0,-21-65 0 0,0 0 0 0,14 90 0 16,-6 21 0-16,-2-25-1 0,-5-6 1 0,-1-37 0 16,-3-28 0-16,-2 9-37 0,-4-5 37 15,0 10-36-15,1 6 36 0,8-35-131 16,0 0 131-16,-7 25-130 0,3-4 130 0,4-21-93 0,0 0 93 0,2-10-93 15,3-23 93-15,2-10-792 0</inkml:trace>
  <inkml:trace contextRef="#ctx0" brushRef="#br0" timeOffset="151627.433">32389 13672 1323 0,'0'0'0'0,"0"0"166"0,0 0-166 0,0 0 167 0,0 0-167 15,0 0 96-15,0 0-96 0,0 0 96 0,0 0-96 0,0 0 32 16,0 0-32-16,0 0 33 0,-1 6-33 0,1-6 0 16,0 0 0-16,-2 13 0 0,-2 13 0 0,4-26-13 15,0 0 13-15,-3 46-13 0,1 18 13 0,2-64-10 16,0 0 10-16,-3 75-9 0,1 9 9 0,2-84-17 15,0 0 17-15,2 115-16 0,1 22 16 0,-3-137-9 16,0 0 9-16,14 115-8 0,7-9 8 0,2-26-79 16,3-21 79-16,-2-18-78 0,-1-21 78 15,-23-20-235-15,0 0 235 0,31 12-234 0,8-12 234 0,30 12-776 16</inkml:trace>
  <inkml:trace contextRef="#ctx0" brushRef="#br0" timeOffset="151948.563">32456 14166 1289 0,'0'0'0'0,"0"0"180"0,3 0-180 0,1 0 180 15,-1 0-180-15,-3 0 97 0,3-2-97 0,-3 2 97 16,2-3-97-16,-2 3 56 0,2-4-56 0,-2 4 56 15,3-1-56-15,-3 1 1 0,6-2-1 0,-3 2 1 16,2 0-1-16,1 0 14 0,-1 0-14 0,2 0 15 0,0 2-15 16,3 1 24-16,2 2-24 0,2 5 25 0,2 4-25 15,-16-14 7-15,0 0-7 0,23 24 7 0,6 9-7 16,-29-33 5-16,0 0-5 0,33 34 5 16,4 5-5-16,-37-39-10 0,0 0 10 0,38 38-10 0,4 0 10 0,-42-38-115 15,0 0 115-15,37 31-114 16,-1-7 114-16,-36-24-216 0,0 0 216 0,30 12-216 0,-6-12 216 0,30 12-920 15</inkml:trace>
  <inkml:trace contextRef="#ctx0" brushRef="#br0" timeOffset="152225.297">32703 14029 1524 0,'0'0'0'0,"0"0"183"0,0 0-183 16,0 0 183-16,3 0-183 0,-3 0 70 0,0 0-70 0,0 0 70 15,0 0-70-15,0 0 2 0,0 0-2 0,0 0 2 16,0 0-2-16,0 0-40 0,0 0 40 0,-1 14-39 16,-1 6 39-16,2-20-23 0,0 0 23 0,-5 39-22 15,-4 16 22-15,9-55-13 0,0 0 13 0,-10 60-12 16,-4 11 12-16,14-71-5 0,0 0 5 0,-9 61-5 15,2-3 5-15,7-58-13 0,0 0 13 0,2 50-13 16,6-9 13-16,-8-41-123 0,0 0 123 16,25 17-122-16,11-18 122 0,25 16-1113 0</inkml:trace>
  <inkml:trace contextRef="#ctx0" brushRef="#br0" timeOffset="152576.99">32919 14118 1278 0,'0'0'0'0,"0"0"162"0,0 0-162 0,5 0 162 16,2-2-162-16,-7 2 104 0,0 0-104 0,11 0 104 16,3 0-104-16,-14 0 61 0,0 0-61 0,19 2 61 15,3 1-61-15,-1 1 17 16,0-1-17-16,-7-1 17 0,-5 0-17 0,-9-2 5 0,0 0-5 0,15 0 5 16,6 0-5-16,-21 0-10 0,0 0 10 15,23-4-9-15,1-1 9 0,-24 5-97 0,0 0 97 0,27-14-96 16,0-6 96-16,-27 20-146 0,0 0 146 0,21-28-145 15,-5-6 145-15,21-28-1009 0</inkml:trace>
  <inkml:trace contextRef="#ctx0" brushRef="#br0" timeOffset="153105.313">33191 13911 1446 0,'0'0'0'0,"0"0"140"16,0 0-140-16,0 0 141 0,7-7-141 0,-7 7 63 0,0 0-63 0,7-5 63 16,1-2-63-16,-8 7 10 0,0 0-10 15,11-5 11-15,3-2-11 0,-14 7-28 0,0 0 28 0,12-4-28 16,-2 1 28-16,-10 3 0 0,0 0 0 0,13 0 1 15,-1 0-1-15,-12 0 4 16,0 0-4-16,12 3 5 0,2 1-5 0,-14-4 14 0,0 0-14 0,12 5 15 16,0 0-15-16,-12-5 16 0,0 0-16 0,11 7 17 15,-1 1-17-15,-10-8 9 0,0 0-9 0,7 9 9 16,0-2-9-16,-7-7 9 0,0 0-9 0,5 8 10 16,1 1-10-16,-6-9 1 0,0 0-1 0,5 14 1 15,-2 3-1-15,-3-17-2 0,0 0 2 0,2 20-1 16,0 3 1-16,-6 1-2 0,-4-2 2 0,6-3-2 15,2-6 2-15,0-13-6 0,0 0 6 0,-4 24-6 16,-3-1 6-16,7-23-1 0,0 0 1 0,-5 20 0 0,2-3 0 16,3-17 0-16,0 0 0 0,-2 16 0 0,0-2 0 15,2-14 0-15,0 0 0 0,-2 10 1 0,2-3-1 16,0-7 13-16,0 0-13 0,0 7 14 0,0-2-14 16,2 0 4-16,0 0-4 0,1-2 4 0,4-3-4 0,-1 0 7 15,1 0-7-15,1-1 8 0,3-1-8 0,1-3-1 16,2 0 1-16,-2-4-1 0,-1 2 1 15,-11 7-29-15,0 0 29 0,15-10-29 0,4-2 29 0,-19 12-132 16,0 0 132-16,20-22-131 0,-1-7 131 16,19-23-1135-16</inkml:trace>
  <inkml:trace contextRef="#ctx0" brushRef="#br0" timeOffset="153410.963">33408 13534 1569 0,'0'0'0'0,"0"0"137"0,0 0-137 0,0 0 137 15,0 0-137-15,0 0 102 0,0 0-102 0,0 0 102 16,4 1-102-16,-4-1 33 0,0 0-33 0,3 2 33 15,1 2-33-15,-4-4-24 0,0 0 24 0,7 10-23 16,3 7 23-16,3 4-16 0,2 4 16 0,-1 3-15 16,2 2 15-16,-16-30-6 0,0 0 6 0,14 45-5 0,1 12 5 15,-15-57-9-15,0 0 9 0,11 66-9 16,-4 10 9-16,-7-76-94 0,0 0 94 0,-2 104-94 0,-5 23 94 16,7-127-148-16,0 0 148 0,-10 93-147 15,-4-18 147-15,-11 95-1046 0</inkml:trace>
  <inkml:trace contextRef="#ctx0" brushRef="#br0" timeOffset="154522.832">25261 16480 942 0,'8'-5'0'0,"6"-2"92"0,5-1-92 16,-13 6 93-16,-12 4-93 0,-1 1 15 0,-5 2-15 0,5-3 15 16,0 0-15-16,2-1 5 0,2-1-5 0,-1 0 5 15,2-1-5-15,2 1 7 0,-3 0-7 0,3 0 8 16,0 0-8-16,0 0 16 0,-2 3-16 0,2-3 17 15,0 0-17-15,0 0 9 0,4 4-9 0,-1-3 9 16,2-1-9-16,6 2 5 0,-2-2-5 0,-2 2 5 16,-1-2-5-16,5 1 13 0,1 3-13 0,6-4 14 15,4 0-14-15,-22 0 14 0,0 0-14 0,35-5 15 0,10-2-15 16,-45 7 50-16,0 0-50 0,54-9 50 0,9-1-50 16,-5 1 67-16,1-1-67 0,-5 2 67 0,-2-3-67 0,-52 11 46 15,0 0-46-15,89-12 47 0,24-3-47 16,-22 6 50-16,-8 4-50 15,-1-2 51-15,-7 1-51 0,-75 6 54 0,0 0-54 0,103-9 54 0,17-1-54 16,-120 10 22-16,0 0-22 0,138-14 22 0,15-1-22 0,-153 15 43 16,0 0-43-16,159-16 43 0,6-1-43 0,-165 17 33 15,0 0-33-15,174-24 33 0,11-5-33 0,-185 29 3 16,0 0-3-16,199-36 3 0,13-5-3 0,-36 8 16 16,-21 4-16-16,-19 3 17 0,-21 2-17 0,7 2 0 0,0 3 0 15,-9 2 0-15,-7 2 0 16,-106 15 0-16,0 0 0 0,154-21 1 0,27-1-1 0,-181 22 0 0,0 0 0 15,198-22 0-15,22-2 0 0,-220 24-1 0,0 0 1 0,225-24 0 16,10 0 0-16,-235 24 2 0,0 0-2 16,242-29 2-16,11-6-2 0,-253 35 6 0,0 0-6 15,263-41 6-15,10-7-6 0,-273 48 3 0,0 0-3 0,274-49 4 16,1-5-4-16,-275 54 6 0,0 0-6 0,263-51 7 16,-9 0-7-16,-254 51 13 0,0 0-13 0,241-48 13 15,-15 1-13-15,-226 47 33 0,0 0-33 0,209-41 34 16,-17 4-34-16,-192 37 40 0,0 0-40 0,185-38 40 15,-11 2-40-15,-174 36 56 0,0 0-56 0</inkml:trace>
  <inkml:trace contextRef="#ctx0" brushRef="#br0" timeOffset="178911.098">16693 7404 617 0,'0'0'0'0,"0"0"0"0,0 0 0 0,0 0 69 0,0 0-69 16,0 0 69-16,0 0-69 0,0 0 52 0,0 0-52 16,0 0 52-16,0 0-52 0,0 0 51 0,0 0-51 15,0 0 51-15,0 0-51 0,0 0 19 0,0 0-19 0,0 0 20 16,0 0-20-16,0 0 30 0,0 0-30 0,0 0 30 16,0 0-30-16,0 0 20 0,0 0-20 15,0 0 20-15,0 0-20 0,0 0 41 0,0 0-41 16,0 0 41-16,0 0-41 0,0 0 37 0,0 0-37 0,0 0 38 15,0 0-38-15,0 0 39 0,0 0-39 0,0 0 39 16,0 0-39-16,0 0-38 0,0 0 38 16,0 0-38-16,0 0 38 0,0 0-39 0,0 0 39 0,0 0-38 15,0 0 38-15,0 0-41 0,0 0 41 0,0 0-40 16,0 0 40-16,0 0-30 0,0 0 30 0,0 0-30 16,-4 17 30-16,3-1-16 0,1 3 16 0,0-7-15 15,0-2 15-15,-4-2-29 0,1 1 29 0,1 6-29 16,2 1 29-16,0-16-11 0,0 0 11 0,0 24-11 0,0 5 11 15,0-29-6-15,0 0 6 0,0 38-5 16,2 4 5-16,-2-42 4 0,0 0-4 0,0 43 4 0,0 5-4 0,-2-5 34 16,2 0-34-16,-3-9 34 0,3-8-34 0,0-26 36 15,0 0-36-15,3 44 36 0,0 9-36 0,-3-53 33 16,0 0-33-16,6 54 33 0,2 4-33 16,-8-58 33-16,0 0-33 0,9 51 33 0,3 1-33 0,-3-6 32 15,0-10-32-15,-4-9 32 0,-3-11-32 0,3 1 13 16,-5-4-13-16,2 8 14 0,-1-4-14 0,-1-17 31 15,0 0-31-15,0 22 31 0,0-3-31 0,0-19 10 16,0 0-10-16,0 16 11 0,-1-3-11 0,1-13 19 0,0 0-19 16,-2 11 20-16,2-3-20 0,0-8-2 0,0 0 2 15,0 4-1-15,0-1 1 0,0-3-79 0,0 0 79 16,-5 2-78-16,1-2 78 0,4 0-158 0,0 0 158 0,-3-12-157 16,3-12 157-16,-7-12-604 15</inkml:trace>
  <inkml:trace contextRef="#ctx0" brushRef="#br0" timeOffset="180083.211">16515 7959 505 0,'0'0'0'0,"4"7"0"0,3 8 0 0,-7-15 1 16,0 0-1-16,0 0 2 0,5-6-2 0,-5 6 0 15,0 0 0-15,-4-4 1 0,3-4-1 0,1 8-2 16,0 0 2-16,-2-4-2 0,2 1 2 0,0 3-3 16,0 0 3-16,0 0-3 0,0 0 3 0,0 0 27 15,0 0-27-15,0 0 27 0,0 0-27 0,0 0 77 16,0 0-77-16,0 0 78 0,0 0-78 0,0 0 65 15,0 0-65-15,0 0 66 0,0 0-66 0,0 0 44 16,0 0-44-16,0 0 44 0,0 0-44 0,0 0 38 16,0 0-38-16,0 0 39 0,0 0-39 0,0 0 9 15,0 0-9-15,0 0 9 0,0 0-9 0,0 0 6 0,0 0-6 16,0 0 6-16,0 0-6 0,0 0 8 0,0 0-8 0,0 0 8 16,0 0-8-16,0 0 0 0,0 0 0 0,0 0 1 15,0 0-1-15,0 0 0 0,0 0 0 0,0 0 0 16,0 0 0-16,0 0-1 0,0 0 1 0,0 0 0 15,0 0 0-15,0 0-4 0,0 0 4 0,0 0-3 16,-2 3 3-16,2-3-2 0,0 0 2 0,0 0-2 16,0 4 2-16,0-4-5 0,0 0 5 0,0 0-5 15,2 5 5-15,-2-5-7 0,0 0 7 0,2 7-7 16,-1-2 7-16,-1-5-8 0,0 0 8 0,4 13-7 16,-2 5 7-16,-2-18-4 0,0 0 4 0,5 24-3 15,4 6 3-15,-9-30-2 0,0 0 2 0,10 33-2 16,6 5 2-16,-16-38 0 0,0 0 0 0,10 36 0 15,6-4 0-15,-16-32 1 0,0 0-1 0,12 34 1 0,5-4-1 16,-8-3 4-16,0-1-4 0,-2-9 5 16,-2-7-5-16,-1 2 14 0,-3 0-14 0,3-7 15 0,-4-1-15 0,3 1 14 15,-1 0-14-15,2 0 15 0,-1-2-15 16,-1-1 25-16,-1 2-25 0,1-1 26 0,2 0-26 0,-4-1 12 16,0 2-12-16,0-4 13 0,0 3-13 0,0-3 18 15,0 3-18-15,0-3 19 0,0 0-19 16,0 0 24-16,3 4-24 0,-3-4 25 0,5 0-25 0,-5 0-11 15,0 0 11-15,0 0-10 0,0 0 10 0,0 0 9 16,0 0-9-16,0 0 9 0,0 0-9 0,0 0 39 16,0 0-39-16,0 0 39 0,0 0-39 0,0 0 12 15,0 0-12-15,0 0 12 0,0 0-12 0,0 0 22 0,0 0-22 16,0 0 23-16,0 0-23 0,0 0 33 0,0 0-33 16,0 0 33-16,0 0-33 0,0 0 18 0,2 0-18 0,0-4 18 15,0-1-18-15,1 0 36 16,1 0-36-16,-1-2 36 0,2 2-36 0,-5 5 30 0,0 0-30 0,9-12 30 15,-4 0-30-15,-5 12 8 0,0 0-8 0,12-15 8 16,6-4-8-16,-18 19 19 0,0 0-19 0,21-17 20 16,3-2-20-16,-24 19 1 0,0 0-1 15,26-16 1-15,-1 3-1 0,-25 13 8 0,0 0-8 0,22-11 8 16,3 5-8-16,-25 6 0 0,0 0 0 0,17-6 1 16,-5 3-1-16,-12 3 0 0,0 0 0 0,9-3 0 15,0 1 0-15,-9 2 0 0,0 0 0 16,3-2 0-16,2 2 0 0,-5 0-3 0,0 0 3 0,0 0-3 0,2 0 3 15,-2 0-6-15,0 0 6 0,0 0-5 0,0 0 5 16,0 0-1-16,0 0 1 0,0 0 0 16,0 0 0-16,0 0-1 0,0 0 1 0,0 0 0 0,0 0 0 0,0 0 0 15,0 0 0-15,-5-2 0 0,-4-1 0 16,9 3-5-16,0 0 5 0,-17-9-5 0,-8-6 5 0,25 15-8 16,0 0 8-16,-26-12-8 0,0-3 8 0,26 15-9 15,0 0 9-15,-29-19-9 0,-6 2 9 0,35 17-4 16,0 0 4-16,-30-19-3 0,6 0 3 0,24 19-3 15,0 0 3-15,-30-21-2 0,4 1 2 0,26 20-5 16,0 0 5-16,-24-16-5 0,3 1 5 0,21 15-2 16,0 0 2-16,-19-12-2 0,3 0 2 0,16 12 0 15,0 0 0-15,-18-7 0 0,-1 2 0 0,19 5-2 0,0 0 2 16,-14-3-1-16,2-1 1 0,12 4 0 0,0 0 0 16,-9-2 0-16,4 2 0 15,5 0-8-15,0 0 8 0,-3 0-8 0,1 0 8 0,2 0-129 16,0 0 129-16,10 9-128 0,11 3 128 0,-21-12-196 0,0 0 196 15,26 7-195-15,6-2 195 0,25 4-579 0</inkml:trace>
  <inkml:trace contextRef="#ctx0" brushRef="#br0" timeOffset="186321.15">18097 12514 527 0,'0'0'0'0,"-5"-6"0"16,-2-8 0-16,7 14-92 0,0 0 92 0,-4-4-92 15,3 4 92-15,-5-3-175 0</inkml:trace>
  <inkml:trace contextRef="#ctx0" brushRef="#br0" timeOffset="187427.663">4136 12453 247 0,'0'0'0'0,"-2"-2"0"0,-7 0 0 0,9 2 91 15,0 0-91-15,0 0 91 0,6-3-91 0,-6 3 61 16,0 0-61-16,3 0 61 0,2 0-61 0,-5 0 68 0,0 0-68 16,4 0 69-16,1-4-69 0,-5 4 59 0,0 0-59 15,0 0 59-15,3-1-59 0,-3 1 50 0,0 0-50 16,0 0 51-16,0 0-51 0,0 0 61 15,0 0-61-15,0 0 61 0,0 0-61 0,0 0 67 0,0 0-67 0,0 0 68 16,0 0-68-16,0 0 75 0,0 0-75 0,0 0 76 16,0 0-76-16,0 0 67 0,0 0-67 0,0 0 68 15,0 0-68-15,0 0 38 0,0 0-38 0,0 0 38 16,-3-2-38-16,3 2-42 0,0 0 42 0,-4-3-42 16,4 1 42-16,0 2-107 0,0 0 107 0,-1-9-904 15,2 18 904-15</inkml:trace>
  <inkml:trace contextRef="#ctx0" brushRef="#br0" timeOffset="202103.723">9801 11204 729 0,'0'0'0'0,"0"-7"0"0,0-7 0 0,0 14 47 0,0 0-47 0,0-5 47 0,0 5-47 16,0 0-1-16,0 0 1 0,0 0 0 0,0 0 0 15,0 0-104-15,0 0 104 0,0 0-104 0,0 4 104 0,0-4-172 16,0 0 172-16,7 1-172 0,-2-1 172 16,8 2-100-16</inkml:trace>
  <inkml:trace contextRef="#ctx0" brushRef="#br0" timeOffset="204065">16803 8348 281 0,'0'0'0'0,"0"-3"0"0,-2-4 0 0,0-2-151 15</inkml:trace>
  <inkml:trace contextRef="#ctx0" brushRef="#br0" timeOffset="204925.707">13021 11069 975 0,'0'0'0'0,"0"0"0"0,5-7 0 0,-5 3 26 0,3 3-26 16,-3 1 26-16,0-4-26 0,0 4-200 15,0 0 200-15,0 0-199 0,5-3 199 0,1-1-362 0</inkml:trace>
  <inkml:trace contextRef="#ctx0" brushRef="#br0" timeOffset="208432.103">3948 12263 91 0,'0'0'0'0,"-4"-2"0"16,1-2 0-16,3 4 40 0,0 0-40 0,0 0 40 15,-2-3-40-15,2 3 48 0,0 0-48 0,0 0 49 16,0 0-49-16,0 0 37 0,0 0-37 0,0 0 37 15,0 0-37-15,0 0 35 0,0 0-35 0,0 0 36 16,-4 0-36-16,4 0 15 0,0 0-15 0,0 0 15 16,0 0-15-16,0 0 20 0,0 0-20 0,0 0 20 15,0 0-20-15,0 0 24 0,0 0-24 0,0 0 25 16,-5 7-25-16,5-7 31 0,0 0-31 0,-3 3 31 16,-3 4-31-16,6-7 36 0,0 0-36 0,-6 9 37 15,-3-1-37-15,9-8 33 0,0 0-33 0,-5 9 33 16,-4 1-33-16,9-10 38 0,0 0-38 0,-7 9 39 15,-2-1-39-15,9-8 39 0,0 0-39 0,-5 7 39 0,-4-2-39 16,9-5 45-16,0 0-45 0,-7 5 46 0,-1-1-46 16,8-4 18-16,0 0-18 0,-9 3 18 0,0-1-18 15,9-2 32-15,0 0-32 16,-12 2 32-16,3-2-32 0,9 0 28 0,0 0-28 0,-14 0 28 0,2-2-28 16,12 2 32-16,0 0-32 0,-12-3 33 0,0-3-33 0,12 6 13 15,0 0-13-15,-12-8 13 0,1-6-13 0,11 14 42 16,0 0-42-16,-12-14 43 0,-4-1-43 0,16 15 13 15,0 0-13-15,-17-22 13 0,-1-4-13 0,18 26 37 16,0 0-37-16,-17-31 37 0,0-5-37 0,1 4 12 0,-2 1-12 16,4 0 13-16,-1 2-13 0,1 1 36 15,-2 3-36-15,2-1 36 0,2 0-36 0,12 26 5 0,0 0-5 16,-16-32 6-16,-1-8-6 0,17 40 5 16,0 0-5-16,-17-48 6 0,-8-10-6 0,25 58 1 0,0 0-1 0,-19-60 1 15,-2-7-1-15,21 67 0 0,0 0 0 16,-21-82 1-16,-3-19-1 0,24 101-3 0,0 0 3 0,-18-89-3 15,4 0 3-15,14 89-7 0,0 0 7 16,-3-79-7-16,3 2 7 0,0 77-4 0,0 0 4 0,3-72-3 16,3 4 3-16,-6 68-13 0,0 0 13 0,8-71-12 15,5 5 12-15,-13 66-8 0,0 0 8 0,12-67-8 16,2 5 8-16,-14 62-15 0,0 0 15 0,15-48-15 16,-1 9 15-16,-14 39-15 0,0 0 15 0,18-45-15 15,3 4 15-15,-21 41-9 0,0 0 9 0,21-43-9 16,3 2 9-16,-24 41-10 0,0 0 10 0,26-46-9 15,0 1 9-15,-26 45-4 0,0 0 4 0,39-55-3 16,2-4 3-16,-41 59-6 0,0 0 6 0,35-43-6 0,2 8 6 16,-37 35-7-16,0 0 7 0,38-30-7 0,-3 2 7 0,-35 28-15 15,0 0 15-15,35-22-14 0,-2 5 14 16,-33 17-23-16,0 0 23 0,26-14-22 0,-5 5 22 0,-21 9-8 16,0 0 8-16,16-5-8 0,-2 4 8 0,-14 1-2 15,0 0 2-15,6 0-1 0,0 0 1 0,-6 0 1 16,0 0-1-16,3 0 1 0,-1 0-1 0,-2 0 17 15,0 0-17-15,0 0 17 0,3 1-17 0,-3-1 1 16,0 0-1-16,0 0 2 0,0 0-2 0,0 0-3 16,0 0 3-16,0 0-3 0,0 0 3 0,0 0-32 15,0 0 32-15,0 0-32 0,0 0 32 0,0 0-47 0,0 0 47 16,0 0-47-16,0 0 47 0,0 0-131 0,0 0 131 16,0 0-130-16,-5 4 130 0,5-4-100 0,0 0 100 0,-12 3-99 15,-12 1 99-15,-11 2-408 0</inkml:trace>
  <inkml:trace contextRef="#ctx0" brushRef="#br0" timeOffset="212508.635">11641 12720 102 0,'0'0'0'0,"-4"0"0"16,-8 2 0-16,12-2 86 0,0 0-86 0,0 0 87 16,4-4-87-16,-4 4 81 0,0 0-81 0,0 0 81 15,5-3-81-15,-5 3 59 0,0 0-59 0,0 0 60 16,3-2-60-16,-3 2 39 0,0 0-39 0,0 0 39 16,4 0-39-16,-4 0 27 0,0 0-27 0,0 0 27 0,0 0-27 15,0 0 39-15,0 0-39 0,0 0 39 0,0 0-39 16,0 0 43-16,0 0-43 0,0 0 43 15,0 0-43-15,0 0 35 0,0 0-35 0,0 0 35 0,0 0-35 0,0 0 15 16,0 0-15-16,0 0 16 16,0 0-16-16,0 0-75 0,0 0 75 0,0 0-74 0,0 0 74 0,0 0-83 15,0 0 83-15,0 0-442 0,0 0 442 0</inkml:trace>
  <inkml:trace contextRef="#ctx0" brushRef="#br0" timeOffset="213058.878">12470 11254 662 0,'0'0'0'0,"0"0"0"0,-12-21 0 0,12 21 0 16,0 0 0-16,0 0 0 0,0 0 0 0,0 0-3 15,0 0 3-15,7 3-3 0,2 3 3 0,-9-6-21 16,0 0 21-16,5 3-21 0,3 0 21 0,-8-3-30 15,0 0 30-15,7 4-30 0,2-2 30 0,-9-2 5 16,0 0-5-16,2 3 5 0,0-3-5 0,-2 0 54 0,0 0-54 0,0 0 55 16,5-3-55-16,-5 3 40 0,0 0-40 15,0 0 40-15,0 0-40 0,0 0 12 0,0 0-12 0,0 0 12 16,0 0-12-16,0 0 1 0,0 0-1 0,0 0 1 16,0 0-1-16,0 0-52 0,0 0 52 0,0 0-51 15,0 0 51-15,0 0-137 0,0 0 137 0,0 0-136 16,3 5 136-16,3 0-209 0</inkml:trace>
  <inkml:trace contextRef="#ctx0" brushRef="#br0" timeOffset="-214701.842">16785 12533 247 0,'0'0'0'0,"0"0"0"16,-5-3 0-16,5 3 80 0,0 0-80 0,0 0 80 16,0-4-80-16,0 4 47 0,0 0-47 0,0 0 48 15,0 0-48-15,0 0 19 0,0 0-19 0,0 0 20 16,0 0-20-16,0 0 42 0,0 0-42 0,0 0 43 16,0 0-43-16,0 0 36 0,0 0-36 0,0 0 37 15,0 0-37-15,0 0 32 0,0 0-32 0,0 0 33 16,0 0-33-16,0 0 39 0,0 0-39 0,0 0 39 15,0 0-39-15,0 0 15 0,0 0-15 0,0 0 16 16,0 0-16-16,0 0 21 0,0 0-21 0,0 0 21 0,0 0-21 16,0 0-1-16,0 0 1 0,0 0-1 0,0 0 1 0,0 0-62 15,0 0 62-15,0 0-62 16,0 0 62-16,0 0-98 0,0 0 98 0,0 0-97 0,0 0 97 16,0 0-134-16,0 0 134 0,0 0-133 0,5 6 133 0,-3-1-152 15</inkml:trace>
  <inkml:trace contextRef="#ctx0" brushRef="#br0" timeOffset="-214257.255">17214 12646 550 0,'0'0'0'0,"-16"-7"0"16,-7 1 0-16,23 6 44 0,0 0-44 0,0 0 45 0,6 8-45 15,-6-8-2-15,0 0 2 0,7 5-1 16,3-3 1-16,-10-2-54 0,0 0 54 0,7 2-53 0,2-1 53 16,-9-1-35-16,0 0 35 0,2 2-34 15,1-2 34-15,-3 0-21 0,0 0 21 0,0 0-21 0,4 0 21 16,-4 0-20-16,0 0 20 0,0 0-19 0,0 0 19 0,0 0-15 16,0 0 15-16,0 0-14 0,-6 0 14 0,6 0-17 15,0 0 17-15,-3 0-16 0,3 0 16 0,0 0-4 16,0 0 4-16,-5 0-4 0,3 0 4 0,2 0-14 15,0 0 14-15,0 0-13 0,-2 0 13 0,2 0-15 16,0 0 15-16,0 0-15 0,0 0 15 0,0 0-45 16,0 0 45-16,0 0-44 0,-3 5 44 0,1-3-52 15</inkml:trace>
  <inkml:trace contextRef="#ctx0" brushRef="#br0" timeOffset="-214178.465">17172 12686 91 0,'0'0'0'0,"0"0"0"0,3-7 0 0,-3 7 26 0,0 0-26 15,0 0 26-15,2-4-26 0,-2 4 22 0,0 0-22 0,0 0 22 16,0 0-22-16,0 0-86 0</inkml:trace>
  <inkml:trace contextRef="#ctx0" brushRef="#br0" timeOffset="-210511.415">12965 13583 102 0,'0'0'0'0,"0"0"0"16,7 2 0-16,-7-2 52 0,0 0-52 0,3 0 53 16,1-2-53-16,-4 2 91 0,0 0-91 0,0 0 91 15,0-3-91-15,0 3 86 0,0 0-86 0,0 0 87 0,0 0-87 16,0 0 72-16,0 0-72 0,0 0 73 0,0 0-73 15,0 0 58-15,0 0-58 0,0 0 58 16,0 0-58-16,0 0 46 0,0 0-46 0,0 0 46 0,0 0-46 0,0 0 42 16,0 0-42-16,0 0 42 0,0 0-42 0,0 0 46 15,0 0-46-15,0 0 46 0,0 0-46 0,0 0 58 16,0 0-58-16,0 0 58 0,0 0-58 0,0 0 50 16,0 0-50-16,0 0 50 0,0 0-50 0,0 0 44 15,0 0-44-15,0 0 44 0,0 0-44 0,0 0 29 16,0 0-29-16,0 0 29 0,-4 0-29 0,4 0 16 15,0 0-16-15,-5 0 17 0,-7 2-17 0,12-2-1 16,0 0 1-16,-9 1 0 0,-5 1 0 0,14-2-3 0,0 0 3 16,-12 5-3-16,-7 0 3 0,19-5-13 0,0 0 13 15,-14 6-13-15,-2-1 13 0,16-5-10 0,0 0 10 16,-14 7-9-16,-1-1 9 0,15-6 0 0,0 0 0 16,-14 7 0-16,1 2 0 0,13-9-1 15,0 0 1-15,-10 8-1 0,0 1 1 0,10-9 0 0,0 0 0 0,-9 7 0 16,4 0 0-16,5-7-2 0,0 0 2 0,-7 5-2 15,1-2 2-15,6-3-2 0,0 0 2 0,-3 7-2 16,1 3 2-16,2-10-2 0,0 0 2 0,0 19-1 16,9 7 1-16,-9-26-5 0,0 0 5 0,9 26-5 15,5-1 5-15,-14-25-1 0,0 0 1 0,19 26 0 16,-2-2 0-16,-17-24 0 0,0 0 0 0,21 21 0 16,0-3 0-16,-21-18 0 0,0 0 0 0,23 16 1 15,1-6-1-15,-24-10 8 0,0 0-8 0,23 9 8 0,-2-6-8 16,-21-3-1-16,0 0 1 0,20 2-1 0,-2-6 1 15,-18 4-73-15,0 0 73 0,16-10-73 0,1-9 73 16,-17 19-123-16,0 0 123 0,9-27-122 0,-6-9 122 16,8-28-685-16</inkml:trace>
  <inkml:trace contextRef="#ctx0" brushRef="#br0" timeOffset="-210358.534">13174 13727 438 0,'0'0'0'0,"-5"-5"0"0,1 0 0 16,-3-7-269-16</inkml:trace>
  <inkml:trace contextRef="#ctx0" brushRef="#br0" timeOffset="-191680.906">12468 8053 639 0,'0'0'0'0,"-3"-3"0"16,-6 3 0-16,9 0 77 0,0 0-77 0,-3-7 77 16,6 2-77-16,-3 5 71 0,0 0-71 0,0-7 72 0,0 2-72 15,0 5 39-15,0 0-39 0,0-3 40 0,2 1-40 16,-2 2 18-16,0 0-18 0,0 0 19 0,3-4-19 0,-3 4-1 16,0 0 1-16,0 0 0 0,0 0 0 0,0 0-88 15,0 0 88-15,0 0-87 0,0 0 87 0,0 0-170 16,0 0 170-16,0-3-170 0,4-4 170 0,-2-1-300 15</inkml:trace>
  <inkml:trace contextRef="#ctx0" brushRef="#br0" timeOffset="-190933.836">17073 8059 953 0,'0'0'0'0,"0"0"0"15,-4-6 0-15,4 6 93 0,-3-3-93 0,3 3 94 16,0 0-94-16,0 0 68 0,0 0-68 0,0 0 68 16,0 0-68-16,0 0 22 0,0 0-22 0,0 0 23 0,0 0-23 15,0 0-11-15,3 0 11 0,-3 0-10 0,4 0 10 16,-4 0-52-16,0 0 52 0,0 0-52 0,0 0 52 16,0 0-68-16,0 0 68 0,0 0-68 0,0 0 68 0,0 0-171 15,0 0 171-15,0 0-170 0,5 3 170 16,-3 1-437-16</inkml:trace>
  <inkml:trace contextRef="#ctx0" brushRef="#br0" timeOffset="-190120.904">20914 8245 886 0,'0'0'0'0,"0"0"0"15,0 0 0-15,0 0 52 0,0 0-52 0,0 0 53 16,0 0-53-16,0 0 24 0,0 0-24 0,0 0 25 0,28 9-25 16,-28-9 1-16,0 0-1 0,19 3 1 0,-1 2-1 15,-18-5-3-15,0 0 3 0,15 6-3 0,1-3 3 0,-16-3-5 16,0 0 5-16,12 3-4 0,-3 1 4 15,-9-4 0-15,0 0 0 0,7 0 0 0,-2 3 0 0,-5-3-36 16,0 0 36-16,3-3-35 0,-1-7 35 0,-2 10-158 16,0 0 158-16,0-11-158 0,-3-2 158 0,-1-11-381 15</inkml:trace>
  <inkml:trace contextRef="#ctx0" brushRef="#br0" timeOffset="-178459.751">17770 12439 662 0,'0'0'0'0,"0"0"-207"0,0 0 207 0,10-2-206 16,6-1 206-16,10-6-76 0</inkml:trace>
  <inkml:trace contextRef="#ctx0" brushRef="#br0" timeOffset="-178044.043">17827 12391 147 0,'0'0'0'0,"-7"-2"0"15,-3 1 0-15,10 1 35 0,0 0-35 0,-2-2 35 16,4 4-35-16,-2-2 0 0,0 0 0 0,0 0 0 15,0 0 0-15,0 0-103 0</inkml:trace>
  <inkml:trace contextRef="#ctx0" brushRef="#br0" timeOffset="-171689.865">9427 11678 315 0,'0'0'0'0,"-6"-5"0"0,3-5 0 0,3 10 6 16,0 0-6-16,-4-3 6 0,4 1-6 0,0 2-51 15,0 0 51-15,0 0-50 0,4 3 50 0,-2 2-97 0</inkml:trace>
  <inkml:trace contextRef="#ctx0" brushRef="#br0" timeOffset="-167900.324">12554 11242 449 0,'0'0'0'0,"-4"-6"0"0,-5 0 0 0,-6-5-277 16</inkml:trace>
  <inkml:trace contextRef="#ctx0" brushRef="#br0" timeOffset="-160538.912">17125 13501 359 0,'0'0'0'0,"-7"-2"0"15,-3-3 0-15,10 5-3 0,0 0 3 0,0 0-2 0,0 0 2 0,0 0-1 16,0 0 1-16,0 0-1 0,8 2 1 15,-8-2-2-15,0 0 2 0,2 2-2 0,5-2 2 16,-7 0 0-16,0 0 0 0,2 0 1 0,1 0-1 0,-3 0 1 16,0 0-1-16,4 0 1 0,-1-2-1 0,-3 2 0 15,0 0 0-15,0 0 0 0,0 0 0 0,0 0-14 16,0 0 14-16,0 0-13 0,0 0 13 0,0 0-28 16,0 0 28-16,0 0-28 0,0 0 28 0,0 0-21 15,0 0 21-15,0 0-21 0,0 0 21 0,0 0-35 0,0 0 35 16,0 0-35-16,0 0 35 0,0 0-49 0</inkml:trace>
  <inkml:trace contextRef="#ctx0" brushRef="#br0" timeOffset="-156213.567">21839 13618 303 0,'0'0'0'0,"-3"0"0"16,-1 1 0-16,4-1 5 0,0 0-5 0,0 0 5 15,4-1-5-15,-4 1-40 0,0 0 40 0,3-2-40 16,6 0 40-16,0-1-105 0</inkml:trace>
  <inkml:trace contextRef="#ctx0" brushRef="#br0" timeOffset="-156009.105">21902 13659 292 0,'0'0'0'0,"-5"-5"0"0,-2-2 0 0,7 7-9 16,0 0 9-16,-4-4-8 0,4 1 8 15,-7-4-145-15</inkml:trace>
  <inkml:trace contextRef="#ctx0" brushRef="#br0" timeOffset="-155622.934">21714 13672 404 0,'0'0'0'0,"12"-1"0"15,9-4 0-15,-21 5 68 0,0 0-68 0,9 0 69 0,-6-4-69 0,-3 4 19 16,0 0-19-16,0 0 20 0,0 0-20 0,0 0 31 15,0 0-31-15,-3 0 31 16,-1 0-31-16,4 0-26 0,0 0 26 0,-2 0-26 0,-3 0 26 16,5 0-20-16,0 0 20 0,-3 0-20 0,1 4 20 0,-3-4-348 15</inkml:trace>
  <inkml:trace contextRef="#ctx0" brushRef="#br0" timeOffset="-155319.673">21722 13647 1009 0,'0'0'0'0,"0"0"-74"0,0 0 74 0,0 0-74 16,-1-2 74-16,1 2-14 0,0 0 14 15,0 0-13-15,0 0 13 0,0 0-38 0,0 0 38 0,0 0-38 16,0 0 38-16,0 0-37 0,0 0 37 0,0 0-37 15,0 0 37-15,0 0-3 0,0 0 3 0,0 0-3 16,0 0 3-16,0 0-8 0,0 0 8 0,0 0-8 16,0 0 8-16,0 0-8 0,0 0 8 0,0 0-7 15,0 0 7-15,0 0-15 0,0 0 15 0,0 0-14 16,0 0 14-16,0 0-23 0,0 0 23 0,0 0-22 16,0 0 22-16,0 0-44 0,0 0 44 0,0 0-44 0,0 0 44 15,0 0-61-15,0 0 61 0,0 0-60 0,0 0 60 0,0 0-198 16</inkml:trace>
  <inkml:trace contextRef="#ctx0" brushRef="#br0" timeOffset="-151540.592">21839 13583 415 0,'0'0'0'0,"0"0"0"0,9-6 0 16,-9 6 29-16,0 0-29 0,0-4 29 0,2 2-29 0,-2 2 28 15,0 0-28-15,0 0 28 0,0 0-28 16,0 0-2-16,0 0 2 0,0 0-2 0,0 0 2 0,0 0 26 16,0 0-26-16,0 0 26 0,0 0-26 15,0 0 30-15,0 0-30 0,0 0 30 0,0 0-30 16,0 0 37-16,0 0-37 0,0 0 38 0,0 0-38 0,0 0 26 15,0 0-26-15,0 0 26 0,0 0-26 0,0 0 34 16,0 0-34-16,0 0 35 0,0 0-35 0,0 0-64 16,0 0 64-16,0 0-63 0,0 0 63 0,0 0-67 15,0 0 67-15,0 0-67 0,0 0 67 0,0 0-49 0,0 0 49 16,0 0-49-16,0 0 49 0,0 0-47 0,0 0 47 16,0 0-47-16,0 0 47 0,0 0-37 0,0 0 37 15,0 0-36-15,0 0 36 0,0 0-4 0,0 0 4 0,0 0-3 16,0 0 3-16,0 0-18 0,0 0 18 15,0 0-18-15,0 0 18 0,0 0-14 0,0 0 14 0,0 0-13 16,0 0 13-16,0 0 0 0,0 0 0 0,0 0 0 16,0 0 0-16,0 0 0 0,0 0 0 0,0 0 0 15,0 0 0-15,0 0 1 0,0 0-1 0,0 0 1 16,0 0-1-16,0 0 10 0,0 0-10 0,0 0 10 16,0 0-10-16,0 0 4 0,0 0-4 0,0 0 4 15,0 0-4-15,0 0 7 0,0 0-7 0,0 0 7 16,0 0-7-16,0 0-153 0</inkml:trace>
  <inkml:trace contextRef="#ctx0" brushRef="#br0" timeOffset="-149383.952">18139 11694 583 0,'0'0'0'0,"-4"12"0"0,-1 7 0 0,5-19 54 15,0 0-54-15,0 3 54 0,0-10-54 0,0 7 36 16,0 0-36-16,2-3 36 0,1-4-36 0,-3 7 35 16,0 0-35-16,4-5 35 0,-2 1-35 0,-2 4 31 15,0 0-31-15,1-3 31 0,1 1-31 0,-2 2 42 0,0 0-42 16,0 0 43-16,0 0-43 0,0 0 51 16,0 0-51-16,0 0 52 0,0 0-52 0,0 0 38 15,0 0-38-15,0 0 38 0,0 0-38 0,0 0 35 16,0 0-35-16,0 5 35 0,-2 4-35 0,2-9 15 0,0 0-15 0,-1 22 15 15,-1 6-15-15,2-28 30 0,0 0-30 16,-4 32 30-16,1 6-30 0,1-4 11 0,2 0-11 0,-3-13 11 16,1-9-11-16,0 2 19 15,-1-2-19-15,1 3 20 0,2 0-20 0,-4 1 33 0,1-2-33 0,1-8 33 16,2-2-33-16,0-1 18 0,-3 2-18 0,3-5 18 16,0 2-18-16,0-2 29 0,-4 5-29 0,4-5 29 15,0 5-29-15,-1-5 31 0,-5 0-31 0,6 0 31 16,-3 0-31-16,3 0 12 0,-4 0-12 0,1 0 13 15,-2 0-13-15,-2 0-36 0,-2 0 36 0,0 0-36 16,1-6 36-16,-1 0-36 0,0-2 36 0,2 1-35 16,2-2 35-16,0 1-27 0,1 1 27 0,1 0-27 15,1 2 27-15,-1 2-20 0,1 1 20 0,-2-2-19 0,3 1 19 16,-1 0-17-16,2-4 17 0,0 3-17 0,0 3 17 16,0-4-16-16,-4-1 16 0,4 5-15 0,0-3 15 15,0 4-10-15,0 0 10 0,0-5-9 0,4 0 9 0,-4 5-26 16,0 0 26-16,0-5-25 0,3 0 25 15,-3 5-6-15,0 0 6 0,4-4-6 0,1-1 6 16,-5 5-5-16,0 0 5 0,2-3-4 0,5-1 4 16,-7 4-7-16,0 0 7 0,1 0-7 0,6-3 7 15,-7 3-13-15,0 0 13 0,6 3-13 0,1-3 13 0,1 5-4 16,-2 2 4-16,2-2-3 0,1 4 3 0,1 1 1 16,4 6-1-16,-1-4 2 0,-5 3-2 0,-8-15 12 0,0 0-12 15,16 19 13-15,3 5-13 0,-19-24 9 16,0 0-9-16,21 26 10 0,2-1-10 0,-23-25 1 0,0 0-1 15,28 26 2-15,1 1-2 0,-29-27-39 0,0 0 39 16,30 24-39-16,-1-1 39 0,-29-23-167 0,0 0 167 16,23 18-167-16,-6-2 167 0,24 20-518 0</inkml:trace>
  <inkml:trace contextRef="#ctx0" brushRef="#br0" timeOffset="-147986.671">17822 13592 382 0,'0'0'0'0,"-9"0"0"16,-3 2 0-16,12-2 0 0,0 0 0 0,2 8 0 15,8 8 0-15,-10-16-31 0,0 0 31 0,12 15-31 16,2 4 31-16,-14-19-38 0,0 0 38 0,16 19-38 15,-4 0 38-15,-12-19-44 0,0 0 44 0,14 18-44 16,-2 1 44-16,-12-19-2 0,0 0 2 0,9 17-2 16,-2-5 2-16,-7-12 3 0,0 0-3 0,5 12 4 15,0-3-4-15,-5-9 39 0,0 0-39 0,4 9 39 16,-2-4-39-16,-2-5 37 0,0 0-37 0,1 5 38 16,-1-2-38-16,0-3 45 0,0 0-45 0,0 4 46 0,0-3-46 15,0-1 69-15,0 0-69 0,0 0 69 0,-3 0-69 16,3 0 91-16,0 0-91 0,-7-5 92 0,-4-5-92 0,11 10 99 15,0 0-99-15,-19-15 99 0,-3-6-99 16,22 21 108-16,0 0-108 0,-23-31 109 0,-1-7-109 0,24 38 88 16,0 0-88-16,-25-46 88 15,3-9-88-15,22 55 68 0,0 0-68 0,-16-58 68 0,4-5-68 0,12 63 33 16,0 0-33-16,-9-64 33 0,4 1-33 0,5 63 16 16,0 0-16-16,-4-60 17 0,8 0-17 0,-4 60 5 15,0 0-5-15,0-53 6 0,3 3-6 0,-3 50 14 16,0 0-14-16,9-39 15 0,0 10-15 15,-9 29 8-15,0 0-8 0,8-26 8 0,-2 9-8 0,-6 17 1 0,0 0-1 16,7-12 1-16,1 7-1 0,-8 5-2 0,0 0 2 16,9 7-1-16,3 12 1 0,-12-19-11 0,0 0 11 0,5 23-11 15,2 12 11-15,-7-35-5 0,0 0 5 0,6 27-5 16,-5 4 5-16,-1-31-3 16,0 0 3-16,4 26-3 0,-1-4 3 0,-3-22 0 0,0 0 0 15,0 15 1-15,2-3-1 0,-2-12-1 0,0 0 1 0,2 12-1 16,1-6 1-16,-3-6-4 0,0 0 4 0,7 3-3 15,5-1 3-15,-12-2-3 0,0 0 3 0,16-2-3 16,2-3 3-16,-18 5-12 0,0 0 12 0,17-4-12 16,4-2 12-16,-21 6-4 0,0 0 4 0,23-2-3 15,-1 4 3-15,-22-2-2 0,0 0 2 0,23 6-2 16,-2 0 2-16,-7 4 0 0,-4 2 0 16,-3-9 0-16,0 1 0 0,-3 1 3 0,1 2-3 0,-2-4 4 0,-3 2-4 15,0-1 22-15,0 1-22 0,0 5 23 16,0 2-23-16,-3 3 32 0,-1 3-32 0,3-6 33 0,1-6-33 15,0-6 6-15,0 0-6 0,-13 19 6 0,-4 5-6 16,17-24 5-16,0 0-5 0,-21 21 6 0,-7-1-6 16,28-20-85-16,0 0 85 0,-26 19-85 0,0-7 85 0,26-12-115 15,0 0 115-15,-25 7-115 0,3-5 115 16,-25 6-855-16</inkml:trace>
  <inkml:trace contextRef="#ctx0" brushRef="#br0" timeOffset="-146312.224">19632 13801 91 0,'0'0'0'0,"-9"-21"0"0,-3-13 0 0,12 34 74 0,0 0-74 16,-2-2 74-16,7 14-74 0,-5-12 100 0,0 0-100 16,4 9 100-16,1 1-100 0,-5-10 113 15,0 0-113-15,0 5 113 0,-3-5-113 0,3 0 97 0,0 0-97 0,-7-5 97 16,-5-7-97-16,12 12 98 0,0 0-98 0,-16-19 98 15,0-8-98-15,16 27 108 0,0 0-108 0,-21-39 108 16,4-8-108-16,-1 3 58 0,6-4-58 0,3 3 59 16,3 1-59-16,0 1 33 0,6 2-33 0,-3 3 34 15,6 2-34-15,-3 36 4 0,0 0-4 16,0-36 5-16,2-1-5 0,-2 37 1 0,0 0-1 0,5-35 1 16,2 3-1-16,-7 32 7 0,0 0-7 0,7-26 7 15,-3 5-7-15,-4 21 0 0,0 0 0 0,5-15 1 16,0 3-1-16,-5 12 0 0,0 0 0 0,5-7 1 0,1 4-1 15,-6 3-6-15,0 0 6 0,7 3-5 16,0 9 5-16,-7-12-17 0,0 0 17 0,8 16-17 0,-1 9 17 16,-7-25-16-16,0 0 16 0,5 24-15 0,1 4 15 15,-6-28-17-15,0 0 17 0,3 27-16 16,-6 2 16-16,3-29-4 0,0 0 4 0,0 24-4 0,0 0 4 0,0-24-14 16,0 0 14-16,0 16-13 0,0-3 13 0,0-13-15 15,0 0 15-15,3 12-15 0,-1-3 15 0,-2-9-9 16,0 0 9-16,7 8-8 0,-2-2 8 0,-5-6-17 15,0 0 17-15,16 8-16 0,-1 1 16 16,-15-9-4-16,0 0 4 0,14 8-3 0,-1 3 3 0,-13-11-20 16,0 0 20-16,10 13-20 0,-3 4 20 0,-7-17-8 0,0 0 8 15,9 16-7-15,-6 1 7 0,-3-17 0 0,0 0 0 16,5 14 0-16,-3-2 0 0,-2-12 0 0,0 0 0 16,2 8 0-16,0-1 0 0,-2-7-33 0,0 0 33 0,0 5-32 15,0-1 32-15,0-4-108 0,0 0 108 0,0-7-107 16,0-4 107-16,0-4-601 15</inkml:trace>
  <inkml:trace contextRef="#ctx0" brushRef="#br0" timeOffset="-146053.912">19783 13465 908 0,'0'0'0'0,"0"0"0"15,0 0 0-15,0 0 139 0,0 0-139 0,13 0 140 16,6 0-140-16,-19 0 92 0,0 0-92 0,14 0 92 0,-2-7-92 16,-12 7 64-16,0 0-64 0,12-5 64 15,2-5-64-15,-2 3 16 0,-5 2-16 0,0 2 17 0,-3 1-17 16,-4 2 19-16,3-5-19 0,-3 5 20 0,5-2-20 16,-5 2 0-16,0 0 0 0,0 0 0 0,4-2 0 0,-4 2-196 15,0 0 196-15,5 0-196 16,2-1 196-16,5-1-776 0</inkml:trace>
  <inkml:trace contextRef="#ctx0" brushRef="#br0" timeOffset="-145865.085">20184 13309 124 0,'0'0'0'15,"0"-5"0"-15,2-3 0 0,0-6-33 0</inkml:trace>
  <inkml:trace contextRef="#ctx0" brushRef="#br0" timeOffset="-145425.455">20219 13222 102 0,'0'0'0'0,"-4"3"0"0,1 2 0 0,3-5 103 0,0 0-103 0,0 0 103 15,-2-1-103-15,2 1 107 0,0 0-107 0,0-5 108 0,0 0-108 16,0 5 106-16,0 0-106 0,0-4 106 0,0-1-106 16,0 5 90-16,0 0-90 0,0-3 91 0,-3-1-91 15,3 4 67-15,0 0-67 0,0 0 68 0,-2-2-68 16,2 2 50-16,0 0-50 0,0 0 50 0,-3-3-50 0,3 3 22 16,0 0-22-16,0 0 22 0,0 3-22 0,0-3 12 15,0 0-12-15,-4 12 12 0,1 9-12 0,3-21 10 16,0 0-10-16,-6 24 10 0,1 5-10 0,5-29 8 15,0 0-8-15,-7 29 8 0,-2 2-8 0,9-31 8 16,0 0-8-16,-8 27 8 0,2-3-8 0,6-24 3 16,0 0-3-16,-6 19 4 0,0-5-4 0,6-14 6 0,0 0-6 15,-3 10 6-15,1-3-6 16,2-7 0-16,0 0 0 0,-3 5 1 0,-1-5-1 0,4 0-12 0,0 0 12 16,-5-10-12-16,-6-4 12 0,11 14-35 0,0 0 35 0,-7-15-35 15,0-4 35-15,7 19-20 0,0 0 20 16,-5-15-19-16,5 1 19 15,0 14-20-15,0 0 20 0,-3-10-19 0,3 1 19 0,0 9-26 0,0 0 26 0,0-5-26 16,0 3 26-16,0 2-3 0,0 0 3 0,5 4-3 16,2 2 3-16,-7-6-7 0,0 0 7 0,10 11-7 15,6 2 7-15,-16-13 0 0,0 0 0 0,18 14 0 16,2 3 0-16,-20-17-20 0,0 0 20 0,16 14-20 16,-2-2 20-16,-14-12-95 0,0 0 95 0,9 10-94 15,-2-3 94-15,-7-7-161 0,0 0 161 0,3 7-161 16,-1-4 161-16,3 8-272 0</inkml:trace>
  <inkml:trace contextRef="#ctx0" brushRef="#br0" timeOffset="-145124.632">19161 13242 841 0,'0'0'0'0,"21"-5"0"0,16-2 0 16,-37 7 132-16,0 0-132 0,0 0 132 0,-23 4-132 0,23-4 82 15,0 0-82-15,-14 3 82 0,-3 1-82 0,17-4 32 0,0 0-32 16,-12 3 33-16,1-1-33 0,11-2 0 0,0 0 0 16,-7 3 0-16,4 2 0 0,3-5-2 0,0 0 2 15,2 21-1-15,6 12 1 0,-8-33-2 0,0 0 2 16,19 44-2-16,4 13 2 0,-23-57-18 0,0 0 18 0,35 65-18 15,9 10 18-15,3 4-23 0,5 7 23 0,-9-20-22 16,-1-7 22-16,-42-59-67 0,0 0 67 0,56 39-66 16,10-15 66-16,-66-24-195 15,0 0 195-15,70 7-194 0,8-17 194 0,72 6-435 0</inkml:trace>
  <inkml:trace contextRef="#ctx0" brushRef="#br0" timeOffset="-144791.44">19973 13174 919 0,'0'0'0'0,"4"-5"0"0,1 0 0 0,-5 5 45 16,0 0-45-16,16-9 46 0,8-3-46 0,-24 12-9 15,0 0 9-15,35-12-9 0,8 0 9 0,-43 12-66 16,0 0 66-16,42-3-66 0,4 6 66 0,-46-3-50 16,0 0 50-16,38 16-49 0,-1 6 49 0,-10 5-2 15,-6 8 2-15,-3-1-2 0,-10 3 2 0,-8-37 8 16,0 0-8-16,2 50 9 0,-2 7-9 0,0-57 42 0,0 0-42 16,-2 56 42-16,-6 4-42 0,-1-8 3 0,0-6-3 15,6-15 4-15,-2-11-4 0,5-20-116 0,0 0 116 16,-2 17-115-16,2-5 115 0,-2 17-387 0</inkml:trace>
  <inkml:trace contextRef="#ctx0" brushRef="#br0" timeOffset="-144430.739">20780 13268 942 0,'0'0'0'0,"-11"-3"0"0,-8-4 0 15,19 7 64-15,4-2-64 0,-1 2 65 0,6 2-65 0,-6 0 38 16,4 1-38-16,-3-1 39 16,-1-2-39-16,-3 0 26 0,4 3-26 0,-4-3 26 0,-5 2-26 15,1 0 23-15,1-1-23 0,3-1 24 0,0 0-24 0,-4 2 54 16,-1 3-54-16,-4 5 55 0,-8 8-55 0,17-18 30 15,0 0-30-15,-21 27 30 0,-7 2-30 0,28-29 35 16,0 0-35-16,-23 38 36 0,1 6-36 0,22-44 22 16,0 0-22-16,-21 52 23 0,3 6-23 15,18-58-3-15,0 0 3 0,-12 60-3 0,4 3 3 0,8-63-41 16,0 0 41-16,1 60-41 0,8-1 41 0,-9-59-161 16,0 0 161-16,16 49-160 0,6-4 160 0,-22-45-213 15,0 0 213-15,26 32-212 0,8-11 212 0,25 32-411 0</inkml:trace>
  <inkml:trace contextRef="#ctx0" brushRef="#br0" timeOffset="-144043.805">20742 13522 550 0,'0'0'0'0,"1"3"0"16,1 4 0-16,-2-7 50 0,0 0-50 0,0 0 51 0,2 2-51 15,-2-2 33-15,0 0-33 0,0 0 34 0,0 0-34 16,0 0 44-16,0 0-44 0,0 0 45 0,0 0-45 15,0 0 51-15,0 0-51 0,0 0 51 0,0 0-51 0,0 0 41 16,0 0-41-16,0 0 42 0,0 0-42 0,0 0 48 16,0 0-48-16,5 5 48 0,5 3-48 0,-10-8 20 15,0 0-20-15,20 18 20 0,6 4-20 0,-26-22 13 16,0 0-13-16,28 27 13 0,5 6-13 0,-33-33 10 0,0 0-10 16,33 32 11-16,3 3-11 0,-36-35 1 15,0 0-1-15,32 30 1 0,-1 0-1 0,-31-30-41 0,0 0 41 16,28 22-40-16,-9-5 40 0,-19-17-122 0,0 0 122 0,14-2-122 15,-7-17 122-15,14-1-549 0</inkml:trace>
  <inkml:trace contextRef="#ctx0" brushRef="#br0" timeOffset="-143803.091">20857 13419 975 0,'0'0'0'0,"7"7"0"16,-2-2 0-16,-5-5 96 0,0 0-96 0,0 24 96 0,-2 14-96 16,2-38 47-16,0 0-47 0,-2 36 48 15,1 6-48-15,-5-6-33 0,5 0 33 0,-1-12-33 0,-2-10 33 16,1 1-78-16,-1-1 78 0,-4 12-77 0,-3 6 77 16,11-32-74-16,0 0 74 0,-8 28-73 0,1-8 73 15,7-20-58-15,0 0 58 0,-6 18-57 0,1-5 57 0,5-13-148 16,0 0 148-16,5 0-147 0,6-8 147 0,4-1-267 15</inkml:trace>
  <inkml:trace contextRef="#ctx0" brushRef="#br0" timeOffset="-143413.816">21097 13679 931 0,'0'0'0'0,"2"-5"0"0,3-3 0 0,-5 8 85 0,0 0-85 16,14-16 86-16,7-4-86 0,-21 20 13 0,0 0-13 0,22-19 13 15,6-7-13-15,-28 26 4 0,0 0-4 0,23-14 5 16,-2 2-5-16,-21 12-2 0,0 0 2 0,21-5-2 16,-4 10 2-16,-17-5 3 0,0 0-3 0,14 14 3 15,-5 12-3-15,-2-4 43 0,-4 4-43 0,-1-7 44 16,-2-7-44-16,-2 3 38 0,-1 2-38 0,-2 9 38 15,-4 6-38-15,9-32 17 0,0 0-17 0,-9 28 17 32,-1-1-17-32,10-27 37 0,0 0-37 0,-6 21 38 15,0-6-38-15,6-15 2 0,0 0-2 0,-6 12 2 0,3-3-2 0,3-9-1 0,0 0 1 0,-2 10-1 16,0-7 1-16,2-3-11 0,0 0 11 0,4 6-10 0,3-1 10 16,-7-5-27-16,0 0 27 0,3 5-27 0,4 0 27 15,-7-5-7-15,0 0 7 0,7 5-6 16,-5 2 6-16,-2-7-74 0,0 0 74 0,-2 12-74 15,-10 3 74-15,12-15-155 0,0 0 155 0,-23 18-155 0,-8-1 155 0,-23 17-552 16</inkml:trace>
  <inkml:trace contextRef="#ctx0" brushRef="#br0" timeOffset="-143028.527">20508 12898 931 0,'0'0'0'0,"0"0"0"16,5 0 0-16,-5 0 85 0,0 0-85 0,4 0 86 15,-1 0-86-15,-3 0 59 0,0 0-59 0,4 0 60 16,-2 0-60-16,-2 0 27 0,0 0-27 0,1 4 27 16,-1 1-27-16,0-5 18 0,0 0-18 0,-3 22 19 15,-6 14-19-15,9-36 33 0,0 0-33 0,-12 51 34 16,-9 13-34-16,4 1 36 0,-8 5-36 0,-1 12 36 16,0 11-36-16,26-93 38 0,0 0-38 0,-30 106 39 15,1 14-39-15,29-120-4 0,0 0 4 0,-26 116-3 0,1 4 3 16,25-120-85-16,0 0 85 0,-14 98-84 0,11-12 84 0,3-86-96 15,0 0 96-15,-5 58-96 0,5-24 96 16,-4 59-786-16</inkml:trace>
  <inkml:trace contextRef="#ctx0" brushRef="#br0" timeOffset="-142349.289">21546 13828 662 0,'0'0'0'0,"-3"-5"0"0,-2-2 0 0,5 7 40 0,0 0-40 16,-2-3 40-16,0 1-40 0,2 2 20 0,0 0-20 16,0 0 20-16,4 2-20 0,-4-2 13 0,0 0-13 15,0 0 14-15,3 5-14 0,-3-5 37 0,0 0-37 16,2 5 38-16,-2-5-38 0,0 0 40 0,0 0-40 0,3 2 40 16,1 0-40-16,1-2 40 0,-1-2-40 0,1 2 40 15,2 0-40-15,2-2 58 0,1 2-58 0,-3-3 58 16,0 3-58-16,0-4 55 0,0-1-55 0,3 0 56 15,3-2-56-15,0 4 39 0,3-6-39 0,-2 6 39 16,-2-2-39-16,-12 5 19 0,0 0-19 0,18-5 20 16,4-2-20-16,-22 7-1 0,0 0 1 0,25-5 0 15,3-1 0-15,-28 6-54 0,0 0 54 0,26-5-53 16,2 2 53-16,-28 3-113 0,0 0 113 0,22-4-113 16,-4 4 113-16,23-6-703 0</inkml:trace>
  <inkml:trace contextRef="#ctx0" brushRef="#br0" timeOffset="-141996.281">21848 13666 919 0,'0'0'0'0,"0"-4"0"0,2-1 0 0,-2 5 79 16,0 0-79-16,3-7 79 0,2-1-79 0,-5 8 27 0,0 0-27 16,7-7 27-16,4-2-27 0,-11 9 12 0,0 0-12 15,12-5 12-15,2 0-12 0,-14 5 1 0,0 0-1 0,19 0 2 16,5 3-2-16,-24-3 22 0,0 0-22 16,33 12 22-16,8 7-22 0,-8-3 7 0,-4 4-7 0,1 1 7 15,-2 1-7-15,-28-22 18 0,0 0-18 0,31 27 18 16,0 1-18-16,-31-28-4 0,0 0 4 0,28 27-4 15,-2-3 4-15,-26-24-55 0,0 0 55 0,16 23-55 16,-2-5 55-16,-14-18-96 0,0 0 96 0,11 16-96 16,-3-6 96-16,-8-10-138 0,0 0 138 0,4 0-138 15,-3-7 138-15,5 2-405 0</inkml:trace>
  <inkml:trace contextRef="#ctx0" brushRef="#br0" timeOffset="-141731.843">22238 13481 807 0,'0'0'0'0,"4"13"0"0,3 10 0 16,-7-23 140-16,0 0-140 0,0 3 140 0,-6-12-140 0,6 9 76 15,0 0-76-15,-3-5 76 0,-1 0-76 0,4 5 37 16,0 0-37-16,-3-3 38 0,-1 1-38 0,4 2 15 16,0 0-15-16,-8 14 16 0,-6 11-16 0,14-25 1 15,0 0-1-15,-14 33 1 0,0 10-1 0,0 0 1 16,2 3-1-16,1-8 2 0,1-4-2 0,10-34 3 15,0 0-3-15,-12 48 4 0,-4 7-4 0,16-55 0 0,0 0 0 16,-11 42 0-16,3-6 0 16,8-36-37-16,0 0 37 0,-4 28-37 0,-1-8 37 0,5-20-166 0,0 0 166 0,9 7-165 15,6-14 165-15,-15 7-135 16,0 0 135-16,28-18-135 0,5-13 135 0,28-19-418 0</inkml:trace>
  <inkml:trace contextRef="#ctx0" brushRef="#br0" timeOffset="-141449.518">22418 13727 695 0,'0'0'0'0,"-13"7"0"16,-8 5 0-16,21-12 116 0,0 0-116 0,-1 7 117 15,4-4-117-15,-3-3 88 0,0 0-88 0,0 0 89 16,5 2-89-16,-5-2 64 0,0 0-64 0,0 0 65 16,6 2-65-16,-6-2 20 0,0 0-20 0,0 5 20 15,-2 2-20-15,2-7 20 0,0 0-20 0,-2 17 20 0,0 5-20 16,2-22 9-16,0 0-9 0,0 21 9 15,0 1-9-15,0-22 16 0,0 0-16 0,2 17 17 0,3-1-17 16,-5-16 33-16,0 0-33 0,14 8 33 0,0-1-33 0,-3-7 34 16,-4-7-34-16,1 2 35 0,-1-2-35 15,-7 7 32-15,0 0-32 0,6-10 33 0,-3-5-33 0,-3 15 8 16,0 0-8-16,0-18 8 0,-2-4-8 0,2 22-36 16,0 0 36-16,-1-26-36 0,-1-3 36 15,2 29-104-15,0 0 104 0,-9-32-103 16,-3-4 103-16,-9-33-891 0</inkml:trace>
  <inkml:trace contextRef="#ctx0" brushRef="#br0" timeOffset="-141221.628">22261 13405 796 0,'0'0'0'0,"19"4"0"16,16 3 0-16,-35-7 116 0,0 0-116 0,38 10 116 15,7 5-116-15,-45-15 82 0,0 0-82 0,44 24 82 16,3 4-82-16,-47-28 58 0,0 0-58 0,38 36 59 16,-5 8-59-16,-10 1-4 0,-9 3 4 0,-11 3-4 15,-8 0 4-15,5-51-125 0,0 0 125 0,-52 83-125 16,-30 13 125-16,-50 82-697 0</inkml:trace>
  <inkml:trace contextRef="#ctx0" brushRef="#br0" timeOffset="-139492.823">16123 12478 281 0,'0'0'0'0,"11"0"0"0,11 2 0 0,-22-2-40 15,0 0 40-15,-12 5-40 0,-17-3 40 0,-17 5-81 16</inkml:trace>
  <inkml:trace contextRef="#ctx0" brushRef="#br0" timeOffset="-134901.06">16264 13599 438 0,'0'0'0'0,"0"0"0"16,-1-7 0-16,1 7 60 0,0 0-60 0,0 0 61 16,0-3-61-16,0 3 42 0,0 0-42 0,0 0 42 15,1-4-42-15,-1 4 46 0,0 0-46 0,0 0 46 16,0 0-46-16,0 0 43 0,0 0-43 0,0 0 43 15,0 0-43-15,0 0 62 0,0 0-62 0,0 0 63 0,0 0-63 16,0 0 56-16,0 0-56 0,0 0 57 0,0 0-57 0,0 0 57 16,0 0-57-16,0 0 58 15,0 0-58-15,0 0 51 0,0 0-51 0,0 0 51 0,0 0-51 0,0 0 32 16,0 0-32-16,0 0 33 0,0 0-33 0,0 0 15 16,0 0-15-16,0 0 16 0,0 0-16 0,0 0 6 15,0 0-6-15,0 0 6 0,0 0-6 0,0 0-25 16,0 0 25-16,4 4-24 0,1-1 24 0,-5-3-56 15,0 0 56-15,11 2-56 16,2-2 56-16,12 1-844 0</inkml:trace>
  <inkml:trace contextRef="#ctx0" brushRef="#br0" timeOffset="-134572.661">17137 13505 695 0,'0'0'0'0,"-5"-6"0"0,-6 1 0 16,11 5 66-16,0 0-66 0,0 0 66 0,4 2-66 16,-4-2 15-16,0 0-15 0,3 2 15 0,1 1-15 15,-4-3-38-15,0 0 38 0,5 4-37 16,-3-3 37-16,-2-1-157 0,0 0 157 0,2 4-156 0,-1-3 156 0,-1-1-119 16,0 0 119-16,-3 2-118 0,-6 0 118 0,-3 3-85 15</inkml:trace>
  <inkml:trace contextRef="#ctx0" brushRef="#br0" timeOffset="-133713.076">16365 14647 897 0,'0'0'0'0,"-5"-1"0"15,-4-3 0-15,9 4 76 0,0 0-76 0,0 0 77 16,6-5-77-16,-6 5 44 0,0 0-44 0,5-2 45 15,2 2-45-15,-7 0 6 0,0 0-6 0,2 0 7 16,1-1-7-16,-3 1 2 0,0 0-2 0,0 0 2 16,4 0-2-16,-4 0 1 0,0 0-1 0,0 0 1 0,0 0-1 15,0 0 0-15,0 0 0 0,0 0 1 0,0 0-1 16,0 0 0-16,0 0 0 0,0 0 1 16,0 0-1-16,0 0 7 0,0 0-7 0,0 0 7 0,0 0-7 0,0 0 14 15,0 0-14-15,0 0 15 0,0 0-15 0,0 0 24 16,0 0-24-16,0 0 25 0,0 0-25 0,0 0 7 15,0 0-7-15,0 0 7 0,0 0-7 0,0 0 10 16,0 0-10-16,0 0 10 0,0 0-10 0,0 0-1 16,0 0 1-16,0 0-1 0,0 0 1 0,0 0-41 15,0 0 41-15,0 0-40 0,3 0 40 0,-3 0-144 16,0 0 144-16,5 1-143 0,4 1 143 0,5 1-592 0</inkml:trace>
  <inkml:trace contextRef="#ctx0" brushRef="#br0" timeOffset="-133143.786">17296 14584 1300 0,'0'0'0'0,"0"-7"0"0,-2-3 0 0,2 10 28 0,0 0-28 0,2-5 28 16,-1 3-28-16,-1 2 4 0,0 0-4 0,0 0 4 16,6 0-4-16,-6 0-13 0,0 0 13 0,0 0-12 15,0 3 12-15,0-3-60 0,0 0 60 0,0 0-60 16,0 0 60-16,0 0-67 0,0 0 67 0,0 0-67 15,0 0 67-15,0 0-181 0,0 0 181 0,0 0-180 16,0 0 180-16,0 0-173 0,0 0 173 0,-6 0-172 16,-1 0 172-16,-5 0-182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2:5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11480,'0'0'0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2:59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25807,'0'0'0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2:59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15776,'0'0'0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00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23479,'0'0'0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00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16048,'0'0'0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0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11928,'0'0'0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0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19359,'0'0'0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1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14344,'0'0'0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1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18551,'0'0'0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37:56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11714 14974 628 0,'0'0'0'0,"-7"2"0"0,-3 2 0 0,10-4 53 16,0 0-53-16,0 0 54 0,1-4-54 0,-1 4 13 16,0 0-13-16,4-2 14 0,-1 1-14 0,-3 1 1 15,0 0-1-15,4-2 1 0,-3 2-1 0,-1 0 3 0,0 0-3 16,0 0 3-16,4-2-3 0,-4 2 24 0,0 0-24 16,0 0 25-16,0 0-25 0,0 0 30 0,0 0-30 15,0 4 30-15,0-1-30 0,0 4 32 16,0 0-32-16,0 0 32 0,0 1-32 0,0 3 13 0,0 2-13 0,-4-1 14 15,3-1-14-15,-1 4 31 0,0-1-31 0,2 6 31 16,-3 3-31-16,3-23 27 0,0 0-27 0,-5 32 27 16,1 9-27-16,4-41 38 0,0 0-38 0,-5 45 39 15,-2 3-39-15,2-4 33 0,-1-1-33 0,3-9 33 16,3-8-33-16,-4 5 22 0,4 0-22 0,-5 8 23 16,2 7-23-16,3-46 36 0,0 0-36 0,-5 60 36 15,-2 12-36-15,1 16 30 0,3 13-30 0,-2-14 30 16,1-6-30-16,1 1 44 0,1-2-44 0,2-4 44 15,2-4-44-15,-2-72 45 0,0 0-45 0,8 113 46 16,5 25-46-16,-13-138 36 0,0 0-36 0,12 150 36 16,2 12-36-16,-14-162 34 0,0 0-34 0,8 161 35 0,-1 5-35 15,-3-30 44-15,-4-20-44 0,0-23 44 0,0-23-44 16,0-70 51-16,0 0-51 0,-4 105 51 0,-3 13-51 16,6-17 43-16,-3-7-43 0,1-25 43 0,1-20-43 0,2-49 47 15,0 0-47-15,-4 72 48 0,-4 7-48 0,3-19 30 16,1-10-30-16,4-26 30 0,0-21-30 0,-3 6 24 15,3-4-24-15,-2 3 25 0,0 1-25 16,0 3 0-16,2 2 0 0,-3-8 0 0,3-4 0 0,0 2-49 16,0-3 49-16,0-1-48 0,0 0 48 0,0 0-112 15,0 0 112-15,-5-1-112 0,-2-3 112 16,7 4-181-16,0 0 181 0,-13-26-180 0,0-16 180 0,-17-27-1038 0</inkml:trace>
  <inkml:trace contextRef="#ctx0" brushRef="#br0" timeOffset="873.278">9385 17049 931 0,'5'0'0'0,"-5"0"57"16,0 0-57-16,3 0 58 0,1 2-58 0,-4-2-2 0,0 0 2 16,0 0-2-16,0 0 2 0,0 0-44 0,0 0 44 15,0 0-44-15,0 0 44 0,0 0-24 0,0 0 24 16,0 0-23-16,0 0 23 0,0 0-1 0,0 0 1 15,0 0-1-15,0 0 1 0,0 0 0 0,0 0 0 16,0 0 1-16,3 1-1 0,-3-1 18 0,0 0-18 0,6 2 19 16,-1 0-19-16,-5-2 16 0,0 0-16 0,10 2 17 15,8 1-17-15,-18-3 26 0,0 0-26 0,17 3 26 16,4 1-26-16,-21-4 21 0,0 0-21 0,30 3 21 16,5 2-21-16,-35-5 25 0,0 0-25 0,38 6 26 15,4-1-26-15,-42-5 22 0,0 0-22 0,43 3 23 16,8 1-23-16,-51-4 34 0,0 0-34 0,50 1 35 15,4 1-35-15,-54-2 36 0,0 0-36 0,56 0 36 16,0-3-36-16,-56 3 23 0,0 0-23 0,64-2 24 16,8-2-24-16,-72 4 46 0,0 0-46 0,85-1 47 0,13-3-47 15,-98 4 25-15,0 0-25 0,97-1 26 0,6-3-26 16,-103 4 18-16,0 0-18 0,104-2 18 0,-1-1-18 16,-103 3 28-16,0 0-28 0,110-5 28 0,1 0-28 15,-111 5 12-15,0 0-12 0,122-9 12 0,2-1-12 16,-124 10 18-16,0 0-18 0,131-15 19 0,8-4-19 15,-27 0 44-15,-15 0-44 0,-4 5 45 0,-15 4-45 0,-78 10 3 16,0 0-3-16,106-14 3 0,13-1-3 0,-119 15 17 16,0 0-17-16,125-14 17 0,11-1-17 0,-28 3 15 15,-12 3-15-15,-18 4 16 0,-15 2-16 16,-63 3 8-16,0 0-8 0,80-2 9 0,4 0-9 0,-11-1 16 16,-3-4-16-16,-16 7 17 0,-13 2-17 0,-8 1 14 0,-6 0-14 15,-5 1 15-15,-1-2-15 0,-21-2 9 0,0 0-9 16,28 1 9-16,2 1-9 0,-30-2 9 0,0 0-9 15,31 3 10-15,4 1-10 0,-35-4 0 0,0 0 0 16,28 2 0-16,-2-1 0 0,-26-1-47 0,0 0 47 0,17 2-46 16,-1 0 46-16,-16-2-117 0,0 0 117 0,12 1-117 15,-3 3 117-15,-9-4-170 0,0 0 170 0,2-9-170 16,-6-6 170-16,2-9-843 0</inkml:trace>
  <inkml:trace contextRef="#ctx0" brushRef="#br0" timeOffset="1484.619">12143 15406 1457 0,'0'0'0'0,"0"0"0"16,-4-3 0-16,4 3 136 0,0 0-136 0,0 0 137 15,4-4-137-15,-4 4 62 0,0 0-62 0,0 0 63 16,0 0-63-16,0 0 17 0,0 0-17 0,0 0 17 16,0 0-17-16,0 0-6 0,0 0 6 0,0 0-6 15,0 0 6-15,0 4-3 0,0-1 3 0,-4 11-3 0,2 8 3 16,1 7 0-16,-1 9 0 0,-2 0 1 0,1 3-1 16,3-41 8-16,0 0-8 0,-2 53 8 0,-1 7-8 15,-1-5 17-15,2-1-17 0,1-14 17 0,1-13-17 16,0-27 25-16,0 0-25 0,0 52 26 15,1 9-26-15,-1-61 6 16,0 0-6-16,2 62 7 0,2 3-7 0,-4-65 0 0,0 0 0 16,0 53 0-16,0-5 0 0,0-7-72 0,0-8 72 0,0-11-72 0,3-12 72 0,-3-10-146 15,0 0 146-15,0 0-145 0,0-15 145 0,0 0-1067 16</inkml:trace>
  <inkml:trace contextRef="#ctx0" brushRef="#br0" timeOffset="2082.327">12028 15459 1502 0,'0'0'0'0,"0"0"0"16,-4-5 0-16,4 5 163 15,0 0-163-15,4-8 164 0,4-6-164 0,-8 14 81 0,0 0-81 0,18-21 82 16,3-4-82-16,-21 25 42 0,0 0-42 0,20-26 42 15,10-3-42-15,-30 29-31 0,0 0 31 0,26-21-31 16,6 4 31-16,-32 17-3 0,0 0 3 0,31-8-2 16,4 6 2-16,-35 2-15 0,0 0 15 0,35 5-15 15,3 9 15-15,-38-14-4 0,0 0 4 0,38 17-4 16,2 2 4-16,-40-19-3 0,0 0 3 0,37 20-2 16,0 4 2-16,-8-3-11 0,-3-4 11 0,-8-3-10 15,-6-4 10-15,0 2-4 0,-7 0 4 0,1-4-3 0,-3-1 3 16,1 2-12-16,-1-1 12 0,-3 1-12 0,-3 1 12 15,-3 6-4-15,-2 3 4 0,-3-1-3 16,1 3 3-16,10-21 2 0,0 0-2 0,-25 29 2 0,-10 7-2 16,35-36 2-16,0 0-2 0,-41 39 2 0,-6 4-2 0,47-43 6 15,0 0-6-15,-46 40 7 0,-1-3-7 0,5-4 8 16,4-6-8-16,15-8 8 0,11-9-8 0,0 1 22 16,7-6-22-16,-13 5 23 0,-1 0-23 0,5 1 21 15,-3-1-21-15,8-3 21 0,2-4-21 0,2-1 9 16,5-2-9-16,0 0 9 0,0 3-9 0,0-3 10 0,0 4-10 15,0-4 11-15,3 1-11 0,1-1 8 16,3-1-8-16,0 1 9 0,-4-2-9 0,6 0 8 0,0 1-8 0,-4-1 8 16,4 2-8-16,3 0 8 0,2 0-8 15,2 2 8-15,-3-1-8 0,-13-1 3 16,0 0-3-16,21 7 4 0,7 2-4 0,-28-9 2 0,0 0-2 0,26 12 2 16,8 3-2-16,-34-15 0 0,0 0 0 15,31 17 0-15,2 0 0 0,-33-17 0 0,0 0 0 0,31 18 0 16,2-1 0-16,-33-17-63 0,0 0 63 15,30 17-62-15,0 2 62 0,-30-19-255 0,0 0 255 0,29 12-254 16,-3-5 254-16,-26-7-161 0,0 0 161 0,56 18-838 16,-112-36 838-16</inkml:trace>
  <inkml:trace contextRef="#ctx0" brushRef="#br0" timeOffset="2645.319">12407 14926 1502 0,'0'0'0'0,"0"0"0"0,0 0 0 0,0 0 102 0,0 0-102 16,0 0 102-16,0 0-102 0,0 0 62 15,0 0-62-15,0 0 63 0,23-20-63 0,-23 20 32 0,0 0-32 0,23-15 33 16,3-6-33-16,-26 21-31 0,0 0 31 0,28-15-31 15,1 3 31-15,-29 12-6 0,0 0 6 0,26-11-5 16,1 8 5-16,-27 3-2 0,0 0 2 0,20 0-1 16,-2 2 1-16,-18-2 3 0,0 0-3 0,12 6 3 15,0 3-3-15,-12-9 23 0,0 0-23 0,9 14 24 16,-6 5-24-16,-3-19 3 0,0 0-3 0,6 20 4 16,-6 2-4-16,0-22 8 0,0 0-8 0,-4 28 8 15,1 1-8-15,3-29 14 0,0 0-14 0,-6 34 15 16,-2 6-15-16,8-40 22 0,0 0-22 0,-7 30 23 15,0-4-23-15,7-26 3 0,0 0-3 0,-4 21 4 0,-3-4-4 16,7-17 13-16,0 0-13 0,-1 13 14 0,-3-2-14 16,4-11 1-16,0 0-1 0,4 10 1 0,4-3-1 15,-8-7 3-15,0 0-3 0,14 2 4 0,11-4-4 16,-25 2-2-16,0 0 2 0,26-9-2 0,9-6 2 16,-35 15-122-16,0 0 122 0,36-26-121 0,3-10 121 15,37-25-1235-15</inkml:trace>
  <inkml:trace contextRef="#ctx0" brushRef="#br0" timeOffset="2849.144">13548 16124 2174 0,'0'0'0'0,"0"0"0"0,0 0 0 0,0 0-101 0,0 0 101 0,0 0-1470 15,0 0 1470-15</inkml:trace>
  <inkml:trace contextRef="#ctx0" brushRef="#br0" timeOffset="5792.623">13212 16825 505 0,'0'0'0'0,"0"0"26"0,0 0-26 0,0 0 26 15,9-4-26-15,-9 4 27 0,0 0-27 16,3-1 27-16,-3 1-27 0,0 0 49 0,0 0-49 0,0 0 49 16,4 0-49-16,-4 0 56 0,0 0-56 0,0 0 57 15,0 0-57-15,0 0 66 0,0 0-66 0,0 0 66 16,0 0-66-16,0 0 65 0,0 0-65 0,0 0 65 16,0 0-65-16,0 0 48 0,0 0-48 0,0 0 49 15,0 0-49-15,0 0 14 0,0 0-14 0,0 0 15 16,0 0-15-16,0 0 13 0,0 0-13 0,0 0 14 15,0 0-14-15,0 0 4 0,0 0-4 0,0 0 4 16,2 3-4-16,-2-3 6 0,0 0-6 0,0 0 7 16,5 5-7-16,-5-5 3 0,0 0-3 0,3 3 3 0,1-1-3 15,-4-2 1-15,0 0-1 0,5 4 2 0,2 1-2 0,-7-5 0 16,0 0 0-16,9 5 0 0,-1 2 0 16,-8-7-4-16,0 0 4 0,13 8-4 0,4 3 4 0,-17-11-4 15,0 0 4-15,14 10-3 0,3 0 3 0,-17-10-3 16,0 0 3-16,16 10-3 0,1 1 3 15,-1-3 0-15,-7 1 0 0,0-2 0 0,-4-2 0 0,0 0 1 16,-1-2-1-16,-4-3 1 0,3 4-1 0,-3-4 25 16,0 0-25-16,0 3 26 0,0 2-26 0,0-5 31 15,0 0-31-15,0 9 31 0,-5 3-31 16,5-12 30-16,0 0-30 0,-4 15 30 0,-4 3-30 0,8-18 8 16,0 0-8-16,-13 22 9 0,-4 5-9 0,17-27-12 0,0 0 12 15,-12 24-12-15,-6 0 12 0,18-24-119 16,0 0 119-16,-12 19-119 0,0-2 119 15,-11 19-793-15</inkml:trace>
  <inkml:trace contextRef="#ctx0" brushRef="#br0" timeOffset="10793.939">12801 17304 225 0,'0'0'0'0,"0"0"127"0,0 0-127 0,0 0 128 16,0 0-128-16,0 0 113 0,0 0-113 0,0 0 113 15,-3-1-113-15,3 1 105 0,0 0-105 0,0 0 105 16,-2-4-105-16,2 4 73 0,0 0-73 0,0 0 73 15,-7-2-73-15,7 2 57 0,0 0-57 0,-2 0 57 16,-1 0-57-16,3 0 51 0,0 0-51 0,-6 0 52 0,3 2-52 16,-2 0 31-16,-2 0-31 0,3-1 31 0,2-1-31 15,-1 2 33-15,-2-2-33 0,-2 3 34 16,-2 4-34-16,9-7 22 0,0 0-22 0,-14 14 22 0,-7 5-22 0,21-19 5 16,0 0-5-16,-21 26 5 0,-3 4-5 15,24-30 15-15,0 0-15 0,-23 38 16 0,2 5-16 0,21-43 1 16,0 0-1-16,-20 44 1 0,2 3-1 0,18-47 0 15,0 0 0-15,-17 51 1 0,1 6-1 0,16-57 7 16,0 0-7-16,-14 78 8 0,-2 18-8 0,8-17 3 16,2-7-3-16,3-36 3 0,3-27-3 0,0-9 12 15,0 0-12-15,3 27 12 0,3 4-12 0,6 1 1 16,0 4-1-16,-3-17 1 0,-4-8-1 0,4 1-46 16,3 0 46-16,4-2-45 0,4-2 45 0,3 1-112 0,-2-2 112 15,0-5-112-15,-2-6 112 16,-19 4-113-16,0 0 113 0,23-14-113 0,3-8 113 0,21-14-664 0</inkml:trace>
  <inkml:trace contextRef="#ctx0" brushRef="#br0" timeOffset="11338.618">12916 17592 1267 0,'0'0'0'0,"0"0"127"0,0 0-127 0,-5 0 127 0,-4-2-127 0,9 2 85 16,0 0-85-16,-3 0 85 0,1-1-85 0,2 1 12 15,0 0-12-15,0 0 13 0,0 0-13 0,0 0 6 16,0 0-6-16,0 0 6 0,0 0-6 0,0 0 10 15,0 0-10-15,0 0 10 0,0 0-10 0,0 0 8 16,0 0-8-16,-4 3 8 0,1 1-8 0,3-4 16 16,0 0-16-16,-9 12 17 0,-5 5-17 0,14-17 1 15,0 0-1-15,-15 22 1 0,-3 7-1 0,18-29 0 16,0 0 0-16,-12 36 1 0,3 9-1 0,9-45 0 16,0 0 0-16,-8 44 0 0,8 2 0 0,0-46-1 15,0 0 1-15,1 43 0 0,6-3 0 0,-7-40-20 0,0 0 20 0,14 30-20 16,7-6 20-16,-21-24-34 0,0 0 34 0,26 6-33 15,7-18 33-15,-3-7-36 16,-2-9 36-16,-6-3-36 0,-4-6 36 0,-18 37-4 0,0 0 4 0,16-46-3 16,-4-9 3-16,-12 55-11 0,0 0 11 0,7-57-10 15,-6-3 10-15,-1 60 33 0,0 0-33 16,-1-55 34-16,-5 4-34 0,1 8 37 0,2 6-37 0,-6 13 37 16,2 10-37-16,7 14 51 0,0 0-51 0,-14-16 51 15,-3 3-51-15,17 13 38 0,0 0-38 0,-18-9 38 16,-1 4-38-16,19 5-3 0,0 0 3 15,-17-2-3-15,-2 6 3 0,19-4-129 0,0 0 129 0,-25 27-128 16,-1 18 128-16,26-45-135 0,0 0 135 0,-26 39-134 16,2 2 134-16,-27 40-941 0</inkml:trace>
  <inkml:trace contextRef="#ctx0" brushRef="#br0" timeOffset="11577.053">13345 17955 1076 0,'-4'-1'0'0,"4"1"112"0,0 0-112 0,4 5 113 0,3 3-113 0,-7-8 50 16,0 0-50-16,5 19 50 0,0 7-50 0,-5-26-137 0,0 0 137 0,-2 31-136 15,-1 5 136-15,3-36-162 0,0 0 162 0,-14 36-162 16,-4 1 162-16,-11 37-503 0</inkml:trace>
  <inkml:trace contextRef="#ctx0" brushRef="#br0" timeOffset="11846.374">13691 17693 1535 0,'0'0'0'16,"0"0"100"-16,0 0-100 0,0 0 100 0,0-3-100 15,0 3 19-15,0 0-19 0,2 5 20 0,5 3-20 0,-7-8 1 16,0 0-1-16,9 18 2 0,3 7-2 15,-12-25-37-15,0 0 37 0,10 43-36 0,-1 15 36 16,-9-58-75-16,0 0 75 0,7 55-75 16,-4 3 75-16,-3-58-187 0,0 0 187 0,0 45-186 0,2-7 186 0,2 44-780 15</inkml:trace>
  <inkml:trace contextRef="#ctx0" brushRef="#br0" timeOffset="12137.214">13951 17222 1614 0,'-4'2'0'0,"4"-2"102"0,0 0-102 0,11 3 103 15,8 2-103-15,-3-1 57 0,1-2-57 0,4 3 58 16,2 3-58-16,-23-8 22 0,0 0-22 0,27 14 22 15,0 5-22-15,-27-19-20 0,0 0 20 0,26 32-19 16,0 9 19-16,-26-41-11 0,0 0 11 0,19 60-11 16,-5 16 11-16,-14-76-2 0,0 0 2 0,7 123-1 15,-7 38 1-15,0-161-9 0,0 0 9 0,-12 158-9 16,-14 11 9-16,26-169-246 0,0 0 246 0,-33 131-245 16,-15-24 245-16,-241 599 0 0,258-832 0 0</inkml:trace>
  <inkml:trace contextRef="#ctx0" brushRef="#br0" timeOffset="12807.929">12836 18647 695 0,'0'0'0'0,"0"0"14"0,0 0-14 0,0-5 15 0,-2-3-15 0,2 8 1 0,0 0-1 0,0-7 2 0,0 2-2 0,0 5 21 16,0 0-21-16,0-4 21 0,0 1-21 0,0 3 22 0,0 0-22 15,-3-4 23-15,1 3-23 0,2 1 49 0,0 0-49 16,0 0 49-16,-4-2-49 0,4 2 41 0,0 0-41 16,0 0 42-16,-3-2-42 0,3 2 41 0,0 0-41 0,0 0 42 15,-4 0-42-15,4 0 46 0,0 0-46 0,0 0 47 16,-5 2-47-16,5-2 28 0,0 0-28 0,-3 2 28 16,-2-2-28-16,5 0 40 0,0 0-40 0,-6 1 40 15,3 1-40-15,3-2-4 0,0 0 4 0,-4 2-4 16,-1-2 4-16,5 0-164 0,0 0 164 0,-7-2-163 15,-2-3 163-15,-5-2-629 0</inkml:trace>
  <inkml:trace contextRef="#ctx0" brushRef="#br0" timeOffset="13453.924">12780 18545 147 0,'0'0'0'0,"0"0"46"0,0 0-46 0,0 0 46 16,0 0-46-16,0 0 52 0,0 0-52 0,0 0 53 15,0 0-53-15,0 0 72 0,0 0-72 0,0 0 73 16,0 0-73-16,0 0 65 0,0 0-65 0,0 0 65 16,0 0-65-16,0 0 54 0,0 0-54 0,0 0 54 15,0 0-54-15,0 0 34 0,0 0-34 0,0 0 35 16,-3 1-35-16,3-1 1 0,0 0-1 0,0 0 1 0,-2 2-1 16,2-2 12-16,0 0-12 0,0 0 13 0,-5 2-13 15,5-2 22-15,0 0-22 0,0 0 23 16,-4 1-23-16,4-1 43 0,0 0-43 0,0 0 43 0,-3 2-43 15,3-2 66-15,0 0-66 0,0 0 67 0,-4 2-67 0,2 0 74 16,-1 1-74-16,-2 0 74 16,1-1-74-16,-4 2 67 0,-1-1-67 0,0 0 67 0,-1 3-67 15,-1 0 38-15,-1 3-38 0,3 0 39 0,-3 1-39 16,12-10 36-16,0 0-36 0,-14 22 37 0,-1 11-37 0,15-33 32 16,0 0-32-16,-14 34 33 0,-2 5-33 15,16-39 7-15,0 0-7 0,-11 40 7 0,5 1-7 0,6-41 2 16,0 0-2-16,-7 36 2 0,5-5-2 0,2-31-49 15,0 0 49-15,9 27-48 0,3-5 48 0,-12-22-136 16,0 0 136-16,26 6-135 0,10-15 135 0,29 6-832 0</inkml:trace>
  <inkml:trace contextRef="#ctx0" brushRef="#br0" timeOffset="13884.212">13108 18565 1009 0,'0'0'0'0,"0"0"105"15,0 0-105-15,0 0 105 0,3 2-105 0,-3-2 73 16,0 0-73-16,0 0 74 0,0 0-74 0,0 0 74 16,0 0-74-16,0 0 75 0,0 0-75 0,0 0 32 15,0 0-32-15,0 0 32 0,0 0-32 0,0 0 8 16,-2 3-8-16,2 1 8 0,0-1-8 0,0 7 32 0,0 4-32 15,0 17 32-15,-1 12-32 0,1-43 4 16,0 0-4-16,-2 53 5 0,2 12-5 0,0-65 15 0,0 0-15 16,-9 55 16-16,-6-2-16 0,15-53-4 15,0 0 4-15,-13 41-3 0,3-10 3 0,10-31-134 0,0 0 134 16,0 22-133-16,9-8 133 0,11 25 0 0,-20-39 0 16</inkml:trace>
  <inkml:trace contextRef="#ctx0" brushRef="#br0" timeOffset="14134.007">13395 18846 1300 0,'0'0'0'16,"0"0"119"-16,0 0-119 0,-3-5 120 0,1-2-120 15,2 7 74-15,0 0-74 0,0-3 74 16,2 3-74-16,-2 0 4 0,0 0-4 0,3 8 4 0,4 6-4 0,-7-14-5 16,0 0 5-16,2 22-4 0,-4 6 4 15,2-28-65-15,0 0 65 0,-3 25-65 0,-6 3 65 16,9-28-121-16,0 0 121 0,-12 22-121 0,-6-5 121 0,-39 36 0 16,46-53 0-16</inkml:trace>
  <inkml:trace contextRef="#ctx0" brushRef="#br0" timeOffset="14522.78">13611 18620 1334 0,'-7'3'0'0,"-2"3"168"0,-1 0-168 0,10-2 168 15,0-2-168-15,0-2 96 0,5 0-96 0,-5 0 97 16,4 0-97-16,-4 0 50 0,3 1-50 0,-3-1 50 15,0 0-50-15,0 0 18 0,0 0-18 0,-3 5 19 16,-9 6-19-16,12-11 8 0,0 0-8 0,-14 19 9 16,-2 8-9-16,16-27 10 0,0 0-10 0,-18 34 10 15,1 9-10-15,17-43 0 0,0 0 0 0,-12 36 0 16,0 0 0-16,12-36-5 0,0 0 5 0,-6 31-4 16,-1-5 4-16,7-26-50 0,0 0 50 0,4 20-50 15,5-4 50-15,-9-16-50 0,0 0 50 0,15 3-50 0,8-12 50 16,-23 9-54-16,0 0 54 0,24-24-54 0,6-15 54 15,-30 39-45-15,0 0 45 0,26-39-45 0,-1-8 45 16,-25 47-30-16,0 0 30 0,20-39-30 0,-2 1 30 0,-18 38-17 16,0 0 17-16,14-29-16 0,-7 7 16 0,-7 22-41 15,0 0 41-15,7-17-41 0,-4 5 41 0,-3 12-71 16,0 0 71-16,4-9-70 0,-8 2 70 0,4 7-158 16,0 0 158-16,-9-10-158 0,-4 0 158 0,-14-11-649 15</inkml:trace>
  <inkml:trace contextRef="#ctx0" brushRef="#br0" timeOffset="14723.943">13620 18498 964 0,'0'0'0'0,"0"0"139"0,0 0-139 16,0 0 140-16,0 6-140 0,0-6 90 16,0 0-90-16,3 1 90 0,3-1-90 0,-6 0 52 0,0 0-52 0,13 5 53 15,8 2-53-15,-21-7 5 0,0 0-5 0,32 14 6 16,8 6-6-16,-5 3 40 0,-2 1-40 0,-4 1 40 15,-2 5-40-15,-27-30 0 0,0 0 0 0,19 49 0 16,-2 15 0-16,-17-64-135 0,0 0 135 0,-5 53-134 16,-14-4 134-16,-61 131 0 0</inkml:trace>
  <inkml:trace contextRef="#ctx0" brushRef="#br0" timeOffset="15926.643">13242 15843 1457 0,'0'0'0'0,"0"-3"0"16,2-3 0-16,-2 6 86 0,0 0-86 0,1-3 86 15,1 1-86-15,-2 2-66 0,0 0 66 0,0 0-66 16,4-3 66-16,-4 3-233 0,0 0 233 0,0 0-232 15,3-2 232-15,-1 0-656 0</inkml:trace>
  <inkml:trace contextRef="#ctx0" brushRef="#br0" timeOffset="16225.933">13933 15242 718 0,'0'0'0'0,"-15"-5"0"16,-8-6 0-16,23 11-78 0,0 0 78 0,0 0-77 15,9 9 77-15,0-1-343 0</inkml:trace>
  <inkml:trace contextRef="#ctx0" brushRef="#br0" timeOffset="21981.086">16226 17921 942 0,'0'0'0'0,"0"0"-110"0,0 0 110 16,0 0-109-16,0 0 109 0,0 0-194 0,0 0 194 0,0 0-194 16,0 0 194-16,0 0-143 0</inkml:trace>
  <inkml:trace contextRef="#ctx0" brushRef="#br0" timeOffset="45094.626">13165 15685 113 0,'0'0'0'0,"-9"2"0"0,-3 0 0 16,-9 1-25-16</inkml:trace>
  <inkml:trace contextRef="#ctx0" brushRef="#br0" timeOffset="51156.27">16628 16544 371 0,'0'0'0'0,"0"0"20"0,0 0-20 0,0 0 20 16,-7 5-20-16,7-5 6 0,0 0-6 0,0 0 6 15,0 0-6-15,0 0 0 0,0 0 0 0,0 0 1 16,0 0-1-16,0 0 22 0,0 0-22 0,0 0 23 16,0 0-23-16,0 0 2 0,0 0-2 0,0 0 2 15,0 0-2-15,0 0 31 0,0 0-31 0,0 0 31 16,0 0-31-16,0 0 10 0,0 0-10 0,-1 3 11 15,-4 1-11-15,5-4 5 0,0 0-5 0,-7 7 6 16,1-1-6-16,6-6 4 0,0 0-4 0,-12 11 4 16,0 1-4-16,12-12 12 0,0 0-12 0,-14 13 12 0,-2 3-12 15,16-16 22-15,0 0-22 0,-15 15 22 0,1 2-22 16,14-17 7-16,0 0-7 0,-14 19 8 0,2 2-8 16,12-21 5-16,0 0-5 0,-18 24 5 0,2 1-5 15,16-25 31-15,0 0-31 0,-13 31 31 0,-3 4-31 16,16-35 9-16,0 0-9 0,-12 35 9 0,1 1-9 0,11-36 19 15,0 0-19-15,-7 40 20 0,2 1-20 0,5-41 33 16,0 0-33-16,0 38 34 0,0-2-34 0,0-36 5 16,0 0-5-16,12 32 5 0,2-4-5 15,-14-28 1-15,0 0-1 0,25 20 2 0,4-8-2 0,-29-12-1 16,0 0 1-16,32 2 0 0,4-9 0 0,-36 7 1 16,0 0-1-16,31-12 1 0,1-5-1 0,-32 17 37 0,0 0-37 0,26-19 38 15,-5-2-38-15,-21 21 64 0,0 0-64 16,17-15 64-16,-8 1-64 0,0 4 96 0,-4 2-96 0,-2 2 96 15,-1 3-96-15,0 0 111 16,1-1-111-16,-3 4 112 0,0 0-112 0,0 0 94 0,0 0-94 0,0 0 95 16,0 0-95-16,0 0 53 0,-3-7-53 0,3 7 54 15,-4-3-54-15,1-1 0 0,-1 1 0 0,-1-2 0 16,0-2 0-16,-7-5-44 0,0-3 44 0,-6-4-43 16,1-4 43-16,17 23-124 0,0 0 124 0,-28-27-123 15,-3-4 123-15,-25-27-996 0</inkml:trace>
  <inkml:trace contextRef="#ctx0" brushRef="#br0" timeOffset="51607.931">16655 17748 583 0,'0'-3'0'0,"-2"-3"110"0,-2 0-110 0,4 0 110 16,0 1-110-16,0 5 110 0,0 0-110 0,0 0 110 16,0 0-110-16,0 0 95 0,0 4-95 0,0-4 95 15,0 0-95-15,0 0 75 0,0 3-75 0,0-3 75 16,4 2-75-16,-4-2 62 0,2 3-62 0,-2-3 63 16,0 0-63-16,0 0 36 0,-2 4-36 0,2-4 37 15,-2 3-37-15,2-3 10 0,-2 5-10 0,2 0 11 16,0 2-11-16,0-7 0 0,0 0 0 0,2 23 1 15,2 9-1-15,-4-32-43 0,0 0 43 0,5 38-42 16,2 8 42-16,-7-46-101 0,0 0 101 0,5 45-100 16,2-1 100-16,-7-44-116 0,0 0 116 0,12 89-772 15,-24-178 772-15</inkml:trace>
  <inkml:trace contextRef="#ctx0" brushRef="#br0" timeOffset="52188.969">15890 16741 1222 0,'0'0'0'15,"0"0"111"-15,0 0-111 0,3-2 111 0,3-1-111 16,-6 3 57-16,0 0-57 0,3-2 57 0,2 0-57 0,-5 2 4 15,0 0-4-15,0 0 5 0,4-2-5 0,-4 2-17 16,0 0 17-16,-4 6-17 0,-1 2 17 0,5-8-39 16,0 0 39-16,-9 29-38 0,-3 16 38 0,12-45-32 15,0 0 32-15,-9 67-32 0,2 20 32 0,7-87-22 16,0 0 22-16,4 137-22 0,3 41 22 0,-7-178-41 16,0 0 41-16,16 183-41 0,8 18 41 0,-24-201-33 15,0 0 33-15,33 161-32 0,11-22 32 0,-44-139-66 0,0 0 66 16,59 108-66-16,14-30 66 0,-73-78-107 0,0 0 107 15,98 24-106-15,18-48 106 0,99 24-556 0</inkml:trace>
  <inkml:trace contextRef="#ctx0" brushRef="#br0" timeOffset="52520.996">16836 16777 1020 0,'0'0'0'0,"0"0"101"0,0 0-101 0,0 0 101 0,2-7-101 16,-2 7 67-16,0 0-67 0,1-4 67 0,1 3-67 15,-2 1 1-15,0 0-1 0,3-2 1 0,1 0-1 16,-4 2-2-16,0 0 2 0,5 0-1 0,0 0 1 15,-5 0 0-15,0 0 0 0,16 9 0 0,3 3 0 0,-19-12 15 16,0 0-15-16,30 31 16 0,8 13-16 0,-38-44 5 16,0 0-5-16,37 58 5 0,-1 14-5 0,-36-72-33 15,0 0 33-15,39 108-32 0,1 28 32 16,-40-136-165-16,0 0 165 0,29 147-165 0,-4 19 165 0,-25-166-135 16,0 0 135-16,-4 132-135 0,-17-15 135 0,-1 131-455 15</inkml:trace>
  <inkml:trace contextRef="#ctx0" brushRef="#br0" timeOffset="52823.882">17731 17620 774 0,'0'3'0'0,"0"-3"-38"0,0 0 38 0,0 45-37 0,0 26 37 0,0-71-193 15,0 0 193-15,-8 60-193 0,-5 2 193 16,-6 60-127-16</inkml:trace>
  <inkml:trace contextRef="#ctx0" brushRef="#br0" timeOffset="53203.76">18334 16599 1110 0,'0'0'0'0,"0"0"99"0,0 0-99 0,0 0 99 15,0 0-99-15,0 0 43 0,0 0-43 0,0 0 44 16,0 0-44-16,0 0 0 0,0 0 0 0,0 0 0 15,0 0 0-15,0 0-1 0,0 0 1 0,0 0 0 16,0 0 0-16,0 0 0 0,0 0 0 0,-7 8 1 16,-5 6-1-16,12-14 2 0,0 0-2 0,-18 24 3 15,-4 7-3-15,22-31 7 0,0 0-7 0,-21 42 8 16,-2 12-8-16,23-54 8 0,0 0-8 0,-15 101 8 16,1 36-8-16,14-137 1 0,0 0-1 0,0 142 1 15,14 14-1-15,-14-156 0 0,0 0 0 0,24 145 1 0,16-2-1 16,-40-143-47-16,0 0 47 0,44 126-47 0,8-9 47 0,-52-117-96 15,0 0 96-15,52 89-95 16,4-21 95-16,-56-68-132 0,0 0 132 0,63 28-131 0,-1-33 131 16,64 27-572-16</inkml:trace>
  <inkml:trace contextRef="#ctx0" brushRef="#br0" timeOffset="53731.219">18787 16796 639 0,'0'0'0'0,"0"0"22"0,0 0-22 0,0 0 22 16,-2-4-22-16,2 4 7 0,0 0-7 0,0 0 7 15,0 0-7-15,0 0 41 0,0 0-41 0,0 0 41 16,0 0-41-16,0 0 66 0,0 0-66 0,0 0 66 0,0 0-66 16,0 0 55-16,0 0-55 0,0 0 56 0,0 0-56 15,0 0 36-15,0 0-36 0,0 0 37 0,0 0-37 16,0 0 12-16,0 0-12 0,0 0 12 0,0 0-12 0,0 0 29 15,0 0-29-15,0 0 29 0,0 0-29 0,0 0 27 16,0 0-27-16,0 0 27 0,0 0-27 0,0 0 44 16,0 0-44-16,0 0 44 0,0 0-44 15,0 0 39-15,0 0-39 0,0 0 40 0,0 0-40 0,0 0 34 16,0 0-34-16,0 0 35 0,0 0-35 0,0 0 39 16,0 0-39-16,0 0 40 0,0 0-40 0,0 0 33 15,0 0-33-15,0 0 34 0,0 0-34 0,0 0 8 16,0 0-8-16,4 22 8 0,1 16-8 0,-5-38 2 0,0 0-2 15,9 57 3-15,3 15-3 0,-2-7-13 0,-1 1 13 16,-2-12-13-16,0-8 13 0,-7-46-137 0,0 0 137 16,7 55-137-16,0 3 137 0,-7-58-160 0,0 0 160 15,3 44-159-15,-3-8 159 0,4 45-662 0</inkml:trace>
  <inkml:trace contextRef="#ctx0" brushRef="#br0" timeOffset="54198.434">18921 17710 1177 0,'-2'-5'0'0,"1"-2"84"0,1-3-84 0,-2 1 84 0,2 3-84 0,0 2-5 16,2 4 5-16,-2 0-5 0,0 0 5 0,0 0 0 15,1 5 0-15,-1-5 1 0,2 4-1 16,-2-4 43-16,2 3-43 0,-2-3 43 0,0 0-43 0,0 0 15 16,2 4-15-16,-2-4 15 0,3 3-15 15,-3-3 51-15,0 5-51 0,0-5 52 0,0 4-52 0,0-4 6 16,-5 3-6-16,3 0 6 0,0 1-6 0,-1 3 12 16,-1 1-12-16,1 1 12 0,1 1-12 0,-3 4 24 15,-2 3-24-15,2 0 25 0,1 2-25 0,4-19 11 16,0 0-11-16,-5 24 11 0,5 3-11 0,0-27 28 0,0 0-28 15,0 23 28-15,5-3-28 0,-5-20-20 16,0 0 20-16,9 14-20 0,7-6 20 0,-16-8-49 0,0 0 49 16,21-1-48-16,5-10 48 0,0 1-26 0,-4-2 26 15,-1-1-25-15,-3-3 25 0,-18 16-21 0,0 0 21 0,19-19-21 16,-2-1 21-16,-17 20-10 16,0 0 10-16,13-17-10 0,-3-1 10 0,-10 18-5 0,0 0 5 0,7-12-4 15,-2 4 4-15,-5 8-13 0,0 0 13 0,0-9-13 16,-2 1 13-16,2 8-123 0,0 0 123 0,-15-21-122 15,-11-10 122-15,26 31-115 0,0 0 115 16,-30-36-115-16,-3-6 115 0,-30-37-630 0</inkml:trace>
  <inkml:trace contextRef="#ctx0" brushRef="#br0" timeOffset="54474.54">19067 16722 1412 0,'0'0'0'0,"0"0"137"16,0 0-137-16,14 3 138 0,7 2-138 0,-21-5 71 16,0 0-71-16,32 9 72 0,8 3-72 0,-2 3 42 15,0 3-42-15,-1 6 42 0,-2 3-42 0,-35-27 1 16,0 0-1-16,36 53 2 0,1 17-2 0,-37-70 1 15,0 0-1-15,33 110 2 0,-2 32-2 0,-31-142-167 16,0 0 167-16,-7 170-166 0,-26 28 166 0,33-198-110 0,0 0 110 16,-68 153-109-16,-29-23 109 0,-745 1057 0 0,794-1514 0 15</inkml:trace>
  <inkml:trace contextRef="#ctx0" brushRef="#br0" timeOffset="-120217.141">3143 7382 158 0,'0'0'0'0,"0"0"0"16,0 0 0-16,0 0 6 0,0 0-6 0,0 0 6 15,0 0-6-15,0 0 2 0,0 0-2 0,0 0 3 16,0 0-3-16,0 0 6 0,0 0-6 0,0 0 7 16,0 0-7-16,0 0 6 0,0 0-6 0,0 0 7 0,0 0-7 15,0 0 37-15,0 0-37 0,0 0 38 16,0 0-38-16,0 0 41 0,0 0-41 0,0 0 41 0,0 0-41 16,0 0 62-16,0 0-62 0,0 0 62 15,0 0-62-15,0 0 51 0,0 0-51 0,0 0 51 0,0 0-51 16,0 0 33-16,0 0-33 0,0 0 34 0,0 0-34 0,0 0 17 15,0 0-17-15,0 0 17 0,0 0-17 0,0 0 11 16,0 0-11-16,0 0 11 0,29-2-11 0,-29 2 10 16,0 0-10-16,25 0 10 0,4 0-10 0,-29 0 8 15,0 0-8-15,30 2 8 0,8 1-8 0,-38-3 15 16,0 0-15-16,35 4 15 0,4 1-15 0,-39-5 8 0,0 0-8 16,41 3 8-16,1 1-8 0,-42-4 15 0,0 0-15 15,44 3 16-15,1-3-16 0,-45 0 23 0,0 0-23 0,44 0 24 16,3 0-24-16,-47 0 13 15,0 0-13-15,50 0 14 0,1 4-14 0,-51-4 18 0,0 0-18 0,54 3 19 16,-2 2-19-16,-52-5 15 16,0 0-15-16,54 7 15 0,-2 2-15 0,-52-9 9 0,0 0-9 0,47 6 10 15,4 5-10-15,-51-11 4 0,0 0-4 0,45 10 4 16,2 2-4-16,-47-12 21 0,0 0-21 16,47 9 21-16,0-1-21 0,-47-8 21 0,0 0-21 0,51 10 21 15,-4-4-21-15,-47-6 23 0,0 0-23 0,50 6 24 16,-3-1-24-16,-47-5 9 0,0 0-9 0,47 2 9 15,4-2-9-15,-51 0 18 0,0 0-18 0,50-2 18 16,6 1-18-16,-56 1 33 16,0 0-33-16,56 0 33 0,-2-4-33 0,-54 4 17 0,0 0-17 0,50-3 17 0,-1 0-17 15,-49 3 12-15,0 0-12 0,49-2 12 0,-6 2-12 16,-43 0 10-16,0 0-10 0,44 0 11 0,-2-2-11 16,-42 2 3-16,0 0-3 0,45-2 4 0,2-1-4 15,-47 3 12-15,0 0-12 0,51-5 13 0,-4 1-13 0,-47 4 14 16,0 0-14-16,50-3 15 0,-3-4-15 0,-47 7 3 15,0 0-3-15,44-2 4 0,1-1-4 0,-45 3 7 16,0 0-7-16,44 0 8 0,-3 0-8 16,-41 0 7-16,0 0-7 0,47 0 8 0,1 3-8 0,-48-3 3 15,0 0-3-15,47 2 3 0,3 5-3 0,-50-7 2 16,0 0-2-16,47 0 2 0,0 3-2 0,-47-3 1 0,0 0-1 16,45 0 2-16,-3 2-2 0,-42-2 3 15,0 0-3-15,40 2 4 0,2 3-4 16,-42-5 2-16,0 0-2 0,42 0 2 0,0 0-2 0,-42 0 5 0,0 0-5 15,47 0 5-15,0-5-5 0,-47 5 7 0,0 0-7 0,43-4 7 16,4-2-7-16,-47 6 32 0,0 0-32 0,46-9 33 16,1-3-33-16,-47 12 4 0,0 0-4 0,50-10 4 15,3-1-4-15,-53 11 10 0,0 0-10 0,57-10 10 16,2 2-10-16,-59 8 16 0,0 0-16 0,53-12 17 16,1 1-17-16,-54 11 13 15,0 0-13-15,48-8 14 0,1 1-14 0,-49 7 4 16,0 0-4-16,44-9 5 0,-1 1-5 0,-43 8 13 0,0 0-13 0,46-12 14 15,-3 0-14-15,-43 12 8 0,0 0-8 0,45-12 9 16,-3 5-9-16,-42 7 8 0,0 0-8 0,38-7 9 16,1 5-9-16,-39 2 8 0,0 0-8 0,29-3 8 15,1 3-8-15,-30 0 0 0,0 0 0 0,23 3 0 16,-2-3 0-16,-21 0 3 0,0 0-3 0,21 4 3 0,-4 1-3 16,-17-5-1-16,0 0 1 0,21 10 0 15,3 4 0-15,-24-14-83 0,0 0 83 0,14-4-83 0,-5-9 83 16,12-6-1076-16</inkml:trace>
  <inkml:trace contextRef="#ctx0" brushRef="#br0" timeOffset="-113492.358">6273 13542 998 0,'0'0'0'0,"0"-5"0"0,4-3 0 0,-4 8 87 0,0 0-87 16,0-4 87-16,2 2-87 0,-2 2 35 0,0 0-35 16,0 0 36-16,0 0-36 0,0 0-188 0,0 0 188 0,0 0-187 15,3 4 187-15,-3-4-124 0,0 0 124 0,-9-5-123 16,-6-4 123-16,-8-5-375 0</inkml:trace>
  <inkml:trace contextRef="#ctx0" brushRef="#br0" timeOffset="-210462.155">9867 6325 91 0,'0'0'0'16,"0"0"0"-16,0 0 0 0,0 0 17 0,0 0-17 0,6 0 17 15,2 0-17-15,-8 0 34 0,0 0-34 0,9 0 35 16,3 0-35-16,-12 0 29 0,0 0-29 0,12 0 29 16,1 0-29-16,-13 0 33 0,0 0-33 0,13 2 34 15,3 1-34-15,-16-3 32 0,0 0-32 0,18 0 32 0,-1 3-32 16,-17-3 32-16,0 0-32 0,17 0 32 16,4 4-32-16,-21-4 22 0,0 0-22 0,23 2 22 15,5 1-22-15,-28-3 28 0,0 0-28 0,26 0 28 0,-2 3-28 16,-24-3 32-16,0 0-32 0,30 4 32 0,-4 1-32 15,-26-5 36-15,0 0-36 0,30 3 36 0,-1 1-36 16,-29-4 44-16,0 0-44 0,30 0 44 0,1 0-44 0,-31 0 35 16,0 0-35-16,37-4 36 15,1 1-36-15,-38 3 15 0,0 0-15 0,39-3 16 16,-1 1-16-16,-38 2 32 0,0 0-32 0,42-4 32 0,5-2-32 0,-47 6 26 16,0 0-26-16,42-2 26 0,1 0-26 0,-43 2 9 15,0 0-9-15,38 0 9 0,-3 0-9 16,-35 0 18-16,0 0-18 0,37 0 19 0,-4 0-19 15,-33 0 8-15,0 0-8 0,35-2 9 0,0 2-9 0,-35 0 15 0,0 0-15 16,36-3 16-16,3 0-16 0,-39 3 15 0,0 0-15 0,43-2 15 16,-1-2-15-16,-42 4 9 0,0 0-9 0,47 0 9 15,3 2-9-15,-50-2 25 0,0 0-25 0,48 2 26 16,-1 0-26-16,-47-2 2 0,0 0-2 16,41 3 2-16,-2-3-2 0,-39 0 2 0,0 0-2 0,38 3 3 15,0-1-3-15,-38-2 5 16,0 0-5-16,35 2 6 0,2 0-6 0,-37-2 2 0,0 0-2 0,38 0 3 15,2-2-3-15,-40 2 10 0,0 0-10 0,38-2 11 16,3 0-11-16,-41 2 15 0,0 0-15 0,34 0 15 16,-4 0-15-16,-30 0 15 0,0 0-15 0,30-3 15 15,-8 3-15-15,-22 0 9 0,0 0-9 0,21 0 10 16,-2 0-10-16,-19 0 0 0,0 0 0 0,18 0 0 0,-1 3 0 16,-17-3-56-16,0 0 56 0,18 6-56 0,-3 6 56 15,-15-12-114-15,0 0 114 0,14 10-114 0,-5-2 114 16,12 8-644-16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1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22047,'0'0'0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1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15064,'0'0'0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1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25303,'0'0'1386,"0"0"-67,0 0-280,6 5-232,74 60-570,-28-27-3982,-7-6-10945,-105-75 11018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1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9416,'0'0'0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1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26519,'0'0'0,"0"0"0,0 0 0,0 0 1360,0 0-1360,0 0 1368,0 0-1368,0 0 760,0 0-760,0 0 760,0 0-760,0 0-24,0 0 24,0 0-22767,0 0 22767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2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23479,'0'0'0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39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1 0 14880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40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11744,'0'0'0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40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16048,'0'0'0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41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19991,'0'0'0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7T04:01:56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6303 13515 158 0,'0'0'0'0,"0"0"0"15,0 0 0-15,0 0 36 0,0 0-36 0,0 0 37 16,0 0-37-16,0 0 45 0,0 0-45 0,0 0 45 15,0 0-45-15,0 0 53 0,0 0-53 0,0 0 53 0,0 0-53 16,0 0 49-16,0 0-49 0,0 0 49 0,0 0-49 16,0 0 54-16,0 0-54 0,0 0 55 0,0 0-55 15,0 0 44-15,0 0-44 0,0 0 44 0,0 0-44 16,0 0 29-16,0 0-29 0,0 0 29 16,0 44-29-16,0-44 17 0,0 0-17 0,0 30 17 0,5 6-17 15,-1-7 18-15,1-4-18 0,-2-4 19 16,1-4-19-16,1-5 1 0,-1 0-1 0,1-3 1 0,-2-3-1 0,-3-6 4 15,0 0-4-15,12 4 4 0,2 1-4 0,-14-5 2 16,0 0-2-16,18 2 2 0,3-2-2 16,-21 0 5-16,0 0-5 0,15-4 5 0,-1-1-5 0,-14 5 12 15,0 0-12-15,13-2 13 0,-5-3-13 0,-8 5 8 16,0 0-8-16,5-1 9 0,-1-1-9 0,-4 2 24 0,0 0-24 16,3-2 25-16,-1 2-25 0,-2 0 30 0,0 0-30 15,0 0 30-15,2-2-30 0,-2 2 36 0,0 0-36 0,-2-5 37 16,0-2-37-16,2 7 38 0,0 0-38 0,-7-6 39 15,2-3-39-15,5 9 25 0,0 0-25 0,-8-10 26 16,-5-2-26-16,13 12 40 0,0 0-40 0,-14-12 41 16,2 0-41-16,12 12 8 0,0 0-8 0,-15-12 8 15,1 3-8-15,14 9 12 0,0 0-12 0,-16-10 13 16,2 1-13-16,14 9 4 0,0 0-4 0,-12-5 4 16,3 0-4-16,9 5 0 0,0 0 0 15,-9-3 1-15,4 1-1 0,5 2-21 0,0 0 21 0,-7-2-21 16,4 2 21-16,3 0-57 0,0 0 57 0,-2 0-56 15,-2 0 56-15,4 0-132 0,0 0 132 0,-3 9-131 16,6 6 131-16,-3-15-124 0,0 0 124 0,6 14-123 16,6 0 123-16,9 13-429 0</inkml:trace>
  <inkml:trace contextRef="#ctx0" brushRef="#br0" timeOffset="1231.875">8629 12316 326 0,'0'0'0'0,"3"0"0"16,8 0 0-16,-11 0 60 0,0 0-60 0,7 0 60 15,-7 0-60-15,0 0 52 0,0 0-52 0,0 0 53 16,0 0-53-16,0 0 30 0,0 0-30 0,0 0 30 16,-4 0-30-16,4 0 13 0,0 0-13 0,0 0 14 15,-5-7-14-15,5 7 11 0,0 0-11 0,-4-4 11 16,-1 1-11-16,5 3 25 0,0 0-25 0,-7-2 26 15,-2-5-26-15,9 7 12 0,0 0-12 0,-8-3 12 16,3 1-12-16,5 2 18 0,0 0-18 0,-9-3 18 16,2 1-18-16,7 2 3 0,0 0-3 0,-5-2 4 15,1 2-4-15,4 0 3 0,0 0-3 0,-3 0 3 16,1 2-3-16,2-2 2 0,0 0-2 0,-4 12 2 16,1 5-2-16,-1 4 9 0,3 3-9 0,1-9 9 0,0-3-9 15,-4 4 14-15,4 1-14 0,-3 5 15 0,1 5-15 0,2-27 8 16,0 0-8-16,-3 31 9 0,-3 5-9 15,6-36 16-15,0 0-16 0,-3 31 17 0,3-3-17 0,0-28 14 16,0 0-14-16,0 23 15 0,5-2-15 0,-5-21 25 16,0 0-25-16,12 15 26 0,4-6-26 0,-16-9 20 15,0 0-20-15,26-2 20 0,4-15-20 0,-30 17 17 16,0 0-17-16,38-20 17 0,4-9-17 0,-42 29 27 0,0 0-27 16,35-28 27-16,-2 1-27 0,-33 27 20 15,0 0-20-15,29-24 20 0,-6 3-20 0,-23 21 46 0,0 0-46 16,16-17 46-16,-6 5-46 0,-10 12 33 0,0 0-33 0,4-12 33 15,-8 2-33-15,4 10 33 0,0 0-33 0,-5-7 34 16,-9-2-34-16,14 9 8 0,0 0-8 0,-19-7 8 16,-4 2-8-16,23 5 12 0,0 0-12 0,-24-3 12 15,1-1-12-15,23 4 24 0,0 0-24 0,-21-3 25 16,-5 1-25-16,5 1 6 0,-3-3-6 0,12 2 6 16,6 2-6-16,-6 0 25 0,3 0-25 0,4 0 26 15,2-3-26-15,-2 1 12 0,-6 1-12 0,9-1 13 16,-1 2-13-16,-1 0 5 0,3 0-5 0,1 0 5 15,-4 0-5-15,-1 0 22 0,1 0-22 0,4 0 23 16,-3 0-23-16,3 0 2 0,-4 2-2 0,4-2 3 16,0 0-3-16,0 0 12 0,0 0-12 0,0 0 13 0,-1 3-13 15,1-3 9-15,-4 5-9 0,4-1 9 16,4 2-9-16,-4 0 8 0,0 4-8 0,0-3 9 0,0-2-9 16,0 0 8-16,0-2-8 0,0 1 8 15,0-2-8-15,0 1 1 0,-4-1-1 0,4 1 1 0,4-1-1 0,-3 1 0 16,6-3 0-16,-1-3 0 0,2-2 0 15,-8 5-59-15,0 0 59 0,16-24-59 0,1-16 59 16,13-21-1092-16</inkml:trace>
  <inkml:trace contextRef="#ctx0" brushRef="#br0" timeOffset="4346.325">7737 17256 158 0,'0'0'0'0,"0"0"47"0,0 0-47 0,1-6 48 15,3-5-48-15,-4 11 36 0,0 0-36 0,0-7 37 0,0 2-37 16,0 5 18-16,0 0-18 0,0-3 19 0,0 1-19 15,0 2 36-15,0 0-36 0,-5-2 37 0,1 2-37 16,4 0 29-16,0 0-29 0,-7-1 29 0,2-1-29 0,5 2 38 16,0 0-38-16,-12-7 39 0,-2-3-39 15,14 10 50-15,0 0-50 0,-12-16 50 0,0-2-50 0,12 18 53 16,0 0-53-16,-9-28 53 0,-3-4-53 0,1-4 49 16,2-5-49-16,2 3 50 0,2-2-50 15,5 40 49-15,0 0-49 0,-8-56 50 0,-1-14-50 16,9 70 37-16,0 0-37 0,-19-115 37 0,-4-36-37 0,23 151 26 15,0 0-26-15,-26-166 26 0,-2-24-26 0,28 190 16 0,0 0-16 16,-17-192 17-16,3-10-17 0,14 202 28 16,0 0-28-16,0-194 28 0,5 4-28 0,-5 190 19 0,0 0-19 15,17-173 20-15,8 15-20 0,-8 40 10 0,-3 29-10 16,2 7 10-16,-2 15-10 0,-14 67 18 0,0 0-18 16,15-77 18-16,-1 0-18 0,-14 77 22 0,0 0-22 15,9-72 23-15,-2 2-23 0,-7 70 8 0,0 0-8 16,5-59 8-16,2 10-8 0,-2 11 26 0,-1 9-26 0,-4 15 26 15,-4 14-26-15,4-3 30 0,0 3-30 16,-5-4 30-16,2-2-30 0,-3-1 20 0,3-5-20 0,-1 7 20 16,4 3-20-16,-3-2 18 0,1 3-18 0,-1-3 19 15,3-1-19-15,0-2 10 0,-4 0-10 0,4 2 10 16,0 2-10-16,-1-1 4 0,-3 1-4 0,4 3 5 16,-3-2-5-16,3 2 0 0,-4 0 0 0,4 0 1 15,0 0-1-15,0 0-2 0,0 0 2 0,0 0-2 16,0 0 2-16,0 0-14 0,0 0 14 0,0 0-13 15,-2-1 13-15,2 1-17 0,0 0 17 0,-3-4-16 16,3 1 16-16,0 3-9 0,0 0 9 0,0-5-9 0,3-1 9 16,-3 6-4-16,0 0 4 0,0-5-4 0,0-2 4 15,0 7-7-15,0 0 7 0,-3-5-7 16,3-2 7-16,0 7-1 0,0 0 1 0,-4-5 0 0,4-2 0 0,0 7-1 16,0 0 1-16,0-12 0 0,4-3 0 0,-4 15-11 15,0 0 11-15,3-29-11 0,-1-7 11 16,-2 36-39-16,0 0 39 0,4-38-39 0,3-5 39 0,-7 43-188 15,0 0 188-15,1-37-187 0,3-1 187 0,4-37-632 16</inkml:trace>
  <inkml:trace contextRef="#ctx0" brushRef="#br0" timeOffset="4683.98">7618 13789 404 0,'0'0'0'0,"0"7"0"0,0-2 0 0,0-5 0 0,0 0 0 16,-3 24 0-16,3 14 0 0,0-38 39 0,0 0-39 0,0 41 40 16,-5 7-40-16,5-48 34 0,0 0-34 15,0 44 34-15,-4 1-34 0,4-6 24 0,0-5-24 0,0-10 25 16,0-8-25-16,-3-1 18 0,-1-3-18 0,2 0 19 15,2 0-19-15,-3 0 35 0,3 4-35 0,0-9 36 16,0-4-36-16,0 0 36 0,0 1-36 0,0-4 36 16,0 3-36-16,0-3 38 0,0 0-38 0,0 0 38 15,0 0-38-15,0 0 34 0,-4 2-34 0,4-2 34 16,-1-3-34-16,-3-3 15 0,1 0-15 0,1-6 15 16,-2-4-15-16,4 16 21 0,0 0-21 0,-3-26 21 15,1-6-21 1,2 32 8-16,0 0-8 0,0-38 8 15,0-1-8-15,0 5 19 0,5-1-19 0,-5 35 3 0,0 0-3 0,0-25 4 16,4 6-4-16,-4 19 6 0,0 0-6 0,2-12 6 0,1 7-6 16,-3 5 0-16,0 0 0 0,9 3 1 0,3 9-1 15,-12-12-6-15,0 0 6 0,17 19-5 0,1 8 5 16,-18-27-52-16,0 0 52 0,24 28-51 0,6 4 51 16,-30-32-67-16,0 0 67 0,31 24-67 0,9-5 67 0,34 24-526 15</inkml:trace>
  <inkml:trace contextRef="#ctx0" brushRef="#br0" timeOffset="48291.753">6385 13342 606 0,'0'0'0'0,"0"5"0"16,0-3 0-16,0 5-395 0</inkml:trace>
  <inkml:trace contextRef="#ctx0" brushRef="#br0" timeOffset="48706.672">6413 13448 102 0,'0'0'0'0,"0"-3"0"16,-4-2 0-16,4 5 11 0,0 0-11 0,0-4 11 15,0 2-11-15,0 2 0 0,0 0 0 0,0 0 0 0,0 0 0 16,0 0-33-16</inkml:trace>
  <inkml:trace contextRef="#ctx0" brushRef="#br0" timeOffset="65414.526">8923 12391 953 0,'0'0'0'0,"-10"-5"0"0,-10-2 0 0,15 4 37 0,0 3-37 16,2 3 38-16,3-3-38 0,0 0-123 15,0 0 123-15,-14 7-123 0,-7 1 123 0,-18 8-496 0</inkml:trace>
  <inkml:trace contextRef="#ctx0" brushRef="#br0" timeOffset="70526.531">12190 11994 1155 0,'0'0'0'0,"0"0"-277"0,0-4 277 0,0 4-277 0,3-2 277 16,-1 1-322-16</inkml:trace>
  <inkml:trace contextRef="#ctx0" brushRef="#br0" timeOffset="70905.295">12195 11918 113 0,'0'0'0'0,"0"5"0"0,-2 6 0 0,2-3 48 16,0-4-48-16,0-1 49 0,0 1-49 0,0 1 56 15,2-4-56-15,-2 15 57 0,3 6-57 0,-3-22 68 16,0 0-68-16,0 39 68 0,0 16-68 0,0-55 65 15,0 0-65-15,0 64 65 0,0 9-65 0,0-73 65 0,0 0-65 16,4 112 65-16,-1 25-65 0,2-22 53 0,4-6-53 16,-5-16 53-16,1-16-53 0,-5-77 56 0,0 0-56 0,3 87 56 15,-1 0-56-15,2-13 50 0,1-9-50 0,-2-20 50 16,1-16-50-16,-4-29 49 0,0 0-49 0,0 56 49 16,-4 16-49-16,4-72 54 0,0 0-54 0,-1 47 54 15,1-10-54-15,0-37 32 0,0 0-32 0,-2 31 32 16,2-7-32-16,0-24 25 0,0 0-25 0,-2 19 26 15,2-4-26-15,0-15 0 0,0 0 0 0,0 9 0 16,0-2 0-16,0-7-43 0,0 0 43 0,0 5-43 16,0-2 43-16,0-3-111 0,0 0 111 0,0-6-110 15,-3-8 110-15,3 14-130 0,0 0 130 0,3-29-129 16,2-12 129-16,4-30-502 0</inkml:trace>
  <inkml:trace contextRef="#ctx0" brushRef="#br0" timeOffset="71951.576">13460 11745 371 0,'0'0'0'0,"8"2"0"16,8 0 0-16,-16-2-2 0,0 0 2 0,0 0-2 16,-7-2 2-16,7 2 1 0,0 0-1 0,-7-2 1 15,-2-1-1-15,9 3 0 0,0 0 0 0,-7-4 1 16,-1 1-1-16,8 3 15 0,0 0-15 0,-9-2 16 15,2-1-16-15,7 3 55 0,0 0-55 0,-5-2 56 16,1 0-56-16,4 2 51 0,0 0-51 0,-2-1 52 16,-1 1-52-16,3 0 61 0,0 0-61 0,0 0 62 15,-5-2-62-15,5 2 52 0,0 0-52 0,0 0 52 16,0 0-52-16,0 0 38 0,0 0-38 0,0 0 39 16,0 0-39-16,0 0 28 0,0 0-28 0,0 0 28 0,0 0-28 15,0 0 24-15,0 0-24 0,0 0 25 16,0 0-25-16,0 0 33 0,0 0-33 0,0 0 34 0,0 0-34 15,0 0 12-15,0 0-12 0,0 0 12 0,-4 3-12 16,4-3 20-16,0 0-20 0,0 7 20 16,-5-2-20-16,5-5 24 0,0 0-24 0,-3 12 25 0,-3 4-25 0,6-16 7 15,0 0-7-15,-3 27 7 0,-6 11-7 16,9-38 17-16,0 0-17 0,-3 48 17 0,-1 8-17 0,4-56 8 16,0 0-8-16,-2 74 9 0,4 10-9 0,-2-84 24 15,0 0-24-15,0 118 25 0,4 28-25 0,-4-146 20 16,0 0-20-16,-4 139 20 0,2 3-20 0,2-142 25 15,0 0-25-15,-1 132 26 0,-1-7-26 0,2-125 38 0,0 0-38 16,0 111 39-16,3-12-39 16,-3-99 43-16,0 0-43 0,9 96 43 0,0-8-43 0,-9-88 35 15,0 0-35-15,10 75 35 0,3-11-35 0,-13-64 15 0,0 0-15 0,6 42 16 16,0-16-16-16,-6-26-11 0,0 0 11 0,3 17-10 16,-3-13 10-16,0-4-96 0,0 0 96 0,0 3-96 15,0-3 96-15,0 0-190 0,0 0 190 0,-3-19-190 16,3-12 190-16,-6-18-703 0</inkml:trace>
  <inkml:trace contextRef="#ctx0" brushRef="#br0" timeOffset="74057.769">14986 12240 135 0,'0'0'0'0,"0"0"0"0,0-7 0 0,0 7 40 15,0 0-40-15,0-3 40 0,0 1-40 0,0 2 50 16,0 0-50-16,0 0 50 0,0-3-50 0,0 3 49 15,0 0-49-15,0 0 49 0,0 0-49 0,0 0 49 16,0 0-49-16,0 0 49 0,0 0-49 0,0 0 42 16,0 0-42-16,0 0 43 0,0 0-43 0,0 0 41 15,0 0-41-15,0 0 42 0,0 0-42 0,0 0 17 0,0 0-17 16,0 0 17-16,0 0-17 0,0 0 31 0,0 0-31 0,0 0 31 16,0 0-31-16,0 0 18 0,0 0-18 15,0 0 19-15,0 0-19 0,0 0 35 0,0 0-35 0,0 3 36 16,0 2-36-16,0-5 29 0,0 0-29 0,1 12 29 15,1 7-29-15,-2-19 44 0,0 0-44 16,2 38 45-16,1 15-45 0,-3-53 45 16,0 0-45-16,6 70 46 0,1 18-46 0,-7-88 36 0,0 0-36 0,10 125 36 15,6 29-36-15,-16-154 40 0,0 0-40 0,12 151 40 16,2 5-40-16,-14-156 34 0,0 0-34 0,15 154 34 16,3 0-34-16,-18-154 22 0,0 0-22 0,9 135 23 15,-1-11-23-15,-8-124 52 0,0 0-52 0,7 108 53 16,-1-13-53-16,-6-95 35 0,0 0-35 0,1 79 35 15,1-17-35-15,-2-62 25 0,0 0-25 0,2 45 26 0,1-18-26 16,-3-27 10-16,0 0-10 0,2 20 10 0,-2-11-10 16,0-9-3-16,0 0 3 0,0 7-2 15,-2-5 2-15,2-2-77 0,0 0 77 0,0 0-76 0,0 3 76 16,0-3-169-16,0 0 169 0,0-14-168 0,5-8 168 16,-5 22-150-16,0 0 150 0,-5-43-150 15,-9-13 150-15,-5-42-531 0</inkml:trace>
  <inkml:trace contextRef="#ctx0" brushRef="#br0" timeOffset="75071.984">11566 13529 91 0,'0'0'0'0,"9"-4"0"15,12-1 0-15,8-4-9 0</inkml:trace>
  <inkml:trace contextRef="#ctx0" brushRef="#br0" timeOffset="75713.252">11648 13508 102 0,'0'0'0'0,"0"0"0"16,0 0 0-16,0 0 64 0,0 0-64 0,7 2 64 15,5 1-64-15,-12-3 65 0,0 0-65 0,10 2 65 16,6 0-65-16,-16-2 48 0,0 0-48 0,21 3 49 0,0-3-49 15,-21 0 45-15,0 0-45 0,29 0 46 0,1 3-46 0,-30-3 29 16,0 0-29-16,35 4 29 0,3 1-29 0,-38-5 44 16,0 0-44-16,42 2 45 0,5 1-45 0,-47-3 62 15,0 0-62-15,45 4 62 0,8 1-62 0,-53-5 56 16,0 0-56-16,52 3 56 0,5 1-56 0,-57-4 40 16,0 0-40-16,65 0 41 0,6-2-41 0,-71 2 42 0,0 0-42 15,86-4 42-15,15 1-42 0,-101 3 34 0,0 0-34 16,90-2 35-16,3 2-35 0,-93 0 8 0,0 0-8 15,88 4 8-15,1 1-8 0,-89-5 37 16,0 0-37-16,86 3 37 0,-6-1-37 0,-80-2 10 0,0 0-10 0,85 3 10 16,1-1-10-16,-86-2 30 0,0 0-30 0,88 4 30 15,3-3-30-15,-91-1 11 0,0 0-11 0,87 5 11 16,-2 1-11-16,-85-6 19 0,0 0-19 0,89 6 20 16,2 3-20-16,-91-9 14 0,0 0-14 0,85 10 15 15,-1 4-15-15,-84-14 9 0,0 0-9 0,84 14 10 16,-3-1-10-16,-81-13 16 0,0 0-16 0,82 11 17 15,2-5-17-15,-84-6 33 0,0 0-33 0,75 6 33 16,-2-6-33-16,-17 0 10 0,-11 1-10 0,-10 1 10 16,-12 0-10-16,-23-2 20 0,0 0-20 0,33 1 20 15,5 5-20-15,-38-6 24 0,0 0-24 0,43 1 25 16,6 3-25-16,-5-1 13 0,-2-1-13 0,-13 1 13 0,-3 1-13 16,1-1 10-16,0 1-10 0,-4-1 11 0,1 0-11 0,-24-3 10 15,0 0-10-15,27 6 10 0,6-1-10 0,-33-5 23 16,0 0-23-16,33 3 24 31,5-1-24-31,-38-2 2 0,0 0-2 0,44 0 2 16,95 0 24-16,-92 3-22 0,-26-1-4 0,-9 0 4 0,-3-2-4 0,5 0 0 15,-2 0 0-15,0 1 0 0,0 1 0 0,2 2 0 16,-5-1 0-16,0 0 0 0,-6-1 0 0,-3-2-8 16,0 0 8-16,5 4-7 0,2-3 7 0,-7-1-68 0,0 0 68 15,6 5-67-15,-5-5 67 0,-1 0-165 0,0 0 165 16,-10 12-165-16,-11 6 165 0,-9 11-892 15</inkml:trace>
  <inkml:trace contextRef="#ctx0" brushRef="#br0" timeOffset="76836.733">12322 11918 158 0,'0'0'0'0,"-2"-3"0"0,-1-2 0 0,3 5 47 16,0 0-47-16,-5-4 48 0,3 1-48 0,2 3 42 15,0 0-42-15,-2-5 42 0,-3 1-42 0,5 4 42 16,0 0-42-16,-4-3 43 0,-4-1-43 0,8 4 46 16,0 0-46-16,-7-3 47 0,-2 0-47 0,9 3 63 15,0 0-63-15,-9-2 64 0,1-2-64 0,8 4 56 16,0 0-56-16,-9-1 57 0,0-3-57 0,9 4 40 0,0 0-40 15,-9-1 41-15,1-1-41 0,8 2 20 0,0 0-20 16,-9 0 20-16,2 0-20 0,7 0 19 16,0 0-19-16,-5 0 20 0,-4 0-20 0,9 0 15 0,0 0-15 15,-3 0 15-15,-4 2-15 0,7-2 26 0,0 0-26 0,-6 1 26 16,3-1-26-16,3 0 2 0,0 0-2 0,-2 2 3 16,-3 0-3-16,1-1 7 0,1 3-7 0,-2-2 7 15,1 1-7-15,-3 4 3 0,2-2-3 0,2 5 4 16,1-1-4-16,-2 6 2 0,4 1-2 0,-3-3 2 15,3-1-2-15,0-12 4 16,0 0-4-16,3 23 5 0,1 4-5 0,-4-27 6 0,0 0-6 0,3 27 6 16,6-4-6-16,-9-23 0 0,0 0 0 0,9 20 1 15,3-3-1-15,-12-17 0 0,0 0 0 0,17 7 0 16,4-7 0-16,-21 0-2 0,0 0 2 0,23-8-2 16,-2-8 2-16,-21 16-7 0,0 0 7 0,21-22-6 15,0-4 6-15,-21 26-4 0,0 0 4 0,12-24-3 0,-2 2 3 16,-10 22 0-16,0 0 0 0,7-22 1 0,-2 5-1 15,-5 17 22-15,0 0-22 0,0-12 22 16,0 0-22-16,0 12 44 0,0 0-44 0,-8-9 45 0,-1 2-45 0,0 0 56 16,-3 4-56-16,5 1 56 0,5 2-56 0,-6 0 38 15,1 2-38-15,-2 1 39 0,0 1-39 0,-3 3 12 16,-2 1-12-16,5-4 12 0,9-4-12 0,0 0 3 16,0 0-3-16,-7 3 3 0,2 6-3 0,-7-4-71 15,-2 3 71-15,5-3-71 0,6 1 71 0,3-6-174 16,0 0 174-16,-4 5-174 0,8 0 174 0,-4 5-563 15</inkml:trace>
  <inkml:trace contextRef="#ctx0" brushRef="#br0" timeOffset="77999.806">13491 11761 471 0,'0'0'0'0,"0"0"0"15,5-4 0-15,-5 4 30 0,0 0-30 0,0 0 30 16,0-3-30-16,0 3-41 0,0 0 41 0,0 0-40 16,0 0 40-16,0 0-47 0,0 0 47 0,0 0-47 0,0 7 47 15,0-7-20-15,0 0 20 0,-3 1-20 16,-1 1 20-16,4-2 0 0,0 0 0 0,-5 3 0 15,0-1 0-15,5-2 32 0,0 0-32 0,-7 4 32 0,-2-3-32 0,9-1 59 16,0 0-59-16,-9 2 60 0,-3 0-60 0,12-2 62 16,0 0-62-16,-10 1 62 0,-1-1-62 0,11 0 52 15,0 0-52-15,-10 2 53 0,1 2-53 0,9-4 45 16,0 0-45-16,-7 0 46 0,2 1-46 16,5-1 29-16,0 0-29 0,-7 2 29 0,2 0-29 0,5-2 16 15,0 0-16-15,-4 1 17 0,1-1-17 0,3 0 18 16,0 0-18-16,-2 6 19 0,-5-1-19 0,7-5 3 15,0 0-3-15,-5 10 4 0,0-3-4 16,5-7 13-16,0 0-13 0,-4 14 14 0,4 1-14 0,0-15 15 16,0 0-15-16,4 17 15 0,4 2-15 0,-8-19 15 0,0 0-15 15,11 15 15-15,8-1-15 0,-5-7 16 0,1-4-16 0,-2-1 17 16,1-2-17-16,-6-2 34 0,-1 1-34 16,-1-3 34-16,-1 1-34 0,-5 3 40 0,0 0-40 0,7-7 41 15,1-2-41-15,-8 9 45 0,0 0-45 0,6-6 45 16,-1-3-45-16,-5 9 47 0,0 0-47 0,3-5 47 15,1-2-47-15,-4 7 42 0,0 0-42 0,0-5 43 16,2-2-43-16,-2 7 35 0,0 0-35 0,0-5 36 16,-2-2-36-16,2 7 39 0,0 0-39 0,-5-5 40 15,-2-2-40-15,7 7 15 0,0 0-15 0,-13-7 16 16,0 2-16-16,13 5-5 0,0 0 5 0,-16-10-5 16,2 1 5-16,14 9-24 0,0 0 24 0,-18-5-23 0,6-4 23 15,12 9-8-15,0 0 8 0,-15-6-8 0,4-3 8 16,11 9-12-16,0 0 12 0,-12-7-12 15,0 2 12-15,12 5 0 0,0 0 0 0,-9-3 0 0,0-1 0 16,9 4 10-16,0 0-10 0,-7 0 11 0,2-3-11 16,5 3 10-16,0 0-10 0,-5-2 11 0,1 2-11 0,4 0 0 15,0 0 0-15,-5 0 0 0,3 0 0 0,2 0-8 16,0 0 8-16,0 5-8 0,0 4 8 0,0-9-18 16,0 0 18-16,2 8-18 0,3 3 18 0,-5-11-17 15,0 0 17-15,4 6-16 0,-2 3 16 16,-2-9 0-16,0 0 0 0,3 3 0 0,1 3 0 0,-4-6-1 15,0 0 1-15,0 3-1 0,1-3 1 0,-1 0-45 16,0 0 45-16,0 0-44 0,0 0 44 0,0 0-160 0,0 0 160 16,0-9-159-16,-1-4 159 0,1-10-743 0</inkml:trace>
  <inkml:trace contextRef="#ctx0" brushRef="#br0" timeOffset="79014.183">14838 12295 113 0,'0'0'0'0,"3"-3"0"0,2-4 0 0,-5 7 71 15,0 0-71-15,4-4 71 0,-8 1-71 16,4 3 67-16,0 0-67 0,-3-2 67 0,-1 2-67 0,4 0 89 15,0 0-89-15,-1 0 89 0,-6 0-89 0,7 0 54 16,0 0-54-16,-6 0 54 0,1 0-54 0,5 0 29 16,0 0-29-16,-5 0 29 0,1 0-29 0,4 0 10 0,0 0-10 15,-3 0 11-15,-1 0-11 0,4 0 10 0,0 0-10 16,0 0 11-16,-3 2-11 0,3-2 8 0,0 0-8 16,-2 3 8-16,2 4-8 0,0 0 8 0,2 5-8 15,-2-3 8-15,0-2-8 0,2 1 8 0,-1 2-8 0,3 4 8 16,3-2-8-16,2 3 3 0,1-3-3 0,-3 0 4 15,-2-6-4-15,1-1 29 0,0 0-29 0,3-5 29 16,3 2-29-16,-1-4 10 0,5-7-10 0,-4 4 10 16,-4 0-10-16,-8 5 29 0,0 0-29 0,9-9 29 15,3-6-29-15,-12 15 12 0,0 0-12 16,9-12 12-16,0 2-12 0,-9 10 18 0,0 0-18 0,3-9 19 16,2 2-19-16,-5 7 39 0,0 0-39 0,4-5 39 15,-4 2-39-15,0 3 36 0,0 0-36 0,0-4 37 16,-4 3-37-16,4 1 44 0,0 0-44 0,-5 0 45 0,2 0-45 15,3 0 52-15,0 0-52 0,-9 0 52 0,-3-4-52 16,12 4-10-16,0 0 10 0,-14-3-10 16,2-1 10-16,12 4-164 0,0 0 164 0,-16-20-164 0,4-14 164 15,-14-20-667-15</inkml:trace>
  <inkml:trace contextRef="#ctx0" brushRef="#br0" timeOffset="80419.203">14947 12206 147 0,'0'0'0'0,"0"0"0"16,6-7 0-16,-6 7 52 0,0 0-52 0,3-3 52 16,-1 1-52-16,-2 2 48 0,0 0-48 0,0 0 48 15,0 0-48-15,0 0 44 0,0 0-44 0,0 0 44 16,-2 0-44-16,2 0 29 0,0 0-29 0,0 0 29 15,0 0-29-15,0 0 16 0,0 0-16 0,0 3 17 16,-3 4-17-16,3-7 41 0,0 0-41 0,-2 12 41 16,0 5-41-16,2 1 20 0,4 2-20 0,-4-3 20 15,-2-8-20-15,2-9 42 0,0 0-42 0,5 19 42 16,0 5-42-16,-5-24 33 0,0 0-33 0,9 20 33 0,3 2-33 16,-12-22 7-16,0 0-7 0,14 21 8 0,2-2-8 0,-16-19 12 15,0 0-12-15,21 14 13 0,1-4-13 16,-22-10 0-16,0 0 0 0,25 5 0 0,1-3 0 0,-26-2-2 15,0 0 2-15,24-2-1 0,-1-3 1 0,-23 5-2 16,0 0 2-16,21-10-1 0,-2-2 1 0,-2 1 0 16,-3 4 0-16,-1-3 0 0,-10 3 0 0,2 0 7 15,0 1-7-15,-3-1 8 0,-2 2-8 0,0 5 46 0,0 0-46 16,-2-7 46-16,1-2-46 0,1 9 38 16,0 0-38-16,-9-8 38 0,0-4-38 0,9 12 40 15,0 0-40-15,-15-16 40 0,-8 4-40 0,23 12 26 0,0 0-26 16,-21-12 26-16,0 0-26 0,21 12 40 0,0 0-40 0,-21-8 41 15,-5 3-41-15,26 5 33 16,0 0-33-16,-21-6 33 0,0 1-33 0,21 5 38 16,0 0-38-16,-17-3 38 0,5-1-38 0,12 4 3 0,0 0-3 0,-16-3 4 15,4 1-4-15,12 2-77 0,0 0 77 0,-11-1-76 16,3-1 76-16,8 2-129 0,0 0 129 0,-25-7-129 16,-8-5 129-16,-24-7-633 0</inkml:trace>
  <inkml:trace contextRef="#ctx0" brushRef="#br0" timeOffset="84145.795">11933 12050 147 0,'0'0'0'0,"0"0"0"15,6-5 0-15,-6 5 46 0,0 0-46 0,0 0 46 16,1-3-46-16,-1 3 36 0,0 0-36 0,0 0 36 15,4-2-36-15,-4 2 27 0,0 0-27 0,0 0 27 16,5-4-27-16,-5 4 26 0,0 0-26 0,4 0 26 16,3-5-26-16,-7 5 22 0,0 0-22 0,5-3 23 15,0-1-23-15,-5 4 16 0,0 0-16 0,7-5 17 16,-3 2-17-16,-4 3 27 0,0 0-27 0,5-4 27 16,0 3-27-16,-5 1 20 0,0 0-20 0,7-2 20 0,-5 2-20 15,-2 0 40-15,0 0-40 0,3-3 41 0,2 3-41 16,-5 0 32-16,0 0-32 0,7-2 32 0,2 0-32 15,-9 2 22-15,0 0-22 0,12-2 22 0,0-1-22 16,-1 3 36-16,-2-3-36 0,-2 1 36 0,1 0-36 16,-2 0 20-16,0-1-20 0,0 3 20 0,2-5-20 0,-1 3 29 15,2-1-29-15,-4 1 29 0,-1-1-29 0,-1 3 37 16,-1-4-37-16,2 2 37 0,-1 2-37 0,2 0 22 16,-1-1-22-16,-3 1 22 0,3-2-22 0,-4 2 35 15,3-2-35-15,-3 2 36 0,4-1-36 0,-4 1 21 16,5-4-21-16,-5 4 21 0,2-3-21 0,-2 3 18 15,7 0-18-15,-5 0 18 0,1 0-18 0,1 0 27 16,1-2-27-16,-2 0 27 0,1 1-27 0,-1 1 20 16,2 0-20-16,-1 0 20 0,1-4-20 0,-5 4 26 0,0 0-26 0,5 0 26 15,2 0-26-15,-7 0 22 0,0 0-22 16,9 0 23-16,3-3-23 0,-12 3 16 0,0 0-16 16,12 0 17-16,4-2-17 0,-16 2 1 0,0 0-1 0,16 0 2 15,5-2-2-15,-21 2 5 0,0 0-5 0,17 0 5 16,8-1-5-16,-25 1 0 0,0 0 0 0,20-2 1 15,3 0-1-15,-23 2 5 0,0 0-5 0,24-5 6 16,-3 2-6-16,-1-1 7 0,-1 1-7 0,-7 1 8 16,-3 2-8-16,-9 0 22 0,0 0-22 0,14-3 23 15,-2-1-23-15,-12 4 0 0,0 0 0 0,14-3 1 16,1-1-1-16,-15 4 8 0,0 0-8 0,14-3 9 16,4-2-9-16,-18 5 8 0,0 0-8 0,17-5 9 15,2 0-9-15,-19 5 3 0,0 0-3 0,18-6 3 0,3 1-3 16,-21 5 12-16,0 0-12 0,21-5 13 0,-2 3-13 15,-19 2 3-15,0 0-3 0,21-5 4 0,0 2-4 16,-21 3 2-16,0 0-2 0,20-2 2 0,1 0-2 16,-21 2 5-16,0 0-5 0,21 0 5 0,0 0-5 0,-21 0 0 15,0 0 0-15,18 0 1 0,2-3-1 16,-20 3 2-16,0 0-2 0,21 0 2 0,0-2-2 0,-21 2 0 16,0 0 0-16,21 0 0 0,-2-1 0 0,-19 1 4 15,0 0-4-15,20-2 5 0,0-2-5 0,-20 4 21 16,0 0-21-16,20-3 21 0,-3 0-21 0,-17 3 0 15,0 0 0-15,16-4 1 0,-1 2-1 0,-15 2 4 0,0 0-4 16,16-1 4-16,0 1-4 0,-16 0 2 0,0 0-2 16,12 0 3-16,2 0-3 0,-14 0 0 0,0 0 0 15,16 0 0-15,-3 0 0 0,-13 0 4 16,0 0-4-16,16 0 4 0,2-2-4 0,-18 2 7 0,0 0-7 16,12 0 7-16,2-3-7 0,-14 3 8 0,0 0-8 0,15-2 8 15,-4 2-8-15,-11 0 8 0,0 0-8 0,12 0 8 16,4 2-8-16,-16-2 8 0,0 0-8 0,10 3 8 15,2-3-8-15,-12 0 8 0,0 0-8 0,16 0 8 16,-2 0-8-16,-14 0 33 0,0 0-33 0,19 0 33 16,4 0-33-16,-23 0 9 0,0 0-9 0,21-5 9 15,1 1-9-15,-22 4 12 0,0 0-12 0,25-3 13 16,-4 3-13-16,-21 0 34 0,0 0-34 0,17-3 34 16,0 1-34-16,-17 2 1 0,0 0-1 0,16-2 2 15,2 2-2-15,-18 0 2 0,0 0-2 0,14 2 2 0,1 3-2 16,-15-5 0-16,0 0 0 0,12 2 0 0,2 1 0 0,-14-3-1 15,0 0 1-15,16 4 0 0,-4-1 0 16,-12-3 0-16,0 0 0 0,14 3 0 0,0 1 0 0,-14-4 0 16,0 0 0-16,16 3 0 0,-4 2 0 0,-12-5 1 15,0 0-1-15,17 2 1 0,-3 2-1 0,-14-4 1 16,0 0-1-16,18 3 2 0,3 2-2 16,-21-5 0-16,0 0 0 0,21 5 0 0,-1 0 0 0,-20-5 1 15,0 0-1-15,21 4 1 0,-5-1-1 0,1-1 0 16,-4 0 0-16,-3-1 1 0,-1-1-1 0,0 4 3 0,-3-4-3 15,3 0 3-15,-4 2-3 0,2-1 2 16,2-1-2-16,-5 2 2 0,1-2-2 0,-5 0 5 0,0 0-5 16,9 2 5-16,-1-1-5 0,-3 3 13 0,4-4-13 0,-2 0 13 15,-2 2-13-15,-5-2 1 0,0 0-1 16,7 1 1-16,2 1-1 0,0-2 3 0,-1 0-3 16,-2 2 4-16,1-1-4 0,1 3 2 0,-4-4-2 0,1 3 2 15,0-3-2-15,2 2 1 0,-3 0-1 0,1-1 2 16,0 1-2-16,0 0 1 0,-1 1-1 0,3-3 1 15,-4 2-1-15,-3-2 3 0,0 0-3 0,7 2 4 16,0-1-4-16,-7-1 11 0,0 0-11 0,9 2 11 16,-4 3-11-16,-5-5 4 0,0 0-4 0,7 2 4 15,2 0-4-15,-9-2 3 0,0 0-3 0,9 3 3 16,3-1-3-16,-12-2 10 0,0 0-10 0,9 3 11 16,1 1-11-16,-10-4 8 0,0 0-8 0,10 3 8 0,-1 1-8 15,-9-4 3-15,0 0-3 0,12 5 4 16,2-2-4-16,-14-3 12 0,0 0-12 0,12 3 13 0,1 3-13 15,-13-6 3-15,0 0-3 0,12 1 4 0,2 1-4 16,-14-2 2-16,0 0-2 0,12 3 2 0,5 3-2 16,-17-6 10-16,0 0-10 0,14 5 11 0,4 2-11 15,-3-2 8-15,-6 0-8 0,3 0 8 0,1-2-8 16,-3 1 8-16,-1-1-8 0,-1 2 9 0,-1-5-9 16,0 4 8-16,0-1-8 0,0 2 8 0,-3-5-8 0,1 2 3 15,4 0-3-15,-6 0 4 0,6 1-4 0,-9-3 6 16,0 0-6-16,9 5 6 0,-1 0-6 0,-8-5 3 15,0 0-3-15,13 5 3 0,-1 1-3 0,-12-6 1 0,0 0-1 16,14 5 2-16,0 2-2 0,-14-7 1 0,0 0-1 16,15 5 2-16,-3 0-2 0,-12-5 1 0,0 0-1 15,14 5 1-15,2 2-1 0,-16-7 0 0,0 0 0 16,14 7 1-16,2 1-1 0,-16-8 0 0,0 0 0 16,17 9 1-16,4-2-1 0,-21-7 0 0,0 0 0 0,17 7 1 15,-1-1-1-15,-16-6 0 0,0 0 0 16,18 7 0-16,-6-2 0 0,-12-5 0 0,0 0 0 0,14 7 0 15,-2 0 0-15,-12-7 2 0,0 0-2 0,10 3 2 16,1 3-2-16,-11-6 1 0,0 0-1 16,10 3 2-16,2 0-2 0,-12-3 1 0,0 0-1 0,13 4 2 15,-5-2-2-15,-8-2 1 0,0 0-1 0,9 3 1 16,3-1-1-16,-12-2 0 0,0 0 0 0,9 3 1 16,3 1-1-16,-12-4 3 0,0 0-3 0,9 3 3 15,0 2-3-15,-9-5 1 0,0 0-1 0,12 5 2 16,-4 0-2-16,-8-5 0 0,0 0 0 0,11 2 0 0,-1 0 0 15,-10-2 0-15,0 0 0 0,9 2 0 0,2-1 0 16,-11-1 0-16,0 0 0 0,10 2 0 0,0 1 0 16,-10-3-2-16,0 0 2 0,9 4-1 0,-2-2 1 0,-7-2 0 15,0 0 0-15,9 3 0 0,-2 0 0 16,-7-3 1-16,0 0-1 0,7 4 1 0,1-1-1 0,-8-3 1 16,0 0-1-16,11 4 1 0,-2 1-1 0,-9-5 1 15,0 0-1-15,8 2 2 0,3 3-2 0,-11-5 1 16,0 0-1-16,10 5 1 0,1 0-1 0,-11-5 0 15,0 0 0-15,8 5 1 0,3 0-1 0,-11-5 0 16,0 0 0-16,5 2 1 0,2 1-1 0,-7-3 0 16,0 0 0-16,7 2 1 0,0 0-1 0,-7-2-1 0,0 0 1 15,3 3 0-15,3-3 0 0,-6 0 0 0,0 0 0 16,5 2 0-16,2 0 0 0,-7-2 0 0,0 0 0 16,3 1 0-16,3 1 0 0,-6-2 0 0,0 0 0 0,3 2 1 15,2 0-1-15,-5-2 0 0,0 0 0 0,4 1 1 16,-4 3-1-16,0-4 0 0,0 0 0 0,0 0 0 15,3 1 0-15,-3-1 0 0,0 0 0 0,0 0 0 16,0 0 0-16,0 0 0 0,0 0 0 0,0 0 0 16,0 0 0-16,0 0 2 0,0 0-2 0,0 0 2 15,0 0-2-15,0 0 1 0,0 0-1 0,0 0 2 16,2 4-2-16,-2-4 1 0,0 0-1 0,0 0 2 16,5 2-2-16,-5-2 1 0,0 0-1 0,0 0 1 15,7 0-1-15,-7 0 0 0,0 0 0 0,0 0 1 16,2 1-1-16,-2-1 0 0,0 0 0 0,0 0 1 15,0 0-1-15,0 0 0 0,0 0 0 0,0 0 1 16,0 0-1-16,0 0 6 0,0 0-6 0,0 0 6 16,0 4-6-16,0-4 8 0,0 0-8 0,0 0 8 0,0 0-8 0,0 0 8 15,0 0-8-15,0 0 9 0,0 0-9 0,0 0 8 16,0 0-8-16,0 0 8 0,0 0-8 0,0 0 1 16,0 0-1-16,0 0 1 0,2 3-1 0,-2-3 7 15,0 0-7-15,0 0 8 0,5 2-8 0,-5-2 0 16,0 0 0-16,0 0 1 0,3 2-1 0,-3-2 0 15,0 0 0-15,0 0 1 0,0 0-1 0,0 0-6 16,0 0 6-16,0 0-5 0,0 0 5 0,0 0-96 16,0 0 96-16,0 0-96 0,-3 1 96 0,3-1-144 0,0 0 144 15,-12-7-143-15,-6-3 143 0,-15-7-1321 16</inkml:trace>
  <inkml:trace contextRef="#ctx0" brushRef="#br0" timeOffset="85044.779">14982 12379 763 0,'0'0'0'0,"7"-7"0"0,7-3 0 15,-14 10 15-15,0 0-15 0,5-5 16 0,2 0-16 16,-7 5-15-16,0 0 15 0,2-4-15 16,1 3 15-16,-3 1-22 0,0 0 22 0,0 0-22 0,0 0 22 15,0 0 39-15,0 0-39 0,0 0 39 0,0 0-39 0,0 0 44 16,0 0-44-16,0 0 45 0,0 0-45 0,0 0 60 16,0 0-60-16,0 0 60 0,-1 3-60 0,1-3 59 15,0 0-59-15,0 0 59 0,0 0-59 0,0 0 51 16,0 0-51-16,0 0 51 0,0 0-51 0,0 0 55 15,0 0-55-15,0 0 56 0,-4 5-56 0,4-5 22 16,0 0-22-16,0 0 23 0,-3 4-23 0,3-4 3 16,0 0-3-16,0 3 3 0,-4-1-3 0,4-2-18 0,0 0 18 15,0 0-18-15,-3 3 18 0,3-3-53 0,0 0 53 16,0 0-52-16,0 0 52 0,0 0-47 16,0 0 47-16,0 0-47 0,0 0 47 0,0 0-32 0,0 0 32 0,0 0-32 15,0 0 32-15,0 0-9 0,0 0 9 0,0 0-9 16,0 0 9-16,0 0 2 0,0 0-2 15,0 0 2-15,0 0-2 0,0 0 21 0,0 0-21 0,0 0 21 16,0 0-21-16,0 0 4 0,0 0-4 0,0 0 4 16,0 0-4-16,0 0-50 0,0 0 50 0,0 0-50 15,-5 0 50-15,5 0-135 0,0 0 135 0,-6-12-135 16,-1-7 135-16,-3-10-474 0</inkml:trace>
  <inkml:trace contextRef="#ctx0" brushRef="#br0" timeOffset="85468.602">13296 11843 1087 0,'0'0'0'0,"9"-2"0"16,4 0 0-16,-13 2 119 0,0 0-119 0,0 0 120 16,-7-3-120-16,7 3 10 0,0 0-10 0,-5 0 11 15,0 0-11-15,5 0-90 0,0 0 90 0,-7 0-89 16,2 3 89-16,5-3-202 0,0 0 202 0,-4 0-202 15,3 0 202-15,-8 0-463 0</inkml:trace>
  <inkml:trace contextRef="#ctx0" brushRef="#br0" timeOffset="85663.987">12308 11891 1054 0,'0'0'0'0,"2"-4"0"0,5 3 0 0,-7 1-53 0,0 0 53 16,12-4-678-16,-24 8 678 0</inkml:trace>
  <inkml:trace contextRef="#ctx0" brushRef="#br0" timeOffset="89923.45">25107 6719 561 0,'0'0'0'0,"0"0"0"0,-17-4 0 0,17 4 40 15,0 0-40-15,-4-3 41 0,3 1-41 0,1 2 3 0,0 0-3 16,0 0 3-16,0 0-3 0,0 0-8 0,0 0 8 16,0 0-8-16,7 2 8 0,0 1-412 0</inkml:trace>
  <inkml:trace contextRef="#ctx0" brushRef="#br0" timeOffset="90407.705">25090 6688 102 0,'0'0'0'0,"0"0"0"0,0 0 0 0,0 0 52 0,0 0-52 0,0 0 53 15,0 0-53-15,0 0 52 0,0 0-52 0,0 0 52 16,0 0-52-16,0 0 50 0,0 0-50 0,0 0 50 16,0 0-50-16,0 0 33 0,0 0-33 0,0 0 33 15,0 0-33-15,0 0 9 0,0 0-9 0,0 0 9 16,0 0-9-16,0 0 19 0,0 0-19 0,0 0 20 15,0 0-20-15,0 0 3 0,0 0-3 0,0 0 3 0,0 0-3 16,0 0 20-16,0 0-20 0,0 0 20 0,0 0-20 16,0 0 55-16,0 0-55 0,0 0 55 0,2 3-55 15,-2-3 40-15,0 0-40 0,3 9 40 16,1 1-40-16,-4-10 47 0,0 0-47 0,5 21 47 0,0 6-47 0,-5-27 37 16,0 0-37-16,5 28 37 0,-1 3-37 0,-4-31 39 15,0 0-39-15,3 29 40 0,1-5-40 16,-4-24 45-16,0 0-45 0,3 22 45 0,-1-8-45 0,-2-14 58 15,0 0-58-15,3 13 58 0,3-1-58 0,-6-12 66 16,0 0-66-16,7 9 67 0,0-2-67 0,-7-7 70 16,0 0-70-16,7 5 70 0,1 0-70 0,-8-5 49 0,0 0-49 15,9 3 50-15,1-3-50 0,-10 0 39 16,0 0-39-16,13 0 39 0,-1 0-39 0,-12 0 35 0,0 0-35 16,14-1 35-16,3-3-35 0,-17 4 38 15,0 0-38-15,19-12 38 0,6-7-38 0,-25 19 33 0,0 0-33 16,29-32 33-16,6-11-33 0,-35 43 22 0,0 0-22 0,37-48 23 15,1-7-23-15,-38 55 18 0,0 0-18 16,37-53 19-16,-2 0-19 0,-35 53 1 0,0 0-1 0,29-43 2 16,-1 4-2-16,-28 39-116 0,0 0 116 0,21-28-116 15,-5 10 116-15,-16 18-116 0,0 0 116 0,-2-18-116 16,-12 3 116-16,-2-21-1041 0</inkml:trace>
  <inkml:trace contextRef="#ctx0" brushRef="#br0" timeOffset="127974.173">26163 16580 292 0,'0'0'0'0,"0"0"34"0,0 0-34 0,0 0 34 15,0 0-34-15,0 0 1 0,0 0-1 0,0 0 2 16,0 0-2-16,0 0-24 0,0 0 24 0,0 0-23 16,0 0 23-16,0 0-41 0,0 0 41 0,0 0-41 15,0 0 41-15,0 0-5 0,0 0 5 0,0 0-5 16,-17-9 5-16,17 9 6 0,0 0-6 0,-13-7 6 0,1 0-6 16,12 7 56-16,0 0-56 0,-14-5 57 0,0 0-57 15,14 5 64-15,0 0-64 0,-12-3 64 0,2 1-64 16,10 2 58-16,0 0-58 0,-9-2 59 0,2 2-59 0,7 0 46 15,0 0-46-15,-5 0 47 0,1 2-47 0,4-2 32 16,0 0-32-16,-1 9 32 0,-1 6-32 16,2-15 15-1,0 0-15-15,3 22 15 0,4 6-15 0,-7-28 5 0,9 25 1 0,3 3-6 0,-12-28 8 16,0 0-8-16,12 19 9 0,4-1-9 16,-16-18 0-16,0 0 0 0,16 12 1 0,3-6-1 0,-19-6 31 15,0 0-31-15,19-2 31 0,4-5-31 0,-23 7 39 16,0 0-39-16,19-14 40 0,0-6-40 0,-19 20 50 0,0 0-50 15,14-19 50-15,-2 0-50 0,-12 19 54 0,0 0-54 16,9-15 55-16,-4 3-55 0,-5 12 55 16,0 0-55-16,4-9 56 0,-3 4-56 0,-1 5 62 0,0 0-62 0,0-3 62 15,-3 1-62-15,3 2 34 0,0 0-34 0,-5 0 35 16,-1 0-35-16,6 0 27 16,0 0-27-16,-7 2 27 0,-1 1-27 0,8-3-4 0,0 0 4 0,-9 3-3 15,-1 1 3-15,10-4-160 0,0 0 160 0,-7-7-159 16,0-7 159-16,7 14-113 0,0 0 113 0,1-36-112 15,6-15 112-15,2-37-638 0</inkml:trace>
  <inkml:trace contextRef="#ctx0" brushRef="#br0" timeOffset="128793.604">27640 15454 147 0,'0'0'0'0,"0"0"0"0,-5-3 0 0,5 3 40 15,0 0-40-15,0 0 41 0,0 0-41 0,0 0-1 16,0 0 1-16,0 0 0 0,5 0 0 0,-5 0-4 16,0 0 4-16,0 0-4 0,6 0 4 0,-6 0-15 15,0 0 15-15,0 0-14 0,3 0 14 0,-3 0-17 0,0 0 17 16,0 0-16-16,0 0 16 0,0 0 3 0,0 0-3 15,0 0 4-15,0 0-4 0,0 0 71 16,0 0-71-16,0 0 72 0,0 0-72 0,0 0 77 0,0 0-77 16,0 0 77-16,0 0-77 0,0 0 57 0,0 0-57 15,0 0 57-15,0 0-57 0,0 0 54 0,0 0-54 16,0 0 54-16,0 0-54 0,0 0 24 0,0 0-24 16,0 0 25-16,0 0-25 0,0 0 57 0,0 0-57 0,0 0 58 15,0 0-58-15,0 0 53 0,0 0-53 0,0 0 53 16,0 0-53-16,0 0 38 0,0 0-38 0,0 0 38 15,-3-2-38-15,3 2 5 0,0 0-5 0,0 0 6 16,-4-3-6-16,4 3-2 0,0 0 2 0,0 0-2 16,-5-4 2-16,5 4-99 0,0 0 99 0,-4-2-99 15,3 2 99-15,1 0-123 0,0 0 123 0,-4 0-123 16,2 0 123-16,-3 0-354 0</inkml:trace>
  <inkml:trace contextRef="#ctx0" brushRef="#br0" timeOffset="129474.624">27898 15571 393 0,'0'0'0'0,"-12"-4"0"16,-7-3 0-16,19 7 61 0,0 0-61 0,-7-1 62 15,5-1-62-15,2 2 39 0,0 0-39 0,0 0 40 16,0 0-40-16,0 0 17 0,0 0-17 0,0 0 17 16,0 0-17-16,0 0 3 0,0 0-3 0,0 0 4 15,-2-3-4-15,2 3 7 0,0 0-7 0,0 0 7 16,-3-6-7-16,3 6 32 0,0 0-32 0,0 0 32 16,-5-5-32-16,5 5 3 0,0 0-3 0,-6-1 4 0,1-3-4 15,5 4 26-15,0 0-26 0,-7-2 26 0,0 1-26 16,7 1 37-16,0 0-37 0,-7-2 37 0,0 2-37 15,7 0 21-15,0 0-21 0,-7 0 21 0,0 0-21 16,7 0 11-16,0 0-11 0,-7 0 11 0,2 0-11 0,5 0-2 16,0 0 2-16,-5 0-2 0,1 0 2 0,4 0-31 15,0 0 31-15,-3 2-31 0,1-1 31 0,2-1-37 16,0 0 37-16,-3 6-36 0,1-1 36 16,2-5-33-16,0 0 33 0,-2 8-33 0,1 4 33 0,1-12-4 15,0 0 4-15,3 10-3 0,2 2 3 0,-5-12-5 16,0 0 5-16,9 7-4 0,3-2 4 0,-12-5 0 15,0 0 0-15,12-1 0 0,2-4 0 0,-14 5 38 0,0 0-38 16,13-9 38-16,-3-3-38 0,-10 12 53 0,0 0-53 16,9-10 54-16,-4-2-54 0,-5 12 71 0,0 0-71 15,3-9 71-15,-1 1-71 0,-2 8 54 0,0 0-54 16,0-7 55-16,0 2-55 0,0 5 41 0,0 0-41 16,-3-5 41-16,-1 1-41 0,4 4 18 0,0 0-18 0,-5-3 19 15,0 1-19-15,5 2-81 0,0 0 81 0,-9-2-81 16,0 2 81-16,9 0-113 0,0 0 113 0,-17-1-618 15,34 2 618-15</inkml:trace>
  <inkml:trace contextRef="#ctx0" brushRef="#br0" timeOffset="130249.449">29665 16576 158 0,'0'0'0'0,"0"0"29"0,0 0-29 0,0 0 29 16,-2-3-29-16,2 3 51 0,0 0-51 0,0-4 52 16,2 1-52-16,-2 3 59 0,0 0-59 0,1-5 59 31,1 0-59-31,-2 5 56 0,0 0-56 0,2-5 56 0,-2-1 29 0,0 1 0 16,-2 2-85-16,2 3 73 0,0 0-73 0,-3-4 74 15,-1 1-74-15,4 3 68 0,0 0-68 0,-7-3 68 0,-3 1-68 16,10 2 83-16,0 0-83 0,-12-2 83 15,-4 2-83-15,16 0 85 0,0 0-85 0,-14 0 85 16,-2 2-85-16,16-2 70 0,0 0-70 0,-17 3 70 0,-1 4-70 16,18-7 62-16,0 0-62 0,-15 7 62 15,-1 2-62-15,16-9 29 0,0 0-29 0,-14 8 29 0,4 1-29 16,10-9 17-16,0 0-17 0,-11 8 17 0,4 3-17 16,7-11 0-16,0 0 0 0,-7 8 0 0,4 1 0 0,3-9-3 15,0 0 3-15,-4 8-2 0,1-1 2 0,3-7-43 16,0 0 43-16,0 9-43 0,3-3 43 0,-3-6-44 15,0 0 44-15,6 6-43 0,2-5 43 0,-8-1-35 16,0 0 35-16,9 0-35 0,0-1 35 0,-9 1-17 16,0 0 17-16,7-4-16 0,-2 1 16 0,-5 3-3 0,0 0 3 15,3-2-2-15,1 0 2 0,-4 2 29 0,0 0-29 16,0 0 29-16,3-1-29 0,-3 1 54 16,0 0-54-16,0 0 55 0,0 0-55 0,0 0 60 15,0 0-60-15,0 0 61 0,-5-2-61 0,5 2 28 0,0 0-28 0,-3-2 28 16,-1 0-28-16,4 2-37 0,0 0 37 0,-3-1-36 15,1 1 36-15,2 0-157 0,0 0 157 0,5-9-157 16,4-3 157-16,-9 12-106 0,0 0 106 16,17-29-106-16,8-12 106 0,16-29-779 0</inkml:trace>
  <inkml:trace contextRef="#ctx0" brushRef="#br0" timeOffset="133326.058">25811 16090 135 0,'0'0'0'0,"7"0"0"15,4 0 0-15,-11 0 51 0,0 0-51 0,5 0 51 16,-2 0-51-16,-3 0 53 0,0 0-53 0,0 0 53 0,4 0-53 16,-4 0 56-16,0 0-56 0,0 0 56 0,0 0-56 15,0 0 50-15,0 0-50 0,0 0 51 0,0 0-51 16,0 0 66-16,0 0-66 0,0 0 66 0,0 0-66 16,0 0 63-16,0 0-63 0,0 0 64 0,3 0-64 15,-3 0 47-15,0 0-47 0,4 0 47 0,3 0-47 0,-7 0 55 16,0 0-55-16,7 0 55 0,1 0-55 0,-8 0 49 15,0 0-49-15,11 1 50 0,1 1-50 0,-12-2 37 16,0 0-37-16,14 2 37 0,3 1-37 0,-17-3 35 16,0 0-35-16,16 4 35 0,1-1-35 0,-17-3 32 15,0 0-32-15,18 5 33 0,1 0-33 0,-19-5 38 16,0 0-38-16,21 7 38 0,3 0-38 0,-24-7 38 0,0 0-38 16,23 7 39-16,-2 0-39 0,-21-7 34 15,0 0-34-15,24 7 34 0,1 1-34 0,-25-8 39 16,0 0-39-16,21 7 39 0,-1-2-39 0,-20-5 15 0,0 0-15 15,21 5 16-15,-1-1-16 0,-20-4 21 0,0 0-21 16,22 3 21-16,-1 1-21 0,-21-4 15 0,0 0-15 0,21 3 15 16,2 0-15-16,-23-3 9 0,0 0-9 0,19 4 10 15,0-1-10-15,-19-3 16 0,0 0-16 0,21 7 17 16,3 0-17-16,-24-7 8 0,0 0-8 0,26 7 8 16,4-2-8-16,-30-5 24 0,0 0-24 0,30 3 25 15,1 1-25-15,-31-4 20 0,0 0-20 0,31 2 20 16,4-1-20-16,-35-1 25 0,0 0-25 0,30 0 26 15,-6 0-26-15,-24 0 14 0,0 0-14 0,25 0 15 16,-1 2-15-16,-24-2 10 0,0 0-10 0,24 3 11 16,1 1-11-16,-25-4 4 0,0 0-4 0,26 3 5 0,2 1-5 15,-28-4 7-15,0 0-7 0,29 3 7 0,5 2-7 16,-34-5 0-16,0 0 0 0,31 5 1 16,0 1-1-16,-31-6 0 0,0 0 0 0,30 3 0 0,-2-1 0 15,-28-2-3-15,0 0 3 0,28 0-3 0,1 0 3 16,-29 0-7-16,0 0 7 0,26-2-6 0,-1 0 6 0,-25 2-8 15,0 0 8-15,19-1-8 0,0-3 8 16,-19 4 0-16,0 0 0 0,19-3 0 0,0-1 0 0,-19 4 0 16,0 0 0-16,18-3 0 0,-3-1 0 0,-15 4 0 15,0 0 0-15,16-3 1 0,0-2-1 0,-16 5 2 16,0 0-2-16,16-7 3 0,-1-2-3 0,-15 9 1 0,0 0-1 16,16-6 2-16,-2-3-2 0,-14 9 5 15,0 0-5-15,15-7 5 0,1 0-5 0,-16 7 0 0,0 0 0 16,18-7 1-16,-1 1-1 0,-17 6 0 0,0 0 0 0,17-7 0 15,1 0 0-15,-18 7 0 0,0 0 0 16,19-9 0-16,0 1 0 0,-19 8-1 0,0 0 1 0,21-9 0 16,2-1 0-16,-23 10 1 0,0 0-1 0,22-10 2 15,3-2-2-15,-25 12 5 0,0 0-5 0,22-14 5 16,1 0-5-16,-4 2 0 0,-5 0 0 0,2 0 1 16,-2 0-1-16,-2 5 0 0,0 2 0 0,-1 0 1 15,-1 0-1-15,-10 5 0 0,0 0 0 0,14-5 0 16,2 0 0-16,-16 5 0 0,0 0 0 0,19-7 0 15,2 0 0-15,-21 7-1 0,0 0 1 0,21-5 0 16,1 0 0-16,-22 5-1 0,0 0 1 0,23-5 0 16,0 0 0-16,-23 5-3 0,0 0 3 0,22-6-3 15,3 3 3-15,-6-2-6 0,-2-2 6 0,-3 2-5 16,-2 1 5-16,1 3 1 0,-3 1-1 0,-1 0 2 0,-4-5-2 16,2 1 0-1,0 1 0-15,0-1 0 16,0 3 0-16,-7 1 0 0,19-4 0 0,-19 4 0 0,12-2 0 0,4 1 0 0,-16 1 0 15,0 0 0-15,16-2 0 0,1-1 0 0,-1-1 1 16,-2-1-1-16,-6 3 2 0,-1 2-2 0,-7 0 1 16,0 0-1-16,11 0 2 0,1 0-2 0,-12 0 5 15,0 0-5-15,14 0 5 0,0-3-5 0,-14 3 7 16,0 0-7-16,15-2 7 0,5 0-7 0,-20 2 3 16,0 0-3-16,17-1 3 0,0-1-3 0,-17 2 6 15,0 0-6-15,20-2 6 0,-1 2-6 0,-19 0 3 0,0 0-3 16,19 0 3-16,2-1-3 0,-21 1 0 0,0 0 0 15,21-2 0-15,1-2 0 0,-22 4 17 0,0 0-17 0,21-1 17 16,2-3-17-16,-23 4 0 0,0 0 0 16,19-1 1-16,0 1-1 0,-19 0 9 0,0 0-9 15,21 0 9-15,0 0-9 0,-21 0 1 16,0 0-1-16,21 0 1 0,0 1-1 0,-21-1 3 0,0 0-3 0,21 2 4 16,-2 1-4-16,-19-3 5 0,0 0-5 0,23 4 6 15,-1-2-6-15,-22-2 3 0,0 0-3 0,23 3 3 16,1 0-3-16,-24-3 5 0,0 0-5 0,26 4 6 15,1-1-6-15,-27-3 3 0,0 0-3 0,27 4 3 16,1-1-3-16,-3 1 10 0,-1-3-10 0,-6 3 11 16,-6-3-11-16,2 3 15 0,1-1-15 0,-1-1 15 15,-2 0-15-15,1-1 3 0,1 3-3 0,-4-1 4 16,0 1-4-16,-10-4 7 0,0 0-7 0,16 1 8 16,2 5-8-16,-18-6 3 0,0 0-3 0,20 5 3 0,3-2-3 15,-23-3 2-15,0 0-2 0,25 5 2 0,-1 0-2 16,-24-5 4-16,0 0-4 0,30 6 5 0,1-3-5 15,-31-3 2-15,0 0-2 0,35 7 2 0,1 0-2 0,-3-1 10 16,1 3-10-16,-12-2 11 0,-4 0-11 0,-18-7 1 16,0 0-1-16,22 10 1 0,4 0-1 0,-26-10 0 15,0 0 0-15,27 14 0 0,2 3 0 0,-29-17 0 16,0 0 0-16,30 17 0 0,1 0 0 0,-31-17-1 16,0 0 1-16,31 18 0 0,1 0 0 0,-32-18-1 15,0 0 1-15,31 18 0 0,2-1 0 0,-33-17-2 0,0 0 2 16,32 18-2-16,1-4 2 0,-33-14 0 15,0 0 0-15,29 16 0 0,1-1 0 0,-30-15 0 0,0 0 0 16,24 14 0-16,-3-4 0 0,-21-10 0 0,0 0 0 16,18 10 0-16,-6 1 0 0,-12-11 0 0,0 0 0 15,12 8 0-15,-3-1 0 0,-9-7-5 0,0 0 5 0,7 5-4 16,0 0 4-16,-7-5-49 0,0 0 49 16,5 4-49-16,-2-1 49 0,-3-3-133 0,0 0 133 0,4 2-133 15,-2-4 133-15,-2 2-151 0,0 0 151 0,-14-10-150 16,-11-7 150-16,-13-11-1090 0</inkml:trace>
  <inkml:trace contextRef="#ctx0" brushRef="#br0" timeOffset="134167.493">29778 16148 1311 0,'0'0'0'0,"0"0"-103"0,0 0 103 0,-4-2-103 15,-3-1 103-15,7 3-58 0,0 0 58 0,-3-2-57 16,0 0 57-16,3 2-83 0,0 0 83 0,-4-1-83 16,1 1 83-16,3 0-96 0,0 0 96 0,-7 0-96 15,-2 0 96-15,9 0-96 0,0 0 96 0,-19 0-95 16,-7 0 95-16,26 0-117 0,0 0 117 0,-28-5-116 16,-5-6 116-16,-28-4-67 0</inkml:trace>
  <inkml:trace contextRef="#ctx0" brushRef="#br0" timeOffset="134918.813">26020 16131 774 0,'0'0'0'0,"7"-2"0"0,4-3 0 0,-11 5-144 15,0 0 144-15,0 0-144 0,-6-3 144 0,6 3-30 16,0 0 30-16,-5 0-30 0,-4 1 30 0,9-1-3 0,0 0 3 16,-10 2-2-16,0-2 2 0,10 0-7 0,0 0 7 15,-11 2-6-15,2-2 6 0,9 0 0 0,0 0 0 0,-8 0 0 16,2-2 0-16,6 2-7 0,0 0 7 0,-8-2-7 16,3 1 7-16,5 1-3 0,0 0 3 15,-6-2-3-15,3 2 3 0,3 0 11 0,0 0-11 0,-5 0 11 16,3-2-11-16,2 2 74 0,0 0-74 0,-7 0 75 15,2-2-75-15,5 2 106 0,0 0-106 0,-6 0 107 16,3-1-107-16,3 1 103 0,0 0-103 0,-4 0 103 16,1-2-103-16,3 2 60 0,0 0-60 0,0 0 61 15,-2-2-61-15,2 2-8 0,0 0 8 0,0-5-8 16,5-2 8-16,-5 7-120 0,0 0 120 0,25-19-119 16,10-10 119-16,24-19-544 0</inkml:trace>
  <inkml:trace contextRef="#ctx0" brushRef="#br0" timeOffset="135907.774">26295 16564 91 0,'0'0'0'0,"0"0"26"0,0 0-26 16,-5 0 26-16,-3 2-26 0,8-2 71 16,0 0-71-16,-6 0 72 0,1-2-72 0,5 2 101 0,0 0-101 15,-5-1 102-15,1-1-102 0,4 2 101 0,0 0-101 0,-7-2 102 16,0 0-102-16,7 2 82 0,0 0-82 0,-12-1 83 16,-3-3-83-16,-3 1 55 0,-1-1-55 0,3 3 55 15,4-1-55-15,12 2 28 0,0 0-28 0,-19-2 28 16,-2 1-28-16,21 1 34 0,0 0-34 0,-21-2 34 15,2 2-34-15,19 0 20 0,0 0-20 0,-21 0 20 16,2 0-20-16,19 0 28 0,0 0-28 0,-18 2 28 16,3 1-28-16,15-3 37 0,0 0-37 15,-14 3 38-15,2 3-38 0,12-6 32 0,0 0-32 0,-11 5 32 16,4-2-32-16,7-3 13 0,0 0-13 0,-7 5 14 16,0 2-14-16,7-7 32 0,0 0-32 0,-7 9 32 15,0 3-32-15,7-12 10 0,0 0-10 0,-3 22 10 16,3 7-10-16,0-29 11 0,0 0-11 0,9 29 11 15,6 4-11-15,-15-33 1 0,0 0-1 0,25 29 2 0,6 0-2 16,-1-7-9-16,3-5 9 0,-4-3-9 16,1-4 9-16,-7-3-47 0,-6-5 47 0,2 0-46 0,-1-2 46 0,-1-6-15 15,-1-4 15-15,-2 0-15 0,0-2 15 0,-14 12 4 16,0 0-4-16,12-17 5 0,0-4-5 0,-12 21 65 16,0 0-65-16,7-24 66 0,-5-3-66 15,-2 27 82-15,0 0-82 0,-2-24 83 0,-2 0-83 0,4 24 80 16,0 0-80-16,-8-22 81 0,-3 1-81 15,11 21 64-15,0 0-64 0,-10-15 65 0,-6 1-65 16,16 14 32-16,0 0-32 0,-12-10 33 0,2 3-33 0,10 7-1 16,0 0 1-16,-11-5-1 0,1 1 1 0,10 4-149 15,0 0 149-15,-9-1-148 0,4 2 148 0,5-1-117 0,0 0 117 16,-14 0-1048-16,28 0 1048 0</inkml:trace>
  <inkml:trace contextRef="#ctx0" brushRef="#br0" timeOffset="136905.643">27734 15488 382 0,'0'0'0'0,"0"-6"0"16,0-5 0-16,0 11 43 0,0 0-43 0,0-7 44 15,-1 2-44-15,1 5 0 0,0 0 0 0,-2-3 0 16,-2 1 0-16,4 2 3 0,0 0-3 0,-1-2 3 16,-5 2-3-16,6 0 22 0,0 0-22 0,-3 0 22 0,-2-1-22 15,5 1 52-15,0 0-52 0,-5 0 52 0,-1 0-52 16,6 0 46-16,0 0-46 0,-5 0 47 0,0 0-47 0,5 0 37 16,0 0-37-16,-5 0 38 0,-2 0-38 0,7 0 10 15,0 0-10-15,-9 0 11 0,0-2-11 0,9 2 7 16,0 0-7-16,-8-2 7 0,-1 1-7 0,9 1 3 15,0 0-3-15,-7-2 4 16,0 2-4-16,7 0 18 0,0 0-18 0,-5 0 18 0,-1 0-18 0,6 0 22 16,0 0-22-16,-5 0 22 0,2 0-22 0,3 0 14 15,0 0-14-15,-4 0 15 0,3 2-15 0,1-2 5 0,0 0-5 16,-4 3 5-16,2 2-5 0,2-5 3 16,0 0-3-16,0 14 4 0,4 5-4 0,-4-19 2 0,0 0-2 15,10 22 2-15,8 4-2 0,-18-26 1 0,0 0-1 0,26 20 2 16,2-1-2-1,-28-19 0-15,0 0 0 0,36 10 0 0,8-6 0 0,-44-4-5 0,0 0 5 0,42-4-5 16,3-4 5-16,-45 8-4 0,0 0 4 0,38-12-4 16,-6-4 4-16,-32 16 18 0,0 0-18 0,24-12 18 15,-5 2-18-15,-19 10 85 16,0 0-85-16,14-8 86 0,-5 1-86 0,-9 7 87 0,0 0-87 0,5-7 88 16,-3 0-88-16,-2 7 111 0,0 0-111 0,0-5 111 15,-4 1-111-15,4 4 94 0,0 0-94 0,-10-5 95 16,-8-2-95-16,18 7 63 0,0 0-63 0,-21-6 64 15,-3 0-64-15,24 6 33 0,0 0-33 0,-23-8 34 16,-1-1-34-16,24 9 1 0,0 0-1 0,-19-5 1 16,1 0-1-16,18 5-43 0,0 0 43 0,-13-3-42 0,4-1 42 15,9 4-129-15,0 0 129 0,-7-3-128 16,2-2 128-16,-8-4-1105 0</inkml:trace>
  <inkml:trace contextRef="#ctx0" brushRef="#br0" timeOffset="137950.507">29332 16381 707 0,'0'0'0'0,"0"0"0"16,5-2 0-16,-1 2 33 0,1 2-33 15,-5-2 34-15,3 0-34 0,-3 0-5 0,0 0 5 0,0 0-5 16,0 0 5-16,0 0-26 0,2 3 26 0,-2-3-26 16,0 0 26-16,0 0-28 0,0 0 28 0,0 0-28 15,0 0 28-15,0 0 50 0,0 0-50 0,0 0 50 16,0 0-50-16,0 0 65 0,-3 2-65 0,3-2 66 15,0 0-66-15,0 0 76 0,0 0-76 0,0 0 76 16,-4 2-76-16,4-2 74 0,-3 3-74 0,3-3 75 0,-6 2-75 16,3 0 67-16,1-2-67 0,-1 1 68 15,-1-1-68-15,1 2 38 0,1-2-38 0,2 0 38 0,-3 2-38 16,3-2 28-16,0 0-28 0,0 0 28 0,0 0-28 16,0 0 4-16,0 0-4 0,0 0 4 0,-4 0-4 0,4 0 0 15,0 3 0-15,0-3 0 0,0 0 0 0,0 0-5 16,0 5 5-16,0 0-5 0,0 1 5 15,2 2-26-15,1 1 26 0,-1-2-25 0,0-1 25 0,-1 1-13 16,3 2 13-16,-2-1-12 0,1-1 12 0,-3-7-19 16,0 0 19-16,7 9-18 0,5-2 18 0,1-2-9 15,2-3 9-15,-3-4-8 0,1-2 8 0,-5-1 0 16,1 0 0-16,-2-3 0 0,0-3 0 0,-2 3 1 16,0-1-1-16,1 1 1 0,-3-1-1 0,1 4 18 15,-3 0-18-15,1 1 18 0,0 3-18 0,-2 1 39 0,2-4-39 16,-2 4 39-16,0 0-39 0,0 0 48 15,0 0-48-15,0 0 48 0,0 0-48 0,0 0 81 0,0 0-81 16,0 0 81-16,0 0-81 0,0 0 89 0,-6 2-89 0,6-2 89 16,-3 2-89-16,3-2 60 0,-4 1-60 0,-1 3 61 15,-2-1-61-15,-3 6 33 0,-2 3-33 0,5-7 33 16,3-2-33-16,1-1-15 0,1-2 15 0,-10 10-14 16,-6 6 14-16,18-16-156 0,0 0 156 0,-21 8-156 15,-1-1 156-15,22-7-114 0,0 0 114 0,-21-22-113 16,2-19 113-16,-21-23-1033 0</inkml:trace>
  <inkml:trace contextRef="#ctx0" brushRef="#br0" timeOffset="147082.008">25870 16016 147 0,'0'0'0'0,"11"0"0"0,5 0 0 0,-16 0 27 16,0 0-27-16,8 0 27 0,-8 0-27 0,0 0 9 0,0 0-9 16,0 0 10-16,0 0-10 0,0 0 3 0,0 0-3 15,0 0 3-15,-5 0-3 0,5 0 5 0,0 0-5 16,0 0 5-16,-3 0-5 0,3 0 20 0,0 0-20 16,0 0 20-16,5 2-20 0,-5-2 32 0,0 0-32 0,7 1 32 15,3 1-32-15,-10-2 28 0,0 0-28 0,16 2 28 16,0 1-28-16,-16-3 39 0,0 0-39 0,19 4 40 15,3 1-40-15,-22-5 38 0,0 0-38 0,23 5 39 16,3 2-39-16,-26-7 39 0,0 0-39 16,21 7 40-16,0-2-40 0,-21-5 40 0,0 0-40 0,21 8 40 15,1 3-40-15,-22-11 46 0,0 0-46 0,18 8 46 16,-2-3-46-16,-16-5 35 0,0 0-35 0,13 6 36 16,-2-1-36-16,-11-5 39 0,0 0-39 0,16 5 40 15,1 0-40-15,-17-5 25 0,0 0-25 0,19 5 26 0,-3 2-26 16,-16-7 45-16,0 0-45 0,19 7 46 15,2 0-46-15,-21-7 9 0,0 0-9 0,19 7 10 0,0 1-10 16,-19-8 22-16,0 0-22 0,21 9 22 0,4-1-22 16,-25-8 32-16,0 0-32 0,26 9 33 0,0-2-33 0,-26-7 26 15,0 0-26-15,28 8 26 0,3-1-26 0,-31-7 45 16,0 0-45-16,26 9 46 0,0-1-46 16,-26-8 25-16,0 0-25 0,25 7 26 0,-3 0-26 0,-22-7 41 15,0 0-41-15,18 5 41 0,-4-2-41 0,-14-3 24 16,0 0-24-16,17 2 25 0,2 0-25 0,-19-2 17 15,0 0-17-15,19 2 17 0,2-1-17 0,-21-1 28 16,0 0-28-16,21 0 28 0,2 0-28 0,-23 0 12 0,0 0-12 16,24 0 12-16,-3-1-12 0,-21 1 18 15,0 0-18-15,21 0 19 0,0-2-19 16,-21 2 8-16,0 0-8 0,21 0 9 0,2 0-9 0,-23 0 9 0,0 0-9 0,21 0 10 16,-1 0-10-16,-20 0 23 0,0 0-23 15,23 0 24-15,0 2-24 0,-23-2 6 0,0 0-6 0,22 0 7 16,3-2-7-16,-25 2 16 0,0 0-16 15,21-2 17-15,0 0-17 0,-21 2 8 0,0 0-8 16,22-1 9-16,1 1-9 0,-23 0 9 0,0 0-9 0,19 0 9 16,-2-2-9-16,-17 2 15 0,0 0-15 0,18-3 15 15,-1-3-15-15,-17 6 3 0,0 0-3 0,16-3 4 16,3-2-4-16,-19 5-11 0,0 0 11 0,18-4-11 16,1 3 11-16,-19 1-28 0,0 0 28 0,19-2-28 15,0-1 28-15,-19 3-14 0,0 0 14 0,21-2-13 16,3-2 13-16,-24 4-30 0,0 0 30 0,25-3-30 0,3-2 30 15,-28 5-18-15,0 0 18 0,27-7-18 0,3-1 18 16,-30 8-5-16,0 0 5 0,30-11-5 0,-1 1 5 16,-29 10-26-16,0 0 26 0,30-12-25 0,-2-2 25 0,-28 14 0 15,0 0 0-15,28-13 0 0,-2-1 0 0,-26 14-3 16,0 0 3-16,26-12-2 0,0 0 2 0,-26 12-6 16,0 0 6-16,26-9-5 0,0 2 5 0,-26 7-3 15,0 0 3-15,26-5-3 0,1 4 3 0,-27 1-2 16,0 0 2-16,27-2-2 0,1 2 2 0,-3 2-5 15,-3 1 5-15,-1-3-4 0,0 0 4 0,-3 0-6 16,-1 2 6-16,0-1-6 0,-1-1 6 0,3-3-3 16,0-2 3-16,1 0-3 0,-3 0 3 0,-17 5-6 15,0 0 6-15,24-7-6 0,6-4 6 0,-30 11-3 0,0 0 3 16,31-8-3-16,6-1 3 0,-37 9-5 0,0 0 5 16,33-7-5-16,2 1 5 0,-35 6-43 0,0 0 43 0,33-6-43 15,-2 3 43-15,-31 3-176 0,0 0 176 16,28 2-176-16,-3 1 176 0,27 2-736 0</inkml:trace>
  <inkml:trace contextRef="#ctx0" brushRef="#br0" timeOffset="150188.055">12223 11740 135 0,'0'0'0'0,"5"0"0"0,4 2 0 0,-9-2 40 0,0 0-40 16,3 3 40-16,-3-3-40 0,0 0 33 0,0 0-33 15,0 0 34-15,-3 2-34 0,3-2 15 0,0 0-15 16,0 0 16-16,-6 0-16 0,6 0 0 0,0 0 0 15,-3 0 0-15,-1 2 0 0,4-2-11 0,0 0 11 16,-1 1-10-16,-3-1 10 0,4 0-19 0,0 0 19 0,-3 2-18 16,1-2 18-16,2 0-5 0,0 0 5 0,-4 2-4 15,1-2 4-15,3 0-8 0,0 0 8 0,-4 0-8 16,3 0 8-16,1 0-33 0,0 0 33 0,-4 3-32 16,-1 1 32-16,-2-1-56 0</inkml:trace>
  <inkml:trace contextRef="#ctx0" brushRef="#br0" timeOffset="150742.888">12240 11829 225 0,'0'0'0'0,"4"0"0"0,4 0 0 0,-8 0 3 15,0 0-3-15,6 0 3 0,-3-2-3 16,-3 2 1-16,0 0-1 0,0 0 1 0,2-3-1 0,-2 3-4 15,0 0 4 1,0 0-3-16,-2-3 3 0,-1-1-109 16</inkml:trace>
  <inkml:trace contextRef="#ctx0" brushRef="#br0" timeOffset="152993.191">12228 11781 124 0,'0'0'0'0,"3"0"0"16,6 4 0-16,-9-4 23 0,0 0-23 0,4 0 24 15,1-4-24-15,-5 4 34 0,0 0-34 0,0 0 34 16,0-3-34-16,0 3 22 0,0 0-22 0,0 0 22 16,0 0-22-16,0 0 35 0,0 0-35 0,0 0 36 15,0 0-36-15,0 0 36 0,0 0-36 0,0 0 37 16,-4 0-37-16,4 0 38 0,0 0-38 0,0 0 39 16,0 0-39-16,0 0 34 0,0 0-34 0,0 0 34 15,0 0-34-15,0 0 23 0,0 0-23 0,0 0 24 16,-3 1-24-16,3-1 10 0,0 0-10 0,0 0 11 0,-5 6-11 15,5-6-1-15,0 0 1 0,-6 5 0 0,3 2 0 16,3-7-117-16,0 0 117 0,-5 12-116 0,5 5 116 0,-4 14-216 16</inkml:trace>
  <inkml:trace contextRef="#ctx0" brushRef="#br0" timeOffset="153600.732">12160 11951 572 0,'0'0'0'15,"9"-2"0"-15,5-1 0 0,-14 3-1 0,0 0 1 0,7-4 0 16,-2 1 0-16,-5 3 7 0,0 0-7 0,3-2 7 15,-3 0-7-15,4-1-381 0</inkml:trace>
  <inkml:trace contextRef="#ctx0" brushRef="#br0" timeOffset="154494.555">12183 11946 707 0,'0'0'0'0,"0"0"0"0,0-4 0 0,0 4 1 0,0 0-1 0,0 0 1 16,0 0-1-16,0 0 11 0,0 0-11 0,0 0 11 16,0 0-11-16,0 0 1 0,0 0-1 0,0 0 2 15,0 0-2-15,0 0-3 0,0 0 3 0,0 0-2 16,0 0 2-16,0 0-15 0,0 0 15 0,0 0-15 15,0 0 15-15,0 0-15 0,0 0 15 0,0 0-15 32,0 0 15-32,0 0-9 0,0 0 9 0,0 0-9 0,0 0-10 0,0 0 19 15,0 0-4-15,0 0 4 0,0 0-3 0,0 0 3 0,0 0-2 16,3 0 2-16,1-3-2 0,-1-1 2 0,2 3-2 16,-1-1 2-16,-3 0-1 0,3 2 1 0,-1 0-1 15,3 0 1-15,-3 0-1 0,2-3 1 16,-5 3-3-16,0 0 3 0,7 0-3 0,-3-2 3 0,-4 2 0 15,0 0 0-15,7-2 0 0,0 1 0 0,-7 1 0 16,0 0 0-16,9-2 1 0,-1 0-1 0,-8 2 8 16,0 0-8-16,12 0 8 0,2-3-8 0,-14 3 15 0,0 0-15 15,16-2 16-15,-4-1-16 0,-12 3 15 16,0 0-15-16,18-4 16 0,-1-3-16 0,-17 7 9 16,0 0-9-16,17-5 10 0,1 2-10 0,-18 3 16 0,0 0-16 15,16-4 17-15,1 1-17 0,-17 3 14 0,0 0-14 16,14-3 15-16,2 1-15 0,-16 2 15 0,0 0-15 15,14-5 16-15,1 3-16 0,-15 2 16 16,0 0-16-16,12-2 17 0,1-1-17 0,-13 3 15 0,0 0-15 0,14-2 16 16,-2 0-16-16,-12 2 16 0,0 0-16 0,12-5 17 15,2 2-17-15,-14 3 25 0,0 0-25 0,12-4 26 16,2 4-26-16,-14 0 6 0,0 0-6 0,12-3 7 16,0 0-7-16,-12 3 10 0,0 0-10 0,14-2 10 15,2 0-10-15,-16 2 1 0,0 0-1 0,17-2 1 16,-1 2-1-16,-16 0 3 0,0 0-3 0,18-3 3 15,-1 0-3-15,-17 3 2 0,0 0-2 0,17-4 2 16,-1 1-2-16,-16 3 4 0,0 0-4 0,17-2 5 16,1-1-5-16,-18 3 6 0,0 0-6 0,21-2 7 0,-4 0-7 15,-17 2 7-15,0 0-7 0,21-2 8 0,0 2-8 16,-21 0 8-16,0 0-8 0,19-1 8 0,2-1-8 0,-21 2 3 16,0 0-3-16,21 0 4 15,3-3-4-15,-24 3 12 0,0 0-12 0,21-2 12 0,0 0-12 0,-21 2 3 16,0 0-3-16,18-2 4 0,-1 1-4 15,-17 1 6-15,0 0-6 0,17-2 6 0,4 2-6 0,-21 0 13 16,0 0-13-16,14-3 14 0,2 3-14 0,-16 0 8 16,0 0-8-16,16 0 9 0,-2 0-9 0,-14 0 9 15,0 0-9-15,14 0 9 0,1-4-9 0,-15 4 8 16,0 0-8-16,12 0 8 0,1 4-8 0,-13-4 8 0,0 0-8 16,10 0 8-16,2 0-8 0,-12 0 3 0,0 0-3 15,9 3 4-15,3-3-4 0,-12 0 2 16,0 0-2-16,12 2 2 0,1-2-2 0,-13 0 1 0,0 0-1 15,14 0 2-15,-2 0-2 0,-12 0 1 0,0 0-1 16,14 0 1-16,1 0-1 0,-15 0 0 0,0 0 0 0,14 0 1 16,2 1-1-16,-16-1 3 0,0 0-3 0,14 0 3 15,2 0-3-15,-16 0 0 0,0 0 0 0,12 0 0 16,5 0 0-16,-17 0-3 0,0 0 3 0,14 0-3 16,2 2 3-16,-16-2-7 0,0 0 7 0,17 0-7 15,-5 0 7-15,-12 0-25 0,0 0 25 0,14 0-24 16,2 2 24-16,-16-2-13 0,0 0 13 0,17 2-12 15,-3 1 12-15,-14-3-52 0,0 0 52 0,21 3-52 16,5 3 52-16,-26-6-112 0,0 0 112 0,34 5-112 0,4 2 112 16,33 5-506-16</inkml:trace>
  <inkml:trace contextRef="#ctx0" brushRef="#br0" timeOffset="155497.64">14998 12371 1020 0,'0'0'0'0,"0"0"-319"0,0 0 319 16,0 0-319-16,5-7 319 0,-3 0-147 0</inkml:trace>
  <inkml:trace contextRef="#ctx0" brushRef="#br0" timeOffset="156369.482">13432 11855 1143 0,'0'0'0'0,"0"0"-300"0,0 0 300 0,5-2-300 15,-2 0 300-15,-3 2-114 0,0 0 114 0,6 0-113 16,-3 0 113-16,2-3-149 0</inkml:trace>
  <inkml:trace contextRef="#ctx0" brushRef="#br0" timeOffset="177586.071">11214 8704 102 0,'0'0'0'0,"12"-1"0"16,2-3 0-16,-14 4 36 0,0 0-36 15,7-3 36-15,-2 1-36 0,-5 2 48 0,0 0-48 0,0 0 48 16,0 0-48-16,0 0 47 0,0 0-47 0,0 0 48 15,-5 0-48-15,5 0 49 0,0 0-49 0,-3 0 49 16,1 0-49-16,2 0 48 0,0 0-48 0,-4 0 48 16,1 0-48-16,3 0 48 0,0 0-48 0,0 0 48 15,-4 0-48-15,4 0 54 0,0 0-54 0,0 0 54 16,0 0-54-16,0 0 49 0,0 0-49 0,0 0 49 16,0 0-49-16,0 0 49 0,0 0-49 0,0 0 49 15,0 0-49-15,0 0 42 0,0 0-42 0,0 0 43 16,4 2-43-16,-4-2 41 0,0 0-41 0,3 3 42 15,1-3-42-15,-4 0 34 0,0 0-34 0,5 0 35 16,-1 4-35-16,-4-4 33 0,0 0-33 0,5 0 34 0,0 1-34 16,-5-1 32-16,0 0-32 0,7 2 32 0,-4 0-32 15,-3-2 32-15,0 0-32 0,6 2 32 16,-5-1-32-16,-1-1 22 0,0 0-22 0,7 4 22 0,-1-4-22 16,-6 0-21-16,0 0 21 0,8 1-21 0,1 3 21 0,-9-4-38 15,0 0 38-15,12 3-37 0,4 4 37 16,-16-7-15-16,0 0 15 0,14 4-14 0,3 1 14 15,-17-5-24-15,0 0 24 0,18 3-23 0,1-1 23 0,-19-2-14 16,0 0 14-16,21 3-13 0,0-1 13 0,-21-2-10 16,0 0 10-16,22 5-10 0,3-5 10 15,-25 0-4-15,0 0 4 0,22 4-4 0,3-1 4 0,-8 2-3 16,-1-5 3-16,-2 4-3 0,-5-4 3 0,-9 0 3 16,0 0-3-16,12 1 3 0,5 3-3 0,-17-4 3 0,0 0-3 15,12 3 4-15,6 1-4 0,-18-4 22 0,0 0-22 16,15 0 22-16,3 0-22 0,-18 0 6 0,0 0-6 0,17 0 7 15,1 0-7-15,-4 1 34 0,1 1-34 0,-3 0 34 16,-1-2-34-16,-11 0 5 0,0 0-5 0,16 0 5 16,-1 0-5-16,-15 0 10 0,0 0-10 0,18 0 10 15,3-2-10-15,-21 2 9 0,0 0-9 0,22 0 9 16,-1-2-9-16,-21 2 8 0,0 0-8 0,21-1 8 16,0-3-8-16,-21 4 23 31,0 0-23-31,19 0 24 0,0-5-24 0,-19 5 20 0,30-3 16 0,-30 3-36 0,12 0 17 15,2 0-17-15,-14 0 10 0,0 0-10 0,9 0 10 16,-2 0-10-16,-7 0 17 0,0 0-17 0,7 0 17 16,0 0-17-16,-7 0 1 0,0 0-1 0,5 0 1 15,2 0-1-15,-7 0 8 0,0 0-8 0,3-4 8 0,4 1-8 16,-7 3 3-16,0 0-3 0,11-2 3 0,-3-1-3 16,-8 3-2-16,0 0 2 0,14 0-2 0,4-4 2 15,-18 4-149-15,0 0 149 0,24-3-149 0,6-4 149 0,-30 7-106 16,0 0 106-16,12-22-105 0,-7-9 105 15,11-24-715-15</inkml:trace>
  <inkml:trace contextRef="#ctx0" brushRef="#br0" timeOffset="194661.419">28545 9657 662 0,'0'0'0'0,"0"0"0"0,31-2 0 16,-31 2 73-16,0 0-73 0,5-3 74 0,-5 3-74 15,0 0 55-15,0 0-55 0,0 0 55 16,-7 0-55-16,7 0 12 0,0 0-12 0,-5-7 12 0,0 2-12 16,5 5 20-16,0 0-20 0,-6-12 20 0,1 0-20 0,5 12 31 15,0 0-31-15,-5-12 31 0,2 2-31 0,3 10 46 16,0 0-46-16,-2-6 47 0,0 0-47 0,2 6 46 15,0 0-46-15,0-4 47 0,0 2-47 0,0 2 48 16,0 0-48-16,0-3 48 0,0 0-48 0,0 3 37 16,0 0-37-16,0 0 37 0,2-4-37 0,-2 4 16 15,0 0-16-15,5 0 17 0,4 0-17 0,-9 0 6 0,0 0-6 16,15 4 7-16,8 2-7 0,-23-6-1 0,0 0 1 16,33 14-1-16,9 5 1 15,-2 2-27-15,0 1 27 0,-2-3-27 0,1-2 27 0,-3 5-22 16,-1-1 22-16,-2 1-22 0,-3-2 22 0,-30-20-10 0,0 0 10 15,33 28-10-15,4-1 10 0,-37-27-19 0,0 0 19 16,36 28-18-16,1 1 18 0,-37-29-50 0,0 0 50 0,31 24-49 16,-1-5 49-16,-30-19-112 0,0 0 112 0,22 10-111 15,-4-5 111-15,-18-5-157 0,0 0 157 0,10-12-156 16,-6-12 156-16,10-10-393 0</inkml:trace>
  <inkml:trace contextRef="#ctx0" brushRef="#br0" timeOffset="195007.616">29069 9630 483 0,'0'0'0'0,"7"0"0"0,3 1 0 0,-10-1 116 15,0 0-116-15,-7 2 116 0,-12 0-116 0,19-2 100 16,0 0-100-16,-14 1 100 0,0-1-100 0,14 0 76 15,0 0-76-15,-12 4 76 0,2-4-76 0,10 0 44 16,0 0-44-16,-9 0 44 0,2 3-44 0,7-3 31 16,0 0-31-16,-7 0 31 0,2 0-31 0,5 0 7 15,0 0-7-15,-5 2 8 0,1-2-8 0,1 2 5 16,1-2-5-16,-3 5 6 0,-1 2-6 0,-2 5 3 16,-1 3-3-16,0 2 3 0,2 4-3 0,7-21 0 15,0 0 0-15,-10 34 0 0,-2 11 0 0,12-45-9 0,0 0 9 16,-16 49-8-16,-1 3 8 0,17-52-35 0,0 0 35 15,-18 44-34-15,1-1 34 0,17-43-53 0,0 0 53 0,-18 36-52 16,3-7 52-16,15-29-104 0,0 0 104 0,-14 27-103 16,1-4 103-16,-13 26-553 0</inkml:trace>
  <inkml:trace contextRef="#ctx0" brushRef="#br0" timeOffset="196243.933">29332 9958 326 0,'0'0'0'0,"9"0"0"0,5 0 0 0,-14 0 54 16,0 0-54-16,7-3 55 0,-2 1-55 0,-5 2 46 15,0 0-46-15,0 0 46 0,2-3-46 0,-2 3 45 16,0 0-45-16,0 0 46 0,-4-4-46 0,4 4 56 16,0 0-56-16,-2-6 56 0,1 0-56 0,1 6 76 0,0 0-76 15,0-3 77-15,0-4-77 0,0 7 72 16,0 0-72-16,0-5 72 0,1 2-72 0,-1 3 68 0,0 0-68 15,2-4 68-15,0 1-68 0,-2 3 43 0,0 0-43 16,2-2 44-16,-2-1-44 0,0 3 37 0,0 0-37 16,0 0 37-16,0 0-37 0,0 0 33 0,0 0-33 0,0 0 34 15,1 3-34-15,-1-3 32 0,0 0-32 16,4 12 32-16,1 5-32 0,-5-17 22 0,0 0-22 0,5 22 22 16,2 8-22-16,-7-30 18 0,0 0-18 0,7 29 18 15,2 3-18-15,-9-32 27 0,0 0-27 0,7 24 27 16,0 0-27-16,0-5-59 0,-2-4 59 0,-2-3-58 15,-1-5 58-15,0 2-112 0,0-7 112 0,-1 1-112 16,-1-1 112-16,0-2-159 0,0 0 159 0,4-2-158 16,3-1 158-16,3-3-599 0</inkml:trace>
  <inkml:trace contextRef="#ctx0" brushRef="#br0" timeOffset="196807.791">29888 9671 158 0,'0'0'0'0,"-2"-4"0"15,-2-3 0-15,4 7 58 0,0 0-58 0,-1-3 59 16,1 1-59-16,0 2 56 0,0 0-56 0,0 0 56 16,0 0-56-16,0 0 63 0,0 0-63 0,0 0 63 15,0 0-63-15,0 0 58 0,0 0-58 0,0 0 58 0,0 0-58 16,0 0 45-16,0 0-45 0,0 0 46 16,0 0-46-16,0 0 21 0,0 0-21 0,0 0 21 0,0 0-21 15,0 0 20-15,0 0-20 0,0 0 20 0,7 0-20 16,-7 0 25-16,0 0-25 0,10-3 26 0,4-2-26 15,-14 5 12-15,0 0-12 0,23-4 13 0,6-3-13 16,-29 7 18-16,0 0-18 0,35-6 19 16,5-3-19-16,-40 9 15 0,0 0-15 0,39-9 15 0,1 1-15 0,-40 8-4 31,0 0 4-31,33-9-3 0,-5 2 3 0,-28 7-77 0,21-5 1 16,-6 2 76-16,-15 3-157 0,0 0 157 0,11-2-156 0,-6 2 156 0,11-2-255 15</inkml:trace>
  <inkml:trace contextRef="#ctx0" brushRef="#br0" timeOffset="197009.234">29884 9761 147 0,'0'0'0'0,"12"0"0"0,8 0 0 0,-20 0 52 0,0 0-52 0,24 4 52 16,6-1-52-16,-30-3 36 0,0 0-36 0,34 0 37 15,5-3-37-15,-39 3 12 0,0 0-12 0,42-4 12 16,1-4-12-16,-6 4-52 0,-6-2 52 0,-5-3-52 16,-7-1 52-16,27-7-110 0</inkml:trace>
  <inkml:trace contextRef="#ctx0" brushRef="#br0" timeOffset="197374.811">30783 9247 561 0,'0'0'0'0,"-10"4"0"0,-8 3 0 0,18-7 141 15,5 1-141-15,-5-1 141 0,6-1-141 0,-3-3 93 16,1 3-93-16,-1-1 93 0,1 0-93 0,-4 2 38 15,3-2-38-15,-3 2 39 0,0 0-39 0,0 0-1 0,0 0 1 16,0 0-1-16,0 0 1 0,0 0-8 0,-3 4 8 16,-4 8-8-16,-6 10 8 0,13-22-10 0,0 0 10 0,-12 28-10 15,-2 8 10-15,14-36-2 0,0 0 2 0,-12 27-1 16,2 2 1-16,10-29-1 0,0 0 1 0,-7 22-1 16,2-6 1-16,5-16-8 0,0 0 8 0,-2 19-7 15,5-2 7-15,-3-17-44 0,0 0 44 16,9 12-43-16,3-5 43 0,-12-7-71 0,0 0 71 0,19-4-70 15,7-6 70-15,-26 10-97 0,0 0 97 0,28-17-97 16,4-7 97-16,-32 24-90 0,0 0 90 0,28-24-89 16,-2-2 89-16,28-24-253 0</inkml:trace>
  <inkml:trace contextRef="#ctx0" brushRef="#br0" timeOffset="197445.437">30926 9273 113 0,'0'0'0'0,"2"4"0"0,-1 1 0 16,3 3-25-16</inkml:trace>
  <inkml:trace contextRef="#ctx0" brushRef="#br0" timeOffset="197650.395">30919 9287 102 0,'0'0'0'0,"0"0"0"16,2-5 0-16,-2 5 29 0,0 0-29 0,1-4 29 0,3 1-29 16,-4 3 76-16,0 0-76 0,0 0 76 0,5-2-76 0,-5 2 86 15,0 0-86-15,0 0 87 0,4-3-87 0,-4 3 87 16,0 0-87-16,0 0 88 0,0 0-88 0,0 0 72 16,0 0-72-16,0 0 73 0,0 0-73 15,0 0 57-15,0 0-57 0,0 0 57 0,1 5-57 0,-1-5 26 16,0 0-26-16,6 19 26 0,2 8-26 0,-8-27 47 0,0 0-47 15,13 43 47-15,2 12-47 0,-15-55 3 0,0 0-3 16,14 56 4-16,-2 9-4 0,-12-65-76 16,0 0 76-16,11 67-76 0,-2 5 76 0,-9-72-112 0,0 0 112 15,7 60-112-15,-4-8 112 0,7 61-434 0</inkml:trace>
  <inkml:trace contextRef="#ctx0" brushRef="#br0" timeOffset="198236.413">29046 10872 404 0,'0'0'0'16,"11"-4"0"-16,4-1 0 0,-15 5 51 0,0 0-51 0,7-2 52 15,-5 2-52-15,-2 0-17 0,0 0 17 0,0 0-17 16,0 0 17-16,0 0-37 0,0 0 37 0,0 0-36 15,-5 2 36-15,5-2 0 0,0 0 0 0,0 0 0 16,-4 2 0-16,4-2 12 0,0 0-12 0,6 1 12 16,2-1-12-16,-8 0 57 0,0 0-57 0,18 6 58 15,8 2-58-15,-26-8 76 0,0 0-76 0,33 12 76 16,9 7-76-16,-42-19 89 0,0 0-89 0,42 17 89 16,1 5-89-16,-3-3 43 0,-3 2-43 0,-11-6 43 15,-7-3-43-15,-19-12 4 0,0 0-4 0,24 12 5 16,3 0-5-16,-27-12-30 0,0 0 30 0,26 10-30 15,0 1 30-15,-26-11-100 0,0 0 100 0,26 7-100 0,2-4 100 16,26 9-443-16</inkml:trace>
  <inkml:trace contextRef="#ctx0" brushRef="#br0" timeOffset="198489.07">29518 10678 494 0,'0'0'0'0,"6"15"0"0,2 13 0 0,-8-28 83 15,0 0-83-15,-1 5 84 0,-6-17-84 16,7 12 66-16,0 0-66 0,-6-7 66 0,-1-2-66 0,0 4 37 16,0 2-37-16,4 1 38 0,1 2-38 0,2 0 7 0,0 0-7 15,-15 19 7-15,-8 12-7 0,23-31 1 16,0 0-1-16,-30 43 2 0,-5 8-2 0,35-51-1 0,0 0 1 0,-40 55-1 16,-3 8 1-16,43-63-10 0,0 0 10 15,-51 74-10-15,-6 10 10 0,57-84-35 0,0 0 35 16,-39 58-35-16,12-13 35 0,27-45-75 0,0 0 75 0,-16 25-74 15,11-14 74-15,5-11-114 0,0 0 114 0,14-9-113 16,15-18 113-16,15-9-225 0</inkml:trace>
  <inkml:trace contextRef="#ctx0" brushRef="#br0" timeOffset="198800.897">29722 11026 763 0,'0'0'0'0,"-10"-9"0"0,-9-6 0 16,19 15 101-16,0 0-101 0,-4-2 101 0,8 4-101 0,-4-2 7 16,0 0-7-16,3 3 8 0,4 1-8 15,-2-1-39-15,2 2 39 0,-2-5-39 0,1 2 39 0,-1 0-52 16,-2-2 52-16,1 0-51 0,1 0 51 0,0 1-12 15,1 3 12-15,-3-1-12 0,1 1 12 0,1 1 15 16,0 2-15-16,0 5 15 0,0 0-15 0,-5-12 52 16,0 0-52-16,7 20 52 0,2 7-52 0,-9-27 12 15,0 0-12-15,9 28 12 0,1-1-12 16,-10-27-45-16,0 0 45 0,7 24-44 0,0-1 44 0,-7-23-150 0,0 0 150 16,9 18-149-16,0-4 149 0,8 20-312 0</inkml:trace>
  <inkml:trace contextRef="#ctx0" brushRef="#br0" timeOffset="199071.61">30071 10758 852 0,'0'0'0'0,"-11"4"0"15,-6 3 0-15,17-7 155 0,0 0-155 0,0 0 156 0,10-4-156 16,-10 4 110-16,0 0-110 0,18-5 110 16,6 0-110-16,-24 5 10 0,0 0-10 0,28-2 11 0,3-3-11 15,-31 5-54-15,0 0 54 0,32-5-54 0,1 0 54 16,-7-2-111-16,-2 2 111 0,-6-2-111 0,-8 2 111 0,-10 5-133 16,0 0 133-16,14-9-133 0,-2-1 133 0,-12 10-163 15,0 0 163-15,9-8-163 0,-2-1 163 0,9-6-261 16</inkml:trace>
  <inkml:trace contextRef="#ctx0" brushRef="#br0" timeOffset="199249.116">30236 11021 673 0,'0'0'0'0,"18"0"0"0,11-2 0 0,-29 2 131 0,0 0-131 0,37 0 131 16,6-2-131-16,-43 2 68 0,0 0-68 0,51-7 68 15,6-3-68-15,-57 10-130 0,0 0 130 0,56-17-129 16,2-7 129-16,-58 24-129 0,0 0 129 0,55-33-129 16,-1-9 129-16,56-34-324 0</inkml:trace>
  <inkml:trace contextRef="#ctx0" brushRef="#br0" timeOffset="199602.833">31034 10493 1043 0,'0'0'0'0,"0"0"0"0,-5-4 0 0,5 4 159 16,0 0-159-16,0 0 159 0,7-3-159 0,-7 3 97 15,0 0-97-15,10-8 98 0,4-4-98 0,-14 12 79 16,0 0-79-16,16-14 80 0,1-3-80 0,-17 17 19 15,0 0-19-15,18-16 20 0,1 1-20 0,-19 15 19 16,0 0-19-16,17-9 20 0,-1 1-20 0,-16 8 4 16,0 0-4-16,16 8 5 0,-2 8-5 0,-14-16 3 0,0 0-3 15,13 31 3-15,0 10-3 0,-5 1-54 16,-1 5 54-16,-1 2-54 0,-5 5 54 0,-1-54-69 16,0 0 69-16,0 59-69 0,0 8 69 15,-1-8-77-15,-3-5 77 0,2-14-77 0,2-16 77 0,-1-2-103 0,1-5 103 16,-2-1-102-16,2-4 102 0,0-12-180 15,0 0 180-15,-2 12-180 0,2 0 180 0,-2 12-528 0</inkml:trace>
  <inkml:trace contextRef="#ctx0" brushRef="#br0" timeOffset="199764.544">31109 10632 1009 0,'0'0'0'0,"12"0"0"15,7 3 0-15,2 1 172 0,4-1-172 0,1 2 173 0,3-1-173 16,-29-4 76-16,0 0-76 0,46 5 77 16,13-2-77-16,-59-3-255 0,0 0 255 0,68-10-254 0,8-11 254 15,69-10-625-15</inkml:trace>
  <inkml:trace contextRef="#ctx0" brushRef="#br0" timeOffset="200786.022">31351 9337 449 0,'0'0'0'0,"4"-7"0"15,1-2 0-15,-5 9 39 0,0 0-39 0,3-7 40 16,1 2-40-16,-4 5-18 0,0 0 18 0,1-3-18 16,-1 1 18-16,0 2-82 0,0 0 82 0,0 0-82 15,0 0 82-15,0 0-166 0</inkml:trace>
  <inkml:trace contextRef="#ctx0" brushRef="#br0" timeOffset="201140.28">31337 9309 124 0,'0'0'0'0,"0"0"0"0,4 0 0 0,-4 0 77 0,0 0-77 0,0 0 78 15,3 0-78-15,-3 0 86 0,0 0-86 0,0 0 86 16,0 0-86-16,0 0 71 0,0 0-71 0,0 0 72 15,0 0-72-15,0 0 52 0,0 0-52 0,0 0 53 16,4-3-53-16,-4 3 24 0,0 0-24 0,3-2 25 0,2 0-25 16,-5 2 5-16,0 0-5 0,9 0 6 0,3 2-6 15,-12-2 9-15,0 0-9 0,21 9 9 16,9 3-9-16,-30-12 0 0,0 0 0 0,33 18 1 0,7 5-1 16,-40-23 7-16,0 0-7 0,38 25 7 0,1 6-7 15,-39-31 13-15,0 0-13 0,43 29 14 0,2-1-14 16,-45-28 8-16,0 0-8 0,47 27 9 0,4-5-9 0,-51-22 25 15,0 0-25-15,49 21 26 0,-1-6-26 16,-48-15 29-16,0 0-29 0,44 12 29 0,-6 0-29 0,-38-12 37 16,0 0-37-16,32 9 37 0,-6 0-37 0,-26-9 33 15,0 0-33-15,21 6 33 0,-4 1-33 0,-17-7 38 16,0 0-38-16,14 9 39 0,-3-2-39 0,-4 5 44 16,-4 1-44-16,-1-4 45 0,0-2-45 0,-2 6 46 0,-2 5-46 15,-2 9 47-15,1 12-47 0,3-39 47 0,0 0-47 16,-12 57 48-16,-6 17-48 0,18-74 31 15,0 0-31-15,-28 97 31 0,-8 23-31 0,36-120 9 0,0 0-9 0,-35 117 9 16,0 1-9-16,35-118-70 16,0 0 70-16,-21 103-70 0,11-9 70 0,10-94-95 0,0 0 95 15,-11 32-94-15,3-45 94 0,-12 33-809 0</inkml:trace>
  <inkml:trace contextRef="#ctx0" brushRef="#br0" timeOffset="208796.257">29362 9479 147 0,'0'0'0'0,"5"3"0"0,2-1 0 0,-7-2 91 15,0 0-91-15,3 0 91 0,-3-2-91 0,0 2 95 0,0 0-95 16,0-5 96-16,-1 2-96 0,1 3 86 0,0 0-86 16,-2-4 86-16,2 4-86 0,0 0 51 0,0 0-51 0,0-3 51 15,0-4-51-15,0 7-1 0,0 0 1 0,0-5 0 16,-2-4 0-16,2 9-63 0,0 0 63 0,-2-7-63 16,2 2 63-16,-1-7-425 0</inkml:trace>
  <inkml:trace contextRef="#ctx0" brushRef="#br0" timeOffset="209155.789">29792 11260 270 0,'0'0'0'0,"-7"-10"0"0,-5-5 0 0,12 15 82 16,0 0-82-16,0 0 82 0,0 0-82 0,0 0 43 0,0 0-43 15,1 3 44-15,3 1-44 0,-4-4 2 16,0 0-2-16,2 3 2 0,1 0-2 0,-3-3-26 0,0 0 26 16,2 4-25-16,0-2 25 0,-2-2-107 15,0 0 107-15,0 0-107 0,1-4 107 0,1 1-109 0</inkml:trace>
  <inkml:trace contextRef="#ctx0" brushRef="#br0" timeOffset="209400.34">29121 9527 1233 0,'0'0'0'0,"9"-2"0"0,5-5 0 0,-14 7 51 16,0 0-51-16,3-3 51 0,-4-1-51 0,1 4-258 15,0 0 258-15,8 2-258 0,6 1 258 0,9 3-490 16</inkml:trace>
  <inkml:trace contextRef="#ctx0" brushRef="#br0" timeOffset="-170098.348">10782 5038 102 0,'0'0'0'0,"10"-3"0"0,4-9 0 0,-14 12 2 16,0 0-2-16,16-12 2 0,7-7-2 0,-23 19 6 16,0 0-6-16,26-15 7 0,3-2-7 0,-29 17 3 0,0 0-3 15,37-19 4-15,1 0-4 0,-38 19 6 16,0 0-6-16,47-24 6 0,4-4-6 0,-51 28 7 0,0 0-7 15,56-24 7-15,6-3-7 0,-62 27 3 0,0 0-3 16,82-31 3-16,19-1-3 0,-101 32 12 0,0 0-12 16,94-31 12-16,7 7-12 0,-101 24 8 0,0 0-8 15,98-24 8-15,-1 3-8 0,-97 21 8 0,0 0-8 0,103-19 9 16,-2 4-9-16,-101 15 15 0,0 0-15 0,107-19 15 16,-5 2-15-16,-102 17 8 15,0 0-8-15,110-19 8 0,5 2-8 0,-21-2 15 0,-14-1-15 0,-5 4 16 16,-7 4-16-16,-68 12 15 0,0 0-15 0,89-15 15 15,10-4-15-15,-99 19 15 0,0 0-15 0,107-15 16 16,8-1-16-16,-115 16 40 0,0 0-40 0,113-5 40 16,-3 5-40-16,-110 0 12 0,0 0-12 0,111 3 12 15,2 6-12-15,-113-9 21 0,0 0-21 0,115 15 21 16,-3 6-21-16,-112-21 15 0,0 0-15 0,115 22 15 0,3 2-15 16,-118-24 9-16,0 0-9 0,113 28 10 0,-1 4-10 0,-112-32 4 15,0 0-4-15,101 31 4 0,-7 2-4 16,-94-33 13-16,0 0-13 0,92 30 13 0,-6 1-13 0,-86-31 14 15,0 0-14-15,76 28 15 0,-2-1-15 16,-74-27 1-16,0 0-1 0,66 27 1 0,-10 3-1 0,-56-30 4 16,0 0-4-16,50 30 4 0,-3 1-4 0,-47-31 2 15,0 0-2-15,38 29 2 0,-3 2-2 0,-35-31 1 16,0 0-1-16,25 23 2 16,-8-10-2-16,-17-13 4 0,0 0-4 0,14 14 4 0,-4-2-4 0,-10-12 2 15,0 0-2-15,9 12 2 0,0-4-2 0,-9-8 1 0,0 0-1 16,3 6 2-16,3 0-2 0,-6-6 1 0,0 0-1 15,1 4 2-15,1-1-2 0,-2-3-2 0,0 0 2 16,0 0-1-16,2 2 1 0,-2-2-41 0,0 0 41 16,0-2-41-16,-2-5 41 0,2 7-104 0,0 0 104 0,-2-15-104 15,1-2 104-15,-6-17-179 0</inkml:trace>
  <inkml:trace contextRef="#ctx0" brushRef="#br0" timeOffset="-169896.551">15186 4704 113 0,'0'0'0'0,"0"5"0"16,-2 7 0-16,2-12 31 0,0 0-31 0,5 7 31 16,1-7-31-16,-6 0 12 0,0 0-12 0,5 0 13 15,2 0-13-15,-7 0 3 0,0 0-3 0,3 0 3 0,3 0-3 16,-6 0-5-16,0 0 5 0,5 0-5 0,2 0 5 0,2 4-86 15</inkml:trace>
  <inkml:trace contextRef="#ctx0" brushRef="#br0" timeOffset="-169328.604">11193 5955 236 0,'0'0'0'16,"-5"-2"0"-16,-9-3 0 0,14 5-45 0,0 0 45 15,0 0-44-15,0 3 44 0,0 1-40 0</inkml:trace>
  <inkml:trace contextRef="#ctx0" brushRef="#br0" timeOffset="125748.398">11362 5975 617 0,'0'0'0'0,"0"4"0"15,-3 4 0-15,3-8 46 0,0 0-46 0,0 0 47 16,0 0-47-16,0 0 18 0,0 0-18 0,0 0 19 15,0 0-19-15,0 0 3 0,0 0-3 0,0 0 4 16,0 0-4-16,0 0-3 0,0 0 3 0,0 0-2 16,0 0 2-16,0 0-16 0,0 0 16 0,0 0-15 0,0 0 15 15,0 0-2-15,0 0 2 0,0 0-1 0,-2-3 1 16,2 3 1-16,0 0-1 0,-4-3 1 0,-1 1-1 16,5 2 9-16,0 0-9 0,-3-7 10 0,-3 2-10 0,6 5 0 15,0 0 0-15,-3-4 0 0,-1 1 0 16,4 3-49-16,0 0 49 0,-3-5-49 0,1 1 49 0,2 4-124 15,0 0 124-15,0 0-123 0,0 0 123 0,0 0-203 16</inkml:trace>
  <inkml:trace contextRef="#ctx0" brushRef="#br0" timeOffset="127460.15">6991 7156 550 0,'0'0'0'0,"0"0"0"15,4 1 0-15,-4-1-112 0,0 0 112 0,17 12-112 16,13 6 112-16,17 11-157 0</inkml:trace>
  <inkml:trace contextRef="#ctx0" brushRef="#br0" timeOffset="128361.576">6273 13458 315 0,'0'0'0'0,"6"-1"0"0,9-1 0 15,-15 2-42-15,0 0 42 0,26-9-42 0,16-4 42 16,26-10-103-16</inkml:trace>
  <inkml:trace contextRef="#ctx0" brushRef="#br0" timeOffset="129214.469">14879 12485 740 0,'0'0'0'0,"-8"-10"0"0,-5-7 0 0,13 12-41 15,2 3 41-15,-2 2-41 0,0 0 41 0,0 0-156 16,0 0 156-16,2 3-156 0,3 1 156 0,-1 3-161 15</inkml:trace>
  <inkml:trace contextRef="#ctx0" brushRef="#br0" timeOffset="129611.392">13632 12103 102 0,'0'0'0'0,"5"-5"0"0,7-2 0 0,2-5-17 16</inkml:trace>
  <inkml:trace contextRef="#ctx0" brushRef="#br0" timeOffset="129966.694">13472 11911 998 0,'0'0'0'0,"8"-1"0"0,8-1 0 16,-14 0 120-16,-2 2-120 0,0 0 121 0,0 0-121 0,0 0 31 15,-2 0-31-15,2 0 31 16,0 0-31-16,0 0-51 0,0 0 51 0,0 0-50 0,0 0 50 0,0 0-99 16,0 0 99-16,0 0-99 0,-5 0 99 0,5 0-132 15,0 0 132-15,0-3-131 0,0-6 131 0,0-3-462 16</inkml:trace>
  <inkml:trace contextRef="#ctx0" brushRef="#br0" timeOffset="130225.447">12125 11997 247 0,'0'0'0'0,"2"-10"0"0,1-4 0 15,3-8-126-15</inkml:trace>
  <inkml:trace contextRef="#ctx0" brushRef="#br0" timeOffset="130559.609">13688 11781 1289 0,'0'0'0'0,"-4"-8"0"16,3-8 0-16,1 16 45 0,0 0-45 0,0-5 46 15,0 3-46-15,0 2-201 0,0 0 201 0,5 0-200 16,-2 0 200-16,-3 0-194 0,0 0 194 0,12-5-194 16,6-5 194-16,8-5-335 0</inkml:trace>
  <inkml:trace contextRef="#ctx0" brushRef="#br0" timeOffset="130820.656">14900 12131 975 0,'0'0'0'0,"-3"-12"0"0,-6-4 0 0,9 16-190 16,0 0 190-16,4 0-189 0,10 12 189 0,-14-12-154 0,0 0 154 15,8 2-154-15,1 1 154 0,12 4-118 0</inkml:trace>
  <inkml:trace contextRef="#ctx0" brushRef="#br0" timeOffset="131027.143">15066 12042 807 0,'0'0'0'0,"-11"-12"0"0,-3-7 0 15,14 19-124-15,0 0 124 0,-5-5-123 0,10 10 123 16,-5-5-330-16</inkml:trace>
  <inkml:trace contextRef="#ctx0" brushRef="#br0" timeOffset="131301.94">13479 11898 987 0,'0'0'0'0,"5"-7"0"15,4-3 0-15,-9 10-43 0,0 0 43 0,5-7-43 16,-2 2 43-16,-3 5-217 0,0 0 217 0,4-4-217 16,-2 2 217-16,5-6-236 0</inkml:trace>
  <inkml:trace contextRef="#ctx0" brushRef="#br0" timeOffset="131524.022">13186 11898 774 0,'0'0'0'0,"5"-11"0"0,7-6 0 0,-12 17-172 16,0 0 172-16,-12-5-172 0,-12 3 172 0,24 2-99 15,0 0 99-15,-35-12-98 0,-9-12 98 0,-36-12-91 0</inkml:trace>
  <inkml:trace contextRef="#ctx0" brushRef="#br0" timeOffset="131741.322">12045 12006 852 0,'0'0'0'0,"3"-12"0"15,6-11 0-15,-9 23-186 0,0 0 186 0,9-10-186 16,5 7 186-16,10-13-254 0</inkml:trace>
  <inkml:trace contextRef="#ctx0" brushRef="#br0" timeOffset="132091.18">15066 12000 539 0,'0'0'0'0,"-9"-12"0"16,-3-6 0-16,12 18-164 0,0 0 164 0,-4 5-164 15,10 12 164-15,-3 5-58 0</inkml:trace>
  <inkml:trace contextRef="#ctx0" brushRef="#br0" timeOffset="132376.502">13174 11836 863 0,'0'0'0'16,"5"-5"0"-16,11-2 0 0,-16 7-9 0,0 0 9 15,5-7-8-15,0 4 8 0,-5 3-181 16,0 0 181-16,7-5-181 0,2-2 181 0,3-5-258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23:23:41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16136,'0'0'0,"0"0"0,84 17 0,-84-17 2015,0 0-2015,10 4 2024,-20-8-2024,10 4 1224,0 0-1224,0 0-16383,0 0 16383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7T06:12:46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25708 7219 91 0,'0'0'0'0,"-1"4"0"0,-3-1 0 0,4-3 10 0,0 0-10 0,-2 5 10 16,2-1-10-16,0-4 46 0,0 0-46 0,2 1 46 15,2 1-46-15,-4-2 38 0,0 0-38 0,3 5 38 16,2 2-38-16,-5-7 40 0,0 0-40 0,4 9 40 16,-1 3-40-16,-3-12 46 0,0 0-46 0,2 12 46 15,0 3-46-15,-2-15 52 0,0 0-52 0,2 12 52 16,-2-4-52-16,0-8 54 0,0 0-54 0,0 11 55 15,0-3-55-15,0-8 44 0,0 0-44 0,0 5 45 16,0 2-45-16,0-7 37 0,0 0-37 0,0 7 37 16,0-2-37-16,0-5 34 0,0 0-34 0,0 7 34 0,1-2-34 15,-1-5 13-15,0 0-13 0,2 7 14 0,0-3-14 16,-2-4 21-16,0 0-21 0,1 5 21 16,-1-2-21-16,0-3 14 0,0 0-14 0,0 2 15 0,0 0-15 15,0-2 16-15,0 0-16 0,0 3 17 0,0-1-17 0,0-2 4 16,0 0-4-16,0 3 4 0,0 1-4 0,0-4 7 15,0 0-7-15,0 0 8 0,0 1-8 16,0-1 0-16,0 0 0 0,0 0 1 0,0 0-1 0,0 0 0 16,0 0 0-16,0 0 1 0,0 0-1 0,0 0 0 15,0 0 0-15,0 0 0 0,6 2 0 0,-6-2 2 16,0 0-2-16,1 0 2 0,6 0-2 0,-7 0 10 16,0 0-10-16,7 0 10 0,2-2-10 0,-9 2 15 0,0 0-15 15,11-1 16-15,2-6-16 0,-13 7 9 0,0 0-9 16,16-9 9-16,2-1-9 0,-18 10 9 15,0 0-9-15,24-17 10 0,7-11-10 0,-31 28 8 16,0 0-8-16,39-36 8 0,9-6-8 0,-7 2 8 0,2 1-8 0,-3 3 8 16,-2 5-8-16,-38 31 1 0,0 0-1 0,47-36 1 15,4-3-1-15,-51 39 0 0,0 0 0 16,61-47 0-16,10-4 0 16,-71 51-65-16,0 0 65 0,49-34-64 0,-12 10 64 0,-37 24-138 15,0 0 138-15,26-17-138 0,-10 5 138 0,25-16-485 0</inkml:trace>
  <inkml:trace contextRef="#ctx0" brushRef="#br0" timeOffset="29435.16">24066 9895 147 0,'0'0'0'0,"0"0"0"0,0 0 0 0,0 0 35 0,0 0-35 0,0 0 35 16,0 0-35-16,0 0 39 0,0 0-39 0,0 0 39 16,0 0-39-16,0 0 34 0,0 0-34 0,0 0 35 15,0 0-35-15,0 0 44 0,0 0-44 0,0 0 45 16,0 0-45-16,0 0 35 0,0 0-35 0,0 0 35 16,0 0-35-16,0 0 33 0,0 0-33 0,0 0 34 15,0 0-34-15,0 0 14 0,0 0-14 0,0 0 15 16,0 0-15-16,0 0 20 0,0 0-20 0,0 0 20 15,0 0-20-15,0 0 33 0,0 0-33 0,0 0 34 16,0 0-34-16,0 0 27 0,0 0-27 0,0 0 27 16,0 0-27-16,0 0 15 0,0 0-15 0,0 0 16 15,0 0-16-15,0 0 30 0,0 0-30 0,0 0 30 16,0 0-30-16,0 0 11 0,0 0-11 0,0 0 11 0,0 0-11 16,0 0 19-16,0 0-19 0,0 0 20 15,12 24-20-15,-12-24 8 0,0 0-8 0,7 12 8 0,0 0-8 16,-7-12 4-16,0 0-4 0,8 17 4 0,1 2-4 15,-9-19 13-15,0 0-13 0,7 15 13 16,0 1-13-16,-7-16 14 0,0 0-14 0,5 15 15 0,0-6-15 16,-5-9 15-16,0 0-15 0,6 8 15 0,1-1-15 0,-7-7 16 15,0 0-16-15,3 5 17 0,1-1-17 0,-4-4 39 16,0 0-39-16,3 1 40 0,-1 1-40 0,-2-2 47 16,0 0-47-16,5 0 48 0,0-2-48 0,-5 2 18 15,0 0-18-15,11-5 19 0,1 0-19 0,-12 5 33 0,0 0-33 16,21-17 33-16,2-5-33 0,-23 22 0 15,0 0 0-15,27-29 0 0,7-9 0 0,-3-1-46 16,0-4 46-16,2-3-46 0,4-2 46 0,-37 48-95 0,0 0 95 16,47-93-94-16,3-30 94 0,48-91-719 0</inkml:trace>
  <inkml:trace contextRef="#ctx0" brushRef="#br0" timeOffset="61174.649">23431 10308 449 0,'0'0'0'0,"7"0"0"0,7-2 0 16,-14 2 73-16,0 0-73 0,4-2 73 0,-1 2-73 0,-3 0 56 16,0 0-56-16,0 0 56 0,0 0-56 0,0 0 45 15,0 0-45-15,0 0 46 0,-3 0-46 0,3 0 22 16,0 0-22-16,0 0 23 0,0 0-23 0,0 0 46 15,0 0-46-15,0 0 47 0,0 0-47 0,0 0 33 0,0 0-33 16,0 0 34-16,-4 0-34 0,4 0 39 0,0 0-39 16,0 0 39-16,-5 0-39 0,5 0 34 0,0 0-34 15,0 0 34-15,0 0-34 0,0 0 22 0,0 0-22 16,0 0 23-16,0 0-23 0,0 0 29 0,0 0-29 16,0 0 29-16,0 0-29 0,0 0 31 0,0 0-31 15,0 0 31-15,0 0-31 0,0 0 20 0,0 0-20 0,0 0 20 16,0 0-20-16,0 0 36 0,0 0-36 0,0 0 36 15,0 0-36-15,0 0 20 0,0 0-20 0,5 0 20 16,4 0-20-16,-9 0 29 0,0 0-29 0,12 2 29 16,2-2-29-16,-14 0-36 0,0 0 36 0,18 2-36 15,2-2 36-15,-20 0-25 0,0 0 25 0,25 0-24 16,4 0 24-16,-29 0-36 0,0 0 36 0,30 2-36 16,1-1 36-16,-31-1-25 0,0 0 25 0,34 5-24 15,-1 1 24-15,-33-6-17 0,0 0 17 0,33 6-16 16,2-2 16-16,-35-4-28 0,0 0 28 0,33 5-28 15,-2 2 28-15,-31-7-2 0,0 0 2 0,31 2-2 0,3-1 2 16,-34-1-3-16,0 0 3 0,33 0-3 16,1-1 3-16,-34 1-2 0,0 0 2 0,32 0-1 0,-1-2 1 15,-31 2-5-15,0 0 5 0,26 0-4 0,-1 0 4 16,-25 0-2-16,0 0 2 0,17 0-2 0,-1 2 2 16,-16-2-5-16,0 0 5 0,14 1-5 15,-2-1 5-15,-12 0-22 0,0 0 22 0,5 0-22 0,0 0 22 0,-5 0-54 16,0 0 54-16,4 0-53 0,-1-1 53 0,-3 1-119 15,0 0 119-15,0 0-119 0,0 0 119 0,0 0-148 16,0 0 148-16,-8-6-148 16,-5-6 148-16,-7-5-257 0</inkml:trace>
  <inkml:trace contextRef="#ctx0" brushRef="#br0" timeOffset="61686.95">23851 10171 729 0,'0'0'0'0,"7"0"0"15,7 0 0-15,-10 0 86 0,-8-5-86 0,4 5 87 16,2-5-87-16,-2 5 44 0,-4-2-44 0,4 2 45 16,0 0-45-16,0 0-3 0,0 0 3 0,0 0-3 15,0 0 3-15,0 0-41 0,0 0 41 0,0 0-41 16,0 0 41-16,0 0-4 0,4 0 4 0,-1 0-4 15,1 0 4-15,1 0 0 0,2 2 0 0,0-1 1 0,3 1-1 16,-1 1 22-16,0 1-22 0,0-1 22 0,-1 1-22 16,3 4 9-16,3-3-9 0,0 2 10 15,3 2-10-15,-17-9 11 0,0 0-11 0,21 10 11 16,3 4-11-16,-24-14 9 0,0 0-9 0,30 12 9 0,3 0-9 0,-33-12 15 16,0 0-15-16,35 12 15 0,3-2-15 0,-38-10 22 15,0 0-22-15,30 12 23 0,-1 0-23 16,-29-12 22-16,0 0-22 0,25 9 23 0,-4-1-23 0,-21-8 34 15,0 0-34-15,15 7 34 0,-2 0-34 0,-13-7 6 16,0 0-6-16,10 8 6 0,-1-2-6 0,-9-6 47 16,0 0-47-16,5 6 47 0,-3 1-47 0,-2-7 22 15,0 0-22-15,0 12 22 0,-2 4-22 16,2-16 28-16,0 0-28 0,-9 20 28 0,1 4-28 0,8-24 22 0,0 0-22 16,-16 28 23-16,-7 2-23 0,23-30-4 0,0 0 4 15,-19 28-3-15,0-4 3 0,19-24-12 16,0 0 12-16,-23 22-12 0,1 0 12 0,22-22-40 15,0 0 40-15,-18 19-39 0,4-3 39 0,14-16-82 0,0 0 82 0,-7 8-82 16,7-1 82-16,0-7-155 0,0 0 155 0,14-19-155 16,12-13 155-16,14-18-542 0</inkml:trace>
  <inkml:trace contextRef="#ctx0" brushRef="#br0" timeOffset="61881.162">24789 10109 382 0,'0'0'0'0,"-4"-5"0"0,-3-4 0 0,-3-4-227 16</inkml:trace>
  <inkml:trace contextRef="#ctx0" brushRef="#br0" timeOffset="62198.022">24728 9970 225 0,'0'0'0'0,"3"16"0"0,4 3 0 0,-7-19 133 16,0 0-133-16,-3 5 133 0,-8-14-133 0,11 9 97 0,0 0-97 16,-7-3 98-16,0-4-98 0,7 7 68 15,0 0-68-15,-5-5 69 0,0 1-69 0,5 4 36 16,0 0-36-16,-4-1 36 0,2-1-36 0,2 2 15 0,0 0-15 0,0 0 16 15,-3 0-16-15,3 0 36 0,0 0-36 0,-2 3 36 16,0 3-36-16,2-6 1 0,0 0-1 16,-5 13 2-16,-2 6-2 0,7-19 13 0,0 0-13 15,-5 33 14-15,-5 8-14 0,10-41 15 0,0 0-15 0,-7 56 16 16,0 16-16-16,7-72 3 0,0 0-3 0,-6 74 4 16,3 10-4-16,3-84 3 15,0 0-3-15,-5 99 3 0,1 18-3 0,4-117 11 0,0 0-11 0,-1 102 11 16,1-6-11-16,0-96 14 0,0 0-14 0,0 71 15 15,1-22-15-15,-1-49 0 0,0 0 0 0,2 33 0 16,0-18 0-16,-2-15-73 0,0 0 73 0,3 16-73 16,2-9 73-16,-5-7-185 0,0 0 185 15,7-14-184-15,4-17 184 0,10-13-350 0</inkml:trace>
  <inkml:trace contextRef="#ctx0" brushRef="#br0" timeOffset="62551.318">24635 10123 628 0,'0'0'0'0,"0"0"0"0,5 0 0 0,-5 0 109 16,0 0-109-16,7-4 110 0,6-4-110 0,-13 8 72 16,0 0-72-16,19-5 72 0,2 3-72 0,-2 2 32 0,2 3-32 15,-2 3 32-15,0 2-32 0,0 4 4 16,2 4-4-16,-3-4 5 0,-8-2-5 0,2 2 3 0,-1 5-3 15,-1-2 4-15,-1 1-4 0,-9-16 18 0,0 0-18 0,9 20 19 16,1 3-19-16,-10-23 22 0,0 0-22 0,9 20 23 16,-2 2-23-16,-7-22 38 0,0 0-38 0,5 24 39 15,0 4-39-15,-5-28 37 0,0 0-37 0,2 27 38 16,-2-3-38-16,0-24 24 0,0 0-24 16,-9 31 25-16,-5 2-25 0,-3-6 10 0,-1-5-10 0,4-5 11 15,4-3-11-15,-2-2 12 0,-2-2-12 0,-2 2 12 16,-1-1-12-16,17-11-1 0,0 0 1 0,-18 8-1 15,1-1 1-15,17-7-58 0,0 0 58 0,-18 2-58 16,3-4 58-16,15 2-153 0,0 0 153 0,0-22-152 0,12-14 152 16,0-22-634-16</inkml:trace>
  <inkml:trace contextRef="#ctx0" brushRef="#br0" timeOffset="63073.759">25295 10150 886 0,'0'0'0'0,"-15"-1"0"0,-13-1 0 0,19 2 97 16,11 0-97-16,1 0 98 0,6-2-98 0,0 0 65 16,0-1-65-16,-4 1 66 0,-3 2-66 0,-2 0 0 15,3-1 0-15,-3 1 1 0,0 0-1 0,0 0-17 0,0 0 17 16,0 0-17-16,-5 0 17 0,1 0-3 0,1 0 3 15,-1 0-3-15,1 0 3 0,-2 0 0 0,-2 0 0 0,0 0 0 16,3 1 0-16,4-1 2 0,0 0-2 0,-19 5 2 16,-5-1-2-16,24-4 7 0,0 0-7 0,-25 5 7 15,1 2-7-15,24-7 8 0,0 0-8 0,-30 12 8 16,-1 0-8-16,31-12 8 0,0 0-8 0,-28 15 8 16,2 4-8-16,26-19 8 0,0 0-8 0,-26 28 8 15,-2 7-8-15,28-35 1 0,0 0-1 0,-24 42 1 16,1 7-1-16,23-49 0 0,0 0 0 0,-12 43 0 15,6 2 0-15,3-9-2 16,3-6 2-16,7-6-2 0,7-5 2 0,-14-19-13 0,0 0 13 0,26 12-13 0,11-12 13 16,-37 0-9-16,0 0 9 0,45-10-8 15,9-11 8-15,-54 21-34 0,0 0 34 0,49-30-33 16,-2-11 33-16,-47 41-17 0,0 0 17 0,41-47-17 16,-7-8 17-16,-8 11-11 0,-5 1 11 0,-9 4-11 0,-5 4 11 0,-7 35-19 15,0 0 19-15,0-29-18 0,-5-2 18 0,5 31-39 16,0 0 39-16,-6-24-38 0,-1 2 38 15,7 22-29-15,0 0 29 0,-12-17-29 0,-2 5 29 16,14 12-73-16,0 0 73 0,-29-7-72 0,-13 5 72 0,42 2-63 16,0 0 63-16,-35-1-63 0,0 1 63 0,-35-2-396 15</inkml:trace>
  <inkml:trace contextRef="#ctx0" brushRef="#br0" timeOffset="63382.219">25311 9676 987 0,'0'0'0'0,"-3"-2"0"16,-3-3 0-16,6 5 91 0,0 0-91 0,0 0 92 15,-3-2-92-15,3 6 46 0,0 1-46 0,0-2 47 16,3 1-47-16,-3-3 4 0,0 4-4 0,0 13 4 15,-3 9-4-15,3-27-3 0,0 0 3 0,-4 48-3 16,1 17 3-16,0-2-5 0,-1 4 5 0,1 2-5 16,-3 4 5-16,6-73-15 0,0 0 15 0,-3 103-15 15,-6 19 15-15,7-24-4 0,2-11 4 16,-1-36-3-16,1-30 3 0,0-21-12 0,0 0 12 0,5 36-12 0,4 2 12 16,-9-38-112-16,0 0 112 0,17 20-111 0,6-8 111 15,-23-12-91-15,0 0 91 0,26-14-90 16,3-20 90-16,24-17-510 0</inkml:trace>
  <inkml:trace contextRef="#ctx0" brushRef="#br0" timeOffset="63663.62">25374 10171 908 0,'0'0'0'0,"5"0"0"0,4 2 0 0,-9-2 111 0,0 0-111 15,12 3 112-15,4 0-112 0,-16-3 75 0,0 0-75 16,24 7 75-16,7 2-75 0,-31-9 35 0,0 0-35 16,37 15 35-16,7 2-35 0,-44-17 0 0,0 0 0 0,41 28 1 15,3 6-1-15,-44-34 13 0,0 0-13 0,42 39 13 16,1 4-13-16,-43-43 3 0,0 0-3 0,40 43 4 16,-1 0-4-16,-39-43 3 0,0 0-3 0,36 36 3 15,-6-7-3-15,-30-29 0 0,0 0 0 0,30 22 0 16,-3-5 0-16,-27-17-72 15,0 0 72-15,23 7-71 0,-2-15 71 16,-21 8-123-16,0 0 123 0,5-24-122 0,-8-16 122 0,4-21-662 0</inkml:trace>
  <inkml:trace contextRef="#ctx0" brushRef="#br0" timeOffset="63965.264">25790 9967 975 0,'0'0'0'0,"5"3"0"0,2 4 0 0,-7-7 79 16,0 0-79-16,4 4 80 0,-2-4-80 0,-2 0 43 15,0 0-43-15,1 5 44 0,1-3-44 0,-2-2 21 16,0 0-21-16,0 10 21 0,0 5-21 0,-2 4-1 16,1 7 1-16,-1 5 0 0,-2 5 0 0,4-36 0 15,0 0 0-15,-8 54 0 0,-3 17 0 0,3-8 3 16,-1 4-3-16,-7 12 4 0,-5 6-4 15,21-85 8-15,0 0-8 0,-17 95 8 0,-1 7-8 0,18-102 1 0,0 0-1 16,-10 83 1-16,5-8-1 0,5-20-4 0,7-19 4 16,-6-17-4-16,1-16 4 0,-2-3-124 15,0 0 124-15,9 2-123 0,5-6 123 0,-14 4-139 0,0 0 139 16,16-20-139-16,4-15 139 0,17-19-471 0</inkml:trace>
  <inkml:trace contextRef="#ctx0" brushRef="#br0" timeOffset="65426.013">26022 10041 1009 0,'0'0'0'0,"-4"1"0"0,-3 3 0 0,7-4 111 15,0 0-111-15,-3 3 111 16,3-3-111-16,0 0 63 0,0 0-63 0,0 0 63 0,0 0-63 15,0 0 1-15,0 0-1 0,0 0 1 0,2 4-1 0,-2-4-5 16,0 0 5-16,3 6-5 0,1 8 5 0,-4-14-13 16,0 0 13-16,1 26-12 15,-1 10 12-15,0-36-5 0,0 0 5 0,-3 43-4 0,-2 6 4 0,5-49-1 16,0 0 1-16,-7 50 0 0,0-4 0 16,7-46 0-16,0 0 0 0,-5 38 0 0,-1-4 0 0,6-34 0 15,0 0 0-15,-3 24 0 0,3-3 0 0,0-21-26 16,0 0 26-16,10 10-26 0,8-10 26 15,-18 0-105-15,0 0 105 0,22-20-104 0,8-13 104 0,-6-3-86 0,1-9 86 16,-6 6-86-16,-3 1 86 0,-16 38-51 0,0 0 51 16,17-41-51-16,-1-5 51 15,-16 46-31-15,0 0 31 0,15-43-31 0,1 2 31 0,-16 41 0 16,0 0 0-16,11-31 0 0,-4 7 0 0,-7 24 23 0,0 0-23 0,8-15 24 16,-4 3-24-16,-4 12 50 0,0 0-50 0,3-9 50 15,1 9-50-15,-4 0 41 16,0 0-41-16,1 21 42 0,-1 11-42 0,0 3 36 0,2-1-36 15,-2 7 36-15,0 5-36 0,0-46 24 0,0 0-24 0,0 52 25 16,2 6-25-16,-2-58 35 0,0 0-35 0,3 51 35 16,3-3-35-16,-6-48 12 0,0 0-12 0,5 36 13 15,2-5-13-15,-7-31 12 0,0 0-12 0,12 24 13 16,5-9-13-16,-17-15 1 0,0 0-1 0,25 0 1 16,4-12-1-16,-29 12-34 0,0 0 34 0,34-30-33 0,2-13 33 15,-5 0-82-15,1-2 82 0,-6 1-81 16,-5 3 81-16,-21 41-100 0,0 0 100 0,21-41-100 0,0 0 100 0,-21 41-92 15,0 0 92-15,19-36-92 0,-5 5 92 16,-14 31-10-16,0 0 10 0,10-24-10 0,-3 7 10 0,-7 17 18 16,0 0-18-16,4-16 19 0,-3 6-19 15,-1 10 91-15,0 0-91 0,0-7 91 0,0 2-91 0,0 5 91 16,0 0-91-16,0-2 92 0,-1 2-92 16,1 0 73-16,0 0-73 0,0 0 74 0,-6 2-74 0,6-2 69 15,0 0-69-15,-3 2 70 0,-1-1-70 0,4-1 60 16,0 0-60-16,-3 4 60 0,-2 1-60 0,5-5 46 15,0 0-46-15,-7 10 46 0,0-1-46 0,7-9 21 16,0 0-21-16,-18 22 21 0,-1 11-21 0,19-33 20 0,0 0-20 16,-17 36 20-16,-1 5-20 0,18-41 4 15,0 0-4-15,-14 37 4 0,4-1-4 0,10-36 3 0,0 0-3 16,-7 31 3-16,4-5-3 0,3-26-3 0,0 0 3 0,8 24-2 16,6-7 2-16,-14-17-3 0,0 0 3 0,16 10-3 15,1-5 3-15,-17-5-13 0,0 0 13 16,18-3-13-16,1-7 13 0,-19 10-1 0,0 0 1 0,14-11-1 15,-2-7 1-15,-5 0 9 0,-4-4-9 0,1 8 9 16,-1 3-9-16,-3-1 28 0,0-2-28 0,0 5 28 16,2 4-28-16,-2-2 21 0,2-3-21 0,-2 0 21 15,0-1-21-15,0 3 17 0,0-2-17 0,2-1 17 16,1 1-17-16,-3 10 18 0,0 0-18 0,5-15 18 16,4-6-18-16,-9 21 15 0,0 0-15 0,11-21 15 15,1-3-15-15,-12 24 9 0,0 0-9 0,14-18 10 16,1-5-10-16,-15 23 9 0,0 0-9 0,13-13 10 0,-1 2-10 15,-12 11 15-15,0 0-15 0,12-1 15 0,2 9-15 16,-14-8-10-16,0 0 10 0,10 17-9 16,-1 14 9-16,-9-31-26 0,0 0 26 0,5 34-26 0,-3 11 26 15,-2-45-32-15,0 0 32 0,0 46-32 0,-3 6 32 0,3-52-7 16,0 0 7-16,-2 39-7 0,0-3 7 16,2-36-19-16,0 0 19 0,-2 31-18 0,2-5 18 0,0-26-4 15,0 0 4-15,0 22-3 0,0-10 3 16,0-12-13-16,0 0 13 0,2 10-13 0,2-5 13 0,-4-5-9 15,0 0 9-15,8-7-8 0,4-10 8 0,-12 17-24 16,0 0 24-16,16-27-23 0,5-13 23 0,-21 40-7 0,0 0 7 16,19-42-7-16,0-6 7 0,-19 48-26 0,0 0 26 15,20-40-25-15,-3-1 25 0,-17 41-13 0,0 0 13 16,12-29-12-16,-3 7 12 0,-9 22-5 0,0 0 5 0,7-17-5 16,-4 6 5-16,-3 11 1 0,0 0-1 0,4-7 2 15,-1 6-2-15,-3 1 11 0,0 0-11 16,4 1 11-16,-1 6-11 0,-3-7 27 15,0 0-27-15,5 16 27 0,1 6-27 0,-6-22 20 0,0 0-20 0,5 27 20 16,2 4-20-16,2-3 17 0,-1-1-17 0,-4-6 17 16,-2-9-17-16,-2-12 18 0,0 0-18 0,5 18 18 15,3 5-18-15,-8-23 8 0,0 0-8 0,7 19 9 16,0-1-9-16,-7-18-1 0,0 0 1 0,11 12-1 16,1-6 1-16,-12-6-17 0,0 0 17 0,16-2-16 15,1-8 16-15,1-6-46 0,-1-4 46 0,-1-1-45 16,-1-1 45-16,1-2-33 0,-2 0 33 0,-2 3-33 0,0 6 33 15,-12 15-15-15,0 0 15 0,14-22-15 0,0 1 15 16,-14 21-14-16,0 0 14 0,14-19-13 0,0 2 13 16,-14 17-17-16,0 0 17 0,11-12-16 0,-4 3 16 15,-7 9-4-15,0 0 4 0,5-5-3 0,0 4 3 0,-5 1 5 16,0 0-5-16,5 1 6 0,-1 10-6 0,-4-11 34 16,0 0-34-16,3 20 35 0,1 14-35 15,-4-34 11-15,0 0-11 0,1 40 11 0,1 6-11 0,-2-46 22 16,0 0-22-16,2 50 22 0,0 1-22 15,-2-51-41-15,0 0 41 0,5 43-40 0,4-4 40 0,-9-39-182 16,0 0 182-16,17 23-182 0,7-11 182 16,18 19-669-16</inkml:trace>
  <inkml:trace contextRef="#ctx0" brushRef="#br0" timeOffset="67411.802">28104 9943 987 0,'0'0'0'0,"-2"-7"0"0,-1-7 0 0,3 14 130 16,0 0-130-16,-2-3 131 0,2 3-131 0,0 0 49 15,0 0-49-15,0 0 50 0,0 0-50 16,0 0 8-16,0 0-8 0,0 0 8 15,0 2-8-15,0-2 0 0,0 0 0 0,0 0 0 0,-4 1 0 0,4-1 0 16,0 0 0-16,-3 0 0 0,-1 0 0 0,4 0 2 0,0 0-2 16,-3 0 2-16,-2 0-2 0,5 0 0 0,0 0 0 15,-7 2 1-15,0 0-1 0,7-2 0 0,0 0 0 16,-14 5 0-16,-5 4 0 0,19-9 0 0,0 0 0 0,-27 15 1 16,-4 6-1-16,31-21 0 0,0 0 0 0,-30 25 0 15,-1 1 0-15,31-26 2 16,0 0-2-16,-31 32 2 0,1 6-2 0,30-38 2 15,0 0-2-15,-24 41 2 0,5 4-2 0,19-45-1 0,0 0 1 0,-9 43 0 16,7-7 0-16,2-36-16 0,0 0 16 0,7 30-15 16,11-4 15-16,-18-26-35 0,0 0 35 0,20 16-34 15,8-6 34-15,-28-10 0 0,0 0 0 16,23 0 0-16,-2-7 0 0,-21 7 0 16,0 0 0-16,16-9 0 0,-3-3 0 0,-4 0 4 15,-4-3-4-15,-1 6 4 0,-1 6-4 0,-1-6 8 0,0 6-8 0,-2-4 9 16,0 2-9-16,-2-2 3 0,-1 0-3 0,1-1 4 15,2-1-4-15,0-1 3 0,0 0-3 0,0-2 3 0,2-2-3 16,-2 14-3-16,0 0 3 0,5-21-3 16,5-3 3-16,-10 24-15 0,0 0 15 0,14-27-15 15,4 0 15-15,-18 27-1 0,0 0 1 0,15-28-1 0,3 1 1 0,-18 27-2 16,0 0 2-16,14-21-1 0,0 6 1 0,-14 15-1 16,0 0 1-16,15-5-1 0,1 6 1 15,-16-1-3-15,0 0 3 0,17 16-3 0,4 4 3 16,-21-20-2-16,0 0 2 0,16 31-1 0,0 12 1 0,-16-43 0 15,0 0 0-15,15 43 1 0,1 8-1 16,-16-51 15-16,0 0-15 0,14 48 16 0,-2 4-16 16,-12-52 5-16,0 0-5 0,9 39 5 0,-2-6-5 0,-7-33 14 15,0 0-14-15,5 25 15 0,-3-4-15 0,-2-21 39 0,0 0-39 16,2 15 39-16,-1-4-39 0,-1-11 41 16,0 0-41-16,0 6 41 0,0-2-41 0,0-4 26 0,0 0-26 15,0-10 26-15,2-9-26 0,-2 19 0 0,0 0 0 0,7-31 0 16,3-12 0-16,-10 43 0 0,0 0 0 0,16-41 1 15,5-4-1-15,-5 9-5 0,-1 4 5 0,-1 4-5 16,0 6 5-16,-14 22-5 0,0 0 5 0,14-20-5 16,2 2 5-16,-16 18-3 0,0 0 3 0,14-13-3 15,0 2 3-15,-14 11-2 0,0 0 2 0,12-6-2 16,-2-3 2-16,-10 9 1 0,0 0-1 0,7-3 1 16,-1-1-1-16,-6 4 9 0,0 0-9 0,3-3 10 15,-3 1-10-15,0 2 26 0,0 0-26 0,0 0 26 16,0 0-26-16,0 0 12 0,0 0-12 0,0 0 13 15,0 0-13-15,0 0 10 0,0 0-10 0,0 0 11 16,0 0-11-16,0 0 34 0,0 0-34 0,0 0 35 0,0 0-35 16,0 0 9-16,0 0-9 0,0 0 10 0,0 0-10 15,0 0 20-15,0 0-20 0,0 0 20 0,0 0-20 16,0 0 24-16,0 0-24 0,0 0 25 0,0 0-25 0,0 0 3 16,0 0-3-16,0 0 3 0,0 0-3 0,0 0 0 15,0 0 0-15,-5 9 1 0,-6 3-1 0,-1 6-28 16,-2 8 28-16,2-4-28 0,2-3 28 15,-1 5-44-15,2 0 44 0,4-5-43 0,2-2 43 0,3-17-52 16,0 0 52-16,0 21-52 0,3 4 52 0,-3-25-55 16,0 0 55-16,9 18-54 0,7-5 54 0,-16-13-45 15,0 0 45-15,17-1-44 0,6-15 44 16,-6-1-20-16,1-9 20 0,-4 2-20 0,-1-3 20 0,-13 27-31 0,0 0 31 16,11-34-31-16,-1-7 31 0,-10 41-19 15,0 0 19-15,6-48-18 0,-6-9 18 0,-4 7-41 16,-3 1 41-16,0 4-41 0,-2 4 41 0,-4 7-13 0,-3 1 13 0,5 8-13 15,4 4 13-15,7 21 0 0,0 0 0 0,-8-19 0 16,-3 2 0-16,11 17 52 16,0 0-52-16,-8-14 52 0,-1 4-52 0,9 10 51 15,0 0-51-15,-7-7 52 0,2 4-52 0,-1 3 24 16,3 3-24-16,-1-3 25 0,3 2-25 0,1-2 13 0,0 0-13 0,-6 26 13 16,-2 13-13-16,8-39 5 0,0 0-5 0,-4 51 5 15,3 13-5-15,1-64 3 16,0 0-3-16,3 61 3 0,4 5-3 0,2-13 0 0,1-5 0 0,-1-14 0 15,1-8 0-15,1-2-4 0,1-6 4 0,5 1-3 16,6-3 3-16,-23-16-8 0,0 0 8 0,30 10-8 16,4-5 8-16,-34-5-25 0,0 0 25 0,39 0-24 0,3-3 24 15,-42 3-7-15,0 0 7 0,34-7-6 0,-2-2 6 0,-32 9-5 16,0 0 5-16,24-8-4 0,-5-3 4 0,-19 11 1 16,0 0-1-16,16-13 2 0,-4-4-2 15,-12 17 37-15,0 0-37 0,9-16 37 0,-4 2-37 16,-5 14 0-16,0 0 0 0,4-15 1 0,-1 3-1 0,-3 12 16 15,0 0-16-15,0-12 17 0,-2 0-17 0,2 12 34 16,0 0-34-16,-1-9 34 16,-1 4-34-16,2 5 40 0,0 0-40 0,-2-5 41 15,-1 2-41-15,3 3 24 0,0 0-24 0,-4-4 25 0,2 3-25 0,2 1 5 0,0 0-5 16,-3 0 6-16,0 0-6 0,3 0 1 16,0 0-1-16,-14 13 2 0,-7 10-2 0,21-23-1 15,0 0 1-15,-18 18-1 0,1 3 1 0,17-21-11 16,0 0 11-16,-11 24-10 0,4 3 10 0,7-27-35 0,0 0 35 0,7 24-35 15,13-1 35-15,0-8-41 0,7-5 41 0,-1-4-40 16,3-5 40-16,-1-4-45 0,2-2 45 0,-6-2-45 16,-3 2 45-16,0-6-11 0,-2 1 11 15,-5 3-11-15,-2-3 11 0,-12 10 0 0,0 0 0 0,12-10 0 16,-1-2 0-16,-11 12 34 0,0 0-34 0,7-11 34 16,-2 1-34-16,-5 10 43 0,0 0-43 0,4-7 43 15,-3 0-43-15,-1 7 5 0,0 0-5 0,2-5 5 16,-2 2-5-16,0 3 49 0,0 0-49 0,0-4 49 15,0 4-49-15,0 0 22 0,0-3-22 0,0 3 22 16,0 0-22-16,0 0 5 0,0 0-5 0,0 0 5 0,0 3-5 16,0-3-1-16,0 0 1 0,0 9 0 15,-2 6 0-15,2-15-10 0,0 0 10 0,0 16-9 16,0 3 9-16,0 1-35 0,0-3 35 0,0-3-35 0,0-4 35 0,0 1-5 16,0-8 5-16,0 2-5 0,0-1 5 15,0-4 0-15,0 0 0 0,0 0 1 0,0 3-1 16,0-3 3-16,0 0-3 0,0 0 3 0,0 0-3 0,0 0 3 15,0 0-3-15,0 0 3 0,2-7-3 0,-2 7 30 16,0 0-30-16,2-8 30 0,0-8-30 0,-2 16 1 16,0 0-1-16,1-15 2 0,3-4-2 0,-4 19 19 15,0 0-19-15,2-14 20 0,1-1-20 16,-3 15 33-16,0 0-33 0,2-10 33 0,0 4-33 0,-2 6 0 0,0 0 0 16,1-6 0-16,3 0 0 0,-4 6-26 0,0 0 26 0,7-5-25 15,3-2 25-15,-10 7-88 0,0 0 88 0,25-12-88 16,9-10 88-16,-34 22-157 15,0 0 157-15,30-27-156 0,0-6 156 0,29-27-820 16</inkml:trace>
  <inkml:trace contextRef="#ctx0" brushRef="#br0" timeOffset="68478.088">29881 9767 1334 0,'0'0'0'0,"5"-2"0"0,2 0 0 0,-7 2 112 16,0 0-112-16,0 0 112 0,0 0-112 0,0 0 56 16,-5 2-56-16,5-2 57 0,-4 0-57 0,4 0 18 15,0 0-18-15,0 0 19 0,0 0-19 0,0 0 0 16,-5 2 0-16,1-2 0 0,3 0 0 0,-1 3-1 0,0 0 1 16,1 9-1-16,1 0 1 0,0-12-1 0,0 0 1 15,-2 36-1-15,0 14 1 0,2-50 1 0,0 0-1 16,-2 48 2-16,-1 7-2 15,-2-14 2-15,-1-2-2 0,5-10 2 0,1-8-2 0,0-2 10 0,1-5-10 16,-1-4 11-16,2-7-11 0,-2 2 9 0,2-1-9 0,-2-4 9 16,2 2-9-16,-2-2-62 0,0 0 62 15,0 0-62-15,3 1 62 0,-3-1-65 0,4 0 65 16,-1 0-64-16,1-1 64 0,-1-1-49 0,2-5 49 0,0 2-48 16,2-4 48-16,-7 9-18 0,0 0 18 0,6-12-18 15,1-3 18-15,-7 15-7 0,0 0 7 16,5-19-7-16,-2-5 7 0,-3 24-1 0,0 0 1 0,4-24-1 15,-1-2 1-15,-3 26-1 0,0 0 1 0,6-24 0 16,-1-1 0-16,-5 25 2 0,0 0-2 0,7-23 3 16,0-1-3-16,-7 24 3 0,0 0-3 0,8-22 3 15,3-2-3-15,-11 24 2 0,0 0-2 0,9-19 2 16,1 6-2-16,-10 13 1 0,0 0-1 0,9-14 2 16,-2 4-2-16,-7 10 0 0,0 0 0 0,5-7 0 0,0 3 0 0,-5 4-2 15,0 0 2-15,7 0-1 0,4 4 1 0,-11-4-2 16,0 0 2-16,12 15-1 0,3 13 1 15,-15-28 0-15,0 0 0 0,14 32 0 0,-1 11 0 16,-13-43 0-16,0 0 0 0,14 39 1 0,1 6-1 0,-15-45-4 16,0 0 4-16,14 38-3 0,0-6 3 15,-14-32-66-15,0 0 66 0,14 26-65 0,0-9 65 16,-14-17-199-16,0 0 199 0,19 3-199 0,5-9 199 16,20 2-509-16</inkml:trace>
  <inkml:trace contextRef="#ctx0" brushRef="#br0" timeOffset="68769.041">30210 10104 975 0,'0'0'0'0,"3"-7"0"15,4-1 0-15,-7 8 118 0,0 0-118 0,6-6 119 16,-1 3-119-16,-5 3 69 0,0 0-69 0,12-3 69 15,4-4-69-15,-16 7 52 0,0 0-52 0,24-5 52 16,9-7-52-16,-33 12 8 0,0 0-8 0,35-9 9 16,3 2-9-16,-38 7 10 0,0 0-10 0,40-10 10 15,2 3-10-15,-42 7 26 0,0 0-26 0,37-7 26 0,-2 4-26 16,-35 3-2-16,0 0 2 0,28-9-2 0,-8 1 2 16,-20 8-86-16,0 0 86 0,18-5-85 15,-6-1 85-15,-12 6-164 0,0 0 164 0,7-8-164 16,-3-6 164-16,-4 14-144 0,0 0 144 0,-4-17-144 0,-5-10 144 0,-3-18-468 15</inkml:trace>
  <inkml:trace contextRef="#ctx0" brushRef="#br0" timeOffset="69069.08">30452 9847 628 0,'0'0'0'0,"11"0"0"0,8 0 0 0,-19 0 109 0,0 0-109 0,7 0 110 15,-4 2-110-15,-3-2 94 0,0 0-94 16,0 0 95-16,0 0-95 0,0 0 70 0,0 0-70 0,0 0 70 16,0 0-70-16,0 0 45 0,0 0-45 0,0 0 46 15,-3 3-46-15,3-3 36 0,0 0-36 16,0 0 36-16,-4 4-36 0,4-4 4 0,0 0-4 0,-2 1 4 16,1 3-4-16,1-4 1 0,0 0-1 0,-2 24 2 15,2 12-2-15,0-36 0 0,0 0 0 0,2 41 0 31,-1 7 0-31,-1-48-2 0,0 0 2 0,4 39-1 0,1 1 1 0,-5-40-20 0,0 0 20 0,9 36-19 16,1 1 19-16,-10-37-117 0,0 0 117 0,16 29-116 16,3-6 116-16,-19-23-177 0,0 0 177 0,23-4-177 15,1-20 177-15,23-7-437 0</inkml:trace>
  <inkml:trace contextRef="#ctx0" brushRef="#br0" timeOffset="69341.824">30703 9671 1267 0,'0'0'0'0,"0"0"0"0,-5 1 0 0,5-1 88 16,0 4-88-16,0-4 88 0,3 3-88 0,-1 2 31 15,1 6-31-15,-1 7 31 0,0 12-31 0,-2-30-4 16,0 0 4-16,2 42-4 0,-2 13 4 0,0-55-29 0,0 0 29 15,0 52-29-15,0-4 29 0,1-6-17 0,1-2 17 0,-2-13-16 16,0-11 16-16,-2 1-35 0,1-5 35 0,1-2-35 16,0-7 35-16,0-3-164 15,0 0 164-15,0 0-163 0,0-3 163 0,0 0-656 0</inkml:trace>
  <inkml:trace contextRef="#ctx0" brushRef="#br0" timeOffset="69788.969">29640 9513 1311 0,'0'0'0'0,"7"-3"0"0,5-6 0 0,-12 9 98 0,0 0-98 15,-3-2 99-15,-7 2-99 0,10 0-7 0,0 0 7 16,-13 4-6-16,-1 3 6 0,14-7-25 0,0 0 25 16,-15 12-24-16,-1 5 24 0,16-17-51 0,0 0 51 15,-17 25-50-15,-3 5 50 0,3 4-4 0,0 5 4 0,1-5-4 16,4 2 4-16,12-36-10 0,0 0 10 16,-16 60-10-16,-1 12 10 0,3 9-14 0,3 10 14 15,4-13-13-15,6-6 13 0,1-72-8 0,0 0 8 0,15 79-8 16,17 0 8-16,-32-79-39 0,0 0 39 0,64 62-39 15,27-11 39-15,-91-51-131 0,0 0 131 0,113 19-131 16,23-26 131-16,113 19-608 0</inkml:trace>
  <inkml:trace contextRef="#ctx0" brushRef="#br0" timeOffset="70131.775">30865 9470 1255 0,'0'0'0'0,"0"0"0"0,0 0 0 0,0 0 87 0,0 0-87 15,0 0 87-15,3 0-87 0,-3 0 42 16,0 0-42-16,0 0 42 0,6 4-42 0,-6-4 10 15,0 0-10-15,8 17 10 0,5 8-10 0,-13-25-5 16,0 0 5-16,17 48-5 0,6 12 5 0,-23-60-3 0,0 0 3 16,17 72-2-16,-1 11 2 0,-16-83 2 0,0 0-2 0,10 101 3 15,-1 13-3-15,-9-114 0 0,0 0 0 0,0 101 0 32,-7-5 0-32,7-96-68 0,0 0 68 0,-19 89-67 0,-11-6 67 0,30-83-200 0,0 0 200 0,-36 53-200 15,-10-22 200-15,-36 53-631 0</inkml:trace>
  <inkml:trace contextRef="#ctx0" brushRef="#br0" timeOffset="126941.501">20059 10836 102 0,'0'0'0'0,"0"0"0"16,0 0 0-16,0 0 18 0,0 0-18 0,0 0 19 15,0 0-19-15,0 0 10 0,0 0-10 0,0 0 10 16,0 0-10-16,0 0 36 0,0 0-36 0,0 0 36 15,0 0-36-15,0 0 18 0,0 0-18 0,0 0 18 16,0 0-18-16,0 0 35 0,0 0-35 0,0 0 36 16,0 0-36-16,0 0 12 0,0 0-12 0,0 0 13 15,0 0-13-15,0 0 20 0,0 0-20 0,0 0 20 16,0 0-20-16,0 0 3 0,0 0-3 0,0 0 4 0,0 0-4 16,0 0 3-16,0 0-3 0,1 3 3 0,5 2-3 15,-6-5 2-15,0 0-2 0,1 5 2 0,6 6-2 16,-7-11 1-16,0 0-1 0,4 13 1 0,1 3-1 15,-5-16 0-15,0 0 0 0,5 18 0 0,2 5 0 0,-7-23 7 16,0 0-7-16,5 24 7 16,2 0-7-16,-7-24 14 0,0 0-14 15,9 27 15-15,3 1-15 0,-12-28 9 0,0 0-9 0,14 24 9 0,-2-6-9 0,-12-18 10 16,0 0-10-16,11 23 10 0,1-3-10 0,0-3 8 16,2-1-8-16,-2-3 8 0,1 1-8 0,-13-14 3 15,0 0-3-15,15 12 4 0,3 4-4 0,-18-16 19 16,0 0-19-16,15 15 20 0,1 2-20 0,-16-17 3 15,0 0-3-15,23 21 3 0,3 1-3 0,-26-22 2 0,0 0-2 16,30 22 3-16,1-1-3 0,-31-21 0 0,0 0 0 16,33 19 0-16,5 1 0 0,-38-20 0 0,0 0 0 0,39 16 0 15,2-3 0-15,-41-13 0 0,0 0 0 16,44 11 0-16,3-5 0 0,-47-6 3 0,0 0-3 16,40 6 4-16,-3-5-4 0,-37-1 3 0,0 0-3 0,33 2 3 15,-4 0-3-15,-29-2 0 0,0 0 0 0,25 0 0 16,-4-2 0-16,-21 2-38 0,0 0 38 0,15 0-38 15,-2-2 38-15,-13 2-65 0,0 0 65 0,8 0-64 16,-1 0 64-16,-7 0-85 0,0 0 85 0,-14 0-85 16,-8 2 85-16,-13 0-80 0</inkml:trace>
  <inkml:trace contextRef="#ctx0" brushRef="#br0" timeOffset="127335.941">20193 10933 987 0,'0'0'0'0,"0"0"-138"0,0 0 138 0,-5-2-138 15,-2-1 138-15,7 3-64 0,0 0 64 0,-4-2-64 16,2-5 64-16,2 7-74 0,0 0 74 0,-1-5-74 15,-1 2 74-15,2 3-68 0,0 0 68 0,0-7-68 16,-4 4 68-16,4 3-30 0,0 0 30 0,-1-2-30 16,-3-5 30-16,4 7-16 0,0 0 16 0,-3-3-15 15,-1 1 15-15,4 2-41 0,0 0 41 0,-2-3-41 16,-4-1 41-16,-3-1-25 0</inkml:trace>
  <inkml:trace contextRef="#ctx0" brushRef="#br0" timeOffset="127807.411">20001 11132 158 0,'0'0'0'0,"7"-21"0"0,7-11 0 0,-14 32 29 15,0 0-29-15,2-4 29 0,-7 18-29 0,5-14 34 16,0 0-34-16,1 7 35 0,6 2-35 0,-7-9 23 0,0 0-23 16,9 0 24-16,5-4-24 0,-14 4 27 0,0 0-27 15,16-8 27-15,-2-8-27 0,-14 16 32 0,0 0-32 16,12-15 33-16,0-2-33 0,-12 17 29 16,0 0-29-16,7-16 29 0,-4 1-29 0,-3 15 33 0,0 0-33 0,0-12 33 15,-1 0-33-15,1 12 32 0,0 0-32 0,-4-9 32 16,-1 1-32-16,5 8 13 15,0 0-13-15,-7-7 14 0,0 0-14 0,7 7 13 0,0 0-13 0,-7-5 13 16,0 1-13-16,7 4 1 0,0 0-1 0,-5-3 1 16,0-1-1-16,5 4 0 0,0 0 0 0,-4-3 0 15,1 1 0-15,3 2 7 0,0 0-7 0,-2-3 7 16,-2 1-7-16,4 2 14 0,0 0-14 0,0 0 15 16,0 0-15-16,0 0 9 0,0 0-9 0,0 0 9 15,0 0-9-15,0 0 10 0,0 0-10 0,0 0 10 16,0 0-10-16,0 0 1 0,0 0-1 0,0 5 1 15,4-3-1-15,-4-2-27 0,0 0 27 0,0 14-27 0,3 5 27 0,-3-19-55 16,0 0 55-16,-1 34-55 0,-5 10 55 0,-1 35-386 16</inkml:trace>
  <inkml:trace contextRef="#ctx0" brushRef="#br0" timeOffset="141301.065">22519 8314 225 0,'0'0'0'0,"-4"-4"0"0,1-1 0 0,3 5 32 0,0 0-32 16,3 2 33-16,4 1-33 0,-7-3 47 0,0 0-47 16,9 7 48-16,3-2-48 0,-12-5 54 0,0 0-54 0,10 7 54 15,-1-2-54-15,-9-5 53 0,0 0-53 16,16 11 54-16,-2 4-54 0,-14-15 50 0,0 0-50 0,21 12 50 15,5 2-50-15,-26-14 38 0,0 0-38 0,29 15 38 16,4 2-38-16,-33-17-3 0,0 0 3 0,37 17-3 16,3-1 3-16,-40-16-40 0,0 0 40 0,45 15-39 15,4-1 39 1,-49-14-31-16,0 0 31 0,51 14-31 0,3-2 31 0,-54-12-9 0,0 0 9 0,55 8-9 16,5-3 9-16,-60-5-7 0,0 0 7 0,61 4-7 15,5-2 7-15,-66-2-1 0,0 0 1 0,75-2 0 16,8-3 0-16,-27 1-1 15,-16 4 1-15,-5-7 0 0,-7 2 0 0,-28 5 0 0,0 0 0 16,37-8 0-16,4-4 0 0,-41 12 0 0,0 0 0 0,42-11 1 0,3-1-1 16,-6 4 0-16,-3-4 0 0,-4 0 1 0,-3 2-1 15,-3 1 8-15,-3 2-8 0,-7-1 8 16,-6-1-8-16,-10 9 23 0,0 0-23 0,12-12 24 0,1-3-24 16,-13 15 13-16,0 0-13 0,12-12 13 0,-3-4-13 0,-9 16 10 15,0 0-10-15,6-12 11 0,-2-3-11 0,-4 15 4 16,0 0-4-16,2-12 5 0,-2 3-5 15,0 9-28-15,0 0 28 0,-2-10-28 0,-2 5 28 0,4 5-133 16,0 0 133-16,-8 0-133 0,-6 0 133 0,-9 0-203 16</inkml:trace>
  <inkml:trace contextRef="#ctx0" brushRef="#br0" timeOffset="142199.91">19348 8204 191 0,'0'0'0'0,"0"0"0"15,0 0 0-15,0 0 51 0,0 0-51 0,0 0 52 0,0 0-52 0,0 0 33 16,0 0-33-16,0 0 33 0,0 0-33 0,0 0 1 16,0 0-1-16,0 0 2 0,0 0-2 0,0 0 0 15,0 0 0-15,0 0 0 0,3 0 0 0,-3 0-1 16,0 0 1-16,4 2 0 0,-1 0 0 0,-3-2-8 15,0 0 8-15,7 3-7 0,-1 0 7 0,-6-3-9 16,0 0 9-16,8 4-9 0,3 1 9 0,-11-5-4 16,0 0 4-16,14 12-3 0,7-2 3 0,-21-10-3 15,0 0 3-15,20 17-2 0,8 2 2 0,-28-19-2 16,0 0 2-16,37 21-1 16,3 3 1-16,-40-24-1 0,0 0 1 0,51 24-1 0,6 1 1 0,-1-1 5 0,-6 0-5 0,3-5 5 15,1-5-5-15,-54-14 15 16,0 0-15-16,85 15 16 0,25 1-16 0,-27-9 51 0,-1-4-51 15,-10-3 51-15,-4-5-51 0,-68 5 24 16,0 0-24-16,85-14 25 0,9-8-25 0,-12 5 11 0,-7-4-11 16,-7 2 11-16,-6 4-11 0,-62 15-59 0,0 0 59 0,68-27-58 15,0-9 58-15,68-26-233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7T06:50:14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22250 8943 449 0,'0'0'0'0,"0"0"0"0,-3-4 0 0,3 4 0 0,0 0 0 0,2-3 0 16,4-4 0-16,-6 7-7 0,0 0 7 0,9-5-7 15,2-4 7-15,-11 9-11 0,0 0 11 0,10-8-11 16,-5 4 11-16,-5 4 14 0,0 0-14 0,6-7 15 15,-1 0-15-15,-5 7 72 0,0 0-72 0,2-5 73 16,-1-2-73-16,-1 7 85 0,0 0-85 0,-1-5 86 16,-1-2-86-16,2 7 87 0,0 0-87 0,-2-5 88 15,-1 0-88-15,3 5 61 0,0 0-61 0,-6-5 61 16,1 3-61-16,5 2 43 0,0 0-43 0,-5-3 43 16,-2-2-43-16,-2 1 36 0,0 1-36 0,3-2 37 15,0 1-37-15,-1 1 8 0,-1-4-8 0,-1 2 8 16,2 1-8-16,7 4 19 0,0 0-19 0,-19-6 20 0,-7-5-20 15,26 11 22-15,0 0-22 0,-26-10 23 0,-1-2-23 16,27 12 8-16,0 0-8 0,-27-12 8 0,0 0-8 16,27 12 10-16,0 0-10 0,-36-12 10 0,-3-2-10 15,39 14 8-15,0 0-8 0,-40-13 9 0,0-3-9 16,40 16 15-16,0 0-15 0,-40-19 15 16,-2 2-15-16,42 17 14 0,0 0-14 0,-40-19 15 0,2-1-15 0,38 20 15 15,0 0-15-15,-44-24 16 0,-1 0-16 0,45 24 4 16,0 0-4-16,-50-22 5 0,-6-1-5 0,56 23 7 15,0 0-7-15,-58-20 8 0,-1 1-8 0,5 2 3 16,5 1-3-16,15 8 3 0,9-2-3 0,25 10 5 16,0 0-5-16,-43-12 6 0,-8 0-6 15,51 12 7-15,0 0-7 0,-56-12 7 0,-3-2-7 0,7 4 7 16,5-2-7-16,10 3 8 0,13 6-8 0,24 3 33 0,0 0-33 16,-42-12 33-16,-1-4-33 0,43 16 4 0,0 0-4 0,-48-12 4 15,-2 0-4-15,50 12 10 16,0 0-10-16,-54-12 10 0,-5 0-10 0,59 12 34 0,0 0-34 0,-68-13 34 15,-9-1-34-15,77 14-1 0,0 0 1 0,-52-10-1 16,12 1 1-16,40 9 0 0,0 0 0 0,-47-9 0 16,-2 1 0-16,49 8 3 0,0 0-3 15,-51-7 3-15,1 4-3 0,50 3 1 0,0 0-1 0,-65-9 2 16,-6-1-2-16,71 10 10 0,0 0-10 0,-68-5 11 16,4-2-11-16,64 7 1 0,0 0-1 0,-53-2 1 15,13 2-1-15,40 0 3 0,0 0-3 0,-47 2 4 16,-2 5-4-16,49-7 5 0,0 0-5 0,-40 3 6 15,2 0-6-15,38-3 0 0,0 0 0 0,-43 9 1 0,-1 3-1 16,44-12 7-16,0 0-7 0,-38 12 7 0,3-3-7 16,35-9 0-16,0 0 0 0,-42 15 1 15,-2-3-1-15,44-12 3 0,0 0-3 0,-47 15 3 0,-7 1-3 16,54-16 5-16,0 0-5 0,-43 15 5 0,-1-3-5 0,6-3 0 16,1-2 0-16,11 1 1 0,5-4-1 15,-5 4 7-15,0-4-7 0,16-1 7 0,11-3-7 0,-4 2 3 16,-1-2-3-16,-20 10 3 0,-13 5-3 0,37-15 5 15,0 0-5-15,-36 21 6 0,-9 1-6 16,45-22-5-16,0 0 5 0,-44 23-5 0,0 2 5 0,44-25-9 16,0 0 9-16,-41 24-9 0,2 0 9 0,39-24-26 0,0 0 26 15,-38 23-25-15,5-1 25 0,33-22-13 0,0 0 13 0,-31 22-13 16,3 0 13-16,28-22-2 0,0 0 2 16,-26 23-1-16,-2-1 1 0,28-22 0 15,0 0 0-15,-26 22 0 0,3-1 0 0,23-21-1 0,0 0 1 0,-28 24-1 16,2-4 1-16,26-20 0 0,0 0 0 15,-25 23 0-15,1-3 0 0,24-20 0 0,0 0 0 0,-23 19 0 16,1 1 0-16,22-20 0 16,0 0 0-16,-21 19 0 0,3 0 0 0,18-19-1 15,0 0 1-15,-20 22 0 0,2 4 0 0,18-26-3 0,0 0 3 0,-19 24-3 16,5 0 3-16,14-24-2 0,0 0 2 0,-14 31-2 16,2 5 2-16,12-36-2 0,0 0 2 0,-9 27-2 15,0-3 2-15,9-24-1 0,0 0 1 0,-10 31-1 16,1-3 1-16,2-3-4 0,0-2 4 0,4-8-3 15,1-6 3-15,2 1-2 0,-3-2 2 0,1 4-2 16,2-3 2-16,-4 6-2 0,1 4 2 0,-1-7-1 16,3-5 1-16,1-7-1 0,0 0 1 0,-2 24-1 0,0 9 1 15,2-33 0-15,0 0 0 0,0 34 0 0,2 5 0 0,-2-39 1 16,0 0-1-16,2 41 2 0,-1 2-2 0,-1-3 1 16,0-3-1-16,0-13 2 0,0-8-2 15,0 4 10-15,4-4-10 0,-4-4 11 16,0-4-11-16,0 8 3 0,0 1-3 0,-4 2 4 15,3 1-4-15,1-20 2 0,0 0-2 0,0 28 3 0,0 6-3 0,0-34 10 16,0 0-10-16,0 31 11 0,0 1-11 0,0-32 3 16,0 0-3-16,0 36 4 0,0 4-4 0,0-40 6 15,0 0-6-15,0 36 6 0,0-4-6 0,0 1 13 0,0-6-13 16,0-6 14-16,0-6-14 0,0 2 3 16,0 0-3-16,0 11 4 0,1 4-4 0,-1-32 3 0,0 0-3 15,4 33 3-15,-4 1-3 0,0-34 5 16,0 0-5-16,2 29 5 0,-1 2-5 0,-1-31 6 0,0 0-6 0,2 31 7 15,2 1-7-15,-4-32 14 0,0 0-14 0,5 30 15 16,2-1-15-16,-7-29 3 0,0 0-3 0,5 30 4 16,2-2-4-16,-7-28 6 0,0 0-6 0,9 32 7 15,1 1-7-15,-10-33 7 0,0 0-7 0,7 31 8 16,2-2-8-16,-9-29 3 0,0 0-3 0,5 33 3 16,2-4-3-16,-7-29 6 0,0 0-6 0,4 29 6 15,3 0-6-15,-7-29 0 0,0 0 0 0,7 27 1 16,1-1-1-16,-8-26 0 15,0 0 0-15,7 26 1 0,2-1-1 0,-9-25 11 0,0 0-11 0,10 23 11 0,1-1-11 16,-11-22 1-16,0 0-1 0,10 15 1 0,-1 1-1 16,-9-16 4-16,0 0-4 0,9 17 4 15,-1-2-4-15,-8-15 0 0,0 0 0 0,9 16 1 0,-2-1-1 16,-7-15 0-16,0 0 0 0,9 14 0 0,0 0 0 16,-9-14 5-16,0 0-5 0,8 12 5 0,1 0-5 0,-9-12 0 15,0 0 0-15,7 12 1 0,2 0-1 0,-4 0 0 16,0 0 0-16,2-4 1 0,-3-1-1 0,1 1 3 15,0 3-3-15,-2-6 3 0,1 2-3 0,-4-7-1 16,0 0 1-16,3 7 0 0,3 1 0 0,-6-8 4 16,0 0-4-16,8 12 4 0,-2 0-4 0,-6-12 0 15,0 0 0-15,7 14 0 0,1 1 0 0,-8-15 2 16,0 0-2-16,9 17 3 0,0 1-3 0,-9-18 0 0,0 0 0 0,8 20 1 16,5 2-1-16,-13-22-1 0,0 0 1 15,8 19 0-15,4 2 0 0,-12-21-1 0,0 0 1 16,9 19 0-16,2 1 0 0,-1-4-4 15,1-1 4-15,-4-3-3 0,1-3 3 0,-3-1-2 0,4 1 2 16,-2-2-2-16,-2-2 2 0,-5-5-11 0,0 0 11 0,11 10-10 16,3-1 10-16,-14-9-4 0,0 0 4 15,17 10-3-15,4 0 3 16,-21-10-7-16,0 0 7 0,21 10-6 0,0 2 6 0,-21-12-8 16,0 0 8-16,21 9-7 0,1-2 7 0,-22-7-1 0,0 0 1 0,25 10 0 15,1 0 0-15,-9 1-14 0,1-1 14 0,-3-2-13 16,-2-2 13-16,4 0-4 0,-3 0 4 15,-2-3-3-15,0 0 3 0,-12-3-7 0,0 0 7 0,14 6-6 16,4 0 6-16,-18-6-15 0,0 0 15 0,19 9-14 16,2-2 14-16,-21-7 0 0,0 0 0 0,23 8 0 0,3 1 0 15,-26-9-1-15,0 0 1 0,26 7 0 0,2 1 0 16,-28-8-1-16,0 0 1 0,29 6 0 0,1 0 0 0,-30-6-1 16,0 0 1-16,35 7 0 0,1 2 0 0,-36-9-3 15,0 0 3-15,37 5-3 0,1 4 3 0,-38-9 0 16,0 0 0-16,37 5 1 0,-2 0-1 15,-35-5 0-15,0 0 0 0,38 3 0 0,0 1 0 16,-38-4 1-16,0 0-1 0,42 1 1 0,3 1-1 0,-45-2 3 16,0 0-3-16,49 0 4 0,3 0-4 0,-52 0 0 15,0 0 0-15,53 0 0 0,-1-2 0 16,-52 2 0-16,0 0 0 0,54-1 0 16,2-1 0-16,-56 2-1 0,0 0 1 0,54 2 0 0,1-1 0 0,-55-1-1 0,0 0 1 0,60 2 0 15,1 0 0-15,-61-2 0 0,0 0 0 16,71 3 0-16,9 1 0 0,-80-4-7 0,0 0 7 0,70 0-6 15,0-2 6-15,-70 2-1 0,0 0 1 16,69-2-1-16,3-6 1 0,-72 8-9 0,0 0 9 0,71-7-8 16,-1 0 8-16,-70 7-4 0,0 0 4 0,66-9-3 15,-2-3 3-15,-64 12-1 0,0 0 1 0,55-8 0 16,-8 1 0-16,-47 7-2 0,0 0 2 0,64-7-1 16,9 0 1-16,-73 7 1 0,0 0-1 0,58-3 1 15,-8 1-1-15,-50 2 0 0,0 0 0 0,52-2 0 16,1-4 0-16,-53 6 0 0,0 0 0 0,69-9 0 15,8-1 0-15,-77 10 4 0,0 0-4 0,70-11 4 16,3-1-4-16,-21 6 3 0,-17 0-3 0,-2 1 3 16,-3 0-3-16,-4-2 5 0,0-1-5 0,0 1 6 0,2 2-6 15,-28 5 3-15,0 0-3 0,35-7 3 0,10 0-3 16,-45 7 5-16,0 0-5 0,49-8 6 0,5-4-6 0,-9 1 13 16,-5-1-13-16,-3 2 13 0,-2 1-13 15,-35 9 0-15,0 0 0 0,38-12 0 0,6-3 0 16,-44 15 1-16,0 0-1 0,52-19 1 15,9 0-1-15,-61 19 0 0,0 0 0 0,59-20 1 0,4-4-1 0,-63 24 3 16,0 0-3-16,76-33 3 0,10-4-3 0,-86 37 11 16,0 0-11-16,80-38 11 0,0 0-11 0,-80 38 4 15,0 0-4-15,73-36 4 0,-5 2-4 0,-14 3 21 16,-7 4-21-16,-21 10 21 0,-15 8-21 0,6-3 7 0,-1 2-7 16,-2-4 7-16,-4-1-7 0,-10 15 4 0,0 0-4 15,14-28 5-15,0-6-5 0,-14 34-11 0,0 0 11 16,19-48-10-16,-1-14 10 15,-18 62-148-15,0 0 148 0,19-84-148 0,4-22 148 0,15-87-1115 0</inkml:trace>
  <inkml:trace contextRef="#ctx0" brushRef="#br0" timeOffset="829.598">22299 9172 886 0,'0'0'0'0,"2"-3"0"15,3-2 0-15,-5 5 80 0,0 0-80 0,2-4 81 16,-1 1-81-16,-1 3 45 0,0 0-45 15,0 0 46-15,0 0-46 16,0 0-2-16,0 0 2 0,0 0-2 0,0 0 2 0,0 0-32 0,0 0 32 0,0 0-32 16,0 0 32-16,0 0-3 0,0 0 3 0,6 0-2 0,-3-2 2 15,-3 2 1-15,0 0-1 0,7-2 1 0,0 1-1 16,-7 1 4-16,0 0-4 0,9 0 5 16,3-4-5-16,-12 4 4 0,0 0-4 0,10 0 4 0,3 4-4 0,-13-4 3 15,0 0-3-15,15 1 3 0,-2 4-3 0,-13-5 1 16,0 0-1-16,17 9 2 0,-1 0-2 0,-16-9 3 15,0 0-3-15,17 8 4 16,1 4-4-16,-5-2 2 0,-2-1-2 16,-1-2 2-16,-1 1-2 0,-2-3 1 0,0 2-1 0,0 0 2 0,-2-2-2 15,2 4 0-15,2 1 0 0,-2 2 0 0,2 0 0 0,-1 5 1 16,1 2-1-16,1 0 1 0,6 2-1 0,-16-21 0 16,0 0 0-16,16 30 0 0,6 3 0 0,-22-33 0 15,0 0 0-15,25 39 0 0,3 8 0 0,-28-47 0 0,0 0 0 16,29 46 1-16,3 4-1 0,-32-50 6 0,0 0-6 0,29 65 7 15,-1 5-7-15,-28-70 9 0,0 0-9 16,26 103 9-16,-3 20-9 0,-23-123 9 0,0 0-9 16,10 134 9-16,-10 11-9 0,0-145 3 0,0 0-3 0,-5 142 4 15,-9 1-4-15,14-143 6 0,0 0-6 0,-7 135 6 16,-1-5-6-16,8-130-75 0,0 0 75 0,-4 115-74 16,8-14 74-16,-4-101-113 15,0 0 113-15,-4 79-112 0,2-19 112 0,-1 79-515 0</inkml:trace>
  <inkml:trace contextRef="#ctx0" brushRef="#br0" timeOffset="43865.248">20100 10104 91 0,'0'0'0'0,"0"0"0"0,7-5 0 16,-7 5 46-16,0 0-46 0,0 0 46 0,4-5-46 0,-4 5 44 16,0 0-44-16,0 0 44 0,0-5-44 0,0 5 47 15,0 0-47-15,0-4 48 16,-2 1-48-16,2 3 48 0,0 0-48 0,0-9 49 0,2 1-49 0,-2 8 42 16,0 0-42-16,5-21 43 0,6-3-43 0,-11 24 58 15,0 0-58-15,15-34 58 0,3-6-58 0,-18 40 38 16,0 0-38-16,19-51 39 0,4-4-39 0,-23 55 52 15,0 0-52-15,20-61 53 0,-2-3-53 0,-18 64 31 16,0 0-31-16,21-63 31 0,-2-4-31 16,0 9 33-16,-1 5-33 0,-3 6 34 0,1 5-34 0,-16 42 14 15,0 0-14-15,16-45 15 0,1 2-15 0,-17 43 12 0,0 0-12 16,21-44 12-16,3 2-12 0,-24 42 16 0,0 0-16 16,25-35 17-16,-1-1-17 0,-24 36 14 0,0 0-14 0,21-28 15 15,-4 6-15-15,-17 22 25 0,0 0-25 0,14-16 26 16,-5 4-26-16,-9 12 6 0,0 0-6 0,7-8 7 15,-4 4-7-15,-3 4 10 0,0 0-10 0,2-1 10 16,0-3-10-16,-2 4-34 16,0 0 34-16,0 0-33 0,0 0 33 0,0 0-37 0,0 0 37 0,0 0-36 15,0 0 36-15,0 0-35 0,0 0 35 0,0 0-34 16,0 0 34-16,0 0-35 0,0 0 35 0,0 0-34 16,0 0 34-16,0 0-49 0,0 0 49 0,0 0-49 15,0 0 49-15,0 0-64 0,0 0 64 0,0 0-63 16,0 4 63-16,0-4-136 0,0 0 136 0,-4 5-135 15,-1 2 135-15,-3 5-207 0</inkml:trace>
  <inkml:trace contextRef="#ctx0" brushRef="#br0" timeOffset="44311.159">20322 9206 359 0,'0'0'0'0,"10"-6"0"0,6-3 0 0,-16 9 47 0,0 0-47 15,10-5 47-15,-6 1-47 0,-4 4-3 0,0 0 3 16,5-3-3-16,0-4 3 0,-5 7-5 0,0 0 5 16,9-8-5-16,3-4 5 0,-12 12-2 0,0 0 2 15,16-21-2-15,3-3 2 0,-19 24 1 0,0 0-1 0,19-22 2 16,4-2-2-16,-23 24 22 0,0 0-22 0,21-26 22 15,1 4-22-15,-22 22 8 0,0 0-8 0,21-19 9 16,0 0-9-16,-21 19 10 0,0 0-10 0,16-14 11 16,-2 4-11-16,-14 10 15 0,0 0-15 0,10-8 16 15,-3 1-16-15,-7 7 3 0,0 0-3 0,5-4 4 16,-1 3-4-16,-4 1 6 0,0 0-6 0,3 0 7 16,-1 0-7-16,-2 0 3 0,0 0-3 0,0 0 3 15,0 0-3-15,0 0 2 0,0 0-2 0,0 0 2 0,0 3-2 16,0-3 0-16,0 0 0 0,0 5 0 0,0 2 0 15,0-7-1-15,0 0 1 0,2 17-1 16,3 11 1-16,-5-28-5 0,0 0 5 0,7 30-5 0,2 6 5 0,-9-36-1 16,0 0 1-16,9 40 0 0,3-1 0 15,-12-39-77-15,0 0 77 0,19 33-77 0,9-2 77 16,-28-31-71-16,0 0 71 0,12-9-71 0,-9-34 71 0,15-8-125 16</inkml:trace>
  <inkml:trace contextRef="#ctx0" brushRef="#br0" timeOffset="50805.03">23424 17236 975 0,'0'0'0'0,"0"0"146"0,0 0-146 0,-20-7 147 16,-17-3-147-16,37 10 91 0,0 0-91 0,-31-9 92 16,-4-1-92-16,35 10 65 0,0 0-65 0,-32-9 66 15,3 2-66-15,29 7 38 0,0 0-38 0,-28-6 39 16,0 0-39-16,28 6 50 0,0 0-50 0,-23-5 50 15,4 2-50-15,19 3 6 0,0 0-6 0,-17-2 6 16,5 0-6-16,12 2 13 0,0 0-13 0,-14-1 14 0,7 1-14 16,7 0 1-16,0 0-1 0,-9 0 1 0,4 0-1 15,5 0 0-15,0 0 0 0,-4 0 1 0,1 0-1 16,3 0 13-16,0 0-13 0,0 0 13 0,-4 0-13 16,4 0 0-16,0 0 0 0,0 0 0 0,7 3 0 0,-7-3 1 15,0 0-1-15,11 4 1 0,4 1-1 0,-15-5 1 16,0 0-1-16,27 7 1 0,9 1-1 0,-36-8 3 15,0 0-3-15,47 7 3 16,7-2-3-16,-54-5 11 16,0 0-11-16,65 4 11 0,8-1-11 0,-73-3 9 0,0 0-9 0,113 0 9 0,28-2-9 0,-141 2 24 15,0 0-24-15,152-1 25 0,18-1-25 0,-170 2 30 16,0 0-30-16,168-4 30 0,6-1-30 0,-174 5 20 16,0 0-20-16,188-3 20 0,12 1-20 0,-200 2 29 0,0 0-29 15,211 0 29-15,16 4-29 0,-227-4 12 0,0 0-12 0,240 0 13 16,13-2-13-16,-253 2 29 0,0 0-29 0,270-7 29 15,15-3-29-15,-285 10 5 0,0 0-5 16,272-11 6-16,-5 1-6 0,-267 10 10 16,0 0-10-16,252-7 10 0,-11 4-10 0,-241 3 1 0,0 0-1 0,219 0 1 15,-15 5-1-15,-204-5 0 0,0 0 0 0,181 7 1 16,-20 1-1-16,-161-8 0 0,0 0 0 0,146 9 1 16,-15 1-1-16,-131-10 0 0,0 0 0 0,120 11 1 15,-14-1-1-15,-106-10 0 0,0 0 0 0,113 8 0 16,-1-1 0-16,-112-7 2 0,0 0-2 0,97 2 2 15,-10-4-2-15,-87 2-1 0,0 0 1 0,79-3 0 16,-8-2 0-16,-71 5-45 0,0 0 45 0,58-7-44 0,-13-3 44 16,-45 10-83-16,0 0 83 0,30-7-82 0,-13 0 82 15,-17 7-168-15,0 0 168 0,-14-19-167 0,-26-10 167 16,40 29-179-16,0 0 179 0,-59-28-178 0,-20-1 178 16,-58-27-841-16</inkml:trace>
  <inkml:trace contextRef="#ctx0" brushRef="#br0" timeOffset="51175.547">28602 16879 964 0,'0'0'0'0,"0"0"83"0,0 0-83 16,3 0 84-16,4 2-84 0,-7-2 66 0,0 0-66 15,4 0 67-15,-1-2-67 0,-3 2 70 0,0 0-70 0,0 0 71 16,4-3-71-16,-4 3 53 0,0 0-53 0,0 0 53 16,0 0-53-16,0 0 60 0,0 0-60 0,0 0 61 15,0 0-61-15,0 0 35 0,0 0-35 0,0 0 36 16,0 0-36-16,0 0 28 0,0 0-28 0,0 0 28 16,0 0-28-16,0 0 34 0,0 0-34 0,0 0 34 15,0 0-34-15,0 0 29 0,0 0-29 0,0 0 29 16,0 0-29-16,0 0 15 0,0 0-15 0,0 0 15 15,2 3-15-15,-2-3 20 0,0 0-20 0,3 18 20 0,1 7-20 16,-4-25-9-16,0 0 9 0,5 43-9 0,0 14 9 16,-5-57-107-16,0 0 107 15,5 61-106-15,2 8 106 0,-7-69-153 0,0 0 153 0,4 55-152 0,-1-7 152 16,4 54-967-16</inkml:trace>
  <inkml:trace contextRef="#ctx0" brushRef="#br0" timeOffset="51941.96">23205 16919 673 0,'0'0'0'0,"0"0"41"0,0 0-41 0,0 0 41 16,7 3-41-16,-7-3 43 0,0 0-43 15,0 0 44-15,3 0-44 0,-3 0 58 0,0 0-58 16,0 0 59-16,0 0-59 0,0 0 58 0,0 0-58 16,0 0 58-16,0 0-58 0,0 0 50 0,0 0-50 0,0 0 50 15,0 0-50-15,0 0 51 0,0 0-51 0,0 0 51 16,0 0-51-16,0 0 22 0,0 0-22 0,0 0 23 16,0 0-23-16,0 0 29 0,0 0-29 0,0 0 29 15,0 0-29-15,0 0 3 0,0 0-3 0,0 0 3 16,0 0-3-16,0 0 0 0,0 0 0 0,4 9 1 15,-4 3-1-15,0-12 13 0,0 0-13 0,3 38 13 16,1 18-13-16,-4-56 3 0,0 0-3 0,3 63 3 0,-1 9-3 16,-2-72 6-16,0 0-6 0,0 79 7 15,0 5-7-15,0-84-10 0,0 0 10 0,7 101-9 0,5 12 9 16,-12-113-193-16,0 0 193 0,30 77-192 0,13-20 192 16,31 77-663-16</inkml:trace>
  <inkml:trace contextRef="#ctx0" brushRef="#br0" timeOffset="53954.189">23541 17378 471 0,'0'0'0'0,"2"5"36"16,5 2-36-16,-7-4 37 0,0-1-37 0,0-2 22 16,0 0-22-16,0 0 23 0,0 0-23 0,0 0 17 15,0-3-17-15,0 3 17 0,0-4-17 0,0 4 0 16,0 0 0-16,0 0 0 0,0 0 0 0,0 0 0 16,0 0 0-16,0 0 0 0,0 0 0 0,0 0 1 15,0 0-1-15,0 0 2 0,0 0-2 0,0 0 8 16,0 0-8-16,0 0 9 0,0 0-9 0,0 0 15 0,0 0-15 15,0 0 16-15,0 0-16 0,0 0 15 0,0 0-15 16,0 0 16-16,0 0-16 0,0 0 16 0,0 0-16 0,0 0 17 16,0 0-17-16,0 0 9 0,0 0-9 15,0 0 9-15,0 0-9 0,0 0 16 0,0 0-16 0,0 0 17 16,0 0-17-16,0 0 33 0,0 0-33 0,0 0 33 16,0 0-33-16,0 0 40 15,0 0-40-15,0 0 40 0,0 0-40 0,0 0 34 0,0 0-34 0,0 0 34 16,0 0-34-16,0 0 33 0,0 0-33 0,0 0 34 15,0 0-34-15,0 0 22 0,0 0-22 0,0 0 23 16,0 0-23-16,0 0 28 0,0 0-28 0,0 4 28 16,0-1-28-16,0-3 13 0,0 0-13 0,2 22 13 15,3 14-13-15,-5-36 11 0,0 0-11 0,10 53 11 16,4 14-11-16,-14-67 10 0,0 0-10 0,14 76 10 0,4 9-10 16,-18-85 23-16,0 0-23 0,19 105 24 15,3 16-24-15,-22-121 12 0,0 0-12 0,18 103 13 0,-2-5-13 0,-16-98 46 16,0 0-46-16,10 77 46 0,-1-15-46 0,-9-62 38 15,0 0-38-15,5 42 38 0,-2-16-38 0,-3-26 34 16,0 0-34-16,2 17 34 0,-2-13-34 0,0-4 34 16,0 0-34-16,0 5 34 0,0-3-34 0,0-2 0 15,0 0 0-15,0 0 1 0,0 0-1 0,0 0-13 16,0 0 13-16,-7-18-13 0,-3-11 13 0,10 29-142 16,0 0 142-16,-14-53-141 0,-4-22 141 15,-13-54-885-15</inkml:trace>
  <inkml:trace contextRef="#ctx0" brushRef="#br0" timeOffset="54497.662">23513 17489 1043 0,'0'0'0'0,"0"0"0"0,0 0 0 0,0 0 0 15,0-5 0-15,0 5-52 0,0 0 52 0,0 0-51 16,0-3 51-16,0 3-27 0,0 0 27 0,0 0-27 16,0 0 27-16,0 0 7 0,0 0-7 0,0 0 7 15,0 0-7-15,0 0 45 0,0 0-45 0,0 0 46 16,0 0-46-16,0 0 18 0,0 0-18 0,-1 5 18 16,-5 2-18-16,6-7 4 0,0 0-4 0,-7 17 4 15,-1 5-4-15,8-22 15 0,0 0-15 0,-9 21 15 0,2-1-15 16,7-20 43-16,0 0-43 0,-5 16 43 0,1-3-43 15,4-13 42-15,0 0-42 0,-1 11 42 16,-1-4-42-16,2-7 5 0,0 0-5 0,-2 6 5 0,2-2-5 16,0-4 31-16,0 0-31 0,0 3 31 0,0-3-31 15,0 0 26-15,0 0-26 0,0 0 26 0,0 0-26 0,0 0 44 16,0 0-44-16,0 0 44 0,0-3-44 0,0 3 50 16,0 0-50-16,0 0 51 0,-2-4-51 0,2 4 59 15,0 0-59-15,0 0 60 0,0-3-60 0,0 3 26 16,0 0-26-16,0 0 26 0,0 0-26 0,0 0 12 15,0 0-12-15,0 0 13 0,4-3-13 0,-4 3 2 16,0 0-2-16,5-4 2 0,4-3-2 0,-9 7 4 0,0 0-4 16,10-8 5-16,2-3-5 0,-12 11 0 0,0 0 0 0,13-8 1 15,-1-2-1-15,-12 10 1 0,0 0-1 0,12-7 2 16,-2 3-2-16,-10 4-4 16,0 0 4-16,11 4-3 0,1 3 3 0,-12-7-33 0,0 0 33 0,14 17-32 15,0 7 32-15,-14-24-46 0,0 0 46 0,17 25-46 16,2 5 46-16,-19-30-119 0,0 0 119 0,27 15-119 15,2-8 119-15,27 15-930 0</inkml:trace>
  <inkml:trace contextRef="#ctx0" brushRef="#br0" timeOffset="55601.355">23309 16571 527 0,'0'0'0'0,"0"0"65"0,0 0-65 0,-3 0 65 15,-4 2-65-15,7-2 28 0,0 0-28 0,-5 0 28 16,1-2-28-16,4 2 12 0,0 0-12 0,-3-2 12 16,-4 1-12-16,7 1 1 0,0 0-1 0,-9-2 2 15,-3 2-2-15,12 0 4 0,0 0-4 0,-11 0 4 16,-4 2-4-16,15-2 0 0,0 0 0 0,-23 5 0 16,-10 2 0-16,33-7-14 0,0 0 14 0,-24 7-13 15,1-2 13-15,23-5-35 0,0 0 35 0,-17 7-34 0,-3 1 34 16,20-8-20-16,0 0 20 0,-15 9-19 0,-1 1 19 15,16-10-19-15,0 0 19 0,-14 12-18 0,0 2 18 16,14-14-2-16,0 0 2 0,-10 13-1 0,1 3 1 0,9-16 0 16,0 0 0-16,-10 24 0 0,1 5 0 0,5 0 3 15,6 0-3-15,-4-10 4 16,-1-9-4-16,3 2 8 0,2-2-8 0,1 9 9 16,4 7-9-16,-7-26 24 0,0 0-24 0,11 24 25 0,4 0-25 0,-15-24 6 15,0 0-6-15,19 17 7 0,4-3-7 0,-23-14 16 16,0 0-16-16,30 2 17 0,6-11-17 15,-36 9 15-15,0 0-15 0,37-14 15 0,3-8-15 16,-40 22 56-16,0 0-56 0,33-24 57 0,-5-5-57 0,-28 29 68 0,0 0-68 16,23-26 68-16,-6 1-68 0,-17 25 86 15,0 0-86-15,10-21 86 0,-4 6-86 0,-6 15 70 0,0 0-70 16,1-14 71-16,-2 2-71 0,1 12 40 0,0 0-40 16,-6-7 40-16,-1 2-40 0,7 5-28 15,0 0 28-15,-20 2-28 0,-10 3 28 0,30-5-112 16,0 0 112-16,-23-4-112 0,2-3 112 0,-20-3-725 0</inkml:trace>
  <inkml:trace contextRef="#ctx0" brushRef="#br0" timeOffset="56293.094">26287 17620 494 0,'3'-2'0'0,"-3"2"-146"16,0 0 146-16,5-9-146 0,4-3 146 0,5-8-55 15</inkml:trace>
  <inkml:trace contextRef="#ctx0" brushRef="#br0" timeOffset="56774.691">29121 17381 751 0,'0'0'0'0,"0"0"83"16,0 0-83-16,0 0 84 0,2 6-84 0,-2-6 61 0,0 0-61 16,0 0 62-16,3 3-62 0,-3-3 45 0,0 0-45 0,0 0 45 15,4 0-45-15,-4 0-9 0,0 0 9 16,0 0-8-16,0 0 8 0,0 0-55 0,0 0 55 0,0 0-54 15,-4-2 54-15,4 2-219 0,0 0 219 0,-14-7-218 16,-8-5 218-16,-15-6-312 0</inkml:trace>
  <inkml:trace contextRef="#ctx0" brushRef="#br0" timeOffset="56946.551">28776 17387 684 0,'4'-6'0'0,"-4"6"31"0,0 0-31 0,3-5 31 0,1-2-31 16,-4 7-182-16,0 0 182 0,1-3-182 0,1 0 182 0,2-4-181 16</inkml:trace>
  <inkml:trace contextRef="#ctx0" brushRef="#br0" timeOffset="57133.107">28860 17440 863 0,'-2'-7'0'15,"2"7"1"-15,0 0-1 0,0 0 1 0,-2 5-1 0,2-5-79 0,0 0 79 0,-8-2-79 16,-8-3 79-16,-8-2-451 0</inkml:trace>
  <inkml:trace contextRef="#ctx0" brushRef="#br0" timeOffset="57368.314">28623 17501 1065 0,'2'-3'0'15,"-2"3"111"-15,0 0-111 0,3-7 111 16,4-2-111-16,-7 9 32 0,0 0-32 0,2-5 33 16,0 2-33-16,-2 3-1 0,0 0 1 0,0 0-1 0,0 0 1 15,0 0-146-15,0 0 146 0,0 0-146 0,0 0 146 16,0 0-209-16,0 0 209 0,0 0-209 0,1 5 209 0,1 0-368 15</inkml:trace>
  <inkml:trace contextRef="#ctx0" brushRef="#br0" timeOffset="57550.576">28633 17585 673 0,'0'0'0'0,"0"0"75"0,0 0-75 0,2-7 75 16,0-3-75-16,-2 10 33 0,0 0-33 0,2-5 34 15,-1 0-34-15,-1 5 2 0,0 0-2 16,0 0 3-16,0 0-3 0,0 0 0 16,0 0 0-16,0 0 0 0,0 3 0 0,0-3-51 0,0 0 51 0,0 0-50 15,0 4 50-15,0-4-129 0,0 0 129 16,0 0-129-16,0 3 129 0,0 1-310 0</inkml:trace>
  <inkml:trace contextRef="#ctx0" brushRef="#br0" timeOffset="68258.707">25799 17010 113 0,'0'0'0'0</inkml:trace>
  <inkml:trace contextRef="#ctx0" brushRef="#br0" timeOffset="68845.215">25888 16879 203 0,'0'0'0'0,"0"0"-1"0,0 0 1 0,0 0 0 0,17-3 0 0,-17 3-13 0,0 0 13 15,9-3-13-15,0-3 13 0,-9 6-8 16,0 0 8-16,5-3-8 0,2 0 8 0,-7 3 6 0,0 0-6 16,2-2 7-16,-1 0-7 0,-1 2 73 0,0 0-73 15,0 0 73-15,4-2-73 0,-4 2 78 16,0 0-78-16,0 0 79 0,0 0-79 0,0 0 69 0,0 0-69 0,0 0 69 15,0 0-69-15,0 0 34 0,0 0-34 0,0 0 34 16,0 0-34-16,0 0 0 0,0 0 0 0,0 0 0 16,0 0 0-16,0 0-5 0,0 0 5 0,0 0-5 15,0 0 5-15,0 0-17 0,0 0 17 16,0 0-16-16,0 0 16 0,0 0-5 0,0 0 5 0,0 0-4 16,0 0 4-16,0 0-8 0,0 0 8 0,0 0-8 15,0 6 8-15,0-6-3 0,0 0 3 0,0 8-3 16,0 2 3-16,0-10 0 0,0 0 0 0,0 18 1 15,-2 6-1-15,2-24 1 16,0 0-1-16,-2 27 1 0,1 4-1 0,1-31 15 16,0 0-15-16,-2 29 15 0,2 0-15 0,0-29 34 0,0 0-34 0,2 27 34 0,1 1-34 15,-3-28 1-15,0 0-1 0,4 24 2 0,1-4-2 16,-5-20-2-16,0 0 2 0,7 19-1 0,1-2 1 16,-8-17-97-16,0 0 97 0,7 14-96 0,2-5 96 15,-9-9-128-15,0 0 128 0,5 8-128 0,1-1 128 0,6 9-103 16</inkml:trace>
  <inkml:trace contextRef="#ctx0" brushRef="#br0" timeOffset="69487.752">25862 17023 214 0,'0'0'0'0,"0"0"76"15,0 0-76-15,5-1 76 0,2-4-76 0,-7 5 62 0,0 0-62 16,5-4 62-16,-1 2-62 0,-4 2 44 0,0 0-44 0,1 6 45 15,1 4-45-15,-2-10 12 0,0 0-12 0,4 25 13 16,1 15-13-16,-5-40 7 0,0 0-7 0,7 43 7 16,0 8-7-16,-7-51 3 0,0 0-3 0,8 55 4 15,1 5-4-15,-9-60 10 0,0 0-10 0,9 60 11 16,-4 3-11-16,-5-63 14 0,0 0-14 0,4 52 15 16,-3-6-15-16,-1-46 15 0,0 0-15 0,2 34 15 15,-2-10-15-15,0-24-78 0,0 0 78 0,7 12-77 16,5-10 77-16,-12-2-118 0,0 0 118 0,9-21-117 15,0-18 117-15,10-21-147 0</inkml:trace>
  <inkml:trace contextRef="#ctx0" brushRef="#br0" timeOffset="70271.643">26041 17606 953 0,'0'0'0'0,"0"0"88"0,0 0-88 0,2-4 88 16,1-2-88-16,-3 6 72 0,0 0-72 15,4-2 73-15,-1 0-73 0,-3 2 49 0,0 0-49 0,0 0 50 16,4 2-50-16,-4-2 44 0,0 0-44 16,0 0 44-16,0 0-44 0,0 0 25 0,0 0-25 0,0 0 26 15,0 0-26-15,0 0 28 0,0 0-28 0,0 0 28 16,-2 3-28-16,2-3-73 0,0 0 73 0,0 0-73 15,0 0 73-15,0 0-127 0,0 0 127 0,0 0-126 16,0 0 126-16,0 0-175 0,0 0 175 0,0 0-174 16,0 0 174-16,0 0-512 0</inkml:trace>
  <inkml:trace contextRef="#ctx0" brushRef="#br0" timeOffset="70691.976">26224 17440 483 0,'0'0'0'0,"0"0"43"0,0 0-43 0,0 0 43 15,4 0-43-15,-4 0 0 0,0 0 0 0,0 0 0 16,3 1 0-16,-3-1-64 0,0 0 64 0,0 0-63 16,0 0 63-16,0 0-256 0</inkml:trace>
  <inkml:trace contextRef="#ctx0" brushRef="#br0" timeOffset="71174.384">26013 17474 964 0,'0'0'0'0,"0"0"83"0,0 0-83 0,4-5 84 0,1-5-84 16,-5 10 0-16,0 0 0 0,3-6 0 0,1 1 0 15,-4 5-1-15,0 0 1 0,0 0-1 0,0 0 1 16,0 0-29-16,0 0 29 0,0 0-29 0,0 0 29 0,0 0-1 15,0 0 1-15,0 0-1 0,3 4 1 0,-3-4-27 16,0 0 27-16,0 0-27 16,2 3 27-16,-2-3-131 0,0 0 131 0,2 4-130 0,0-1 130 0,-2-3-130 15,0 0 130-15,1 3-130 0,-1 2 130 0,2 4-278 16</inkml:trace>
  <inkml:trace contextRef="#ctx0" brushRef="#br0" timeOffset="71958.334">28173 16926 1199 0,'0'0'0'15,"0"0"-20"-15,0 0 20 0,0 3-20 0,0 1 20 0,0-4 0 16,0 0 0-16,0 0 1 0,0 0-1 0,0 0-2 16,0 0 2-16,0 0-2 0,0 0 2 0,0 0-44 15,0 0 44-15,0 0-43 0,0 0 43 0,0 0-32 16,0 0 32-16,0 0-32 16,0 0 32-16,0 0-177 0,0 0 177 0,-12 5-176 0,-7 2 176 0,19-7-164 15,0 0 164-15,-35 6-164 0,-12 3 164 0,-35 6-142 16</inkml:trace>
  <inkml:trace contextRef="#ctx0" brushRef="#br0" timeOffset="72252.715">24518 17133 180 0,'0'0'0'0</inkml:trace>
  <inkml:trace contextRef="#ctx0" brushRef="#br0" timeOffset="72605.651">27933 16886 1155 0,'-3'-1'0'0,"-3"-3"104"0,1 1-104 0,5 3 104 15,0 0-104-15,0 0 27 0,7 1-27 0,-3 1 27 16,-1 0-27-16,1 0-71 0,-3-2 71 0,-1 0-71 16,5 1 71-16,-5-1-197 0,0 0 197 0,-1 4-197 15,-3 1 197-15,4-5-138 0,0 0 138 0,-31 12-137 16,-18 5 137-16,-31 12-361 0</inkml:trace>
  <inkml:trace contextRef="#ctx0" brushRef="#br0" timeOffset="72834.682">24637 17399 236 0,'3'-4'0'0</inkml:trace>
  <inkml:trace contextRef="#ctx0" brushRef="#br0" timeOffset="73140.28">27926 17207 1233 0,'0'0'0'0,"0"0"39"16,0 0-39-16,-5-4 40 0,-6-1-40 0,11 5-121 15,0 0 121-15,-27-3-120 0,-14 1 120 0,41 2-156 16,0 0 156-16,-38-3-155 0,-4-1 155 0,-38-3-472 16</inkml:trace>
  <inkml:trace contextRef="#ctx0" brushRef="#br0" timeOffset="73871.259">24985 17167 539 0,'0'0'0'0,"0"0"71"0,0 0-71 0,4 0 72 16,1 0-72-16,-5 0 60 0,0 0-60 0,4 0 60 15,-3 0-60-15,-1 0 52 0,0 0-52 0,0 0 53 0,0 0-53 16,0 0 44-16,0 0-44 0,0 0 44 0,0 0-44 0,0 0 10 16,0 0-10-16,0 0 11 0,0 0-11 0,0 0-17 15,0 0 17-15,-3 4-16 0,-1 3 16 0,4-7-152 16,0 0 152-16,-8 22-151 0,-3 10 151 0,11-32-159 15,0 0 159-15,-10 38-158 0,1 5 158 0,-10 37-173 16</inkml:trace>
  <inkml:trace contextRef="#ctx0" brushRef="#br0" timeOffset="75135.587">25951 17743 147 0,'3'-4'0'0</inkml:trace>
  <inkml:trace contextRef="#ctx0" brushRef="#br0" timeOffset="75654.38">25971 17743 113 0,'0'0'0'0,"0"0"87"0,0 0-87 0,2-5 88 16,2-6-88-16,-4 11 71 0,0 0-71 0,1-5 71 15,1 2-71-15,-2 3 46 0,0 0-46 0,0 0 47 16,0-4-47-16,0 4 17 0,0 0-17 0,0 0 17 0,0 0-17 16,0 0 42-16,0 0-42 0,0 0 43 15,0 0-43-15,0 0 36 0,0 0-36 0,0 0 37 0,0 0-37 16,0 0 22-16,0 0-22 0,0 0 23 16,-3 2-23-16,3-2 30 0,0 0-30 0,0 0 30 15,-4 4-30-15,4-4 20 0,0 0-20 0,0 0 20 16,0 0-20-16,0 0 10 0,0 0-10 0,0 0 11 0,-2 3-11 0,2-3 5 15,0 0-5-15,0 0 5 0,-1 3-5 0,1-3 7 16,0 0-7-16,0 0 8 0,0 0-8 0,0 0 7 16,0 0-7-16,0 0 7 0,-2 4-7 0,2-4 3 15,0 0-3-15,0 0 3 0,-2 5-3 0,2-5-1 16,0 0 1-16,-2 5 0 0,2 4 0 0,0-9-1 0,0 0 1 16,0 10 0-16,2 4 0 0,-2-14-1 15,0 0 1-15,2 13-1 0,0 1 1 0,-2-14-1 0,0 0 1 16,1 12-1-16,1-2 1 0,-2-10 0 0,0 0 0 15,2 7 0-15,0-2 0 0,-2-5 36 0,0 0-36 0,1 6 36 16,1-3-36-16,-2-3 58 16,0 0-58-16,2 3 59 0,-2-1-59 0,0-2 72 0,0 0-72 15,0 0 72-15,2 4-72 0,-2-4 66 0,0 0-66 0,0 0 67 16,0 0-67-16,0 0 60 0,0 0-60 0,0 0 61 16,0 0-61-16,0 0 46 0,0 0-46 0,0 0 47 15,-4-2-47-15,4 2 37 0,0 0-37 0,0 0 38 16,-5-4-38-16,5 4 24 0,0 0-24 0,-4-1 25 15,1-1-25-15,3 2 1 0,0 0-1 0,-4-2 2 16,-1 2-2-16,5 0-37 0,0 0 37 0,-5 0-36 16,2-1 36-16,3 1-127 0,0 0 127 0,0 0-127 15,0 0 127-15,0 0-959 0</inkml:trace>
  <inkml:trace contextRef="#ctx0" brushRef="#br0" timeOffset="76169.951">28865 17147 180 0,'0'-4'0'0</inkml:trace>
  <inkml:trace contextRef="#ctx0" brushRef="#br0" timeOffset="79180.651">28156 17029 1356 0,'0'0'0'0,"0"0"-7"0,0 0 7 0,0 0-6 0,2-4 6 16,-2 4-39-16,0 0 39 0,0 0-38 0,2-3 38 15,-2 3-91-15,0 0 91 0,0 0-90 0,0 0 90 16,0 0-235-16,0 0 235 0,0 0-234 0,-4 3 234 0,1 1-344 16</inkml:trace>
  <inkml:trace contextRef="#ctx0" brushRef="#br0" timeOffset="79922.001">27762 17063 371 0,'-3'0'0'16</inkml:trace>
  <inkml:trace contextRef="#ctx0" brushRef="#br0" timeOffset="85193.553">27268 16742 214 0,'0'0'0'0,"0"0"87"0,0 0-87 0,0 0 87 0,0 6-87 0,0-6 70 0,0 0-70 15,0 0 70-15,0 0-70 0,0 0 53 0,0 0-53 16,0 0 53-16,0 0-53 0,0 0 62 0,0 0-62 16,0 0 63-16,0 0-63 0,0 0 67 0,0 0-67 15,0 0 67-15,0 0-67 0,0 0 86 0,0 0-86 0,0 0 87 16,0 0-87-16,0 0 75 0,0 0-75 0,0 0 75 15,0 0-75-15,0 0 57 16,0 0-57-16,0 0 58 0,0 0-58 0,0 0 29 0,0 0-29 16,0 0 29-16,0 0-29 0,0 0 1 0,0 0-1 0,0 0 2 15,0 0-2-15,0 0-65 0,0 0 65 0,0 0-64 16,0 0 64-16,0 0-150 0,0 0 150 0,0 0-150 16,0 0 150-16,0 0-625 0</inkml:trace>
  <inkml:trace contextRef="#ctx0" brushRef="#br0" timeOffset="86681.896">25470 17297 281 0,'0'0'0'0,"0"0"122"16,0 0-122-16,0 0 123 0,0 0-123 0,0 0 131 16,0 0-131-16,0 0 131 0,0 0-131 0,0 0 109 0,0 0-109 15,0 0 110-15,0 0-110 0,0 0 102 0,0 0-102 16,0 0 102-16,0 0-102 0,0 0 59 0,0 0-59 15,0 0 59-15,0 0-59 0,0 0 13 0,0 0-13 16,0 0 13-16,0 0-13 0,0 0-17 0,0 0 17 16,0 0-16-16,0 0 16 0,0 0-164 0,0 0 164 15,0 0-164-15,3 2 164 0,-3-2-145 0,0 0 145 0,5 2-144 16,4-2 144-16,5 2-433 0</inkml:trace>
  <inkml:trace contextRef="#ctx0" brushRef="#br0" timeOffset="86964.239">26299 17284 673 0,'0'0'0'0,"0"0"63"0,0 0-63 0,0 0 64 0,0 0-64 16,0 0 98-16,0 0-98 0,0 0 99 0,0 0-99 0,0 0 78 16,0 0-78-16,0 0 78 0,0 0-78 0,0 0 4 15,0 0-4-15,0 0 5 0,0 0-5 0,0 0-101 16,0 0 101-16,0 0-101 0,0 0 101 0,0 0-140 16,0 0 140-16,-9-4-140 0,-6-3 140 0,-10-3-415 15</inkml:trace>
  <inkml:trace contextRef="#ctx0" brushRef="#br0" timeOffset="88640.528">26393 17364 415 0,'0'0'0'0,"0"0"-1"0,0 0 1 0,0 0 0 0,5-3 0 16,-5 3 5-16,0 0-5 0,0 0 5 0,5-2-5 15,-5 2 37-15,0 0-37 0,0 0 37 0,4 0-37 16,-4 0 41-16,0 0-41 0,0 0 41 0,0 0-41 15,0 0 45-15,0 0-45 0,0 0 46 0,0 0-46 16,0 0 42-16,0 0-42 0,0 0 42 16,0 0-42-16,0 0 42 0,0 0-42 0,0 0 42 0,0 0-42 0,0 0 34 15,0 0-34-15,0 0 35 0,0 0-35 0,0 0 1 16,0 0-1-16,0 0 1 0,0 0-1 0,0 0 0 16,0 0 0-16,0 0 1 0,0 0-1 0,0 0 1 15,0 0-1-15,0 0 2 0,0 0-2 0,0 0 0 16,0 0 0-16,0 0 0 0,0 0 0 0,0 0-1 15,0 0 1-15,0 0-1 0,0 0 1 0,0 0-5 0,0 0 5 16,0 0-4-16,0 0 4 0,0 0-3 16,0 0 3-16,0 0-3 0,0 0 3 0,0 0 0 0,0 0 0 0,0 0 0 15,0 0 0-15,0 0-2 0,0 0 2 0,0 0-1 16,0 0 1-16,0 0-5 0,0 0 5 16,0 0-4-16,0 0 4 0,0 0-13 0,0 0 13 0,0 0-13 15,0 0 13-15,0 0-39 0,0 0 39 0,0 0-39 16,0 0 39-16,0 0-64 0,0 0 64 0,0 0-64 15,0 0 64-15,0 0-129 0,0 0 129 0,0 0-128 16,-4 4 128-16,3-1-205 0</inkml:trace>
  <inkml:trace contextRef="#ctx0" brushRef="#br0" timeOffset="90340.44">23632 17722 135 0,'0'0'0'0,"0"0"62"0,0 0-62 0,5-5 62 16,2-3-62-16,-7 8 50 0,0 0-50 0,5-6 50 15,-1 3-50-15,-4 3 50 0,0 0-50 0,1-3 51 16,1 1-51-16,-2 2 23 0,0 0-23 0,-2-4 24 15,-1 1-24-15,3 3 0 0,0 0 0 0,-4-5 0 0,-3-4 0 16,7 9-18-16,0 0 18 0,-5-8-18 0,-2-1 18 16,7 9-41-16,0 0 41 0,-7-8-41 0,4-3 41 0,3 11-33 15,0 0 33-15,-7-8-33 0,2-1 33 16,5 9-15-16,0 0 15 0,-6-7-15 0,3 2 15 0,3 5-13 16,0 0 13-16,-5-5-13 0,1 0 13 0,-5-5-137 15</inkml:trace>
  <inkml:trace contextRef="#ctx0" brushRef="#br0" timeOffset="90938.003">23532 17558 471 0,'0'0'0'0,"0"0"42"0,0 0-42 16,6 0 42-16,1 2-42 0,-7-2 1 0,0 0-1 0,5 0 1 15,-3 0-1-15,-2 0-12 0,0 0 12 0,0 0-12 16,0 0 12-16,0 0-17 0,0 0 17 0,0 0-17 15,5-7 17-15,-5 7-6 0,0 0 6 0,3-5-6 16,3-2 6-16,-6 7-1 0,0 0 1 0,3-5-1 0,2-2 1 16,-5 7 18-16,0 0-18 0,5-5 18 0,-5 1-18 15,0 4 69-15,0 0-69 0,2-3 69 0,2-1-69 16,-4 4 78-16,0 0-78 0,0 0 78 0,3-3-78 0,-3 3 56 16,0 0-56-16,0 0 57 0,0 0-57 0,0 0-53 15,0 0 53-15,0 0-52 0,0 0 52 0,0 0-74 16,0 0 74-16,0 0-73 0,4-5 73 15,-4 5-79-15,0 0 79 0,3-4-78 0,1-1 78 16,-4 5-66-16,0 0 66 0,3-3-66 0,1-1 66 0,-4 4-44 16,0 0 44-16,3-3-43 0,-1 1 43 0,-2 2-13 0,0 0 13 15,0 0-12-15,3-3 12 0,-3 3-1 0,0 0 1 16,0 0 0-16,4-2 0 0,-4 2-3 16,0 0 3-16,0 0-2 0,0 0 2 0,0 0-5 0,0 0 5 0,0 0-4 15,0 0 4-15,0 0-6 0,0 0 6 0,0 0-6 16,0 0 6-16,0 0-8 0,0 0 8 0,0 0-8 15,0 0 8-15,0 0-4 0,0 0 4 0,0 0-3 16,0 0 3-16,0 0-2 0,0 0 2 0,0 0-2 16,0 0 2-16,0 0 0 0,0 0 0 0,0 0 0 15,0 0 0-15,0 0-1 0,0 0 1 16,0 0-1-16,3 0 1 0,-3 0-39 0,0 0 39 0,4 0-38 16,-1 2 38-16,4-1-37 0</inkml:trace>
  <inkml:trace contextRef="#ctx0" brushRef="#br0" timeOffset="91138.051">23717 17537 158 0,'-2'-1'0'15,"2"1"64"-15,0 0-64 0,-3 3 65 0,3 2-65 0,0-5 51 16,0 0-51-16,0 4 51 0,0-1-51 0,0-3 1 15,0 0-1-15,0 5 2 0,0 0-2 0,0-5-84 16,0 0 84-16,3 9-83 0,-3-1 83 0,4 10-88 16</inkml:trace>
  <inkml:trace contextRef="#ctx0" brushRef="#br0" timeOffset="92059.545">24073 18133 527 0,'0'0'0'0,"0"0"-28"0,0 0 28 0,0-3-28 16,0-4 28-16,0 7-54 16,0 0 54-16,3-3-54 0,-3 1 54 0,0 2-55 0,0 0 55 0,3-2-54 15,3 2 54-15,-1-1-117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9T06:00:31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16991 13323 169 0,'0'0'0'0,"10"21"0"0,4 15 0 0,-14-36 71 16,0 0-71-16,19 41 71 0,6 7-71 0,-25-48 70 15,0 0-70-15,22 48 70 0,1 1-70 0,0-4 45 16,-2-6-45-16,-11-15 46 0,-5-7-46 0,-5-17 44 16,0 0-44-16,12 40 45 0,6 9-45 0,-18-49 40 15,0 0-40-15,14 50 41 0,2 3-41 0,-16-53 34 16,0 0-34-16,17 48 34 0,0-2-34 0,-17-46 23 0,0 0-23 15,20 43 24-15,-1-5-24 0,-19-38-13 0,0 0 13 16,19 36-13-16,0-5 13 16,-19-31-45-16,0 0 45 0,17 29-44 0,-1-2 44 0,-16-27-44 15,0 0 44-15,16 24-44 0,-2-1 44 0,-14-23-48 0,0 0 48 0,17 22-48 16,1-3 48-16,-18-19-54 0,0 0 54 0,17 19-54 16,2-8 54-16,-19-11-38 0,0 0 38 15,18 9-38-15,2-4 38 0,-20-5-27 0,0 0 27 0,20 0-27 16,1-7 27-16,-21 7-17 0,0 0 17 0,20-7-16 15,0-8 16-15,-3 0-2 0,0-2 2 0,-4 1-1 16,-5 2 1-16,1 1-2 0,-4-3 2 0,2 1-1 16,2-1 1-16,-9 16 0 0,0 0 0 0,10-18 0 15,4-5 0-15,-14 23 1 0,0 0-1 0,14-24 2 16,0-1-2-16,-14 25 5 0,0 0-5 0,16-29 5 16,-2-2-5-16,-14 31 3 0,0 0-3 0,16-36 3 0,1-4-3 15,-17 40 2-15,0 0-2 0,12-41 2 16,2-3-2-16,-14 44 0 0,0 0 0 0,12-45 0 0,-3 1 0 15,-9 44 0-15,0 0 0 0,7-48 0 0,0 0 0 0,-7 48 3 16,0 0-3-16,3-55 4 0,1-3-4 0,-4 58 2 16,0 0-2-16,0-59 3 0,0-2-3 15,0 61 5-15,0 0-5 0,-4-72 6 0,-1-9-6 0,5 81 13 16,0 0-13-16,-7-84 14 0,0-3-14 0,7 87 3 16,0 0-3-16,-7-79 4 0,-1 5-4 15,8 74 21-15,0 0-21 0,-9-65 21 0,0 9-21 0,9 56 22 16,0 0-22-16,-10-50 22 0,3 7-22 0,7 43 22 0,0 0-22 15,-9-61 23-15,-1-11-23 0,10 72 4 0,0 0-4 16,-9-69 5-16,0-1-5 0,9 70 15 16,0 0-15-16,-9-70 15 0,1-2-15 0,8 72 8 0,0 0-8 15,-9-77 9-15,6-4-9 0,3 81 3 0,0 0-3 0,-2-79 4 16,2-6-4-16,0 85 6 0,0 0-6 0,0-76 7 16,0 1-7-16,0 75 7 0,0 0-7 0,0-69 7 15,-2 4-7-15,2 65 0 0,0 0 0 0,-2-53 0 16,2 12 0-16,0-2 0 0,-3 7 0 0,-1 0 0 15,3 2 0-15,1 34 0 0,0 0 0 0,-7-51 0 16,1-13 0-16,-1 6-2 0,0 3 2 0,4 7-2 16,-2 9 2-16,5 39 0 15,0 0 0-15,-5-47 0 0,-1 3 0 0,6 44 0 0,0 0 0 0,-3-48 0 16,1-3 0-16,2 51 0 0,0 0 0 0,-5-72 1 16,1-16-1-16,4 88 0 0,0 0 0 0,-3-84 1 15,3-3-1-15,0 87-2 0,0 0 2 0,0-84-1 16,3 4 1-16,-3 80-2 0,0 0 2 0,0-83-1 0,-3-2 1 0,3 85-2 15,0 0 2-15,0-81-1 0,0 2 1 16,0 79-5-16,0 0 5 0,3-84-5 0,-1-1 5 16,5 13-20-16,2 8 20 0,-7 8-20 0,1 3 20 15,-3 53-14-15,0 0 14 0,4-60-13 0,-1-4 13 0,-3 64-27 16,0 0 27-16,3-68-27 0,6-4 27 0,-9 72-7 16,0 0 7-16,7-57-6 0,4 9 6 0,-11 48-10 15,0 0 10-15,8-46-10 0,6-2 10 0,-14 48-9 16,0 0 9-16,12-46-8 0,2 0 8 0,-14 46-1 0,0 0 1 15,13-45-1-15,-1-1 1 0,-12 46 0 16,0 0 0-16,8-45 0 0,1-1 0 0,-9 46 2 0,0 0-2 16,9-44 2-16,0-4-2 0,-9 48 0 15,0 0 0-15,8-43 1 0,3 3-1 16,-11 40 0-16,0 0 0 0,10-36 0 0,2 6 0 0,-12 30-14 0,0 0 14 0,13-26-13 16,-1 5 13-16,-12 21-35 0,0 0 35 0,12-19-34 15,2 4 34-15,-14 15-36 0,0 0 36 0,14-14-35 16,0 4 35-16,-14 10-33 0,0 0 33 0,14-5-33 15,-2-2 33-15,14-5-30 0</inkml:trace>
  <inkml:trace contextRef="#ctx0" brushRef="#br0" timeOffset="8640.885">29402 10637 135 0,'0'0'0'0,"5"-2"0"0,2-6 0 15,-7 8 34-15,0 0-34 0,5-4 34 0,-1 1-34 0,-4 3 44 16,0 0-44-16,0 0 44 0,3 0-44 0,-3 0 58 16,0 0-58-16,0 0 58 0,0 0-58 0,0 0 44 15,0 0-44-15,0 0 44 0,0 0-44 0,0 0 37 16,0 0-37-16,0 0 38 0,0 0-38 0,0 0 16 15,0 0-16-15,0 0 17 0,-2 1-17 0,2-1 42 16,0 0-42-16,-1 4 42 0,-1 3-42 0,2-7 32 16,0 0-32-16,-4 10 32 0,-1 11-32 0,5-21 48 15,0 0-48-15,-7 18 49 0,-2 6-49 0,9-24-82 0,0 0 82 16,-10 28-81-16,0 4 81 0,10-32-75 16,0 0 75-16,-11 36-74 0,2 7 74 0,9-43-58 15,0 0 58-15,-8 36-58 0,1 0 58 0,1-2-45 0,5-1 45 0,-3-4-45 16,1-5 45-16,3-24-37 0,0 0 37 0,-6 39-36 15,0 9 36-15,6-48-23 0,0 0 23 16,-6 52-22-16,1 8 22 0,5-60-11 16,0 0 11-16,-3 58-10 0,-1 2 10 0,4-60-28 0,0 0 28 0,-2 77-28 15,4 14 28-15,-2-91 0 0,0 0 0 0,0 87 0 16,2 1 0-16,-2-88-3 0,0 0 3 0,0 85-3 16,2-3 3-16,-2-82 0 0,0 0 0 15,0 86 0-15,1 1 0 0,-1-87 0 0,0 0 0 0,0 95 1 16,2 1-1-16,-2-96 3 0,0 0-3 0,0 102 4 15,-2 6-4-15,2-108 0 0,0 0 0 0,-3 105 1 0,-4-1-1 16,7-104 0-16,0 0 0 0,-4 93 1 0,1-4-1 16,3-89 2-16,0 0-2 0,-7 86 2 15,-4-4-2-15,11-82 0 0,0 0 0 16,-10 79 0-16,-2-2 0 0,12-77-1 0,0 0 1 0,-12 70 0 0,-2-5 0 16,14-65-1-16,0 0 1 0,-16 60-1 0,-1-5 1 15,17-55-4-15,0 0 4 0,-18 51-4 0,-1-6 4 0,19-45-3 16,0 0 3-16,-16 34-2 15,4-12 2-15,12-22 0 0,0 0 0 0,-14 26 0 16,2-4 0-16,12-22 0 0,0 0 0 0,-14 24 0 0,-2 0 0 16,16-24 1-16,0 0-1 0,-15 19 1 0,-1-2-1 0,0-1 4 0,1-1-4 15,6-8 4-15,7-4-4 0,-3 2 54 0,0-1-54 16,-6 4 55-16,-3-1-55 0,14-7 55 16,0 0-55-16,-17 11 56 0,-2-1-56 0,19-10 44 0,0 0-44 0,-28 12 45 15,-7-4-45-15,35-8 38 0,0 0-38 16,-33 7 38-16,0-2-38 0,33-5 45 0,0 0-45 0,-31 4 46 15,-1-4-46 1,32 0 46-16,0 0-46 0,-29-2 46 0,2-1-46 0,0-4 47 16,0-2-47-16,8 2 47 0,7 2-47 0,-4-3 42 0,1-3-42 0,1-4 43 15,0-4-43-15,14 19 28 0,0 0-28 0,-16-24 28 16,0-5-28-16,16 29 9 0,0 0-9 16,-19-31 10-16,-3-8-10 0,22 39 19 0,0 0-19 0,-21-36 20 15,0-2-20-15,21 38 22 0,0 0-22 0,-21-36 22 16,2 0-22-16,19 36 14 0,0 0-14 0,-19-39 15 15,1 1-15-15,18 38 0 0,0 0 0 0,-14-41 0 16,2-9 0-16,12 50-7 0,0 0 7 0,-5-55-7 0,3-8 7 16,2 63-17-16,0 0 17 0,2-80-17 0,1-15 17 15,-3 95-26-15,0 0 26 0,7-85-26 0,2 1 26 16,-9 84-13-16,0 0 13 0,9-74-13 0,-1 7 13 16,-8 67 0-16,0 0 0 0,9-51 0 15,-2 12 0-15,2 1 0 0,0 9 0 0,-1-4 1 0,-1 2-1 16,-7 31 8-16,0 0-8 0,11-39 8 0,3-11-8 0,-14 50 9 15,0 0-9-15,14-56 10 0,1-15-10 16,-4-7 33-16,-4-10-33 0,1 15 34 0,1 4-34 0,-9 69 17 16,0 0-17-16,7-86 17 0,0-13-17 0,-4 15 29 15,-3 7-29-15,2 10 29 0,0 9-29 0,-2 58 20 0,0 0-20 16,2-72 20-16,1-5-20 0,-3 12 10 0,0 3-10 16,4 14 11-16,1 12-11 15,-5 36 18-15,0 0-18 0,7-73 18 0,3-22-18 0,-3 10 14 16,-1-3-14-16,-3 10 15 0,-3-1-15 0,0 79 25 0,0 0-25 0,-2-110 26 15,-3-15-26-15,5 125 6 0,0 0-6 0,-7-146 7 16,-2-20-7-16,9 166 10 0,0 0-10 16,-8-166 10-16,-1-7-10 0,0 29 3 0,1 21-3 15,1 20 4-15,0 14-4 0,7 89 0 0,0 0 0 0,-7-111 0 16,0-16 0-16,7 127-14 0,0 0 14 0,-6-130-13 16,1-7 13-16,-2 20-18 0,-1 14 18 0,2 18-18 15,1 16 18-15,5 69-17 0,0 0 17 0,-10-77-16 16,-3 2 16-16,13 75-4 0,0 0 4 0,-15-69-4 15,-3 6 4-15,18 63-22 0,0 0 22 0,-19-53-22 0,-4 10 22 16,23 43-7-16,0 0 7 0,-20-38-6 16,0 9 6-16,20 29-34 0,0 0 34 0,-15-22-34 15,4 8 34-15,11 14-41 0,0 0 41 0,-12-14-40 0,2 2 40 16,10 12-45-16,0 0 45 0,-9-10-44 0,0 3 44 0,9 7-64 16,0 0 64-16,-7-5-64 0,2-2 64 0,5 7-57 15,0 0 57-15,-5-2-57 16,1-1 57-16,4 3-58 0,0 0 58 0,-3 0-57 0,1 0 57 0,2 0-74 15,0 0 74-15,0 0-73 0,0 0 73 0,0 0-82 16,0 0 82-16,0 0-82 0,-2 3 82 0,1-1-137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9T08:00:55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13076 315 0,'0'0'0'0,"8"2"0"16,10 3 0-16,-18-5 29 0,0 0-29 0,3 0 29 15,-6 0-29-15,3 0 36 0,0 0-36 0,-5 0 37 16,1-3-37-16,4 3 10 0,0 0-10 0,-3 0 11 16,1-2-11-16,2 2 4 0,0 0-4 15,-4 0 5-15,-1 0-5 0,5 0 37 0,0 0-37 0,-7 0 38 16,2 0-38-16,5 0 45 0,0 0-45 0,-3 0 46 16,-3 0-46-16,6 0 40 0,0 0-40 0,-7 0 41 0,6 0-41 15,1 0 47-15,0 0-47 0,-7 0 47 16,5 0-47-16,2 0 30 0,0 0-30 0,-7 0 30 15,2 0-30-15,5 0 15 0,0 0-15 0,-4 0 16 0,-1 0-16 0,5 0 12 16,0 0-12-16,-7 0 12 16,5 0-12-16,2 0 9 0,0 0-9 0,-3 0 10 0,-1 2-10 0,4-2 3 15,0 0-3-15,-5 3 4 0,5-3-4 0,0 0 12 16,0 0-12-16,-3 0 12 0,-3 0-12 0,6 0 8 16,0 0-8-16,-3 2 8 0,3-2-8 0,0 0 8 15,0 0-8-15,0 0 9 0,-5 2-9 0,5-2 3 16,0 0-3-16,0 0 4 0,0 5-4 0,0-5 0 15,0 0 0-15,5 8 1 0,7 4-1 0,-12-12 10 16,0 0-10-16,21 16 11 0,5 4-11 0,-26-20 55 16,0 0-55-16,33 23 56 0,7 1-56 15,-40-24 24-15,0 0-24 0,42 25 25 0,5 3-25 0,-47-28 21 16,0 0-21-16,51 27 21 0,3 2-21 0,-4-3 28 0,-3-4-28 16,-15-3 28-16,-8-4-28 0,-24-15 19 0,0 0-19 0,30 18 20 15,3 4-20-15,-33-22-8 16,0 0 8-16,26 24-7 0,0 0 7 15,-26-24-173-15,0 0 173 0,17 37-173 16,-1 8 173-16,-16-45-99 0,0 0 99 0,31 82-533 0,-62-164 533 0</inkml:trace>
  <inkml:trace contextRef="#ctx0" brushRef="#br0" timeOffset="1698.312">1716 13383 102 0,'0'0'0'0,"3"0"18"0,3 0-18 0,-3 0 19 15,2 0-19-15,-5 0 46 0,0 0-46 0,0 0 46 16,0 0-46-16,0 0 39 0,-5-2-39 0,5 2 40 15,-3-3-40-15,3 3 26 0,0 0-26 0,0 0 26 0,3 0-26 16,-3 0 28-16,4 2-28 0,-3-1 28 16,6 1-28-16,-1 1 22 0,-1 1-22 0,5-1 22 15,-1 2-22-15,-9-5 25 0,0 0-25 0,14 6 26 0,-2-1-26 0,-12-5 14 16,0 0-14-16,18 7 15 0,-1-1-15 0,-17-6 28 16,0 0-28-16,21 7 28 15,3-2-28-15,-24-5 19 0,0 0-19 0,30 6 20 16,1-1-20-16,-31-5 35 0,0 0-35 0,33 3 35 0,0-1-35 15,-33-2 42-15,0 0-42 0,35 3 42 0,0-1-42 0,-35-2 50 16,0 0-50-16,37 2 51 0,-2-2-51 0,-35 0 37 16,0 0-37-16,34-2 38 0,3 0-38 15,-37 2 10-15,0 0-10 0,42-3 10 0,-2-1-10 0,-40 4 13 16,0 0-13-16,45-3 14 0,2 1-14 0,-47 2 24 0,0 0-24 16,47 0 25-16,4 4-25 15,-51-4 12-15,0 0-12 0,43 3 12 0,3 2-12 0,-46-5 10 16,0 0-10-16,38 2 10 0,-7 1-10 0,-31-3 17 0,0 0-17 0,30-1 17 15,-2-3-17-15,-28 4 14 0,0 0-14 16,26-7 15-16,0-1-15 0,-26 8 9 0,0 0-9 16,21-9 9-16,3 1-9 0,-24 8 9 15,0 0-9-15,18-7 10 0,3 2-10 0,-21 5 8 0,0 0-8 0,14-2 8 16,1 2-8-16,-15 0 8 0,0 0-8 0,14 0 8 16,-2 2-8-16,-12-2 3 0,0 0-3 0,13 1 4 15,-8 3-4-15,-5-4 6 0,0 0-6 0,5 0 6 16,2 0-6-16,-7 0 22 0,0 0-22 0,3 0 22 15,-3 0-22-15,0 0 0 0,0 0 0 0,0 0 1 16,0 0-1-16,0 0-17 0,0 0 17 0,0 0-17 16,0 0 17-16,0 0-63 0,0 0 63 0,0 0-62 15,0 0 62-15,0 0-122 0,0 0 122 0,0 0-122 0,0 0 122 0,0 0-150 16,0 0 150-16,2-7-149 16,2-2 149-16,-1-3-354 0</inkml:trace>
  <inkml:trace contextRef="#ctx0" brushRef="#br0" timeOffset="2345.651">2564 13195 740 0,'0'0'0'0,"18"0"0"16,8-2 0-16,-26 2 99 0,0 0-99 0,0 0 99 16,-14-2-99-16,14 2 53 0,0 0-53 0,-9 0 53 15,1 0-53-15,8 0 39 0,0 0-39 0,-7 0 39 16,5 0-39-16,2 0 0 0,0 0 0 0,-4 0 1 16,1 0-1-16,3 0 15 0,0 0-15 0,0 0 15 15,-2 0-15-15,2 0 39 0,0 0-39 0,0 0 40 16,2 4-40-16,-2-4 30 0,0 0-30 0,7 6 30 15,7 0-30-15,-14-6 39 0,0 0-39 0,15 12 39 16,12 5-39-16,-27-17 15 0,0 0-15 0,26 18 16 16,7 3-16-16,-33-21-19 0,0 0 19 0,29 19-18 15,6 0 18-15,-35-19-33 0,0 0 33 0,35 17-33 16,2 0 33-16,-37-17-38 0,0 0 38 0,35 15-37 0,1-3 37 16,-36-12-35-16,0 0 35 0,28 12-34 0,0-3 34 0,-7-2-23 15,-4-2 23-15,-5 2-22 16,-6-5 22-16,-1 1-11 0,-2 0 11 0,-3-3-11 15,4 4 11-15,-4-4 0 0,5 0 0 0,-5 0 0 0,0 0 0 0,0 0 7 16,0 0-7-16,0 0 7 0,0 0-7 0,0 0 27 16,0 3-27-16,0-3 27 15,0 0-27-15,0 0 21 0,0 0-21 0,0 0 21 0,0 0-21 0,0 0 5 16,0 0-5-16,0 0 5 0,-3 4-5 0,3-4 3 16,0 0-3-16,-2 5 4 0,-2 0-4 0,4-5 2 0,0 0-2 15,-8 10 3-15,2 2-3 0,6-12 9 16,0 0-9-16,-12 17 10 0,-5 9-10 0,17-26 32 0,0 0-32 0,-16 27 33 15,-1 3-33 1,17-30 26-16,0 0-26 0,-25 34 26 0,3 5-26 0,22-39 34 0,0 0-34 0,-26 40 34 16,-2 2-34-16,28-42 38 0,0 0-38 0,-26 45 38 15,-4 1-38-15,30-46 38 0,0 0-38 0,-21 40 39 16,0-8-39-16,21-32 4 0,0 0-4 0,-14 28 4 16,-1-8-4-16,15-20-65 0,0 0 65 0,-9 17-64 15,0-6 64-15,9-11-166 0,0 0 166 16,-5 3-166-16,5-8 166 0,-9 3-741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9T08:02:44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14432 12254 102 0,'0'0'0'0,"0"0"0"0,0 0 0 0,0 0 11 0,0 0-11 0,0 0 11 15,0 0-11-15,0 0 28 0,0 0-28 16,0 0 28-16,0 0-28 0,0 0 12 0,0 0-12 0,0 0 13 16,0 0-13-16,0 0 19 15,0 0-19-15,0 0 20 0,0 0-20 0,0 0 14 0,0 0-14 0,0 0 15 16,0 0-15-16,0 0 16 0,0 0-16 0,0 0 17 15,0 0-17-15,0 0 15 0,0 0-15 0,0 0 16 16,0 0-16-16,0 0 16 0,0 0-16 0,0 0 17 16,0 0-17-16,0 0 4 0,0 0-4 0,0 0 4 15,0 0-4-15,0 0 7 0,0 0-7 0,0 0 8 16,0 0-8-16,0 0 3 0,0 0-3 0,0 0 3 16,-9 24-3-16,4-7 5 0,-4 4-5 0,2-4 6 15,2-2-6-15,0 1 7 0,1-1-7 0,2-3 7 0,1-3-7 16,1-9 22-16,0 0-22 0,-2 15 23 0,-2 4-23 15,4-19 7-15,0 0-7 0,-7 19 7 0,2 3-7 16,5-22 16-16,0 0-16 0,-5 29 17 0,-4 4-17 0,9-33 15 16,0 0-15-16,-8 34 15 0,-1 2-15 0,9-36 15 15,0 0-15-15,-7 41 16 0,2 2-16 16,5-43 9-16,0 0-9 0,-6 43 10 0,3 1-10 0,3-44 9 16,0 0-9-16,0 45 10 0,2-2-10 0,-2-43 8 15,0 0-8-15,3 44 8 0,1-1-8 0,-4-43 8 16,0 0-8-16,5 46 8 0,0 2-8 0,-5-48 3 15,0 0-3-15,7 48 4 0,-2 2-4 0,2-4 6 0,-3-1-6 16,1-9 6-16,-2-7-6 0,-3-29 7 16,0 0-7-16,6 46 7 0,-1 4-7 0,-5-50 22 0,0 0-22 15,7 56 23-15,3 6-23 0,-3-9 2 16,2-3-2-16,-4-6 3 0,2-4-3 0,-7-40 7 0,0 0-7 16,9 49 7-16,-6 8-7 0,-3-57 3 0,0 0-3 0,9 72 4 15,2 12-4-15,-11-84 5 0,0 0-5 16,7 79 6-16,1 1-6 0,-8-80 22 0,0 0-22 0,4 81 22 15,1-3-22-15,-5-78 20 0,0 0-20 0,3 81 20 16,1 1-20-16,1-10 16 0,-3-9-16 0,1-25 17 16,1-19-17-16,-4-19 27 0,0 0-27 0,3 34 27 15,3 6-27-15,-6-40 12 0,0 0-12 16,0 42 13-16,0 5-13 0,0-47 18 0,0 0-18 0,0 44 19 16,-4-1-19-16,4-5 33 0,0-2-33 0,0-14 34 15,-2-5-34-15,-1 4 18 0,-1-1-18 0,3 8 18 16,2 3-18-16,-1-31 29 0,0 0-29 0,0 34 29 15,-1-3-29-15,1-31 20 0,0 0-20 0,1 37 20 16,3 6-20-16,-4-43 27 0,0 0-27 0,0 40 27 0,2-3-27 16,-2-37 13-16,0 0-13 0,1 38 14 0,5 0-14 0,-6-38 5 15,0 0-5-15,3 30 6 0,-1-2-6 16,-2-28 8-16,0 0-8 0,3 22 9 0,-3-6-9 0,0-16 13 16,0 0-13-16,4 17 14 0,-4-2-14 15,0-15 15-15,0 0-15 0,0 12 15 0,0-2-15 16,0-10 34-16,0 0-34 0,0 7 34 0,-4-2-34 0,4-5 5 15,0 0-5-15,0 4 5 0,0-1-5 0,0-3 27 16,0 0-27-16,4 4 27 0,-4-3-27 0,0-1 20 16,0 0-20-16,0 0 20 0,2 4-20 0,-2-4 16 15,0 0-16-15,0 0 17 0,0 0-17 0,0 0 18 0,0 0-18 16,0 0 18-16,0 0-18 0,0 0 8 16,0 0-8-16,0 0 9 0,1 5-9 0,-1-5 16 0,0 0-16 0,0 3 17 15,2-1-17-15,-2-2-35 0,0 0 35 16,0 3-34-16,0-1 34 0,0-2-36 0,0 0 36 0,0 4-35 15,-2-3 35-15,2-1-26 0,0 0 26 16,0 0-25-16,0 0 25 0,0 0-36 0,-1 4 36 0,1-4-36 16,-2 3 36-16,2-3-7 0,-4 4 7 0,4-4-7 15,0 3 7-15,0-3-28 0,0 0 28 0,0 0-28 16,0 5 28-16,0-5-6 0,0 0 6 0,0 4-6 16,-3-1 6-16,3-3-10 0,0 0 10 0,-2 3-9 15,2 1 9-15,0-4-16 0,0 0 16 0,-3 3-15 0,3 1 15 16,0-4-72-16,0 0 72 0,0 3-72 15,0 1 72-15,0-4-105 0,0 0 105 0,-6-18-105 16,-1-11 105-16,-5-17-592 0</inkml:trace>
  <inkml:trace contextRef="#ctx0" brushRef="#br0" timeOffset="1617.862">16322 10107 135 0,'0'0'0'0,"-4"4"0"0,1 4 0 0,3-8 51 0,0 0-51 16,0 0 51-16,0 0-51 0,0 0 11 0,0 0-11 16,0 0 11-16,0 0-11 0,0 0 4 15,0 0-4-15,0 0 5 0,0 4-5 0,0 1 3 0,0 0-3 16,0 2 4-16,3 0-4 0,-3-7 0 0,0 0 0 0,0 17 0 15,2 9 0-15,-2-2-1 0,-2 1 1 0,2-2-1 16,2-3 1-16,-2-20-5 0,0 0 5 0,2 34-5 16,0 6 5-16,-2-40-8 0,0 0 8 0,3 55-7 15,1 5 7-15,-4-60-8 0,0 0 8 0,5 72-8 16,-2 8 8-16,-3-80-1 0,0 0 1 0,4 115-1 16,3 19 1-16,-7-134-1 0,0 0 1 0,3 133 0 15,1 8 0-15,-4-141-1 0,0 0 1 0,0 135 0 16,0-1 0-16,0-134 0 0,0 0 0 0,-4 135 1 15,1-1-1-15,3-134 0 0,0 0 0 0,-2 140 1 16,-3 6-1-16,-2-21 3 0,0-11-3 0,5-14 3 16,-1-15-3-16,3-85 6 0,0 0-6 0,-4 96 6 15,2 7-6-15,-6-19 22 0,-5-8-22 0,10-13 23 0,3-13-23 0,0-50 31 16,0 0-31-16,-5 65 31 0,0 3-31 16,5-68 29-16,0 0-29 0,-7 69 29 0,1 1-29 0,-2-13 44 15,4-8-44-15,1-18 45 0,6-14-45 16,-3-17 40-16,0 0-40 0,0 40 40 0,2 9-40 15,-2-49 40-15,0 0-40 0,7 74 41 0,0 20-41 0,-5-17 34 16,-4-5-34-16,4-8 35 0,1-10-35 0,-3-54 15 16,0 0-15-16,2 65 15 0,1 4-15 15,-3-69 31-15,0 0-31 0,5 67 31 0,2 3-31 0,-7-25 10 16,-3-13-10-16,1-3 11 0,2-10-11 0,0-19 36 0,0 0-36 16,-2 34 36-16,2 9-36 0,0-43 18 0,0 0-18 15,0 45 19-15,2 4-19 0,-2-49 29 16,0 0-29-16,0 52 29 0,-2 3-29 0,1-6 6 0,-6-2-6 15,5-8 7-15,2-6-7 16,0-33 27-16,0 0-27 0,0 44 27 0,0 7-27 16,0-51 12-16,-5 52 0 0,1 1-12 0,-4-8 18 0,-3-4-18 0,9-7 18 15,-1-5-18-15,1 0 15 0,0 2-15 0,2-9 15 16,0 1-15-16,0-23 34 0,0 0-34 0,0 32 35 16,-1 7-35-16,1-39 18 0,0 0-18 0,0 42 18 15,-4 0-18-15,4-42 18 0,0 0-18 0,-5 40 19 16,2-2-19-16,-3-3 5 0,-1 0-5 0,7-8 5 15,4-3-5-15,-4 0 14 0,0-2-14 0,2-3 15 0,5-5-15 16,-7 1 14-16,0 1-14 0,1-3 15 16,3-1-15-16,-4-12 15 0,0 0-15 0,3 14 15 15,1 0-15-15,-4-14 16 0,0 0-16 0,0 15 17 0,1 2-17 16,-1-17 15-16,0 0-15 0,2 14 16 0,-2-2-16 16,0-12 4-16,0 0-4 0,0 9 5 0,2-2-5 0,-2-7-2 15,0 0 2-15,0 5-1 0,0-2 1 0,0-3-42 16,0 0 42-16,0 0-41 0,0 0 41 0,0 0-32 15,0 0 32-15,-2-12-32 0,0-8 32 0,1-13-931 16</inkml:trace>
  <inkml:trace contextRef="#ctx0" brushRef="#br0" timeOffset="3196.537">18322 12836 124 0,'0'0'0'0,"0"31"0"0,2 24 0 0,-2-55 49 16,0 0-49-16,3 82 50 0,4 28-50 0,-7-110 41 15,0 0-41-15,3 103 41 0,3 1-41 0,-6-104 42 16,0 0-42-16,0 101 42 0,-6-3-42 0,6-98 35 16,0 0-35-16,-3 93 36 0,-4-8-36 15,7-85 3-15,0 0-3 0,-5 86 4 0,-4-7-4 0,9-79 27 16,0 0-27-16,-16 73 27 0,-3-1-27 0,19-72 28 0,0 0-28 15,-12 57 28-15,0-13-28 0,12-44 31 0,0 0-31 0,-12 48 31 16,1-1-31-16,11-47 32 0,0 0-32 0,-7 34 32 16,-1-7-32-16,8-27 32 0,0 0-32 15,-9 38 32-15,0 3-32 0,9-41 43 0,0 0-43 0,-9 43 44 16,6 3-44-16,3-46 25 0,0 0-25 0,-5 43 26 16,3 0-26-16,2-43 28 15,0 0-28-15,0 41 28 0,0-3-28 0,0-38 22 0,0 0-22 16,3 42 23-16,3 1-23 0,-6-43 16 0,0 0-16 0,7 50 17 15,1 3-17-15,-8-53 10 0,0 0-10 0,9 57 10 16,3 1-10-16,-12-58 26 0,0 0-26 0,9 70 26 16,3 11-26-16,-12-81 12 15,0 0-12-15,11 75 12 0,-1 2-12 0,-10-77 35 0,0 0-35 0,4 75 35 16,-3-3-35-16,-1-72 11 0,0 0-11 0,-1 69 11 16,-6-6-11-16,7-63 0 0,0 0 0 0,-4 43 0 0,1-17 0 15,3-26-6-15,0 0 6 0,-6 25-6 16,1-4 6-16,5-21-5 0,0 0 5 0,-7 17-4 0,5-3 4 15,2-14 1-15,0 0-1 0,-5 10 2 0,2 0-2 0,3-10 11 16,0 0-11-16,-4 6 11 0,1-1-11 0,3-5-3 16,0 0 3-16,-4 5-3 0,3-2 3 15,1-3-71-15,0 0 71 0,1 4-70 0,6-1 70 0,-7-3-133 16,0 0 133-16,16-8-133 0,7-8 133 0,-23 16-159 16,0 0 159-16,22-34-159 0,3-16 159 0,22-34-276 15</inkml:trace>
  <inkml:trace contextRef="#ctx0" brushRef="#br0" timeOffset="4388.807">20273 13362 124 0,'0'0'0'0,"-4"0"0"0,-2-1 0 0,6 1 72 16,-2-2-72-16,2 2 72 0,0 0-72 0,0 0 68 15,0 0-68-15,0 0 68 0,0 0-68 0,0 0 55 16,0 2-55-16,0-2 56 0,2 3-56 0,-2-3 47 0,1 4-47 0,-1-4 48 16,2 3-48-16,-2-3 36 0,0 5-36 15,0-1 37-15,-2-1-37 0,2-3 15 0,0 0-15 0,-1 9 16 16,-1 4-16-16,2-13 21 0,0 0-21 16,-7 21 21-16,2 3-21 0,5-24 14 0,0 0-14 0,-6 34 15 15,3 7-15 1,-6-3 16-16,2 0-16 0,5-9 17 0,-1-5-17 15,3-24 15-15,0 0-15 0,-4 41 16 0,1 8-16 0,3-49 9 0,0 0-9 0,-2 62 10 16,-1 10-10-16,3-72 16 0,0 0-16 0,-2 91 17 16,0 15-17-16,2-106 14 0,0 0-14 0,4 103 15 15,1 3-15-15,-5-106 15 0,0 0-15 0,3 103 16 16,4-4-16-16,-7-18 9 0,0-14-9 0,0-13 10 16,0-13-10-16,0-41 34 0,0 0-34 0,0 64 34 0,2 8-34 15,-2-11 9-15,0-2-9 0,2-16 10 0,3-18-10 16,-5-25 0-16,0 0 0 0,2 50 1 0,5 12-1 15,-7-62 2-15,0 0-2 0,2 82 3 0,-1 17-3 0,1-20 35 16,0-10-35-16,0-25 35 0,-2-20-35 16,0-24 45-16,0 0-45 0,3 43 45 0,1 3-45 0,-4-46 69 15,0 0-69-15,5 40 69 0,-3-6-69 16,-2-34 53-16,0 0-53 0,1 31 53 0,1-11-53 0,-2-20 40 16,0 0-40-16,0 19 41 0,0-9-41 0,0-10-1 15,0 0 1-15,0 11 0 0,0-5 0 16,0-6-57-16,0 0 57 0,0 6-56 0,0-3 56 0,0-3-136 15,0 0 136-15,0-15-136 0,0-13 136 0,0 28-126 0,0 0 126 16,-5-51-125-16,-4-19 125 0,-3-52-600 0</inkml:trace>
  <inkml:trace contextRef="#ctx0" brushRef="#br0" timeOffset="7310.087">18209 11144 113 0,'0'0'0'0,"7"-9"0"0,1-3 0 0,-8 12 21 15,0 0-21-15,4-3 21 0,-3 8-21 0,-1-5 34 16,0 0-34-16,0 7 35 0,-1 3-35 0,1-10 21 16,0 0-21-16,-2 14 21 0,0 5-21 0,2-19 29 15,0 0-29-15,0 22 29 0,0 2-29 0,0-24 12 0,0 0-12 16,0 31 13-16,2 3-13 0,-2-34 29 0,0 0-29 16,2 38 29-16,1-2-29 0,-3-36 0 15,0 0 0-15,5 39 0 0,-1 6 0 0,-4-45 13 0,0 0-13 16,5 49 14-16,-5 1-14 0,0-50 15 0,0 0-15 0,2 57 16 15,-2 1-16-15,0-58 45 0,0 0-45 0,-2 60 45 16,-1-2-45-16,3-58 44 0,0 0-44 0,-4 60 44 16,2-2-44-16,2-58 35 0,0 0-35 15,-5 69 35-15,0 4-35 0,5-73 34 0,0 0-34 0,-5 69 35 16,1-4-35-16,4-65 14 0,0 0-14 0,-1 55 15 16,1-9-15-16,0-46 20 0,0 0-20 0,0 64 20 15,-4 7-20-15,4-71 15 0,0 0-15 0,0 72 15 16,4 6-15-16,-4-78 16 0,0 0-16 0,1 77 17 15,3 3-17-15,-4-80 4 0,0 0-4 0,3 74 4 16,1 1-4-16,-4-75 0 0,0 0 0 0,0 72 1 16,0-3-1-16,0-69-2 0,0 0 2 0,-4 70-1 0,-1-2 1 15,5-68-66-15,0 0 66 0,-3 48-65 0,-4-13 65 16,7-35-149-16,0 0 149 0,-6 29-148 0,1-9 148 16,-5 30-272-16</inkml:trace>
  <inkml:trace contextRef="#ctx0" brushRef="#br0" timeOffset="9334.421">14219 12122 113 0,'0'0'0'0,"16"-5"0"0,6-4 0 15,-22 9 21-15,0 0-21 0,4-1 21 16,-13 4-21-16,9-3 26 0,0 0-26 0,-5 2 26 0,-4 1-26 0,9-3 24 16,0 0-24-16,-7 4 25 0,2-3-25 0,5-1 15 15,0 0-15-15,-5 4 15 0,1-1-15 0,4-3 18 16,0 0-18-16,0 11 19 0,-3 2-19 0,3-13 8 16,0 0-8-16,0 19 9 0,3 0-9 0,-3-19 9 15,0 0-9-15,2 20 10 0,5-1-10 0,-7-19 8 0,0 0-8 16,5 17 8-16,4 1-8 0,-9-18 23 0,0 0-23 15,16 13 24-15,1-1-24 0,-17-12 6 0,0 0-6 16,21 7 7-16,0-2-7 16,-21-5 45-16,0 0-45 0,26-3 46 0,-2-6-46 0,-24 9 31 0,0 0-31 0,23-10 31 15,-2-4-31-15,-21 14 23 0,0 0-23 16,16-15 24-16,-2-4-24 0,-14 19 28 0,0 0-28 0,8-14 28 16,-4 4-28-16,-4 10 60 0,0 0-60 0,3-7 60 15,-1 2-60-15,-2 5 64 16,0 0-64-16,0-5 65 0,-2 0-65 0,2 5 64 0,0 0-64 0,-3-5 64 15,-4-1-64-15,7 6 48 0,0 0-48 0,-11-8 49 16,-1-2-49-16,12 10 49 0,0 0-49 0,-15-12 50 16,-3 0-50-16,18 12 31 15,0 0-31-15,-17-12 31 0,-1 1-31 0,18 11 23 0,0 0-23 0,-15-8 24 0,2-1-24 16,13 9 17-16,0 0-17 0,-8-3 17 16,2-4-17-16,6 7 27 0,0 0-27 0,-7-3 27 0,6 1-27 15,1 2 20-15,0 0-20 0,0 0 20 0,-5-4-20 16,5 4 10-16,0 0-10 0,0 0 10 0,0 0-10 0,0 0 18 15,0 0-18-15,0 0 18 0,0 0-18 0,0 0 1 16,0 0-1-16,0 0 1 0,0 0-1 16,0 0-17-16,0 0 17 0,0 0-17 0,0 0 17 15,0 0-41-15,0 0 41 0,0 0-40 0,0 0 40 16,0 0-38-16,0 0 38 0,0 0-38 16,0 4 38-16,0-4-136 0,0 0 136 0,1 12-135 0,3 3 24 15,-4-15 111-15,0 7-110 0,-5-7 110 0,1 7-570 16</inkml:trace>
  <inkml:trace contextRef="#ctx0" brushRef="#br0" timeOffset="10691.355">16386 9746 135 0,'0'0'0'0,"0"0"0"0,-5-3 0 0,5 3 16 0,0 0-16 0,-2-4 17 0,2-1-17 16,0 5 36-1,0 0-36-15,0-3 37 0,0-1-37 0,0 4 0 16,0 0 1-16,0-3-1 0,0 3-1 0,0 0 1 0,0 0-1 0,0 0 1 0,0 0-9 16,0 0 9-16,0 0-8 0,0 0 8 15,0 0-5-15,0 0 5 0,0 0-5 0,-5 1 5 0,0 1-1 16,1 0 1-16,-1 0 0 0,2-2 0 0,-1 3 11 16,-1-3-11-16,1 0 11 0,1 0-11 0,1 2 29 15,-1-1-29-15,3-1 29 0,-5 2-29 0,5-2 20 16,-4 2-20-16,4-2 20 0,0 0-20 0,0 0 5 15,-5 2-5-15,5-2 5 0,-4 3-5 0,4-3 4 16,0 3-4-16,0-3 4 0,-5 0-4 0,5 0 2 0,-3 2-2 16,3-2 3-16,0 0-3 0,0 0 1 0,-6 2-1 15,6-2 2-15,0 0-2 0,0 0 8 0,0 0-8 0,-3 2 8 16,-1 1-8-16,-3 2 0 0,-1 5 0 16,3-6 1-16,1-2-1 0,2-1 3 0,-1 1-3 0,-2 1 4 15,-2 3-4-15,-6 0 18 16,0 5-18-16,4-4 19 0,4-4-19 0,5-3 22 0,0 0-22 0,-4 7 23 15,-1-2-23-15,5-5 15 0,0 0-15 0,-7 10 15 16,0-1-15-16,7-9 18 0,0 0-18 0,-11 15 19 16,3 1-19-16,8-16 8 0,0 0-8 0,-12 15 9 15,3-3-9-15,9-12 4 0,0 0-4 16,-9 12 4-16,0 0-4 0,9-12 7 0,0 0-7 0,-3 12 7 16,-4-2-7-16,7-10 3 0,0 0-3 0,-2 12 3 15,-1 0-3-15,3-12 5 0,0 0-5 0,0 14 5 16,0 0-5-16,0-14 3 0,0 0-3 0,3 17 3 0,6 2-3 15,-9-19 0-15,0 0 0 0,9 17 0 0,3 2 0 16,-12-19-1-16,0 0 1 0,12 15 0 0,2-1 0 0,-14-14-4 16,0 0 4-16,16 13-4 0,3-6 4 15,-19-7-1-15,0 0 1 0,17 7 0 0,2-2 0 0,-19-5 0 16,0 0 0-16,18 5 0 0,-2-5 0 16,-16 0 2-16,0 0-2 0,17 0 2 0,0-3-2 15,-17 3 13-15,0 0-13 0,13-3 13 0,0-3-13 0,-13 6 15 16,0 0-15-16,13-8 15 0,-1 1-15 0,-12 7 25 15,0 0-25-15,9-9 26 0,-1 1-26 0,-8 8 20 16,0 0-20-16,6-10 20 0,-1-2-20 0,-5 12 46 16,0 0-46-16,3-11 46 0,1-1-46 0,-4 12 50 0,0 0-50 15,0-13 50-15,0-3-50 0,0 16 53 16,0 0-53-16,-4-19 54 0,-1-1-54 0,5 20 55 0,0 0-55 0,-5-24 56 16,-2 0-56-16,7 24 39 15,0 0-39-15,-5-19 40 0,-4-3-40 0,2 5 35 16,2 5-35-16,-2 0 36 0,5 5-36 0,-3 2 33 0,1 1-33 0,4-1 33 15,-3 3-33-15,-1 1 13 0,-1-1-13 0,0 0 14 16,1-1-14-16,-3-2 37 0,-1 1-37 0,2 1 37 16,3-1-37-16,-2 4 2 0,0 0-2 0,1-1 2 15,1-1-2-15,-1 0-17 0,-1-1 17 0,1 3-17 16,3-4 17-16,1 4-152 0,0 0 152 0,-11 12-152 16,-3 9 152-16,-12 13-747 0</inkml:trace>
  <inkml:trace contextRef="#ctx0" brushRef="#br0" timeOffset="13433.936">18188 11057 158 0,'0'0'0'0,"3"-4"0"0,4 2 0 0,-7 2 42 0,0 0-42 16,4-1 42-16,-3-1-42 0,-1 2 57 0,0 0-57 15,0 0 58-15,0-3-58 0,0 3 51 16,0 0-51-16,0 0 51 0,-3-4-51 0,3 4 44 0,0 0-44 16,0 0 44-16,-2-3-44 0,2 3 47 0,0 0-47 0,0 0 48 15,-7-4-48-15,7 4 47 0,0 0-47 0,-3-1 47 16,1 1-47-16,2 0 53 0,0 0-53 0,-4 0 54 16,3-4-54-16,1 4 38 0,0 0-38 0,-4 0 38 15,1-3-38-15,3 3 18 0,0 0-18 0,-4-2 18 16,-1 2-18-16,5 0 36 0,0 0-36 0,-5 0 37 15,-2-2-37-15,7 2 12 0,0 0-12 0,-5 0 12 16,-4 0-12-16,9 0 12 0,0 0-12 0,-7 0 12 0,0 0-12 16,7 0 1-16,0 0-1 0,-5 0 1 0,3 0-1 15,2 0-4-15,0 0 4 0,-5 4-3 0,1 3 3 16,1-2-26-16,-1 3 26 0,3 3-25 0,-3-3 25 0,4-8-21 16,0 0 21-16,-2 19-21 0,1 0 21 15,1-19-17-15,0 0 17 0,0 20-17 0,0 1 17 0,0-21-18 16,0 0 18-16,1 19-18 0,5-2 18 0,-6-17-4 15,0 0 4-15,3 15-3 0,6-3 3 16,-9-12-8-16,0 0 8 0,12 12-7 0,2-1 7 0,-14-11-1 16,0 0 1-16,17 5 0 0,4-2 0 0,-21-3-1 15,0 0 1-15,18 4 0 0,3-4 0 0,-21 0 0 16,0 0 0-16,20-4 1 0,3 1-1 0,-23 3 3 16,0 0-3-16,18-4 3 0,-3-1-3 0,-15 5 6 15,0 0-6-15,14-5 6 0,-3-2-6 0,-11 7 33 0,0 0-33 16,8-7 33-16,1-1-33 0,-9 8 25 0,0 0-25 0,5-9 26 15,0 1-26-15,-5 8 50 16,0 0-50-16,2-11 51 0,-4-1-51 0,2 12 47 0,0 0-47 16,-1-12 47-16,-6 0-47 0,7 12 36 0,0 0-36 0,-9-12 37 15,-1-6-37-15,10 18 35 0,0 0-35 0,-13-14 35 16,-2 0-35-16,15 14 32 0,0 0-32 16,-14-14 33-16,-5 2-33 0,19 12 32 0,0 0-32 0,-16-12 32 15,2-1-32-15,14 13 32 0,0 0-32 0,-16-14 32 16,1 0-32-16,15 14 54 0,0 0-54 0,-14-13 55 15,1-1-55-15,13 14 53 0,0 0-53 0,-10-12 54 16,3 3-54-16,7 9 3 0,0 0-3 0,-7-8 4 16,4 4-4-16,3 4 3 0,0 0-3 0,-2-5 3 0,-2 2-3 15,4 3-110-15,0 0 110 0,-3 0-110 0,1 0 110 16,2 0-105-16,0 0 105 0,-28 0-105 0,-12 1 105 0,-26 1-927 16</inkml:trace>
  <inkml:trace contextRef="#ctx0" brushRef="#br0" timeOffset="14903.398">20376 13277 326 0,'0'0'0'0,"0"0"0"0,0 0 0 0,0 0 88 15,0 0-88-15,0 0 88 0,0 0-88 0,0 0 98 16,0 0-98-16,0 0 98 0,0 0-98 0,0 0 71 0,0 0-71 15,0 0 71-15,0 0-71 0,0 0 56 0,0 0-56 16,0 0 56-16,0 0-56 0,0 0 45 0,0 0-45 16,0 0 46-16,0 0-46 0,0 0 29 0,0 0-29 0,0 0 29 15,0 0-29-15,0 0 25 0,0 0-25 0,0 0 26 16,0 0-26-16,0 0 23 0,0 0-23 0,0 0 24 16,-18-4-24-16,6 3 24 0,0 1-24 0,3 0 25 15,4 0-25-15,5 0 23 0,0 0-23 0,-9 0 24 16,2 0-24-16,2 1-45 0,-4 1 45 0,2 0-44 15,2-2 44-15,5 0-37 0,0 0 37 0,-5 3-36 16,1-3 36-16,4 0-27 0,0 0 27 16,-8 2-27-16,-1 1 27 0,9-3-30 0,0 0 30 0,-10 5-30 15,-4 2 30-15,14-7-13 0,0 0 13 0,-13 7-12 16,3-2 12-16,10-5-29 0,0 0 29 0,-10 11-29 0,-1-5 29 16,11-6-11-16,0 0 11 0,-9 9-11 15,2 0 11-15,7-9-20 0,0 0 20 0,-8 10-19 16,2 2 19-16,6-12-15 0,0 0 15 0,-8 14-14 0,1 1 14 15,7-15-5-15,0 0 5 0,-5 19-4 0,-1 0 4 0,6-19-1 16,0 0 1-16,-3 20 0 0,-4-3 0 0,7-17 0 16,0 0 0-16,-5 19 0 0,-1 0 0 15,6-19 13-15,0 0-13 0,-3 17 14 0,-4-1-14 16,7-16 34-16,0 0-34 0,-2 12 35 0,-1-4-35 0,3-8 28 16,0 0-28-16,-2 10 28 0,2-1-28 0,0-9 24 15,0 0-24-15,0 15 25 0,0 4-25 16,0-19 16-16,0 0-16 0,2 21 17 0,3 1-17 0,-5-22 10 15,0 0-10-15,9 22 11 0,3-1-11 0,-12-21 1 0,0 0-1 0,12 17 2 16,4-5-2-16,-16-12 1 0,0 0-1 16,19 7 1-16,5-7-1 0,-3-2 13 0,0-5-13 0,-5 0 14 15,-2 1-14-15,-14 6 8 0,0 0-8 16,15-12 8-16,-1-4-8 0,-14 16 40 0,0 0-40 0,13-14 40 16,-5 2-40-16,-8 12 41 0,0 0-41 0,9-8 42 15,-6 1-42-15,-3 7 50 0,0 0-50 0,6-5 51 16,-5 0-51-16,-1 5 7 0,0 0-7 0,0-7 8 15,-1 0-8-15,1 7-46 0,0 0 46 0,-6-14-45 16,0-4 45-16,6 18-134 0,0 0 134 0,-9-26-133 16,0-5 133-16,-8-26-702 0</inkml:trace>
  <inkml:trace contextRef="#ctx0" brushRef="#br0" timeOffset="16081.322">22240 10918 214 0,'0'0'0'0,"7"-2"0"0,3-3 0 0,-10 5 98 0,0 0-98 16,4-4 99-16,-4-1-99 0,0 5 72 0,0 0-72 16,-4-3 72-16,-3-4-72 0,7 7 54 0,0 0-54 15,-3-3 55-15,-6 1-55 0,9 2 41 0,0 0-41 16,-7-3 41-16,2 3-41 0,5 0 16 0,0 0-16 16,-7-4 17-16,2 4-17 0,5 0 6 0,0 0-6 0,-6 0 6 15,3 0-6-15,3 0 4 0,0 0-4 0,-4 0 4 16,1 0-4-16,3 0 6 0,0 0-6 0,0 0 6 15,-2 4-6-15,2-4 12 0,0 0-12 0,0 0 13 16,-5 5-13-16,5-5 8 0,0 0-8 0,-3 5 9 16,-4 2-9-16,7-7 24 0,0 0-24 0,-11 12 25 15,-1 1-25-15,12-13 12 0,0 0-12 0,-16 19 13 16,2 2-13-16,-3 3 10 0,5-4-10 16,3-8 10-16,4-5-10 0,5-7 4 0,0 0-4 0,-11 19 5 0,-1 7-5 15,12-26 13-15,0 0-13 0,-9 22 13 16,2-2-13-16,0-1 14 0,2-2-14 0,2-3 15 0,-1-5-15 0,4-9 8 15,0 0-8-15,0 15 9 16,4 2-9-16,-4-17 9 0,0 0-9 0,3 17 10 0,1 1-10 16,-4-18 8-16,0 0-8 0,5 17 8 0,0 0-8 0,-5-17 8 15,0 0-8-15,14 17 8 0,5 0-8 16,-19-17 15-16,0 0-15 0,18 14 15 0,-4-6-15 0,-14-8 8 16,0 0-8-16,17 7 8 0,4-3-8 0,-21-4 24 15,0 0-24-15,19-2 25 0,0-3-25 0,-19 5 12 16,0 0-12-16,18-7 13 0,1-2-13 15,-19 9 27-15,0 0-27 0,16-10 27 0,1-4-27 0,-17 14 30 16,0 0-30-16,16-12 30 0,-2-1-30 0,-14 13 21 16,0 0-21-16,10-11 21 0,-1 3-21 15,-9 8 28-15,0 0-28 0,7-7 28 0,-2 0-28 0,-5 7 37 0,0 0-37 16,3-3 38-16,1-1-38 0,-4 4 32 0,0 0-32 0,0 0 32 16,2-1-32-16,-2 1 43 15,0 0-43-15,-2-6 44 0,0 1-44 0,2 5 40 0,0 0-40 0,-2-8 41 16,2-4-41-16,0 12 34 0,0 0-34 0,-3-14 35 15,-2-1-35-15,5 15 34 0,0 0-34 0,-11-19 34 16,3-9-34-16,8 28 22 0,0 0-22 0,-11-27 22 16,-6 0-22-16,17 27 5 0,0 0-5 0,-18-30 5 15,-1 3-5-15,19 27-39 0,0 0 39 0,-19-22-38 16,0-2 38-16,19 24-94 0,0 0 94 0,-21-21-93 16,0 4 93-16,21 17-65 0,0 0 65 0,-28-17-64 15,-5 0 64-15,-26-17-1061 0</inkml:trace>
  <inkml:trace contextRef="#ctx0" brushRef="#br0" timeOffset="17219.58">24245 7538 281 0,'0'0'0'15,"0"0"0"-15,0 0 0 0,0 0 61 0,0 0-61 16,0 0 61-16,-4-4-61 0,4 4 50 16,0 0-50-16,0-5 51 0,0 2-51 0,0 3 18 0,0 0-18 0,-3-7 19 15,1 2-19-15,2 5 19 0,0 0-19 0,-1-4 20 16,-3 1-20-16,4 3 3 0,0 0-3 0,-3-5 4 15,-1 3-4-15,4 2 3 0,0 0-3 0,-3-2 3 16,-1 2-3-16,4 0 0 0,0 0 0 0,-3 0 0 16,1 0 0-16,2 0 0 0,0 0 0 0,-5 0 0 15,3 0 0-15,2 0 1 0,0 0-1 0,-4 2 1 16,3-2-1-16,1 0-1 0,0 0 1 0,-4 2-1 16,1-2 1-16,3 0 0 0,0 0 0 0,-4 2 0 15,-1 1 0-15,5-3-2 0,0 0 2 0,-7 3-1 16,0 2 1-16,7-5-10 0,0 0 10 0,-9 11-9 0,-1 1 9 15,10-12-4-15,0 0 4 0,-7 12-3 16,-2 0 3-16,9-12-3 0,0 0 3 0,-5 12-3 0,0-2 3 16,5-10 0-16,0 0 0 0,-4 10 0 15,3 1 0-15,1-11 0 0,0 0 0 0,-2 8 0 0,2 2 0 16,0-10 1-16,0 0-1 0,0 12 1 0,2 0-1 16,-2-12 9-16,0 0-9 0,3 14 10 0,2 2-10 15,-5-16 4-15,0 0-4 0,7 13 4 0,2 1-4 0,-9-14 7 16,0 0-7-16,9 12 7 0,-1-3-7 0,-8-9 7 15,0 0-7-15,13 10 8 16,0-2-8-16,-13-8 22 0,0 0-22 0,16 7 23 0,3-3-23 16,-19-4 37-16,0 0-37 0,21 1 37 0,2-2-37 0,-23 1 31 0,0 0-31 15,19-2 31-15,0 0-31 0,-19 2 33 0,0 0-33 16,18-7 33-16,-1 2-33 0,-17 5 43 0,0 0-43 16,12-7 44-16,-3 1-44 0,-9 6 45 15,0 0-45-15,10-11 46 0,1-4-46 0,-4-1 53 0,-2 1-53 0,4-4 53 16,-1 2-53-16,-2-2 38 0,-3 0-38 15,1 6 38-15,-1 2-38 0,-3-1 27 0,-2 0-27 0,4 0 27 16,0-5-27-16,-2 17 51 0,0 0-51 16,-2-19 51-16,-1-1-51 0,3 20 35 0,0 0-35 0,-7-22 35 15,-7-2-35-15,14 24 25 0,0 0-25 0,-14-23 26 16,-2 3-26-16,16 20 1 0,0 0-1 0,-17-16 2 16,-4 4-2-16,21 12-42 0,0 0 42 0,-18-8-42 15,1 1 42-15,17 7-117 0,0 0 117 0,-19-2-117 16,0 7 117-16,-20-5-800 0</inkml:trace>
  <inkml:trace contextRef="#ctx0" brushRef="#br0" timeOffset="18739.134">26323 6291 169 0,'0'0'0'0,"4"0"0"15,3-7 0-15,-7 7 71 0,0 0-71 0,0-2 71 16,-5-1-71-16,-1-3 64 0,-2 3-64 0,2 3 65 16,3 0-65-16,-2 0 55 0,1 0-55 0,-1 0 56 15,0 0-56-15,-2 0 17 0,-2 0-17 0,4 2 17 16,1-2-17-16,-1 1 13 0,0-1-13 0,0 2 14 15,-1-2-14-15,6 0 9 0,0 0-9 0,-8 4 10 16,-4-1-10-16,12-3 8 0,0 0-8 0,-11 3 8 16,2 3-8-16,9-6 1 0,0 0-1 0,-8 3 1 0,1-1-1 15,7-2 0-15,0 0 0 0,-9 7 0 16,2-4 0-16,7-3 2 0,0 0-2 0,-9 5 2 16,-1 2-2-16,10-7 5 0,0 0-5 0,-11 7 5 0,3 1-5 0,8-8 8 15,0 0-8-15,-9 6 8 0,0 0-8 16,9-6 8-16,0 0-8 0,-8 12 8 15,-1 4-8-15,9-16 3 0,0 0-3 0,-7 17 4 0,2 5-4 0,5-22 12 16,0 0-12-16,-2 24 12 0,4-3-12 0,-2-21 0 16,0 0 0-16,7 24 1 0,5 1-1 0,-12-25 0 15,0 0 0-15,14 21 1 0,5 1-1 0,-19-22 0 16,0 0 0-16,23 17 0 0,4-5 0 0,0-5 2 16,-1-5-2-16,0 0 2 0,0-4-2 0,-26 2 5 15,0 0-5-15,30-5 6 0,1-7-6 0,-31 12 8 16,0 0-8-16,30-12 8 0,-3-4-8 0,-27 16 66 0,0 0-66 0,23-15 67 15,-6 3-67-15,-17 12 63 0,0 0-63 0,14-12 64 16,-3 0-64 0,-11 12 86-16,0 0-86 0,3-19 87 0,-3-1-87 0,0 20 53 15,0 0-53-15,-7-23 54 0,-5-1-54 0,12 24 47 0,0 0-47 0,-17-25 48 16,-6-1-48-16,23 26 6 0,0 0-6 0,-23-27 7 16,-1-3-7-16,1 12-12 0,3-1 12 0,4 5-12 15,4 2 12-15,-1 5-125 0,1 4 125 16,5-2-124-16,6 5 124 0,1 0-163 0,0 0 163 0,-21 12-163 15,-9 8 163-15,-19 11-506 0</inkml:trace>
  <inkml:trace contextRef="#ctx0" brushRef="#br0" timeOffset="20203.753">28370 8636 494 0,'0'0'0'0,"-8"-4"0"0,-8 4 0 0,16 0 83 16,0 0-83-16,-5-5 84 0,6 2-84 0,-1 3 38 15,0 0-38-15,0-4 38 0,4-2-38 0,-4 6 2 16,0 0-2-16,0-2 3 0,-2-2-3 0,2 4-1 16,0 0 1-16,-3-3 0 0,-4 1 0 0,7 2-11 15,0 0 11-15,-12 0-10 0,-6 0 10 0,18 0-18 0,0 0 18 16,-21 2-18-16,-1 1 18 0,22-3-4 15,0 0 4-15,-27 0-3 0,0 0 3 0,27 0 0 0,0 0 0 16,-27 4 0-16,1-4 0 0,26 0 19 0,0 0-19 0,-26 0 20 31,2 2-20-31,24-2 17 0,0 0-17 0,-23 1 17 0,4-1-17 0,19 0 10 16,0 0-10-16,-21 0 11 0,2 0-11 0,19 0 4 0,0 0-4 0,-18 2 5 16,3 1-5-16,15-3 3 0,0 0-3 0,-16 4 3 15,0-2-3-15,16-2 5 16,0 0-5-16,-12 3 5 0,2 0-5 0,10-3 2 0,0 0-2 0,-9 4 2 15,4-2-2-15,5-2 0 0,0 0 0 0,-5 5 0 16,-1 0 0-16,6-5-3 0,0 0 3 0,-5 8-3 16,2 1 3-16,3-9-15 0,0 0 15 0,-2 12-14 15,0 3 14-15,2-15-4 0,0 0 4 0,2 19-4 16,1 4 4-16,1-3-8 0,1 1 8 0,-1-8-7 16,1-2 7-16,0 1-8 0,2-2 8 0,-2 2-7 0,2-5 7 0,0 3-8 15,0 0 8-15,0-1-7 0,0-1 7 16,2 3 0-16,3-6 0 0,-5 2 0 0,0-2 0 0,0 2 1 15,2-4-1-15,1 1 2 0,1 1-2 16,1 0 19-16,-4-2-19 0,3 4 20 0,-1-3-20 0,-10-4 33 16,0 0-33-16,13 1 33 0,2 1-33 0,-15-2 35 15,0 0-35-15,16-2 36 0,0-3-36 16,-16 5 44-16,0 0-44 0,15-8 44 0,3 1-44 0,-18 7 63 16,0 0-63-16,15-12 64 0,3-7-64 15,-18 19 68-15,0 0-68 0,14-16 68 0,-4-1-68 0,-10 17 76 0,0 0-76 16,9-15 77-16,-2 3-77 15,-7 12 67-15,0 0-67 0,5-12 68 0,-1 2-68 0,-4 10 54 16,0 0-54-16,1-11 55 0,-1 4-55 0,0 7 40 0,0 0-40 0,-1-11 40 16,-5-1-40-16,6 12 18 0,0 0-18 0,-7-12 18 15,-3-4-18-15,10 16-2 16,0 0 2-16,-12-20-2 0,-4 1 2 0,16 19-103 16,0 0 103-16,-14-24-103 0,-2 1 103 0,16 23-169 0,0 0 169 0,-15-29-168 15,1-2 168-15,-16-32-804 0</inkml:trace>
  <inkml:trace contextRef="#ctx0" brushRef="#br0" timeOffset="21788.044">30369 9835 718 0,'0'0'0'0,"-18"-7"0"0,-10-8 0 16,28 15 90-16,0 0-90 0,-5-7 91 0,14 7-91 0,-9 0 67 16,0 0-67-16,3 0 68 0,4 0-68 0,-7 0 35 15,0 0-35-15,4 0 35 0,-3 2-35 16,-1-2 15-16,0 0-15 0,0 0 15 0,0 0-15 0,0 0 5 16,0 0-5-16,-3 0 5 0,-2-2-5 0,-2 2-90 15,0 0 90-15,1 0-90 0,1-2 90 0,0 2-82 16,2-1 82-16,-1 1-82 0,2-2 82 0,2 2-50 15,-3-4 50-15,-1 1-50 0,1-2 50 0,-2 1-32 0,-2-2 32 16,1 2-32-16,1 2 32 0,0 2-1 16,0-5 1-16,0 4 0 0,1-1 0 0,4 2-4 15,0 0 4-15,-7-2-4 0,-3 0 4 0,10 2-7 0,0 0 7 0,-11-3-6 16,1 0 6-16,10 3-7 0,0 0 7 0,-12-2-7 16,-2 2 7-1,14 0-4-15,0 0 4 0,-16 2-3 0,0 4 3 0,16-6-6 0,0 0 6 16,-19 6-6-16,-4 2 6 0,23-8-3 0,0 0 3 0,-20 10-3 15,-3-1 3-15,23-9-5 0,0 0 5 0,-21 10-5 16,0 1 5-16,21-11-3 0,0 0 3 0,-19 10-3 16,1 0 3-16,18-10-11 0,0 0 11 15,-15 10-10-15,1 1 10 0,14-11-1 0,0 0 1 16,-16 8-1-16,2-3 1 0,14-5 0 0,0 0 0 0,-12 5 0 16,2 1 0-16,10-6 0 0,0 0 0 0,-7 3 0 15,1-1 0-15,6-2 0 0,0 0 0 0,-5 1 1 16,2 1-1-16,3-2 0 0,0 0 0 0,-4 4 1 0,2-4-1 15,2 0-1-15,0 0 1 0,0 0 0 0,-3 3 0 16,3-3-1-16,0 0 1 0,-2 3 0 0,2 3 0 16,0-6-3-16,0 0 3 0,2 8-3 0,0 4 3 15,-2-12-6-15,0 0 6 0,7 16-5 0,5 2 5 16,-12-18-1-16,0 0 1 0,17 18 0 0,4 4 0 0,-21-22-1 16,0 0 1-16,25 17 0 0,4 0 0 0,-29-17-2 15,0 0 2-15,32 17-2 0,2-5 2 0,-34-12-2 16,0 0 2-16,35 10-1 0,2-1 1 0,-37-9 3 15,0 0-3-15,33 5 3 0,-2-1-3 0,-31-4 55 0,0 0-55 16,30 3 55-16,-4-6-55 0,-26 3 45 0,0 0-45 16,23 0 46-16,-4-7-46 0,-19 7 48 15,0 0-48-15,16-5 49 0,-3-2-49 0,-13 7 76 0,0 0-76 0,9-5 77 16,-4-6-77 0,-5 11 76-16,0 0-76 0,2-10 77 0,-2-2-77 0,0 12 85 15,0 0-85-15,-3-17 85 0,-3-5-85 0,6 22 59 0,0 0-59 0,-8-23 59 16,-3-4-59-16,11 27 31 0,0 0-31 15,-12-24 31-15,-4-3-31 0,2 8 1 0,1 3-1 0,2 3 2 16,2 1-2-16,9 12-49 0,0 0 49 0,-15-11-48 16,-3 3 48-16,18 8-90 0,0 0 90 0,-24-9-90 15,-6 6 90-15,-24-9-815 0</inkml:trace>
  <inkml:trace contextRef="#ctx0" brushRef="#br0" timeOffset="23274.898">31494 11363 91 0,'0'0'0'0,"-4"0"0"16,-3-3 0-16,7 3 17 0,0 0-17 0,-3 0 17 16,3-4-17-16,0 4 4 0,0 0-4 0,0 0 5 15,0 0-5-15,0 0 33 0,0 0-33 0,0 0 34 16,0 0-34-16,0 0 34 0,0 0-34 0,0 0 35 15,0 0-35-15,0 0 37 0,0 0-37 0,0 0 37 0,-2-3-37 0,2 3 39 16,0 0-39-16,0 0 40 0,-2-4-40 16,2 4 34-16,0 0-34 0,0 0 35 15,-1-1-35-15,1 1 39 0,0 0-39 0,0 0 39 0,0 0-39 0,0 0 33 16,0 0-33-16,0 0 34 0,0 0-34 0,0 0 49 16,0 0-49-16,0 0 50 0,-4-4-50 0,4 4 41 15,0 0-41-15,0 0 42 0,-5-3-42 0,5 3 36 16,0 0-36-16,-5-2 36 0,-2 0-36 0,7 2-25 15,0 0 25-15,-7 0-24 0,0 2 24 0,7-2-35 16,0 0 35-16,-7 2-34 0,-2-2 34 0,9 0-8 16,0 0 8-16,-7 2-7 0,2-2 7 0,5 0-8 0,0 0 8 15,-5 1-8-15,1-1 8 0,4 0-1 0,0 0 1 16,-3 4-1-16,-1-4 1 0,4 0-1 0,0 0 1 16,0 0 0-16,-3 0 0 0,3 0 0 0,0 0 0 15,0 0 0-15,-2 5 0 0,2-5 0 0,0 0 0 16,-2 7 0-16,1-4 0 0,1-3 0 0,0 0 0 0,-2 9 0 15,0 1 0-15,2-10 3 0,0 0-3 0,0 12 3 16,0 3-3-16,0-15 12 0,0 0-12 0,5 18 13 16,4-3-13-16,-9-15 39 0,0 0-39 15,11 12 40 1,1 3-40-16,-12-15 36 0,0 0-36 0,14 7 37 0,3 0-37 16,-17-7 38-16,0 0-38 0,18 5 39 0,1 0-39 0,-2-3 34 0,-1-2-34 0,-6 2 35 15,-5-2-35-15,2 0 8 0,-1 0-8 0,-1 0 9 16,-2 2-9-16,1-1 20 0,-1-1-20 0,-3 0 20 15,4 2-20-15,-4-2 14 0,3 0-14 0,-3 0 15 0,6-2-15 16,-3 1 45-16,2-3-45 0,-1 2 45 0,1-4-45 16,-5 6 37-16,0 0-37 0,5-9 38 0,0 0-38 0,-5 9 25 15,0 0-25-15,6-12 26 16,1 0-26-16,-7 12 41 0,0 0-41 0,5-8 41 16,0 1-41-16,-5 7 38 0,0 0-38 0,4-9 39 0,-3 4-39 15,-1 5 50-15,0 0-50 0,2-5 51 0,0 2-51 0,-2 3 53 16,0 0-53-16,2-4 54 0,-2-1-54 0,0 5 49 15,0 0-49-15,0-5 50 0,-2-2-50 16,2 7 38-16,0 0-38 0,-2-8 38 0,-1-1-38 0,3 9 35 16,0 0-35-16,-4-10 35 0,-1-2-35 0,5 12 8 0,0 0-8 15,-5-12 8-15,-1 0-8 0,6 12-1 0,0 0 1 16,-7-12 0-16,0 2 0 16,7 10-7-16,0 0 7 0,-8-9-6 0,-3 2 6 0,11 7-27 15,0 0 27-15,-15-5-27 0,-6-2 27 0,21 7-20 16,0 0 20-16,-21-3-20 0,0 1 20 0,21 2-17 0,0 0 17 15,-21 0-17-15,0 0 17 0,21 0-69 0,0 0 69 0,-23 2-68 16,1 3 68-16,22-5-166 0,0 0 166 0,-28 17-166 16,-5 10 166-16,-28 16-939 0</inkml:trace>
  <inkml:trace contextRef="#ctx0" brushRef="#br0" timeOffset="-208854.682">14311 12261 147 0,'0'0'0'0,"0"0"0"0,0-4 0 0,0 4 40 0,0 0-40 15,0 0 41-15,0 0-41 0,0 0-4 0,0 0 4 16,0 0-3-16,0 0 3 0,0 0-105 16</inkml:trace>
  <inkml:trace contextRef="#ctx0" brushRef="#br0" timeOffset="-207779.361">14257 13602 438 0,'0'0'0'0,"0"-3"0"15,0-2 0-15,0 5 44 0,0 0-44 0,0-4 44 0,2 1-44 16,-2 3 49-16,0 0-49 0,5-4 49 0,4 3-49 15,-9 1 35-15,0 0-35 0,9-7 36 0,5-2-36 0,-14 9 27 16,0 0-27-16,19-12 27 16,0-3-27-16,-19 15 24 0,0 0-24 0,23-16 25 0,3 1-25 15,-26 15 39-15,0 0-39 0,21-15 40 0,0-3-40 0,-21 18 7 16,0 0-7-16,19-15 8 0,-2 0-8 0,-17 15-6 16,0 0 6-16,16-12-5 0,-7 5 5 0,-9 7-34 15,0 0 34-15,17 0-33 0,2 7 33 16,18 1-543-16</inkml:trace>
  <inkml:trace contextRef="#ctx0" brushRef="#br0" timeOffset="-207337.716">15940 12526 281 0,'0'0'0'0,"0"-6"0"0,6-5 0 0,-6 11-68 0,0 0 68 15,3-3-68-15,-1 1 68 0,5-1-32 0</inkml:trace>
  <inkml:trace contextRef="#ctx0" brushRef="#br0" timeOffset="-197266.431">20121 13350 113 0,'0'0'0'0,"13"-3"0"16,1-2 0-16,-14 5 2 0,0 0-2 0,3-2 3 16,-6 4-3-16,3-2 14 0,0 0-14 0,0 0 15 15,-6 5-15-15,6-5 34 0,0 0-34 0,-3 0 34 16,-1 0-34-16,4 0 34 0,0 0-34 0,-1 2 35 15,-5-2-35-15,6 0 32 0,0 0-32 0,-3 1 33 16,3-1-33-16,0 0 22 0,0 0-22 0,-5 2 23 16,3-2-23-16,2 0 29 0,0 0-29 0,-4 2 29 0,1-2-29 15,3 0 12-15,0 0-12 0,-4 2 13 16,3-2-13-16,1 0 29 0,0 0-29 0,0 0 29 0,-2 0-29 16,2 0 28-16,0 0-28 0,0 0 28 0,0 0-28 15,0 0 14-15,0 0-14 0,0 0 15 16,0 0-15-16,0 0 19 0,0 0-19 0,0 0 20 0,0 0-20 0,0 0 8 15,0 0-8-15,0 0 9 0,0 0-9 0,0 0 9 16,0 0-9-16,0 0 10 0,-4-4-10 16,4 4 33-16,0 0-33 0,0-3 33 0,0 1-33 15,0 2 16-15,0 0-16 0,0-5 17 0,0 0-17 0,0 5 36 16,0 0-36-16,0-2 36 0,0-3-36 0,0 5 12 16,0 0-12-16,0-4 13 0,0 3-13 0,0 1 20 0,0 0-20 15,0-4 20-15,0 3-20 0,0 1 24 16,0 0-24-16,0-6 25 0,0 3-25 0,0 3 13 0,0 0-13 0,0-3 13 15,4-3-13-15,-4 6 28 0,0 0-28 0,0-6 28 16,3-3-28-16,-3 9 19 0,0 0-19 16,4-7 20-16,-1-5-20 0,-3 12 10 0,0 0-10 15,4-12 10-15,-2-2-10 0,-2 14 18 0,0 0-18 0,1-13 18 16,3-1-18-16,-4 14 14 0,0 0-14 0,0-14 15 16,0-4-15-16,0 18 9 0,0 0-9 0,3-18 9 15,3 0-9-15,-6 18 9 0,0 0-9 0,1-21 10 16,6-1-10-16,-7 22 15 0,0 0-15 0,4-24 15 15,4 0-15-15,-8 24 3 0,0 0-3 0,4-24 4 16,1-2-4-16,-5 26 2 0,0 0-2 0,4-24 3 16,1-2-3-16,-5 26 5 0,0 0-5 15,3-24 5-15,6-1-5 0,-9 25 6 0,0 0-6 0,9-28 7 0,-4 1-7 16,-5 27 7-16,0 0-7 0,9-31 8 0,-1-1-8 16,-8 32 15-16,0 0-15 0,9-35 15 0,2-1-15 15,-11 36 3-15,0 0-3 0,10-32 4 0,1-4-4 16,-11 36 2-16,0 0-2 0,10-31 3 0,2 0-3 0,-5 5-1 15,-2 4 1-15,-3 3 0 0,0 7 0 0,3 0 1 16,-1 0-1-16,1 2 1 0,-3 0-1 0,1-2 0 16,4 0 0-16,-5 0 0 15,1 0 0-15,1 1 1 0,1 1-1 0,0-2 1 0,2 0-1 0,-7 12 3 16,0 0-3-16,5-13 4 0,2-1-4 0,-7 14 6 16,0 0-6-16,4-14 6 0,1 0-6 0,-5 14 15 0,0 0-15 15,5-13 15-15,-1 1-15 0,-4 12 3 16,0 0-3-16,3-12 4 0,2 0-4 0,-5 12 6 0,0 0-6 15,7-17 7-15,2-1-7 0,-9 18 7 0,0 0-7 16,12-24 8-16,4-3-8 0,-16 27 3 0,0 0-3 16,17-27 3-16,3-1-3 15,-20 28 6-15,0 0-6 0,22-29 6 0,3-3-6 0,-25 32 7 16,0 0-7-16,26-28 7 0,3 1-7 0,-29 27 7 0,0 0-7 0,28-24 8 16,0 3-8-16,-3 4 33 0,-3 2-33 15,-3 3 33-15,-6 3-33 0,-13 9 4 0,0 0-4 0,17-10 4 16,2-2-4-16,-19 12 26 0,0 0-26 15,19-10 26-15,2-2-26 0,-21 12 21 0,0 0-21 0,21-11 21 16,2 1-21-16,-23 10 9 0,0 0-9 0,22-9 9 16,3-4-9-16,-25 13 18 0,0 0-18 0,24-14 18 0,1-1-18 15,-25 15 8-15,0 0-8 0,27-16 8 16,3-1-8-16,-30 17 1 0,0 0-1 0,28-14 1 16,0 2-1-16,-28 12-1 0,0 0 1 0,28-10-1 0,1 2 1 15,-29 8-2-15,0 0 2 0,30-7-2 0,-2 0 2 16,-28 7-6-16,0 0 6 0,26-7-5 15,-2 2 5-15,-24 5-8 0,0 0 8 0,23-5-7 0,-2-2 7 0,-21 7-1 16,0 0 1-16,22-7 0 0,-4 0 0 0,-18 7-1 16,0 0 1-16,21-7 0 0,0 2 0 0,-21 5-1 15,0 0 1-15,21-5 0 16,5 2 0-16,-26 3 0 0,0 0 0 0,21-2 1 0,1 2-1 16,-22 0 7-16,0 0-7 0,21 0 7 0,-2-2-7 0,-19 2 4 15,0 0-4-15,20 0 4 0,-3-2-4 0,-17 2 21 0,0 0-21 16,21 0 21-16,0 0-21 0,-21 0 7 0,0 0-7 15,24 0 7-15,-3 2-7 0,-21-2 4 16,0 0-4-16,23 4 5 0,1 2-5 16,-24-6 7-16,0 0-7 0,21 4 7 0,-2-1-7 0,-19-3 3 0,0 0-3 0,19 5 3 15,2-1-3-15,-21-4 5 0,0 0-5 0,21 2 5 16,2-1-5-16,-23-1 7 16,0 0-7-16,22 0 7 0,3-1-7 0,-25 1 7 0,0 0-7 0,24-2 8 15,-3-2-8-15,-21 4 8 0,0 0-8 16,26 0 8-16,-3-5-8 0,-23 5 1 0,0 0-1 0,28-1 1 15,-4 1-1-15,-24 0 3 0,0 0-3 16,28 0 3-16,0 0-3 0,-28 0 28 0,0 0-28 0,28 0 28 16,0-2-28-16,-28 2 1 0,0 0-1 0,21-2 2 15,-1 0-2-15,-20 2 2 0,0 0-2 0,21-3 3 0,0-4-3 16,-7 2 29-16,-3-4-29 0,-1 3 29 16,1-1-29-16,-4 2 0 0,1-2 0 0,-3 2 0 15,1-1 0-15,-1 1 2 0,0 0-2 0,0-2 2 0,2 2-2 0,-7 5 6 16,0 0-6-16,9-12 6 0,0 0-6 15,-9 12 13-15,0 0-13 0,8-15 14 0,1-2-14 0,-9 17 15 16,0 0-15-16,9-17 15 0,-2-1-15 16,-7 18 4-16,0 0-4 0,5-18 4 0,-1-1-4 0,-4 19 7 15,0 0-7-15,5-17 8 0,-5 1-8 0,0 16 13 16,0 0-13-16,2-14 14 0,-2 4-14 16,0 10 3-16,0 0-3 0,0-15 4 0,-2-1-4 15,2 16 7-15,0 0-7 0,0-13 7 0,0 1-7 0,0 12 3 16,0 0-3-16,-4-11 3 0,3-1-3 0,1 12 2 15,0 0-2-15,0-10 2 0,0 2-2 0,0 8 4 0,0 0-4 16,0-9 5-16,0 2-5 0,0 7 2 16,0 0-2-16,0-5 2 0,-2-4-2 0,2 9 1 15,0 0-1-15,-2-3 2 0,2-4-2 0,0 7 0 0,0 0 0 0,0-5 0 16,0 2 0-16,0 3-46 0,0 0 46 0,-3-4-45 16,3 1 45-16,0 3-83 0,0 0 83 0,0 0-83 15,-2-4 83-15,2 4-135 0,0 0 135 0,0 0-134 16,0 0 134-16,0 0-206 0,0 0 206 0,0 0-205 15,2 4 205-15,1-1-797 0</inkml:trace>
  <inkml:trace contextRef="#ctx0" brushRef="#br0" timeOffset="-195681.802">22196 11349 102 0,'0'0'0'0,"4"0"0"0,6 0 0 0,-10 0 52 0,0 0-52 0,7 0 53 16,-7 0-53-16,0 0 35 0,0 0-35 0,0 0 35 15,0-1-35-15,0 1 18 0,0 0-18 0,0 0 18 16,-3-5-18-16,3 5 22 0,0 0-22 0,0 0 22 16,-4-4-22-16,4 4 0 0,0 0 0 0,0 0 1 15,0 0-1-15,0 0-62 0,0 0 62 0,0 0-62 16,0 0 62-16,0 0-100 0</inkml:trace>
  <inkml:trace contextRef="#ctx0" brushRef="#br0" timeOffset="-194952.223">20245 13590 281 0,'0'0'0'0,"0"0"0"15,5-7 0-15,-5 7-5 0,0 0 5 0,0 0-4 16,6-3 4-16,-1 0-143 0</inkml:trace>
  <inkml:trace contextRef="#ctx0" brushRef="#br0" timeOffset="-193650.815">22259 12619 135 0,'0'0'0'0,"2"19"0"16,1 15 0-16,-3-34 25 0,0 0-25 0,4 41 26 0,1 4-26 16,-5-45 34-16,0 0-34 0,5 58 35 0,2 4-35 0,-7-62 38 15,0 0-38-15,5 84 38 0,4 15-38 0,-9-99 23 16,0 0-23-16,9 92 24 0,1 1-24 0,-10-93 28 15,0 0-28-15,11 92 28 0,-1 1-28 0,-10-93 13 16,0 0-13-16,11 89 14 0,-3-7-14 0,-8-82 29 16,0 0-29-16,9 82 29 0,0-1-29 0,-9-81 11 15,0 0-11-15,8 81 11 0,1-1-11 16,-9-80 36-16,0 0-36 0,9 75 36 0,-2-1-36 0,-7-74 18 0,0 0-18 16,7 72 19-16,-2 2-19 0,-5-74 52 0,0 0-52 0,9 73 53 15,-2 6-53-15,-7-79 27 16,0 0-27-16,10 76 27 0,2-1-27 0,-12-75 10 15,0 0-10-15,11 74 11 0,3 1-11 0,-14-75 12 0,0 0-12 0,14 79 13 16,1 0-13-16,-8-13 8 0,-3-6-8 0,1-19 8 16,2-15-8-16,-4 8 15 0,1-1-15 0,1-6 15 15,-3-3-15-15,-2-24 22 0,0 0-22 16,0 35 23-16,0 2-23 0,0-37 22 0,0 0-22 0,0 31 23 16,-2-3-23-16,2-28 15 0,0 0-15 0,0 22 16 15,0-3-16-15,0-19 18 0,0 0-18 0,-3 13 19 16,3-2-19-16,0-11 8 0,0 0-8 0,-2 10 9 15,2 0-9-15,0-10 9 0,0 0-9 16,-2 7 10-16,2 0-10 0,0-7 3 0,0 0-3 0,-2 7 4 0,2-2-4 16,0-5 2-16,0 0-2 0,0 5 2 0,0-2-2 15,0-3-1-15,0 0 1 0,0 6 0 16,2-5 0-16,-2-1-57 0,0 0 57 0,0 4-56 0,2-3 56 0,-2-1-91 16,0 0 91-16,0 0-91 0,-4-3 91 15,4 3-115-15,0 0 115 0,-8-12-114 0,-4-5 114 16,-9-12-348-16</inkml:trace>
  <inkml:trace contextRef="#ctx0" brushRef="#br0" timeOffset="-193179.376">22160 11158 169 0,'0'0'0'0,"3"1"0"0,2 3 0 0,-5-4-27 0,0 0 27 16,0 0-27-16,4 0 27 0,-1 0-20 0</inkml:trace>
  <inkml:trace contextRef="#ctx0" brushRef="#br0" timeOffset="-192655.771">22149 11521 449 0,'0'0'0'0,"2"20"0"0,5 16 0 0,-7-36 95 0,0 0-95 0,2 50 96 15,1 13-96-15,-3-63 61 0,0 0-61 0,4 95 61 16,-3 19-61-16,-1-114-125 0,0 0 125 0,6 125-125 15,2 14 125-15,-8-139-82 16,0 0 82-16,9 142-81 0,1 9 81 0,-10-151-66 0,0 0 66 0,11 147-65 16,-1 3 65-16,-10-150-31 0,0 0 31 0,9 142-31 0,0-2 31 15,-9-140-1-15,0 0 1 0,3 139-1 0,1-4 1 16,-4-135 3-16,0 0-3 0,0 132 4 16,-4-5-4-16,4-127 39 0,0 0-39 0,-3 122 39 0,-2-6-39 0,5-116 31 15,0 0-31-15,-6 111 31 0,-1-6-31 0,2-21 22 16,-4-17-22-16,2-2 23 15,2-7-23-15,5-58 41 0,0 0-41 0,-7 72 42 16,-1 7-42-16,2-12 22 0,3-7-22 0,-2-11 23 0,1-8-23 0,4-41 46 16,0 0-46-16,-10 65 47 0,-2 13-47 0,12-78 40 15,0 0-40-15,-6 77 40 0,5 5-40 0,1-82 40 16,0 0-40-16,-2 89 40 0,4 7-40 0,-2-96 40 16,0 0-40-16,1 86 40 0,1-4-40 0,-2-82 34 15,0 0-34-15,4 63 35 0,-1-15-35 0,-1-14 15 0,-2-16-15 16,3-3 15-16,1-8-15 0,-3 0 31 0,3-4-31 15,-4 1 31-15,0-1-31 0,0 0 0 16,0 3 0-16,0-6 0 0,2 3 0 0,-2-3 0 16,0 0 0-16,0 0 0 0,0 0 0 0,0 0-2 0,-2-7 2 0,2-3-2 15,0-6 2-15,0 16-42 0,0 0 42 0,-4-36-42 16,1-17 42-16,1-3-65 0,-1-9 65 0,-1 3-64 16,3 0 64-16,1 62-141 0,0 0 141 0,0-90-140 15,0-22 140-15,0-88-258 0</inkml:trace>
  <inkml:trace contextRef="#ctx0" brushRef="#br0" timeOffset="-191749.219">22309 13232 124 0,'0'0'0'0,"6"48"0"0,-3 26 0 0,-3-74 8 16,0 0-8-16,5 92 8 0,-5 21-8 0,0-113 19 15,0 0-19-15,0 120 20 0,0 12-20 0,0-132 8 16,0 0-8-16,-3 124 9 0,-2 1-9 0,5-125 16 0,0 0-16 0,-11 126 17 16,3 1-17-16,8-127 22 0,0 0-22 0,-9 115 23 15,2-7-23-15,7-108 49 16,0 0-49-16,-7 104 50 0,2-3-50 0,5-101 34 0,0 0-34 0,-4 93 34 16,4-9-34-16,0-84 34 0,0 0-34 0,0 70 34 15,-3-10-34-15,3-60 15 0,0 0-15 0,-2 53 15 16,0-8-15-16,2-45 6 0,0 0-6 15,-2 34 6-15,2-12-6 0,0-22 24 0,0 0-24 0,0 17 25 32,0-6-25-32,0-11 19 0,0 0-19 0,2 10 20 0,0-1 4 0,-2-9-24 0,5 8 25 0,-3-1-25 15,-2-7 1-15,0 0-1 0,2 7 1 16,-1-2-1-16,-1-5-14 0,0 0 14 0,2 3-13 16,-2 1 13-16,0-4-47 0,0 0 47 0,0 0-47 0,4 2 47 0,-4-2-45 15,0 0 45-15,1-4-45 0,3-1 45 16,-4 5-54-16,0 0 54 0,5-14-53 0,-3-5 53 0,-2 19-94 15,0 0 94-15,3-27-94 16,1-7 94-16,-1-28-55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9T08:09:3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2733 6354 124 0,'0'0'0'0,"0"0"0"0,6 0 0 0,-6 0 33 0,0 0-33 0,0 0 33 15,3 0-33-15,-3 0 31 0,0 0-31 0,0 0 31 16,5 0-31-16,-5 0 23 0,0 0-23 0,0 0 24 16,4-2-24-16,-4 2 35 0,0 0-35 0,0 0 36 15,2-3-36-15,-2 3 30 0,0 0-30 0,0 0 30 16,7-4-30-16,-7 4 32 0,0 0-32 0,3 0 33 16,2-3-33-16,-5 3 13 0,0 0-13 0,5 0 14 15,4-3-14-15,-9 3 21 0,0 0-21 0,12-2 21 16,1 2-21-16,-13 0 8 0,0 0-8 0,12-2 8 15,5 0-8-15,-17 2 16 0,0 0-16 0,21 0 17 16,0-3-17-16,-21 3 38 0,0 0-38 0,23-5 39 0,1 1-39 16,-1 1 29-16,-2 0-29 0,-6 1 29 0,-3 2-29 15,-12 0 39-15,0 0-39 0,14 0 39 0,7 0-39 0,-21 0 24 16,0 0-24-16,21 0 25 0,2 2-25 0,-23-2 5 16,0 0-5-16,24 0 5 0,6-2-5 15,-30 2 26-15,0 0-26 0,26-2 26 0,4 0-26 16,-30 2 5-16,0 0-5 0,33-3 5 0,-4 0-5 15,-29 3 9-15,0 0-9 0,35-6 10 0,3 3-10 0,-38 3 8 16,0 0-8-16,39-7 9 0,3 2-9 0,-9 5 15 16,-2-3-15-16,-3 3 15 0,-2 0-15 0,-3 0 3 0,-2 3-3 15,0-3 4-15,-1 0-4 0,-20 0 6 16,0 0-6 0,25 0 7-16,4 0-7 0,-29 0 3 0,35 0 0 0,4-3-3 0,-39 3 5 15,0 0-5-15,41 0 6 0,3 0-6 0,-2 0 7 0,-4-4-7 16,-5 2 7-16,-3-1-7 0,-4 0 7 0,0-1-7 0,-5 1 8 15,-4-2-8-15,-17 5 3 0,0 0-3 0,25-4 4 16,1-1-4-16,-26 5 2 16,0 0-2-16,33-3 2 0,2-1-2 0,-35 4 1 0,0 0-1 0,33 0 2 15,5 0-2-15,-3 0 0 0,-2 4 0 16,-3-3 0-16,-7 1 0 0,1 0 0 0,-7 1 0 0,1-3 0 16,-1 0 0-16,2 0-2 0,0-3 2 15,-3 3-2-15,-4 0 2 0,-12 0-2 0,0 0 2 0,21 0-1 16,5 0 1-16,-26 0-2 0,0 0 2 0,30 0-1 0,0-2 1 15,-30 2 0-15,0 0 0 0,31 0 0 16,6-2 0-16,-37 2 0 0,0 0 0 0,34 2 0 16,0 3 0-16,-3-1 1 0,-3-3-1 0,-7 1 2 15,-4-4-2-15,0 2 1 0,1 0-1 0,-2-1 2 0,-6 1-2 16,6 0 1-16,-4 0-1 0,2 0 2 0,2-4-2 0,-16 4 9 16,0 0-9-16,17-3 9 0,6-2-9 0,-23 5 3 15,0 0-3-15,24-4 4 0,2-4-4 16,-26 8 6-16,0 0-6 0,30-4 6 0,-4 1-6 15,-26 3 7-15,0 0-7 0,29 0 8 0,1-4-8 0,-30 4 7 16,0 0-7-16,30-1 8 0,-1-1-8 0,-1 2 8 16,-5 2-8-16,-6-2 8 0,2-2-8 15,-1 2 1-15,-1 0-1 0,-3 0 1 0,2-2-1 0,-4 2 0 0,6 2 0 16,-6-4 1-16,5-1-1 0,-17 3 2 16,0 0-2-16,18-4 3 0,2-1-3 0,-20 5 1 15,0 0-1-15,23-3 2 0,7-1-2 0,-30 4 1 16,0 0-1-16,33-3 2 0,2 1-2 0,-2 2 8 0,0 2-8 15,-4-2 9-15,1 0-9 0,-4 3 0 0,-3 1 0 0,-2-4 1 16,-4 0-1-16,2-4 8 0,-1 1-8 16,-1 1 8-16,-1 2-8 0,-16 0 3 0,0 0-3 0,23 0 3 15,3 0-3-15,-26 0 6 0,0 0-6 0,33 0 6 16,0-3-6-16,-33 3 13 0,0 0-13 16,35 0 14-16,3 3-14 0,-5-1 8 0,-7 5-8 0,-1-7 9 15,-3 0-9-15,-1 0 15 0,-5 3-15 0,1-3 16 16,1 0-16-16,-4 2 8 0,1-2-8 0,-1 0 9 15,4 0-9-15,-3 2 9 0,3-1-9 0,-3-1 9 0,3-1-9 16,-18 1 8-16,0 0-8 0,23 0 8 0,4-2-8 16,-27 2 0-16,0 0 0 0,30 0 0 15,5-2 0-15,-35 2-5 0,0 0 5 0,33 0-5 16,2 0 5-16,-6 4-9 0,-2 1 9 0,-3-5-9 0,-3-4 9 16,-4 4-17-16,1 4 17 15,-6-4-16-15,0 0 16 0,-1 0-4 0,4 3 4 0,3-3-3 0,-1-3 3 0,-17 3-3 16,0 0 3-16,24 0-2 0,3 0 2 0,-27 0-5 15,0 0 5-15,29 3-5 16,1-1 5-16,-30-2-7 0,0 0 7 0,29 7-6 0,5-4 6 0,-34-3-8 16,0 0 8-16,29 5-7 0,1 2 7 0,-8-3-4 15,-1 1 4-15,-7-2-3 0,-2 1 3 0,1-4 0 16,-8 0 0-16,2 0 1 0,-4 0-1 0,3 0 0 16,-6 0 0-16,0 0 0 0,3 0 0 0,-3 0-79 0,0 0 79 15,0 0-79-15,0 0 79 0,0 0-101 0,0 0 101 16,-16-11-101-16,-13-6 101 0,-18-10-583 0</inkml:trace>
  <inkml:trace contextRef="#ctx0" brushRef="#br0" timeOffset="940.284">2909 6148 91 0,'0'0'0'0,"-1"4"0"0,1 1 0 0,0-5 26 15,0 0-26-15,-4-3 26 0,1-3-26 0,3 6 38 16,0 0-38-16,-2-8 38 15,2 1-38-15,0 7 44 0,0 0-44 0,-4-7 44 0,4 2-44 0,0 5 35 16,0 0-35-16,0-7 36 0,-3 2-36 0,3 5 39 16,0 0-39-16,-2-3 40 15,-1-3-40-15,3 6 16 0,0 0-16 0,-4-3 17 0,-1 0-17 0,5 3 20 16,0 0-20-16,-7 0 20 0,2-4-20 0,5 4 1 16,0 0-1-16,-4-2 1 0,-4 2-1 0,8 0 9 0,0 0-9 15,-6 0 10-15,3-1-10 0,3 1 3 0,0 0-3 16,-5 0 3-16,-2-2-3 0,7 2 12 15,0 0-12-15,-6 0 12 0,3 0-12 0,3 0 15 0,0 0-15 0,-5 0 15 16,1 2-15-16,4-2 8 0,0 0-8 0,-5 1 9 16,2-1-9-16,3 0 4 0,0 0-4 0,0 6 4 15,0-3-4-15,0-3 3 0,0 0-3 0,0 9 3 16,3 3-3-16,-3-12 5 0,0 0-5 0,9 15 5 16,-1 4-5-16,-8-19 6 0,0 0-6 0,13 24 6 15,1 3-6-15,-14-27 38 0,0 0-38 0,8 28 38 16,4-1-38-16,-12-27 27 0,0 0-27 15,4 36 27-15,1 3-27 0,-5-39 16 0,0 0-16 0,0 36 17 16,0-1-17-16,0-35-36 16,0 0 36-16,0 36-36 0,0 0 36 0,0-36-109 0,0 0 109 0,0 24-108 15,-3-2 108-15,1 22-317 0</inkml:trace>
  <inkml:trace contextRef="#ctx0" brushRef="#br0" timeOffset="2050.464">2824 6916 315 0,'0'0'0'0,"0"0"0"0,3-7 0 0,-3 7 131 0,0 0-131 16,0-3 132-16,4-3-132 0,-4 6 112 0,0 0-112 0,0-3 113 16,0 0-113-16,0 3 84 0,0 0-84 0,0 0 84 15,-4-2-84-15,4 2 55 0,0 0-55 16,0 0 56-16,0 0-56 0,0 0 34 0,0 0-34 0,0 0 35 16,0 0-35-16,0 0-51 0,0 0 51 0,0 0-51 15,0 0 51-15,0 0-48 0,0 0 48 0,0 0-48 16,0 0 48-16,0 0-33 0,0 0 33 0,0 0-32 15,0 0 32-15,0 0 0 0,0 0 0 0,0 0 0 16,0 0 0-16,0 0 4 0,0 0-4 0,0 0 4 16,0 0-4-16,0 0 24 0,0 0-24 0,0 0 25 15,0 0-25-15,0 0 8 0,0 0-8 0,0 0 8 16,0 0-8-16,0 0 5 0,0 0-5 0,0 0 5 16,0 0-5-16,0 0 7 0,0 0-7 0,0 0 8 0,0 0-8 15,0 0 3-15,0 0-3 0,-3 3 3 0,1 6-3 16,2-9 10-16,0 0-10 0,-7 12 11 15,2 3-11-15,5-15 3 0,0 0-3 0,-3 16 4 0,-6 1-4 0,9-17 12 16,0 0-12-16,-4 19 13 0,-1 0-13 0,5-19 8 16,0 0-8-16,0 22 9 0,-3 0-9 0,3-22 3 15,0 0-3-15,0 21 4 0,3 1-4 0,-3-22 6 16,0 0-6-16,5 17 7 0,2 2-7 0,-7-19 3 16,0 0-3-16,14 19 3 0,2 1-3 15,-16-20 5-15,0 0-5 0,23 16 5 0,1-1-5 16,-24-15 3-16,0 0-3 0,30 9 3 0,1-4-3 0,-31-5 5 15,0 0-5-15,33 3 5 0,0-3-5 0,-33 0 7 0,0 0-7 16,30-3 7-16,-4-2-7 0,-9-2 38 0,-1 5-38 16,-7-1 38-16,-1-4-38 0,-2 5 35 0,-3-5-35 0,1 0 36 15,-3-1-36-15,-1-1 32 0,4-6-32 16,-4 3 33-16,0 3-33 0,0-4 33 16,0 1-33-16,-4-5 34 0,3-4-34 0,1 21 22 0,0 0-22 0,-4-22 22 15,-3-2-22-15,7 24 5 0,0 0-5 0,-5-28 5 16,-4 1-5-16,9 27-44 0,0 0 44 0,-15-28-44 15,-5 4 44-15,20 24-129 0,0 0 129 0,-27-15-128 16,-8 7 128-16,35 8-89 0,0 0 89 0,-35-7-89 16,-4 2 89-16,-32-7-622 0</inkml:trace>
  <inkml:trace contextRef="#ctx0" brushRef="#br0" timeOffset="2978.119">4059 6184 147 0,'0'0'0'0,"4"4"0"16,-1 4 0-16,-3-4 40 0,0-1-40 0,0-3 41 16,0 0-41-16,0 0 26 0,0-7-26 0,0 7 26 15,-3-3-26-15,3 3 47 0,0 0-47 0,0 0 48 16,0 0-48-16,0 0 34 0,-4 3-34 0,4-3 34 16,-2 0-34-16,2 0 24 0,-3-5-24 0,3 5 25 0,0 0-25 15,0 0 27-15,0 0-27 0,0 0 27 0,0 0-27 16,0 5 32-16,-4-1-32 0,4-1 33 15,0 1-33-15,0 1 42 0,0-2-42 0,0 6 42 0,0 1-42 16,0-10 34-16,0 0-34 0,4 17 34 0,-1 4-34 0,-3-21 24 16,0 0-24-16,0 24 25 15,6 1-25-15,-6-25 27 0,0 0-27 0,0 31 27 0,3 2-27 16,-3-33-27-16,0 0 27 0,0 31-27 0,0-7 27 16,0-24-108-16,0 0 108 0,0 27-108 0,0-6 108 0,0 27-360 15</inkml:trace>
  <inkml:trace contextRef="#ctx0" brushRef="#br0" timeOffset="3699.423">4164 7046 359 0,'0'0'0'0,"0"-3"0"0,0-2 0 0,0 5 97 0,0 0-97 16,0-4 98-16,0 1-98 0,0 3 84 0,0 0-84 15,0 0 85-15,1-4-85 0,-1 4 58 0,0 0-58 16,0 0 59-16,0 0-59 0,0 0 17 0,0 0-17 16,0 0 17-16,0 0-17 0,0 0 7 0,0 0-7 0,0 0 8 15,0 0-8-15,0 0 15 0,0 0-15 0,0 0 15 16,0 0-15-16,0 0 3 0,0 0-3 0,0 0 3 15,-1-3-3-15,1 3 12 0,0 0-12 0,0 0 12 16,0-2-12-16,0 2 23 0,0 0-23 0,0 0 24 16,1-3-24-16,-1 3 31 0,0 0-31 0,0 0 31 15,0-5-31-15,0 5 20 0,0 0-20 0,0 0 20 16,0 0-20-16,0 0 41 0,0 0-41 0,0 0 42 16,0 0-42-16,0 0 22 0,0 0-22 0,0 0 23 15,0 0-23-15,0 0 10 0,0 0-10 0,0 5 11 16,-1 7-11-16,1-12 19 0,0 0-19 0,0 19 20 15,-4 10-20-15,4-29 3 0,0 0-3 0,-5 30 3 0,5 5-3 16,0-35-19-16,0 0 19 0,-4 32-18 0,4 1 18 16,0-33-102-16,0 0 102 0,4 27-102 0,-2-1 102 15,-2-26-108-15,0 0 108 0,7 3-108 0,1-9 108 0,6 0-540 16</inkml:trace>
  <inkml:trace contextRef="#ctx0" brushRef="#br0" timeOffset="4811.721">6826 6148 91 0,'0'0'0'0,"3"4"0"0,2 1 0 0,-5-5 34 0,0 0-34 15,4 0 35-15,-1 0-35 0,-3 0 19 0,0 0-19 0,0 0 20 16,0 0-20-16,0 0 12 0,0 0-12 0,0 0 13 15,0 0-13-15,0 0 18 0,0 0-18 0,0 0 19 16,0 0-19-16,0 0 22 0,0 0-22 0,0 0 23 16,0 0-23-16,0 0 22 0,0 0-22 0,0 0 23 15,0 0-23-15,0 0 56 0,0 0-56 0,0 0 56 16,0 0-56-16,0 0 52 0,0 0-52 0,0 0 53 16,0 0-53-16,0 0 55 0,0 0-55 0,0 0 56 15,0 0-56-15,0 0 56 0,0 0-56 0,0 7 56 16,0 5-56-16,0-12 62 0,0 0-62 0,-3 29 62 15,3 12-62-15,0-41 51 0,0 0-51 0,-4 48 52 16,4 9-52-16,0-57 23 0,0 0-23 0,-3 61 24 16,3 3-24-16,0-64-42 0,0 0 42 0,0 60-41 0,3 1 41 15,-3 61-667-15</inkml:trace>
  <inkml:trace contextRef="#ctx0" brushRef="#br0" timeOffset="5495.847">7012 6952 124 0,'0'0'0'0,"-9"-5"0"0,-8-2 0 0,17 7 83 16,0 0-83-16,-9 0 84 0,6 0-84 0,3 0 70 15,0 0-70-15,-13 8 70 0,-4 8-70 0,17-16 80 16,0 0-80-16,-17 15 80 0,-1 4-80 0,18-19 64 16,0 0-64-16,-15 14 64 0,1 0-64 0,-2-1 48 15,2 1-48-15,7-5 48 0,7-9-48 0,0 0 7 16,0 0-7-16,-2 3 8 0,-1 6-8 0,-1-3 2 16,-1 3-2-16,2-1 3 0,-1-4-3 0,2-2 5 0,2 1-5 15,0 4 5-15,0-4-5 0,0-3 0 0,0 0 0 16,2 9 1-16,2-1-1 0,-4-8 0 0,0 0 0 0,5 11 0 15,2 1 0-15,-7-12 1 0,0 0-1 0,5 8 2 16,4-3-2-16,-9-5 1 0,0 0-1 0,15 4 1 16,3-1-1-16,-18-3 4 0,0 0-4 15,21 0 4-15,5-5-4 0,-26 5 2 0,0 0-2 0,24-3 3 16,-1-1-3-16,-23 4-3 0,0 0 3 0,17-5-3 16,-4 3 3-16,-13 2-88 0,0 0 88 0,8-1-88 15,-1 1 88-15,-7 0-109 0,0 0 109 0,0 0-109 16,0 0 109-16,0 0-261 0</inkml:trace>
  <inkml:trace contextRef="#ctx0" brushRef="#br0" timeOffset="5727.522">6927 7051 214 0,'0'0'0'0,"5"4"0"0,7 3 0 0,-12-7 42 15,0 0-42-15,4 0 43 0,1 0-43 0,-5 0 38 16,0 0-38-16,0 0 38 0,3 0-38 0,-3 0 28 15,0 0-28-15,0 0 28 0,0-4-28 0,0 4 8 16,0 0-8-16,0 0 9 0,0 5-9 0,0-5 35 16,0 0-35-16,-3 19 36 0,-1 12-36 0,4-31 10 15,0 0-10-15,-5 36 10 0,-2 12-10 0,7-48 6 0,0 0-6 16,-5 50 6-16,-4 1-6 0,9-51-123 0,0 0 123 16,-5 43-123-16,1-7 123 15,-8 39-138-15</inkml:trace>
  <inkml:trace contextRef="#ctx0" brushRef="#br0" timeOffset="8228.804">2928 6164 158 0,'0'0'0'0,"0"0"0"16,-6-7 0-16,6 7 42 0,0 0-42 0,-6-5 42 15,3 3-42-15,3 2 40 0,0 0-40 0,-5-2 41 16,-4 2-41-16,9 0 58 0,0 0-58 0,-7 0 59 16,-5 0-59-16,12 0 55 0,0 0-55 0,-11 0 56 15,4 2-56-15,7-2 39 0,0 0-39 0,-8 0 39 16,-1 0-39-16,9 0 36 0,0 0-36 0,-5 0 36 0,1 0-36 16,4 0 8-16,0 0-8 0,-5 0 9 0,1 2-9 15,4-2 6-15,0 0-6 0,-3 2 6 0,3-2-6 0,0 0 3 16,0 0-3-16,-5 3 4 0,5-3-4 0,0 0 1 15,0 0-1-15,-4 3 2 0,1-3-2 0,3 0 1 16,0 0-1-16,-2 6 1 0,-5 4-1 0,7-10 1 16,0 0-1-16,-5 15 1 0,1 6-1 0,4-21 3 15,0 0-3-15,-1 24 3 0,-3 7-3 16,4-31 5-16,0 0-5 0,0 27 5 0,5 2-5 0,-5-29 3 16,0 0-3-16,4 26 3 0,-1-6-3 0,-3-20 2 15,0 0-2-15,14 16 2 0,2-4-2 0,-16-12 10 16,0 0-10-16,23 3 10 0,3-6-10 0,-26 3 8 15,0 0-8-15,28-9 8 0,-2-6-8 0,-26 15 33 0,0 0-33 0,21-16 33 16,0 1-33-16,-4 3 34 0,-5 3-34 0,-3-1 35 16,-4 5-35-16,-1 2 43 0,-1-4-43 0,-3 5 43 15,0-1-43-15,-3-4 52 0,3 2-52 0,-4-1 52 16,1 3-52-16,3 3 38 0,0 0-38 0,-9-7 38 16,-2-5-38-16,11 12 18 0,0 0-18 0,-12-12 18 15,0 4-18-15,12 8 30 0,0 0-30 0,-14-12 30 16,-2 5-30-16,16 7 5 15,0 0-5-15,-12-9 6 0,4 2-6 0,8 7 26 0,0 0-26 0,-9-5 26 16,0 2-26-16,9 3 6 0,0 0-6 0,-5-4 7 16,-2 1-7-16,7 3 4 0,0 0-4 0,-5-2 5 15,1 1-5-15,4 1 0 0,0 0 0 0,-5-2 1 16,1 2-1-16,4 0-1 0,0 0 1 0,-5 0 0 0,2 0 0 16,3 0 1-16,0 0-1 0,-4 0 2 0,3-4-2 15,1 4 0-15,0 0 0 0,0 0 0 0,-4 0 0 16,4 0 0-16,0 0 0 0,0 0 0 0,0 0 0 15,0 0-4-15,0 0 4 0,0 0-3 0,-3 6 3 0,3-6-22 16,0 0 22-16,-6 6-22 0,-2 3 22 0,8-9-14 16,0 0 14-16,-9 10-13 0,0 4 13 0,9-14-19 15,0 0 19-15,-10 14-18 0,5 1 18 0,5-15-9 16,0 0 9-16,-6 17-8 0,3-1 8 16,3-16-17-16,0 0 17 0,-4 15-16 0,4 0 16 0,0-15-4 15,0 0 4-15,4 12-3 0,1 0 3 0,-5-12-7 16,0 0 7-16,7 9-6 0,5-2 6 0,-12-7-3 0,0 0 3 15,5 3-3-15,4-1 3 0,-9-2 0 16,0 0 0-16,4 3 1 0,-3-3-1 0,-1 0 22 16,0 0-22-16,0 0 23 0,4-3-23 0,-4 3 24 0,0 0-24 0,0-3 25 15,0 1-25-15,0 2 15 0,0 0-15 0,0-7 15 16,-4 0-15-16,4 7 47 0,0 0-47 16,-1-5 47-16,-3-2-47 0,4 7 22 0,0 0-22 0,-5-5 23 15,1-2-23-15,4 7 19 0,0 0-19 0,-5-5 20 16,-2 2-20-16,7 3 27 0,0 0-27 0,-5-4 27 15,-2 1-27-15,7 3 2 0,0 0-2 0,-5-2 3 16,1-1-3-16,4 3 22 0,0 0-22 0,-5 0 22 16,2-4-22-16,-3 2 0 0,3 2 0 0,-2 0 1 15,1-1-1-15,-1 1 0 0,2-2 0 0,3 2 0 16,-4 0 0-16,4 0-2 0,0 0 2 0,0 0-1 16,0 0 1-16,-3 0-30 0,1 0 30 0,2 0-30 0,-4 2 30 15,4-2-18-15,0 0 18 0,-3 7-18 16,1 5 18-16,2-12-18 0,0 0 18 0,-3 18-18 0,-3 10 18 0,6-28-27 15,0 0 27-15,2 27-27 0,2 1 27 16,-4-28-13-16,0 0 13 0,5 24-12 0,4-4 12 16,-9-20-11-16,0 0 11 0,12 16-10 0,3-8 10 0,-15-8-5 15,0 0 5-15,18 7-4 0,-1-10 4 0,-17 3-3 16,0 0 3-16,18-4-3 0,3-1 3 16,-21 5 3-16,0 0-3 0,15-7 3 0,-4 2-3 15,-11 5 15-15,0 0-15 0,10-10 15 0,-5 1-15 16,-5 9 25-16,0 0-25 0,4-8 26 0,-2-1-26 0,-2 9 31 15,0 0-31-15,3-10 31 0,-3 1-31 0,0 9 6 0,0 0-6 16,0-12 7-16,0 0-7 0,0 12 28 16,0 0-28-16,0-15 28 0,0 3-28 0,0 12 12 15,0 0-12-15,4-16 12 0,-4 4-12 0,0 12 10 16,0 0-10-16,1-10 10 0,3 5-10 0,-4 5 17 0,0 0-17 0,0-9 17 16,-4 6-17-16,4 3 14 0,0 0-14 0,-1-7 15 15,1 4-15-15,0 3 15 16,0 0-15-16,0-2 16 0,-4-1-16 0,4 3 0 0,0 0 0 0,0-6 0 15,-3 3 0-15,3 3 0 0,0 0 0 0,-2-3 0 16,2-1 0-16,0 4-4 0,0 0 4 0,-4-3-3 16,4 1 3-16,0 2-15 0,0 0 15 0,0 0-15 15,-3-3 15-15,3 3-67 0,0 0 67 0,0 0-67 16,-5-4 67-16,5 4-171 0,0 0 171 0,-9-7-171 0,-7 2 171 16,-10-7-798-16</inkml:trace>
  <inkml:trace contextRef="#ctx0" brushRef="#br0" timeOffset="9730.927">4030 5413 1166 0,'0'0'0'0,"0"0"-343"0,0 0 343 0,0 0-343 15,3-5 343-15,0-3-215 0</inkml:trace>
  <inkml:trace contextRef="#ctx0" brushRef="#br0" timeOffset="10854.873">3995 5381 91 0,'0'0'0'0,"3"2"0"16,6 1 0-16,-9-3 17 0,0 0-17 0,2 4 17 0,1-4-17 0,-3 0 26 0,0 0-26 0,0 0 26 15,0 0-26-15,0 0 7 0,0 0-7 0,0 0 8 16,0 0-8-16,0 0 11 0,0 0-11 0,0 0 11 16,0 0-11-16,0 0 15 0,0 0-15 0,0 0 16 15,0 0-16-15,0 0 33 0,0 0-33 0,0 0 33 16,0 3-33-16,0-3 10 0,0 0-10 0,0 0 10 16,0 3-10-16,0-3 20 0,0 0-20 0,0 2 20 15,4 5-20-15,-4-7 24 0,0 0-24 0,3 3 25 16,-1 6-25-16,-2-9 21 0,0 0-21 15,7 3 21-15,-2 2-21 0,-5-5 40 0,0 0-40 0,5 4 40 0,2-1-40 16,-7-3 48-16,0 0-48 0,2 0 49 0,1 0-49 16,-3 0 64-16,0 0-64 0,0 0 64 0,4 0-64 15,-4 0 69-15,0 0-69 0,0 0 69 0,0 0-69 0,0 0 54 16,0 0-54-16,0 0 55 0,-4-3-55 0,4 3 51 16,0 0-51-16,0-5 52 0,-5 1-52 0,2-3 43 15,-3 2-43-15,3 2 44 0,0-1-44 0,1 1 28 16,-2-2-28-16,4 2 28 0,0 3-28 0,0 0 40 15,-5-6-40-15,5 6 40 0,-3-1-40 0,3 1 23 16,0 0-23-16,0 0 24 0,0 0-24 0,0 0 27 16,-7-2-27-16,5 2 27 15,-2 0-27-15,4 0-40 0,0 0 40 0,0 0-40 0,-3 0 40 0,3 0-52 0,0 0 52 16,0 0-52-16,0 0 52 0,0 0-61 0,-2 0 61 16,2 0-60-16,0 0 60 0,0 0-59 0,0 0 59 0,0 0-58 15,0 0 58-15,0 0-58 16,0 0 58-16,0 2-57 0,0 5 57 0,0-7-51 0,0 0 51 0,0 6-50 15,2-1 50-15,-2-5-38 0,0 0 38 0,3 9-38 16,6 1 38-16,-9-10-17 0,0 0 17 0,7 5-17 16,-2 2 17-16,-5-7-7 0,0 0 7 15,9 5-6-15,-6-1 6 0,-3-4 0 0,0 0 0 0,6 3 0 16,-3 1 0-16,-3-4 17 0,0 0-17 0,0 0 17 16,5 0-17-16,-5 0 46 0,0 0-46 0,0 0 47 15,0 0-47-15,0 0 24 0,0 0-24 0,0 0 25 16,-5-4-25-16,5 4 41 0,0 0-41 0,0 0 42 15,-3-5-42-15,3 5 50 0,0 0-50 0,-6-3 50 16,3-1-50-16,3 4 29 0,0 0-29 0,-3-3 29 0,-3-2-29 16,3 1 27-16,-2-4-27 0,1 4 27 0,-1 1-27 15,1-1 24-15,4 1-24 0,0 3 25 0,0 0-25 0,0 0 15 16,0 0-15-16,0 0 15 16,-5 0-15-16,5 0 5 0,-3-2-5 0,3 2 5 15,0-3-5-15,0 3 3 0,0-3-3 0,0 3 4 0,0 0-4 16,0 0 0-16,-6-4 0 0,6 4 0 0,0 0 0 0,0 0-8 15,0 0 8-15,0 0-7 0,0 0 7 0,0 0-40 16,0 0 40-16,0 0-40 0,0 4 40 16,0-4-31-16,0 0 31 0,0 3-31 0,2 0 31 0,-2-3-33 15,0 0 33-15,7 5-33 0,-2 2 33 0,-5-7-8 0,0 0 8 16,9 9-7-16,0-2 7 0,-9-7-12 16,0 0 12-16,7 5-12 0,1-2 12 0,-8-3-1 0,0 0 1 15,9 0-1-15,-4 4 1 0,-5-4 4 0,0 0-4 16,7 0 5-16,-5 0-5 0,-2 0 45 15,0 0-45-15,4 0 46 0,-1 0-46 0,-3 0 49 16,0 0-49-16,0 0 49 0,0-4-49 0,0 4 37 0,0 0-37 0,0 0 37 16,0-3-37-16,0 3 40 0,0 0-40 0,0 0 41 15,-3-4-41-15,3 4 1 0,0 0-1 0,-6 0 2 16,3-1-2-16,3 1-92 0,0 0 92 16,-18 8-91-16,-6 1 91 0,24-9-76 15,0 0 76-15,-30-4-76 0,-8-9 76 0,-33-3-674 0</inkml:trace>
  <inkml:trace contextRef="#ctx0" brushRef="#br0" timeOffset="11995.951">4003 5436 460 0,'0'0'0'0,"4"-4"0"0,1 1 0 16,-5 3 52-16,0 0-52 0,0 0 52 0,4-5-52 0,-4 5 41 15,0 0-41-15,0 0 41 0,0-4-41 0,0 4 4 16,0 0-4-16,0 0 5 16,-4-3-5-16,4 3 0 0,0 0 0 0,0 0 1 0,-5-5-1 0,5 5-1 15,0 0 1-15,0 0 0 0,-4-2 0 0,4 2-10 16,0 0 10-16,0 0-9 0,0 0 9 0,0 0-25 16,0 0 25-16,0 0-24 0,0 0 24 0,0 0-21 0,0 0 21 15,0 0-21-15,0 0 21 0,0 0-17 0,0 0 17 16,0 0-16-16,0 3 16 0,0-3-2 0,0 0 2 15,0 4-1-15,4-1 1 0,-4-3 0 0,0 0 0 0,0 4 1 16,2 1-1-16,-2-5 34 0,0 0-34 0,3 7 34 16,-3-6-34-16,0-1 75 15,0 0-75-15,4 4 75 0,-4-1-75 0,0-3 69 0,0 0-69 0,0 0 70 16,0 4-70-16,0-4-45 0,0 0 45 0,0 0-44 16,-4 1 44-16,4-1-53 0,0 0 53 0,-14-5-53 15,-7-3 53-15,-12-4-431 0</inkml:trace>
  <inkml:trace contextRef="#ctx0" brushRef="#br0" timeOffset="21015.653">4066 5326 113 0,'0'0'0'0,"0"0"0"16,0 4 0-16,0-4 31 0,0-4-31 0,0 4 31 15,0 0-31-15,0 0 31 0,0 0-31 0,0 0 31 0,0 0-31 0,0 0 14 16,-7-3-14-16,7 3 15 0,-2 0-15 0,2 0 31 16,0 0-31-16,0 0 31 0,-3 0-31 15,3 0 5-15,-7-4-5 0,7 4 5 0,-2-1-5 0,2 1 34 16,-3 0-34-16,3 0 35 0,-6-4-35 0,6 4 18 16,-3-3-18-16,3 3 18 0,-5 0-18 0,5 0 18 15,0 0-18-15,0 0 18 0,0 0-18 0,0 0 27 16,0 0-27-16,0 0 27 0,0 0-27 0,0 0 12 15,0 3-12-15,0-3 13 0,0 5-13 0,0-5 18 0,0 4-18 16,0-4 19-16,-4 3-19 0,4-3 33 0,0 4-33 16,0-4 34-16,-3 3-34 0,3-3 27 0,0 5-27 15,-2-1 27-15,2-3-27 0,0-1 15 0,-3 4-15 0,3-4 16 16,0 3-16-16,0-3 36 16,3 7-36-16,-3-5 37 0,2 5-37 0,-2-7 19 0,0 0-19 0,0 3 20 15,0 6-20-15,0-9 35 0,0 0-35 0,3 6 36 16,1 6-36-16,-4-12 20 0,0 0-20 0,5 9 20 15,0 3-20-15,-5-12 36 0,0 0-36 0,7 12 36 16,-2-4-36-16,-5-8 36 0,0 0-36 16,7 11 37-16,2-8-37 0,-9-3 33 0,0 0-33 0,5 5 33 15,4-5-33-15,-9 0-35 0,0 0 35 0,9-5-34 16,3-2 34-16,-12 7-32 0,0 0 32 0,9-8-32 16,-1-4 32-16,-8 12-15 0,0 0 15 0,7-7-15 15,-1-2 15-15,-6 9-9 0,0 0 9 0,3-8-9 16,-1 4 9-16,-2 4-1 0,0 0 1 0,3-6-1 15,-3 0 1-15,0 6-1 0,0 0 1 0,-3-3 0 0,1 0 0 16,2 3 2-16,0 0-2 0,-3-7 2 0,-1 2-2 0,-1 1 6 16,1-1-6-16,-1-2 7 0,2 4-7 15,-3-2 8-15,3-2-8 0,3 3 9 0,-4 3-9 16,4 1 15-16,-1-4-15 0,1 4 15 0,-7-3-15 0,5 3 3 16,-1-5-3-16,-1 5 4 0,4-4-4 15,0 4 2-15,-5 0-2 0,5 0 3 0,0 0-3 0,0 0 0 16,-4-3 0-16,4 3 0 0,-5-4 0 0,2 3-1 15,-1-3 1-15,2 4-1 0,-1-3 1 0,-1 3-10 16,4 0 10-16,-5 0-9 0,5 0 9 0,-3 0-25 0,-3 0 25 16,3 0-24-16,3 0 24 0,-5 0-13 0,1 0 13 15,4 0-13-15,-3 0 13 0,3 0-19 16,0 0 19-16,0 0-18 0,-2 3 18 0,2-3-25 0,-7 0 25 16,4 2-24-16,1 1 24 0,-2 1-13 0,1-1 13 0,1 1-13 15,-1 1 13-15,-1-2-19 0,2 1 19 0,-1 1-18 16,-1-2 18-16,-1 2-15 0,2 2 15 0,-2 0-15 15,1-2 15-15,4-5-26 0,0 0 26 16,0 9-26-16,0 1 26 0,0-10-13 0,0 0 13 0,-3 9-12 16,3 1 12-16,0-10-5 0,0 0 5 0,3 10-5 15,-3 0 5-15,0-10-1 0,0 0 1 0,5 9-1 16,2-2 1-16,-7-7 0 0,0 0 0 16,9 3 0-16,3-1 0 0,-12-2 13 0,0 0-13 0,9 0 13 15,0-2-13-15,-9 2 26 0,0 0-26 0,5-3 26 0,2-1-26 16,-7 4 37-16,0 0-37 0,5-3 38 0,-2 3-38 15,-3 0 37-15,0 0-37 0,0-5 38 16,0 1-38-16,0 1 33 0,2-4-33 0,-2 5 34 16,0-1-34-16,-2-2 23 0,2 3-23 0,0 2 24 0,-3-2-24 15,3-1 28-15,-3 0-28 0,1-3 28 16,2 3-28-16,0 0 7 0,0-3-7 0,-4 3 7 0,4 0-7 0,-3-1 10 16,3 4-10-16,0 0 11 0,0-5-11 0,0 5 3 15,-2-3-3-15,2 3 4 0,0 0-4 0,0 0-19 16,-3 0 19-16,3 0-18 0,-4 0 18 0,4 0-142 15,0 0 142-15,-5 5-142 0,-2 5 142 16,-4 5-526-16</inkml:trace>
  <inkml:trace contextRef="#ctx0" brushRef="#br0" timeOffset="23944.386">6803 4456 135 0,'0'0'0'0,"0"0"0"0,5 0 0 0,-5 0 9 16,0 0-9-16,0 0 10 0,0 0-10 0,0 0 30 16,0 0-30-16,0 0 30 0,0 0-30 0,0 0 12 15,-5-4-12-15,5 4 12 0,-2-3-12 0,2 3 28 16,-2-5-28-16,2 5 28 0,0 0-28 0,0 0 19 0,0 0-19 16,0 0 20-16,-3 0-20 0,3 0 10 0,-5-4-10 15,5 4 10-15,-4-3-10 0,4 3 5 0,0 0-5 16,0 0 5-16,0 0-5 0,0 0 3 0,0 0-3 0,0 0 3 15,0 0-3-15,0 0 10 0,-3 0-10 16,3 0 11-16,0 0-11 0,0 0 8 0,0 0-8 0,0 0 8 16,0 0-8-16,0 0 8 0,0 0-8 0,0 0 9 15,-2 3-9-15,2-3 1 0,0 4-1 0,0-4 1 16,-3 5-1-16,3-5 0 0,0 0 0 0,0 7 0 16,0-2 0-16,0-5-7 0,0 0 7 0,0 10-6 15,3 4 6-15,-3-14-9 0,0 0 9 0,5 14-9 16,0 3 9-16,-5-17-4 0,0 0 4 0,9 12-3 15,2 3 3-15,-11-15-3 0,0 0 3 0,10 7-3 16,6 2 3-16,-16-9 0 0,0 0 0 0,14 3 1 16,1-3-1-16,-15 0 16 0,0 0-16 0,9-3 17 0,0-1-17 15,-9 4 34-15,0 0-34 0,9-3 34 0,-4 1-34 16,-5 2 36-16,0 0-36 0,3-3 36 0,1-1-36 0,-4 4 66 16,0 0-66-16,0-5 67 0,0 2-67 15,0 3 68-15,0 0-68 0,-7-9 68 0,2 2-68 0,5 7 49 16,0 0-49-16,-9-7 49 0,0-1-49 0,-3 1 50 15,3 2-50-15,1 1 51 0,-1-1-51 16,2 2 37-16,2-1-37 0,-1 1 38 0,3 1-38 0,-2-1 9 16,1-1-9-16,-1 1 9 0,1-2-9 0,1 1 37 15,3-2-37-15,-4 4 38 0,4-2-38 0,0 4 0 0,-1-3 0 16,1 3 0-16,0 0 0 0,0 0-2 16,0-3 2-16,0 3-1 0,-4-4 1 0,4 4-18 15,0 0 18-15,0 0-18 0,0 0 18 0,0 0-34 0,-3-2 34 0,3 2-34 16,-2-3 34-16,2 3-20 0,0 0 20 15,0 0-19-15,0 0 19 0,0 0-36 0,-3 5 36 0,3-5-36 16,0 4 36-16,0-4-13 16,-4 3 13-16,2 0-12 0,2 3 12 15,0-6-37-15,0 0 37 0,-3 10-36 0,3 2 36 16,0-12-20-16,0 0 20 0,0 12-19 0,0 3 19 0,0-15-28 0,0 0 28 0,3 12-28 16,-3 4 28-16,0-16-13 0,0 0 13 0,9 12-13 15,0 0 13-15,-9-12-11 0,0 0 11 16,8 5-11-16,6-2 11 0,-14-3 0 0,0 0 0 0,13 0 0 15,2-5 0-15,-15 5 3 0,0 0-3 0,9-3 4 16,1-1-4-16,-10 4 24 0,0 0-24 0,7-7 25 16,-3 2-25-16,-4 5 37 0,0 0-37 0,2-5 38 15,1 2-38-15,-3 3 37 0,0 0-37 0,-3-7 37 16,1-2-37-16,2 9 45 0,0 0-45 0,-4-8 45 0,1 1-45 16,3 7 28-16,0 0-28 0,-5-9 28 0,1-1-28 0,-4 1 17 15,2 3-17-15,-1 0 17 0,7 3-17 0,-5-2 19 16,5 5-19-16,-3-4 20 0,-1 1-20 15,2-2 8-15,-1 3-8 0,-2 0 8 16,5-1-8-16,-4 3 4 0,1-3-4 0,-1 1 4 0,2 0-4 0,-1 0 3 16,3 2-3-16,0 0 3 0,-5-3-3 0,5 3 0 15,0-3 0-15,0 3 0 0,0 0 0 0,0 0-4 16,-4 0 4-16,4 0-3 0,0 0 3 0,0 0-24 16,0 0 24-16,0 0-23 0,0 0 23 0,0 0-8 0,-5 0 8 15,5 0-7-15,0 0 7 0,0 0-10 0,0 6 10 16,-3-4-10-16,3 0 10 0,0 3-25 0,0-2 25 15,-4 3-24-15,4 0 24 0,-2 0-12 16,2 0 12-16,0 1-12 0,0 2 12 16,0-9-18-16,0 0 18 0,6 12-18 0,-3-4 18 0,-3-8-9 0,0 0 9 0,9 11-8 15,-1 1 8-15,-8-12-1 0,0 0 1 0,13 8-1 16,1-1 1-16,-14-7 0 0,0 0 0 0,8 5 0 16,5-5 0-16,-13 0 10 0,0 0-10 0,8 0 11 15,-3 0-11-15,-5 0 18 0,0 0-18 0,7 0 18 16,-5 0-18-16,-2 0 44 0,0 0-44 0,4 0 45 15,-1 0-45-15,-3 0 44 0,0 0-44 0,0-5 44 16,0 2-44-16,0 3 40 0,0 0-40 0,0-4 41 16,0 1-41-16,0 3 41 0,0 0-41 0,-3-5 42 0,1 1-42 15,2 4 26-15,0 0-26 0,-4-3 26 0,1-2-26 16,3 5 35-16,0 0-35 0,-4-4 35 0,-1 4-35 16,5 0 21-16,0 0-21 0,-5-3 21 0,-2-1-21 15,7 4 18-15,0 0-18 0,-5-5 18 0,-4 2-18 0,2 3 18 16,-2-4-18-16,4 4 18 0,0 0-18 0,1 0 8 15,1-3-8-15,-2 3 9 0,5-2-9 0,-4 2 16 16,-1 0-16-16,2 0 17 0,3 0-17 0,0 0 3 16,-6 0-3-16,6 0 4 0,0 0-4 0,0 0 2 15,-3 2-2-15,3-2 3 0,-4 3-3 0,4-3-55 16,0 0 55-16,0 0-54 0,0 0 54 0,0 0-64 0,0 0 64 16,0 0-63-16,-3 4 63 0,3-4-59 15,0 0 59-15,-2 8-58 0,2-1 58 0,0-7-48 0,0 0 48 16,0 12-48-16,0 4 48 0,0-16-44 0,0 0 44 15,0 12-43-15,5 3 43 0,-5-15-27 0,0 0 27 0,7 12-27 16,2 0 27-16,-9-12-17 0,0 0 17 0,9 9-17 16,3-6 17-16,-12-3-2 0,0 0 2 0,10 3-1 15,3-3 1-15,-13 0 0 0,0 0 0 0,8 0 1 16,-1 0-1-16,-7 0 15 0,0 0-15 0,6-3 15 16,-1 3-15-16,-5 0 46 0,0 0-46 0,3-3 47 15,1 3-47-15,-4 0 38 0,0 0-38 0,0 0 39 16,0-7-39-16,0 7 56 0,0 0-56 0,0-2 57 15,0-1-57-15,0 3 49 0,0 0-49 0,-4-7 50 16,-1 2-50-16,5 5 44 0,0 0-44 0,-3-4 44 16,-3-4-44-16,6 8-37 0,0 0 37 0,-7-4-36 15,2-4 36-15,5 8-111 0,0 0 111 0,-30-7-111 16,-17 2 111-16,-29-11-846 0</inkml:trace>
  <inkml:trace contextRef="#ctx0" brushRef="#br0" timeOffset="38071.12">2831 6349 102 0,'0'0'0'0,"0"-7"0"0,0 0 0 15,0 7 36-15,0 0-36 0,0-2 36 0,0-1-36 16,0 3 53-16,0 0-53 0,0 0 54 0,0 0-54 15,0 0 60-15,0 0-60 0,0 0 60 0,0 3-60 16,0-3 46-16,0 0-46 0,0 0 47 0,0 0-47 16,0 0 49-16,0 0-49 0,0 0 49 0,0 0-49 15,0 0 37-15,0 0-37 0,0 0 37 0,2 0-37 0,-2 0 39 16,0 0-39-16,0 0 40 0,7-3-40 0,-7 3 45 16,0 0-45-16,0 0 45 0,1 0-45 0,-1 0 46 15,0 0-46-15,0 0 47 0,0 0-47 0,0 0 30 16,0 0-30-16,0 0 30 0,-1-5-30 0,1 5 39 15,0 0-39-15,0-4 40 0,0 1-40 0,0 3 24 16,0 0-24-16,0-5 25 0,0 1-25 0,0 4 45 0,0 0-45 16,0-6 46-16,-4 0-46 0,4 6 34 0,0 0-34 15,0-3 34-15,-3-4-34 0,3 7 39 0,0 0-39 16,-2-5 39-16,2-4-39 0,0 9 39 0,0 0-39 0,0-6 40 16,0-6-40-16,0 12 1 0,0 0-1 0,0-16 1 15,2-4-1-15,-2 20 7 0,0 0-7 0,3-23 8 16,1-1-8-1,-4 24 3-15,0 0-3 0,5-30 4 0,7-3-4 0,-12 33 0 0,0 0 0 0,12-34 0 16,2 1 0-16,-14 33 4 0,0 0-4 0,12-37 5 16,1-1-5-16,-13 38 7 0,0 0-7 0,14-34 7 15,-2-6-7-15,-12 40 3 0,0 0-3 0,12-36 3 16,2-1-3-16,-14 37 12 0,0 0-12 0,16-33 13 16,1 0-13-16,-17 33 0 0,0 0 0 0,17-27 1 15,1 0-1-15,-18 27 0 0,0 0 0 0,17-26 0 0,4 0 0 16,-21 26-2-16,0 0 2 0,25-24-1 15,-5 2 1-15,-20 22-6 0,0 0 6 0,27-24-6 0,2-3 6 16,-29 27-4-16,0 0 4 0,30-24-3 0,-1 0 3 0,-29 24-6 16,0 0 6-16,30-24-6 0,0 5 6 15,-30 19-7-15,0 0 7 0,29-16-7 0,1 1 7 16,-30 15-15-16,0 0 15 0,29-12-14 0,-2 3 14 0,-6 2-4 16,-4 4 4-16,-1 1-3 0,-2 2 3 0,-2 0-20 15,-4 0 20-15,5 4-20 0,-5 1 20 0,-8-5-8 16,0 0 8-16,14 5-7 0,7 2 7 15,-21-7-10-15,0 0 10 0,21 7-9 0,0 1 9 0,-21-8-4 0,0 0 4 16,23 7-3-16,1 2 3 0,-24-9-1 0,0 0 1 16,24 3 0-16,3 2 0 0,-27-5 0 15,0 0 0-15,20 4 0 0,-2-1 0 0,-18-3 0 0,0 0 0 16,14 5 0-16,-2-5 0 0,-12 0 3 0,0 0-3 0,12 4 4 16,-7-4-4-16,-5 0 7 0,0 0-7 0,7 0 7 15,-5 0-7-15,-2 0 8 0,0 0-8 16,4 0 9-16,-1 3-9 0,-3-3 3 0,0 0-3 0,0 0 4 15,4 0-4-15,-4 0 0 0,0 0 0 0,0 0 1 16,0 0-1-16,0 0-22 0,0 0 22 0,0 0-22 16,1 0 22-16,-1 0-79 0,0 0 79 0,0 0-78 15,4-3 78-15,-4 3-170 0,0 0 170 0,0 0-170 16,0 0 170-16,0 0-535 0</inkml:trace>
  <inkml:trace contextRef="#ctx0" brushRef="#br0" timeOffset="38680.774">3897 5400 102 0,'0'0'0'0,"4"1"0"0,1 3 0 0,-5-4 58 15,0 0-58-15,5 0 59 0,2-4-59 0,-4 1 41 16,3 1-41-16,-3-1 42 0,2 0-42 0,-1 3 6 15,-2-6-6-15,1 5 7 0,1 1-7 0,-4 0-17 16,5-2 17-16,-2-1-16 0,1 3 16 0,1 0-148 0</inkml:trace>
  <inkml:trace contextRef="#ctx0" brushRef="#br0" timeOffset="39999.136">4169 5354 561 0,'0'0'0'0,"0"-7"0"16,5 2 0-16,-5 5 91 0,0 0-91 0,4-7 91 15,-4 3-91-15,0 4 82 0,0 0-82 0,0 0 82 16,0 0-82-16,0 0 70 0,0 0-70 0,0 0 70 16,0 0-70-16,0 0-9 0,0 0 9 15,0 0-8-15,0 0 8 0,0 0-41 0,0 0 41 0,0 0-40 16,3 2 40-16,-3-2-37 0,0 0 37 0,5 2-37 16,-1-2 37-16,-4 0-11 0,0 0 11 0,3 3-11 15,-1-3 11-15,-2 0-3 0,0 0 3 0,7 0-3 16,-2 4 3-16,-5-4 2 0,0 0-2 0,5 0 2 15,6 1-2-15,-11-1 22 0,0 0-22 0,9 4 23 0,1-1-23 16,-10-3 23-16,0 0-23 0,16 7 24 0,1-2-24 16,-17-5 39-16,0 0-39 0,21 4 40 15,0 2-40-15,-21-6 37 0,0 0-37 0,26 9 38 0,0 0-38 0,-26-9 39 16,0 0-39-16,28 8 39 16,-2-1-39-16,-26-7 34 0,0 0-34 15,30 7 35-15,3 1-35 0,-33-8 3 0,0 0-3 0,31 5 4 0,2 6-4 0,-33-11 18 16,0 0-18-16,35 8 18 0,2 1-18 0,-37-9 13 15,0 0-13-15,35 10 14 0,3 2-14 16,-38-12 25-16,0 0-25 0,42 12 26 0,-4 0-26 16,-38-12 37-16,0 0-37 0,42 12 37 0,-2 0-37 0,-40-12 6 15,0 0-6-15,45 12 7 0,-1-3-7 0,-44-9 31 0,0 0-31 16,45 7 31-16,2-2-31 0,-47-5 17 0,0 0-17 16,47 7 17-16,0-4-17 0,-47-3 35 15,0 0-35-15,42 0 36 0,2 0-36 0,-44 0 12 0,0 0-12 16,38 0 12-16,-1-3-12 0,-37 3 36 0,0 0-36 0,34-6 37 15,-1 0-37-15,-33 6 19 0,0 0-19 16,35-9 20-16,0-5-20 16,-35 14 10-16,0 0-10 0,37-12 11 0,3-1-11 0,-40 13 18 0,0 0-18 0,40-16 19 15,-2 1-19-15,-3 3 8 0,-2 0-8 0,-10 1 8 16,-6 6-8-16,4-2 24 0,0 2-24 0,-5 2 25 16,-2-6-25-16,1 6 36 0,-1-4-36 0,-2 2 37 15,1 2-37-15,-3-1 6 0,6 1-6 0,-4-2 7 16,-2-1-7-16,-10 6 12 0,0 0-12 0,20-6 13 15,-3-6-13-15,-17 12 9 0,0 0-9 0,23-16 9 16,5 1-9-16,-28 15 8 0,0 0-8 0,29-19 8 16,1 2-8-16,-30 17 15 0,0 0-15 0,35-21 15 15,-1 2-15-15,-34 19 14 0,0 0-14 0,34-20 15 0,-1 1-15 0,-33 19 15 16,0 0-15-16,29-21 16 0,1 6-16 0,-30 15 4 16,0 0-4-16,28-19 5 0,0-1-5 0,-28 20 3 15,0 0-3-15,26-19 3 16,0-5-3-16,-26 24 5 0,0 0-5 0,30-24 6 0,-1-2-6 15,-29 26 2-15,0 0-2 0,37-27 3 0,-2 1-3 0,-35 26 10 16,0 0-10-16,34-27 11 0,3-1-11 0,-6 6 8 16,-3 5-8-16,-5 1 9 0,-7 4-9 15,1 0 8-15,-5 2-8 0,2 1 9 0,-2-3-9 16,-12 12 8-16,0 0-8 0,12-12 8 0,2-3-8 16,-14 15 8-16,0 0-8 0,13-19 8 0,1 2-8 0,-14 17 3 15,0 0-3-15,15-22 4 0,3 1-4 0,-18 21 6 0,0 0-6 16,15-20 6-16,3-4-6 0,-18 24 3 0,0 0-3 0,14-19 3 15,1 0-3-15,-15 19 5 16,0 0-5-16,14-15 5 0,-5 3-5 0,-9 12 7 16,0 0-7-16,9-9 7 0,-2 0-7 0,-7 9 3 0,0 0-3 15,5-6 3-15,-2-1-3 0,-3 7-1 0,0 0 1 0,2-5 0 16,-2 1 0-16,0 4-49 0,0 0 49 0,0-3-49 16,-2 1 49-16,2 2-168 0,0 0 168 0,-3-3-168 15,-2-1 168-15,5 4-120 0,0 0 120 0,-12-5-1167 16,24 10 1167-16</inkml:trace>
  <inkml:trace contextRef="#ctx0" brushRef="#br0" timeOffset="41256.04">2993 4725 315 0,'0'0'0'0,"-4"0"0"16,-1 3 0-16,5-3-2 0,0 0 2 0,0 0-2 0,5-5 2 15,-5 5-6-15,0 0 6 0,4-2-5 0,-1 1 5 16,-3 1 0-16,0 0 0 0,0 0 0 16,-3-4 0-16,3 4 0 0,0 0 0 0,-9 0 0 0,1 0 0 15,8 0 9-15,0 0-9 0,-18 5 9 0,-6 2-9 0,24-7 46 16,0 0-46-16,-26 12 47 0,-4 7-47 0,30-19 32 15,0 0-32-15,-30 24 32 0,1 10-32 16,29-34 39-16,0 0-39 0,-26 36 39 16,-4 0-39-16,30-36 25 0,0 0-25 0,-21 31 26 0,4 2-26 0,17-33 17 15,0 0-17-15,-16 27 17 0,4 4-17 0,12-31 5 16,0 0-5-16,-5 24 5 0,1 0-5 0,4-24 1 0,0 0-1 16,0 20 1-16,0-1-1 0,0-19 0 15,0 0 0-15,9 16 1 0,3-1-1 0,-12-15-1 0,0 0 1 16,12 12 0-16,2-3 0 0,-14-9-3 15,0 0 3-15,16 8-3 0,1-1 3 0,-17-7-2 16,0 0 2-16,14 7-2 0,5-2 2 0,-19-5 0 16,0 0 0-16,18 7 0 0,4-4 0 0,-22-3 0 0,0 0 0 15,21 9 0-15,-3-4 0 0,-18-5-1 0,0 0 1 0,19 7-1 16,-2 1 1-16,-17-8-4 0,0 0 4 0,14 9-4 16,2 1 4-16,-16-10-3 0,0 0 3 0,9 9-3 15,-1-1 3-15,-8-8 0 16,0 0 0-16,9 11 0 0,-4-6 0 0,-5-5 7 0,0 0-7 0,4 7 8 15,-1-2-8-15,-3-5 51 0,0 0-51 0,0 7 52 16,0-2-52-16,0-5 61 0,0 0-61 0,-15 10 62 16,-6-1-62-16,21-9 57 0,0 0-57 0,-26 8 57 15,-9 3-57-15,35-11 68 0,0 0-68 0,-30 5 69 0,4-2-69 16,2-3 48-16,3 0-48 0,7 0 48 16,5 0-48-16,-1 0-26 0,4 0 26 0,-2 0-25 15,2 0 25-15,-1-5-112 0,2 2 112 0,-2-4-111 16,5 2 111-16,2 5-162 0,0 0 162 0,-3-14-161 0,3-7 161 0,0-11-361 15</inkml:trace>
  <inkml:trace contextRef="#ctx0" brushRef="#br0" timeOffset="41448.805">3193 5066 147 0,'0'0'0'0,"-8"0"0"16,-6 1 0-16,-11 3-51 0</inkml:trace>
  <inkml:trace contextRef="#ctx0" brushRef="#br0" timeOffset="41884.192">3193 5157 191 0,'0'0'0'0,"-5"-7"0"0,2-2 0 15,3 9 79-15,0 0-79 0,-6-3 80 0,6-2-80 0,0 5 72 0,0 0-72 0,0 0 73 16,0 0-73-16,0 0 52 0,0 0-52 0,0 0 53 0,0 0-53 16,0 0 35-16,0 0-35 0,0 0 35 0,-3 5-35 15,3-5 8-15,0 0-8 0,0 0 9 0,-4 3-9 16,4-3 6-16,0 0-6 0,-1 4 6 0,-3-3-6 0,4-1 7 15,0 0-7-15,-3 7 8 0,1-2-8 0,2-5 7 16,0 0-7-16,-4 7 7 16,1 2-7-16,3-9 14 0,0 0-14 0,-5 10 15 0,5-2-15 0,0 4 3 15,0-3-3-15,0 1 4 0,-4-6-4 0,4 1 6 16,0 2-6-16,4 1 7 0,1-1-7 0,2 2 3 16,2-4-3-16,-4 2 3 0,4-4-3 0,-9-3 5 15,0 0-5-15,8 0 6 0,4 0-6 0,-12 0 7 16,0 0-7-16,13-3 7 0,1-6-7 0,-14 9 14 15,0 0-14-15,15-7 15 0,-3-5-15 0,-12 12 22 0,0 0-22 16,11-12 23-16,-2 4-23 0,-9 8 32 0,0 0-32 16,7-7 33-16,-2-2-33 0,-5 9 42 0,0 0-42 15,0-7 42-15,0 1-42 0,0 6 50 0,0 0-50 16,-2-6 51-16,-5-2-51 0,7 8 37 0,0 0-37 0,-9-7 38 16,-3-1-38-16,12 8-14 0,0 0 14 0,-14-11-13 15,2 3 13-15,12 8-199 0,0 0 199 0,-21-9-199 16,0 2 199-16,-22-8-477 0</inkml:trace>
  <inkml:trace contextRef="#ctx0" brushRef="#br0" timeOffset="43032.919">5744 4444 225 0,'0'0'0'16,"0"0"0"-16,-5 0 0 0,6 0-10 16,6 0 10-16,-2 0-10 0,-1 0 10 0,1 0-4 15,2 0 4-15,-5 0-3 0,1-4 3 0,-3 4 59 0,4 0-59 16,-4 0 60-16,3 0-60 0,-3 0 95 0,0 0-95 0,0 0 95 16,0 0-95-16,0 0 72 0,-3 0-72 0,-1 0 72 15,-1-3-72-15,5 3 66 0,0 0-66 0,-17 0 66 16,-8 3-66-16,25-3 48 0,0 0-48 0,-24 0 49 15,-2 4-49-15,26-4 43 0,0 0-43 0,-32 5 43 16,3 2-43-16,29-7 40 0,0 0-40 0,-30 8 41 16,6 4-41-16,24-12 10 0,0 0-10 15,-26 12 10-15,1 7-10 0,25-19 0 0,0 0 0 0,-17 17 1 16,-1 6-1-16,18-23-5 0,0 0 5 0,-12 18-5 16,4 3 5-16,8-21-35 0,0 0 35 0,-6 24-35 0,6-3 35 15,0-21-20 1,0 0 20-16,9 22-19 0,5-3 19 0,-14-19-19 0,0 0 19 0,17 17-18 0,4-2 18 15,-21-15-10-15,0 0 10 0,25 16-10 0,4-8 10 16,-29-8-10-16,0 0 10 0,26 12-10 0,-1-3 10 0,-25-9-24 16,0 0 24-16,22 13-23 0,3-1 23 15,-8 0-20-15,-3-3 20 0,-2 0-20 0,-3-3 20 0,0 0-5 16,0 0 5-16,-6 0-4 0,1-3 4 0,-4 4 0 16,5-4 0-16,-5 2 0 0,3-1 0 0,-3-1 10 15,4-1-10-15,-4-2 10 0,0 3-10 0,0-3 41 16,0 0-41-16,0 0 42 0,-4 4-42 0,4-4 54 15,-3 5-54-15,3-5 54 0,0 3-54 0,0-3 59 16,0 0-59-16,0 0 60 0,-5 4-60 0,5-4 46 0,0 0-46 16,-9 0 46-16,-3 0-46 0,12 0 49 0,0 0-49 15,-18 0 49-15,1 0-49 0,17 0 31 16,0 0-31-16,-16 0 31 0,-1-4-31 0,17 4 15 0,0 0-15 0,-16-1 15 16,6-3-15-16,10 4 2 0,0 0-2 0,-9 0 2 15,2-3-2-15,7 3-48 0,0 0 48 16,-5-4-48-16,5 1 48 0,0 3-146 0,0 0 146 15,1-2-146-15,10 2 146 0,-11 0-189 0,0 0 189 16,14-3-188-16,3-1 188 0,16-4-364 0</inkml:trace>
  <inkml:trace contextRef="#ctx0" brushRef="#br0" timeOffset="43642.973">5862 4917 180 0,'0'0'0'16,"-5"-4"0"-16,-4-3 0 0,6 6 39 0,6-3-39 0,-3 4 39 0,0 0-39 15,0 0 35-15,0 0-35 0,0 0 36 0,0 0-36 0,0 0 35 16,2 0-35-16,-2 0 35 0,7 0-35 0,-5 0 38 16,1 0-38-16,-3 0 38 0,4-3-38 0,-4 3 33 15,0 0-33-15,0 0 33 0,0 0-33 0,0 0 14 16,0 0-14-16,0 0 15 0,0 0-15 0,0 0 2 0,0 0-2 15,0 0 3-15,0 0-3 0,0 0 2 16,0 0-2-16,0 0 2 0,0 0-2 0,0 0 10 0,0 0-10 16,0 0 10-16,0 0-10 0,0 0 32 0,0 0-32 15,0 0 32-15,0 0-32 0,0 0 34 0,0 0-34 0,0 0 35 16,0 0-35-16,0 0 43 0,0 0-43 16,0 0 44-16,0 0-44 0,0 0 41 0,0 0-41 0,0 0 41 15,0 0-41-15,0 0 27 0,0-4-27 0,0 4 27 16,0-5-27-16,0 2 18 0,0-1-18 0,0 4 18 15,0-1-18-15,0 1 27 0,0 0-27 0,0 0 27 16,0 0-27-16,0 0 30 0,0 0-30 16,0 0 30-16,0 0-30 0,0 0 13 0,0 0-13 0,0 0 13 15,0 0-13-15,0 0 30 0,0 0-30 0,0 0 30 16,0 0-30-16,0 0 28 0,0-4-28 0,0 4 28 16,0-7-28-16,0 7 14 0,0-3-14 0,0 3 15 0,0 0-15 15,0 0 5-15,0 0-5 0,0 0 6 16,0 0-6-16,0 0 9 0,0 0-9 0,0 0 9 0,0 0-9 0,0 0 7 15,0 0-7-15,0 0 8 0,0 0-8 16,0 0 22-16,0 0-22 0,0 0 23 0,0 0-23 0,0 0 13 16,0 0-13-16,0 0 13 0,0 0-13 15,0 0 5-15,0 0-5 0,0 0 5 0,0 7-5 16,0-7 22-16,0 0-22 0,0 15 23 0,0 13-23 0,0-28 21 16,0 0-21-16,0 31 21 0,0 8-21 15,0-39 8-15,0 0-8 0,0 36 9 16,0 3-9-16,0-39-66 0,0 0 66 0,-4 36-65 0,-1-1 65 15,5-35-65-15,0 0 65 0,-9 71-890 0,18-142 890 16</inkml:trace>
  <inkml:trace contextRef="#ctx0" brushRef="#br0" timeOffset="49188.67">11731 4538 113 0,'0'0'0'0,"-8"5"0"15,-10-1 0-15,18-4 65 0,0 0-65 0,-3 0 65 16,3-9-65-16,0 9 55 0,0 0-55 0,0-7 55 15,0 0-55-15,0 7 63 0,0 0-63 0,-9-8 63 16,-8-4-63-16,17 12 42 0,0 0-42 0,-28-7 42 16,-4 2-42-16,32 5 30 0,0 0-30 0,-41 3 30 15,-3 2-30-15,44-5 33 0,0 0-33 0,-45 12 34 16,1 4-34-16,44-16 20 0,0 0-20 0,-38 19 20 16,0 1-20-16,38-20 11 0,0 0-11 0,-39 28 11 15,6-1-11-15,33-27 1 0,0 0-1 0,-26 24 2 0,7 2-2 16,19-26 5-16,0 0-5 0,-14 32 5 15,5 1-5-15,9-33 2 0,0 0-2 0,0 34 2 0,4 2-2 16,-4-36 1-16,0 0-1 0,8 31 2 0,3-4-2 16,-11-27 1-16,0 0-1 0,15 24 1 0,3-5-1 0,-18-19 0 15,0 0 0-15,24 17 0 0,2-5 0 16,-26-12 0-16,0 0 0 0,30 11 1 0,3-3-1 0,-33-8 0 16,0 0 0-16,35 12 0 0,3 0 0 15,-38-12-6-15,0 0 6 0,37 15-6 0,-1 3 6 0,-36-18-9 16,0 0 9-16,32 22-8 0,-4 2 8 0,-28-24-16 15,0 0 16-15,24 22-15 0,-8 2 15 0,-16-24 0 16,0 0 0-16,14 24 0 0,-6-7 0 0,-8-17 9 0,0 0-9 16,6 19 10-16,-3-7-10 0,-3-12 68 15,0 0-68-15,4 12 69 0,-4-2-69 0,0-10 71 0,0 0-71 0,-9 12 71 16,-3 0-71-16,12-12 60 0,0 0-60 16,-21 9 61-16,-12-6-61 0,33-3 37 0,0 0-37 0,-35 4 37 15,-3-8-37-15,38 4 28 16,0 0-28-16,-39-3 28 0,3-4-28 0,36 7-9 0,0 0 9 0,-35-5-9 15,3-4 9-15,32 9-72 0,0 0 72 0,-24-7-72 16,0 1 72-16,24 6-117 0,0 0 117 0,-18-2-117 16,4-2 117-16,14 4-167 15,0 0 167-15,-8 0-166 0,-1 7 166 0,-9 2-300 0</inkml:trace>
  <inkml:trace contextRef="#ctx0" brushRef="#br0" timeOffset="49772.715">11888 5306 135 0,'0'0'0'0,"0"-4"0"16,0-6 0-16,0 10 56 0,0 0-56 0,0-5 57 16,0 1-57-16,0 4 54 0,0 0-54 0,0 0 54 15,0 0-54-15,0 0 45 0,0 0-45 0,0 0 46 16,0 4-46-16,0-4 43 0,0 0-43 0,0 3 44 16,-5 2-44-16,5-5 27 0,0 0-27 0,-4 7 27 15,-1 2-27-15,5-9 26 0,0 0-26 0,-3 12 26 0,-4 0-26 16,7-12 8-16,0 0-8 0,0 15 9 0,3 4-9 15,-3-19 27-15,0 0-27 0,9 15 27 0,12-3-27 16,-21-12 36-16,0 0-36 0,17 9 36 0,8-9-36 16,-25 0 48-16,0 0-48 0,21-4 48 0,-2-1-48 15,-19 5 53-15,0 0-53 0,15-3 53 0,-6-7-53 16,-9 10 61-16,0 0-61 0,4-11 61 0,-8 1-61 0,4 10 17 16,0 0-17-16,-12-17 17 0,-9-2-17 15,21 19-34-15,0 0 34 0,-26-15-33 0,-5-6 33 16,31 21-209-16,0 0 209 0,-32-15-208 0,1 3 208 15,31 12-168-15,0 0 168 0,-35-12-167 0,2 0 167 0,-39-16-140 16</inkml:trace>
  <inkml:trace contextRef="#ctx0" brushRef="#br0" timeOffset="50354.134">12630 4882 135 0,'0'0'0'0,"0"0"0"0,2-1 0 0,-2 1 140 16,0 0-140-16,0 0 141 0,4 1-141 0,-1 3 128 0,1-4-128 16,1 0 128-16,3 0-128 0,-1 3 97 0,2 2-97 0,2-3 98 15,1-4-98-15,-12 2 80 0,0 0-80 0,15 0 80 16,5-1-80-16,-20 1 47 0,0 0-47 15,24 0 47-15,6-4-47 0,-30 4 43 0,0 0-43 0,33 0 43 16,-2-3-43-16,-31 3 40 0,0 0-40 0,33-5 41 16,-3 1-41-16,-4-3 1 0,-5 2-1 0,-5 2 1 15,-3 3-1-15,-6-4-41 0,-1 1 41 0,-3 1-40 16,2 2 40-16,-3 0-88 0,0 0 88 0,-2 0-88 16,5-3 88-16,-5 3-170 0,0 0 170 0,0 0-170 15,-7-7 170-15,2 2-418 0</inkml:trace>
  <inkml:trace contextRef="#ctx0" brushRef="#br0" timeOffset="50622.462">12571 5184 449 0,'0'0'0'0,"14"-12"0"0,10-3 0 0,-24 15 67 15,0 0-67-15,13-4 68 0,-12 4-68 0,-1 0 60 16,0 0-60-16,7 4 61 0,-5 1-61 0,-2-5 45 16,0 0-45-16,12 10 46 0,6 2-46 0,-3-4 8 0,-1 1-8 15,2-2 9-15,-4 1-9 0,-12-8 12 0,0 0-12 16,14 4 13-16,7-1-13 0,-21-3 3 16,0 0-3-16,16 0 4 0,3 0-4 0,-19 0-29 0,0 0 29 15,19 0-29-15,2-3 29 0,-21 3-133 0,0 0 133 0,23-9-132 16,-1 2 132-16,24-10-299 0</inkml:trace>
  <inkml:trace contextRef="#ctx0" brushRef="#br0" timeOffset="51472.546">14078 4814 527 0,'0'0'0'0,"-12"0"0"0,-6 0 0 0,11 0 138 16,7-4-138-16,2 1 138 0,3-2-138 0,-5 5 118 15,0 0-118-15,0-7 118 16,0-2-118-16,0 9 43 0,0 0-43 0,-5-10 44 0,-4-2-44 0,9 12 22 0,0 0-22 0,-10-12 23 16,0 0-23-16,10 12 25 0,0 0-25 0,-18-8 26 15,2-4-26-15,16 12 2 0,0 0-2 0,-24-9 2 16,-4 2-2-16,28 7 7 0,0 0-7 15,-28-7 7-15,-3 2-7 0,31 5 8 0,0 0-8 0,-33-3 8 16,0-1-8-16,33 4 7 0,0 0-7 0,-26-1 8 16,-1 1-8-16,27 0 8 0,0 0-8 0,-26 1 8 15,2 3-8-15,24-4 3 0,0 0-3 0,-21 7 4 16,-3 5-4-16,3 0 2 0,2 8-2 0,-2 2 2 16,3 2-2-16,3 9 0 0,2 3 0 0,3-2 0 15,1-3 0-15,9-31 3 0,0 0-3 0,-7 43 4 16,-1 8-4-16,8-51 21 0,0 0-21 0,-4 45 21 15,11-2-21-15,-7-43 13 0,0 0-13 0,9 36 14 0,5-9-14 16,-14-27 35-16,0 0-35 0,21 19 36 0,8-11-36 16,-29-8 18-16,0 0-18 0,30 0 19 0,-1-8-19 15,-29 8 5-15,0 0-5 0,30-7 6 16,-6-5-6-16,-24 12 16 0,0 0-16 0,21-12 17 0,-5-3-17 16,-16 15 22-16,0 0-22 0,12-19 23 0,-5-2-23 0,-7 21 22 15,0 0-22-15,4-24 22 16,-3-7-22-16,-1 31 24 0,0 0-24 0,4-29 25 0,-4-2-25 15,0 31 3-15,0 0-3 0,2-30 4 0,1-3-4 16,-3 33 15-16,0 0-15 0,4-27 15 0,1 3-15 0,-5 24 3 16,0 0-3-16,3-19 4 0,1 0-4 15,-4 19 12-15,0 0-12 0,3-12 13 0,3 3-13 16,-6 9 8-16,0 0-8 0,0-3 9 0,0-2-9 0,0 5 3 16,0 0-3-16,0 0 4 0,0 0-4 0,0 0 0 0,0 0 0 15,0 0 0-15,0 0 0 0,0 0-8 16,0 0 8-16,0 0-7 0,1 5 7 0,-1-5-35 0,0 0 35 0,7 12-34 15,5 7 34-15,-12-19-5 16,0 0 5-16,13 24-5 0,4 10 5 0,-17-34-27 0,0 0 27 0,12 36-27 16,2 4 27-16,-14-40-48 0,0 0 48 0,9 35-48 15,-2-2 48-15,-7-33-101 0,0 0 101 0,7 27-100 16,0-4 100-16,-7-23-206 16,0 0 206-16,5 17-205 0,-1-3 205 0,4 18-565 0</inkml:trace>
  <inkml:trace contextRef="#ctx0" brushRef="#br0" timeOffset="52019.826">14132 5189 617 0,'0'0'0'0,"0"0"0"0,-3-5 0 0,3 5-1 16,0 0 1-16,0 0 0 0,8 2 0 0,-8-2-35 15,0 0 35-15,4 1-34 0,4 4 34 0,-8-5-5 16,0 0 5-16,4 4-5 0,3-2 5 0,-7-2 1 16,0 0-1-16,3 3 1 0,1 0-1 0,-4-3 38 0,0 0-38 0,0 0 39 15,2 4-39-15,-2-4 61 0,0 0-61 16,0 0 61-16,0 0-61 0,0 0 79 0,0 0-79 0,0 0 79 15,-2 0-79-15,2 0 73 0,0 0-73 0,0 0 74 16,-5 3-74-16,5-3 45 0,0 0-45 0,-4 2 46 16,1-2-46-16,3 0 23 0,0 0-23 15,-4 0 24-15,2 0-24 0,-1 0 5 0,-2 3-5 0,1 1 5 16,-1-1-5-16,-2 6 4 0,2-1-4 0,-4 6 4 16,2 3-4-16,-3 4-1 0,-1 5 1 0,6-11 0 15,2 2 0-15,3-17-4 16,0 0 4-16,0 19-3 0,3 2 3 0,-3-21-3 0,0 0 3 15,9 15-3-15,5 0 3 0,-14-15 0 0,0 0 0 0,21 9 1 16,8-9-1-16,-29 0 22 0,0 0-22 0,30-5 22 0,6-7-22 16,-36 12 44-16,0 0-44 0,30-14 45 15,-4-3-45-15,-26 17 50 16,0 0-50-16,21-15 51 0,-9 3-51 0,-12 12 21 0,0 0-21 16,5-21 21-16,-12 2-21 0,7 19-5 0,0 0 5 0,-17-24-5 0,-11 2 5 0,28 22-76 15,0 0 76-15,-33-21-76 0,-12 1 76 16,45 20-203-16,0 0 203 15,-42-16-202-15,2-3 202 16,40 19-186-16,0 0 186 0,-44-20-185 0,4-6 185 0,-42-18-287 0</inkml:trace>
  <inkml:trace contextRef="#ctx0" brushRef="#br0" timeOffset="52484.727">14531 4768 606 0,'0'0'0'0,"-4"0"0"16,-4 0 0-16,8 0 50 0,0 0-50 0,0 0 51 15,0 0-51-15,0 0 20 0,0 0-20 0,0 0 20 16,3 0-20-16,-3 0 32 0,0 0-32 0,5 0 33 15,-1 0-33-15,-4 0 24 0,0 0-24 0,5-4 25 16,-1 2-25-16,-4 2 66 0,0 0-66 0,5-3 67 16,-5 0-67-16,0 3 78 0,0 0-78 0,3-5 79 0,-1 1-79 15,-2 4 56-15,0 0-56 0,4-3 57 16,-1-1-57-16,-3 4 48 0,0 0-48 0,5-3 48 16,4 1-48-16,-9 2 22 0,0 0-22 0,16 5 22 0,5-1-22 0,-21-4 18 15,0 0-18-15,31 18 19 0,11 12-19 16,-7 0 4-16,3 6-4 0,-1-1 5 0,-8 1-5 0,-29-36 13 15,0 0-13-15,33 44 14 0,2 9-14 16,-35-53 1-16,0 0-1 0,38 48 1 0,4 4-1 16,-42-52 0-16,0 0 0 0,44 43 0 0,1-8 0 15,-45-35-19-15,0 0 19 0,44 28-18 0,-6-9 18 0,-8-7-79 16,-8-11 79-16,-6 6-79 0,-4-3 79 0,-12-4-158 0,0 0 158 16,-5-16-158-16,-7-11 158 0,12 27-114 15,0 0 114-15,-16-40-513 0,32 80 513 16</inkml:trace>
  <inkml:trace contextRef="#ctx0" brushRef="#br0" timeOffset="52778.941">14909 4716 1099 0,'0'0'0'0,"0"0"0"15,0 0 0-15,0 0 109 0,0 0-109 0,0 0 109 16,0 0-109-16,0 0 50 0,0 0-50 0,-10 19 51 16,-1 14-51-16,11-33 31 0,0 0-31 0,-26 42 31 15,-5 13-31-15,31-55 0 0,0 0 0 0,-39 60 1 0,-8 7-1 16,47-67 11-16,0 0-11 0,-56 75 11 0,-8 11-11 16,19-28 10-16,13-10-10 0,11-20 10 0,13-23-10 15,1 2 0-15,5-7 0 0,2 0 0 0,0 0 0 0,0 0-84 16,0 0 84-16,0-16-83 0,5-11 83 15,-5 27-115-15,0 0 115 0,12-36-114 16,6-15 114-16,12-37-757 0</inkml:trace>
  <inkml:trace contextRef="#ctx0" brushRef="#br0" timeOffset="53253.196">15033 4154 852 0,'0'0'0'0,"0"0"0"0,-4 7 0 0,4-7 49 0,0 0-49 0,4 0 50 15,4-3-50-15,-8 3 6 0,0 0-6 0,14-4 6 16,5 3-6-16,-19 1 1 0,0 0-1 0,21 1 2 16,7 3-2-16,-28-4-9 0,0 0 9 0,28 10-8 15,4 4 8-15,-32-14 18 0,0 0-18 0,27 19 18 16,-4-1-18-16,-23-18 56 0,0 0-56 0,17 24 57 15,-1-3-57-15,-11 1 53 0,-1 2-53 0,-4-3 54 16,-7-2-54-16,7-19 57 0,0 0-57 0,-14 29 57 16,-9 8-57-16,23-37 34 15,0 0-34-15,-21 30 34 0,0-3-34 0,21-27 16 0,0 0-16 0,-20 24 17 0,-1-2-17 16,21-22 2-16,0 0-2 0,-16 16 2 16,2-8-2-16,14-8-13 0,0 0 13 0,-9 9-12 0,1-2 12 15,8-7-47-15,0 0 47 0,0 0-47 0,8 0 47 16,-8 0-40-16,0 0 40 0,16 0-39 0,5 0 39 0,-21 0-11 15,0 0 11-15,24 3-10 0,6 6 10 0,-30-9-3 16,0 0 3-16,28 12-3 0,-4 3 3 0,-24-15 19 16,0 0-19-16,23 19 20 0,-2 1-20 15,-21-20 28-15,0 0-28 0,12 19 28 0,-2-2-28 0,-10-17 8 16,0 0-8-16,7 16 9 0,-5-4-9 0,-2-12-20 16,0 0 20-16,-2 8-20 0,-3 3 20 0,5-11-102 0,0 0 102 15,-16 5-101-15,-10-5 101 0,26 0-103 16,0 0 103-16,-28-9-102 0,-3-6 102 0,-32-9-562 0</inkml:trace>
  <inkml:trace contextRef="#ctx0" brushRef="#br0" timeOffset="53762.15">15792 4995 1121 0,'0'0'0'0,"2"-3"0"0,5-2 0 0,-7 5 15 16,0 0-15-16,5-4 15 0,2 1-15 0,-7 3 1 15,0 0-1-15,18 0 1 0,6 0-1 16,-24 0-1-16,0 0 1 0,37 3 0 0,11 1 0 0,-48-4 14 15,0 0-14-15,51 0 15 0,6 2-15 0,-57-2 76 16,0 0-76-16,54 0 77 0,2 0-77 0,-56 0 58 0,0 0-58 0,49 0 59 16,-2 0-59-16,-47 0 38 0,0 0-38 0,40 0 38 15,-7 0-38-15,-33 0 29 0,0 0-29 16,26 0 29-16,-8-2-29 16,-18 2 0-16,0 0 0 0,12-4 0 0,-5 1 0 0,-7 3-89 15,0 0 89-15,2-7-89 0,-4-1 89 0,2 8-199 0,0 0 199 0,-12-9-199 16,-13-6 199-16,-10-9-647 0</inkml:trace>
  <inkml:trace contextRef="#ctx0" brushRef="#br0" timeOffset="54023.752">16031 4826 673 0,'0'0'0'0,"9"0"0"0,6 0 0 16,-15 0 147-16,0 0-147 0,2-4 148 0,-2-1-148 15,0 5 94-15,0 0-94 0,-2-3 94 16,2-4-94-16,0 7 74 0,0 0-74 0,-3-3 74 0,1 1-74 0,2 2 40 16,0 0-40-16,0 0 41 0,0 0-41 0,0 0 9 15,0 0-9-15,2 5 10 0,1-2-10 0,-3-3 37 16,0 0-37-16,2 16 38 0,2 11-38 0,-4-27 10 16,0 0-10-16,3 36 10 0,1 11-10 0,-4-47-6 15,0 0 6-15,5 47-6 0,-5 8 6 0,0-55-128 16,0 0 128-16,5 45-128 0,2 1 128 0,-7-46-197 15,0 0 197-15,12 24-196 0,9-12 196 0,14 27-520 16</inkml:trace>
  <inkml:trace contextRef="#ctx0" brushRef="#br0" timeOffset="54736.904">17057 4182 651 0,'0'0'0'0,"-7"3"0"0,-3 1 0 16,10-4 50-16,0 0-50 0,-6 0 50 0,3 0-50 15,3 0 32-15,0 0-32 0,0 0 33 0,0 0-33 0,0 0 4 16,0 0-4-16,0 0 5 0,0 0-5 0,0 0 44 16,0 0-44-16,0 3 44 0,0 2-44 0,0-5 63 15,0 0-63-15,2 28 63 0,-1 11-63 0,-1-39 79 16,0 0-79-16,6 46 79 0,-5 14-79 0,-1-60 80 16,0 0-80-16,4 67 80 0,1 8-80 0,-5-75 53 15,0 0-53-15,4 93 53 0,-1 15-53 0,-3-108 46 16,0 0-46-16,4 85 46 0,1-6-46 0,-5-79 20 15,0 0-20-15,3 52 20 0,1-21-20 16,-4-31 19-16,0 0-19 0,5 27 20 0,-3-12-20 16,-2-15 25-16,0 0-25 0,1 17 26 0,1-10-26 0,-2-7 2 0,0 0-2 15,4 9 3-15,-3-6-3 0,-1-3 7 0,0 0-7 0,0 0 7 16,4-7-7-16,-4 7 8 0,0 0-8 0,5-12 8 16,2-6-8-16,2 4-26 0,-1-1 26 0,-2 3-26 15,-3 0 26-15,4 1-38 0,-3 3 38 0,1-1-38 16,-3 6 38-16,5-4-40 0,1 2 40 0,-2 1-39 15,0-1 39-15,-2 3-18 0,3 2 18 0,0-1-18 16,-4-3 18-16,6 4-37 0,0-3 37 0,-6-1-36 16,3 4 36-16,-6 0-6 0,0 0 6 15,8 0-6-15,4 0 6 0,-12 0-6 0,0 0 6 0,13 0-5 16,4 4 5-16,-17-4-1 0,0 0 1 16,14 3 0-16,3 1 0 0,-17-4 1 0,0 0-1 0,16 5 2 15,-2 2-2-15,-14-7 21 0,0 0-21 0,12 8 21 0,-3-1-21 16,-9-7 8-16,0 0-8 0,7 5 9 15,-4 4-9-15,-3-9 17 0,0 0-17 0,0 10 17 0,-1-1-17 16,1-9 3-16,0 0-3 0,-9 12 4 0,-5 3-4 0,14-15-5 16,0 0 5-16,-21 12-5 0,-5-2 5 15,26-10-91-15,0 0 91 0,-30 9-90 0,-3-7 90 0,33-2-121 16,0 0 121-16,-31 0-120 0,6-2 120 0,25 2-141 16,0 0 141-16,-24-4-141 0,3-2 141 0,21 6-161 15,0 0 161-15,-17-2-160 0,5-2 160 0,-18 1-236 16</inkml:trace>
  <inkml:trace contextRef="#ctx0" brushRef="#br0" timeOffset="55444.387">17660 5331 819 0,'0'0'0'0,"-7"-12"0"0,-4-8 0 15,8 11 79-15,6 6-79 0,-3-1 79 0,0 1-79 0,0 3 41 16,2 3-41-16,-2-3 42 0,0 0-42 0,0 0 28 16,0 0-28-16,0 0 28 0,0 4-28 0,0-4 17 15,0 0-17-15,0 0 17 0,0 0-17 16,0 0 39-16,-2 3-39 0,2-3 40 0,-5 0-40 0,5 0 13 16,-3 0-13-16,3 0 14 0,-6-3-14 0,6 3 22 15,0 0-22-15,0 0 22 0,0 0-22 0,0 0 14 16,0 0-14-16,0 0 15 0,0 0-15 0,0 0 16 15,0 0-16-15,0 0 17 0,-3 3-17 0,3-3 15 0,-4 0-15 16,4 0 16-16,-3 2-16 0,3-2 16 0,-4 2-16 16,4-2 17-16,0 0-17 0,0 0 15 0,0 0-15 15,0 0 16-15,-1 5-16 0,-4-5 34 0,1 3-34 16,4 1 35-16,-3-3-35 0,1 3 10 0,2-1-10 0,0 1 11 16,0-3-11-16,0-1 30 0,-4 4-30 0,3-1 30 15,1 2-30-15,0 2 18 16,0 0-18-16,0-2 19 0,0 2-19 0,0-5 18 0,0 1-18 0,1 1 18 15,1-1-18-15,2-1 26 0,-1 1-26 0,1 1 26 16,-3-1-26-16,3-1 31 0,1-2-31 0,-2 1 31 16,3-1-31-16,-3 0 2 0,2 0-2 15,-1 0 2-15,-1 0-2 0,-3 0 8 0,2 0-8 0,-2 0 9 16,0 0-9-16,0 0 33 0,4-6-33 0,-1 2 34 16,-3 2-34-16,0 2 24 0,2-3-24 0,-2 3 25 15,2-7-25-15,-2 4 1 0,0 1-1 0,0-5 1 16,-2 2-1-16,0-2-6 0,2-5 6 0,-3 4-5 15,1 1 5-15,-2-2-51 0,-3-3 51 0,-1 0-51 0,-3 0 51 16,11 12-108-16,0 0 108 0,-24-15-107 0,-9-4 107 16,33 19-112-16,0 0 112 0,-39-21-111 0,-4-1 111 0,-42-21-949 15</inkml:trace>
  <inkml:trace contextRef="#ctx0" brushRef="#br0" timeOffset="56297.998">18071 4682 281 0,'0'0'0'0,"3"2"0"16,4 3 0-16,-7-5 111 0,0 0-111 0,0 0 111 15,0 0-111-15,0 0 90 0,0 0-90 0,0 0 90 16,-1-7-90-16,1 7 88 0,0 0-88 0,0 0 88 16,-4-5-88-16,4 5 82 0,0 0-82 0,0-4 82 15,0 1-82-15,0 3 74 0,0 0-74 0,0-2 75 16,0-1-75-16,0 3 62 0,0 0-62 0,0-4 62 16,0 1-62-16,0 3 47 0,0 0-47 0,0-2 48 15,4-1-48-15,-4 3 49 0,0 0-49 0,1-4 49 16,3 4-49-16,-4 0 6 0,0 0-6 0,7 0 6 0,3 0-6 15,-10 0 7-15,0 0-7 0,19 12 7 16,8 4-7-16,-27-16 3 0,0 0-3 0,33 31 4 0,10 8-4 16,-4-3 5-16,4 3-5 15,-5 1 5-15,1-4-5 0,-39-36 6 0,0 0-6 0,36 43 6 0,-4-4-6 16,-32-39 3-16,0 0-3 0,33 43 3 16,0-4-3-16,-33-39 6 0,0 0-6 0,30 36 6 0,-1-8-6 0,-29-28 0 15,0 0 0-15,21 20 0 0,-4-6 0 16,-17-14-48-16,0 0 48 0,14 12-48 0,-3-7 48 0,-11-5-73 15,0 0 73-15,5-5-72 0,-5-10 72 0,0 15-121 16,0 0 121-16,0-23-121 0,-7-4 121 0,0-21-719 0</inkml:trace>
  <inkml:trace contextRef="#ctx0" brushRef="#br0" timeOffset="56650.518">18587 4595 729 0,'0'0'0'16,"1"3"0"-16,5 0 0 0,-6-3 11 0,0 0-11 0,3 2 11 16,-1-4-11-16,-2 2-26 0,0 0 26 0,0 0-26 15,2-3 26-15,-2 3-12 0,0 0 12 0,0 0-12 16,-2-3 12-16,2 3 2 0,0 0-2 0,-2 0 2 15,-7 0-2-15,9 0 68 0,0 0-68 0,-12 8 68 16,-9 6-68-16,21-14 61 0,0 0-61 0,-29 24 62 0,-8 12-62 16,37-36 54-16,0 0-54 0,-40 39 55 0,-4 13-55 15,44-52 46-15,0 0-46 0,-41 51 46 16,-6 11-46-16,47-62 47 0,0 0-47 0,-49 68 48 0,-3 9-48 0,52-77 47 16,0 0-47-16,-35 48 47 0,12-15-47 0,23-33 6 15,0 0-6-15,-19 26 6 0,10-9-6 16,9-17-10-16,0 0 10 0,-12 12-10 0,7-5 10 0,5-7-125 15,0 0 125-15,-4-4-125 0,4-15 125 0,-3-1-712 16</inkml:trace>
  <inkml:trace contextRef="#ctx0" brushRef="#br0" timeOffset="57472.71">18421 4225 718 0,'0'0'0'0,"4"-6"0"0,3-4 0 0,-7 10 46 0,0 0-46 15,3-5 46-15,-1 2-46 0,-2 3 35 0,0 0-35 16,3-4 35-16,-3 4-35 0,0 0 1 0,0 0-1 15,9-5 2-15,5 2-2 0,-14 3 10 0,0 0-10 0,24-4 10 16,6-4-10-16,-30 8 37 0,0 0-37 0,33-4 38 16,4-3-38-16,-37 7 28 0,0 0-28 0,34-1 28 15,3 1-28-15,-37 0 45 0,0 0-45 0,31 1 46 16,1 10-46-16,-32-11 35 0,0 0-35 0,22 8 35 16,-2 4-35-16,-20-12 24 0,0 0-24 0,13 9 25 15,-2 4-25-15,-11-13 10 0,0 0-10 0,3 12 10 16,-4 4-10-16,1-16 5 0,0 0-5 0,-9 20 6 15,-8 8-6-15,17-28 13 0,0 0-13 0,-20 19 14 16,1 1-14-16,19-20 3 0,0 0-3 0,-21 24 4 16,-7-3-4-16,8 1 6 0,0-5-6 0,8-5 6 0,3-5-6 15,3 0 0-15,0-2 0 0,3-2 1 16,3 1-1-16,0-2 0 0,0-1 0 0,0 4 1 0,0-5-1 16,0 4 12-16,0-1-12 0,2 2 12 0,-1-1-12 0,-1-4 33 15,0 0-33-15,9 3 33 0,7 2-33 0,-16-5 5 16,0 0-5-16,19 7 5 0,9-5-5 0,-28-2 11 15,0 0-11-15,29 2 11 0,3-2-11 16,-32 0-4-16,0 0 4 0,31 1-3 0,-1-1 3 0,-30 0-95 16,0 0 95-16,29 4-95 0,-1-1 95 15,-28-3-211-15,0 0 211 0,28 9-211 0,0-1 211 0,-28-8-150 16,0 0 150-16,30 11-149 0,3 1 149 0,29 12-298 16</inkml:trace>
  <inkml:trace contextRef="#ctx0" brushRef="#br0" timeOffset="57895.168">19379 4992 684 0,'0'0'0'0,"4"-9"0"0,-3-1 0 0,-1 10 109 15,0 0-109-15,4-1 110 0,-1-3-110 0,-3 4 64 16,0 0-64-16,13 0 64 0,-1 0-64 0,5 0 64 15,2 0-64-15,2 0 64 0,4 0-64 0,-25 0 46 16,0 0-46-16,33 0 46 0,2 0-46 0,-35 0 52 16,0 0-52-16,41-3 52 0,1 1-52 0,-3 0 38 15,-1 2-38-15,-12 0 38 0,-5 2-38 0,0 0 46 16,-4-2-46-16,-3 3 46 0,-2-3-46 0,-1 0 5 16,-2 0-5-16,-2 0 6 0,0 0-6 0,-6-3-29 0,3-1 29 15,-1 3-29-15,-1-3 29 0,0 1-121 0,-2-1 121 16,0-1-120-16,-2 2 120 15,2 3-160-15,0 0 160 0,-17-12-159 0,-11 0 159 16,-18-12-588-16</inkml:trace>
  <inkml:trace contextRef="#ctx0" brushRef="#br0" timeOffset="58196.443">19581 4764 897 0,'0'0'0'0,"6"0"0"0,2 4 0 16,-8-4 143-16,0 0-143 0,6-4 144 0,-3 2-144 15,-3 2 48-15,0 0-48 0,0 0 48 0,3-3-48 16,-3 3 14-16,0 0-14 0,0 0 15 0,0 0-15 16,0 0 0-16,0 0 0 0,0 0 0 0,0 0 0 15,0 0 1-15,0 0-1 0,0 3 2 0,2 3-2 16,-2-6 33-16,0 0-33 0,5 18 34 0,2 10-34 0,-7-28 28 15,0 0-28-15,7 39 28 0,-3 14-28 16,-4-53 15-16,0 0-15 0,2 59 16 0,1 7-16 0,-3-66-28 16,0 0 28-16,-3 62-28 0,-1 2 28 0,4-64-154 15,0 0 154-15,-2 47-154 0,2-7 154 0,-5 49-728 16</inkml:trace>
  <inkml:trace contextRef="#ctx0" brushRef="#br0" timeOffset="59854.502">20745 4682 516 0,'0'0'0'0,"-7"-2"0"0,-3 2 0 0,10 0-3 16,0 0 3-16,-4-3-2 0,4 3 2 0,0 0-49 15,0 0 49-15,0 0-49 0,4-5 49 0,-4 5 9 0,0 0-9 16,0-4 9-16,-4 1-9 0,4 3 24 0,0 0-24 0,-9-4 25 16,-4-4-25-16,13 8 36 0,0 0-36 0,-16-9 36 15,-2 2-36-15,18 7 25 0,0 0-25 16,-27-8 26-16,-7-4-26 0,34 12 40 0,0 0-40 0,-27-7 41 16,0 2-41-1,27 5 44-15,0 0-44 0,-26-4 44 0,4 4-44 0,22 0 27 0,0 0-27 0,-19 2 27 16,6 0-27-16,13-2 10 0,0 0-10 0,-15 5 11 15,1 4-11-15,14-9 29 0,0 0-29 0,-14 22 29 16,2 5-29-16,3 1 27 0,5 1-27 0,-1-2 27 16,5 1-27-16,0-28 32 0,0 0-32 0,5 34 33 15,1 7-33-15,-6-41 31 0,0 0-31 0,8 43 31 16,4 3-31-16,-12-46 32 0,0 0-32 0,16 39 33 16,3 4-33-16,-19-43 43 0,0 0-43 0,25 29 44 0,3-3-44 15,-28-26 62-15,0 0-62 0,34 21 63 16,7-13-63-16,-41-8 50 0,0 0-50 0,38 7 51 0,2-5-51 0,-40-2 50 15,0 0-50-15,35 0 51 0,-6-2-51 0,-29 2 32 16,0 0-32-16,26 0 33 0,-5-3-33 0,-21 3 3 16,0 0-3-16,18 0 4 0,-4-4-4 15,-14 4 1-15,0 0-1 0,10-1 2 0,-5 1-2 0,-5 0-1 16,0 0 1-16,6 0-1 0,-3-2 1 0,-3 2-1 16,0 0 1-16,2-2 0 0,0-1 0 0,-2 3-7 15,0 0 7-15,1-4-6 0,3-1 6 0,-4 5-1 0,0 0 1 16,3-3 0-16,3-4 0 0,-6 7-8 0,0 0 8 15,7-4-7-15,-4 3 7 0,-3 1-8 0,0 0 8 16,5 0-8-16,-5 0 8 0,0 0-1 16,0 0 1-16,0 0 0 0,5-4 0 0,-5 4-1 0,0 0 1 15,0 0 0-15,4 0 0 0,-4 0 0 0,0 0 0 0,0 0 0 16,0 0 0-16,0 0 6 0,0 0-6 0,0 0 7 16,0 0-7-16,0 0 9 0,0 0-9 0,0 0 9 15,0 0-9-15,0 0 15 0,0 0-15 0,0 0 16 16,0 0-16-16,0 0 3 0,0 0-3 0,0 0 4 15,0 0-4-15,0 0 0 0,0 0 0 0,0 0 1 16,0 0-1-16,0 0 0 0,0 0 0 0,0 0 0 16,0 0 0-16,0 0-8 0,0 0 8 0,0 0-8 15,0 0 8-15,0 0-4 0,0 0 4 0,0 0-4 16,0 0 4-16,0 0-13 0,0 0 13 0,0 0-13 0,0 0 13 16,0 0-9-16,0 0 9 0,-4 4-8 0,1-3 8 15,3-1-15-15,0 0 15 0,-5 11-15 16,0 1 15-16,5-12-15 0,0 0 15 0,-6 17-15 0,3 5 15 0,-2 2 0 15,3-3 0-15,2-6 0 0,0-3 0 0,2 0-1 16,3-2 1-16,-5-1-1 0,2-2 1 0,-2-7 1 16,0 0-1-16,7 5 1 15,1 2-1-15,-8-7 18 0,0 0-18 0,18 1 18 0,8-2-18 0,-26 1 23 16,0 0-23-16,28-4 24 0,5-8-24 0,-33 12 39 16,0 0-39-16,28-8 39 0,0-8-39 0,-28 16 43 15,0 0-43-15,20-12 43 0,-4 2-43 0,-16 10 27 16,0 0-27-16,12-9 27 0,-3-2-27 0,-9 11-1 15,0 0 1-15,0-12 0 0,-7-7 0 0,7 19-29 0,0 0 29 16,-12-21-29-16,-4-1 29 0,16 22-42 0,0 0 42 0,-22-24-42 16,-6 0 42-16,28 24-102 15,0 0 102-15,-26-24-102 0,1 0 102 0,25 24-166 16,0 0 166-16,-19-24-166 0,3 2 166 0,16 22-169 0,0 0 169 0,-12-21-168 16,2-3 168-16,-13-19-512 0</inkml:trace>
  <inkml:trace contextRef="#ctx0" brushRef="#br0" timeOffset="60045.505">21534 4740 382 0,'0'0'0'0,"-8"0"0"0,-13 0 0 16,-9 4-227-16</inkml:trace>
  <inkml:trace contextRef="#ctx0" brushRef="#br0" timeOffset="60332.738">21484 4759 908 0,'0'0'0'0,"-4"-3"0"15,1-2 0-15,3 5 83 0,0 0-83 0,-2-4 84 0,0-3-84 0,2 7 86 16,0 0-86-16,0-5 86 0,2 2-86 0,-2 3 46 15,0 0-46-15,4-7 46 0,-1 3-46 0,-3 4 34 16,0 0-34-16,5-1 34 0,4-6-34 0,-9 7 21 16,0 0-21-16,12-4 21 0,6 3-21 0,-18 1 11 15,0 0-11-15,22 0 11 0,4 1-11 0,-26-1 2 0,0 0-2 0,30 11 2 16,3 6-2-16,-3 2 1 0,-2-1-1 16,-2 6 2-16,0 0-2 0,-26-24 0 0,0 0 0 0,31 31 0 15,4 5 0-15,-35-36 0 0,0 0 0 0,37 40 0 16,3-1 0-16,-40-39-1 15,0 0 1-15,36 36 0 0,1 0 0 0,-37-36-20 0,0 0 20 0,29 31-19 16,-2-9 19-16,-27-22-72 0,0 0 72 0,19 21-72 16,-5-9 72-16,-14-12-162 0,0 0 162 15,8 7-162-15,-6-6 162 0,-2-1-126 0,0 0 126 0,-7-8-125 16,-7-9 125-16,-5-9-448 0</inkml:trace>
  <inkml:trace contextRef="#ctx0" brushRef="#br0" timeOffset="60646.898">21999 4591 751 0,'0'0'0'0,"0"10"0"0,-1 2 0 0,1-12 100 15,0 0-100-15,-4 0 100 0,-1-3-100 0,5 3 54 16,0 0-54-16,-5-3 54 0,-1-3-54 0,6 6 39 15,0 0-39-15,-5-3 40 0,2 3-40 0,3 0 0 0,0 0 0 16,-16 5 1-16,-12 9-1 0,28-14 15 0,0 0-15 16,-29 20 15-16,-8 8-15 0,4 3 39 15,0 1-39-15,7-8 40 0,8-2-40 0,-3 2 42 0,-1 4-42 16,-3 1 42-16,-8 5-42 0,33-34 5 0,0 0-5 0,-29 31 5 16,-3 2-5-16,32-33 0 0,0 0 0 15,-24 22 1-15,5-2-1 0,19-20-65 16,0 0 65-16,-14 16-64 0,3-4 64 0,11-12-167 0,0 0 167 15,0 5-167-15,11-2 167 0,-1 4-559 0</inkml:trace>
  <inkml:trace contextRef="#ctx0" brushRef="#br0" timeOffset="61103.909">22531 4934 718 0,'0'0'0'0,"-4"-9"0"0,-1-10 0 0,5 14 90 0,2 5-90 15,3 4 91-15,5 1-91 0,1 2 90 0,1 1-90 16,4-1 90-16,1-3-90 0,-1-3 73 0,5-1-73 0,-2 0 74 16,0 0-74-16,-19 0 32 0,0 0-32 15,30 0 33-15,8 0-33 0,-38 0 34 16,0 0-34-16,38 0 34 0,6-1-34 0,-9-1 38 0,1 0-38 0,-10 2 38 15,-8-3-38-15,-1 3 15 0,-1 0-15 0,-2-4 15 16,-4 4-15-16,1-3 0 0,-2 1 0 0,-6-1 0 16,-1 3 0-16,-2 0-75 0,0-7 75 0,-2 3-74 15,2 3 74-15,-3-3-180 0,3-3 180 0,-2 2-180 16,2-3 180-16,-2-6-612 0</inkml:trace>
  <inkml:trace contextRef="#ctx0" brushRef="#br0" timeOffset="61412.748">22679 4759 505 0,'0'0'0'0,"5"-3"0"0,0-6 0 0,-5 9 85 15,0 0-85-15,4-7 85 0,-4-1-85 0,0 8 83 16,0 0-83-16,1-12 84 0,-1 0-84 0,0 12 80 15,0 0-80-15,4-11 81 0,1 3-81 0,-5 8 48 16,0 0-48-16,5-9 48 0,2 6-48 0,-7 3 15 0,0 0-15 16,7-5 15-16,-1 3-15 0,-6 2 22 0,0 0-22 15,7 3 23-15,1 6-23 0,-8-9 38 0,0 0-38 16,12 22 38-16,6 14-38 0,-18-36 36 0,0 0-36 0,14 40 36 16,-2 2-36-16,-12-42 38 15,0 0-38-15,12 47 39 0,-3 1-39 0,-9-48-3 0,0 0 3 16,7 39-3-16,-2-3 3 0,-5-36-85 0,0 0 85 0,4 31-84 15,-3-7 84-15,-1-24-169 0,0 0 169 0,4 19-169 16,-1-6 169-16,4 22-563 16</inkml:trace>
  <inkml:trace contextRef="#ctx0" brushRef="#br0" timeOffset="62120.464">23994 4771 1065 0,'0'0'0'0,"-16"0"0"0,-8-7 0 0,24 7 33 15,0 0-33-15,-5-2 33 0,10 4-33 0,-5-2-10 16,0 0 10-16,0 0-10 0,5 0 10 0,-5 0-23 15,0 0 23-15,-5-2-22 0,-5-4 22 0,10 6 0 16,0 0 0-16,-20-12 0 0,-7 0 0 0,27 12 22 0,0 0-22 16,-30-12 22-16,-3-4-22 0,33 16 46 15,0 0-46-15,-33-12 47 0,-2 0-47 0,35 12-1 0,0 0 1 16,-30-12 0-16,6 5 0 0,24 7-16 0,0 0 16 16,-23-5-15-16,4 2 15 0,19 3-34 0,0 0 34 15,-19 0-34-15,3 8 34 0,16-8-31 16,0 0 31-16,-17 23-31 0,-1 14 31 0,6 4-8 0,-2 1 8 0,6-12-8 15,4-2 8-15,4-28-20 0,0 0 20 0,4 34-19 16,9 11 19-16,-13-45-8 0,0 0 8 0,14 34-8 16,11-2 8-16,-25-32 0 0,0 0 0 0,26 28 0 15,7-11 0-15,-33-17 9 0,0 0-9 0,35 10 10 16,7-13-10-16,-42 3 46 0,0 0-46 0,35-9 47 16,-1-10-47-16,-6 2 38 0,-3-2-38 15,-6-3 39-15,-4 2-39 0,-2-8 16 0,-3 1-16 16,-3-4 17-16,-3-2-17 0,-4 33 0 0,0 0 0 0,5-44 1 15,-5-6-1-15,0 50-2 0,0 0 2 0,0-58-1 16,0-5 1-16,-7 6-11 0,0 2 11 0,2 7-11 0,-1 5 11 16,6 43-5-16,0 0 5 0,-8-46-5 15,-3 2 5-15,11 44-1 0,0 0 1 0,-10-43-1 16,1 0 1-16,9 43 0 0,0 0 0 0,-5-33 0 0,-2 6 0 0,7 27 0 16,0 0 0-16,-4-19 0 0,3 4 0 0,1 15-2 15,0 0 2-15,0-9-1 0,1 9 1 0,-1 0-5 16,0 0 5-16,11 16-5 0,1 13 5 15,-12-29-3-15,0 0 3 0,17 46-3 0,1 9 3 0,-18-55 0 16,0 0 0-16,17 63 0 0,2 11 0 0,-19-74 0 16,0 0 0-16,21 92 1 0,2 18-1 0,-23-110 1 15,0 0-1-15,19 89 1 0,0-2-1 0,-19-87-16 16,0 0 16-16,11 64-15 0,-2-21 15 0,-9-43-75 0,0 0 75 0,13 27-74 16,3-22 74-16,-16-5-107 0,0 0 107 0,21-1-106 15,7-15 106-15,17 1-474 16</inkml:trace>
  <inkml:trace contextRef="#ctx0" brushRef="#br0" timeOffset="62320.996">24525 4826 684 0,'0'0'0'0,"-5"-4"0"0,-2-2 0 16,7 6-29-16,0 0 29 0,0 0-29 0,0 3 29 15,0-3-175-15,0 0 175 0,0 3-174 0,4 3 174 0,1 4-105 16</inkml:trace>
  <inkml:trace contextRef="#ctx0" brushRef="#br0" timeOffset="62552.502">24513 4881 236 0,'0'0'0'0,"0"0"0"0,2-7 0 0,-2 7 78 16,0 0-78-16,2-5 79 0,-2 3-79 15,0 2 63-15,0 0-63 0,0 0 64 0,0 0-64 16,0 0 45-16,-4 0-45 0,4 0 46 0,-5 0-46 0,5 0 21 16,0 0-21-16,0 0 21 0,-3 0-21 0,3 0 18 15,-4 2-18-15,4-2 19 0,-3 0-19 0,-1 0 9 16,-1 1-9-16,1-1 9 0,1 0-9 0,-1 0 1 16,1 4-1-16,3-4 1 0,0 0-1 0,0 0 3 0,0 0-3 15,0 0 4-15,0 0-4 0,0 0 0 0,-4 0 0 16,4 0 1-16,0 0-1 0,0 0 0 0,0 0 0 0,0 0 0 15,0 0 0-15,0 0-3 0,0 0 3 0,0 0-3 16,0 0 3-16,0 0-139 0,0 0 139 0,-3 0-138 16,-4-5 138-16,-3 1-232 0</inkml:trace>
  <inkml:trace contextRef="#ctx0" brushRef="#br0" timeOffset="63284.549">24407 5121 292 0,'0'0'0'16,"-9"-11"0"-16,-3-6 0 0,12 17 51 0,0 0-51 15,-2-3 51-15,8 6-51 0,-6-3 22 0,0 0-22 16,3 2 22-16,1 1-22 0,-4-3 45 0,0 0-45 0,0 0 46 15,0 4-46-15,0-4 42 0,0 0-42 0,-4 0 43 16,1-7-43-16,3 7 39 0,0 0-39 0,-4-2 40 16,-1-1-40-16,5 3 27 0,0 0-27 0,-9-4 27 15,-1-1-27-15,10 5 35 0,0 0-35 0,-12-3 35 16,1-1-35-16,11 4 7 0,0 0-7 0,-16-3 7 16,2-2-7-16,14 5 18 0,0 0-18 0,-13-4 19 15,-1 1-19-15,14 3 15 0,0 0-15 0,-14 0 15 16,0 0-15-16,14 0 9 0,0 0-9 0,-13 3 9 15,1-3-9-15,12 0 16 0,0 0-16 0,-12 4 17 16,0 1-17-16,12-5 22 0,0 0-22 0,-11 3 23 16,1 2-23-16,10-5 32 0,0 0-32 0,-10 7 33 0,1 2-33 15,9-9 29-15,0 0-29 0,-9 10 29 0,2-1-29 16,7-9 39-16,0 0-39 0,-5 12 39 0,0 0-39 16,5-12 33-16,0 0-33 0,-2 15 33 0,2 4-33 0,0-19 33 15,0 0-33-15,7 20 33 0,2 4-33 16,-9-24 32-16,0 0-32 0,15 23 32 0,4-6-32 15,-19-17 49-15,0 0-49 0,21 15 49 0,4-3-49 0,-4-5 41 16,0-7-41-16,-7 2 41 0,-4 0-41 0,0-6 64 16,-4-3-64-16,4 4 64 15,1 1-64-15,1-5 62 0,-4 0-62 0,-1 2 62 0,0-3-62 0,-7 8 47 16,0 0-47-16,7-12 47 0,0-7-47 16,-7 19 14-16,0 0-14 0,7-24 15 0,-1-3-15 0,-6 27-5 0,0 0 5 15,0-31-5-15,-6-2 5 0,6 33-33 0,0 0 33 0,-12-38-33 16,-7 2 33-16,19 36-48 15,0 0 48-15,-45-42-47 0,-18-3 47 0,-45-44-1260 0</inkml:trace>
  <inkml:trace contextRef="#ctx0" brushRef="#br0" timeOffset="66580.869">11994 5909 147 0,'0'0'0'0,"-5"0"0"15,-5 0 0-15,10 0 91 0,0 0-91 0,0-4 91 16,7-4-91-16,-7 8 118 0,0 0-118 0,3-7 118 16,-1 2-118-16,-2 5 91 0,0 0-91 0,0-9 91 15,0 2-91-15,0 7 48 0,0 0-48 0,-5-7 48 0,-7 2-48 16,12 5 41-16,0 0-41 0,-18-3 41 0,-8 3-41 0,26 0 15 15,0 0-15-15,-33 5 16 0,-9 5-16 16,42-10 5-16,0 0-5 0,-43 17 6 0,-11 6-6 0,54-23 1 16,0 0-1-16,-60 30 1 15,-4 6-1-15,-9 9 0 0,-2 5 0 0,36-26 1 16,25-16-1-16,-5 2 2 0,9-4-2 0,-11 12 3 16,-5 10-3-16,7-8 1 0,5-1-1 0,2-5 2 0,6-4-2 0,3 2 0 15,3-5 0-15,3 2 0 0,6-1 0 0,-9-8 0 16,0 0 0-16,14 7 0 0,10-2 0 0,-24-5-2 15,0 0 2-15,26 7-1 0,8-4 1 0,-34-3-17 16,0 0 17-16,38 9-17 0,4-4 17 0,-42-5-39 0,0 0 39 16,40 14-38-16,2 3 38 0,-42-17-7 0,0 0 7 15,38 22-6-15,-1 6 6 0,-37-28-20 16,0 0 20-16,34 29-20 0,-2 3 20 0,-32-32-9 0,0 0 9 0,29 31-8 16,-1 3 8-16,-28-34-9 0,0 0 9 0,23 28-9 15,1 1 9-15,-24-29-4 0,0 0 4 0,16 24-3 16,-2-2 3-16,-14-22 0 0,0 0 0 15,5 19 0-15,-1-2 0 0,-8 2 13 0,-1-2-13 0,-4-3 13 16,0-2-13-16,9-12 35 0,0 0-35 0,-24 20 36 16,-11 8-36-16,35-28 29 0,0 0-29 15,-42 24 29-15,-10-4-29 0,52-20 15 0,0 0-15 0,-49 16 16 16,-1-4-16-16,50-12 42 0,0 0-42 0,-44 3 42 16,1-8-42-16,43 5 43 0,0 0-43 0,-37-12 43 15,8-7-43-15,6 4 45 0,4-4-45 0,8-2 46 16,11 1-46-16,0 20 30 0,0 0-30 0,2-28 30 0,10-6-30 15,-12 34 16-15,0 0-16 0,16-29 17 0,7-2-17 16,-23 31 2-16,0 0-2 0,26-24 2 0,5 0-2 16,-31 24-1-16,0 0 1 0,35-15 0 15,-2 3 0-15,-33 12-90 0,0 0 90 0,35-14-89 0,0 6 89 16,-35 8-199-16,0 0 199 0,36-6-199 0,3 0 199 0,32-10-442 16</inkml:trace>
  <inkml:trace contextRef="#ctx0" brushRef="#br0" timeOffset="66820.647">12101 6479 203 0,'0'0'0'0,"-6"-3"0"16,0-3 0-16,6 6-38 0,0 0 38 0,0 0-37 16,0 0 37-16,0 0-27 0</inkml:trace>
  <inkml:trace contextRef="#ctx0" brushRef="#br0" timeOffset="67141.848">12134 6510 102 0,'0'0'0'0,"0"0"0"15,2-7 0-15,-2 7 92 0,0 0-92 0,1-3 92 16,5 1-92-16,-6 2 99 0,0 0-99 0,0 0 99 15,1-4-99-15,-1 4 92 0,0 0-92 0,0 0 92 0,0 0-92 16,0 0 75-16,0 0-75 0,0 0 76 0,0 0-76 0,0 0 58 16,0 0-58-16,0 0 58 0,0 0-58 15,0 0 46-15,0 0-46 0,0 0 46 0,0 0-46 16,0 0 29-16,0 0-29 0,0 0 29 0,0 0-29 0,0 0 34 16,0 0-34-16,0 0 34 0,0 0-34 0,0 0 48 15,0 0-48-15,0 0 49 0,0 0-49 16,0 0 46-16,0 0-46 0,2 9 47 0,0 6-47 0,5 9 53 15,1 7-53-15,-6-10 54 0,2-2-54 0,-4-19 55 16,0 0-55-16,3 32 55 0,-1 14-55 0,-2-46 39 16,0 0-39-16,3 43 39 0,1 5-39 0,-4-48 35 0,0 0-35 15,3 36 36-15,3-1-36 0,-6-35 15 16,0 0-15-16,3 25 15 0,-1-3-15 0,-2-22-6 16,0 0 6-16,3 12-6 0,-3-3 6 0,0-9-78 0,0 0 78 15,4-5-77-15,1-11 77 0,-5 16-57 0,0 0 57 0,7-20-57 16,3-7 57-16,8-20-1020 0</inkml:trace>
  <inkml:trace contextRef="#ctx0" brushRef="#br0" timeOffset="67593.074">12710 6416 964 0,'0'0'0'0,"0"0"0"0,-1-7 0 0,1 7 50 15,0 0-50-15,0 0 50 0,3 0-50 0,-3 0 48 0,0 0-48 16,7 0 48-16,5 3-48 0,-12-3 10 0,0 0-10 0,20 4 11 16,4-1-11-16,-24-3 2 15,0 0-2-15,31 5 2 0,8 2-2 0,-39-7 45 0,0 0-45 16,40 5 46-16,0 0-46 0,-40-5 53 0,0 0-53 0,36 4 54 15,3-1-54-15,-39-3 55 0,0 0-55 0,29 0 55 16,1 0-55-16,-30 0 45 0,0 0-45 0,26 0 46 16,-9-3-46-16,-17 3-19 15,0 0 19-15,16-5-18 0,-2-4 18 0,-14 9-108 0,0 0 108 0,7-14-108 16,-5-3 108-16,-2 17-182 0,0 0 182 0,-2-12-182 16,-1 2 182-16,-6-11-620 0</inkml:trace>
  <inkml:trace contextRef="#ctx0" brushRef="#br0" timeOffset="67800.656">12935 6637 942 0,'0'0'0'0,"9"0"0"0,5 0 0 0,-2 0 148 16,2 3-148-16,-2-3 149 0,2 4-149 0,2 1 62 15,-2 3-62-15,1-1 62 0,1-3-62 16,1-1-29-16,3 2 29 0,-5-5-29 0,1 0 29 0,-16 0-165 16,0 0 165-16,21-3-164 0,2-6 164 0,20-3-631 0</inkml:trace>
  <inkml:trace contextRef="#ctx0" brushRef="#br0" timeOffset="68618.459">12155 4511 135 0,'0'0'0'0,"5"5"0"0,0 3 0 15,-5-8 9-15,0 0-9 0,0 0 10 0,4 0-10 16,-4 0 30-16,0 0-30 0,0 0 30 0,0-1-30 0,0 1 42 16,0 0-42-16,0 0 42 0,0 0-42 0,0 0 55 15,0 0-55-15,0 1 55 0,-2 6-55 16,2-7 71-16,0 0-71 0,-4 19 72 0,-3 8-72 0,7-27 66 15,0 0-66-15,-1 40 66 0,-3 11-66 0,1-3 48 16,1 4-48-16,-1-10 49 0,-1-6-49 16,4-36 50-16,0 0-50 0,-3 55 50 0,1 9-50 0,2-64 42 15,0 0-42-15,0 58 43 0,0-3-43 16,0-55 10-16,0 0-10 0,5 48 11 0,7-5-11 16,-12-43-2-16,0 0 2 0,16 29-1 0,10-7 1 0,-26-22-69 0,0 0 69 0,26 8-69 15,4-11 69-15,29 10-557 0</inkml:trace>
  <inkml:trace contextRef="#ctx0" brushRef="#br0" timeOffset="68934.138">12146 4826 1087 0,'2'3'0'0,"-2"2"-21"0,3 4 21 0,-3-6-21 0,0-3 21 16,0 0-17-16,0 0 17 0,0 0-17 0,0 0 17 15,0 0-20-15,4 4 20 0,-4-4-20 0,5 3 20 16,-2-3-51-16,3 4 51 0,1 4-51 0,3 4 51 16,2 0-10-16,0 5 10 0,-3-3-10 0,3 0 10 0,-12-14-2 15,0 0 2-15,14 22-2 0,5 5 2 0,-19-27 0 16,0 0 0-16,20 28 0 15,4 3 0-15,-24-31 1 0,0 0-1 0,21 29 1 0,-4-2-1 0,-17-27-23 16,0 0 23-16,18 21-22 0,-4-2 22 0,-14-19-128 16,0 0 128-16,12 12-128 0,-3-2 128 0,12 14-318 15</inkml:trace>
  <inkml:trace contextRef="#ctx0" brushRef="#br0" timeOffset="69208.867">12355 4908 371 0,'0'0'0'0,"5"17"0"0,6 6 0 0,-11-23 104 0,0 0-104 0,5 5 104 15,-5-10-104-15,0 5 92 0,0 0-92 0,0-7 92 16,-4 0-92-16,4 7 72 0,0 0-72 0,-1-5 72 16,-1 1-72-16,2 4 15 0,0 0-15 0,0 0 15 15,-2 0-15-15,2 0 23 0,0 0-23 0,-3 7 24 16,-2 9-24-16,5-16 7 0,0 0-7 0,-7 25 7 15,1 13-7-15,6-38-4 0,0 0 4 0,-7 27-4 16,2-3 4-16,5-24-78 0,0 0 78 0,-3 17-78 16,1-3 78-16,2-14-146 0,0 0 146 0,5 5-146 15,4-5 146-15,7 4-310 0</inkml:trace>
  <inkml:trace contextRef="#ctx0" brushRef="#br0" timeOffset="69427.281">12313 4661 852 0,'0'0'0'0,"0"0"0"0,7 7 0 0,-7-7 88 16,0 0-88-16,5 0 89 0,-1 0-89 0,-4 0 51 16,0 0-51-16,9 4 51 0,-4 1-51 0,-5-5 38 0,0 0-38 15,16 15 39-15,1 13-39 0,-17-28 1 0,0 0-1 16,17 36 2-16,-1 10-2 0,-16-46 6 0,0 0-6 0,14 55 6 15,-5 8-6-15,-9-63-1 16,0 0 1-16,3 67-1 0,-8 8 1 0,5-75-148 0,0 0 148 0,-16 96-147 16,-10 21 147-16,-19 95-598 0</inkml:trace>
  <inkml:trace contextRef="#ctx0" brushRef="#br0" timeOffset="70372.688">12244 6100 281 0,'0'0'0'16,"0"0"0"-16,-2-3 0 0,2 3 100 0,0 0-100 16,0 0 100-16,0-3-100 0,0 3 93 0,0 0-93 15,0 0 93-15,0 0-93 0,0 0 76 0,0 0-76 0,0 0 76 16,-2 0-76-16,2 0 63 0,0 0-63 0,0 0 64 16,-5 0-64-16,5 0 18 0,0 0-18 0,0 0 19 15,-4 5-19-15,-3 5 3 0,2 5-3 0,0 6 4 16,1 6-4-16,4-27 0 0,0 0 0 0,-7 40 1 15,6 11-1-15,1-51 0 0,0 0 0 16,-7 58 0-16,2 6 0 0,1-6-1 0,4-3 1 16,0-16-1-16,0-13 1 0,4 0-4 0,-1-6 4 0,2-3-3 15,2-3 3-15,-7-14-60 0,0 0 60 0,14 14-60 0,4 0 60 16,-18-14-74-16,0 0 74 0,15 1-73 16,3-2 73-16,-18 1-122 0,0 0 122 0,10-7-121 15,1-5 121-15,-11 12-118 0,0 0 118 0,5-12-118 0,-5-7 118 16,5-12-88-16</inkml:trace>
  <inkml:trace contextRef="#ctx0" brushRef="#br0" timeOffset="70635.959">12231 6416 214 0,'0'0'0'0,"2"5"0"0,5 2 0 0,-7-7 87 16,0 0-87-16,0-4 87 0,0-4-87 0,0 8 109 16,0 0-109-16,0-11 110 0,2 3-110 0,-2 8 111 0,0 0-111 15,0-9 112-15,0 1-112 0,0 8 112 16,0 0-112-16,0-7 113 0,2 3-113 0,-2 4 73 15,0 0-73-15,0-5 73 0,1 2-73 0,-1 3 53 0,0 0-53 16,0 0 53-16,7-4-53 0,-7 4 16 0,0 0-16 0,9 4 17 16,3 1-17-16,-12-5 12 0,0 0-12 0,23 15 13 15,1 6-13-15,-24-21 16 0,0 0-16 16,28 26 17-16,5 4-17 0,-33-30 0 0,0 0 0 16,33 30 0-16,-1 0 0 0,-4-2-18 0,-8-1 18 0,-2-11-18 15,-6-4 18-15,-3 0-101 0,-1-4 101 0,1-3-101 16,-4-1 101-16,-5-4-180 0,0 0 180 0,7 0-180 15,-3-5 180-15,6 1-495 0</inkml:trace>
  <inkml:trace contextRef="#ctx0" brushRef="#br0" timeOffset="70892.876">12475 6306 751 0,'0'0'0'0,"7"12"0"0,2 7 0 16,-9-19 111-16,0 0-111 0,0 5 112 0,-4-14-112 0,4 9 95 16,0 0-95-16,-1-3 96 0,-3-4-96 15,4 7 49-15,0 0-49 0,-15 7 49 0,-6 8-49 0,21-15 15 16,0 0-15-16,-26 28 15 0,-4 8-15 0,30-36 6 16,0 0-6-16,-30 39 6 0,1 7-6 0,6-4-40 15,2-5 40-15,7-13-40 0,5-8 40 0,9-16-145 0,0 0 145 16,-6 12-144-16,0-4 144 0,6-8-131 15,0 0 131-15,6-8-131 0,6-11 131 0,2-5-413 0</inkml:trace>
  <inkml:trace contextRef="#ctx0" brushRef="#br0" timeOffset="71161.56">12526 6047 830 0,'0'0'0'16,"-2"7"0"-16,-7 5 0 0,9-12 114 0,0 0-114 0,9 16 114 15,3 1-114-15,2 8 60 0,4 5-60 0,-6-3 61 16,-3-1-61-16,-9-26 21 0,0 0-21 0,6 44 21 16,1 8-21-16,-7-52-1 0,0 0 1 0,7 51 0 0,-5 4 0 15,-2-55-41-15,0 0 41 0,2 51-41 16,-2-3 41-16,0-5-93 0,2-4 93 0,-2-16-93 0,-2-15 93 15,2-8-147-15,0 0 147 0,-16 28-147 16,-10 6 147-16,-16 29-397 0</inkml:trace>
  <inkml:trace contextRef="#ctx0" brushRef="#br0" timeOffset="72256.485">14264 6191 852 0,'0'0'0'16,"-7"-3"0"-16,-3 3 0 0,10 0 99 0,0 0-99 0,-7-4 100 15,2 1-100-15,5 3 30 0,0 0-30 0,-12-5 30 16,-1 1-30-16,13 4 0 0,0 0 0 16,-14-6 0-16,-6 0 0 0,-1 0-1 0,-4 0 1 15,11 3-1-15,0 0 1 0,14 3-3 0,0 0 3 0,-19-6-2 16,-3 0 2-16,22 6 0 0,0 0 0 0,-27-6 0 16,0 0 0-16,0 2 0 0,1 8 0 0,7-4 1 15,9 0-1-15,10 0 1 0,0 0-1 0,-26 6 1 16,-6 6-1-16,32-12 0 0,0 0 0 0,-28 12 0 0,4 4 0 15,24-16-4-15,0 0 4 0,-24 27-4 0,3 9 4 0,21-36-9 16,0 0 9-16,-11 43-8 0,11 5 8 16,0-48-4-16,0 0 4 0,5 43-3 0,13 0 3 15,-18-43-21-15,0 0 21 0,24 36-21 0,6-9 21 0,-30-27-21 16,0 0 21-16,33 21-21 0,5-15 21 0,-38-6-24 16,0 0 24-16,35 2-23 0,0-10 23 15,-35 8-1-15,0 0 1 0,33-12-1 0,-7-9 1 0,-26 21 3 16,0 0-3-16,25-19 3 0,-5 0-3 0,-20 19 37 15,0 0-37-15,13-17 38 0,-5 2-38 0,-8 15 21 16,0 0-21-16,6-19 21 0,-3 4-21 0,-3 15 29 16,0 0-29-16,0-14 29 0,-3 2-29 0,3 12 21 15,0 0-21-15,0-12 21 0,0 2-21 0,0 10 26 0,0 0-26 0,-4-9 26 16,4 2-26-16,0 7 38 0,0 0-38 0,0-5 39 16,0 2-39-16,0 3 37 0,0 0-37 15,0-7 38-15,-2 5-38 0,2 2 15 16,0 0-15-16,0-3 16 0,0-1-16 0,0 4 37 0,0 0-37 0,0-5 38 15,2 2-38-15,-2 3 2 0,0 0-2 0,0-4 2 16,0 4-2-16,0 0-1 0,0 0 1 0,0 0-1 16,0 0 1-16,0 0-18 0,0 0 18 0,4 9-18 15,1 6 18-15,-5-15-10 16,0 0 10-16,7 31-9 0,2 12 9 16,-9-43-47-16,0 0 47 0,5 44-46 0,2 6 46 0,-7-50-88 0,0 0 88 0,8 45-87 0,3-3 87 15,-11-42-123-15,0 0 123 0,12 31-123 16,0-7 123-16,13 33-591 0</inkml:trace>
  <inkml:trace contextRef="#ctx0" brushRef="#br0" timeOffset="72604.877">14503 6506 1020 0,'0'0'0'0,"-5"-3"0"0,-4 3 0 0,9 0 84 0,0 0-84 15,0 0 84-15,2-5-84 0,-2 5 5 0,0 0-5 0,3-2 6 16,1 2-6-16,-4 0-1 0,0 0 1 16,3 0-1-16,3-2 1 0,-6 2-43 0,0 0 43 0,0 0-42 15,3 0 42-15,-3 0 0 0,0 0 0 0,0 0 1 16,0 0-1-16,0 0 35 0,0 0-35 0,0 6 35 15,0 0-35-15,0 10 36 16,2 1-36-16,-2 7 36 0,3 7-36 0,-3 0 45 0,-3 5-45 16,3-12 46-16,0-6-46 0,0-18 11 0,0 0-11 0,-2 36 11 15,2 7-11-15,0-43-5 0,0 0 5 16,0 40-4-16,0-6 4 0,0-34-100 0,0 0 100 0,2 29-99 16,1-8 99-16,-3-21-85 0,0 0 85 0,7 3-84 15,9-15 84-15,8 3-663 0</inkml:trace>
  <inkml:trace contextRef="#ctx0" brushRef="#br0" timeOffset="72952.465">14627 6142 841 0,'0'0'0'0,"0"3"0"0,0 4 0 0,0-7 104 16,0 0-104-16,7 2 104 0,-2-4-104 16,-5 2 42-16,0 0-42 0,12 0 43 0,4 2-43 0,-16-2 13 15,0 0-13-15,21 6 14 0,5 1-14 0,0 4 0 0,0 2 0 16,-7-1 0-16,-3-3 0 0,3 6 12 0,-5 2-12 16,4 2 12-16,1 2-12 0,-19-21 72 15,0 0-72-15,21 27 73 0,1 7-73 0,-22-34 55 16,0 0-55-16,23 36 55 0,1 4-55 0,-24-40 47 0,0 0-47 0,26 43 47 15,2 1-47-15,-28-44 0 0,0 0 0 0,26 38 1 16,1-9-1-16,-27-29-36 0,0 0 36 0,20 26-36 16,-4-13 36-16,-16-13-105 0,0 0 105 0,14 11-104 15,-2-11 104-15,-12 0-168 16,0 0 168-16,5-11-167 0,-1-9 167 0,1-11-588 0</inkml:trace>
  <inkml:trace contextRef="#ctx0" brushRef="#br0" timeOffset="73194.438">15054 6196 628 0,'0'0'0'0,"0"16"0"15,5 8 0-15,-5-24 148 0,0 0-148 0,0 0 149 0,-2-12-149 16,2 12 125-16,0 0-125 0,-3-7 126 0,-1-2-126 0,4 9 103 16,0 0-103-16,-3-5 103 0,1 2-103 0,2 3 44 15,0 0-44-15,-12 12 45 0,-9 10-45 0,21-22 33 16,0 0-33-16,-23 36 34 0,-1 5-34 0,24-41 13 15,0 0-13-15,-26 46 14 0,1 9-14 0,1-9 2 16,5 2-2-16,6-20 2 0,7-16-2 0,6-12-77 16,0 0 77-16,-13 24-76 0,3 7 76 0,10-31-186 0,0 0 186 15,-12 12-186-15,3-12 186 16,-8 12-677-16</inkml:trace>
  <inkml:trace contextRef="#ctx0" brushRef="#br0" timeOffset="73670.223">15177 5609 919 0,'0'0'0'0,"12"0"0"16,2 5 0-16,-14-5 73 0,0 0-73 0,18 7 74 15,6 5-74-15,-24-12 34 0,0 0-34 0,21 15 34 16,0 9-34-16,0-8 9 0,0 1-9 0,-7 2 9 0,-2-4-9 16,-3 0 36-16,-1-1-36 0,-2 0 36 0,-3-2-36 15,-3-12 38-15,0 0-38 0,4 14 39 0,-4 1-39 16,0-15 56-16,0 0-56 0,-4 19 57 0,-1 0-57 0,5-19 50 16,0 0-50-16,-12 20 51 0,-4 4-51 0,16-24 22 15,0 0-22-15,-14 19 23 0,-3-4-23 0,17-15 0 16,0 0 0-16,-13 14 0 0,1-4 0 15,12-10-52-15,0 0 52 0,-8 6-52 0,2 0 52 0,6-6-68 16,0 0 68-16,0 4-68 0,0-4 68 0,0 0-49 16,0 0 49-16,9 2-48 0,3 1 48 0,-12-3-17 15,0 0 17-15,18 9-17 0,-1 1 17 0,-17-10 0 16,0 0 0-16,16 17 0 0,3 5 0 16,-3 2 11-16,-2-3-11 0,-7-8 11 0,-2-4-11 0,-5 3 28 15,3-5-28-15,-6 7 28 0,-1 4-28 0,-1 0 0 0,-4 0 0 0,6-7 0 16,3-6 0-16,-2 0-51 0,0-3 51 15,-5 3-51-15,-3-2 51 0,-4 1-123 0,-2-3 123 16,4 1-123-16,2-4 123 0,10 2-144 0,0 0 144 0,-13-8-144 16,0-8 144-16,-12-8-378 0</inkml:trace>
  <inkml:trace contextRef="#ctx0" brushRef="#br0" timeOffset="74053.261">15862 6484 494 0,'0'0'0'0,"10"0"0"0,8 4 0 0,-18-4 156 15,0 0-156-15,17 0 157 0,8 0-157 0,-25 0 154 16,0 0-154-16,29 0 154 0,6 0-154 0,-35 0 142 0,0 0-142 16,38-6 142-16,1 3-142 0,-39 3 109 0,0 0-109 0,33-3 109 15,2-4-109-15,-35 7 26 0,0 0-26 16,29-2 26-16,-8-1-26 0,-21 3-39 0,0 0 39 0,21-9-38 15,-9-1 38-15,-12 10-142 0,0 0 142 0,11-14-142 16,-3-1 142-16,-8 15-172 0,0 0 172 0,7-14-172 16,-5 0 172-16,7-13-620 0</inkml:trace>
  <inkml:trace contextRef="#ctx0" brushRef="#br0" timeOffset="74309.724">16087 6251 975 0,'0'0'0'0,"7"4"0"15,1-3 0-15,-8-1 152 0,0 0-152 0,9 2 152 0,0 0-152 16,-1 1 82-16,-1-3-82 0,2 4 82 0,-4 1-82 0,-5-5 10 16,0 0-10-16,9 22 11 0,0 9-11 0,-9-31-6 15,0 0 6-15,7 38-6 0,1 8 6 0,-8-46-55 16,0 0 55-16,6 39-55 0,-1 1 55 0,-5-40-109 15,0 0 109-15,7 34-108 0,0-2 108 0,-7-32-84 16,0 0 84-16,19 16-83 0,7-13 83 0,19 18-638 16</inkml:trace>
  <inkml:trace contextRef="#ctx0" brushRef="#br0" timeOffset="74904.203">16982 5664 785 0,'0'0'0'0,"-2"10"0"0,-5 5 0 0,7-15 81 0,0 0-81 0,-1 31 81 16,-3 15-81-16,4-46-3 0,0 0 3 0,-5 57-3 15,-2 17 3-15,7-74-50 0,0 0 50 0,-5 78-50 16,-4 6 50-16,9-84-71 0,0 0 71 0,-7 101-70 15,2 11 70-15,5-112-46 0,0 0 46 0,-7 91-46 16,5-9 46-16,2-82 1 0,0 0-1 0,0 58 2 16,0-25-2-16,0-33 42 0,0 0-42 0,0 22 42 15,2-15-42-15,-2-7 44 0,0 0-44 0,3 5 44 0,4-9-44 16,-7 4 0-16,0 0 0 0,14-12 1 0,7-15-1 16,-21 27-37-16,0 0 37 0,23-33-37 0,5-9 37 15,-4 6-30-15,-1 1 30 0,-6 6-30 0,-1 2 30 16,1 5 2-16,-3 1-2 0,-3 2 3 0,-3 7-3 0,6 0 44 15,-2 0-44-15,-3 4 44 0,2 1-44 16,-11 7 38-16,0 0-38 0,15-7 38 0,6-2-38 0,-21 9 18 16,0 0-18-16,18-3 19 0,6 1-19 0,-24 2 32 15,0 0-32-15,21 5 32 0,5 2-32 0,-26-7 27 16,0 0-27-16,21 14 27 0,0 3-27 0,-21-17 44 16,0 0-44-16,19 22 45 0,-3 6-45 0,-16-28 56 15,0 0-56-15,12 31 56 0,-3 3-56 0,-9-34 55 0,0 0-55 0,3 29 56 16,-3 2-56-16,0-31 34 0,0 0-34 15,-12 32 34-15,-9 6-34 0,21-38 46 16,0 0-46-16,-30 31 46 0,-3-2-46 0,4-3 5 0,-1-6-5 16,7-4 5-16,4-8-5 0,0-4 1 0,-2-4-1 0,6 0 2 15,1 0-2-15,-2 0-1 0,-2-7 1 0,-2 2 0 16,-3-7 0-16,23 12-35 0,0 0 35 16,-21-16-34-16,4-3 34 0,17 19-47 0,0 0 47 0,-16-17-47 15,4-2 47-15,12 19-70 0,0 0 70 0,-5-15-69 16,3 0 69-16,2 15-132 0,0 0 132 0,8-16-131 15,8 8 131-15,-16 8-158 0,0 0 158 0,19-9-158 16,4 2 158-16,19-10-334 0</inkml:trace>
  <inkml:trace contextRef="#ctx0" brushRef="#br0" timeOffset="75387.905">17630 6479 628 0,'0'0'0'0,"-12"-3"0"0,-9 3 0 0,21 0 59 0,0 0-59 0,0 0 59 0,7-6-59 0,-7 6-16 15,0 0 16-15,4-1-15 0,2 1 15 0,-6 0-10 16,0 0 10-16,7 0-9 0,-3-2 9 0,-4 2 18 16,0 0-18-16,3 0 19 0,3 0-19 0,-6 0 65 15,0 0-65-15,0 0 65 0,0 0-65 0,0 0 73 16,0 0-73-16,0 0 73 0,0 0-73 0,0 0 57 0,0 0-57 15,0 0 57-15,0 0-57 0,0 0 58 0,0 0-58 16,0 0 58-16,0-3-58 0,0 3 34 0,0 0-34 0,0 0 34 16,3-6-34-16,-3 6 25 0,0 0-25 15,0 0 26-15,2-3-26 0,-2 3 40 0,0 0-40 0,0 0 40 16,0-3-40-16,0 3 22 0,0 0-22 0,0 0 22 16,0 0-22-16,0 0 18 0,0 0-18 0,0 0 19 15,0 0-19-15,0 0 35 0,0 0-35 0,0 0 35 16,0 0-35-16,0 0 18 0,0 0-18 0,0 0 19 15,0 0-19-15,0 0 5 0,0 0-5 0,0 0 6 16,0 0-6-16,0 0 34 0,0 0-34 0,0 3 35 16,0 9-35-16,0 3 39 0,0 9-39 0,0-5 40 0,0 2-40 15,0 6 14-15,3 1-14 16,-3-4 15-16,0 0-15 0,0-24 14 0,0 0-14 0,0 27 15 16,0 6-15-16,0-33-44 0,0 0 44 0,0 25-43 0,0-1 43 15,0-24-117-15,0 0 117 0,0 16-117 16,0-4 117-16,0-12-176 0,0 0 176 0,-8 3-176 0,-1-6 176 0,-7 3-774 15</inkml:trace>
  <inkml:trace contextRef="#ctx0" brushRef="#br0" timeOffset="75799.73">18024 6263 807 0,'0'0'0'0,"-7"4"0"16,-5-4 0-16,12 0 15 0,0 0-15 0,3 0 15 15,2 0-15-15,2 3-30 0,0-1 30 0,-1-1-30 16,-3-1 30-16,2 0-25 0,-5-1 25 0,0 1-24 15,6-2 24-15,-6 2 54 0,3 0-54 0,-3 0 54 16,4 0-54-16,-4 0 113 0,5 0-113 0,-5 0 114 16,0 0-114-16,0 0 110 0,3 2-110 0,-3-2 110 0,4 3-110 15,1 1 82-15,4-1-82 0,1 6 83 0,2-3-83 16,-12-6 45-16,0 0-45 0,21 21 46 0,7 6-46 0,-28-27 22 16,0 0-22-16,35 31 22 15,5 9-22-15,-3-4 18 0,-3 3-18 0,-4-8 18 16,-6-7-18-16,3 3 0 0,-3-3 0 0,-7-7 0 0,-3-1 0 0,2-1-51 15,1 1 51-15,-4-6-50 0,-8-2 50 0,-5-8-141 16,0 0 141-16,9 12-140 0,-1-3 140 16,-8-9-120-16,0 0 120 0,7 3-119 0,-3 1 119 0,6 4-659 15</inkml:trace>
  <inkml:trace contextRef="#ctx0" brushRef="#br0" timeOffset="76099.185">18547 6094 1099 0,'0'0'0'0,"0"12"0"15,0 3 0-15,-4-3 86 0,2 0-86 0,-5 9 87 16,-5 4-87-16,12-25 1 0,0 0-1 0,-23 40 2 15,-6 11-2-15,29-51-2 0,0 0 2 0,-38 57-2 16,-11 8 2-16,49-65-41 0,0 0 41 0,-61 72-41 16,-11 6 41-16,17-18-35 0,4-5 35 0,25-27-35 15,17-22 35-15,9-6-22 0,0 0 22 0,-12 12-22 16,3-8 22-16,9-4-58 0,0 0 58 0,-12 0-57 16,3 0 57-16,9 0-120 0,0 0 120 0,-1-28-120 0,6-18 120 15,-2-26-450-15</inkml:trace>
  <inkml:trace contextRef="#ctx0" brushRef="#br0" timeOffset="76593.803">18571 5605 561 0,'0'0'0'0,"0"0"0"0,2 4 0 0,-2-4-8 0,0 0 8 0,5 1-7 15,4 3 7-15,-9-4 1 0,0 0-1 0,12 7 2 16,3-2-2-16,-15-5 39 0,0 0-39 0,18 7 40 16,3 1-40-16,-21-8 45 0,0 0-45 15,22 9 45-15,3 1-45 0,-25-10 74 0,0 0-74 0,21 5 75 16,-4 2-75-16,-17-7 78 0,0 0-78 0,14 5 78 15,-2 2-78-15,-12-7 63 0,0 0-63 0,7 4 63 16,-2-3-63-16,-5-1 37 0,0 0-37 0,4 4 38 16,-2-1-38-16,-2-3 11 0,0 0-11 0,-6 9 11 15,-4 6-11-15,10-15 6 0,0 0-6 0,-16 19 7 0,-1 2-7 16,17-21 3-16,0 0-3 0,-24 20 3 16,-1 6-3-16,25-26 5 0,0 0-5 0,-19 20 5 15,-2-1-5-15,21-19 6 0,0 0-6 0,-17 16 7 0,4-3-7 0,13-13 22 16,0 0-22-16,-8 19 23 0,3-3-23 15,5-16 21-15,0 0-21 0,5 17 21 16,7 2-21-16,-12-19 9 0,0 0-9 0,19 12 9 0,6 0-9 16,-25-12-22-16,0 0 22 0,26 10-22 0,7-7 22 0,-33-3-140 15,0 0 140-15,29 2-139 0,4-2 139 0,-33 0-162 16,0 0 162-16,32-2-161 0,-3-1 161 0,34-4-460 16</inkml:trace>
  <inkml:trace contextRef="#ctx0" brushRef="#br0" timeOffset="77000.276">19311 6464 975 0,'0'0'0'0,"13"0"0"0,7-4 0 15,-20 4 174-15,0 0-174 0,21-3 175 0,2 1-175 16,-23 2 120-16,0 0-120 0,30-3 120 15,3-1-120-15,-33 4 46 0,0 0-46 0,36 0 46 0,3-3-46 16,-39 3 3-16,0 0-3 0,40-4 3 0,1-1-3 0,-41 5 0 16,0 0 0-16,34-7 1 0,0 2-1 0,-34 5 0 15,0 0 0-15,23-3 0 0,-4-1 0 0,-19 4-39 16,0 0 39-16,14-1-38 0,-7 1 38 0,-7 0-132 16,0 0 132-16,5-4-132 0,-5 1 132 0,0 3-133 15,0 0 133-15,-15-7-133 0,-13 2 133 0,-14-7-699 16</inkml:trace>
  <inkml:trace contextRef="#ctx0" brushRef="#br0" timeOffset="77233.651">19421 6297 1143 0,'0'0'0'0,"7"0"0"16,3 2 0-16,-6-4 136 0,-2 1-136 0,-2 1 137 15,3-2-137-15,-3 2 69 0,4-3-69 0,-4 3 70 16,3-4-70-16,1 4 15 0,1 0-15 0,-3 4 16 16,-1-4-16-16,-1 0-2 0,0 0 2 0,6 15-2 15,-3 6 2-15,-3-21-34 0,0 0 34 0,5 30-34 16,-5 10 34-16,0-40-86 0,0 0 86 0,2 36-86 0,0 1 86 16,-2-37-167-16,0 0 167 0,2 33-166 15,-1-9 166-15,4 34-656 0</inkml:trace>
  <inkml:trace contextRef="#ctx0" brushRef="#br0" timeOffset="78387.61">21012 6059 1121 0,'0'0'0'0,"-4"-1"0"0,-1 1 0 0,5 0 139 15,0 0-139-15,0 0 140 0,-4-4-140 0,4 4 58 16,0 0-58-16,0 0 58 0,-5-7-58 0,5 7-2 16,0 0 2-16,-10-5-2 15,-4-5 2-15,14 10-51 0,0 0 51 0,-25-12-50 0,-4-3 50 0,29 15-32 16,0 0 32-16,-26-12-32 0,0 0 32 0,26 12-4 15,0 0 4-15,-30-9-4 0,0 0 4 0,30 9 0 0,0 0 0 16,-29-3 1-16,3-4-1 0,26 7 4 16,0 0-4-16,-30 0 4 0,0 7-4 0,30-7 4 15,0 0-4-15,-33 15 4 0,0 6-4 0,33-21 7 0,0 0-7 0,-29 34 7 16,-1 11-7-16,30-45 0 0,0 0 0 0,-19 46 1 16,7 2-1-16,12-48 2 15,0 0-2-15,-6 46 2 0,12-3-2 0,-6-43 18 0,0 0-18 16,8 39 18-16,13-3-18 0,-21-36 38 0,0 0-38 0,21 31 38 15,9-3-38-15,-30-28 2 0,0 0-2 0,29 20 3 16,3-8-3-16,-32-12-4 0,0 0 4 0,28 7-3 16,-2-5 3-16,-26-2-49 0,0 0 49 0,17 0-49 15,-1-4 49-15,-16 4-57 0,0 0 57 0,14-5-56 16,-2-3 56-16,-12 8-62 0,0 0 62 0,5-4-61 16,0-3 61-16,-5 7-58 0,0 0 58 0,4-1-58 15,-1-1 58-15,-3 2-58 0,0 0 58 0,0 0-57 0,0 0 57 16,0 0-56-16,0 0 56 0,0 0-56 15,0 0 56-15,0 0-40 0,0 0 40 0,0 0-39 0,0 0 39 16,0 0-19-16,0 0 19 0,0 0-18 0,0 0 18 0,0 0-6 16,0 0 6-16,0 0-6 0,0 0 6 15,0 0 1-15,0 0-1 0,0 0 1 0,0 0-1 0,0 0 52 16,0 0-52-16,0 0 52 0,0 0-52 0,0 0 62 16,0 0-62-16,0 0 63 0,2 0-63 15,-2 0 52-15,0 0-52 0,0 0 52 0,5 0-52 16,-5 0 51-16,0 0-51 0,4 0 51 0,-1-2-51 0,-3 2 43 15,0 0-43-15,4 0 44 0,-1-3-44 0,-3 3 18 16,0 0-18-16,0 0 19 0,2-5-19 0,-2 5 37 0,0 0-37 16,0 0 37-16,2-4-37 0,-2 4 6 15,0 0-6-15,0 0 6 0,5 0-6 0,-5 0 18 16,0 0-18-16,0 0 19 0,0 0-19 0,0 0 8 0,0 0-8 0,0 0 9 16,0 0-9-16,0 0 15 0,0 0-15 0,0 0 16 15,0 0-16-15,0 0 23 0,0 0-23 0,0 0 24 16,0 0-24-16,0 0 32 0,0 0-32 0,0 0 32 15,0 0-32-15,0 0 19 0,0 0-19 0,0 4 20 16,0 4-20-16,0-8 18 0,0 0-18 16,3 19 19-16,1 10-19 0,-1 4 18 0,1 4-18 0,-2-13 18 15,-1-3-18-15,3 1 3 0,-4-3-3 16,0 2 4-16,0-6-4 0,0 1-2 0,0 4 2 0,2-8-1 16,-1-5 1-16,1 1-64 0,2 1 64 0,-4-6-64 15,0 1 64-15,0-4-155 0,0 0 155 0,0 2-154 16,1-1 154-16,-1-1-157 0,0 0 157 0,0 0-157 15,0 5 157-15,0-1-567 0</inkml:trace>
  <inkml:trace contextRef="#ctx0" brushRef="#br0" timeOffset="78721.492">21386 6203 303 0,'0'0'0'0,"0"9"0"16,-2-1 0-16,1 11-168 0</inkml:trace>
  <inkml:trace contextRef="#ctx0" brushRef="#br0" timeOffset="78921.13">21393 6191 259 0,'0'0'0'0,"0"2"0"0,-2 5 0 15,2-7 125-15,0 0-125 0,0 0 126 16,7 0-126-16,-7 0 114 0,0 0-114 0,4-4 114 0,1 1-114 16,-5 3 88-16,0 0-88 0,4-2 89 0,1 2-89 15,-5 0 80-15,0 0-80 0,7 0 80 16,0 0-80-16,-7 0 74 0,0 0-74 0,14 9 74 0,8 3-74 0,-1 3 100 16,4 4-100-16,-1 2 100 0,4 3-100 15,-28-24 84-15,0 0-84 0,23 32 84 0,3 6-84 0,-26-38 22 16,0 0-22-16,24 39 22 0,2 1-22 15,-26-40-32-15,0 0 32 0,23 36-32 0,-1-6 32 0,-1-2-97 16,-7-4 97-16,-1-12-96 16,-1-5 96-16,-12-7-167 0,0 0 167 0,5 1-166 0,-2-4 166 0,10 1-683 0</inkml:trace>
  <inkml:trace contextRef="#ctx0" brushRef="#br0" timeOffset="79207.545">21729 6097 1143 0,'0'0'0'0,"0"9"0"16,0 9 0-16,0-9 114 0,0-2-114 0,-7 1 114 15,-3-2-114-15,-7 9 42 0,-6 4-42 0,-5 5 43 16,-3 3-43-16,31-27 2 0,0 0-2 0,-42 40 2 15,-9 11-2-15,51-51-37 0,0 0 37 0,-48 48-36 16,-1 5 36-16,7-12-36 0,4-5 36 0,13-10-35 0,13-11 35 16,2-1-56-16,3-7 56 0,1 0-56 0,6-2 56 0,0-5-144 15,0 0 144-15,-8 0-144 16,-1-7 144-16,9 7-108 0,0 0 108 0,7-17-108 0,9-11 108 0,6-14-438 16</inkml:trace>
  <inkml:trace contextRef="#ctx0" brushRef="#br0" timeOffset="79686.609">22217 6373 1087 0,'0'0'0'0,"9"-4"0"0,5-4 0 15,-14 8 86-15,0 0-86 0,21-9 86 16,7 2-86-16,-28 7 8 0,0 0-8 0,34-8 9 16,10 4-9-16,-44 4-1 0,0 0 1 0,45-3 0 0,6-2 0 15,-9 1-19-15,-6 1 19 0,-3 3-18 0,-1-3 18 0,-32 3 10 16,0 0-10-16,33-2 10 0,0 0-10 0,-33 2 34 16,0 0-34-16,33 0 35 15,-2 2-35-15,-31-2 21 0,0 0-21 0,26 2 21 0,-3-2-21 16,-23 0 12-16,0 0-12 0,18 3 12 0,-6-3-12 0,-12 0-32 15,0 0 32-15,7 0-32 0,-4 0 32 0,-3 0-97 16,0 0 97-16,-5-5-97 0,-9 1 97 0,14 4-177 16,0 0 177-16,-16-6-176 0,-3 0 176 0,-16-4-483 15</inkml:trace>
  <inkml:trace contextRef="#ctx0" brushRef="#br0" timeOffset="79983.631">22468 6205 897 0,'0'0'0'0,"7"7"0"16,7-2 0-16,-12-3 127 0,-1-4-127 0,1 0 127 16,0-5-127-16,-2 4 89 0,0-2-89 0,2 1 89 15,1-1-89-15,-1 2 16 0,1 3-16 0,1-4 17 16,-1 4-17-16,3 0 0 0,-1 4 0 0,-2-4 0 15,1 3 0-15,-1-1 0 0,1 5 0 0,1 1 0 16,2 8 0-16,-7-16 22 0,0 0-22 0,9 24 22 0,-1 10-22 16,-8-34 14-16,0 0-14 0,11 39 15 0,-6 4-15 15,-5-43 0-15,0 0 0 0,5 41 0 16,-3 2 0-16,-2-43-86 0,0 0 86 0,2 36-85 0,1-2 85 0,-3-34-160 16,0 0 160-16,0 28-160 0,2-8 160 0,1 28-608 15</inkml:trace>
  <inkml:trace contextRef="#ctx0" brushRef="#br0" timeOffset="80845.98">23815 6191 729 0,'0'0'0'0,"-2"-3"0"0,-3-6 0 16,5 9 75-16,0 0-75 0,0 0 75 15,0-3-75-15,0 3-12 0,0 0 12 0,0 0-12 0,5 2 12 16,-5-2-31-16,0 0 31 0,0 0-31 0,3 1 31 0,-3-1-4 16,0 0 4-16,0 0-3 0,-3-1 3 15,3 1 9-15,0 0-9 0,-9-2 10 0,-5-7-10 0,14 9 41 16,0 0-41-16,-24-7 42 0,-9-5-42 0,33 12 56 15,0 0-56-15,-39-12 56 0,-4-3-56 0,43 15 33 16,0 0-33-16,-37-12 33 0,6 0-33 0,31 12 25 16,0 0-25-16,-26-9 26 0,5 6-26 15,21 3 5-15,0 0-5 0,-19-3 5 0,1-1-5 16,18 4 3-16,0 0-3 0,-17 7 4 0,-6 5-4 16,8 9 6-16,-1 3-6 0,4-2 7 0,3-2-7 0,9-20 6 15,0 0-6-15,-5 40 7 0,3 9-7 0,2-49 3 0,0 0-3 16,2 50 3-16,3 3-3 15,-5-53 2-15,0 0-2 0,4 41 2 0,-1-3-2 0,-3-38 0 16,0 0 0-16,9 33 0 0,-1-9 0 0,-8-24 9 0,0 0-9 0,21 12 9 16,5-11-9-16,-26-1 23 15,0 0-23-15,30-7 24 0,5-11-24 0,-35 18 21 0,0 0-21 16,31-24 21-16,1-11-21 0,-32 35 26 0,0 0-26 16,29-37 26-16,-1-6-26 0,-28 43 8 0,0 0-8 0,23-48 8 15,-11-7-8-15,-12 55 1 0,0 0-1 0,9-55 2 16,-6-6-2-16,-3 61 0 0,0 0 0 0,-3-72 0 15,-10-14 0-15,13 86-1 0,0 0 1 0,-13-72-1 16,-5 5 1-16,18 67 0 0,0 0 0 0,-9-51 1 0,6 8-1 16,3 43 3-16,0 0-3 0,-2-39 3 15,4 1-3-15,-2 38 7 0,0 0-7 0,2-29 7 16,3 1-7-16,-5 28 15 16,0 0-15-16,3-22 15 0,-1 8-15 0,-2 14 8 0,0 0-8 0,2-12 8 0,-2 6-8 15,0 6 0-15,0 0 0 0,0 0 0 0,5 12 0 16,-5-12-17-16,0 0 17 0,7 30-16 0,4 18 16 0,-11-48-10 15,0 0 10-15,10 59-10 0,2 9 10 16,-12-68-11-16,0 0 11 0,18 93-11 0,4 21 11 0,-22-114-4 16,0 0 4-16,21 95-4 0,2-1 4 0,-23-94-20 15,0 0 20-15,15 75-20 0,-4-13 20 0,-11-62-83 16,0 0 83-16,9 41-82 0,-4-17 82 16,-5-24-125-16,0 0 125 0,3 22-124 0,3-6 124 0,-1 20-566 15</inkml:trace>
  <inkml:trace contextRef="#ctx0" brushRef="#br0" timeOffset="81334.673">24057 6400 1155 0,'0'0'0'0,"0"0"0"16,0 0 0-16,0 0-6 0,0 0 6 0,0 0-6 16,0 0 6-16,0 0-43 0,0 0 43 0,0 0-42 15,0 0 42-15,0 0-60 0,0 0 60 0,0 0-59 16,0 0 59-16,0 0-35 0,0 0 35 0,0 0-34 0,0 0 34 16,0 0 18-16,0 0-18 0,0 0 19 0,0 0-19 15,0 0 60-15,0 0-60 0,0 0 60 0,-4-3-60 0,4 3 67 16,0 0-67-16,-1-4 67 0,-1-1-67 0,2 5 60 15,0 0-60-15,0-3 60 0,0-6-60 0,0 9 29 16,0 0-29-16,0-7 29 0,2 1-29 16,-1 0 18-16,1-2-18 0,0 4 18 0,-2 1-18 0,0-2 18 15,0 1-18-15,0 1 18 0,0 3-18 0,0 0 24 16,0-5-24-16,0 5 25 0,0 0-25 0,0 0 21 16,0 0-21-16,0 0 21 0,0 0-21 0,0 0 25 15,0 0-25-15,0 0 26 0,0 0-26 0,0 0 38 16,0 0-38-16,0 0 39 0,0 0-39 0,0 0 37 0,0 0-37 15,0 0 38-15,2 5-38 0,-2-5 33 0,0 0-33 0,3 19 34 16,4 12-34-16,-7-31 15 0,0 0-15 0,7 41 15 16,-2 10-15-1,-5-51-6-15,0 0 6 0,4 46-5 16,-1-3 5-16,-3-43-179 0,0 0 179 0,-2 40-178 0,1-8 178 16,-6 42-971-16</inkml:trace>
  <inkml:trace contextRef="#ctx0" brushRef="#br0" timeOffset="92209.086">1822 8396 169 0,'0'0'0'15,"0"-5"0"-15,0 0 0 0,0 5 60 0,0 0-60 0,0-2 60 16,4-1-60-16,-4 3 45 0,0 0-45 0,0 0 45 16,0 0-45-16,0 0 56 0,0 0-56 0,0 0 56 15,0 0-56-15,0 0 55 0,0 0-55 0,0 3 55 16,0 4-55-16,0-7 55 0,0 0-55 0,0 17 55 16,-4 5-55-16,4-22 45 0,0 0-45 0,0 26 45 15,0 5-45-15,0-31 37 0,0 0-37 0,0 27 37 16,4 1-37-16,-4-28 24 0,0 0-24 0,0 27 25 15,3-3-25-15,-3-24 17 0,0 0-17 0,2 19 17 16,-2 1-17-16,0-20 18 0,0 0-18 0,0 12 19 16,0-1-19-16,0-11 1 0,0 0-1 0,0 8 1 15,0-4-1-15,0-4-118 0,0 0 118 0,0 3-117 0,-2-1 117 16,2-2-139-16,0 0 139 0,0 0-138 0,-3-9 138 16,-1 1-270-16</inkml:trace>
  <inkml:trace contextRef="#ctx0" brushRef="#br0" timeOffset="92845.888">1598 8257 113 0,'12'-1'0'0,"-12"1"31"0,0 0-31 0,-9 6 31 15,-8 10-31-15,17-16 31 0,0 0-31 0,-13 7 31 16,1 1-31-16,12-8 22 0,0 0-22 0,-5 12 23 16,-2 0-23-16,7-12 29 0,0 0-29 0,0 21 29 15,3 6-29-15,-3-27 20 0,0 0-20 0,9 31 20 0,0 3-20 16,-9-34 35-16,0 0-35 0,12 36 36 16,0 4-36-16,-12-40 36 0,0 0-36 0,18 36 36 0,-1 0-36 15,-17-36 33-15,0 0-33 0,18 34 33 0,6-5-33 16,-24-29 22-16,0 0-22 0,21 27 23 15,5-4-23-15,-26-23 36 0,0 0-36 0,30 20 36 0,3-1-36 0,-33-19 6 16,0 0-6-16,31 12 7 0,6-7-7 0,-37-5 11 16,0 0-11-16,38 2 11 0,9-7-11 15,-47 5 9-15,0 0-9 0,42-9 9 0,1-6-9 0,-43 15 33 16,0 0-33-16,42-17 33 0,-7-9-33 0,-35 26 25 0,0 0-25 16,30-26 26-16,-4-1-26 15,-26 27 39-15,0 0-39 0,19-28 40 0,-2 1-40 0,-8 3 33 16,-9 0-33-16,4 5 33 0,-3 0-33 0,-2 2 38 0,-6 2-38 15,-2-1 39-15,0 1-39 0,9 15 24 0,0 0-24 0,-21-21 25 16,-5-4-25 0,26 25 5-16,0 0-5 0,-33-28 5 0,-9-1-5 0,42 29-39 0,0 0 39 0,-43-27-38 15,-4-1 38-15,47 28-178 0,0 0 178 0,-56-12-177 16,-7 12 177-16,-55-15-440 0</inkml:trace>
  <inkml:trace contextRef="#ctx0" brushRef="#br0" timeOffset="94251.761">1780 8295 427 0,'0'0'0'0,"7"-2"0"0,6-5 0 0,-13 7 54 16,0 0-54-16,5-3 54 0,-2 1-54 0,-3 2 39 15,0 0-39-15,0 0 40 0,0-3-40 0,0 3 56 16,0 0-56-16,0 0 57 0,-7-4-57 0,7 4 39 15,0 0-39-15,-1 0 39 0,-6-1-39 0,7 1 57 0,0 0-57 16,-6-2 57-16,3-1-57 0,3 3 50 0,0 0-50 0,-5-2 50 16,-4-5-50-16,9 7 38 0,0 0-38 15,-3-3 38-15,-3 1-38 0,6 2 35 0,0 0-35 0,-3 0 36 16,-1-4-36-16,4 4 14 0,0 0-14 0,-5 0 15 16,2 0-15-16,3 0 12 0,0 0-12 0,-4 0 13 15,-1 0-13-15,5 0-78 16,0 0 78-16,-4 4-78 0,-4-2 78 0,8-2-79 0,0 0 79 0,-6 3-79 15,-1 0 79-15,7-3-76 0,0 0 76 0,-5 6-76 16,-3-1 76-16,8-5-54 0,0 0 54 0,-4 8-54 16,-1-3 54-16,5-5-40 0,0 0 40 0,-7 11-40 15,5 2 40-15,2-13-26 0,0 0 26 0,-7 23-26 16,5 6 26-16,2-29-17 0,0 0 17 0,-3 24-16 16,-1 1 16-16,4-25-5 0,0 0 5 0,-1 24-5 15,2 4 5-15,-1-28 0 0,0 0 0 0,0 24 0 16,0-4 0-16,0-20 10 0,0 0-10 0,0 26 11 15,7 2-11-15,-7-28 35 0,0 0-35 0,9 32 36 0,0-1-36 16,-9-31 29-16,0 0-29 0,14 36 29 0,1-2-29 0,-1-5 23 16,-1-5-23-16,-1-1 24 0,0-6-24 15,2-2 10-15,-2-3-10 0,2-3 10 0,2-3-10 16,-16-6 11-16,0 0-11 0,22 0 11 0,8-5-11 0,-30 5 3 16,0 0-3-16,33-12 4 0,9-7-4 0,-42 19-19 15,0 0 19-15,38-30-18 0,1-6 18 16,-39 36-114-16,0 0 114 0,29-45-114 0,-6-5 114 15,31-40-251-15</inkml:trace>
  <inkml:trace contextRef="#ctx0" brushRef="#br0" timeOffset="100726.067">3507 8041 337 0,'0'0'0'0,"0"0"0"0,-21 24 0 0,21-24 50 15,0 0-50-15,-5 0 50 0,5-8-50 0,0 8 57 16,0 0-57-16,-4-4 57 0,-1-6-57 0,5 10 42 16,0 0-42-16,-21-5 42 15,-8-4-42-15,29 9 24 0,0 0-24 0,-35 4 25 0,-7 4-25 0,42-8 40 0,0 0-40 16,-42 18 41-16,-5 4-41 0,47-22 22 15,0 0-22-15,-47 31 23 0,0 6-23 0,47-37 10 0,0 0-10 16,-45 38 11-16,3 1-11 0,42-39 19 16,0 0-19-16,-32 30 20 0,5-5-20 0,27-25 22 0,0 0-22 0,-20 24 22 15,5-7-22-15,15-17 32 0,0 0-32 0,-9 24 33 16,4 4-33-16,5-28-13 0,0 0 13 0,5 25-12 16,4-4 12-1,3 0-30-15,2-3 30 0,2-2-30 0,-4-4 30 0,-12-12-37 0,0 0 37 0,21 15-36 16,-2 1 36-16,-19-16-16 0,0 0 16 0,24 13-15 15,2 5 15-15,-26-18-7 0,0 0 7 0,25 17-7 16,1-2 7-16,-26-15-4 0,0 0 4 0,26 19-4 16,2 1 4-16,-28-20-2 0,0 0 2 0,19 21-2 15,0-2 2-15,-19-19-1 0,0 0 1 0,18 22-1 16,-1 4 1-16,-17-26 1 0,0 0-1 0,9 24 1 16,-1 2-1-16,-8-26 18 0,0 0-18 0,-3 25 18 15,-2 4-18-15,5-29 45 0,0 0-45 0,-12 28 45 16,-2-3-45-16,-2-2 49 0,2-3-49 0,2-8 50 0,7-5-50 15,5-7 70-15,0 0-70 0,-21 12 71 0,-5-3-71 16,1-2 53-16,-1-7-53 0,5 1 54 0,5-1-54 16,16 0 26-16,0 0-26 0,-22-5 26 0,-4-7-26 15,26 12 0-15,0 0 0 0,-28-12 0 0,5-8 0 0,23 20-69 16,0 0 69-16,-21-14-69 0,4 0 69 0,17 14-134 16,0 0 134-16,-9-12-133 0,2 0 133 0,-7-10-570 15</inkml:trace>
  <inkml:trace contextRef="#ctx0" brushRef="#br0" timeOffset="101317.791">3489 8956 158 0,'0'0'0'0,"-3"-1"0"0,-1-6 0 0,4 7 75 15,-1-4-75-15,1 4 76 16,0 0-76-16,0 0 48 0,0 0-48 0,0 0 48 0,0 0-48 0,0 0 41 16,0 0-41-16,0 0 41 0,0 7-41 0,0-7 11 15,0 0-11-15,-4 4 11 0,4-3-11 0,0-1 20 16,0 0-20-16,-3 5 20 0,1 1-20 0,2-6 8 16,0 0-8-16,-3 6 8 0,-3 3-8 0,6-9 33 15,0 0-33-15,-7 5 34 0,2 4-34 0,5-9 26 16,0 0-26-16,-7 10 26 0,2-2-26 0,5-8 15 15,0 0-15-15,-9 12 16 0,1 4-16 0,8-16 20 16,0 0-20-16,-7 19 20 0,5 5-20 0,2-24 15 16,0 0-15-16,2 19 15 15,8 1-15-15,-10-20 16 0,0 0-16 0,14 16 17 0,10-4-17 0,-24-12 25 16,0 0-25-16,23 5 26 0,1-5-26 0,-24 0 20 16,0 0-20-16,21-5 20 0,-2-4-20 0,-19 9 40 0,0 0-40 0,16-12 41 15,-4-3-41-15,-12 15 32 0,0 0-32 0,6-14 32 16,-3 0-32-16,-3 14 43 0,0 0-43 0,0-19 44 15,0 0-44-15,0 19 10 0,0 0-10 0,-7-20 10 16,2-4-10-16,-4 0-41 0,-3 0 41 16,3 9-40-16,4 4 40 0,5 11-98 0,0 0 98 0,-21-8-98 15,-9 1 98-15,-17-7-579 16</inkml:trace>
  <inkml:trace contextRef="#ctx0" brushRef="#br0" timeOffset="103348.067">3941 8065 102 0,'0'0'0'0,"12"0"0"16,12-3 0-16,-24 3 29 0,0 0-29 0,-8 7 29 15,-17 7-29-15,25-14 37 0,0 0-37 0,-21 13 37 16,0-1-37-16,21-12 38 0,0 0-38 0,-22 24 39 16,-4 5-39-16,26-29 26 0,0 0-26 0,-25 35 26 15,1 4-26-15,24-39 35 0,0 0-35 0,-18 46 35 16,6 6-35-16,12-52 43 0,0 0-43 0,-10 58 43 15,6 7-43-15,4-65 50 0,0 0-50 0,-3 86 51 16,6 10-51-16,-3-96 31 0,0 0-31 0,9 85 31 16,3 1-31-16,-12-86 26 0,0 0-26 15,18 72 26-15,-1-5-26 0,-17-67 25 0,0 0-25 0,17 63 26 0,4-5-26 16,-21-58-40-16,0 0 40 0,21 36-40 0,0-13 40 16,-21-23-175-16,0 0 175 0,21 15-175 0,5-6 175 15,25 11-163-15</inkml:trace>
  <inkml:trace contextRef="#ctx0" brushRef="#br0" timeOffset="103996.541">4287 8429 191 0,'0'0'0'0,"6"0"0"0,1 0 0 15,-7 0 51-15,0 0-51 0,0 0 52 0,0 0-52 16,0 0 44-16,0 0-44 0,-4 0 45 0,-1 0-45 0,5 0 49 16,0 0-49-16,-7 0 49 0,2 0-49 15,5 0 19-15,0 0-19 0,-9 0 20 16,2 1-20-16,7-1 13 0,0 0-13 0,-9 2 13 0,1 1-13 0,8-3 40 15,0 0-40-15,-13 6 41 0,3 0-41 0,10-6 41 16,0 0-41-16,-16 9 42 0,-1 5-42 0,17-14 62 16,0 0-62-16,-12 13 62 0,-2 3-62 0,14-16 40 15,0 0-40-15,-7 26 40 0,5 6-40 0,2-32 42 0,0 0-42 16,2 36 43-16,5 0-43 0,-7-36 27 0,0 0-27 16,14 34 27-16,1-1-27 0,-15-33 25 0,0 0-25 15,19 24 26-15,6-5-26 0,-25-19 8 16,0 0-8-16,24 12 9 0,2-9-9 0,-26-3 18 0,0 0-18 0,26 0 18 15,-1-7-18-15,-25 7 44 0,0 0-44 16,17-8 44-16,1-8-44 0,-18 16 43 0,0 0-43 0,15-13 43 16,-6-3-43-16,-9 16 46 15,0 0-46-15,5-17 46 0,-1 0-46 0,-4 17 6 16,0 0-6-16,-4-21 7 0,-4-3-7 0,8 24-18 0,0 0 18 0,-16-22-18 16,-1-2 18-16,17 24-102 0,0 0 102 0,-21-20-101 15,-2 2 101-15,23 18-103 0,0 0 103 0,-26-13-103 16,-7 1 103-16,-30-16-658 0</inkml:trace>
  <inkml:trace contextRef="#ctx0" brushRef="#br0" timeOffset="104400.294">4427 8172 191 0,'0'0'0'0,"8"15"0"16,10 9 0-16,-18-24 102 0,0 0-102 16,17 36 102-16,4 10-102 0,-3-3 88 0,-3 0-88 15,-1-2 89-15,-5 2-89 0,-9-43 80 0,0 0-80 0,7 55 81 16,-2 8-81-16,-1-5 54 0,-3-1-54 0,3-18 54 16,-4-13-54-16,0 1 40 15,-4-3-40-15,3 2 40 0,-8 1-40 0,9-27-33 0,0 0 33 16,-7 28-32-16,-2-1 32 0,9-27-150 0,0 0 150 0,-14 28-150 15,-1-3 150-15,-12 28-320 0</inkml:trace>
  <inkml:trace contextRef="#ctx0" brushRef="#br0" timeOffset="104975.184">4887 8561 91 0,'0'0'0'0,"-9"0"0"16,-3 1 0-16,12-1 46 0,0 0-46 0,0 0 46 16,3 2-46-16,-3-2 60 0,0 0-60 15,4 0 61-15,1 0-61 0,-5 0 79 0,0 0-79 16,3 0 80-16,-3 0-80 0,0 0 85 0,0 0-85 0,0 0 85 15,6 0-85-15,-6 0 87 0,0 0-87 0,3 0 87 16,1 0-87-16,-4 0 66 0,0 0-66 0,5 0 66 16,-5 0-66-16,0 0 44 0,0 0-44 0,3 0 44 15,3-2-44-15,-6 2 31 0,0 0-31 0,3-1 31 0,6-3-31 16,-9 4 32-16,0 0-32 0,12-3 33 0,2-2-33 16,-2 1 36-16,5-4-36 0,-1 2 37 0,-2 5-37 15,-14 1 23-15,0 0-23 0,24-5 24 0,3 3-24 0,-27 2 35 16,0 0-35-16,29-2 36 0,4 2-36 15,-33 0 37-15,0 0-37 0,30 0 37 0,1 0-37 16,-31 0 23-16,0 0-23 0,25 2 24 0,-4 0-24 16,-4-1 18-16,-3-1-18 0,-2 0 19 0,-8 0-19 15,1 0-14-15,-2 0 14 0,-3 0-13 0,4 0 13 0,-4 0-96 16,0 0 96-16,0 0-96 0,0 0 96 0,0 0-173 16,0 0 173-16,0 0-173 0,0 0 173 0,0 0-601 15</inkml:trace>
  <inkml:trace contextRef="#ctx0" brushRef="#br0" timeOffset="105286.149">4873 8677 427 0,'0'0'0'0,"8"-2"0"16,5-6 0-16,-13 8 48 0,0 0-48 0,10-2 48 15,6 0-48-15,-16 2 61 0,0 0-61 0,17 2 61 0,4 3-61 16,-21-5 60 0,0 0-60-16,21 7 61 0,5 0-61 0,-26-7 36 0,0 0-36 0,24 8 37 15,3 3-37-15,-27-11 27 0,0 0-27 0,26 7 27 0,0 1-27 16,-26-8 40-16,0 0-40 0,24 9 40 0,-3-6-40 15,-21-3-5-15,0 0 5 0,21 2-5 0,-4-2 5 0,-17 0-158 16,0 0 158-16,14 0-158 0,-1 0 158 0,13 0-386 16</inkml:trace>
  <inkml:trace contextRef="#ctx0" brushRef="#br0" timeOffset="106046.7">5829 8389 572 0,'0'0'0'0,"-10"0"0"16,-6 2 0-16,11-2 97 0,10 0-97 0,-5 0 98 0,3-2-98 16,-1 2 67-16,5-2-67 0,-3 2 68 15,-3 0-68-15,-1 0 34 0,4 2-34 0,-4-2 35 0,0 0-35 16,0 0 1-16,0 0-1 0,0 0 2 0,0 0-2 15,0 0 12-15,0 0-12 0,0 0 12 0,0 0-12 0,0 0 22 16,-5 0-22-16,5 0 23 0,-4 0-23 0,4 0 13 16,-3 0-13-16,3 0 14 0,-4 0-14 0,4 0 28 15,-5 2-28-15,5-2 28 0,-4 2-28 0,4-2 2 16,0 0-2-16,0 0 2 0,0 0-2 0,0 0 7 16,0 0-7-16,-1 3 7 0,-3 0-7 0,4-3 8 15,0 0-8-15,-5 2 8 0,2 2-8 0,3-4 22 16,0 0-22-16,-6 6 23 0,-1-2-23 0,7-4 7 0,0 0-7 15,-8 8 7-15,-1 1-7 0,9-9 16 0,0 0-16 16,-9 12 17-16,1 0-17 0,8-12 23 0,0 0-23 16,-9 14 24-16,2-1-24 0,7-13 13 0,0 0-13 15,-5 19 14-15,1-2-14 0,4-17 28 0,0 0-28 0,-2 23 28 16,-1-4-28-16,3-19 6 16,0 0-6-16,3 23 6 15,3 5-6-15,-6-28 26 0,0 0-26 0,8 24 26 16,10-4-26-16,-18-20 30 0,0 0-30 0,15 16 30 0,3-4-30 0,-18-12 20 0,0 0-20 0,21 7 20 15,1-4-20-15,-22-3 29 16,0 0-29-16,25 0 29 0,4-3-29 0,-29 3-2 0,0 0 2 0,21-4-2 16,2-3 2-16,-23 7-4 0,0 0 4 0,17-5-4 15,-1 0 4-15,-16 5-3 0,0 0 3 0,12-5-3 16,-3 0 3-16,-9 5 0 0,0 0 0 0,5-5 0 16,-1-2 0-16,-4 7 32 0,0 0-32 0,0-10 33 15,-4-2-33-15,4 12 41 0,0 0-41 0,-9-18 41 16,-4-2-41-16,-3 1 0 0,-2-1 0 0,6 6 0 0,-2 4 0 15,2-1-90-15,-5 3 90 0,-8-4-90 0,-10 0 90 16,35 12-93-16,0 0 93 0,-55-7-92 0,-13-2 92 0,-58-10-943 16</inkml:trace>
  <inkml:trace contextRef="#ctx0" brushRef="#br0" timeOffset="108413.443">6841 8466 919 0,'0'0'0'0</inkml:trace>
  <inkml:trace contextRef="#ctx0" brushRef="#br0" timeOffset="108779.731">6822 8478 180 0,'0'0'0'0,"0"-3"0"0,4-4 0 0,-4 7 55 0,0 0-55 16,0 0 56-16,3-2-56 0,-3 2 39 0,0 0-39 0,0 0 40 15,0 0-40-15,0 0 13 0,0 0-13 0,0 0 13 16,0 0-13-16,0 0 21 0,0 0-21 16,0 0 21-16,2 0-21 0,-2 0 38 15,0 0-38-15,7 0 38 0,5-3-38 0,-12 3 29 0,0 0-29 0,19-4 29 16,9-1-29-16,-28 5 50 0,0 0-50 0,38-3 50 16,4-1-50-16,2-1 53 0,-1 2-53 0,-4-1 53 15,-3-1-53-15,-3 2 38 0,-7 3-38 0,1-4 38 16,2 4-38-16,-29 0 28 0,0 0-28 0,35-3 28 15,7 1-28-15,-42 2 25 0,0 0-25 0,45-1 26 16,2 1-26-16,-9 0 38 0,1-2-38 0,-8 2 39 16,-3 2-39-16,-2-1 37 0,-1-1-37 0,-8 2 38 0,0-2-38 15,1 3 15-15,-6-3-15 16,-3-3 16-16,-4 1-16 0,2 1 13 0,-2 1-13 0,-1 0 14 0,-1-2-14 16,-3 2 1-16,0 0-1 0,0 0 2 0,0 0-2 15,0 0-45-15,0 0 45 0,0 0-45 0,0 0 45 0,0 0-106 16,0 0 106-16,0 0-106 0,-7-4 106 0,7 4-157 15,0 0 157-15,-9 0-157 0,-5-3 157 0,-10 0-320 16</inkml:trace>
  <inkml:trace contextRef="#ctx0" brushRef="#br0" timeOffset="109309.388">7366 8190 729 0,'0'0'0'16,"7"9"0"-16,5 3 0 0,-12-12 69 0,0 0-69 0,2 3 70 15,-4-6-70-15,2 3-77 0,0 0 77 0,0 0-76 16,-4-5 76-16,4 5-37 0,0 0 37 0,0-4-37 16,-3 1 37-16,3 3-11 0,0 0 11 0,-2-3-11 0,2 3 11 15,0 0-3-15,0 0 3 0,0 0-3 0,0 0 3 16,0 0 1-16,0 0-1 0,0 0 1 0,0 0-1 16,0 0 21-16,0 0-21 0,5 0 21 15,4 0-21-15,-9 0 15 0,0 0-15 0,17 5 15 0,8 5-15 0,-25-10 18 16,0 0-18-16,29 12 18 0,10 7-18 0,-39-19 8 15,0 0-8-15,38 20 9 0,-3 3-9 16,-2-3 1-16,0 1-1 0,-10-6 1 16,-8-4-1-16,-15-11 1 0,0 0-1 0,23 13 1 0,2-1-1 0,-25-12 0 15,0 0 0-15,20 10 1 0,-2-1-1 0,-18-9 6 16,0 0-6-16,17 3 7 0,-3 1-7 0,-14-4 22 16,0 0-22-16,11 2 23 0,-3 1-23 15,-8-3 32-15,0 0-32 0,6 0 32 0,-3 0-32 0,-3 0 42 0,0 0-42 16,0 0 42-16,2 0-42 0,-2 0 45 0,0 0-45 15,-9 7 45-15,-8 8-45 0,-1 2 41 0,-8 4-41 0,10-7 42 16,8-6-42-16,8-8 5 0,0 0-5 16,-33 24 6-16,-11 7-6 0,44-31-92 15,0 0 92-15,-54 39-92 0,-12 9 92 0,-53 40-631 0</inkml:trace>
  <inkml:trace contextRef="#ctx0" brushRef="#br0" timeOffset="121095.795">8829 8266 91 0,'0'0'0'0,"-9"-4"0"0,-3-1 0 15,12 5 34-15,0 0-34 0,-14-3 35 0,-7-4-35 16,21 7 64-16,0 0-64 0,-26-7 64 0,-3-3-64 16,29 10 107-16,0 0-107 0,-30-7 107 0,0-2-107 15,30 9 85-15,0 0-85 0,-29-10 86 0,3 2-86 0,26 8 68 16,0 0-68-16,-30-9 68 0,-3-3-68 0,33 12 45 15,0 0-45-15,-35-7 45 0,-2 2-45 0,37 5 31 16,0 0-31-16,-34-3 31 0,-3 3-31 0,37 0 38 16,0 0-38-16,-37 3 38 0,1 6-38 0,36-9 32 15,0 0-32-15,-33 8 33 0,3 4-33 0,30-12 32 16,0 0-32-16,-30 19 33 0,3 8-33 0,6 1 22 0,3-1-22 16,6-11 22-16,3-8-22 0,2 4 18 15,2 0-18-15,-2 19 18 0,2 10-18 0,5-41 35 0,0 0-35 16,3 41 35-16,6 2-35 0,-9-43 5 0,0 0-5 15,21 36 5-15,9-3-5 0,-30-33 11 0,0 0-11 16,43 18 11-16,13-12-11 0,-56-6 9 0,0 0-9 16,54-4 9-16,2-10-9 0,-11 1 0 0,-7-4 0 0,-8-4 0 15,-7 2 0-15,-2-3 7 0,-6 1-7 0,-4 1 7 16,-4-6-7-16,-7 26 22 16,0 0-22-16,8-34 23 0,-2-9-23 0,-6 43 13 0,0 0-13 0,7-53 14 15,-2-10-14-15,-2 6-54 0,2 2 54 0,-5 6-53 16,0 4 53-16,0 45-68 0,0 0 68 0,0-43-67 15,0-3 67-15,0 46-49 0,0 0 49 0,-5-39-49 16,2 6 49-16,3 33-19 0,0 0 19 0,-4-31-18 16,-1 7 18-16,5 24-1 0,0 0 1 0,-5-19 0 15,1 4 0-15,4 15 0 0,0 0 0 0,-3-12 0 0,3 7 0 16,0 5 3-16,0 0-3 0,-4-7 3 16,3 5-3-16,1 2 3 0,0 0-3 0,0 0 3 0,0 0-3 0,0 0-1 15,0 0 1-15,0 0 0 0,1 4 0 16,-1-4-15-16,0 0 15 0,7 20-14 0,2 13 14 0,0 3-2 15,-1 7 2-15,1-2-1 16,-2 0 1-16,-7-41 0 0,0 0 0 0,5 60 0 0,-5 10 0 0,0-3 0 16,0 3 0-16,-3-27 0 0,1-12 0 0,0 5 4 15,1-7-4-15,1 8 4 0,1 3-4 0,-1-40-17 16,0 0 17-16,7 29-16 0,2-2 16 16,-9-27-102-16,0 0 102 0,21 19-102 0,14-14 102 15,22 21-534-15</inkml:trace>
  <inkml:trace contextRef="#ctx0" brushRef="#br0" timeOffset="121689.001">9019 8602 180 0,'0'0'0'0,"-4"-6"0"0,1 0 0 0,3 6 117 15,0 0-117-15,-2-6 118 0,2 3-118 16,0 3 114-16,0 0-114 0,0 0 114 0,0 0-114 0,0 0 92 16,0 0-92-16,0 0 93 0,0 0-93 0,0 0 82 15,0 0-82-15,0 0 82 0,-3 3-82 0,3-3 41 16,0 0-41-16,-6 0 42 0,3 0-42 0,3 0 32 16,0 0-32-16,-3 2 32 0,-3 2-32 0,6-4 7 0,0 0-7 15,-8 10 7-15,-8 5-7 0,16-15 18 0,0 0-18 16,-14 21 18-16,-2 6-18 0,4-3 8 15,2 0-8-15,3-5 8 0,5-3-8 16,-2-1 9-16,8-3-9 0,-4-2 9 16,0 0-9-16,5-1 3 0,-1 3-3 0,1-3 4 15,2-4-4-15,2 0 2 0,4 0-2 0,0-3 2 0,-1-2-2 0,-2-4 5 0,3 1-5 0,-5-1 5 16,-1 3-5-16,2-1 12 0,0 0-12 0,-6 1 12 16,2 1-12-16,-1-2 23 0,-4-3-23 15,2 1 24-15,1 3-24 0,-3-1 43 0,0-2-43 16,0-1 44-16,4 4-44 0,-4 1 22 0,0 0-22 0,-4-6 23 15,-1-5-23-15,5 11 2 0,0 0-2 0,-12-12 2 16,-6-9-2-16,18 21-46 0,0 0 46 0,-19-26-45 16,-4-6 45-16,23 32-146 0,0 0 146 0,-17-31-146 15,1-3 146-15,-15-31-705 0</inkml:trace>
  <inkml:trace contextRef="#ctx0" brushRef="#br0" timeOffset="122161.705">9470 8117 494 0,'0'0'0'0,"0"0"0"15,-2 5 0-15,2-5 100 0,0 0-100 0,6-2 101 16,-1-1-101-16,-5 3 97 0,0 0-97 0,9-5 98 15,1 1-98-15,4-3 62 0,-2 4-62 0,6 1 63 16,-3-1-63-16,-15 3 27 0,0 0-27 0,26 0 27 16,9 0-27-16,-35 0 41 0,0 0-41 0,42 0 41 15,5-4-41-15,-47 4 21 0,0 0-21 0,47 0 21 16,4-5-21-16,-10 4 19 0,-6-1-19 0,-5-2 20 16,-9-1-20-16,-4 2 17 0,1-1-17 15,-6-1 17-15,0 0-17 0,-12 5-1 0,0 0 1 0,9-2-1 16,-6-1 1-16,-3 3-90 0,0 0 90 0,5-3-89 0,-1 1 89 0,-4 2-160 15,0 0 160-15,-4 2-159 0,-4 1 159 0,-6 2-475 16</inkml:trace>
  <inkml:trace contextRef="#ctx0" brushRef="#br0" timeOffset="122413.03">9470 8329 774 0,'0'0'0'16,"16"-8"0"-16,10-8 0 0,-26 16 124 16,0 0-124-16,7-3 125 0,-7 6-125 0,2 2 83 0,1 6-83 15,-1-8 83-15,5 2-83 0,-7-5 53 0,0 0-53 0,24 4 54 16,15-1-54-16,-39-3 23 0,0 0-23 0,43 0 24 16,8-2-24-16,-51 2 24 0,0 0-24 0,50-1 25 15,1-3-25-15,-51 4 15 0,0 0-15 0,47-5 15 16,0 2-15-16,-47 3-21 0,0 0 21 0,38-4-21 15,0 1 21-15,-38 3-67 0,0 0 67 0,33 0-66 16,-1 0 66-16,32 0-859 0</inkml:trace>
  <inkml:trace contextRef="#ctx0" brushRef="#br0" timeOffset="122948.439">10670 7951 449 0,'0'0'0'0,"0"0"0"0,7 0 0 0,-7 0 1 15,0 0-1-15,7 0 1 0,4 0-1 0,-11 0-49 16,0 0 49-16,5 0-48 0,4 0 48 0,-9 0-58 0,0 0 58 15,3 0-57-15,-1 0 57 0,-2 0 3 0,0 0-3 16,0 0 3-16,3 0-3 0,-3 0 80 16,0 0-80-16,0 0 80 0,0 0-80 0,0 0 96 0,0 0-96 0,0 0 97 15,-5 0-97-15,5 0 92 0,0 0-92 0,-3 0 92 16,-2 0-92-16,5 0 52 0,0 0-52 0,-9 0 53 16,-2 0-53-16,11 0 28 0,0 0-28 0,-10 1 28 15,-6 3-28-15,16-4 10 0,0 0-10 0,-17 7 10 16,-4 1-10-16,21-8 4 0,0 0-4 0,-23 12 5 15,2 7-5-15,21-19 7 0,0 0-7 0,-21 24 7 16,1 3-7-16,20-27 13 0,0 0-13 0,-16 33 13 16,5 6-13-16,11-39 23 0,0 0-23 0,-3 40 24 15,6 1-24-15,-3-41 7 0,0 0-7 0,11 34 8 16,10-5-8-16,-21-29 10 0,0 0-10 0,33 24 10 0,5-12-10 16,-38-12 33-16,0 0-33 0,44 4 34 15,5-8-34-15,-49 4 45 0,0 0-45 0,41-12 45 16,3-3-45-16,-44 15 51 0,0 0-51 0,35-16 52 15,-2-8-52-15,-33 24 54 0,0 0-54 0,21-18 55 0,-9 0-55 16,-12 18 24-16,0 0-24 0,5-22 25 0,-8-2-25 16,-6-3-98-16,-5-2 98 0,-16 0-97 0,-8-1 97 15,38 30-70-15,0 0 70 0,-57-42-70 0,-17-6 70 16,-56-45-806-16</inkml:trace>
  <inkml:trace contextRef="#ctx0" brushRef="#br0" timeOffset="127677.345">3357 9712 259 0,'0'0'0'0,"0"0"0"0,-7-5 0 0,7 5 86 0,0 0-86 16,0-6 86-16,-3 5-86 0,3 1 94 0,0 0-94 15,0 0 95-15,-2-5-95 0,2 5 92 16,0 0-92-16,-7 0 92 0,2-6-92 0,5 6 78 16,0 0-78-16,-9-3 78 0,0 0-78 0,-6-1 80 0,1-1-80 0,1 3 81 15,5 1-81-15,-4-1 51 0,-2 2-51 0,1 0 52 16,8-2-52-16,-7 4 17 0,-4 0-17 0,8-1 17 16,2 1-17-16,-6 3 7 0,-5 2-7 0,-8 8 8 15,-4 6-8-15,29-21 8 0,0 0-8 0,-32 27 9 16,-4 4-9-16,36-31 7 0,0 0-7 0,-30 33 7 15,4 3-7-15,26-36 3 0,0 0-3 0,-21 36 3 16,4 1-3-16,17-37 2 0,0 0-2 0,-6 38 2 16,8 0-2-16,-2-38 1 0,0 0-1 0,9 36 2 15,7-4-2-15,-2-4 1 0,3-6-1 0,-1-5 1 16,-4-7-1-16,5 2-2 16,-3-6 2-16,-2 0-1 0,-3 0 1 0,3 0-6 0,1 1 6 0,-5-2-5 0,-3-1 5 15,4 1-15-15,3 2 15 0,1 0-15 0,-1-2 15 0,0 2-4 16,2 1 4-16,-5-1-3 0,-1 2 3 0,-8-9-1 15,0 0 1-15,16 12 0 0,5 6 0 0,-21-18 0 16,0 0 0-16,17 21 0 0,4 1 0 16,-21-22 3-16,0 0-3 0,21 28 3 0,-3 1-3 15,-18-29-5-15,0 0 5 0,10 27-5 0,0-6 5 0,-10-21-4 16,0 0 4-16,0 22-4 0,0-1 4 0,0-21 5 16,0 0-5-16,-10 20 5 0,0-1-5 0,-6-4 49 15,-2 1-49-15,10-9 50 0,2-2-50 0,-4 0 1 16,0-3-1-16,-8 1 1 0,-10-1-1 0,28-2-79 0,0 0 79 15,-22 0-78-15,-6-2 78 0,28 2-169 0,0 0 169 0,-23-5-168 16,-3-4 168-16,26 9-146 16,0 0 146-16,-19-12-146 0,5-5 146 0,-19-12-339 0</inkml:trace>
  <inkml:trace contextRef="#ctx0" brushRef="#br0" timeOffset="128213.189">3507 10375 124 0,'0'0'0'0,"-9"-4"0"0,-3-3 0 0,12 7 83 15,0 0-83-15,-5 0 84 0,-2 7-84 0,7-7 98 16,0 0-98-16,-2 2 98 0,-1 5-98 0,3-7 86 16,0 0-86-16,-4 5 86 0,-1 5-86 0,5-10 73 15,0 0-73-15,-5 9 74 0,-2 1-74 0,7-10 51 16,0 0-51-16,-9 10 51 0,0 1-51 0,9-11 33 0,0 0-33 15,-8 12 34-15,-1 0-34 0,9-12 15 0,0 0-15 16,-9 15 15-16,2 4-15 0,7-19 11 0,0 0-11 16,-2 24 11-16,8 3-11 0,-6-27 1 0,0 0-1 0,8 24 2 15,5-3-2-15,-13-21-9 0,0 0 9 0,17 19-9 16,4-7 9-16,-4-5-28 0,4-7 28 16,-9 1-28-16,1 3 28 0,-5-8 2 15,1-1-2-15,0 2 2 0,-4-4-2 0,-5 7 50 0,0 0-50 0,9-10 50 16,3-4-50-16,-12 14 55 0,0 0-55 0,9-16 56 15,-3-1-56-15,-6 17 51 0,0 0-51 16,2-15 51-16,2-1-51 0,-4 16 3 0,0 0-3 0,-6-17 4 16,3 4-4-16,3 13-6 0,0 0 6 0,-12-17-5 15,-6 1 5-15,18 16-136 16,0 0 136-16,-26-12-135 0,-7 0 135 0,33 12-87 0,0 0 87 0,-33-12-87 16,-2-2 87-16,-33-11-537 0</inkml:trace>
  <inkml:trace contextRef="#ctx0" brushRef="#br0" timeOffset="128801.745">4131 9657 236 0,'0'0'0'0,"3"-5"0"0,7-4 0 0,-10 9 89 16,0 0-89-16,-5 0 90 0,-7 5-90 15,0 4 60-15,-2 3-60 0,5-5 61 0,4-4-61 0,2 2 51 16,-1-1-51-16,-5 21 52 0,4 13-52 0,5-38 22 16,0 0-22-16,-9 50 23 0,2 13-23 0,2-1 11 15,2 3-11-15,-1-10 11 0,2-7-11 0,2-48 5 16,0 0-5-16,0 79 5 0,6 18-5 15,-6-97 0-15,0 0 0 0,3 76 0 0,2-11 0 0,-5-65-77 0,0 0 77 16,13 43-76-16,4-19 76 0,-17-24-90 0,0 0 90 16,21 13-90-16,3-15 90 0,23 14-205 15</inkml:trace>
  <inkml:trace contextRef="#ctx0" brushRef="#br0" timeOffset="129460.408">4475 9952 404 0,'0'0'0'0,"-5"0"0"0,0 1 0 15,5-1 130-15,0 0-130 0,0 0 130 0,0 0-130 0,0 0 94 16,0 0-94-16,0 0 94 0,2 0-94 0,-2 0 75 15,0 0-75-15,3 0 76 0,1 0-76 0,-4 0 56 0,0 0-56 16,5 0 56-16,-5-1-56 0,0 1 44 0,0 0-44 16,0 0 44-16,3-2-44 0,-3 2 42 0,0 0-42 15,0 0 42-15,0 0-42 0,0 0 40 0,0 0-40 0,0 0 40 16,0 0-40-16,0 0 40 0,0 0-40 0,0 0 40 16,0 0-40-16,0 0 34 0,0 0-34 0,0 0 35 15,0 0-35-15,0 0 39 0,0 0-39 16,0 0 39-16,0 0-39 0,0 0 24 0,0 0-24 0,0 0 25 15,0 0-25-15,0 0 27 16,0 0-27-16,0 0 27 0,0 0-27 0,0 0 8 0,0 0-8 16,0 0 8-16,0 0-8 0,0 0 18 0,0 0-18 0,0 0 18 15,0 0-18-15,0 0 22 0,0 0-22 0,0 0 23 16,0 0-23-16,0 0-26 0,0 0 26 0,0 0-26 16,0 3 26-16,0-3-36 0,0 0 36 0,-3 14-36 0,3 8 36 15,3 9-23-15,-3 8 23 16,0-16-22-16,0-8 22 0,0 4-32 15,0-4 32-15,0 16-32 0,0 9 32 0,0-40-19 0,0 0 19 0,0 39-18 0,0 2 18 16,0-41-11-16,0 0 11 0,0 34-11 0,0-4 11 16,0-30-41-16,0 0 41 0,-3 22-41 0,3-5 41 15,0-17-131-15,0 0 131 0,0 14-131 0,0-6 131 16,0-8-132-16,0 0 132 0,-4 4-131 0,4-4 131 0,-1 3-579 16</inkml:trace>
  <inkml:trace contextRef="#ctx0" brushRef="#br0" timeOffset="130017.279">4622 9712 550 0,'0'0'0'0,"2"0"0"0,5 0 0 0,-7 0 39 16,0 0-39-16,5-2 39 0,-2 2-39 15,-3 0 12-15,0 0-12 0,2-3 13 0,1 3-13 16,-3 0 7-16,0 0-7 0,7-4 7 0,4 4-7 0,-11 0 7 16,0 0-7-16,16 4 8 0,1-1-8 0,-17-3 20 15,0 0-20-15,24 9 20 0,8 3-20 0,-8 6 72 16,-1 1-72-16,-4 4 72 0,-2-1-72 0,-17-22 78 15,0 0-78-15,18 43 78 0,-6 8-78 0,2-3 73 16,-5 2-73-16,-2-6 74 0,-2-1-74 0,-5-4 52 0,0 1-52 16,0-4 52-16,0-5-52 0,0-31 34 0,0 0-34 15,-4 39 35-15,3 0-35 0,1-39 33 0,0 0-33 16,-4 30 34-16,-1-3-34 0,5-27 7 16,0 0-7-16,-4 22 7 0,1-3-7 0,3-19-20 15,0 0 20-15,-4 14-20 0,3-6 20 0,1-8-46 0,0 0 46 0,-9 2-45 16,-10-5 45-16,-9-2-898 15</inkml:trace>
  <inkml:trace contextRef="#ctx0" brushRef="#br0" timeOffset="130404.241">5043 9958 315 0,'0'0'0'0,"0"0"0"0,-5 0 0 15,5 0-1-15,0 0 1 0,0 0 0 0,0 0 0 0,0 0-2 16,0 0 2-16,0 0-2 0,5 2 2 0,-5-2 3 15,0 0-3-15,4 2 4 0,1-2-4 0,-5 0 46 16,0 0-46-16,12 0 46 0,4-2-46 0,-16 2 77 0,0 0-77 16,19-2 77-16,6-4-77 0,-25 6 110 15,0 0-110-15,29-4 111 0,4 2-111 0,-33 2 87 16,0 0-87-16,32-3 88 0,1 3-88 0,-33 0 69 0,0 0-69 16,29-3 69-16,-6 3-69 0,-23 0 25 0,0 0-25 0,21 0 26 15,-5 0-26-15,-16 0-7 0,0 0 7 0,12 3-6 16,-2-3 6-16,-10 0-106 0,0 0 106 0,9 3-105 15,-2-3 105-15,-7 0-164 0,0 0 164 0,3 0-164 16,3 2 164-16,2 2-346 0</inkml:trace>
  <inkml:trace contextRef="#ctx0" brushRef="#br0" timeOffset="130703.077">5103 10186 494 0,'0'0'0'0,"8"-7"0"0,8-1 0 0,-16 8 83 16,0 0-83-16,17-4 84 0,-3 3-84 0,-14 1 60 15,0 0-60-15,25 0 61 0,1 1-61 0,-2 3 36 16,-3-2-36-16,-2-1 37 0,1 1-37 0,-7 0-1 16,3-1 1-16,-2-1 0 0,-2 0 0 0,-3 0-41 15,3 0 41-15,-3-1-41 0,0-1 41 0,-1 0-138 16,1 1 138-16,3-1-138 0,0-5 138 0,9-2-278 16</inkml:trace>
  <inkml:trace contextRef="#ctx0" brushRef="#br0" timeOffset="133707.033">5892 9707 695 0,'0'0'0'0,"5"0"0"0,11 3 0 0,-13 0 94 15,-3-1-94-15,0-2 94 0,0 0-94 0,-3 0 72 0,-1-2-72 16,4 2 73-16,-3-3-73 0,3 3 64 15,-2-3-64-15,2 3 65 0,-3 0-65 0,3 0 46 0,0 0-46 16,0 0 46-16,0 0-46 0,0 0 41 0,0 0-41 0,0 0 42 16,-4 0-42-16,4 0 41 0,0 0-41 0,0 0 42 15,0 0-42-15,0 0 26 0,0 0-26 0,0 0 26 16,0 0-26-16,0 0-55 0,0 0 55 0,0 0-54 16,0 0 54-16,0 0-49 0,0 0 49 0,0 0-49 15,0 0 49-15,0 0-34 0,0 0 34 0,0 0-34 16,0 0 34-16,0 0-6 0,0 0 6 0,0 0-6 15,0 0 6-15,0 0-5 0,0 0 5 0,0 0-5 16,0 0 5-16,0 0-1 0,0 0 1 0,0 0 0 16,0 0 0-16,0 0 7 0,0 3-7 0,0 6 7 15,0-1-7-15,0-8 34 0,0 0-34 0,4 31 35 16,-1 12-35-16,-3-43 41 0,0 0-41 0,2 46 42 16,5 11-42-16,-4-6 15 0,-1-1-15 0,1-14 16 15,-3-11-16-15,4 1 22 0,-4-2-22 0,0-7 23 0,0-3-23 0,0-2 33 16,0-7-33-16,0 9 34 0,0 3-34 15,0-2 5-15,0 1-5 0,0-4 5 0,2-7-5 16,-2 2 18-16,0-6-18 0,0-1 18 0,0 4-18 0,0-4-1 16,0 0 1-16,0 0-1 0,0 0 1 0,0 0-85 15,0 0 85-15,0 0-85 0,0 0 85 0,0 0-170 16,0 0 170-16,0 0-169 0,0 0 169 0,0 0-658 16</inkml:trace>
  <inkml:trace contextRef="#ctx0" brushRef="#br0" timeOffset="134087.723">5841 9734 281 0,'0'0'0'0,"4"3"0"15,-1 6 0-15,-3-9 72 0,0 0-72 0,0 0 72 16,0 0-72-16,0 0 59 0,0-5-59 0,0 5 59 16,0-4-59-16,0 4 83 0,0 0-83 0,0 0 83 15,0 0-83-15,0 0 105 0,0 0-105 0,0 0 106 0,0 0-106 16,0 0 113-16,0 0-113 0,0 0 114 15,0 0-114-15,0 0 101 0,0 0-101 0,0 0 102 0,0 0-102 0,0 0 88 16,0 0-88-16,0 0 89 0,-3 4-89 16,-1 4 50-16,-1 1-50 0,-4 6 50 0,-6 9-50 0,15-24-67 15,0 0 67-15,-26 36-66 0,-9 12 66 16,35-48-84-16,0 0 84 0,-39 43-83 0,-9 3 83 0,-38 40-915 16</inkml:trace>
  <inkml:trace contextRef="#ctx0" brushRef="#br0" timeOffset="136142.955">5833 10376 135 0,'0'0'0'0,"0"0"0"0,0-3 0 16,0 3 51-16,0 0-51 0,0 0 51 0,0 0-51 15,0 0 41-15,0 0-41 0,0 0 42 0,0 0-42 0,0 0 31 16,0 0-31-16,0 0 31 0,0 0-31 16,0 0 33-16,0 0-33 0,0 0 34 0,0 0-34 0,0 0 37 15,0 0-37-15,0 0 37 0,0 0-37 0,0 0 61 16,0 0-61-16,0 0 61 0,0 0-61 0,0 0 83 15,0 0-83-15,0 0 84 0,0 0-84 0,0 0 96 16,0 0-96-16,0 0 97 0,0 0-97 0,0 0 79 0,0 0-79 16,0 0 79-16,0 0-79 0,0 0 60 0,0 0-60 15,0 0 60-15,0 0-60 0,0 0 29 0,0 0-29 16,0 0 29-16,3 0-29 0,-3 0 17 16,0 0-17-16,9 3 17 0,3 4-17 0,-12-7-3 0,0 0 3 15,21 12-3-15,10 4 3 0,-31-16-99 0,0 0 99 0,37 13-98 16,1 3 98-16,39 15-795 0</inkml:trace>
  <inkml:trace contextRef="#ctx0" brushRef="#br0" timeOffset="137367.144">6974 10041 919 0,'0'0'0'0,"17"0"0"15,13 1 0-15,-30-1 90 0,0 0-90 0,5-1 90 0,-10-3-90 0,5 4 49 16,0 0-49-16,-14 0 49 0,-7 0-49 0,21 0 23 16,0 0-23-16,-25 0 24 15,1 0-24-15,24 0-126 0,0 0 126 0,-19 0-126 0,0 4 126 0,19-4-79 16,0 0 79-16,-14 0-79 0,2 1 79 0,12-1-10 15,0 0 10-15,-9 0-10 0,5 0 10 0,4 0 0 16,0 0 0-16,-5 0 0 0,2 0 0 16,3 0 6-16,0 0-6 0,-2 0 7 0,-1 2-7 0,3-2 6 15,0 0-6-15,0 0 6 0,0 0-6 0,0 0 9 0,0 0-9 16,5 0 9-16,2 2-9 0,-7-2 7 0,0 0-7 16,12 3 8-16,5-3-8 0,-17 0 22 15,0 0-22-15,26 0 23 0,8 0-23 0,-34 0 13 0,0 0-13 0,40-3 13 16,5 1-13-16,-45 2 27 0,0 0-27 15,47-2 27-15,0 1-27 0,-47 1 12 16,0 0-12-16,45 0 13 0,2 0-13 0,-47 0 18 16,0 0-18-16,39 1 19 0,-1 3-19 0,-38-4 8 0,0 0-8 0,30 3 9 15,-8 2-9-15,-22-5 1 0,0 0-1 0,19 5 1 16,-5 1-1-16,-14-6-45 0,0 0 45 0,13 3-45 16,-8 0 45-16,-5-3-129 0,0 0 129 0,3 6-128 15,-3-6 128-15,5 5-457 0</inkml:trace>
  <inkml:trace contextRef="#ctx0" brushRef="#br0" timeOffset="137697.23">7127 10041 751 0,'0'0'0'0,"9"0"0"16,12 0 0-16,-21 0 134 0,0 0-134 0,0-4 134 0,-6-1-134 15,6 5 66-15,0 0-66 0,-3-5 67 0,-2 0-67 0,5 5 25 16,0 0-25-16,-4-5 26 0,1-2-26 0,3 7-3 16,0 0 3-16,3-9-3 0,2 1 3 0,-5 8-4 15,0 0 4-15,7-7-3 0,4-3 3 0,-11 10 0 16,0 0 0-16,12-6 0 0,4 3 0 0,-16 3 5 0,0 0-5 16,17-2 6-16,9 4-6 0,-26-2 9 0,0 0-9 15,25 7 10-15,4 0-10 0,-29-7 9 0,0 0-9 16,23 7 10-16,1 3-10 0,-24-10 3 15,0 0-3-15,21 8 4 0,-3 4-4 0,-18-12-2 16,0 0 2-16,12 12-2 0,-2-1 2 0,-10-11-55 16,0 0 55-16,4 15-54 0,-4 2 54 0,0-17-141 0,0 0 141 0,-9 24-140 15,-5 4 140-15,-10 23-544 0</inkml:trace>
  <inkml:trace contextRef="#ctx0" brushRef="#br0" timeOffset="138615.918">8972 9691 135 0,'0'0'0'0,"-9"-2"0"15,-3-3 0-15,5 4 101 0,5 1-101 0,2 0 102 16,0 0-102-16,0 0 142 0,5 0-142 0,-5 0 142 15,4 0-142-15,-4 0 113 0,0 0-113 0,0 0 114 16,-4-4-114-16,-1 1 89 0,-2 1-89 0,2 0 90 16,-2 2-90-16,7 0 74 0,0 0-74 0,-14-3 75 15,-7 1-75-15,21 2 44 0,0 0-44 0,-21-5 45 16,0 0-45-16,21 5 37 0,0 0-37 0,-22-5 37 0,-6 0-37 16,28 5 15-16,0 0-15 0,-26-4 16 0,3 1-16 15,23 3 12-15,0 0-12 16,-24 0 13-16,3 0-13 0,3 0 4 0,-2 5-4 0,11-3 4 15,4-2-4-15,-4 1 0 0,5 3 0 0,-10 11 1 0,-1 13-1 0,-3-4 0 16,6 3 0-16,0-6 0 0,3-3 0 0,9-18-1 16,0 0 1-16,-8 36 0 0,-5 14 0 0,13-50-8 15,0 0 8-15,-8 43-8 0,2 1 8 0,6-44-40 16,0 0 40-16,4 36-39 0,5-3 39 0,-9-33-64 0,0 0 64 16,14 22-64-16,3-6 64 0,-17-16-67 15,0 0 67-15,26 5-67 0,7-10 67 16,-33 5-38-16,0 0 38 0,33-11-37 0,-1-2 37 0,-32 13-1 0,0 0 1 15,28-19 0-15,-2-2 0 0,-26 21 13 0,0 0-13 0,15-19 14 16,-1 2-14-16,-14 17 47 0,0 0-47 0,9-15 48 16,-4 3-48-16,-5 12 57 0,0 0-57 15,4-12 57-15,-1 0-57 0,-3 12 61 0,0 0-61 16,0-10 61-16,-3 1-61 0,3 9 52 0,0 0-52 0,-2-9 52 16,0-1-52-16,2 10 45 0,0 0-45 0,0-8 45 15,0 1-45-15,0 7 42 0,0 0-42 0,0-5 42 16,0-2-42-16,0 7 17 0,0 0-17 0,0-5 17 15,0 1-17-15,0 4 21 0,0 0-21 0,0-5 21 16,0 2-21-16,0 3 3 0,0 0-3 0,0 0 4 16,0 0-4-16,0 0 0 0,0 0 0 15,4 20 1-15,3 16-1 0,-7-36-11 0,0 0 11 0,8 43-11 0,3 5 11 16,-11-48-42-16,0 0 42 0,10 46-41 0,1-1 41 16,-11-45-88-16,0 0 88 0,17 37-88 0,4-6 88 15,-2-8-140-15,4-10 140 0,-2-4-140 16,0-13 140-16,20 11-753 0</inkml:trace>
  <inkml:trace contextRef="#ctx0" brushRef="#br0" timeOffset="138857.738">9244 9938 1065 0,'0'0'0'0,"0"0"-219"0,0 0 219 0,0 0-219 16,0 0 219-16,0 0-145 0,0 0 145 0,0 0-145 16,0 0 145-16,0 0-157 0</inkml:trace>
  <inkml:trace contextRef="#ctx0" brushRef="#br0" timeOffset="139059.244">9252 9931 158 0,'0'0'0'0,"0"0"0"0,0 0 0 0,0 0 70 0,0 0-70 0,6 0 70 16,6-3-70-16,-12 3 86 0,0 0-86 0,14-4 86 16,7-1-86-16,-21 5 87 0,0 0-87 0,27-3 88 15,1-3-88-15,-28 6 72 0,0 0-72 0,32-1 72 16,3-1-72-16,-35 2 51 0,0 0-51 0,34 0 51 0,3 2-51 16,-37-2 24-16,0 0-24 0,35 3 25 0,3 1-25 15,-38-4 18-15,0 0-18 0,35 3 19 0,2-1-19 16,-37-2 4-16,0 0-4 0,31 1 5 0,-1-1-5 15,-30 0-2-15,0 0 2 0,24 0-1 0,-10 0 1 16,-14 0-98-16,0 0 98 0,10 0-97 0,-3 0 97 0,-7 0-117 16,0 0 117-16,-5 2-117 0,-9 0 117 0,-7 3-327 15</inkml:trace>
  <inkml:trace contextRef="#ctx0" brushRef="#br0" timeOffset="139553.637">9609 9686 908 0,'0'0'0'0,"0"0"-119"0,0 0 119 15,0 0-118-15,0 0 118 0,0 0-97 16,0 0 97-16,0 0-97 0,0 0 97 0,0 0-114 0,0 0 114 16,0 0-113-16,0-3 113 0,0-1-100 0</inkml:trace>
  <inkml:trace contextRef="#ctx0" brushRef="#br0" timeOffset="140033.845">9596 9679 135 0,'0'0'0'0,"0"0"0"0,5-5 0 0,-5 5 45 15,0 0-45-15,0 0 46 0,3-2-46 0,-3 2 40 16,0 0-40-16,0 0 41 0,0 0-41 16,0 0 47-16,0 0-47 0,0 0 47 0,0 0-47 15,0 0 42-15,0 0-42 0,0 0 42 0,0 0-42 0,0 0 41 16,0 0-41-16,0 0 41 0,0 0-41 0,0 0 34 16,0 0-34-16,0 0 35 0,0 0-35 0,0 0 8 15,0 0-8-15,0 0 9 0,0 0-9 0,0 0 30 16,0 0-30-16,0 0 30 0,0 0-30 0,0 0 10 15,0 0-10-15,0 0 11 0,0 0-11 0,0 0 35 16,0 0-35-16,0 0 36 0,0 0-36 0,0 0 35 0,0 0-35 16,0 0 36-16,0 7-36 0,0-7 22 15,0 0-22-15,0 12 23 0,0 10-23 0,0-22 36 16,0 0-36-16,0 33 36 0,0 10-36 0,0-43 13 0,0 0-13 16,0 41 13-16,0 2-13 0,0-43 20 0,0 0-20 15,0 39 20-15,0-3-20 0,0-36 8 0,0 0-8 0,0 31 9 16,-3-7-9-16,3-24-50 0,0 0 50 0,0 22-50 15,0-3 50-15,0-19-107 0,0 0 107 0,0 15-106 16,3-3 106-16,-3 16-486 0</inkml:trace>
  <inkml:trace contextRef="#ctx0" brushRef="#br0" timeOffset="140657.175">9193 10356 471 0,'0'0'0'0,"2"-4"0"16,0-2 0-16,-2 6 59 0,0 0-59 16,1-2 59-16,3-2-59 0,-4 4 37 0,0 0-37 0,0 0 37 15,0 0-37-15,0 0 10 0,0 0-10 16,0 0 10-16,0 0-10 0,0 0 0 0,0 0 0 0,0 0 1 15,0 0-1-15,0 0 36 0,0 0-36 0,0 0 37 16,0 0-37-16,0 0 45 0,0 0-45 0,0 0 46 16,0 0-46-16,0 0 46 0,0 0-46 0,0 0 47 15,0 0-47-15,0 0 60 0,0 0-60 0,0 0 60 16,-5 4-60-16,5-4 34 0,0 0-34 0,0 0 34 16,-4 3-34-16,4-3 26 0,0 0-26 0,-5 2 26 15,1 0-26-15,4-2 1 0,0 0-1 0,-3 5 2 0,-2-2-2 16,5-3-1-16,0 0 1 0,-9 14 0 0,2 8 0 15,7-22-33-15,0 0 33 0,-3 19-33 16,1 3 33-16,2-22-47 0,0 0 47 0,9 19-47 16,4 0 47-16,-13-19-58 0,0 0 58 0,18 12-58 0,6-9 58 0,-24-3-34 15,0 0 34-15,18 4-34 0,3-6 34 0,-21 2 3 16,0 0-3-16,15-2 3 0,-1-1-3 0,-14 3 33 16,0 0-33-16,9-3 34 0,-2-2-34 15,-7 5 29-15,0 0-29 0,2-9 29 0,-4-3-29 16,2 12-15-16,0 0 15 0,-11-19-14 0,-6-5 14 0,17 24-110 15,0 0 110-15,-19-19-110 0,-2 0 110 0,-19-17-454 0</inkml:trace>
  <inkml:trace contextRef="#ctx0" brushRef="#br0" timeOffset="141566.605">10228 9266 225 0,'0'0'0'0,"0"0"0"0,2 0 0 0,-2 0 60 0,0 0-60 0,0 0 61 16,0 0-61-16,0 0 6 0,0 0-6 0,0 0 7 15,0 4-7-15,0-4 10 0,0 0-10 0,3 17 10 16,1 10-10-16,-4-27 23 0,0 0-23 16,5 43 24-16,-2 15-24 0,-1-6 10 0,0 6-10 0,0-22 11 15,-2-9-11-15,0-27 10 0,0 0-10 0,0 40 10 16,3 4-10-16,-3-44 4 0,0 0-4 0,0 38 5 16,0-5-5-16,2-6 21 0,0-3-21 15,3-5 21-15,-2-11-21 0,-1 3 31 16,1-3-31-16,1-4 31 0,-4-3-31 0,2 3 28 0,-2-1-28 0,0-3 28 0,0 0-28 15,0 0 24-15,0 0-24 0,0 0 25 0,0 0-25 16,0 0 26-16,0 0-26 0,0 0 26 0,3-7-26 16,1 2 33-16,-3-2-33 0,6-1 33 0,-1-4-33 15,1 0 19-15,-2 0-19 0,0-2 20 0,2 2-20 0,-3 4 18 16,1 2-18-16,-2 0 19 0,2 0-19 0,-1 3 10 16,1 0-10-16,0 1 10 0,2 0-10 0,-1 2 1 15,1 0-1-15,-2 0 2 0,-2-2-2 16,1 2-1-16,1-1 1 0,-2 1-1 0,3 0 1 0,-3 3-2 15,2 4 2-15,-1-5-1 0,-1 1 1 0,3 4-6 16,-5-2 6-16,1 2-5 0,0-2 5 0,1 5 0 0,1-1 0 16,-4 0 0-16,5-3 0 0,-5 3 19 15,3 0-19-15,-1 1 20 0,0-5-20 0,-2-5 25 16,0 0-25-16,2 7 26 0,-2 0-26 0,0-7 33 0,0 0-33 16,0 8 33-16,0-1-33 0,0-7 12 0,0 0-12 0,-4 9 13 15,-1 3-13-15,5-12 6 0,0 0-6 0,-9 8 6 16,-5 2-6-16,14-10-9 0,0 0 9 15,-12 9-8-15,-5 0 8 0,17-9-75 0,0 0 75 0,-16 3-75 16,-1-1 75-16,17-2-112 0,0 0 112 0,-18 0-112 16,6-2 112-16,12 2-121 0,0 0 121 0,-9-7-121 15,6-1 121-15,-9-11-245 16</inkml:trace>
  <inkml:trace contextRef="#ctx0" brushRef="#br0" timeOffset="142018.41">10627 9974 583 0,'0'0'0'0,"-16"-7"0"0,-10 0 0 16,26 7 82-16,0 0-82 0,-5 0 82 0,14 5-82 0,-9-5 53 15,0 0-53-15,5 5 54 0,0-1-54 0,-5-4 35 16,0 0-35-16,3 3 36 0,1-1-36 0,-4-2 34 15,0 0-34-15,0 0 34 0,0 0-34 0,0 0 42 16,0 0-42-16,-4 2 42 0,-1 3-42 0,5-5 62 0,0 0-62 16,-8 2 63-16,1-1-63 0,7-1 56 15,0 0-56-15,-6 4 57 0,-1-3-57 0,7-1 40 0,0 0-40 16,-5 4 41-16,-4 1-41 0,9-5 30 0,0 0-30 0,-8 7 30 16,-1 1-30-16,9-8 14 0,0 0-14 15,-12 14 15-15,-2 3-15 0,14-17-43 0,0 0 43 0,-11 28-42 16,3 2 42-16,8-30-37 0,0 0 37 15,-5 33-37-15,5 0 37 0,0-33-58 16,0 0 58-16,3 29-58 0,6-4 58 0,-9-25-46 0,0 0 46 0,14 23-45 16,7-8 45-16,-21-15-43 0,0 0 43 0,24 12-42 15,-1-9 42-15,-23-3-5 0,0 0 5 16,24 0-5-16,-1-3 5 0,-23 3-1 0,0 0 1 0,17-7 0 16,-1 2 0-16,-16 5 12 0,0 0-12 0,8-8 13 15,-2-4-13-15,-6 12-12 0,0 0 12 0,0-19-12 16,-6-9 12-16,6 28-128 0,0 0 128 0,-8-36-128 15,-4-3 128-15,-9-35-484 0</inkml:trace>
  <inkml:trace contextRef="#ctx0" brushRef="#br0" timeOffset="142512.387">11043 9835 550 0,'0'0'0'0,"4"-3"0"15,6-1 0-15,-10 4 24 0,0 0-24 0,16-7 25 16,5 2-25-16,1 2 13 0,5-4-13 0,-7 4 14 15,1 1-14-15,-3 2 28 0,-1 2-28 0,2-2 28 16,-1-2-28-16,3 2 26 0,-4 0-26 0,-1 0 26 0,1 0-26 16,-17 0 22-16,0 0-22 0,18 0 22 15,-1 0-22-15,-17 0 28 0,0 0-28 0,17 0 28 0,-1 0-28 16,-16 0 13-16,0 0-13 0,12 0 14 0,-1 0-14 0,-11 0-7 16,0 0 7-16,7 0-6 0,-2 0 6 0,-5 0-95 15,0 0 95-15,0 0-95 0,0 0 95 0,0 0-139 16,0 0 139-16,-9-4-139 0,-8-1 139 0,-13-2-191 15</inkml:trace>
  <inkml:trace contextRef="#ctx0" brushRef="#br0" timeOffset="142794.357">11162 9595 393 0,'0'0'0'0,"5"2"0"16,0 1 0-16,-5-3 39 0,0 0-39 0,7 0 39 16,-5 0-39-16,-2 0 18 15,0 0-18-15,3-3 18 0,1 0-18 0,-4 3 34 0,0 0-34 0,0 0 35 16,3-2-35-16,-3 2 37 0,0 0-37 0,6 8 38 16,-3 1-38-16,-1 10 32 0,5 5-32 0,-6-9 32 15,1 1-32-15,-2 8 15 0,-2 6-15 0,1 6 15 16,-6 0-15-16,7-36 22 0,0 0-22 0,-5 43 22 15,-1 3-22-15,6-46-57 0,0 0 57 0,-3 38-57 0,-2-7 57 16,5-31-136-16,0 0 136 0,1 24-135 0,6-5 135 16,-1 24-210-16</inkml:trace>
  <inkml:trace contextRef="#ctx0" brushRef="#br0" timeOffset="143344.438">12101 9410 404 0,'0'0'0'16,"-9"0"0"-16,-7 2 0 0,16-2 40 0,0 0-40 15,0 0 41-15,0 0-41 0,0 0 28 0,0 0-28 0,0 0 28 16,7 0-28-16,-7 0 3 0,0 0-3 0,0 0 3 16,4 3-3-16,-4-3 40 0,0 0-40 0,-4 0 41 15,-3 0-41-15,7 0 40 0,0 0-40 0,-8-3 41 16,-1 1-41-16,9 2 45 0,0 0-45 0,-11-1 45 16,1-3-45-16,10 4 42 0,0 0-42 0,-10-2 43 15,-1-1-43-15,11 3 35 0,0 0-35 0,-10-2 36 16,1 2-36-16,9 0 9 0,0 0-9 0,-12 0 9 15,3 0-9-15,9 0 6 0,0 0-6 0,-12 5 7 16,0-3-7-16,12-2 1 0,0 0-1 0,-18 14 1 16,-4 5-1-16,22-19 0 0,0 0 0 0,-20 22 1 15,1 5-1-15,19-27 10 0,0 0-10 0,-15 35 11 16,-3-1-11-16,6-2 39 0,0 1-39 0,7-11 39 0,-2-8-39 16,5 3 36-16,-2-2-36 0,4-1 37 0,4-4-37 0,-2 6 24 15,-1 1-24-15,5-5 25 0,-5-2-25 16,-1-10 35-16,0 0-35 0,11 17 36 0,6-1-36 0,-17-16 7 15,0 0-7-15,14 12 7 0,5 0-7 0,-19-12 2 16,0 0-2-16,23 7 2 0,1 1-2 0,-24-8-22 16,0 0 22-16,23 5-22 0,1 2 22 0,-24-7-68 15,0 0 68-15,18 5-68 0,-4 2 68 0,-14-7-96 16,0 0 96-16,15 4-95 0,-2-3 95 16,-13-1-95-16,0 0 95 0,10 4-94 0,0 3 94 0,11-1-471 0</inkml:trace>
  <inkml:trace contextRef="#ctx0" brushRef="#br0" timeOffset="143996.56">12261 10018 1211 0,'0'0'0'0,"0"0"-159"0,0 0 159 0,0 0-159 0,0-5 159 0,0 5-63 15,0 0 63-15,0 0-63 0,0-3 63 0,0 3-2 16,0 0 2-16,0 0-1 0,0 0 1 16,0 0 3-16,0 0-3 0,0 0 3 0,0 0-3 0,0 0 68 15,0 0-68-15,0 0 69 0,-3-4-69 0,3 4 64 0,0 0-64 16,-4-3 64-16,2 1-64 0,2 2 65 16,0 0-65-16,-3-3 66 0,-4-4-66 0,7 7 30 15,0 0-30-15,-5-3 30 0,-1-3-30 0,6 6 5 16,0 0-5-16,-3-3 5 0,-6 1-5 0,9 2 10 0,0 0-10 15,-7-1 11-15,0 1-11 0,7 0 0 0,0 0 0 0,-7 0 1 16,2 0-1-16,5 0 7 0,0 0-7 0,-9 3 7 16,1 0-7-16,8-3 3 0,0 0-3 0,-13 11 3 15,1 6-3-15,-2-2 5 0,2 6-5 16,5-8 6-16,2-2-6 0,0 1 3 0,1-2-3 0,4 2 3 16,0 0-3-16,0-2-13 0,4 4 13 15,1-4-12-15,-2 1 12 0,6-1-47 0,0-2 47 0,-6-1-47 16,3-5 47-16,2 0-25 0,1-1 25 0,3-1-24 15,0 0 24-15,2 0-2 0,-5-1 2 0,0 1-2 16,-1-2 2-16,1 0 5 0,2-1-5 0,-3 3 5 16,-6-4-5-16,-2 4 26 0,0 0-26 0,4-1 26 15,-1 1-26-15,-1-2 49 0,1 0-49 0,-3 2 49 0,4-3-49 16,-4 3 63-16,0-5-63 0,-4 1 63 0,1 1-63 16,3 3 0-16,0 0 0 0,-11-16 0 0,-4-8 0 15,15 24-127-15,0 0 127 0,-21-27-127 16,-2-11 127-16,-24-27-775 0</inkml:trace>
  <inkml:trace contextRef="#ctx0" brushRef="#br0" timeOffset="146158.092">13014 9652 124 0,'0'0'0'0,"7"-7"0"0,1-2 0 0,-8 9 66 0,0 0-66 0,5-5 67 16,1 2-67-16,-6 3 72 0,0 0-72 0,0 0 73 0,3-5-73 15,-3 5 95-15,0 0-95 0,0 0 95 0,0 0-95 16,0 0 106-16,0 0-106 0,0 0 107 0,-3 0-107 0,3 0 87 16,0 0-87-16,0 0 87 0,0 0-87 0,0 0 79 15,0 0-79-15,0 0 79 0,0 0-79 0,0 0 69 16,0 0-69-16,0 0 69 0,0 0-69 16,0 0 60-16,0 0-60 0,0 0 60 0,3-2-60 0,-3 2 46 15,0 0-46-15,4-2 47 0,4-1-47 0,-8 3 37 16,0 0-37-16,6 0 38 0,4-4-38 0,-10 4 34 15,0 0-34-15,19-3 34 0,6 1-34 0,-25 2 0 0,0 0 0 16,31-1 0-16,6 1 0 0,-37 0-3 16,0 0 3-16,41 0-3 0,3-2 3 0,-44 2-7 15,0 0 7-15,43 0-7 0,3 0 7 0,-46 0-1 0,0 0 1 16,35-4-1-16,-2 4 1 0,-33 0 0 0,0 0 0 0,24-3 0 16,-6 0 0-16,-18 3-32 0,0 0 32 15,10-2-32-15,0 0 32 0,-10 2-85 0,0 0 85 0,4-2-84 16,-2 2 84-16,-2 0-172 0,0 0 172 0,0 0-172 15,0-3 172-15,0 3-164 0,0 0 164 16,-6-2-164-16,-6 1 164 0,-9-3-427 0</inkml:trace>
  <inkml:trace contextRef="#ctx0" brushRef="#br0" timeOffset="146514.65">12885 9767 281 0,'0'0'0'0,"12"-6"0"0,7-2 0 0,-19 8 14 15,0 0-14-15,12-4 15 0,-5 1-15 0,-7 3 32 16,0 0-32-16,14 3 33 0,4 3-33 0,-1 0 43 15,2 0-43-15,-5 0 44 0,-5-4-44 0,3 0 53 16,0 0-53-16,-1-1 54 0,1 1-54 0,3 1 60 16,-1-3-60-16,2 0 60 0,2 0-60 0,-18 0 57 0,0 0-57 15,20 0 58-15,3 0-58 0,-23 0 40 0,0 0-40 16,28-3 41-16,3 0-41 0,-31 3 29 0,0 0-29 0,33-6 29 16,-3 1-29-1,-30 5-9-15,0 0 9 0,30-3-9 0,-1-1 9 0,-29 4-150 16,0 0 150-16,26-3-150 0,1-4 150 0,-27 7-139 0,0 0 139 0,24-12-139 15,-7-5 139-15,25-16-166 0</inkml:trace>
  <inkml:trace contextRef="#ctx0" brushRef="#br0" timeOffset="147046.468">13987 9282 214 0,'0'0'0'0,"-7"3"0"0,-1 1 0 0,3-3 42 16,3-2-42-16,2 1 43 0,7-2-43 0,-4 2 49 15,2-2-49-15,-1 2 49 0,1 0-49 0,-5 0 61 0,0 0-61 16,0 0 61-16,0 0-61 0,0 0 78 16,0 0-78-16,0 0 78 0,0 0-78 0,0 0 66 0,0 0-66 0,0 0 67 15,0 0-67-15,0 0 61 16,0 0-61-16,0 0 61 0,0 0-61 0,0 0 58 0,0 0-58 0,0 0 59 16,0 0-59-16,0 0 39 0,0 0-39 0,0 0 40 15,0 0-40-15,0 0 28 0,0 0-28 0,0 0 28 16,0 0-28-16,4 0 9 0,4 0-9 0,-8 0 9 15,2-3-9-15,-2 3 11 0,-2-4-11 0,2 4 11 16,0-3-11-16,0 3 8 0,0 0-8 0,0 0 9 16,0 0-9-16,0 0 8 0,0 0-8 0,0 0 8 15,0 3-8-15,0 1 8 0,0-1-8 0,0 9 8 16,0 4-8-16,0-16 23 0,0 0-23 0,-3 29 24 16,1 12-24-16,2-41 30 0,0 0-30 0,-2 44 30 31,1 6-30-31,1-50 6 0,0 0-6 0,0 45 7 0,0-3-7 0,-4-2 11 15,1-4-11-15,1-14 11 0,2-5-11 0,0-1-33 0,2-8 33 0,-2-1-33 0,0-5 33 16,0-2-132-16,0 0 132 0,-2 3-131 0,2 1 131 0,-4-1-721 16</inkml:trace>
  <inkml:trace contextRef="#ctx0" brushRef="#br0" timeOffset="154959.972">2012 11694 91 0,'0'0'0'0,"5"-7"0"0,1 0 0 15,-6 7 40-15,0 0-40 0,7-2 40 0,-4-3-40 16,-3 5 60-16,0 0-60 0,0 0 60 0,2-3-60 16,-2 3 44-16,0 0-44 0,0 0 45 15,0 0-45-15,0 0 23 0,0 0-23 16,0 0 24-16,0 0-5 0,0 0-19 0,0 0 20 0,3-4-20 15,-3 4 25-15,0 0-25 0,4-3 26 0,-3-2-26 0,-1 5 30 16,0 0-30-16,9-7 30 0,3 0-30 0,-3 2 7 16,3-4-7-16,-3 6 7 0,0-4-7 0,-1 2 18 15,-1 2-18-15,-1-3 19 0,-3 5-19 16,2-1 3-16,2 0-3 0,-5 1 4 16,2 1-4-16,-1 0 3 0,2 0-3 0,-1 0 3 0,-1-4-3 0,-1 4 10 0,1 0-10 15,-3 0 11-15,4 0-11 0,-4 0 14 0,0 0-14 16,0 0 15-16,5 4-15 0,-5-4 15 0,4 1-15 0,-4-1 15 15,0 0-15-15,0 0 26 16,0 0-26-16,0 0 26 0,0 0-26 16,0 0 6-16,0 0-6 0,0 0 7 0,0 0-7 0,0 0 17 0,0 0-17 0,0 0 17 15,0 0-17-15,0 0 15 0,-7 2-15 0,7-2 15 16,-2 3-15-16,2-3 15 0,0 6-15 0,0-6 16 16,0 0-16-16,0 0 9 15,-4 0-9-15,4 0 10 0,-3 0-10 0,3 0 9 16,-5 3-9-16,5-3 10 0,-4 0-10 0,4 0 1 0,-3 0-1 0,3 0 1 15,0 0-1-15,0 0 7 0,0 0-7 0,0 0 8 16,0 0-8-16,0 0 3 0,-5 0-3 0,5 0 3 16,0 0-3-16,0 0 0 0,-4 0 0 0,4 0 0 15,0 0 0-15,0 0 0 0,-2 0 0 0,2 0 0 0,-3-3 0 16,3 3 0-16,0 0 0 0,0 0 0 16,0 0 0-16,0 0 4 0,0 0-4 0,0 0 5 0,0 0-5 0,0 0 22 15,-4 0-22-15,4 0 22 0,0 0-22 16,0 0 22-16,0 0-22 0,0 0 22 0,0 0-22 15,0 0 15-15,-1 0-15 0,1 0 16 0,0 0-16 16,0 0 28-16,0 0-28 0,0 0 28 0,0 0-28 0,0 0 12 16,0 0-12-16,0 0 12 0,0 0-12 0,0 0 28 15,0 0-28-15,0 0 28 0,0 0-28 0,0 0 19 0,0 0-19 16,0 0 20-16,0 0-20 0,0 0 17 16,0 0-17-16,0 0 17 0,0 0-17 0,0 0 18 15,0 0-18-15,0 0 18 0,0 0-18 0,0 0-62 0,0 0 62 0,0 0-61 16,0 0 61-16,0 0-70 0,0 0 70 0,0 0-69 15,0 0 69-15,0 0-72 0,0 0 72 16,0 0-72-16,0 0 72 0,0 0-75 16,0 0 75-16,0 0-74 0,0 0 74 0,0 0-112 15,0 0 112-15,0 0-111 0,0 0 111 0,0 0-114 0,0 0 114 0,0 0-114 16,-7-6 114-16,1 3-144 0</inkml:trace>
  <inkml:trace contextRef="#ctx0" brushRef="#br0" timeOffset="156473.835">3578 11481 124 0,'0'0'0'0,"0"0"0"0,-7 2 0 16,7-2 77-16,0 0-77 0,0 0 78 0,4-2-78 0,-4 2 114 16,3-5-114-16,-1 2 114 15,-2-1-114-15,0 4 122 0,0 0-122 0,0-3 122 0,-2-4-122 0,2 7 116 16,0 0-116-16,-3-5 117 0,-6-4-117 0,9 9 103 16,0 0-103-16,-12-6 104 0,-6-3-104 0,18 9 54 0,0 0-54 15,-29-7 55-15,-6 2-55 0,35 5 37 16,0 0-37-16,-42 0 37 0,-5 5-37 0,2 2 15 15,1 5-15-15,18-9 16 0,11-1-16 0,-6 2 5 0,7 1-5 0,-12 8 6 16,-8 8-6-16,5 0 15 0,-1 1-15 0,9-12 15 16,13-3-15-16,-5 0 0 15,5-2 0-15,-4 5 0 0,3 6 0 0,9-16 0 16,0 0 0-16,-12 13 0 0,1 4 0 0,11-17-2 0,0 0 2 0,-3 23-2 16,6 2 2-16,-3-25-20 0,0 0 20 0,9 24-19 15,3-1 19-15,-12-23-32 0,0 0 32 0,17 20-32 16,4 1 32-16,-21-21-28 0,0 0 28 0,23 15-28 15,1 1 28-15,-24-16-25 0,0 0 25 0,23 12-24 16,1-6 24-16,-24-6-17 0,0 0 17 0,27 11-16 16,-3 1 16-16,-24-12-19 0,0 0 19 0,23 13-18 0,1 1 18 15,-24-14-15-15,0 0 15 0,23 17-15 16,5 4 15-16,-28-21-5 0,0 0 5 0,26 22-4 16,3 0 4-16,-29-22-8 0,0 0 8 0,21 23-7 0,-3-5 7 15,-6-2-1-15,-3-2 1 0,-1-1 0 0,1-1 0 0,-4 2 1 16,-1-2-1-16,-1-3 2 15,-3-6-2-15,0-3 37 0,0 0-37 0,-3 9 37 0,-3 1-37 16,6-10 11-16,0 0-11 0,-17 10 11 0,-7 4-11 0,24-14 49 16,0 0-49-16,-35 10 49 0,-4 0-49 0,39-10 61 15,0 0-61-15,-36 6 61 0,-8-1-61 0,44-5 44 16,0 0-44-16,-38 0 45 0,5-4-45 0,33 4 49 16,0 0-49-16,-30-3 49 0,4-2-49 15,26 5 32-15,0 0-32 0,-21-7 32 0,9 0-32 0,12 7 14 16,0 0-14-16,-9-7 15 0,4 0-15 0,2 4 12 0,3-1-12 15,3-1 12-15,2-2-12 0,4 2 1 16,-2-2-1-16,2 1 1 0,1-1-1 0,2 0 3 0,4 0-3 0,-7 2 4 16,3 1-4-16,-12 4 0 0,0 0 0 15,17-6 0-15,4 0 0 0,-21 6-72 0,0 0 72 0,26-5-72 16,4-2 72-16,-30 7-139 0,0 0 139 0,30-10-138 16,1-2 138-16,32-8-896 15</inkml:trace>
  <inkml:trace contextRef="#ctx0" brushRef="#br0" timeOffset="156917.648">3617 12009 292 0,'0'0'0'0,"-4"-9"0"0,-5-4 0 0,9 8 25 16,0 3-25-16,0 2 26 0,0 0-26 0,0 0 0 16,4 5 0-16,-4-5 0 0,2 0 0 0,-2 0 0 15,0 0 0-15,0 0 0 0,0 0 0 0,0 0 7 16,3 3-7-16,-3-3 8 0,4 4-8 16,-4-4 54-16,0 0-54 0,0 0 55 0,0 0-55 0,0 0 67 15,0 0-67-15,0 0 68 0,0 0-68 0,0 0 64 0,0 0-64 16,0 0 65-16,0 0-65 0,0 0 65 0,0 0-65 15,0 0 66-15,0 0-66 0,0 0 59 16,0 0-59-16,0 0 59 0,0 0-59 0,0 0 40 0,-4 2-40 16,4-2 41-16,0 0-41 0,0 0 29 0,0 0-29 15,0 0 29-15,0 3-29 0,0 0 8 0,4 3-8 0,-4 0 9 16,0 3-9-16,0-9 11 0,0 0-11 0,0 33 11 16,0 16-11-16,0-49 15 15,0 0-15-15,-4 52 16 0,4 8-16 0,0-7 8 16,0 0-8-16,-3-12 8 0,3-9-8 0,0-32 3 0,0 0-3 0,-2 45 4 15,-2 5-4-15,4-50-11 0,0 0 11 0,-5 37-10 16,5-6 10-16,0-31-154 0,0 0 154 0,0 17-153 16,0-11 153-16,2 16-565 0</inkml:trace>
  <inkml:trace contextRef="#ctx0" brushRef="#br0" timeOffset="157488.22">4266 11411 281 0,'0'0'0'0,"-5"0"0"16,-2 0 0-16,7 0-2 0,0 0 2 0,-5 0-1 15,2 4 1-15,3-4 21 0,0 0-21 0,0 0 21 16,0 0-21-16,0 0 63 0,0 0-63 0,-4 0 64 16,-1 3-64-16,5-3 73 0,0 0-73 0,-9 5 74 15,-3 2-74-15,12-7 94 0,0 0-94 0,-14 9 95 0,-2 1-95 16,-1 0 78-16,-1 2-78 0,6-5 79 0,7-4-79 15,-4-1 48-15,6 0-48 0,-6 3 48 16,2 4-48-16,-2 4 34 0,-1 4-34 0,0 7 34 0,-1 5-34 16,11-29 8-16,0 0-8 0,-12 42 8 0,3 9-8 0,9-51 11 15,0 0-11-15,-7 58 11 0,5 6-11 0,-1-10 1 16,6-6-1-16,-3-5 1 0,6-10-1 0,-6-33-52 16,0 0 52-16,15 37-51 0,3 3 51 15,-18-40-102-15,0 0 102 0,29 26-102 0,11-9 102 16,32 26-543-16</inkml:trace>
  <inkml:trace contextRef="#ctx0" brushRef="#br0" timeOffset="157892.348">4441 11685 673 0,'0'0'0'0,"-6"4"0"0,-2 1 0 0,8-5 41 0,0 0-41 0,0 0 41 16,1 0-41-16,-1 0-18 0,0 0 18 0,0 0-18 16,7 0 18-16,-7 0-52 0,0 0 52 0,0 0-51 15,6 0 51-15,-6 0-49 0,0 0 49 0,0 0-49 16,0 0 49-16,0 0 8 0,0 0-8 0,0 0 8 0,0 0-8 15,0 0 80-15,0 0-80 0,0 0 81 0,0 0-81 16,0 0 68-16,0 0-68 0,0 0 69 16,0 0-69-16,0 0 63 0,0 0-63 0,0 0 63 0,0 2-63 15,0-2 32-15,0 0-32 0,0 17 32 0,0 10-32 0,0 7 9 16,3 7-9-16,-3-13 9 0,0-8-9 16,0-1 12-16,0 2-12 0,0 10 12 15,0 10-12-15,0-41 14 0,0 0-14 0,2 39 15 0,1 4-15 16,-3-43-2-16,0 0 2 0,4 34-1 0,-1-5 1 0,-3-29-91 15,0 0 91-15,6 23-90 0,-6-11 90 0,5 22-600 16</inkml:trace>
  <inkml:trace contextRef="#ctx0" brushRef="#br0" timeOffset="158450.281">4810 11411 863 0,'0'0'0'0,"0"0"0"0,-5-7 0 0,5 7 56 16,0 0-56-16,0 0 56 0,0-1-56 0,0 1-4 15,0 0 4-15,0 0-4 0,1 0 4 0,-1 0-58 16,0 0 58-16,0 0-58 0,7 0 58 0,-7 0-58 16,0 0 58-16,4 1-57 0,-2-1 57 0,-2 0-3 0,0 0 3 15,7 2-3-15,-2 1 3 0,-5-3 6 0,0 0-6 0,9 9 7 16,3 5-7-16,-4 1 41 0,5 4-41 0,-5 3 42 16,5 2-42-16,-13-24 38 15,0 0-38-15,10 36 39 0,2 10-39 0,-12-46 34 16,0 0-34-16,9 54 35 0,-2 7-35 0,-7-4 15 0,0-2-15 0,0-16 15 15,0-12-15-15,-4 4 13 0,-1-2-13 0,2 0 13 16,-6 1-13-16,9-30 4 0,0 0-4 0,-3 24 4 16,-3-4-4-16,6-20-80 15,0 0 80-15,-3 16-80 0,-2-4 80 0,5-12-98 0,0 0 98 0,-4 0-97 16,-1-11 97-16,-2 1-427 0</inkml:trace>
  <inkml:trace contextRef="#ctx0" brushRef="#br0" timeOffset="158852.297">5239 11642 561 0,'0'0'0'0,"-6"-3"0"0,3-4 0 0,3 7 63 0,0 0-63 15,0 0 63-15,5 2-63 0,-5-2 48 0,0 0-48 16,9 2 48-16,3 1-48 0,-12-3 54 0,0 0-54 16,16 3 55-16,5-1-55 0,-21-2 49 0,0 0-49 0,20 2 49 15,7-2-49-15,-7 0 58 0,-2 0-58 16,-1 0 59-16,1 0-59 0,-3 0 40 0,-1 0-40 0,-1 0 40 15,-5-2-40-15,-8 2 30 0,0 0-30 0,12-2 30 16,2 1-30-16,-14 1 8 0,0 0-8 0,16-2 9 16,-2 2-9-16,-14 0-1 0,0 0 1 0,12 0 0 15,0 0 0-15,-12 0-89 0,0 0 89 0,9 0-88 16,-4 0 88-16,-5 0-132 0,0 0 132 0,7 0-132 16,2 0 132-16,3-3-524 0</inkml:trace>
  <inkml:trace contextRef="#ctx0" brushRef="#br0" timeOffset="159140.525">5244 11843 662 0,'0'0'0'0,"10"-7"0"0,4-3 0 0,-14 10 79 16,0 0-79-16,9-5 79 0,-6-1-79 0,-3 6 25 0,0 0-25 16,9 0 26-16,-4 6-26 0,-5-6 25 15,0 0-25-15,16 5 26 0,1 3-26 0,-17-8 0 0,0 0 0 16,25 9 1-16,4-1-1 0,-29-8 0 0,0 0 0 16,32 9 0-16,4 0 0 0,-36-9-31 0,0 0 31 15,35 6-31-15,-2 0 31 0,-33-6-109 0,0 0 109 16,35-2-108-16,-2-8 108 0,35-2-396 0</inkml:trace>
  <inkml:trace contextRef="#ctx0" brushRef="#br0" timeOffset="161933.835">6104 11418 158 0,'0'0'0'0,"0"0"0"0,0 0 0 0,0 0 53 16,0 0-53-16,0 0 53 0,0 0-53 0,0 0 71 15,0 0-71-15,0 0 72 0,0 0-72 0,0 0 77 16,0 0-77-16,0 0 77 0,0 0-77 0,0 0 79 16,0 0-79-16,0 0 79 0,0 0-79 0,0 0 63 15,0 0-63-15,0 0 64 0,0 0-64 0,0 0 42 16,0 0-42-16,0 0 43 0,0 0-43 0,0 0 37 16,0 0-37-16,0 0 37 0,0 0-37 0,0 0 33 15,0 0-33-15,0 0 33 0,0 0-33 0,0 0 32 16,0 0-32-16,0 0 32 0,0 0-32 0,0 0 38 0,0 0-38 15,0 0 38-15,0 0-38 0,0 0 44 0,0 0-44 0,0 0 44 16,0 0-44-16,0 0 28 0,0 0-28 16,-3 21 28-16,1 15-28 0,2-36 34 0,0 0-34 0,-3 42 35 15,-3 13-35-15,6-55 32 16,0 0-32-16,-3 52 32 0,-2 4-32 0,5-56 13 0,0 0-13 0,0 50 13 16,0-4-13-16,0-46 21 0,0 0-21 0,0 39 21 15,0-3-21-15,0-36 14 0,0 0-14 0,0 28 15 16,1-11-15-16,-1-17 9 0,0 0-9 0,0 15 10 15,0-3-10-15,0-12-1 0,0 0 1 16,0 9-1-16,-1-4 1 0,1-5-169 0,0 0 169 0,-4-12-168 16,1-10 168-16,3 22-166 0,0 0 166 0,0-33-165 15,0-8 165-15,-4-31-600 0</inkml:trace>
  <inkml:trace contextRef="#ctx0" brushRef="#br0" timeOffset="162244.922">6104 11377 651 0,'0'0'0'0,"0"3"0"0,0 4 0 0,0-7 94 0,0 0-94 16,0 0 95-16,0 0-95 0,0 0 48 15,0 0-48-15,0 0 48 0,4-5-48 0,-4 5 42 0,0 0-42 16,0 0 42-16,3-3-42 0,-3 3 45 16,0 0-45-16,0 0 46 0,0 0-46 0,0 0 61 0,0 0-61 15,0 0 61-15,0 0-61 0,0 0 51 0,0 0-51 0,-3 5 51 16,-6 2-51-16,9-7 34 0,0 0-34 0,-16 13 34 16,-6 10-34-16,22-23-44 15,0 0 44-15,-30 20-44 0,-8 6 44 0,38-26-192 0,0 0 192 0,-38 22-191 16,-4-1 191-16,-38 23-592 0</inkml:trace>
  <inkml:trace contextRef="#ctx0" brushRef="#br0" timeOffset="163377.096">7376 11672 371 0,'0'0'0'0,"14"-2"0"0,10 0 0 16,-24 2 81-16,0 0-81 0,0 0 82 0,-8 2-82 15,8-2 48-15,0 0-48 0,-7 2 49 0,-2-2-49 0,9 0 54 16,0 0-54-16,-9 0 55 0,1 0-55 0,8 0 69 16,0 0-69-16,-13 0 70 0,5-2-70 15,8 2 79-15,0 0-79 0,-9-2 80 0,0 0-80 0,9 2 68 16,0 0-68-16,-7 0 69 0,6-3-69 0,1 3 56 16,0 0-56-16,-7-2 56 0,5 2-56 0,2 0 46 15,0 0-46-15,-4 0 46 0,1-1-46 0,3 1 12 16,0 0-12-16,0 0 12 0,-2 0-12 0,2 0 21 15,0 0-21-15,2 0 21 0,5 0-21 0,-7 0 8 0,0 0-8 16,14 1 8-16,3 4-8 0,-17-5 3 0,0 0-3 16,28 4 4-16,7 4-4 0,-35-8 7 0,0 0-7 15,35 9 7-15,3 0-7 0,-38-9-2 16,0 0 2-16,33 10-1 0,-3-3 1 0,-30-7-42 0,0 0 42 0,24 7-42 16,-1-2 42-16,-23-5-110 0,0 0 110 0,16 3-110 15,-3 2 110-15,-13-5-151 0,0 0 151 16,13-5-151-16,-5-3 151 0,13-4-557 0</inkml:trace>
  <inkml:trace contextRef="#ctx0" brushRef="#br0" timeOffset="163668.318">7556 11555 639 0,'0'0'0'0,"5"12"0"15,10 9 0-15,-15-21 110 0,0 0-110 0,0 0 111 16,-12-11-111-16,12 11 123 0,0 0-123 0,-8-5 124 0,2-3-124 15,6 8 110-15,0 0-110 0,-7-4 110 0,2-3-110 16,5 7 62-16,0 0-62 0,-3-3 62 0,-1 1-62 16,4 2 44-16,0 0-44 0,0 0 45 0,-2-3-45 0,2 3 20 15,0 0-20-15,2 0 20 0,5 3-20 0,2-3 5 16,-4 2-5-16,2 1 6 0,2 4-6 0,-4-2 24 16,2 2-24-16,2 5 25 0,1 4-25 0,-10-16 5 15,0 0-5-15,11 24 6 0,-6 10-6 16,-5-34 16-16,0 0-16 0,5 38 17 0,2 3-17 0,-7-41-25 15,0 0 25-15,0 37-24 0,2-2 24 0,-2-35-72 16,0 0 72-16,-2 27-71 0,-5-6 71 0,-2 28-1042 0</inkml:trace>
  <inkml:trace contextRef="#ctx0" brushRef="#br0" timeOffset="164836.457">9414 11069 908 0,'0'0'0'0,"-5"-6"0"0,-7 0 0 0,8 2 94 15,4 8-94-15,0-4 95 0,0 0-95 0,0 0 55 16,-1 1-55-16,1-1 55 0,0 0-55 0,0 0 51 15,0 0-51-15,0 0 52 0,0 0-52 0,0 0 22 16,-4 4-22-16,4-4 22 0,0 0-22 0,0 0 51 16,0 0-51-16,0 0 52 0,-3 0-52 0,-1 0 58 15,3 0-58-15,-3 0 58 0,1 0-58 0,3 0 39 0,0 0-39 16,-6 0 39-16,-1 0-39 0,7 0 30 16,0 0-30-16,-10 0 30 0,-6 0-30 0,16 0 24 0,0 0-24 15,-17 0 25-15,-4 0-25 0,21 0 8 0,0 0-8 16,-26 0 9-16,-4 0-9 0,30 0 27 0,0 0-27 0,-26 0 27 15,-4 1-27-15,4 5-1 0,2-3 1 16,6-1 0-16,6-1 0 0,-5 1 0 0,5 0 0 0,-1 0 1 16,8 1-1-16,-7-1-2 0,3 3 2 0,1 0-1 15,2-5 1-15,-1 3-6 0,-1 3 6 0,2-3-6 16,3 0 6-16,-6 2-3 0,2 2 3 0,2-2-3 16,2-1 3-16,3-4-7 0,0 0 7 0,-13 15-6 15,-6 9 6-15,19-24-13 0,0 0 13 0,-17 28-13 16,1 6 13-16,16-34-15 0,0 0 15 0,-14 38-15 15,4 5 15-15,5-8-4 0,-1 0 4 0,3-11-4 16,3-5 4-16,3-4-14 0,3 0 14 0,-1 3-13 16,5 0 13-16,4-2-9 0,2-2 9 0,-2-2-8 0,0-4 8 15,5-1-45-15,0-4 45 0,5 1-44 0,1-4 44 0,-25 0-37 16,0 0 37-16,31-4-36 0,6-1 36 0,-37 5-45 16,0 0 45-16,38-12-45 0,0 0 45 15,-38 12-64-15,0 0 64 0,32-15-64 0,1-6 64 16,-33 21-46-16,0 0 46 0,24-19-45 0,-3 1 45 0,-21 18-8 15,0 0 8-15,18-18-7 0,-10 3 7 0,-8 15-1 16,0 0 1-16,6-14 0 0,0 1 0 16,-6 13 10-16,0 0-10 0,0-11 11 0,0 1-11 0,0 10 31 15,0 0-31-15,0-7 31 0,-3-1-31 0,3 8 36 0,0 0-36 16,0-7 36-16,-5 0-36 0,5 7 7 0,0 0-7 16,-2-5 8-16,0-4-8 0,2 9 6 15,0 0-6-15,0-7 7 0,0 2-7 0,0 5 1 16,0 0-1-16,-3-5 1 0,3-2-1 0,0 7 0 15,0 0 0-15,0-5 0 0,0-2 0 0,0 7-3 0,0 0 3 16,0-5-3-16,3 0 3 0,-3 5-3 0,0 0 3 0,0-5-2 16,2 0 2-16,-2 5-19 0,0 0 19 0,2-7-18 15,0 0 18-15,1-2-33 0,0 3 33 0,3-5-32 16,-3 3 32-16,2-1-47 0,1 2 47 0,-3 2-46 16,1-3 46-16,-1 1-41 0,2 0 41 0,-5 2-40 15,4 0 40-15,-4-1-2 0,0 5 2 0,0 1-2 16,2-5 2-16,-2 5 3 0,0 0-3 0,0 0 4 15,0 0-4-15,0 0 61 0,0 0-61 0,0 0 62 16,0 0-62-16,0 0 59 0,0 0-59 0,0 0 59 0,0 0-59 16,0 0 41-16,0 0-41 0,0 0 41 0,0 0-41 0,0 0 42 15,0 0-42-15,0 0 43 0,0 0-43 16,0 0 18-16,0 0-18 0,0 0 18 16,0 0-18-16,0 0 19 0,0 0-19 0,0 0 20 0,0 0-20 0,0 0 25 15,0 0-25-15,0 0 26 0,3 5-26 0,-3-5 6 16,0 0-6-16,4 15 7 0,-3 9-7 15,-1-24 17-15,0 0-17 0,4 34 17 0,-1 11-17 16,-3-6 1-16,0 1-1 0,0-13 1 0,0-3-1 0,0 0-34 16,2-2 34-16,-2-4-34 0,2-5 34 0,-1 4-137 0,3-1 137 15,-1-8-137-15,-1-2 137 0,-2-6-146 0,0 0 146 16,7 0-146-16,-2-7 146 0,8 0-693 0</inkml:trace>
  <inkml:trace contextRef="#ctx0" brushRef="#br0" timeOffset="165219.573">9571 11548 841 0,'0'0'0'0,"0"0"0"16,-5-7 0-16,5 7 76 0,0 0-76 0,0 0 76 15,0 0-76-15,0 0 59 0,0 0-59 0,0 0 59 16,0 0-59-16,0 0 44 0,0 0-44 0,0 0 44 0,0 0-44 16,0 0 38-16,0 0-38 0,0 0 38 0,0 0-38 0,0 0 66 15,0 0-66-15,0 0 66 0,2 0-66 0,-2 0 62 16,0 0-62-16,0 0 63 0,7 2-63 0,-7-2 48 16,0 0-48-16,0 0 48 0,1 2-48 15,-1-2 44-15,0 0-44 0,0 0 45 0,0 0-45 0,0 0 11 16,0 0-11-16,0 0 11 0,4 5-11 0,-4-5 21 15,0 0-21-15,3 15 21 0,-1 8-21 0,-2-23 14 16,0 0-14-16,4 32 15 0,-1 11-15 16,-3-43 4-16,0 0-4 15,0 43 4-15,0-4-4 0,0-39 3 0,0 0-3 0,0 34 3 0,-3-4-3 0,3-30-54 0,0 0 54 16,-2 24-54-16,2-4 54 0,0-20-181 0,0 0 181 16,2 7-181-16,1-12 181 0,2 7-911 0</inkml:trace>
  <inkml:trace contextRef="#ctx0" brushRef="#br0" timeOffset="165742.463">9994 11466 628 0,'0'0'0'0,"-3"-3"0"0,-2-3 0 0,5 6 75 0,0 0-75 15,0 0 76-15,0 0-76 0,0 0 54 16,0 0-54-16,0 0 54 0,0 0-54 0,0 0 36 0,0 0-36 16,0 0 36-16,0 0-36 0,0 0 38 0,0 0-38 15,0 0 39-15,0 0-39 0,0 0 7 0,0 0-7 16,0 0 8-16,8 0-8 0,-8 0 37 0,0 0-37 0,9 0 37 15,0 2-37-15,-9-2 36 0,0 0-36 0,17 2 36 16,6-2-36-16,-23 0 49 0,0 0-49 0,28 2 49 16,3 1-49-16,-3-3 47 0,-2 3-47 0,-5-1 48 15,-3-2-48-15,-3 2 31 0,-1 0-31 0,-5-1 31 16,-2-1-31-16,0 2 0 0,3-2 0 0,-5 3 0 16,-5-3 0-16,0 0-76 0,4 0 76 0,-4 0-75 15,0 0 75-15,0 0-169 0,0 0 169 0,-4-5-168 16,-1-2 168-16,-3-5-621 0</inkml:trace>
  <inkml:trace contextRef="#ctx0" brushRef="#br0" timeOffset="166034.262">10017 11286 763 0,'0'0'0'0,"7"5"0"0,7 2 0 0,-14-7 106 16,0 0-106-16,5 5 107 0,2 0-107 0,-7-5 56 16,0 0-56-16,5 9 56 0,2 6-56 0,-7-15 27 15,0 0-27-15,9 28 27 0,2 4-27 0,-11-32-2 16,0 0 2-16,8 38-1 0,3 1 1 0,-11-39-5 0,0 0 5 16,8 36-5-16,-2 2 5 0,-6-38-24 15,0 0 24-15,7 36-23 0,1 0 23 0,-8-36-82 16,0 0 82-16,9 26-82 0,0-6 82 0,-9-20-136 0,0 0 136 0,14-7-136 15,5-23 136-15,16-6-391 0</inkml:trace>
  <inkml:trace contextRef="#ctx0" brushRef="#br0" timeOffset="166581.942">10522 10813 1110 0,'0'0'0'0,"-3"4"0"0,-2 3 0 16,5-7 121-16,0 0-121 0,-2 8 122 0,0-3-122 15,2-5 59-15,0 0-59 0,0 26 59 16,0 10-59-16,0-36 10 0,0 0-10 0,-2 46 11 0,2 11-11 0,0-57-6 16,0 0 6-16,-3 60-6 0,-1 5 6 15,4-65-14-15,0 0 14 0,-1 63-13 16,-3-5 13-16,4-58-10 0,0 0 10 0,-3 48-10 0,3-7 10 0,0-41-1 15,0 0 1-15,3 33-1 0,1-9 1 0,-4-24-8 16,0 0 8-16,5 21-7 0,4-13 7 16,-9-8-33-16,0 0 33 0,15 7-32 0,3-10 32 0,-18 3-74 15,0 0 74-15,21-11-73 0,0-2 73 16,-21 13-74-16,0 0 74 0,19-16-74 0,0-4 74 0,-19 20-52 16,0 0 52-16,17-18-51 0,1 0 51 0,-18 18-19 15,0 0 19-15,14-16-18 0,5 1 18 0,-19 15-1 16,0 0 1-16,14-12 0 0,3 0 0 15,-17 12 0-15,0 0 0 0,16-10 0 0,-4 1 0 0,-12 9 32 16,0 0-32-16,14-9 32 0,-2 6-32 0,-12 3 41 0,0 0-41 16,12 0 42-16,-3 5-42 0,-9-5 39 0,0 0-39 15,9 10 40-15,-4 8-40 0,-5-18 41 16,0 0-41-16,4 20 41 0,-1 6-41 0,-3-26 40 0,0 0-40 0,0 20 40 16,0 4-40-16,-3 0 57 0,-4-1-57 0,5-8 57 15,2-12-57-15,-4 3 38 0,1-3-38 0,-6 9 38 16,-3 0-38-16,-2 0 18 0,-7 0-18 0,9-3 19 15,7-3-19-15,5-6 2 0,0 0-2 0,-21 4 3 16,-11-4-3-16,32 0 0 0,0 0 0 0,-22-4 0 16,-1-1 0-16,23 5-61 0,0 0 61 0,-17-5-61 15,4 0 61-15,13 5-126 0,0 0 126 0,-5-17-126 0,7-11 126 16,-4-14-780-16</inkml:trace>
  <inkml:trace contextRef="#ctx0" brushRef="#br0" timeOffset="166925.919">11043 11348 1031 0,'0'0'0'0,"-15"0"0"0,-8-4 0 0,23 4 141 15,0 0-141-15,-4 0 142 0,10 0-142 0,-6 0 93 0,0 0-93 16,3 0 93-16,4 0-93 0,-7 0 43 15,0 0-43-15,5 0 44 0,-1 0-44 0,-4 0 33 0,0 0-33 16,0 0 33-16,0 0-33 0,0 0 18 0,0 0-18 0,0 0 18 16,0 0-18-16,0 0 5 0,0 0-5 15,0 0 6-15,0 5-6 0,0-5 5 0,0 0-5 16,2 14 5-16,5 10-5 0,-7-24 2 0,0 0-2 0,5 29 3 16,3 9-3-16,-8-38 1 15,0 0-1-15,7 39 2 0,2 6-2 0,-9-45-2 0,0 0 2 0,5 41-1 16,-1-2 1-16,-4-39-58 0,0 0 58 0,3 33-57 15,3-6 57-15,-6-27-170 0,0 0 170 0,5 18-169 16,4-8 169-16,-9-10-159 0,0 0 159 0,6-7-159 16,0-14 159-16,6-6-608 0</inkml:trace>
  <inkml:trace contextRef="#ctx0" brushRef="#br0" timeOffset="167265.016">11345 11370 908 0,'0'0'0'0,"0"0"0"0,-6-7 0 0,6 7 105 16,0 0-105-16,0 0 106 0,6-3-106 0,-6 3 5 0,0 0-5 15,8 0 5-15,5 0-5 0,-13 0 0 0,0 0 0 0,17-4 0 16,9 1 0-16,-26 3-1 0,0 0 1 16,30-4-1-16,3 3 1 0,-33 1 34 0,0 0-34 15,31-5 34-15,2 3-34 0,-33 2 47 0,0 0-47 0,26 0 48 16,-1 0-48-16,-25 0 48 0,0 0-48 0,21 0 49 16,-9 2-49-16,-12-2 3 0,0 0-3 0,10 0 4 15,-1 0-4-15,-9 0-65 0,0 0 65 0,7 0-65 16,-3 0 65-16,-4 0-138 0,0 0 138 0,-2-7-138 15,-5-9 138-15,0-6-647 0</inkml:trace>
  <inkml:trace contextRef="#ctx0" brushRef="#br0" timeOffset="167514.345">11507 11062 919 0,'0'0'0'0,"3"7"0"0,1 3 0 0,-4-10 107 16,0 0-107-16,5 7 107 0,-2 0-107 0,-3-7 63 16,0 0-63-1,2 18 64-15,5 3-64 0,-7-21 14 0,5 31 1 0,0 8-15 0,-5-39 0 16,0 0 0-16,7 36 0 0,-1 4 0 0,-6-40-2 16,0 0 2-16,3 34-2 0,1-3 2 0,1-6-49 15,-5-4 49-15,3-6-48 0,-3-4 48 0,4 1-99 16,1-6 99-16,-5 3-99 0,2-7 99 0,-2-2-165 0,0 0 165 15,7-2-165-15,2-10 165 0,6-2-394 0</inkml:trace>
  <inkml:trace contextRef="#ctx0" brushRef="#br0" timeOffset="167974.403">12348 11000 1099 0,'0'0'0'0,"-5"0"0"16,-4 2 0-16,9-2 142 0,0 0-142 0,0 0 143 15,5 0-143-15,-5 0 35 0,0 0-35 0,0 0 36 16,7-2-36-16,-7 2-11 0,0 0 11 0,-3-3-11 0,-2-1 11 16,5 4-34-16,0 0 34 0,-7-3-34 0,-4-2 34 15,11 5 32-15,0 0-32 0,-12-6 32 16,-5 1-32-16,17 5 38 0,0 0-38 0,-16-3 38 15,2-1-38-15,14 4 52 0,0 0-52 0,-16-1 52 0,2 1-52 0,14 0 15 16,0 0-15-16,-15 1 15 0,1 1-15 0,14-2 8 16,0 0-8-16,-19 5 8 0,1 2-8 0,-3 5 1 15,2 2-1-15,7-4 2 0,5-8-2 0,7-2 0 16,0 0 0-16,-14 22 1 0,-2 12-1 0,6-3 12 16,-2 2-12-16,6-9 12 0,5-5-12 15,1-19 33-15,0 0-33 0,7 27 33 0,5 2-33 0,-12-29 5 16,0 0-5-16,10 28 5 0,6-1-5 0,-16-27 5 15,0 0-5-15,14 22 6 0,2-1-6 0,-16-21-10 0,0 0 10 0,15 13-9 16,3-2 9-16,-18-11-70 16,0 0 70-16,14 8-69 0,-2-1 69 0,-12-7-106 0,0 0 106 15,12 2-106-15,-3 0 106 0,-9-2-169 0,0 0 169 0,5 0-169 16,0 0 169-16,-5 0-142 0,0 0 142 16,11-4-142-16,-3-8 142 0,13-3-488 0</inkml:trace>
  <inkml:trace contextRef="#ctx0" brushRef="#br0" timeOffset="168242.208">12261 11356 438 0,'0'0'0'0,"0"0"0"16,0 0 0-16,0 0 77 0,0 0-77 0,0 0 78 15,3 0-78-15,-3 0 84 0,0 0-84 0,0 0 85 16,6 0-85-16,-6 0 90 0,0 0-90 0,0 0 91 16,1 0-91-16,-1 0 90 0,0 0-90 0,0 0 91 0,0 0-91 0,0 0 94 15,0 0-94-15,0 0 94 0,0 0-94 16,0 0 56-16,0 0-56 0,0 0 57 0,0 0-57 0,0 0 43 15,0 0-43-15,0 4 43 0,2-1-43 0,-2-3 18 16,0 0-18-16,5 17 19 0,-3 7-19 0,-2-24 19 16,0 0-19-16,7 35 20 0,-2 7-20 0,-5-42 24 15,0 0-24-15,7 40 25 0,-5 3-25 0,-2-43 0 16,0 0 0-16,4 36 1 0,-1-4-1 0,-3-32-45 16,0 0 45-16,4 26-45 0,1-6 45 15,-5-20-117-15,0 0 117 0,12 4-117 0,5-13 117 0,15 4-896 16</inkml:trace>
  <inkml:trace contextRef="#ctx0" brushRef="#br0" timeOffset="168597.258">12737 11178 1110 0,'0'0'0'0,"-6"2"0"16,-1 5 0-16,7-7 116 0,0 0-116 0,0 3 116 15,4-1-116-15,-4-2 46 0,0 0-46 0,3 3 47 16,8 1-47-16,-11-4 0 0,0 0 0 0,17 5 1 0,8 2-1 16,-25-7-5-16,0 0 5 0,26 7-4 0,9-1 4 15,-35-6 2-15,0 0-2 0,33 6 2 16,3-1-2-16,-36-5 52 0,0 0-52 0,30 3 53 0,-4-3-53 15,-26 0 35-15,0 0-35 0,21 4 35 0,-7-4-35 0,-14 0-3 16,0 0 3-16,12 0-3 0,-7 0 3 0,-5 0-100 16,0 0 100-16,7 0-100 0,-7 0 100 0,0 0-129 15,0 0 129-15,-8-7-128 0,-10-5 128 0,-6-7-766 16</inkml:trace>
  <inkml:trace contextRef="#ctx0" brushRef="#br0" timeOffset="168843.599">12759 11075 975 0,'0'0'0'0,"7"0"0"0,4 2 0 0,-11-2 107 0,0 0-107 0,7 0 108 16,-4 0-108-16,-3 0 60 0,0 0-60 0,9 7 61 15,1-2-61-15,-10-5 22 0,0 0-22 0,12 17 23 16,4 9-23-16,-16-26 0 0,0 0 0 0,12 32 0 15,-1 8 0-15,-11-40-3 0,0 0 3 0,9 38-3 16,-3 1 3-16,-6-39-38 0,0 0 38 0,4 31-37 16,1-2 37-16,-5-29-80 0,0 0 80 0,4 24-80 15,4-2 80-15,-8-22-200 0,0 0 200 0,11 5-199 16,8-6 199-16,11 6-428 0</inkml:trace>
  <inkml:trace contextRef="#ctx0" brushRef="#br0" timeOffset="169470.098">13522 11034 863 0,'0'0'0'0,"-14"2"0"0,-7 1 0 0,14-3 95 15,11 0-95-15,-1-1 96 0,3-1-96 0,-1 0 47 16,2 2-47-16,-5 0 47 0,-1 0-47 0,-1 0 3 15,0 4-3-15,0-4 4 0,0 0-4 16,0 0 12-16,-3 0-12 0,3 0 12 0,-5 0-12 0,5 0 28 16,0 0-28-16,0 0 28 0,-4 1-28 0,-3 1 36 0,2 2-36 15,0-4 36-15,1 0-36 0,-4 0 38 0,1 0-38 0,1 0 39 16,1 0-39-16,2 0 25 0,-4 1-25 0,5 1 26 16,-3-2-26-16,5 0 18 0,0 0-18 0,-4 2 18 15,-3-1-18-15,7-1 1 0,0 0-1 16,-8 6 2-16,-1 0-2 0,9-6 1 0,0 0-1 0,-14 21 2 15,-4 6-2-15,18-27 4 0,0 0-4 0,-10 28 4 16,5-1-4-16,5-27 0 0,0 0 0 0,0 28 0 16,7-1 0-16,-7-27-21 0,0 0 21 0,14 21-21 15,7-6 21-15,-21-15-73 0,0 0 73 0,20 3-73 16,1-6 73-16,-21 3-96 0,0 0 96 0,23-10-96 16,1-7 96-16,-6 1-67 0,-6-3 67 0,-3 2-66 0,-1-2 66 15,-2 4-47-15,1-1 47 0,-6 1-46 16,3 0 46-16,-4-2-8 0,0-4 8 0,0 2-8 15,0 2 8-15,0 17 2 0,0 0-2 16,-4-22 2-16,4-6-2 0,0 28 37 0,0 0-37 0,-1-29 38 0,1-2-38 16,0 31 48-16,0 0-48 0,-4-25 49 0,4 1-49 15,0 24 70-15,0 0-70 0,-3-17 70 0,-1-2-70 0,4 19 98 16,0 0-98-16,-2-12 98 0,-1 3-98 16,3 9 106-16,0 0-106 0,-2-8 106 0,1 2-106 15,1 6 76-15,0 0-76 0,0-1 77 0,0-3-77 0,0 4 54 16,0 0-54-16,0 0 55 0,0 0-55 0,0 0 5 15,0 0-5-15,0 4 5 0,-2-1-5 16,2-3-1-16,0 0 1 0,2 24 0 0,-1 16 0 0,1-6-9 16,1 7 9-16,-1-10-8 0,2-4 8 0,3 2-28 0,-2 2 28 0,-2-7-28 15,-1-3 28-15,-2-21-81 0,0 0 81 16,9 27-81-16,7 6 81 0,-16-33-148 0,0 0 148 0,15 27-147 16,8-3 147-16,13 27-900 0</inkml:trace>
  <inkml:trace contextRef="#ctx0" brushRef="#br0" timeOffset="169773.811">13832 11248 494 0,'0'0'0'0,"-8"0"0"0,-8-1 0 0,16 1 139 0,0 0-139 0,-2 0 140 0,4 0-140 15,-2 0 156-15,0 0-156 0,0 0 157 0,7 0-157 16,-7 0 124-16,0 0-124 0,3 0 124 0,-1 0-124 15,-2 0 82-15,0 0-82 0,0 0 83 0,4 0-83 16,-4 0 61-16,0 0-61 0,0 0 61 0,0 0-61 0,0 0 18 16,0 0-18-16,3 5 19 0,-1 2-19 0,-2-7 32 15,0 0-32-15,7 25 32 0,2 8-32 0,-4 3 1 16,2 3-1-16,-2-11 2 0,0-6-2 0,2 5 2 16,-2-1-2-16,2 0 2 0,-5-4-2 0,-2-22-13 15,0 0 13-15,4 29-13 0,-1 4 13 0,-3-33-98 16,0 0 98-16,4 25-97 0,-3-4 97 15,-1-21-168-15,0 0 168 0,0 10-168 0,-1-10 168 0,-1 11-777 16</inkml:trace>
  <inkml:trace contextRef="#ctx0" brushRef="#br0" timeOffset="170138.572">14238 11034 1222 0,'0'0'0'0,"-7"0"0"16,-5 0 0-16,12 0 116 0,0 0-116 0,0 0 117 15,0 0-117-15,0 0 92 0,0 0-92 0,11 2 92 0,6 0-92 16,-3 1 20-16,7 1-20 0,-5-3 20 15,3 1-20-15,-4 0 30 0,3-1-30 0,-4-1 30 16,1 0-30-16,-2 0 56 0,-3 2-56 0,0 2 56 0,-1-4-56 16,3 0 36-16,2 1-36 0,-7 1 36 0,2-2-36 0,-9 0 36 15,0 0-36-15,9 0 36 0,-1-2-36 0,-8 2 16 16,0 0-16-16,9 0 17 0,-5-1-17 0,-4 1-1 16,0 0 1-16,5 0 0 0,0 0 0 0,-5 0-70 15,0 0 70-15,4-4-70 0,-8-1 70 0,4 5-184 16,0 0 184-16,-9-9-184 0,-5-4 184 0,-12-8-1034 15</inkml:trace>
  <inkml:trace contextRef="#ctx0" brushRef="#br0" timeOffset="170384.917">14092 11254 964 0,'0'0'0'0,"10"3"0"15,8 2 0-15,-18-5 139 0,0 0-139 0,19 7 140 16,9-5-140-16,-28-2 84 0,0 0-84 0,31 3 84 16,8-1-84-16,-39-2 10 0,0 0-10 0,36 2 10 15,2 1-10-15,-38-3-2 0,0 0 2 0,39 0-2 16,-6-3 2-16,-33 3-35 0,0 0 35 0,35-2-35 16,-6-2 35-16,-29 4-65 0,0 0 65 0,26-3-64 15,-1-6 64-15,-25 9-112 0,0 0 112 0,23-13-112 16,1-8 112-16,19-13-665 15</inkml:trace>
  <inkml:trace contextRef="#ctx0" brushRef="#br0" timeOffset="170812.77">14926 10849 1110 0,'0'0'0'0,"-8"2"0"0,-4 1 0 0,12-3 110 16,0 0-110-16,0 6 111 0,5-6-111 0,-5 0 45 0,0 0-45 16,7 1 46-16,-4-1-46 0,-3 0 6 0,0 0-6 0,5 0 6 15,-3 0-6-15,-2 0 45 0,0 0-45 0,0 0 45 16,4 0-45-16,-4 0 61 0,0 0-61 15,0 0 62-15,0 0-62 0,0 0 78 0,0 0-78 0,0 0 79 16,0 0-79-16,0 0 80 0,0 0-80 0,0 0 81 16,0 0-81-16,0 0 64 0,0 0-64 0,0 0 64 15,0 0-64-15,0 0 43 0,0 0-43 0,0 0 43 16,0 0-43-16,0 0 12 0,0 0-12 0,0 0 13 16,0 0-13-16,0 0 3 0,0 0-3 0,3 12 3 15,1 7-3-15,4 12 1 0,1 7-1 16,-5-13 2-16,1-4-2 0,-4 6 1 0,1 4-1 0,-2 7 1 15,-2 5-1-15,2-43-17 0,0 0 17 0,0 44-17 0,0 2 17 16,0-46-114-16,0 0 114 0,0 36-113 16,0-6 113-16,0-30-121 0,0 0 121 0,-1 6-121 0,-4-18 121 15,-2 7-1194-15</inkml:trace>
  <inkml:trace contextRef="#ctx0" brushRef="#br0" timeOffset="174887.974">3469 13028 483 0,'0'0'0'0,"0"0"0"0,0 0 0 0,0 0 76 0,0 0-76 0,0 0 77 15,0 0-77-15,0 0 41 0,0 0-41 16,0 0 42-16,8-25-42 0,-8 25 32 0,0 0-32 0,4-14 32 16,1-3-32-16,-5 17 33 15,0 0-33-15,3-16 34 0,-3-1-34 0,0 17 18 0,0 0-18 0,-3-13 19 16,-6 1-19-16,9 12 42 0,0 0-42 0,-14-11 43 15,-1 6-43-15,15 5 23 0,0 0-23 0,-26-7 24 16,-9 4-24-16,35 3 27 0,0 0-27 0,-30-2 27 16,0 4-27-16,30-2 8 0,0 0-8 0,-33 10 8 15,-5 7-8-15,38-17 10 0,0 0-10 0,-38 23 11 16,1 4-11-16,37-27 3 0,0 0-3 0,-35 38 4 16,-3 6-4-16,38-44 0 0,0 0 0 0,-30 41 1 15,1 0-1-15,29-41-1 0,0 0 1 0,-18 36 0 0,3-3 0 16,15-33 1-16,0 0-1 0,-2 27 1 15,14-3-1-15,-12-24 9 0,0 0-9 0,23 14 10 16,10-9-10-16,-33-5 9 0,0 0-9 0,38 2 9 0,9-4-9 0,-47 2 9 16,0 0-9-16,47-5 10 0,0 0-10 0,-47 5 1 15,0 0-1-15,46-2 1 0,1 4-1 16,-47-2 0-16,0 0 0 0,34 7 0 0,0 5 0 0,-34-12-2 16,0 0 2-16,29 17-2 0,-8 3 2 15,-21-20-7-15,0 0 7 0,17 23-6 0,-3-1 6 16,-14-22 0-16,0 0 0 0,13 21 0 0,-6-3 0 0,-7-18 27 15,0 0-27-15,1 18 27 0,-1-3-27 0,0-15 54 0,0 0-54 16,-5 19 55-16,-4 0-55 0,9-19 54 16,0 0-54-16,-24 20 54 0,-6 2-54 0,30-22 44 15,0 0-44-15,-38 18 45 0,-6-6-45 0,44-12 13 0,0 0-13 0,-41 6 13 16,-1-6-13-16,42 0-10 0,0 0 10 16,-38-3-10-16,-1-7 10 0,39 10-108 15,0 0 108-15,-26-14-107 0,5-5 107 0,21 19-154 16,0 0 154-16,-5-24-153 0,10-7 153 0,-5-23-655 0</inkml:trace>
  <inkml:trace contextRef="#ctx0" brushRef="#br0" timeOffset="175292.006">3667 13309 382 0,'0'0'0'0,"-9"-1"0"0,-3 1 0 16,12 0 22-16,0 0-22 0,0 0 22 0,5-6-22 16,-5 6 36-16,0 0-36 0,4-1 37 0,-1 1-37 0,-3 0 26 15,0 0-26-15,6 0 26 0,-6 0-26 0,0 0 28 16,0 0-28-16,0 0 28 0,0 0-28 0,0 0 60 16,0 0-60-16,0 0 61 0,0 0-61 0,0 0 71 15,0 0-71-15,0 0 72 0,0 0-72 0,0 0 82 16,0 0-82-16,0 0 82 0,0 0-82 0,0 0 70 15,0 0-70-15,0 0 70 0,0 0-70 0,0 0 61 16,0 0-61-16,0 0 62 0,0 0-62 16,0 0 29-16,0 0-29 0,0 0 29 0,0 0-29 0,0 0 35 15,0 0-35-15,0 0 35 0,-4 3-35 0,4-3 6 0,0 0-6 0,0 0 7 16,-2 5-7-16,2-5 11 0,0 0-11 16,0 11 11-16,0 4-11 0,0-15 16 0,0 0-16 0,0 27 17 15,0 11-17-15,0-38 0 0,0 0 0 0,0 38 1 16,0 5-1-16,0-43 8 0,0 0-8 0,-3 41 8 15,-1 2-8-15,1-7-10 0,1-4 10 0,-1-11-9 16,3-9 9-16,0-12-153 0,0 0 153 0,0 3-153 16,5-10 153-16,2 4-792 0</inkml:trace>
  <inkml:trace contextRef="#ctx0" brushRef="#br0" timeOffset="175989.43">4482 12713 169 0,'0'0'0'0,"0"0"0"15,-3-7 0-15,3 7 105 0,0 0-105 0,0-3 105 16,3 1-105-16,-3 2 110 0,0 0-110 0,0 0 111 0,0 0-111 15,0 0 96-15,0 0-96 0,0 0 97 0,0 0-97 16,0 0 88-16,0 0-88 0,0 0 88 16,0 0-88-16,0 0 55 0,0 0-55 0,0 0 55 15,-3 0-55-15,3 0 35 0,0 0-35 0,0 0 35 0,-5 0-35 0,5 0 9 16,0 0-9-16,0 0 9 0,-4 2-9 0,4-2 6 16,0 0-6-16,-3 3 6 0,-2 4-6 15,5-7 7-15,0 0-7 0,-6 7 8 0,-1 3-8 0,-1 4 7 16,-5 3-7-16,5-5 7 0,3-2-7 0,5-10 3 15,0 0-3-15,-13 28 3 0,-4 11-3 0,17-39 19 0,0 0-19 16,-12 45 20-16,0 6-20 0,12-51 13 16,0 0-13-16,-6 58 14 0,3 9-14 0,3-67 17 15,0 0-17-15,0 67 17 0,3 3-17 0,-3-70-1 0,0 0 1 16,9 82-1-16,3 9 1 0,-12-91-106 0,0 0 106 0,12 72-106 16,2-8 106-1,-14-64-124-15,0 0 124 0,13 36-124 0,-8-21 124 0,12 36-548 16</inkml:trace>
  <inkml:trace contextRef="#ctx0" brushRef="#br0" timeOffset="176943.905">4310 12955 1177 0,'71'3'0'0,"-71"-3"-370"0,0 0 370 0,68 4-369 0,7-1 369 16,70 4-177-16</inkml:trace>
  <inkml:trace contextRef="#ctx0" brushRef="#br0" timeOffset="177614.069">4622 12974 135 0,'0'0'0'0,"0"0"0"0,2 3 0 0,-2-3 51 16,0 0-51-16,0 0 51 0,7-3-51 0,-7 3 58 15,0 0-58-15,0 0 59 0,5-4-59 0,-5 4 46 16,0 0-46-16,0 0 46 0,0 0-46 0,0 0 32 16,0 0-32-16,0 0 33 0,0 0-33 0,0 0 15 0,0 0-15 15,0 0 15-15,0 0-15 0,0 0 19 16,0 0-19-16,0 0 20 0,0 0-20 0,0 0 14 0,0 0-14 16,0 0 15-16,0 0-15 0,0 0 40 0,0 0-40 0,0 0 40 15,0 0-40-15,0 0 36 0,0 0-36 0,0 0 37 16,0 0-37-16,0 0 38 0,0 0-38 0,0 0 39 15,0 0-39-15,0 0 46 0,0 0-46 0,0 0 46 16,0 0-46-16,0 0 35 0,0 0-35 0,0 0 36 16,0 0-36-16,0 0 25 0,0 0-25 0,0 0 26 15,0 0-26-15,0 0 34 0,0 0-34 0,0 0 35 16,0 0-35-16,0 0 12 0,0 0-12 0,0 0 13 16,0 0-13-16,0 0 36 0,0 0-36 0,0 0 37 15,0 0-37-15,0 0 36 0,0 0-36 0,0 0 36 16,0 0-36-16,0 0 14 0,0 0-14 0,0 0 15 15,0 0-15-15,0 0 31 0,0 0-31 0,0 0 31 16,0 0-31-16,0 0 5 0,0 0-5 0,0 0 6 16,0 0-6-16,0 0 26 0,0 0-26 0,0 0 26 15,0 0-26-15,0 0 12 0,0 0-12 0,0 0 13 0,0 0-13 0,0 0 10 16,0 0-10-16,0 0 10 0,0 0-10 16,0 0 17-16,0 0-17 0,0 0 17 0,0 0-17 0,0 0 3 15,0 0-3-15,0 0 4 0,-4 7-4 0,4-7 12 16,0 0-12-16,-5 14 13 0,-7 8-13 15,12-22 0-15,0 0 0 0,-9 24 0 0,-5 3 0 0,14-27 0 16,0 0 0-16,-9 24 1 0,-1-1-1 0,10-23 13 16,0 0-13-16,-5 18 14 0,0-4-14 0,5-14 15 15,0 0-15-15,-7 12 16 0,5-5-16 16,2-7 17-16,0 0-17 0,-4 7 17 0,4-2-17 0,0-5 15 0,0 0-15 16,0 5 16-16,0 0-16 0,0-5 4 0,0 0-4 15,4 5 5-15,5 1-5 16,-9-6-10-16,0 0 10 0,14 3-10 0,3 0 10 15,-17-3-36-15,0 0 36 0,24 2-35 0,6-2 35 0,-30 0-20 0,0 0 20 0,26 0-20 16,7 0 20 0,-33 0-54-16,0 0 54 0,30 0-53 0,-4-2 53 0,-26 2-63 0,0 0 63 0,24 0-63 15,-6-3 63-15,-18 3-79 0,0 0 79 16,14 0-79-16,-2 0 79 0,-12 0-113 0,0 0 113 0,12 0-113 16,-7 0 113-16,-5 0-177 0,0 0 177 15,9-7-177-15,3-5 177 0,6-5-337 0</inkml:trace>
  <inkml:trace contextRef="#ctx0" brushRef="#br0" timeOffset="178065.865">4766 12962 561 0,'0'0'0'0,"6"5"0"0,-1 5 0 0,-5-10 63 16,0 0-63-16,3 3 63 0,-6-6-63 0,3 3 30 16,0 0-30-16,0 0 30 0,0 0-30 0,0 0 10 15,0 0-10-15,0 0 11 0,0 0-11 0,0 0 19 16,0 0-19-16,0 0 20 0,0 0-20 0,0 0 30 16,0 0-30-16,0 0 30 0,0 0-30 0,0 0 29 0,0 0-29 15,0 0 29-15,0 0-29 0,0 0 44 0,0 0-44 16,0 0 45-16,0 0-45 0,0 0 25 0,0 0-25 0,0 0 26 15,0 0-26-15,0 0 11 0,0 0-11 16,0 0 11-16,0 0-11 0,0 0 12 0,0 0-12 0,0 0 12 16,0 0-12-16,0 0 3 0,0 0-3 0,0 5 4 15,-2 4-4-15,2-9 12 0,0 0-12 0,0 22 12 16,-3 12-12-16,3-34 32 0,0 0-32 0,-6 36 33 16,3 5-33-16,3-41 17 0,0 0-17 0,-5 41 17 15,-2 2-17-15,7-43 12 16,0 0-12-16,-5 38 12 0,1-4-12 0,4-34 18 0,0 0-18 0,-5 29 18 15,1-3-18-15,4-26 0 0,0 0 0 0,-3 24 0 16,1-9 0-16,2-15-74 0,0 0 74 0,-3 14-74 16,-1-4 74-16,4-10-123 0,0 0 123 0,-2 9-122 15,2-2 122-15,-3 5-591 0</inkml:trace>
  <inkml:trace contextRef="#ctx0" brushRef="#br0" timeOffset="178722.642">4908 12782 214 0,'0'0'0'0,"8"-4"0"15,1-1 0-15,-9 5 70 0,0 0-70 0,7-3 71 0,-2-1-71 0,-5 4 88 16,0 0-88-16,0 0 89 0,0 0-89 15,0 0 72-15,0 0-72 0,0 0 72 0,0 0-72 16,0 0 45-16,0 0-45 0,0 0 46 0,-5 0-46 0,5 0 15 16,0 0-15-16,0 0 15 0,0 0-15 0,0 0 0 15,0 0 0-15,5 11 1 0,0 1-1 0,2 6-2 16,2 6 2-16,0 0-2 0,-1 4 2 16,-8-28-8-16,0 0 8 0,13 39-7 0,4 11 7 0,-17-50-4 0,0 0 4 15,16 58-4-15,-2 7 4 0,-14-65-1 16,0 0 1-16,12 69 0 0,-3 3 0 0,-9-72 0 0,0 0 0 0,5 87 0 15,-5 11 0-15,0-98 3 16,0 0-3-16,-2 77 3 0,-7-9-3 0,2-23 21 0,-5-18-21 0,10-10 21 16,2-13-21-16,-3 3 0 0,0-7 0 15,3 0 1-15,0 0-1 0,0 0-100 0,0 0 100 0,-2-4-100 16,-5-1 100-16,7 5-107 0,0 0 107 0,0-22-106 16,0-12 106-16,-4-23-218 0</inkml:trace>
  <inkml:trace contextRef="#ctx0" brushRef="#br0" timeOffset="179178.419">5366 13090 494 0,'0'0'0'0,"-4"-2"0"0,2-3 0 0,2 5 122 0,0 0-122 16,0 0 123-16,0 0-123 0,0 0 130 15,0 0-130-15,0 0 131 0,6 2-131 0,-6-2 100 16,0 0-100-16,0 0 100 0,3 0-100 0,-3 0 85 15,0 0-85-15,0 0 86 0,5 0-86 0,-5 0 65 0,0 0-65 16,0 0 66-16,4 0-66 0,-4 0 42 0,0 0-42 0,3 0 43 16,6 0-43-16,-9 0 37 0,0 0-37 15,11 0 37-15,8 0-37 0,-19 0 15 0,0 0-15 0,19 2 15 16,5 1-15-16,-24-3 20 0,0 0-20 0,25 5 20 16,-3-5-20-16,-22 0-1 0,0 0 1 0,21 2-1 15,0 0 1-15,-21-2-9 0,0 0 9 0,14 0-9 16,-2 0 9-16,-12 0-35 15,0 0 35-15,7 0-34 0,-2 0 34 0,-5 0-81 0,0 0 81 0,4 0-80 16,1 0 80-16,-5 0-160 0,0 0 160 0,0 0-159 16,0 0 159-16,0 0-772 0</inkml:trace>
  <inkml:trace contextRef="#ctx0" brushRef="#br0" timeOffset="179452.699">5340 13270 763 0,'0'0'0'0,"8"-12"0"0,13-5 0 16,-16 8 95-16,-5 9-95 0,4-3 96 0,-1-2-96 0,-3 5 64 16,6-4-64-16,-6 4 65 0,0 0-65 0,0 0 28 15,0 4-28-15,0-4 28 0,3 5-28 0,-1 0 1 16,5 2-1-16,-2 0 1 0,4-2-1 0,-9-5 3 0,0 0-3 15,12 7 4-15,5 1-4 0,-17-8 2 0,0 0-2 16,21 5 2-16,0 2-2 0,-21-7 0 0,0 0 0 16,21 9 0-16,5-1 0 0,-26-8-38 0,0 0 38 15,26 7-38-15,2 0 38 0,-28-7-127 16,0 0 127-16,23-3-127 0,-6-13 127 0,25-3-525 0</inkml:trace>
  <inkml:trace contextRef="#ctx0" brushRef="#br0" timeOffset="180074.8">5862 12924 852 0,'0'0'0'0,"0"3"0"0,-3 2 0 0,3-5 38 16,0 0-38-16,0 0 38 0,3-5-38 0,-3 0-8 15,4 0 8-15,1 0-8 16,-2 3 8-16,-3 2-15 0,0 0 15 0,9-5-15 0,3 0 15 16,-12 5-2-16,0 0 2 0,11-2-1 0,1-5 1 0,-12 7 10 15,0 0-10-15,16-3 10 0,1-2-10 0,-17 5 43 16,0 0-43-16,14 0 43 0,2-4-43 0,-16 4 24 0,0 0-24 15,17 4 25-15,-1-1-25 0,-16-3 35 0,0 0-35 16,14 7 36-16,-2 0-36 0,-12-7 21 0,0 0-21 0,12 10 21 16,-3 4-21-16,-9-14 5 0,0 0-5 0,9 15 5 15,-1 4-5-15,-8-19 26 0,0 0-26 16,4 22 26-16,-4 4-26 0,0-26 18 16,0 0-18-16,-4 27 19 0,-3 1-19 0,7-28 16 0,0 0-16 0,-8 26 17 15,-3-2-17-15,11-24 35 0,0 0-35 0,-12 24 35 16,0-7-35-16,12-17 11 0,0 0-11 0,-18 17 11 15,3-3-11-15,1-1 30 0,-4-1-30 0,6-5 30 16,7-5-30-16,5-2 36 0,0 0-36 0,-11 2 36 16,1-1-36-16,10-1 42 0,0 0-42 0,-9 0 43 15,-1-1-43-15,10 1 17 0,0 0-17 16,-9 0 17-16,4-2-17 0,5 2 32 0,0 0-32 0,-5 0 33 0,-2 0-33 16,7 0 2-16,0 0-2 0,-2 0 2 15,-2 0-2-15,4 0 0 0,0 0 0 0,0 0 0 0,0 0 0 16,0 0-13-16,0 0 13 0,6 0-12 0,1 0 12 15,-7 0-11-15,0 0 11 0,14 2-10 0,1 1 10 16,-15-3-17-16,0 0 17 0,18 7-17 0,3-4 17 0,-21-3-24 16,0 0 24-16,26 9-23 0,0-2 23 0,-26-7-122 15,0 0 122-15,21 0-122 0,-4-6 122 16,21 1-900-16</inkml:trace>
  <inkml:trace contextRef="#ctx0" brushRef="#br0" timeOffset="181413.046">7268 12823 583 0,'0'0'0'16,"7"-7"0"-16,5-3 0 0,-12 10 88 0,0 0-88 15,5-5 88-15,-1 3-88 0,-4 2 65 0,0 0-65 0,0 0 66 16,0 0-66-16,-4 2 61 0,-8 1-61 0,7-1 61 16,5-1-61-16,-5-1 52 0,3 0-52 0,2 0 52 15,0 0-52-15,0 0 54 0,-2 4-54 0,2-4 54 16,0 0-54-16,-3 1 44 0,-6 3-44 0,6-4 45 16,1 0-45-16,-5 2 37 0,2-2-37 0,1 1 37 15,1-1-37-15,1 2 39 0,-5 0-39 0,7-2 40 16,0 0-40-16,-2 0 39 0,-1 1-39 0,-2 1 39 15,-2-2-39-15,-2 2-45 0,0 1 45 0,1-1-44 16,2 0 44-16,-1-2-25 0,2 0 25 0,2 0-24 0,3 0 24 0,0 0-20 16,-6 1 20-16,6-1-20 15,0 0 20-15,0 0-7 0,-3 2 7 0,3-2-7 0,-4 2 7 0,4-2-1 16,-1 3 1-16,1-3-1 0,-4 0 1 0,4 0 10 16,-5 0-10-16,5 0 10 0,-4 2-10 15,4-2 36-15,0 0-36 0,0 0 36 0,0 0-36 0,0 0 6 16,0 0-6-16,0 0 6 0,0 0-6 0,0 0 19 15,6 0-19-15,1 0 20 0,-2 2-20 0,0-2 3 0,4 0-3 16,1 0 4-16,4 1-4 0,-2-1 6 16,6 0-6-16,-1 0 7 0,-1 2-7 0,-16-2 3 0,0 0-3 15,21 4 3-15,5 1-3 0,-26-5 2 0,0 0-2 0,26 3 2 16,4 2-2 0,-30-5 1-16,0 0-1 0,24 5 2 15,-1 2-2-15,-23-7 0 0,0 0 0 0,15 7 0 16,3-2 0-16,-18-5-36 0,0 0 36 0,12 4-35 0,-2-1 35 0,-10-3-120 0,0 0 120 0,13 2-120 15,2-2 120-15,-15 0-158 0,0 0 158 0,9-10-158 16,2-9 158-16,9-9-575 0</inkml:trace>
  <inkml:trace contextRef="#ctx0" brushRef="#br0" timeOffset="181848.879">7522 12727 785 0,'0'0'0'0,"0"0"0"0,-5 2 0 15,5-2 109-15,0 0-109 0,-3 0 109 0,-2-2-109 0,5 2 63 16,0 0-63-16,-6-2 64 16,3 2-64-16,3 0 30 0,0 0-30 0,-7-3 30 0,5 3-30 0,2 0 7 15,0 0-7-15,-7 0 8 0,5-2-8 0,2 2 50 16,0 0-50-16,-7 0 50 15,6-2-50-15,1 2 43 0,0 0-43 0,-4 0 44 0,-1-1-44 0,5 1 5 16,0 0-5-16,0 0 6 0,5 1-6 0,-5-1 0 16,0 0 0-16,12 7 1 0,6-2-1 0,-18-5 0 0,0 0 0 15,21 11 0-15,5 1 0 16,-26-12-8-16,0 0 8 0,24 12-7 0,2 0 7 0,-5 0-17 0,0 3 17 16,-7-8-16-16,-5-2 16 0,3-2-1 15,-3 1 1-15,-4-1-1 0,-5-1 1 0,0-2-1 0,3 3 1 0,-3-3-1 16,4 5 1-16,-2 2-3 0,1-3 3 0,1 1-3 15,-4-2 3-15,0 2-2 0,0-1 2 0,-4 3-2 16,1 5 2-16,3-12-17 0,0 0 17 0,-11 19-17 16,-4 10 17-16,15-29-67 0,0 0 67 15,-14 24-66-15,1 0 66 0,13-24-149 0,0 0 149 0,-26 24-149 16,-3 1 149-16,29-25-111 0,0 0 111 0,-30 16-110 16,0-4 110-16,-29 15-405 0</inkml:trace>
  <inkml:trace contextRef="#ctx0" brushRef="#br0" timeOffset="191279.231">9059 12406 1177 0,'0'0'0'0,"3"-3"-79"15,4 1 79-15,-5 1-78 0,2 1 78 0,-4 0-2 16,3-2 2-16,-3 2-2 0,0 0 2 0,0 0 1 16,0 0-1-16,0 0 2 0,0 0-2 0,0 0 7 15,0 0-7-15,0 0 7 0,0 0-7 0,0 0 40 16,0 0-40-16,0 0 41 0,-3 0-41 0,3 0 23 15,-6-2-23-15,3 0 24 0,-1 2-24 0,-1-3 19 16,2 3-19-16,-2 0 20 0,1-2-20 0,-1 2 17 0,-2 0-17 0,5 0 17 16,-1 0-17-16,-3 2 9 0,3 1-9 0,3-3 9 15,-4 0-9-15,4 0 1 0,0 0-1 16,-5 2 1-16,-4 3-1 0,-6 4 3 0,-3 3-3 0,10-7 4 16,1 2-4-16,7-7 0 0,0 0 0 0,-19 12 1 15,-6 3-1 1,25-15 1-16,0 0-1 0,-26 17 2 0,0 2-2 0,26-19 1 0,0 0-1 0,-28 23 2 15,-2 2-2-15,30-25 1 16,0 0-1-16,-26 28 1 0,0 1-1 0,26-29 3 0,0 0-3 0,-24 34 4 16,6 5-4-16,18-39 5 0,0 0-5 0,-8 42 6 15,4 2-6-15,4-44 7 0,0 0-7 0,7 43 8 16,4 1-8-16,-11-44 1 0,0 0-1 0,20 36 1 16,8-3-1-16,-28-33-5 0,0 0 5 0,30 27-5 0,5-4 5 15,-35-23-34-15,0 0 34 0,29 15-34 16,-6-5 34-16,-23-10 0 0,0 0 0 0,21 9 1 0,-5-6-1 0,-16-3 17 15,0 0-17-15,14 2 17 0,-2-4-17 16,-12 2 50-16,0 0-50 0,8-3 51 0,-1-2-51 16,-1-2 34-16,-5-2-34 0,1 3 35 0,0-1-35 0,-4-2 34 15,-1 1-34-15,-3-4 35 0,3 0-35 16,-6 0 39-16,2 0-39 0,2 0 39 0,0-2-39 0,-2 2 3 16,2 2-3-16,-2 3 4 0,5 3-4 15,2 4 5-15,0 0-5 0,-12-10 5 0,-6-2-5 0,18 12-2 16,0 0 2-16,-19-10-1 0,0 3 1 0,19 7-60 0,0 0 60 15,-24-7-59-15,-3 4 59 0,27 3-120 16,0 0 120-16,-20-2-119 0,-5-3 119 16,-18-2-837-16</inkml:trace>
  <inkml:trace contextRef="#ctx0" brushRef="#br0" timeOffset="191946.238">9134 12542 483 0,'0'0'0'0,"-5"2"0"0,1 1 0 0,4-3 88 16,0 0-88-16,0 0 88 0,2-3-88 0,-2 3 88 16,0 0-88-16,0 0 89 0,7-4-89 0,-7 4 59 15,0 0-59-15,0 0 60 0,3-5-60 0,-3 5 39 16,0 0-39-16,0 0 39 0,0 0-39 0,0 0 10 15,0 0-10-15,0 0 10 0,0 0-10 0,0 0 12 0,0 0-12 16,0 0 13-16,0 0-13 0,0 0 8 0,0 0-8 16,0 0 9-16,0 0-9 0,0 0 8 15,0 0-8-15,0 0 8 0,0 0-8 0,0 0 15 0,0 0-15 16,0 0 15-16,-3 5-15 0,3-5 8 0,0 0-8 0,-7 12 8 16,0 0-8-16,7-12 3 0,0 0-3 0,-7 19 4 15,-7 5-4-15,14-24 3 0,0 0-3 0,-12 26 3 31,0 3-3-31,12-29 1 0,0 0-1 0,-9 27 2 0,-3 2-2 0,7-3 3 0,1-4-3 0,-1-8 4 16,5-7-4-16,-4 1 2 0,4-2-2 0,0-1 2 16,0-2-2-16,0 4 1 0,0 0-1 0,0-2 2 15,0-2-2-15,0 2 9 0,-3 2-9 0,3-3 10 16,0-1-10-16,0 2 8 0,3-1-8 0,-3-1 8 16,0 1-8-16,0-4 15 0,0 0-15 0,0 0 15 0,4 1-15 15,1 3 3-15,-1-4-3 0,1 0 4 0,2 0-4 16,-7 0 13-16,0 0-13 0,10 0 13 15,2 0-13-15,-12 0 0 0,0 0 0 0,13-4 0 0,-1 3 0 16,-12 1-5-16,0 0 5 0,8-2-5 0,1 0 5 0,-9 2-61 16,0 0 61-16,9-2-61 0,-4 2 61 15,-5 0-131-15,0 0 131 0,7-1-130 0,2-3 130 16,3-1-577-16</inkml:trace>
  <inkml:trace contextRef="#ctx0" brushRef="#br0" timeOffset="192288.518">9118 12602 460 0,'0'0'0'16,"4"10"0"-16,1 9 0 0,-5-19 80 0,0 0-80 0,0 2 80 16,0-4-80-16,0 2 91 0,0 0-91 0,-2-5 92 15,-1-2-92-15,3 7 82 0,0 0-82 0,-2-5 82 16,0 1-82-16,2 4 66 0,0 0-66 0,-2-3 66 15,2 3-66-15,0 0 43 0,0 0-43 0,0 0 44 16,0-5-44-16,0 5 31 0,0 0-31 0,0 0 31 16,0 0-31-16,0 0 0 0,0 0 0 0,0 5 0 15,2-3 0-15,-2-2-23 0,0 0 23 16,7 24-22-16,-2 13 22 0,-5-37-4 0,0 0 4 0,9 48-3 16,3 14 3-16,-12-62-17 0,0 0 17 0,7 67-17 15,4 8 17-15,-11-75-15 0,0 0 15 0,12 67-15 0,-3 0 15 16,-9-67-15-16,0 0 15 0,8 51-15 0,1-8 15 15,-9-43-51-15,0 0 51 0,7 34-51 0,-2-10 51 16,-5-24-146-16,0 0 146 0,4 7-145 0,4-14 145 16,5 7-436-16</inkml:trace>
  <inkml:trace contextRef="#ctx0" brushRef="#br0" timeOffset="193007.057">9728 12461 617 0,'0'0'0'0,"-4"-3"0"15,-1-2 0-15,5 5 57 0,0 0-57 0,0-4 58 16,2 3-58-16,-2 1 38 0,0 0-38 0,0 0 39 15,7-2-39-15,-7 2 29 0,0 0-29 0,0 0 29 16,3 0-29-16,-3 0 7 0,0 0-7 0,0 0 7 16,0 0-7-16,0 0 40 0,0 0-40 0,-3-4 40 15,-4 3-40-15,7 1 42 0,0 0-42 0,-5-2 42 16,0-1-42-16,5 3 62 0,0 0-62 0,-9-2 63 16,-3-3-63-16,12 5 51 0,0 0-51 0,-9-4 51 15,0 3-51-15,9 1 24 0,0 0-24 0,-12-2 25 16,3 2-25-16,9 0 20 0,0 0-20 0,-12 0 20 0,3 0-20 15,9 0 4-15,0 0-4 0,-8 3 5 0,-1 1-5 16,-7 3 3-16,2-1-3 0,6-2 3 16,4-2-3-16,4-2 0 0,0 0 0 0,-16 18 0 15,-6 13 0-15,22-31 1 0,0 0-1 0,-18 28 2 16,3-1-2-16,15-27 1 0,0 0-1 16,-12 28 1-16,3-1-1 0,9-27 1 0,0 0-1 0,-2 24 1 0,2-5-1 0,0-19-2 15,0 0 2-15,9 15-1 0,12-5 1 16,-21-10-36-16,0 0 36 0,26 2-36 0,3-9 36 0,-29 7-5 15,0 0 5-15,27-8-5 0,2-4 5 0,-29 12-12 16,0 0 12-16,25-11-12 0,-8 3 12 0,-17 8 0 16,0 0 0-16,14-7 0 0,-5 2 0 0,-9 5 16 0,0 0-16 15,7-5 17-15,-6 1-17 0,-1 4 46 0,0 0-46 16,2-3 46-16,0 3-46 0,-2 0 39 0,0 0-39 16,0 0 40-16,0-7-40 0,0 7 40 15,0 0-40-15,0 0 41 0,-2-3-41 0,2 3 51 0,0 0-51 16,-2-4 52-16,1 3-52 0,1 1 36 0,0 0-36 0,-4-6 37 15,2 1-37-15,2 5 27 0,0 0-27 0,-1-1 27 16,1-6-27-16,0 7 16 0,0 0-16 16,0-4 17-16,0 3-17 0,0 1 5 0,0 0-5 0,0 0 5 15,-2-4-5-15,2 4-4 0,0 0 4 0,0 0-4 16,0 0 4-16,0 0-34 0,0 0 34 0,0 5-34 16,2 6 34-16,-2-11-47 15,0 0 47-15,3 18-47 0,2 10 47 16,-5-28-137-16,0 0 137 0,7 25-136 0,2 3 136 0,-9-28-112 0,0 0 112 0,9 19-112 0,-4-7 112 15,11 19-786-15</inkml:trace>
  <inkml:trace contextRef="#ctx0" brushRef="#br0" timeOffset="193574.541">9801 12734 617 0,'0'0'0'0,"-2"-4"0"0,-5-1 0 0,7 5 52 0,0 0-52 15,-1-5 52-15,1 3-52 0,0 2 13 0,0 0-13 16,0 0 13-16,0 0-13 0,0 0 3 0,0 0-3 16,0 0 4-16,0 0-4 0,0 0 0 0,0 0 0 0,0 0 0 15,0 0 0-15,0 0 38 0,0 0-38 0,0 0 39 16,0 0-39-16,0 0 52 0,0 0-52 0,0 0 53 15,0-3-53-15,0 3 71 0,0 0-71 0,0 0 72 16,0-2-72-16,0 2 54 16,0 0-54-16,0 0 55 0,0-5-55 0,0 5 27 0,0 0-27 0,0 0 27 15,0 0-27-15,0 0 36 0,0 0-36 0,0 0 37 16,0 0-37-16,0 0 12 0,0 0-12 0,0 0 13 16,0 0-13-16,0 0 19 0,0 0-19 0,0 0 20 15,0 0-20-15,0 0 24 0,0 0-24 0,0 0 25 16,0 0-25-16,0 0 31 0,0 0-31 0,0 0 31 15,0 0-31-15,0 0 12 0,0 0-12 0,0 0 13 16,0 0-13-16,0 0 30 0,0 0-30 0,0 0 30 0,0 0-30 16,0 0 11-16,0 0-11 0,0 0 11 0,0 0-11 15,0 0 11-15,0 0-11 0,0 0 11 0,0 0-11 0,0 0 17 16,0 0-17-16,0 5 17 0,1 4-17 0,-1 6 1 16,4 2-1-16,-4 0 1 15,0-1-1-15,0 6 3 0,0 5-3 0,0 1 4 16,0 3-4-16,0-31 18 0,0 0-18 0,3 29 19 0,-3-2-19 0,0-27 8 15,0 0-8-15,2 26 8 0,2-4-8 0,-4-22 9 16,0 0-9-16,0 19 10 0,3-2-10 0,-3-17-45 16,0 0 45-16,0 14-45 0,0-6 45 0,0-8-145 15,0 0 145-15,0 0-145 0,-7-13 145 16,2-1-920-16</inkml:trace>
  <inkml:trace contextRef="#ctx0" brushRef="#br0" timeOffset="193968.487">10233 12693 203 0,'0'0'0'0,"-5"-2"0"0,-7-3 0 15,12 5 91-15,0 0-91 0,0 0 92 0,1-4-92 16,-1 4 81-16,0 0-81 0,11-1 82 0,3 1-82 0,-14 0 100 16,0 0-100-16,17-4 101 0,8 1-101 0,-25 3 107 15,0 0-107-15,26-4 108 0,3-6-108 0,-29 10 76 16,0 0-76-16,30-7 76 0,3 0-76 0,-33 7 54 15,0 0-54-15,32-8 54 0,1 3-54 0,-33 5 46 16,0 0-46-16,24-2 46 0,-1-3-46 0,-23 5 28 16,0 0-28-16,21-2 28 0,-9 0-28 0,-12 2 9 15,0 0-9-15,12-1 9 0,-3 1-9 0,-9 0-42 0,0 0 42 16,5 0-42-16,-2-2 42 0,-3 2-139 16,0 0 139-16,-3-4-139 0,-2-2 139 0,-8-5-677 0</inkml:trace>
  <inkml:trace contextRef="#ctx0" brushRef="#br0" timeOffset="194291.36">10352 12506 729 0,'0'0'0'0,"8"3"0"15,10 1 0-15,-15-4 131 0,-3 0-131 0,0 0 131 16,0-5-131-16,0 1 110 0,-3 1-110 0,3-1 110 15,-4 3-110-15,4 1 65 0,-1-4-65 0,1 4 66 0,0 0-66 16,0 0 23-16,0 0-23 0,0 0 24 0,0 0-24 16,0 0 1-16,0 0-1 0,0 0 2 15,0 0-2-15,0 0-1 0,-4 0 1 0,4 0 0 0,0 0 0 16,0 0-24-16,0 0 24 0,0 14-23 0,0 8 23 16,0-22-24-16,0 0 24 0,0 40-23 0,0 11 23 15,0-8-9-15,4 1 9 16,-4-6-9-16,0-5 9 0,0-4-53 0,-4 0 53 0,4-9-52 0,4-4 52 0,-4-16-145 15,0 0 145-15,5 17-145 0,7-2 145 0,-12-15-96 16,0 0 96-16,17 35-471 0,-34-70 471 16</inkml:trace>
  <inkml:trace contextRef="#ctx0" brushRef="#br0" timeOffset="194653.515">10812 12288 1065 0,'0'0'0'0,"0"0"0"0,-32-17 0 0,32 17 105 0,0 0-105 0,-9-5 106 15,9 3-106-15,0 2 65 0,0 0-65 0,0 0 65 16,9 4-65-16,-9-4 34 0,0 0-34 0,2 1 34 15,5 3-34-15,-7-4 1 0,0 0-1 0,5 7 1 16,7 1-1-16,-5 6 22 0,2 3-22 0,0-1 23 0,-4-3-23 16,-5-13 32-16,0 0-32 0,3 34 33 0,6 8-33 15,-9-42 29-15,0 0-29 0,4 49 29 0,1 6-29 16,-5-55 33-16,0 0-33 0,3 55 34 16,-3 0-34-16,0-55 13 0,0 0-13 0,6 44 14 15,-3-4-14-15,2-9-41 0,-1-11 41 0,1-4-41 16,2-6 41-16,-7-10-149 0,0 0 149 0,14-5-149 0,7-12 149 0,-21 17-116 15,0 0 116-15,17-31-115 0,1-12 115 16,18-29-757-16</inkml:trace>
  <inkml:trace contextRef="#ctx0" brushRef="#br0" timeOffset="195093.338">11188 12276 841 0,'0'0'0'0,"-7"4"0"0,-4 4 0 0,11-8 81 0,0 0-81 0,-3 2 82 16,6 1-82-16,-3-3 65 0,0 0-65 0,0 0 66 16,4 4-66-16,-4-4 46 0,0 0-46 0,0 0 47 15,5 3-47-15,-5-3 8 0,0 5-8 0,0-1 9 16,0-2-9-16,0-2 29 0,-3 5-29 0,3-5 29 16,-4 0-29-16,4 0 18 0,0 0-18 0,-2 3 19 15,-1 1-19-15,3-4 35 0,0 0-35 0,-9 6 36 16,2 5-36-16,7-11 12 0,0 0-12 0,-10 19 12 15,-8 6-12-15,18-25 12 0,0 0-12 0,-12 34 13 16,-3 9-13-16,15-43 1 0,0 0-1 0,-6 45 1 0,1 6-1 16,5-51 3-16,0 0-3 0,5 50 4 0,4-6-4 15,-9-44 0-15,0 0 0 0,14 38 0 0,10-9 0 16,-24-29-50-16,0 0 50 0,30 19-49 0,3-10 49 16,-33-9-33-16,0 0 33 0,35 0-33 0,3-9 33 0,-38 9-5 15,0 0 5-15,33-15-4 0,-3-6 4 16,-30 21 2-16,0 0-2 0,23-22 2 0,-8-2-2 0,-15 24 37 15,0 0-37-15,11-22 38 16,-4-1-38-16,-7 23 31 0,0 0-31 0,-6-18 31 0,-2-5-31 0,-4 6 1 16,-1 2-1-16,5 6 1 0,1 6-1 15,-2-1-59-15,-1 3 59 0,-11 1-59 0,-13 0 59 0,34 0-137 16,0 0 137-16,-38 5-136 0,-9 2 136 0,47-7-104 16,0 0 104-16,-38 8-103 0,3-4 103 0,-36 8-545 15</inkml:trace>
  <inkml:trace contextRef="#ctx0" brushRef="#br0" timeOffset="195975.216">11829 12177 807 0,'0'0'0'0,"-4"-2"0"0,-1 0 0 0,5 2 72 16,0 0-72-16,0-3 73 0,-3-2-73 0,3 5 25 16,0 0-25-16,-2-3 26 0,2-3-26 0,0 6 10 15,0 0-10-15,-2-1 10 0,2-3-10 0,0 4 20 0,0 0-20 16,0 0 20-16,-1-5-20 0,1 5 58 15,0 0-58-15,0 0 58 0,-6-3-58 0,6 3 75 0,0 0-75 0,0 0 76 16,-3 0-76-16,3 0 78 0,0 0-78 16,0 0 78-16,-4-4-78 0,4 4 35 0,0 0-35 0,0 0 36 15,0 0-36-15,0 0 0 0,0 0 0 0,0 11 0 16,0 4 0-16,0-15-4 0,0 0 4 0,0 34-3 16,4 16 3-16,-4-4-9 0,0 4 9 0,0-9-9 15,0-3 9-15,0-38-10 0,0 0 10 0,0 49-10 16,3 4 10-16,-3-53-1 15,0 0 1-15,6 47-1 0,-3-6 1 0,-3-41-1 0,0 0 1 0,5 34 0 16,0-5 0-16,-5-29 0 0,0 0 0 0,4 22 0 16,-1-8 0-16,-3-14 0 0,0 0 0 0,4 5 0 0,1-6 0 15,-5 1-19-15,0 0 19 0,4-12-18 0,1-7 18 16,-5 19-25-16,0 0 25 0,3-26-24 16,-3-1 24-16,0 27-24 0,0 0 24 0,6-26-23 0,-3-1 23 15,-3 27-25-15,0 0 25 0,9-26-24 0,-1 2 24 0,-8 24-34 16,0 0 34-16,18-21-33 0,3 4 33 15,-21 17-42-15,0 0 42 0,21-15-42 0,5 3 42 16,-26 12-34-16,0 0 34 0,21-9-34 0,0 6 34 0,-4 1-15 16,-3 4 15-16,-2 1-15 0,-3 2 15 15,0 7-3-15,-2 0 3 0,1-1-3 0,-4 2 3 16,-4-13 2-16,0 0-2 0,5 24 2 0,-2 7-2 16,-3-31 43-16,0 0-43 0,2 28 44 15,0 1-44-15,-2-29 54 0,0 0-54 0,-2 29 55 0,0-2-55 0,-4-1 38 0,0-2-38 16,3-10 38-16,3-8-38 0,0-6 12 0,0 0-12 15,-14 14 12-15,-7 3-12 0,21-17 7 0,0 0-7 0,-28 9 7 16,-7-4-7 0,35-5-2-16,0 0 2 0,-33 0-1 0,2-10 1 0,31 10-42 0,0 0 42 0,-30-14-41 15,1-5 41-15,29 19-77 0,0 0 77 0,-21-20-77 16,3-4 77-16,18 24-161 0,0 0 161 0,-7-24-160 16,7-2 160-16,-7-22-519 0</inkml:trace>
  <inkml:trace contextRef="#ctx0" brushRef="#br0" timeOffset="196353.422">12203 12631 830 0,'0'0'0'0,"-17"-4"0"0,-9 3 0 15,26 1 108-15,0 0-108 0,0 0 109 0,12 1-109 0,-12-1 93 16,0 0-93-16,9 4 93 0,0-4-93 0,-9 0 71 15,0 0-71-15,8 2 72 0,-4-2-72 0,-4 0 59 16,0 0-59-16,3 1 59 0,-1-1-59 0,-2 0 50 16,0 0-50-16,0 0 51 0,3 4-51 15,-3-4 44-15,0 0-44 0,0 0 44 0,0 0-44 0,0 0 47 16,0 0-47-16,0 0 48 0,0 0-48 0,0 0 18 16,0 0-18-16,0 0 19 0,0 0-19 0,0 0 32 0,0 0-32 15,0 0 32-15,0 0-32 0,0 0 28 0,0 0-28 16,0 0 28-16,0 0-28 0,0 0 8 0,0 0-8 15,0 3 8-15,0 4-8 0,0-7 18 0,0 0-18 0,0 22 19 16,6 7-19-16,1 6 0 16,-2 4 0-16,-2-13 0 0,1-7 0 0,-2 1-17 0,-2-3 17 0,0 12-16 15,0 9 16-15,0-38-52 0,0 0 52 0,0 36-51 16,3 7 51-16,-3-43-108 0,0 0 108 0,0 34-107 16,2-5 107-16,-2-29-196 0,0 0 196 15,3 19-195-15,1-14 195 0,5 19-826 0</inkml:trace>
  <inkml:trace contextRef="#ctx0" brushRef="#br0" timeOffset="196820.357">12526 12571 595 0,'0'0'0'0,"0"-3"0"0,-2-8 0 0,2 11 139 0,0 0-139 15,0-3 139-15,0 1-139 0,0 2 94 16,0 0-94-16,0 0 94 0,5-3-94 0,-5 3 67 0,0 0-67 0,7 0 67 16,4-2-67-16,-11 2 51 0,0 0-51 15,15-3 51-15,-1-1-51 0,4-1 36 0,3-2-36 0,-2 4 37 16,0-1-37-16,-19 4 15 0,0 0-15 0,26-3 16 16,4 1-16-16,-30 2 22 0,0 0-22 0,31-2 22 15,4 2-22-15,-35 0 13 0,0 0-13 0,31 0 14 16,-1-1-14-16,-30 1 10 0,0 0-10 0,24 0 10 15,-6 0-10-15,-18 0 0 0,0 0 0 0,15 0 0 16,-6 0 0-16,-9 0-51 0,0 0 51 0,5 0-50 16,-1-4 50-16,-4 4-96 0,0 0 96 15,-14-3-96-15,-9-2 96 0,23 5-144 16,0 0 144-16,-19-9-143 0,-5 2 143 0,-20-5-589 0</inkml:trace>
  <inkml:trace contextRef="#ctx0" brushRef="#br0" timeOffset="197107.596">12665 12384 875 0,'0'0'0'0,"5"0"0"0,2 0 0 0,-7 0 146 16,2-5-146-16,-2 5 147 0,0-5-147 0,0 5 98 15,-2-3-98-15,2 3 98 0,0 0-98 0,0 0 71 0,0 0-71 16,0 0 72-16,0 0-72 0,0 0 6 15,0 0-6-15,0 0 6 0,0 0-6 0,0 0 0 0,0 0 0 16,0 3 0-16,-3 2 0 0,1 2-8 0,2 7 8 0,0 8-7 16,0 5 7-16,0-27-27 0,0 0 27 0,2 36-27 15,1 5 27-15,-3-41-37 0,0 0 37 0,4 43-37 32,1 3 37-32,-5-46-82 0,0 0 82 0,4 38-82 0,1-5 82 15,-5-33-138-15,0 0 138 0,5 24-138 0,2-9 138 0,5 25-608 0</inkml:trace>
  <inkml:trace contextRef="#ctx0" brushRef="#br0" timeOffset="199333.795">13449 12151 203 0,'0'0'0'0,"-3"0"0"0,-4 0 0 0,7 0 35 16,0 0-35-16,0 0 36 0,0 0-36 0,0 0 18 16,0 0-18-16,0 0 19 0,7 4-19 0,-7-4 33 0,0 0-33 15,3 0 33-15,-1 0-33 0,-2 0 26 16,0 0-26-16,0 0 26 0,3 1-26 0,-3-1 56 0,0 0-56 16,0 0 56-16,0 0-56 0,0 0 59 0,0 0-59 0,0 0 59 15,0 0-59-15,0 0 51 0,0 0-51 0,0 0 51 16,0 0-51-16,0 0 39 0,0 0-39 15,0 0 39-15,0 0-39 0,0 0 18 0,0 0-18 0,0 4 18 16,-3 3-18-16,3-7 12 0,0 0-12 0,-5 15 13 16,-4 0-13-16,9-15 16 0,0 0-16 0,-9 21 17 15,-3 5-17-15,12-26 14 0,0 0-14 0,-16 25 15 16,-1 6-15-16,17-31 25 0,0 0-25 0,-14 21 26 16,2-1-26-16,12-20 20 0,0 0-20 0,-12 19 20 15,1-3-20-15,11-16 26 0,0 0-26 0,-10 15 26 16,-1 0-26-16,11-15 22 0,0 0-22 0,-10 16 23 15,1-4-23-15,9-12 34 0,0 0-34 0,-9 12 35 0,4-4-35 16,5-8 19-16,0 0-19 0,-7 7 20 16,5-2-20-16,2-5 41 0,0 0-41 0,-3 4 42 0,1-1-42 15,2-3 22-15,0 0-22 0,0 0 23 0,-2 4-23 16,2-4 18-16,0 0-18 0,7 1 19 16,2 1-19-16,-9-2 35 0,0 0-35 0,12 0 35 0,6 0-35 0,-18 0 1 15,0 0-1-15,15 0 2 0,8 0-2 0,-6-2 3 16,4 1-3-16,-8 1 3 0,-3 0-3 0,0 0 0 15,-1-2 0-15,0 2 0 0,-4-2 0 0,2 2-15 16,-5 0 15-16,5 0-14 0,-4-3 14 16,3 1-46-16,-5 0 46 0,3 1-46 0,-1-1 46 0,-1 0-95 15,1 2 95-15,1-3-94 0,1 3 94 0,-5 0-97 16,0 0 97-16,9-5-96 0,3-2 96 0,9-5-666 0</inkml:trace>
  <inkml:trace contextRef="#ctx0" brushRef="#br0" timeOffset="199814.72">13500 12268 1121 0,'0'0'0'0,"0"0"-129"0,0 0 129 0,7 0-129 0,5 0 129 16,-12 0-45-16,0 0 45 0,7 0-44 15,1 0 44-15,-8 0-4 0,0 0 4 0,2 0-4 0,2 0 4 0,-4 0 8 16,0 0-8-16,0 0 8 0,3 0-8 16,-3 0 81-16,0 0-81 0,0 0 81 15,0 0-81-15,0 0 89 0,0 0-89 0,0 0 89 0,0 0-89 0,0 0 66 16,0 0-66-16,0 0 67 0,0 0-67 0,0 0 62 15,0 0-62-15,0 0 62 0,0 0-62 0,0 0 28 16,0 0-28-16,0 0 28 0,0 0-28 0,0 0 5 16,0 0-5-16,0 0 5 0,0 0-5 0,0 0-1 15,0 5 1-15,0 10 0 0,0 13 0 0,0 3-5 0,0 8 5 16,0-3-4-16,4 3 4 0,-4-39-9 0,0 0 9 16,0 47-9-16,1 9 9 0,-1-56-9 15,0 0 9-15,4 55-8 0,-1 3 8 0,-3-8-4 16,4-4 4-16,-2-15-3 0,1-11 3 0,-3 1-6 0,0-6 6 0,0-3-6 15,0-5 6-15,0 0-32 0,2-2 32 0,-2-1-32 16,2-1 32-16,3-1-135 0,-3 0 135 16,5-6-134-16,-2-4 134 0,-5 8-104 0,0 0 104 0,12-12-589 15,-24 24 589-15</inkml:trace>
  <inkml:trace contextRef="#ctx0" brushRef="#br0" timeOffset="200320.543">14024 12151 975 0,'0'0'0'0,"-19"-5"0"0,-14-5 0 0,33 10 118 16,0 0-118-16,-7-2 119 0,14 4-119 0,-7-2 97 0,0 0-97 15,3 2 97-15,6 3-97 0,-9-5 69 0,0 0-69 16,3 1 69-16,3 3-69 16,-6-4 39-16,0 0-39 0,1 2 40 0,1-1-40 0,-2-1 34 0,0 0-34 15,-3 5 35-15,-3 1-35 0,6-6 33 0,0 0-33 0,-7 5 34 16,0 1-34-16,7-6 22 0,0 0-22 0,-10 9 22 15,-7-6-22-15,17-3-21 0,0 0 21 0,-13 9-21 16,1-4 21-16,12-5-32 0,0 0 32 0,-17 10-32 16,-1 2 32-16,18-12-21 0,0 0 21 0,-17 16-21 15,1-1 21-15,16-15-20 0,0 0 20 0,-14 19-20 16,2 2 20-16,12-21-10 0,0 0 10 0,-7 27-9 16,5 4 9-16,2-31-2 0,0 0 2 0,6 29-1 15,6 0 1-15,-3-7 3 0,5-3-3 16,1-3 4-16,-3-3-4 0,2-2-1 0,2-3 1 0,-6-1-1 15,3-3 1-15,-1 1-33 0,-3-5 33 16,3 0-33-16,-4 0 33 0,-1 0-63 0,0 0 63 0,0 0-63 16,-5 0 63-16,-2 0-163 0,2-5 163 0,3 3-163 15,-1 0 163-15,-4 2-136 0,0 0 136 0,1-3-136 0,3-6 136 16,3-3-512-16</inkml:trace>
  <inkml:trace contextRef="#ctx0" brushRef="#br0" timeOffset="200666.617">14041 12473 763 0,'0'0'0'0,"0"-5"0"0,0 0 0 0,0 5 112 0,-1-2-112 16,1 2 112-16,0 0-112 0,0 0 85 0,0 0-85 15,0 0 86-15,0 0-86 0,0 0 18 0,0 0-18 0,0 0 19 16,3 0-19-16,-3 0 8 0,5-3-8 15,-5 3 9-15,4-4-9 0,-4 4 43 0,0-3-43 16,0 3 43-16,0 0-43 0,0 0 46 0,0 0-46 0,0 0 47 16,0 0-47-16,0 0 5 0,0 0-5 0,0 0 6 15,0 5-6-15,0 0 14 0,2 2-14 16,1 5 15-16,1 4-15 0,-4-16 3 0,0 0-3 0,3 32 4 16,2 11-4-16,-5-43 0 0,0 0 0 0,9 43 1 15,-4 5-1-15,-5-48-1 0,0 0 1 0,7 43 0 16,-3-1 0-16,-4-42-4 0,0 0 4 0,5 36-3 15,-2-3 3-15,-3-33-55 16,0 0 55-16,6 22-55 0,-6-5 55 0,0-17-129 0,0 0 129 0,8 4-128 0,1-18 128 16,8 4-706-16</inkml:trace>
  <inkml:trace contextRef="#ctx0" brushRef="#br0" timeOffset="201146.082">14515 12348 785 0,'0'0'0'0,"0"0"0"16,0-3 0-16,0 3 154 0,4-4-154 0,-4 4 154 16,3-1-154-16,-3 1 89 0,0 0-89 0,5 0 90 15,4 0-90-15,-9 0 52 0,0 0-52 0,14-5 53 16,7-1-53-16,-21 6 39 0,0 0-39 0,28-5 39 15,7-2-39-15,-35 7 37 0,0 0-37 0,35-5 38 16,1 2-38-16,-36 3 38 0,0 0-38 0,35-4 39 16,-4 3-39-16,-31 1 4 0,0 0-4 0,28-2 5 0,-7 0-5 15,-21 2 29-15,0 0-29 0,18 0 29 0,-6 0-29 16,-12 0-1-16,0 0 1 0,8 0 0 0,-4 0 0 16,-4 0-60-16,0 0 60 0,5 0-59 0,-5 0 59 15,0 0-175-15,0 0 175 0,-3-7-175 0,-3 2 175 0,6 5-161 16,0 0 161-16,-12-15-161 15,-5-2 161-15,-13-14-562 0</inkml:trace>
  <inkml:trace contextRef="#ctx0" brushRef="#br0" timeOffset="201398.411">14745 12124 561 0,'0'0'0'0,"0"7"0"0,4 1 0 0,-4-8 113 16,0 0-113-16,0 0 113 0,3 0-113 0,-3 0 76 0,0 0-76 15,0 0 76-15,0-5-76 0,0 5 60 0,0 0-60 0,0 0 60 16,-3-3-60-16,3 3 36 0,0 0-36 16,0 0 37-16,0 0-37 0,0 0 3 0,0 0-3 0,0 5 4 15,3 5-4-15,-3-10 18 0,0 0-18 0,0 26 18 16,0 13-18-16,0-39 3 0,0 0-3 0,0 45 3 16,2 6-3-16,-2-51 6 15,0 0-6-15,3 48 6 0,1-5-6 16,-4-43 0-16,0 0 0 0,5 41 1 0,4-3-1 0,-9-38-5 0,0 0 5 15,7 31-5-15,2-7 5 0,-9-24-147 0,0 0 147 0,8 13-146 16,1-9 146-16,12 15-572 0</inkml:trace>
  <inkml:trace contextRef="#ctx0" brushRef="#br0" timeOffset="202087.082">15393 12165 1009 0,'0'0'0'0,"-14"-2"0"0,-10 1 0 0,24 1 111 0,0 0-111 16,-4 0 111-16,13 1-111 0,-9-1 63 0,0 0-63 15,4 0 63-15,-1 0-63 0,-3 0 33 0,0 0-33 16,0 0 34-16,-3-1-34 0,3 1 4 0,0 0-4 15,-7-2 4-15,-4-2-4 0,11 4 21 0,0 0-21 0,-17-1 21 16,-4-3-21-16,21 4 14 0,0 0-14 0,-26-1 15 16,-6-1-15-16,32 2-3 15,0 0 3-15,-27 0-3 0,2 2 3 0,25-2-20 0,0 0 20 0,-28 5-20 16,2-2 20-16,26-3-26 0,0 0 26 0,-22 12-25 16,1 0 25-16,21-12-15 0,0 0 15 0,-18 22-14 15,-1 11 14-15,19-33-19 0,0 0 19 16,-9 34-18-16,8 6 18 0,1-40-9 15,0 0 9-15,3 32-8 0,11-1 8 0,-14-31-17 0,0 0 17 0,21 24-16 16,3-5 16-16,4-6-50 0,2-6 50 0,-6-3-49 16,-1-6 49-16,-2-3-67 0,0-4 67 0,-4 2-66 15,-1-1 66-15,-16 8-58 0,0 0 58 0,21-16-57 16,-2-4 57-16,-19 20-29 16,0 0 29-16,21-27-29 0,0-4 29 0,-21 31-6 0,0 0 6 0,17-45-5 0,-1-5 5 15,-16 50-5-15,0 0 5 0,12-51-5 0,-3-9 5 16,-6 10 0-16,-3 6 0 0,-2 8 1 0,1 7-1 15,1 29 33-15,0 0-33 0,-9-33 33 16,-7 2-33-16,16 31 52 0,0 0-52 0,-10-24 52 0,-1 2-52 16,11 22 59-16,0 0-59 0,-8-17 60 0,2 5-60 0,6 12 68 15,0 0-68-15,-7-12 69 0,2 3-69 0,5 9 70 16,0 0-70-16,-5-6 71 0,1-1-71 0,4 7 60 16,0 0-60-16,-3-5 61 0,1-1-61 15,2 6 19-15,0 0-19 0,0 0 20 0,0 6-20 0,0-6 0 16,0 0 0-16,4 18 0 0,3 15 0 0,1 1-10 0,3 6 10 15,-2-3-10-15,-8-1 10 0,-1-36-19 0,0 0 19 0,7 53-18 16,-3 7 18-16,-4-60-26 16,0 0 26-16,5 62-26 0,0 1 26 0,-5-63-60 15,0 0 60-15,7 59-59 0,4-6 59 0,-11-53-110 0,0 0 110 0,15 43-109 16,-1-11 109-16,16 45-772 0</inkml:trace>
  <inkml:trace contextRef="#ctx0" brushRef="#br0" timeOffset="202429.173">15716 12316 987 0,'0'0'0'0,"-9"0"0"0,-3-4 0 15,12 4 136-15,0 0-136 0,0 0 136 0,0 0-136 16,0 0 73-16,0 0-73 0,0 0 74 0,3 0-74 15,-3 0 38-15,0 0-38 0,0 0 38 0,5 0-38 0,-5 0 2 16,0 0-2-16,0 0 2 0,4 0-2 0,-4 0 1 16,0 0-1-16,0 0 2 0,0 0-2 0,0 0 17 15,0 0-17-15,2 4 17 0,1 1-17 0,1 5 33 16,1 4-33-16,2 8 33 0,0 5-33 0,-7-27 0 16,0 0 0-16,7 40 0 0,1 3 0 0,-8-43 8 0,0 0-8 15,6 49 8-15,1 8-8 0,-7-57-1 16,0 0 1-16,1 51-1 0,3 1 1 15,-1-13-35-15,-3-6 35 0,0-9-35 0,0-7 35 0,0-4-75 16,0-4 75-16,0-4-74 0,6-3 74 0,-6-2-121 16,0 0 121-16,12-21-120 0,7-16 120 0,12-20-768 0</inkml:trace>
  <inkml:trace contextRef="#ctx0" brushRef="#br0" timeOffset="202790.246">16041 12136 942 0,'0'0'0'0,"-3"2"0"0,-4-1 0 15,7-1 114-15,0 0-114 0,-2-3 115 0,2-2-115 16,0 5 106-16,0 0-106 0,2-5 106 15,1-1-106-15,-3 6 87 0,0 0-87 0,6-5 87 0,2-2-87 0,-8 7 45 16,0 0-45-16,16-5 45 0,0-3-45 0,1 4 48 16,4 1-48-16,0-2 49 0,2 1-49 15,-8 1 59-15,1 3-59 0,0-4 60 0,-1 3-60 0,3-1 50 16,-1-1-50-16,-3 1 50 0,2-3-50 0,-16 5 32 16,0 0-32-16,17-4 33 0,4 1-33 15,-21 3 16-15,0 0-16 0,16-2 17 0,-1 0-17 0,-15 2-1 16,0 0 1-16,14 0 0 0,0 0 0 0,-14 0-82 15,0 0 82-15,9 0-82 0,-4 0 82 0,-5 0-175 0,0 0 175 16,7 0-175-16,-7 0 175 0,9 2-1056 0</inkml:trace>
  <inkml:trace contextRef="#ctx0" brushRef="#br0" timeOffset="203027.611">16047 12336 1323 0,'0'0'0'0,"14"0"0"16,10 4 0-16,-3-4 133 0,-4 0-133 0,4 1 133 16,0-1-133-16,-21 0 66 0,0 0-66 0,26-1 67 15,0 1-67-15,-26 0-24 0,0 0 24 0,33-5-23 16,1-2 23-16,-34 7-106 0,0 0 106 0,34-9-105 0,5-1 105 0,-39 10-136 15,0 0 136-15,38-19-136 0,0-5 136 0,37-19-800 16</inkml:trace>
  <inkml:trace contextRef="#ctx0" brushRef="#br0" timeOffset="203552.031">16587 11959 1379 0,'0'0'0'0,"5"-1"0"16,2-8 0-16,2 2 116 0,-1-1-116 0,4 1 117 15,1-2-117-15,-13 9 43 0,0 0-43 0,14-8 44 16,3-3-44-16,-17 11 1 0,0 0-1 15,24-8 1-15,3-4-1 0,-27 12-3 0,0 0 3 0,29-7-3 16,4 4 3-16,-33 3-20 0,0 0 20 0,32 0-19 16,1 3 19-16,-33-3 0 0,0 0 0 0,33 7 0 15,-4-4 0-15,-29-3 0 0,0 0 0 0,23 9 0 16,1-1 0-16,-24-8 0 0,0 0 0 0,16 11 0 16,-2 1 0-16,-14-12-6 0,0 0 6 0,12 12-6 0,-8 1 6 15,-4-13-9-15,0 0 9 0,-4 23-9 16,-4 4 9-16,8-27-9 0,0 0 9 0,-18 31-9 0,-5 5 9 15,23-36-15-15,0 0 15 0,-26 34-15 0,-5 4 15 16,31-38 1-16,0 0-1 0,-24 31 2 16,3-4-2-16,21-27 4 0,0 0-4 0,-18 19 5 0,3-2-5 0,15-17 14 15,0 0-14-15,-11 14 15 0,2-6-15 0,9-8 50 16,0 0-50-16,-3 9 51 0,-2-4-51 0,5-5 44 16,0 0-44-16,8 10 44 0,10-3-44 0,-18-7 36 15,0 0-36-15,23 5 36 0,10-3-36 0,-33-2 17 16,0 0-17-16,36 0 17 0,8-2-17 0,-44 2-53 15,0 0 53-15,40-3-52 0,3-1 52 16,-43 4-191-16,0 0 191 0,44-5-190 0,-6-5 190 0,-38 10-131 0,0 0 131 16,32-15-131-16,-8-6 131 0,32-15-782 0</inkml:trace>
  <inkml:trace contextRef="#ctx0" brushRef="#br0" timeOffset="207071.906">17935 7567 124 0,'0'0'0'0,"-7"0"0"0,-2 2 0 16,9-2 77-16,0 0-77 0,0 0 78 16,0 0-78-16,0 0 69 0,0 0-69 0,0 0 70 0,6-2-70 0,-6 2 56 15,0 0-56-15,3-2 57 0,1-1-57 16,-4 3 47-16,0 0-47 0,0 0 48 15,3-4-48-15,-3 4 30 0,0 0-30 0,0 0 30 16,0 0-30-16,0 0 24 0,0 0-24 0,0 0 25 0,4 7-25 0,1-3 15 16,-3 1-15-16,1 2 16 0,0 1-16 15,-3-8 10-15,0 0-10 0,4 16 11 0,1 8-11 0,-5-24 10 16,0 0-10-16,5 30 10 0,2 10-10 0,-7-40 8 0,0 0-8 16,9 36 8-16,0 7-8 0,-4-7 15 0,2-4-15 15,-2-3 15-15,0-5-15 16,2 9 38-16,-1-1-38 0,1-3 39 15,-6-1-39-15,-1-28 11 0,0 0-11 0,7 44 11 0,2 11-11 0,-9-55 22 0,0 0-22 0,4 58 22 16,1 9-22-16,-5-67 14 0,0 0-14 0,5 91 15 16,-2 17-15-16,-3-108 1 0,0 0-1 0,4 110 2 15,-1 1-2-15,-1-18 4 0,-2-11-4 16,4-7 5-16,-3-8-5 0,-1-67 2 16,0 0-2-16,4 82 2 0,-1 6-2 0,-1-10 10 15,0-9-10-15,0-11 10 0,-2-8-10 0,0-50 15 0,0 0-15 0,3 67 15 16,1 8-15-16,-1-8 39 0,-1-4-39 0,-2-13 39 15,0-9-39-15,0-41 53 0,0 0-53 0,-2 74 53 16,0 18-53-16,2-15 42 0,0-10-42 0,2-16 43 16,3-16-43-16,-5-35 20 0,0 0-20 0,5 61 20 0,8 13-20 15,-13-74 22-15,0 0-22 0,12 79 22 16,-2 3-22-16,-10-82 14 0,0 0-14 0,11 79 15 0,-3 0-15 16,-8-79 16-16,0 0-16 0,9 78 17 0,-5 6-17 15,-4-84 25-15,0 0-25 0,1 84 26 16,-1 4-26-16,0-88 20 0,0 0-20 15,-1 79 20-15,-3-4-20 0,4-75 46 0,0 0-46 0,0 72 46 16,0-4-46-16,0-68 15 0,0 0-15 0,4 64 15 0,1-6-15 0,-5-58 13 16,0 0-13-16,5 46 14 0,2-8-14 0,-7-38 27 15,0 0-27-15,5 39 27 0,2 4-27 0,-7-43 11 16,0 0-11-16,7 46 11 0,0 4-11 16,-7-50 18-16,0 0-18 0,5 65 19 0,-1 12-19 15,-4-77 24-15,0 0-24 0,3 57 25 0,-3-13-25 0,0-44 7 0,0 0-7 16,0 47 7-16,0-5-7 0,0-42 5 0,0 0-5 15,-3 35 5-15,3-10-5 0,0-25-36 0,0 0 36 16,-2 24-35-16,2-8 35 0,0-16-155 0,0 0 155 0,-7 3-154 16,-8-6 154-16,15 3-161 0,0 0 161 0,-18-31-161 15,-1-17 161-15,-18-31-823 0</inkml:trace>
  <inkml:trace contextRef="#ctx0" brushRef="#br0" timeOffset="-212015.869">19297 7562 135 0,'0'0'0'0,"-5"-7"0"16,-5-2 0-16,10 9-8 0,0 0 8 0,0 0-8 15,5 4 8-15,0-4-28 0</inkml:trace>
  <inkml:trace contextRef="#ctx0" brushRef="#br0" timeOffset="-211488.828">19306 7558 169 0,'0'0'0'0,"0"0"0"16,-3-3 0-16,3 3 88 0,0 0-88 0,-2-2 88 16,-2-1-88-16,4 3 96 0,0 0-96 0,-3-7 96 0,-2 2-96 15,5 5 97-15,0 0-97 0,-7-7 97 0,1 2-97 16,6 5 75-16,0 0-75 0,-12-9 76 0,2 2-76 0,10 7 52 16,0 0-52-16,-14-8 53 0,0 1-53 15,14 7 50-15,0 0-50 0,-17-9 51 0,-8 3-51 0,25 6 42 16,0 0-42-16,-21-4 43 0,-1 2-43 0,-1-1 27 15,0 0-27-15,9 3 27 0,6 3-27 0,-10-3 5 16,-1 3-5-16,0 3 5 0,1 2-5 0,-6-1 9 16,-9 2-9-16,12 1 10 0,7-2-10 0,14-8 8 15,0 0-8-15,-33 17 8 0,-11 9-8 0,44-26 7 16,0 0-7-16,-40 24 8 0,2 4-8 0,38-28 15 0,0 0-15 16,-31 27 15-16,1 0-15 0,30-27 14 15,0 0-14-15,-21 30 15 0,7-3-15 0,14-27 9 0,0 0-9 16,-3 31 9-16,3-4-9 0,0-27 4 0,0 0-4 0,12 22 4 15,7-1-4-15,-19-21 3 0,0 0-3 0,25 17 3 16,4-5-3-16,-29-12 5 0,0 0-5 16,30 10 5-16,3-3-5 0,-9 2 2 0,1-7-2 0,-6 1 2 15,-7 0-2-15,5 3 0 0,-4 0 0 0,-3 3 0 16,-1 1 0-16,3 2-3 0,0 4 3 0,0 1-3 16,1 2 3-16,-13-19 1 15,0 0-1-15,12 27 2 0,2 6-2 0,-14-33 16 0,0 0-16 0,8 36 17 16,-1 1-17-16,-7-37 34 0,0 0-34 0,6 33 35 15,-5-6-35-15,-1-27 36 0,0 0-36 0,-1 28 36 16,-5-4-36-16,6-24 44 0,0 0-44 0,-14 24 44 16,-5-2-44-16,0-3 18 0,-2-4-18 0,6-5 18 0,2-3-18 15,13-7 7-15,0 0-7 0,-28 4 8 0,-10-4-8 16,38 0 1-16,0 0-1 0,-38-9 2 0,-6-3-2 0,44 12-46 16,0 0 46-16,-38-17-46 0,1-5 46 15,37 22-135-15,0 0 135 0,-29-23-134 0,6-4 134 0,23 27-163 16,0 0 163-16,-16-22-163 0,15-1 163 0,-18-19-663 15</inkml:trace>
  <inkml:trace contextRef="#ctx0" brushRef="#br0" timeOffset="-210627.193">19374 8396 875 0,'0'0'0'0,"-14"-7"0"0,-7-3 0 0,18 8 79 16,6 4-79-16,2 0 80 0,-1 1-80 0,1-1 50 15,2 3-50-15,-2 0 50 0,-1-5-50 0,-4 0 22 0,0 0-22 16,0 0 22-16,0 0-22 0,0 0 12 0,0 0-12 0,0 0 13 15,0 0-13-15,0 0 33 0,-4 0-33 16,4 0 33-16,-3 0-33 0,3 0 41 0,-5 0-41 0,1 0 41 16,2 0-41-16,2 0 39 0,0 0-39 0,-3 0 40 15,1 0-40-15,2 0 34 0,0 0-34 0,-7 0 35 16,-2 0-35-16,9 0 1 0,0 0-1 16,-10 0 1-16,-4 0-1 0,14 0 0 0,0 0 0 0,-21 3 1 15,-5-1-1-15,26-2-7 0,0 0 7 0,-24 4-6 16,-2 2 6-16,26-6-27 0,0 0 27 0,-21 2-27 15,3 0 27-15,18-2-7 0,0 0 7 0,-17 3-6 16,5 2 6-16,12-5-18 0,0 0 18 0,-13 6-18 16,5 4 18-16,8-10-8 0,0 0 8 0,-9 19-8 15,4 10 8-15,5-29-9 0,0 0 9 0,0 27-9 16,7 4 9-16,-7-31-8 0,0 0 8 0,14 27-8 16,5-3 8-16,-19-24-39 0,0 0 39 0,24 18-38 0,6-6 38 15,-30-12-5-15,0 0 5 0,29 6-5 0,1-2 5 16,-30-4 2-16,0 0-2 0,26-4 3 0,-3-1-3 15,-23 5 47-15,0 0-47 0,19-7 48 0,-5-1-48 0,-14 8 50 16,0 0-50-16,10-12 51 0,-3 2-51 16,-7 10 49-16,0 0-49 0,4-12 49 15,-4-2-49-15,-4 0 14 0,-1-1-14 0,2 6 15 0,1 2-15 0,-2 2-2 16,-3-3 2-16,-3-3-1 0,-2 3 1 0,12 8-52 16,0 0 52-16,-28-12-51 0,-9 0 51 0,37 12-130 15,0 0 130-15,-40-16-130 0,-7 4 130 0,-40-15-816 16</inkml:trace>
  <inkml:trace contextRef="#ctx0" brushRef="#br0" timeOffset="-210128.009">19867 7683 483 0,'0'0'0'0,"-9"0"0"0,-3 0 0 16,12 0 116-16,0 0-116 0,0 0 116 0,2-6-116 0,-2 6 94 16,0 0-94-16,2-4 95 0,1-1-95 0,-3 5 69 15,0 0-69-15,0-5 70 0,0 1-70 0,0 4 36 16,0 0-36-16,-3-6 36 0,-3-1-36 0,-1 2 10 16,2-2-10-16,-2 5 10 0,5-1-10 0,-4-1 0 15,2 2 0-15,4 2 0 0,-2 2 0 0,2-2 0 16,0 0 0-16,-8 7 0 0,-1-2 0 0,9-5-3 0,0 0 3 15,-18 16-3-15,-2 6 3 0,20-22-15 0,0 0 15 16,-21 32-14-16,-5 11 14 16,26-43-9-16,0 0 9 0,-23 48-8 0,4 7 8 0,19-55-10 15,0 0 10-15,-16 62-9 0,7 4 9 0,9-66-8 0,0 0 8 0,-1 66-8 16,8-1 8-16,-7-65-24 0,0 0 24 0,10 53-23 16,7-7 23-16,-17-46-155 15,0 0 155-15,21 31-154 0,9-11 154 0,-30-20-185 16,0 0 185-16,31 4-185 0,9-14 185 0,34 4-136 0</inkml:trace>
  <inkml:trace contextRef="#ctx0" brushRef="#br0" timeOffset="-209677.208">20083 7865 315 0,'0'0'0'0,"-7"0"0"0,-3 3 0 0,10-3 0 16,0 0 0-16,-6 0 0 0,6 0 0 0,0 0 0 16,0 0 0-16,0 0 0 0,6-3 0 0,-6 3-17 15,0 0 17-15,0 0-16 0,3-3 16 0,-3 3 35 16,0 0-35-16,0 0 35 0,0 0-35 0,0 0 85 0,0 0-85 15,0 0 85-15,0 0-85 0,0 0 100 16,0 0-100-16,0 0 101 0,0 0-101 0,0 0 93 0,0 0-93 16,0 0 94-16,0 0-94 0,0 0 80 0,0 0-80 15,0 0 81-15,0 0-81 0,0 0 64 0,0 0-64 0,0 0 64 16,0 0-64-16,0 0 31 0,0 0-31 0,0 0 31 16,0 0-31-16,0 0 4 0,0 0-4 0,0 6 5 15,2 1-5-15,-2-7 4 0,0 0-4 0,0 23 5 16,3 11-5-16,-3-34 6 0,0 0-6 0,0 39 6 15,-3 9-6-15,3-48 0 0,0 0 0 0,-2 46 1 16,-1-3-1-16,3-43-30 0,0 0 30 0,0 36-30 16,-4-8 30-16,4-28-149 0,0 0 149 0,-2 24-148 15,2-9 148-15,0-15-136 0,0 0 136 0,0 0-136 16,0-12 136-16,0 0-404 0</inkml:trace>
  <inkml:trace contextRef="#ctx0" brushRef="#br0" timeOffset="-209330.156">20195 7617 987 0,'0'0'0'0,"-2"3"0"0,-5 9 0 0,7-12 74 16,0 0-74-16,7-3 75 0,2-1-75 0,-4 2 22 0,3-1-22 15,1 3 22-15,2 2-22 0,-11-2 3 16,0 0-3-16,12 7 3 0,2 5-3 0,-14-12-3 0,0 0 3 16,15 27-2-16,5 6 2 0,-20-33-2 0,0 0 2 15,21 46-1-15,1 5 1 0,-3 4 8 0,-6 0-8 16,-3-4 9-16,-1 4-9 0,-9-55 18 0,0 0-18 16,1 63 18-16,-2 4-18 0,-1 9 40 0,-3 6-40 0,3-46 40 15,0-28-40-15,0 6 37 0,1-11-37 0,-4 18 38 16,-2 8-38-16,1-3 8 0,1-6-8 15,5-4 9-15,2-11-9 0,-2-2-47 0,-2-3 47 16,0-3-46-16,1-2 46 0,1 5-61 0,0 0 61 0,8-28-61 16,10-11 61-16,4-24-816 0</inkml:trace>
  <inkml:trace contextRef="#ctx0" brushRef="#br0" timeOffset="-208983.087">20818 7971 606 0,'0'0'0'0,"-5"0"0"0,-4 4 0 0,9-4 67 16,0-9-67-16,0 6 68 0,0 3-68 0,0 0 34 15,6-4-34-15,-6 4 35 0,3 0-35 0,-3 0 41 16,2-5-41-16,-2 5 42 0,0 0-42 0,0 0 14 15,3 2-14-15,4-2 15 0,2 0-15 0,-9 0 36 16,0 0-36-16,16-2 36 0,6 0-36 0,-22 2 42 0,0 0-42 16,35-1 43-16,12 1-43 0,-5-4 62 15,0 4-62-15,-6-3 62 16,-1-2-62-16,-7 1 45 0,-5 1-45 0,-2 3 45 16,-2-4-45-16,-2 3 38 0,-1-1-38 0,-6 0 38 0,1-1-38 0,-6-1-14 0,0 1 14 0,-1 0-13 15,-1 1 13-15,-3 2-122 0,4-4 122 0,-4 4-121 16,0 0 121-16,0 0-151 0,0 0 151 0,-4 0-150 15,-1-5 150-15,-4 2-501 0</inkml:trace>
  <inkml:trace contextRef="#ctx0" brushRef="#br0" timeOffset="-208746.014">20787 8129 830 0,'0'0'0'0,"14"-4"0"0,10-1 0 16,-24 5 108-16,0 0-108 0,19 4 109 0,1 9-109 0,-20-13 82 15,0 0-82-15,26 12 82 0,10 0-82 0,-36-12 35 16,0 0-35-16,44 11 36 0,3-3-36 0,-47-8-51 16,0 0 51-16,45 7-51 0,2-7 51 0,-47 0-139 15,0 0 139-15,44 0-139 0,-2-9 139 0,-42 9-148 16,0 0 148-16,41-12-147 0,3-3 147 0,45-12-359 15</inkml:trace>
  <inkml:trace contextRef="#ctx0" brushRef="#br0" timeOffset="-208085.786">22510 7420 393 0,'0'0'0'0,"-9"-4"0"0,-7 1 0 16,16 3 151-16,0 0-151 0,-10-5 151 0,0-4-151 0,10 9 109 15,0 0-109-15,-20-7 110 0,-4-5-110 0,24 12 74 16,0 0-74-16,-35-7 75 0,-3 4-75 0,38 3 52 16,0 0-52-16,-44 2 53 0,-3 3-53 0,47-5 22 15,0 0-22-15,-49 12 22 0,-1 7-22 0,50-19 1 16,0 0-1-16,-54 20 2 0,2 8-2 0,52-28 2 15,0 0-2-15,-46 24 2 0,5 3-2 0,41-27 1 16,0 0-1-16,-32 22 2 0,10 2-2 0,22-24-2 16,0 0 2-16,-16 26-1 0,9 0 1 0,7-26-2 15,0 0 2-15,7 27-1 0,9 0 1 0,-16-27-36 0,0 0 36 16,24 21-35-16,11-2 35 0,-35-19-17 0,0 0 17 16,35 20-17-16,3-1 17 0,-38-19-12 0,0 0 12 0,35 21-12 15,0-1 12-15,-6 3-6 0,-4 1 6 16,-4-4-5-16,-6-1 5 0,-15-19-8 0,0 0 8 0,23 22-7 15,-2 4 7-15,-21-26-3 0,0 0 3 0,19 26-3 16,-3-2 3-16,-16-24-2 16,0 0 2-16,12 20-1 0,-3-4 1 0,-9-16 1 0,0 0-1 0,6 15 1 15,0-6-1-15,-6-9 40 0,0 0-40 0,0 8 40 16,-4-1-40-16,-4-2 53 0,-5 2-53 16,-8-7 54-16,-6 0-54 0,2 0 37 0,-4-5-37 0,4 1 38 15,3-4-38-15,-3 1-7 0,-1-5 7 0,5 0-6 0,4 3 6 16,17 9-41-16,0 0 41 0,-25-12-41 15,-1 2 41-15,26 10-66 0,0 0 66 0,-23-8-65 0,3-3 65 16,20 11-120-16,0 0 120 0,-16-5-119 16,4-2 119-16,-16-5-549 0</inkml:trace>
  <inkml:trace contextRef="#ctx0" brushRef="#br0" timeOffset="-207479.435">22538 8081 460 0,'0'0'0'0,"-7"-4"0"16,-5-4 0-16,12 8 108 15,0 0-108-15,-6 0 108 0,6 0-108 0,0 0 92 0,0 0-92 0,0 0 92 16,2 2-92-16,-2-2 95 0,0 0-95 0,4 1 96 16,-1 1-96-16,2 1 70 0,-5-3-70 0,0 0 70 15,4-3-70-15,-4 3 67 0,1-3-67 0,-1 3 67 16,4-6-67-16,-4 6 48 0,2-5-48 0,-2 5 49 0,1-5-49 15,-1 5 60-15,-1-2-60 0,1 2 61 0,0-3-61 16,0 3 39-16,0-5-39 0,0 5 39 0,0-4-39 16,0 4 35-16,0 0-35 0,0 0 36 0,3 0-36 0,-3 0 24 15,2-3-24-15,-2 3 25 0,2-5-25 16,-2 5 4-16,0 0-4 0,0 0 5 0,0 0-5 0,0 0 25 16,0 0-25-16,0 0 26 0,0 0-26 0,0 0 5 15,-4 2-5-15,4-2 5 0,0 0-5 0,0 0 9 16,0 0-9-16,0 0 10 0,0 0-10 0,0 0 3 15,0 0-3-15,0 0 4 0,2 3-4 0,-2-3 2 16,0 0-2-16,2 12 3 0,1 7-3 0,-3-19 5 16,0 0-5-16,4 27 5 0,1 13-5 0,-5-40 2 15,0 0-2-15,0 36 2 16,0 3-2-16,0-3 10 0,0-2-10 0,0-10 11 16,0-8-11-16,0-16 8 0,0 0-8 0,2 17 9 0,-1-3-9 0,-1-1-90 0,-1 1 90 15,1-6-90-15,1-2 90 0,1 0-199 0,0-6 199 16,-2 0-199-16,3 0 199 0,-3 0-159 0,0 0 159 15,7-12-159-15,5-6 159 0,8-17-649 0</inkml:trace>
  <inkml:trace contextRef="#ctx0" brushRef="#br0" timeOffset="-207095.815">23170 7449 673 0,'0'0'0'0,"-3"3"0"0,-1 1 0 0,4-4 35 16,0 0-35-16,0 0 36 0,0 0-36 0,0 0 6 15,0 0-6-15,0 0 6 0,0 0-6 0,0 0 3 16,-3 3-3-16,-1-3 3 0,-1 0-3 0,0 2 0 15,-2-1 0-15,0 1 0 0,2 2 0 0,-1-4 34 16,-2 0-34-16,2 3 35 0,5-3-35 0,-3 0 58 16,2 0-58-16,-1 3 58 0,1-3-58 0,-1 0 72 15,-4 0-72-15,5 0 73 0,-3 2-73 0,1 0 33 0,3 0-33 16,-5 4 34-16,1 3-34 0,5-9 6 0,0 0-6 16,-9 32 6-16,1 18-6 0,8-50 11 0,0 0-11 0,-9 52 11 15,2 11-11-15,7-8-2 0,5 0 2 0,-3-16-1 16,-2-12 1-16,5 1-64 0,2-1 64 15,4-3-64-15,3 4 64 16,-14-28-126-16,0 0 126 0,20 18-126 0,8 3 126 0,21 18-516 0</inkml:trace>
  <inkml:trace contextRef="#ctx0" brushRef="#br0" timeOffset="-206660.476">23417 7862 718 0,'0'0'0'0,"-3"0"0"0,-6 0 0 15,9 0 130-15,0 0-130 0,0-6 130 16,4 0-130-16,-4 6 92 0,0 0-92 0,2-9 93 0,1 0-93 16,-3 9 50-16,0 0-50 0,2-6 50 0,-2-3-50 0,0 9 9 15,0 0-9-15,0-7 9 0,0 2-9 0,0 5 11 16,0 0-11-16,-2-3 11 0,2-4-11 0,0 7 3 15,0 0-3-15,-3-4 4 0,-1 3-4 0,4 1 12 16,0 0-12-16,-3-4 12 0,1-1-12 0,2 5 44 16,0 0-44-16,-2-3 44 0,0-1-44 0,2 4 20 15,0 0-20-15,0-7 20 0,2 2-20 0,-2 5 21 16,0 0-21-16,2-3 21 0,0-1-21 0,-2 4 1 0,0 0-1 16,0 0 2-16,1-3-2 0,-1 3-1 0,0 0 1 15,0 7 0-15,2 0 0 0,-2 8-17 0,-2 9 17 16,1-7-16-16,-3 2 16 0,1 5-17 0,-1 3 17 15,1 6-17-15,-3 6 17 0,6-39-10 0,0 0 10 0,-7 38-9 16,-1 1 9-16,8-39-52 0,0 0 52 0,-6 30-51 16,1-5 51-1,5-25-111-15,0 0 111 0,-1 17-110 0,2-8 110 0,-1-9-146 0,0 0 146 0,12-9-145 16,11-11 145-16,12-13-508 0</inkml:trace>
  <inkml:trace contextRef="#ctx0" brushRef="#br0" timeOffset="-206334.59">23658 7416 852 0,'0'0'0'0,"2"-3"0"0,-1-2 0 0,-1 5 99 16,0 0-99-16,6-9 100 0,1-1-100 0,-7 10 48 15,0 0-48-15,12-9 48 0,3 1-48 0,-15 8 3 16,0 0-3-16,16-4 4 0,3-3-4 0,-19 7-20 16,0 0 20-16,21 0-19 0,2 4 19 0,-23-4-20 15,0 0 20-15,22 19-20 0,3 13 20 0,-4-1 21 16,-4 8-21-16,1 1 21 0,-3 8-21 0,-15-48 49 0,0 0-49 16,12 58 49-16,-3 14-49 0,-7-7 35 15,0-2-35-15,-2-11 36 0,0-13-36 0,0-39 5 0,0 0-5 16,-9 67 5-16,-3 14-5 0,12-81-64 0,0 0 64 15,-7 49-64-15,2-20 64 0,5-29-105 16,0 0 105-16,-18 19-105 0,-8-15 105 0,-18 20-633 0</inkml:trace>
  <inkml:trace contextRef="#ctx0" brushRef="#br0" timeOffset="-201537.386">19128 9422 124 0,'0'0'0'15,"0"0"0"-15,-1-3 0 0,1 3 66 0,0 0-66 0,0 0 67 16,0 0-67-16,0 0 50 0,0 0-50 0,0 0 50 15,0-4-50-15,0 4 45 0,0 0-45 0,-2-3 46 16,-2 0-46-16,4 3 22 0,0 0-22 0,-5-6 22 16,0 1-22-16,-7 0 11 0,0 0-11 0,3-2 11 15,0 5-11-15,-1-1 10 0,-1 0-10 0,1 1 11 16,-1 0-11-16,-3 0 8 0,-3 1-8 0,1-1 8 16,4 2-8-16,12 0 1 0,0 0-1 0,-28 0 1 15,-8 2-1-15,36-2 0 16,0 0 0-16,-35 3 1 0,-2 4-1 0,37-7 0 15,0 0 0-15,-36 12 0 0,-3-2 0 0,39-10-3 0,0 0 3 0,-31 12-3 0,5 2 3 16,26-14-6-16,0 0 6 0,-26 26-6 16,1 6 6-16,25-32-4 0,0 0 4 0,-19 33-3 0,3 3 3 15,8-2-2-15,4 2 2 0,1-14-2 0,3-8 2 0,0-14 0 16,0 0 0-16,7 27 0 0,1 8 0 0,-8-35 3 16,0 0-3-16,13 27 4 0,4 0-4 0,-17-27 8 15,0 0-8-15,23 19 9 16,6-5-9-16,-29-14 15 0,0 0-15 0,37 7 16 0,1-7-16 0,1-5 15 15,-6-6-15-15,-2 3 15 0,-1-4-15 0,-4 2 9 16,-2 1-9-16,-1-6 9 0,-4-1-9 0,-19 16 25 16,0 0-25-16,19-17 26 0,0-9-26 0,-19 26 19 15,0 0-19-15,13-22 20 0,-1 0-20 0,-12 22 40 16,0 0-40-16,8-22 40 0,-1 1-40 0,-7 21 37 16,0 0-37-16,2-21 38 0,-2 1-38 0,0 20 39 0,0 0-39 15,-2-19 39-15,1 4-39 16,1 15 40-16,0 0-40 0,-6-16 40 0,5-1-40 15,1 17 26-15,0 0-26 0,-2-17 26 0,-2 0-26 0,4 17 18 0,0 0-18 0,0-21 18 16,4-3-18-16,-4 24 18 0,0 0-18 0,2-19 18 16,1 4-18-16,-3 15 8 0,0 0-8 15,4-12 9-15,1 2-9 0,-5 10-24 0,0 0 24 0,3-5-23 16,-1-1 23-16,-2 6-56 0,0 0 56 0,0 0-55 16,4-1 55-16,-4 1-60 0,0 0 60 0,1 7-59 15,-1-2 59-15,0-5-47 0,0 0 47 0,0 25-47 16,2 11 47-16,-2-36-33 0,0 0 33 0,4 40-32 15,-4 11 32-15,0-51-24 0,0 0 24 0,3 50-23 16,2 6 23-16,-5-56-17 0,0 0 17 0,5 50-16 0,1-2 16 16,-6-48-18-16,0 0 18 0,5 41-18 0,-2-3 18 15,-3-38-25-15,0 0 25 0,4 27-24 0,-2-3 24 0,-2-24-122 16,0 0 122-16,1 17-121 16,3-5 121-16,-2 19-156 0</inkml:trace>
  <inkml:trace contextRef="#ctx0" brushRef="#br0" timeOffset="-201004.15">19292 9861 124 0,'0'0'0'0,"-5"0"0"16,-4 3 0-16,9-3 44 0,0 0-44 0,-2 0 44 15,2 0-44-15,0 0 39 0,0 0-39 0,0 0 40 16,0 0-40-16,0 0 52 0,0 0-52 0,0 0 53 15,0 0-53-15,0 0 43 0,0 0-43 0,0 0 44 16,0 4-44-16,0-4 36 0,0 0-36 0,-5 3 36 0,2 6-36 16,3-9 15-16,0 0-15 0,-9 15 16 0,-3 9-16 15,12-24 21-15,0 0-21 0,-9 21 21 0,-3 3-21 16,12-24 23-16,0 0-23 0,-5 27 24 0,1 2-24 16,4-29 13-16,0 0-13 0,4 24 14 15,6-2-14-15,-10-22 5 0,0 0-5 0,16 14 5 0,5-5-5 0,-21-9 3 16,0 0-3-16,22 3 4 0,5-6-4 0,-27 3 29 15,0 0-29-15,22-9 29 0,1-3-29 16,-23 12 40-16,0 0-40 0,16-9 40 0,-4-1-40 0,-12 10 38 16,0 0-38-16,8-8 39 0,-2-1-39 0,-6 9 17 15,0 0-17-15,1-12 17 0,-1-3-17 0,0 15-5 16,0 0 5-16,-5-16-5 0,0 1 5 16,5 15-122-16,0 0 122 0,-11-16-122 0,1 1 122 0,10 15-123 15,0 0 123-15,-16-12-122 0,2 0 122 0,-13-10-262 0</inkml:trace>
  <inkml:trace contextRef="#ctx0" brushRef="#br0" timeOffset="-200518.832">19686 9789 393 0,'0'0'0'0,"-5"-9"0"0,-4-1 0 0,9 10 84 16,0 0-84-16,-2-3 84 0,2 1-84 0,0 2 83 15,0 0-83-15,5-2 84 0,-1 0-84 0,-4 2 57 0,0 0-57 16,10-3 58-16,6-4-58 0,-2 2 8 0,3-5-8 16,3 1 9-16,0 1-9 0,-20 8 7 0,0 0-7 15,28-12 8-15,5 0-8 0,-33 12 32 0,0 0-32 0,39-12 33 16,4 0-33-16,-43 12 23 0,0 0-23 15,46-9 24-15,1 2-24 16,-47 7 25-16,0 0-25 0,47-3 26 0,0-1-26 0,-47 4 25 0,0 0-25 0,42-1 26 16,-6-1-26-16,-36 2 14 0,0 0-14 0,28-2 15 15,-5 2-15-15,-23 0-1 0,0 0 1 16,15 0 0-16,-4 0 0 0,-11 0-94 0,0 0 94 0,5-3-93 16,-2-2 93-16,-3 5-139 0,0 0 139 0,-8-7-138 15,-11-2 138-15,-8-6-396 0</inkml:trace>
  <inkml:trace contextRef="#ctx0" brushRef="#br0" timeOffset="-200150.879">19862 9568 135 0,'0'0'0'0,"3"-7"0"0,4-3 0 0,-7 10 45 15,0 0-45-15,4-7 46 0,-1 0-46 0,-3 7 26 16,0 0-26-16,0-7 26 0,2 2-26 0,-2 5 12 16,0 0-12-16,2-3 13 0,-1-6-13 0,-1 9 12 15,0 0-12-15,2-3 12 0,-2-4-12 0,0 7 38 16,0 0-38-16,0-4 39 0,2 3-39 0,-2 1 35 16,0 0-35-16,0 0 36 0,3-4-36 0,-3 4 22 0,0 0-22 15,0 0 23-15,0 0-23 16,0 0 36-16,0 0-36 0,0 0 37 0,0 0-37 0,0 0 21 15,0 0-21-15,0 4 21 0,0-1-21 0,0-3 35 0,0 0-35 0,4 24 36 16,3 7-36-16,-4 7 30 0,1 8-30 16,-4-17 30-16,2-9-30 0,-2-20 38 0,0 0-38 0,0 40 39 15,-2 8-39-15,2-48-40 0,0 0 40 0,2 43-40 16,1 1 40-16,-3-44-56 0,0 0 56 0,12 24-55 16,9-8 55-16,12 23-416 0</inkml:trace>
  <inkml:trace contextRef="#ctx0" brushRef="#br0" timeOffset="-199119.321">20411 9129 415 0,'0'0'0'0,"0"0"0"0,5 0 0 15,-5 0 86-15,0 0-86 0,0 0 87 0,5-5-87 0,-5 5 79 16,0 0-79-16,2-5 80 0,1 0-80 0,-3 5 62 16,0 0-62-16,0-2 63 0,0-3-63 0,0 5 9 0,0 0-9 15,0 0 10-15,0 0-10 0,0 0 8 16,0 0-8-16,0 17 8 0,0 5-8 0,0-22 22 0,0 0-22 15,2 40 23-15,1 13-23 0,-3-53 19 0,0 0-19 0,4 58 20 16,-4 6-20-16,0-64 34 16,0 0-34-16,2 54 34 0,1 1-34 0,-3-55 6 15,0 0-6-15,7 46 6 0,2-6-6 0,-9-40 28 0,0 0-28 0,10 32 28 16,1-11-28-16,-11-21 2 0,0 0-2 0,17 14 2 16,2-7-2-16,-19-7 0 0,0 0 0 0,20-2 1 15,0-10-1-15,-20 12 0 16,0 0 0-16,18-12 1 0,-1-9-1 0,-17 21 1 0,0 0-1 0,14-19 2 15,-2-3-2-15,-12 22 4 0,0 0-4 0,11-17 5 16,-2 2-5-16,-9 15 3 0,0 0-3 0,8-12 3 16,3 3-3-16,-11 9-3 0,0 0 3 0,8-5-2 15,3 3 2-15,-11 2-22 0,0 0 22 0,12 0-22 0,4 5 22 16,-16-5-33-16,0 0 33 0,14 11-33 0,1 1 33 16,-15-12-20-16,0 0 20 0,14 17-19 15,0 5 19-15,-14-22-6 16,0 0 6-16,12 24-5 0,1 0 5 0,-13-24 0 0,0 0 0 0,7 24 0 15,0 0 0-15,-6 0 9 0,-1-2-9 0,0-12 9 16,0-4-9-16,0-3 28 0,-1-3-28 0,-8 14 28 0,-9 8-28 0,3-7 31 16,-3 1-31-16,4-4 31 0,2-9-31 0,12-3 20 15,0 0-20-15,-19 2 20 0,-2-4-20 0,21 2 0 16,0 0 0-16,-24-7 0 0,-4-5 0 0,28 12-41 16,0 0 41-16,-24-18-41 0,1-3 41 0,23 21-94 15,0 0 94-15,-18-24-94 0,6-3 94 16,12 27-120-16,0 0 120 0,-8-24-120 0,2 1 120 0,-8-23-399 15</inkml:trace>
  <inkml:trace contextRef="#ctx0" brushRef="#br0" timeOffset="-198669.462">21020 9691 348 0,'0'0'0'0,"-17"-3"0"15,-7-2 0-15,24 5 68 0,0 0-68 0,0 0 68 16,12 0-68-16,-12 0 44 0,0 0-44 0,5 0 45 16,4 3-45-16,-9-3 41 0,0 0-41 0,5 2 41 15,0-1-41-15,-5-1 3 0,0 0-3 0,0 0 3 16,0 0-3-16,0 0 9 0,0 0-9 0,0 0 9 16,-5 0-9-16,5 0 24 0,0 0-24 0,-5 2 25 0,-1 2-25 15,6-4 28-15,0 0-28 0,-5 0 28 0,-2 3-28 16,7-3 32-16,0 0-32 0,-7 3 32 0,0 3-32 0,7-6 31 15,0 0-31-15,-10 3 31 0,-1 0-31 0,-3 6 14 16,1 3-14-16,4-7 15 0,4-1-15 0,-2 2 12 16,0 0-12-16,0 6 13 0,1 3-13 0,6-15 9 15,0 0-9-15,-7 22 10 0,2 6-10 0,5-28 8 16,0 0-8-16,2 25 8 0,3 1-8 0,-5-26 3 16,0 0-3-16,14 21 4 0,4-9-4 15,-18-12-1-15,0 0 1 0,24 6 0 0,7-7 0 0,-31 1-8 0,0 0 8 16,28-5-7-16,0-4 7 0,-28 9 1 0,0 0-1 15,23-12 1-15,-1 2-1 0,-22 10 14 0,0 0-14 16,13-11 15-16,-5 5-15 0,-8 6 10 16,0 0-10-16,0-16 10 0,-8 1-10 0,8 15-22 0,0 0 22 15,-21-17-22-15,-9-2 22 0,30 19-151 0,0 0 151 0,-37-16-150 16,-3 1 150-16,-40-16-425 0</inkml:trace>
  <inkml:trace contextRef="#ctx0" brushRef="#br0" timeOffset="-198135.658">21073 9871 1222 0,'101'-101'0'0,"-101"101"-315"0,0 0 315 0,68-69-314 16,-9 11 314-16,-59 58-119 0,0 0 119 0,38-43-118 15,-15 19 118-15,38-41-178 0</inkml:trace>
  <inkml:trace contextRef="#ctx0" brushRef="#br0" timeOffset="-197908.268">21383 9568 113 0,'0'0'0'0,"0"0"0"0,1-4 0 16,-1 4 43-16,0 0-43 0,6-3 43 0,4-2-43 0,-10 5 61 15,0 0-61-15,14-7 61 0,5 0-61 16,-19 7 85-16,0 0-85 0,26-8 85 0,6-1-85 0,-32 9 108 16,0 0-108-16,35-9 108 0,3 3-108 0,-38 6 87 15,0 0-87-15,38-4 88 0,4 1-88 0,-42 3 56 16,0 0-56-16,40-2 57 0,2 0-57 0,-42 2 31 0,0 0-31 15,38-1 31-15,1 1-31 0,-39 0 8 0,0 0-8 16,34-4 9-16,1 4-9 0,-35 0 18 0,0 0-18 16,26-3 18-16,-6 3-18 0,-20 0-2 0,0 0 2 0,15-2-1 15,-6 0 1-15,-9 2-80 16,0 0 80-16,3-5-79 0,-6-2 79 0,3 7-107 16,0 0 107-16,-14-5-107 0,-7-5 107 0,-14-6-464 0</inkml:trace>
  <inkml:trace contextRef="#ctx0" brushRef="#br0" timeOffset="-197570.169">21637 9294 617 0,'0'0'0'0,"10"8"0"0,6 6 0 16,-12-9 85-16,-8-5-85 0,4 0 86 0,-2-5-86 15,-3 2 72-15,2-1-72 0,3-1 73 0,-4 2-73 16,4 3 46-16,0 0-46 0,0 0 46 0,-2-4-46 0,2 4 22 16,-3 0-22-16,3 0 22 0,0 0-22 15,0 0 26-15,0 0-26 0,0 0 26 0,0 0-26 16,0 0 22-16,-2 4-22 0,2-1 23 0,0-1-23 0,0-2 45 16,0 0-45-16,0 19 46 0,2 5-46 0,-2-24 44 15,0 0-44-15,2 39 45 0,-1 5-45 0,-1-44 35 16,0 0-35-16,2 45 36 0,-2 3-36 0,0-48 34 15,0 0-34-15,0 41 35 0,4-3-35 0,-4-38-5 16,0 0 5-16,1 27-4 0,3-3 4 16,-4-24-193-16,0 0 193 0,5 12-192 0,2-12 192 0,5 12-711 0</inkml:trace>
  <inkml:trace contextRef="#ctx0" brushRef="#br0" timeOffset="-197032.568">22315 9179 113 0,'0'0'0'0,"0"0"0"0,1-3 0 0,-1 3 71 16,0 0-71-16,0 0 71 0,-7-6-71 0,7 6 67 15,0 0-67-15,-5-1 67 0,0 1-67 0,5 0 44 16,0 0-44-16,-5 0 44 0,1-2-44 0,4 2 15 16,0 0-15-16,-8 9 16 0,-5 1-16 0,-1 7 21 0,-3 5-21 15,7-8 21-15,3-4-21 0,7-10 7 0,0 0-7 16,-11 29 8-16,1 14-8 0,10-43 61 0,0 0-61 16,-9 43 62-16,2 3-62 0,7-46 46 0,0 0-46 15,0 45 46 1,4-1-46-16,-4-44 43 0,0 0-43 0,8 38 43 0,8-2-43 15,-16-36 42-15,0 0-42 0,17 27 43 0,6-6-43 0,-23-21 17 0,0 0-17 0,26 19 17 16,5-4-17-16,-31-15 0 0,0 0 0 0,28 7 0 16,0-5 0-16,-28-2-103 0,0 0 103 0,23-2-102 15,-2-5 102-15,-21 7-152 0,0 0 152 16,15-10-152-16,-2 0 152 0,15-9-259 16</inkml:trace>
  <inkml:trace contextRef="#ctx0" brushRef="#br0" timeOffset="-196545.814">22668 9628 359 0,'0'0'0'0,"-8"0"0"0,-6-7 0 0,14 7 64 15,0 0-64-15,-4-2 64 0,8 1-64 0,-4 1 66 16,0 0-66-16,0 0 66 0,3 0-66 0,-3 0 34 15,0 0-34-15,0 0 35 0,5 0-35 0,-5 0 14 16,0 0-14-16,0 0 15 0,0 0-15 0,0 0 6 0,0 0-6 16,0 0 6-16,-7 0-6 0,7 0 3 15,0 0-3-15,-1 0 4 0,-5 1-4 0,6-1 11 16,0 0-11-16,-3 2 11 0,0-2-11 0,3 0 32 0,0 0-32 0,-4 2 33 16,2-2-33-16,2 0 34 0,0 0-34 0,-3 1 35 15,3 3-35-15,0-4 22 0,0 0-22 0,-9 8 23 16,0 8-23-16,-1 1 19 0,-4 5-19 0,9-3 20 15,0-2-20 1,-1 2 17-16,3 2-17 0,1-6 17 16,4 0-17-16,-2-15 15 0,0 0-15 0,5 16 16 0,6 3-16 0,-11-19 9 0,0 0-9 0,15 13 10 15,8-1-10-15,-23-12 4 0,0 0-4 0,28 7 4 16,0-10-4-16,-28 3 13 0,0 0-13 0,31-5 13 16,4-6-13-16,-35 11 32 0,0 0-32 0,29-10 33 15,-1 0-33-15,-28 10 34 0,0 0-34 0,23-12 35 16,-11 2-35-16,-12 10 22 0,0 0-22 0,11-11 23 0,-4 1-23 15,-7 10 11-15,0 0-11 0,-6-15 11 0,-2-3-11 16,8 18-6-16,0 0 6 0,-16-18-6 0,-12-3 6 0,28 21-130 16,0 0 130-16,-26-22-129 15,-2 3 129-15,28 19-225 16,0 0 225-16,-24-14-225 0,-1-1 225 0,-24-13-315 0</inkml:trace>
  <inkml:trace contextRef="#ctx0" brushRef="#br0" timeOffset="-195906.571">23651 9266 875 0,'0'0'0'0,"0"0"-251"0,0 0 251 0,3-5-251 16,4-3 251-16,4-6-157 0</inkml:trace>
  <inkml:trace contextRef="#ctx0" brushRef="#br0" timeOffset="-195621.101">23613 9266 102 0,'0'0'0'0,"5"-1"0"0,5-5 0 16,-10 6 52-16,0 0-52 0,5-1 53 0,1-3-53 16,-6 4 80-16,0 0-80 0,0 0 80 15,3-1-80-15,-3 1 84 0,0 0-84 0,0 0 84 0,0 0-84 16,0 0 76-16,0 0-76 0,7 0 77 0,5 0-77 0,-12 0 69 16,0 0-69-16,25-2 70 0,4-2-70 0,-29 4 77 15,0 0-77-15,39-1 77 0,8-6-77 0,-47 7 72 16,0 0-72-16,50-5 73 0,4-2-73 0,-54 7 50 15,0 0-50-15,56-4 50 0,3 1-50 0,-59 3 45 16,0 0-45-16,58-2 45 0,-1-1-45 0,-57 3 41 16,0 0-41-16,52-5 42 0,-4 3-42 0,-48 2 34 15,0 0-34-15,36 0 35 0,-6 0-35 0,-30 0 1 0,0 0-1 16,22 0 1-16,-6 2-1 0,-16-2-20 16,0 0 20-16,9 0-19 0,-2 0 19 0,-7 0-102 0,0 0 102 15,0 0-101-15,-5-4 101 0,5 4-154 0,0 0 154 16,-11-3-153-16,-5-4 153 0,-10-1-593 0</inkml:trace>
  <inkml:trace contextRef="#ctx0" brushRef="#br0" timeOffset="-195193.49">23799 9451 203 0,'0'0'0'0,"9"-1"0"0,5-3 0 0,-14 4 91 15,0 0-91-15,8-2 92 0,-2 2-92 0,-6 0 132 16,0 0-132-16,7 2 132 0,-2 2-132 0,-5-4 133 16,0 0-133-16,14 5 134 0,5-2-134 0,-19-3 125 15,0 0-125-15,19 0 125 0,2 0-125 0,-21 0 78 16,0 0-78-16,28-3 79 0,5-4-79 0,-33 7 49 0,0 0-49 16,42-5 50-16,7 0-50 0,-49 5 15 0,0 0-15 15,52-4 15-15,5 1-15 0,-57 3 12 0,0 0-12 16,54 0 13-16,-1 0-13 0,-53 0 1 15,0 0-1-15,41 0 1 0,-8 0-1 0,-33 0-46 0,0 0 46 16,27 1-46-16,-10-1 46 0,-17 0-174 0,0 0 174 0,10 0-173 16,-4-1 173-16,9 1-678 0</inkml:trace>
  <inkml:trace contextRef="#ctx0" brushRef="#br0" timeOffset="-192994.508">25701 9054 494 0,'0'0'0'0,"-8"-5"0"16,-5-2 0-16,13 7 50 0,0 0-50 0,-6-4 50 0,4 4-50 15,2 0 42-15,0 0-42 0,-5 0 42 16,3 2-42-16,2-2 57 0,0 0-57 0,-7 0 57 0,-4 0-57 16,11 0 38-16,0 0-38 0,-19-3 39 0,-5-4-39 15,24 7 46-15,0 0-46 0,-28-5 46 0,0-2-46 0,28 7 42 16,0 0-42-16,-30-5 42 0,1-2-42 0,29 7 52 15,0 0-52-15,-28-5 52 0,2-2-52 0,26 7 37 16,0 0-37-16,-26-3 37 0,0-6-37 0,26 9 40 16,0 0-40-16,-21-3 41 0,2-3-41 0,3 3 26 15,2 0-26-15,5 3 26 0,7 0-26 0,2 0 9 16,0 0-9-16,-8 1 10 0,3 1-10 16,5-2 12-16,0 0-12 0,-9 3 12 0,-3 3-12 15,12-6 8-15,0 0-8 0,-20 12 8 0,-2 8-8 0,22-20-34 0,0 0 34 16,-21 29-34-16,-2 7 34 0,23-36-37 15,0 0 37-15,-21 43-36 0,2 5 36 0,19-48-35 0,0 0 35 0,-16 48-34 16,4 3 34-16,12-51-26 16,0 0 26-16,-5 47-25 0,7-5 25 0,-2-42-35 0,0 0 35 0,10 36-34 15,8-5 34-15,-18-31-54 0,0 0 54 0,28 21-53 16,10-9 53-16,-38-12-59 0,0 0 59 0,35 3-59 16,7-13 59-16,-42 10-5 0,0 0 5 15,40-12-4-15,0-5 4 0,-40 17-8 0,0 0 8 0,35-16-7 16,-4 1 7-16,-31 15 1 0,0 0-1 0,24-15 1 15,-5 3-1-15,-19 12 21 0,0 0-21 0,18-18 21 16,-4 0-21-16,-14 18 23 16,0 0-23-16,8-19 24 0,-2-2-24 0,-6 21 4 0,0 0-4 0,3-19 4 15,-1 2-4-15,-2 17 24 0,0 0-24 0,0-15 25 16,0 3-25-16,0 12 12 0,0 0-12 0,0-14 12 16,0 0-12-16,0 14 26 0,0 0-26 0,0-10 26 15,0 2-26-15,0 8 13 0,0 0-13 0,0-12 13 16,0 3-13-16,0 9 10 0,0 0-10 0,0-9 11 0,0 3-11 0,0 6 10 15,0 0-10-15,0-4 10 16,0-3-10-16,0 7 1 0,0 0-1 0,0-1 1 0,0-3-1 16,0 4-5-16,0 0 5 0,0 0-5 0,0 0 5 0,0 0-26 15,0 0 26-15,-2 16-25 0,-1 4 25 0,3-20-13 16,0 0 13-16,-4 31-13 0,-1 12 13 0,5-43-36 16,0 0 36-16,-2 41-36 0,-1 5 36 15,3-46-92-15,0 0 92 0,0 40-91 0,0-10 91 0,0-30-157 16,0 0 157-16,0 28-156 0,0-11 156 0,0 29-257 15</inkml:trace>
  <inkml:trace contextRef="#ctx0" brushRef="#br0" timeOffset="-192545.578">25654 9376 561 0,'0'0'0'0,"-8"0"0"15,-8 3 0-15,12-1 51 0,6 0-51 0,-2-2 52 0,5-2-52 16,1 2-4-16,2-2 4 0,-4 2-3 16,-2 0 3-16,-2 0-33 0,3-3 33 0,-3 3-32 0,0 0 32 15,0 0-20-15,0 0 20 0,0 0-19 0,0 0 19 16,0 0-15-16,0 0 15 0,0 0-14 0,0 0 14 0,0 0 3 15,0 0-3-15,0 0 3 0,0 0-3 16,0 0 72-16,0 0-72 0,0 0 72 0,0 0-72 16,0 0 66-16,0 0-66 0,0 0 67 0,0 0-67 0,0 0 60 15,0 0-60-15,0 0 60 0,0 0-60 0,0 0 37 16,0 0-37-16,0 0 37 0,0 0-37 0,0 0 5 16,0 0-5-16,0 0 5 0,0 0-5 0,0 0 5 15,0 0-5-15,2 12 5 0,0 3-5 0,-2-15 3 16,0 0-3-16,3 31 3 0,2 12-3 15,-5-43 4-15,0 0-4 0,7 48 5 0,4 3-5 0,-3-6 6 16,3 1-6-16,-6-18 6 0,-3-13-6 0,-2-3 3 0,0-5-3 16,-2 13 3-16,0 10-3 0,2-30-53 15,0 0 53-15,-1 22-53 0,1-3 53 0,0-19-142 16,0 0 142-16,-6 10-142 0,-4-8 142 0,-6 10-403 0</inkml:trace>
  <inkml:trace contextRef="#ctx0" brushRef="#br0" timeOffset="-191742.968">26142 9270 740 0,'0'0'0'16,"5"-7"0"-16,6 2 0 0,-11 5-165 16,0 0 165-16,5-5-164 0,0 1 164 0,-5 4-93 0,0 0 93 0,4-2-92 15,-3 2 92-15,5-1-87 0</inkml:trace>
  <inkml:trace contextRef="#ctx0" brushRef="#br0" timeOffset="-191534.524">26173 9253 113 0,'0'0'0'0,"0"0"0"0,4-7 0 0,-4 7 31 0,0 0-31 0,5-4 31 16,4 4-31-16,-9 0 42 0,0 0-42 0,10-3 43 15,4-1-43-15,-14 4 40 0,0 0-40 0,21-1 41 16,5-6-41-16,-26 7 41 0,0 0-41 0,39-7 41 16,11-2-41-16,-50 9 68 0,0 0-68 0,54-5 68 15,7-5-68-15,-61 10 80 0,0 0-80 0,59-5 80 0,1 2-80 16,-60 3 51-16,0 0-51 0,54-2 51 0,-6 2-51 15,-48 0 35-15,0 0-35 0,46 0 36 0,-11-2-36 16,-35 2 4-16,0 0-4 0,27 0 5 0,-7-2-5 0,-20 2-8 16,0 0 8-16,15-1-8 0,-8-1 8 0,-7 2-108 15,0 0 108-15,4-3-108 0,-6-6 108 0,2 9-153 16,0 0 153-16,-9-10-153 0,-5-4 153 16,-8-10-174-16</inkml:trace>
  <inkml:trace contextRef="#ctx0" brushRef="#br0" timeOffset="-191261.257">26480 9026 460 0,'0'0'0'0,"14"7"0"16,9-2 0-16,-23-5 108 0,0 0-108 0,3 2 108 15,-10-5-108-15,7 3 81 0,0 0-81 0,-5-2 81 16,0 0-81-16,5 2 31 0,0 0-31 0,-4 0 31 15,-3-3-31-15,7 3-1 0,0 0 1 0,-3 3-1 16,1 1 1-16,2-4-9 0,0 0 9 0,0 24-9 16,0 7 9-16,0-31-27 0,0 0 27 0,2 36-27 15,0 6 27-15,-2-42-7 0,0 0 7 0,1 40-6 16,3-1 6-16,-4-39-35 0,0 0 35 0,5 36-34 16,4 0 34-16,-9-36-147 0,0 0 147 0,10 22-147 15,2-4 147-15,11 24-241 0</inkml:trace>
  <inkml:trace contextRef="#ctx0" brushRef="#br0" timeOffset="-190979.006">27229 8932 471 0,'0'0'0'0,"-14"11"0"0,-7 2 0 0,21-13 104 15,0 0-104-15,0 0 104 0,6-1-104 0,-6 1 69 0,0 0-69 16,5-4 69-16,2-1-69 0,-7 5 1 0,0 0-1 16,0-10 2-16,-2-2-2 0,-1 0-2 0,-1-4 2 15,1 8-2-15,-1-1 2 0,1 2-15 0,-3-1 15 16,1 1-15-16,0-2 15 0,5 9-29 16,0 0 29-16,-5-8-29 0,1 1 29 0,4 7-19 0,0 0 19 0,-3-12-18 15,1 0 18-15,2 12-58 0,0 0 58 0,-2-10-57 16,-1-1 57-16,3 11-120 0,0 0 120 0,-4-10-120 15,3-2 120-15,-5-10-162 0</inkml:trace>
  <inkml:trace contextRef="#ctx0" brushRef="#br0" timeOffset="-190028.774">27006 8389 158 0,'0'0'0'0,"4"19"0"16,1 12 0-16,-5-31 47 0,0 0-47 0,2 3 48 0,-4-10-48 0,2 7 53 16,0 0-53-16,0 0 53 0,-2 6-53 15,2-6 45-15,0 0-45 0,2 27 45 0,0 14-45 0,-2-41 37 16,0 0-37-16,1 57 37 0,-1 15-37 0,0-6 39 16,2 1-39-16,-2-9 40 15,0-6-40-15,0-52 33 0,0 0-33 0,2 74 34 16,0 11-34-16,-2-85 14 0,0 0-14 0,1 57 15 0,3-18-15 0,-4-39 31 15,0 0-31-15,3 31 31 0,3-12-31 0,-6-19 35 16,0 0-35-16,7 17 36 0,1-9-36 0,-8-8-36 16,0 0 36-16,12 4-36 0,6-13 36 0,-18 9-60 15,0 0 60-15,14-12-60 0,1-6 60 0,-15 18-39 0,0 0 39 16,16-24-39-16,0-7 39 0,-16 31 0 0,0 0 0 16,17-24 0-16,-3 0 0 0,-14 24 19 0,0 0-19 15,12-19 20-15,1 3-20 0,-13 16 27 16,0 0-27-16,14-12 27 0,1 4-27 0,-15 8 15 0,0 0-15 0,14-7 16 15,0 4-16-15,-14 3 11 0,0 0-11 0,16 3 11 16,1 7-11-16,-17-10 10 0,0 0-10 0,16 16 10 16,1 4-10-16,-17-20 23 0,0 0-23 0,12 23 24 15,-1 2-24-15,-11-25 20 0,0 0-20 0,3 28 20 16,-3-1-20-16,0-27 40 0,0 0-40 0,-8 31 40 16,-6-2-40-16,14-29 32 0,0 0-32 0,-16 27 32 15,-3-1-32-15,-2-9 32 0,-2-1-32 0,8-6 33 16,4-5-33-16,-3 0 0 0,-1-3 0 0,1-4 0 15,2 1 0-15,-2-8-50 0,0-1 50 0,1 1-49 0,5 1 49 16,8 8-78-16,0 0 78 0,-9-16-78 0,4-4 78 16,5 20-67-16,0 0 67 0,-2-19-67 0,2-4 67 15,0 23-17-15,0 0 17 0,5-15-16 0,4 3 16 0,-9 12 3 16,0 0-3-16,12-8 4 0,4 2-4 0,-16 6 32 16,0 0-32-16,19-1 32 0,2 1-32 15,-21 0 20-15,0 0-20 0,21 1 20 0,0 5-20 16,-21-6 37-16,0 0-37 0,21 3 37 0,-2 2-37 0,-19-5 30 15,0 0-30-15,17 7 30 0,-1-5-30 0,-16-2 22 16,0 0-22-16,16 1 23 0,-1 1-23 0,-15-2 52 16,0 0-52-16,16-2 52 0,-2-1-52 0,-14 3 46 15,0 0-46-15,14-7 46 0,0 2-46 0,-14 5 59 16,0 0-59-16,10-7 59 0,-1 2-59 0,-9 5 56 0,0 0-56 16,7-3 57-16,-4-1-57 0,-3 4 39 0,0 0-39 0,0 0 40 15,4-3-40-15,-4 3 36 16,0 0-36-16,0 0 36 0,0 0-36 0,0 0 15 0,0 0-15 15,0 0 15-15,0 0-15 0,0 0 30 0,0 0-30 0,0 0 30 16,0 0-30-16,0 0 11 0,0 0-11 0,0 0 11 16,0 0-11-16,0 0 29 0,0 0-29 0,0 0 29 15,0 0-29-15,0 0-1 0,0 0 1 0,0 0 0 16,0 0 0-16,0 0 0 0,0 0 0 0,0 0 0 16,0 0 0-16,0 0-11 0,0 0 11 0,0 0-11 15,0 0 11-15,0 0-18 0,0 0 18 0,0 10-18 16,2 2 18-16,-2-12-4 0,0 0 4 0,1 24-3 15,1 15 3-15,-2-39-3 0,0 0 3 0,0 43-3 16,0 9 3-16,0-52-11 0,0 0 11 0,-2 51-11 0,1 4 11 16,1-55-55-16,0 0 55 0,0 44-55 0,3-4 55 15,-3-40-118-15,0 0 118 0,4 29-117 16,1-7 117-16,-5-22-187 0,0 0 187 0,7 10-187 0,1-10 187 0,8 12-513 16</inkml:trace>
  <inkml:trace contextRef="#ctx0" brushRef="#br0" timeOffset="-189543.721">28076 9021 303 0,'0'0'0'0,"-5"0"0"16,-4 2 0-16,9-2 80 0,0 0-80 0,0 0 80 15,0 0-80-15,0 0 90 0,0 0-90 0,0 0 90 0,0 0-90 16,0 0 90-16,0 0-90 0,0 0 91 0,0 0-91 16,0 0 87-16,0 0-87 0,0 0 88 0,3 0-88 15,-3 0 54-15,0 0-54 0,7-2 55 0,6-1-55 0,-13 3 47 16,0 0-47-16,21-9 48 0,8 1-48 16,-29 8 36-16,0 0-36 0,38-7 37 15,11-3-37-15,-10 1 61 0,1 2-61 0,-4 6 62 0,-3 1-62 0,-5 0 38 16,-5 0-38-16,-4 0 38 0,-3 3-38 0,-16-3 42 15,0 0-42-15,15 0 42 0,-1 0-42 16,-7-2-1-16,-3 1 1 0,-1 1 0 0,1-4 0 0,-4 4-114 16,0 0 114-16,0 0-113 0,-4-5 113 0,4 5-170 15,0 0 170-15,-22-3-170 0,-15-4 170 0,-22-2-641 16</inkml:trace>
  <inkml:trace contextRef="#ctx0" brushRef="#br0" timeOffset="-189263.469">27954 8836 718 0,'0'0'0'0,"5"-7"0"16,2 1 0-16,-7 6 118 0,0 0-118 0,5-6 119 15,-1 1-119-15,-4 5 90 0,0 0-90 0,3-3 90 16,3 3-90-16,-6 0 37 0,0 0-37 0,3 0 38 15,2 0-38-15,-1 5-1 0,1 4 1 0,0 8 0 0,2 7 0 16,-7-24-2-16,0 0 2 16,7 36-2-16,2 3 2 0,-9-39-7 0,0 0 7 0,9 45-6 15,-1 4 6-15,-8-49-15 0,0 0 15 0,11 43-15 16,-4 0 15-16,0-7-55 0,0-7 55 0,-2-7-55 0,-2-8 55 0,-3-14-130 16,0 0 130-16,9 5-129 0,2-8 129 0,8 4-503 15</inkml:trace>
  <inkml:trace contextRef="#ctx0" brushRef="#br0" timeOffset="-188797.696">28773 8238 281 0,'0'0'0'0,"-5"2"0"0,-6 5 0 0,11-7 1 0,0 0-1 0,0 0 1 16,0-7-1-16,0 7 31 0,0 0-31 0,2-2 31 15,0-1-31-15,-2 3 2 0,0 0-2 0,1-5 3 16,1 3-3-16,-2 2 28 0,0 0-28 0,0 0 28 15,2-2-28-15,-2 2 64 0,0 0-64 0,0 0 64 0,0 0-64 16,0 0 54-16,0 0-54 0,0 0 55 16,0 0-55-16,0 0 40 0,0 0-40 0,0 0 40 0,0 0-40 15,0 0 21-15,0 0-21 0,0 0 21 0,0 0-21 16,0 0 28-16,0 0-28 0,0 0 28 0,0 0-28 0,0 0 2 16,0 0-2-16,0 0 3 0,3 0-3 15,-3 0 7-15,0 0-7 0,0 0 7 16,5 2-7-16,-5-2 1 0,0 0-1 0,4 2 1 0,-1 0-1 0,-3-2 7 15,0 0-7-15,4 3 7 0,-2-3-7 0,-2 0 13 16,0 0-13-16,0 0 14 0,3 3-14 0,-3-3-9 16,0 0 9-16,0 0-9 0,0 0 9 0,0 0-90 15,0 0 90-15,-14 2-90 0,-7 2 90 0,-14 2-432 16</inkml:trace>
  <inkml:trace contextRef="#ctx0" brushRef="#br0" timeOffset="-188015.755">28898 8855 326 0,'0'0'0'0,"0"-5"0"16,-2-4 0-16,6 8 32 0,1 1-32 0,-1 0 32 16,-1 0-32-16,1 1-3 0,-1 3 3 0,1-4-3 15,-3 0 3-15,-1 0 0 0,6 0 0 0,-6 0 1 16,3-4-1-16,-3 4 56 0,0 0-56 0,2-3 56 0,-2 1-56 16,0 2 89-16,0 0-89 0,0-10 89 0,-2 0-89 0,2 10 81 15,0 0-81-15,-3-11 82 0,-4-6-82 16,7 17 66-16,0 0-66 0,-11-17 67 0,-5 0-67 15,16 17 33-15,0 0-33 0,-17-19 33 0,-4 4-33 0,21 15 9 16,0 0-9-16,-23-12 10 0,-1 3-10 16,24 9 2-16,0 0-2 0,-23-7 2 0,1 6-2 15,22 1 0-15,0 0 0 0,-25 5 0 0,-1 7 0 0,26-12 0 0,0 0 0 16,-26 24 0-16,0 14 0 0,26-38-5 16,0 0 5-16,-23 39-5 0,4 12 5 0,19-51-9 15,0 0 9-15,-12 47-8 0,7 4 8 0,5-51 0 16,0 0 0-16,3 48 0 0,9-5 0 0,-12-43 5 0,0 0-5 0,21 32 5 15,11-6-5-15,-32-26-1 0,0 0 1 16,38 17-1-16,11-8 1 0,-49-9-40 0,0 0 40 0,47 3-39 16,3-10 39-16,-50 7-20 15,0 0 20-15,46-8-20 0,-3-6 20 0,-43 14-7 0,0 0 7 16,35-14-7-16,-5-1 7 0,-30 15-2 0,0 0 2 0,24-9-1 16,-7 1 1-16,-17 8-4 0,0 0 4 0,13-7-4 15,-5 3 4-15,-8 4-2 0,0 0 2 0,6-1-2 16,-3 1 2-16,-3 0-2 0,0 0 2 0,0 0-1 15,0 0 1-15,0 0 0 0,0 0 0 0,0 0 0 16,0 0 0-16,0 0 18 0,0 0-18 0,0 0 18 16,0 0-18-16,0 0 34 0,0 0-34 0,0 0 34 15,0 0-34-15,0 0 29 0,0 0-29 0,0 0 29 0,0 0-29 16,0 0 39-16,0 0-39 0,0 0 40 0,0 0-40 16,0 0 38-16,0 0-38 0,0 0 39 0,0 0-39 15,0 0 9-15,0 0-9 0,0 0 10 16,0 1-10-16,0-1 3 0,0 0-3 0,2 16 3 15,1 8-3-15,-3-24 0 0,0 0 0 0,6 38 0 0,2 6 0 0,-8-44 1 16,0 0-1-16,7 51 2 0,0 11-2 0,-7-62 1 16,0 0-1-16,4 60 1 0,-1 7-1 0,-3-67 0 15,0 0 0-15,0 58 0 0,0-3 0 0,0-55-47 16,0 0 47-16,-2 39-47 0,-1-8 47 0,3-31-162 16,0 0 162-16,-5 23-161 0,-2-10 161 0,-5 23-516 0</inkml:trace>
  <inkml:trace contextRef="#ctx0" brushRef="#br0" timeOffset="-187560.022">29511 8943 505 0,'0'0'0'0,"0"0"0"0,0 0 0 0,0 0 101 16,0 0-101-16,0 0 102 0,4-7-102 16,-4 7 81-16,0 0-81 0,3-4 82 0,1 3-82 0,-4 1 48 15,0 0-48-15,9-2 49 0,3 0-49 0,-12 2 18 16,0 0-18-16,22-3 19 0,8-1-19 0,1 1 36 16,2 1-36-16,-1-1 36 0,-3 3-36 0,-1 0 28 0,0 0-28 15,-7 3 28-15,-5 1-28 0,1-3 23 16,1-1-23-16,1 4 24 0,2-4-24 0,-21 0 17 0,0 0-17 15,19-4 17-15,2 1-17 0,-21 3 5 0,0 0-5 16,15-2 5-16,-1-1-5 0,-14 3-34 0,0 0 34 0,13 0-34 16,-5-5 34-16,-8 5-132 0,0 0 132 15,4-4-132-15,-6 1 132 0,4-8-576 0</inkml:trace>
  <inkml:trace contextRef="#ctx0" brushRef="#br0" timeOffset="-187263.815">29710 8732 550 0,'0'0'0'0,"5"0"0"0,4 2 0 16,-9-2 72-16,0 0-72 0,5 0 73 0,-1-2-73 15,-4 2 44-15,0 0-44 0,0 0 44 0,3-2-44 16,-3 2 8-16,0 0-8 0,0 0 8 0,0 0-8 0,0 0 2 15,0 0-2-15,2 5 3 0,0 6-3 0,-1 6 0 16,3 5 0-16,-2-5 0 0,-2-3 0 0,0 6-5 16,-2-3 5-16,2 9-4 0,0 7 4 0,0-33-50 15,0 0 50-15,0 24-50 0,0 1 50 0,0-25-78 16,0 0 78-16,0 21-77 0,-2-2 77 0,2-19-133 16,0 0 133-16,0 17-133 15,0-5 133-15,0 19-113 0</inkml:trace>
  <inkml:trace contextRef="#ctx0" brushRef="#br0" timeOffset="-186551.161">30726 8677 785 0,'0'0'0'0,"-14"-2"0"16,-7 2 0-16,21 0 70 0,0 0-70 0,-4-3 70 0,11 1-70 15,-7 2 49-15,0 0-49 0,4-2 49 0,1 1-49 16,-5 1 29-16,0 0-29 0,-2-7 29 0,-3-2-29 15,5 9 35-15,0 0-35 0,-12-12 36 0,-4-3-36 0,16 15 29 16,0 0-29-16,-26-16 29 0,-7-2-29 0,33 18-9 16,0 0 9-16,-31-14-8 0,-3 2 8 15,34 12-29-15,0 0 29 0,-27-7-29 0,2 4 29 0,25 3-43 16,0 0 43-16,-24 0-42 0,1 5 42 0,23-5-41 16,0 0 41-16,-24 22-40 0,1 14 40 15,23-36-26-15,0 0 26 0,-17 43-26 0,5 8 26 0,5-8-11 16,5 0 11-16,-2-12-10 15,3-7 10-15,1-24-12 0,0 0 12 0,7 32-12 0,5-1 12 0,-12-31-8 16,0 0 8-16,17 28-8 0,4-10 8 0,-21-18-4 16,0 0 4-16,26 11-3 0,7-8 3 0,-33-3 0 0,0 0 0 15,33-3 1-15,2-9-1 0,-7 0 13 0,-2-2-13 16,-3-1 14-16,-4-1-14 0,-2-3 41 16,-3-8-41-16,-3 3 41 0,-6 0-41 0,-5 24 37 0,0 0-37 0,5-34 37 15,-1-9-37-15,-4 43 9 0,0 0-9 0,2-45 9 16,-4-6-9-16,0 5 7 0,0 3-7 0,-1 5 7 15,-1 4-7-15,4 34 15 16,0 0-15-16,-3-40 15 0,-1 1-15 0,4 39 13 16,0 0-13-16,-1-36 14 0,-1 0-14 0,2 36 39 0,0 0-39 0,-2-31 40 15,2 4-40-15,0 27 36 0,0 0-36 0,-2-24 37 16,1 8-37-16,1 16 23 0,0 0-23 0,-2-12 24 16,-2 2-24-16,4 10 2 0,0 0-2 0,-1-5 2 15,-1 5-2-15,2 0 0 0,0 0 0 0,0 24 0 0,2 15 0 16,1 4-13-16,2 5 13 0,-1 2-13 0,-1 0 13 15,-3-50-11-15,0 0 11 0,6 61-11 0,1 6 11 16,0-9-17-16,0-1 17 0,-2-6-17 16,-2-5 17-16,-3-46-112 0,0 0 112 0,7 45-111 0,2-2 111 0,-9-43-158 15,0 0 158-15,16 34-158 0,4-10 158 16,17 31-429-16</inkml:trace>
  <inkml:trace contextRef="#ctx0" brushRef="#br0" timeOffset="-186260.936">31088 8862 796 0,'0'0'0'16,"-10"0"0"-16,-8 0 0 0,13-2 144 0,5 2-144 0,0 0 144 16,0 0-144-16,0 0 110 0,0 0-110 0,0 0 111 15,5 0-111-15,0-3 84 0,2 1-84 0,-3 0 84 16,-1 2-84-16,-3 0 59 0,4 0-59 0,-4 0 59 15,0 0-59-15,0 0 24 0,0 0-24 0,0 0 25 16,0 0-25-16,2 4 20 0,1 1-20 0,2 10 20 16,4 8-20-16,-9-23 17 0,0 0-17 0,9 36 17 15,3 15-17-15,-12-51 1 0,0 0-1 0,10 58 1 16,2 9-1-16,-1-9-95 0,-2 2 95 16,-4-15-94-16,-2-7 94 0,-3-38-117 0,0 0 117 0,-8 18-117 15,-10-11 117-15,-8 21-881 0</inkml:trace>
  <inkml:trace contextRef="#ctx0" brushRef="#br0" timeOffset="-164881.771">18928 11034 158 0,'0'0'0'15,"2"7"0"-15,5 5 0 0,-7-12 75 0,0 0-75 0,0 0 76 16,2-5-76-16,-2 5 70 0,0 0-70 16,0-3 71-16,-2-3-71 0,2 3 73 0,-4 0-73 0,3-1 74 15,1 4-74-15,0 0 84 0,-2-5-84 16,2 5 85-16,-2-2-85 0,-3 1 68 0,1-1-68 0,1 0 69 16,3 2-69-16,0 0 56 0,0 0-56 0,-5-3 56 15,1 1-56-15,-1 0 34 0,-2 1-34 0,2-1 35 16,1 2-35-16,4 0 25 0,0 0-25 0,-7 0 26 15,2 0-26-15,5 0 9 0,0 0-9 0,-14 3 9 16,-5 4-9-16,19-7 5 0,0 0-5 0,-23 7 5 16,-1 3-5-16,24-10 3 0,0 0-3 0,-23 12 3 15,2 0-3-15,21-12-1 0,0 0 1 0,-15 14 0 0,2-5 0 16,13-9-16-16,0 0 16 0,-8 8-15 0,1-1 15 16,7-7-35-16,0 0 35 0,-4 9-34 15,-1-1 34-15,5-8-29 0,0 0 29 0,0 12-29 0,2 3 29 16,-2-15-39-16,0 0 39 0,9 19-39 0,4 2 39 0,-13-21-33 15,0 0 33-15,14 22-33 0,4-3 33 0,-18-19-33 16,0 0 33-16,17 21-33 0,4 1 33 0,-21-22-22 16,0 0 22-16,21 22-22 0,0 0 22 0,-21-22-28 15,0 0 28-15,17 19-28 0,1-2 28 16,-18-17-3 0,0 0 3-16,10 16-3 0,1-4 3 0,-11-12-1 0,0 0 1 0,8 12 0 0,-2-2 0 0,-6-10 0 15,0 0 0-15,3 12 0 0,-1 2 0 16,-4-1 31-16,-7 1-31 0,6-5 31 0,3-6-31 0,0-3 18 0,0 0-18 15,-16 14 19-15,-8 3-19 0,24-17 36 16,0 0-36-16,-21 15 37 0,-2-3-37 0,23-12 21 0,0 0-21 16,-22 9 21-16,-3-2-21 0,25-7 28 0,0 0-28 0,-22 3 28 15,1-3-28-15,21 0 3 0,0 0-3 16,-23-3 3-16,4-4-3 0,19 7-57 0,0 0 57 0,-19-9-57 16,3-3 57-16,16 12-120 0,0 0 120 0,-16-8-119 15,4-1 119-15,-14-8-373 0</inkml:trace>
  <inkml:trace contextRef="#ctx0" brushRef="#br0" timeOffset="-164410.138">19006 11439 751 0,'0'0'0'0,"-17"0"0"0,-11 0 0 15,28 0 100-15,0 0-100 0,-3 0 100 0,13 3-100 0,-10-3 71 16,0 0-71-16,7 0 71 0,-2 0-71 0,-5 0 37 16,0 0-37-16,6 0 37 0,-1 0-37 0,-5 0 4 15,0 0-4-15,5 0 4 0,-5 0-4 0,0 0 33 16,0 0-33-16,0 0 33 0,3 0-33 0,-3 0 25 16,0 0-25-16,0 0 26 0,0 0-26 0,0 0 15 0,0 0-15 15,0 0 16-15,0 0-16 0,0 0 36 0,0 0-36 16,-3 2 37-16,0 1-37 0,3-3 12 15,0 0-12-15,-9 7 12 0,0 5-12 0,-3 0-65 0,0 3 65 16,3-3-64-16,4-6 64 0,0 4-70 0,1-3 70 0,1 6-69 16,1 3 69-16,2-16-73 0,0 0 73 0,0 17-73 15,5 3 73-15,-5-20-58 16,0 0 58-16,5 18-58 0,7-1 58 0,-12-17-35 16,0 0 35-16,13 10-35 0,6-7 35 0,0-3 0 0,-2-6 0 0,-4 2 0 15,-5 1 0-15,1-2 18 0,-4-1-18 0,-1 3 19 16,-1 0-19-16,-1-1 46 0,0 1-46 0,-2-1 46 15,0 3-46-15,0-5 45 0,-2 1-45 16,0 0 46-16,0 2-46 0,1-2 20 0,-3 1-20 0,-1-4 20 16,-4 1-20-16,1-2-52 0,-5 1 52 0,-1-3-52 15,4-1 52-15,10 12-156 0,0 0 156 16,-19-17-156-16,-6-2 156 0,-22-20-399 0</inkml:trace>
  <inkml:trace contextRef="#ctx0" brushRef="#br0" timeOffset="-164035.139">18977 10616 606 0,'0'0'0'0,"-2"11"0"0,2 4 0 0,0-10 9 0,0-5-9 0,0-5 9 16,0 0-9-16,4 0 3 0,1 0-3 15,-5 1 3-15,2 2-3 0,-2 2 0 0,1-1 0 0,-1 1 0 16,0 0 0-16,0 0 0 0,0 0 0 0,0 0 0 16,0 0 0-16,0 0 18 0,4 0-18 15,-4 0 19-15,5 1-19 0,-5-1 56 0,0 0-56 0,0 0 57 16,0 0-57-16,0 0 53 0,0 6-53 0,0-1 54 15,-3 2-54-15,3-7 39 0,0 0-39 0,-2 24 39 16,0 5-39-16,2-29 29 0,0 0-29 0,0 39 29 16,4 7-29-16,-4-46-56 0,0 0 56 0,6 47-56 15,3 1 56-15,-9-48-123 0,0 0 123 0,12 39-122 16,4-3 122-16,12 41-409 0</inkml:trace>
  <inkml:trace contextRef="#ctx0" brushRef="#br0" timeOffset="-163325.979">19585 10911 91 0,'0'0'0'0,"0"0"0"0,0 0 0 0,0 0 10 15,0 0-10-15,0 0 10 0,0 0-10 0,0 0 17 16,0 0-17-16,0 0 17 0,-4 0-17 0,4 0 9 0,0 0-9 15,-3 2 9-15,-6-1-9 0,9-1 46 0,0 0-46 16,-9 4 46-16,-6 1-46 0,15-5 30 0,0 0-30 16,-18 5 30-16,-4 5-30 0,22-10 24 0,0 0-24 15,-28 17 25-15,-7 6-25 0,35-23 27 0,0 0-27 0,-30 24 27 16,1 7-27-16,29-31 22 0,0 0-22 0,-30 39 22 16,4 5-22-1,26-44 25-15,0 0-25 0,-19 54 26 0,3 7-26 16,16-61 22-16,0 0-22 0,-7 60 23 0,9 4-23 0,-2-64 16 0,0 0-16 0,7 56 17 15,5-4-17-15,0-10-3 0,2-7 3 0,0-8-3 16,0-6 3-16,-14-21-121 0,0 0 121 0,23 18-120 16,-1 0 120-16,24 19-168 0</inkml:trace>
  <inkml:trace contextRef="#ctx0" brushRef="#br0" timeOffset="-162904.403">19595 11190 886 0,'0'0'0'0,"4"4"0"0,-4 1 0 0,0-5 11 15,0 0-11-15,3 3 11 0,2-6-11 0,-5 3 17 16,0 0-17-16,2-2 17 0,2 0-17 0,-4 2 2 0,0 0-2 15,3-1 2-15,1-1-2 0,-4 2-1 0,0 0 1 16,3-2-1-16,2-1 1 16,-5 3 7-16,0 0-7 0,2-4 7 0,2-1-7 0,-4 5 51 0,0 0-51 0,3-3 51 15,1-2-51-15,-4 5 39 0,0 0-39 16,5-4 40-16,-3 1-40 0,-2 3 47 0,0 0-47 0,3-4 47 16,-1 3-47-16,-2 1 42 0,0 0-42 0,0 0 42 15,5-4-42-15,-5 4 35 0,0 0-35 16,0 0 35-16,2 2-35 0,-2-2 24 0,0 0-24 0,0 19 25 15,-2 8-25-15,2-27 27 0,0 0-27 0,-3 41 27 16,-1 12-27-16,4-53 7 0,0 0-7 16,-3 52 8-16,1 3-8 0,2-55-3 0,0 0 3 0,-4 41-3 15,4-4 3-15,0-37-105 0,0 0 105 0,4 28-104 16,-4-13 104-16,0-15-186 0,0 0 186 0,9-1-185 16,4-17 185-16,10 0-583 0</inkml:trace>
  <inkml:trace contextRef="#ctx0" brushRef="#br0" timeOffset="-162588.611">19938 10959 595 0,'0'0'0'0,"6"-5"0"0,2-4 0 0,-8 9 105 16,0 0-105-16,9-7 106 0,3-3-106 0,-12 10 81 0,0 0-81 15,11-5 81-15,3-2-81 0,-14 7 55 16,0 0-55-16,15 2 56 0,8 3-56 0,-23-5 18 16,0 0-18-16,23 17 18 0,3 10-18 0,-26-27 36 0,0 0-36 15,26 33 37-15,0 8-37 0,-26-41 47 0,0 0-47 16,23 46 48-16,-4 7-48 0,-19-53 40 0,0 0-40 0,16 57 40 16,-6 3-40-1,-3-7 11-15,-4 0-11 0,-1-20 11 0,0-11-11 0,-2-22 14 0,0 0-14 0,-4 36 15 16,-4 0-15-16,8-36-25 0,0 0 25 15,-5 31-24-15,-1-11 24 0,6-20-134 0,0 0 134 16,-17 19-134-16,-8-7 134 0,-20 19-730 0</inkml:trace>
  <inkml:trace contextRef="#ctx0" brushRef="#br0" timeOffset="-162235.078">20419 11062 471 0,'0'0'0'0,"0"0"0"0,7-4 0 0,-7 4 70 16,0 0-70-16,11-1 70 0,8 1-70 0,-19 0 40 15,0 0-40-15,23 0 40 0,6 1-40 0,-29-1 47 0,0 0-47 16,37 2 47-16,10 1-47 0,-9-1 37 16,0 2-37-16,-3-4 37 0,-2 3-37 0,-7-3 49 0,1-3-49 15,-6 3 50-15,-2 0-50 0,-19 0 48 0,0 0-48 16,22 0 48-16,4-4-48 0,-26 4 31 16,0 0-31-16,25-3 31 0,-1-1-31 0,-24 4 16 0,0 0-16 15,21-1 17-15,-3-6-17 0,-18 7-13 0,0 0 13 0,12-4-12 16,-4 3 12-16,-8 1-146 15,0 0 146-15,6-4-146 0,-5 4 146 0,6-2-528 0</inkml:trace>
  <inkml:trace contextRef="#ctx0" brushRef="#br0" timeOffset="-161971.246">20567 11260 505 0,'0'0'0'0,"16"-6"0"0,10-5 0 16,-26 11 34-16,0 0-34 0,7 2 35 0,-7 7-35 16,0-9 56-16,0 0-56 0,7 10 56 15,4 4-56-15,-11-14 58 0,0 0-58 0,19 10 59 0,9-2-59 0,-28-8 45 16,0 0-45-16,31 6 46 0,6-6-46 0,-37 0 6 16,0 0-6-16,38 0 7 0,0-4-7 0,-38 4 0 15,0 0 0-15,42-2 0 0,2-6 0 0,-44 8-98 16,0 0 98-16,43-7-97 0,2-2 97 15,-45 9-135-15,0 0 135 0,42-8-134 0,-3 1 134 0,41-12-239 16</inkml:trace>
  <inkml:trace contextRef="#ctx0" brushRef="#br0" timeOffset="-161401.229">21613 10781 718 0,'0'0'0'0,"-11"3"0"16,-4 2 0-16,15-5 74 0,0 0-74 0,0 0 74 16,3-1-74-16,-3 1 46 0,0 0-46 0,3-2 47 15,3 0-47-15,-6 2 0 0,0 0 0 0,3-2 0 16,1 2 0-16,-4 0-20 0,0 0 20 0,-7 0-20 15,-7 2 20-15,14-2-19 0,0 0 19 0,-26 4-18 0,-13 2 18 16,39-6 0-16,0 0 0 0,-40 11 0 0,-3-4 0 16,43-7 29-16,0 0-29 0,-39 12 29 0,3 1-29 0,36-13 37 15,0 0-37-15,-32 17 38 0,3 4-38 16,29-21 16-16,0 0-16 0,-26 21 17 16,5-1-17-16,21-20 22 0,0 0-22 0,-16 24 22 15,6 2-22-15,6-6 3 0,1 3-3 0,6-6 4 0,1-4-4 16,6 5-11-16,6-6 11 0,1 3-10 0,4-3 10 0,-21-12-28 15,0 0 28-15,26 9-28 0,11 1 28 16,-37-10-55-16,0 0 55 0,36 10-54 0,6 0 54 16,-42-10-48-16,0 0 48 0,39 11-47 0,-1 6 47 0,-38-17-13 15,0 0 13-15,35 17-13 0,-4 7 13 0,-31-24 1 16,0 0-1-16,26 22 1 0,-3 0-1 0,-23-22 25 16,0 0-25-16,16 21 26 0,-4 0-26 0,-12-21 39 0,0 0-39 15,5 20 39-15,-2-1-39 0,-3-19 38 16,0 0-38-16,-8 22 39 0,-4 2-39 0,12-24 16 0,0 0-16 15,-28 21 17-15,-14 3-17 0,42-24 13 0,0 0-13 0,-44 17 13 16,-6-5-13-16,50-12 0 0,0 0 0 0,-46 7 0 16,1-6 0-16,45-1-62 0,0 0 62 0,-38-3-61 15,5-6 61-15,33 9-171 0,0 0 171 0,-26-10-171 16,8-2 171-16,18 12-155 0,0 0 155 0,-14-8-155 16,7-4 155-16,-10-12-115 0</inkml:trace>
  <inkml:trace contextRef="#ctx0" brushRef="#br0" timeOffset="-160888.178">21756 11349 315 0,'0'0'0'0,"3"-5"0"0,0-3 0 15,-3 8 70-15,0 0-70 0,6-5 70 0,-3-1-70 0,-3 6 54 16,0 0-54-16,4-1 54 0,-3-3-54 0,-1 4 38 15,0 0-38-15,0 0 38 0,4-3-38 0,-4 3 44 16,0 0-44-16,0 0 44 0,0 0-44 0,0 0 40 16,0 0-40-16,0 0 40 0,0 0-40 0,0 0 40 15,0 0-40-15,0 0 40 0,-4 0-40 0,4 0 40 16,0 0-40-16,0 0 40 0,-3 0-40 0,3 0 40 0,0 0-40 16,0 0 40-16,-4-2-40 0,4 2 34 0,0 0-34 15,0 0 35-15,-1-1-35 0,1 1 33 0,0 0-33 0,0 0 34 16,-6-4-34-16,6 4 22 0,0 0-22 0,0 0 22 15,0 0-22-15,0 0 28 0,0 0-28 16,0 0 28-16,0-2-28 0,0 2 13 0,0 0-13 0,0-5 13 16,0 0-13-16,0 5 19 0,0 0-19 0,0-5 20 15,0 0-20-15,0 5 33 0,0 0-33 0,0-4 33 16,0-2-33-16,0 6 5 0,0 0-5 0,0-4 5 16,0 1-5-16,0 3 18 0,0 0-18 0,0 0 18 15,0-2-18-15,0 2 3 0,0 0-3 0,0 3 4 16,0 9-4-16,0-12 0 0,0 0 0 0,2 24 1 15,2 12-1-15,-4 0 6 0,0 4-6 0,0-4 6 16,1-2-6-16,-1-34 3 0,0 0-3 0,-1 50 3 16,-5 10-3-16,6-60 2 0,0 0-2 0,-3 54 2 0,-4 0-2 15,7-54-55-15,0 0 55 0,-2 42-55 0,-3-7 55 16,5-35-170-16,0 0 170 0,5 15-170 0,4-15 170 0,1 14-678 16</inkml:trace>
  <inkml:trace contextRef="#ctx0" brushRef="#br0" timeOffset="-160389.187">21924 10424 550 0,'0'0'0'0,"0"0"0"0,0 0 0 16,0 0 50-16,0 0-50 0,0 0 51 0,4-6-51 0,-4 6 67 16,0 0-67-16,2-6 67 0,1 1-67 0,-3 5 57 15,0 0-57-15,2-3 58 0,1-1-58 0,-3 4 40 16,0 0-40-16,2-3 40 0,0 1-40 0,-2 2 69 15,0 0-69-15,0 0 70 0,2-3-70 0,-2 3 80 16,0 0-80-16,0 0 80 0,0 0-80 0,0 0 40 16,0 0-40-16,-4 12 40 0,-1 7-40 0,5-19 33 15,0 0-33-15,-7 36 33 0,-3 15-33 0,10-51-5 16,0 0 5-16,-11 58-4 0,1 9 4 0,10-67-138 16,0 0 138-16,-7 69-137 0,3 4 137 0,4-73-153 15,0 0 153-15,-3 55-152 0,3-12 152 0,-2 55-529 0</inkml:trace>
  <inkml:trace contextRef="#ctx0" brushRef="#br0" timeOffset="-159851.111">22463 10731 606 0,'0'0'0'16,"-9"0"0"-16,-7 0 0 0,16 0 50 15,0 0-50-15,-8 0 51 0,2 2-51 0,6-2 20 0,0 0-20 0,-3 1 20 16,-2-1-20-16,5 0 22 15,0 0-22-15,-12 4 22 0,-6 3-22 0,18-7 21 0,0 0-21 16,-19 8 21-16,-2-3-21 0,21-5 60 0,0 0-60 16,-26 11 61-16,0 1-61 0,26-12 48 0,0 0-48 0,-30 27 48 15,4 13-48-15,5-1 44 0,0 7-44 0,7 2 44 16,4 4-44-16,10-52 42 0,0 0-42 0,-5 63 43 16,3 11-43-16,2-74 4 15,0 0-4-15,2 89 5 0,3 12-5 0,-5-101-42 16,0 0 42-16,16 77-42 0,8-14 42 0,-24-63-61 0,0 0 61 0,23 36-60 15,3-22 60-15,22 36-696 0</inkml:trace>
  <inkml:trace contextRef="#ctx0" brushRef="#br0" timeOffset="-159526.724">22586 11089 382 0,'0'0'0'0,"-5"0"0"0,2 0 0 0,3-5 71 16,0-2-71-16,-4 2 72 0,4-4-72 0,0 9 69 16,0 0-69-16,0-6 69 0,4-6-69 0,-4 12 70 15,0 0-70-15,0-9 70 0,0 2-70 0,0 7 57 16,0 0-57-16,0-5 57 0,0 0-57 0,0 5 57 16,0 0-57-16,0-2 57 0,0-3-57 0,0 5 34 15,0 0-34-15,0 0 34 0,0-3-34 0,0 3 16 0,0 0-16 16,0 0 17-16,0 0-17 0,0 0 36 0,0 0-36 15,0 0 37-15,0 0-37 0,0 3 5 16,2 2-5-16,1 11 5 0,2 8-5 0,-5-24 11 0,0 0-11 0,7 30 11 16,-3 13-11-16,-4-43 34 0,0 0-34 0,5 45 34 15,2 1-34-15,-7-46-39 0,0 0 39 16,5 39-39-16,-5-3 39 0,0-36-152 0,0 0 152 0,2 28-151 16,1-8 151-16,3 30-596 15</inkml:trace>
  <inkml:trace contextRef="#ctx0" brushRef="#br0" timeOffset="-159252.94">22766 10717 707 0,'0'0'0'0,"0"4"0"0,0 3 0 15,0-7 106-15,0 0-106 0,5-2 106 0,6-10-106 16,-11 12 81-16,0 0-81 0,10-9 82 0,2 2-82 15,-12 7 50-15,0 0-50 0,18 0 51 0,4 4-51 0,-22-4 38 16,0 0-38-16,28 17 39 0,4 12-39 0,-32-29 49 16,0 0-49-16,29 40 50 0,1 11-50 0,-8 2 42 15,-2 5-42-15,-8-22 42 0,-5-12-42 0,-7-24 2 16,0 0-2-16,0 50 2 0,-5 13-2 16,5-63-78-16,0 0 78 0,-11 59-78 0,-3 4 78 0,14-63-153 15,0 0 153-15,-12 48-152 0,-2-10 152 0,-12 47-642 0</inkml:trace>
  <inkml:trace contextRef="#ctx0" brushRef="#br0" timeOffset="-159025.543">23499 11029 651 0,'0'0'0'0,"-12"-3"0"15,-9 1 0-15,21 2-163 0,0 0 163 0,-14-2-163 0,-1 1 163 16,-15-3-143-16</inkml:trace>
  <inkml:trace contextRef="#ctx0" brushRef="#br0" timeOffset="-155987.397">18555 12514 124 0,'0'0'0'15,"0"0"0"-15,0 0 0 0,0 0 66 0,0 0-66 0,0 0 67 16,0 0-67-16,0 0 72 0,0 0-72 0,0 0 73 15,0 0-73-15,0 0 61 0,0 0-61 0,0 0 62 16,0 0-62-16,0 0 49 0,0 0-49 0,0 0 49 16,2-20-49-16,3 6 38 0,2-3-38 0,0 2 38 15,2 1-38-15,-9 14 34 0,0 0-34 0,12-19 34 16,5 2-34-16,-17 17 22 0,0 0-22 0,21-16 22 16,2 1-22-16,-23 15 28 0,0 0-28 0,26-12 28 15,2 7-28-15,-28 5 37 0,0 0-37 0,30 0 38 16,-1 5-38-16,-4 4 37 0,-3 3-37 0,-6-4 38 15,-2-1-38-15,-5 2 33 0,3-3-33 0,-7 1 34 0,-1 2-34 16,1-1 15-16,2 4-15 0,-4-3 15 0,-3-2-15 16,0 1 21-16,-2 3-21 0,1-1 21 0,-3-1-21 15,4-9 14-15,0 0-14 0,-5 17 15 0,-2-2-15 16,7-15 9-16,0 0-9 0,-5 14 10 0,-2 0-10 16,7-14 9-16,0 0-9 0,-5 12 10 0,1-7-10 0,4-5-1 15,0 0 1-15,-3 7-1 0,1-6 1 0,2-1-28 16,0 0 28-16,0 0-28 0,-4 4 28 0,4-4-30 15,0 0 30-15,0 0-30 16,0 0 30-16,0 0-39 0,0 0 39 0,0 0-38 0,0 0 38 0,0 0-33 16,0 0 33-16,0 0-33 0,4 7 33 0,-4-7-33 15,0 0 33-15,5 3-33 0,4 4 33 0,-9-7-44 0,0 0 44 16,10 8-43-16,4 4 43 0,-14-12-26 16,0 0 26-16,12 12-25 0,1 0 25 0,-13-12-28 15,0 0 28-15,10 14-28 0,1 0 28 0,-11-14-4 0,0 0 4 0,7 13-3 16,-1 1 3-16,-6-14 4 0,0 0-4 15,4 17 5-15,-4 2-5 0,-4 2 50 0,-1-1-50 16,2-6 50-16,-1-5-50 0,4-9 39 0,0 0-39 0,-17 18 40 16,-11 8-40-16,28-26 28 0,0 0-28 0,-28 21 28 15,-2-3-28-15,30-18 35 0,0 0-35 0,-29 16 35 16,-1-6-35-16,30-10 0 16,0 0 0-16,-29 5 1 0,3-3-1 0,26-2-50 0,0 0 50 0,-25-7-49 15,2-5 49-15,23 12-112 0,0 0 112 0,-19-19-112 16,2-5 112-16,17 24-148 0,0 0 148 0,-9-27-147 15,7-6 147-15,-8-25-198 0</inkml:trace>
  <inkml:trace contextRef="#ctx0" brushRef="#br0" timeOffset="-155172.37">19581 12371 975 0,'0'0'0'0,"2"-4"0"16,0-3 0-16,-2 7-23 0,0 0 23 0,2-3-22 15,-2 1 22-15,0 2 0 0,0 0 0 0,-2-5 0 16,0 3 0-16,2 2-8 0,0 0 8 0,-5-3-7 16,0-1 7-16,5 4-32 0,0 0 32 0,-9-5-32 15,0-2 32-15,9 7 0 0,0 0 0 0,-10-6 1 16,-2-1-1-16,12 7 21 0,0 0-21 0,-11-9 21 15,1 2-21-15,10 7 8 0,0 0-8 0,-11-7 9 16,-1 4-9-16,12 3 11 0,0 0-11 0,-16 2 11 16,-1 1-11-16,-4 6 4 0,-2 3-4 0,6-4 4 15,8-3-4-15,9-5 6 0,0 0-6 0,-24 26 7 0,-8 7-7 16,32-33 13-16,0 0-13 0,-27 41 13 0,0 7-13 16,27-48 8-16,0 0-8 0,-17 49 9 0,8 5-9 15,9-54 3-15,0 0-3 0,0 47 4 0,9 0-4 16,0-11 3-16,-1-7-3 0,6-7 3 0,2-6-3 0,-16-16-49 15,0 0 49-15,23 3-49 0,6-5 49 0,-29 2-40 16,0 0 40-16,28-8-40 0,2-6 40 16,-30 14-37-16,0 0 37 0,26-17-36 0,-2-4 36 0,-24 21 0 15,0 0 0-15,20-20 1 0,-5-8-1 0,-15 28 41 0,0 0-41 16,12-24 41-16,-5-1-41 0,-1 2 48 0,-1 5-48 16,-5 6 49-16,2 1-49 0,-2 11 48 0,0 0-48 15,-2-12 49-15,2-1-49 0,0 13 55 16,0 0-55-16,-4-11 55 0,4 3-55 0,0 8 49 0,0 0-49 0,0-7 50 15,0 2-50-15,-1-2 60 0,-1 2-60 0,2 1 60 16,0 4-60-16,0 0 45 0,-2-7-45 16,2 7 45-16,-2-5-45 0,2 5 48 0,0-5-48 0,0 5 49 15,0-5-49-15,0 5 20 0,-1-2-20 0,1 2 20 16,0 0-20-16,0 0 21 0,0 0-21 0,0 0 21 16,0 0-21-16,0 0-1 0,0 0 1 0,0 0-1 15,0 0 1-15,0 0-4 0,0 0 4 0,3 9-3 16,6 8 3-16,-9-17-33 0,0 0 33 0,9 34-32 15,1 14 32-15,-10-48-35 0,0 0 35 0,12 52-35 0,4 4 35 16,-16-56-71-16,0 0 71 0,14 53-71 16,5-1 71-16,-19-52-148 0,0 0 148 0,17 39-148 0,-3-8 148 15,-14-31-173-15,0 0 173 0,19 20-172 0,2-8 172 16,19 21-428-16</inkml:trace>
  <inkml:trace contextRef="#ctx0" brushRef="#br0" timeOffset="-154690.38">19871 12777 102 0,'0'0'0'0,"-7"1"0"0,-4 6 0 0,11-7 58 0,0 0-58 15,-3 4 59-15,4-4-59 0,-1 0 52 0,0 0-52 0,0 0 53 16,0 0-53-16,0 0 73 0,0 0-73 15,0 0 74-15,0 0-74 0,0 0 49 0,0 0-49 0,0 0 50 16,0 0-50-16,0 0 39 0,0 0-39 0,0 0 39 16,0 0-39-16,0 0 35 0,0 0-35 0,0 0 36 15,0 0-36-15,0 0 32 0,-1 5-32 0,1-5 32 16,-2 3-32-16,2-3 38 0,-2 4-38 0,0-1 38 16,2 0-38-16,-1 6 55 0,-1-2-55 0,-2 3 56 15,3 0-56-15,-3 6 48 0,-1-3-48 0,1-1 49 16,4-3-49-16,-5 1 44 0,4 2-44 0,-1-1 44 15,0-3-44-15,2-8 36 0,0 0-36 0,0 17 36 16,4 4-36-16,-4-21 15 0,0 0-15 0,6 19 16 16,7 1-16-16,-13-20 0 0,0 0 0 0,14 12 0 0,3-5 0 15,-17-7 0-15,0 0 0 0,17 0 1 16,4-5-1-16,-7 0 11 0,-1-4-11 0,-5 2 11 0,-1 2-11 0,-2 0 33 16,-1 0-33-16,-1 2 34 15,1-1-34-15,-2 1 28 0,-2 1-28 0,0-3 28 0,3 3-28 16,-3-3 15-16,-3 2-15 0,1-6 16 0,0 0-16 0,-3-1-29 15,0-2 29-15,-1 2-29 0,3-2 29 0,3 12-137 16,0 0 137-16,-7-17-136 0,-3-7 136 16,10 24-140-16,0 0 140 0,-7-31-140 0,3-2 140 0,-6-28-523 15</inkml:trace>
  <inkml:trace contextRef="#ctx0" brushRef="#br0" timeOffset="-154241.583">20299 12651 483 0,'0'0'0'0,"5"-3"0"0,4-4 0 16,-9 7 149-16,0 0-149 0,7-3 150 0,2 1-150 0,-9 2 118 15,0 0-118-15,12-3 119 0,9-3-119 16,-21 6 83-16,0 0-83 0,28-6 84 0,8-5-84 0,-36 11 64 15,0 0-64-15,42-8 65 0,7-1-65 0,-49 9 64 16,0 0-64-16,47-5 64 0,3 2-64 0,-50 3 68 16,0 0-68-16,46-4 68 0,-8 3-68 0,-38 1 12 15,0 0-12-15,30 0 13 0,-6 0-13 0,-24 0-1 16,0 0 1-16,19 0 0 0,-7 1 0 0,-12-1-84 0,0 0 84 16,9 0-83-16,-5 0 83 0,-4 0-149 0,0 0 149 15,0-1-148-15,-9-6 148 0,-3-2-758 0</inkml:trace>
  <inkml:trace contextRef="#ctx0" brushRef="#br0" timeOffset="-153975.411">20508 12461 751 0,'0'0'0'0,"7"0"0"15,4 0 0-15,-11 0 33 0,0 0-33 0,3-3 33 16,-3-2-33-16,0 5 62 0,0 0-62 0,0-7 62 15,-2 0-62-15,2 7 51 0,0 0-51 0,0-5 51 16,0-4-51-16,0 9 40 0,0 0-40 0,0-8 40 16,0-1-40-16,0 9 41 0,0 0-41 0,0-8 41 15,0 2-41-15,0 6 52 0,0 0-52 0,2-6 52 16,2 2-52-16,-4 4 13 0,0 0-13 0,3 7 13 0,4 8-13 16,-7-15 33-16,0 0-33 0,5 33 33 0,0 13-33 15,-5-46-1-15,0 0 1 0,2 50 0 16,0 10 0-16,-2-60-48 0,0 0 48 0,-2 56-48 15,0 1 48-15,2-57-167 0,0 0 167 0,0 46-166 0,0-6 166 0,-3 45-627 16</inkml:trace>
  <inkml:trace contextRef="#ctx0" brushRef="#br0" timeOffset="-153706.081">21003 12372 135 0,'0'0'0'0,"-9"-5"0"16,-5-2 0-16,-8-5-42 0</inkml:trace>
  <inkml:trace contextRef="#ctx0" brushRef="#br0" timeOffset="-153317.121">21012 12379 124 0,'0'0'0'0,"5"-8"0"0,4-3 0 16,-9 11 83-16,0 0-83 0,12-8 84 0,2-3-84 16,-14 11 109-16,0 0-109 0,17-8 110 15,6-2-110-15,-23 10 104 0,0 0-104 0,26-6 105 0,-2 5-105 0,-24 1 68 16,0 0-68-16,25 0 68 0,-1 3-68 15,-24-3 40-15,0 0-40 0,21 9 41 0,0 3-41 0,-7 0 2 16,1 3-2-16,-6-3 2 0,-4-3-2 16,2 3 0-16,-3 0 0 0,1-2 1 0,-5-3-1 0,0 5 2 15,0 1-2-15,-3 1 2 0,-1 0-2 0,4-14 26 16,0 0-26-16,-10 26 26 0,-8 8-26 0,18-34 19 16,0 0-19-16,-17 32 20 0,-4 1-20 0,21-33 17 0,0 0-17 15,-24 32 17-15,-10-1-17 0,34-31 18 0,0 0-18 16,-26 24 19-16,4-5-19 0,22-19 8 0,0 0-8 15,-23 16 9-15,4-6-9 0,19-10 9 0,0 0-9 0,-16 8 10 16,2-2-10-16,14-6 23 16,0 0-23-16,-10 5 24 0,1-4-24 0,9-1 6 0,0 0-6 15,-7 2 7-15,2 2-7 0,5-4 16 0,0 0-16 16,0 0 17-16,7 0-17 0,-7 0 8 16,0 0-8-16,14 1 9 0,7-1-9 0,-21 0 3 15,0 0-3-15,24 2 4 0,4 1-4 0,-28-3 7 0,0 0-7 0,28 6 7 16,1-3-7-16,-29-3 0 0,0 0 0 0,30 5 1 15,0 2-1-15,-8-4-53 0,-3 3 53 0,-6-3-53 16,-3 0 53-16,-10-3-125 0,0 0 125 16,9 2-124-16,0-2 124 0,-9 0-128 0,0 0 128 0,8 0-127 15,-1-2 127-15,9 1-407 0</inkml:trace>
  <inkml:trace contextRef="#ctx0" brushRef="#br0" timeOffset="-152525.266">21644 12060 662 0,'0'0'0'15,"0"9"0"-15,-2 5 0 0,2-14 101 0,-5-2-101 0,2-3 102 16,1-2-102-16,-2 2 67 0,1-4-67 0,1 4 67 15,-1 3-67-15,-1-3 35 0,2 4-35 0,2 1 36 16,-3-4-36-16,3 4-1 0,0 0 1 0,0 0-1 16,0 0 1-16,0 0-1 0,-4 2 1 0,3 1 0 15,-1 2 0-15,2-5-15 0,0 0 15 0,-2 33-14 16,-1 17 14-16,-1 1 0 0,2 6 0 0,2-4 0 0,-3-2 0 16,3-51 8-16,0 0-8 0,-2 65 9 15,1 7-9-15,1-72 25 0,0 0-25 0,-2 64 26 0,2-1-26 16,2-15 22-16,-1-5-22 0,1-14 22 0,1-9-22 15,1-1 16-15,1-5-16 0,-1-2 17 16,-1-7-17-16,1 2-1 0,1-5 1 0,0-2 0 0,-3-2 0 0,-2 2-3 16,0 0 3-16,7-12-3 0,2-7 3 0,-9 19-3 15,0 0 3-15,8-20-3 0,4-11 3 0,-12 31 5 16,0 0-5-16,7-24 6 0,4-4-6 16,-11 28 26-16,0 0-26 0,7-24 26 0,-2 4-26 0,-5 20 7 15,0 0-7-15,5-19 8 0,2 0-8 0,0 4 5 0,4 3-5 16,-3 3 6-16,-1-3-6 0,-7 12 3 15,0 0-3-15,14-10 3 0,5 0-3 0,-19 10 1 16,0 0-1-16,20-11 2 0,-1 3-2 0,-19 8 1 0,0 0-1 16,21-4 1-16,1 4-1 0,-22 0 1 0,0 0-1 0,21 5 1 15,-2 6-1-15,-19-11 7 0,0 0-7 16,16 12 7-16,-4 7-7 0,-12-19 22 0,0 0-22 0,9 24 23 16,-4 0-23-16,-5-24 38 15,0 0-38-15,2 27 38 0,-4-3-38 0,2-24 37 16,0 0-37-16,-7 24 37 0,-3-2-37 0,10-22 15 0,0 0-15 0,-12 21 16 15,-4-4-16-15,-3-2 13 0,-2-3-13 0,9-1 14 16,3-10-14-16,9-1-3 0,0 0 3 0,-23 4-3 16,-8-4 3-16,31 0-55 0,0 0 55 0,-30-2-55 15,1-1 55-15,29 3-86 0,0 0 86 0,-28-7-85 16,3 2 85-16,25 5-91 0,0 0 91 0,-24-7-90 0,7 3 90 16,-23-4-721-16</inkml:trace>
  <inkml:trace contextRef="#ctx0" brushRef="#br0" timeOffset="-152056.697">22154 12741 1087 0,'0'0'0'0,"-8"-2"0"0,-6 0 0 0,14 2 114 0,0 0-114 15,0 0 114-15,0 0-114 0,0 0 73 16,0 0-73-16,0 0 73 0,7-3-73 0,-7 3-165 0,0 0 165 0,3 0-164 16,-1-2 164-16,-2 2-110 15,0 0 110-15,0 0-110 0,0 0 110 0,0 0-44 0,0 0 44 0,0 0-43 16,0 0 43-16,0 0-5 0,0 0 5 0,0 0-5 16,-3 5 5-16,3-5 4 0,0 0-4 0,-4 0 5 15,-1 4-5-15,-2 1 30 0,-4 2-30 0,6-6 30 16,2 3-30-16,-1-1 30 0,1 1-30 0,-1-1 30 15,-1 2-30-15,-2 4 22 0,-2 3-22 0,4-2 22 16,0 2-22-16,1 3 35 0,4 1-35 0,-3-3 35 16,3-2-35-16,3 4 20 0,-3 1-20 0,6 1 20 15,2 2-20-15,-8-19 2 0,0 0-2 0,16 15 2 16,3 4-2-16,-19-19-6 0,0 0 6 0,23 10-5 16,5-3 5-16,-28-7-17 0,0 0 17 0,29 2-17 0,3-7 17 15,-32 5-2-15,0 0 2 0,31-7-1 0,2-5 1 16,-33 12 6-16,0 0-6 0,30-12 7 0,-6-4-7 15,-24 16 28-15,0 0-28 0,18-17 28 0,-6-2-28 16,-12 19-47-16,0 0 47 0,-7-24-47 0,-12-3 47 0,19 27-137 16,0 0 137-16,-28-28-136 0,-16-2 136 0,-27-27-473 15</inkml:trace>
  <inkml:trace contextRef="#ctx0" brushRef="#br0" timeOffset="-151295.823">22815 12537 348 0,'0'0'0'16,"5"-2"0"-16,4-1 0 0,-9 3 62 0,0 0-62 0,12-4 63 15,2 1-63-15,-14 3 88 0,0 0-88 0,15-4 88 16,5 1-88-16,1-1 89 0,3 3-89 0,-7-3 89 16,-3 3-89-16,2-1 64 0,1 0-64 0,3-1 64 15,-1-4-64-15,-19 7 44 0,0 0-44 0,24-7 44 16,6 0-44-16,-30 7 31 0,0 0-31 0,29-7 31 0,4-1-31 15,-33 8 3-15,0 0-3 0,32-7 3 16,1 2-3-16,-33 5 1 0,0 0-1 0,24-5 1 16,-5 3-1-16,-19 2-35 0,0 0 35 0,13-5-34 0,-6 3 34 0,-7 2-133 15,0 0 133-15,1-3-132 0,-6 1 132 0,2-7-492 16</inkml:trace>
  <inkml:trace contextRef="#ctx0" brushRef="#br0" timeOffset="-150863.876">22985 12281 449 0,'0'0'0'0,"2"2"0"15,3 0 0-15,-5-2 67 0,0 0-67 0,4-2 68 16,1-3-68-16,-5 5 55 0,0 0-55 0,4-2 55 15,-3-5-55-15,-1 7 23 0,0 0-23 0,2-3 24 16,0 0-24-16,-2 3 3 0,0 0-3 0,0 0 4 16,0-2-4-16,0 2 7 0,0 0-7 0,0 0 7 15,0 0-7-15,0 0 32 0,0 0-32 0,0 0 32 16,0 0-32-16,0 0 33 0,0 0-33 0,0 0 34 16,-4-5-34-16,4 5 43 0,0 0-43 0,0 0 43 15,-3-5-43-15,3 5 35 0,0 0-35 0,0 0 36 0,-4-2-36 16,4 2 15-16,0 0-15 0,0 0 16 0,0 0-16 15,0 0 13-15,0 0-13 0,-1 5 14 0,-3 5-14 16,1 7 9-16,-3 4-9 0,6 0 10 0,-3-1-10 0,3 4 8 16,0 3-8-16,0-3 8 0,0-3-8 15,0-21 15-15,0 0-15 0,0 29 15 0,0 5-15 16,0-34 3-16,0 0-3 0,3 30 4 0,-3-3-4 0,0-27-2 16,0 0 2-16,2 21-2 0,-2-4 2 15,0-17-121-15,0 0 121 0,0 12-120 0,0-2 120 0,0-10-122 16,0 0 122-16,-9 0-121 0,-4-7 121 0,-10 2-429 15</inkml:trace>
  <inkml:trace contextRef="#ctx0" brushRef="#br0" timeOffset="-150257.822">23762 12036 460 0,'0'0'0'0,"-8"4"0"0,-13 6 0 0,21-10 69 16,0 0-69-16,-4 0 69 0,8-2-69 0,-4 2 44 16,0 0-44-16,3-3 45 0,3 0-45 0,-6 3 0 15,0 0 0-15,3-2 1 0,0-2-1 0,-3 4-1 16,0 0 1-16,0 0 0 0,0 0 0 0,0 0-1 15,0 0 1-15,-8 2-1 0,-8 2 1 0,16-4 8 16,0 0-8-16,-14 3 8 0,0 0-8 0,0-1 46 16,-1 0-46-16,6 0 46 0,4-1-46 0,-1 1 61 0,-2-2-61 15,-6 7 61-15,-2 1-61 0,16-8 56 0,0 0-56 16,-21 19 56-16,-1 5-56 0,22-24 27 0,0 0-27 16,-20 33 27-16,3 8-27 0,3-3 36 15,2 1-36-15,5-8 37 0,3-4-37 16,1 4 13-16,-1-4-13 0,1-6 13 0,3-2-13 0,0-19 12 0,0 0-12 15,0 29 12-15,3 7-12 0,-3-36 25 0,0 0-25 0,6 29 26 16,-1-3-26-16,-5-26 0 0,0 0 0 0,17 20 0 16,8-2 0-16,-25-18-2 15,0 0 2-15,28 8-1 0,5-4 1 0,-33-4-11 0,0 0 11 0,34 1-10 16,3-2 10-16,-37 1-69 0,0 0 69 0,30-6-68 16,-2 0 68-16,-28 6-110 0,0 0 110 0,20-6-109 15,-4 3 109-15,21-6-569 0</inkml:trace>
  <inkml:trace contextRef="#ctx0" brushRef="#br0" timeOffset="-149781.098">23867 12592 427 0,'0'0'0'0,"-4"-4"0"0,-3 2 0 0,7 2 48 16,0 0-48-16,0 0 48 0,0 0-48 0,0 0 23 15,0 0-23-15,0 0 24 0,0 0-24 0,0 0 1 16,0 0-1-16,0 0 2 0,2 6-2 0,-2-6 0 16,0 0 0-16,0 0 0 0,0 0 0 0,0 0 0 0,0 0 0 15,0 0 0-15,0 0 0 0,0 0 16 16,0 0-16-16,0 0 17 0,0 0-17 0,0 0 39 0,0 0-39 16,0 0 40-16,-5 1-40 0,5-1 37 0,0 0-37 15,-7 5 38-15,-3 0-38 0,10-5 39 0,0 0-39 16,-14 11 40-16,-2 1-40 0,16-12 40 0,0 0-40 15,-16 13 40-15,1 6-40 0,15-19 51 0,0 0-51 0,-20 17 52 16,1 6-52 0,19-23 42-16,0 0-42 0,-15 19 43 0,2 1-43 0,13-20 41 15,0 0-41-15,-8 19 42 0,4 2-42 0,4-21 10 0,0 0-10 0,7 18 11 16,9 3-11-16,-16-21 7 0,0 0-7 0,21 10 7 16,7-1-7-16,-2-4 23 0,0-2-23 0,-3-1 24 15,-6-4-24-15,-1 2 47 0,-4-5-47 0,4 2 48 16,-1-1-48-16,-3-1 50 0,-3 0-50 0,0 2 50 15,-4 1-50-15,-5 2 37 0,0 0-37 0,4-4 38 16,-1 3-38-16,-3 1 18 0,0 0-18 0,2-7 19 16,-2-5-19-16,0 12-64 0,0 0 64 0,-4-15-64 0,-3-9 64 15,7 24-148-15,0 0 148 0,-10-28-148 0,-6 1 148 16,16 27-118-16,0 0 118 0,-29-26-117 0,-10 0 117 0,-29-25-601 16</inkml:trace>
  <inkml:trace contextRef="#ctx0" brushRef="#br0" timeOffset="-148577.729">24543 12350 102 0,'0'0'0'0,"5"-5"0"0,2 0 0 0,-7 5 58 0,0 0-58 0,5-7 59 15,-1 3-59-15,-4 4 64 16,0 0-64-16,0 0 64 0,3-1-64 0,-3 1 81 0,0 0-81 0,0 0 81 16,0 0-81-16,0 0 69 0,0 0-69 15,0 0 69-15,0 0-69 0,0 0 44 0,0 0-44 0,0 0 45 16,-3 1-45-16,3-1 38 0,0 0-38 0,0 0 38 16,0 0-38-16,0 0 33 0,0 0-33 0,5 0 34 15,2 0-34-15,-7 0 49 0,0 0-49 0,16-1 49 16,6 1-49-16,-22 0 86 0,0 0-86 0,32-5 86 15,8-1-86-15,-40 6 84 0,0 0-84 0,42-5 85 16,3 0-85-16,-45 5 71 0,0 0-71 0,43-5 71 0,1 3-71 16,-44 2 46-16,0 0-46 0,43-5 46 15,-1 2-46-15,-42 3 22 0,0 0-22 0,42-4 23 0,0 4-23 16,-42 0 18-16,0 0-18 0,33-5 19 0,-7 2-19 16,-26 3-1-16,0 0 1 0,21-4-1 0,-7 4 1 0,-14 0-45 15,0 0 45-15,9-3-44 0,-4 3 44 0,-5 0-89 16,0 0 89-16,2-4-88 0,-4 1 88 15,2 3-97-15,0 0 97 0,-14-3-96 0,-5 1 96 16,19 2-119-16,0 0 119 0,-23 0-119 0,-3 3 119 0,-23 2-612 16</inkml:trace>
  <inkml:trace contextRef="#ctx0" brushRef="#br0" timeOffset="-148248.552">24679 12461 707 0,'0'0'0'0,"3"-10"0"16,8-5 0-16,-11 15-180 0,0 0 180 0,5-7-179 16,-2 5 179-16,-3 2-58 0,0 0 58 0,0 0-58 15,0 0 58-15,0 0-10 0,0 0 10 0,0 3-10 16,-1 1 10-16,1-4 27 0,0 0-27 0,1 5 27 15,3 2-27-15,-4-7 114 0,0 0-114 0,9 7 114 16,3-2-114-16,2 0 131 0,1-2-131 0,-1 1 132 16,-1-1-132-16,2-3 113 0,1 2-113 0,1 0 113 15,1-2-113-15,3 0 71 0,1 0-71 0,-1 0 71 0,-2-2-71 16,-19 2 41-16,0 0-41 0,25-2 42 16,3-3-42-16,-28 5-1 0,0 0 1 0,29-3 0 15,3-1 0-15,-32 4-147 0,0 0 147 0,26-12-147 0,-2-1 147 0,27-11-588 16</inkml:trace>
  <inkml:trace contextRef="#ctx0" brushRef="#br0" timeOffset="-146430.564">25295 12040 326 0,'0'0'0'0,"7"-4"0"16,2-2 0-16,-2 0 37 0,-2 1-37 0,2-2 38 15,4 1-38-15,-11 6 12 0,0 0-12 0,19-12 13 16,11-6-13-16,-30 18 5 0,0 0-5 0,38-15 5 16,7 0-5-16,-45 15 27 0,0 0-27 0,49-16 27 15,3-1-27-15,-52 17 51 0,0 0-51 0,47-10 51 16,0 5-51-16,-47 5 51 0,0 0-51 0,39 0 52 16,-6 5-52-16,-4-2 50 0,-8 6-50 0,-7-4 50 0,-5 0-50 15,0 2 44-15,-4 0-44 0,0 3 44 0,0 4-44 16,-5 5 29-16,0 3-29 0,0-14 29 0,2-6-29 15,-2-2 34-15,0 0-34 0,-9 22 34 0,-6 9-34 16,15-31 13-16,0 0-13 0,-14 28 13 0,0-3-13 16,14-25 20-16,0 0-20 0,-18 26 20 0,-8 0-20 0,26-26 1 15,0 0-1-15,-19 19 1 0,3-6-1 0,16-13-1 16,0 0 1-16,-12 12-1 0,2-5 1 0,10-7-17 16,0 0 17-16,-9 5-17 0,4-3 17 0,5-2-57 15,0 0 57-15,0 0-57 0,3-7 57 0,-3 7-64 16,0 0 64-16,9-2-63 0,5-3 63 0,-14 5-46 0,0 0 46 15,16 2-46-15,1 5 46 0,-17-7-34 16,0 0 34-16,19 12-33 0,4 5 33 0,-23-17-9 16,0 0 9-16,17 17-8 0,1 4 8 0,-4-1 0 0,-2 1 0 0,-5-6 0 15,-2-4 0-15,-5-11 6 0,0 0-6 16,5 17 7-16,0 3-7 0,-3-1 57 16,-4 0-57-16,2-11 58 0,0-4-58 0,0-1 63 15,0-1-63-15,-10 8 64 0,-7 6-64 0,17-16 63 0,0 0-63 0,-18 13 63 16,-3 3-63-16,0-6 53 0,-1-1-53 0,4-2 54 15,4-4-54-15,14-3 4 0,0 0-4 0,-24-2 4 16,-4-6-4-16,28 8-64 0,0 0 64 16,-24-16-64-16,3-4 64 0,21 20-138 0,0 0 138 0,-2-33-138 15,14-11 138-15,-1-33-443 0</inkml:trace>
  <inkml:trace contextRef="#ctx0" brushRef="#br0" timeOffset="-145813.754">26665 11898 617 0,'0'0'0'0,"-4"-2"0"0,-3 0 0 0,7 2 108 15,0 0-108-15,0 0 108 0,2-3-108 0,-2 3 71 16,0 0-71-16,0 0 72 0,0 0-72 0,0 0 12 15,0 0-12-15,-14 2 13 0,-7 1-13 0,21-3 1 16,0 0-1-16,-29 2 2 0,-8-1-2 0,37-1 3 0,0 0-3 16,-37 0 3-16,-1-1-3 0,38 1 4 0,0 0-4 15,-36-2 4-15,1-1-4 0,35 3 37 16,0 0-37-16,-37-2 37 0,2-3-37 0,35 5 27 16,0 0-27-16,-31-2 27 0,3 0-27 0,28 2 25 0,0 0-25 15,-24 2 26-15,1 1-26 0,2 4 4 0,0 2-4 0,7-2 5 16,7 1-5-16,7-8 4 0,0 0-4 0,-17 24 4 15,-1 14-4-15,18-38 2 0,0 0-2 0,-7 46 3 16,9 9-3-16,-2-55 1 0,0 0-1 16,11 51 2-16,8 2-2 0,-19-53-5 0,0 0 5 0,28 43-4 15,7-7 4-15,-35-36-25 0,0 0 25 0,41 24-24 16,8-12 24-16,-49-12-21 0,0 0 21 0,47 0-21 16,4-8 21-16,-51 8-2 0,0 0 2 0,43-16-1 15,-3-8 1-15,-40 24 2 0,0 0-2 0,32-27 3 0,-8-4-3 16,-5 0 13-16,-12 2-13 15,2 5 14-15,-2 2-14 0,-4 0 18 0,-3-2-18 0,0 3 18 0,0 4-18 0,-1-2 15 16,-3 0-15-16,1 4 15 0,1-1-15 16,2 16 16-16,0 0-16 0,-4-13 17 0,-1 1-17 15,5 12 34-15,0 0-34 0,-3-7 34 0,-1 0-34 0,4 7 27 16,0 0-27-16,0-3 27 0,-3 1-27 0,3 2 33 16,0 0-33-16,0 0 34 0,0 0-34 0,0 0 3 15,0 0-3-15,-4 12 3 0,-1 12-3 0,5-24 4 16,0 0-4-16,-5 31 4 0,-2 8-4 0,7-39 0 15,0 0 0-15,-5 46 0 0,1 6 0 16,4-52-77-16,0 0 77 0,-2 51-77 0,1 0 77 0,1-51-163 16,0 0 163-16,1 43-163 0,3-5 163 0,1 43-629 15</inkml:trace>
  <inkml:trace contextRef="#ctx0" brushRef="#br0" timeOffset="-145457.465">26804 12336 662 0,'0'0'0'0,"0"0"0"16,-2-7 0-16,2 7 79 0,0 0-79 0,2-5 79 16,2 0-79-16,-4 5 51 0,0 0-51 0,3-7 51 15,2-3-51-15,-5 10 28 0,0 0-28 0,4-10 28 0,-1-1-28 16,-3 11 1-16,0 0-1 0,2-8 1 0,0-1-1 15,-2 9 15-15,0 0-15 0,3-7 15 0,-3 2-15 16,0 5 33-16,0 0-33 0,0-3 34 0,0-1-34 0,0 4 35 16,0 0-35-16,0 0 35 0,6 6-35 0,-6-6 23 15,0 0-23-15,5 20 24 0,3 13-24 0,-8-33 41 16,0 0-41-16,6 39 41 0,-1 9-41 0,-5-48 38 16,0 0-38-16,3 50 39 0,-1 3-39 0,-2-53 3 15,0 0-3-15,2 46 4 0,-2-3-4 16,0-43-20-16,0 0 20 0,0 36-20 0,0-9 20 0,0-27-107 15,0 0 107-15,2 17-107 0,3-6 107 0,-5-11-121 0,0 0 121 16,9-4-121-16,1-16 121 0,9-4-558 16</inkml:trace>
  <inkml:trace contextRef="#ctx0" brushRef="#br0" timeOffset="-144981.468">27276 12083 595 0,'0'0'0'0,"0"0"0"0,4-7 0 0,-4 7 60 15,0 0-60-15,1-4 61 0,3 1-61 16,-4 3 43-16,0 0-43 0,7-3 44 0,5 1-44 15,-12 2 37-15,0 0-37 0,18-5 38 0,6 1-38 0,4 1 38 16,3 1-38-16,-1 0 39 0,-1-1-39 16,-1 0 82-16,-2-3-82 0,1 1 83 0,-3 0-83 0,0 3 66 15,2-3-66-15,-1 4 67 0,-1-1-67 0,-24 2 33 0,0 0-33 16,28-2 34-16,3 2-34 0,-31 0 36 0,0 0-36 16,27-2 37-16,-3 1-37 0,-24 1-5 0,0 0 5 15,17-2-5-15,-3 2 5 0,-14 0-126 16,0 0 126-16,7-3-126 0,-7 3 126 0,0 0-167 15,0 0 167-15,-17-4-167 0,-13-1 167 0,-17-4-496 0</inkml:trace>
  <inkml:trace contextRef="#ctx0" brushRef="#br0" timeOffset="-144712.086">27369 11891 505 0,'0'0'0'0,"7"0"0"0,3 0 0 16,-10 0 90-16,0 0-90 0,5 0 91 0,-1 0-91 0,-4 0 68 16,0 0-68-16,0 0 68 15,0-5-68-15,0 5 23 0,0 0-23 0,0 0 24 0,-6-4-24 0,6 4 1 16,0 0-1-16,0 0 1 0,-1 5-1 0,1-5 0 16,0 0 0-16,0 19 0 0,1 12 0 0,-1-31-2 15,0 0 2-15,0 38-1 0,2 11 1 0,-2-49-20 16,0 0 20-16,0 47-20 0,4 4 20 15,-4-51-83-15,0 0 83 0,1 45-83 0,3-3 83 16,-4-42-159-16,0 0 159 0,7 31-158 0,3-8 158 16,8 30-160-16</inkml:trace>
  <inkml:trace contextRef="#ctx0" brushRef="#br0" timeOffset="-144155.565">27815 11745 662 0,'0'0'0'0,"-4"0"0"16,1 0 0-16,3 0 68 0,0 0-68 0,0 0 68 15,0 0-68-15,0 0 37 0,0 0-37 0,0 0 37 16,7 0-37-16,-7 0-11 0,0 0 11 0,10 0-10 0,6-3 10 16,-16 3-16-16,0 0 16 0,21-2-15 0,5-1 15 15,-26 3 36-15,0 0-36 0,28-2 36 0,1 0-36 0,-29 2 35 16,0 0-35-16,26 2 36 0,-1 3-36 0,-25-5 52 16,0 0-52-16,21 10 52 0,-4 6-52 0,-17-16 14 15,0 0-14-15,14 15 15 0,-5 1-15 0,-9-16 14 16,0 0-14-16,7 20 15 0,-2 4-15 0,-3-2 1 15,-2 1-1-15,0-11 1 16,1-4-1-16,-1-4-4 0,0-1 4 0,-8 14-4 0,-8 7 4 0,0-3-17 16,1 1 17-16,6-10-16 0,5-5 16 0,1 1-4 0,-1-4 4 15,-8 8-4-15,-3 2 4 0,15-14-1 0,0 0 1 16,-14 12-1-16,-2-2 1 16,16-10 0-16,0 0 0 0,-12 8 0 0,1-1 0 0,11-7 7 15,0 0-7-15,-7 4 8 0,2-1-8 0,5-3 15 16,0 0-15-16,-3 2 16 0,-1 1-16 0,4-3 25 0,0 0-25 0,0 0 26 15,0 4-26-15,0-4 12 0,0 0-12 16,7 3 13-16,7-1-13 0,-14-2 5 0,0 0-5 0,19 3 5 16,6 2-5-16,-25-5-40 0,0 0 40 0,24 2-39 15,2 0 39-15,-26-2-122 0,0 0 122 0,25 0-122 16,1-2 122-16,-26 2-115 0,0 0 115 0,24-2-115 16,2 1 115-16,25-3-403 0</inkml:trace>
  <inkml:trace contextRef="#ctx0" brushRef="#br0" timeOffset="-143509.194">28261 11391 763 0,'0'0'0'0,"0"6"0"0,-2 5 0 0,2-11 112 15,0 0-112-15,0 0 112 0,0 0-112 0,0 0 63 16,0 0-63-16,0 0 63 0,0-5-63 0,0 5 6 16,0 0-6-16,0-4 7 0,0 1-7 0,0 3 2 0,0 0-2 15,2 7 2-15,-1 1-2 0,-1-8 0 0,0 0 0 16,4 31 0-16,1 10 0 0,-5-41-3 16,0 0 3-16,3 53-3 0,3 11 3 0,-6-64 0 0,0 0 0 15,3 66 0-15,1 6 0 0,-4-72 3 0,0 0-3 0,3 64 3 16,2-3-3-16,-5-61 6 0,0 0-6 0,7 50 7 15,4-5-7-15,-2-9 23 16,1-11-23-16,-1-6 24 0,-2-7-24 0,0-2-2 0,0-3 2 16,0-3-2-16,0-4 2 0,-1-2-26 0,1-3 26 0,2 0-26 15,2-2 26-15,-6-2-13 0,-2-1 13 0,1-2-13 16,1 0 13-16,0-5-1 0,1 1 1 16,-1 3 0-16,0 1 0 0,-5 12 36 15,0 0-36-15,5-14 36 0,2-1-36 0,-7 15 31 0,0 0-31 0,11-14 31 16,1-1-31-16,-12 15 25 0,0 0-25 0,14-14 26 15,3 2-26-15,-17 12 27 0,0 0-27 0,16-9 27 16,0 2-27-16,-16 7 3 0,0 0-3 0,15-3 3 16,1 3-3-16,-16 0 23 0,0 0-23 0,16 5 24 0,-3 5-24 15,-13-10 6-15,0 0-6 0,13 18 6 0,-3 4-6 16,-10-22 0-16,0 0 0 0,7 27 0 0,-3 4 0 0,-4-31 0 16,0 0 0-16,-2 31 0 0,-3 1 0 15,5-32 0-15,0 0 0 0,-11 30 1 0,-3-1-1 16,14-29 7-16,0 0-7 0,-19 25 8 0,-5-2-8 15,24-23 15-15,0 0-15 0,-28 17 16 0,-2-7-16 0,30-10-9 16,0 0 9-16,-33 4-8 0,-3-10 8 0,36 6-34 16,0 0 34-16,-34-10-34 0,1-5 34 0,33 15-36 15,0 0 36-15,-26-16-36 0,7-4 36 16,19 20-84-16,0 0 84 0,-12-17-84 0,7-2 84 0,5 19-111 16,0 0 111-16,5-16-110 0,9 4 110 0,-14 12-178 0,0 0 178 15,19-7-177-15,7 7 177 0,19-10-314 16</inkml:trace>
  <inkml:trace contextRef="#ctx0" brushRef="#br0" timeOffset="-143162.116">28825 12033 740 0,'0'0'0'0,"-10"-2"0"15,-10 1 0-15,20 1 127 0,0 0-127 0,0 0 127 16,9-4-127-16,-9 4 76 0,0 0-76 0,5-2 76 15,2 2-76-15,-7 0 27 0,0 0-27 0,4 0 27 16,-2 0-27-16,-2 0 2 0,0 0-2 0,0 0 2 16,0 0-2-16,0 0 16 0,0 0-16 0,-4 0 17 15,1-3-17-15,3 3 32 0,0 0-32 0,-4-3 32 0,1-1-32 16,3 4 41-16,0 0-41 0,-4-3 41 0,2-2-41 0,2 5 24 16,0 0-24-16,-1-4 25 0,1-1-25 15,0 5 12-15,0 0-12 0,0-3 12 0,1 1-12 0,-1 2-1 16,0 0 1-16,4 5 0 0,-1 4 0 0,-3-9-8 15,0 0 8-15,4 27-7 0,1 16 7 0,-5-43-18 16,0 0 18-16,4 48-18 0,-3 7 18 16,-1-55-25-16,0 0 25 0,0 58-24 0,0 0 24 0,0-58-66 15,0 0 66-15,-1 48-65 0,-1-9 65 0,2-39-155 16,0 0 155-16,-2 33-155 0,0-9 155 0,-1 33-587 16</inkml:trace>
  <inkml:trace contextRef="#ctx0" brushRef="#br0" timeOffset="-142504.798">29372 11884 169 0,'0'0'0'0,"4"-5"0"16,1-2 0-16,-5 7 60 0,0 0-60 0,3-5 60 16,2 1-60-16,-5 4 45 0,0 0-45 0,7 0 45 15,2-3-45-15,-9 3 56 0,0 0-56 0,16-2 56 16,3-1-56-16,-19 3 60 0,0 0-60 0,26-2 61 15,7 0-61-15,-33 2 67 0,0 0-67 0,37-5 68 16,3 2-68-16,-40 3 76 0,0 0-76 0,36-4 76 16,-1 4-76-16,-35 0 50 0,0 0-50 0,26 0 51 15,-5 0-51-15,-21 0 4 0,0 0-4 0,16 0 5 0,-6 0-5 16,-10 0-53-16,0 0 53 0,7 0-52 0,-5 0 52 0,-2 0-137 16,0 0 137-16,-3-3-136 0,-4 0 136 15,-4-3-380-15</inkml:trace>
  <inkml:trace contextRef="#ctx0" brushRef="#br0" timeOffset="-142199.246">29407 11651 785 0,'0'0'0'0,"10"3"0"0,6-1 0 0,-11-2 109 0,-3-2-109 15,-2 2 109-15,3-3-109 0,-3 3 74 0,-1-5-74 16,1 1 75-16,0 1-75 0,0 3 33 0,0-3-33 0,0 3 34 16,0 0-34-16,0 0-1 0,0 0 1 0,0 0-1 15,0 0 1-15,0 0-2 0,0 0 2 0,1 3-1 16,1 0 1-16,-2-3-2 0,0 0 2 0,4 21-1 16,3 10 1-16,-7-31-1 0,0 0 1 15,3 41-1-15,1 10 1 0,-4-4 0 16,0-1 0-16,0-14 0 0,0-8 0 0,0 0-1 0,1-3 1 0,-1-4 0 15,2-5 0-15,2 3-43 0,-1-3 43 0,-1-3-42 16,-2-6 42-16,0-3-110 0,0 0 110 0,9 2-109 16,4-2 109-16,10 2-591 0</inkml:trace>
  <inkml:trace contextRef="#ctx0" brushRef="#br0" timeOffset="-141700.579">30393 11454 427 0,'0'0'0'0,"-4"-3"0"0,1 1 0 0,3 2 48 0,0 0-48 16,0 0 48-16,9 0-48 0,-9 0 3 0,0 0-3 15,5 0 4-15,2 2-4 0,-7-2-23 0,0 0 23 16,5 3-22-16,-1-3 22 0,-4 0-33 0,0 0 33 0,3 0-32 16,-1 0 32-16,-2 0 15 0,0 0-15 0,0 0 15 15,0 0-15-15,0 0 76 0,0 0-76 0,0 0 76 16,-5-3-76-16,5 3 62 0,0 0-62 0,-6-2 63 16,-1-2-63-16,7 4 55 0,0 0-55 0,-8-1 56 15,-1-1-56-15,9 2 35 0,0 0-35 0,-11-3 35 16,1 1-35-16,10 2 9 0,0 0-9 0,-12 2 10 15,-2 1-10-15,-4 2 6 0,-1 4-6 16,5-4 6-16,6 0-6 0,8-5 7 0,0 0-7 0,-23 21 8 16,-5 9-8-16,28-30 7 0,0 0-7 0,-26 36 7 15,2 7-7-15,24-43 3 0,0 0-3 0,-18 45 3 16,6 1-3-16,12-46 19 0,0 0-19 0,-3 43 20 16,8 0-20-16,-5-43 37 0,0 0-37 0,10 32 38 15,9-1-38-15,-19-31 20 0,0 0-20 0,21 22 20 16,4-5-20-16,-25-17-12 0,0 0 12 0,24 12-12 0,2-5 12 0,-26-7-94 15,0 0 94-15,23 2-94 0,-1-5 94 0,-22 3-128 16,0 0 128-16,23-7-128 0,0-5 128 0,22-7-403 16</inkml:trace>
  <inkml:trace contextRef="#ctx0" brushRef="#br0" timeOffset="-141413.323">30571 11836 460 0,'0'0'0'0,"-9"-2"0"0,-3 1 0 0,12 1 102 0,0 0-102 16,-4-2 103-16,8 0-103 0,-4 2 85 0,0 0-85 0,0 0 85 16,3 0-85-16,-3 0 77 0,0 0-77 0,0 0 77 15,4 0-77-15,-4 0 76 0,0 0-76 0,0 0 77 16,0 0-77-16,0 0 94 0,0 0-94 0,0 0 95 16,0 0-95-16,0 0 82 0,0 0-82 0,0 0 83 15,0 0-83-15,0 0 71 0,0 0-71 0,0 0 72 16,0 0-72-16,0 0 45 0,0 0-45 0,0 0 45 15,1 4-45-15,-1-4 13 0,0 0-13 0,4 22 14 16,-1 14-14-16,-3-36 7 0,0 0-7 0,0 48 7 16,-1 10-7-16,1-58-96 0,0 0 96 0,-7 63-96 15,-6 8 96-15,13-71-107 0,0 0 107 0,-5 41-106 16,3-12 106-16,-4 43-938 0</inkml:trace>
  <inkml:trace contextRef="#ctx0" brushRef="#br0" timeOffset="-103172.936">2993 13979 371 0,'0'0'0'16,"12"-3"0"-16,6-4 0 0,-18 7 20 0,0 0-20 16,8-4 20-16,-4 3-20 0,-4 1 47 0,0 0-47 0,2 0 48 15,1 0-48-15,-3 0 12 0,0 0-12 0,5 0 13 16,6 0-13-16,-11 0 15 0,0 0-15 0,10 0 16 15,6-2-16-15,-16 2 9 0,0 0-9 0,17-3 10 16,1-3-10-16,-18 6 24 0,0 0-24 0,24-3 25 16,2 0-25-16,-26 3 6 0,0 0-6 0,30-2 7 15,-1 0-7-15,-29 2 16 0,0 0-16 0,35-2 17 16,4 2-17-16,-39 0 3 0,0 0-3 0,41 0 4 16,6 0-4-16,-47 0 21 0,0 0-21 0,46-3 21 15,1 1-21-15,-47 2 13 0,0 0-13 0,47-1 14 16,3-3-14-16,-50 4 17 0,0 0-17 0,51-2 17 15,5-3-17-15,-56 5 25 0,0 0-25 0,59-1 26 0,2-1-26 16,-61 2 30-16,0 0-30 0,57 2 30 16,-4 1-30-16,-53-3 13 0,0 0-13 0,55 3 13 0,3-3-13 15,-58 0 20-15,0 0-20 0,68 2 20 0,8 2-20 16,-76-4 24-16,0 0-24 0,74 3 25 0,-3 0-25 0,-71-3 31 16,0 0-31-16,50 2 31 0,-9 0-31 0,-41-2 36 15,0 0-36-15,45 2 37 0,2-2-37 16,-47 0 15-16,0 0-15 0,54 0 15 0,7-2-15 15,-61 2 43-15,0 0-43 0,75 0 43 0,15 2-43 0,-90-2 21 16,0 0-21-16,80 0 21 0,-6 0-21 0,-74 0 19 16,0 0-19-16,75 0 20 0,-2-2-20 0,-73 2 26 15,0 0-26-15,75 0 26 0,1 2-26 0,-76-2 13 0,0 0-13 16,68 1 13-16,-3 1-13 0,-65-2 28 0,0 0-28 16,68 0 28-16,3-3-28 0,-71 3-30 15,0 0 30-15,73-2-30 0,7-2 30 0,-80 4-51 0,0 0 51 16,72-5-51-16,-4 0 51 0,-68 5-29 0,0 0 29 0,73-5-29 15,-2 0 29-15,-71 5-30 0,0 0 30 16,77 0-30-16,3 2 30 0,-80-2-33 0,0 0 33 0,73 3-33 16,-5 0 33-16,-68-3 0 15,0 0 0-15,72 4 0 0,-4 1 0 0,-68-5-1 0,0 0 1 16,73 5-1-16,7 0 1 0,-80-5-4 0,0 0 4 0,75 5-3 16,-5-1 3-16,-70-4-2 0,0 0 2 0,71 2-2 15,-3-4 2-15,-68 2-2 0,0 0 2 0,73 0-1 16,4 2 1-16,-77-2 0 0,0 0 0 0,69 1 0 15,-1 1 0-15,-68-2 0 0,0 0 0 0,56 2 0 16,-5-1 0-16,-51-1 0 0,0 0 0 0,68 4 0 16,17-1 0-16,-85-3 1 0,0 0-1 0,80 4 2 15,5-3-2-15,-85-1 1 0,0 0-1 0,86-1 2 16,3-3-2-16,-89 4 1 0,0 0-1 0,97-3 2 16,9-6-2-16,-106 9 1 0,0 0-1 0,107-10 1 0,-4-4-1 0,-103 14 0 15,0 0 0-15,113-12 1 0,5 0-1 0,-24 2 0 16,-14-2 0-16,-3 3 1 0,-6 1-1 15,3-2 0-15,-1-2 0 0,-2 3 0 16,-6 4 0-16,-65 5-3 0,0 0 3 0,101-9-2 0,22-3 2 0,-16 2-2 16,-6 0 2-16,-7-2-2 0,-5 0 2 0,0 3-6 15,-1 4 6-15,1-2-5 0,-5 0 5 0,6-5-3 16,8 2 3-16,-13 5-3 0,1-2 3 0,-86 7-2 16,0 0 2-16,118-5-1 0,25-5 1 0,-143 10-1 0,0 0 1 15,153-5-1-15,18-1 1 16,-32 3 1-16,-11 1-1 0,-13 2 1 0,-11 2-1 0,-104-2 1 15,0 0-1-15,126 2 2 0,11 1-2 0,-137-3 1 16,0 0-1-16,147 4 2 0,9-1-2 0,-156-3 5 0,0 0-5 0,161 3 5 16,4 1-5-16,-36-2 6 0,-21-4-6 0,-9 2 6 15,-12 2-6-15,7-2 3 0,1-2-3 0,-14 2 3 16,-2-2-3-16,-79 2 2 0,0 0-2 0,115-3 2 16,17-4-2-16,-22 2 5 0,-7 0-5 15,-6-1 5-15,-4 3-5 0,-93 3 2 0,0 0-2 0,115-7 2 16,12 0-2-16,-127 7 1 0,0 0-1 0,141-8 2 15,12-1-2-15,-153 9 1 0,0 0-1 0,155-12 2 16,7 2-2-16,-162 10 0 0,0 0 0 16,154-14 0-16,1-3 0 0,-155 17 0 0,0 0 0 0,156-20 0 15,6-4 0-15,-162 24-1 0,0 0 1 0,166-28 0 0,8-4 0 16,-43 6-2-16,-25 2 2 0,-3 7-2 0,-14 0 2 16,0 0 0-16,-4-2 0 0,-5 5 1 0,-2-1-1 15,-78 15 0-15,0 0 0 0,107-16 1 0,18-1-1 16,-125 17 3-16,0 0-3 0,127-17 4 0,11-2-4 0,-138 19 7 15,0 0-7-15,134-21 7 0,2 1-7 0,-136 20 14 16,0 0-14-16,136-21 15 0,0-3-15 0,-136 24 44 16,0 0-44-16,123-22 44 0,-4-2-44 15,-119 24 21-15,0 0-21 0,118-22 21 0,-8-2-21 0,-110 24 48 0,0 0-48 16,103-17 48-16,-6-2-48 0,-20 5 34 16,-16 2-34-16,-10 2 34 0,-11 3-34 0,-40 7 3 15,0 0-3-15,47-8 4 0,2 1-4 0,-18 2 18 16,-12 3-18-16,0 0 19 0,-5 0-19 15,-2 1 3-15,-3 1-3 0,-4 0 3 0,-1-2-3 0,-4 2-20 0,0 0 20 16,0 0-19-16,0 0 19 0,0 0-152 0,0 0 152 0,-12-3-152 16,-8-3 152-16,20 6-102 15,0 0 102-15,-27-17-102 0,-8-7 102 0,-28-17-666 0</inkml:trace>
  <inkml:trace contextRef="#ctx0" brushRef="#br0" timeOffset="-101866.205">2470 14815 796 0,'0'0'0'0,"0"0"0"0,0 0 0 0,0 0 99 16,0 0-99-16,0 0 100 0,-41 0-100 0,41 0 61 16,0 0-61-16,-25 0 62 0,-1 2-62 0,26-2 41 15,0 0-41-15,-30 7 41 0,-8 1-41 0,38-8 0 16,0 0 0-16,-35 14 0 0,2 3 0 0,33-17 4 16,0 0-4-16,-38 24 4 0,-4 4-4 0,42-28 7 15,0 0-7-15,-38 34 8 0,-6 5-8 0,44-39 3 0,0 0-3 16,-37 40 3-16,6 1-3 0,31-41 2 15,0 0-2-15,-24 39 3 0,10-1-3 0,14-38-1 0,0 0 1 0,0 39 0 16,10 2 0-16,-10-41-35 0,0 0 35 0,25 36-34 16,13-1 34-16,-38-35-28 0,0 0 28 15,38 29-28-15,9-5 28 0,-47-24-25 16,0 0 25-16,47 22-24 0,4-2 24 0,-51-20-10 0,0 0 10 0,50 21-10 16,1 0 10-16,-51-21-6 0,0 0 6 0,43 18-5 15,-4-2 5-15,-39-16-1 0,0 0 1 0,29 12 0 16,-8-2 0-16,-21-10 19 0,0 0-19 0,16 9 20 15,-4-2-20-15,-12-7 46 0,0 0-46 16,5 6 46-16,-5 1-46 0,0-7 39 0,0 0-39 0,-17 12 40 16,-13 5-40-16,30-17 41 0,0 0-41 0,-29 14 41 15,-4-2-41-15,3-3 34 0,-1-6-34 0,10 2 35 16,12-1-35-16,-3-3-9 0,0-1 9 0,-9-3-9 0,-5-4 9 16,26 7-65-16,0 0 65 0,-21-9-65 0,-4-3 65 15,25 12-154-15,0 0 154 0,-14-15-154 16,2-5 154-16,12 20-141 0,0 0 141 0,-5-21-141 0,5-1 141 15,-3-21-393-15</inkml:trace>
  <inkml:trace contextRef="#ctx0" brushRef="#br0" timeOffset="-101188.037">2665 15613 203 0,'0'0'0'0,"-3"-3"0"16,-1-6 0-16,4 6 10 0,0 1-10 0,0 2 11 15,0 0-11-15,0 0 46 0,0 4-46 16,0-4 46-16,0 0-46 0,0 0 39 0,0 3-39 0,0-3 40 16,-1 4-40-16,1-4 49 0,-4 3-49 0,4-3 50 15,0 0-50-15,0 0 53 0,0 0-53 0,0 0 54 16,0 0-54-16,0 0 55 0,0 3-55 0,0-3 55 16,-3 4-55-16,3-4 56 0,-5 3-56 0,5-3 56 0,0 0-56 15,0 0 39-15,0 0-39 0,0 0 40 0,-4 4-40 0,4-4 28 16,0 0-28-16,0 0 28 0,-3 5-28 15,3-5 9-15,0 0-9 0,-2 3 9 0,-2 1-9 16,4-4 5-16,0 0-5 0,-3 3 6 0,-2 2-6 0,5-5 13 16,0 0-13-16,-4 5 14 0,-1-1-14 0,5-4 22 15,0 0-22-15,-7 7 23 0,2 1-23 0,5-8 22 16,0 0-22-16,-9 11 22 0,0 1-22 0,9-12 15 16,0 0-15-16,-12 18 16 0,-2 5-16 15,14-23 10-15,0 0-10 0,-16 24 11 0,4-2-11 16,12-22 10-16,0 0-10 0,-12 31 10 0,2 5-10 0,10-36 8 0,0 0-8 15,-9 36 8-15,9 0-8 0,0-36 3 16,0 0-3-16,5 34 4 0,7 0-4 0,6-3-2 16,3-4 2-16,0-9-2 0,-4-8 2 0,4-3-14 15,-4-7 14-15,1-4-13 0,3-3 13 0,-4-1-10 0,4-4 10 0,-4 0-9 16,-1-4 9-16,-16 16-2 0,0 0 2 0,14-15-1 16,2-4 1-16,-16 19 1 0,0 0-1 15,8-19 1-15,-2-3-1 0,-6 22 35 0,0 0-35 16,3-22 36-16,-6 1-36 0,3 21 47 15,0 0-47-15,-9-25 47 0,-3 1-47 0,12 24 18 0,0 0-18 0,-18-24 19 16,-3 1-19-16,21 23-46 0,0 0 46 0,-22-22-45 16,-3 2 45-16,25 20-143 0,0 0 143 15,-29-19-143-15,-4 2 143 0,-28-19-634 0</inkml:trace>
  <inkml:trace contextRef="#ctx0" brushRef="#br0" timeOffset="-100779.572">2665 14632 707 0,'0'0'0'0,"0"5"0"0,6 5 0 0,-3-6 84 0,-3-3-84 16,0-1 84-16,0 0-84 0,0 0 48 0,0 0-48 15,0 0 48-15,0 0-48 0,0 0 19 0,0 0-19 16,0 0 20-16,0 0-20 0,0 0 10 0,0 6-10 16,0-6 10-16,0 0-10 0,0 0 38 0,0 3-38 0,-3 6 39 15,-1-1-39-15,4-8 28 0,0 0-28 0,-2 24 28 16,2 12-28-16,0-36 34 0,0 0-34 0,0 39 34 15,0 8-34-15,0-47 13 0,0 0-13 16,2 43 14-16,2-1-14 0,1-2 2 0,4-6-2 0,-6-10 3 16,-3-10-3-16,4 1-12 0,4-3 12 0,-2 0-12 15,6-3 12-15,-12-9-114 0,0 0 114 0,15 0-114 16,5-9 114-16,16 1-670 0</inkml:trace>
  <inkml:trace contextRef="#ctx0" brushRef="#br0" timeOffset="-100503.776">2840 14577 875 0,'0'0'0'0,"0"0"0"0,0 0 0 0,0 0 107 16,0 0-107-16,0 0 108 0,0 0-108 0,0 0 72 0,0 0-72 15,0 0 73-15,0 0-73 0,0 0 45 16,0 0-45-16,0 0 46 0,5 3-46 0,-5-3-39 0,0 0 39 16,0 14-39-16,3 10 39 0,-3-24-47 0,0 0 47 0,0 34-46 15,0 14 46-15,0-48-37 0,0 0 37 0,0 53-36 16,2 9 36-16,-2-62-36 0,0 0 36 0,7 60-36 16,5 3 36-16,-12-63-157 0,0 0 157 15,5 60-156-15,4 0 156 0,3 60-424 0</inkml:trace>
  <inkml:trace contextRef="#ctx0" brushRef="#br0" timeOffset="-99903.965">3472 14776 449 0,'0'0'0'0,"-9"3"0"16,-12 4 0-16,21-7 51 0,0 0-51 15,-7 2 51-15,7-4-51 0,0 2 45 0,0 0-45 0,0 0 46 16,-1-2-46-16,1 2 27 0,0 0-27 15,-7 0 27-15,2 0-27 0,5 0 29 0,0 0-29 0,-18 4 29 16,-3 1-29-16,21-5 54 0,0 0-54 0,-21 5 54 16,0 0-54-16,21-5 58 0,0 0-58 0,-21 7 59 15,-1 2-59-15,22-9 51 0,0 0-51 0,-28 15 51 16,2 6-51-16,26-21 33 0,0 0-33 0,-30 29 34 16,1 5-34-16,6 4 4 0,2 1-4 0,5-10 4 15,4-5-4-15,12-24 1 0,0 0-1 0,-10 50 2 16,-2 13-2-16,12-63 0 0,0 0 0 0,-9 67 0 15,5 7 0-15,4 1 0 0,4 4 0 0,1-26 0 0,4-15 0 16,-9-38-13-16,0 0 13 0,15 39-12 0,6-3 12 0,-21-36-34 16,0 0 34-16,23 29-34 0,7-5 34 15,-30-24-75-15,0 0 75 0,33 12-74 16,-2-8 74-16,-31-4-81 0,0 0 81 0,28-11-80 0,-2-13 80 0,25-10-487 16</inkml:trace>
  <inkml:trace contextRef="#ctx0" brushRef="#br0" timeOffset="-99516.014">3460 15187 774 0,'0'0'0'0,"-4"7"0"15,-4 3 0-15,4-7 85 0,4-4-85 0,0 1 86 16,7-5-86-16,-7 5 46 0,0 0-46 0,4-4 47 15,-3-1-47-15,3 2 6 0,-4 1-6 0,0 2 6 16,3-4-6-16,-3 4 0 0,0 0 0 0,0 0 0 16,0 0 0-16,0 0 0 0,0 0 0 0,0 0 0 15,0 0 0-15,0 0 10 0,0 0-10 0,0 0 11 16,0 0-11-16,0 0 26 0,0 0-26 0,0 0 26 16,0 0-26-16,0 0 7 0,0 0-7 0,0 0 7 15,0 0-7-15,0 0 18 0,0 0-18 0,0 0 18 16,0 0-18-16,0 0 14 0,0 0-14 0,0 0 15 0,-3 4-15 15,3-4 9-15,0 0-9 0,-4 12 9 0,3 7-9 16,1-19 4-16,0 0-4 0,-7 36 4 0,1 12-4 16,6-48 3-16,0 0-3 0,-3 49 3 0,-2 6-3 0,5-55 0 15,0 0 0-15,0 48 0 0,1-2 0 16,-1-46-34-16,0 0 34 0,7 35-33 0,2-8 33 0,-9-27-154 16,0 0 154-16,12 5-153 0,2-17 153 0,11 5-547 15</inkml:trace>
  <inkml:trace contextRef="#ctx0" brushRef="#br0" timeOffset="-99206.227">3690 14748 987 0,'0'0'0'0,"-2"-1"0"16,-1-1 0-16,3 2 58 0,0 0-58 0,0 0 58 15,5 3-58-15,-5-3 24 0,0 0-24 0,12 12 25 16,0 5-25-16,-12-17 2 0,0 0-2 0,23 33 2 16,6 12-2-16,-29-45 0 0,0 0 0 0,28 56 0 15,2 14 0-15,-30-70 0 0,0 0 0 0,30 100 1 16,-4 25-1-16,-26-125-2 0,0 0 2 0,17 115-1 15,-12 3 1-15,-5-118-91 0,0 0 91 0,-1 92-91 16,-12-13 91-16,13-79-98 0,0 0 98 16,-12 168-549-16,24-336 549 0</inkml:trace>
  <inkml:trace contextRef="#ctx0" brushRef="#br0" timeOffset="-86683.988">27926 4559 91 0,'0'0'0'16,"-3"44"0"-16,-4 30 0 0,7-74 1 0,0 0-1 16,-4 85 2-16,4 18-2 0,0-103 10 0,0 0-10 0,0 95 11 15,2-1-11-15,1-19 15 0,3-17-15 16,-5-25 16-16,-1-26-16 0,0 10 15 0,2-5-15 0,2 10 16 15,3 2-16-15,-2-7 26 0,0-1-26 0,-3-6 26 16,-1-1-26-16,1-6 6 0,-2-1-6 0,0-2 7 16,0 3-7-16,0-3 5 0,0 0-5 0,0 0 5 15,0-5-5-15,0-2-131 0</inkml:trace>
  <inkml:trace contextRef="#ctx0" brushRef="#br0" timeOffset="-86080.157">27938 4022 180 0,'0'0'0'0,"0"12"0"0,-1 9 0 0,1-18 72 15,0-3-72-15,0 0 73 0,1-3-73 0,-1-4 59 16,-1 2-59-16,1 2 60 0,1-3-60 0,-1 6 43 16,4 2-43-16,-4 2 44 0,0 2-44 0,0-6 37 15,0 0-37-15,-5 24 37 0,-6 12-37 0,11-36 33 16,0 0-33-16,-14 43 33 0,-2 2-33 0,16-45 7 0,0 0-7 16,-13 39 8-16,0-5-8 0,13-34 36 0,0 0-36 15,-8 28 37-15,1-9-37 0,7-19 35 0,0 0-35 0,-6 17 35 16,3-9-35-16,3-8 32 0,0 0-32 0,-4 11 32 15,3-8-32-15,1-3 33 0,0 0-33 0,1-3 33 16,3-9-33-16,-4 12 43 0,0 0-43 0,5-19 44 16,2-5-44-16,-7 24 45 0,0 0-45 0,7-28 46 15,0-8-46-15,-7 36 29 0,0 0-29 0,7-34 29 16,0-5-29-16,-7 39 26 0,0 0-26 0,9-36 26 16,1 2-26-16,-10 34 9 0,0 0-9 0,14-33 9 15,2 6-9-15,-1-1 27 0,3 4-27 0,-6 4 27 16,-1 6-27-16,-11 14 36 0,0 0-36 0,10-14 36 15,0-1-36-15,-10 15 21 0,0 0-21 0,7-10 21 16,-1 4-21-16,-6 6 41 0,0 0-41 0,3-6 42 0,1 4-42 16,-4 2 8-16,0 0-8 0,3-4 8 0,-1 4-8 15,-2 0 12-15,0 0-12 0,3 4 13 0,1 1-13 16,-4-5 25-16,0 0-25 0,14 15 26 0,3 9-26 16,-17-24-21-16,0 0 21 0,21 24-21 0,2 4 21 0,-23-28-37 15,0 0 37-15,21 31-37 0,1 1 37 0,-22-32-38 16,0 0 38-16,21 38-38 0,0 3 38 15,-21-41-57-15,0 0 57 0,16 41-57 0,-6 0 57 16,-10-41-139-16,0 0 139 0,-7 40-139 0,-12-3 139 0,-7 42-674 16</inkml:trace>
  <inkml:trace contextRef="#ctx0" brushRef="#br0" timeOffset="-77651.136">4211 15213 91 0,'0'0'0'0,"5"3"0"0,7 2 0 0,-12-5 34 16,0 0-34-16,4 2 35 0,-4-2-35 0,0 0 53 0,0 0-53 15,0 0 53-15,-4-2-53 16,4 2 70-16,0 0-70 0,0 0 71 0,-5-5-71 0,5 5 77 0,0 0-77 16,0 0 77-16,0-3-77 0,0 3 62 0,0 0-62 15,0 0 63-15,0-6-63 0,0 6 59 0,0 0-59 0,0 0 60 16,0 0-60-16,0 0 51 0,0 0-51 0,0 0 52 16,0 0-52-16,0 0 38 0,0 0-38 0,0 0 38 15,0 0-38-15,0 0 35 0,0 0-35 0,0 0 35 16,0 0-35-16,0 0 32 0,0 0-32 0,0 0 33 15,0 0-33-15,0 0 32 0,0 0-32 0,5 0 32 16,0-1-32-16,-5 1 32 0,0 0-32 0,13 0 32 16,7-2-32-16,1 2 49 0,5-2-49 0,-1 2 49 15,1 0-49-15,-2 0 28 0,3-1-28 16,-14 1 28-16,0-2-28 0,2 2 27 0,-1 0-27 0,-5 2 27 16,-6-1-27-16,6-1 15 0,0 0-15 0,0 0 16 0,-6 2-16 15,6-2 10-15,-1 0-10 0,-2 0 11 16,-3 2-11-16,2-1 10 0,2-1-10 0,-3 2 10 0,-4-2-10 0,0 0 3 15,5 0-3-15,-5 0 4 0,0 0-4 0,0 0-2 16,0 0 2-16,0 0-2 0,0 0 2 0,0 0-55 16,0 0 55-16,0 0-54 0,0 0 54 0,0 0-91 15,0 0 91-15,0 0-90 0,0 0 90 16,0 0-114-16,0 0 114 0,-5 4-114 0,-2 2 114 0,-5 5-671 16</inkml:trace>
  <inkml:trace contextRef="#ctx0" brushRef="#br0" timeOffset="-77337.971">4240 15386 975 0,'0'0'0'0,"0"0"10"0,0 0-10 0,6-4 10 15,0-3-10-15,-6 7 44 0,0 0-44 0,2-3 44 16,2 1-44-16,-4 2 27 0,0 0-27 0,3 0 27 15,2 0-27-15,-5 0 2 0,0 0-2 0,9 2 3 16,7 1-3-16,-16-3 7 0,0 0-7 0,14 4 7 16,7-1-7-16,-21-3 39 0,0 0-39 0,21 4 40 15,1 1-40-15,-22-5 36 0,0 0-36 0,25 7 36 16,1-6-36-16,-26-1 14 0,0 0-14 0,24 4 15 16,2-3-15-16,-26-1 32 0,0 0-32 0,25 2 32 15,1 0-32-15,-26-2-7 0,0 0 7 0,21 2-7 0,1 1 7 16,-22-3-88-16,0 0 88 0,21 3-88 0,0 1 88 15,-21-4-103-15,0 0 103 0,12-2-103 0,1-1 103 16,13-2-668-16</inkml:trace>
  <inkml:trace contextRef="#ctx0" brushRef="#br0" timeOffset="-76734.758">5150 14706 886 0,'0'0'0'0,"-9"5"0"16,-12 3 0-16,21-8 108 0,0 0-108 0,-2 0 109 15,8-3-109-15,-6 3 85 0,0 0-85 0,3-2 85 16,-1-1-85-16,-2 3 2 0,0 0-2 0,-2-4 3 15,-5 1-3-15,7 3-34 0,0 0 34 0,-14-2-34 16,-7 2 34-16,-3 5-45 0,-6 2 45 0,16-4-44 16,6-3 44-16,8 0-31 0,0 0 31 0,-21 11-31 15,-12 6 31-15,33-17-1 0,0 0 1 0,-35 22-1 16,-4 4 1-16,39-26-1 0,0 0 1 0,-33 24 0 16,4 2 0-16,29-26 0 0,0 0 0 0,-23 20 1 15,7-1-1-15,16-19 3 0,0 0-3 0,-8 24 4 16,8 2-4-16,5-2 3 0,11-2-3 0,1-3 3 15,4-2-3-15,0-2 0 0,0-3 0 16,0 0 1-16,-4-3-1 0,4-1-1 0,0 1 1 0,-4-2 0 0,-5 1 0 0,-12-8 0 16,0 0 0-16,23 12 0 0,3 0 0 0,-26-12 1 15,0 0-1-15,25 16 1 0,-1-3-1 16,-24-13 9 0,0 0-9-16,23 18 10 0,-2 2-10 0,-21-20 39 0,0 0-39 0,17 19 40 15,-5 0-40-15,-12-19 18 0,0 0-18 0,12 19 19 0,-6 1-19 0,-6-20 37 16,0 0-37-16,0 26 37 0,0 1-37 0,0-27 37 15,0 0-37-15,-9 28 37 0,-9-3-37 0,18-25 23 16,0 0-23-16,-17 26 24 0,-4-2-24 16,0-3 5-16,0-4-5 0,7-7 5 0,11-5-5 0,-6 0-8 0,6-1 8 15,-18 4-7-15,-5 3 7 0,0-4-80 0,-2-2 80 16,10 0-80-16,4-2 80 0,14-3-97 16,0 0 97-16,-21 2-96 0,-3-2 96 0,24 0-141 0,0 0 141 0,-17 0-140 15,-1 0 140-15,18 0-141 0,0 0 141 0,-16 0-141 16,6 0 141-16,-14 0-266 0</inkml:trace>
  <inkml:trace contextRef="#ctx0" brushRef="#br0" timeOffset="-76116.973">5298 15571 326 0,'0'0'0'0,"-9"-7"0"0,0-7 0 0,6 7 99 0,3 2-99 15,0 5 99-15,7-2-99 0,-5 4 55 0,5 0-55 16,-6 0 56-16,3-1-56 0,-4-1 35 0,3 2-35 16,-3-2 36-16,0 0-36 0,0 0 23 0,0 0-23 0,0 0 24 15,0 3-24-15,0-3 55 0,0 0-55 0,0 0 56 16,0 0-56-16,0 0 52 0,0 0-52 15,0 0 52-15,0 0-52 0,0 0 44 0,0 0-44 0,0 0 44 16,0 0-44-16,0 0 37 0,0 0-37 0,0 0 38 16,0 0-38-16,0 0 34 0,0 0-34 0,0 0 34 15,0 0-34-15,0 0 32 0,0 0-32 0,0 0 32 16,0 0-32-16,0 0 13 0,0 0-13 0,0 0 14 16,0 0-14-16,0 0 21 0,0 0-21 0,0 0 21 15,0 0-21-15,0 0 14 0,0 0-14 0,0 0 15 16,0 0-15-16,0 0 9 0,0 0-9 0,0 0 10 15,0 0-10-15,0 0 4 0,0 4-4 0,0-4 4 0,-3 3-4 16,3 2 7-16,0 0-7 0,-4 13 7 0,4 6-7 16,0-24 22-16,0 0-22 0,-1 30 22 0,-3 10-22 15,4-40 2-15,0 0-2 0,0 39 2 0,0 1-2 16,0-40 3-16,0 0-3 0,0 29 3 0,0-2-3 0,0-27-1 16,0 0 1-16,0 21 0 0,0-6 0 15,0-15-84-15,0 0 84 0,0 7-83 0,0-9 83 0,0 2-142 16,0 0 142-16,-5-19-142 0,-2-13 142 0,-2-19-658 15</inkml:trace>
  <inkml:trace contextRef="#ctx0" brushRef="#br0" timeOffset="-75697.056">5289 14659 841 0,'0'0'0'0,"-3"2"0"16,1 1 0-16,2-3 81 0,0 0-81 0,0 0 82 16,2-3-82-16,-2 3 49 0,3-3-49 0,-3 3 49 15,4 0-49-15,-4 0 13 0,0 0-13 0,0 0 13 16,0 0-13-16,0 0 8 0,5 0-8 0,-5 0 9 15,3 0-9-15,-3 0 7 0,0 0-7 0,0 0 7 16,0 0-7-16,0 0 38 0,0 0-38 0,0 0 38 0,0 0-38 0,0 0 28 16,0 0-28-16,0 0 28 0,0 0-28 15,0 0 15-15,0 0-15 0,0 0 16 0,0 0-16 0,0 0 6 16,0 1-6-16,2 3 7 0,1-1-7 16,-3-3 4-16,0 0-4 0,4 17 4 0,1 11-4 0,-5-28-6 15,0 0 6-15,7 34-6 0,-2 9 6 16,-5-43-47-16,0 0 47 0,6 39-46 15,1 1 46-15,-7-40-61 0,0 0 61 0,5 32-61 0,-2-5 61 0,-3-27-112 16,0 0 112-16,0 23-112 0,4-6 112 0,-4-17-154 16,0 0 154-16,0 12-153 0,0-5 153 0,2 12-341 15</inkml:trace>
  <inkml:trace contextRef="#ctx0" brushRef="#br0" timeOffset="-75358.886">5401 14646 841 0,'0'0'0'0,"0"0"0"16,0 0 0-16,0 0 132 0,7-6-132 0,-7 6 132 16,1-5-132-16,-1 5 82 0,0 0-82 0,0 0 82 15,0 0-82-15,0 0 32 0,0 0-32 0,0 0 33 16,0 0-33-16,0 0-10 0,0 0 10 0,0 0-9 15,0 0 9-15,0 0-27 0,0 0 27 0,0 0-27 0,0 0 27 16,0 0-7-16,0 0 7 0,0 0-7 0,0 5 7 16,0 2-2-16,0 4 2 0,0-3-1 0,4 6 1 15,-4-14 0-15,0 0 0 0,0 22 0 0,3 5 0 0,-3-27 1 16,0 0-1-16,4 28 1 0,-3 3-1 16,-1-31 0-16,0 0 0 0,4 31 0 0,-1-1 0 15,-3-30-83-15,0 0 83 0,0 28-82 0,6-4 82 16,-6-24-103-16,0 0 103 0,0 20-102 0,3-8 102 0,2 21-572 15</inkml:trace>
  <inkml:trace contextRef="#ctx0" brushRef="#br0" timeOffset="-74924.977">5697 14706 998 0,'0'0'0'0,"-6"6"0"16,-6 6 0-16,12-12-76 0,0 0 76 0,0 0-75 15,4-1 75-15,-4 1-33 0,0 0 33 0,5-2-33 16,-2-2 33-16,-3 4-9 0,0 0 9 0,6-1-8 15,-3-3 8-15,-3 4-1 0,0 0 1 0,0 0 0 16,0-3 0-16,0 3 29 0,0 0-29 0,0 0 29 0,0 0-29 16,0 0 40-16,0 0-40 0,0 0 40 15,-3 2-40-15,3-2 27 0,0 0-27 0,-6 3 27 0,3 0-27 16,3-3 35-16,0 0-35 0,-12 9 35 0,0 5-35 16,12-14 7-16,0 0-7 0,-18 27 7 0,-3 9-7 15,21-36 11-15,0 0-11 16,-17 45 11-16,3 8-11 0,14-53 4 0,0 0-4 0,-12 60 4 0,0 3-4 0,12-63 0 15,0 0 0-15,-6 70 0 0,3 9 0 0,3-79-14 16,0 0 14-16,0 81-13 0,3 8 13 0,-3-89-97 16,0 0 97-16,14 63-97 0,7-15 97 0,-21-48-167 15,0 0 167-15,21 22-166 0,-4-23 166 0,22 21-285 0</inkml:trace>
  <inkml:trace contextRef="#ctx0" brushRef="#br0" timeOffset="-74615.25">5794 15106 729 0,'0'0'0'0,"-3"12"0"16,-2 11 0-16,1-17 137 0,8-6-137 0,-4-3 137 16,3-4-137-16,-3 0 100 0,5-1-100 0,-5 3 100 15,4 1-100-15,-4 4 58 0,0-3-58 0,0 3 58 16,0 0-58-16,0 0 19 0,0-4-19 0,0 4 20 15,0 0-20-15,0 0 18 0,0 0-18 0,0 0 19 16,0 0-19-16,0 0 1 0,0 0-1 0,0 0 1 16,0 0-1-16,0 0 0 0,0 0 0 0,0 11 0 15,0 6 0-15,0-17-5 0,0 0 5 0,1 32-5 0,3 15 5 16,-4-47-1-16,0 0 1 0,3 49-1 16,-1 8 1-16,-2-11-33 0,0-1 33 0,0-11-33 0,2-8 33 0,3-4-102 15,-1-5 102-15,-4-5-101 0,1-7 101 0,-1-5-136 16,0 0 136-16,4-8-136 0,-4-11 136 15,0-9-539-15</inkml:trace>
  <inkml:trace contextRef="#ctx0" brushRef="#br0" timeOffset="-74341.445">5972 14687 953 0,'0'0'0'0,"0"7"0"0,-4 5 0 0,4-12 144 0,0 0-144 0,4 11 144 16,8 5-144-16,-12-16 73 0,0 0-73 0,18 31 73 15,-1 10-73-15,-17-41 44 0,0 0-44 0,21 50 44 16,2 6-44-16,-23-56-1 0,0 0 1 0,19 62-1 16,-5 6 1-16,-14-68-5 0,0 0 5 0,12 86-5 15,-3 15 5-15,-9-101-14 0,0 0 14 0,0 86-13 16,-6-6 13-16,6-80-51 0,0 0 51 0,-7 64-50 15,-5-16 50-15,12-48-145 0,0 0 145 0,-17 39-145 16,-9-12 145-16,-16 40-688 16</inkml:trace>
  <inkml:trace contextRef="#ctx0" brushRef="#br0" timeOffset="-73807.755">6847 15249 550 0,'0'0'0'0,"-4"0"0"15,2 0 0-15,2 0 44 0,0 0-44 0,0 0 45 16,6 0-45-16,-6 0 44 0,0 0-44 0,12 0 44 16,0 0-44-16,-12 0 40 0,0 0-40 0,26-2 41 15,9 0-41-15,-35 2 79 0,0 0-79 0,38-2 79 16,7-1-79-16,-45 3 109 0,0 0-109 0,48-5 109 16,-1 0-109-16,-9 0 81 0,-3-1-81 0,-2 1 82 0,-4 4-82 0,-29 1 46 15,0 0-46-15,30-7 46 0,0 0-46 0,-30 7 39 16,0 0-39-16,29-5 40 0,1 1-40 15,-30 4 15-15,0 0-15 0,23-3 15 16,-4-1-15-16,-19 4 2 0,0 0-2 16,14-1 2-16,-6 1-2 0,-8 0-59 0,0 0 59 0,6 0-59 0,-6-2 59 0,0 2-143 15,0 0 143-15,-20 9-143 0,-9 6 143 0,-22 9-766 16</inkml:trace>
  <inkml:trace contextRef="#ctx0" brushRef="#br0" timeOffset="-73527.508">6850 15365 819 0,'0'0'0'0,"14"-7"0"15,3-3 0-15,-17 10 118 0,0 0-118 0,13-5 118 16,-8 3-118-16,-5 2 78 0,0 0-78 0,10-2 78 16,-1 1-78-16,-9 1 47 0,0 0-47 0,21-4 47 15,10 1-47-15,-31 3 28 0,0 0-28 0,39-4 28 16,6-1-28-16,-45 5 43 0,0 0-43 0,43-3 43 15,3-1-43-15,-46 4 15 0,0 0-15 0,43 0 16 16,4 4-16-16,-47-4 22 0,0 0-22 0,46 5 23 16,1 0-23-16,-47-5 8 0,0 0-8 0,47 5 9 15,-4-1-9-15,-43-4-33 0,0 0 33 0,42-4-33 16,0-3 33-16,-42 7-47 0,0 0 47 0,26-15-47 0,-10-7 47 16,22-16-964-16</inkml:trace>
  <inkml:trace contextRef="#ctx0" brushRef="#br0" timeOffset="-73194.4">7360 14872 852 0,'0'0'0'0,"4"10"0"0,5 2 0 0,-9-12 83 0,0 0-83 16,0 0 83-16,0 0-83 0,0 0 38 15,0 0-38-15,0 0 39 0,0 0-39 0,0 0 0 0,0 0 0 16,8 9 0-16,6 4 0 0,-14-13-9 0,0 0 9 15,25 17-9-15,4 6 9 0,-4-3-7 0,3-1 7 0,-8-4-6 16,0-4 6-16,-3 1 1 0,0-2-1 0,-4-1 1 16,-5-4-1-16,5 5 40 0,-3-1-40 0,-1-3 41 15,-2 1-41-15,1 0 38 0,1 0-38 16,0 2 38-16,-2 1-38 0,1 3 34 0,3 3-34 0,-4-2 34 16,2-1-34-16,-9-13 9 0,0 0-9 0,3 28 9 15,-1 8-9-15,-2-36-2 0,0 0 2 0,0 39-2 16,-2 4 2-16,-1-7-59 0,-4-2 59 15,5-12-58-15,-2-8 58 0,4-2-92 0,-3-5 92 0,1 0-92 16,-1-2 92-16,3-5-160 0,0 0 160 0,-14 9-160 16,-5 1 160-16,-13 9-413 0</inkml:trace>
  <inkml:trace contextRef="#ctx0" brushRef="#br0" timeOffset="-72742.233">7130 15031 875 0,'0'0'0'0,"6"2"0"0,6 1 0 0,-9-1 96 16,-3-2-96-16,0 0 96 0,0 0-96 0,0 0 31 0,-3-2-31 15,3 2 31-15,-4-3-31 0,4 3 1 0,0 0-1 16,0 0 2-16,0 0-2 0,0 0 1 0,-1 0-1 0,1 0 1 16,0 0-1-16,0 0 45 0,-4 1-45 15,4-1 46-15,0 0-46 0,0 0 37 0,0 0-37 0,-12 6 37 16,-5 0-37-16,17-6 28 0,0 0-28 0,-25 12 28 16,-6 6-28-16,31-18 40 0,0 0-40 0,-30 13 41 15,2-1-41-15,28-12 8 0,0 0-8 16,-22 12 8-16,4-1-8 0,18-11 37 0,0 0-37 0,-15 10 37 15,6-2-37-15,9-8 5 0,0 0-5 0,-9 12 5 16,0 0-5-16,9-12 5 0,0 0-5 0,-3 14 5 16,1 1-5-16,2-15-2 0,0 0 2 0,0 18-1 15,5-1 1-15,-5-17-59 0,0 0 59 0,9 22-58 16,7 0 58-16,-16-22-103 0,0 0 103 0,22 28-103 16,3 1 103-16,-25-29-207 0,0 0 207 0,26 31-206 0,7 5 206 15,-33-36-178-15,0 0 178 0,30 32-178 0,-2 4 178 16,29 34-234-16</inkml:trace>
  <inkml:trace contextRef="#ctx0" brushRef="#br0" timeOffset="-67182.049">9113 14577 359 0,'0'0'0'0,"-5"-2"0"0,-4 1 0 0,6-1 28 0,3 0-28 15,0 2 28-15,0 0-28 0,0 0 15 0,0 0-15 16,0 0 15-16,0-5-15 0,0 5 25 15,0 0-25-15,-4-5 26 0,1-2-26 0,3 7 23 0,0 0-23 16,-6-7 24-16,1 0-24 0,5 7 38 0,0 0-38 16,-12-7 39-16,0 2-39 0,12 5 38 0,0 0-38 0,-18-3 38 15,-8 3-38-15,26 0 34 0,0 0-34 0,-28 2 34 16,2 1-34-16,26-3 8 0,0 0-8 0,-31 9 9 16,-2 4-9-16,33-13 20 0,0 0-20 0,-30 12 20 15,4 0-20-15,26-12 8 0,0 0-8 16,-28 17 8-16,5 6-8 0,23-23 9 15,0 0-9-15,-24 24 9 0,1 3-9 0,23-27 8 0,0 0-8 0,-19 31 8 16,2 5-8-16,17-36 23 0,0 0-23 0,-14 39 24 16,-4 4-24-16,18-43 12 0,0 0-12 0,-10 46 13 15,5 2-13-15,5-48 27 0,0 0-27 0,-4 55 27 16,8 3-27-16,-4-58 20 0,0 0-20 0,5 60 20 0,7 0-20 16,-12-60 10-16,0 0-10 0,30 67 10 0,15 5-10 15,-45-72 35-15,0 0-35 0,47 52 35 0,9-13-35 0,-56-39 18 16,0 0-18-16,43 20 18 15,3-14-18-15,-46-6 28 0,0 0-28 0,42-4 28 0,-4-8-28 0,-38 12 32 16,0 0-32-16,35-15 32 0,-2-6-32 0,-33 21 19 16,0 0-19-16,26-22 20 0,-2-2-20 15,-24 24 5-15,0 0-5 0,18-21 6 0,-6-1-6 16,-12 22 26-16,0 0-26 0,5-17 26 0,-5 0-26 0,0 17 41 16,0 0-41-16,-8-19 41 0,-8-2-41 0,-2 4 49 15,-4 4-49-15,10 2 49 0,3 6-49 0,-3-2 37 16,-1 2-37-16,-4-2 37 0,-9 1-37 0,0 0 5 0,1 1-5 15,4 4 5-15,8-1-5 0,13 2-1 0,0 0 1 16,-34 3 0-16,-7 6 0 0,41-9-83 0,0 0 83 0,-39 19-83 16,-2 10 83-1,41-29-210-15,0 0 210 0,-32 39-209 0,8 9 209 0,-35 40-685 16</inkml:trace>
  <inkml:trace contextRef="#ctx0" brushRef="#br0" timeOffset="-64993.264">9994 14974 617 0,'0'0'0'0,"0"-3"0"0,0-4 0 0,0 7 102 0,0 0-102 16,2-7 103-16,2 0-103 0,-4 7 87 0,0 0-87 15,0-6 87-15,3 0-87 0,-3 6 84 0,0 0-84 0,0-6 85 16,0-1-85-16,0 7 70 0,0 0-70 0,-3-9 70 16,-1-1-70-16,4 10 49 0,0 0-49 0,-2-10 49 15,-1-1-49-15,3 11 44 0,0 0-44 0,-5-10 45 16,1 0-45-16,4 10 12 0,0 0-12 0,-7-9 12 15,2 1-12-15,5 8 20 0,0 0-20 0,-9-9 20 16,2 1-20-16,7 8 15 0,0 0-15 0,-7-7 15 16,0 0-15-16,7 7-89 0,0 0 89 0,-5-5-89 15,-2 0 89-15,7 5-87 0,0 0 87 0,-5-4-86 16,2 1 86-16,3 3-73 0,0 0 73 0,-4-4-73 16,2 3 73-16,2 1-49 0,0 0 49 0,-7-2-48 15,2 0 48-15,5 2-24 0,0 0 24 0,-5-2-23 16,-4 2 23-16,9 0-11 0,0 0 11 0,-7 0-10 0,-5-1 10 15,12 1-10-15,0 0 10 0,-12 0-10 16,-2-2 10-16,14 2-4 0,0 0 4 0,-21 2-3 0,0 1 3 0,21-3-6 16,0 0 6-16,-23 5-6 0,-4 2 6 15,27-7-3-15,0 0 3 0,-23 9-3 0,-3-1 3 0,26-8-5 16,0 0 5-16,-25 14-5 0,1 3 5 0,24-17-7 16,0 0 7-16,-23 19-7 0,-1 2 7 0,24-21-3 15,0 0 3-15,-23 27-3 0,2 7 3 16,4 2-6-16,1-3 6 0,4-8-6 0,7-4 6 0,5-21-13 15,0 0 13-15,-5 39-13 0,1 6 13 0,4-45-1 16,0 0 1-16,4 48-1 0,1 5 1 0,-5-53-4 16,0 0 4-16,9 45-3 0,6-3 3 0,-15-42-2 15,0 0 2-15,18 35-2 0,3-8 2 0,-21-27-5 16,0 0 5-16,29 15-5 0,6-9 5 0,-35-6-21 0,0 0 21 16,42-12-21-16,8-16 21 0,-50 28-37 0,0 0 37 0,44-32-37 15,0-11 37-15,-8 5-21 0,-10-1 21 0,-1 4-21 16,-8 3 21-16,-5 4-2 15,-3 3 2-15,-4-1-2 0,2 0 2 0,-7 26 1 16,0 0-1-16,5-29 2 0,1-3-2 0,-6 32 31 0,0 0-31 0,3-29 31 16,1 1-31-16,-4 28 36 0,0 0-36 0,1-22 36 15,-1 5-36-15,0 17 38 0,0 0-38 0,0-14 39 16,4 4-39-16,-4 10 51 16,0 0-51-16,0-7 51 0,0 4-51 0,0 3 53 0,0 0-53 15,0-4 54-15,0 2-54 0,0 2 44 0,0 0-44 0,0 0 44 0,0 0-44 16,0 0 37-16,0 0-37 0,0 0 37 0,0 0-37 15,0 0 15-15,0 0-15 0,0 0 16 0,0 0-16 16,0 0 2-16,0 0-2 0,0 12 3 16,0 9-3-16,3 6 0 0,-3 8 0 0,2-6 1 0,2 0-1 15,-1 5-1-15,-3 4 1 0,3 3 0 0,-1 5 0 0,-2-46-26 16,0 0 26-16,7 46-25 0,2 6 25 0,-9-52-76 16,0 0 76-16,10 43-76 0,6-7 76 15,-16-36-102-15,0 0 102 0,12 24-102 0,6-9 102 0,11 24-545 16</inkml:trace>
  <inkml:trace contextRef="#ctx0" brushRef="#br0" timeOffset="-64499.589">10322 15240 471 0,'0'0'0'0,"-12"0"0"16,-6-7 0-16,18 7 30 0,0 0-30 0,0 0 30 15,6 0-30-15,-6 0 0 0,0 0 0 0,7 2 0 16,-2 0 0-16,-5-2-26 0,0 0 26 0,3 3-25 16,1-3 25-16,-4 0-13 0,0 0 13 0,0 0-13 15,5 2 13-15,-5-2 26 0,0 0-26 0,0 0 26 0,0 0-26 16,0 0 60-16,0 0-60 0,0 0 60 0,0 0-60 15,0 0 61-15,0 0-61 0,0 0 62 0,0 0-62 16,0 0 48-16,0 0-48 0,0 0 48 0,-5 3-48 16,5-3 33-16,0 0-33 0,-7 7 33 15,-2 5-33-15,9-12 15 0,0 0-15 0,-12 17 15 16,-2 5-15-16,14-22 11 0,0 0-11 0,-17 28 11 0,1 4-11 0,16-32 10 16,0 0-10-16,-14 35 10 0,3-3-10 0,11-32 3 15,0 0-3-15,-1 34 4 0,1-3-4 0,0-31 0 16,0 0 0-16,8 28 1 0,6-3-1 15,-1-6-14-15,2-7 14 0,-1-3-13 0,2-6 13 16,1-5-18-16,4-4 18 0,-7-3-18 0,2-1 18 0,-2-2 0 16,-2-2 0-16,-3 2 0 0,-1-2 0 0,-8 14 13 0,0 0-13 15,9-17 13-15,-2-3-13 0,-7 20 52 0,0 0-52 16,5-23 53-16,-1-1-53 0,-4 24 26 0,0 0-26 16,2-25 26-16,-4-3-26 0,2 28-54 15,0 0 54-15,-4-25-53 0,-4-3 53 0,8 28-104 0,0 0 104 0,-27-17-104 16,-6 7 104-16,-26-18-511 0</inkml:trace>
  <inkml:trace contextRef="#ctx0" brushRef="#br0" timeOffset="-63985.962">10871 15058 718 0,'0'0'0'0,"0"0"0"0,-5-5 0 0,5 5 85 0,5-1-85 16,-5 1 85-16,7-2-85 0,-6 2 71 0,6 2-71 16,-3-2 72-16,1 0-72 0,-5 0 69 0,0 0-69 15,9 0 70-15,3-2-70 0,-12 2 40 0,0 0-40 0,21-2 41 16,2-1-41-16,-23 3 5 0,0 0-5 15,33-2 6-15,5-1-6 0,-38 3 13 0,0 0-13 0,42-2 13 16,1 0-13-16,-4 2 14 16,-3 0-14-16,-6 0 15 0,-4-2-15 15,-3 2 8-15,-2-1-8 0,0-1 8 0,-1-1-8 0,-20 3 15 0,0 0-15 0,21-6 16 16,0-2-16-16,-21 8-1 0,0 0 1 0,21-7-1 16,-2 0 1-16,-19 7-51 0,0 0 51 0,16-5-51 15,-4 0 51-15,-12 5-124 0,0 0 124 16,5-2-123-16,-1-1 123 0,-4 3-144 0,0 0 144 0,0 0-143 15,-7-4 143-15,0 1-449 0</inkml:trace>
  <inkml:trace contextRef="#ctx0" brushRef="#br0" timeOffset="-63560.939">11150 14911 348 0,'0'0'0'0,"1"-5"0"0,1-5 0 0,-2 10 17 15,0 0-17-15,2-7 17 0,-2 0-17 0,0 7 0 0,0 0 0 16,0-9 0-16,3 4 0 0,-3 5 1 0,0 0-1 16,0-3 1-16,0-1-1 0,0 4 51 0,0 0-51 15,0 0 52-15,0-3-52 0,0 3 76 0,0 0-76 16,0 0 77-16,0 0-77 0,0 0 61 0,0 0-61 0,0 0 61 15,0 0-61-15,0 0 55 0,0 0-55 0,0 0 55 16,0 0-55-16,0 0 40 0,0 0-40 0,0 0 40 16,0 0-40-16,0 0 17 0,0 0-17 0,0 0 17 15,0 0-17-15,0 0 21 0,0 0-21 0,0 0 21 16,0 0-21-16,0 0 1 0,0 0-1 0,0 3 1 16,-3 3-1-16,3-6 1 0,0 0-1 0,0 25 1 15,3 16-1-15,1 0 0 16,4 7 0-16,-6-6 0 0,2-5 0 0,-4-37-6 0,0 0 6 0,3 48-6 15,1 7 6-15,-4-55-79 0,0 0 79 0,5 48-78 16,0-3 78-16,-5-45-157 0,0 0 157 0,7 36-156 16,-2-7 156-16,-5-29-113 0,0 0 113 0,4 20-113 0,-4-4 113 15,0 16-155-15</inkml:trace>
  <inkml:trace contextRef="#ctx0" brushRef="#br0" timeOffset="-62534.108">12075 14810 348 0,'0'0'0'0,"1"-5"0"0,6-2 0 0,-7 7 17 16,0 0-17-16,4-3 17 0,1-1-17 0,-5 4 1 15,0 0-1-15,0 0 2 0,0 0-2 0,0 0 1 16,0 0-1-16,0 0 1 0,-5 0-1 0,5 0 9 0,0 0-9 16,0 0 10-16,-4 0-10 0,4 0 48 0,0 0-48 15,0 0 49-15,-5 0-49 0,5 0 50 0,0 0-50 0,-3 0 50 16,3-2-50-16,0 2 54 0,-6-5-54 15,6 0 54-15,6-3-54 0,-5 1 45 0,6-2-45 0,2-1 45 16,0 1-45-16,-1-3 20 0,1 4-20 16,0-1 20-16,-2 2-20 0,2 1 13 0,-1 0-13 0,1 1 13 15,-4 0-13-15,2 3 4 16,2 1-4-16,-4 1 5 0,2 0-5 0,2 0 0 0,-1 0 0 16,1 0 1-16,0-2-1 0,-9 2 0 15,0 0 0-15,9 0 0 0,3 2 0 0,-12-2-1 0,0 0 1 0,12 3 0 16,-2 4 0-16,-10-7-1 0,0 0 1 0,13 9-1 15,-1 3 1-15,-12-12-4 0,0 0 4 0,5 15-3 16,2 4 3-16,-7-19-1 0,0 0 1 0,0 31 0 16,-5 6 0-16,5-37 2 0,0 0-2 0,-11 40 3 0,-3 4-3 15,-1-3 7-15,-4-1-7 0,8-16 7 0,6-11-7 16,-9 5 3-16,2-6-3 0,-9 15 4 16,-9 2-4-16,30-29 7 0,0 0-7 0,-29 28 7 0,-4-1-7 15,33-27 13-15,0 0-13 0,-27 22 13 0,-2-1-13 16,29-21 15-16,0 0-15 0,-23 19 15 0,7-9-15 0,16-10 15 15,0 0-15-15,-15 10 16 0,4-3-16 0,11-7 26 16,0 0-26-16,-8 5 26 16,1-1-26-16,7-4 12 15,0 0-12-15,-6 3 13 0,3-3-13 0,3 0 28 0,0 0-28 0,-4 0 28 0,3 0-28 0,1 0 29 16,0 0-29-16,0 0 29 0,0-5-29 0,0 5 37 0,0 0-37 16,8-7 38-16,6-2-38 0,-14 9 44 0,0 0-44 15,21-6 44-15,5-3-44 0,2 6 63 16,2-4-63-16,-7 5 64 0,-3 4-64 0,-20-2 40 15,0 0-40-15,27 7 40 0,0-2-40 0,-27-5 36 0,0 0-36 0,32 10 37 16,1 2-37-16,-33-12 0 0,0 0 0 0,35 14 0 16,1 1 0-16,-36-15-81 0,0 0 81 15,32 17-81-15,-3 2 81 0,-29-19-91 0,0 0 91 16,4 9-90-16,-16-9 90 0,3 8-881 0</inkml:trace>
  <inkml:trace contextRef="#ctx0" brushRef="#br0" timeOffset="-59436.743">12712 14301 684 0,'0'0'0'0,"0"0"0"0,0 0 0 0,0 0 48 0,0 0-48 16,0 0 48-16,0 0-48 0,0 0 1 0,0 0-1 16,0 0 1-16,0 0-1 0,0 0-1 0,0 0 1 15,0 0-1-15,0 0 1 0,0 0-21 0,0 0 21 16,0 0-21-16,0 0 21 0,0 0 2 0,0 0-2 0,0 0 3 16,0 0-3-16,0 0 42 0,0 0-42 0,0 0 42 15,0 0-42-15,0 0 43 0,0 0-43 0,0 0 43 16,0 0-43-16,0 0 53 0,0 0-53 0,0 0 53 15,0 0-53-15,0 0 32 0,0 0-32 0,0 0 32 16,0 0-32-16,0 0 34 0,0 0-34 0,0 0 34 16,-9 33-34-16,9-33 32 0,0 0-32 0,-5 39 33 15,-3 18-33-15,1-1 31 16,1 6-31-16,1-9 31 0,2-5-31 0,3-48 44 0,0 0-44 0,-6 63 44 16,3 9-44-16,-6 4 34 0,1 4-34 0,4-35 35 15,4-25-35-15,0 4 39 0,0-7-39 0,0 4 39 16,-3-7-39-16,1 3 25 0,2-2-25 0,-2-4 26 15,2-6-26-15,2 1 26 0,3 0-26 0,-5-3 26 0,0-1-26 0,0-2 23 16,5 3-23-16,-1-3 24 0,-1-2-24 0,-3 2 9 16,0 0-9-16,9-3 9 0,0-2-9 15,-1 0-49-15,1-5 49 0,0 3-48 0,-2 2 48 0,0-4-62 16,0 0 62-16,-4 1-62 0,2 1 62 0,-5 7-53 16,0 0 53-16,7-15-52 0,4-8 52 0,-11 23-47 15,0 0 47-15,15-25-47 0,3-6 47 0,-18 31-30 16,0 0 30-16,17-24-30 0,-1-4 30 0,-16 28-4 15,0 0 4-15,17-17-3 0,-3 4 3 0,-14 13-5 0,0 0 5 16,16-6-4-16,1 10 4 16,-17-4-1-16,0 0 1 0,18 7 0 0,-1 6 0 0,-17-13 0 0,0 0 0 15,16 12 1-15,-4 5-1 0,-1-1 9 0,-3 1-9 16,-1-5 9-16,-5-5-9 0,0 1 34 16,0 1-34-16,-2-6 34 0,-2-1-34 15,2-2 34-15,0 0-34 0,-4 9 35 0,1 3-35 0,3-12 38 0,0 0-38 0,-18 15 38 16,-2 6-38-16,20-21 9 0,0 0-9 0,-30 20 10 15,-5 4-10-15,2-7 13 0,-2-1-13 16,14-4 13-16,9-5-13 0,0-2-67 0,1-2 67 0,-10 1-66 16,-3-3 66-16,24-1-156 0,0 0 156 15,-35-3-156-15,-3-6 156 0,-34-3-663 0</inkml:trace>
  <inkml:trace contextRef="#ctx0" brushRef="#br0" timeOffset="-58868.262">13212 15070 191 0,'0'0'0'0,"0"0"0"15,0-3 0-15,0 3 74 0,0 0-74 16,0 0 74-16,0 0-74 0,0 0 88 0,0 0-88 0,0 0 88 15,0 0-88-15,0 0 78 0,0 0-78 0,0 0 78 16,0 0-78-16,0 0 75 0,0 0-75 0,0 0 75 16,0 0-75-16,0 0 56 0,0 3-56 0,0-3 57 15,0 4-57-15,0-1 46 0,-3 1-46 0,-1 4 46 16,-3 4-46-16,0 5 42 0,-7 4-42 0,6-4 43 16,1 0-43-16,7-17 17 0,0 0-17 0,-9 28 17 15,0 11-17-15,9-39 7 0,0 0-7 0,-5 31 7 16,3 1-7-16,2-32-1 0,0 0 1 0,7 26-1 15,2-4 1-15,-9-22-11 0,0 0 11 0,17 12-10 16,8-10 10-16,-25-2-2 0,0 0 2 0,26-7-1 16,7-10 1-16,-33 17 7 0,0 0-7 0,26-17 7 0,-1-4-7 0,-25 21 52 15,0 0-52-15,19-17 52 0,-4 0-52 0,-15 17 46 16,0 0-46-16,13-14 46 16,-8 2-46-16,-5 12 20 0,0 0-20 0,0-12 20 0,-5 0-20 15,5 12-10-15,0 0 10 0,-20-13-10 0,-7-4 10 0,27 17-157 16,0 0 157-16,-34-16-157 0,-7 1 157 0,-33-16-688 15</inkml:trace>
  <inkml:trace contextRef="#ctx0" brushRef="#br0" timeOffset="-58117.726">14094 14671 606 0,'0'0'0'16,"5"-5"0"-16,-2-2 0 0,-3 7 73 0,0 0-73 0,6-5 73 15,-3 2-73-15,-3-1 52 0,2 3-52 0,-2 1 53 16,3-4-53-16,-3 4 26 0,0 0-26 0,0 0 26 16,0 0-26-16,0 0 18 0,0 0-18 0,0 0 18 15,0 0-18-15,0 0 56 0,0 0-56 0,0 0 56 16,0 0-56-16,0 0 57 0,0 0-57 0,0 0 57 16,0 0-57-16,0 0 51 0,0 0-51 0,4 2 51 15,1 0-51-15,-5-2 61 0,0 0-61 0,21 1 62 16,9 1-62-16,-30-2 79 0,0 0-79 0,41 0 80 15,8 0-80-15,-4 0 72 0,-3-2-72 0,-7 1 72 16,-2-3-72-16,-33 4 45 0,0 0-45 0,35-2 46 16,7 2-46-16,-42 0 23 0,0 0-23 0,38 0 24 0,4 0-24 15,-42 0 11-15,0 0-11 0,38 0 11 0,1 0-11 16,-39 0-3-16,0 0 3 0,31 0-3 0,-3-1 3 16,-5 2-67-16,-4 1 67 0,-5-2-66 0,-9-2 66 15,-5 2-104-15,0 0 104 0,7-3-104 0,-5 0 104 0,-2 3-192 16,0 0 192-16,0 0-191 0,0 0 191 0,0 0-739 15</inkml:trace>
  <inkml:trace contextRef="#ctx0" brushRef="#br0" timeOffset="-57837.473">14289 14961 785 0,'0'0'0'0,"5"-7"0"16,5-3 0-16,-10 10 109 0,0 0-109 16,13-7 109-16,4 2-109 0,-17 5 125 0,0 0-125 0,24-7 125 15,6 0-125-15,-30 7 72 0,0 0-72 0,35-9 73 16,7-1-73-16,-42 10 26 0,0 0-26 0,47-7 26 16,7 4-26-16,-54 3 12 0,0 0-12 0,56 0 13 15,6 2-13-15,-62-2 17 0,0 0-17 0,56 3 17 16,-4 0-17-16,-52-3-46 0,0 0 46 0,49 4-45 15,-5 1 45-15,-44-5-156 0,0 0 156 0,38 3-155 16,-5 1 155-16,35 4-732 0</inkml:trace>
  <inkml:trace contextRef="#ctx0" brushRef="#br0" timeOffset="-55624.2">16041 13911 595 0,'0'0'0'15,"-3"3"0"-15,-9 0 0 0,12-3 44 0,0 0-44 0,-4 2 44 16,8-4-44-16,-4 2 25 0,0 0-25 16,0 0 26-16,3 0-26 0,-3 0 11 0,0 0-11 0,0 0 11 15,5 2-11-15,-5-2 0 0,0 0 0 0,0 0 0 16,0 0 0-16,0 0 43 0,0 0-43 0,-7 2 44 16,0 1-44-16,7-3 76 0,0 0-76 0,-12 5 76 15,0 2-76-15,12-7 71 0,0 0-71 0,-23 12 71 16,-1 5-71-16,24-17 63 0,0 0-63 0,-26 18 63 15,2 2-63-15,24-20 37 0,0 0-37 0,-27 26 37 16,-2 3-37-16,4 0 18 0,3-5-18 16,10-7 18-16,3-7-18 0,9-10 11 0,0 0-11 0,-18 24 11 15,-4 7-11-15,22-31-38 0,0 0 38 0,-19 33-38 16,-6 3 38-16,25-36-49 0,0 0 49 0,-22 43-48 16,1 5 48-16,21-48-38 0,0 0 38 0,-20 49-37 15,1 3 37-15,19-52-30 0,0 0 30 0,-12 51-30 0,0-1 30 16,12-50-15-16,0 0 15 0,-5 49-14 0,5 1 14 0,0-50-11 15,0 0 11-15,3 46-11 0,11-1 11 0,-14-45-5 16,0 0 5-16,21 41-4 0,5-5 4 16,-26-36-21-16,0 0 21 0,33 27-21 0,7-8 21 0,-40-19-21 15,0 0 21-15,42 9-21 0,3-9 21 0,-45 0-9 16,0 0 9-16,42-5-8 0,2-6 8 16,-44 11-2-16,0 0 2 0,40-12-1 0,0-5 1 0,-40 17 8 15,0 0-8-15,35-15 8 0,-6 1-8 0,-29 14 58 16,0 0-58-16,21-19 58 0,0 2-58 0,-21 17 58 0,0 0-58 15,12-15 58-15,-3 1-58 0,-9 14 40 16,0 0-40-16,5-14 40 0,-8 1-40 0,3 13 30 0,0 0-30 16,-14-14 30-16,-10-3-30 0,24 17 39 0,0 0-39 0,-34-16 39 15,-6-1-39-15,2 4 0 0,-4 2 0 0,9 6 1 16,10-2-1-16,-4 4-20 0,-3 3 20 16,-1-2-20-16,-2 2 20 0,33 0-62 0,0 0 62 0,-30 2-62 15,0 1 62-15,30-3-117 0,0 0 117 16,-28 12-117-16,4 5 117 0,-26 13-655 0</inkml:trace>
  <inkml:trace contextRef="#ctx0" brushRef="#br0" timeOffset="-54905.125">16689 14228 113 0,'0'0'0'0,"-7"0"0"0,-3 0 0 0,10 0 43 15,0-6-43-15,0 6 43 0,0-1-43 0,0 1 66 16,4-4-66-16,-4 4 67 0,3-1-67 0,-3 1 80 0,3-2-80 16,-3 2 81-16,0 0-81 0,0 0 97 0,0 0-97 0,0 0 97 15,0 0-97-15,0 0 73 0,-3-2-73 0,3 2 73 16,-3-3-73-16,3 3 41 0,0 0-41 0,-9-2 41 16,-7 0-41-16,16 2 13 0,0 0-13 0,-16 0 14 15,1 0-14 1,15 0 12-16,0 0-12 0,-26 5 13 0,-6 6-13 0,32-11 8 0,0 0-8 0,-29 12 8 15,1 1-8-15,28-13 3 0,0 0-3 0,-30 30 4 16,6 9-4-16,24-39 2 16,0 0-2-16,-18 44 2 0,3 6-2 0,15-50 1 0,0 0-1 0,-7 46 2 15,8-1-2-15,-1-45-1 0,0 0 1 0,13 38-1 16,2-6 1-16,-15-32-36 0,0 0 36 0,25 21-35 0,8-9 35 16,-4-4-52-16,1-6 52 0,-2-7-52 15,-2-5 52-15,-26 10-7 0,0 0 7 0,24-16-6 0,-1-3 6 0,-23 19-1 16,0 0 1-16,21-20-1 15,-2-3 1-15,-19 23 16 0,0 0-16 0,19-23 17 0,-6-1-17 0,-13 24 42 16,0 0-42-16,12-24 42 0,-4 0-42 0,-8 24 38 16,0 0-38-16,7-19 39 0,0 0-39 15,-7 19 34-15,0 0-34 0,4-14 35 0,-2 4-35 0,-2 10 44 16,0 0-44-16,1-7 45 0,-1 4-45 0,0 3 46 16,0 0-46-16,0-4 46 0,2 2-46 15,-2 2 47-15,0 0-47 0,0 0 47 0,0 0-47 0,0 0 37 16,0 0-37-16,0 0 37 15,0 0-37-15,0 0 9 0,0 0-9 0,0 0 10 0,0 0-10 0,0 0 7 0,0 0-7 16,-2 16 7-16,1 10-7 0,1-26-2 0,0 0 2 16,-2 36-1-16,2 12 1 0,0-7-76 0,2 1 76 0,-1-7-75 15,5-8 75-15,-6-27-140 16,0 0 140-16,8 29-140 0,6 0 140 0,11 31-667 0</inkml:trace>
  <inkml:trace contextRef="#ctx0" brushRef="#br0" timeOffset="-54559.479">17078 14647 303 0,'0'0'0'0,"-16"2"0"16,-5 1 0-16,16-3 46 0,10 0-46 0,-1-1 47 15,1-1-47-15,4 0 77 0,1 2-77 0,-1-1 77 0,-7-1-77 16,1 0 62-16,1 2-62 0,-4 0 63 0,0 0-63 15,0 0 68-15,0 0-68 0,0 0 68 0,0 0-68 0,0 0 60 16,0 0-60-16,0 0 60 0,0 0-60 0,0 0 57 16,0 0-57-16,0 0 58 0,-6 0-58 0,6 0 45 15,0 0-45-15,0 0 46 0,0 0-46 0,0 0 37 16,0 0-37-16,0 0 37 0,-1 4-37 0,1-1 39 16,1 2-39-16,5 11 40 0,-5 8-40 0,-1-24 56 15,0 0-56-15,4 37 56 0,1 11-56 16,-5-48 37-16,0 0-37 0,4 50 38 0,3 5-38 0,-6-9 5 15,1-5-5-15,0-12 5 0,-2-12-5 0,0-1-6 0,0-6 6 16,0-1-5-16,3-4 5 0,-3 2-130 16,0-2 130-16,0-2-130 0,0-3 130 0,0 0-113 15,0 0 113-15,0-12-113 0,2-10 113 0,0-12-655 0</inkml:trace>
  <inkml:trace contextRef="#ctx0" brushRef="#br0" timeOffset="-54151.703">17498 14618 527 0,'0'0'0'0,"-4"-5"0"0,-4-4 0 16,8 9 21-16,0 0-21 0,1 2 21 0,6 0-21 15,-1 0 22-15,4 1-22 0,-3-1 22 0,0 1-22 0,0-3 49 16,3-3-49-16,3 1 50 0,-1 0-50 0,0 1 72 16,2-3-72-16,-2 1 72 0,-2-2-72 0,3 1 91 15,2 1-91-15,-2-1 92 0,1-1-92 0,1 2 72 16,3-1-72-16,-1 1 73 0,-1-2-73 0,-16 5 47 15,0 0-47-15,24-5 48 0,4-1-48 0,-28 6 50 16,0 0-50-16,30-3 50 0,-1 1-50 16,-29 2 28-16,0 0-28 0,26-5 28 0,2 2-28 0,-28 3-38 15,0 0 38-15,25-4-38 0,-3 1 38 0,-22 3-135 16,0 0 135-16,18-4-135 0,-8 3 135 0,-10 1-146 0,0 0 146 16,-2-5-145-16,-10-4 145 0,-2-5-503 0</inkml:trace>
  <inkml:trace contextRef="#ctx0" brushRef="#br0" timeOffset="-53861.479">17625 14358 841 0,'0'0'0'0,"9"3"0"16,1 2 0-16,-10-5 81 0,0 0-81 0,7 2 82 0,-5 0-82 16,-2-2 37-16,0 0-37 0,0 0 38 0,3 3-38 0,-3-3 5 15,0 0-5-15,4 24 5 0,-2 16-5 0,1-1-12 16,1 5 12-16,-1-9-12 0,-1-4 12 16,-1 1-32-16,1 2 32 0,2-1-32 0,-4-2 32 0,0-31-58 15,0 0 58-15,0 39-58 0,0 6 58 0,0-45-155 16,0 0 155-16,0 36-154 0,1-4 154 0,1 37-334 15</inkml:trace>
  <inkml:trace contextRef="#ctx0" brushRef="#br0" timeOffset="-53176.311">18337 14425 281 0,'0'0'0'0,"-3"-6"0"0,-7-4 0 15,10 10 49-15,0 0-49 0,-2-3 50 0,5-4-50 16,-3 7 76-16,0 0-76 0,9-9 77 0,1-3-77 16,1 0 73-16,1-1-73 0,2-1 74 0,-2 2-74 15,2-4 82-15,0 1-82 0,-2 1 83 0,0 1-83 0,1 1 108 16,-1 1-108-16,-3 5 109 0,-1 0-109 0,1-2 86 16,3-2-86-16,-1 3 87 0,1 2-87 0,0 1 45 15,0 1-45-15,2 1 45 0,4 0-45 16,-18 2 40-16,0 0-40 0,21 2 40 0,3 0-40 15,-24-2 9-15,0 0-9 0,24 7 9 0,4 1-9 0,-28-8 11 16,0 0-11-16,23 12 11 0,-2 2-11 0,-21-14 0 16,0 0 0-16,15 15 0 0,-4 2 0 0,-11-17 0 15,0 0 0-15,5 24 0 0,-7 4 0 0,2-28 0 16,0 0 0-16,-7 32 0 0,-8 6 0 0,15-38-12 0,0 0 12 16,-23 38-12-16,-5 5 12 0,0-9-25 0,-1 0 25 15,11-13-24-15,8-9 24 0,-2-2-13 0,1-3 13 0,-10 5-13 16,-5 3 13-16,5-3-6 0,-3 0 6 15,10-5-5-15,5-2 5 0,9-5-9 0,0 0 9 16,-12 5-8-16,3-1 8 0,9-4-3 0,0 0 3 0,-8 3-3 16,1 1 3-16,7-4-11 0,0 0 11 0,-6 0-11 15,6 1 11-15,0-1-9 0,-5 2 9 0,5-2-8 16,5 5 8-16,1-1 1 0,2 1-1 16,-1 0 1-16,2 0-1 0,0 0 27 0,5 2-27 0,1-2 27 15,6-2-27-15,-3 3 7 0,3-1-7 0,-1-2 7 16,0-3-7-16,-20 0 5 0,0 0-5 0,24 2 6 15,4-2-6-15,-28 0 0 0,0 0 0 0,29 0 0 0,6 0 0 16,-35 0-53-16,0 0 53 0,30-2-53 0,-4 0 53 16,-26 2-170-16,0 0 170 0,23-1-169 0,-2-3 169 15,-21 4-131-15,0 0 131 0,12-15-131 16,-5-11 131-16,12-15-393 0</inkml:trace>
  <inkml:trace contextRef="#ctx0" brushRef="#br0" timeOffset="-52488.459">18945 13911 942 0,'0'0'0'0,"-5"3"0"15,-2 4 0-15,7-7 131 0,0 0-131 0,0 0 132 16,7-5-132-16,-7 5 64 0,0 0-64 15,5-4 65-15,1 1-65 0,-6 3 10 0,0 0-10 0,3-2 11 16,1 0-11-16,-4 2-24 0,0 0 24 0,0 0-23 16,3 6 23-16,-3-6-12 0,0 0 12 0,5 20-12 15,-1 13 12-15,1 3 2 0,-1 7-2 0,1 1 2 16,-2 4-2-16,-3-48 27 0,0 0-27 0,4 58 27 16,-2 4-27-16,-2-62 32 0,0 0-32 0,3 63 33 15,0 1-33-15,3-11 32 0,-6-9-32 0,1-11 32 16,3-11-32-16,1-1 7 0,0-8-7 0,1-1 8 15,-6-5-8-15,3 0 0 0,2 0 0 0,-3-2 0 16,0-1 0-16,-2-4-2 0,0 0 2 0,7 0-2 0,3-2 2 16,-10 2-3-16,0 0 3 0,12-9-3 15,4-6 3-15,-16 15 0 0,0 0 0 0,14-21 0 0,0-4 0 0,-14 25 2 16,0 0-2-16,16-26 3 0,3-8-3 0,-19 34 31 16,0 0-31-16,17-29 31 0,2-2-31 15,-19 31 5-15,0 0-5 0,23-31 5 0,1 0-5 0,-24 31 26 16,0 0-26-16,27-27 26 0,2 1-26 0,-6 5 7 15,-2 4-7-15,-6 7 7 0,-2 3-7 0,-1 2 9 16,-2 3-9-16,-3 1 10 0,-2 1-10 0,4 3 8 16,3 2-8-16,-6-1 9 0,-3-1-9 0,-3-3 8 15,0 0-8-15,5 17 8 0,2 10-8 0,-7-27 23 16,0 0-23-16,2 33 24 0,1 8-24 0,-3-41 12 16,0 0-12-16,-1 41 13 0,-3 4-13 0,-3-6 27 15,-1-1-27-15,2-16 27 0,3-12-27 0,-2-1-11 0,1-4 11 0,-10 7-11 16,-7 4 11-16,21-16-24 0,0 0 24 0,-21 12-23 15,-1 0 23-15,22-12-15 0,0 0 15 0,-25 6-15 16,-2 0 15-16,27-6-11 0,0 0 11 16,-28 1-11-16,-2-1 11 0,30 0-26 0,0 0 26 0,-24-1-26 15,6-3 26-15,18 4-36 0,0 0 36 0,-17-3-36 16,5-1 36-16,12 4-60 0,0 0 60 0,-9-8-59 16,4-4 59-16,5 12-83 0,0 0 83 0,7-16-83 15,10-4 83-15,-17 20-186 0,0 0 186 0,28-21-186 16,5-1 186-16,28-21-565 0</inkml:trace>
  <inkml:trace contextRef="#ctx0" brushRef="#br0" timeOffset="-52041.654">19613 14481 527 0,'0'0'0'0,"-11"0"0"0,-6-2 0 0,17 2 31 15,0 0-31-15,-4 6 31 0,8-3-31 0,-4-3 9 16,0 0-9-16,2 5 10 0,1 0-10 0,-3-5 42 15,0 0-42-15,2 4 42 0,-2-3-42 0,0-1 63 16,0 0-63-16,0 0 64 0,-2 0-64 0,2 0 71 16,0 0-71-16,-5 0 72 0,0-1-72 0,5 1 67 15,0 0-67-15,-6-2 67 0,1-1-67 0,5 3 50 0,0 0-50 16,-5-4 50-16,1-1-50 0,4 5 23 16,0 0-23-16,-5-3 24 0,2-4-24 0,3 7 19 0,0 0-19 15,-2-5 20-15,2-1-20 0,0 6 4 0,0 0-4 0,0-5 4 16,2 2-4-16,-2 3 22 0,0 0-22 0,1-4 22 15,1-1-22-15,-2 5 31 0,0 0-31 0,2-3 31 16,1 1-31-16,-3 2 47 0,0 0-47 0,0 0 47 16,0-5-47-16,0 5 35 0,0 0-35 0,0 0 35 15,2-3-35-15,-2 3 45 0,0 0-45 0,0 0 46 16,0 0-46-16,0 0 47 0,0 0-47 0,0 0 47 16,2 3-47-16,-2-3 53 0,0 0-53 0,5 10 53 15,4 6-53-15,-9-16 38 0,0 0-38 0,7 29 38 16,3 12-38-16,-10-41 18 0,0 0-18 0,7 43 18 15,-2 8-18-15,-5-51 0 0,0 0 0 0,4 50 1 16,-2 3-1-16,-2-53-58 0,0 0 58 0,0 44-58 16,0-2 58-16,0-42-166 0,0 0 166 0,0 32-165 15,-2-8 165-15,2-24-171 0,0 0 171 0,0 7-170 0,0-14 170 16,0 7-780-16</inkml:trace>
  <inkml:trace contextRef="#ctx0" brushRef="#br0" timeOffset="-51839.192">19933 14652 1199 0,'0'0'0'0,"-12"-15"0"0,-9-11 0 0,21 26-216 0,0 0 216 0,-29-8-216 16,-10 6 216-16,-29-8-462 0</inkml:trace>
  <inkml:trace contextRef="#ctx0" brushRef="#br0" timeOffset="-48040.186">8191 14366 124 0,'0'0'0'0,"0"0"0"0,4 2 0 0,-4-2 8 15,0 0-8-15,0 0 8 0,0 0-8 0,0 0 19 16,0 0-19-16,0 0 20 0,0 0-20 16,0 0 8-16,0 0-8 0,0 0 9 0,0 0-9 0,0 0 9 15,0 0-9-15,0 0 10 0,0 0-10 0,0 0 8 16,0 0-8-16,0 0 8 0,0 0-8 0,0 0 15 16,0 0-15-16,0 0 15 0,0 0-15 0,0 0 3 15,0 0-3-15,0 0 4 0,2 5-4 0,-2-5 2 16,0 0-2-16,3 10 3 0,1 8-3 0,-4-18 1 15,0 0-1-15,5 27 2 0,4 11-2 16,-9-38 9-16,0 0-9 0,8 41 9 0,4 7-9 0,-12-48 14 0,0 0-14 16,9 53 15-16,3 3-15 0,-12-56 15 0,0 0-15 15,9 64 15-15,0 4-15 0,-9-68 16 0,0 0-16 0,8 83 17 16,5 11-17-16,-13-94 15 0,0 0-15 16,5 87 16-16,2 0-16 0,-7-87 16 0,0 0-16 15,2 86 17-15,1-4-17 0,-3-82 34 0,0 0-34 0,5 74 34 16,2-9-34-16,-7-65 18 0,0 0-18 0,4 58 18 15,1-6-18-15,-5-52 36 0,0 0-36 0,3 46 36 16,-3-7-36-16,0-39 6 0,0 0-6 0,0 40 7 16,0-1-7-16,0-39 11 0,0 0-11 0,-3 40 11 15,0-1-11-15,3-39 25 0,0 0-25 0,-4 31 26 16,2-5-26-16,2-26 18 0,0 0-18 0,-3 24 19 16,-2-4-19-16,5-20 10 0,0 0-10 0,-4 17 10 15,-1-1-10-15,5-16 18 0,0 0-18 0,-4 12 18 0,-1-2-18 16,5-10 8-16,0 0-8 0,0 10 8 0,0-1-8 15,0-9 9-15,0 0-9 0,0 8 9 0,5-1-9 16,-5-7 8-16,0 0-8 0,4 9 8 0,5-1-8 0,-9-8 8 16,0 0-8-16,8 7 8 0,4-2-8 0,-12-5 23 15,0 0-23-15,14 4 24 0,7-1-24 16,-21-3 30-16,0 0-30 0,21 2 30 0,2-2-30 0,-2 0 20 16,-2-2-20-16,-5 2 20 0,-2 0-20 0,-1 4 36 15,4 1-36-15,-6-4 36 0,-2 3-36 0,3-4 30 16,6 0-30-16,-2 0 30 0,3 0-30 0,-17 0 38 15,0 0-38-15,28 0 39 0,4 0-39 0,-32 0 33 16,0 0-33-16,41-4 33 0,10 3-33 0,-7 2 38 0,3 3-38 16,-6-4 39-16,1-4-39 0,0 3 50 15,-2-1-50-15,0 0 51 0,-2 1-51 0,-38 1 19 0,0 0-19 16,56-2 20-16,12 0-20 0,-12 2 32 0,0 2-32 16,-2-2 33-16,-4-2-33 0,-50 2 11 0,0 0-11 0,86-3 11 15,20-4-11-15,-17 7 5 0,-7 2-5 0,-11-1 6 16,-8-1-6-16,-63 0 15 0,0 0-15 15,85 0 15-15,13-1-15 0,-18-1 38 0,-4 0-38 16,-8 2 39-16,-3 2-39 0,-65-2 18 0,0 0-18 0,89 3 18 16,17 2-18-16,-14-1 59 0,-6-2-59 0,-6-2 60 15,-12 0-60-15,-68 0 19 0,0 0-19 0,97 0 20 16,18 1-20-16,-115-1 22 0,0 0-22 0,119 0 23 16,4-1-23-16,-123 1 4 15,0 0-4-15,128 1 4 0,0 1-4 0,-128-2 3 0,0 0-3 0,135 7 3 16,4-4-3-16,-24 1 28 0,-21-1-28 0,-9-1 28 0,-13-2-28 15,-72 0 10-15,0 0-10 16,97 3 10-16,10 1-10 0,-17-1 12 0,-6-1-12 16,-4 0 12-16,-10-2-12 0,-70 0 9 0,0 0-9 0,92 1 10 0,11 1-10 0,-103-2 3 15,0 0-3-15,113 0 4 0,5-2-4 0,-18 2 12 16,-10 2-12-16,-6-7 12 0,-9-5-12 0,-75 10 8 16,0 0-8-16,101-12 8 0,9-2-8 0,-20 4 15 15,-10 1-15-15,-6 2 15 0,-6 0-15 0,-68 7 3 16,0 0-3-16,88-8 4 0,15-1-4 0,-103 9 7 15,0 0-7-15,106-5 7 0,8 0-7 16,-13 3 3-16,-12 1-3 0,-11-3 3 0,-8-3-3 0,-70 7 5 16,0 0-5-16,90-5 6 0,8 0-6 0,-8 2 3 0,-3-1-3 15,-13 2 3-15,-12 1-3 0,-62 1 5 0,0 0-5 16,89-4 5-16,12-3-5 0,-101 7 0 0,0 0 0 16,107-5 1-16,6-2-1 0,-113 7 0 15,0 0 0-15,120-12 1 0,7-3-1 0,-127 15-1 0,0 0 1 0,120-15 0 16,-6-3 0-16,-114 18-8 0,0 0 8 15,120-18-7-15,2-1 7 0,-122 19-25 0,0 0 25 0,118-19-24 16,-3-2 24-16,-115 21-3 16,0 0 3-16,124-13-3 0,-2 2 3 0,-122 11-7 0,0 0 7 0,115-6-7 15,-4 0 7-15,-111 6-1 0,0 0 1 0,114 0-1 16,2 2 1-16,-116-2-3 0,0 0 3 0,110 0-2 16,-5 0 2-16,-105 0-5 0,0 0 5 0,111-3-5 15,7-4 5-15,-118 7-22 0,0 0 22 0,107-9-22 16,-4-1 22-16,-103 10-3 0,0 0 3 0,111-10-2 15,6-1 2-15,-117 11 0 0,0 0 0 0,106-8 0 0,-8-1 0 16,-98 9 0-16,0 0 0 0,101-5 1 0,1 3-1 0,-102 2 0 16,0 0 0-16,98-3 1 0,-7 0-1 15,-15-3 0-15,-10-2 0 0,-6 4 1 0,-6-2-1 0,5 0 0 16,2 0 0-16,-7-3 1 0,2 0-1 0,-56 9 2 16,0 0-2-16,76-10 3 0,11-4-3 15,-6 6 1-15,-1 1-1 0,-14 5 2 0,-9 2-2 16,-10 0 1-16,-7-1-1 0,1 1 2 0,0 0-2 0,-41 0 1 15,0 0-1-15,54 0 1 0,7 1-1 0,-7-1 0 16,-8-1 0-16,-8 1 0 0,-8 0 0 0,-6 0-36 0,-5 0 36 16,-7 0-35-16,-3 0 35 0,-4-6-92 0,-1 0 92 15,-11-10-92-15,-5-4 92 0,12 20-102 16,0 0 102-16,-44-31-101 0,-20-7 101 0,-43-30-1136 0</inkml:trace>
  <inkml:trace contextRef="#ctx0" brushRef="#br0" timeOffset="-47338.234">8421 14181 113 0,'0'0'0'0,"0"0"0"0,0 0 0 16,0 0 7-16,0 0-7 0,0 0 7 0,0 0-7 0,0 0 0 15,0 0 0-15,0 0 0 0,0 0 0 0,0 0-3 16,0 0 3-16,0 0-3 0,0 0 3 0,0 0-30 16</inkml:trace>
  <inkml:trace contextRef="#ctx0" brushRef="#br0" timeOffset="-46210.212">8407 14214 124 0,'0'0'0'0,"0"0"0"0,35 0 0 0,-35 0 44 0,0 0-44 15,26-2 44-15,11 0-44 0,-37 2 45 0,0 0-45 0,38-3 46 16,9-2-46-16,-47 5 20 0,0 0-20 0,60-5 20 15,13 1-20-15,-73 4 32 0,0 0-32 0,75-8 32 16,10-1-32-16,-85 9 18 0,0 0-18 0,118-12 19 16,27-3-19-16,-145 15 52 0,0 0-52 0,138-19 52 15,8-2-52-15,-146 21 45 0,0 0-45 0,150-20 46 16,-2-2-46-16,-148 22 36 0,0 0-36 0,153-19 37 16,4 2-37-16,-157 17 63 0,0 0-63 0,160-16 63 15,2 4-63-15,-162 12 61 0,0 0-61 0,166-7 61 16,8 2-61-16,-174 5 41 0,0 0-41 0,178-5 41 15,8-2-41-15,-186 7 13 0,0 0-13 0,192-14 13 0,5-3-13 16,-197 17 21-16,0 0-21 0,193-22 21 0,2-7-21 16,-47 7 22-16,-33 1-22 0,-7 4 22 0,-17 3-22 15,-1 2 14-15,-4 5-14 0,-3 1 15 0,-6-1-15 16,-77 7 18-16,0 0-18 0,108-4 18 0,19 1-18 16,-127 3 15-16,0 0-15 0,134 0 15 0,6 0-15 0,-22 0 9 15,-10-4-9-15,-14 10 10 0,-14 4-10 0,-80-10 9 16,0 0-9-16,110 8 10 0,17 4-10 15,-127-12 3-15,0 0-3 0,136 7 4 0,12-3-4 0,-24-1 6 16,-14-3-6-16,-11 0 6 0,-10-3-6 0,3-1 3 16,1 1-3-16,-13 1 3 0,-7 2-3 0,-73 0 1 15,0 0-1-15,108 2 2 0,19 3-2 0,-22-2 1 0,-8-1-1 16,-8 5 2-16,-7 2-2 0,-82-9 0 0,0 0 0 16,108 13 0-16,14 6 0 0,-122-19 0 15,0 0 0-15,130 19 1 0,13 0-1 0,-143-19 6 0,0 0-6 16,136 17 7-16,5-3-7 0,-141-14 1 0,0 0-1 0,141 10 1 15,2-5-1-15,-143-5 1 0,0 0-1 16,140 0 1-16,-1-7-1 0,-139 7-2 0,0 0 2 0,132-7-1 16,-8-3 1-16,-124 10 0 0,0 0 0 0,131-12 0 15,1-3 0-15,-22-4-2 0,-19-2 2 16,-8 4-2-16,-15 3 2 0,-68 14-2 0,0 0 2 0,98-20-2 16,15-4 2-16,-19 2-10 0,-5 1 10 0,-11 4-9 15,-8 3 9-15,-70 14-24 0,0 0 24 0,90-20-23 16,8-4 23-16,-98 24-21 0,0 0 21 0,106-28-21 15,4-4 21-15,-110 32-26 0,0 0 26 0,110-31-25 16,1 0 25-16,-111 31-15 0,0 0 15 16,110-31-14-16,-4 0 14 0,-13 9-19 0,-11 3 19 0,-15 6-18 0,-13 4 18 15,0-1-9-15,-5-2 9 0,-2 0-8 0,-3 1 8 16,-44 11-10-16,0 0 10 0,61-12-9 0,12 4 9 16,-24 3-4-16,-11 3 4 0,-1-3-3 0,-4 3 3 0,-4 0 0 15,-1-1 0-15,0 0 0 0,-3-1 0 0,-25 4 0 16,0 0 0-16,27-2 1 0,3 1-1 15,-30 1 3-15,0 0-3 0,28 0 4 0,-2 1-4 16,-26-1 13-16,0 0-13 0,23 2 14 0,-4 0-14 0,-19-2 23 16,0 0-23-16,17 2 24 0,-5 1-24 0,-12-3 32 15,0 0-32-15,11 3 32 0,-2 1-32 0,-9-4 12 16,0 0-12-16,8 5 12 0,-1-3-12 16,-7-2 30-16,0 0-30 0,7 1 30 0,-2 1-30 0,-5-2 5 0,0 0-5 15,6 2 6-15,-1 1-6 0,-5-3 17 0,0 0-17 0,7 5 17 16,-4 1-17-16,-3-6 3 15,0 0-3-15,4 6 4 0,-1 0-4 0,-3-6 3 0,0 0-3 0,2 6 3 16,0 0-3-16,-2-6 5 0,0 0-5 16,2 6 5-16,-2 0-5 0,0-6 0 0,0 0 0 15,1 10 1-15,3 0-1 0,-4-10 2 0,0 0-2 0,5 21 2 16,2 6-2-16,-7-27 0 16,0 0 0-16,9 31 0 0,-1 3 0 0,1-1-1 0,-5-1 1 0,1-6-1 15,-3-7 1-15,-1 3-4 0,1-1 4 0,2 9-3 16,-1 6 3-16,-3-36-8 0,0 0 8 0,5 55-7 15,1 14 7-15,0 1-1 0,0 5 1 0,2 21-1 16,1 14 1-16,-2 0-3 0,-2 3 3 0,2-4-3 16,2-2 3-16,-4 4 0 0,-1 0 0 0,-4-5 0 0,-4-4 0 15,4-102 0-15,0 0 0 0,-2 118 1 0,1 10-1 16,-1-32 15-16,-3-17-15 0,3-24 16 0,2-24-16 16,0-31 25-16,0 0-25 0,-2 39 26 15,2-3-26-15,0-36 0 0,0 0 0 0,-1 22 0 0,1-11 0 16,0-11-118-16,0 0 118 0,-9-7-118 0,-7-14 118 15,16 21-88-15,0 0 88 16,-24-41-87-16,-6-17 87 0,-27-42-669 0</inkml:trace>
  <inkml:trace contextRef="#ctx0" brushRef="#br0" timeOffset="-45460.695">11881 13666 639 0,'0'0'0'0,"0"0"0"15,42-21 0-15,-42 21 60 0,0 0-60 0,7-5 60 16,-7 3-60-16,0 2 10 0,0 0-10 0,0 0 10 16,-3 2-10-16,3-2-15 0,0 0 15 0,-6 3-14 0,3 1 14 15,3-4-110-15,0 0 110 0,-5 7-109 0,1-1 109 16,4-6-100-16,0 0 100 0,-9 7-100 16,2 4 100-16,7-11-7 0,0 0 7 0,-10 5-7 0,-2 2 7 0,-6-4 35 15,-3-1-35-15,9-1 35 0,5 1-35 0,7-2 37 16,0 0-37-16,-19 2 37 0,-11 0-37 15,30-2-27-15,0 0 27 0,-41 10-27 32,-19 5 27-32,-41 11-239 0</inkml:trace>
  <inkml:trace contextRef="#ctx0" brushRef="#br0" timeOffset="-41979.171">18348 12199 191 0,'0'0'0'0,"7"-3"0"0,5-4 0 0,-12 7 1 15,0 0-1-15,5-4 2 16,-1 3-2-16,-4 1 1 0,0 0-1 0,0 0 2 0,5-2-2 0,-5 2 1 16,0 0-1-16,0 0 2 0,0 0-2 0,0 0 3 15,0 0-3-15,0 0 3 0,-7 2-3 0,7-2 41 16,0 0-41-16,-2 1 41 0,-1-1-41 0,3 0 36 15,0 0-36-15,-4 2 36 0,3-2-36 0,1 0 39 16,0 0-39-16,0 0 40 0,-4 0-40 0,4 0 26 0,0 0-26 16,0 0 26-16,0 0-26 0,0 0 18 0,0 0-18 0,4-2 18 15,4-1-18-15,-8 3 10 0,0 0-10 0,14-5 10 16,7 0-10-16,-21 5 34 0,0 0-34 0,33-9 35 16,6-3-35-16,-39 12 9 0,0 0-9 0,43-13 10 15,8-3-10-15,-51 16 30 0,0 0-30 0,62-14 30 16,8-1-30-16,-4 1 18 0,-5 2-18 0,-3 0 19 15,-3 0-19-15,-55 12 18 16,0 0-18-16,81-17 18 0,20 0-18 0,-11-5 51 0,-6-1-51 0,-11 8 52 16,-10 1-52-16,-63 14 33 0,0 0-33 0,89-12 34 15,13 0-34-15,-102 12 50 0,0 0-50 0,103-12 51 16,7 4-51-16,-110 8 20 16,0 0-20-16,115-12 20 0,7 2-20 0,-122 10 32 0,0 0-32 0,117-11 32 15,-2 4-32-15,-115 7 11 0,0 0-11 0,118-12 11 16,0 2-11-16,-118 10 19 0,0 0-19 0,114-14 20 15,-6-1-20-15,-108 15 3 0,0 0-3 0,116-15 4 0,3-6-4 16,-119 21 3-16,0 0-3 0,111-17 3 0,-1-2-3 0,-110 19 1 16,0 0-1-16,112-15 2 0,3 3-2 0,-115 12 1 15,0 0-1-15,106-12 1 0,-7 1-1 0,-99 11 1 16,0 0-1-16,103-6 1 0,-5 2-1 16,-98 4 0-16,0 0 0 0,97-2 1 0,-3-3-1 15,-94 5 2-15,0 0-2 0,87-5 3 0,-3 0-3 0,-84 5 1 16,0 0-1-16,87-3 2 0,2-1-2 0,-18 1 0 15,-10 1 0-15,-10-3 0 0,-11 3 0 0,-40 2 0 16,0 0 0-16,59-3 0 0,7 1 0 0,-66 2-1 0,0 0 1 16,70-7-1-16,5 2 1 15,-21-2-5-15,-14 2 5 0,-2 2-4 0,-5-3 4 0,-33 6-1 16,0 0 1-16,39-5 0 0,6 0 0 0,-45 5-3 16,0 0 3-16,52-5-2 0,7 0 2 0,-10 0-2 0,0 0 2 15,-5 3-1-15,-6 2 1 0,-3 0-2 0,-2-2 2 16,0 2-1-16,0-5 1 0,-33 5-4 0,0 0 4 0,47-2-3 15,7-1 3-15,-2 1-2 0,-5 2 2 16,0-3-2-16,-3 3 2 0,-6-2-2 0,-3-1 2 0,0 1-1 16,0-1 1-16,-35 3-1 0,0 0 1 0,50-6-1 15,10-2 1-15,-3-1 1 0,2-1-1 0,-6 1 1 16,-6-1-1-16,0 3 0 0,-4 0 0 0,3 1 0 16,1-3 0-16,-47 9 0 0,0 0 0 0,76-12 0 15,22-3 0-15,-98 15 0 0,0 0 0 0,94-16 0 0,7 1 0 16,-101 15-1-16,0 0 1 0,103-12 0 0,8 3 0 15,-111 9 0-15,0 0 0 0,108-10 0 16,-2 1 0-16,-106 9 0 0,0 0 0 0,112-8 0 0,3-4 0 16,-115 12 0-16,0 0 0 0,108-12 0 0,-2-2 0 0,-106 14 0 15,0 0 0-15,117-14 0 0,7 2 0 16,-124 12-1-16,0 0 1 0,122-15 0 0,0 3 0 0,-122 12-3 16,0 0 3-16,128-14-3 0,7 4 3 0,-135 10-2 15,0 0 2-15,132-9-2 0,0 3 2 0,-132 6-2 16,0 0 2-16,129-7-2 0,-2 0 2 0,-127 7-1 15,0 0 1-15,129-2-1 0,2-3 1 0,-26 2-4 0,-17 1 4 16,-7 0-3-16,-10-5 3 0,-71 7-6 16,0 0 6-16,96-3-6 0,14-2 6 0,-25 0-3 15,-10-2 3-15,-6 0-3 0,-4 2 3 0,-65 5-2 0,0 0 2 0,84-7-2 16,10 2 2-16,-16 5 0 0,-7-4 0 16,-8-1 0-16,-9-2 0 0,-54 7 1 15,0 0-1-15,75-7 1 0,12 2-1 0,-14 0 1 0,-3 5-1 16,-11-3 2-16,-6-4-2 0,-53 7 1 0,0 0-1 0,71-7 2 15,9-3-2-15,-8 0-1 0,-5-1 1 0,-16 4-1 16,-13 1 1-16,-38 6-2 0,0 0 2 0,65-11-1 16,11-1 1-16,-76 12 0 0,0 0 0 0,82-12 0 15,7-1 0-15,-89 13 0 0,0 0 0 0,86-12 0 16,-3 1 0-16,-83 11 0 0,0 0 0 0,87-8 0 16,0-4 0-16,-87 12-1 0,0 0 1 0,86-12-1 15,-1 0 1-15,-85 12-4 0,0 0 4 0,82-14-4 16,-4 0 4-16,-78 14-3 0,0 0 3 0,81-15-3 15,-1 0 3-15,-80 15-6 0,0 0 6 0,75-16-5 0,-6 4 5 16,-69 12-1-16,0 0 1 0,65-12 0 0,-8 0 0 0,-57 12 0 16,0 0 0-16,47-8 0 0,-8 1 0 15,-39 7 0-15,0 0 0 0,38-4 1 0,-2 3-1 16,-36 1 0-16,0 0 0 0,35 0 0 0,0 1 0 0,-35-1-2 16,0 0 2-16,30 4-1 0,-2-1 1 0,-28-3-5 15,0 0 5-15,22 2-5 16,-1 1 5-16,-21-3-15 0,0 0 15 0,16 4-15 15,-4-1 15-15,-12-3-1 0,0 0 1 0,11 0-1 0,-3 2 1 0,-8-2-1 16,0 0 1-16,7 2 0 0,-2-2 0 0,-5 0-1 16,0 0 1-16,4 1 0 0,-2-1 0 0,-2 0-1 0,0 0 1 15,0 0 0-15,5 7 0 0,-5-7 0 0,0 0 0 16,2 4 0-16,-1 4 0 0,-1-8-2 0,0 0 2 16,4 12-2-16,3 5 2 0,-7-17-5 0,0 0 5 0,5 19-5 15,0 2 5-15,-1 1-15 0,-1 2 15 0,-1-4-14 16,-2-2 14-16,3 6-4 0,1 1 4 15,-1 8-3-15,3 4 3 0,-6-37-13 0,0 0 13 0,3 52-12 16,1 10 12-16,1-6-4 0,0 6 4 16,0-6-3-16,2-1 3 0,-7-55-3 0,0 0 3 0,9 84-2 15,3 21 2-15,-12-105-5 0,0 0 5 0,16 99-5 16,1 5 5-16,-17-104-1 0,0 0 1 0,16 103 0 16,0-2 0-16,-16-101 0 0,0 0 0 0,12 100 0 15,0-6 0-15,-12-94 0 0,0 0 0 0,10 84 0 16,-1-7 0-16,-9-77 0 0,0 0 0 0,7 75 1 15,-2-8-1-15,-5-67 3 0,0 0-3 0,7 62 3 0,0-9-3 16,-7-53 6 0,0 0-6-16,6 34 7 0,-3-15-7 0,-3-19 23 0,0 0-23 0,2 22 24 0,0 1-24 15,-2-23 6-15,0 0-6 0,1 13 7 0,-1 1-7 16,0-14 25-16,0 0-25 0,0 7 26 0,2 0-26 16,-2-7 2-16,0 0-2 0,0 5 2 0,2 0-2 0,-2-5-5 15,0 0 5-15,0 3-5 16,0 1 5-16,0-4-45 0,0 0 45 0,-5 1-45 0,-6-1 45 0,11 0-123 15,0 0 123-15,-28-8-122 0,-14-4 122 16,-27-12-487-16</inkml:trace>
  <inkml:trace contextRef="#ctx0" brushRef="#br0" timeOffset="-39938.993">18512 12276 91 0,'0'0'0'0,"1"-5"0"0,5 0 0 0,-6 5 4 16,0 0-4-16,0-5 5 0,-2-2-5 0,2 7 15 0,0 0-15 15,0-5 15-15,-5-4-15 0,5 9 34 16,0 0-34-16,-4-7 34 0,1 2-34 0,3 5 52 0,0 0-52 16,-2-5 52-16,0 3-52 0,2 2 52 0,0 0-52 0,-2-5 53 15,2 4-53-15,0 1 33 0,0 0-33 0,0 0 34 16,0 0-34-16,0 0 5 0,0 0-5 0,0 3 5 15,2 2-5-15,-2-5 17 16,0 0-17-16,2 17 17 0,0 9-17 0,1 8 32 0,-3 2-32 16,2-5 33-16,-2-7-33 0,0-24 26 0,0 0-26 0,2 48 26 15,-1 14-26-15,-1-62 40 0,0 0-40 0,4 63 40 16,-4 9-40-16,0-5 38 0,-5-4-38 16,5-13 39-16,0-18-39 0,0-32 39 0,0 0-39 0,-2 45 40 15,0 3-40-15,2-48 34 0,0 0-34 0,0 39 35 16,0-3-35-16,0-36 39 0,0 0-39 0,-3 28 39 15,1-11-39-15,2-17 24 0,0 0-24 0,-2 19 25 16,2-4-25-16,0-15 35 0,0 0-35 0,0 12 35 16,2 0-35-16,-2-12 21 0,0 0-21 0,0 9 21 0,2-2-21 15,-2-7 18-15,0 0-18 0,5 6 18 0,5 0-18 0,-10-6 27 16,0 0-27-16,13 3 27 16,2-3-27-16,-15 0 2 0,0 0-2 0,16 0 3 0,5-3-3 15,-21 3 13-15,0 0-13 0,17-2 13 0,8 0-13 0,-25 2 9 16,0 0-9-16,22-2 9 0,4 2-9 0,-26 0 15 15,0 0-15-15,30 2 15 0,7 2-15 0,-37-4 15 16,0 0-15-16,38 3 15 0,6 2-15 0,-44-5 15 16,0 0-15-16,45 4 16 0,4-1-16 0,-49-3 16 0,0 0-16 15,57 2 17-15,6-1-17 0,-63-1-39 16,0 0 39-16,73 0-39 0,7-1 39 0,-80 1-42 16,0 0 42-16,99-2-42 0,23-5 42 0,-122 7-28 15,0 0 28-15,119-3-28 0,3-2 28 0,-122 5-37 0,0 0 37 0,113-2-36 16,-3 2 36-16,-110 0-14 0,0 0 14 15,115 0-13-15,1 2 13 0,-116-2-13 0,0 0 13 0,108 0-12 16,-3-2 12-16,-105 2-1 0,0 0 1 0,115-4-1 16,3-1 1-16,-118 5 0 15,0 0 0-15,119-7 0 0,5 1 0 0,-124 6 1 0,0 0-1 0,129-12 2 16,8 0-2-16,-137 12 2 0,0 0-2 0,143-11 2 16,7-1-2-16,-150 12 10 15,0 0-10-15,137-8 11 0,-2 3-11 0,-135 5 3 0,0 0-3 0,135-4 4 16,1 2-4-16,-136 2 12 0,0 0-12 15,141-1 13-15,8-3-13 0,-149 4 15 0,0 0-15 0,146-3 15 16,4-1-15-16,-150 4 15 0,0 0-15 0,155-5 15 16,3-3-15-16,-158 8 4 0,0 0-4 0,159-12 5 15,-6-2-5-15,-153 14 7 0,0 0-7 0,150-12 8 0,-4 0-8 16,-146 12 7-16,0 0-7 0,147-5 8 0,-1 2-8 16,-31 1 14-16,-24 4-14 0,-6-4 15 15,-10 0-15-15,1 2 14 0,-2 0-14 0,-6 2 15 16,-2 0-15-16,-66-2 4 0,0 0-4 0,90 3 4 0,22-3-4 15,-112 0 7-15,0 0-7 0,115-3 8 0,7-1-8 0,-122 4 3 16,0 0-3-16,129-7 3 0,8-3-3 0,-27 3 0 16,-16 0 0-16,-10 0 0 0,-16 1 0 15,5 2 0-15,0 1 0 0,-7 1 0 0,-5 2 0 16,-61 0 0-16,0 0 0 0,84-2 0 0,12 1 0 0,-13 2 0 0,-1 1 0 16,-9 3 0-16,-12-3 0 0,-61-2-1 0,0 0 1 15,84 0-1-15,10-2 1 0,-10-1-4 16,-4 3 4-16,-11-4-3 0,-8-1 3 0,-61 5-7 0,0 0 7 15,84-5-7-15,12-2 7 0,-11 2-4 0,-8 0 4 0,-9 0-3 16,-9 1 3-16,-59 4-2 0,0 0 2 0,82-7-2 16,12 1 2-16,-12-1 3 0,-5 2-3 15,-8 1 3-15,-6 2-3 16,-63 2 1-16,0 0-1 0,89-3 1 0,10-2-1 0,-14 0 8 0,-3-2-8 0,-12 2 9 16,-7 0-9-16,-63 5 1 0,0 0-1 0,83-6 1 15,11 0-1-15,-94 6-2 0,0 0 2 0,98-5-1 16,5-2 1-16,-103 7 0 0,0 0 0 0,111-9 0 15,8 1 0-15,-119 8-1 0,0 0 1 0,109-12 0 16,-1 0 0-16,-108 12 0 0,0 0 0 0,114-11 0 0,1 1 0 16,-115 10 20-16,0 0-20 0,109-7 20 0,-2-3-20 15,-107 10 9-15,0 0-9 0,108-7 10 0,-2 2-10 16,-106 5 5-16,0 0-5 0,101-5 5 0,-2 1-5 0,-99 4 15 16,0 0-15-16,103-5 15 0,0 2-15 15,-103 3 3-15,0 0-3 0,104-9 3 0,3 2-3 16,-107 7 6-16,0 0-6 0,106-8 6 0,0-1-6 15,-106 9 7-15,0 0-7 0,103-5 8 0,-2 0-8 0,-101 5 3 16,0 0-3-16,92-5 3 0,-6 1-3 0,-86 4 6 16,0 0-6-16,87-3 6 0,-2 3-6 0,-85 0 13 15,0 0-13-15,82-4 13 0,-2 4-13 0,-80 0 3 16,0 0-3-16,75-3 4 0,-5 0-4 16,-70 3 13-16,0 0-13 0,64-2 13 0,-3-2-13 0,-61 4 1 0,0 0-1 15,53-1 1-15,-6 1-1 0,-47 0 0 0,0 0 0 16,29 0 1-16,-13 0-1 0,-16 0-27 0,0 0 27 15,14 0-27-15,-5-2 27 0,-9 2-105 16,0 0 105-16,3-9-105 0,-6-2 105 0,3 11-104 0,0 0 104 16,-27-21-104-16,-14-5 104 0,-27-18-718 0</inkml:trace>
  <inkml:trace contextRef="#ctx0" brushRef="#br0" timeOffset="-37930.826">18426 9040 707 0,'0'0'0'0,"0"0"0"16,-5 5 0-16,5-5 56 0,0 0-56 16,7-3 56-16,5-4-56 0,-12 7 36 0,0 0-36 0,14-5 37 15,4-2-37-15,-18 7 12 0,0 0-12 0,15-2 13 16,3 2-13-16,-18 0 4 0,0 0-4 0,14 2 4 15,-2 5-4-15,-12-7 19 0,0 0-19 0,10 3 20 16,-3 2-20-16,-7-5 37 0,0 0-37 0,11 11 38 16,-1-3-38-16,-10-8 37 0,0 0-37 0,11 17 37 0,1 9-37 15,-12-26 33-15,0 0-33 0,10 33 34 16,2 13-34-16,-12-46 23 0,0 0-23 16,9 51 24-16,-4 9-24 0,-5-60 35 0,0 0-35 0,4 71 36 0,-1 7-36 0,-3-78 36 15,0 0-36-15,0 98 37 0,0 17-37 16,0-115 23-16,0 0-23 0,0 97 24 15,-5-11-24-15,5-86 28 0,0 0-28 0,0 75 28 0,0-9-28 0,0-66 32 16,0 0-32-16,2 53 33 0,3-14-33 0,-5-39 12 16,0 0-12-16,4 29 12 0,-1-13-12 0,-3-16-12 15,0 0 12-15,0 18-12 0,4-6 12 0,-4-12-40 16,0 0 40-16,1 12-39 0,3-1 39 0,-4-11-22 16,0 0 22-16,2 10-22 0,-1 0 22 0,-1-10-37 15,0 0 37-15,2 12-37 0,0-3 37 0,-2-9-13 16,0 0 13-16,2 12-13 0,1 0 13 0,-3-12-30 15,0 0 30-15,2 10-30 0,-1 0 30 0,-1-10-6 0,0 0 6 16,6 11-5-16,-5-5 5 0,-1-6-26 0,0 0 26 16,7 9-26-16,-1-2 26 0,-6-7-7 0,0 0 7 0,10 8-6 15,6 1 6-15,-16-9-17 16,0 0 17-16,19 5-16 0,2 2 16 0,-21-7-15 0,0 0 15 16,26 7-15-16,-2-2 15 0,-24-5-26 0,0 0 26 0,26 9-25 15,1 1 25-15,-27-10-7 0,0 0 7 0,26 7-6 16,-2 0 6-16,-24-7-10 0,0 0 10 15,26 5-10-15,0 0 10 0,-26-5-4 0,0 0 4 0,34 3-3 16,2-3 3-16,-36 0-3 0,0 0 3 0,45 0-2 16,8-3 2-16,-53 3-2 0,0 0 2 0,55 0-1 15,10-4 1-15,-65 4-1 0,0 0 1 16,63-1-1-16,6-3 1 0,-69 4 0 0,0 0 0 0,93-1 0 16,18 1 0-16,-111 0-2 0,0 0 2 0,106 0-2 0,8 0 2 15,-114 0-6-15,0 0 6 0,118 0-6 16,9-2 6-16,-127 2-1 0,0 0 1 0,126-7 0 0,3-2 0 15,-129 9 0-15,0 0 0 0,134-8 0 0,7-2 0 0,-141 10 2 16,0 0-2-16,141-9 2 0,4 0-2 16,-27 6 2-16,-12-2-2 0,-15 1 2 0,-13 1-2 15,-78 3 5-15,0 0-5 0,108 0 6 0,18 0-6 0,-126 0 7 16,0 0-7-16,136 0 7 0,13-3-7 0,-27 3 14 16,-12-2-14-16,-7 0 15 0,-9 0-15 0,4 1 8 15,-1-1-8-15,-8 2 8 0,-5 0-8 16,-84 0 3-16,0 0-3 0,113 0 4 0,17 0-4 15,-130 0 7-15,0 0-7 0,142 0 7 0,13-3-7 0,-26-3 7 16,-14 0-7-16,-11 1 7 0,-12 1-7 0,4 2 7 16,-3 1-7-16,-8 1 8 0,-2 1-8 0,-83-1 3 0,0 0-3 0,115-1 4 15,25 1-4-15,-140 0 6 16,0 0-6-16,141-9 6 0,11-1-6 0,-27 1 13 0,-14 1-13 16,-6 4 13-16,-11 1-13 0,4-1 1 0,-1 1-1 0,-10-2 1 15,-8-4-1-15,-79 9 3 16,0 0-3-16,113-12 4 0,19 2-4 0,-22 5 6 0,-11-2-6 0,-5 0 6 15,-5 0-6-15,-89 7 0 0,0 0 0 16,108-7 1-16,11-5-1 0,-119 12 2 16,0 0-2-16,129-15 3 0,12 0-3 0,-141 15 5 0,0 0-5 0,134-16 5 15,0 1-5-15,-134 15 3 0,0 0-3 0,139-17 3 16,3 1-3-16,-142 16 2 0,0 0-2 0,142-20 2 16,5 1-2-16,-147 19 1 0,0 0-1 0,139-21 2 15,-1 2-2-15,-138 19 1 0,0 0-1 0,137-22 1 16,3 2-1-16,-34 4 3 0,-19 8-3 0,-7-4 3 0,-10 0-3 0,3 1 1 15,0 6-1-15,-5-2 2 0,-5 2-2 16,-63 5 5-16,0 0-5 0,84-8 5 0,13-4-5 16,-10 7 0-16,-1 3 0 0,-12-7 1 0,-4 2-1 15,-70 7 2-15,0 0-2 0,89-12 2 0,10 0-2 0,-10 6 5 16,-5 2-5-16,-13-1 5 0,-10 2-5 16,-61 3 2-16,0 0-2 0,80-6 3 0,9 3-3 0,-12-2 28 15,-4 3-28-15,-14-3 28 0,-8 2-28 16,-51 3 10-16,0 0-10 0,62-9 11 0,5 2-11 0,-67 7 5 0,0 0-5 15,75-8 6-15,5-4-6 0,-80 12 24 0,0 0-24 16,75-9 25-16,-4 2-25 0,-71 7 2 0,0 0-2 16,70-5 2-16,-4 2-2 0,-66 3 6 15,0 0-6-15,70-4 6 0,1-3-6 0,-71 7 3 16,0 0-3-16,66-8 4 0,-1-4-4 0,-65 12 2 16,0 0-2-16,48-10 2 0,-11 4-2 0,-37 6 4 0,0 0-4 0,37-6 5 15,-6 0-5-15,-31 6 0 0,0 0 0 0,26-5 0 16,-7 2 0-16,-19 3-8 0,0 0 8 0,16-2-7 15,-4 0 7-15,-12 2-73 0,0 0 73 0,9 0-73 16,-6 0 73-16,-3 0-122 0,0 0 122 0,-1-5-122 16,-8 2 122-16,9 3-206 0,0 0 206 0,-21-7-206 15,-10-2 206-15,-22-9-353 0</inkml:trace>
  <inkml:trace contextRef="#ctx0" brushRef="#br0" timeOffset="-36174.602">18787 9052 135 0,'0'0'0'0,"31"-2"0"15,16 1 0-15,-47 1 40 0,0 0-40 0,89-7 40 0,33-2-40 0,-122 9 61 16,0 0-61-16,133-15 62 0,16-6-62 16,-149 21 68-16,0 0-68 0,162-18 68 0,14-1-68 0,-176 19 54 15,0 0-54-15,185-21 54 0,12 1-54 16,-197 20 40-16,0 0-40 0,205-16 41 16,11 1-41-16,-216 15 35 0,0 0-35 0,216-19 36 0,2 0-36 0,-218 19 22 15,0 0-22-15,228-21 23 0,9-3-23 16,-237 24 35-16,0 0-35 0,243-23 36 0,11-5-36 15,-254 28 30-15,0 0-30 0,247-31 30 0,4-5-30 0,-251 36 38 16,0 0-38-16,246-36 39 0,-2-3-39 0,-244 39 33 16,0 0-33-16,252-38 33 0,4 1-33 0,-256 37 8 0,0 0-8 15,258-35 8-15,3 3-8 0,-261 32 20 16,0 0-20-16,260-31 20 0,5 0-20 0,-265 31 3 0,0 0-3 16,265-33 4-16,1 3-4 0,-266 30 6 0,0 0-6 0,263-28 7 15,0-3-7-15,-263 31 7 0,0 0-7 16,263-36 8-16,0-3-8 0,-263 39 3 15,0 0-3-15,257-39 3 0,-3-1-3 0,-254 40 2 16,0 0-2-16,237-36 2 0,-7 0-2 0,-230 36 1 0,0 0-1 0,226-29 2 16,-1 2-2-16,-225 27 0 0,0 0 0 0,221-23 0 15,-1 5 0-15,-220 18 0 0,0 0 0 0,212-19 1 16,-3 0-1-16,-209 19 0 0,0 0 0 0,201-17 1 16,-6 1-1-16,-195 16 0 0,0 0 0 0,193-12 0 15,-1-3 0-15,-192 15 0 0,0 0 0 0,176-9 0 16,-9-3 0-16,-167 12-3 0,0 0 3 0,160-12-2 15,-5 0 2-15,-155 12-2 0,0 0 2 0,150-10-2 16,-5 2 2-16,-145 8-2 0,0 0 2 0,130-12-1 0,-9-4 1 16,-121 16 0-16,0 0 0 0,120-15 0 0,-5-1 0 15,-115 16 1-15,0 0-1 0,104-17 2 0,-10-2-2 16,-94 19 1-16,0 0-1 0,98-18 2 0,-2-3-2 0,-96 21 0 16,0 0 0-16,89-19 0 0,-8 2 0 0,-81 17 0 15,0 0 0-15,75-15 0 0,-5-1 0 0,-70 16-1 16,0 0 1-16,63-12-1 0,-6 4 1 15,-57 8-5-15,0 0 5 0,49-7-4 0,-7 2 4 0,-42 5-3 16,0 0 3-16,28-2-3 0,-13 2 3 0,-15 0-2 0,0 0 2 16,16 0-2-16,-4 0 2 0,-12 0-5 15,0 0 5-15,9 0-4 0,-6 2 4 0,1-1-6 0,-1 3 6 16,-3-4-6-16,4 0 6 0,-4 0-8 0,5 0 8 16,-5 0-7-16,4 3 7 15,-4-3-4-15,5 0 4 0,-5 0-3 0,3 0 3 0,-3 0 0 0,0 0 0 16,0 0 0-16,0 0 0 0,0 0 0 0,2 5 0 15,0-1 0-15,0 3 0 0,-2-7 0 0,0 0 0 0,1 8 0 16,-1 1 0-16,0-9-2 0,0 0 2 0,0 15-1 16,-1 4 1-16,1-19 0 0,0 0 0 0,0 29 0 15,0 9 0-15,0-38-1 0,0 0 1 16,1 31-1-16,1 5 1 0,2-4-4 0,1 2 4 0,-3-10-3 16,-2-8 3-16,1 4-7 0,1 1 7 0,0 13-6 15,1 2 6-15,-3-36-8 0,0 0 8 0,2 50-8 16,1 10 8-16,-1-4-4 0,-2 3 4 0,-2-10-3 0,1-6 3 15,1-43-6-15,0 0 6 0,-4 79-6 16,-1 20 6-16,5-99-3 0,0 0 3 0,-3 94-3 16,1 1 3-16,-2-20-2 0,3-12 2 0,-1-15-1 0,0-13 1 15,2-35-5-15,0 0 5 0,-2 46-4 0,-1 5 4 0,3-51-1 16,0 0 1-16,-5 65 0 0,-1 13 0 16,6-78-2-16,0 0 2 0,-7 56-1 0,0-10 1 15,7-46 0-15,0 0 0 0,-7 45 0 0,1-2 0 0,6-43 1 16,0 0-1-16,-7 37 1 0,1-1-1 0,6-36 3 15,0 0-3-15,-7 31 4 0,2-2-4 0,5-29 14 16,0 0-14-16,-19 31 15 0,-7 2-15 16,26-33-17-16,0 0 17 0,-49 29-16 0,-17-3 16 15,66-26-102-15,0 0 102 0,-129 18-101 0,-45-6 101 0,-129 16-522 16</inkml:trace>
  <inkml:trace contextRef="#ctx0" brushRef="#br0" timeOffset="-33099.563">8413 12418 91 0,'0'0'0'0,"0"18"0"16,0 11 0-16,0-29 62 0,0 0-62 0,3 39 63 16,2 9-63-16,-5-48 75 0,0 0-75 0,7 51 76 15,2 4-76-15,-9-55 67 0,0 0-67 0,5 57 68 16,-1 5-68-16,-4-62 56 0,0 0-56 0,0 56 57 15,0 2-57-15,0-58 51 0,0 0-51 0,0 55 52 16,0-2-52-16,0-53 43 0,0 0-43 0,-4 46 43 16,4-3-43-16,0-43 41 0,0 0-41 0,-3 41 42 15,1-1-42-15,2-40 26 0,0 0-26 0,0 32 26 16,-3-8-26-16,3-24 27 0,0 0-27 0,0 24 27 0,0-3-27 16,0-21 22-16,0 0-22 0,0 17 23 0,0-3-23 0,0-14-15 15,0 0 15-15,-4 12-14 0,4-4 14 16,0-8-39-16,0 0 39 0,0 9-38 0,0-4 38 0,0-5-38 15,0 0 38-15,4 7-38 0,-4 0 38 16,0-7-35-16,0 0 35 0,3 10-34 0,2-3 34 0,1 1-9 16,0-2 9-16,0 0-8 0,1-4 8 0,-7-2-30 15,0 0 30-15,5 5-30 0,4 0 30 0,-9-5-18 16,0 0 18-16,12 6-18 0,0-1 18 0,-12-5-26 16,0 0 26-16,14 5-26 0,-2-2 26 0,-12-3-1 15,0 0 1-15,18 5-1 0,-1-1 1 0,-17-4-1 0,0 0 1 16,21 5-1-16,3-2 1 15,-24-3-1-15,0 0 1 0,23 4-1 0,1-1 1 0,-24-3 0 16,0 0 0-16,30 4 0 0,1-3 0 0,-31-1 5 16,0 0-5-16,37 0 6 0,1 0-6 0,-38 0 34 0,0 0-34 15,39 0 34-15,4-1-34 0,-43 1 40 0,0 0-40 0,45-4 40 16,2-3-40-16,-47 7 24 16,0 0-24-16,47-6 25 0,7-3-25 0,-54 9 12 15,0 0-12-15,58-9 12 0,8-1-12 0,-10 3 18 0,-2 0-18 0,-7 1 19 16,-5 0-19-16,-42 6 8 0,0 0-8 0,49-6 8 15,1-3-8-15,-50 9 9 0,0 0-9 0,59-7 9 16,6-1-9-16,-8 1 8 0,-6 2-8 0,-4 3 8 16,-4 2-8-16,-6-4 8 0,-2 1-8 0,-4 1 8 15,0 1-8-15,-31 1 8 0,0 0-8 0,41-4 8 16,4 1-8-16,-45 3 8 0,0 0-8 0,47-5 8 16,9-4-8-16,-11 2 3 0,2 0-3 0,-9 2 4 0,-3-2-4 15,-5 4 12-15,-4 1-12 0,0-3 12 0,-2 2-12 16,-24 3 8-16,0 0-8 0,30 0 8 0,3 0-8 0,-33 0 8 15,0 0-8-15,35 0 9 0,7 1-9 16,-42-1 8-16,0 0-8 0,38 0 8 0,4 0-8 0,-7-1 8 16,-2-3-8-16,-7 2 8 0,-9-1-8 0,-17 3 3 15,0 0-3-15,21-3 4 0,-3-1-4 0,-18 4 6 16,0 0-6-16,15-3 6 0,3-1-6 0,-18 4 3 16,0 0-3-16,10-1 3 0,1-1-3 0,-11 2-21 0,0 0 21 15,8-2-21-15,-4 2 21 0,-4 0-130 16,0 0 130-16,5 0-129 0,-5-2 129 0,0 2-109 0,0 0 109 15,-17 2-108-15,-13 2 108 0,-17 1-353 16</inkml:trace>
  <inkml:trace contextRef="#ctx0" brushRef="#br0" timeOffset="-31329.443">8272 10918 91 0,'0'0'0'0,"0"0"0"16,5-4 0-16,-5 4 10 0,0 0-10 0,0 0 10 15,0 0-10-15,0 0 34 0,0 0-34 0,0 0 35 16,0 0-35-16,0 0 28 0,0 0-28 0,0 0 28 0,0 0-28 16,0 0 39-16,0 0-39 0,0 0 40 15,0 0-40-15,0 0 23 0,0 0-23 0,0 0 24 0,0 0-24 16,0 0 28-16,0 0-28 0,0 0 28 0,3 5-28 15,-3-5 22-15,0 0-22 0,5 12 22 0,2 7-22 16,-7-19 0-16,0 0 0 0,9 31 0 0,0 10 0 16,-9-41-3-16,0 0 3 0,9 47-2 0,-4 2 2 0,-5-49-1 15,0 0 1-15,5 53 0 0,-1 2 0 0,-4-55 1 16,0 0-1-16,3 50 2 0,0-2-2 0,-3-48 5 16,0 0-5-16,0 41 5 0,6-3-5 15,-6-38 24-15,0 0-24 0,0 32 25 0,0-4-25 16,0-28 30-16,0 0-30 0,0 27 30 0,0-1-30 0,0-26 6 0,0 0-6 15,0 24 7-15,-6 0-7 0,6-24 28 0,0 0-28 16,-3 20 28-16,0-1-28 0,3-19 6 0,0 0-6 16,-4 17 6-16,2-3-6 0,2-14 16 0,0 0-16 15,-3 14 17-15,-1-2-17 0,4-12 8 0,0 0-8 0,-1 10 9 16,1-2-9-16,0-8 15 0,0 0-15 0,0 7 16 16,0-2-16-16,0-5 8 0,0 0-8 0,0 6 9 15,0-3-9-15,0-3 9 0,0 0-9 0,0 3 9 16,0 1-9-16,0-4 3 0,0 0-3 0,0 2 4 15,-4-1-4-15,4-1 0 0,0 0 0 0,0 4 1 16,0 1-1-16,0-5 0 0,0 0 0 0,4 7 0 16,-4 1 0-16,0-8 0 0,0 0 0 0,1 5 0 15,3 2 0-15,-4-7 0 0,0 0 0 0,0 7 0 16,0 2 0-16,0-9 4 0,0 0-4 0,3 6 4 16,-3 0-4-16,0-6 3 0,0 0-3 0,2 3 3 15,0 0-3-15,-2-3 2 0,0 0-2 0,2 6 2 16,1-6-2-16,-3 0 0 0,0 0 0 0,0 3 0 0,0-1 0 15,0-2 0-15,0 0 0 0,3 3 0 0,-3 1 0 0,0-4 1 16,0 0-1-16,0 0 1 0,6 3-1 0,-6-3 1 16,0 0-1-16,0 0 1 0,3 0-1 15,-3 0 3-15,0 0-3 0,0 0 4 0,0 0-4 0,0 0 2 16,0 0-2-16,0 0 2 0,0 0-2 16,0 0 1-16,0 0-1 0,0 0 2 0,2 0-2 0,-2 0 0 15,0 0 0-15,0 0 0 0,3 2 0 16,-3-2 0-16,0 0 0 0,0 0 0 0,4 1 0 0,-4-1 0 15,0 0 0-15,0 0 0 0,3 4 0 0,-3-4 0 16,0 0 0-16,0 0 0 0,6 2 0 0,-6-2 0 0,0 0 0 16,0 0 1-16,3 3-1 0,-3-3-2 0,0 0 2 15,0 0-1-15,2 2 1 0,-2-2-2 0,0 0 2 0,0 0-1 16,3 3 1-16,-3-3 1 0,0 0-1 0,0 0 1 16,4 4-1-16,-4-4 1 0,0 0-1 0,0 0 1 15,5 3-1-15,-5-3 0 0,0 0 0 0,0 0 0 16,4 0 0-16,-4 0 1 0,0 0-1 0,5 0 1 15,-2 0-1-15,-3 0 1 0,0 0-1 0,9 0 1 16,-4 2-1-16,-5-2 0 0,0 0 0 0,9 1 0 16,1 1 0-16,-10-2-2 0,0 0 2 15,14 2-1-15,-2-2 1 0,-12 0 0 0,0 0 0 0,18 0 1 16,-4-2-1-16,-14 2 3 0,0 0-3 0,16-3 3 16,1 1-3-16,-17 2 12 0,0 0-12 0,16-5 13 15,1 0-13-15,-17 5 4 0,0 0-4 0,21-2 4 16,-4-3-4-16,-17 5-27 0,0 0 27 0,21-2-27 15,-2 2 27-15,-19 0-67 0,0 0 67 0,25 0-66 0,-4-2 66 0,-21 2-96 16,0 0 96-16,24 0-96 0,2 0 96 16,25 0-276-16</inkml:trace>
  <inkml:trace contextRef="#ctx0" brushRef="#br0" timeOffset="-29556.287">8099 10397 91 0,'0'0'0'0,"0"-17"0"16,0-12 0-16,0 29 10 0,0 0-10 0,0 0 10 15,-2 8-10-15,2-8 17 0,0 0-17 0,-1 9 17 0,1 3-17 16,0-12 16-16,0 0-16 0,0 5 17 0,1 0-17 16,-1-5 15-16,0 0-15 0,0 5 16 0,2-3-16 15,-2-2 16-15,0 0-16 0,0 0 17 0,4 3-17 0,-4-3 9 16,0 0-9-16,0 0 9 0,0 0-9 0,0 0 4 15,0 0-4-15,0 0 4 0,0 0-4 0,0 0 7 16,0 0-7-16,0 0 7 0,0 0-7 0,0 0 3 16,0 0-3-16,0 0 3 0,0 0-3 15,0 0 0-15,0 0 0 0,0 0 0 0,0 0 0 0,0 0 0 16,0 0 0-16,0 0 0 0,3 0 0 0,-3 0 0 16,0 0 0-16,2 0 0 0,5-1 0 0,-7 1 3 0,0 0-3 15,5-2 4-15,4 0-4 0,-9 2 3 0,0 0-3 0,12 0 3 16,5-5-3-16,-17 5 12 0,0 0-12 15,21-5 12-15,4 0-12 16,-25 5 8-16,0 0-8 0,26-7 9 0,3 2-9 0,-29 5 23 0,0 0-23 0,33-7 24 16,4 2-24-16,-37 5 7 0,0 0-7 0,37 0 7 15,4 2-7-15,36-1-244 0</inkml:trace>
  <inkml:trace contextRef="#ctx0" brushRef="#br0" timeOffset="-27475.721">8136 9499 707 0,'0'0'0'0,"14"0"0"15,7 2 0-15,-21-2 95 0,0 0-95 0,0 15 95 16,-13 11-95-16,13-26 79 0,0 0-79 0,-12 34 79 16,-2 6-79-16,14-40-91 0,0 0 91 0,-9 51-91 15,-3 9 91-15,12-60-77 0,0 0 77 0,-8 67-76 16,-5 7 76-16,13-74-61 0,0 0 61 0,-8 63-61 16,2-6 61-16,-1-8-47 0,2-6 47 0,2-14-46 15,3-12 46-15,-4 0-11 0,4-1 11 0,0-9-11 0,0-2 11 0,0-2-21 16,4 2 21-16,-4-1-21 0,0-1 21 15,0-1-33-15,0 1 33 0,0-3-32 0,0 0 32 0,0 0-214 16</inkml:trace>
  <inkml:trace contextRef="#ctx0" brushRef="#br0" timeOffset="-26998.132">8141 9443 113 0,'0'0'0'0,"0"3"0"0,0 1 0 0,0-4 21 16,0 0-21-16,5 0 21 0,7-2-21 0,-12 2 10 15,0 0-10-15,9-2 10 0,3-1-10 0,-12 3 5 16,0 0-5-16,12 0 6 0,2 0-6 0,-14 0-2 16,0 0 2-16,25 0-1 0,6 1 1 0,27 3-77 15</inkml:trace>
  <inkml:trace contextRef="#ctx0" brushRef="#br0" timeOffset="-11562.477">21667 14591 270 0,'0'0'0'0,"7"-7"0"0,3-7 0 0,-6 9 31 16,-1 3-31-16,-1-1 31 0,1-1-31 0,-3 4 3 0,4-3-3 15,-4 3 4-15,0 5-4 0,-5 0 37 16,1 2-37-16,-1-2 37 0,3 0-37 0,2 1 22 0,0-1-22 0,0 0 23 15,0-2-23-15,0 2 17 0,-2 1-17 0,2-3 17 16,0 2-17-16,0-3-54 0,0 1 54 0,-3 1-53 16,3-1 53-16,-2 1-216 0</inkml:trace>
  <inkml:trace contextRef="#ctx0" brushRef="#br0" timeOffset="-11389.43">21325 14551 763 0,'0'0'0'0,"11"-5"0"0,6-5 0 16,-17 10 4-16,0 0-4 0,4-5 4 0,-8 0-4 0,4-6-520 15</inkml:trace>
  <inkml:trace contextRef="#ctx0" brushRef="#br0" timeOffset="-8596.905">23414 13693 91 0,'0'0'0'0,"-7"0"0"0,-3 0 0 0,10 0 40 16,0 0-40-16,0 0 40 0,3 0-40 15,4-2 71-15,2 1-71 0,-2-1 71 0,-6 2-71 0,-1 0 69 16,4-2-69-16,-4 2 70 0,0 0-70 0,0 0 73 16,-5 0-73-16,1 0 73 0,-1 0-73 0,5 0 61 15,0 0-61-15,-19 0 62 0,-11 0-62 0,30 0 53 16,0 0-53-16,-36 4 53 0,-6-1-53 0,3 4 50 15,1 0-50-15,9 0 50 0,6-2-50 0,-1 3 42 16,3 4-42-16,-7 5 43 0,-2 6-43 0,2-3 18 0,2 4-18 16,10-13 19-16,8-5-19 15,8-6 7-15,0 0-7 0,-18 23 7 0,-4 6-7 16,22-29 1-16,0 0-1 0,-18 25 1 0,3-1-1 0,15-24 0 0,0 0 0 0,-13 24 0 16,5-1 0-16,8-23-13 0,0 0 13 0,-4 24-12 15,4 0 12-15,0-24-26 0,0 0 26 0,4 19-26 16,3 1 26-16,-7-20-38 0,0 0 38 15,15 21-37-15,6 1 37 0,0-3-38 0,-2-2 38 0,-5-5-37 16,-5-4 37-16,3 1-34 0,2 1 34 0,0 2-33 16,3 5 33-16,-17-17-24 0,0 0 24 0,21 24-23 15,4 6 23-15,-25-30-28 0,0 0 28 0,22 35-28 16,6 8 28-16,-28-43-7 0,0 0 7 0,23 45-7 16,1 5 7-16,-24-50-5 0,0 0 5 0,23 44-5 15,0 1 5-15,-23-45 0 0,0 0 0 0,17 39 0 0,-1-1 0 16,-16-38 12-16,0 0-12 0,7 34 13 0,-4-1-13 15,-3-33 46-15,0 0-46 0,-7 29 47 0,-5-2-47 16,12-27 83-16,0 0-83 0,-14 26 83 0,-5-7-83 0,19-19 105 16,0 0-105-16,-28 17 106 0,-5-5-106 0,33-12 64 15,0 0-64-15,-33 7 65 16,-4-7-65-16,37 0 28 0,0 0-28 0,-35-4 28 0,-1-8-28 16,36 12 0-16,0 0 0 0,-37-15 1 0,1-4-1 15,36 19-11-15,0 0 11 0,-34-16-11 0,5 1 11 0,29 15-65 16,0 0 65-16,-23-14-64 0,8 2 64 0,15 12-121 0,0 0 121 15,-18-10-121-15,6 5 121 0,-18-14-609 16</inkml:trace>
  <inkml:trace contextRef="#ctx0" brushRef="#br0" timeOffset="-7196.539">23424 13714 326 0,'0'0'0'0,"0"5"0"0,0 5 0 0,0-7 3 16,0-6-3-16,0 3 3 0,0 0-3 0,0 0 13 16,0 0-13-16,0 0 13 0,0 0-13 0,0 0 0 0,0-3 0 15,0 3 1-15,0-4-1 0,0 4 0 16,0 0 0-16,0 0 1 0,0 0-1 0,0 0 31 0,0 0-31 16,0 0 31-16,0 0-31 0,0 0 45 0,0 0-45 0,0 0 46 15,0 0-46-15,0 0 52 0,0 0-52 16,0 0 52-16,-1-2-52 0,1 2 22 0,-4-3-22 0,4 3 23 15,-2-5-23-15,2 5 13 0,0 0-13 0,0 0 14 16,0 0-14-16,0 0 11 0,0 0-11 0,0 0 11 16,-1 5-11-16,2-3 3 0,1 3-3 0,2 10 4 15,-1 9-4-15,-3-24 2 0,0 0-2 0,4 33 2 16,-1 5-2-16,-3-38 5 0,0 0-5 0,7 41 5 16,2 1-5-16,-9-42 6 0,0 0-6 0,7 38 6 15,-2-5-6-15,-5-33 7 0,0 0-7 0,4 25 8 16,-3-2-8-16,-1-23 0 0,0 0 0 0,4 17 0 15,1-2 0-15,-5-15-64 0,0 0 64 0,7 12-63 0,2-2 63 16,-9-10-98-16,0 0 98 0,10 2-98 16,1-7 98-16,9 2-243 0</inkml:trace>
  <inkml:trace contextRef="#ctx0" brushRef="#br0" timeOffset="-6795.485">23541 13734 583 0,'0'0'0'16,"-5"4"0"-16,0 2 0 0,5-6 65 0,0 0-65 16,3-6 66-16,4-5-66 0,-7 11 44 0,0 0-44 15,9-7 44-15,-2-1-44 0,-7 8 37 0,0 0-37 0,5-5 38 16,0 3-38-16,-5 2 3 0,0 0-3 0,2-5 4 15,0 1-4-15,-2 4-84 0,0 0 84 0,0 0-84 16,0 0 84-16,0 0-35 0,0 0 35 0,0 0-35 16,0 0 35-16,0 0 1 0,0 0-1 0,0 0 1 15,0 0-1-15,0 0 33 0,0 0-33 16,0 0 34-16,0 0-34 0,0 0 32 0,0 0-32 0,0 0 32 16,0 0-32-16,0 0 39 0,0 0-39 0,0 0 39 15,0 0-39-15,0 0 25 0,0 0-25 0,0 0 26 16,0 0-26-16,0 0 26 0,2 4-26 0,-1 3 26 15,4 5-26-15,-3 7 23 0,2 6-23 0,-1 8 24 16,1-1-24-16,-4-32 4 0,0 0-4 0,5 48 4 16,0 11-4-16,-5-59-56 0,0 0 56 0,2 61-56 15,-2 4 56-15,0-65-120 0,0 0 120 0,-2 67-119 0,-1 3 119 16,-3 67-409-16</inkml:trace>
  <inkml:trace contextRef="#ctx0" brushRef="#br0" timeOffset="-5843.381">23989 13897 191 0,'0'0'0'0,"-4"0"0"0,1 0 0 16,3 0 26-16,0 0-26 0,-4 0 26 0,4 0-26 0,0 0 21 16,0 0-21-16,-5 0 21 0,3 0-21 15,2 0 11-15,0 0-11 0,-5 0 11 0,-3 0-11 0,8 0 17 16,0 0-17-16,-7 0 17 0,-2 2-17 0,9-2 8 15,0 0-8-15,-11 3 8 0,-1-1-8 0,12-2 24 16,0 0-24-16,-19 8 25 0,0 3-25 0,19-11 20 16,0 0-20-16,-23 25 20 0,2 10-20 0,21-35 34 15,0 0-34-15,-17 44 35 16,3 9-35-16,14-53 29 0,0 0-29 0,-12 69 29 0,3 15-29 0,9-84 23 16,0 0-23-16,-7 106 24 0,4 19-24 0,3-125 35 0,0 0-35 15,5 104 35-15,12-9-35 0,-17-95 2 0,0 0-2 16,23 73 2-16,8-14-2 0,-31-59-79 0,0 0 79 15,30 39-78-15,3-17 78 0,-33-22-135 16,0 0 135-16,26 5-135 0,-2-15 135 0,29 5-107 0</inkml:trace>
  <inkml:trace contextRef="#ctx0" brushRef="#br0" timeOffset="-5365.985">24215 14322 449 0,'0'0'0'0,"-3"7"0"15,-8 3 0-15,11-10 79 0,0 0-79 0,-5 0 79 16,2-7-79-16,3 7 51 0,0 0-51 0,-4-5 52 0,2 0-52 16,2 5 39-16,0 0-39 0,-3-5 39 0,1 1-39 0,2 4 31 15,0 0-31-15,-7-3 31 16,2 1-31-16,5 2 12 0,0 0-12 15,-9-2 13-15,1 1 7 0,8 1-20 0,-13 0 20 0,1 0-20 0,-2 1 44 16,-1 1-44-16,6 0 45 0,4-2-45 0,5 0 54 16,0 0-54-16,-6 1 55 0,3 3-55 0,3-4 49 15,0 0-49-15,-12 8 49 0,-4 4-49 0,16-12 55 16,0 0-55-16,-16 21 55 0,1 5-55 0,15-26 50 0,0 0-50 16,-12 31 50-16,3 6-50 0,2-1 37 0,2 2-37 15,3-11 38-15,4-8-38 0,3 3 27 16,4-1-27-16,3-2 27 0,5-4-27 0,-17-15 4 15,0 0-4-15,19 12 4 0,4-1-4 0,-23-11 4 0,0 0-4 0,31 3 4 16,9-5-4-16,-40 2-36 0,0 0 36 0,37-7-36 16,1-6 36-16,-38 13-43 15,0 0 43-15,32-16-43 0,-6-1 43 0,-26 17-6 0,0 0 6 0,23-19-6 16,-6 0 6-16,-17 19-8 0,0 0 8 0,10-20-8 16,-4-4 8-16,-6 24-61 0,0 0 61 15,-6-28-60-15,-8-4 60 0,14 32-112 0,0 0 112 0,-29-29-111 16,-10 1 111-16,-28-28-690 0</inkml:trace>
  <inkml:trace contextRef="#ctx0" brushRef="#br0" timeOffset="-4967.053">24306 13953 460 0,'0'0'0'0,"-4"0"0"0,-2 0 0 0,6 0 18 0,0 0-18 15,1-3 18-15,6-2-18 0,-7 5 18 0,0 0-18 16,7-4 18-16,4-2-18 0,-11 6 8 0,0 0-8 15,10-6 8-15,6 1-8 0,-16 5 0 0,0 0 0 0,10-1 0 16,4-1 0-16,-14 2 14 0,0 0-14 0,16 5 15 16,0 5-15-16,-16-10 44 15,0 0-44-15,17 24 45 0,4 12-45 0,-7 0 49 0,-2 4-49 16,-2-1 49-16,1 0-49 0,-11-39 59 0,0 0-59 0,5 57 60 16,-1 10-60-16,-4-67 46 0,0 0-46 0,-2 68 46 15,-2 6-46-15,-1 1 21 0,-2 4-21 0,5-36 21 16,2-24-21-16,-1 0-19 0,-1-7 19 0,2-4-18 15,0-4 18-15,0-4-145 0,0 0 145 0,3 1-145 16,4-2 145-16,4 1-422 0</inkml:trace>
  <inkml:trace contextRef="#ctx0" brushRef="#br0" timeOffset="-4456.518">24735 14332 169 0,'0'0'0'0,"3"-5"0"0,-3-4 0 0,0 9 99 0,0 0-99 0,2-3 99 15,-1-1-99-15,-1 4 87 0,0 0-87 0,0 0 88 16,0 0-88-16,0 0 57 0,0 0-57 0,0 0 57 15,0 0-57-15,0 0 66 0,2-3-66 0,2 0 66 16,3-1-66-16,0 2 74 0,1-4-74 0,5 1 74 16,0-2-74-16,0 0 76 0,1-2-76 0,1 4 77 15,4-3-77-15,-19 8 40 0,0 0-40 0,27-9 40 16,4 0-40-16,-31 9 32 0,0 0-32 0,37-8 33 0,4 3-33 16,-41 5 7-16,0 0-7 0,42-9 8 15,2 4-8-15,-8-2 10 0,-1 0-10 0,-12 4 11 16,-11 1-11-16,2 0 15 0,-2 1-15 0,-3 1 16 0,-4 1-16 0,2-1-51 15,2 0 51-15,-4 0-51 0,-3 0 51 0,-2 0-168 16,0 0 168-16,0 7-168 0,-4-2 168 16,1 7-546-16</inkml:trace>
  <inkml:trace contextRef="#ctx0" brushRef="#br0" timeOffset="-4192.683">24858 14488 673 0,'0'0'0'0,"9"-3"0"16,5-4 0-16,-14 7 80 0,0 0-80 0,9-2 81 15,-1 0-81-15,-8 2 46 0,0 0-46 0,16 4 46 16,5 3-46-16,-21-7 1 0,0 0-1 0,29 5 2 15,8-2-2-15,-37-3-87 0,0 0 87 0,38 0-86 16,4-2 86-16,-42 2-184 0,0 0 184 0,40-3-184 16,-1-4 184-16,39-1-185 0</inkml:trace>
  <inkml:trace contextRef="#ctx0" brushRef="#br0" timeOffset="-3326.236">25996 14063 1020 0,'0'0'0'0,"0"0"-9"0,0 0 9 0,-4-2-8 0,-3-3 8 16,7 5 9-16,0 0-9 0,-5-3 9 16,-2-2-9-16,7 5 3 0,0 0-3 0,-7-4 3 0,-2-1-3 0,9 5-4 15,0 0 4-15,-8-3-4 0,-3-1 4 0,11 4-17 16,0 0 17-16,-10-1-16 0,-2-1 16 0,12 2-4 16,0 0 4-16,-11-2-3 0,-4 2 3 0,15 0-13 15,0 0 13-15,-14 0-12 0,1 2 12 0,13-2-1 16,0 0 1-16,-14 3-1 0,2 1 1 0,12-4 0 15,0 0 0-15,-17 7 0 0,-2 1 0 0,19-8 18 16,0 0-18-16,-16 9 19 0,0 1-19 0,4 0 16 16,2 0-16-16,-1-1 17 0,3-2-17 0,-1 1 10 15,0 1-10-15,4-2 11 0,1-4-11 0,1 6 17 0,-1-4-17 16,-3 12 17-16,-1 9-17 0,3-2 22 0,3 3-22 0,-3-8 23 16,1-7-23-16,4-12 14 0,0 0-14 15,2 27 15-15,5 8-15 0,-7-35 27 0,0 0-27 0,12 32 27 16,5 1-27-16,-17-33 0 0,0 0 0 0,23 26 0 15,3-4 0-15,-26-22-11 0,0 0 11 0,35 12-10 16,7-9 10-16,-42-3-5 0,0 0 5 0,43-5-4 16,6-7 4-16,-49 12 0 15,0 0 0-15,45-14 0 0,-1-1 0 0,-44 15 35 0,0 0-35 0,37-14 36 16,-8-1-36-16,-29 15 53 0,0 0-53 0,23-14 54 16,-6-1-54-16,-5-1 37 0,-6 1-37 0,-3-4 38 15,-5 0-38-15,1-1-1 0,-5-1 1 0,1 6 0 16,0-4 0-16,5 19-39 0,0 0 39 0,-12-19-39 0,-6-3 39 0,18 22-71 15,0 0 71-15,-22-19-70 0,-6-3 70 16,28 22-138-16,0 0 138 0,-30-16-138 0,-3 6 138 0,-30-16-605 16</inkml:trace>
  <inkml:trace contextRef="#ctx0" brushRef="#br0" timeOffset="-2658.508">26644 14294 180 0,'0'0'0'0,"-2"-5"0"16,-1-5 0-16,3 5 0 0,0 1 0 0,0 4 0 16,1-3 0-16,-1 3 22 0,0 0-22 0,0 0 23 15,0 0-23-15,0 0-4 0,0 0 4 0,0 0-3 16,0 0 3-16,0 0-38 0,0 0 38 0,0 0-38 16,0 0 38-16,0 0-37 0</inkml:trace>
  <inkml:trace contextRef="#ctx0" brushRef="#br0" timeOffset="-2284.797">26642 14267 91 0,'0'0'0'16,"0"0"0"-16,0 0 0 0,0 0 26 0,0 0-26 15,0 0 26-15,0 0-26 0,0 0 49 0,0 0-49 0,0 0 49 16,0 0-49-16,0 0 46 0,0 0-46 0,0 0 47 0,0 0-47 0,0 0 65 16,0 0-65-16,0 0 65 0,0 0-65 0,0 0 46 15,0 0-46-15,0 0 47 0,0 0-47 16,0 0 22-16,0 0-22 0,0 0 23 0,0 0-23 0,0 0 30 16,0 0-30-16,0 0 30 0,0 0-30 0,0 0 6 15,0 0-6-15,0 0 6 0,0 0-6 0,0 0 10 16,0 0-10-16,0 0 10 0,0 0-10 0,0 0 15 15,0 0-15-15,0 0 16 0,0 0-16 0,0 0 22 0,0 0-22 16,0 0 23-16,0 0-23 0,0 0 22 0,0 0-22 16,0 0 23-16,5-3-23 0,1-1 15 0,-1 1-15 15,2-1 16-15,0-1-16 0,1 2 18 16,3-2-18-16,3 1 19 0,2 1-19 0,-16 3 15 0,0 0-15 16,19-4 15-16,5 1-15 0,-24 3 9 0,0 0-9 0,28-4 10 15,5 3-10-15,-33 1 9 0,0 0-9 16,33-5 10-16,2-1-10 0,-4 1 15 0,-1 0-15 0,-9 3 15 15,-5 2-15-15,1 0 8 0,0 0-8 0,-4 0 8 16,-3 0-8-16,-1-1 1 0,-1-3-1 0,-2 4 1 16,-3 0-1-16,1 0-46 0,1 0 46 0,-2 2-45 15,-1-2 45-15,-2 0-112 0,5-2 112 16,-5 2-112-16,0-3 112 0,0 3-141 0,0 0 141 0,0 0-141 16,0 0 141-16,0 0-207 0</inkml:trace>
  <inkml:trace contextRef="#ctx0" brushRef="#br0" timeOffset="-1902.727">26999 14087 158 0,'0'0'0'0,"7"3"0"0,5 8 0 0,-12-11 53 16,0 0-53-16,0 0 53 0,-8-9-53 0,8 9 60 15,0 0-60-15,-6-5 60 0,0 0-60 0,6 5 47 0,0 0-47 16,-6-5 47-16,1 3-47 0,5 2 38 16,0 0-38-16,-3-5 38 0,3 2-38 0,0 3 34 0,0 0-34 15,5-4 35-15,5 2-35 0,-10 2 7 0,0 0-7 0,12 0 8 16,6 0-8-16,-18 0 12 0,0 0-12 16,19 6 12-16,2 2-12 0,-21-8 24 15,0 0-24-15,17 5 25 0,1 2-25 0,-18-7 42 0,0 0-42 0,15 9 42 16,1-1-42-16,-5 2 43 0,-3-3-43 0,-1 0 44 15,-1 0-44-15,-3 0 41 0,-1 1-41 0,-1-2 41 16,-1-1-41-16,-1 0 1 0,-3-2-1 0,-1 6 2 16,-2 3-2-16,-3 2-50 0,-4 3 50 0,8-9-50 15,6-4 50-15,0-4-124 0,0 0 124 0,-15 10-124 16,-10 2 124-16,25-12-118 0,0 0 118 0,-21 10-117 16,-1-1 117-16,-22 10-199 0</inkml:trace>
  <inkml:trace contextRef="#ctx0" brushRef="#br0" timeOffset="52611.322">27961 13316 718 0,'0'0'0'0,"0"0"0"0,-23 43 0 0,23-43 102 0,0 0-102 0,0 0 102 15,9-10-102-15,-9 10 80 0,0 0-80 0,7-12 81 16,0-4-81-16,-7 16 56 0,0 0-56 0,3-17 56 16,1-3-56-16,-4 20 39 0,0 0-39 0,2-19 40 15,-1 0-40-15,-1 19 24 0,0 0-24 0,0-17 25 16,0 1-25-16,0 16 35 0,0 0-35 0,-1-12 35 15,-1 0-35-15,2 12 37 0,0 0-37 0,-2-12 37 16,0 6-37-16,2 6 15 0,0 0-15 0,-1-6 15 16,-3 3-15-16,4 3-53 0,0 0 53 0,-3-3-52 15,1 1 52-15,2 2-67 0,0 0 67 0,-4-2-66 16,3 2 66-16,1 0-77 0,0 0 77 0,0 0-77 16,-4 4 77-16,4-4-59 0,0 0 59 0,-2 15-58 15,2 6 58-15,-1 6-42 0,-3 7 42 0,4 2-41 0,2 4 41 16,-2-40-29-16,0 0 29 0,3 58-29 0,1 17 29 0,1-5-24 15,2 8 24-15,-2 9-23 0,1 9 23 16,-6-96-4-16,0 0 4 0,8 94-4 0,3 4 4 16,-4-25 1-16,0-13-1 0,1-20 1 0,1-20-1 15,0 1 46-15,1-2-46 0,-1-7 47 0,0-4-47 0,-4 1 44 16,4 1-44-16,1-5 44 0,1 0-44 16,-11-5 30-16,0 0-30 0,15 2 30 0,4-4-30 0,-19 2 0 15,0 0 0-15,18-10 0 0,1-7 0 0,-19 17 0 16,0 0 0-16,19-21 1 0,0-4-1 0,-19 25 6 0,0 0-6 15,18-26 6-15,-1-3-6 0,-17 29 21 0,0 0-21 16,18-28 21-16,-1 3-21 0,-17 25 22 0,0 0-22 0,17-24 23 16,1 3-23-16,-18 21 15 0,0 0-15 0,17-17 16 15,1 2-16-15,-18 15 1 16,0 0-1-16,15-11 2 0,-1 6-2 0,-14 5-1 0,0 0 1 0,14-5 0 16,-2 3 0-16,-12 2-4 0,0 0 4 0,11 4-3 15,-1 3 3-15,-10-7 1 0,0 0-1 0,9 12 1 16,-2 3-1-16,-7-15 35 0,0 0-35 0,5 21 35 15,-1-2-35-15,-4 4 41 0,-2 3-41 0,0-10 42 16,2-10-42-16,-1 3 17 0,-3 0-17 0,-5 8 17 16,-1 7-17-16,-2 0 22 0,-2-2-22 0,5-8 23 15,4-6-23-15,5-8-9 0,0 0 9 0,-12 11-9 0,-4 1 9 16,16-12-62-16,0 0 62 0,-18 6-62 16,-2 1 62-16,20-7-121 0,0 0 121 0,-27 4-120 0,-4-4 120 15,-26 3-669-15</inkml:trace>
  <inkml:trace contextRef="#ctx0" brushRef="#br0" timeOffset="53101.317">28567 14214 315 0,'0'0'0'0,"-9"-2"0"0,-6 0 0 0,15 2 42 0,0 0-42 15,0 0 42-15,3-1-42 0,-3 1 21 16,0 0-21-16,4 0 21 0,-1 0-21 0,-3 0 24 16,0 0-24-16,4 0 25 0,-1-2-25 0,-3 2 5 0,0 0-5 0,0 0 6 15,4-2-6-15,-4 2 15 0,0 0-15 0,0 0 16 16,0 0-16-16,0 0 23 0,-4-1-23 0,4 1 24 16,0-4-24-16,0 4 22 0,0 0-22 0,0 0 22 15,0 0-22-15,0 0 24 0,-3 2-24 0,3-2 25 16,0 0-25-16,0 0 33 0,-4 2-33 0,4-2 34 15,-2 3-34-15,1 0 36 0,-1 1-36 0,0-1 36 16,2 1-36-16,0-4 44 0,0 0-44 0,-3 13 44 16,-1 8-44-16,4-21 28 0,0 0-28 0,-1 22 28 15,-1 6-28-15,2-28 0 0,0 0 0 0,2 24 0 16,3 0 0-16,-5-24-6 0,0 0 6 0,10 20-5 16,4-3 5-16,-14-17-26 0,0 0 26 0,19 7-25 0,6-9 25 15,-25 2-8-15,0 0 8 0,26-6-7 0,3-8 7 16,-29 14 3-16,0 0-3 0,25-16 3 0,-3-4-3 15,-22 20 48-15,0 0-48 0,16-19 49 0,-4-2-49 0,-12 21 50 16,0 0-50-16,7-18 51 0,-3-1-51 16,-4 19 32-16,0 0-32 0,-4-17 33 0,-4 1-33 0,8 16-1 15,0 0 1-15,-20-15-1 0,-6 1 1 0,26 14-137 16,0 0 137-16,-26-12-136 0,-2 5 136 0,28 7-187 16,0 0 187-16,-28-15-187 0,-1-1 187 0,-29-13-267 15</inkml:trace>
  <inkml:trace contextRef="#ctx0" brushRef="#br0" timeOffset="53434.428">29004 13899 1009 0,'0'0'0'0,"-7"-2"0"16,-3 0 0-16,10 2 122 0,0 0-122 0,0 0 122 16,7-2-122-16,-7 2 65 0,0 0-65 0,12 0 66 15,7-1-66-15,-19 1 10 0,0 0-10 0,32-2 11 16,10-1-11-16,-1 1-34 0,5-2 34 0,-13 4-34 16,-5 0 34-16,-28 0-34 0,0 0 34 0,34 2-33 0,6 2 33 15,-40-4-17-15,0 0 17 0,35 3-16 0,0 0 16 16,-35-3-7-16,0 0 7 0,32 4-6 0,-1 1 6 0,-31-5-16 15,0 0 16-15,26 5-15 0,-3 0 15 16,-23-5-78-16,0 0 78 0,17 5-77 0,-5 1 77 0,-12-6-128 16,0 0 128-16,2 8-128 0,-9 4 128 15,2 9-495-15</inkml:trace>
  <inkml:trace contextRef="#ctx0" brushRef="#br0" timeOffset="53633.894">29180 14202 953 0,'0'0'0'0,"11"0"0"0,5-2 0 0,-16 2 138 0,0 0-138 15,20 0 139-15,7-2-139 0,-3 1 116 0,0-3-116 16,-6 4 117-16,-4 0-117 0,3-3 47 0,1 1-47 0,2-1 48 16,5-4-48-16,-25 7-91 0,0 0 91 0,29-16-91 15,8-4 91-15,29-16-950 0</inkml:trace>
  <inkml:trace contextRef="#ctx0" brushRef="#br0" timeOffset="54056.517">30593 13842 830 0,'0'0'0'0,"-8"2"0"0,-8 1 0 16,16-3 102-16,0 0-102 0,0 0 103 16,0 0-103-16,0 0 53 0,0 0-53 0,0 0 53 0,2-5-53 0,-2 5 9 15,0 0-9-15,-11-5 10 0,-8 0-10 16,19 5 1-16,0 0-1 0,-23-5 2 0,-5 1-2 0,28 4 0 16,0 0 0-16,-31-5 0 0,-2 3 0 0,3 1-1 15,3 1 1-15,11 0 0 0,7 1 0 0,2 1 4 16,2-2-4-16,-13 7 5 0,-8 2-5 0,4 1 44 15,-1 0-44-15,9-1 44 0,7-8-44 0,7-1 32 0,0 0-32 16,-14 19 32-16,-1 10-32 16,15-29 33-16,0 0-33 0,-9 35 34 0,4 6-34 0,6-4 22 0,6 1-22 15,6-5 23-15,2-6-23 16,4-5 28-16,4-5-28 0,3-1 28 0,2-6-28 16,-28-10 7-16,0 0-7 0,40 5 7 0,7-5-7 0,-47 0 27 0,0 0-27 0,49-7 27 15,5-3-27-15,-11 3 75 0,-4-1-75 0,-11 1 76 16,-7-3-76-16,-21 10 67 15,0 0-67-15,17-14 68 0,-5-2-68 0,-12 16-10 0,0 0 10 0,-2-27-9 16,-10-7 9-16,12 34-122 0,0 0 122 0,-56-43-122 16,-31-7 122-16,-55-42-1096 0</inkml:trace>
  <inkml:trace contextRef="#ctx0" brushRef="#br0" timeOffset="58236.975">23132 15701 707 0,'0'0'0'0,"-2"-12"0"16,-1-10 0-16,3 22 100 0,0 0-100 0,-2-23 101 15,2-4-101-15,0 27 52 0,0 0-52 0,-2-24 52 16,0 2-52-16,2 22 55 0,0 0-55 0,-5-21 56 16,2 2-56-16,3 19 47 0,0 0-47 0,-11-19 48 15,1 2-48-15,10 17 34 0,0 0-34 0,-14-13 35 16,0 2-35-16,14 11 27 0,0 0-27 0,-25-7 27 16,-8 1-27-16,33 6 1 0,0 0-1 0,-29 1 2 0,-8 4-2 15,37-5 0-15,0 0 0 0,-35 12 0 0,0 4 0 16,35-16-3-16,0 0 3 0,-29 20-3 0,4 6 3 0,25-26-23 15,0 0 23-15,-19 34-22 0,4 6 22 16,15-40-39-16,0 0 39 0,-4 44-38 0,9 8 38 0,-5-52-60 16,0 0 60-16,20 53-59 0,9 2 59 0,-29-55-117 15,0 0 117-15,49 63-116 0,17 7 116 0,-66-70-98 16,0 0 98-16,61 65-98 0,4-3 98 0,-65-62-38 16,0 0 38-16,64 58-38 0,2-5 38 0,-66-53 13 15,0 0-13-15,59 48 14 0,-3-5-14 0,-56-43 72 16,0 0-72-16,37 33 72 0,-16-11-72 0,-21-22 68 0,0 0-68 15,17 21 69-15,-6-4-69 0,-11-17 73 0,0 0-73 16,5 19 73-16,-5-1-73 0,0-18 44 16,0 0-44-16,-16 21 45 0,-10 1-45 0,26-22 3 0,0 0-3 15,-37 14 3-15,-10-4-3 0,47-10-32 0,0 0 32 0,-47 0-32 16,0-10 32-16,47 10-121 0,0 0 121 0,-45-21-120 16,5-8 120-16,40 29-138 0,0 0 138 0,-47-61-137 15,-2-25 137-15,-47-61-327 0</inkml:trace>
  <inkml:trace contextRef="#ctx0" brushRef="#br0" timeOffset="58550.317">23444 15228 942 0,'0'0'0'0,"-13"7"0"0,-7 5 0 0,20-12 109 15,0 0-109-15,0 0 109 0,6 0-109 0,-6 0 87 16,0 0-87-16,6-2 88 0,-1 0-88 0,-5 2 38 16,0 0-38-16,3-1 38 0,1 1-38 15,-4 0 0-15,0 0 0 0,0 0 1 0,2 7-1 0,-2-7 0 16,0 0 0-16,0 17 0 0,-2 8 0 0,2-25-5 16,0 0 5-16,3 33-4 0,3 8 4 0,2-2-1 15,-2 1 1-15,-3-11-1 0,1-7 1 0,-4-22-9 16,0 0 9-16,5 36-8 0,3 7 8 0,-8-43-44 15,0 0 44-15,6 38-44 0,-3-4 44 0,-3-34-104 0,0 0 104 16,4 27-103-16,-3-4 103 16,-1-23-172-16,0 0 172 0,4 15-171 15,1-6 171-15,6 15-457 0</inkml:trace>
  <inkml:trace contextRef="#ctx0" brushRef="#br0" timeOffset="58768.218">23644 15182 763 0,'0'0'0'0,"-2"7"0"15,-1 3 0-15,3-10 84 0,0 0-84 0,0 7 84 16,3 0-84-16,-3-7 46 0,0 0-46 0,5 22 46 16,-1 9-46-16,-4-31-7 0,0 0 7 0,3 39-6 0,1 11 6 15,-4-50-89-15,0 0 89 0,5 55-89 0,0 5 89 16,-5-60-168-16,0 0 168 0,2 61-167 0,0 4 167 0,3 62-271 15</inkml:trace>
  <inkml:trace contextRef="#ctx0" brushRef="#br0" timeOffset="59544.539">23506 16583 852 0,'0'0'0'0,"0"-12"94"16,0-10-94-16,2 6 94 0,2 3-94 0,-3 1 63 15,3 0-63-15,-1 1 64 0,-3 3-64 0,0-1 18 16,0-1-18-16,0 1 19 0,-3 3-19 0,3-3-1 15,3 0 1-15,-3 3 0 0,2-1 0 0,-2 2-10 0,-2 0 10 16,2 1-10-16,-3 1 10 0,3 3-5 16,0-4 5-16,0 4-5 0,3-3 5 0,-3 3-1 15,2 0 1-15,-2 0 0 0,0 0 0 0,0 0-1 0,0 0 1 16,0 0 0-16,0 0 0 0,0 0 0 0,0 0 0 0,0 0 0 16,0 0 0-16,0 0 0 0,0 0 0 0,0 0 0 15,0 0 0-15,0 0 0 0,0 0 0 0,0 0 0 16,0 0 0-16,0 0-2 0,0 0 2 0,0 0-1 15,0 0 1-15,0 0 0 16,0 0 0-16,0 0 0 0,0 0 0 0,0 0-2 0,2 3 2 0,-2-3-1 16,3 2 1-16,-3-2-1 0,4 5 1 0,-3-1-1 15,-1-3 1-15,0 4 0 0,2 0 0 0,0 6 0 16,3 2 0-16,-5-13 10 0,0 0-10 0,0 31 10 16,4 14-10-16,-4-45 26 0,0 0-26 0,5 53 26 15,4 10-26-15,-4-6 21 0,-2-2-21 16,3-7 21-16,0-4-21 0,-2-3 5 0,1-3-5 15,0-9 5-15,-1-5-5 0,-4-24-16 0,0 0 16 0,7 31-15 0,0 3 15 16,-7-34-136-16,0 0 136 0,7 24-136 0,-5-7 136 16,6 24-644-16</inkml:trace>
  <inkml:trace contextRef="#ctx0" brushRef="#br0" timeOffset="60405.44">23444 14803 583 0,'0'0'0'0,"0"0"0"0,3-5 0 0,-3 5 71 16,0 0-71-16,0-5 71 0,0 0-71 0,-2 0 39 15,1-2-39-15,-3 2 40 0,-1-2-40 0,1 2 13 16,1-1-13-16,-1 1 13 0,3 0-13 0,1 5 6 0,0 0-6 0,-4-5 7 16,-1 0-7-16,5 5 6 0,0 0-6 15,-5-5 7-15,0 1-7 0,5 4 22 16,0 0-22-16,-6-3 23 0,3-1-23 0,3 4 13 0,0 0-13 0,-5-3 13 16,-1 1-13-16,6 2 27 0,0 0-27 0,-5-1 27 15,2-1-27-15,3 2 20 0,0 0-20 0,-6 0 20 16,3 0-20-16,3 0 26 0,0 0-26 0,-4 0 26 15,3 2-26-15,1-2 22 0,0 0-22 0,-4 3 23 16,3 2-23-16,1-5 25 0,0 0-25 16,-2 7 26-16,-5 3-26 0,7-10 33 0,0 0-33 0,-7 9 33 15,-2 3-33-15,9-12 19 0,0 0-19 0,-9 14 20 16,2 1-20-16,7-15 29 0,0 0-29 0,-7 19 29 16,0 3-29-16,7-22 20 0,0 0-20 0,-3 24 20 15,1 0-20-15,2-24 35 0,0 0-35 0,5 28 36 16,4-1-36-16,-9-27-37 0,0 0 37 0,14 22-36 0,7-1 36 15,-21-21-39-15,0 0 39 0,23 12-39 0,3-5 39 16,-26-7-17-16,0 0 17 0,24 0-16 0,1-9 16 16,-25 9 15-16,0 0-15 0,17-14 16 15,-3-5-16-15,-14 19 50 0,0 0-50 0,9-25 51 0,-4-6-51 0,-5 31 41 16,0 0-41-16,3-29 41 0,1-2-41 0,-4 7 30 16,0 3-30-16,-2 4 30 0,0 4-30 15,-1 1-4-15,-2 3 4 0,-2 0-3 0,0 1 3 0,7 8-114 16,0 0 114-16,-25 0-114 0,-11 5 114 0,36-5-75 15,0 0 75-15,-40-5-75 0,-7-4 75 0,-40-4-783 16</inkml:trace>
  <inkml:trace contextRef="#ctx0" brushRef="#br0" timeOffset="61197.964">24470 15504 393 0,'0'0'0'0,"-6"-4"0"16,0 3 0-16,6 1 33 0,0 0-33 0,-6-2 34 15,1 0-34-15,5 2 24 0,0 0-24 0,-7-1 25 16,-2 1-25-16,-1 1 14 0,-4 1-14 0,5-2 15 0,2 0-15 15,-1 0 13-15,-3 0-13 0,1 2 13 16,1-1-13-16,9-1 15 0,0 0-15 0,-23 6 15 16,-8-1-15-16,31-5 9 0,0 0-9 0,-26 7 9 0,0 1-9 15,26-8 16-15,0 0-16 0,-32 17 17 0,-4 7-17 16,36-24 14-16,0 0-14 0,-33 33 15 0,1 8-15 0,32-41 9 16,0 0-9-16,-29 51 9 0,4 13-9 0,4-3 4 15,2 6-4-15,4 7 4 0,1 5-4 0,14-79 7 16,0 0-7-16,-7 89 7 0,5 7-7 0,4-19 13 15,5-9-13-15,-4-28 13 0,2-22-13 16,4 8 3-16,-4-2-3 0,7 0 4 0,4 0-4 0,-16-24-27 16,0 0 27-16,21 17-27 0,5-3 27 0,-26-14-100 15,0 0 100-15,33 2-100 0,6-9 100 0,32 2-285 16</inkml:trace>
  <inkml:trace contextRef="#ctx0" brushRef="#br0" timeOffset="61415.386">24510 15886 158 0,'0'0'0'0,"0"0"0"15,-5 2 0-15,-1-1-59 0</inkml:trace>
  <inkml:trace contextRef="#ctx0" brushRef="#br0" timeOffset="61979.81">24480 15865 191 0,'0'0'0'0,"0"0"0"0,4 2 0 0,-4-2 96 15,0 0-96-15,0 0 96 0,0 0-96 0,0 0 88 16,0 0-88-16,0 0 88 0,0 0-88 0,0 0 62 15,0 0-62-15,0 0 63 0,0 0-63 0,0 0 33 16,0 0-33-16,0 0 34 0,0 0-34 0,0 0 4 16,0 0-4-16,0 0 4 0,0 0-4 0,0 0 9 0,0 0-9 15,0 0 9-15,0 0-9 0,0 0 7 0,0 0-7 16,0 0 8-16,0 0-8 0,0 0 14 0,0 0-14 16,0 0 15-16,0 0-15 0,0 0 22 0,0 0-22 15,0 0 23-15,0 0-23 0,0 0 8 0,0 0-8 0,0 0 8 16,0 0-8-16,0 0 17 0,0 0-17 0,0 0 17 15,0 0-17-15,0 0 15 0,0 0-15 0,0 0 15 16,0 0-15-16,0 0 9 0,0 0-9 0,0 0 9 16,0 0-9-16,0 0 16 0,0 0-16 0,0 0 17 15,0 0-17-15,0 0 14 0,0 0-14 0,0 0 15 16,0 0-15-16,0 0 15 0,0 0-15 0,0 0 16 16,0 0-16-16,0 0 4 0,0 0-4 0,0 0 5 15,-2 5-5-15,-2 4 22 0,1 1-22 0,-1 4 22 16,1 1-22-16,-4 7 21 0,-2 6-21 0,4-11 21 15,3-7-21-15,2-10 33 0,0 0-33 0,-12 28 34 0,-4 6-34 16,16-34 19-16,0 0-19 0,-10 27 20 16,0-3-20-16,10-24 36 0,0 0-36 0,-9 19 36 15,4-5-36-15,5-14 12 0,0 0-12 0,-6 10 13 0,3-3-13 0,3-7 2 16,0 0-2-16,-2 5 2 0,2-1-2 0,0-4 2 16,0 0-2-16,5 3 2 0,-1 0-2 0,-4-3-1 15,0 0 1-15,9 2 0 16,1 0 0-16,-10-2-2 0,0 0 2 0,10 2-1 0,1-2 1 0,-11 0-5 15,0 0 5-15,12 1-5 0,4-1 5 0,-16 0-32 16,0 0 32-16,19 2-32 0,4 0 32 16,-23-2-34-16,0 0 34 0,24 0-33 0,4-2 33 0,-28 2-49 0,0 0 49 15,24-2-49-15,4-1 49 0,-28 3-81 16,0 0 81-16,21-4-81 0,-2 1 81 0,-19 3-134 0,0 0 134 16,14-2-134-16,-5 1 134 0,14-3-424 0</inkml:trace>
  <inkml:trace contextRef="#ctx0" brushRef="#br0" timeOffset="62361.396">24543 15913 572 0,'0'0'0'0,"3"5"0"15,4 4 0-15,-7-9 64 0,0 0-64 0,0 0 64 16,0-3-64-16,0 3 49 0,0 0-49 0,0-4 49 16,-1 1-49-16,1 3 0 0,0 0 0 0,-2-4 1 15,2 1-1-15,0 3 0 0,0 0 0 0,0 0 0 0,0-4 0 16,0 4 0-16,0 0 0 0,0 0 0 0,0 0 0 16,0 0 23-16,0 0-23 0,0 0 24 0,0 0-24 0,0 0 38 15,0 0-38-15,0 4 39 0,2 3-39 0,-2-7 22 16,0 0-22-16,3 19 23 0,2 10-23 0,-5-29 36 15,0 0-36-15,7 46 37 16,2 14-37-16,-9-60 21 0,0 0-21 0,7 67 21 0,0 8-21 0,-7-75 28 16,0 0-28-16,7 74 28 0,0-1-28 0,-7-73 21 15,0 0-21-15,9 77 21 0,3 4-21 0,-12-81 0 0,0 0 0 16,8 50 0-16,-1-21 0 0,-7-29-82 16,0 0 82-16,7 19-81 0,-1-16 81 0,-6-3-80 15,0 0 80-15,0-19-80 0,-6-18 80 0,1-20-564 0</inkml:trace>
  <inkml:trace contextRef="#ctx0" brushRef="#br0" timeOffset="62799.222">24630 15649 359 0,'0'0'0'0,"0"0"0"16,3-6 0-16,-3 6 28 0,0 0-28 0,0 0 28 0,2-4-28 16,-2 4 0-16,0 0 0 0,0 0 0 0,5-3 0 15,-5 3-10-15,0 0 10 0,2-2-9 0,2 0 9 0,-4 2 1 16,0 0-1-16,5-1 2 0,2 1-2 0,-7 0 55 15,0 0-55-15,12 5 56 0,4 2-56 0,-16-7 90 16,0 0-90-16,22 22 91 0,3 12-91 0,-25-34 82 16,0 0-82-16,24 43 82 0,2 10-82 15,-3 0 77-15,-7 4-77 0,-2-11 77 0,-4-5-77 16,-10-41 52-16,0 0-52 0,9 57 53 0,-2 6-53 0,-7-63 50 0,0 0-50 16,5 75 51-16,-3 9-51 0,-2-27 21 15,0-18-21-15,0-11 21 0,-2-16-21 0,2 1-2 0,0-4 2 16,0-4-2-16,0-3 2 0,-2 1-102 15,0 1 102-15,2-4-102 0,2-4 102 0,-2 4-118 0,0 0 118 0,5-22-118 16,2-12 118-16,6-23-521 0</inkml:trace>
  <inkml:trace contextRef="#ctx0" brushRef="#br0" timeOffset="63096.429">25046 15906 729 0,'0'0'0'0,"0"0"0"16,-3-5 0-16,3 5 75 0,0 0-75 0,5-5 75 0,6 3-75 0,-11 2 53 16,0 0-53-16,15-1 54 0,8-3-54 0,-23 4 2 15,0 0-2-15,31-5 2 0,8 0-2 0,-39 5 7 16,0 0-7-16,40-9 7 0,3-1-7 0,-43 10 6 15,0 0-6-15,44-8 6 0,3-1-6 0,-47 9 3 16,0 0-3-16,47-5 3 0,3 0-3 0,-50 5 2 16,0 0-2-16,47-4 2 0,0 1-2 0,-47 3-1 15,0 0 1-15,42-2 0 0,-5 2 0 0,-37 0-74 16,0 0 74-16,28 0-73 0,-7 2 73 0,-21-2-167 16,0 0 167-16,15 3-167 0,-4 1 167 0,15 3-307 15</inkml:trace>
  <inkml:trace contextRef="#ctx0" brushRef="#br0" timeOffset="63322.824">25295 16131 225 0,'0'0'0'16,"18"-7"0"-16,13-5 0 0,-31 12 71 0,0 0-71 0,4-2 72 15,-15 6-72-15,11-4 84 0,0 0-84 0,-5 3 84 16,0 1-84-16,5-4 77 0,0 0-77 0,0 0 77 15,9-6-77-15,1 3 57 0,6 0-57 0,-2-3 57 16,0-2-57-16,-14 8 5 0,0 0-5 0,20-9 6 16,8-3-6-16,-28 12-80 0,0 0 80 0,30-10-80 0,5-2 80 15,-35 12-109-15,0 0 109 0,33-24-108 16,0-9 108-16,33-21-242 0</inkml:trace>
  <inkml:trace contextRef="#ctx0" brushRef="#br0" timeOffset="63795.564">26097 15747 785 0,'0'0'0'0,"-12"0"0"0,-9 0 0 0,21 0 87 15,0 0-87-15,-4 0 87 0,8 0-87 0,-4 0 5 0,0 0-5 16,0 0 6-16,7 2-6 0,-7-2-5 0,0 0 5 15,3 2-5-15,-1-2 5 0,-2 0-22 0,0 0 22 0,0 0-22 16,0 0 22-16,0 0 2 0,0 0-2 0,0 0 2 16,0 0-2-16,0 0 27 0,0 0-27 0,-4 1 27 15,-1 3-27-15,5-4 32 0,0 0-32 16,-10 8 33-16,-2 4-33 0,12-12 13 0,0 0-13 0,-16 16 14 16,-3 2-14-16,19-18 37 0,0 0-37 0,-19 26 37 15,-1 7-37-15,20-33 12 0,0 0-12 0,-17 32 12 16,0 3-12-16,17-35 19 0,0 0-19 0,-16 41 20 15,4 3-20-15,12-44 3 0,0 0-3 0,-9 41 4 16,2-1-4-16,7-40 3 0,0 0-3 0,2 37 3 16,8-2-3-16,-10-35-1 0,0 0 1 0,23 18 0 15,13-9 0-15,-36-9-9 0,0 0 9 0,44-3-8 16,7-14 8-16,-6-1-5 0,0-6 5 0,-5 0-4 16,-3-3 4-16,-37 27 10 0,0 0-10 0,36-31 10 0,-1-3-10 0,-35 34 41 15,0 0-41-15,28-36 41 0,-4-2-41 16,-24 38 38-16,0 0-38 0,16-39 38 15,-5-1-38-15,-11 40-8 0,0 0 8 0,-7-37-8 0,-14 1 8 16,21 36-238-16,0 0 238 0,-46-23-237 0,-18 10 237 0,-46-23-538 16</inkml:trace>
  <inkml:trace contextRef="#ctx0" brushRef="#br0" timeOffset="64858.123">26982 15845 203 0,'0'0'0'0,"5"-4"0"0,4-3 0 0,-9 7 1 15,0 0-1-15,2-3 2 0,1 0-2 0,-3 3-1 0,0 0 1 0,0 0 0 16,3-2 0-16,-3 2-2 0,0 0 2 16,0 0-2-16,0 0 2 0,0 0 0 0,0 0 0 15,0 0 0-15,0 0 0 0,0 0 46 0,0 0-46 0,0 0 46 16,0 0-46-16,0 0 111 0,0 0-111 0,0 0 112 16,4 0-112-16,-4 0 152 15,0 0-152-15,10-2 152 0,8-1-152 16,-18 3 111-16,28-7 1 0,10-3-112 0,-38 10 67 0,0 0-67 0,40-9 67 15,7-6-67-15,-47 15 47 0,0 0-47 0,47-11 47 16,4 1-47-16,-51 10 28 0,0 0-28 0,43-7 28 16,-1 2-28-16,-42 5 8 0,0 0-8 0,31-3 9 15,-6 3-9-15,-25 0-13 0,0 0 13 0,19 0-12 16,-5 0 12-16,-14 0-86 0,0 0 86 0,10 1-85 16,-4 1 85-16,-6-2-166 0,0 0 166 0,1 4-166 15,-2 1 166-15,1 0-511 0</inkml:trace>
  <inkml:trace contextRef="#ctx0" brushRef="#br0" timeOffset="65202.78">27149 15555 830 0,'0'0'0'0,"14"7"0"0,9 3 0 0,-15-8 136 15,-6-5-136-15,2 3 137 0,-3 0-137 0,-1 0 82 0,-7 0-82 16,4-4 82-16,1 2-82 0,2 2 38 0,-2-5-38 16,2 5 39-16,0 0-39 0,0 0 1 0,0 0-1 0,4 2 2 15,1 0-2-15,-5-2 4 0,0 0-4 16,14 3 5-16,5 1-5 0,-19-4 0 0,0 0 0 0,23 8 1 16,5 2-1-16,-28-10 11 0,0 0-11 0,26 14 11 15,2 3-11-15,-28-17 24 0,0 0-24 0,24 23 25 16,-3 2-25-16,-21-25 31 15,0 0-31-15,16 33 31 0,-4 5-31 0,-12-38 30 0,0 0-30 16,3 41 30-16,-8 3-30 0,5-44-2 0,0 0 2 0,-10 45-1 16,-13-1 1-16,23-44-77 0,0 0 77 0,-21 40-76 15,-1-4 76-15,22-36-207 0,0 0 207 0,-30 34-207 16,-7-2 207-16,-29 35-624 0</inkml:trace>
  <inkml:trace contextRef="#ctx0" brushRef="#br0" timeOffset="81762.663">27787 15475 102 0,'0'0'0'0,"7"-2"0"15,3-3 0-15,-10 5 52 0,0 0-52 0,5-4 53 16,-3 4-53-16,-2 0 63 0,0 0-63 0,0 0 63 16,0-5-63-16,0 5 52 0,0 0-52 0,0 0 53 15,-5-5-53-15,5 5 40 16,0 0-40-16,-2-5 41 0,2 0-41 0,0 5 28 0,0 0-28 0,0-5 28 15,2 0-28-15,-2 5 24 0,0 0-24 0,3-6 25 16,1 3-25-16,-4 3 15 0,0 0-15 0,5-3 15 16,4-3-15-16,-9 6 10 0,0 0-10 0,10-3 11 15,4 0-11-15,-14 3 1 0,0 0-1 0,16 0 2 0,1 0-2 16,-17 0 9-16,0 0-9 0,16 1 9 16,1 3-9-16,-17-4 0 0,0 0 0 0,16 5 1 15,-2 0-1-15,-14-5 7 0,0 0-7 0,14 9 7 0,-2-1-7 0,-12-8 14 16,0 0-14-16,11 10 15 0,-3 2-15 0,-1 2 14 15,0 2-14-15,-3-3 15 0,-1-1-15 16,-1 2 40-16,0 1-40 0,-2 1 40 0,-2 1-40 0,2-17 30 16,0 0-30-16,-5 26 30 0,-2 6-30 0,7-32 22 15,0 0-22-15,-9 31 23 0,0 0-23 16,9-31 36-16,0 0-36 0,-14 31 36 0,-1 1-36 16,15-32 20-16,0 0-20 0,-14 24 20 0,2-3-20 0,12-21 29 15,0 0-29-15,-16 19 29 0,0-2-29 0,16-17 20 16,0 0-20-16,-14 13 20 0,4-4-20 0,10-9 27 15,0 0-27-15,-11 9 27 0,3-4-27 0,8-5 13 16,0 0-13-16,-9 5 14 0,2-2-14 0,7-3 29 0,0 0-29 0,-5 2 29 16,0 0-29-16,5-2 11 0,0 0-11 0,-4 0 11 15,1 0-11-15,3 0 11 0,0 0-11 0,-4 0 11 16,-1 0-11-16,5 0-1 0,0 0 1 0,-4 0 0 16,1 0 0-16,3 0-17 0,0 0 17 0,0 0-16 15,-4 0 16-15,4 0-26 0,0 0 26 0,0 0-25 16,0 0 25-16,0 0-33 0,0 0 33 0,0 0-33 15,7-2 33-15,-7 2-29 0,0 0 29 0,9 0-29 16,2-2 29-16,-11 2-15 0,0 0 15 0,13 0-15 16,7 2 15-16,-20-2-37 0,0 0 37 0,17 2-36 15,2-1 36 1,-19-1-12-16,0 0 12 0,18 2-12 0,-3-2 12 16,-15 0-36-16,0 0 36 0,16 0-36 0,-2 0 36 0,-14 0-64 0,0 0 64 0,12 0-64 0,0 0 64 15,-12 0-112-15,0 0 112 0,9 0-111 0,0-2 111 16,-9 2-153-16,0 0 153 0,5-1-153 15,0-3 153-15,6-1-114 0</inkml:trace>
  <inkml:trace contextRef="#ctx0" brushRef="#br0" timeOffset="82345.396">28273 15435 91 0,'0'0'0'0,"-4"5"0"15,-3 4 0-15,7-9 51 0,0 0-51 0,0 0 52 16,0 0-52-16,0 0 56 0,0 0-56 0,0 0 57 16,0 0-57-16,0 0 45 0,0 0-45 0,-1 3 45 15,-3 3-45-15,4-6 38 0,0 0-38 0,-9 15 39 16,-3 6-39-16,12-21 40 0,0 0-40 0,-14 27 40 16,-3 7-40-16,17-34 33 0,0 0-33 0,-16 33 34 0,2-1-34 15,14-32 22-15,0 0-22 0,-12 29 23 0,2-1-23 16,10-28 5-16,0 0-5 0,-9 24 6 0,2-4-6 15,7-20 16-15,0 0-16 16,-5 18 17-16,-1-5-17 0,6-13 3 0,0 0-3 0,-3 12 4 0,-1-2-4 0,4-10 6 16,0 0-6-16,-1 9 6 0,-1-4-6 15,2-5 22-15,0 0-22 0,0 7 23 0,2-2-23 0,-2-5 12 16,0 0-12-16,7 7 13 0,5 0-13 0,-12-7 27 16,0 0-27-16,16 5 27 0,3 0-27 0,-19-5 20 15,0 0-20-15,22 5 20 0,3 0-20 0,-25-5 26 16,0 0-26-16,24 6 26 0,2-1-26 0,-26-5 22 15,0 0-22-15,26 5 23 0,1-2-23 0,-27-3 9 0,0 0-9 16,24 4 10-16,-1-3-10 0,-23-1-3 0,0 0 3 16,22 0-3-16,-1 0 3 15,-21 0-71-15,0 0 71 0,19-3-71 0,-3-2 71 0,-16 5-111 16,0 0 111-16,14-9-111 0,-2-1 111 0,-12 10-149 16,0 0 149-16,11-14-148 0,-4-1 148 0,10-14-160 15</inkml:trace>
  <inkml:trace contextRef="#ctx0" brushRef="#br0" timeOffset="82764.037">28496 15324 348 0,'0'0'0'0,"0"15"0"0,-2 9 0 15,2-24 96-15,0 0-96 0,-2 4 96 0,-1-11-96 16,3 7 50-16,0 0-50 0,-2-2 51 0,0-6-51 0,2 8 25 15,0 0-25-15,-1-5 26 0,1 1-26 0,0 4 4 16,0 0-4-16,0 0 4 0,0 0-4 16,0 0 3-16,0 0-3 0,0 0 3 0,-4 2-3 0,4-2 0 15,0 0 0-15,0 0 0 0,-3 2 0 0,3-2-1 16,0 0 1-16,-4 6-1 0,1 3 1 16,3-9-5-16,0 0 5 0,-6 26-4 0,1 13 4 0,0 0 0 15,1 4 0-15,3 2 0 0,2 3 0 0,-1-48 18 16,0 0-18-16,4 61 19 0,3 11-19 0,-5-8 40 15,-2-3-40-15,1-2 40 0,3-6-40 0,-4-53 32 16,0 0-32-16,7 68 33 0,3 9-33 0,-10-77 38 0,0 0-38 0,6 52 39 16,-3-16-39-16,-3-36 15 0,0 0-15 15,3 29 16-15,-1-10-16 0,-2-19 31 0,0 0-31 16,2 15 31-16,0-5-31 0,-2-10-13 16,0 0 13-16,0 9-12 0,-2-6 12 0,2-3-50 0,0 0 50 0,2-6-49 15,-1-10 49-15,-1 16-135 0,0 0 135 0,4-24-134 16,-1-8 134-16,4-25-397 0</inkml:trace>
  <inkml:trace contextRef="#ctx0" brushRef="#br0" timeOffset="83586.741">29039 15384 91 0,'0'0'0'0,"-5"0"0"0,-5 0 0 0,10 0 57 16,0 0-57-16,-4 0 57 0,2 0-57 0,2 0 74 15,0 0-74-15,0 0 75 0,0 0-75 0,0 0 77 0,0 0-77 16,0 0 78-16,-1-4-78 0,1 4 86 0,0 0-86 16,-4-3 87-16,1 0-87 0,3 3 104 15,0 0-104-15,-6-6 104 0,1 1-104 0,5 5 74 16,0 0-74-16,-7-5 75 0,0-3-75 0,7 8 70 0,0 0-70 16,-7-7 70-16,0 2-70 0,7 5 55 0,0 0-55 0,-7-5 55 15,-1 1-55-15,8 4 24 0,0 0-24 0,-9-3 25 16,0 1-25-16,9 2 29 0,0 0-29 0,-12 0 29 15,0 2-29-15,12-2 13 0,0 0-13 0,-14 5 13 16,-2 2-13-16,16-7 10 0,0 0-10 16,-17 10 11-16,-1 4-11 0,18-14 26 0,0 0-26 0,-22 22 26 15,-3 7-26-15,25-29-2 0,0 0 2 0,-19 31-2 16,2 1 2-16,17-32-11 0,0 0 11 0,-12 35-10 16,5 1 10-16,7-36-17 0,0 0 17 0,-4 36-16 15,4-2 16-15,0-34-40 0,0 0 40 16,4 29-39-16,3-5 39 0,-7-24-48 0,0 0 48 0,12 19-47 15,3-4 47-15,-15-15-58 0,0 0 58 0,23 4-58 16,5-11 58-16,-2-5-57 0,0-9 57 0,-7 8-56 0,-5 1 56 0,0-2-26 16,0 0 26-16,-3 0-26 0,-4-1 26 0,0 0 0 15,-2-2 0-15,-2 5 1 0,-1 3-1 0,-2 9 35 16,0 0-35-16,0-14 35 0,0-1-35 16,0 15 42-16,0 0-42 0,-2-14 43 0,1-1-43 15,1 15 41-15,0 0-41 0,-2-14 41 0,0 2-41 0,2 12 18 16,0 0-18-16,-2-12 19 0,1 2-19 0,1 10 21 15,0 0-21-15,-2-11 21 0,-2 1-21 0,4 10 3 16,0 0-3-16,-1-8 4 0,-1-6-4 0,2 14 7 16,0 0-7-16,0-10 8 0,0-2-8 0,0 12 22 0,0 0-22 15,0-9 23-15,0 2-23 0,0 7 2 0,0 0-2 16,0-5 2-16,-2 0-2 0,2 5 3 16,0 0-3-16,0-3 3 0,0 1-3 0,0 2-1 0,0 0 1 0,0 3 0 15,0 6 0-15,0-9-4 0,0 0 4 0,0 25-3 16,2 15 3-16,0-4-1 0,-1 2 1 0,1-13 0 15,-2-6 0-15,2 2-15 0,0-4 15 16,1 5-14-16,1 2 14 0,-4-24-61 0,0 0 61 0,3 19-60 16,1 1 60-16,-4-20-119 0,0 0 119 0,5 18-119 15,3-3 119-15,-8-15-127 0,0 0 127 0,13 9-126 16,2-6 126-16,13 9-453 0</inkml:trace>
  <inkml:trace contextRef="#ctx0" brushRef="#br0" timeOffset="84050.211">29271 15680 550 0,'0'0'0'0,"-10"-1"0"0,-8-3 0 0,18 4 72 16,0 0-72-16,-3-2 73 0,6 4-73 0,-3-2 38 15,0 0-38-15,0 0 39 0,5 0-39 0,-5 0-2 16,0 0 2-16,0 0-2 0,4 0 2 0,-4 0-38 0,0 0 38 16,0 0-38-16,0 0 38 0,0 0-23 15,0 0 23-15,0 0-22 0,0 0 22 0,0 0 2 0,0 0-2 16,0 0 2-16,-4 2-2 0,4-2 51 0,0 0-51 0,0 0 52 16,0 0-52-16,0 0 67 0,0 0-67 0,0 0 68 15,0 0-68-15,0 0 76 0,0 0-76 16,0 0 76-16,0 0-76 0,0 0 57 0,0 0-57 0,0 0 57 15,-3 2-57-15,3-2 41 0,0 0-41 0,0 0 42 16,0 0-42-16,0 0 5 0,0 0-5 0,0 3 6 16,-2 0-6-16,2-3 11 0,0 0-11 0,0 19 11 15,0 12-11-15,0-31 15 0,0 0-15 0,2 38 15 16,0 10-15-16,-2-48 22 0,0 0-22 0,1 48 23 16,3 5-23-16,-4-53 14 0,0 0-14 0,3 53 15 15,1 0-15-15,-4-53 10 0,0 0-10 0,3 45 10 16,-1-6-10-16,-2-39-3 0,0 0 3 0,2 29-3 15,-2-7 3-15,0-22-139 0,0 0 139 0,0 18-139 16,0-7 139-16,0-11-109 0,0 0 109 0,-5-6-109 16,-4-11 109-16,-5-6-583 0</inkml:trace>
  <inkml:trace contextRef="#ctx0" brushRef="#br0" timeOffset="84625.698">29625 15550 270 0,'0'0'0'0,"-4"-5"0"15,-1-4 0-15,5 9 37 0,0 0-37 0,-2-3 37 16,0 1-37-16,2 2 25 0,0 0-25 0,0 0 26 15,4 0-26-15,-4 0 31 0,0 0-31 0,0 0 31 16,0 0-31-16,0 0 1 0,0 0-1 0,0 0 2 0,2 4-2 16,-2-4 30-16,0 0-30 0,0 0 30 0,1 3-30 15,-1-3 57-15,0 0-57 0,0 0 58 0,4 2-58 16,-4-2 64-16,0 0-64 0,3 0 64 16,3-2-64-16,-6 2 76 0,0 0-76 0,8-2 76 15,4 1-76-15,-12 1 95 0,0 0-95 0,16 0 96 0,3 0-96 0,-1 0 66 16,1 1-66-16,-2 1 67 0,1 0-67 0,-1-2 39 15,1 0-39-15,1 0 40 16,0 0-40-16,-3-2 30 0,-1 0-30 0,-3 1 30 0,1-1-30 0,-13 2 7 16,0 0-7-16,15 0 8 0,5 0-8 0,-20 0 10 15,0 0-10-15,19 0 11 0,0 0-11 16,-19 0 1-16,0 0-1 0,16 0 1 0,-3 0-1 0,-13 0-10 16,0 0 10-16,11 2-10 0,-2-1 10 0,-9-1-75 0,0 0 75 15,7 2-74-15,-4-2 74 0,-3 0-129 0,0 0 129 16,0 0-129-16,4 0 129 0,-1 0-650 0</inkml:trace>
  <inkml:trace contextRef="#ctx0" brushRef="#br0" timeOffset="85091.772">29752 15331 1255 0,'0'0'0'0,"9"7"0"0,4 5 0 16,-13-12 148-16,0 0-148 0,4 1 149 0,-8-2-149 0,4 1 111 0,0 0-111 16,0 0 112-16,-5-5-112 0,5 5 61 0,0 0-61 0,-3-2 61 15,-1-2-61-15,4 4-22 0,0 0 22 0,0 0-22 16,-3 0 22-16,3 0-20 0,0 0 20 15,0 7-19-15,2 5 19 0,-2 9-19 0,1 4 19 0,1 3-18 16,1 1 18-16,-1 2-19 0,2 3 19 0,-3-1-18 16,1-1 18-16,-2-32-56 0,0 0 56 0,4 41-56 15,-1 7 56-15,-3-48-174 0,0 0 174 0,9 43-174 16,5 0 174-16,-14-43-126 0,0 0 126 0,19 19-126 16,5-18 126-16,20 20-680 0</inkml:trace>
  <inkml:trace contextRef="#ctx0" brushRef="#br0" timeOffset="88201.368">30285 15297 460 0,'0'0'0'0,"3"-6"0"0,3-2 0 0,-6 8 63 0,0 0-63 16,3-4 64-16,1-1-64 0,-4 5 48 0,0 0-48 16,0 0 49-16,0 0-49 0,0 0 7 0,0 0-7 15,0 0 7-15,5-5-7 0,-5 5 1 0,0 0-1 0,7-7 1 16,3-3-1-16,-10 10 2 0,0 0-2 0,12-15 3 16,2-1-3-16,-14 16 1 0,0 0-1 0,16-15 2 15,1-1-2-15,-17 16 8 0,0 0-8 0,18-13 9 16,-1 1-9-16,-17 12 8 0,0 0-8 0,19-11 9 15,4 3-9-15,-23 8 3 0,0 0-3 0,23-7 4 16,-1 3-4-16,-22 4 0 0,0 0 0 0,23-1 1 16,1 1-1-16,-24 0-3 0,0 0 3 0,23 1-2 15,0 5 2-15,-4-1-14 0,0 2 14 0,-8-2-13 16,-5-2 13-16,1 1-2 0,-1-1 2 0,-1 2-1 16,-2 0 1-16,-3-5-1 0,0 0 1 0,6 11-1 15,1 1 1-15,-7-12 1 0,0 0-1 0,5 15 1 16,0 4-1-16,-5-19 11 0,0 0-11 0,2 26 11 0,-2 6-11 15,0-32 1-15,0 0-1 0,-5 33 2 0,-2 3-2 16,-2-4 1-16,-3 1-1 0,6-16 1 0,3-9-1 0,3-8 0 16,0 0 0-16,-16 19 0 0,-5 4 0 15,21-23 0-15,0 0 0 0,-17 17 0 0,1-2 0 0,16-15 0 16,0 0 0-16,-14 12 1 0,2-3-1 0,12-9 6 16,0 0-6-16,-12 7 6 0,1-2-6 0,11-5 24 15,0 0-24-15,-12 3 25 16,2-1-25-16,10-2 13 0,0 0-13 0,-11 0 13 15,3 0-13-15,8 0 18 0,0 0-18 0,-7-2 19 0,0 0-19 0,7 2 24 0,0 0-24 16,-5-1 25-16,1-1-25 0,4 2 13 0,0 0-13 16,-3-2 13-16,-1 2-13 0,4 0 18 15,0 0-18-15,0 0 19 0,0 0-19 0,0 0 15 0,0 0-15 16,0 0 15-16,5-3-15 0,-5 3 9 0,0 0-9 0,9-2 10 16,5 2-10-16,-14 0 16 0,0 0-16 0,19 0 17 15,5 0-17-15,-1 0 3 0,2 2-3 0,-6 0 4 16,-2-2-4-16,-1 0 2 0,-1 0-2 15,1 0 3-15,-2-2-3 0,2-2-7 0,-1-1 7 0,-2 2-7 16,-3 1 7-16,1-3-69 0,1 0 69 0,-2 0-69 16,1 1 69-16,-11 4-116 0,0 0 116 0,12-7-116 15,2-1 116-15,-14 8-127 0,0 0 127 16,14-16-126-16,1-4 126 0,15-16-236 0</inkml:trace>
  <inkml:trace contextRef="#ctx0" brushRef="#br0" timeOffset="88846.416">30978 14819 438 0,'0'0'0'0,"-3"10"0"0,-2 9 0 0,5-19 105 16,0 0-105-16,-4 3 106 0,1-8-106 0,3 5 79 15,0 0-79-15,-4-3 79 0,1-4-79 0,3 7 59 16,0 0-59-16,-4-4 59 0,1 1-59 0,3 3 23 0,0 0-23 15,-4-2 24-15,1 2-24 0,3 0 0 16,0 0 0-16,-4 0 0 0,-1 2 0 0,5-2-6 0,0 0 6 16,-9 22-5-16,-1 14 5 0,10-36-26 0,0 0 26 0,-7 48-26 15,3 10 26-15,4-58-14 16,0 0 14-16,-3 69-13 0,3 10 13 0,0-79-11 0,0 0 11 0,0 92-11 16,2 14 11-16,-2-106-5 0,0 0 5 0,1 76-4 15,1-16 4-15,-2-60-1 0,0 0 1 0,2 39 0 16,-2-18 0-16,0-21 0 0,0 0 0 0,2 17 1 15,-1-7-1-15,-1-10 0 0,0 0 0 0,4 5 1 16,-1-7-1-16,-3 2 3 16,0 0-3-16,5-10 4 0,1-9-4 0,-6 19 21 0,0 0-21 0,5-18 21 15,2-5-21-15,-7 23 21 0,0 0-21 0,7-20 21 16,0-1-21-16,-7 21 24 0,0 0-24 0,7-19 25 16,2 0-25-16,-9 19 8 0,0 0-8 0,8-15 9 15,1 0-9-15,-9 15 5 0,0 0-5 0,12-16 5 0,4 4-5 16,-16 12 0-16,0 0 0 0,14-13 0 0,-2 2 0 15,-12 11-13-15,0 0 13 0,12-8-12 16,-1 3 12-16,-11 5-41 0,0 0 41 0,10-2-41 0,2 2 41 0,-12 0-31 16,0 0 31-16,11 3-31 0,1 8 31 0,-12-11-4 15,0 0 4-15,12 13-3 0,2 6 3 0,-14-19 0 16,0 0 0-16,10 22 1 16,-1 4-1-16,-5-2 34 0,-4 3-34 0,0-11 34 0,0-2-34 15,-2 1 30-15,-2 0-30 0,-1 1 30 0,0-1-30 16,-4 1 15-16,-3-3-15 0,7-6 15 0,5-3-15 0,0-4 21 15,0 0-21-15,-9 6 21 0,-3 3-21 0,12-9 3 16,0 0-3-16,-16 5 4 0,-3-3-4 0,19-2-2 16,0 0 2-16,-17-2-1 0,1-3 1 0,16 5-37 15,0 0 37-15,-14-9-36 0,4-4 36 0,10 13-42 0,0 0 42 0,-6-16-42 16,6-1 42-16,0 17-136 16,0 0 136-16,7-17-135 0,7-2 135 0,7-17-372 0</inkml:trace>
  <inkml:trace contextRef="#ctx0" brushRef="#br0" timeOffset="89203.458">31313 15509 561 0,'0'0'0'0,"-5"-2"0"16,-6-1 0-16,11 3 130 0,0 0-130 0,0 0 130 15,0-5-130-15,0 5 101 0,0 0-101 0,0 0 102 0,5 0-102 16,-5 0 67-16,0 0-67 0,0 0 68 0,6-2-68 15,-6 2 46-15,0 0-46 0,0 0 47 0,1-3-47 16,-1 3 36-16,0 0-36 0,0 0 36 16,-1-4-36-16,1 4 23 0,0 0-23 0,0 0 24 0,-4-2-24 0,4 2 41 15,0 0-41-15,0 0 41 16,-3 0-41-16,3 0 22 0,0 0-22 0,-2 11 23 0,2 8-23 0,0-19-1 16,0 0 1-16,2 32 0 0,-1 11 0 0,-1-43-2 15,0 0 2-15,6 50-2 0,0 6 2 0,-6-56-12 16,0 0 12-16,9 58-12 0,2 6 12 0,-11-64-40 15,0 0 40-15,8 55-40 0,1-6 40 16,-9-49-53-16,0 0 53 0,5 40-52 0,-1-10 52 0,-4-30-104 0,0 0 104 16,3 24-104-16,-1-8 104 0,-2-16-140 15,0 0 140-15,0-7-140 0,-3-17 140 0,-1-7-502 0</inkml:trace>
  <inkml:trace contextRef="#ctx0" brushRef="#br0" timeOffset="89927.583">31682 15254 113 0,'0'0'0'16,"5"-2"0"-16,2 2 0 0,-7 0 43 0,0 0-43 0,4-3 43 15,-1 1-43-15,-3 2 44 0,0 0-44 16,0 0 44-16,0 0-44 0,0 0 64 0,0 0-64 0,0 0 65 16,0 0-65-16,0 0 52 0,0 0-52 0,0 0 52 15,0 0-52-15,0 0 56 0,0 0-56 0,0 0 56 16,0 0-56-16,0 0 61 0,0 0-61 0,0 0 62 16,0 0-62-16,0 0 57 0,0 0-57 0,0 0 57 15,0 0-57-15,0 0 57 0,0 0-57 0,0 0 57 16,0 0-57-16,0 0 62 0,0 0-62 0,0 0 62 0,0 0-62 15,0 0 68-15,0 0-68 0,0 0 68 0,0 0-68 16,0 0 59-16,0 0-59 0,4-2 60 16,3-1-60-16,-7 3 41 0,0 0-41 0,15-5 41 0,6-4-41 15,-21 9 30-15,0 0-30 0,32-9 30 0,6-3-30 16,-38 12 38-16,0 0-38 0,38-8 39 0,2-1-39 0,-5 4 22 16,-2 0-22-16,-10 3 23 0,-7 1-23 0,-1 1 18 15,-3 0-18-15,-3 0 19 0,-5 1-19 0,1-1 5 16,0 0-5-16,-1 0 5 15,-1 0-5-15,1 0-10 0,-1 2 10 0,-3-2-9 0,4 0 9 0,-4 0-114 16,3 0 114-16,-3 0-114 0,0 0 114 0,0 0-183 16,0 0 183-16,0 0-182 0,-2 5 182 0,1 0-691 0</inkml:trace>
  <inkml:trace contextRef="#ctx0" brushRef="#br0" timeOffset="90248.545">31672 15447 303 0,'0'0'0'0,"15"-10"0"16,10-5 0-16,-25 15 69 0,0 0-69 0,3-4 69 16,-6 8-69-16,3-4 70 0,0 0-70 0,-6 3 71 15,-1 0-71-15,7-3 119 0,0 0-119 0,-5 2 119 16,2 0-119-16,3-2 86 0,0 0-86 0,7 2 86 15,8-2-86-15,-15 0 57 0,0 0-57 0,23 0 57 16,8 0-57-16,-31 0 43 0,0 0-43 0,35-2 43 0,5 0-43 16,-40 2 27-1,0 0-27-15,40-2 27 0,4 2-27 0,-44 0 39 0,0 0-39 0,38-1 40 16,1-1-40-16,-39 2-17 0,0 0 17 0,33 0-17 0,-5-3 17 0,-28 3-132 16,0 0 132-16,26-4-131 0,-4-3 131 0,-22 7-136 15,0 0 136-15,25-10-136 0,-1-4 136 16,25-10-473-16</inkml:trace>
  <inkml:trace contextRef="#ctx0" brushRef="#br0" timeOffset="90973.606">32774 15022 662 0,'0'0'0'0,"0"0"40"0,0 0-40 15,0 0 40-15,0 0-40 0,0 0 0 0,0 0 0 0,0 0 1 16,0 0-1-16,0 0-1 0,0 0 1 0,0 0 0 16,0 0 0-16,0 0-5 0,0 0 5 0,0 0-5 15,-3 2 5-15,3-2 21 0,0 0-21 0,0 0 21 16,-5 4-21-16,5-4 68 0,0 0-68 0,-4 0 69 15,2 0-69-15,2 0 68 0,0 0-68 0,-3 1 68 0,-1 1-68 16,4-2 66-16,0 0-66 0,-5 2 66 16,0-1-66-16,5-1 38 0,0 0-38 0,-7 2 38 15,0 2-38-15,7-4 36 0,0 0-36 0,-9 5 36 0,-1 3-36 16,-2 1 22-16,-4-1-22 0,9-2 23 16,4-5-23-16,-1 1 10 0,4-2-10 0,-5 7 10 0,-2 1-10 15,-5 4 0-15,-4 0 0 0,7-1 0 0,6-5 0 0,-4 3 10 16,0 0-10-16,5-4 11 0,2-2-11 0,0-3 33 15,0 0-33-15,-2 9 33 0,-1 3-33 0,3-12 9 16,0 0-9-16,-4 12 10 0,-1 0-10 0,5-12 37 16,0 0-37-16,-5 12 37 0,2 1-37 15,3-13 5-15,0 0-5 0,-4 14 6 0,1-2-6 0,3-12 36 0,0 0-36 16,-2 16 36-16,4 1-36 16,-2-17 18-16,0 0-18 0,1 17 18 0,5 2-18 0,-6-19 10 15,0 0-10-15,10 15 11 0,4 2-11 0,-14-17 18 0,0 0-18 0,16 9 19 16,1-1-19-16,-17-8 8 0,0 0-8 0,17 5 8 15,3-1-8-15,-20-4 0 16,0 0 0-16,22 0 0 0,3-2 0 0,-25 2-2 0,0 0 2 16,26-5-1-16,2-4 1 0,-28 9-2 0,0 0 2 0,26-10-1 15,0-5 1-15,-26 15-2 0,0 0 2 0,23-14-1 16,-3 0 1-16,-20 14 3 0,0 0-3 0,16-12 4 16,-2 2-4-16,-14 10 44 0,0 0-44 15,9-8 44-15,-2-1-44 0,-7 9 71 0,0 0-71 0,5-9 72 16,-3 1-72-16,-1-4 52 0,1-2-52 0,-2 2 53 15,0 4-53-15,0 8 41 0,0 0-41 0,-3-24 41 16,-4-6-41-16,2 5 0 0,-2-8 0 0,1 9 1 16,1 2-1-16,5 22-51 0,0 0 51 0,-10-26-50 15,-6-3 50-15,16 29-130 0,0 0 130 0,-30-29-129 0,-10 0 129 16,40 29-129-16,0 0 129 0,-61-31-129 0,-15-3 129 16,-62-31-1081-16</inkml:trace>
  <inkml:trace contextRef="#ctx0" brushRef="#br0" timeOffset="94687.492">27876 16583 113 0,'0'0'0'0,"0"0"54"0,0 0-54 0,17-2 54 15,11-3-54-15,-28 5 47 0,0 0-47 0,26-5 47 16,4-3-47-16,-3 1 49 0,3 2-49 0,-2-1 49 16,-2 0-49-16,-26 6 22 0,0 0-22 0,37-6 23 15,6 0-23-15,-43 6 19 0,0 0-19 0,51-4 20 16,8-4-20-16,-5 2 34 0,-2 1-34 0,-1-2 35 15,-2 1-35-15,-49 6 10 0,0 0-10 0,61-9 11 16,8-1-11-16,6 1 36 0,5 1-36 0,-21 4 37 16,-10 6-37-16,-49-2 12 0,0 0-12 0,75-4 12 0,12 1-12 0,-8 3 29 15,-1 0-29-15,-10-2 29 0,-7 1-29 0,-61 1 6 16,0 0-6-16,89-9 6 16,17-6-6-16,-14 3 34 0,-3-2-34 0,-9 2 35 0,-6-2-35 15,-74 14 5-15,0 0-5 0,94-15 5 0,14-4-5 0,-108 19 10 16,0 0-10-16,108-19 10 0,7 0-10 0,-115 19 16 15,0 0-16-15,118-17 17 0,4 2-17 0,-122 15 13 16,0 0-13-16,126-16 14 0,4 1-14 0,-130 15 4 0,0 0-4 16,133-16 5-16,1 3-5 0,-134 13 7 0,0 0-7 0,136-9 8 15,1 2-8-15,-137 7 13 0,0 0-13 16,126-3 14-16,-10 3-14 0,-116 0 8 16,0 0-8-16,119 5 9 0,-2 4-9 0,-117-9 9 0,0 0-9 15,106 10 9-15,-9 4-9 0,-97-14 3 0,0 0-3 0,89 10 4 16,-10-7-4-16,-79-3 2 0,0 0-2 0,75 0 2 15,-8-3-2-15,-67 3-3 0,0 0 3 0,58-7-3 16,-8-2 3-16,-50 9-106 0,0 0 106 0,35-8-106 16,-10-1 106-16,-25 9-112 0,0 0 112 0,7-15-112 15,-16-6 112-15,7-15-338 0</inkml:trace>
  <inkml:trace contextRef="#ctx0" brushRef="#br0" timeOffset="119380.367">10378 4696 102 0,'0'0'0'0,"0"55"0"16,0 35 0-16,0-90 47 0,0 0-47 0,-5 131 47 0,1 38-47 15,4-169 56-15,0 0-56 0,-5 197 56 16,-6 34-56-16,4-37 56 0,0-18-56 0,2-30 56 0,-5-28-56 0,10-118 68 16,0 0-68-16,-11 134 69 0,-1 5-69 15,12-139 75-15,0 0-75 0,-9 133 76 0,2-6-76 16,6-29 61-16,-3-26-61 0,2-23 62 0,2-21-62 0,0 4 53 15,2-1-53-15,2-3 54 0,-4-1-54 0,1-7 44 16,-1-1-44-16,0-7 45 0,0-8-45 0,0-4 36 16,0 0-36-16,0 8 36 0,-1-3-36 0,1-5 39 15,0 0-39-15,0 7 40 0,0 0-40 0,0-7 33 16,0 0-33-16,0 4 34 0,0 1-34 0,0-5 14 0,0 0-14 16,0 3 15-16,0 1-15 0,0-4 13 15,0 0-13-15,0 0 13 0,0 5-13 0,0-5 1 0,0 0-1 16,0 0 1-16,0 0-1 0,0 0 0 0,0 0 0 15,0 0 0-15,0 0 0 0,0 0 0 0,0 0 0 16,0 0 0-16,0 0 0 0,0 0 2 0,0 0-2 16,0 0 2-16,-4 3-2 0,4-3 0 0,0 0 0 0,0 0 0 15,0 0 0-15,0 0-2 0,0 0 2 0,0 0-2 16,0 2 2-16,0-2-20 0,0 0 20 0,0 3-19 16,4 1 19-16,-4-4-16 0,0 0 16 0,1 3-15 15,6 2 15-15,-7-5-27 0,0 0 27 0,6 7-27 16,6-3 27-16,-12-4-7 0,0 0 7 0,12 5-6 15,0 2 6-15,-12-7-10 0,0 0 10 0,18 6-10 16,-4 3 10-16,-14-9-16 0,0 0 16 0,20 5-15 0,5 2 15 16,-25-7-1-16,0 0 1 0,33 3-1 15,7 3 1-15,-40-6-3 0,0 0 3 0,51 5-3 0,4-2 3 0,-55-3-12 16,0 0 12-16,63 7-12 0,5 1 12 16,-68-8-8-16,0 0 8 0,92 19-8 0,20 2 8 0,-112-21-25 15,0 0 25-15,106 22-24 0,7 2 24 16,-113-24-93-16,0 0 93 0,115 17-92 0,4-3 92 0,114 19-541 15</inkml:trace>
  <inkml:trace contextRef="#ctx0" brushRef="#br0" timeOffset="119915.431">10174 4168 247 0,'0'0'0'0,"0"0"0"0,0 0 0 0,0 0-8 0,0 0 8 0,0 0-7 16,0 0 7-16,0 0-42 0,0 0 42 0,0 0-42 15,0 0 42-15,0 0-41 0</inkml:trace>
  <inkml:trace contextRef="#ctx0" brushRef="#br0" timeOffset="120161.761">10271 4141 124 0,'0'0'0'0,"0"0"0"15,25-4 0-15,-25 4 23 0,0 0-23 0,19-3 24 16,5-4-24-16,-24 7 34 0,0 0-34 0,30-5 34 0,8-4-34 16,-38 9 22-16,0 0-22 0,42-7 22 0,9-1-22 15,-51 8 28-15,0 0-28 0,59-4 28 0,5-1-28 16,-64 5 37-16,0 0-37 0,72-3 38 0,1-4-38 0,-73 7 22 16,0 0-22-16,103-5 22 0,22 1-22 0,-125 4 41 15,0 0-41-15,120 4 41 0,6 8-41 0,-126-12 14 16,0 0-14-16,125 14 15 0,1 4-15 0,-126-18 21 15,0 0-21-15,132 19 21 0,-1-3-21 0,-131-16-135 16,0 0 135-16,141 8-134 0,7-4 134 0,141 4-163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4:00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1976,'-13'126'3497,"12"26"-4997,48-45-360,-8-23 1027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4:01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6192,'0'0'0,"0"0"-24,0 0 24,15 19-24,11 9 24,-26-28-744,0 0 744,41 47-3384,-82-94 3384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53:5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0 1080,'34'447'1760,"-39"-156"-552,-20-84 460,25-195-1811,0 1 1,1-1-1,0 1 0,1-1 1,0 0-1,1 0 0,0 0 1,1 0-1,0 0 0,1-1 1,0 0-1,1 0 0,1 0 1,6 9 142,28 37-464,20 31-1223</inkml:trace>
  <inkml:trace contextRef="#ctx0" brushRef="#br0" timeOffset="932.923">1 1350 904,'3'2'168,"88"56"1720,-85-61-1745,0 1 0,1-1 0,-1 1 0,0-2 1,-1 1-1,1-1 0,0 0 0,-1 0 0,0 0 0,0-1 0,0 0 1,-1 0-1,0 0 0,0 0 0,0-1 0,0 1 0,1-5-143,80-133 1009,-19 10-386,-43 87-718,-9 52-1642,-2 4-1376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08:39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8407 8245 91 0,'0'0'0'16,"0"0"0"-16,6 0 0 0,-6 0 17 0,0 0-17 0,0 0 17 16,3 0-17-16,-3 0 9 0,0 0-9 15,0 0 10-15,0 0-10 0,0 0 1 0,0 0-1 0,0 0 2 16,0 0-2-16,0 0 0 0,0 0 0 15,0 0 0-15,0 0 0 0,0 0 1 0,0 0-1 0,0 0 1 16,0 0-1-16,0 0 0 0,0 0 0 0,0 0 1 16,0 0-1-16,0 0 13 0,0 0-13 0,0 0 14 15,0 0-14-15,0 0 25 0,0 0-25 0,0 0 26 16,0 0-26-16,0 0 37 0,0 0-37 0,0 0 37 16,0 0-37-16,0 0 37 0,0 0-37 0,0 0 38 15,0 0-38-15,0 0 33 0,0 0-33 0,0 0 34 16,0 0-34-16,0 0 23 0,0 0-23 0,0 0 24 15,0 0-24-15,0 0 18 0,0 0-18 0,0 0 18 0,0 0-18 16,0 0 18-16,0 0-18 0,0 5 18 0,-3-1-18 16,3-4 24-16,0 0-24 0,0 12 25 0,-4 3-25 15,4-15 7-15,0 0-7 0,-2 21 7 0,2-2-7 16,0-19 17-16,0 0-17 0,-3 24 17 16,3 0-17-16,0-24 8 0,0 0-8 0,0 20 9 0,3 2-9 0,-3-22 15 15,0 0-15-15,0 18 16 0,0-5-16 0,0-13 23 16,0 0-23-16,0 12 24 0,2-3-24 0,-2-9 43 15,0 0-43-15,0 7 44 0,4-2-44 0,-4-5 60 16,0 0-60-16,3 3 61 0,-1-6-61 0,5 3 67 16,5-7-67-16,-3-2 68 0,1-3-68 0,2-5 76 0,4-2-76 15,-4-3 77-15,2-2-77 0,-14 24 62 16,0 0-62-16,18-27 62 0,3-4-62 0,-21 31 36 0,0 0-36 0,20-29 37 16,1-5-37-16,-21 34 11 0,0 0-11 15,21-30 11-15,-2 0-11 0,-19 30-20 0,0 0 20 16,25-24-19-16,-1 1 19 0,-24 23-90 0,0 0 90 0,47-44-919 15,-94 88 919-15</inkml:trace>
  <inkml:trace contextRef="#ctx0" brushRef="#br0" timeOffset="31121.226">27473 9273 953 0,'0'0'0'0,"0"-12"0"0,-2-7 0 0,2 12 22 0,0 6-22 0,0-3 22 16,0 4-22-16,0 0 35 0,-1 4-35 0,1-4 36 15,0 3-36-15,0-3-3 0,0 0 3 0,0 0-3 16,5 2 3-16,-5-2-71 0,0 0 71 0,5 0-70 16,4-2 70-16,-9 2-184 0,0 0 184 0,7-3-184 15,0-1 184-15,7-6-309 0</inkml:trace>
  <inkml:trace contextRef="#ctx0" brushRef="#br0" timeOffset="40100.911">9721 10704 91 0,'0'0'0'0,"0"0"0"16,0 0 0-16,0 0 4 0,0 0-4 0,0 0 5 15,0 0-5-15,0 0 61 0,0 0-61 0,0 0 62 16,0 0-62-16,0 0 68 0,0 0-68 0,0 0 69 0,0 0-69 15,0 0 70-15,0 0-70 0,0 0 71 0,0 0-71 16,0 0 61-16,0 0-61 0,0 0 62 0,16 17-62 16,-16-17 59-16,0 0-59 0,12 13 59 0,5 3-59 15,-17-16 51-15,0 0-51 0,16 15 51 0,1 1-51 16,-17-16 49-16,0 0-49 0,18 15 50 0,-1 1-50 0,-17-16 48 16,0 0-48-16,16 15 48 0,1 2-48 0,-17-17 42 15,0 0-42-15,14 16 43 0,2-3-43 0,-16-13 41 16,0 0-41-16,14 16 42 0,3 1-42 0,-17-17 40 15,0 0-40-15,21 17 40 0,4-2-40 0,-25-15-1 16,0 0 1-16,26 12 0 0,-2-1 0 0,-24-11-5 16,0 0 5-16,28 8-5 0,0 1 5 0,-28-9-8 15,0 0 8-15,29 3-8 0,1 2 8 0,-30-5-5 0,0 0 5 16,26 4-4-16,4-1 4 0,-30-3 0 0,0 0 0 16,26 0 0-16,0-3 0 0,-26 3 0 0,0 0 0 0,24 0 1 15,1 0-1-15,-25 0 1 0,0 0-1 16,23 0 1-16,-3 0-1 0,-20 0 3 0,0 0-3 15,21-5 4-15,0-1-4 0,-21 6 5 0,0 0-5 0,21-5 6 16,-2-2-6-16,-19 7 22 0,0 0-22 0,21-8 23 16,0-1-23-16,-21 9 13 0,0 0-13 0,25-12 13 15,-1 0-13-15,-24 12 10 0,0 0-10 0,26-13 10 16,0-4-10-16,-26 17 34 0,0 0-34 0,26-16 35 16,-1-1-35-16,-25 17 17 0,0 0-17 0,22-15 17 15,-1-6-17-15,-21 21 36 0,0 0-36 0,19-17 36 16,-1 0-36-16,-18 17 20 0,0 0-20 0,14-12 20 15,-2-2-20-15,-12 14 36 0,0 0-36 0,9-10 36 0,-4-1-36 16,-5 11 30-16,0 0-30 0,7-5 30 0,-5-3-30 0,1 4 8 16,1 1-8-16,-4 3 8 0,0-4-8 15,0 4 29-15,0 0-29 0,0 0 29 0,0 0-29 16,0 0-1-16,0 0 1 0,0 0 0 16,0 0 0-16,0 0-53 0,0 0 53 0,0 0-53 0,0 0 53 0,0 0-168 15,0 0 168-15,0 0-168 0,0 0 168 0,0 0-904 16</inkml:trace>
  <inkml:trace contextRef="#ctx0" brushRef="#br0" timeOffset="45490.39">2169 8149 124 0,'0'0'0'0,"17"2"0"15,9 0 0-15,-26-2 23 0,0 0-23 0,30-2 24 0,3-1-24 16,-33 3 25-16,0 0-25 0,40-7 26 16,6 2-26-16,-46 5 39 0,0 0-39 0,43-7 40 15,4 2-40-15,-47 5 32 0,0 0-32 0,45-4 33 0,-3 1-33 0,-42 3 7 16,0 0-7-16,35 0 8 0,-5 0-8 0,-30 0 6 16,0 0-6-16,26 0 7 0,-2 0-7 15,-24 0-96-15,0 0 96 0,18 0-96 0,-4 0 96 0,19-4-68 16</inkml:trace>
  <inkml:trace contextRef="#ctx0" brushRef="#br0" timeOffset="45775.043">2310 8053 460 0,'0'0'0'0,"5"-3"0"16,7-2 0-16,-12 5 46 0,0 0-46 16,21-4 47-16,4 4-47 0,-25 0 25 0,0 0-25 0,29 0 26 15,3 0-26-15,-32 0 25 0,0 0-25 0,33 4 26 16,-4 1-26-16,-29-5 15 0,0 0-15 0,27 3 16 16,-7 4-16-16,-20-7 17 0,0 0-17 0,18 9 17 15,-6-6-17-15,-12-3 9 0,0 0-9 0,9 5 10 16,-6 1-10-16,-3-6-1 0,0 0 1 0,-3 18 0 15,-9 8 0-15,12-26-79 0,0 0 79 0,-21 38-79 16,-9 11 79-16,30-49-90 0,0 0 90 0,-35 60-90 0,-7 11 90 16,-34 55-218-16</inkml:trace>
  <inkml:trace contextRef="#ctx0" brushRef="#br0" timeOffset="54562.89">6063 10719 135 0,'0'0'0'0,"7"2"0"15,1 3 0-15,-8-5 51 0,0 0-51 0,4 0 51 16,-4 0-51-16,0 0 36 0,0 0-36 16,0 0 36-16,0 0-36 0,0 0 18 0,0 0-18 0,0 0 19 15,-4 0-19-15,4 0 21 0,0 0-21 0,0 0 21 16,0 0-21-16,0 0 14 0,0 0-14 0,0 0 15 15,0 0-15-15,0 0 34 0,0 0-34 0,0 0 35 16,0 0-35-16,0 0 5 0,0 0-5 0,0 0 5 16,0 0-5-16,0 0 10 0,0 0-10 0,0 0 11 0,0 0-11 15,0 0 16-15,0 0-16 0,0 0 17 0,0 0-17 16,0 0 3-16,0 0-3 0,0 0 3 0,4 0-3 16,-4 0 12-16,0 0-12 0,5 2 13 0,-2-1-13 15,-3-1 15-15,0 0-15 0,9 2 15 0,-4 1-15 16,-5-3 24-16,0 0-24 0,9 4 25 0,0 1-25 0,-9-5 13 15,0 0-13-15,12 5 13 0,0 0-13 0,-12-5 18 16,0 0-18-16,12 4 19 0,2 1-19 0,-14-5 24 16,0 0-24-16,12 5 25 0,1-2-25 15,-13-3 13-15,0 0-13 0,14 7 13 0,1-3-13 0,-15-4 28 16,0 0-28-16,14 3 28 0,-2 1-28 16,-12-4 12-16,0 0-12 0,14 5 12 0,-1-2-12 0,-13-3 18 15,0 0-18-15,12 5 19 0,2-1-19 0,-14-4 8 16,0 0-8-16,12 5 9 0,4-2-9 0,-16-3 16 0,0 0-16 15,12 7 17-15,5-5-17 0,-17-2 14 16,0 0-14-16,14 3 15 0,4 1-15 16,-18-4 9-16,0 0-9 0,15 3 9 0,-1-3-9 0,-14 0 9 15,0 0-9-15,19 4 10 0,-1 1-10 0,-18-5 33 0,0 0-33 0,21 7 33 16,1-6-33-16,-22-1 16 0,0 0-16 16,21 5 17-16,0 1-17 0,-21-6 29 0,0 0-29 0,21 1 29 15,0 1-29-15,-21-2 31 0,0 0-31 0,21 2 31 16,5-1-31-16,-26-1 12 0,0 0-12 0,21 2 13 15,0-2-13-15,-21 0 30 0,0 0-30 0,17 4 30 16,-5-4-30-16,-12 0 11 0,0 0-11 0,18 1 11 16,-4 1-11-16,-14-2 29 0,0 0-29 0,15 2 29 15,3-2-29-15,-18 0 11 0,0 0-11 0,21 1 11 16,-4 1-11-16,-17-2-37 16,0 0 37-16,21 4-36 0,0-1 36 0,-21-3-36 0,0 0 36 0,23 0-36 0,1 0 36 15,-24 0-41-15,0 0 41 0,23 2-40 16,1-2 40-16,-24 0-42 0,0 0 42 0,24 0-41 0,3-2 41 15,-27 2-35-15,0 0 35 0,26 0-34 0,0-3 34 16,-26 3-34-16,0 0 34 0,28-6-33 0,-2 3 33 0,-26 3-14 16,0 0 14-16,22-3-13 0,3-6 13 0,-25 9-21 15,0 0 21-15,21-7-21 16,1-1 21-16,-22 8-1 0,0 0 1 0,25-7-1 0,-4-2 1 0,-21 9-4 16,0 0 4-16,22-7-3 0,3 2 3 0,-25 5-2 0,0 0 2 15,21-7-2-15,0 2 2 0,-21 5-2 16,0 0 2-16,20-8-1 0,7 2 1 0,-27 6-4 15,0 0 4-15,22-6-4 0,6-1 4 0,-28 7-2 16,0 0 2-16,21-7-2 0,0 2 2 0,-21 5 0 0,0 0 0 0,19-4 0 16,-3-3 0-16,-16 7 0 0,0 0 0 0,14-5 0 15,1 2 0-15,-15 3 0 16,0 0 0-16,13-5 0 0,-3 1 0 0,-10 4-1 0,0 0 1 16,9-7-1-16,1 4 1 0,-10 3-1 0,0 0 1 0,5-3-1 15,1 1 1-15,-6 2 0 0,0 0 0 0,3-4 0 16,1 3 0-16,-4 1 1 0,0 0-1 0,5-2 2 15,-5 2-2-15,0 0 5 0,0 0-5 0,0 0 5 16,3-2-5-16,-3 2 14 0,0 0-14 16,0 0 15-16,0 0-15 0,0 0 0 0,0 0 0 0,0 0 0 15,4-1 0-15,-4 1-113 0,0 0 113 0,2-2-113 16,1-5 113-16,1-2-442 0</inkml:trace>
  <inkml:trace contextRef="#ctx0" brushRef="#br0" timeOffset="66126.696">12618 16727 359 0,'0'0'0'16,"0"0"-7"-16,0 0 7 0,-5-5-6 0,-2-5 6 15,-4-6-198-15</inkml:trace>
  <inkml:trace contextRef="#ctx0" brushRef="#br0" timeOffset="66574.278">12517 16600 1009 0,'0'0'0'0,"0"0"-225"0,0 0 225 0,-2 4-225 16,-1-1 225-16,3-3-76 0,0 0 76 16,0 0-76-16,-4 2 76 0,4-2-40 0,0 0 40 0,0 0-40 15,0 0 40-15,0 0-6 0,0 0 6 16,0 0-5-16,0 0 5 0,0 0 4 0,0 0-4 0,0 0 5 15,-1 3-5-15,1-3 37 0,0 0-37 0,-2 7 37 16,2 3-37-16,0-10 13 0,0 0-13 0,-2 16 14 16,2 3-14-16,0-19 21 0,0 0-21 0,0 27 21 15,0 7-21-15,0-34 3 0,0 0-3 16,2 36 4-16,1 2-4 0,3-2 7 0,1-2-7 0,-2-8 7 16,-2-6-7-16,-3-20 7 0,0 0-7 0,12 28 8 0,1 3-8 15,-13-31 14-15,0 0-14 0,17 27 15 16,1 1-15-16,-18-28 8 0,0 0-8 0,20 20 8 0,3-6-8 15,-23-14 9-15,0 0-9 0,30 5 9 0,3-10-9 0,-33 5 8 16,0 0-8-16,35-16 8 0,1-8-8 16,-36 24 0-16,0 0 0 0,35-32 0 0,0-11 0 15,-35 43-52-15,0 0 52 0,30-48-52 0,-3-9 52 16,-27 57-124-16,0 0 124 0,21-56-124 0,-3-6 124 0,20-56-83 16</inkml:trace>
  <inkml:trace contextRef="#ctx0" brushRef="#br0" timeOffset="67035.935">12728 16413 483 0,'0'0'0'0,"5"-1"0"15,7-4 0-15,-12 5 32 0,0 0-32 0,9-2 32 16,-6 0-32-16,-3 2-5 0,0 0 5 0,0 0-5 16,0 0 5-16,0 0-31 0,0 0 31 0,0 0-31 15,-3 0 31-15,3 0-27 0,0 0 27 0,0 0-27 16,0 0 27-16,0 0 7 0,0 0-7 0,0 0 7 16,0 0-7-16,0 0 21 0,0 0-21 0,0 0 21 15,-5 2-21-15,5-2 9 0,0 0-9 0,-4 12 9 0,1 5-9 16,3-17 19-16,0 0-19 0,-4 29 20 0,-1 9-20 15,5-38 7-15,0 0-7 0,-3 44 8 16,1 6-8-16,-2-2 33 0,-1 0-33 0,2-7 34 0,3-7-34 16,0-34 34-16,0 0-34 0,-4 45 35 0,4 5-35 0,0-50 43 15,0 0-43-15,-2 51 43 0,1 2-43 16,1-53 46-16,0 0-46 0,0 53 47 0,0 2-47 0,-2-9 30 16,-2-5-30-16,3-11 30 0,1-12-30 15,-2 1 9-15,0-3-9 0,2 1 10 16,0 2-10-16,0-1 29 0,0 0-29 0,0-6 29 0,0-6-29 0,0 3 1 15,-3-2-1-15,3-2 2 0,0 0-2 0,0 0-29 0,3 0 29 16,-3-1-29-16,2-2 29 0,-2-2-138 16,0 0 138-16,0 0-137 0,0 0 137 0,0 0-409 0</inkml:trace>
  <inkml:trace contextRef="#ctx0" brushRef="#br0" timeOffset="67617.153">13000 17029 236 0,'-4'1'0'0,"4"-1"4"0,0 0-4 0,0 0 4 0,0 0-4 16,0 0 4-16,0 0-4 0,0 0 4 0,0 0-4 15,0 0 1-15,0 0-1 0,0 0 1 16,0 0-1-16,0 0 19 0,0 0-19 0,0 0 20 0,0 0-20 0,0 0 48 16,0 0-48-16,0 0 48 0,0 0-48 0,0 0 45 15,0 0-45-15,0 0 45 0,0 0-45 16,0 0 42-16,0 0-42 0,0 0 42 0,0 0-42 0,0 0 42 16,0 0-42-16,0 0 42 0,0 0-42 0,0 0 34 15,0 0-34-15,0 0 35 0,-5 2-35 0,5-2 23 16,0 0-23-16,-4 2 24 0,-1 1-24 0,5-3 28 15,0 0-28-15,-7 5 28 0,2 0-28 0,5-5 13 0,0 0-13 16,-9 9 13-16,1 3-13 0,8-12 11 0,0 0-11 16,-11 15 11-16,2 2-11 0,9-17 17 0,0 0-17 15,-5 23 17-15,2 2-17 0,3-25 3 16,0 0-3-16,-2 23 4 0,2-1-4 0,0-22 2 0,0 0-2 0,2 19 3 16,5-4-3-16,-7-15-3 0,0 0 3 0,5 12-3 15,7-3 3-15,-12-9-8 0,0 0 8 16,12 2-7-16,1-8 7 0,-13 6-1 0,0 0 1 0,13-10-1 15,3-5 1-15,-16 15 0 0,0 0 0 0,14-17 0 16,-2-2 0-16,-12 19 26 0,0 0-26 0,9-17 26 16,-6-1-26-16,-3 18 55 0,0 0-55 0,6-12 55 15,-3 2-55-15,-3 10 92 0,0 0-92 0,0-8 93 16,0 2-93-16,0 6 53 0,0 0-53 0,0-3 53 16,0 0-53-16,0 3 13 0,0 0-13 0,0 0 13 15,0-4-13-15,0 4-39 0,0 0 39 0,-3 0-38 16,-6 2 38-16,9-2-66 15,0 0 66-15,-9 2-834 0,18-4 834 0</inkml:trace>
  <inkml:trace contextRef="#ctx0" brushRef="#br0" timeOffset="68205.811">13454 16441 695 0,'0'0'0'0,"0"0"-10"0,0 0 10 0,0 0-10 16,0 0 10-16,0 0-55 0,0 0 55 0,0 0-54 0,0 0 54 16,0 0-45-16,0 0 45 0,0 0-45 0,0 0 45 15,0 0-28-15,0 0 28 0,0 0-28 0,0 0 28 16,0 0-13-16,0 0 13 0,0 0-12 0,0 0 12 0,0 0-2 16,0 0 2-16,0 0-1 0,-21 20 1 0,21-20 1 15,0 0-1-15,-14 18 1 0,-6 4-1 16,20-22 11-16,0 0-11 0,-21 27 11 0,0 4-11 0,21-31 10 15,0 0-10-15,-23 38 10 0,2 5-10 0,21-43 16 16,0 0-16-16,-15 48 17 0,6 5-17 16,9-53 8-16,0 0-8 0,-5 53 8 0,5 2-8 0,0-55 9 15,0 0-9-15,5 48 9 0,2-4-9 0,-7-44 8 16,0 0-8-16,15 41 8 0,6-5-8 0,-21-36-10 16,0 0 10-16,25 31-9 0,4-5 9 0,25 30-313 0</inkml:trace>
  <inkml:trace contextRef="#ctx0" brushRef="#br0" timeOffset="68556.892">13425 16626 897 0,'0'0'0'16,"0"0"99"-16,0 0-99 0,0 0 99 0,-4 5-99 16,4-5 38-16,0 0-38 0,0 0 38 0,0 0-38 15,0 0 0-15,0 0 0 0,0 0 0 0,0 0 0 16,0 0-38-16,0 0 38 0,0 0-38 0,0 0 38 0,0 0-46 16,0 0 46-16,7 3-45 0,2 1 45 15,-9-4-36-15,0 0 36 0,21 12-35 0,5 7 35 0,-26-19-16 16,0 0 16-16,30 24-15 0,4 8 15 0,-34-32-14 15,0 0 14-15,37 33-13 0,1-1 13 16,-38-32-17-16,0 0 17 0,35 31-16 0,0-3 16 0,-35-28-33 16,0 0 33-16,31 22-33 0,-3-3 33 0,-28-19-119 15,0 0 119-15,25 12-118 0,-3-5 118 0,27 11-315 16</inkml:trace>
  <inkml:trace contextRef="#ctx0" brushRef="#br0" timeOffset="68821.415">13676 16523 707 0,'3'4'0'0,"-3"-4"72"0,0 0-72 0,-5 8 73 15,1 4-73-15,4-12 40 0,0 0-40 0,-7 9 41 16,2-4-41-16,5-5 23 0,0 0-23 0,-14 17 24 15,-5 9-24-15,19-26 33 0,0 0-33 0,-17 27 33 16,-1 4-33-16,18-31 9 0,0 0-9 0,-21 41 10 0,4 9-10 16,17-50 0-16,0 0 0 0,-18 51 1 0,6 2-1 15,12-53-63-15,0 0 63 0,-12 43-63 0,3-7 63 0,9-36-144 16,0 0 144-16,-5 27-144 16,2-6 144-16,-6 27-393 0</inkml:trace>
  <inkml:trace contextRef="#ctx0" brushRef="#br0" timeOffset="70057.234">13921 16893 281 0,'0'0'0'0,"-5"-3"0"0,-2-4 0 0,4 5 0 0,1 0 0 0,2 2-6 16,0 0 6-16,0 0-5 0,0 4 5 0,0-4-13 16,3 0 13-16,-3 0-12 0,6 2 12 0,-6-2 0 15,0 0 0-15,0 0 0 0,0 0 0 0,0 0 11 16,0 0-11-16,0 0 11 0,0 0-11 0,0 0 36 16,0 0-36-16,0 0 36 0,0 0-36 0,0 0 19 0,0 0-19 15,0 0 20-15,0 0-20 0,0 0 29 0,0 0-29 0,0 0 29 16,0 3-29-16,0-3 31 15,0 0-31-15,0 0 31 0,0 0-31 0,0 0 20 0,-4 3-20 0,4-3 20 16,0 0-20-16,0 0 29 0,0 0-29 0,0 0 29 16,-3 2-29-16,3-2 20 0,0 0-20 0,0 0 20 15,0 0-20-15,0 0 5 0,0 0-5 0,0 0 5 16,0 0-5-16,0 0 15 0,0 0-15 0,-2 4 16 16,-3-1-16-16,5-3 23 0,0 0-23 0,-4 3 24 15,-1 3-24-15,5-6 7 0,0 0-7 0,-4 5 7 16,-3 0-7-16,7-5 17 0,0 0-17 0,-5 7 17 15,0 0-17-15,5-7 15 0,0 0-15 0,-4 12 15 16,1 5-15-16,3-17 4 0,0 0-4 0,3 17 4 16,3 3-4-16,-6-20-2 0,0 0 2 0,8 19-1 15,3 0 1-15,-11-19-29 16,0 0 29-16,14 14-29 0,-2-6 29 0,-12-8-2 0,0 0 2 0,10 7-2 0,3-5 2 16,-13-2 0-16,0 0 0 0,8 2 0 0,-1-4 0 0,-7 2 16 15,0 0-16-15,6-2 17 0,-1 0-17 0,-5 2 63 16,0 0-63-16,3-1 64 0,1-3-64 15,-4 4 71-15,0 0-71 0,0 0 71 0,0-5-71 0,0 5 48 16,0 0-48-16,0 0 49 0,-4-3-49 0,4 3-67 16,0 0 67-16,-1-11-66 0,-3-6 66 0,4 17-94 15,0 0 94-15,-3-36-93 0,-3-13 93 0,-2-37-535 16</inkml:trace>
  <inkml:trace contextRef="#ctx0" brushRef="#br0" timeOffset="70406.741">13987 16556 975 0,'0'0'0'0,"0"0"180"0,0 0-180 0,0 0 180 16,7 1-180-16,-7-1 82 0,0 0-82 0,4 0 82 15,-1 0-82-15,-3 0 50 0,0 0-50 0,0 0 50 16,0 0-50-16,0 0 10 0,0 0-10 0,0 0 10 16,0 0-10-16,0 0 9 0,0 0-9 0,0 0 9 0,0 0-9 15,0 0 0-15,0 0 0 0,0 0 0 0,0 0 0 16,0 0-2-16,0 0 2 0,6 14-1 0,6 8 1 16,-12-22-5-16,0 0 5 0,14 35-5 0,8 9 5 15,-22-44-24-15,0 0 24 0,18 50-23 0,-1 8 23 0,-17-58-71 16,0 0 71-16,11 51-70 0,-4 1 70 0,-7-52-134 15,0 0 134-15,-4 50-133 16,-5-2 133-16,9-48-209 0,0 0 209 0,-8 37-208 0,-1-6 208 16,-8 38-452-16</inkml:trace>
  <inkml:trace contextRef="#ctx0" brushRef="#br0" timeOffset="71275.251">14893 16468 886 0,'0'0'0'0,"-3"4"80"0,-2 3-80 16,5-7 81-16,-4 0-81 0,8-2 34 0,1-2-34 16,-2 3 34-16,1-3-34 0,-4 4-3 0,0 0 3 15,0 0-3-15,-5 0 3 0,5 0-17 0,0 0 17 16,0 0-17-16,-4 2 17 0,1 0-1 0,-1-2 1 0,2 1 0 16,-1-1 0-16,-4 2 11 0,2 0-11 0,-1 0 11 15,3-2-11-15,-2 1 42 0,1-1-42 0,-1 2 42 16,2 0-42-16,3-2 32 0,0 0-32 0,-9 1 33 15,-5 3-33-15,14-4 22 0,0 0-22 0,-14 3 23 16,-2-1-23-16,16-2 18 0,0 0-18 0,-15 3 19 16,-6 1-19-16,21-4 5 0,0 0-5 0,-21 7 5 15,-2 0-5-15,23-7 3 0,0 0-3 16,-21 8 4-16,-5 2-4 0,26-10 2 0,0 0-2 0,-21 11 2 16,2 1-2-16,19-12-1 0,0 0 1 0,-19 13-1 0,3 1 1 15,16-14 0-15,0 0 0 0,-17 14 0 0,5-2 0 16,12-12 0-16,0 0 0 0,-9 10 0 0,0 0 0 15,9-10-2-15,0 0 2 0,-9 9-1 0,1-1 1 16,8-8-10-16,0 0 10 0,-4 16-9 0,-1 3 9 0,5-19-25 16,0 0 25-16,0 24-24 0,5 3 24 0,-5-27-13 15,0 0 13-15,6 29-13 0,6 2 13 16,-12-31-11-16,0 0 11 0,15 31-10 0,-1 1 10 0,-14-32-17 16,0 0 17-16,21 30-17 0,0-3 17 0,-21-27-39 15,0 0 39-15,25 22-38 0,1-5 38 0,-26-17-42 16,0 0 42-16,29 11-41 0,1-6 41 0,-4-7-74 15,0-8 74-15,-7 5-73 0,-3-2 73 0,-16 7-172 0,0 0 172 16,19-16-171-16,-5-6 171 0,19-16-306 0</inkml:trace>
  <inkml:trace contextRef="#ctx0" brushRef="#br0" timeOffset="71739.69">14872 16818 404 0,'0'0'0'0,"0"0"-14"0,0 0 14 0,0 0-13 15,-1 5 13-15,1-5-5 0,0 0 5 0,0 0-5 16,0 0 5-16,0 0 0 0,0 0 0 0,0 0 1 16,0 0-1-16,0 0 54 0,0 0-54 0,0 0 55 15,0 0-55-15,0 0 63 0,0 0-63 0,0 0 63 0,0 0-63 16,0 0 70-16,0 0-70 0,0 0 70 0,0 0-70 16,0 0 55-16,0 0-55 0,0 0 56 0,0 0-56 15,0 0 34-15,0 0-34 0,0 0 35 0,0 0-35 0,0 0 10 16,0 0-10-16,-2 3 10 15,0 1-10-15,-1 3 2 0,-3-1-2 0,3 0 2 0,1-1-2 0,-1 0 10 16,3 2-10-16,-7 6 11 0,2 5-11 0,5-18 13 16,0 0-13-16,-6 24 14 0,5 5-14 15,1-29 1-15,0 0-1 0,0 27 1 0,3 1-1 0,-3-28 1 16,0 0-1-16,7 25 1 0,2-1-1 0,-9-24 0 16,0 0 0-16,14 17 0 0,5-3 0 0,-19-14-6 15,0 0 6-15,26 2-5 0,0-11 5 0,-26 9-16 0,0 0 16 16,30-17-15-16,-4-9 15 0,-26 26-9 0,0 0 9 15,24-27-9-15,-3-4 9 0,-21 31-4 16,0 0 4-16,18-27-4 0,-8-1 4 0,-10 28 5 16,0 0-5-16,10-19 5 0,-4 4-5 0,-6 15 68 0,0 0-68 0,0-12 69 15,-6 2-69-15,6 10 54 0,0 0-54 0,-8-5 55 16,-4 1-55-16,-6 4 17 0,-1 4-17 0,7-3 17 16,3 3-17-16,-5 3-89 0,-3 1 89 15,-8 16-89-15,-1 9 89 0,26-33-126 0,0 0 126 0,-54 56-574 16,108-112 574-16</inkml:trace>
  <inkml:trace contextRef="#ctx0" brushRef="#br0" timeOffset="72619.661">15526 16886 662 0,'3'-1'0'0,"-3"1"51"0,0 0-51 16,2-4 51-16,0 1-51 0,-2 3 39 16,0 0-39-16,0 0 40 0,0-4-40 0,0 4 47 0,0 0-47 15,0 0 47-15,0 0-47 0,0 0 23 0,0 0-23 0,0 0 24 16,0 0-24-16,0 0 27 0,0 0-27 0,0 0 27 16,0 0-27-16,0 0 0 0,0 0 0 0,0 0 0 15,0 0 0-15,0 0-3 0,0 0 3 0,0 0-2 16,5 2 2-16,-5-2-13 0,0 0 13 0,7 0-13 15,7 0 13-15,-14 0-27 0,0 0 27 0,21 0-27 16,5-2 27-16,-26 2-6 0,0 0 6 0,29 0-6 16,6-1 6-16,-35 1-5 15,0 0 5-15,37 0-5 0,-2-2 5 0,-35 2-7 16,0 0 7-16,33 0-7 0,-4-2 7 0,-29 2-7 0,0 0 7 0,21 0-7 16,-1-2 7-16,-20 2-33 0,0 0 33 0,15 0-32 15,-6-1 32-15,-9 1-73 0,0 0 73 0,5 0-73 16,-1-2 73-16,-4 2-130 0,0 0 130 0,0 0-130 0,3 2 130 15,1-1-232-15</inkml:trace>
  <inkml:trace contextRef="#ctx0" brushRef="#br0" timeOffset="72917.981">15733 16722 729 0,'0'0'0'0,"0"0"75"15,0 0-75-15,0 0 75 0,2 2-75 0,-2-2 36 16,0 0-36-16,0 0 37 0,0 0-37 0,0 0 1 0,0 0-1 0,0 0 1 16,0 0-1-16,0 0 3 0,0 0-3 0,0 0 4 15,0 0-4-15,0 0 4 0,0 0-4 0,0 0 4 16,-2 3-4-16,2-3 0 0,0 0 0 0,0 15 1 15,-3 9-1-15,1 6-11 0,0 4 11 0,0 0-11 16,2 0 11-16,0-34-52 0,0 0 52 0,0 38-52 16,2 0 52-16,-2-38-141 0,0 0 141 15,2 31-141-15,3-6 141 0,-1 32-327 0</inkml:trace>
  <inkml:trace contextRef="#ctx0" brushRef="#br0" timeOffset="74056.515">16372 16441 359 0,'0'0'0'0,"0"0"11"0,0 0-11 0,0 0 11 0,6 5-11 0,-6-5 37 0,0 0-37 0,0 0 37 16,1 2-37-16,-1-2 8 0,0 0-8 0,0 0 8 15,0 0-8-15,0 0 3 0,0 0-3 0,0 0 3 16,0-4-3-16,0 4 0 0,0 0 0 15,0 0 1-15,0-3-1 0,0 3-3 0,0 0 3 0,0 0-2 16,0 0 2-16,0 0-3 0,0 0 3 0,0 0-3 16,0 0 3-16,0 0 2 0,0 0-2 0,0 0 2 15,0 0-2-15,0 0 42 0,0 0-42 0,0 0 42 16,0 0-42-16,0 0 43 0,0 0-43 0,0 0 44 16,0 0-44-16,0 0 46 0,0 0-46 0,0 0 47 15,0 0-47-15,0 0 37 0,0 0-37 0,0 0 37 16,0 0-37-16,0 0 34 0,0 0-34 0,0 0 35 15,0 0-35-15,0 0 14 0,0 0-14 0,0 0 15 16,0 0-15-16,0 0 20 0,0 0-20 0,0 0 20 0,0 0-20 16,0 0 15-16,0 0-15 0,0 0 15 0,0 0-15 0,0 0 16 15,0 0-16-15,0 0 17 0,0 0-17 0,0 0 15 16,0 0-15-16,0 0 16 0,-1 0-16 0,1 0 16 16,0 0-16-16,0 0 17 0,-6 0-17 0,6 0 15 15,0 0-15-15,0 0 16 0,-3 2-16 0,3-2 9 16,0 0-9-16,0 0 10 0,-4 3-10 0,4-3 1 15,0 0-1-15,-3 7 1 0,-1 3-1 0,4-10-4 16,0 0 4-16,-1 29-3 0,-5 12 3 0,6-41-17 16,0 0 17-16,0 45-16 0,2 5 16 0,-2-50-4 15,0 0 4-15,12 48-4 0,4 1 4 0,-16-49-8 0,0 0 8 16,19 41-8-16,6-3 8 0,-25-38-14 0,0 0 14 16,31 29-13-16,7-8 13 0,-6-11-34 0,-1-10 34 15,-3 0-33-15,0-2 33 0,0-5-10 0,-6-5 10 16,3 2-10-16,-4-2 10 0,-21 12-37 15,0 0 37-15,22-15-36 0,3-6 36 0,-25 21-36 0,0 0 36 0,22-20-36 16,-1-4 36-16,-21 24-78 0,0 0 78 0,19-24-77 16,-1-4 77-16,-18 28-115 0,0 0 115 0,8-27-115 15,1-2 115-15,7-28-225 0</inkml:trace>
  <inkml:trace contextRef="#ctx0" brushRef="#br0" timeOffset="74435.887">16637 16222 628 0,'0'0'0'0,"9"10"0"0,7 5 0 0,-16-15 64 15,0 0-64-15,0 0 65 0,-7-3-65 0,7 3 46 16,0 0-46-16,-6-4 46 0,-1-1-46 0,7 5 22 15,0 0-22-15,-5-3 23 0,0 3-23 0,5 0 18 16,0 0-18-16,-4-4 18 0,4 3-18 0,0 1 8 16,0 0-8-16,0 0 9 0,-3 5-9 0,3-5 9 0,0 0-9 15,0 7 10-15,3 6-10 0,-3 10 1 0,-3 4-1 16,3 9 1-16,0 5-1 16,0-41 0-16,0 0 0 0,3 62 0 0,-3 15 0 15,0-3 6-15,0 3-6 0,-5 12 6 0,2 10-6 0,3-99 3 0,0 0-3 0,-7 112 4 16,-2 11-4-16,9-123 12 0,0 0-12 0,-9 115 13 15,-1-1-13-15,10-114 24 0,0 0-24 0,-7 95 25 16,3-17-25-16,4-78 30 0,0 0-30 0,-1 59 30 16,2-22-30-16,-1-37-5 0,0 0 5 0,2 26-5 15,0-16 5-15,-2-10-110 0,0 0 110 0,7 7-109 16,2-8 109-16,8 6-582 16</inkml:trace>
  <inkml:trace contextRef="#ctx0" brushRef="#br0" timeOffset="74889.473">16764 16905 1188 0,'0'0'0'0,"0"0"-66"16,0 0 66-16,0 5-66 0,6 4 66 0,-6-9-39 0,0 0 39 16,3 5-38-16,2-3 38 0,-5-2-31 15,0 0 31-15,4 1-31 0,-1 1 31 0,-3-2 0 0,0 0 0 16,0 0 0-16,4 0 0 0,-4 0 50 15,0 0-50-15,0 0 51 0,0 0-51 0,0 0 36 0,0 0-36 0,0 0 36 16,0 0-36-16,0 0 48 0,0 0-48 0,0 0 48 16,0 0-48-16,0 0 36 0,0 0-36 0,0 0 37 15,0 0-37-15,0 0 33 0,0 0-33 0,0 0 34 16,0 4-34-16,0-4 22 0,0 0-22 0,0 10 23 16,0 7-23-16,0-17 1 0,0 0-1 0,0 31 2 15,0 10-2-15,0-41-6 0,0 0 6 0,0 39-5 16,0 2 5-16,0-41-74 0,0 0 74 15,0 35-74-15,0-6 74 0,0-29-135 0,0 0 135 0,0 22-134 0,0-5 134 16,0 23-616-16</inkml:trace>
  <inkml:trace contextRef="#ctx0" brushRef="#br0" timeOffset="75549.882">17184 16338 785 0,'0'0'0'0,"-5"-2"0"16,-5 1 0-16,10 1 53 0,0 0-53 0,0 0 53 16,6 1-53-16,-6-1 26 0,0 0-26 0,4 2 26 15,1-2-26-15,-5 0 38 0,0 0-38 0,4 2 39 16,1-2-39-16,-5 0 44 0,0 0-44 0,0 0 44 15,0 0-44-15,0 0 50 0,0 0-50 0,0 0 50 16,0 0-50-16,0 0 38 0,0 0-38 0,0 0 39 16,0 0-39-16,0 0 36 0,0 0-36 0,0 0 36 0,0 0-36 15,0 0 8-15,0 0-8 0,0 0 9 0,0 0-9 16,0 0 29-16,0 0-29 0,0 0 29 0,0 0-29 0,0 0 5 16,0 0-5-16,0 0 6 15,0 0-6-15,0 0 25 0,0 0-25 0,0 0 26 0,0 0-26 0,0 0 12 16,0 0-12-16,0 0 13 0,0 0-13 15,0 0 18-15,0 0-18 0,0 0 18 0,0 0-18 0,0 0 15 16,-5 2-15-16,5-2 15 0,0 0-15 16,0 0 9-16,0 0-9 0,0 0 10 0,-4 3-10 0,1 0 9 15,-3 1-9-15,0 1 10 0,-3 0-10 0,0 5-34 0,0 6 34 16,1-1-34-16,-1 1 34 0,9-16-48 16,0 0 48-16,-12 30-47 0,0 13 47 0,12-43-43 15,0 0 43-15,-13 50-42 0,3 7 42 0,1-6-38 16,9-1 38-16,-7-16-37 0,4-10 37 0,1 2-16 0,2-4 16 0,2 5-15 15,5 2 15-15,0-3-77 0,3-2 77 0,-3-7-76 16,-2-7 76-16,-5-10-168 0,0 0 168 0,13 11-167 16,0-3 167-16,-13-8-137 0,0 0 137 0,20-7-137 15,2-10 137-15,17-7-286 0</inkml:trace>
  <inkml:trace contextRef="#ctx0" brushRef="#br0" timeOffset="75860.268">17184 16576 785 0,'0'0'0'0,"0"0"109"0,0 0-109 0,0 0 109 0,0 4-109 0,0-4 74 16,0 0-74-16,0 0 75 0,0 0-75 15,0 0 33-15,0 0-33 0,0 0 34 0,0 0-34 0,0 0 8 16,0 0-8-16,0 0 8 0,0 0-8 0,0 0 4 15,0 0-4-15,0 0 5 0,4 0-5 0,-4 0 0 16,0 0 0-16,10 5 1 0,6 5-1 16,-16-10 0-16,0 0 0 0,29 21 0 0,10 6 0 0,-39-27-3 15,0 0 3-15,38 29-3 0,2 5 3 16,-3-4-7-16,-2-1 7 0,-9-7-7 0,-7-5 7 0,-2-1-56 16,-1-3 56-16,-2-1-55 0,-7-2 55 0,3-1-107 0,3 0 107 15,-5-4-106-15,-3-4 106 0,-5-1-173 16,0 0 173-16,13-10-172 0,1-10 172 0,13-11-314 15</inkml:trace>
  <inkml:trace contextRef="#ctx0" brushRef="#br0" timeOffset="76102.528">17609 16400 516 0,'0'0'0'16,"0"22"0"-16,4 16 0 0,-4-19 131 0,-4-7-131 0,-1-18 131 15,-2-12-131-15,4 7 99 0,1 1-99 0,-3 3 100 16,1 0-100-16,1 6 72 0,-1 1-72 0,2 0 72 15,-1-2-72-15,-1 2 37 0,3 2-37 0,-3 1 37 16,-3 0-37-16,0 6 34 0,-1 1-34 0,-6 4 35 0,-2 3-35 16,16-17 3-16,0 0-3 0,-23 29 3 15,-6 9-3-15,29-38 0 0,0 0 0 0,-28 43 0 16,-2 6 0-16,30-49-26 0,0 0 26 0,-24 47-26 0,1-3 26 16,23-44-100-16,0 0 100 0,-17 41-100 15,3-1 100-15,14-40-131 0,0 0 131 0,-9 29-130 0,4-7 130 0,-9 30-476 16</inkml:trace>
  <inkml:trace contextRef="#ctx0" brushRef="#br0" timeOffset="76483.981">17562 16825 942 0,'-7'-2'0'0,"2"0"81"0,0 1-81 16,0-1 81-16,3 2-81 0,2 0 2 0,7-2-2 15,-7 2 3-15,3 0-3 0,-3 0-2 0,0 0 2 16,0 0-2-16,0 0 2 0,0 0-15 0,0 0 15 0,0 0-15 16,0 0 15-16,0 0 0 0,0 0 0 15,0 0 0-15,-1 4 0 0,1-4 6 0,-2 5-6 0,-2 0 6 16,1 2-6-16,1 3 10 0,-5 2-10 0,2 0 10 16,0-2-10-16,5-10 1 0,0 0-1 0,-4 24 2 15,4 9-2-15,0-33-4 0,0 0 4 0,5 29-3 16,8-2 3-16,-13-27-40 0,0 0 40 0,14 21-39 15,5-4 39-15,-19-17-31 0,0 0 31 0,19 10-31 16,2-5 31-16,-21-5-15 0,0 0 15 0,15 4-14 16,-1-6 14-16,-14 2-1 0,0 0 1 0,9-2 0 0,-2-1 0 15,-7 3 18-15,0 0-18 0,5-2 18 16,-1-1-18-16,-4 3 18 0,0 0-18 0,0 0 18 16,2-5-18-16,-2 5-88 0,0 0 88 0,-9-9-87 0,-7-5 87 15,16 14-85-15,0 0 85 0,-19-30-85 0,-5-15 85 16,-20-30-413-16</inkml:trace>
  <inkml:trace contextRef="#ctx0" brushRef="#br0" timeOffset="76781.828">17578 16408 796 0,'0'0'0'0,"0"0"0"0,-4 2 0 0,6-2 49 0,5 0-49 0,2 0 49 16,0-2-49-16,-1 2 9 0,1 0-9 0,0 2 9 15,-1 1-9-15,3 4 5 0,-1 4-5 0,1 6 5 16,-1 3-5-16,-10-20 22 0,0 0-22 0,12 41 23 16,2 14-23-16,-14-55 27 0,0 0-27 0,13 64 27 15,-1 9-27-15,-12-73 14 0,0 0-14 0,7 93 15 16,-2 15-15-16,-5-108-6 0,0 0 6 0,2 85-5 15,-4-9 5-15,2-76-123 0,0 0 123 16,0 48-122-16,-4-23 122 0,4-25-106 0,0 0 106 0,-5 21-105 16,-5-11 105-16,-6 21-351 0</inkml:trace>
  <inkml:trace contextRef="#ctx0" brushRef="#br0" timeOffset="77294.701">18428 16306 807 0,'0'0'0'15,"-9"1"0"-15,-8 3 0 0,17-4 106 16,0 0-106-16,-4 0 106 0,8 0-106 0,-4 0 47 0,0 0-47 16,0 0 47-16,5-2-47 0,-5 2 15 0,0 0-15 0,0 0 15 15,0 0-15-15,0 0 4 0,0 0-4 0,-9 3 5 16,-4 3-5-16,13-6 27 0,0 0-27 0,-20 6 27 16,-2 3-27-16,22-9 35 0,0 0-35 0,-25 9 36 15,3-1-36-15,22-8 43 0,0 0-43 0,-25 7 43 16,8 0-43-16,17-7 28 0,0 0-28 0,-21 7 28 15,4 0-28-15,-1 1 40 0,2 1-40 0,8-4 40 16,2-3-40-16,1-1 3 0,0 1-3 0,0 0 4 16,1-1-4-16,-3 4 0 0,0 2 0 0,2 0 0 15,-4-2 0-15,1 6-14 0,-1 1 14 0,2-4-13 16,2 1 13-16,5-9-20 0,0 0 20 0,-9 24-20 16,0 12 20-16,9-36-26 0,0 0 26 0,-3 36-25 0,-2 5 25 15,5-41-8-15,0 0 8 0,5 39-7 16,0 1 7-16,4-6-26 0,3-3 26 0,0-7-26 0,2-5 26 15,-14-19-20-15,0 0 20 0,21 18-20 0,5-1 20 16,-26-17-63-16,0 0 63 0,28 16-62 0,3-4 62 0,-31-12-115 16,0 0 115-16,27 7-115 0,0-6 115 15,24 8-606-15</inkml:trace>
  <inkml:trace contextRef="#ctx0" brushRef="#br0" timeOffset="77641.727">18449 16756 875 0,'0'0'0'0,"0"0"124"0,0 0-124 15,0 0 124-15,0 4-124 0,0-4 32 0,0 0-32 0,0 0 32 16,0 0-32-16,0 0 0 16,0 0 0-16,0 0 1 0,0 0-1 0,0 0 2 0,0 0-2 0,0 0 2 15,0 0-2-15,0 0 12 0,0 0-12 0,0 0 12 16,0 0-12-16,0 0 39 0,0 0-39 0,0 0 40 15,0 0-40-15,0 0 6 0,0 0-6 0,0 0 7 16,0 0-7-16,0 0 6 0,0 0-6 0,0 0 7 16,0 0-7-16,0 0 8 0,0 5-8 0,0 2 9 15,0 1-9-15,0 9 0 0,0 7 0 0,0 0 1 16,-4 2-1-16,4-26 2 0,0 0-2 0,0 38 2 0,0 10-2 16,0-48 1-16,0 0-1 0,0 48 2 15,4 1-2-15,-4-49-8 16,0 0 8-16,0 40-8 0,3-8 8 0,-3-32-130 0,0 0 130 0,2 24-130 15,-2-8 130-15,0-16-113 0,0 0 113 0,-5-7-112 0,-2-17 112 16,-3-7-546-16</inkml:trace>
  <inkml:trace contextRef="#ctx0" brushRef="#br0" timeOffset="78263.451">18895 16826 628 0,'0'0'0'0,"3"-3"47"15,-3-2-47-15,4 0 48 0,1 0-48 0,-1 3 54 16,-3 0-54-16,-1 2 54 0,0 0-54 0,0 0 38 15,0 0-38-15,0 0 38 0,4 4-38 0,-2-3 15 16,1 3-15-16,4-1 15 0,-2-1-15 0,4 0 42 0,1-2-42 16,4 1 43-16,4 1-43 0,-18-2 32 0,0 0-32 15,26 2 32-15,7 1-32 0,-33-3 7 0,0 0-7 16,38 2 8-16,6-2-8 0,-44 0 37 0,0 0-37 0,45-2 37 16,-1 0-37-16,-6-1 1 0,-5 0-1 0,-10 1 2 15,-11 0-2-15,-12 2-2 0,0 0 2 0,16-2-1 16,-2 1 1-16,-14 1-76 15,0 0 76-15,10-2-75 0,-3 2 75 0,-7 0-162 0,0 0 162 0,4-3-162 16,-4-3 162-16,3-2-425 0</inkml:trace>
  <inkml:trace contextRef="#ctx0" brushRef="#br0" timeOffset="78520.361">19135 16633 975 0,'6'0'0'0,"-6"0"158"15,0 0-158-15,3 1 158 0,4 3-158 0,-7-4 105 16,0 0-105-16,4 2 105 0,-1-2-105 0,-3 0 47 16,0 0-47-16,0 0 47 0,0 5-47 0,0-5 6 15,0 0-6-15,-3 27 6 0,-1 16-6 0,4-43-9 16,0 0 9-16,-5 51-9 0,0 9 9 15,5-60-69-15,0 0 69 0,-4 60-69 0,1 2 69 0,3-62-201 16,0 0 201-16,-2 51-200 0,2-8 200 0,0 51-678 16</inkml:trace>
  <inkml:trace contextRef="#ctx0" brushRef="#br0" timeOffset="78744.171">19637 16907 1166 0,'-5'-5'0'0,"5"5"-130"0,0 0 130 0,0-4-130 15,2 1 130-15,-2 3-199 0,0 0 199 0,-4-12-199 0,-1-7 199 16,-4-12-272-16</inkml:trace>
  <inkml:trace contextRef="#ctx0" brushRef="#br0" timeOffset="78946.626">20257 16909 1356 0,'-3'-6'0'0,"-4"-2"-177"0,0-4 177 15,7 3-176-15,3 1 176 0,-3 8-116 0,0 0 116 16,-1-24-116-16,-1-10 116 0,-5-25-490 0</inkml:trace>
  <inkml:trace contextRef="#ctx0" brushRef="#br0" timeOffset="79439.523">21013 16715 897 0,'0'0'0'0,"0"0"155"0,0 0-155 0,7-2 155 0,-1 1-155 0,-6 1 61 16,0 0-61-16,5-2 62 0,2 2-62 0,-7 0 64 0,0 0-64 15,8 2 65-15,6-1-65 0,-14-1 59 16,0 0-59-16,21 5 60 0,7 1-60 0,-28-6 53 0,0 0-53 0,32 5 53 16,4 2-53-16,-36-7 26 0,0 0-26 15,42 6 26-15,5 1-26 0,-47-7 6 0,0 0-6 0,50 5 7 16,6-3-7-16,-56-2 17 0,0 0-17 0,56 2 17 15,-2-2-17-15,-54 0 0 16,0 0 0-16,47 2 0 0,-7 1 0 0,-40-3-75 0,0 0 75 0,33 3-75 16,-8 3 75-16,-25-6-145 0,0 0 145 0,20 3-145 15,-6 0 145-15,-14-3-196 0,0 0 196 0,9 0-195 16,-7-1 195-16,8-1-606 0</inkml:trace>
  <inkml:trace contextRef="#ctx0" brushRef="#br0" timeOffset="79697.134">21355 16482 1311 0,'0'0'0'0,"0"0"166"15,0 0-166-15,5 3 166 0,4 3-166 0,-9-6 78 16,0 0-78-16,3 3 78 0,1 0-78 0,-4-3 40 15,0 0-40-15,0 28 40 0,-4 15-40 0,4-43-41 16,0 0 41-16,-2 58-40 0,1 16 40 0,1-74-89 16,0 0 89-16,-7 101-89 0,2 22 89 0,5-123-196 15,0 0 196-15,0 101-196 0,3-8 196 0,-3-93-152 0,0 0 152 16,9 48-152-16,5-33 152 0,8 48-595 0</inkml:trace>
  <inkml:trace contextRef="#ctx0" brushRef="#br0" timeOffset="81041.751">22174 16378 359 0,'0'0'0'0,"-7"3"0"0,-6 2 0 16,10-1 36-16,5-1-36 0,3-1 36 0,4-2-36 0,-2 1 13 15,-2 1-13-15,0-2 14 0,0 0-14 16,-5 0 27-16,4 0-27 0,-4 0 27 0,0 0-27 0,0 0 33 15,0 0-33-15,0 0 34 0,0 0-34 0,0 0 35 16,0 0-35-16,0 0 36 0,0 0-36 0,0 0 44 16,0 0-44-16,0 0 45 0,0 0-45 0,0 0 28 15,0 0-28-15,0 0 28 0,0 0-28 0,0 0 26 0,0 0-26 16,0 0 26-16,0 0-26 0,0 0 9 16,-4 2-9-16,4-2 9 0,0 0-9 0,0 0 5 15,0 5-5-15,0-2 5 0,0 1-5 0,0 1 3 16,0 0-3-16,0 0 3 0,0-1-3 0,0 2 1 0,0 1-1 15,0 4 2-15,2-1-2 0,-2-10 1 0,0 0-1 0,9 20 1 16,3 6-1 0,-12-26 1-16,0 0-1 0,16 28 1 0,3 2-1 15,-19-30 7-15,0 0-7 0,17 30 7 0,4-3-7 0,-21-27 22 0,0 0-22 0,21 22 23 16,3-1-23-16,-24-21 38 0,0 0-38 0,28 10 38 16,2-5-38-16,-30-5 37 0,0 0-37 15,30-2 37-15,-1-4-37 0,-29 6 15 0,0 0-15 0,28-16 16 16,0-8-16-16,-28 24 7 0,0 0-7 0,24-27 8 15,-3-4-8-15,-5 2-39 0,-2 3 39 0,-2-1-39 16,-2 1 39-16,-10 26-150 0,0 0 150 0,6-27-150 0,-5-3 150 16,-1 30-144-16,0 0 144 0,-5-27-143 15,-5-2 143-15,-4-28-263 0</inkml:trace>
  <inkml:trace contextRef="#ctx0" brushRef="#br0" timeOffset="81455.94">22503 16160 617 0,'0'0'0'0,"2"7"0"0,1 3 0 0,-3-10 108 0,0 0-108 16,2 4 108-16,-4-8-108 0,2 4 77 0,0 0-77 16,0 0 77-16,-3-3-77 15,3 3 44-15,0 0-44 0,0 0 44 0,-4-4-44 0,4 4 7 0,0 0-7 16,0 0 8-16,-3-1-8 0,3 1 10 0,0 0-10 0,0 0 11 15,-4-2-11-15,4 2 8 0,0 0-8 0,0 0 8 16,-3 0-8-16,3 0 15 0,0 0-15 0,0 0 15 16,-2 2-15-16,2-2 1 0,0 0-1 0,0 0 1 15,-5 1-1-15,5-1 0 0,0 0 0 0,-4 11 1 16,-4 4-1-16,8-15-2 0,0 0 2 0,-7 31-1 16,-2 12 1-16,9-43-12 0,0 0 12 15,-4 56-12-15,4 14 12 0,0-70-4 16,0 0 4-16,4 81-4 0,5 10 4 0,-9-91-1 0,0 0 1 0,7 111 0 15,1 16 0-15,-8-127 5 0,0 0-5 0,2 111 6 16,-2-3-6-16,0-108 10 0,0 0-10 0,0 84 10 16,-2-17-10-16,2-21 1 0,-5-18-1 15,5-11 1-15,2-14-1 0,-2-3-101 0,0 0 101 0,3 3-100 0,-3-6 100 0,0 3-130 16,0 0 130-16,4-19-129 0,3-12 129 16,3-18-431-16</inkml:trace>
  <inkml:trace contextRef="#ctx0" brushRef="#br0" timeOffset="82045.877">22665 16749 919 0,'0'0'0'0,"0"0"90"0,0 0-90 0,0 5 90 15,0 6-90-15,0-11 71 0,0 0-71 0,2 5 72 16,-1 0-72-16,-1-5 49 0,0 0-49 0,2 3 49 15,0-1-49-15,-2-2 15 0,0 0-15 0,0 0 15 16,2 4-15-16,-2-4 47 0,0 0-47 0,0 3 48 16,0 0-48-16,0-3 23 0,0 0-23 0,-4 12 24 0,1 6-24 15,-1 2-7-15,-1 2 7 0,3-6-6 0,0-4 6 16,2 1-20-16,-3-1 20 0,3-3-20 0,0-4 20 16,0-5-17-16,0 0 17 0,0 7-17 0,-2 2 17 0,2-9-28 15,0 0 28-15,-2 8-28 0,2-1 28 16,0-7-48-16,0 0 48 0,2 5-47 0,3 0 47 0,-5-5-51 15,0 0 51-15,9-7-51 0,5-8 51 0,-14 15-60 16,0 0 60-16,16-24-60 0,-1-7 60 16,-15 31-57-16,0 0 57 0,16-31-57 0,-2-1 57 0,-14 32-40 15,0 0 40-15,14-26-40 0,-5 4 40 0,-9 22 0 16,0 0 0-16,5-16 1 0,-2 4-1 0,-3 12 9 16,0 0-9-16,4-6 9 0,-2 2-9 0,-2 4 46 15,0 0-46-15,7 7 46 0,1 7-46 0,-8-14 15 16,0 0-15-16,7 20 15 0,7 8-15 0,-14-28 38 0,0 0-38 0,9 25 38 15,-2 3-38-15,-7-28 2 0,0 0-2 16,7 24 2-16,0-4-2 0,-7-20-34 0,0 0 34 0,3 17-34 16,3-3 34-16,-6-14-154 0,0 0 154 15,1 10-153-15,1-4 153 0,3 9-430 0</inkml:trace>
  <inkml:trace contextRef="#ctx0" brushRef="#br0" timeOffset="82450.777">23302 16126 740 0,'0'0'0'0,"-10"5"0"0,-4 5 0 0,14-10 93 16,0 0-93-16,-5 4 94 0,10-8-94 0,-5 4 27 16,0 0-27-16,0 0 27 0,2 0-27 0,-2 0 0 15,0 0 0-15,-2 9 0 0,-8 3 0 0,10-12-14 16,0 0 14-16,-14 19-13 0,-5 6 13 0,19-25 1 16,0 0-1-16,-20 26 2 0,-1-2-2 0,2 0 39 0,2 0-39 15,6-12 39-15,8-9-39 0,1 1 37 16,-1-3-37-16,-9 15 38 0,-6 10-38 0,6-1 26 0,0 4-26 15,3-8 26 1,2-7-26-16,7-14 5 0,0 0-5 0,-2 36 5 0,4 12-5 0,-2-48 0 0,0 0 0 0,5 48 0 16,6 5 0-16,-11-53-15 0,0 0 15 0,15 49-15 15,8 1 15-15,-23-50-59 16,0 0 59-16,24 41-58 0,4-7 58 0,-28-34-126 0,0 0 126 0,30 23-125 16,1-13 125-16,30 22-490 15</inkml:trace>
  <inkml:trace contextRef="#ctx0" brushRef="#br0" timeOffset="82936.241">23292 16352 807 0,'0'0'0'0,"0"3"0"0,-2 1 0 0,2-4 89 16,0 0-89-16,0 0 90 0,-3 0-90 0,3 0 48 0,0 0-48 15,0 0 49-15,0 0-49 0,0 0 13 0,0 0-13 16,0 0 14-16,0 0-14 0,0 0 34 0,0 0-34 15,0 0 35-15,0 0-35 0,0 0 14 0,0 0-14 0,0 0 15 16,0 0-15-16,0 0 47 0,0 0-47 16,0 0 48-16,0 0-48 0,0 0 16 0,0 0-16 15,0 0 17-15,7 1-17 0,-7-1 13 0,0 0-13 0,8 4 13 16,6 1-13-16,2 5 0 0,3 2 0 0,-3-1 0 16,1-1 0-16,-1 3-4 15,7 1 4-15,-8 3-3 0,3 4 3 0,-18-21-8 0,0 0 8 0,21 24-8 16,1 3 8-16,-22-27-26 0,0 0 26 0,21 23-25 15,-7-3 25-15,-14-20-42 0,0 0 42 16,12 17-42-16,-1-3 42 0,-11-14-150 0,0 0 150 0,7 10-150 16,-2-3 150-16,-5-7-114 0,0 0 114 0,2-5-114 15,-2-10 114-15,2-6-419 0</inkml:trace>
  <inkml:trace contextRef="#ctx0" brushRef="#br0" timeOffset="83473.728">23520 16187 673 0,'0'0'0'0,"2"0"0"15,3 2 0-15,-5-2 86 0,0 0-86 0,4 0 86 16,-3 0-86-16,-1 0 81 0,0 0-81 0,4 0 81 15,1-2-81-15,-5 2 59 0,0 0-59 0,2 0 60 16,0-1-60-16,-2 1 40 0,0 0-40 0,0 0 41 16,0 0-41-16,0 0 34 0,0 0-34 0,0 0 35 15,0 0-35-15,0 0 33 0,0 0-33 0,0 0 34 16,0 0-34-16,0 0 22 0,0 0-22 0,0 0 22 0,0 0-22 16,0 0 18-16,0 0-18 0,0 0 18 15,-4 3-18-15,4-3 27 0,0 0-27 0,0 3 27 0,-5 1-27 16,5-4 30-16,0 0-30 0,-7 8 30 0,-2 3-30 15,9-11 13-15,0 0-13 0,-14 17 13 0,-3 7-13 16,17-24 30-16,0 0-30 0,-23 34 30 0,-3 7-30 16,26-41-13-16,0 0 13 0,-26 47-12 0,-4 6 12 0,30-53-23 15,0 0 23-15,-27 53-22 0,0 3 22 16,27-56-39-16,0 0 39 0,-21 47-39 0,4-6 39 0,17-41-106 16,0 0 106-16,-12 30-105 0,3-7 105 0,9-23-121 15,0 0 121-15,-3 0-121 0,6-19 121 0,-3 0-677 16</inkml:trace>
  <inkml:trace contextRef="#ctx0" brushRef="#br0" timeOffset="84182.911">23637 16587 483 0,'0'0'0'0,"0"0"0"0,0 0 0 0,0 0 1 0,0-4-1 0,0 4-1 0,0 0 1 0,0 0 0 0,7-2 0 0,-7 2 0 16,0 0 0-16,3 0 1 0,3 0-1 0,-6 0 37 0,0 0-37 16,3 0 38-16,1 2-38 0,-4-2 69 0,0 0-69 15,0 0 69-15,3 2-69 0,-3-2 81 0,0 0-81 16,0 0 81-16,0 0-81 0,0 0 58 0,0 0-58 0,0 0 58 16,0 0-58-16,0 0 37 0,0 0-37 0,-2 3 38 15,1 2-38-15,1-5 18 0,0 0-18 0,-7 14 18 16,-2 5-18-16,9-19 18 0,0 0-18 0,-11 19 19 15,1 0-19-15,10-19 15 0,0 0-15 0,-10 20 15 16,-1 2-15-16,1 1 16 0,1-3-16 0,5-6 17 16,-1-4-17-16,4 1 9 0,1-5-9 0,1 3 9 15,4-2-9-15,-5-7 16 0,0 0-16 0,6 10 17 16,2 0-17-16,-8-10 1 0,0 0-1 0,13 9 1 16,2-1-1-16,-15-8 0 0,0 0 0 0,16 4 0 15,0-2 0-15,-16-2 0 0,0 0 0 0,12 1 1 16,-3-1-1-16,-9 0 20 0,0 0-20 0,7-1 20 15,-2-1-20-15,-5 2 14 0,0 0-14 0,2-5 15 0,-1-2-15 16,-1 7 11-16,0 0-11 0,0-12 11 0,-3-3-11 0,3 15-72 16,0 0 72-16,-5-30-71 0,-4-11 71 15,9 41-140-15,0 0 140 0,-5-37-140 16,1-3 140-16,-5-37-586 0</inkml:trace>
  <inkml:trace contextRef="#ctx0" brushRef="#br0" timeOffset="84576.429">23783 16066 796 0,'0'0'0'0,"0"8"0"16,0 8 0-16,0-16 93 0,0 0-93 0,2 3 94 15,0-6-94-15,-2 3 38 0,0 0-38 0,0 0 38 16,3-7-38-16,-3 7-1 0,0 0 1 0,4 0 0 16,-1 0 0-16,-3 0-1 0,0 0 1 0,12 12 0 15,8 8 0-15,-20-20-2 0,0 0 2 0,22 35-2 16,-1 9 2-16,-2 1-5 0,0 4 5 0,-10-13-5 15,-2-8 5-15,-7-28 0 0,0 0 0 0,9 51 0 0,-2 13 0 16,-7-64 13-16,0 0-13 0,7 65 14 0,-7 7-14 16,2 1 10-16,-2 3-10 0,0-33 10 0,1-23-10 15,-2 2-8-15,-1-5 8 0,-3-5-7 16,1-3 7-16,4-9-158 0,0 0 158 0,0 15-157 0,0 6 157 16,0 15-471-16</inkml:trace>
  <inkml:trace contextRef="#ctx0" brushRef="#br0" timeOffset="85003.541">24212 16532 953 0,'0'0'0'0,"0"0"93"0,0 0-93 0,0 0 94 16,2 5-94-16,-2-5 62 0,0 0-62 0,0 0 63 0,0 0-63 15,0 0 42-15,0 0-42 0,3 0 43 16,2-2-43-16,4 2 11 0,3 0-11 0,-1 2 11 15,1 0-11-15,-12-2 69 0,0 0-69 0,19 1 70 16,5 1-70-16,-24-2 60 0,0 0-60 0,30 2 60 0,3-2-60 16,-8 0 35-16,-5 0-35 0,0-2 36 0,-1 0-36 0,-19 2 19 15,0 0-19-15,19-1 20 0,0-1-20 0,-19 2 11 16,0 0-11-16,19 0 11 0,-1 0-11 0,-18 0-1 16,0 0 1-16,14 0 0 0,-2 0 0 0,-12 0-68 15,0 0 68-15,10-2-67 0,-3 0 67 0,-7 2-144 16,0 0 144-16,7-1-144 0,-7-1 144 15,0 2-167-15,0 0 167 0,0 0-166 0,0 0 166 0,0 0-653 0</inkml:trace>
  <inkml:trace contextRef="#ctx0" brushRef="#br0" timeOffset="85322.886">24205 16706 740 0,'2'-3'0'0,"-2"3"93"0,0 0-93 0,5-7 94 16,4-5-94-16,-9 12 46 0,0 0-46 0,8-3 46 15,4 1-46-15,-12 2 59 0,0 0-59 0,18 0 60 0,3 2-60 16,-21-2 47-16,0 0-47 0,22 1 47 0,5-1-47 15,-27 0 27-15,0 0-27 0,24 2 27 16,2 2-27-16,-26-4 0 0,0 0 0 0,25 5 1 0,-3 0-1 16,-22-5-107-16,0 0 107 0,25 7-106 0,-1 1 106 15,-24-8-109-15,0 0 109 0,17 4-108 0,-3-4 108 16,18 3-556-16</inkml:trace>
  <inkml:trace contextRef="#ctx0" brushRef="#br0" timeOffset="86514.517">25297 16249 539 0,'0'0'0'0,"0"0"0"0,7 2 0 0,-7-2 110 0,0 0-110 15,4 0 111-15,-3-2-111 0,-1 2 85 16,0 0-85-16,0 0 86 0,2-3-86 0,-2 3 67 0,0 0-67 0,0 0 67 16,0-4-67-16,0 4 34 0,0 0-34 15,0 0 34-15,0 0-34 0,0 0 24 0,0 0-24 16,0 0 25-16,0 0-25 0,0 0 16 0,0 0-16 0,0 0 17 15,0 0-17-15,0 0 10 0,0 0-10 16,0 0 10-16,0 0-10 0,0 0 10 0,0 0-10 0,0 0 10 16,-3 0-10-16,3 0 3 0,0 0-3 0,0 0 4 15,0 0-4-15,0 0 2 0,0 0-2 0,0 0 2 16,0 0-2-16,0 0 10 0,0 0-10 0,0 0 10 16,-4 0-10-16,4 0 14 0,0 0-14 0,0 0 15 15,-2 0-15-15,2 0 3 0,0 0-3 0,-3 5 4 16,3 2-4-16,0-7 3 0,0 0-3 0,-2 19 3 15,0 8-3-15,2 8 5 0,0 8-5 0,0-19 6 16,-1-7-6-16,1-17 2 16,0 0-2-16,0 32 3 0,1 6-3 0,-1-38 5 0,0 0-5 0,2 31 5 0,3-2-5 0,-5-29 22 15,0 0-22-15,0 22 22 0,4-3-22 16,-4-19 0-16,0 0 0 0,10 9 1 0,6-8-1 0,-16-1 0 16,0 0 0-16,19-12 1 0,4-13-1 15,-23 25-5-15,0 0 5 0,26-31-5 0,0-9 5 0,-26 40-17 16,0 0 17-16,25-39-16 0,-3-4 16 15,-22 43-9-15,0 0 9 0,18-36-8 0,-3 2 8 0,-15 34-2 16,0 0 2-16,9-24-1 0,-4 8 1 16,-5 16 15-16,0 0-15 0,5-12 16 0,1 6-16 0,-6 6 35 15,0 0-35-15,1-6 36 0,-1 5-36 0,0 1 13 0,0 0-13 16,0 0 13-16,0 0-13 0,0 0 13 0,0 0-13 16,0 0 14-16,-3 1-14 0,3-1 0 15,0 0 0-15,-4 2 0 0,1-2 0 0,3 0-4 0,0 0 4 0,-4 2-4 16,1-2 4-16,3 0-1 0,0 0 1 0,-4 2-1 15,3-2 1-15,1 0-4 16,0 0 4-16,0 0-3 0,-4 1 3 0,4-1-3 0,0 0 3 0,0 0-2 16,-3 2 2-16,3-2-5 0,0 0 5 0,0 0-5 15,-4 2 5-15,4-2-7 0,0 0 7 0,-1 3-6 16,-3 2 6-16,4-5-15 0,0 0 15 0,-3 19-14 16,-3 10 14-16,6-29-23 0,0 0 23 0,0 36-22 15,4 9 22-15,-4-45-8 0,0 0 8 0,7 48-8 16,3 7 8-16,-10-55-10 0,0 0 10 0,7 53-10 15,2 0 10-15,-9-53-1 0,0 0 1 0,7 46-1 0,0-5 1 16,-7-41 4-16,0 0-4 0,3 36 5 16,1-7-5-16,-4-29 16 0,0 0-16 0,2 23 17 15,-2-6-17-15,0-17 39 0,0 0-39 0,-4 17 40 0,-1 0-40 16,5-17 31-16,0 0-31 0,-14 15 31 0,-2 1-31 0,16-16 7 16,0 0-7-16,-17 12 8 0,1-2-8 15,16-10 0-15,0 0 0 0,-16 9 1 0,3-4-1 16,-3-4-59-16,0-4 59 0,1-2-59 0,-3-4 59 0,18 9-149 15,0 0 149-15,-12-24-148 0,3-12 148 0,-12-24-743 16</inkml:trace>
  <inkml:trace contextRef="#ctx0" brushRef="#br0" timeOffset="86929.828">25654 16551 975 0,'0'0'0'0,"0"0"146"0,0 0-146 15,11 8 147-15,8 4-147 0,-19-12 91 16,0 0-91-16,14 9 92 0,0-4-92 0,-14-5 65 0,0 0-65 16,9 3 66-16,-2-1-66 0,-7-2 38 0,0 0-38 0,5 2 39 15,2-2-39-15,-7 0 33 0,0 0-33 0,1 1 33 16,1-1-33-16,-2 0 1 0,0 0-1 0,0 0 1 16,0 0-1-16,0 0 2 0,0 0-2 0,0 0 2 15,-2 4-2-15,2-4 1 0,0 0-1 0,-1 3 2 16,1 1-2-16,0-4-2 0,0 0 2 0,-4 13-1 15,1 6 1-15,3-19 0 0,0 0 0 0,-4 22 0 16,-1 2 0-16,3 0-2 0,1 0 2 16,-1-3-1-16,2-4 1 0,0 2-2 0,2-2 2 0,-1-5-1 0,3-3 1 15,1 1-5-15,4 2 5 16,-4-4-4-16,2-1 4 0,5 0-7 0,4-2 7 0,3-1-6 0,4-4 6 0,-23 0-3 16,0 0 3-16,24-5-3 0,2-4 3 15,-26 9 2-15,0 0-2 0,23-10 2 0,-1-4-2 0,-22 14 32 16,0 0-32-16,18-12 32 0,-6 0-32 0,-12 12 27 15,0 0-27-15,7-10 27 0,-5 1-27 0,-2 9 40 16,0 0-40-16,-12-13 40 0,-13-6-40 16,25 19-113-16,0 0 113 0,-42-29-112 0,-15-9 112 15,57 38-99-15,0 0 99 0,-99-67-1069 0,198 134 1069 0</inkml:trace>
  <inkml:trace contextRef="#ctx0" brushRef="#br0" timeOffset="91320.425">12763 17743 897 0,'0'0'0'0,"0"0"59"0,0 0-59 15,3-4 60-15,-3-2-60 0,0 6 41 0,0 0-41 16,2-4 42-16,0 2-42 0,-2 2-9 0,0 0 9 15,0 0-8-15,0 0 8 0,0 0-59 0,0 0 59 0,0 0-59 16,0 0 59-16,0 0-105 0,0 0 105 16,0 0-104-16,0 0 104 0,0 0-162 0,0 0 162 0,0 0-162 15,0 0 162-15,0 0-223 0</inkml:trace>
  <inkml:trace contextRef="#ctx0" brushRef="#br0" timeOffset="91519.77">12780 17995 673 0,'0'-5'0'0,"0"5"75"0,0 0-75 0,0-6 75 0,0 0-75 0,0 6-40 16,0 0 40-16,0-4-39 0,0 1 39 0,0 3-124 15,0 0 124-15,0 0-124 0,0-4 124 0,0 1-281 16</inkml:trace>
  <inkml:trace contextRef="#ctx0" brushRef="#br0" timeOffset="92272.961">12554 18080 471 0,'0'0'0'0,"0"0"36"0,0 0-36 16,1-3 37-16,6-2-37 0,-7 5 7 0,0 0-7 15,2-4 8-15,0 3-8 0,-2 1 2 0,0 0-2 16,0 0 2-16,0 0-2 0,0 0 5 0,0 0-5 0,0 0 5 15,0 0-5-15,0 0 5 0,0 0-5 0,0 0 5 16,0 0-5-16,0 0 14 0,0 0-14 0,-2 3 15 16,0 1-15-16,2 2 8 0,-3 3-8 0,-2-2 9 15,5 0-9-15,-4 1 3 0,4 1-3 0,-3 6 4 16,1 4-4-16,2 5 3 0,5 5-3 0,-5-12 3 16,0-8-3-16,0-9 1 0,0 0-1 0,5 26 2 15,6 8-2-15,-11-34 1 0,0 0-1 0,14 32 1 16,7 3-1-16,-21-35 22 0,0 0-22 0,22 25 22 15,6-2-22-15,-28-23 7 0,0 0-7 0,35 5 7 16,0-12-7-16,-35 7 17 0,0 0-17 0,42-19 17 0,0-12-17 16,-42 31 9-16,0 0-9 0,38-39 9 0,-3-13-9 15,-35 52 24-15,0 0-24 0,29-49 25 0,-3-3-25 16,-26 52 20-16,0 0-20 0,20-46 20 0,-8 2-20 0,-12 44 16 16,0 0-16-16,9-35 17 0,-4 6-17 0,-5 29 40 15,0 0-40-15,3-22 41 0,-3 6-41 0,0 16 0 16,0 0 0-16,0-12 0 0,0 6 0 15,0 6-106-15,0 0 106 0,0-6-106 0,0 5 106 0,0 1-101 16,0 0 101-16,-10 1-101 0,-4 5 101 0,-9 0-325 16</inkml:trace>
  <inkml:trace contextRef="#ctx0" brushRef="#br0" timeOffset="92687.639">12796 17967 471 0,'0'0'0'0,"0"0"70"0,0 0-70 0,2-1 70 16,5-1-70-16,-7 2 34 0,0 0-34 0,0 0 34 16,1-5-34-16,-1 5 27 0,0 0-27 0,0 0 27 15,0-5-27-15,0 5 17 0,0 0-17 0,0 0 17 16,-1-4-17-16,1 4 16 0,0 0-16 0,0 0 17 15,0 0-17-15,0 0 26 0,0 0-26 0,0 0 26 16,0 0-26-16,0 0 0 0,0 0 0 0,0 0 1 16,-4 0-1-16,4 0-1 0,0 0 1 0,0 0-1 0,-3 2 1 15,3-2-17-15,0 0 17 0,-2 10-17 0,-2 6 17 16,4-16-17-16,0 0 17 0,-3 25-17 0,1 11 17 16,2-36-10-16,0 0 10 0,2 47-9 15,1 11 9-15,-3-58-5 0,0 0 5 0,4 67-4 0,1 8 4 0,-5-75-7 16,0 0 7-16,4 87-7 0,-1 11 7 15,-3-98-1-15,0 0 1 0,5 79 0 0,-1-9 0 0,-4-70 0 16,0 0 0-16,5 45 0 0,-2-20 0 16,-3-25-18-16,0 0 18 0,11 21-18 0,1-13 18 0,-12-8-151 15,0 0 151-15,16-3-150 0,-2-11 150 0,15-3-205 16</inkml:trace>
  <inkml:trace contextRef="#ctx0" brushRef="#br0" timeOffset="93556.258">13088 18497 91 0,'0'0'0'0,"0"0"26"0,0 0-26 0,0 0 26 0,0 0-26 0,0 0 77 0,0 0-77 0,0 0 77 16,0 0-77-16,0 0 75 0,0 0-75 0,0 0 75 16,0 0-75-16,0 0 79 0,0 0-79 0,0 0 80 15,0 0-80-15,0 0 58 0,0 0-58 0,0 0 59 16,-3 0-59-16,3 0 41 0,0 0-41 0,0 0 42 16,-3 0-42-16,3 0 18 0,0 0-18 0,0 0 19 15,-6 0-19-15,6 0 20 0,0 0-20 0,-3 0 20 16,-2 0-20-16,5 0 15 0,0 0-15 0,-6 0 15 15,-1 0-15-15,7 0 16 0,0 0-16 0,-5 0 17 16,2 1-17-16,3-1 15 0,0 0-15 0,-7 2 16 16,5-2-16-16,2 0 34 0,0 0-34 0,-7 2 35 0,2 0-35 15,5-2 18-15,0 0-18 0,-5 1 18 16,1 1-18-16,4-2 36 0,0 0-36 0,-3 2 36 0,-1-2-36 0,4 0 20 16,0 0-20-16,-2 1 20 0,-3 1-20 0,5-2 18 15,0 0-18-15,-7 4 19 0,-2 1-19 0,9-5-3 16,0 0 3-16,-8 6-3 0,-1 5 3 15,9-11-20-15,0 0 20 0,-9 12-20 0,6 0 20 0,3-12-34 16,0 0 34-16,0 13-34 0,3 3 34 16,3-2-20-16,1-1 20 0,-2-4-20 0,0-2 20 15,2-2-36-15,3-3 36 0,3-2-36 0,2-4 36 0,-15 4-13 0,0 0 13 16,18-7-12-16,-4-3 12 0,-14 10-6 16,0 0 6-16,15-15-6 0,-3-8 6 0,-12 23-4 15,0 0 4-15,11-20-4 0,-2-3 4 0,-9 23 0 16,0 0 0-16,7-17 0 0,-4 4 0 0,-3 13 22 0,0 0-22 15,2-11 22-15,-4 5-22 0,2 6 24 0,0 0-24 16,0-6 25-16,-3 1-25 0,3 5-45 0,0 0 45 16,-6-3-44-16,5 1 44 0,1 2-92 0,0 0 92 0,-18 0-91 15,-8 0 91-15,-17 0-503 0</inkml:trace>
  <inkml:trace contextRef="#ctx0" brushRef="#br0" timeOffset="94100.234">13311 17873 203 0,'0'0'0'0,"0"0"-13"0,0 0 13 0,0 4-13 16,-1-1 13-16,1-3-4 0,0 0 4 0,0 3-4 15,-4-1 4-15,4-2-3 0,0 0 3 0,0 0-2 16,-1 3 2-16,1-3 0 0,0 0 0 0,-4 7 0 15,-5 2 0-15,9-9 6 0,0 0-6 0,-12 20 7 16,-4 10-7-16,16-30 45 0,0 0-45 0,-13 36 46 16,0 5-46-16,13-41 37 0,0 0-37 0,-8 49 38 15,2 8-38-15,6-57 34 0,0 0-34 0,-3 62 34 16,6 4-34-16,-3-66 39 0,0 0-39 0,11 60 40 16,5-1-40-16,-16-59 8 0,0 0-8 0,20 48 9 15,10-9-9-15,-30-39-5 0,0 0 5 0,31 29-5 16,8-12 5-16,32 29-312 0</inkml:trace>
  <inkml:trace contextRef="#ctx0" brushRef="#br0" timeOffset="94458.701">13472 18128 628 0,'0'0'0'0,"0"0"92"16,0 0-92-16,-4 2 93 0,-3 1-93 0,7-3 74 0,0 0-74 0,-3 0 75 16,-1 0-75-16,4 0 52 0,0 0-52 15,0 0 53-15,-3-3-53 0,3 3 15 0,0 0-15 0,0 0 16 16,0-5-16-16,0 5 42 0,0 0-42 0,0 0 43 16,-2-4-43-16,2 4 37 0,0 0-37 0,0 0 38 15,0 0-38-15,0 0 23 0,0 0-23 0,0 0 24 16,0 0-24-16,0 0 2 0,0 0-2 0,9 2 2 15,0 0-2-15,4 5-2 0,3 1 2 0,2-1-1 16,-3-2 1-16,-15-5-21 0,0 0 21 0,23 14-21 16,3 5 21-16,-26-19-45 0,0 0 45 0,24 17-45 15,-1-2 45-15,-23-15-56 0,0 0 56 0,21 11-55 16,0-4 55-16,-21-7-106 0,0 0 106 0,21-4-105 0,0-8 105 16,17-3-553-16</inkml:trace>
  <inkml:trace contextRef="#ctx0" brushRef="#br0" timeOffset="94706.663">13672 17851 763 0,'2'8'0'0,"-2"-8"106"0,0 0-106 0,-9 12 107 0,-3 4-107 0,12-16 67 15,0 0-67-15,-11 8 68 0,6-1-68 0,5-7 42 16,0 0-42-16,-14 16 43 0,-5 4-43 0,19-20-1 0,0 0 1 15,-19 33 0-15,-7 10 0 0,3 3-1 0,1 7 1 16,4-3 0-16,-1-1 0 0,19-49-8 0,0 0 8 0,-19 60-7 16,0 5 7-16,19-65-45 0,0 0 45 0,-18 53-45 15,4-5 45-15,14-48-110 16,0 0 110-16,-8 36-109 0,-1-8 109 0,9-28-117 0,0 0 117 0,-18 63-449 16,36-126 449-16</inkml:trace>
  <inkml:trace contextRef="#ctx0" brushRef="#br0" timeOffset="94869.455">13717 18408 830 0,'0'0'0'0,"0"0"-116"0,0 0 116 0,0 0-115 0,18-14 115 15,-1 0-361-15</inkml:trace>
  <inkml:trace contextRef="#ctx0" brushRef="#br0" timeOffset="95036.007">13780 18339 191 0,'0'0'0'0,"0"0"118"15,0 0-118-15,0 0 119 0,-7 5-119 0,7-5 103 16,0 0-103-16,0 0 104 0,0 0-104 0,0 0 68 16,0 0-68-16,0 0 69 0,0 0-69 0,0 0 47 15,0 0-47-15,0 7 48 0,4 3-48 0,-4-10 32 16,0 0-32-16,0 17 32 0,3 6-32 0,-3-23 12 15,0 0-12-15,5 20 13 0,-1 3-13 0,-4-23-12 16,0 0 12-16,5 17-12 0,2-2 12 16,-7-15-180-16,0 0 180 0,9-2-180 0,-1-13 180 0,10-2-324 0</inkml:trace>
  <inkml:trace contextRef="#ctx0" brushRef="#br0" timeOffset="95192.59">13886 18024 953 0,'0'0'0'0,"0"0"-52"0,0 0 52 0,-3 2-52 15,-2 1 52-15,5-3-98 0,0 0 98 0,-11-12-97 16,-3-12 97-16,-12-12-407 0</inkml:trace>
  <inkml:trace contextRef="#ctx0" brushRef="#br0" timeOffset="95487.66">13841 17854 1043 0,'-2'-5'0'0,"2"5"64"15,0 0-64-15,0 0 64 0,6-5-64 0,-6 5 7 16,0 0-7-16,5 0 8 0,2 0-8 0,-7 0-5 16,0 0 5-16,8 7-4 0,5 3 4 0,-13-10-37 15,0 0 37-15,17 29-36 0,1 12 36 0,-5 7-25 0,0 9 25 0,-1-7-24 16,-3-3 24-16,-9-47-56 0,0 0 56 16,8 71-56-16,-1 14 56 0,-7-85-136 0,0 0 136 0,5 103-136 15,-5 15 136-15,0-118-135 0,0 0 135 16,-5 86-135-16,-2-17 135 0,-36 314 0 0,39-383 0 15</inkml:trace>
  <inkml:trace contextRef="#ctx0" brushRef="#br0" timeOffset="99570.015">14538 17895 796 0,'-2'5'0'0,"2"-5"88"0,0 0-88 15,0 4 88-15,0-2-88 0,0-2 42 16,0 0-42-16,0 0 43 0,0 0-43 0,0 0 36 0,0 0-36 0,0 0 36 15,0 0-36-15,0 0 18 0,0 0-18 16,0 0 18-16,0 0-18 0,0 0 45 0,0 0-45 0,0 0 45 16,0 0-45-16,0 0 39 0,0 0-39 15,0 0 40-15,0 0-40 0,0 0 34 0,0 0-34 0,0 0 35 16,-5 0-35-16,5 0 45 0,0 0-45 0,-4 1 45 16,-2 1-45-16,6-2 10 0,0 0-10 0,-6 3 10 15,-2 1-10-15,8-4 38 0,0 0-38 0,-18 8 38 16,-3 6-38-16,21-14 11 0,0 0-11 0,-21 17 11 15,-5 2-11-15,26-19 12 0,0 0-12 0,-28 22 13 16,-1 4-13-16,29-26-33 0,0 0 33 0,-23 21-33 16,0-2 33-16,23-19-36 0,0 0 36 0,-15 17-36 15,-1-2 36-15,16-15-40 0,0 0 40 0,-10 14-40 16,1-2 40-16,9-12-28 0,0 0 28 0,-4 15-28 16,-1 4 28-16,5-19-26 0,0 0 26 0,5 22-25 0,4 4 25 15,-9-26-34-15,0 0 34 0,14 26-33 0,7 1 33 0,-21-27-20 16,0 0 20-16,24 28-19 0,2-1 19 0,-26-27-6 15,0 0 6-15,28 24-5 0,0-2 5 0,-28-22-26 16,0 0 26-16,30 17-26 0,3-5 26 16,-33-12-28-16,0 0 28 0,33 7-28 0,-3-5 28 0,-30-2-54 15,0 0 54-15,29-2-54 0,1-5 54 0,-30 7-115 16,0 0 115-16,26-8-115 0,-5-3 115 0,22-7-473 16</inkml:trace>
  <inkml:trace contextRef="#ctx0" brushRef="#br0" timeOffset="100047.199">14796 18325 639 0,'0'0'0'0,"-5"2"105"0,-4 1-105 0,9-3 105 15,0 0-105-15,0 0 66 0,5-3-66 0,-5 3 67 16,5-5-67-16,-5 5 35 0,0 0-35 0,0 0 36 15,0 0-36-15,0 0 17 0,-1 0-17 16,1 0 17-16,0 0-17 0,0 0 26 0,0 0-26 0,0 0 26 16,0 0-26-16,0 0 13 0,0 0-13 0,0 0 13 15,-7 0-13-15,7 0 11 0,0 0-11 0,-2 2 11 0,-5-1-11 16,7-1 10-16,0 0-10 0,-5 4 10 16,-8 1-10-16,13-5 3 0,0 0-3 0,-8 7 4 0,-1 0-4 15,9-7 2-15,0 0-2 0,-12 8 2 0,1 2-2 0,11-10 5 16,0 0-5-16,-10 11 5 0,1 1-5 15,9-12 2-15,0 0-2 0,-5 13 2 0,0 5-2 16,5-18 0-16,0 0 0 0,0 15 0 16,5 0 0-16,-5-15 0 0,0 0 0 0,9 14 0 0,8 0 0 15,-17-14-9-15,0 0 9 0,21 7-8 0,2-4 8 16,-23-3-40-16,0 0 40 0,21 0-40 0,3-5 40 0,-24 5-1 16,0 0 1-16,14-5 0 0,-2 0 0 15,-12 5 14-15,0 0-14 0,9-5 15 0,-2-1-15 0,-7 6 68 16,0 0-68-16,2-5 68 0,1 2-68 15,-3 3 66-15,0 0-66 0,0-4 67 0,0 1-67 0,0 3 32 16,0 0-32-16,-3-3 32 0,-3-3-32 0,6 6-7 0,0 0 7 16,-12-6-6-16,-2-5 6 0,14 11-132 0,0 0 132 0,-19-10-131 15,0 0 131-15,-20-11-823 16</inkml:trace>
  <inkml:trace contextRef="#ctx0" brushRef="#br0" timeOffset="100799.657">15696 18366 684 0,'7'-5'0'0,"-7"5"70"0,0 0-70 0,-7 0 71 0,-8 4-71 15,15-4 15-15,0 0-15 0,-7 1 15 0,0-1-15 16,7 0 11-16,0 0-11 0,-5 0 11 0,3 0-11 0,2 0 0 15,0 0 0-15,0 0 1 16,0 0-1-16,0 0 5 0,0 0-5 0,0 0 5 16,5 0-5-16,-5 0 13 0,0 0-13 0,5-1 13 0,4-4-13 0,-9 5 39 15,0 0-39-15,12-4 40 0,4-1-40 0,-16 5 42 16,0 0-42-16,17-2 42 0,4 2-42 0,-21 0 34 16,0 0-34-16,23 2 35 0,6 1-35 0,-29-3 15 15,0 0-15-15,34 6 16 0,4-1-16 0,-38-5 13 16,0 0-13-16,42 7 14 0,-2-1-14 0,-40-6 4 0,0 0-4 15,40 7 4-15,3-2-4 0,-43-5-47 16,0 0 47-16,34 4-46 0,0-4 46 0,-34 0-85 0,0 0 85 0,14-4-84 16,-7-4 84-16,14-4-632 0</inkml:trace>
  <inkml:trace contextRef="#ctx0" brushRef="#br0" timeOffset="101059.679">15881 18291 1043 0,'0'0'0'0,"0"0"148"0,4 5-148 0,1-5 148 16,-3 0-148-16,-2 0 67 0,0 0-67 15,0 0 67-15,3-3-67 0,-3 3 38 0,0-4-38 0,0 4 39 0,0 0-39 16,0 0 5-16,-3 2-5 0,3-2 5 0,-2 4-5 15,2-4-2-15,0 0 2 0,-5 23-1 0,-4 15 1 16,2 3-92-16,-5 9 92 0,6-12-92 0,0-6 92 0,6-32-149 16,0 0 149-16,-2 45-148 0,-2 6 148 0,4-51-181 15,0 0 181-15,4 38-180 0,4-7 180 16,3 37-432-16</inkml:trace>
  <inkml:trace contextRef="#ctx0" brushRef="#br0" timeOffset="101679.4">16313 17900 740 0,'0'0'0'0,"0"0"3"0,0 0-3 0,0 0 3 0,0 0-3 16,0 0-1-16,0 0 1 0,0 0 0 0,0 0 0 16,0 0-3-16,0 0 3 0,0 0-3 0,0 0 3 0,0 0-7 15,0 0 7-15,0 0-6 0,0 4 6 0,0-4-4 16,0 0 4-16,0 3-4 0,0 1 4 0,0-4-5 16,0 0 5-16,0 8-5 0,0 4 5 0,0-12-3 15,0 0 3-15,2 17-2 0,1 6 2 0,-3-23 0 16,0 0 0-16,6 24 1 0,1 3-1 0,-7-27 23 15,0 0-23-15,10 26 24 0,2 1-24 0,-12-27 38 16,0 0-38-16,16 24 39 0,3-2-39 0,-19-22 32 16,0 0-32-16,23 21 33 0,3-2-33 0,-26-19 44 0,0 0-44 15,29 14 44-15,6-4-44 16,-9-3 46-16,2-2-46 0,-2-3 46 0,-3-4-46 0,-4-3 41 16,-1-6-41-16,-4 5 42 0,-2-1-42 0,-12 7 5 0,0 0-5 0,15-12 6 15,1-4-6-15,-16 16 0 0,0 0 0 0,16-17 1 16,-2-2-1-16,-14 19-1 0,0 0 1 0,10-15 0 15,-1 3 0-15,-9 12-16 16,0 0 16-16,5-10-15 0,-1 3 15 0,-4 7-85 0,0 0 85 0,0-10-85 16,-6-2 85-16,6 12-159 0,0 0 159 0,-12-19-158 15,-7-5 158-15,-12-19-388 0</inkml:trace>
  <inkml:trace contextRef="#ctx0" brushRef="#br0" timeOffset="102031.518">16623 17715 561 0,'0'0'0'0,"0"0"0"16,-2 6 0-16,2-6 0 0,0 0 0 0,0 0 2 16,0 0-2-16,0 0 2 0,0 0-2 0,0 0 35 15,0 0-35-15,0 0 35 0,0 0-35 0,0 0 38 16,0 0-38-16,0 0 38 0,0 0-38 0,0 0 44 15,0 0-44-15,0 0 44 0,0 0-44 0,0 0 53 16,0 0-53-16,0 0 54 0,0 0-54 0,0 0 14 16,0 0-14-16,0 0 15 0,0 0-15 0,-1 3 23 0,1 0-23 15,-4 11 24-15,4 8-24 0,0-22 7 0,0 0-7 16,4 40 8-16,-4 13-8 16,1 0 9-16,1 5-9 0,0-10 9 0,-2-7-9 15,0-41 23-15,0 0-23 0,3 67 24 0,-3 14-24 0,0-81 2 0,0 0-2 0,4 96 2 16,-1 15-2-16,-3-25 0 0,-1-11 0 15,2-32 1-15,1-24-1 0,-2-19-75 0,0 0 75 0,4 32-75 16,-4 1 75-16,0-33-124 16,0 0 124-16,0 24-124 0,0-5 124 0,0 23-411 0</inkml:trace>
  <inkml:trace contextRef="#ctx0" brushRef="#br0" timeOffset="102710.211">16893 18344 595 0,'0'0'0'0,"0"0"49"0,0 0-49 0,0 0 50 0,4 4-50 0,-4-4 41 0,0 0-41 16,0 0 41-16,3 1-41 0,-3-1 41 0,0 0-41 0,0 0 42 15,0 0-42-15,0 0 38 0,0 0-38 0,0 0 39 16,0 0-39-16,0 0 39 0,0 0-39 0,0 0 39 15,0 0-39-15,0 0 40 0,0 0-40 0,0 0 41 16,0 0-41-16,0 0 10 0,0 0-10 0,0 0 10 16,0 0-10-16,0 0 13 0,0 0-13 0,0 0 13 15,0 0-13-15,0 0 9 0,0 0-9 0,0 0 9 16,0 0-9-16,0 0 23 0,0 0-23 0,0 0 24 16,0 0-24-16,0 0 20 0,0 0-20 0,0 0 20 15,0 0-20-15,0 0 9 0,0 0-9 0,0 0 10 16,0 4-10-16,0-4-7 0,0 0 7 0,0 0-7 0,0 0 7 15,0 0-35-15,0 0 35 0,0 0-34 0,0 0 34 16,0 0-12-16,0 0 12 0,0 0-12 0,0 0 12 16,0 0-3-16,0 0 3 0,0 0-3 0,0 0 3 0,0 0-1 15,0 0 1-15,0 0 0 0,0 0 0 0,0 0 3 16,0 0-3-16,0 0 3 0,-3 3-3 16,3-3 3-16,0 0-3 0,0 0 4 0,-2 4-4 0,2-4 20 15,0 0-20-15,0 0 20 0,-2 3-20 0,2-3 32 16,0 0-32-16,0 0 33 0,-1 3-33 0,1-3 18 15,0 0-18-15,0 4 18 0,0 1-18 0,0-5 6 16,0 0-6-16,0 15 6 0,0 6-6 0,0-21 4 16,0 0-4-16,1 33 5 0,6 8-5 15,-7-41-11-15,0 0 11 0,4 39-11 0,4 0 11 0,-8-39-121 16,0 0 121-16,4 35-120 0,1-3 120 0,-5-32-139 0,0 0 139 16,0 14-139-16,0-14 139 0,-3 14-494 15</inkml:trace>
  <inkml:trace contextRef="#ctx0" brushRef="#br0" timeOffset="103831.42">17390 17803 628 0,'0'0'0'0,"0"0"81"0,0 0-81 0,0 0 82 15,-5 2-82-15,5-2 77 0,0 0-77 0,0 0 78 16,-4 0-78-16,4 0 41 0,0 0-41 0,0 0 41 16,0 0-41-16,0 0 20 0,0 0-20 0,0 0 20 0,0 0-20 15,0 0 5-15,0 0-5 0,0 0 6 16,-2 0-6-16,2 0 3 0,0 0-3 0,-7 1 4 0,0 1-4 16,7-2-2-16,0 0 2 0,-14 9-2 0,-3 3 2 0,17-12-38 15,0 0 38-15,-17 15-37 0,-3 4 37 0,20-19-20 16,0 0 20-16,-15 25-20 0,-3 5 20 15,18-30-12-15,0 0 12 0,-12 32-12 0,3 2 12 0,2 1-19 16,6-1 19-16,-3-8-18 0,4-6 18 0,0-20-15 16,0 0 15-16,4 33-14 0,4 4 14 15,-8-37-51-15,0 0 51 0,9 38-50 0,5 3 50 0,-14-41-90 16,0 0 90-16,16 38-89 0,1 0 89 0,-17-38-107 0,0 0 107 16,21 36-107-16,0-2 107 0,21 36-201 15</inkml:trace>
  <inkml:trace contextRef="#ctx0" brushRef="#br0" timeOffset="104375.408">17400 17955 964 0,'0'0'0'0,"0"0"-45"16,0 0 45-16,0 0-45 0,-3 5 45 0,3-5 1 16,0 0-1-16,0 0 1 0,0 0-1 0,0 0 3 15,0 0-3-15,0 0 3 0,0 0-3 0,0 0 32 16,0 0-32-16,0 0 32 0,0 0-32 0,0 0 40 16,0 0-40-16,0 0 40 0,0 0-40 15,0 0 18-15,0 0-18 0,0 0 18 0,0 0-18 0,0 0 22 16,0 0-22-16,0 0 23 0,0 0-23 0,0 0 15 0,0 0-15 15,0 0 15-15,0 0-15 0,0 0 9 0,0 0-9 16,0 0 10-16,0 0-10 0,0 0 1 0,0 0-1 0,3 4 1 16,2-1-1-16,-5-3 0 0,0 0 0 0,16 12 0 15,7 4 0-15,-23-16-18 0,0 0 18 0,26 22-18 16,4 4 18-16,-3 5-26 0,1 3 26 16,-9-14-26-16,-6-9 26 0,-1 4-49 0,2-1 49 0,-6-2-49 15,-2-2 49-15,1 2-102 0,-2 2 102 16,2-2-102-16,0-2 102 0,-7-10-110 0,0 0 110 0,7 3-110 15,-2-6 110-15,7 3-324 0</inkml:trace>
  <inkml:trace contextRef="#ctx0" brushRef="#br0" timeOffset="104997.745">17597 17892 124 0,'0'0'0'0,"0"0"55"0,0 0-55 0,0 0 56 15,0 0-56-15,0 0 47 0,0 0-47 0,0 0 48 16,0 0-48-16,0 0 60 0,0 0-60 0,0 0 61 16,0 0-61-16,0 0 63 0,0 0-63 0,0 0 63 0,0 0-63 15,0 0 57-15,0 0-57 0,0 0 58 16,0 0-58-16,0 0 35 0,0 0-35 0,0 0 35 0,0 0-35 16,0 0 17-16,0 0-17 0,0 0 17 0,0 0-17 0,0 0 30 15,0 0-30-15,0 0 30 0,0 0-30 16,0 0 18-16,0 0-18 0,0 0 18 0,0 0-18 15,0 0 18-15,0 0-18 0,0 0 18 0,0 0-18 0,0 0 9 16,0 0-9-16,-5 7 10 0,-2 5-10 0,7-12 17 16,0 0-17-16,-11 22 17 0,-8 7-17 0,19-29 8 15,0 0-8-15,-17 29 8 0,-1 4-8 16,18-33 9-16,0 0-9 0,-17 32 9 0,0 1-9 16,17-33 3-16,0 0-3 0,-16 27 4 0,4-1-4 0,12-26-12 0,0 0 12 15,-11 19-12-15,3-4 12 0,8-15-109 0,0 0 109 16,-7 12-108-16,3-1 108 0,-6 11-499 0</inkml:trace>
  <inkml:trace contextRef="#ctx0" brushRef="#br0" timeOffset="105564.081">17672 18188 886 0,'0'0'0'0,"0"0"114"15,0-3-114-15,0 3 115 0,-3-4-115 0,3 4 69 16,0 0-69-16,0 0 69 0,0 0-69 0,0 0 45 0,0 0-45 15,0 0 45-15,0 0-45 0,0 0 8 16,0 0-8-16,0 0 9 0,0 0-9 0,0 0 10 0,0 0-10 0,0 0 10 16,0 0-10-16,0 0 34 0,0 0-34 0,0 0 34 15,0 0-34-15,0 0 34 0,0 0-34 0,0 0 35 16,0 0-35-16,0 0 32 0,3 4-32 0,-3-4 32 16,2 2-32-16,-2-2 38 0,0 0-38 0,0 0 39 15,0 0-39-15,0 0 15 0,-2 5-15 0,2-5 16 16,0 3-16-16,0-3 13 0,2 5-13 0,-2 0 13 15,0 2-13-15,0 5-3 0,-2 2 3 0,2-2-3 16,0 0 3-16,0-12-50 0,0 0 50 0,2 22-49 16,-1 6 49-16,-1-28-84 0,0 0 84 0,6 24-84 15,-5 0 84-15,-1-24-146 0,0 0 146 0,7 17-146 16,0-5 146-16,7 17-766 0</inkml:trace>
  <inkml:trace contextRef="#ctx0" brushRef="#br0" timeOffset="105985.632">17724 17695 1043 0,'0'0'0'0,"0"0"-48"0,0 0 48 0,4 3-48 15,-1 2 48-15,-3-5-1 0,0 0 1 0,4 4 0 16,-3-2 0-16,-1-2-3 0,0 0 3 16,0 0-2-16,4 0 2 0,-4 0-2 0,0 0 2 0,0 0-2 15,0 0 2-15,0 0 13 0,0 0-13 0,0 0 13 16,0 0-13-16,0 0 32 0,0 0-32 0,2 3 32 15,1 0-32-15,-3-3 12 0,0 0-12 0,12 12 13 16,1 4-13-16,-13-16 20 0,0 0-20 0,19 31 20 16,3 10-20-16,-22-41 8 0,0 0-8 0,21 50 8 15,-2 9-8-15,-19-59 16 0,0 0-16 0,16 62 17 16,-5 5-17-16,-11-67 0 0,0 0 0 0,7 67 0 16,-4 1 0-16,-3-68-57 0,0 0 57 0,0 72-57 15,-3 4 57-15,3-76-120 0,0 0 120 0,-7 42-119 16,-2-19 119-16,-5 42-502 0</inkml:trace>
  <inkml:trace contextRef="#ctx0" brushRef="#br0" timeOffset="107440.173">18186 17899 527 0,'0'0'0'0,"0"0"70"16,0 0-70-16,2-4 71 0,3-3-71 0,-5 7 59 0,0 0-59 0,5-3 60 16,-3 0-60-16,-2 3 63 0,0 0-63 0,0 0 63 15,0-4-63-15,0 4 28 0,0 0-28 0,0 0 28 16,0 0-28-16,0 0 5 0,0 0-5 0,0 0 5 15,0 0-5-15,0 0 1 0,0 0-1 0,0 0 2 16,0 0-2-16,0 0-1 0,0 0 1 0,0 0-1 16,0 0 1-16,0 0-18 0,0 0 18 0,0 0-18 15,0 0 18-15,0 0-17 0,0 0 17 0,7-1-16 16,2-3 16-16,-9 4-10 0,0 0 10 0,12-5-9 16,9-4 9-16,-21 9-5 0,0 0 5 0,21-8-4 15,1-1 4-15,-22 9-1 0,0 0 1 0,21-7 0 16,-7 1 0-16,-14 6 6 0,0 0-6 0,16-6 7 15,-6 3-7-15,-10 3 51 0,0 0-51 0,7-3 52 0,-2-1-52 16,-5 4 44-16,0 0-44 0,4-2 45 0,-1 1-45 16,-3 1 20-16,0 0-20 0,0 0 20 0,0 0-20 0,0 0 32 15,0 0-32-15,0 0 32 0,0 0-32 0,0 0 18 16,0 0-18-16,0 0 19 0,-5 0-19 16,5 0 27-16,0 0-27 0,-3 0 27 0,-4 0-27 0,7 0 13 15,0 0-13-15,-14 1 14 0,-7 1-14 0,21-2 19 16,0 0-19-16,-18 2 20 0,-3 0-20 0,21-2 14 15,0 0-14-15,-29 5 15 0,-6 3-15 0,35-8 16 0,0 0-16 16,-28 9 17-16,2-1-17 0,26-8 15 0,0 0-15 16,-26 14 16-16,1 5-16 0,25-19 4 0,0 0-4 15,-22 20 5-15,1 4-5 0,21-24 22 0,0 0-22 16,-17 28 22-16,4 4-22 0,13-32 13 0,0 0-13 16,-8 30 13-16,2-1-13 0,5 0 9 15,1 0-9-15,1-7 10 0,5-5-10 0,-1 2 34 0,4-2-34 0,-1-1 35 16,4-3-35-16,-12-13 17 0,0 0-17 0,21 16 17 15,9-1-17-15,-30-15 0 16,0 0 0-16,26 16 0 0,7-3 0 0,-33-13-11 0,0 0 11 0,25 12-10 16,1-1 10-16,-26-11-75 0,0 0 75 0,21 8-74 15,-4-1 74-15,-17-7-146 0,0 0 146 0,11 4-146 16,-3-3 146-16,13 4-789 0</inkml:trace>
  <inkml:trace contextRef="#ctx0" brushRef="#br0" timeOffset="107819.168">18461 18255 639 0,'0'0'0'0,"-3"-2"22"0,-1 1-22 0,4 1 22 0,0-4-22 0,0 4-18 15,7-5 18-15,-7 5-18 0,4-5 18 0,-4 5 35 16,5-2-35-16,-5 2 35 0,0 0-35 15,0 0 81-15,0 0-81 0,0 0 81 0,0 0-81 0,0 0 81 0,0 0-81 16,0 0 81-16,0 0-81 0,0 0 50 16,0 0-50-16,0 0 51 0,0 0-51 0,0 0 36 0,0 0-36 15,0 0 37-15,0 0-37 0,0 0 33 16,0 0-33-16,0 0 34 0,0 0-34 0,0 0 6 16,0 0-6-16,0 0 7 0,0 0-7 0,0 0 41 0,0 0-41 0,0 0 42 15,0 0-42-15,0 0 12 0,0 5-12 0,0 1 12 16,0 2-12-16,0-8 2 0,0 0-2 0,0 24 2 15,3 12-2-15,-3-36 21 0,0 0-21 0,6 38 21 16,-3 5-21-16,-3-43 0 0,0 0 0 0,5 37 0 16,1-1 0-16,-3-5-70 0,0-5 70 0,-3-7-70 15,2-7 70-15,-2-12-127 0,0 0 127 0,0 0-127 16,2-11 127-16,0 1-699 0</inkml:trace>
  <inkml:trace contextRef="#ctx0" brushRef="#br0" timeOffset="108243.035">19128 18264 1031 0,'0'0'0'0,"0"0"91"0,0 0-91 0,18-5 91 16,11-4-91-16,-29 9 77 0,0 0-77 0,34-7 77 16,0-1-77-16,-1 1 26 0,-3 2-26 0,0-2 26 15,-6 0-26-15,-1 5 6 0,-2 2-6 16,-6-2 6-16,3-1-6 0,-3 3 0 0,1 0 0 0,-4 0 0 16,-3 0 0-16,-9 0-36 0,0 0 36 0,9 0-35 15,-1 2 35-15,-8-2-109 0,0 0 109 0,7 1-109 16,0 1 109-16,-7-2-151 0,0 0 151 0,0-5-150 15,-3-5 150-15,-1-6-534 0</inkml:trace>
  <inkml:trace contextRef="#ctx0" brushRef="#br0" timeOffset="108470.425">19332 18168 1099 0,'4'-5'0'0,"-1"-4"142"0,2-3-142 0,-5 12 143 0,-7 9-143 0,2 3 27 16,0 3-27-16,2-6 27 0,1-3-27 0,-2 3-17 15,1 1 17-15,-4 13-16 0,5 6 16 0,2-29-91 0,0 0 91 16,-7 34-90-16,2 4 90 0,5-38-177 0,0 0 177 16,-7 34-177-16,0-3 177 0,7-31-141 0,0 0 141 0,-7 22-141 15,2-7 141-15,-11 23-346 0</inkml:trace>
  <inkml:trace contextRef="#ctx0" brushRef="#br0" timeOffset="108672.074">20107 18392 1177 0,'0'0'0'0,"0"0"39"0,0 0-39 0,-1-3 39 16,-1-2-39-16,2 5-185 0,0 0 185 0,-4-11-184 16,3-4 184-16,-3-11-559 0</inkml:trace>
  <inkml:trace contextRef="#ctx0" brushRef="#br0" timeOffset="109191.591">21020 18257 1311 0,'9'-2'0'0,"14"-1"-86"0,15-4 86 0,-5 3-86 0,2 1 86 0,-2 0 0 15,0 1 0-15,-1 0 0 0,1 0 0 0,-33 2 4 16,0 0-4-16,41 4 5 0,8 4-5 15,-4 3 22-15,-1 1-22 0,-11-4 22 0,-8-3-22 0,-25-5 33 16,0 0-33-16,29 11 34 0,1-1-34 0,-30-10-1 16,0 0 1-16,21 10-1 0,-2-1 1 0,-19-9-171 15,0 0 171-15,10-2-170 0,-4-8 170 0,-6 10-144 16,0 0 144-16,-9-19-143 0,-9-10 143 0,-8-19-376 0</inkml:trace>
  <inkml:trace contextRef="#ctx0" brushRef="#br0" timeOffset="109414.801">21278 18154 1031 0,'5'0'0'0,"-3"0"113"0,5 0-113 0,2-2 114 15,-2 1-114-15,-2-1 87 0,-2 2-87 0,3 2 87 16,-6 1-87-16,0-3 24 0,0 0-24 0,3 27 25 15,2 18-25-15,-5-45-41 0,0 0 41 0,9 57-40 16,5 11 40-16,-14-68-128 0,0 0 128 0,12 70-127 16,0 6 127-16,69 475 0 0,-71-563 0 0</inkml:trace>
  <inkml:trace contextRef="#ctx0" brushRef="#br0" timeOffset="110206.971">22519 17899 1356 0,'0'0'0'0,"0"0"-37"0,0 0 37 0,0 0-36 0,0 0 36 15,0 0-98-15,0 0 98 0,0 0-97 16,-11-28 97-16,11 28-202 0,0 0 202 0,-9-18-202 0,-1-6 202 16,-9-19-403-16</inkml:trace>
  <inkml:trace contextRef="#ctx0" brushRef="#br0" timeOffset="110494.148">22452 17748 348 0,'0'0'0'0,"0"0"0"0,0 3 0 0,0-3 85 16,0 0-85-16,0 0 85 0,-5 4-85 0,5-4 81 15,0 0-81-15,-3 2 82 0,-1-1-82 16,4-1 67-16,0 0-67 0,-3 2 68 0,-3-2-68 0,6 0 53 16,0 0-53-16,-5 0 54 0,2 0-54 0,3 0 50 15,0 0-50-15,-2 0 50 0,-3 0-50 0,5 0 54 16,0 0-54-16,0 0 54 0,0 0-54 0,0 0 32 0,0 0-32 16,5 10 32-16,0 7-32 0,-5-17 25 0,0 0-25 15,12 30 26-15,9 9-26 0,-21-39 16 0,0 0-16 16,21 39 17-16,2 4-17 0,-23-43 27 15,0 0-27-15,24 36 27 0,2-2-27 0,-26-34 6 0,0 0-6 16,30 26 7-16,3-9-7 0,-33-17 10 0,0 0-10 0,31 11 10 16,-1-10-10-16,-30-1 3 0,0 0-3 0,28-3 4 15,-4-7-4 1,-24 10 0-16,0 0 0 0,23-14 1 0,-9-3-1 0,-14 17-3 0,0 0 3 0,12-16-2 16,-3 1 2-16,-9 15-49 0,0 0 49 0,3-16-49 15,-3 1 49-15,0 15-117 0,0 0 117 0,-8-15-117 16,-8 1 117-16,-8-15-689 0</inkml:trace>
  <inkml:trace contextRef="#ctx0" brushRef="#br0" timeOffset="110886.824">22621 17597 886 0,'0'0'0'0,"0"0"103"16,0 0-103-16,0 0 103 0,4 4-103 0,-4-4 8 16,0 0-8-16,0 0 9 0,3-2-9 0,-3 2-3 15,0 0 3-15,0 0-3 0,0 0 3 0,0 0-13 16,0 0 13-16,0 0-12 0,0 0 12 0,0 0 1 16,0 0-1-16,0 0 1 0,0 0-1 0,0 0 46 0,0 0-46 15,0 0 46-15,0 0-46 0,0 0 39 16,0 0-39-16,0 0 40 0,0 0-40 0,0 0 18 15,0 0-18-15,0 0 19 0,0 0-19 0,0 0 13 0,0 0-13 0,0 0 14 16,-3 2-14-16,3-2 4 0,0 0-4 0,-4 3 5 16,1 4-5-16,-2 5 0 0,-2 3 0 0,3 11 0 15,1 7 0-15,3-33-7 0,0 0 7 0,-2 49-7 16,0 13 7-16,-1 3-17 0,-1 5 17 0,2-11-16 16,2-10 16-16,0-49-16 0,0 0 16 0,-3 84-15 15,1 21 15-15,2-105-5 0,0 0 5 0,0 89-4 16,2-4 4-16,-2-85-38 0,0 0 38 15,3 54-38-15,-3-25 38 0,0-29-113 0,0 0 113 0,2 22-113 16,-2-12 113-16,2 23-613 0</inkml:trace>
  <inkml:trace contextRef="#ctx0" brushRef="#br0" timeOffset="111409.826">22797 18312 953 0,'0'0'0'0,"0"0"105"16,0 0-105-16,0-4 105 0,2-3-105 0,-2 7 59 0,0 0-59 15,2-3 59-15,0 0-59 0,-2 3 43 0,0 0-43 16,0 0 43-16,0 0-43 0,0 0 36 0,0 0-36 15,0 0 36-15,0 0-36 0,0 0 12 0,0 0-12 16,0 8 12-16,1 6-12 0,-1-14 13 0,0 0-13 16,2 29 14-16,3 14-14 0,-5-43 40 15,0 0-40-15,0 43 41 0,4 5-41 0,-4-48 18 0,0 0-18 0,1 39 19 16,-1-3-19-16,0-36 12 0,0 0-12 0,0 29 12 16,0-5-12-16,0-24 0 0,0 0 0 0,0 17 0 15,4-5 0-15,-4-12-32 0,0 0 32 16,5 2-32-16,6-9 32 0,-11 7-42 0,0 0 42 0,10-14-42 15,2-8 42-15,-12 22-27 0,0 0 27 0,7-21-27 16,0-3 27-16,-7 24-28 0,0 0 28 0,7-17-28 16,-5 2 28-16,-2 15 0 0,0 0 0 0,3-10 0 15,1 3 0-15,-4 7 23 0,0 0-23 0,0-5 24 16,2 3-24-16,-2 2 38 0,0 0-38 0,0 0 39 16,0 0-39-16,0 0 38 0,0 0-38 0,0 0 39 15,5 5-39-15,-5-5 1 0,0 0-1 0,5 5 2 16,4 4-2-16,-1-1-17 0,3 3 17 0,-4-5-17 15,-4 0 17-15,3-1-125 0,-3-2 125 0,6 1-124 0,-4-1 124 0,-5-3-186 16,0 0 186-16,7 0-186 0,2-2 186 0,3 1-586 16</inkml:trace>
  <inkml:trace contextRef="#ctx0" brushRef="#br0" timeOffset="111940.15">23311 17640 729 0,'0'0'0'0,"0"0"109"16,0 0-109-16,0 0 109 0,-5 5-109 0,5-5 77 16,0 0-77-16,-4 2 77 0,3-2-77 0,1 0 50 15,0 0-50-15,0 0 51 0,-4 0-51 0,4 0 37 16,0 0-37-16,-3 2 38 0,-1 1-38 16,4-3 32-16,0 0-32 0,-8 9 33 0,-6 1-33 0,14-10 22 15,0 0-22-15,-18 20 22 0,-1 8-22 0,19-28 36 16,0 0-36-16,-19 39 36 0,-2 13-36 0,21-52 0 15,0 0 0-15,-10 58 0 0,1 7 0 0,9-65-4 16,0 0 4-16,-4 63-4 0,4 3 4 0,0-66-55 0,0 0 55 16,6 59-55-16,4-4 55 0,-10-55-102 15,0 0 102-15,16 47-101 0,6-10 101 16,-22-37-155-16,0 0 155 0,21 14-155 0,2-19 155 0,20 13-522 0</inkml:trace>
  <inkml:trace contextRef="#ctx0" brushRef="#br0" timeOffset="112221.079">23261 17837 1177 0,'0'0'0'16,"0"0"117"-16,0 0-117 0,-4 2 118 0,1 1-118 15,3-3 50-15,0 0-50 0,0 0 51 0,0 0-51 16,0 0 1-16,0 0-1 0,5-1 1 0,2-1-1 15,-7 2 0-15,0 0 0 0,14 2 0 0,5-1 0 0,-19-1 1 16,0 0-1-16,21 11 2 0,5 6-2 0,-26-17 4 16,0 0-4-16,30 22 4 0,-1 5-4 0,-29-27 8 15,0 0-8-15,26 29 9 0,-1 2-9 16,-25-31-10-16,0 0 10 0,21 28-9 0,-4-4 9 0,-17-24-86 16,0 0 86-16,21 20-85 15,0-1 85-15,-21-19-92 0,0 0 92 0,17 4-92 0,-3-13 92 16,18 4-794-16</inkml:trace>
  <inkml:trace contextRef="#ctx0" brushRef="#br0" timeOffset="112462.889">23529 17674 1110 0,'0'0'0'0,"3"5"149"0,6 6-149 0,-7-4 150 16,0-2-150-16,-4 2 65 0,-3 1-65 0,-2 6 65 15,-4 3-65-15,11-17 8 0,0 0-8 0,-14 33 9 16,-5 11-9-16,19-44 0 0,0 0 0 0,-19 52 0 16,-4 6 0-16,23-58-11 0,0 0 11 0,-21 60-10 15,-1 5 10-15,22-65-11 0,0 0 11 0,-18 60-10 16,4-4 10-16,14-56-90 0,0 0 90 0,-10 45-89 16,5-11 89-16,5-34-159 15,0 0 159-15,0 21-158 0,5-14 158 0,2 20-664 0</inkml:trace>
  <inkml:trace contextRef="#ctx0" brushRef="#br0" timeOffset="112742.428">23658 18108 1076 0,'0'0'0'0,"0"0"101"16,0 0-101-16,0 0 102 0,3-4-102 0,-3 4 53 15,0 0-53-15,0 0 53 0,4-1-53 0,-4 1 42 0,0 0-42 16,0 0 43-16,0 0-43 0,0 0 38 0,0 0-38 16,0 0 39-16,0 0-39 0,0 0 0 15,0 0 0-15,2 13 1 0,-1 8-1 0,-1-21-6 0,0 0 6 16,2 36-6-16,2 12 6 0,-4-48-84 0,0 0 84 16,3 48-84-16,1 3 84 0,-4-51-142 0,0 0 142 0,5 43-142 15,0-7 142-15,-5-36-168 0,0 0 168 0,7 12-167 16,2-17 167-16,6 12-460 0</inkml:trace>
  <inkml:trace contextRef="#ctx0" brushRef="#br0" timeOffset="112998.897">23717 17690 1166 0,'0'0'0'0,"0"0"178"0,0 0-178 0,0 0 178 0,7 5-178 15,-7-5 40-15,0 0-40 0,16 3 41 0,8 1-41 16,-1 1-42-16,3 2 42 0,-2 0-41 16,2-1 41-16,-3 6-82 0,-4 2 82 0,-5-5-81 0,-9-4 81 0,-5-5-62 15,0 0 62-15,13 24-61 0,-1 10 61 0,-12-34-8 16,0 0 8-16,9 41-8 0,-3 7 8 0,0 0-15 16,-5 0 15-16,-1-10-14 0,-1-9 14 0,-3 5-77 15,-1-1 77-15,0 4-77 0,1 3 77 0,4-40-161 16,0 0 161-16,-7 41-160 0,-1 4 160 0,-8 40-436 15</inkml:trace>
  <inkml:trace contextRef="#ctx0" brushRef="#br0" timeOffset="113361.005">24644 17832 1177 0,'0'0'0'0,"0"0"67"0,0 0-67 0,7 2 67 0,3 1-67 0,-10-3 45 16,0 0-45-16,18 4 46 0,3-3-46 0,-2 3-2 15,0-1 2-15,-2-1-1 0,-1-2 1 0,-2 0-36 16,-2-2 36-16,0 0-35 0,-1 1 35 0,-1-1-66 16,4-1 66-16,-3-3-66 0,3 0 66 0,-14 6-135 15,0 0 135-15,15-12-134 0,1-4 134 0,-16 16-136 16,0 0 136-16,12-15-135 0,-5-4 135 0,12-15-399 15</inkml:trace>
  <inkml:trace contextRef="#ctx0" brushRef="#br0" timeOffset="113559.509">24761 18106 639 0,'1'-7'0'0,"-1"7"88"0,0 0-88 0,2-5 88 15,2 0-88-15,-4 5 10 0,0 0-10 0,3-2 10 16,2 2-10-16,-5 0-2 0,0 0 2 0,9 4-1 16,5 1 1-16,-14-5-38 0,0 0 38 0,19 7-37 15,7-1 37-15,-26-6-118 0,0 0 118 0,32 4-118 16,6-2 118-16,32 3-302 0</inkml:trace>
  <inkml:trace contextRef="#ctx0" brushRef="#br0" timeOffset="114383.87">25431 17668 1020 0,'0'0'0'0,"0"0"117"0,0 0-117 16,0 0 118-16,7 1-118 0,-7-1 88 15,0 0-88-15,0 0 88 0,4 0-88 0,-4 0 34 0,0 0-34 16,0 0 34-16,0 0-34 0,0 0 5 0,0 0-5 0,0 0 6 16,0 0-6-16,0 0 44 0,0 0-44 0,0 0 45 15,-4 2-45-15,4-2 12 0,0 0-12 0,0 0 12 16,-3 3-12-16,3-3 32 0,0 0-32 0,-4 5 32 15,1 1-32-15,3-6 11 0,0 0-11 0,-5 17 11 16,-1 8-11-16,6-25 5 0,0 0-5 0,0 33 6 16,4 5-6-16,-4-38 15 0,0 0-15 0,5 34 15 15,4-1-15-15,-9-33 8 0,0 0-8 0,12 27 8 16,4-3-8-16,-16-24-34 0,0 0 34 0,26 7-34 16,9-12 34-16,-2-13-92 0,2-9 92 0,-6-4-92 15,-1-6 92-15,-28 37-142 0,0 0 142 0,26-52-141 16,0-13 141-16,-26 65-114 0,0 0 114 0,18-63-113 0,-1-6 113 15,-5 13-38-15,-3 6 38 0,-4 16-38 16,-1 13 38-16,-1 4 59 0,-1 5-59 0,-2 3 60 0,0 3-60 16,0 0 90-16,0 3-90 0,0 3 90 15,-2-2-90-15,2 2 106 0,-5 2-106 0,5-2 106 0,-2 3-106 0,2-3 73 16,0 0-73-16,-10 11 73 0,-6 6-73 16,16-17 59-16,0 0-59 0,-14 20 59 0,-1 6-59 0,15-26 18 15,0 0-18-15,-13 28 18 0,1 1-18 16,12-29 12-16,0 0-12 0,-8 32 13 0,2 4-13 15,3-2 1-15,3 1-1 0,0-13 2 0,2-7-2 0,3 3-10 16,2-1 10-16,0 5-9 0,1 5 9 0,-8-27-36 0,0 0 36 16,9 38-35-16,2 10 35 0,-11-48-29 15,0 0 29-15,8 50-29 0,3 3 29 0,-4-4-16 16,0-2 16-16,-6-18-15 0,-1-12 15 0,0 2-13 0,2-5 13 16,-5 9-12-16,-3 7 12 0,5-3 0 0,-5-1 0 15,3-13 0-15,1-9 0 0,1-1-1 0,-1-1 1 0,0 1-1 16,-1-1 1-1,-1 3-1-15,-1 0 1 0,1-1 0 0,1-4 0 16,3 0 1-16,-4 2-1 0,1-2 2 0,-1-2-2 0,1 0 28 0,-2 0-28 0,-2-1 28 16,0-2-28-16,7 5 30 0,0 0-30 0,-11-10 30 15,1-4-30-15,10 14 13 0,0 0-13 0,-7-17 14 16,2-6-14-16,5 23 6 0,0 0-6 0,-2-22 7 16,4-4-7-16,-2 26 1 0,0 0-1 0,5-22 1 15,2 0-1-15,-7 22-26 0,0 0 26 0,12-19-26 16,4 2 26-16,-16 17-90 0,0 0 90 0,17-15-89 15,2-1 89-15,-19 16-190 0,0 0 190 0,21-15-190 16,4-1 190-16,20-15-725 0</inkml:trace>
  <inkml:trace contextRef="#ctx0" brushRef="#br0" timeOffset="114633.203">25930 17844 807 0,'0'0'0'0,"0"0"112"0,0 0-112 0,1 5 112 0,5 4-112 0,-6-9 104 16,0 0-104-16,3 5 104 0,-1-3-104 0,-2-2 79 16,0 0-79-16,2 3 80 0,-1-1-80 0,-1-2 73 0,0 0-73 15,2 3 73-15,-2-1-73 0,0-2 71 16,0 0-71-16,0 8 72 0,0 3-72 0,0-11 49 0,0 0-49 16,0 29 50-16,0 14-50 0,0-43 9 0,0 0-9 15,4 49 9-15,2 11-9 0,-6-60-35 16,0 0 35-16,7 60-34 0,0 4 34 15,-7-64-205-15,0 0 205 0,6 51-205 0,-1-6 205 0,5 50-883 0</inkml:trace>
  <inkml:trace contextRef="#ctx0" brushRef="#br0" timeOffset="123412.455">13780 18378 147 0,'0'0'0'15,"0"0"57"-15,0 0-57 0,0 0 58 0,0 0-58 0,0 0 60 16,0 0-60-16,0 0 61 0,0 0-61 0,0 0 64 16,0 0-64-16,0 0 64 0,0 0-64 0,0 0 58 15,0 0-58-15,0 0 59 0,0 0-59 0,0 0 57 16,0 0-57-16,0 0 58 0,0 0-58 0,0 0 45 16,0 0-45-16,0 0 45 0,0 0-45 0,0 0 48 15,0 0-48-15,0 0 48 0,0 0-48 0,0 0 42 16,0 0-42-16,2 19 42 0,1 14-42 0,-3-33 10 15,0 0-10-15,6 34 11 0,1 7-11 0,-7-41-63 0,0 0 63 16,8 43-63-16,4 5 63 0,-12-48-81 16,0 0 81-16,6 36-81 0,-6-5 81 0,5 36-480 0</inkml:trace>
  <inkml:trace contextRef="#ctx0" brushRef="#br0" timeOffset="125279.151">26330 16413 348 0,'0'0'0'0,"11"-6"0"15,4-6 0-15,-15 12 34 0,0 0-34 0,-8-2 35 16,-13 7-35-16,21-5 37 0,0 0-37 0,-16 4 37 15,0 1-37-15,16-5 48 0,0 0-48 16,-10 3 48-16,1-1-48 0,9-2 66 0,0 0-66 0,-7 1 66 16,4 1-66-16,3-2 62 0,0 0-62 0,0 0 63 15,0 0-63-15,0 0 53 0,0 0-53 0,0 0 54 16,0 0-54-16,0 0 46 0,0 0-46 0,3-2 46 16,4 1-46-16,-7 1 29 0,0 0-29 0,14-4 29 15,5-2-29-15,-19 6 9 0,0 0-9 0,25-6 9 16,6 0-9-16,-31 6 19 0,0 0-19 0,30-6 20 15,3 3-20-15,-33 3 3 0,0 0-3 0,31-2 3 0,1 4-3 16,-32-2 0-16,0 0 0 0,29 5 1 0,-1 4-1 16,-28-9 5-16,0 0-5 0,26 13 6 0,-1 4-6 0,-25-17 7 15,0 0-7-15,22 24 8 0,-1 4-8 16,-21-28 3-16,0 0-3 0,19 34 3 16,-1 4-3-16,-18-38 0 0,0 0 0 0,15 46 1 0,-1 7-1 0,-14-53 0 15,0 0 0-15,9 53 0 0,-4 2 0 0,-5-55 0 16,0 0 0-16,2 55 0 0,-5 0 0 0,3-55 4 15,0 0-4-15,-4 48 5 0,-1-4-5 0,5-44 22 16,0 0-22-16,-4 35 22 0,1-8-22 0,3-27 22 0,0 0-22 16,-4 20 22-16,3-6-22 0,1-14-4 0,0 0 4 15,-2 12-3-15,2-5 3 0,0-7-42 16,0 0 42-16,3 3-42 0,3-3 42 0,-6 0-32 0,0 0 32 0,7-1-32 16,0-3 32-16,-7 4-1 0,0 0 1 0,5-1-1 15,2-3 1-15,-7 4 2 0,0 0-2 0,1-2 2 16,1 1-2-16,-2 1 20 0,0 0-20 0,0 0 20 15,4-2-20-15,-4 2 9 0,0 0-9 0,0 0 10 16,0 0-10-16,0 0 5 0,0 0-5 0,0 0 5 16,0 0-5-16,0 0 7 0,0 0-7 0,-2 3 8 15,0 3-8-15,2-6 0 0,0 0 0 0,-2 15 1 16,1 7-1-16,1-22-12 0,0 0 12 0,-4 28-12 16,4 3 12-16,0-31-17 0,0 0 17 0,7 34-17 15,4 2 17-15,-11-36-27 0,0 0 27 0,15 43-27 16,8 6 27-16,-23-49-21 0,0 0 21 0,28 55-21 15,7 3 21-15,-35-58-46 0,0 0 46 0,33 57-45 0,2 1 45 16,-35-58-24-16,0 0 24 0,38 72-23 0,4 9 23 16,-42-81-2-16,0 0 2 0,26 75-2 0,-7-1 2 15,-19-74 5-15,0 0-5 0,5 66 5 16,-12-4-5-16,7-62 34 0,0 0-34 0,-17 62 35 0,-13-1-35 0,30-61 19 16,0 0-19-16,-36 52 20 0,-8-6-20 0,44-46 42 15,0 0-42-15,-35 34 42 0,2-10-42 16,33-24-26-16,0 0 26 0,-29 21-26 0,1-7 26 15,28-14-135-15,0 0 135 0,-39 10-135 0,-4-5 135 0,43-5-104 16,0 0 104-16,-45-8-104 0,-2-11 104 0,-46-9-367 16</inkml:trace>
  <inkml:trace contextRef="#ctx0" brushRef="#br0" timeOffset="128973.065">15132 10582 135 0,'0'0'0'0,"0"5"0"0,2 5 0 0,-2-10 73 16,0 0-73-16,0 0 74 0,0 0-74 0,0 0 80 0,0 0-80 15,0 0 80-15,0-5-80 0,0 5 75 16,0 0-75-16,0-5 75 0,0 3-75 0,0 2 63 0,0 0-63 15,0 0 64-15,0-3-64 0,0 3 37 0,0 0-37 0,0 0 37 16,0 0-37-16,0 0 35 0,0 0-35 0,0 0 35 16,0 0-35-16,0 0 14 0,0 0-14 0,0 0 15 15,0 0-15-15,0 0 5 0,0 0-5 0,0 0 6 16,0 0-6-16,0 0 9 0,0 0-9 0,-4 5 9 16,1 4-9-16,3-9 13 0,0 0-13 0,-5 17 14 15,-4 9-14-15,9-26 15 0,0 0-15 0,-7 32 15 16,-2 7-15-16,9-39 34 0,0 0-34 15,-5 47 34-15,-2 6-34 0,7-53 27 0,0 0-27 0,-5 58 27 16,-4 4-27-16,9-62 45 0,0 0-45 0,-9 65 45 16,1 5-45-16,8-70 45 0,0 0-45 0,-13 89 46 15,1 16-46-15,12-105 29 0,0 0-29 0,-10 89 29 0,3-7-29 16,7-82 26-16,0 0-26 0,-5 60 26 16,3-15-26-16,2-45 24 0,0 0-24 0,0 34 25 0,2-14-25 15,-2-20 8-15,0 0-8 0,1 19 9 0,3-7-9 0,-4-12 35 16,0 0-35-16,0 10 35 0,3-1-35 15,-3-9 5-15,0 0-5 0,0 3 5 0,0 1-5 0,0-4 17 16,0 0-17-16,0 5 17 0,0-5-17 0,0 0 15 16,0 0-15-16,0 0 16 0,0 3-16 0,0-3 9 15,0 0-9-15,0 0 9 0,0 0-9 0,0 0 4 16,0 0-4-16,0 0 4 0,0 4-4 0,0-4 3 16,0 0-3-16,0 0 3 0,0 0-3 0,0 0 0 15,0 0 0-15,0 0 0 0,0 0 0 0,0 0-1 0,0 0 1 16,0 0-1-16,2 3 1 0,-2-3-10 15,0 0 10-15,3 2-10 0,1 1 10 0,-4-3 0 0,0 0 0 0,5 4 0 16,4 1 0-16,-9-5-1 16,0 0 1-16,9 5-1 0,-1-1 1 0,-8-4-4 0,0 0 4 15,16 5-3-15,-2 0 3 0,-14-5-2 0,0 0 2 16,19 2-2-16,2-1 2 0,-21-1-11 0,0 0 11 0,26 2-10 16,0-2 10-16,-26 0 0 0,0 0 0 0,26 2 0 15,4-1 0-15,-30-1 0 0,0 0 0 0,33 4 0 16,-2-2 0-16,-31-2 0 0,0 0 0 0,37 3 0 15,1 0 0-15,-38-3 0 0,0 0 0 0,42 4 1 16,0-1-1-16,-42-3-3 0,0 0 3 0,45 4-2 16,4 1 2-16,-49-5 0 0,0 0 0 0,49 5 0 15,3 0 0-15,-52-5 0 0,0 0 0 0,52 5 1 16,-5-5-1-16,-47 0 0 0,0 0 0 0,51 4 1 16,-1-1-1-16,-50-3 3 0,0 0-3 0,51 5 3 15,5 0-3-15,-56-5 1 0,0 0-1 0,54 5 2 0,3 1-2 0,-57-6 5 16,0 0-5-16,56 5 5 0,1-2-5 15,-57-3 6-15,0 0-6 0,68 4 7 0,9-3-7 16,-77-1 0-16,0 0 0 0,70 4 1 0,3-1-1 16,-73-3 3-16,0 0-3 0,57 4 3 0,-10-4-3 0,-47 0 1 15,0 0-1-15,47 0 2 0,-1 0-2 0,-46 0 4 16,0 0-4-16,50 0 5 0,-3 0-5 0,-47 0 6 16,0 0-6-16,53 0 7 0,4-4-7 15,-57 4 3-15,0 0-3 0,56 0 3 0,-2 4-3 0,-54-4 19 16,0 0-19-16,70 0 20 0,8-4-20 0,-78 4 3 15,0 0-3-15,75-5 3 0,1-2-3 0,-76 7 2 0,0 0-2 16,75-5 3-16,-1 2-3 0,-74 3 11 16,0 0-11-16,55-6 11 0,-9 3-11 0,-46 3 3 0,0 0-3 0,50-2 4 15,1 1-4-15,-51 1 6 0,0 0-6 0,68 0 6 16,10 0-6-16,-78 0 3 0,0 0-3 0,77-4 3 16,1 4-3-16,-78 0 5 0,0 0-5 0,71-7 6 15,-1-1-6-15,-70 8 7 0,0 0-7 0,66-9 7 16,-1-1-7-16,-65 10 3 0,0 0-3 0,54-5 3 15,-9-4-3-15,-45 9 6 0,0 0-6 0,42-3 6 16,-4 3-6-16,-38 0 7 0,0 0-7 16,33-4 7-16,-7 4-7 0,-26 0-2 0,0 0 2 0,20 4-1 15,-6-4 1-15,-14 0-47 0,0 0 47 0,8 2-46 16,-4-2 46-16,-4 0-106 0,0 0 106 0,3 1-106 0,-3-1 106 16,0 0-100-16,0 0 100 0,-19-3-100 15,-14-6 100-15,-19-3-884 0</inkml:trace>
  <inkml:trace contextRef="#ctx0" brushRef="#br0" timeOffset="129534.769">15170 10671 281 0,'0'0'0'0,"2"-3"0"0,0-2 0 0,-2 5 0 16,0 0 0-16,3-7 0 0,-3 0 0 0,0 7 0 16,0 0 0-16,4-7 1 0,-2 0-1 0,-2 7 9 15,0 0-9-15,1-8 9 0,4 1-9 0,-5 7 1 16,0 0-1-16,0-9 2 0,2 6-2 0,-2 3 0 15,0 0 0-15,2-7 0 0,-2 3 0 0,0 4-3 0,0 0 3 16,0-1-3-16,0-3 3 0,0 4-33 0,0 0 33 16,0-5-32-16,-2 0 32 0,0-4-106 0</inkml:trace>
  <inkml:trace contextRef="#ctx0" brushRef="#br0" timeOffset="130568.943">15151 10541 102 0,'0'0'0'0,"0"0"0"16,4 0 0-16,-4 0 47 0,0 0-47 0,0 0 47 16,5 0-47-16,-5 0 61 0,0 0-61 0,0 0 62 15,0 0-62-15,0 0 57 0,0 0-57 0,0 0 58 16,0 0-58-16,0 0 74 0,0 0-74 0,0 0 75 16,0 0-75-16,0 0 72 0,0 0-72 0,0 0 72 15,3-5-72-15,-3 5 77 0,0 0-77 0,9-5 78 16,3-1-78-16,-12 6 56 0,0 0-56 0,16-5 57 0,5 2-57 0,-21 3 41 15,0 0-41-15,24-7 42 0,6 4-42 16,-30 3 18-16,0 0-18 0,29-6 19 0,3 1-19 0,-32 5 12 16,0 0-12-16,36-3 13 0,3-1-13 15,-39 4 16-15,0 0-16 0,42 0 17 0,1-3-17 0,-43 3 14 16,0 0-14-16,47 0 15 0,7-3-15 0,-54 3 25 16,0 0-25-16,51-2 26 0,4 0-26 0,-55 2 6 15,0 0-6-15,60-1 7 0,-1 1-7 0,-59 0 5 16,0 0-5-16,64-4 5 0,4-1-5 0,-68 5 3 15,0 0-3-15,84-3 3 0,6-1-3 16,-90 4 1-16,0 0-1 0,84-5 2 0,1 3-2 0,-85 2 1 16,0 0-1-16,81-1 1 0,-5 1-1 0,-76 0 0 15,0 0 0-15,73 0 1 0,-5 0-1 0,-68 0 0 0,0 0 0 0,75-2 1 16,2 0-1-16,-77 2 0 16,0 0 0-16,78-7 1 0,4 0-1 0,-82 7 0 0,0 0 0 15,73-8 1-15,-3-1-1 0,-70 9-1 0,0 0 1 16,66-7 0-16,-7 2 0 0,-59 5 0 0,0 0 0 0,65-5 0 15,1 2 0-15,-66 3-1 0,0 0 1 0,68-4 0 16,2 1 0-16,-70 3-1 0,0 0 1 0,54-4 0 16,-11-1 0-16,-43 5 1 0,0 0-1 0,51-7 2 15,1-1-2-15,-52 8 2 0,0 0-2 0,70-10 2 16,10-2-2-16,-80 12 1 0,0 0-1 0,73-11 2 16,0 4-2-16,-73 7 1 0,0 0-1 0,54-8 2 15,-14 4-2-15,-40 4 1 0,0 0-1 0,42-6 1 0,0 2-1 16,-42 4 3-16,0 0-3 0,38-2 3 15,4 2-3-15,-42 0 2 0,0 0-2 0,38 0 2 0,1 2-2 0,-10-2 1 16,1 0-1-16,-11 2 2 16,0 0-2-16,-19-2 4 0,0 0-4 0,18 1 4 0,3 1-4 15,-21-2 2-15,0 0-2 0,17 3 2 16,4-3-2-16,-21 0 1 0,0 0-1 0,16 2 2 0,-2-2-2 16,-14 0 1-16,0 0-1 0,10 2 2 0,0 0-2 0,-10-2 0 15,0 0 0-15,9 1 0 0,0 1 0 0,-9-2 2 16,0 0-2-16,5 3 3 0,2-3-3 0,-7 0 2 15,0 0-2-15,4 0 2 0,1 0-2 0,-5 0 0 0,0 0 0 16,3 0 0-16,3 0 0 0,-6 0 0 0,0 0 0 16,1 0 0-16,1 0 0 0,-2 0 1 15,0 0-1-15,0 0 2 0,5 4-2 0,-5-4 1 0,0 0-1 0,0 0 1 16,0 0-1-16,0 0 0 0,0 0 0 0,0 0 0 16,0 0 0-16,0 0 0 0,0 0 0 15,0 0 0-15,4 2 0 0,-4-2-2 0,0 0 2 0,3 1-1 16,2 1 1-16,-5-2-2 0,0 0 2 0,2 3-1 15,2 1 1-15,-4-4-2 0,0 0 2 0,3 2-1 16,1 3 1-16,-4-5-1 0,0 0 1 16,5 5-1-16,-5-2 1 0,0-3 0 0,0 0 0 0,2 5 0 15,1-1 0-15,-3-4 0 0,0 0 0 0,2 5 0 16,0 2 0-16,-2-7 2 0,0 0-2 0,3 7 2 16,-3 1-2-16,0-8 11 0,0 0-11 0,2 19 11 15,-2 5-11-15,0-24 4 0,0 0-4 0,0 36 4 16,2 10-4-16,-2-46 13 0,0 0-13 0,0 60 13 0,1 9-13 15,-1-69 3-15,0 0-3 0,0 99 4 0,0 25-4 16,0-124 12-16,0 0-12 0,4 111 13 16,-4 5-13-16,0-116 8 0,0 0-8 0,3 105 9 0,2-6-9 15,-5-99-26-15,0 0 26 0,-3 93-25 0,0-8 25 0,3-85-88 16,0 0 88-16,-6 175-892 0,12-350 892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9T08:34:23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13026 4634 919 0,'0'0'0'16,"0"0"-252"-16,0 0 252 0,15-3-251 0,13-3 251 0,18-6-190 15</inkml:trace>
  <inkml:trace contextRef="#ctx0" brushRef="#br0" timeOffset="341.232">13886 4410 135 0,'0'0'0'0,"20"-6"0"0,13 0 0 0,-33 6 16 0,0 0-16 0,41-9 17 16,5 0-17-16,-46 9 12 0,0 0-12 15,52-6 12-15,7-6-12 0,-59 12 11 0,0 0-11 16,61-7 11-16,2 2-11 0,-63 5 33 0,0 0-33 0,59-4 34 15,0 1-34-15,-59 3 4 0,0 0-4 0,51 0 4 16,-1 0-4-16,-50 0 10 0,0 0-10 0,47 3 10 16,1 2-10-16,-48-5 9 0,0 0-9 0,41 11 9 15,1 1-9-15,-42-12 1 16,0 0-1-16,40 12 1 0,-1 0-1 0,-6 0 7 0,-4-2-7 16,-13-2 8-16,-6 1-8 0,-10-9 3 0,0 0-3 0,16 15 3 15,1 4-3-15,-17-19 5 0,0 0-5 0,13 17 6 16,1 2-6-16,-14-19 7 0,0 0-7 0,15 24 8 15,3-3-8-15,-18-21 14 0,0 0-14 0,17 22 15 16,6-1-15-16,-23-21 8 0,0 0-8 0,21 18 8 0,3-2-8 0,-24-16 1 16,0 0-1-16,17 15 1 0,4 2-1 15,-21-17-57-15,0 0 57 0,13 12-56 16,-5 0 56-16,15 14-159 0</inkml:trace>
  <inkml:trace contextRef="#ctx0" brushRef="#br0" timeOffset="1032.454">15520 5059 919 0,'0'0'0'0,"0"0"0"16,-6 0 0-16,6 0 1 0,0 0-1 0,0 0 1 15,1-5-1-15,-1 5-93 0,0 0 93 0,5 1-93 16,-1 3 93-16,-4-4-191 0,0 0 191 0,7 3-191 15,0 6 191-15,7 6-157 0</inkml:trace>
  <inkml:trace contextRef="#ctx0" brushRef="#br0" timeOffset="5088.694">18839 4771 102 0,'0'0'0'0,"12"3"0"0,15 3 0 0,-27-6 29 16,0 0-29-16,26 6 29 0,7-2-29 0,-33-4 12 15,0 0-12-15,38 5 13 0,6 2-13 0,-44-7 7 16,0 0-7-16,45 5 7 0,5-2-7 0,-50-3-15 0,0 0 15 16,47 4-15-16,-6-4 15 0,46 5-63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0:01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5744,'60'-35'3106,"-60"35"-2652,0 0-72,0 0-643,215 21-2332,-21 2 2559,-128-15 214,-65-8-126,-1 0 3,0 0-25,0 0 9,0 18 166,11 156 108,6-23-319,15 52-19,-18-112 22,-1 15 1,0 17 0,-6 198 1,-7-256 7,0 268 12,0-269 8,-3 216 15,3-226-23,27 398 84,-20-277 8,-5-46-26,0 25-68,-4-7-18,-1-5 0,-30 332-80,0-86 177,-28-71 314,56-172 1289,-57-108-316,53-34-1646,0-1 0,0 0-1,0-1 1,-1 1 0,1-2 0,0 1 0,-1-2 0,1 1 0,0-1 0,-1 0 0,1-1 0,0 0 0,0-1 0,0 0 0,0 0 0,1-1 0,-1 0 0,1 0 0,0-1-1,0-1 263,-67-27-3686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0:02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99 4040,'0'-3'154,"-1"0"0,1 0 0,0 1 1,0-1-1,0 0 0,0 0 0,1 1 0,-1-1 0,1 0 1,0 1-1,-1-1 0,1 0 0,0 1 0,1-1 1,-1 1-1,0 0 0,1-1 0,-1 1 0,1 0 0,0 0 1,0 0-1,0 0 0,0 0 0,0 0 0,0 0 0,0 1 1,0-1-1,1 1 0,-1 0 0,1 0 0,-1 0 1,1 0-1,-1 0 0,1 0 0,0 0 0,-1 1 0,1 0 1,0-1-1,0 1 0,-1 0 0,1 0 0,0 1 0,0-1 1,1 1-155,468-4 361,-341-7-804,-73 2-3110,-41 5-860</inkml:trace>
  <inkml:trace contextRef="#ctx0" brushRef="#br0" timeOffset="299.007">0 391 7624,'4'-3'111,"0"0"0,0 0 0,0 0 1,1 1-1,-1-1 0,1 1 0,-1 0 1,1 0-1,0 1 0,0-1 0,0 1 0,0 0 1,0 0-1,0 1 0,0 0 0,0 0 1,0 0-1,0 0 0,0 1 0,0 0 0,0 0-111,31-1 503,37-3-532,117-36-2556,-110 10 1543,46-14-3044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0:05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363 109 4664,'-26'-8'1158,"29"13"186,-1-3-1189,-2-2-4,-26-18-326,15 11 105,-1-2 43,-1-1 1,0 2-1,0 0 0,-1 0 0,0 1 0,0 1 0,-1 0 0,1 1 0,-1 1 0,0 0 0,-1 1 1,1 1-1,-1 0 0,1 1 0,-11 1 27,20 6-33,1 0 0,-1 0 0,1 0-1,0 0 1,1 1 0,0 0 0,0 0 0,0 0 0,1 0 0,0 1 0,1 0 0,-1-1 0,1 1 0,1 0 0,0 0 0,0 0-1,0 0 1,1 0 0,0 0 0,0 0 0,1 0 0,1 0 0,-1 1 33,-1-7-6,0 81 5,1 327 77,5-263-56,1 164 1,-6-244 7,-5 273 27,2-272 25,-11 268 46,11-271 29,3 421 358,-1-312-123,-3 238 703,30 133-73,-6-278-653,23 78-146,-26-210 122,-9-86 318,-9-48-454,0-1 1,0 0-159,7 38-850,-2-32 627,0-1 0,0 0 1,0 0-1,0 0 1,1 0-1,0-1 0,0 0 1,0 0-1,1-1 0,-1 0 1,1 0-1,0 0 1,-1-1-1,1 0 0,0 0 1,1-1-1,-1 0 0,3 0 174,55 4-977,35 7-3216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0:06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720 13 5296,'0'0'0,"-6"0"0,-7 2 0,-4 2-3496</inkml:trace>
  <inkml:trace contextRef="#ctx0" brushRef="#br0" timeOffset="785.012">628 9 728,'35'4'4277,"29"-12"-3180,-28 3-563,238 5 826,-271 1-1358,0 1 1,0-1-1,-1 1 1,1 0-1,0 0 0,-1 0 1,0 0-1,1 0 1,-1 1-1,0-1 1,0 0-1,0 1 0,-1 0 1,1-1-1,-1 1 1,1 0-1,-1 0 1,0 0-1,0 0 1,0 0-1,-1 0 0,1 0 1,-1 0-1,1 1 1,-1-1-1,0 0 1,0 0-1,0 0 1,-1 0-1,1 1 0,-1-1-2,1 0 1,-23 380-59,1-149 20,-20 674-41,0 289-246,1-488 159,29-368 64,11-268 103,-14 201 20,-5-129 453,-4-87 887,20-51-1243,-1 1-1,1 0 1,-1-1-1,0 1 1,-1-1 0,0-1-1,0 1 1,0-1 0,-1 0-1,0-1 1,0 1-1,0-1 1,-1-1 0,1 1-1,-1-1 1,0-1-1,-5 2-117,5-1-30,-154 48-604,126-49-85,-231-29-1138,22 0-3143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0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1 365 816,'0'0'145,"0"0"-13,0 0-73,0 0-20,0 0-6,0 0-2,0 0-6,6 0-5,141-2 27,279 15 833,-198 12-298,259 1-286,-293-11-97,-173 12-1202,-18-20-90</inkml:trace>
  <inkml:trace contextRef="#ctx0" brushRef="#br0" timeOffset="391.794">1094 1 4848,'51'67'292,"92"4"-1047,164 48 659,-303-118 135,0 1 1,0 0-1,0 0 0,0 1 0,0-1 0,-1 1 0,1 0 0,-1-1 1,0 2-1,0-1 0,0 0 0,0 1 0,0-1 0,-1 1 0,1 0 1,-1 0-1,0 0 0,-1 0 0,1 0 0,-1 0 0,1 1 1,-1-1-1,0 0 0,-1 1 0,1-1 0,-1 1 0,0-1 0,0 0 1,0 1-1,-1-1 0,1 1 0,-1-1 0,0 0 0,-2 5-39,-2 6-112,-1-1 0,-1 0-1,0 0 1,-1 0 0,0-1-1,-1 0 1,-1 0 0,0-1 0,-1 0-1,-2 1 113,-124 107-1217,9-9-463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39:4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912 168 1264,'-7'-21'2070,"9"20"2141,-155-65-2755,-123 12-431,154 40-625,75 3 338,46 11-678,-30 8 685,6 53-746,5 47 17,2 140 64,10 313 220,15-332 97,-13 238 42,-4-127 18,-4 51-68,9-232-147,-24 291 67,-9-125-1181,23-32 268,17-155 348,-16 50 65,-22 21 37,30-161 154,4 68-8,-19 63-15,3-93 22,17 162 9,53-196-743,15-13 224,1-2 1,3-4-1,0-2 0,2-4 1,68 16 510,-21-14-1728,102-9-468,-19-2-744</inkml:trace>
  <inkml:trace contextRef="#ctx0" brushRef="#br0" timeOffset="75644.472">340 547 3056,'14'1'174,"18"-14"1049,-33 12-1075,-3-4-868,-10-10 8670,12 11-7396,1-2-667,1 1-1,0 0 1,1 0-1,-1 0 1,1 0 0,0 0-1,0 0 1,0 0-1,1 0 1,0 0 0,0 0-1,0 1 1,0-1-1,1 1 1,0-1-1,0 1 1,0 0 0,0 0-1,1 0 1,-1 1-1,1-1 1,0 1 0,0 0-1,1 0 1,-1 0-1,0 1 1,1-1 0,0 1-1,0 0 1,-1 1-1,1-1 1,0 1 0,0 0-1,0 0 1,1 0-1,1 1 114,-5 0-18,1 0-1,0 0 0,-1 1 1,1 0-1,-1-1 0,1 1 1,-1 0-1,0 0 0,1 0 1,-1 0-1,0 1 0,0-1 1,0 0-1,0 1 0,0 0 1,0-1-1,0 1 0,0 0 1,0 0-1,-1 0 0,1 0 1,-1 1-1,0-1 0,0 0 1,0 0-1,0 1 0,0-1 1,0 1-1,0-1 0,-1 1 1,1-1-1,-1 1 0,0-1 1,0 1-1,0 0 0,0-1 1,0 1-1,0-1 0,-1 1 1,1-1-1,-1 1 0,0-1 1,0 1-1,0-1 0,0 0 1,0 1-1,-2 1 19,-49 214-467,29-145 691,23-72-209,-1-1 0,0 0 0,1 1 0,-1-1-1,0 0 1,1 1 0,-1-1 0,1 1-1,-1-1 1,1 1 0,-1 0 0,1-1-1,-1 1 1,1-1 0,0 1 0,-1 0-1,1-1 1,0 1 0,0 0 0,-1-1 0,1 1-1,0 0 1,0 0 0,0-1 0,0 1-1,0 0 1,0 0 0,0-1 0,0 1-1,0 0 1,0 0 0,0-1 0,0 1 0,1 0-1,-1-1 1,0 1 0,1 0 0,-1-1-1,0 1 1,1 0 0,-1-1 0,1 1-1,-1-1 1,1 1 0,-1-1 0,1 1-1,-1-1 1,1 1 0,-1-1 0,1 1 0,0-1-1,-1 0 1,1 1 0,0-1 0,-1 0-1,1 0 1,0 0 0,0 1 0,-1-1-1,1 0 1,0 0 0,0 0 0,-1 0 0,1 0-1,0 0 1,0 0 0,-1 0 0,1-1-15,18 11 5,77 51-3089,-69-42 104</inkml:trace>
  <inkml:trace contextRef="#ctx0" brushRef="#br0" timeOffset="76725.329">994 203 3144,'-35'28'625,"31"-63"1590,-1 35-2141,0 0 0,0 0 1,1 0-1,-1 1 0,0 0 0,0 0 1,1 0-1,-1 0 0,0 1 0,1 0 1,-1 0-1,1 0 0,0 1 0,0-1 1,0 1-1,0 0 0,0 0 0,0 0 1,1 1-1,0-1 0,0 1 0,0 0 1,0 0-1,0 0 0,1 0 0,-1 1-74,-14 37-166,1 1 0,2 0 0,2 1 0,2 1 0,2 0 0,1 0 0,3 1 0,2 0 0,2-1 0,2 14 166,32 131-557,-32-184 423,0 0-1,1 0 1,0 0-1,0 0 1,1 0-1,-1-1 1,1 0-1,0 0 1,1 0-1,-1 0 1,1-1-1,0 1 1,0-1 0,0-1-1,1 1 1,-1-1-1,1 0 1,0 0-1,0 0 1,0-1-1,0 0 1,1 0-1,-1 0 1,0-1-1,1 0 1,-1-1-1,1 1 1,3-1 134,39 6-660</inkml:trace>
  <inkml:trace contextRef="#ctx0" brushRef="#br0" timeOffset="77494.507">947 558 992,'33'0'372,"-39"0"4562,6 0-4600,0 0 42,0 0-96,0 0-47,0 0-90,2 14 98,31 33-282,120 213-87,-97-182-2034,-53-107 876,-2-17 750,2-19-1504</inkml:trace>
  <inkml:trace contextRef="#ctx0" brushRef="#br0" timeOffset="77771.344">1240 359 2424,'-70'120'17,"-81"194"535,88-171-516,38-97-1701,17-29 1325</inkml:trace>
  <inkml:trace contextRef="#ctx0" brushRef="#br0" timeOffset="78377.608">1473 817 904,'-14'-11'3,"1"2"520,10 15 3415,3-5-3897,-20 41 151,11-28-211,1 1 0,1-1 0,1 2 0,0-1 0,0 1 0,2 0 0,0 0 0,1 0 0,0 0 0,2 1 0,-1 8 19,3-23 21,0 0-1,-1 0 1,1 0 0,0 0-1,0-1 1,0 1 0,0 0-1,0 0 1,1-1 0,-1 1 0,0-1-1,1 1 1,-1-1 0,1 0-1,0 0 1,-1 1 0,1-1-1,0 0 1,0-1 0,-1 1 0,1 0-1,0 0 1,0-1 0,0 1-1,0-1 1,0 0 0,0 1-1,0-1 1,0 0 0,0 0 0,0 0-1,0-1 1,0 1 0,0 0-1,0-1 1,0 1 0,0-1-1,0 0 1,0 1 0,0-1 0,0 0-1,-1 0 1,1-1 0,0 1-1,-1 0 1,1 0 0,-1-1-1,1 1 1,-1-1 0,0 1 0,0-1-1,1 0 1,-1 1 0,0-1-1,-1 0 1,1 0 0,0 0-1,0 0 1,-1 0-21,-57-59-717,16-18-814,2 5-882</inkml:trace>
  <inkml:trace contextRef="#ctx0" brushRef="#br0" timeOffset="79091.561">1597 699 4216,'23'-52'1393,"-23"51"-1386,-13 7 159,3-1 573,28 0-548,16 0-183,16 4-8,172 42-2948,-177-34 928</inkml:trace>
  <inkml:trace contextRef="#ctx0" brushRef="#br0" timeOffset="79570.281">2028 485 2160,'2'14'2136,"11"-28"-107,-13 15-2004,37 34-61,-6-3 32,34 31-32,-2 3 0,-4 2 0,38 59 36,-19-47-803,-77-80 750,0 0 0,0 0 0,0 0 0,-1 0 0,1 0 0,0 0 1,0 0-1,0 0 0,-1-1 0,1 1 0,0 0 0,0 0 0,-1-1 1,1 1-1,0-1 0,0 1 0,-1-1 0,1 1 0,-1-1 0,1 1 1,0-1-1,-1 1 0,1-1 0,-1 0 0,1 1 0,-1-1 0,0 0 1,1 0-1,-1 1 0,0-1 0,1 0 0,-1 0 0,0 1 0,0-1 1,0 0-1,0 0 0,0 0 0,0 1 0,0-1 0,0 0 0,0 0 1,0 0-1,0 1 0,0-1 0,0 0 0,-1 0 0,1 0 0,0 1 1,-1-1-1,1 0 53,0-2 65,1-25-1398</inkml:trace>
  <inkml:trace contextRef="#ctx0" brushRef="#br0" timeOffset="79878.381">2291 440 6640,'8'8'-209,"-7"-8"270,0 1 0,-1-1 1,1 1-1,0 0 0,-1-1 1,1 1-1,0-1 0,-1 1 1,1 0-1,-1 0 0,1-1 1,-1 1-1,1 0 0,-1 0 1,0-1-1,1 1 0,-1 0 1,0 0-1,0 0 0,0 0 1,0 0-1,1 0 0,-1-1 0,0 1 1,0 0-1,-1 0 0,1 0 1,0 0-1,0 0 0,0 0 1,-1-1-1,1 1 0,0 0 1,-1 0-1,1 0 0,0-1 1,-1 1-1,1 0 0,-1 0 1,0-1-1,1 1 0,-1 0 1,1-1-1,-1 1 0,0-1 1,0 1-1,0 0-61,-145 253-1417,77-121-963,69-93 89,4-12 698</inkml:trace>
  <inkml:trace contextRef="#ctx0" brushRef="#br0" timeOffset="80480.341">2514 808 728,'-10'-9'365,"25"16"-62,26 24 548,-39-28-822,-1 0 0,1 0 0,0 0 0,-1 0 0,0 0 0,0 0 0,0 0 0,0 0 0,0 0 0,-1 0 0,1 1 0,-1-1 0,0 0 0,0 1 0,0-1 0,0 0 0,-1 0 0,1 1 0,-1-1 0,0 0 0,0 0 0,0 0 0,0 0 0,-1 0 0,1 0 0,-1 0 0,0 0 0,0-1 0,0 1 0,0-1 0,0 1 0,0-1 0,-1 0 0,1 0 0,-1 0 0,0 0 1,1 0-1,-1 0 0,-1-1-29,2 1 23,-16 15 160,-2-2-1,0 0 0,0-1 1,-1 0-1,-1-2 0,0-1 1,-1-1-1,-7 2-182,10-9 213,4 1 628,37 6-464,-2-4-417,55 13-254,-22-19-2641,-33-3 1488</inkml:trace>
  <inkml:trace contextRef="#ctx0" brushRef="#br0" timeOffset="80873.179">2274 438 3680,'23'-3'259,"12"-26"-286,-23 25 121,0 1 0,1 0 0,-1 1 0,0 0 0,1 1 0,-1 1 0,1 0 0,0 0-1,-1 1 1,1 1 0,-1 0 0,0 1 0,0 0 0,0 0 0,0 2 0,0-1 0,-1 2 0,0 0 0,0 0 0,0 0 0,-1 2 0,0-1 0,0 1 0,-1 1 0,0 0 0,0 0 0,-1 0 0,0 1 0,-1 1 0,0-1 0,-1 1-1,4 9-93,-5-8 55,0 1-1,-1 0 0,-1 0 0,0 0 0,0 0 0,-2 1 1,1-1-1,-2 1 0,0-1 0,0 1 0,-1-1 0,-1 0 0,-3 12-53,-1 26 118,-17 15-285,-18 19-698,-92 75-603,7-15-1626</inkml:trace>
  <inkml:trace contextRef="#ctx0" brushRef="#br0" timeOffset="121325.088">3837 205 6552,'-8'-2'0,"8"2"-1608,0 0 1608,-28-7-1608,-9 1 1608,37 6-640,0 0 640,-25-2-640,4-1 640,-24-3-904</inkml:trace>
  <inkml:trace contextRef="#ctx0" brushRef="#br0" timeOffset="121591.093">3606 263 728,'30'-20'526,"-36"51"396,-15 7-575,1 2 0,3 0 0,0 1-1,3 1 1,2 0 0,-5 29-347,-14 224 718,31-278-842,1 0 1,0 0-1,2 0 1,0-1-1,0 1 1,2-1 0,0 1-1,0-1 1,2-1-1,0 1 1,1-1 0,0 0-1,1-1 1,1 0-1,0 0 1,3 1 123,34 41-1480</inkml:trace>
  <inkml:trace contextRef="#ctx0" brushRef="#br0" timeOffset="124401.2">3743 652 992,'0'-1'53,"1"0"-1,-1 1 1,1-1-1,0 0 1,-1 1 0,1-1-1,0 0 1,-1 1-1,1-1 1,0 1 0,0-1-1,0 1 1,-1-1 0,1 1-1,0 0 1,0 0-1,0-1 1,0 1 0,0 0-1,0 0 1,0 0-1,0 0 1,-1 0 0,1 0-1,0 0 1,0 0-1,0 0 1,0 0 0,0 1-1,0-1 1,0 0 0,-1 1-1,1-1 1,0 0-1,0 1 1,0-1 0,-1 1-1,1-1 1,0 1-1,0 0 1,-1-1 0,1 1-1,-1 0 1,1-1-1,0 1 1,-1 0 0,1 0-1,-1 0 1,0-1-1,1 1 1,-1 0-53,14 16-203,180 207 792,-136-136-447,-48-67-1306,-3-5-443</inkml:trace>
  <inkml:trace contextRef="#ctx0" brushRef="#br0" timeOffset="125200.78">4115 641 816,'0'0'88,"0"0"9,0 0 39,0 0 42,0 0 108,0 0 6,0 0-105,0 0 17,0 0 177,0 0 62,0 0 49,0 0 19,0 0 26,0 0 19,-8 18 746,-96 162 817,-19 12-1054,19-44-247,78-121-749,25-26-93,0-1 0,0 1 0,-1 0 0,1-1-1,0 1 1,0 0 0,0 0 0,0 0 0,0-1-1,0 1 1,0 0 0,1 0 0,-1 1 0,0-1 0,0 0-1,1 0 1,-1 0 0,1 0 0,-1 1 0,1-1-1,0 0 1,-1 1 0,1-1 0,0 0 0,0 0-1,0 1 1,0-1 0,0 0 0,0 1 0,0-1 0,0 0-1,1 1 1,-1-1 0,0 0 0,1 1 0,-1-1-1,1 1 25,24-2-2373,10-6 1390,15-3-2743</inkml:trace>
  <inkml:trace contextRef="#ctx0" brushRef="#br0" timeOffset="125786.235">4295 1027 904,'0'1'-11,"-13"-4"1631,13-1-1686,0 3 299,0 1 40,0 0-26,0 0-28,0 0-85,0 0 5,0 0 81,0 0 4,0 0-63,0 0 26,0 0 146,0 0 46,0 0 17,0 0-7,-2 25 591,-4 60-436,6 57-3608,31-122 1183,-3-9 721</inkml:trace>
  <inkml:trace contextRef="#ctx0" brushRef="#br0" timeOffset="1918.219">6967 241 5472,'0'0'29,"0"-1"-1,-1 1 1,1 0 0,0 0-1,0-1 1,0 1 0,0 0 0,-1 0-1,1-1 1,0 1 0,0 0-1,0 0 1,0-1 0,0 1-1,0 0 1,0-1 0,0 1 0,0 0-1,0 0 1,0-1 0,0 1-1,0 0 1,0-1 0,0 1 0,0 0-1,0 0 1,1-1 0,-1 1-1,0 0 1,0 0 0,0-1 0,0 1-29,11-6 826,363-41 78,-105 26-379,-211 36-338,-57-15-179,1 7 72,11 45-65,-3 52-15,-33 155 24,17-176-24,1 8 0,1 13 0,4 15 0,-2 27 0,2 23 0,0 3 0,2 2 0,1-5 0,0-4 0,0 175-8,-18 117-15,6-300 22,-14 175 9,-22 78 73,31-269-17,-7 144 49,20-183-11,1 384 224,-7-257-223,-10-29 964,-34-228 230,44 18-1310,5 8 24,0 0 0,0-1 0,1 1 0,-1 0 0,0 0 0,-1 0 0,1 1 0,0-1 0,0 0 0,-1 1-1,1 0 1,-1 0 0,1-1 0,-1 1 0,0 1 0,0-1 0,1 0 0,-1 1 0,0-1 0,0 1 0,1 0 0,-1 0-1,0 0 1,0 0 0,0 0 0,1 1 0,-1-1 0,0 1 0,0 0 0,1 0 0,-1 0 0,0 0 0,1 0 0,-2 1-11,-215 72 85,135-48-106,-68 4-210,118-27-801,-150-7-344,140-3 664,-262-85-1061,22 7-2847</inkml:trace>
  <inkml:trace contextRef="#ctx0" brushRef="#br0" timeOffset="4083.761">8927 284 3320,'0'0'601,"0"0"-30,0 0-143,0 0-72,0 0-143,0 0-50,0 0-78,-9-2-26,-220-56 513,98 2 1570,106 38-1383,24 17-612,-38 9-1185,9 91 765,-32 105 240,44-113 34,-18 158 71,5 64 0,23-247-65,-24 255 6,26-258 14,-40 445 93,33-314 64,-2 247 534,11-274-571,4 179 425,1-213-448,16 235 219,-15 84 263,-5-388-570,-32 180 408,13-129-313,2 12-239,29-51-228,44-38 329,175 71-3606,-154-76-1060</inkml:trace>
  <inkml:trace contextRef="#ctx0" brushRef="#br0" timeOffset="6491.772">9047 100 1264,'-3'7'2775,"-8"48"-2453,-22 238 338,-22 87 883,50-340-869,7-52 241,29-150-700,50-55-266,-73 198-15,2 0-1,0 1 0,1 0 1,1 1-1,0 0 1,2 1-1,-1 1 1,2 0-1,0 1 1,6-4 66,-16 15-26,1-1 0,0 1 0,0 0 1,0 0-1,0 0 0,1 1 0,-1 0 0,1 1 1,0-1-1,-1 1 0,1 0 0,0 1 0,0 0 1,-1 0-1,1 0 0,0 1 0,0 0 0,-1 0 1,1 1-1,-1-1 0,1 2 0,-1-1 0,0 1 1,1 0-1,-2 0 0,1 0 0,0 1 0,-1 0 1,1 0-1,-1 1 0,0-1 0,0 1 0,-1 0 1,0 0-1,0 1 0,0-1 0,3 7 26,17 33-311,-316 7-911,202-22 802,87-29 480,1 1 1,0 0-1,0-1 0,0 1 0,0 0 1,0 0-1,0 0 0,0 1 1,0-1-1,1 0 0,-1 1 1,1-1-1,0 0 0,0 1 1,0 0-1,0-1 0,0 1 1,1 0-1,-1-1 0,1 1 1,-1 0-1,1 0 0,0 0 1,0-1-1,0 1 0,1 0 1,-1 0-1,1-1 0,-1 1 1,1 0-1,0-1 0,0 1 1,0 0-1,1 0-60,51 101 260,-52-103-251,142 230 1064,-88-192-1600,-43-90-1513,-4 7-1306</inkml:trace>
  <inkml:trace contextRef="#ctx0" brushRef="#br0" timeOffset="7085.942">9503 770 2160,'-43'-7'792,"60"14"90,0 25 6799,-18 3-8283,-32 328 299,28-330 107,-1-23-410,-71 22-1148,5-4-3372</inkml:trace>
  <inkml:trace contextRef="#ctx0" brushRef="#br0" timeOffset="9668.66">8754 1754 904,'0'0'56,"0"0"27,0 0 106,0 0 40,0 0 54,0 0-8,0 0-86,0 0-10,0 0 42,0 0 15,-1 3 16,-73 428 1415,35-299-186,31-103-20,19-41-1326,114-144-2271,-107 142 2050,2 1 1,-1 0 0,2 1 0,-1 2-1,2 0 1,-1 1 0,1 1-1,0 1 1,1 1 0,0 1-1,20-1 86,2 7 116,-61 3-317,-108 1-99,47 20 948,61 12 196,13-24-744,1 1 0,0-1 1,0 0-1,1 0 0,1 1 1,1-1-1,-1 0 0,2 1 1,0-1-1,1 0 0,0 0 1,1 0-1,0-1 0,1 1 1,0-1-1,1 0 0,1 0 1,-1-1-1,2 0 0,3 5-100,-7-12 40,-1 0 0,0 0 0,1 0 0,0 0 0,0 0 0,0-1 0,0 1 0,1-1 0,-1 0-1,1-1 1,0 1 0,-1-1 0,1 0 0,0 0 0,1-1 0,-1 1 0,0-1 0,0 0 0,1 0-1,0-1-39,74-2-2346,-47 0-1560</inkml:trace>
  <inkml:trace contextRef="#ctx0" brushRef="#br0" timeOffset="10370.854">9297 2356 8072,'0'0'-1759,"25"-13"-769,-14 20 2781,-9-6-216,1 1 0,-1-1-1,1 1 1,-1-1 0,0 1-1,0 0 1,1 0-1,-1 0 1,0 0 0,-1 0-1,1 0 1,0 1 0,-1-1-1,1 1 1,-1-1 0,0 1-1,0-1 1,0 1 0,0 0-1,0-1 1,0 1 0,-1 0-1,1 0 1,-1 0 0,0 2-37,1 3 43,-1 1 1,-1-1 0,1 1 0,-1-1 0,-1 1 0,0-1 0,0 0 0,0 0 0,-1 0 0,0 0 0,-1 0 0,0 0 0,0-1 0,0 0-1,-1 0 1,0 0 0,-1 0 0,0-1 0,-5 5-44,-114 82 431,105-86-233,20-7-171,0 1 0,1-1-1,-1 0 1,0 1 0,1-1-1,-1 1 1,0-1 0,0 1-1,1-1 1,-1 0 0,0 1-1,0-1 1,0 1 0,0-1-1,0 1 1,1-1 0,-1 1-1,0-1 1,0 1 0,0-1-1,-1 1 1,1 0-27,113 34 561,-44-8-374,2 0-3453,-51-19 779</inkml:trace>
  <inkml:trace contextRef="#ctx0" brushRef="#br0" timeOffset="11163.54">8669 3683 5112,'13'-27'2137,"-13"28"-2730,-13 13-2716,6-6 1642</inkml:trace>
  <inkml:trace contextRef="#ctx0" brushRef="#br0" timeOffset="12246.748">8703 3189 6552,'0'0'79,"0"0"0,1 0 0,-1-1 0,0 1 1,1 0-1,-1 0 0,0 0 0,1-1 0,-1 1 1,0 0-1,1 0 0,-1 0 0,0 0 0,1 0 0,-1 0 1,0 0-1,1 0 0,-1 0 0,0 0 0,1 0 0,-1 0 1,1 0-1,-1 0 0,0 0 0,1 0 0,-1 0 1,0 0-1,1 1 0,-1-1 0,0 0 0,0 0 0,1 0 1,-1 1-1,0-1 0,1 0 0,-1 0 0,0 1-79,5-19 16,-5 18-6257</inkml:trace>
  <inkml:trace contextRef="#ctx0" brushRef="#br0" timeOffset="13155.41">8472 4672 1080,'-8'30'1124,"-6"26"-34,18-72-1131,19-34-1279,-4 9 547</inkml:trace>
  <inkml:trace contextRef="#ctx0" brushRef="#br0" timeOffset="13590.275">8724 4542 816,'0'0'145,"-21"-2"550,-57 2-83,41 8-343,35-7-222,0 1-1,0-1 0,0 1 0,0-1 1,0 1-1,0 0 0,0-1 0,1 1 1,-1 0-1,1 0 0,0 0 1,-1 1-1,1-1 0,0 0 0,0 0 1,0 1-1,1-1 0,-1 1 0,0-1 1,1 0-1,0 1 0,-1-1 0,1 1 1,0-1-1,0 1 0,1-1 1,-1 1-1,0-1 0,1 1 0,-1-1 1,1 1-1,0-1 0,0 0 0,0 0 1,0 1-1,0-1 0,1 0 1,-1 0-1,1 0 0,-1 0 0,1 0 1,0 0-1,0-1 0,0 1 0,-1-1 1,3 2-47,2 10 191,-1-3-134,0 0 0,1 0 1,0 0-1,1-1 0,-1 0 0,2 0 0,-1-1 0,1 0 0,1 0 1,-1-1-1,1 0 0,0 0 0,6 2-57,53 12-2385,-44-18 778</inkml:trace>
  <inkml:trace contextRef="#ctx0" brushRef="#br0" timeOffset="14491.18">8801 4749 1888,'4'-24'627,"3"197"2626,-13-81-2549,5-75-430,2-17-302,-1 0-1,1 0 1,-1-1-1,1 1 1,-1 0-1,1 0 1,0 0-1,-1 1 1,1-1 0,-1 0-1,1 0 1,-1 0-1,1 0 1,0 0-1,-1 1 1,1-1-1,-1 0 1,1 0-1,-1 1 1,1-1-1,-1 1 1,1-1-1,-1 0 1,0 1-1,1-1 1,-1 1 0,0-1-1,1 1 1,-1-1-1,0 1 1,1-1-1,-1 1 1,0-1-1,0 1 1,0-1-1,1 1 1,-1-1-1,0 1 1,0 0-1,0-1 1,0 1-1,0 0 29,79-109-1897,-76 108 1941,1 0-1,-1 1 0,0-1 0,0 1 1,0 0-1,0 0 0,0 0 1,0 0-1,0 0 0,0 1 1,-1-1-1,1 1 0,0 0 1,-1 0-1,1 0 0,-1 0 1,0 0-1,0 1 0,1-1 1,-2 1-1,1-1 0,0 1 0,0 0 1,-1 0-1,0-1 0,1 1 1,-1 0-1,0 0 0,-1 1 1,1-1-1,0 0 0,-1 0 1,0 0-1,1 0 0,-1 1 1,-1-1-1,1 0 0,0 0 1,-1 1-44,16 82-1768,20-92 262,-4-3 653</inkml:trace>
  <inkml:trace contextRef="#ctx0" brushRef="#br0" timeOffset="14823.559">9250 4987 1800,'-18'3'2244,"173"18"-1896,-110-12-1277,-4-2-958</inkml:trace>
  <inkml:trace contextRef="#ctx0" brushRef="#br0" timeOffset="15260.091">9577 4775 904,'-7'40'908,"11"-30"5983,-5 42-6526,-1-17-45,2 106-1236,0-48-4247,0-132 4446</inkml:trace>
  <inkml:trace contextRef="#ctx0" brushRef="#br0" timeOffset="16028.799">8461 4058 6192,'0'0'0,"0"0"-2048,0 0 2048,0-9-2048,3-4 2048,-1-12-584</inkml:trace>
  <inkml:trace contextRef="#ctx0" brushRef="#br0" timeOffset="16316.426">8442 4079 728,'0'0'208,"0"1"3469,-8 220-589,1-131-2668,-30 152 203,22-151-2333,8-48-1819,17-101 2688</inkml:trace>
  <inkml:trace contextRef="#ctx0" brushRef="#br0" timeOffset="87569.593">9383 1172 904,'42'2'290,"-72"-1"1437,-17-11 279,21 4-458,44 12 842,106 11-2078,-118-15-468,67 23 502,-46-3-3288,-17-10-931</inkml:trace>
  <inkml:trace contextRef="#ctx0" brushRef="#br0" timeOffset="126227.322">4573 875 2160,'-2'-21'732,"5"19"603,10 8-934,152 20 231,-10-20-22,-106-12-425,26 7-3160,-65 4 1415</inkml:trace>
  <inkml:trace contextRef="#ctx0" brushRef="#br0" timeOffset="134405.146">5146 581 7536,'0'0'0,"0"0"-2088,0 0 2088,0 0-2080,0-6 2080,0 0-1528</inkml:trace>
  <inkml:trace contextRef="#ctx0" brushRef="#br0" timeOffset="134714.063">5122 581 1352,'4'-4'-17,"-3"4"32,0-1 0,-1 1 0,1-1 0,0 0 0,0 1 0,-1-1 0,1 1 0,0 0 0,0-1 0,0 1 0,0 0 0,0-1 0,-1 1 0,1 0 0,0 0 0,0 0 0,0 0 0,0 0 0,0 0 0,0 0 0,0 0 0,0 0 0,0 0 0,0 1 0,-1-1 1,1 0-1,0 0 0,0 1 0,0-1 0,0 1 0,-1-1 0,1 1 0,0-1 0,0 1 0,-1 0 0,1-1 0,0 1 0,-1 0 0,1-1 0,-1 1 0,1 0 0,-1 0 0,1-1 0,-1 1 0,0 0 0,1 0 0,-1 0 0,0 0-15,38 56 0,-4-12 0,9 9 0,166 236 89,-192-260-271,-4-6-765</inkml:trace>
  <inkml:trace contextRef="#ctx0" brushRef="#br0" timeOffset="134972.697">5421 569 3680,'-8'49'2868,"-23"28"-3128,20-55 428,-62 140-796,-28 37-3061,77-147 2902</inkml:trace>
  <inkml:trace contextRef="#ctx0" brushRef="#br0" timeOffset="135487.283">5704 978 992,'-55'0'44,"54"1"-29,0 0 0,0 0 0,0 0 0,1 0 0,-1 0 0,0 0 0,1 0 0,-1 0 0,0 0 0,1 0 0,0 0 0,-1 0 0,1 0 0,0 0 0,-1 0 0,1 0 0,0 1 0,0-1 0,0 0 0,0 0 0,0 0 0,0 0 0,0 1 0,0-1 0,1 0 0,-1 0 0,0 0 0,1 0 0,-1 0 0,1 0 0,-1 0 0,1 0 0,0 0 0,-1 0 0,1 0 0,0 0-15,0 9 108,1 0 0,-1-1 0,-1 1 1,0 0-1,-1 0 0,1-1 0,-2 1 0,0 0 0,0-1 0,0 1 1,-1-1-1,-1 0 0,1 0 0,-2 0 0,1 0 0,-1-1 0,0 1 1,-4 3-109,-17 29 1329,26-41-1029,13 3 1213,98-51-2755,15-22-937,-49 26 519</inkml:trace>
  <inkml:trace contextRef="#ctx0" brushRef="#br0" timeOffset="135814.548">5548 382 3680,'101'-32'1404,"-92"31"-1374,0 0 0,1 1 1,-1 0-1,0 1 0,1 0 1,-1 0-1,0 1 0,0 0 1,0 1-1,0 0 0,0 0 0,-1 1 1,0 0-1,1 1 0,-1 0 1,-1 0-1,1 0 0,6 7-30,36 39 92,-3 55-1,-35-9 29,-18 12-964,-37 77-133,23-149 370,-196 168-358,16-16-222</inkml:trace>
  <inkml:trace contextRef="#ctx0" brushRef="#br0" timeOffset="151240.652">2142 1427 1264,'24'0'1232,"-25"0"-1111,1 0 43,0 0 55,0 0 1,0 0-48,0 0 8,0 0 81,0 0 34,0 0 33,0 0-3,0 0-42,0 0-116,0 0-422,0 0-106,0 0-5,0 0 24,0 0 75,0 0 12,0 0-26,0 0 37,0 0 176,0 0 43,0 0-6,36 0 27,134 59 2192,-68 2-1438,-40-11-376,-1 0-144,127 109-58,57 66 34,-213-202-159,11 7 81,0 2 1,-3 2-1,0 1 0,-2 2 0,20 27-128,43 55 270,8-19-114,148 129 86,-180-153-228,150 141 146,-134-112-20,66 99 23,-63-86-159,57 28 53,-20-49 46,78 39-48,-99-65-17,-62-37-22,33 22-5,148 91 176,-135-74-183,130 113-52,-44 4 56,-131-138-8,83 75-508,-78-38-2220,-16-20-612</inkml:trace>
  <inkml:trace contextRef="#ctx0" brushRef="#br0" timeOffset="152208.259">4928 1459 9592,'0'0'0,"0"0"-3072,0 0 3072,0 0-3072,-7-8 3072,1-1-1344</inkml:trace>
  <inkml:trace contextRef="#ctx0" brushRef="#br0" timeOffset="152955.116">4919 1438 904,'37'14'1161,"237"217"795,-222-186-1641,120 129 705,15 28 144,11-43-355,-9-14-298,-123-86-511,-2 2 0,130 122-174,-108-79 157,119 159 452,69-20 1130,-117-102-544,-106-58-2359,-13-17-2674,-31-54 892</inkml:trace>
  <inkml:trace contextRef="#ctx0" brushRef="#br0" timeOffset="167880.36">553 1744 904,'0'0'248,"0"0"8,0 0 32,0 0 19,0 0 42,0 0 6,0 0-22,0 0-36,0 0-122,0 0-14,0 0 70,-28 22 698,5 17-703,6-15-114,2 0-1,1 2 1,1-1 0,1 2 0,1 0 0,1 0-1,2 1 1,-4 22-112,26 141 757,-14-184-752,1 1 0,1-1-1,-1 0 1,1 0-1,0 1 1,1-2-1,0 1 1,0 0-1,1 0 1,-1-1-1,1 0 1,1 0-1,-1 0 1,1 0-1,0-1 1,0 1-1,1-1 1,1 1-5,32 28-2044,-9-8-696</inkml:trace>
  <inkml:trace contextRef="#ctx0" brushRef="#br0" timeOffset="172223.337">588 1847 904,'48'14'1,"-31"-12"105,-30-8 125,13 6-222,0 1 0,0-1 0,0 1 1,0-1-1,0 0 0,0 1 1,0-1-1,-1 0 0,1 1 0,0-1 1,0 0-1,0 1 0,-1-1 1,1 0-1,0 0 0,0 1 1,-1-1-1,1 0 0,0 0 0,0 1 1,-1-1-1,1 0 0,0 0 1,-1 0-1,1 0 0,0 1 0,-1-1 1,1 0-1,0 0 0,-1 0 1,1 0-1,-1 0 0,1 0 0,0 0 1,-1 0-1,1 0-9,118 126 408,-3 22-164,23 6-37,-115-125-427,-20-23-907</inkml:trace>
  <inkml:trace contextRef="#ctx0" brushRef="#br0" timeOffset="172596.523">1058 1815 2968,'-2'9'230,"0"-2"0,0 1 0,-1 0 0,0 0 0,0-1 0,-1 1 0,0-1 0,0 0 0,-1 0 0,0-1 0,0 0 0,-1 1 0,1-2 0,-3 2-230,-19 26 54,-140 197 1436,77-68-2282,88-160 672,1 1-1,-1-1 1,1 1 0,0-1 0,-1 1 0,1-1-1,0 1 1,1-1 0,-1 1 0,0 0 0,1 0-1,0-1 1,-1 1 0,1 0 0,0 0 0,0 0-1,1-1 1,-1 1 0,1 0 0,-1 0-1,1-1 1,0 1 0,0 0 0,0-1 0,0 1-1,1-1 1,-1 1 0,0-1 0,1 0 0,0 0-1,0 0 1,0 1 120,19 28-1493</inkml:trace>
  <inkml:trace contextRef="#ctx0" brushRef="#br0" timeOffset="173095.194">1114 2258 992,'9'78'1371,"-23"49"38,0-86-3288,13-26 1186</inkml:trace>
  <inkml:trace contextRef="#ctx0" brushRef="#br0" timeOffset="173660.229">1240 2108 1176,'14'4'4605,"69"11"-4153,41 3-459,-88 26-3786,-24-25 2720</inkml:trace>
  <inkml:trace contextRef="#ctx0" brushRef="#br0" timeOffset="174197.79">1738 1964 992,'-4'-11'1941,"19"-6"1623,8 25-3152,1 9-302,-1 1 0,-1 1-1,-1 1 1,-1 1 0,-1 1 0,0 1 0,9 15-110,21 25 230,-33-44-250,90 76-162,-98-115-1304,-1-9 695,3-15-2422</inkml:trace>
  <inkml:trace contextRef="#ctx0" brushRef="#br0" timeOffset="174491.7">2082 1862 1624,'-15'41'860,"5"-32"-695,-116 154 1475,54-7-2697,60-101 13,3-4 144</inkml:trace>
  <inkml:trace contextRef="#ctx0" brushRef="#br0" timeOffset="175061.357">2356 2202 816,'-45'-5'15,"52"37"427,-4-28-421,-1-1 0,1 1 0,-1 0 0,0 0 0,-1 0 0,1 0 1,-1 1-1,0-1 0,0 0 0,0 1 0,0-1 0,-1 1 0,0-1 0,0 1 0,0-1 0,0 0 0,-1 1 0,1-1 0,-1 1 0,-1-1 0,1 0 0,0 1-21,-4 6 103,1 1-1,-2-1 1,1 0-1,-1 0 1,-1 0-1,0-1 1,-1 0 0,0 0-1,0-1 1,-1 0-1,0-1 1,0 0-1,-1 0 1,-1-1 0,1 0-1,-1 0-102,86 31 471,-6-34-2110,-31-4 686</inkml:trace>
  <inkml:trace contextRef="#ctx0" brushRef="#br0" timeOffset="175552.231">2106 1755 904,'26'27'641,"-25"-27"-434,42-5 242,-26 6-346,0 0 0,0 2 1,0 0-1,0 1 0,-1 0 0,1 2 0,-1 0 0,0 0 0,-1 2 0,0 0 0,0 1 0,0 0 0,-1 1 0,-1 1 1,0 0-1,0 1 0,-1 0 0,-1 1 0,3 4-103,44 135 841,-50 124-894,-27-186-1792,3-16 278</inkml:trace>
  <inkml:trace contextRef="#ctx0" brushRef="#br0" timeOffset="177313.33">2912 1782 728,'9'-18'714,"-8"27"-55,-1-8-551,-7 7 575,29-17-166,49-31-366,-2-4 0,-2-2 0,-2-3 0,-3-3 0,47-51-151,34-4 620,-130 93-1739,-13 14-946</inkml:trace>
  <inkml:trace contextRef="#ctx0" brushRef="#br0" timeOffset="177798.142">3192 1404 6368,'0'0'-1223,"22"-12"199,41 6 1023,-5 12 1,-1 3 0,6 11 9,-42-13-5,-20-7-2,1 0 0,0 0 0,-1 0 0,1 0 0,-1 1 0,1-1 1,0 0-1,-1 1 0,1 0 0,-1-1 0,1 1 0,-1 0 0,0 0 0,1 0 1,-1 0-1,0 0 0,1 0 0,-1 0 0,0 0 0,0 0 0,0 1 1,0-1-1,0 0 0,0 1 0,-1-1 0,1 1 0,0-1 0,-1 1 1,1-1-1,-1 1 0,1-1 0,-1 1 0,0-1 0,0 1 0,1 0 0,-1-1 1,0 1-1,-1 0 0,1-1 0,0 1 0,0-1 0,-1 1 0,1 0 1,-1 0-3,-23 133-1122,16-85-163,19-116 993</inkml:trace>
  <inkml:trace contextRef="#ctx0" brushRef="#br0" timeOffset="182523.395">1727 3048 1080,'0'0'408,"0"0"3,0 0 10,0 0-9,0 0-47,0 0-17,0 0-40,0 0-4,0 0 8,0 0-36,0 0-168,0 0-134,0 0-389,1-6-12,24-133-2326,-25 138 2773,0 1 44,0 0 160,0 0 32,0 0-32,0 0 16,0 0 97,0 0 43,0 0 56,0 0 16,0 0-8,0 0-5,0 0-30,0 0-19,0 0-68,0 0-27,0 0-63,0 0-32,0 0-63,29 15 199,166 134-77,83 80 178,-107-94-217,-99-77-193,97 65 26,-95-74-42,108 61 114,-112-68-1,163 92 45,-30-25-15,-78-42 311,-80-28-440,48 35-23,-58-48 78,1-1 1,2-2 0,0-2-1,1-1 1,2-2 0,2-1-81,-31-12 26,-1-1 0,0 1 0,0 1 1,-1 0-1,0 1 0,0 0 0,0 0 0,-1 1 0,0 0 1,-1 1-1,1 0 0,0 2-26,9 7-14,56 30-4605,-52-45 1606</inkml:trace>
  <inkml:trace contextRef="#ctx0" brushRef="#br0" timeOffset="182838.837">3963 4163 1888,'0'0'0,"0"0"192,0 0-192,0 0 200,13 10-200,-13-10-8,0 0 8,0 0-8,5 3 8,-5-3-288,0 0 288,0 0-280,0 0 280,0 0-304,0 0 304,6 0-296,4 2 296,5 2-272</inkml:trace>
  <inkml:trace contextRef="#ctx0" brushRef="#br0" timeOffset="183105.108">4214 4400 1080,'12'26'1593,"-13"-23"-1572,0 0 0,0 0 0,0 0 0,-1-1-1,1 1 1,-1 0 0,1-1 0,-1 1 0,0-1 0,0 0-1,-1 0 1,1 1 0,0-1 0,-1-1 0,1 1 0,-1 0-1,0-1 1,1 1 0,-1-1 0,0 0 0,0 0 0,0 0-1,0 0-20,0 1 12,-160 68-1265,28-13 486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2:47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991 420 3864,'-112'-41'3004,"88"31"-2904,1 2-1,-1 0 1,-1 1 0,1 1 0,-1 2 0,0 0 0,0 2-1,-2 1-99,-44 1 55,-323 36-695,330-33-2736,43-3 1463</inkml:trace>
  <inkml:trace contextRef="#ctx0" brushRef="#br0" timeOffset="425.537">594 0 4216,'-85'6'1344,"82"-6"-1183,-2 3-18,-195 81-2176,79-53 2039,-47 1 1061,156-27-717,12 13 856,2-14-1228,23 38 156,1-2 0,3-1 0,0-1 0,3-1 0,1-2-1,2-1 1,1-2 0,26 18-134,59 36-2837,-73-53 801,-112-78 1560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2:48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1133 728,'0'0'0,"-4"-9"0,-2-3 0,-3-8-72</inkml:trace>
  <inkml:trace contextRef="#ctx0" brushRef="#br0" timeOffset="315.157">511 842 728,'-3'16'329,"-2"-42"1369,4 18-13,22 108-729,22 148 466,-30-135-872,57 337 480,-70-449-1046,34 125-153,-8-78-3000,-17-35 269</inkml:trace>
  <inkml:trace contextRef="#ctx0" brushRef="#br0" timeOffset="983.959">0 1595 5024,'161'-78'251,"-94"49"-246,165-67-28,-145 62 46,151-42 713,-127 78-147,-102 3-532,0 0-1,-1 0 1,0 0-1,0 1 1,0 1 0,0-1-1,-1 1 1,0 1-1,-1-1 1,1 1 0,-2 0-1,1 1 1,-1-1-1,0 1 1,-1 0 0,0 0-1,0 0 1,-1 3-57,22 60 297,30 184 904,-49-235-248,-6-51-536,-3-41-264,-18-128 434,16 164-570,3 29-72,0 0 0,0 0 1,1 0-1,0-1 0,0 1 0,0-1 1,1 1-1,0-1 0,0 1 0,1-1 1,-1 1-1,1-1 0,1 1 0,-1 0 1,1 0-1,0-1 0,1 1 0,0 1 1,-1-1-1,2 0 0,-1 1 0,1-1 1,0 1-1,0 0 0,0 0 0,1 1 1,-1-1-1,1 1 0,1 0 0,-1 0 1,4-2 54,117-48-890,-122 53 857,1 0-1,-1 1 0,0-1 1,1 1-1,-1 0 0,1 1 0,-1-1 1,0 1-1,1 0 0,-1 0 1,0 0-1,0 0 0,1 1 0,-1 0 1,0 0-1,-1 0 0,1 0 1,0 1-1,-1-1 0,1 1 0,1 2 34,52 81 15,-6 79 425,-2 1-476,-21-153-2675,-6-9-615</inkml:trace>
  <inkml:trace contextRef="#ctx0" brushRef="#br0" timeOffset="1256.358">1642 726 7176,'0'0'0,"-2"5"0,-3 3 0,5-8-288,0 0 288,0 19-280,5 7 280,-5-26-1176,0 0 1176,2 17-1176,2 2 1176,2 14-2424</inkml:trace>
  <inkml:trace contextRef="#ctx0" brushRef="#br0" timeOffset="1889.754">2264 1007 2696,'-89'38'1993,"-10"-7"-1118,-4 17-718,41 37-36,15 18 111,42-90-201,1 0 0,1 1 0,0 0 0,1-1-1,1 1 1,0 0 0,1 0 0,0 0-1,1-1 1,0 1 0,1 0 0,2 5-31,37 19 144,-4-52-98,-20-3-71,0 0-1,-2-2 0,0 0 0,-1 0 1,-1-2-1,0 0 0,-2 0 0,-1-1 0,0 0 1,-2-1-1,0 0 0,2-18 26,39-209-424,-48-3 109,-19 142 2225,17 110-1670,-13 14 504,56 200-775,-35-182 7,11 54-125,3-1 0,5-1 0,2-1 0,26 47 149,5-73-852,13-78-1053,-15 0-1095</inkml:trace>
  <inkml:trace contextRef="#ctx0" brushRef="#br0" timeOffset="2271.734">2828 853 2872,'-43'15'224,"33"-22"2097,-90 7-1068,78 37-710,20 13-245,2 0 1,2 0-1,2 0 0,2 0 0,11 37-298,-14-68 13,-1-8 6,0 1-1,1-1 0,0 1 1,1-1-1,0 0 1,1-1-1,0 1 1,1-1-1,0 0 1,0 0-1,1-1 0,2 3-18,48-21-1181,-22-32-446,0-17 840,20-27-2340</inkml:trace>
  <inkml:trace contextRef="#ctx0" brushRef="#br0" timeOffset="3007.638">3333 690 3952,'-49'42'119,"44"-37"474,14-15 393,-9 9-902,0 1-1,-1 0 1,1-1-1,-1 1 1,1 0-1,0-1 1,-1 1-1,1 0 0,-1-1 1,1 1-1,0-1 1,0 1-1,-1-1 1,1 1-1,0-1 1,0 1-1,0-1 1,-1 1-1,1-1 0,0 1 1,0-1-1,0 1 1,0-1-1,0 1 1,0-1-1,0 1 1,0-1-1,0 1 1,0-1-1,0 1 0,1-1 1,-1 1-1,0-1 1,0 1-1,0-1 1,1 1-1,-1-1 1,0 1-1,1-1-83,-12 4 136,0 0 0,1 0 0,-1 1 0,1 1 0,0 0 0,1 0 0,-1 0-1,1 2 1,0-1 0,0 1 0,1 0 0,0 1 0,0 0 0,1 0 0,0 0 0,1 1 0,-1 0 0,0 3-136,-12 24 107,1 1-1,2 1 1,2 0 0,1 1 0,2 1 0,2-1 0,1 2 0,2-1 0,2 1 0,2 0 0,3 35-107,4 3 188,-4-78-186,0 0 0,-1 0 1,1 0-1,0 0 0,0 0 0,0 0 1,0 0-1,1 0 0,-1 0 1,0 0-1,0-1 0,0 1 1,1 0-1,-1-1 0,0 1 1,1-1-1,-1 0 0,0 1 1,1-1-1,-1 0 0,0 0 1,1 0-1,-1 0 0,1 0 0,-1 0 1,0 0-1,1 0 0,-1-1 1,1 1-1,-1 0 0,0-1 1,1 0-1,-1 1 0,1-1-2,37-34-606,8-18 146,74-114-667,11-29 36,-129 194 1094,0 0 0,0 1 0,0-1 0,1 1 0,-1 0 0,1 0 0,-1 0 0,1 0 0,-1 0 0,1 1 0,0 0-1,-1 0 1,1 0 0,0 0 0,-1 0 0,1 1 0,-1-1 0,1 1 0,-1 0 0,1 0 0,-1 1 0,1-1 0,-1 1 0,0-1-1,0 1 1,0 0 0,1 1-3,22 7 52,48-12 108,-37-15-152,-15-1 17,0-1-1,-2-1 1,0 0-1,-1-2 1,-2 0 0,0-1-1,-1 0 1,-1-2 0,-2 0-1,0 0 1,-2-1-1,-1-1 1,2-8-25,-17-3 296,-19 67-283,-69 103-6,80-113-21,1 1 1,0 0-1,2 1 0,0 0 1,2 0-1,0 1 1,1 0-1,1 1 0,2 0 1,0-1-1,1 1 0,1 1 1,2 14 13,45 97-804,102 122-86,-5-56 509,-30-43 205,-135-148-531,-88-42-1812,15-20 1860,-48-22-1521</inkml:trace>
  <inkml:trace contextRef="#ctx0" brushRef="#br0" timeOffset="3234.034">2724 420 5024,'0'0'0,"25"17"0,16 9 0,-41-26 376,0 0-376,6 10 384,-16-14-384,10 4-464,0 0 464,6 4-464,7 1 464,4 5-3048</inkml:trace>
  <inkml:trace contextRef="#ctx0" brushRef="#br0" timeOffset="4198.336">4182 617 3680,'-1'0'47,"-1"-1"-1,0 0 1,1 1-1,-1-1 1,1 0 0,-1 0-1,1 0 1,-1 0 0,1 0-1,0 0 1,-1 0-1,1-1 1,0 1 0,0 0-1,0-1 1,0 1 0,0-1-1,0 1 1,1-1 0,-1 1-1,0-1 1,1 0-1,-1 1 1,1-1 0,-1 0-1,1 0 1,0 1 0,0-1-1,0 0 1,0 0 0,0 1-1,0-1 1,1-1-47,-1-11-35,-1 12 37,1 0-1,-1 1 1,0-1 0,0 0-1,0 1 1,0-1 0,-1 1-1,1-1 1,0 1 0,-1 0 0,1 0-1,0-1 1,-1 1 0,0 0-1,1 0 1,-1 1 0,0-1-1,1 0 1,-1 0 0,0 1 0,0-1-1,1 1 1,-1 0 0,0-1-1,0 1 1,0 0 0,0 0-1,0 0 1,0 0 0,1 0 0,-1 1-1,0-1 1,0 1 0,-1 0-2,-2-1 39,2-1-12,0 1-1,0-1 1,-1 1-1,1 0 0,0 0 1,0 0-1,0 1 1,0-1-1,-1 1 1,1 0-1,0 0 0,0 0 1,0 0-1,0 0 1,0 0-1,1 1 1,-1 0-1,0-1 1,1 1-1,-1 0 0,1 0 1,0 1-1,-1-1 1,1 0-1,0 1 1,0-1-1,1 1 1,-1 0-1,1 0 0,-1 0 1,1-1-1,0 1 1,0 0-1,0 1 1,0-1-1,0 1-26,-19 153 211,18-140-198,1 0 1,1 0 0,1 0-1,0 0 1,1 0-1,1 0 1,1 0-1,0-1 1,1 1 0,1-1-1,3 6-13,-8-20-6,0 0 1,-1-1-1,1 1 0,0-1 1,0 1-1,0-1 0,0 1 1,1-1-1,-1 0 0,0 1 1,1-1-1,-1 0 0,0 0 1,1 0-1,-1 0 0,1 0 1,0 0-1,-1-1 0,1 1 0,0-1 1,-1 1-1,1-1 0,0 1 1,0-1-1,-1 0 0,1 0 1,0 0-1,0 0 0,0 0 1,-1 0-1,1 0 0,0-1 1,0 1-1,-1-1 0,1 1 1,0-1-1,-1 0 0,1 1 0,-1-1 1,1 0-1,-1 0 0,1 0 1,-1 0-1,1-1 0,-1 1 1,0 0-1,0-1 0,1 0 6,51-61-123,-30 18 118,24-116 275,-3-19 425,2 111-651,-45 68-42,0 0 0,0-1 0,0 1 0,0 0-1,0 0 1,1 0 0,-1 0 0,0 0 0,0 0 0,1 1-1,-1-1 1,0 0 0,1 1 0,-1-1 0,1 1 0,-1-1 0,1 1-1,-1 0 1,1-1 0,-1 1 0,1 0 0,-1 0 0,1 0 0,-1 0-1,1 0 1,-1 1 0,1-1 0,-1 0 0,1 1 0,-1-1-1,1 1 1,-1 0 0,0-1 0,1 1 0,-1 0 0,0 0 0,1 0-1,-1 0 1,0 0 0,0 0 0,0 0 0,0 0 0,0 0 0,0 0-1,0 1 1,0-1 0,-1 0 0,1 1 0,0-1 0,-1 0-1,1 2-1,30 69 94,-30-69-94,74 244 835,-13-90-658,-37-150-164,2-18-10,0-13 2,3-11-3,85-208 60,-114 242-56,-1 1 0,0-1 0,1 0 0,-1 1 0,1-1 0,-1 1-1,1-1 1,-1 1 0,1-1 0,0 1 0,-1-1 0,1 1 0,-1 0 0,1-1-1,0 1 1,-1 0 0,1-1 0,0 1 0,0 0 0,-1 0 0,1 0-1,0 0 1,-1 0 0,1 0 0,0 0 0,0 0 0,-1 0 0,1 0 0,0 0-1,0 0 1,-1 0 0,1 1 0,0-1 0,-1 0 0,1 0 0,0 1-1,-1-1 1,1 1 0,0-1 0,-1 0 0,1 1 0,-1-1 0,1 1 0,-1 0-1,1-1 1,-1 1 0,1-1 0,-1 1 0,0 0 0,1-1 0,-1 1-1,0 0 1,0-1 0,1 1 0,-1 0 0,0-1 0,0 1 0,0 0 0,0 0-1,0-1 1,0 1 0,0 0 0,0 0 0,0-1 0,0 1-6,13 59 333,-12-53-344,0-1 19,0 1 0,0-1 0,1 1 0,0-1 0,0 0 0,1 1 0,-1-1 0,1-1-1,0 1 1,1 0 0,-1-1 0,1 1 0,1-1 0,-1 0 0,1 0 0,-1-1 0,1 1 0,1-1-1,-1 0 1,0-1 0,1 1 0,0-1 0,0 0 0,0-1 0,0 1 0,6 0-8,3-2 21,4-7-3,1 0 1,-1-1-1,-1 0 1,0-2-1,0 0 0,0-1 1,-1-1-1,-1-1 1,0 0-1,0-1 0,-1 0 1,-1-2-1,0 1 1,-1-2-1,5-8-18,15-21 103,-1-1 0,-2-1 0,-2-2 0,-3-1 0,8-22-103,-32 62 85,1 1 0,-2-1 0,1 0 0,-1 0 0,-1 1 0,0-1 0,0 0 0,-1 1 0,0-1 0,-1 1 0,0 0 0,0-1 0,-1 1 0,0 1 0,-4-6-85,5 7 9,-63-72 789,51 66-692,0 2-1,-1 0 0,0 1 1,-1 0-1,0 2 0,0 0 1,-1 0-1,-17-3-105,-26-5 108,-42 30-23,84-6-51,-60 56-30,67-45-184,5 5 72,0 1 0,1 0 1,1 1-1,2-1 0,0 1 1,2 0-1,1 0 0,2 17 108,16 100-433,50 134 0,-51-220 113,116 242-1032,-24-136 186,-106-159 1059,0 1 0,0-1-1,0-1 1,1 1-1,-1 0 1,1-1 0,0 1-1,-1-1 1,2 0-1,-1-1 1,0 1 0,1-1-1,-1 0 1,1 0 0,-1 0-1,1 0 1,0-1-1,0 0 1,0 0 0,0 0-1,0-1 1,4 1 107,6-4-999,78-67-573,-8 2-321</inkml:trace>
  <inkml:trace contextRef="#ctx0" brushRef="#br0" timeOffset="5135.339">1930 2486 2608,'-4'-57'80,"-19"53"720,-151 48 1448,99-40-1536,-169-21 750,12-21-804,226 38-676,0-1-1,1 0 1,-1-1 0,0 1 0,1-1-1,-1 0 1,1 0 0,-1-1 0,1 0 0,0 0-1,0 0 1,0-1 0,1 1 0,-1-1-1,1 0 1,0 0 0,0-1 0,0 1 0,1-1-1,-1 0 1,0-2 18,25-60-1137,64 14-53,52 63 105,-133-9 1085,0 0 0,-1 0 0,1 0 0,0 1 0,-1-1 0,1 1 0,-1 0 0,1 0 0,-1 0 0,0 0 0,0 0 0,0 1 0,0 0 0,0-1 0,-1 1 0,1 0 0,-1 1 0,0-1 0,0 0 0,0 0 0,0 1 0,0 1 0,1 3 7,0 1 22,-1 0-1,-1 0 1,0 0 0,0 1-1,0-1 1,-1 0 0,-1 1-1,0-1 1,0 0 0,-1 0-1,0 1 1,0-1 0,-1-1-1,-3 7-28,-7 39 72,-38 102 155,52-153-247,1-1 1,-1 0-1,1 0 1,0 0 0,0 0-1,-1 0 1,1 0-1,1 0 1,-1 0-1,0-1 1,0 1-1,0-1 1,1 0 0,-1 0-1,1 0 1,-1 0-1,1 0 1,0 0-1,-1 0 1,1-1-1,-1 0 1,1 1 0,0-1-1,0 0 1,-1 0-1,1-1 1,0 1-1,-1 0 1,4-2 19,152-48-569,-141 47 385,0 1 0,0 1 0,0 0 1,1 1-1,-1 0 0,0 2 1,0 0-1,0 1 0,0 1 1,0 0-1,-1 1 0,0 1 1,2 1 183,70 20-767</inkml:trace>
  <inkml:trace contextRef="#ctx0" brushRef="#br0" timeOffset="6189.788">2366 2745 4488,'-13'1'1334,"-63"-16"42,74 14-1340,-15 11 23,58 68-567,117 159 305,52 36 1611,-230-276-854,-83-71-193,23-41-238,40-19 13,37 114-247,0-1-1,2 1 1,0-1 0,1 0 0,2 1 0,0-1 0,1 1-1,4-15 112,-6 30-159,-1-1 75,0 1 0,1 0 0,0-1 0,0 1 0,1 0 0,-1 0 0,1 0-1,0 0 1,0 0 0,1 0 0,-1 0 0,1 1 0,0-1 0,1 1 0,-1 0 0,1 0-1,0 0 1,-1 0 0,4-1 84,39 50-337,44 97 350,40 31-62,-64-139-494,-61-34 534,-1 0-1,0 0 1,1-1 0,-1 0-1,1 0 1,-1 0 0,0-1-1,0 1 1,0-1 0,0 0-1,0 0 1,0 0 0,0-1-1,0 0 1,-1 1 0,0-1-1,1 0 1,-1-1 0,0 1-1,0 0 1,-1-1 0,3-3 9,12-23-4,-14 25 67,0 0 1,0 0-1,0-1 1,-1 1-1,0-1 1,0 0-1,-1 1 1,1-1-1,-1 0 1,-1 0-1,1 0 1,-1 0-1,0 0 1,0 0-1,-1 0 1,0 0-1,0 0 0,0 0 1,0 0-1,-1 0 1,0 1-1,-1-1 1,1 1-1,-1-1 1,0 1-1,0 0 1,-1 0-1,0 1 1,1-1-1,-2 0 1,1 1-1,0 0 1,-1 0-1,0 1 1,0-1-1,-1 1-63,-64-47 477,69 50-702,1 0-59,39 21-873,29 32 864,-3 2-1,-1 3 1,-4 3 0,-2 3 0,-3 2 0,15 27 293,-52-70 7,90 158 898,-109-118-46,-5-53-639,-158 84 253,32-74-1296,16-43-807,100 12 811,-46-115-406,5 7-15</inkml:trace>
  <inkml:trace contextRef="#ctx0" brushRef="#br0" timeOffset="6977.837">3303 2559 4848,'-39'46'849,"48"-78"1012,-9 32-1827,0-1-1,0-3-25,16 38-1,81 214 306,-83-211-360,1 0 1,1-1-1,2-1 0,2-1 1,1-1-1,7 7 47,-26-39-23,0-1 1,0 0-1,-1 0 1,1 0-1,0 0 0,0-1 1,0 1-1,0-1 1,-1 1-1,1-1 0,0 1 1,-1-1-1,1 0 1,0 0-1,-1 0 0,1 0 1,-1 0-1,1 0 1,-1 0-1,0 0 0,1-1 1,-1 1-1,0 0 1,0-1-1,0 1 0,0-1 1,0 0-1,0 1 1,0-1-1,-1 0 0,1 1 1,-1-1-1,1 0 1,-1 0-1,1 1 0,-1-1 1,0 0-1,0 0 1,0 0-1,0 0 0,0 1 1,-1-2 22,-6-88-131,-11 26 71,-3 8 56,-108-226 447,121 264-390,8 18-52,16 21-39,151 234-21,-56-49 266,-96-183-147,16-10-48,25-137-56,-52 109 30,2-20-11,-1 0 0,-2 0 0,-2 0 0,-1 0 0,-1-1 0,-7-31 25,5 26-30,3-169-75,11 157 122,0 95-9,-6-20-10,96 287 47,-98-298 14,2 10-241,0-1 0,2 0 1,0 0-1,1-1 0,1 0 0,1 0 0,0-1 0,1 0 0,1-1 0,1 0 182,18-22-1380,3-20 900,18-8-1233</inkml:trace>
  <inkml:trace contextRef="#ctx0" brushRef="#br0" timeOffset="7878.72">4342 2158 5832,'-33'57'1001,"34"54"1486,86 385-2615,-64-368 149,-26-391-432,0 180 334,3 0 0,3 0-1,12-62 78,4 48 1168,-4 161-104,38 251-1044,10-87-2502,-62-228 2457,-1 1 0,1-1 0,0 1 0,0-1 1,0 1-1,-1-1 0,1 1 0,0-1 0,0 0 1,0 0-1,0 1 0,0-1 0,0 0 0,0 0 1,0 0-1,0 0 0,0 0 0,0 0 0,0 0 0,-1 0 1,1-1-1,0 1 0,0 0 0,0-1 0,0 1 1,0 0-1,0-1 0,-1 1 0,1-1 0,0 1 1,0-1-1,0 0 0,-1 1 0,1-1 0,0 0 0,-1 1 1,1-1-1,-1 0 0,1 0 0,-1 0 0,1 1 1,-1-1-1,0 0 0,1 0 0,-1 0 0,0 0 0,0 0 1,0 0-1,1 0 0,-1 0 0,0 0 0,0 1 1,0-1-1,0 0 0,-1 0 0,1 0 25,24-56-520,-24 56 548,35-159-1966,-10-81 343,-15 151 1206,1-4 85,12 20 660,-12 96 564,92 229 717,-45-171-1661,21-47-358,-30-47-145,25-47 100,-48 19 395,-22 34 88,1-1-1,-1 1 0,-1-1 1,1 0-1,-2 0 1,1 0-1,-1-1 0,0 1 1,-1 0-1,0-1 0,-1 0 1,0 1-1,0-1 1,-1 1-1,-1-1 0,1 1 1,-1 0-1,-1 0 1,0-1-1,0 1 0,-1 1 1,0-1-1,0 1 1,-2-2-56,-1-1 132,0 1 0,-1 1 1,0-1-1,0 1 1,-1 1-1,-1 0 0,1 0 1,-1 0-1,0 2 1,-1-1-1,0 1 0,0 1 1,-4-2-133,10 4 22,-1 0 1,1 1 0,0-1-1,-1 1 1,1 0-1,-1 1 1,0 0-1,0-1 1,1 2 0,-1-1-1,0 1 1,0 0-1,0 0 1,0 0-1,0 1 1,1 0 0,-1 0-1,0 1 1,1 0-1,-1-1 1,1 2 0,-1-1-1,1 1 1,0 0-1,0 0 1,0 0-1,0 1 1,1-1 0,-1 1-1,1 0 1,-1 2-23,-21 35 8,20-18-28,1 0 1,1 1-1,1-1 1,0 1-1,2 0 1,1 0-1,1-1 1,1 1-1,1 0 1,2-1-1,1 6 20,51 141-215,-50-154 107,1 0 0,0 0 0,2-1 0,-1-1 0,2 1 0,0-2 0,0 1 0,1-2 0,1 1 0,0-2 0,15 11 108,-22-18-55,0 0-1,1-1 0,-1 1 0,1-1 0,0 0 0,0-1 1,0 0-1,0 0 0,0 0 0,1-1 0,-1 0 1,0-1-1,1 1 0,-1-1 0,1-1 0,6 0 56,2-7-913,92-103-432,-8 5 98</inkml:trace>
  <inkml:trace contextRef="#ctx0" brushRef="#br0" timeOffset="8706.123">5435 1407 3232,'-2'0'116,"0"0"1,0-1-1,0 1 1,0-1-1,0 1 1,-1-1 0,1 0-1,0 0 1,0 0-1,1 0 1,-1 0-1,0 0 1,0 0-1,0-1 1,1 1-1,-1-1 1,1 1-1,-1-1 1,1 0-1,0 1 1,-1-1-1,1 0 1,0 0-1,0 0 1,0 0-1,1 0 1,-1 0-1,0 0 1,0-2-117,-25-37 2273,-5 64-1980,-2 60-342,29-61-151,-1 41 79,3 1 0,3-1 0,3 0 0,3 0 0,2 0 0,3-1 0,15 41 121,6-5-161,74 186-254,-48-165-961,-78-200 845,-16-81 966,50-28 545,-15 185-977,0 3 6,0 0-1,0 0 0,0-1 1,0 1-1,1 0 0,-1 0 1,0 0-1,1 0 1,0 0-1,-1 0 0,1 0 1,0 0-1,0 0 1,0 0-1,0 0 0,0 1 1,1-1-1,-1 0 1,0 1-1,1-1 0,-1 1 1,1-1-1,0 1 0,-1 0 1,1 0-1,0-1 1,0 1-1,0 1 0,0-1 1,1 0-9,18 21 40,-6 2-29,-1 1 1,-1 0-1,-1 1 1,-1 1-1,-1 0 1,-1 0 0,-1 1-1,-1 0 1,1 15-12,27 86 174,-35-127-159,1 0 0,-1-1 0,0 1 0,0 0 0,1 0 0,-1-1 0,0 1 0,1 0 0,-1 0-1,0 0 1,1-1 0,-1 1 0,0 0 0,1 0 0,-1 0 0,0 0 0,1 0 0,-1 0 0,1 0-1,-1 0 1,0 0 0,1 0 0,-1 0 0,0 0 0,1 0 0,-1 0 0,1 0 0,-1 0-1,0 0 1,1 1 0,-1-1 0,0 0 0,1 0 0,-1 0 0,0 1 0,1-1 0,-1 0 0,0 0-1,0 1 1,1-1 0,-1 0 0,0 0 0,0 1-15,6-61-57,-5 30 100,9-29-40,-4 27-70,1 1 1,1-1-1,2 1 1,1 1-1,2 0 1,1 1-1,11-18 67,70-33-617,-37 42 433,-5-4 28,-29 75 343,59 266 2041,-50-99-1924,-23-110-410,4-110-1820,25-88 423,-2 6-2130</inkml:trace>
  <inkml:trace contextRef="#ctx0" brushRef="#br0" timeOffset="9002.932">6783 1503 7896,'-226'106'3441,"198"-100"-3417,1 1 1,0 1-1,1 1 1,0 2-1,0 0 0,1 2 1,1 1-1,0 1 0,1 1 1,0 0-1,2 2 1,0 1-1,1 1 0,-16 19-24,33-29 34,0 1 0,1 0 0,0 0 0,0 0 1,1 0-1,1 0 0,0 0 0,0 0 0,1 0 0,1 0 0,0 0 0,0-1 0,1 1 0,0 0 0,1-1 0,1 2-34,0 3 3,50 102 469,36-21-441,37-36-51,-105-56-153,85-18-103,-91 5-63,45-73-1406,-4 5-4975</inkml:trace>
  <inkml:trace contextRef="#ctx0" brushRef="#br0" timeOffset="9317.447">6014 1488 11032,'0'0'0,"15"-6"0,13-5 0,-28 11-816,0 0 816,15-6-816,-3 1 816,-12 5-704,0 0 704,9-30-696,-3-14 696,9-31-5352</inkml:trace>
  <inkml:trace contextRef="#ctx0" brushRef="#br0" timeOffset="9521.903">7187 1696 2696,'0'0'0,"-19"-11"0,-8-12 0,-18-12-1544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3:52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37 904,'70'-33'251,"-59"30"-197,9 14 598,-32 186 371,-15 202 140,40-305-421,4-146-1735,-20-122-483,1 30 436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5T08:11:35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12521 15867 91 0,'0'0'0'15,"0"0"0"-15,20 5 0 0,-20-5 62 0,0 0-62 0,4-2 63 16,-6-1-63-16,2 3 47 0,0 0-47 0,-2-3 48 15,-3-3-48-15,5 6 39 0,0 0-39 0,-3-3 39 16,-1-2-39-16,4 5 30 0,0 0-30 0,-3-4 30 16,1 1-30-16,2 3 22 0,0 0-22 0,-3-3 23 15,-3-1-23-15,6 4 16 0,0 0-16 0,-3-2 17 16,3 1-17-16,0 1 35 0,0 0-35 0,0 0 35 16,-5-2-35-16,5 2 28 0,0 0-28 0,0 0 28 15,0 0-28-15,0 0 23 0,0 0-23 0,0 0 24 16,0 0-24-16,0 0 27 0,0 0-27 0,0 0 27 0,0 0-27 15,0 0 13-15,0 0-13 0,0 0 14 0,0 0-14 0,0 0 29 16,0 0-29-16,1 12 29 0,5 7-29 16,1 8 11-16,1 9-11 0,-4-5 11 0,-1 0-11 0,-3-31 29 15,0 0-29-15,5 44 29 0,-3 11-29 16,-2-55 36-16,0 0-36 0,4 48 36 0,3-3-36 16,-7-45 12-16,0 0-12 0,1 36 13 0,3-7-13 15,-4-29 0-15,0 0 0 0,3 24 1 0,-1-7-1 0,-2-17-85 16,0 0 85-16,7 0-84 0,2-15 84 0,-9 15-149 15,0 0 149-15,12-35-149 0,0-16 149 0,14-35-316 16</inkml:trace>
  <inkml:trace contextRef="#ctx0" brushRef="#br0" timeOffset="299.04">12521 15982 1099 0,'0'0'0'0,"-4"-7"0"15,1-3 0-15,3 10 103 0,7 1-103 0,-2 6 104 16,3 3-104-16,3 4 71 0,3 3-71 0,-7-5 72 16,2-3-72-16,-9-9 1 0,0 0-1 0,10 12 2 15,0-2-2-15,-10-10 0 0,0 0 0 0,11 9 0 0,1-2 0 16,-12-7 0-16,0 0 0 0,12 3 0 0,2-5 0 15,2-5-1-15,1-3 1 0,-3-7-1 16,4-7 1-16,-18 24-61 0,0 0 61 0,21-43-60 0,3-13 60 16,-24 56-91-16,0 0 91 0,23-71-90 15,5-14 90-15,22-71-779 0</inkml:trace>
  <inkml:trace contextRef="#ctx0" brushRef="#br0" timeOffset="6425.946">12993 17099 942 0,'0'0'0'0,"0"0"-132"0,0 0 132 0,0 0-131 0,3 1 131 0,-3-1-48 15,0 0 48-15,0 0-48 0,0 0 48 16,0 0-20-16,0 0 20 0,0 0-20 0,0 0 20 0,0 0-4 16,0 0 4-16,0 0-3 0,0 0 3 15,0 0 0-15,0 0 0 0,0 0 1 0,0 0-1 0,0 0 0 16,0 0 0-16,0 0 0 0,0 0 0 0,0 0 0 15,0 0 0-15,0 0 0 0,0 0 0 0,0 0-7 16,0 0 7-16,0 0-6 0,0 0 6 0,0 0-1 16,0 0 1-16,0 0-1 0,0 0 1 0,0 0 1 0,0 0-1 15,0 0 1-15,0 0-1 0,0 0 27 0,0 0-27 16,0 0 27-16,0 4-27 0,0-4 2 0,0 0-2 0,0 0 3 16,0 0-3-16,0 0 1 0,0 0-1 15,0 0 1-15,0 0-1 0,0 0-5 0,0 0 5 0,0 0-5 16,0 0 5-16,0 0-10 0,0 0 10 0,0 0-9 15,0 0 9-15,0 0-26 16,0 0 26-16,0 0-25 0,0 0 25 0,0 0-2 0,0 0 2 0,0 0-2 16,0 0 2-16,0 0-7 0,0 0 7 0,0 0-7 15,0 0 7-15,0 0-8 0,0 0 8 0,0 0-8 16,0 0 8-16,0 0-33 0,0 0 33 0,0 0-32 16,0 0 32-16,0 0-4 0,0 0 4 0,0 0-4 15,4 3 4-15,-4-3-17 0,0 0 17 0,0 0-17 16,1 2 17-16,-1-2-9 0,0 0 9 0,0 0-9 0,0 0 9 15,0 0-4-15,0 0 4 0,0 0-3 16,0 0 3-16,0 0-7 0,0 0 7 0,0 0-7 0,0 3 7 16,0-3-13-16,0 0 13 0,0 0-13 0,0 0 13 0,0 0-39 15,0 0 39-15,0 0-39 0,0 0 39 0,0 0-96 16</inkml:trace>
  <inkml:trace contextRef="#ctx0" brushRef="#br0" timeOffset="6676.356">13008 17133 91 0,'0'0'0'0,"0"0"1"0,0 0-1 0,0 0 2 15,6 0-2-15,1 0-11 0</inkml:trace>
  <inkml:trace contextRef="#ctx0" brushRef="#br0" timeOffset="6989.219">13050 17133 91 0,'0'0'0'0</inkml:trace>
  <inkml:trace contextRef="#ctx0" brushRef="#br0" timeOffset="7413.101">13061 17133 91 0,'0'0'0'0,"0"0"51"0,0 0-51 0,0-3 52 0,-2-4-52 0,2 7 56 0,0 0-56 0,0-4 57 16,0 1-57-16,0 3 50 0,0 0-50 0,0 0 51 15,0 0-51-15,0 0 45 0,0 0-45 0,0 0 46 16,0 3-46-16,0-3 29 0,0 0-29 15,0 0 29-15,0 0-29 0,0 0 34 0,0 0-34 0,0 0 34 0,0 0-34 16,0 0 21-16,0 0-21 0,0 0 21 0,0 0-21 16,0 0 35-16,0 0-35 0,0 0 36 15,0 0-36-15,0 0 20 0,0 0-20 0,0 0 20 0,0 0-20 0,0 0 29 16,0 0-29-16,0 0 29 0,0 4-29 16,0-4 31-16,0 0-31 0,0 0 31 0,0 3-31 0,0-3 20 15,0 0-20-15,0 0 20 0,0 4-20 0,0-4 29 16,0 0-29-16,0 0 29 0,0 3-29 0,0-3 31 15,0 0-31-15,0 0 31 0,0 3-31 0,0-3 30 16,0 0-30-16,0 0 30 0,-4 6-30 0,4-6 14 16,0 0-14-16,0 3 15 0,0 0-15 15,0-3 30-15,0 0-30 0,-5 11 30 0,2 2-30 0,-1 5 11 16,-1 0-11-16,1 1 11 0,3 0-11 0,-1 3 29 0,0 2-29 16,2-3 29-16,2-2-29 0,-2-19 5 0,0 0-5 0,0 27 6 15,-2 6-6 1,2-33 26-16,0 0-26 0,0 29 26 0,-3-2-26 0,3-27 12 0,0 0-12 0,0 24 13 15,0-2-13-15,0-22-60 0,0 0 60 0,7 14-60 16,7-9 60-16,-14-5-69 0,0 0 69 0,12-19-69 16,0-16 69-16,14-20-761 0</inkml:trace>
  <inkml:trace contextRef="#ctx0" brushRef="#br0" timeOffset="8228.13">12993 17190 158 0,'0'0'0'0,"0"0"42"0,0 0-42 0,3-2 42 0,4-2-42 0,-7 4 18 16,0 0-18-16,5-1 18 0,-5-3-18 0,0 4 3 15,0 0-3 1,0 0 4-16,2-3-4 0,-2 3 0 0,0 0 0 0,0 0 0 0,0 0 0 0,0 0 1 16,0 0-1-16,0 0 2 0,-2 2-2 0,2-2 34 0,0 0-34 15,0 0 34-15,-5 1-34 0,5-1 40 16,0 0-40-16,0 0 41 0,-3 2-41 0,3-2 40 0,0 0-40 16,0 0 40-16,0 0-40 0,0 0 41 0,0 0-41 15,0 0 41-15,0 0-41 0,0 0 34 16,0 0-34-16,0 0 35 0,-4 0-35 0,4 0 33 0,0 0-33 15,0 0 34-15,0 0-34 0,0 0 32 0,0 0-32 0,0 0 32 16,0 0-32-16,0 0 49 0,0 0-49 0,0 0 49 16,-3 2-49-16,3-2 41 0,0 0-41 0,-2 3 41 15,2 1-41-15,0 2 28 0,0 1-28 0,0 5 28 16,0 5-28-16,0-17 5 0,0 0-5 0,0 28 5 16,2 9-5-1,-2-37-50-15,0 0 50 0,3 40-49 0,2 3 49 0,-5-43-141 16,0 0 141-16,7 39-141 0,6-3 141 0,4 39-403 0</inkml:trace>
  <inkml:trace contextRef="#ctx0" brushRef="#br0" timeOffset="9016.271">13857 16893 359 0,'0'0'0'0,"0"0"5"0,0 0-5 0,0 0 6 0,8 5-6 15,-8-5-21-15,0 0 21 0,2 2-21 0,0-2 21 0,-2 0-42 16,0 0 42-16,0 0-42 0,5-3 42 0,-5 3-32 15,0 0 32-15,0 0-32 0,0-4 32 0,0 4-2 16,0 0 2-16,0 0-1 0,0 0 1 0,0 0 2 16,0 0-2-16,0 0 2 0,0 0-2 0,0 0 13 15,0 0-13-15,0 0 13 0,0 0-13 0,0 0 10 16,0 0-10-16,0 0 10 0,0 0-10 0,0 0 10 0,0 0-10 16,0 0 10-16,0 0-10 0,0 0 8 15,0 0-8-15,0 0 8 0,4 0-8 0,-4 0 15 16,0 0-15-16,0 0 15 0,5 0-15 0,-5 0 33 15,0 0-33-15,0 0 33 0,3 0-33 0,-3 0 40 0,0 0-40 0,0 0 40 16,4 0-40-16,-4 0 39 0,0 0-39 0,0 0 40 16,0 0-40-16,0 0 40 0,0 0-40 0,0 0 41 15,0 0-41-15,0 0 51 0,0 4-51 0,2 1 52 16,1 0-52-16,-3-5 53 0,0 0-53 0,2 15 54 16,5 6-54-16,-7-21 66 0,0 0-66 0,3 29 67 15,6 5-67-15,-9-34 52 0,0 0-52 0,5 38 53 16,2 1-53-16,-7-39 4 0,0 0-4 0,5 31 5 15,-1-3-5-15,-4-28-64 0,0 0 64 0,9 18-64 16,-4-6 64-16,9 19-620 0</inkml:trace>
  <inkml:trace contextRef="#ctx0" brushRef="#br0" timeOffset="10243.29">14940 16919 214 0,'4'0'0'0,"3"-2"64"16,2 0-64-16,-4 2 65 0,0 2-65 0,-5-2 48 15,0 0-48-15,0 0 49 0,-5-2-49 0,1-1 17 16,3-2-17-16,-3 1 17 0,1 3-17 0,-1-3 43 0,2 1-43 15,-1-1 44-15,3 3-44 0,-5-1 6 0,3-1-6 16,0 1 7-16,-1 0-7 0,-1 0 5 0,2 1-5 16,-1-1 6-16,1 2-6 0,2 0 0 0,-2-3 0 0,2 3 0 15,-1-4 0-15,1 4 2 0,0 0-2 0,0 0 3 16,0 0-3-16,0 0 10 0,0 0-10 0,0 0 11 16,0 0-11-16,0 0-1 0,0 0 1 15,0 0-1-15,-4-2 1 0,4 2 1 0,0-5-1 0,0 5 1 16,0-3-1-16,0 3 1 0,4-2-1 0,-4 2 1 15,0 0-1-15,0 0 3 0,0 0-3 0,0 0 3 16,0 0-3-16,0 0 42 0,0 0-42 0,0 0 43 16,0 0-43-16,0 0 36 0,0 0-36 0,0 0 36 15,-4 2-36-15,4-2 39 0,0 3-39 0,0-3 40 16,0 4-40-16,0-1 26 0,0 1-26 0,0 6 26 16,4 4-26-16,-4-14 46 0,0 0-46 0,0 24 46 0,0 8-46 15,0-32-24-15,0 0 24 0,0 33-23 0,0 1 23 16,0-34-135-16,0 0 135 0,3 34-135 15,8-1 135-15,4 34-418 0</inkml:trace>
  <inkml:trace contextRef="#ctx0" brushRef="#br0" timeOffset="11716.849">18364 16852 908 0,'0'0'0'0,"0"0"-68"0,0 0 68 0,0 0-68 15,0 0 68-15,0 0-28 0,0 0 28 0,0 0-28 16,0 0 28-16,0 0-58 0,0 0 58 0,0 0-57 15,0 0 57-15,0 0-28 0,0 0 28 0,0 0-28 0,0 0 28 16,0 0-2-16,0 0 2 0,0 0-1 0,0 0 1 16,0 0 0-16,0 0 0 0,0 0 0 0,0 0 0 0,0 0 4 15,0 0-4-15,0 0 4 0,0 0-4 16,0 0 3-16,19-5-3 0,-7 1 4 0,4 1-4 0,-16 3 0 16,0 0 0-16,15-3 0 0,4-3 0 0,-19 6 5 15,0 0-5-15,16-3 5 0,-2 0-5 16,-14 3 3-16,0 0-3 0,12-2 3 0,-3 0-3 0,-2 4 11 15,-2 0-11-15,-1-1 11 0,-3-1-11 0,-1 0 40 16,4 5-40-16,-4 1 40 0,0-1-40 0,0 3 18 16,0 3-18-16,0 2 18 0,-4 3-18 0,4-16 21 0,0 0-21 15,-5 22 21-15,-2 5-21 0,7-27 39 0,0 0-39 0,-8 24 40 16,-1 0-40-16,9-24 37 0,0 0-37 16,-11 23 37-16,-1-3-37 0,12-20 38 0,0 0-38 0,-10 17 39 15,1-3-39-15,9-14 34 16,0 0-34-16,-7 12 35 0,0-3-35 0,7-9 8 0,0 0-8 15,-5 6 9-15,3-2-9 0,2-4 0 0,0 0 0 0,-2 3 1 16,2-1-1-16,0-2-6 0,0 0 6 0,0 0-6 16,0 3 6-16,0-3-27 0,0 0 27 0,6 6-27 15,4 0 27-15,-10-6-32 0,0 0 32 0,17 9-32 16,6 1 32-16,-23-10-20 0,0 0 20 0,28 9-19 16,7-2 19-16,-35-7-98 0,0 0 98 0,33 3-97 15,5-5 97-15,35 4-446 0</inkml:trace>
  <inkml:trace contextRef="#ctx0" brushRef="#br0" timeOffset="12491.255">17562 16893 572 0,'4'0'0'15,"-3"-2"29"-15,6 1-29 0,-3-1 29 16,1 0-29-16,-5 2 7 0,0 0-7 0,0 0 7 16,0 0-7-16,0 0 2 0,0 0-2 0,0 0 2 0,-5 0-2 15,5 0 1-15,-4 0-1 0,4 0 1 0,-5 0-1 0,5 0 29 16,0 0-29-16,0 0 29 0,0 0-29 0,0 0 46 16,-3 0-46-16,3 0 47 0,-4 2-47 0,4-2 46 15,-3 2-46-15,3-2 47 0,-4 0-47 0,4 0 48 16,0 0-48-16,0 0 49 0,0 0-49 0,0 0 37 15,-1 1-37-15,1-1 37 0,-6 2-37 0,6-2 1 16,-3-2-1-16,3 2 2 0,-4-1-2 0,4 1-18 16,0 0 18-16,0 0-18 0,-1-4 18 0,1 1-63 0,0-1 63 15,0 1-63-15,0 1 63 0,0 2-61 0,0-5 61 16,0 5-61-16,-4-3 61 0,4 3-53 0,0 0 53 16,0 0-52-16,0 0 52 0,0 0-34 0,0-4 34 15,0 4-34-15,0-3 34 0,0 3 0 0,0 0 0 0,0 0 0 16,0 0 0-16,0 0 19 0,0 0-19 0,0 0 20 15,0 0-20-15,0 0 34 0,0 0-34 0,0 0 35 16,0 0-35-16,0 0 43 16,0 0-43-16,0 0 43 0,0 3-43 0,0 1 46 0,0 1-46 15,4 10 46-15,1 9-46 0,-5-24 47 0,0 0-47 0,0 38 47 16,2 12-47-16,-2-50 48 0,0 0-48 0,-2 51 48 16,-5 6-48-16,2-8-6 0,-2-4 6 0,5-13-5 15,-2-9 5-15,4-23-108 0,0 0 108 16,0 12-107-16,4-11 107 0,-4 13-559 0</inkml:trace>
  <inkml:trace contextRef="#ctx0" brushRef="#br0" timeOffset="14385.654">23560 16758 863 0,'0'0'0'0,"0"0"95"0,0 0-95 0,6-2 96 0,4-1-96 0,-10 3 92 0,0 0-92 0,5-2 92 16,-1-1-92-16,-4 3 64 0,0 0-64 16,0 0 65-16,0 0-65 0,0 0 51 0,0 0-51 0,0 0 51 15,0 0-51-15,0 0 21 0,0 0-21 0,0 0 21 16,-4-2-21-16,4 2 37 0,0 0-37 0,0 0 38 16,-2-4-38-16,2 4 6 0,0 0-6 0,0 0 7 15,-3-3-7-15,3 3 18 0,0 0-18 0,0 0 19 16,0 0-19-16,0 0 23 0,0 0-23 0,0 0 24 15,0 0-24-15,0 0 3 0,0 0-3 0,0 0 3 16,-2-3-3-16,2 3-91 0,0 0 91 0,-1-4-90 0,-1 1 90 16,2 3-99-16,0 0 99 0,-2-4-99 15,2 1 99-15,0 3-99 0,0 0 99 0,0-4-98 0,0 1 98 16,0 3-83-16,0 0 83 0,0-3-83 0,2 1 83 0,-2 2-60 16,0 0 60-16,0 0-59 0,2-5 59 15,-2 5-53-15,0 0 53 0,0 0-53 0,1-4 53 16,-1 4-33-16,0 0 33 0,0 0-32 0,0 0 32 0,0 0-24 15,0 0 24-15,0 0-23 0,0-3 23 0,0 3-26 16,0 0 26-16,0-4-26 0,-1 1 26 0,1 3-15 16,0 0 15-16,-2-3-14 0,2-1 14 0,0 4 0 15,0 0 0-15,-2-3 1 0,2 1-1 0,0 2 7 16,0 0-7-16,0 0 7 0,-2-3-7 0,2 3 17 0,0 0-17 16,0 0 17-16,0-4-17 0,0 4 9 15,0 0-9-15,0 0 9 0,0-3-9 0,0 3 34 0,0 0-34 16,0 0 34-16,0 0-34 0,0 0 40 0,0 0-40 15,0 0 40-15,0 0-40 0,0 0 61 0,0 0-61 0,0 0 62 16,0 0-62-16,0 0 73 0,0 0-73 0,0 0 73 16,0 0-73-16,0 0 61 0,0 0-61 0,0 0 61 15,-1 5-61-15,1-5 59 0,0 0-59 0,-4 14 59 16,1 8-59-16,1 5 46 0,0 6-46 0,0-9 46 16,-1-4-46-16,3 3 30 0,0 1-30 0,0 0 30 15,2-2-30-15,-2-22 9 0,0 0-9 0,7 26 9 16,1-1-9-16,-8-25-30 0,0 0 30 0,14 19-30 15,4-3 30-15,-18-16-93 0,0 0 93 0,22 1-92 16,8-11 92-16,22 1-801 0</inkml:trace>
  <inkml:trace contextRef="#ctx0" brushRef="#br0" timeOffset="15285.179">23623 16599 191 0,'0'0'0'15,"0"0"51"-15,0 0-51 0,4 0 52 0,2-2-52 0,-6 2 55 16,0 0-55-16,4 0 56 0,-2-2-56 0,-2 2 46 0,0 0-46 15,0 0 46-15,0 0-46 0,0 0 59 0,0 0-59 16,0 0 59-16,-2 4-59 0,2-4 56 0,0 0-56 0,0 0 56 16,-4 1-56-16,4-1 44 15,0 0-44-15,0 0 45 0,0 0-45 0,0 0 13 0,0 0-13 16,0 0 13-16,0 0-13 0,0 0 32 0,0 0-32 0,0 0 33 16,-3 4-33-16,3-4 16 0,0 0-16 0,0 0 17 15,-5 3-17-15,5-3 27 0,0 0-27 0,-4 2 27 16,1 0-27-16,3-2 32 0,0 0-32 0,-4 1 33 15,3 1-33-15,1-2 42 0,0 0-42 0,0 0 42 16,0 0-42-16,0 0 34 0,0 0-34 0,0 0 34 16,0 0-34-16,0 0 39 0,0 0-39 0,0 3 39 15,-2 1-39-15,2-4 51 0,0 0-51 0,-2 13 51 16,2 8-51-16,0-21 29 0,0 0-29 0,0 31 29 16,4 8-29-16,-4-39 27 0,0 0-27 15,1 41 27-15,3 4-27 0,-2-4 50 0,-2-2-50 0,0-9 51 0,-2-10-51 16,2-20 34-16,0 0-34 0,0 31 35 0,-4 5-35 0,4-36 9 15,0 0-9-15,0 27 9 0,0-3-9 0,0-24-74 16,0 0 74-16,6 16-74 0,4-9 74 16,-10-7-101-16,0 0 101 0,7-4-101 0,0-10 101 15,7-3-921-15</inkml:trace>
  <inkml:trace contextRef="#ctx0" brushRef="#br0" timeOffset="17513.304">13055 18421 180 0,'0'0'0'0,"0"0"67"0,0 0-67 0,-3 9 67 15,1 6-67-15,2-15 75 0,0 0-75 0,0 11 75 16,0-3-75-16,0-8 68 0,0 0-68 16,-3 17 69-16,-4 4-69 0,1 1 55 0,1 4-55 0,2-4 55 15,3-1-55-15,0-21 51 0,0 0-51 0,-5 37 52 16,5 11-52-16,0-48 37 0,0 0-37 0,-4 52 38 16,-1 6-38-16,5-58 4 0,0 0-4 0,-2 48 5 15,0-7-5-15,2-41-71 0,0 0 71 0,6 29-71 0,6-8 71 16,-12-21-106-16,0 0 106 0,12-9-106 15,5-20 106-15,16-9-322 0</inkml:trace>
  <inkml:trace contextRef="#ctx0" brushRef="#br0" timeOffset="18346.994">13747 18360 203 0,'0'-7'0'0,"0"7"18"0,0 0-18 0,-9 5 18 16,-6 7-18-16,15-12 4 0,0 0-4 0,-9 7 5 15,4-2-5-15,5-5-23 0,0 0 23 16,-7 3-22-16,5 1 22 0,2-4 0 0,0 0 0 0,-5 1 1 15,3 1-1-15,2-2 62 0,0 0-62 0,-2 2 63 0,-1-2-63 16,3 0 74-16,0 0-74 0,-5 0 75 0,1 0-75 16,4 0 51-16,0 0-51 0,-3 0 51 0,-1 0-51 15,4 0 47-15,0 0-47 0,-2-2 48 0,-1-1-48 0,3 3 36 16,0 0-36-16,0-4 37 0,0-1-37 16,0 5 23-16,0 0-23 0,0-3 24 0,3-2-24 0,-3 5 35 15,0 0-35-15,0-4 36 16,4 1-36-16,-4 3 12 0,0 0-12 0,5-4 13 0,-1 1-13 0,-4 3 20 15,0 0-20-15,8-5 20 0,-3-2-20 0,-5 7 8 16,0 0-8-16,9-7 9 0,3-2-9 0,-12 9 16 0,0 0-16 16,9-5 17-16,3 0-17 0,-12 5 14 15,0 0-14-15,9-3 15 0,0 1-15 0,-9 2 25 0,0 0-25 16,5 0 26-16,2 2-26 0,-7-2 37 0,0 0-37 0,2 13 37 16,1 10-37-16,-3-23 31 0,0 0-31 0,-2 29 31 15,-1 5-31-15,3-34 22 0,0 0-22 16,-9 34 23-16,-3 4-23 0,12-38 41 0,0 0-41 0,-14 33 42 15,2-4-42-15,12-29 32 0,0 0-32 0,-12 25 33 16,-4-2-33-16,16-23 32 0,0 0-32 0,-14 19 33 16,0-6-33-16,2 1 32 0,-4-2-32 0,11-5 32 15,2-5-32-15,-3 1 7 0,3-1-7 0,3-2 8 16,0 0-8-16,0 0 12 0,3-2-12 0,-3 2 12 16,0 0-12-16,-7 0 8 0,2 2-8 0,0-1 9 15,1-1-9-15,1 0 3 0,1 0-3 0,2 0 4 16,0 0-4-16,0 0 6 0,-3 0-6 0,3 0 6 15,0 0-6-15,0 0 3 0,0 0-3 0,3 0 3 16,2-1-3-16,-5 1-32 0,0 0 32 0,13-4-32 16,1 1 32-16,-14 3-19 0,0 0 19 0,24-4-18 15,7 3 18-15,-31 1-32 0,0 0 32 0,37-2-32 0,3 0 32 16,-3-1-31-16,-3-1 31 0,-4 3-31 0,-2 1 31 0,-2 1-59 16,-7 3 59-16,4-4-59 15,-1-4 59-15,-22 4-139 16,0 0 139-16,25-10-138 0,4-7 138 0,27-10-639 0</inkml:trace>
  <inkml:trace contextRef="#ctx0" brushRef="#br0" timeOffset="19461.308">14784 18276 91 0,'0'0'0'0,"0"0"57"0,0 0-57 0,0 0 57 16,7 3-57-16,-7-3 52 0,0 0-52 0,0 0 52 16,0 0-52-16,0 0 56 0,0 0-56 0,0 0 56 15,0 0-56-15,0 0 68 0,0 0-68 0,0 0 69 16,0 0-69-16,0 0 75 0,0 0-75 0,0 0 75 16,0 0-75-16,0 0 83 0,0 0-83 0,0 0 84 15,0 0-84-15,0 0 98 0,0 5-98 0,0 0 98 16,0 2-98-16,0-7 84 0,0 0-84 0,1 21 84 15,3 10-84-15,-4-31 77 0,0 0-77 0,3 34 78 16,2 7-78-16,-1-3 57 0,-1-2-57 0,-3-9 58 0,2-6-58 16,-2 1 5-16,-2 0-5 0,2 6 5 15,-3 1-5-15,3-29-27 0,0 0 27 0,-5 31-27 0,1-1 27 16,4-30-112-16,0 0 112 16,4 24-111-16,8-7 111 0,-12-17-135 15,0 0 135-15,19-13-135 0,9-25 135 0,19-13-636 0</inkml:trace>
  <inkml:trace contextRef="#ctx0" brushRef="#br0" timeOffset="22103.194">18224 18406 91 0,'0'0'0'0,"0"0"40"0,0 0-40 0,4-2 40 16,4-3-40-16,-8 5 37 0,0 0-37 0,6-3 38 16,-3 1-38-16,-3 2 34 0,0 0-34 0,4-2 35 15,-3 0-35-15,-1 2 24 0,0 0-24 0,0 0 25 16,0 0-25-16,0 0 17 0,0 0-17 0,0 0 17 16,0 0-17-16,0 0 28 0,0 0-28 0,0 0 28 15,0 0-28-15,0 0 12 0,0 0-12 0,4 0 12 0,3-1-12 16,-7 1 35-16,0 0-35 0,10-2 36 0,4-1-36 15,-14 3 28-15,0 0-28 0,16-2 28 0,5-2-28 16,-21 4 33-16,0 0-33 0,17 0 33 0,4 2-33 16,-21-2 32-16,0 0-32 0,21 4 32 0,0 2-32 0,-21-6 43 15,0 0-43-15,17 11 44 0,1 1-44 0,-18-12 34 16,0 0-34-16,15 13 35 0,-2 1-35 16,-13-14 24-16,0 0-24 0,10 14 25 0,-1-2-25 15,-9-12 17-15,0 0-17 0,9 14 17 0,-3-2-17 0,-6-12 10 16,0 0-10-16,6 10 11 0,-3 0-11 0,1 0-1 15,-3-1 1-15,3-2 0 0,-4 0 0 0,-4-1-17 16,1 3 17-16,1-2-16 0,-1 0 16 0,-3 0-26 16,-4-1 26-16,3 3-25 0,0 0 25 0,7-9-1 0,0 0 1 0,-14 13-1 15,-3 6 1-15,17-19 8 0,0 0-8 0,-12 14 8 16,-4 0-8-16,16-14 35 16,0 0-35-16,-9 10 35 0,4-2-35 0,5-8 29 0,0 0-29 15,-5 6 29-15,3-3-29 0,2-3-4 0,0 0 4 0,2-3-3 16,5-4 3-16,0-2-19 0,1-1 19 0,-4 3-18 15,1 4 18-15,0-1-15 0,2 1 15 0,-3-1-15 16,3 1 15-16,3-1-20 0,-1-1 20 0,0 2-19 16,-4 1 19-16,4 0-8 0,-1 2 8 0,1 0-8 15,1 2 8-15,3 0-10 0,1-2 10 0,-1 2-9 16,3 1 9-16,-16-3-8 0,0 0 8 0,23 5-8 0,6 0 8 16,-29-5-50-16,0 0 50 0,37 4-50 15,3-1 50-15,-40-3-105 0,0 0 105 0,33-2-104 0,0-4 104 16,30-3-349-16</inkml:trace>
  <inkml:trace contextRef="#ctx0" brushRef="#br0" timeOffset="23315.158">17867 18250 158 0,'0'0'0'0,"0"0"64"0,0 0-64 0,0 0 65 16,-5-2-65-16,5 2 45 0,0 0-45 0,0 0 46 16,0 0-46-16,0 0 33 0,0 0-33 0,0 0 34 15,0 0-34-15,0 0 25 0,0 0-25 0,0 0 26 16,0 0-26-16,0 0 33 0,0 0-33 0,0 0 34 16,0 0-34-16,0 0 6 0,0 0-6 0,0 0 6 15,0 0-6-15,0 0 5 0,0 0-5 0,0 0 6 16,0 0-6-16,0 0 3 0,0 0-3 15,0 0 4-15,0 0-4 0,0 0-3 0,0 0 3 0,0 0-3 0,-4 0 3 16,4 0-8-16,0 0 8 0,0 0-7 0,-3 0 7 16,3 0-5-16,0 0 5 0,-4 0-4 0,1 2 4 0,3-2-13 15,0 0 13-15,-5 0-13 0,-1 0 13 0,6 0-61 16,0 0 61-16,-5 0-60 0,0 0 60 0,-5 0-237 16</inkml:trace>
  <inkml:trace contextRef="#ctx0" brushRef="#br0" timeOffset="24011.909">17662 18353 550 0,'3'-4'0'0,"-3"4"56"0,0 0-56 0,9-7 56 15,6-5-56-15,-15 12 1 16,0 0-1-16,6-6 2 0,1 0-2 0,-7 6 1 0,0 0-1 0,1-3 1 15,1 1-1-15,-2 2 22 0,0 0-22 16,0 0 22-16,0 0-22 0,0 0 52 0,0 0-52 0,0 0 52 16,0 0-52-16,0 0 40 0,0 0-40 0,0 0 41 15,0 0-41-15,0 0 42 0,0 0-42 0,0 0 43 16,-3 2-43-16,3-2 18 0,0 0-18 0,0 0 19 16,-4 3-19-16,4-3 12 0,0 0-12 0,0 0 13 15,-3 2-13-15,3-2 17 0,0 0-17 0,0 0 17 0,-4 0-17 16,4 0 8-16,0 0-8 0,0 0 8 15,-2 2-8-15,2-2 3 0,0 0-3 0,0 0 4 0,-3 3-4 16,3-3 3-16,0 0-3 0,0 0 3 0,-2 4-3 16,2-4 5-16,0 0-5 0,0 0 5 0,-2 3-5 0,2-3 20 15,0 0-20-15,0 0 20 0,0 0-20 0,0 0 7 16,0 0-7-16,0 0 8 0,4 2-8 16,-4-2 25-16,0 0-25 0,3 3 26 15,-1 2-26-15,-2-5 30 0,0 0-30 0,2 7 30 0,0 4-30 0,-2-11 12 16,0 0-12-16,-4 15 13 0,-1 6-13 0,5-21 30 15,0 0-30-15,-9 24 30 0,-3 1-30 0,2-1 11 16,-3 0-11-16,6-10 11 0,6-7-11 16,-6 0 19-16,3-2-19 0,-1 2 20 0,0-1-20 0,-4 5 23 0,-7-1-23 15,11-5 24-15,5-1-24 0,0-4 3 16,0 0-3-16,-5 3 3 0,3-1-3 0,0 1 3 0,-5 1-3 16,6-3 3-16,-3 1-3 0,4-2 12 0,0 0-12 15,0 0 12-15,0 3-12 0,0-3 7 0,0 0-7 16,0 0 8-16,0 0-8 0,0 0 8 0,0 0-8 0,0 0 9 15,0 0-9-15,0 0-40 0,0 0 40 0,0 0-39 16,0 0 39-16,0 0-44 0,4 0 44 0,-3 0-43 16,3 2 43-16,-1 0-37 0,3-2 37 0,-1 2-36 15,2-2 36-15,2 0-28 0,-1 0 28 0,-1 0-28 16,0 1 28-16,0 1-15 0,2-2 15 0,0 2-15 16,3-2 15-16,-12 0-6 0,0 0 6 0,12 1-5 15,5 1 5-15,-17-2-4 0,0 0 4 0,21 2-3 16,2 1 3-16,-23-3-29 0,0 0 29 0,26 2-29 15,5-2 29-15,-31 0-113 0,0 0 113 0,27-7-113 0,-7-3 113 16,24-7-599-16</inkml:trace>
  <inkml:trace contextRef="#ctx0" brushRef="#br0" timeOffset="25543.181">23590 18140 158 0,'0'0'0'0,"0"0"29"0,0 0-29 0,5-3 29 16,6-4-29-16,-11 7 57 0,0 0-57 0,5-3 57 16,-3-1-57-16,-2 4 94 0,-4 0-94 0,4 0 94 15,0 0-94-15,0 0 86 0,0 0-86 0,0 0 87 16,0 0-87-16,0 0 89 0,0 0-89 0,0 0 89 15,-5 2-89-15,5-2 67 0,0 0-67 0,-4 2 67 16,-1-2-67-16,5 0 38 0,0 0-38 0,-5 0 38 16,0 0-38-16,5 0 6 0,0 0-6 0,-4-2 6 15,2 0-6-15,2 2 1 0,0 0-1 0,-3-3 2 0,3-1-2 0,0 4 0 16,0 0 0-16,5-5 0 0,6-2 0 16,-11 7-5-16,0 0 5 0,8-5-5 0,1-2 5 15,-9 7-16-15,0 0 16 0,9-3-15 0,-4 1 15 0,-5 2-9 16,0 0 9-16,7-1-9 0,-2 1 9 0,-5 0 0 15,0 0 0-15,5 1 0 0,2 1 0 0,-7-2 1 16,0 0-1-16,4 5 1 0,-1 2-1 0,-3-7 10 16,0 0-10-16,4 14 11 0,1 4-11 0,-5-18 1 15,0 0-1-15,4 21 2 0,-1 3-2 16,-3-24 4-16,0 0-4 0,2 26 4 0,-2-1-4 16,0-25 6-16,0 0-6 0,-5 26 6 0,-2 0-6 0,7-26 22 15,0 0-22-15,-7 22 22 0,-2-1-22 0,9-21 7 0,0 0-7 16,-9 18 7-16,1-2-7 0,8-16 4 15,0 0-4-15,-9 14 5 0,0-4-5 0,9-10 13 0,0 0-13 0,-7 8 13 16,4-2-13-16,3-6 22 0,0 0-22 0,-4 5 23 16,1-4-23-16,3-1 13 0,0 0-13 0,0 0 14 15,-4 4-14-15,4-4 10 0,0 0-10 0,0 0 11 16,0 0-11-16,0 0 10 0,0 0-10 0,0 0 10 16,0 3-10-16,0-3 8 0,0 0-8 0,0 0 8 15,2 0-8-15,-2 0 15 0,0 0-15 0,5 0 15 16,2-1-15-16,-7 1 3 0,0 0-3 0,16 0 4 15,-1 1-4-15,-15-1 20 0,0 0-20 0,25 5 20 16,6 2-20-16,-31-7 0 0,0 0 0 0,37 9 0 16,6 3 0-16,-43-12-108 0,0 0 108 0,44 7-107 15,-4-4 107-15,44 7-787 0</inkml:trace>
  <inkml:trace contextRef="#ctx0" brushRef="#br0" timeOffset="26873.367">25996 16503 315 0,'-5'5'0'0,"5"-5"36"0,0 0-36 0,-4 3 36 0,2 1-36 0,2-4 58 0,0 0-58 0,0 0 59 0,-3 0-59 0,3 0 18 15,0 0-18-15,0 0 18 0,0 0-18 0,0 0-20 16,0 0 20-16,0 0-20 0,-4 0 20 0,4 0-117 0,0 0 117 15,0 0-116-15,-5 0 116 0,0 0-112 16</inkml:trace>
  <inkml:trace contextRef="#ctx0" brushRef="#br0" timeOffset="27896.962">25748 16578 180 0,'7'-2'0'0,"-7"2"72"0,0 0-72 0,0 0 73 16,0 0-73-16,0 0 31 0,0 0-31 0,0 0 31 16,0 0-31-16,0 0 3 0,0 0-3 0,0 0 3 15,0 0-3-15,0 0 34 0,0 0-34 0,0 0 34 16,0 0-34-16,0 0 8 0,0 0-8 0,0 0 8 0,4-3-8 16,-4 3 18-16,0 0-18 0,2-4 19 15,1 1-19-15,-3 3 15 0,0 0-15 0,2-3 16 16,1-3-16-16,-3 6 9 0,0 0-9 0,2-5 10 15,0 0-10-15,-2 5 34 0,0 0-34 0,2-3 34 0,-2-1-34 16,0 4 17-16,0 0-17 0,0 0 17 0,1-3-17 16,-1 3 29-16,0 0-29 0,0 0 29 0,0 0-29 0,0 0 12 15,0 0-12-15,0 0 13 0,0 0-13 0,0 0 11 16,0 0-11-16,0 0 11 0,0 0-11 0,0 0 17 16,0 0-17-16,0 0 17 0,0 0-17 0,0 0 8 15,0 0-8-15,0 0 8 0,0 0-8 0,0 0 24 16,0 0-24-16,0 0 25 0,0 0-25 0,0 0 48 0,0 0-48 15,0 0 48-15,0 0-48 0,0 0 56 16,0 0-56-16,0 3 56 0,0 1-56 0,0-4 50 0,0 0-50 0,0 15 50 16,2 7-50-16,-2-22 50 0,0 0-50 15,2 28 50-15,0 3-50 0,-2-31 32 0,0 0-32 16,1 34 32-16,1 5-32 0,-2-39 33 0,0 0-33 0,2 33 33 16,-2-4-33-16,0-29 32 0,0 0-32 0,0 27 32 15,0-3-32-15,0-24 37 0,0 0-37 0,0 19 38 16,-2-3-38-16,2-16 23 0,0 0-23 0,0 12 24 15,0-6-24-15,0-6 18 0,0 0-18 0,0 7 19 16,0-3-19-16,0-4 5 0,0 0-5 0,0 3 5 16,0-1-5-16,0-2 0 0,2-4 0 0,-1-1 0 15,1-2 0-15,-2 7-2 0,0 0 2 0,2-15-2 16,1-9 2-16,-3 24-2 0,0 0 2 0,0-26-2 16,0-4 2-16,0 30-20 0,0 0 20 0,-1-30-19 0,-3 1 19 15,4 29-43-15,0 0 43 0,-3-22-43 0,1 3 43 16,2 19-22-16,0 0 22 0,-3-14-22 0,1 4 22 0,2 10-37 15,0 0 37-15,-4-7-36 0,3 2 36 16,1 5-14-16,0 0 14 0,-2-3-13 0,0-1 13 16,2 4-37-16,0 0 37 0,0-8-36 0,0-3 36 15,0 11-42-15,0 0 42 0,0-18-41 0,2-6 41 16,1 1-51-16,3 1 51 0,-5 3-50 0,-2 4 50 0,-1 1-66 16,-2 0 66-16,3 2-65 0,1 0 65 0,-2 6-47 15,2 0 47-15,-2 1-46 0,0 0 46 0,2 2-1 16,0 1 1-16,0 2-1 0,0-3 1 0,0 3 11 0,0 0-11 15,0 0 11-15,0 0-11 0,0 0 47 0,-5 1-47 16,5-1 47-16,0 0-47 0,0 0 34 16,0 4-34-16,0-4 35 0,-2 3-35 0,2-3 34 0,0 5-34 15,0-1 34-15,0-3-34 0,0 3 44 0,-1-1-44 0,-1 1 44 16,2-1-44-16,-2 4 51 0,2 0-51 16,-2 0 51-16,2-2-51 15,0-5 37-15,0 0-37 0,-1 8 38 0,1 4-38 0,0-12 35 0,0 0-35 0,-2 18 35 16,-2 2-35-16,4-20 33 0,0 0-33 0,-1 24 33 15,1 2-33-15,0-26 22 0,0 0-22 0,-2 26 22 16,2-1-22-16,0-25 18 0,0 0-18 0,0 26 18 16,0 1-18-16,0-27 27 0,0 0-27 0,0 24 27 15,2 0-27-15,1-3 6 0,2-2-6 0,-3-6 7 16,-2-4-7-16,0 1 10 0,0 1-10 0,0-3 10 0,0-3-10 16,2 4 24-16,0-1-24 0,-1-3 25 15,-1-1-25-15,0-1-1 0,2 1 1 0,-2-4 0 16,0 3 0-16,0-3-69 0,0 0 69 0,0 0-69 15,0 4 69-15,0-4-155 0,0 0 155 0,11-11-155 0,6-6 155 16,-17 17-125-16,0 0 125 0,16-31-124 0,-1-11 124 16,17-32-699-16</inkml:trace>
  <inkml:trace contextRef="#ctx0" brushRef="#br0" timeOffset="29056.247">25764 18140 572 0,'5'-1'0'0,"-5"1"86"16,0 0-86-16,2-4 87 0,5-3-87 0,-7 7 37 0,0 0-37 0,2-3 37 15,-2-1-37-15,0 4 0 0,0 0 0 0,0 0 1 16,0-3-1-16,0 3 0 0,0 0 0 0,0 0 0 16,-2-5 0-16,2 5 0 0,0 0 0 0,0-4 1 15,0 1-1-15,0 3 22 0,0 0-22 0,0-3 22 16,0 1-22-16,0 2 38 0,0 0-38 0,0 0 38 16,-2-3-38-16,2 3 22 0,0 0-22 0,0 0 22 15,2-6-22-15,-2 6 11 0,0 0-11 0,4-5 11 16,2-3-11-16,-6 8 12 0,0 0-12 0,11-12 12 0,1-4-12 15,-12 16 1-15,0 0-1 0,16-19 1 16,1-1-1-16,-17 20 0 0,0 0 0 0,19-17 1 0,1 0-1 16,-20 17 0-16,0 0 0 0,15-12 1 0,-3 1-1 0,-12 11 2 15,0 0-2-15,11-7 2 0,-2 4-2 0,-9 3 5 16,0 0-5-16,7-2 5 0,-4 2-5 0,-3 0 7 16,0 0-7-16,4 0 7 0,-1 2-7 0,-3-2 15 15,0 0-15-15,4 3 15 0,-3 3-15 0,-1-6 14 16,0 0-14-16,5 10 15 0,2 2-15 0,-7-12 0 15,0 0 0-15,2 15 0 0,2 2 0 0,-4-17-9 16,0 0 9-16,-2 24-8 0,-2 7 8 0,4-31-17 0,0 0 17 16,-8 28-17-16,1-3 17 0,7-25 0 0,0 0 0 15,-12 35 0-15,-6 2 0 0,18-37 13 16,0 0-13-16,-14 33 14 0,-1-2-14 0,15-31 35 0,0 0-35 16,-14 27 36-16,1-5-36 0,13-22 20 0,0 0-20 15,-10 21 20-15,3-6-20 0,7-15 30 0,0 0-30 0,-7 14 30 16,5-5-30-16,2-9 19 15,0 0-19-15,-5 6 20 0,3 0-20 0,2-6 27 0,0 0-27 0,-1 3 27 16,-1 0-27-16,2-3 13 16,0 0-13-16,0 4 14 0,0-2-14 0,0-2 2 15,0 0-2-15,0 0 2 0,-2 3-2 0,2-3 11 0,0 0-11 0,0 0 11 16,0 0-11-16,0 0 14 0,0 0-14 0,0 0 15 16,5-2-15-16,-5 2 14 0,0 0-14 0,7-1 15 0,4-1-15 15,-11 2 4-15,0 0-4 0,14-2 5 16,5 2-5-16,-19 0 7 0,0 0-7 0,24 0 8 15,1-2-8-15,-25 2 13 0,0 0-13 0,27 2 14 0,5 0-14 16,-32-2 8-16,0 0-8 0,28 2 9 16,0 1-9-16,-28-3-79 0,0 0 79 0,27 0-78 0,3-3 78 15,-30 3-79-15,0 0 79 0,12-12-79 0,-8-6 79 16,11-11-840-16</inkml:trace>
  <inkml:trace contextRef="#ctx0" brushRef="#br0" timeOffset="29295.868">26456 18339 639 0,'0'0'0'0</inkml:trace>
  <inkml:trace contextRef="#ctx0" brushRef="#br0" timeOffset="29532.087">26790 18593 1132 0,'0'0'0'0,"0"0"-173"16,0 0 173-16,16-24-172 0,10-18 172 0,16-23-488 16</inkml:trace>
  <inkml:trace contextRef="#ctx0" brushRef="#br0" timeOffset="45815.53">18148 11576 124 0,'0'0'0'0,"0"0"0"0,1 5 0 0,-1-5 38 16,0 0-38-16,0 0 39 0,0 0-39 0,0 0 33 15,0 0-33-15,0 0 33 0,0-4-33 16,0 4 15-16,0 0-15 0,0 0 15 0,0-5-15 0,0 5 13 16,0 0-13-16,0 0 14 0,0-5-14 0,0 5 0 15,0 0 0-15,0 0 0 0,0-3 0 0,0 3-4 16,0 0 4-16,0 0-4 0,0 0 4 0,0 0-9 15,0 0 9-15,0 0-8 0,0 0 8 0,0 0-10 0,0 0 10 16,0 0-9-16,0 0 9 0,0 0 0 16,0 0 0-16,0 0 0 0,0 0 0 0,0 0 5 0,0 0-5 15,0 0 5-15,0 0-5 0,0 0 25 0,0 0-25 0,0 0 26 16,0 0-26-16,0 0 37 0,0 0-37 0,0 0 37 16,0 0-37-16,0 0 37 0,0 0-37 0,0 0 37 15,0 0-37-15,0 0 33 0,0 0-33 0,0 0 34 16,0 0-34-16,0 0 33 0,0 0-33 0,0 0 34 15,0 0-34-15,0 0 13 0,0 0-13 0,0 0 14 16,0 0-14-16,0 0 13 0,0 0-13 0,0 0 13 16,0 0-13-16,0 0 1 0,0 0-1 0,0 0 1 15,0 0-1-15,0 0-101 0,0 0 101 0,0 0-101 16,4 3 101-16,-1 2-272 0</inkml:trace>
  <inkml:trace contextRef="#ctx0" brushRef="#br0" timeOffset="52789.526">18848 11096 158 0,'0'0'0'0,"0"-7"0"0,0-3 0 0,0 10 58 16,0 0-58-16,0-5 59 0,-4 0-59 0,4 5 50 16,0 0-50-16,0 0 50 0,0 0-50 0,0 0 45 15,0 0-45-15,0 0 46 0,0 0-46 0,0 0 36 0,0 0-36 16,0 0 37-16,0 0-37 0,0 0 39 0,0 0-39 0,0 0 40 16,0 3-40-16,0-3 24 0,0 0-24 15,0 0 25-15,0 3-25 0,0-3 27 0,0 0-27 16,0 0 27-16,0 0-27 0,0 0 22 0,7-1-22 15,-3 1 23-15,1-2-23 0,4 2 25 0,0 0-25 0,-1 0 26 16,4-3-26-16,-1 3 22 0,-1 0-22 16,3 0 23-16,2 0-23 0,1 0 16 0,5 0-16 15,-4 0 17-15,4-4-17 0,-21 4 10 0,0 0-10 0,25-2 10 16,2 1-10-16,-27 1 10 0,0 0-10 0,32-2 10 16,3 2-10-16,-35 0 8 0,0 0-8 0,33-2 8 15,5 1-8-15,-3-5 3 0,-6 1-3 0,-2 4 4 16,-6-3-4-16,-21 4 6 0,0 0-6 0,22-2 6 15,-1 1-6-15,-21 1-11 0,0 0 11 0,17 0-10 16,-1 0 10-16,-16 0-114 0,0 0 114 0,12 1-114 16,-3 1 114-16,-9-2-137 0,0 0 137 0,5 4-137 0,-3-3 137 15,5 4-241-15</inkml:trace>
  <inkml:trace contextRef="#ctx0" brushRef="#br0" timeOffset="53270.763">19142 10950 539 0,'0'0'0'0,"2"-3"0"0,3-2 0 0,-5 5 77 0,0 0-77 15,0-4 77-15,0-4-77 0,0 8 67 0,0 0-67 0,0-4 67 16,0-4-67-16,0 8 54 0,0 0-54 0,-3-4 54 15,3 1-54-15,0 3 40 0,0 0-40 0,0 0 40 16,-4-4-40-16,4 4 26 0,0 0-26 0,0 0 26 16,0 0-26-16,0 0 10 0,0 0-10 0,4 4 10 15,3-2-10-15,-7-2 6 0,0 0-6 0,10 5 6 16,6 3-6-16,-16-8 7 0,0 0-7 0,17 7 8 16,9 5-8-16,-26-12 37 0,0 0-37 0,28 10 38 15,2 1-38-15,-30-11 5 16,0 0-5-16,28 12 5 0,0-4-5 0,-28-8 18 0,0 0-18 0,29 11 18 15,3-3-18-15,-32-8 15 0,0 0-15 0,28 9 16 16,-6-2-16-16,-22-7-24 0,0 0 24 0,19 8-23 16,-1 2 23-16,-18-10-38 0,0 0 38 0,12 11-38 15,-2-3 38-15,-10-8-24 0,0 0 24 0,7 11-23 0,-1 1 23 16,-6-12-21-16,0 0 21 0,1 15-21 0,-2 0 21 0,1-15-26 16,0 0 26-16,-9 24-25 0,-3 4 25 0,12-28-21 15,0 0 21-15,-12 20-21 0,-1-1 21 16,13-19-26-16,0 0 26 0,-10 19-25 0,-6-4 25 0,16-15-72 15,0 0 72-15,-10 14-72 0,1-4 72 0,9-10-146 16,0 0 146-16,-12 12-145 0,-4 0 145 0,-10 12-260 16</inkml:trace>
  <inkml:trace contextRef="#ctx0" brushRef="#br0" timeOffset="53638.983">20048 10774 113 0,'0'0'0'0,"-3"-2"0"0,-6 0 0 0,-3-1-25 15</inkml:trace>
  <inkml:trace contextRef="#ctx0" brushRef="#br0" timeOffset="54039.02">20041 10746 158 0,'0'0'0'0,"-1"4"0"0,-3-1 0 0,4-3 47 16,0 0-47-16,-3 4 48 0,-3-3-48 0,6-1 47 16,0 0-47-16,-10 4 48 0,-4-1-48 15,14-3 55-15,0 0-55 0,-14 2 55 0,2 3-55 0,12-5 38 0,0 0-38 16,-18 5 39-16,-3 2-39 0,21-7 35 0,0 0-35 0,-19 9 35 15,5-6-35-15,14-3 8 0,0 0-8 16,-14 5 9-16,2 2-9 0,12-7 6 0,0 0-6 0,-8 5 6 16,-5 2-6-16,13-7 1 0,0 0-1 0,-8 12 1 15,2 5-1-15,6-17 0 0,0 0 0 0,-1 23 0 16,2-1 0-16,-1-22-15 0,0 0 15 0,9 22-14 16,5 2 14-16,-14-24-40 0,0 0 40 0,19 21-39 15,7-4 39-15,-26-17-31 0,0 0 31 0,26 15-31 16,4-3 31-16,-30-12-8 0,0 0 8 0,23 12-8 15,-1-3 8-15,-22-9-30 0,0 0 30 0,20 8-30 0,-3 3 30 16,-17-11-5-16,0 0 5 0,16 5-5 16,-8 2 5-16,-8-7-5 0,0 0 5 0,7 6-4 15,-3 3 4-15,-4-9 1 0,0 0-1 0,0 12 2 16,-5 0-2-16,5-12 48 0,0 0-48 0,-9 19 49 16,-5 1-49-16,14-20 78 0,0 0-78 0,-21 24 78 0,-9 2-78 15,30-26 88-15,0 0-88 0,-26 22 88 0,0 1-88 16,26-23 55-16,0 0-55 0,-28 17 55 0,-1 2-55 15,29-19 21-15,0 0-21 0,-23 15 21 0,4-6-21 0,19-9-11 16,0 0 11-16,-14 8-10 0,-2-3 10 0,16-5-141 16,0 0 141-16,-12-7-141 0,3-8 141 0,-12-7-394 15</inkml:trace>
  <inkml:trace contextRef="#ctx0" brushRef="#br0" timeOffset="54459.17">20172 10918 393 0,'0'0'0'0,"-5"-2"0"15,1-3 0-15,4 5 1 0,0 0-1 0,2-7 1 16,1-1-1-16,-3 8 7 0,0 0-7 0,4-7 8 15,-1 2-8-15,-3 5 30 0,0 0-30 0,4-4 30 16,-2 1-30-16,-2 3 35 0,0 0-35 0,0 0 35 16,3-4-35-16,-3 4 3 0,0 0-3 0,0 0 3 0,0 0-3 15,0 0 5-15,0 0-5 0,0 0 5 0,0 0-5 16,0 0 7-16,0 0-7 0,0 0 8 0,0 0-8 16,0 0 6-16,0 0-6 0,0 0 7 0,0 0-7 0,0 0 14 15,0 0-14-15,0 0 15 0,-2 4-15 0,2-4 22 16,0 0-22-16,0 12 23 0,0 5-23 0,0-17 32 15,0 0-32-15,-1 32 33 0,-1 11-33 0,2-43 19 16,0 0-19-16,0 48 20 0,0 9-20 16,0-57 18-16,0 0-18 0,2 56 19 0,-1 4-19 0,-1-60 18 15,0 0-18-15,4 50 18 0,-1-6-18 16,-3-44-9-16,0 0 9 0,6 33-9 0,1-6 9 16,-7-27-141-16,0 0 141 0,8 11-140 0,1-13 140 0,8 12-307 0</inkml:trace>
  <inkml:trace contextRef="#ctx0" brushRef="#br0" timeOffset="54868.465">20095 11014 796 0,'0'0'0'0,"4"-9"0"0,4-10 0 0,-8 19 110 0,0 0-110 0,18-25 111 15,1-8-111-15,-19 33 58 0,0 0-58 0,24-34 59 16,6 0-59-16,-30 34 52 0,0 0-52 0,24-38 53 16,1 2-53-16,-6 8 18 0,-2 8-18 0,-1 4 18 15,-7 4-18-15,3 6 28 0,-2 4-28 0,1 2 28 0,-1 0-28 16,-10 0 21-16,0 0-21 0,16 7 21 0,1 3-21 16,-17-10 10-16,0 0-10 0,16 12 10 0,2 2-10 15,-18-14 27-15,0 0-27 0,13 15 27 0,-2 2-27 0,-11-17 12 16,0 0-12-16,9 17 12 0,-1-1-12 0,-8-16 0 15,0 0 0-15,6 15 0 16,-3-1 0-16,-3-14-1 0,0 0 1 0,2 12 0 0,-2 0 0 0,0-12 0 16,0 0 0-16,-2 10 0 0,-1 1 0 15,3-11 3-15,0 0-3 0,-9 10 4 0,0-2-4 16,9-8 3-16,0 0-3 0,-10 11 4 0,-1-1-4 16,11-10-2-16,0 0 2 0,-12 8-2 0,-2 4 2 0,14-12-126 0,0 0 126 15,-12 11-126-15,-4 1 126 0,16-12-162 0,0 0 162 16,-24 8-162-16,-7 1 162 15,-25 10-578-15</inkml:trace>
  <inkml:trace contextRef="#ctx0" brushRef="#br0" timeOffset="55451.992">20553 10781 1009 0,'0'0'0'0,"-10"3"0"15,-6 6 0-15,16-9 66 0,0 0-66 0,0 0 66 16,7-4-66-16,-7 4 2 0,0 0-2 0,7-1 3 0,-2-1-3 16,-5 2-32-16,0 0 32 0,7-2-32 0,2 2 32 15,-9 0-55-15,0 0 55 0,4 0-55 0,1 0 55 16,-5 0-11-16,0 0 11 0,2 0-11 0,-1 2 11 15,-1-2 1-15,0 0-1 0,2 3 1 0,0 1-1 0,-2-4 35 16,0 0-35-16,2 15 35 0,-2 9-35 0,0-24 42 16,0 0-42-16,3 31 43 0,1 8-43 15,-4-39 18-15,0 0-18 0,5 41 18 0,-5 6-18 0,0-47 22 16,0 0-22-16,3 44 22 0,2-1-22 0,-5-43 24 16,0 0-24-16,4 38 25 0,-1-2-25 0,-3-36 21 15,0 0-21-15,2 29 21 0,0 0-21 16,-2-29 25-16,0 0-25 0,2 22 26 0,-2-3-26 0,0-19 14 15,0 0-14-15,0 14 15 0,1-4-15 0,-1-10 10 0,0 0-10 16,0 10 11-16,2-3-11 0,-2-7 26 16,0 0-26-16,0 7 26 0,0-2-26 0,0-5 12 0,0 0-12 0,0 5 12 15,0-3-12-15,0-2 27 0,0 0-27 0,0 0 27 16,0 4-27-16,0-4 30 0,0 0-30 0,0 0 30 16,5 0-30-16,-5 0 13 0,0 0-13 0,9 0 13 15,2-2-13-15,-11 2 20 0,0 0-20 0,13-2 20 16,3 0-20-16,-16 2 15 0,0 0-15 0,19 0 15 15,-1-5-15-15,-18 5 0 16,0 0 0-16,21-1 0 0,1 1 0 0,-22 0 1 0,0 0-1 0,25 3 2 16,-1 4-2-16,-24-7-4 0,0 0 4 0,26 8-4 15,-1 1 4-15,-25-9-67 0,0 0 67 0,22 10-67 16,-6 0 67-16,-16-10-121 0,0 0 121 0,14 11-120 16,-9-6 120-16,14 10-874 0</inkml:trace>
  <inkml:trace contextRef="#ctx0" brushRef="#br0" timeOffset="55674.392">21379 11190 1356 0,'0'0'0'15,"-10"0"0"-15,-8 2 0 0,18-2 36 0,0 0-36 16,0 0 36-16,4 0-36 0,-4 0-166 0,0 0 166 0,-4-14-165 16,-4-8 165-16,-5-14-722 0</inkml:trace>
  <inkml:trace contextRef="#ctx0" brushRef="#br0" timeOffset="70857.7">14167 15495 460 0,'0'0'0'0,"0"0"0"15,9 4 0-15,-9-4-133 0,0 0 133 0,0 0-132 0,0 0 132 0,0 0-54 16</inkml:trace>
  <inkml:trace contextRef="#ctx0" brushRef="#br0" timeOffset="71697.158">14153 15475 91 0,'0'0'0'0,"0"0"0"0,5 1 0 0,-5-1 10 16,0 0-10-16,0 0 10 0,2 0-10 0,-2 0 26 16,0 0-26-16,0 0 26 0,0 0-26 0,0 0 7 15,0 0-7-15,0 0 7 0,0 0-7 0,0 0 27 16,0 0-27-16,0 0 27 0,0 0-27 0,0 0 19 0,0 0-19 16,0 0 20-16,0 0-20 0,0 0 16 15,0 0-16-15,0 0 17 0,7 2-17 0,-7-2 18 0,0 0-18 16,5 2 18-16,2 0-18 0,-7-2 15 0,0 0-15 0,9 1 15 15,-1 1-15-15,-8-2 9 16,0 0-9-16,9 3 10 0,3 1-10 0,-12-4 25 0,0 0-25 0,9 3 26 16,2 2-26-16,-11-5 12 0,0 0-12 0,10 6 12 15,-1-1-12-15,-9-5 5 0,0 0-5 0,8 5 5 16,1 0-5-16,-9-5 8 16,0 0-8-16,12 5 8 0,-3 0-8 0,-9-5 7 15,0 0-7-15,10 5 8 0,1 2-8 0,-11-7 3 0,0 0-3 0,10 7 3 16,3 0-3-16,-13-7 12 0,0 0-12 0,12 5 12 15,-4 0-12-15,-8-5 8 0,0 0-8 0,13 5 8 16,-1 0-8-16,-12-5 15 0,0 0-15 0,12 6 15 16,2-1-15-16,-14-5 3 0,0 0-3 0,9 5 4 15,-1-2-4-15,-8-3 3 0,0 0-3 0,9 4 3 0,3-1-3 16,-12-3 1-16,0 0-1 0,9 4 2 0,3-1-2 16,-12-3 9-16,0 0-9 0,9 2 9 0,3-1-9 0,-12-1 8 15,0 0-8-15,11 4 8 0,-1-2-8 16,-10-2 3-16,0 0-3 0,9 1 4 0,1-1-4 15,-10 0 6-15,0 0-6 0,11 0 7 0,1-1-7 0,-12 1 7 16,0 0-7-16,14-4 7 0,3-1-7 16,-17 5 22-16,0 0-22 0,18-7 23 0,3 0-23 0,-21 7 0 15,0 0 0-15,27-10 1 0,8-4-1 0,-35 14-147 16,0 0 147-16,33-17-146 0,6-5 146 16,34-17-217-16</inkml:trace>
  <inkml:trace contextRef="#ctx0" brushRef="#br0" timeOffset="75352.979">17574 18476 214 0,'0'0'0'0,"0"0"-6"0,0 0 6 0,0 0-5 15,0-7 5-15,-3 0-91 0</inkml:trace>
  <inkml:trace contextRef="#ctx0" brushRef="#br0" timeOffset="75435.995">17576 18476 102 0,'0'0'0'0,"0"0"2"0,0 0-2 16,0 0 2-16,0-3-2 0,0-1-20 0</inkml:trace>
  <inkml:trace contextRef="#ctx0" brushRef="#br0" timeOffset="78740.965">10453 16658 606 0,'5'-1'0'0,"-5"1"101"0,0 0-101 0,-4 0 101 15,-4 0-101-15,8 0 58 0,0 0-58 0,-6 0 59 16,3-2-59-16,3 2 33 0,0 0-33 0,-5-2 33 16,1 1-33-16,4 1 34 0,0 0-34 0,-3-2 34 15,1 2-34-15,2 0 58 0,0 0-58 0,0 0 58 16,-3-2-58-16,3 2 54 0,0 0-54 0,0 0 55 15,-4-2-55-15,4 2 57 0,0 0-57 0,0 0 57 16,-3-3-57-16,3 3 51 0,0 0-51 0,0 0 51 16,-2-3-51-16,2 3 7 0,0 0-7 0,0 0 8 15,-4-2-8-15,4 2 8 0,0 0-8 0,0 0 8 16,0 0-8-16,0 0 0 0,0 0 0 0,0 0 0 16,0 0 0-16,0 0-13 0,0 0 13 0,0 0-12 0,0 0 12 15,0 0-18-15,0 0 18 0,0 0-18 0,6 0 18 16,-6 0-17-16,0 0 17 0,8 0-16 0,5 0 16 0,-13 0-1 15,0 0 1-15,15 0-1 0,6 0 1 0,-21 0-4 16,0 0 4-16,30 0-4 0,5 2 4 16,-35-2-1-16,0 0 1 0,38 1 0 0,4 1 0 0,-42-2-2 15,0 0 2-15,40 2-1 0,5-1 1 0,-45-1 0 16,0 0 0-16,42 0 0 0,-4 0 0 0,-38 0 3 16,0 0-3-16,40 0 4 0,2-1-4 0,-42 1 3 15,0 0-3-15,45-2 3 0,-1-1-3 0,-44 3 6 16,0 0-6-16,47-2 7 0,0-2-7 15,-47 4 13-15,0 0-13 0,45-1 14 0,-3 1-14 0,-42 0 15 0,0 0-15 16,35 1 15-16,-5 1-15 0,-30-2 15 0,0 0-15 16,24 2 16-16,-3 0-16 0,-21-2 9 0,0 0-9 0,19 1 10 15,-2 3-10-15,-17-4 25 0,0 0-25 0,16 3 26 16,-4 2-26-16,-12-5 6 0,0 0-6 16,18 5 6-16,-4-1-6 0,-14-4-61 0,0 0 61 0,19 7-61 15,-2-4 61-15,-17-3-126 0,0 0 126 0,12 5-125 16,-1-1 125-16,13 4-844 0</inkml:trace>
  <inkml:trace contextRef="#ctx0" brushRef="#br0" timeOffset="79307.229">10963 16576 1166 0,'0'0'0'16,"0"0"94"-16,0 0-94 0,0-3 94 0,5-4-94 0,-5 7 24 0,0 0-24 0,4-3 25 0,-1-1-25 0,-3 4-14 16,0 0 14-16,0 0-13 0,2-2 13 0,-2 2-49 15,0 0 49-15,0 0-48 0,0 0 48 0,0 0-38 0,0 0 38 16,0 0-37-16,4 0 37 0,-4 0-26 15,0 0 26-15,5 0-25 0,2 2 25 0,-7-2-4 0,0 0 4 16,12 2-4-16,5 0 4 0,-17-2-16 0,0 0 16 16,21 1-15-16,9 3 15 0,-30-4-33 0,0 0 33 15,33 3-33-15,7 2 33 16,-40-5-10-16,0 0 10 0,42 2-10 0,0 0 10 0,-42-2-13 0,0 0 13 0,41 1-12 16,3-1 12-16,-44 0-10 0,0 0 10 0,42 2-9 15,-2 2 9-15,-40-4-4 0,0 0 4 0,36 3-3 16,-4 2 3-16,-32-5-2 15,0 0 2-15,28 5-2 0,-9 2 2 0,-19-7-5 0,0 0 5 0,19 7-5 16,-7-2 5-16,-12-5-1 0,0 0 1 0,11 3 0 16,-3 1 0-16,-8-4 13 0,0 0-13 0,7 2 13 15,-3-2-13-15,-4 0 46 0,0 0-46 0,5 1 46 16,-5-1-46-16,0 0 44 0,0 0-44 0,0 0 45 16,0 4-45-16,0-4 53 0,0 0-53 0,-7 7 53 15,-3 5-53-15,10-12 13 0,0 0-13 0,-21 20 14 16,-7 6-14-16,28-26 33 0,0 0-33 0,-31 27 34 15,-8 4-34-15,6-2-3 0,3 0 3 16,10-10-3-16,6-9 3 0,-2 2-47 0,2-1 47 0,-7 2-46 0,0 1 46 0,21-14-99 16,0 0 99-16,-21 14-99 0,4 1 99 0,17-15-122 15,0 0 122-15,-30 21-121 0,-5 5 121 16,-31 20-532-16</inkml:trace>
  <inkml:trace contextRef="#ctx0" brushRef="#br0" timeOffset="158788.115">29121 7964 595 0,'0'0'0'0,"4"0"0"0,1 2 0 0,-5-2-91 16,0 0 91-16,0 0-90 0,0 0 90 0,0 0-25 15,0 0 25-15,0 0-24 0,0 0 24 0,0 0-28 16,0 0 28-16,0 0-28 0,0 0 28 0,0 0-13 0,0 0 13 15,0 0-13-15,0 0 13 0,0 0 0 0,0 0 0 16,0 0 1-16,0 0-1 0,0 0 16 0,0 0-16 16,0 0 17-16,0 0-17 0,0 0 17 0,0 0-17 15,0 0 17-15,0 0-17 0,0 0 40 0,0 0-40 16,0 0 41-16,-2 5-41 0,2-5 0 0,0 0 0 0,0 0 1 16,0 0-1-16,0 0 1 0,0 0-1 0,0 0 2 15,0 4-2-15,0-4 25 0,0 0-25 0,0 1 26 16,-2 3-26-16,2-4 5 0,0 0-5 0,-1 7 5 15,1-1-5-15,0-6 10 0,0 0-10 0,-2 12 10 16,2 4-10-16,0-16 16 0,0 0-16 0,-2 20 17 16,2 4-17-16,0-24 43 0,0 0-43 0,-2 31 44 15,2 5-44-15,0-36 31 0,0 0-31 0,0 33 31 16,0 1-31-16,0-34 15 0,0 0-15 0,4 36 15 16,3 3-15-16,-7-39 22 0,0 0-22 0,7 40 22 15,0-1-22-15,-7-39 22 0,0 0-22 0,12 43 23 16,2-4-23-16,-14-39 32 0,0 0-32 0,17 43 33 0,6 2-33 15,-23-45 36-15,0 0-36 0,23 46 36 0,3-1-36 0,-26-45 23 16,0 0-23-16,28 46 24 0,1-3-24 0,-3-7 18 16,-3-5-18-16,0-4 19 0,-2-3-19 15,-21-24 10-15,0 0-10 0,24 24 10 0,4-2-10 0,-28-22 26 16,0 0-26-16,28 21 26 0,0-4-26 16,-28-17 12-16,0 0-12 0,29 19 12 0,1 0-12 15,-30-19 27-15,0 0-27 0,29 13 27 0,1-1-27 0,-30-12 2 16,0 0-2-16,24 11 3 0,-3-3-3 0,-21-8-11 15,0 0 11-15,16 7-10 0,-4-2 10 0,-12-5-114 0,0 0 114 16,9 3-113-16,-2 1 113 0,-7-4-155 0,0 0 155 0,-2 2-154 16,-5-1 154-16,-1 4-380 0</inkml:trace>
  <inkml:trace contextRef="#ctx0" brushRef="#br0" timeOffset="160505.577">29173 7959 684 0,'0'0'0'0,"-3"0"0"16,-2 0 0-16,5 0 65 0,0 0-65 0,0 0 65 16,-4 0-65-16,4 0 32 0,0 0-32 0,0 0 32 15,4 0-32-15,-4 0 2 0,0 0-2 0,0 0 2 16,0 0-2-16,0 0 0 0,0 0 0 0,0 0 0 0,0 0 0 15,0 0 1-15,0 0-1 0,0 0 1 16,0 0-1-16,0 0 22 0,0 0-22 0,0 0 23 16,0 0-23-16,0 0 55 0,0 0-55 0,0 0 55 0,0 0-55 0,0 0 46 15,0 0-46-15,0 0 47 0,0 0-47 0,0 0 22 16,0 0-22-16,0 0 22 0,0 0-22 0,0 0 13 16,0 0-13-16,-9 16 13 0,-7 11-13 0,16-27 18 15,0 0-18-15,-21 39 18 0,-5 16-18 0,26-55 13 16,0 0-13-16,-26 53 14 0,0 9-14 15,5-7 40-15,4-4-40 0,3-20 40 0,3-14-40 0,3-1 6 0,2-6-6 16,1 4 6-16,3-2-6 16,-1-2 42-16,-2 2-42 0,3-7 42 0,0-2-42 0,4 3 42 15,3-3-42-15,-5-3 43 0,0 0-43 0,0 0 25 16,0 0-25-16,0-3 26 0,2-3-26 0,-2 6 47 0,0 0-47 16,5-12 47-16,6-6-47 0,-11 18 45 15,0 0-45-15,10-21 46 0,0-10-46 0,-10 31 28 0,0 0-28 0,9-27 28 16,0-4-28-16,-9 31 35 0,0 0-35 0,9-29 35 15,-1-2-35-15,-8 31 7 0,0 0-7 0,7-27 8 16,0-1-8-16,-7 28 0 0,0 0 0 0,7-20 0 16,-2 1 0-16,-5 19 0 0,0 0 0 0,6-16 0 15,-1 4 0-15,-5 12-8 0,0 0 8 0,2-8-7 16,-1 1 7-16,-1 7-5 0,0 0 5 16,2-5-5-16,-2 1 5 0,0 4-8 0,0 0 8 0,0-3-7 15,2 1 7-15,-2 2-1 0,0 0 1 0,0 0-1 16,2-3 1-16,-2 3 0 0,0 0 0 0,0 0 0 0,0 0 0 15,0 0 0-15,0 0 0 0,0 0 0 0,0 0 0 16,0 0 0-16,0 0 0 0,0 0 0 0,0 0 0 16,0 0-2-16,0 0 2 0,0 0-2 0,3 0 2 0,-3 0-5 15,0 0 5-15,0 0-5 0,5-7 5 0,-5 7-1 16,0 0 1-16,0 0 0 0,4-5 0 16,-4 5-7-16,0 0 7 0,0 0-7 0,2-4 7 15,-2 4-1-15,0 0 1 0,0 0 0 0,0 0 0 0,0 0-14 16,0 0 14-16,0 0-13 0,0 0 13 0,0 0-9 15,0 0 9-15,0 0-8 0,0 0 8 0,0 0-25 16,0 0 25-16,0 0-24 0,0 0 24 0,0 0-21 16,0 0 21-16,0 0-21 0,3 0 21 0,-3 0-25 0,0 0 25 15,5 0-24-15,4 4 24 0,-9-4-9 0,0 0 9 16,14 2-8-16,5 1 8 0,-19-3-27 16,0 0 27-16,24 7-27 0,4-2 27 0,-28-5-6 0,0 0 6 0,30 7-6 15,1 1 6-15,-31-8-26 0,0 0 26 0,28 9-25 16,0-2 25-16,-28-7-7 0,0 0 7 0,24 7-6 15,-1-4 6-15,-23-3 0 16,0 0 0-16,19 5 0 0,-3-1 0 0,-16-4 3 0,0 0-3 0,14 0 4 16,-2 1-4-16,-12-1 15 0,0 0-15 0,7 2 15 15,-2-2-15-15,-5 0 34 0,0 0-34 0,4 2 35 16,-1-2-35-16,-3 0 18 16,0 0-18-16,0 0 18 0,4 3-18 0,-4-3 11 0,0 0-11 0,0 0 11 15,-4 4-11-15,4-4-13 0,0 0 13 0,-28 12-12 16,-17 6 12-16,45-18-86 0,0 0 86 0,-64 30-85 15,-18 6 85-15,82-36-104 0,0 0 104 0,-110 25-104 16,-22-4 104-16,-111 25-859 0</inkml:trace>
  <inkml:trace contextRef="#ctx0" brushRef="#br0" timeOffset="201204.097">904 9909 841 0,'5'-2'0'0,"-5"2"104"0,0 0-104 0,0 0 104 0,-5 3-104 15,5-3-92-15,0 0 92 0,-3 4-92 16,-1-2 92-16,4-2-53 0,0 0 53 0,0 0-52 0,-3 3 52 16,3-3-53-16,0 0 53 0,0 0-53 0,0 0 53 15,0 0-17-15,0 0 17 0,0 0-16 0,0 0 16 0,0 0-5 16,0 0 5-16,0 0-5 0,0 0 5 0,0 0-1 16,0 0 1-16,0 0 0 0,3 0 0 0,-3 0 12 15,0 0-12-15,4 0 13 0,4 2-13 0,-8-2 28 16,0 0-28-16,9 1 28 0,3-1-28 0,-12 0 31 15,0 0-31-15,12 0 31 0,6 0-31 0,-18 0 7 16,0 0-7-16,21 0 7 0,5-1-7 0,-26 1 11 16,0 0-11-16,26 0 11 0,4-2-11 0,-30 2 25 0,0 0-25 15,29 0 26-15,-4 2-26 0,-25-2 11 16,0 0-11-16,26 1 11 0,3 3-11 0,-29-4 18 16,0 0-18-16,27 2 19 0,-3 1-19 0,-24-3 24 0,0 0-24 15,26 0 25-15,0-3-25 0,-26 3 13 0,0 0-13 0,30-2 13 16,-1-2-13-16,-29 4 10 15,0 0-10-15,34-1 11 0,-1 1-11 0,-33 0 10 0,0 0-10 0,35 1 10 16,3 3-10-16,-38-4 8 0,0 0-8 0,38 5 8 16,0 4-8-16,-38-9 3 0,0 0-3 0,39 6 4 15,-4 3-4-15,-35-9 6 0,0 0-6 0,33 7 6 16,-4 1-6-16,-29-8 0 0,0 0 0 0,30 6 1 16,0 4-1-16,-30-10 0 0,0 0 0 0,24 7 1 15,-1 1-1-15,-23-8 0 0,0 0 0 0,21 9 0 16,-4-4 0-16,-17-5-1 0,0 0 1 0,21 10 0 15,0-3 0-15,-21-7-8 0,0 0 8 0,24 9-7 0,2-1 7 16,-26-8-16-16,0 0 16 0,26 5-15 0,1-1 15 16,-27-4-45-16,0 0 45 0,27 1-45 15,5 1 45-15,-32-2-122 0,0 0 122 0,24 4-121 0,2-4 121 16,-26 0-142-16,0 0 142 0,25-9-142 0,-3-1 142 0,24-7-196 16</inkml:trace>
  <inkml:trace contextRef="#ctx0" brushRef="#br0" timeOffset="201670.96">1829 9684 875 0,'0'0'0'0,"9"0"0"16,8 0 0-16,-17 0 57 0,0 0-57 0,6 0 57 15,-3 0-57-15,-3 0 34 0,-3 4-34 0,3-4 34 16,-4 7-34-16,4-7 0 0,0 0 0 0,4 5 1 16,-1 5-1-16,-3-10-3 0,0 0 3 15,12 12-3-15,6 0 3 0,-18-12-10 0,0 0 10 0,26 15-9 16,3-3 9-16,-29-12-9 0,0 0 9 0,34 12-8 15,4-3 8-15,-38-9-8 0,0 0 8 0,35 9-8 16,-2 1 8-16,-33-10 0 0,0 0 0 0,31 5 0 16,6 2 0-16,-37-7 1 0,0 0-1 0,29 8 2 15,-3 3-2-15,-26-11 2 0,0 0-2 0,27 12 2 0,0 3-2 0,-27-15 5 16,0 0-5-16,20 17 6 0,-1 4-6 0,-19-21 3 16,0 0-3-16,14 24 3 0,-2 3-3 15,-12-27 10-15,0 0-10 0,5 26 11 0,-1-2-11 0,-4-24 33 16,0 0-33-16,-6 32 33 0,-9 6-33 15,-3-2 40-15,-3 0-40 0,9-15 40 0,4-9-40 0,8-12 24 16,0 0-24-16,-27 30 25 0,-14 12-25 16,41-42-20-16,0 0 20 0,-39 41-20 0,-3 5 20 0,42-46-110 15,0 0 110-15,-31 36-110 0,7-12 110 0,-36 36-648 16</inkml:trace>
  <inkml:trace contextRef="#ctx0" brushRef="#br0" timeOffset="53520.259">27654 8278 113 0,'0'0'0'15,"6"0"0"-15,2-7 0 0,-8 7 43 0,0 0-43 16,4-3 43-16,-1 1-43 0,-3 2 38 0,0 0-38 15,0 0 39-15,0 0-39 0,0 0 27 0,0 0-27 0,0 0 27 16,-3 0-27-16,3 0 28 16,0 0-28-16,0 0 28 0,-4 0-28 0,4 0 13 0,0 0-13 0,0 0 14 15,-3 0-14-15,3 0 41 0,0 0-41 0,0 0 42 16,-4 0-42-16,4 0 42 0,0 0-42 0,0 0 43 16,0 0-43-16,0 0 45 0,0 0-45 0,0 0 46 15,-3 0-46-15,3 0 42 0,0 0-42 0,0 0 42 16,0 0-42-16,0 0 35 0,0 0-35 0,0 0 36 15,0 0-36-15,0 0 24 0,0 0-24 0,0 0 25 16,0 0-25-16,0 0 35 0,0 0-35 0,0 0 35 16,0 0-35-16,0 0 36 0,0 0-36 0,0 0 37 0,0 0-37 15,0 0 38-15,0 0-38 0,0 0 39 16,0 0-39-16,0 0 34 0,0 0-34 0,0 0 34 0,0 0-34 0,0 0 23 16,0 0-23-16,0 0 24 0,0 0-24 0,0 0 10 15,0 0-10-15,0 0 11 0,0 0-11 0,0 0 35 16,0 0-35-16,0 0 36 0,3 2-36 0,-3-2 10 15,0 0-10-15,5 1 10 0,2-1-10 0,-7 0 36 16,0 0-36-16,11 0 37 0,3 0-37 16,-14 0 19-16,0 0-19 0,17 0 20 0,2 0-20 0,-19 0 10 0,0 0-10 15,23 0 11-15,3 0-11 0,-26 0 35 0,0 0-35 16,30 0 36-16,1 0-36 0,-31 0 5 16,0 0-5-16,30 2 5 0,1 0-5 0,-31-2 17 15,0 0-17-15,30 1 17 0,-1 3-17 0,-29-4 39 0,0 0-39 16,35 0 40-16,5 3-40 0,-40-3 5 0,0 0-5 0,47 0 6 15,9 0-6-15,-56 0 2 0,0 0-2 16,61-3 2-16,5 3-2 0,-66 0 0 0,0 0 0 16,70-4 0-16,3 3 0 0,-73 1 0 0,0 0 0 0,94-2 0 15,18 2 0-15,-112 0-4 0,0 0 4 0,99 0-4 16,-3-2 4-16,-96 2-4 0,0 0 4 0,92 2-3 16,-1 0 3-16,-91-2 0 0,0 0 0 0,92 0 1 15,2 0-1-15,-94 0 0 0,0 0 0 0,91 0 0 16,-4 1 0-16,-87-1 0 0,0 0 0 0,94 4 1 15,2-4-1-15,-96 0 14 0,0 0-14 0,94 3 15 16,0 1-15-16,-94-4 3 0,0 0-3 16,92 8 4-16,1-3-4 0,-93-5 3 0,0 0-3 15,85 9 4-15,-5 1-4 0,-80-10 0 0,0 0 0 0,64 7 0 16,-10 2 0-16,-17-8-1 0,-14 1 1 0,-4 0 0 0,-7-2 0 16,2 3 1-16,0-3-1 0,-2 0 1 15,-1-3-1-15,-11 3-1 0,0 0 1 0,10-2-1 0,2 0 1 16,-12 2-67-16,0 0 67 0,9-1-67 0,0-3 67 15,-9 4-143-15,0 0 143 0,1-12-143 0,-2-8 143 0,1-11-860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3:52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1440,'0'0'0,"12"4"0,12 2 0,12 3-600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3:53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78 141 2072,'-5'-31'3403,"-13"5"-1736,-15 64-2173,28-27 487,2 0 1,-1 1-1,1-1 1,1 1-1,0 0 1,1 0-1,0 0 1,1 0-1,0 0 1,1 0-1,0 0 0,1-1 1,0 1-1,1 0 1,0-1-1,1 1 1,1-1-1,-1 0 1,3 1 18,43 30-34,-18-38 33,-23-6 71,-1-1-1,1 1 1,-1-2-1,0 1 1,0-1-1,0 0 1,0 0-1,0-1 1,-1 0-1,0-1 1,0 0-1,-1 0 1,1 0-1,-1-1 1,-1 1-1,1-2 1,-1 1 0,0 0-1,-1-1 1,0 0-1,0 0 1,-1 0-1,0-1 1,0 1-1,-1-1 1,0 0-1,0 1 1,-1-3-70,-1 1 91,-1 1 1,0 0-1,0 0 0,-1 0 1,0 0-1,-1 0 1,0 0-1,0 1 0,-1-1 1,0 1-1,-1 0 1,1 0-1,-1 0 0,-4-3-91,-66-55-3970,42 45 817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3:5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1352,'14'10'-49,"-2"-6"5416,16 2-3021,-17 24-2118,0 0 1,-3 0-1,0 1 1,-2 0 0,-1 1-1,-2-1 1,0 1-1,-3 0 1,-2 27-229,2-48 95,18 69 717,-18-80-902,-1 1 0,1-1 0,-1 0 1,1 0-1,-1 1 0,1-1 0,0 1 1,-1-1-1,1 0 0,0 1 0,-1-1 0,1 1 1,0-1-1,-1 1 0,1-1 0,0 1 1,0-1-1,0 1 0,0-1 0,-1 1 1,1 0-1,0-1 0,0 1 0,0-1 1,0 1-1,0-1 0,0 1 0,0-1 0,0 1 1,1-1-1,-1 1 0,0 0 0,0-1 1,0 1-1,0-1 0,1 1 0,-1-1 1,0 1-1,1-1 0,-1 0 0,0 1 1,1-1-1,-1 1 0,1-1 0,-1 0 0,0 1 1,1-1-1,-1 0 0,1 1 0,-1-1 1,1 0 89,-47-21-2495,5-4-292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3:55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1 1080,'135'81'1371,"-133"-79"-1320,-1 1 0,1 0 0,-1 0-1,0-1 1,1 1 0,-1 0 0,-1 0 0,1 1 0,0-1 0,-1 0 0,1 0 0,-1 0 0,0 0 0,0 0 0,0 1 0,-1-1 0,1 0 0,-1 0 0,0 0 0,1 0 0,-1 0 0,-1 0 0,1 0 0,0 0 0,-1-1 0,0 2-51,-14 26 105,-2-1 0,0-1 0,-2-1 0,-1 0 0,-1-2 0,-2 0 0,0-1-105,6-8 83,-1 1 1,0-2 0,-1-1 0,0 0 0,-1-2 0,-1 0-1,0-1 1,0-1 0,-5 0-84,27-10 16,0 1 0,-1 0 0,1-1 0,0 1 0,-1 0 1,1-1-1,0 1 0,0 0 0,0-1 0,0 1 0,0 0 0,0 0 0,0-1 0,0 1 0,0 0 0,0 0 0,0-1 0,0 1 0,0 0 0,1 0 0,-1-1 1,0 1-1,0 0 0,1-1 0,-1 1 0,1 0 0,-1-1 0,0 1 0,1-1 0,-1 1 0,1-1 0,-1 1 0,1-1 0,0 1 0,-1-1 0,1 1 1,0-1-1,-1 0 0,1 1 0,0-1 0,-1 0 0,1 0 0,0 1 0,-1-1 0,1 0 0,0 0 0,0 0 0,-1 0 0,1 0 0,0 0 0,0 0 0,-1 0 1,1 0-1,0 0 0,0-1 0,-1 1 0,1 0 0,0 0 0,-1-1 0,1 1 0,0 0 0,-1-1 0,1 1-16,40 0 221,385 24 1003,-336 0-1432,-79-46-3230,-19-3 2915,-4-10-1350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3:56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5 728,'-25'-2'199,"36"-1"691,37 7 1294,-47-3-1856,33 35 1551,-33-29-1805,-1-1 1,1 1-1,-1 0 0,-1 0 1,1-1-1,-1 1 1,0-1-1,-1 1 0,0-1 1,0 1-1,0-1 0,-1 0 1,0 0-1,0 0 1,0 0-1,-1 0 0,0-1 1,0 1-1,-2 0-74,2 0 20,-170 192 1132,172-196-1117,2 4 649,26-13-388,-5 6-219,0 1 0,0 0 1,1 2-1,-1 0 0,0 2 1,-1 0-1,1 1 0,-1 1 0,3 2-77,7 1 155,42 41 377,-95-4-1242,8-32 532,0 0 0,0-1 0,-1-1 0,-1 0 0,0-2 0,-1 0 0,0 0 0,0-2 0,-1 0 0,0-2 0,-1 1 178,-77 22-1225,-90 18-542,14-4-1459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3:58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1 247 6904,'53'-21'149,"-86"30"-1457,32-9 1325,1 0 46,0 0 14,0 0-2,43-14 181,-19 6-181,1 1 1,-1 1-1,1 1 0,0 1 0,1 1 1,-1 2-1,22 1-75,70-7 144,-42 0-888,-91 1-1625,2 1 362</inkml:trace>
  <inkml:trace contextRef="#ctx0" brushRef="#br0" timeOffset="299.919">221 3 2336,'8'6'-72,"-8"-6"104,0-1 1,0 1-1,0-1 0,0 1 0,0 0 1,0-1-1,1 1 0,-1 0 0,0-1 1,0 1-1,0 0 0,1-1 0,-1 1 1,0 0-1,0-1 0,1 1 0,-1 0 1,0-1-1,0 1 0,1 0 0,-1 0 1,0 0-1,1-1 0,-1 1 0,1 0 1,-1 0-1,0 0 0,1 0 0,-1-1 1,0 1-1,1 0 0,-1 0 0,1 0 1,-1 0-1,0 0 0,1 0 0,-1 0 1,1 0-1,-1 1 0,0-1 0,1 0 0,-1 0 1,1 0-1,-1 0 0,0 0 0,1 1 1,-1-1-1,0 0 0,1 0 0,-1 0 1,0 1-1,1-1 0,-1 0 0,0 1 1,0-1-1,1 0 0,-1 1 0,0-1 1,0 0-1,0 1 0,1-1 0,-1 0 1,0 1-1,0-1-32,53-1 147,29 10-113,86 26-31,-96 5 10,-86 1-126,-31 9-807,-24 11 125,-88 18-43,11-7 131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1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23 992,'0'1'39,"-1"-1"1,1 0-1,-1 0 1,1 0-1,-1 1 0,1-1 1,-1 0-1,1 0 1,-1 0-1,1 0 0,-1 0 1,0 0-1,1 0 0,-1 0 1,1 0-1,-1 0 1,1 0-1,-1-1 0,1 1 1,-1 0-1,1 0 1,-1 0-1,1-1 0,-1 1 1,1 0-1,-1-1 1,1 1-1,-1 0 0,1-1 1,0 1-1,-1 0 1,1-1-1,0 1 0,-1-1 1,1 1-1,0-1 1,0 1-1,-1-1 0,1 1 1,0-1-1,0 1 1,0-1-1,0 1 0,-1-1 1,1 1-1,0-1 1,0 0-1,0 1 0,0-1 1,0 1-1,1-1 0,-1 1 1,0-1-1,0 1 1,0-1-1,0 1 0,1-1 1,-1 1-1,0-1 1,0 1-1,1-1 0,-1 1 1,0-1-1,1 1-39,-1-1 288,0 1 28,0 0-137,-18-3 709,-108 81-232,110-66-596,1 1 1,1 1 0,0 0-1,0 1 1,2 1 0,0 0-1,0 1 1,2 0 0,0 0-1,1 1 1,1 0 0,0 1-1,2 0 1,-4 15-61,8-26 2,0 1 0,1-1 1,-1 1-1,2-1 0,-1 1 0,1 0 0,1-1 0,-1 1 1,2-1-1,-1 1 0,1-1 0,0 1 0,1-1 0,0 0 1,0 0-1,4 7-2,59 34 50,35-36 53,-82-15-62,-1-1 0,1 0-1,-1-1 1,1-1 0,-1-1 0,-1-1-1,1 0 1,-1-1 0,5-4-41,0 0 154,0-1 0,-1-1 0,-1 0 0,0-2 0,-1 0 0,0-1 0,12-16-154,-27 25 68,0-1-1,-1 1 0,0 0 1,-1-1-1,1 0 0,-2 0 0,1 1 1,-1-1-1,0 0 0,-1 0 0,0 0 1,-1 0-1,-1-9-67,1 9 13,-1 1 1,0-1-1,-1 0 1,0 1-1,0-1 1,-1 1-1,0 0 0,0 0 1,-1 1-1,0-1 1,0 1-1,-1 0 0,0 0 1,0 1-1,-1 0 1,0 0-1,-5-4-13,1 5-219,-1 0 1,0 1-1,0 0 0,0 1 1,0 0-1,0 1 0,-1 0 1,1 1-1,-1 1 0,1 0 1,-1 0-1,1 1 0,-1 1 1,1 0-1,-1 1 219,-52 6-3753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1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2696,'0'0'0,"0"0"0,-7 8 0,7-8 120,0 0-120,2 24 120,3 14-120,-5-38 8,0 0-8,4 34 16,2-3-16,-6-31-544,0 0 544,4 27-536,-3-7 536,7 27-800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1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 3320,'6'0'32,"1"-1"0,0 2 0,0-1 0,-1 1 0,1 0 0,0 0 0,-1 1 0,1-1 0,-1 2 0,1-1 0,-1 1 0,0 0 1,0 0-1,0 0 0,-1 1 0,1 0 0,-1 0 0,0 1 0,0-1 0,0 1 0,-1 0 0,0 1 0,0-1 0,0 1 0,0-1 0,-1 1 0,3 6-32,-6-5 46,-1 0-1,1 0 0,-1 0 1,0 0-1,-1 0 0,0 0 1,0-1-1,0 1 1,-1-1-1,0 1 0,0-1 1,0 0-1,-1 0 0,0-1 1,0 1-1,-5 4-45,3-1-2,-30 35-416,-1-37-909,-6-13 928,-23 3-934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15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5296,'1'-1'-23,"0"-1"0,0 0 0,0 1-1,0-1 1,0 1 0,1-1 0,-1 1 0,0 0 0,1-1 0,-1 1 0,1 0 0,0 0 0,-1 0 0,1 0-1,0 0 1,0 0 0,0 1 0,-1-1 0,1 1 0,0-1 0,0 1 0,0 0 0,0-1 0,0 1 0,0 0-1,0 0 1,0 0 0,0 1 0,0-1 0,-1 0 0,1 1 0,0-1 0,0 1 0,0 0 0,1 0 23,-1-1-12,182-19 960,-182 19-911,0 0-1,0 0 1,0-1 0,0 2-1,0-1 1,-1 0 0,1 0-1,0 1 1,0-1 0,0 1-1,0-1 1,0 1 0,-1 0-1,1 0 1,0 0 0,-1 0-1,1 0 1,-1 0 0,1 0-1,-1 0 1,1 1 0,-1-1-1,0 1 1,1-1 0,-1 1-1,0-1 1,0 1 0,0 0-1,-1-1 1,1 1 0,0 0 0,-1 0-1,1 0 1,-1 0 0,1-1-1,-1 1 1,0 0 0,0 0-1,0 0 1,0 0 0,0 0-1,0 0 1,-1 1-37,-25 88 583,-77 100-95,-21-42 481,124-149-949,1 0 0,-1 0 0,1 0-1,-1 0 1,1 0 0,-1 0 0,1 0 0,-1 0 0,1 0-1,-1 0 1,1 0 0,-1 1 0,1-1 0,-1 0 0,0 0 0,1 1-1,-1-1 1,1 0 0,-1 0 0,0 1 0,1-1 0,-1 1-1,0-1 1,1 0 0,-1 1 0,0-1 0,0 1 0,1-1-1,-1 1 1,0-1 0,0 0 0,0 1 0,1-1 0,-1 1 0,0-1-1,0 1 1,0-1 0,0 1 0,0-1 0,0 1 0,0-1-1,0 1 1,0-1 0,-1 1 0,1-1 0,0 1 0,0-1-1,0 1 1,0-1-20,16-1-23,322-30-1487,-284 8-1114,-14 4-856</inkml:trace>
  <inkml:trace contextRef="#ctx0" brushRef="#br0" timeOffset="300.548">655 395 6640,'5'2'112,"0"0"1,0 1-1,0-1 1,0 1-1,0 0 0,-1 0 1,1 1-1,-1-1 1,0 1-1,0 0 1,0 0-1,-1 0 1,1 1-1,-1 0 0,0-1 1,0 1-1,-1 0 1,2 2-113,29 127-1871,-51-133-1674,18-87 2225,0 6 680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7T04:05:58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8679 4625 135 0,'0'0'0'0,"9"-24"0"16,3-18 0-16,-12 42 40 0,0 0-40 0,0 0 40 0,0 27-40 15,0-27 39-15,0 0-39 0,-3 17 39 0,-3 2-39 16,6-19 18-16,0 0-18 0,-3 15 18 0,3-6-18 16,0-9 7-16,0 0-7 0,-4 10 7 0,4-5-7 0,0-5-24 15,0 0 24-15,0 0-23 0,-5 0 23 0,2 4-157 16</inkml:trace>
  <inkml:trace contextRef="#ctx0" brushRef="#br0" timeOffset="325.724">8608 4437 359 0,'0'0'0'0,"0"7"0"0,3 5 0 0,-3-12 80 0,0 0-80 0,2 5 81 16,1-2-81-16,-3-3 98 0,0 0-98 0,0 9 98 15,4 1-98-15,-4-10 82 0,0 0-82 0,3 24 82 16,4 4-82-16,-7-28 57 0,0 0-57 0,11 29 58 16,-2 2-58-16,-9-31 53 0,0 0-53 0,8 27 53 15,1-8-53-15,-9-19-41 0,0 0 41 0,9 17-40 16,3-5 40-16,-12-12-23 0,0 0 23 0,17 7-22 15,4-4 22-15,-21-3-13 0,0 0 13 0,30-8-13 16,8-8 13-16,-38 16-23 0,0 0 23 0,35-19-22 16,3-11 22-16,-38 30-38 0,0 0 38 0,37-33-37 15,-7-5 37-15,-30 38-131 0,0 0 131 0,22-41-131 16,-6-5 131-16,-16 46-149 0,0 0 149 0,9-48-149 0,-8-3 149 16,10-50-105-16</inkml:trace>
  <inkml:trace contextRef="#ctx0" brushRef="#br0" timeOffset="702.144">9007 3682 91 0,'0'0'0'0,"0"0"0"16,3-6 0-16,-3 6 4 0,0 0-4 0,0-3 5 0,0 0-5 16,2-3-17-16</inkml:trace>
  <inkml:trace contextRef="#ctx0" brushRef="#br0" timeOffset="1081.251">8833 4237 135 0,'0'0'0'15,"-4"22"0"-15,-1 10 0 0,5-32 51 0,0 0-51 0,-7 31 51 16,5-2-51-16,2-29 58 0,0 0-58 0,-3 31 59 16,-1 0-59-16,4-31 62 0,0 0-62 0,-2 24 63 15,2-5-63-15,0-19 53 0,0 0-53 0,0 15 53 16,0-3-53-16,0-12 50 0,0 0-50 0,0 9 51 15,0-4-51-15,0-5 37 0,0 0-37 0,0 7 38 16,0-4-38-16,0-3 9 0,0 0-9 0,0 4 10 16,0-4-10-16,0 0-18 0,0 0 18 0,0 0-18 15,-3-4 18-15,3 4-113 0,0 0 113 0,-7-15-113 16,-2-6 113-16,9 21-122 0,0 0 122 0,-8-27-122 16,-1-11 122-16,-9-25-115 0</inkml:trace>
  <inkml:trace contextRef="#ctx0" brushRef="#br0" timeOffset="5453.183">24956 6011 147 0,'0'0'0'0,"0"0"0"0,0 0 0 15,0 0 27-15,0 0-27 0,0 0 27 0,0 0-27 16,0 0 40-16,0 0-40 0,0 0 40 0,-4-5-40 0,4 5 39 16,0 0-39-16,0 0 40 0,-5-3-40 0,5 3 56 15,0 0-56-15,-3-4 57 0,1 1-57 0,2 3 55 16,0 0-55-16,-4-2 55 0,1 1-55 0,3 1 39 15,0 0-39-15,-4-2 39 0,1 2-39 0,3 0 64 16,0 0-64-16,-4 0 64 0,-1 0-64 0,5 0 61 16,0 0-61-16,-5 0 62 0,3 0-62 0,2 0 69 15,0 0-69-15,-5 0 69 0,1 0-69 0,4 0 65 16,0 0-65-16,-3 0 66 0,1 0-66 0,2 0 48 16,0 0-48-16,0 0 48 0,-3 0-48 0,3 0 44 0,0 0-44 15,0 0 44-15,-4 0-44 0,4 0 18 0,0 0-18 16,0 0 19-16,0 0-19 0,0 0 42 0,0 0-42 0,0 0 43 15,0 0-43-15,0 0 21 0,0 0-21 0,0 0 21 16,0 0-21-16,0 0 36 0,0 0-36 16,0 0 36-16,0 0-36 0,0 0-47 15,0 0 47-15,0 0-47 0,0 0 47 0,0 0-36 0,0 0 36 0,0 0-35 16,7 3 35-16,-7-3-26 0,0 0 26 0,9 2-26 16,3 1 26-16,-12-3-21 0,0 0 21 0,18 6-21 15,3 0 21-15,-21-6-9 0,0 0 9 0,27 4-9 16,8-1 9-16,-35-3-10 0,0 0 10 0,35 4-10 15,3-3 10-15,-38-1-15 0,0 0 15 0,37 4-15 16,-2-1 15-16,-35-3-1 0,0 0 1 0,29 0-1 16,-1 2 1-16,-28-2-1 0,0 0 1 0,23 3 0 15,-2 1 0-15,-21-4-1 0,0 0 1 0,16 3 0 0,-6 1 0 16,-10-4 0-16,0 0 0 0,7 1 0 16,-4 3 0-16,-3-4 0 0,0 0 0 0,4 0 1 0,-2 3-1 15,-2-3 0-15,0 0 0 0,0 0 1 16,0 0-1-16,0 0 0 0,0 0 0 0,0 0 1 0,0 0-1 15,0 0 2-15,0 0-2 0,0 0 3 0,3 0-3 0,-3 0 5 16,0 0-5-16,0 0 5 0,4 0-5 0,-4 0 14 16,0 0-14-16,0 0 15 0,0 0-15 0,0 0 8 15,0 0-8-15,0 0 8 0,0 0-8 0,0 0 15 16,0 0-15-16,0 0 16 0,0 0-16 0,0 0-1 16,0 0 1-16,0 0-1 0,-6-3 1 15,6 3-5-15,0 0 5 0,-5-4-4 0,-2-1 4 0,7 5-23 16,0 0 23-16,-12-8-22 0,0-3 22 0,12 11-33 15,0 0 33-15,-25-8-32 0,-4-8 32 0,29 16-11 0,0 0 11 16,-30-12-11-16,-1 0 11 0,31 12-21 0,0 0 21 0,-32-10-21 16,-1 2 21-16,33 8-24 0,0 0 24 0,-27-6-23 15,0 0 23-15,27 6-8 0,0 0 8 16,-21-6-7-16,4 0 7 0,17 6-17 0,0 0 17 0,-16-4-17 16,2 1 17-16,14 3-9 0,0 0 9 0,-10-2-8 15,1-1 8-15,9 3-4 0,0 0 4 0,-7-4-3 16,4 2 3-16,3 2-1 0,0 0 1 0,-5-1 0 15,1 1 0-15,4 0 2 0,0 0-2 0,-3 0 2 16,1-2-2-16,2 2 13 0,0 0-13 0,0 0 14 16,-4 0-14-16,4 0 16 0,0 0-16 0,0 0 17 15,0 0-17-15,0 0 9 0,0 0-9 0,0 0 9 0,0 0-9 16,0 0 1-16,0 0-1 0,0 0 1 0,0 0-1 16,0 0-4-16,0 0 4 0,0 0-3 0,0 0 3 15,0 0-17-15,0 0 17 0,4 2-16 0,3 1 16 16,-7-3-4-16,0 0 4 0,12 4-4 0,5 1 4 0,-17-5-4 15,0 0 4-15,27 7-3 0,6-1 3 0,-33-6 0 16,0 0 0-16,35 6 0 0,5 0 0 0,-40-6-5 16,0 0 5-16,40 4-4 0,0 1 4 0,-40-5-116 15,0 0 116-15,43 5-115 0,3 5 115 0,-46-10-92 16,0 0 92-16,27-10-91 0,-11-10 91 0,28-10-416 16</inkml:trace>
  <inkml:trace contextRef="#ctx0" brushRef="#br0" timeOffset="46101.34">9024 6664 135 0,'0'0'0'0,"7"4"0"16,4-3 0-16,-8 1 73 0,-3-2-73 0,0 0 74 15,4 0-74-15,-4 0 68 0,-4 0-68 0,4 0 69 16,0 0-69-16,0 0 78 0,-3 0-78 0,3 0 79 16,0 0-79-16,0 0 74 0,-6 0-74 0,6 0 75 15,-3-2-75-15,3 2 61 0,-2-1-61 0,2 1 62 16,0 0-62-16,0 0 59 0,0 0-59 0,0 0 59 15,0 0-59-15,0 0 40 0,-3-4-40 0,3 4 40 16,0 0-40-16,0 0 41 0,0 4-41 0,0-4 41 16,0 0-41-16,0 0 34 0,0 0-34 0,0 0 35 15,0 0-35-15,0 0 38 0,0 0-38 0,0 0 39 0,0 0-39 16,0 0 33-16,0 0-33 0,0 0 34 16,0 0-34-16,0 0-40 0,0 0 40 0,0 0-40 15,0 0 40-15,0 0-45 0,0 0 45 0,0 0-44 0,0 0 44 0,0 0-37 16,0 0 37-16,0 0-36 0,0 0 36 15,0 0-20-15,0 0 20 0,0 0-20 0,0 0 20 0,0 0-29 16,0 0 29-16,0 0-29 0,0 0 29 0,0 0-12 16,0 0 12-16,0 0-12 0,0 0 12 0,0 0-5 15,0 0 5-15,0 0-5 0,0 0 5 0,0 0-1 16,0 0 1-16,0 0-1 0,3 1 1 0,2 1 0 16,-1 0 0-16,-2 1 0 0,1-3 0 0,1 0 2 15,-3 0-2-15,-1 0 3 0,7 3-3 0,-7-3 2 0,4 2-2 16,-4-2 3-16,5 2-3 0,-5-2 2 15,3 5-2-15,-3-5 2 0,2 0-2 0,-2 0 1 0,0 0-1 16,0 0 2-16,7 0-2 0,-7 0 3 0,0 0-3 0,2 0 4 16,5 0-4-16,-7 0 5 0,0 0-5 15,3 3 6-15,6-3-6 0,-9 0 3 0,0 0-3 0,5 2 3 16,4 0-3-16,-9-2 2 0,0 0-2 16,5 2 2-16,2 1-2 0,-7-3 0 0,0 0 0 0,5 0 0 15,2 3 0-15,-7-3 1 0,0 0-1 0,6 0 1 16,-3 4-1-16,-3-4 1 0,0 0-1 0,2 0 1 15,5 2-1-15,-7-2 7 0,0 0-7 0,2 1 8 16,5 1-8-16,-7-2 8 0,0 0-8 0,3 3 9 16,2-3-9-16,-5 0 3 0,0 0-3 0,5 4 4 15,2-2-4-15,-7-2 2 0,0 0-2 0,9 3 3 0,0 0-3 16,-9-3 1-16,0 0-1 0,9 4 2 16,-1-2-2-16,-8-2 1 0,0 0-1 0,9 1 1 0,3-1-1 15,-12 0 3-15,0 0-3 0,9 2 3 0,-2-2-3 16,-7 0 2-16,0 0-2 0,9 3 2 0,-1-3-2 0,-8 0 10 15,0 0-10-15,5 0 10 0,2 0-10 0,-7 0 3 16,0 0-3-16,6 0 4 0,-1 0-4 16,-5 0 0-16,0 0 0 0,7 0 1 0,-5 0-1 0,-2 0 0 15,0 0 0-15,3 0 0 0,1 4 0 0,-4-4-1 16,0 0 1-16,5 0 0 0,-2 3 0 0,-3-3-50 16,0 0 50-16,4 4-50 0,1 4 50 0,-5-8-173 15,0 0 173-15,5 9-172 0,2 6 172 0,2 9-389 16</inkml:trace>
  <inkml:trace contextRef="#ctx0" brushRef="#br0" timeOffset="123138.229">13501 529 124 0,'0'0'0'0,"0"0"33"16,0 0-33-16,0 0 33 0,0 0-33 0,0 0 48 0,0 0-48 16,0 0 49-16,0 19-49 0,0-19 47 0,0 0-47 15,0 16 48-15,0 1-48 0,0-17 48 16,0 0-48-16,0 22 49 0,4 5-49 0,-4-27 54 16,0 0-54-16,2 33 54 0,5 1-54 0,-4 6 43 0,2-1-43 0,-1-6 44 15,-2-3-44-15,-2-30 36 0,0 0-36 16,6 55 37-16,-2 12-37 0,1 5 15 0,4 5-15 0,-2 14 16 15,2 8-16-15,-1-1 31 0,3 1-31 0,-4-10 31 16,-4-5-31-16,-3-84 27 0,0 0-27 0,9 110 27 16,1 17-27-16,-10-127 23 0,0 0-23 0,16 125 24 15,-2 5-24-15,-14-130 26 0,0 0-26 0,17 125 26 16,4-2-26-16,-21-123 14 0,0 0-14 0,25 119 15 16,1-1-15-16,-26-118 46 0,0 0-46 0,21 113 47 15,0-7-47-15,-21-106 22 0,0 0-22 0,12 94 23 16,0-6-23-16,-12-88 41 0,0 0-41 0,7 78 42 15,-4-2-42-15,-3-76 15 0,0 0-15 0,4 70 15 16,-1-3-15-16,-3-67 43 0,0 0-43 0,0 51 43 16,-3-11-43-16,3-40 13 0,0 0-13 0,-4 27 13 15,1-8-13-15,3-19 21 0,0 0-21 0,-2 15 21 0,-1-6-21 16,3-9 15-16,0 0-15 0,-2 8 15 0,0-1-15 16,2-7 9-16,0 0-9 0,-1 5 10 0,1-1-10 0,0-4-1 15,0 0 1-15,0 3-1 0,0 1 1 16,0-4-101-16,0 0 101 0,-6-7-101 0,-4-5 101 0,10 12-152 15,0 0 152-15,-12-39-151 0,-2-16 151 0,-12-36-629 16</inkml:trace>
  <inkml:trace contextRef="#ctx0" brushRef="#br0" timeOffset="124178.565">11494 1682 315 0,'7'0'0'0,"-7"0"29"0,0 0-29 0,0 0 29 15,-8 0-29-15,8 0 59 0,0 0-59 0,-4 0 59 16,1 0-59-16,3 0 40 0,0 0-40 0,0 0 40 16,-4 0-40-16,4 0 23 0,0 0-23 0,0 0 24 15,0 0-24-15,0 0 11 0,0 0-11 0,0 0 11 16,4-3-11-16,-4 3 18 0,0 0-18 0,3 0 19 15,6-2-19-15,-9 2 14 0,0 0-14 0,9 0 15 16,6 0-15-16,3 2 34 0,-1 1-34 0,1 1 34 0,3-4-34 16,-21 0 10-16,0 0-10 0,29-4 11 0,1 1-11 15,-4 1 48-15,0-5-48 0,2 7 48 0,-5-3-48 16,-23 3 14-16,0 0-14 0,36 0 15 0,4 0-15 16,-40 0 13-16,0 0-13 0,51 3 13 0,11-3-13 15,-11 4 40-15,1-1-40 0,-3 2 41 0,-2 2-41 0,-47-7 11 16,0 0-11-16,59 5 11 0,9 2-11 0,-7 2 13 15,2-1-13-15,-11-1 13 0,-1-3-13 0,-51-4 26 16,0 0-26-16,82 5 26 0,19-2-26 16,-13 4 6-16,1-2-6 0,-17 2 6 0,-11-2-6 0,-61-5 4 15,0 0-4-15,85 0 5 0,13-5-5 0,-11 5 7 16,-5 0-7-16,-8 0 7 0,-9-3-7 0,-65 3 7 0,0 0-7 16,91-4 7-16,13-1-7 0,-15 2 32 0,-7-1-32 15,-6 4 33-15,-1 7-33 0,-75-7 4 0,0 0-4 0,98 0 4 16,17 0-4-16,-115 0 17 0,0 0-17 0,120-3 17 15,9-1-17-15,-129 4 4 0,0 0-4 0,124-3 4 16,3 1-4-16,-127 2 21 0,0 0-21 0,124-3 21 16,-2-1-21-16,-20 4 13 0,-18 4-13 0,-14-1 14 15,-16 2-14-15,-6 2 26 0,-6-2-26 0,-9-1 26 16,-8-1-26-16,-25-3 3 0,0 0-3 0,35 5 3 16,-1-1-3-16,-34-4 7 0,0 0-7 0,37 6 7 15,0 3-7-15,-6 0 33 0,-3 1-33 0,-7-5 33 16,-6 2-33-16,-1-6-1 0,-3 3 1 0,-1-1-1 15,2 1 1-15,-12-4-1 0,0 0 1 0,9 5 0 16,0-2 0-16,-9-3-70 0,0 0 70 0,7 4-70 16,-2-4 70-16,-5 0-150 0,0 0 150 0,-9 0-149 0,-12-4 149 15,-12 1-695-15</inkml:trace>
  <inkml:trace contextRef="#ctx0" brushRef="#br0" timeOffset="135659.667">13491 1112 135 0,'0'0'0'0,"0"0"16"0,0 0-16 0,-2 19 17 15,0 8-17-15,2-27 30 0,0 0-30 0,-3 24 30 16,3 3-30-16,-4-6 20 0,3-2-20 0,-1-7 20 16,2-9-20-16,0 2 18 0,0-1-18 0,0-1 18 15,0 1-18-15,0-4 34 0,0 3-34 0,0-3 35 16,0 0-35-16,0 0 35 0,0 0-35 0,0 0 36 15,0 0-36-15,0 0 22 0,0 0-22 0,0 0 23 16,0 0-23-16,0 0 5 0,0 0-5 0,3-7 6 0,4-5-6 16,-7 12 5-16,0 0-5 0,9-19 5 0,3-5-5 15,-12 24 2-15,0 0-2 0,11-30 3 0,-1-3-3 16,-10 33 0-16,0 0 0 0,11-36 0 0,1 2 0 16,-12 34-1-16,0 0 1 0,9-31-1 0,-4 5 1 0,-5 26-2 15,0 0 2-15,3-22-1 0,1 7 1 16,-4 15-5-16,0 0 5 0,0-16-5 0,0 8 5 0,0 8-13 15,0 0 13-15,0-6-12 0,0 6 12 16,0 0-34-16,0 0 34 0,0-3-33 0,-4 0 33 0,4 3-10 16,0 0 10-16,0 0-10 0,-1-4 10 0,1 4-6 0,0 0 6 15,0 0-6-15,0 0 6 0,0 0 0 0,0 0 0 16,0 0 0-16,0 0 0 0,0 0 1 31,0 0-1-31,0 0 2 0,5 0-2 0,-5 0 29 0,2 0 19 16,-2 0-48-16,0 0 20 0,0 0-20 0,0 0 27 0,0 0-27 15,0 0 27-15,0 0-27 0,0 0 22 0,0 0-22 16,0 0 22-16,0 0-22 0,0 0 34 0,0 0-34 0,0 0 35 16,0 0-35-16,0 0 12 0,0 0-12 0,0 0 12 15,0 0-12-15,0 0 36 0,0 0-36 0,0 0 37 16,0 0-37-16,0 0 19 0,0 0-19 0,1 4 20 16,1 2-20-16,-2-6 18 0,0 0-18 0,4 12 18 15,4 6-18-15,-8-18 27 0,0 0-27 0,4 22 27 16,1 2-27-16,-5-24 20 0,0 0-20 0,3 20 20 15,-1-1-20-15,-2-19 40 0,0 0-40 0,2 16 41 16,0-4-41-16,-2-12 32 0,0 0-32 0,0 8 32 0,0-1-32 16,0-7 32-16,0 0-32 0,0 5 33 15,0-1-33-15,0-4 32 0,0 0-32 0,0 3 32 0,0 1-32 0,0-4 32 16,0 0-32-16,-4 0 32 0,2-4-32 16,2 4 22-16,0 0-22 0,-8-3 22 0,-1-6-22 15,9 9 18-15,0 0-18 0,-10-3 18 0,-1-6-18 16,11 9 18-16,0 0-18 0,-9-7 18 0,-3-1-18 0,12 8 15 15,0 0-15-15,-9-7 15 0,3 2-15 0,6 5 9 16,0 0-9-16,-6-4 10 0,1 1-10 0,5 3 16 16,0 0-16-16,-3-4 17 0,3 4-17 0,0 0 14 15,0 0-14-15,0 0 15 0,0 4-15 0,0-4 15 16,0 0-15-16,0 0 16 0,-4 7-16 0,4-7-72 16,0 0 72-16,-2 1-72 0,1 3 72 0,1-4-72 15,0 0 72-15,0 0-71 0,-2 3 71 0,2-3-57 0,0 0 57 16,0 0-57-16,-5 0 57 0,5 0-44 0,0 0 44 15,0 0-43-15,-4 0 43 0,4 0-36 0,0 0 36 0,0 0-36 16,-3 0 36-16,3 0-15 0,0 0 15 0,0 0-14 16,0 0 14-16,0 0-20 0,0 0 20 0,0 0-20 15,0 0 20-15,0 0-34 0,0 0 34 0,0 0-33 16,-4 4 33-16,4-4-5 0,0 0 5 0,0 0-5 16,-2 5 5-16,2-5-27 0,0 0 27 0,0 0-27 15,0 3 27-15,0-3-13 0,0 0 13 0,0 0-12 16,2 4 12-16,-2-4-46 0,0 0 46 0,7 0-46 15,2 0 46-15,-9 0-72 0,0 0 72 0,9-4-72 16,5-3 72-16,-14 7-92 0,0 0 92 0,12-8-91 0,0-1 91 16,12-10-143-16</inkml:trace>
  <inkml:trace contextRef="#ctx0" brushRef="#br0" timeOffset="135941.383">13658 997 124 0,'0'0'0'0,"0"0"14"0,0 0-14 16,-3-3 15-16,-3-3-15 0,6 6 30 0,0 0-30 15,-5-3 30-15,2 0-30 0,3 3 0 0,0 0 0 16,0-6 1-16,0 3-1 0,0 3-2 0,0 0 2 0,0 0-1 16,0-3 1-16,0 3-27 0,0 0 27 0,0 0-27 15,3 0 27-15,-3 0-7 0,0 0 7 0,0 0-6 16,5-4 6-16,-1 2-47 0</inkml:trace>
  <inkml:trace contextRef="#ctx0" brushRef="#br0" timeOffset="136632.99">13627 1000 91 0,'0'0'0'0,"0"0"1"0,0 0-1 15,0 0 2-15,7-6-2 0,-7 6 10 0,0 0-10 0,2-2 11 16,-1-2-11-16,-1 4 15 0,0 0-15 0,0 0 16 16,4-3-16-16,-4 3 4 0,0 0-4 0,0 0 4 15,0 0-4-15,0 0 7 0,0 0-7 0,0 0 8 16,0 0-8-16,0 0 7 0,0 0-7 0,0 0 8 0,0 0-8 16,0 0 3-16,0 0-3 0,0 0 3 0,0 3-3 0,0-3 12 15,0 0-12-15,0 0 12 0,0 6-12 0,0-6 14 16,0 0-14-16,0 3 15 0,1 0-15 15,-1-3 24-15,0 0-24 0,0 4 25 0,2-4-25 0,-2 0 37 16,0 0-37-16,0 0 38 0,0 5-38 0,0-5 21 16,0 0-21-16,0 0 21 0,-3 3-21 0,3-3 41 15,0 0-41-15,0 0 42 0,-4 4-42 0,4-4 33 16,0 0-33-16,-1 5 33 0,-1-5-33 0,2 0 7 0,0 0-7 16,-2 3 8-16,2 1-8 0,0-4 12 15,0 0-12-15,-3 5 13 0,-1 2-13 0,4-7 3 16,0 0-3-16,-2 8 4 0,2 4-4 0,0-12 6 15,0 0-6-15,2 19 7 0,2-2-7 0,-4-17 0 0,0 0 0 16,3 23 1-16,1-3-1 0,-4-20 0 0,0 0 0 16,5 23 1-16,-5 4-1 0,0-27 0 0,0 0 0 15,0 27 0-15,0-1 0 0,0-26 1 0,0 0-1 16,0 34 2-16,-5 6-2 0,5-40 18 0,0 0-18 0,-2 39 18 16,2 0-18-16,0-39 22 0,0 0-22 0,3 43 23 15,4 2-23-15,-7-45 15 0,0 0-15 0,11 43 15 16,1-4-15-16,-12-39 10 0,0 0-10 0,12 34 11 15,-3-1-11-15,-9-33 17 0,0 0-17 0,7 24 17 16,-2-5-17-16,-5-19 14 0,0 0-14 0,3 19 15 16,3-7-15-16,-6-12 39 0,0 0-39 0,0 8 40 15,0-3-40-15,0-5 36 0,0 0-36 0,0 7 37 0,0-7-37 16,0 0 44-16,0 0-44 0,-6 4 45 0,3-4-45 16,3 0 35-16,0 0-35 0,-5 0 36 0,1 0-36 15,4 0 25-15,0 0-25 0,-7-4 26 0,2 4-26 0,5 0 4 16,0 0-4-16,-9-3 5 0,4-1-5 0,5 4 9 15,0 0-9-15,-3-1 9 0,-1 1-9 16,4 0 3-16,0 0-3 0,0 0 4 0,-3-4-4 0,3 4 0 16,0 0 0-16,0 0 0 0,0 0 0 0,0 0-3 15,0 0 3-15,0 0-3 0,0 0 3 0,0 0-3 16,0 0 3-16,0 0-3 0,0 0 3 0,0 0-13 16,0 0 13-1,0 0-12-15,0 0 12 16,0 0-45-16,0 0 45 0,0 0-131 0,0 0 44 0,0 0 87 0,0 0-107 0,0 0 107 15,0 0-498-15,0 0 498 0</inkml:trace>
  <inkml:trace contextRef="#ctx0" brushRef="#br0" timeOffset="137172.228">13709 1765 91 0,'0'0'0'0</inkml:trace>
  <inkml:trace contextRef="#ctx0" brushRef="#br0" timeOffset="137924.008">13641 1777 169 0,'0'0'0'0,"0"0"54"15,0 0-54-15,5 0 55 0,5 0-55 0,-10 0 44 16,0 0-44-16,6-4 44 0,-1 2-44 0,-5 2 43 16,0 0-43-16,0 0 44 0,3 0-44 0,-3 0 28 15,0 0-28-15,0 0 28 0,0 0-28 0,0 0 34 16,0 0-34-16,0 0 34 0,-5 0-34 0,5 0 7 0,0 0-7 15,-3 0 7-15,-1 0-7 0,4 0 36 0,0 0-36 0,-3 2 36 16,1 2-36-16,-2-4 27 0,-3 0-27 0,6 0 27 16,-3 0-27-16,1 0 23 0,1 3-23 15,2-3 24-15,-3 0-24 0,3 0 35 0,0 0-35 0,0 0 35 16,0 0-35-16,0 0 12 0,0 0-12 0,0 0 13 16,0 0-13-16,0 0 30 0,0 0-30 0,0 0 30 15,-4 3-30-15,4-3 11 0,0 0-11 0,0 0 11 16,0 6-11-16,0-6 36 0,0 0-36 0,0 0 36 15,4 3-36-15,-4-3 28 0,0 0-28 0,3 0 28 16,2 3-28-16,-5-3 15 0,0 0-15 0,9 0 15 16,3 0-15-16,-12 0 6 0,0 0-6 0,14 4 6 15,5-3-6-15,-19-1 1 0,0 0-1 0,18 4 1 16,-1-1-1-16,-17-3 0 0,0 0 0 0,21 0 0 16,3 4 0-16,-24-4 0 0,0 0 0 0,27 0 0 15,-1 5 0-15,-26-5 5 0,0 0-5 0,29 0 6 0,4 0-6 16,-33 0 15-16,0 0-15 0,35 0 15 15,2 0-15-15,-37 0 15 0,0 0-15 0,36-4 16 0,3 3-16 0,-39 1 9 16,0 0-9-16,40-4 10 0,0 1-10 0,-40 3 9 16,0 0-9-16,40-5 10 0,-2 1-10 0,-38 4 15 15,0 0-15-15,39-6 15 0,-3 0-15 0,-4 0 8 16,-3 0-8-16,-3 3 8 0,-8 0-8 0,3-1 9 16,-4-1-9-16,-1 2 9 0,-2 3-9 0,0 0 15 15,1 0-15-15,-3 0 15 0,-3 0-15 0,-9 0 3 16,0 0-3-16,18 3 4 0,-1 2-4 0,-17-5 0 15,0 0 0-15,16 4 1 0,1 2-1 0,-17-6-1 0,0 0 1 16,11 6 0-16,-1 0 0 0,-10-6-3 16,0 0 3-16,9 6-3 0,-4 0 3 0,-5-6-3 0,0 0 3 15,3 4-3-15,1 1 3 0,-4-5-6 0,0 0 6 0,2 3-5 16,1 1 5-16,-3-4-32 0,0 0 32 0,0 0-32 16,0-7 32-16,0 7-45 0,0 0 45 0,0-9-44 15,-3-3 44-15,3 12-68 0,0 0 68 0,-4-15-68 16,-1-4 68-16,5 19-98 0,0 0 98 0,-5-20-98 15,-7-4 98-15,12 24-95 0,0 0 95 0,-9-19-94 32,2-2 94-32,7 21-97 0,0 0 97 15,-7-15-97-15,-5-8-74 0,8 18 171 0,-5-14-116 0</inkml:trace>
  <inkml:trace contextRef="#ctx0" brushRef="#br0" timeOffset="138473.135">14482 1639 102 0,'0'0'0'0,"0"0"58"0,0 0-58 0,-2-5 59 0,-1-3-59 16,3 8 69-16,0 0-69 0,-5-7 70 0,1-2-70 0,4 9 60 15,0 0-60-15,-7-7 60 0,0 4-60 0,7 3 42 16,0 0-42-16,-7-2 43 0,0-1-43 0,7 3 31 16,0 0-31-16,-7 0 31 0,4-4-31 15,3 4 32-15,0 0-32 0,-7 0 33 0,2 0-33 0,5 0 6 16,0 0-6-16,-4 0 7 0,2-3-7 0,2 3 28 0,0 0-28 15,0 0 28-15,0 0-28 0,0 0 12 0,0 0-12 16,0 0 12-16,6 0-12 0,-6 0 18 16,0 0-18-16,7 3 18 0,1 1-18 0,-8-4 8 0,0 0-8 15,11 5 9-15,-1 5-9 0,1-1 16 0,1 6-16 0,-5-3 17 16,0-3-17-16,-7-9 8 0,0 0-8 0,7 12 8 16,2-2-8-16,-9-10 15 0,0 0-15 15,8 12 16-15,-1-3-16 0,-7-9 15 0,0 0-15 16,7 8 15-16,0-1-15 0,-7-7 25 0,0 0-25 0,5 9 26 15,2-6-26-15,-7-3 12 0,0 0-12 0,2 7 13 16,0-5-13-16,-2-2 18 0,0 0-18 0,2 3 19 16,1 1-19-16,-3-4 3 0,0 0-3 0,0 0 4 15,2 0-4-15,-2 0 13 0,0 0-13 0,0 0 14 16,0 0-14-16,0 0 33 0,0 0-33 0,0 0 33 16,0 0-33-16,0 0 17 0,0 0-17 0,-2 3 17 15,2 2-17-15,-7-1 30 0,2 2-30 0,0-4 30 0,3 2-30 16,2-4 42-16,-2 3-42 0,-12 6 42 0,-1 3-42 15,15-12 15-15,0 0-15 0,-18 11 15 0,1 5-15 16,17-16 22-16,0 0-22 0,-12 12 22 0,-4 3-22 0,16-15 15 16,0 0-15-16,-12 16 15 15,1-4-15-15,11-12-4 0,0 0 4 0,-9 12-3 0,6-4 3 16,3-8-77-16,0 0 77 0,-7 11-76 0,5-3 76 0,2-8-118 16,0 0 118-16,-3 7-117 0,1 2 117 0,-1 3-696 15</inkml:trace>
  <inkml:trace contextRef="#ctx0" brushRef="#br0" timeOffset="155491.517">24912 6027 124 0,'0'0'0'0,"0"0"0"0,0 0 0 0,0 0 72 16,0 0-72-16,0 0 72 0,0 0-72 0,0 0 62 15,0 0-62-15,0 0 63 0,0 0-63 0,0 0 60 0,0 0-60 16,0 0 60-16,0 0-60 0,0 0 42 0,0 0-42 15,0 0 42-15,0 0-42 0,0 0 41 0,0 0-41 16,0 0 42-16,0 0-42 0,0 0 45 0,0 0-45 0,0 0 46 16,0 0-46-16,0 0 35 0,0 0-35 15,0 0 36-15,0 0-36 0,0 0 39 0,0 0-39 0,0 0 40 16,0 0-40-16,0 0 25 0,0 0-25 0,0 0 26 16,0 0-26-16,0 0 17 0,0 0-17 0,0 0 17 15,0 0-17-15,0 0 18 0,0 0-18 0,0 0 19 16,0 0-19-16,0 0 15 0,0 0-15 0,0 0 15 15,0 0-15-15,0 0 26 0,0 0-26 0,0 0 26 16,0 0-26-16,0 0 30 0,0 0-30 0,0 0 30 16,30 12-30-16,-30-12 7 0,0 0-7 0,19 7 7 15,9 5-7-15,-28-12 18 0,0 0-18 0,29 8 19 16,5-1-19-16,-34-7 3 0,0 0-3 0,31 5 4 16,0-1-4-16,-31-4 7 0,0 0-7 0,26 3 7 15,-5-3-7-15,-21 0 22 0,0 0-22 0,23 2 23 16,-2-2-23-16,-21 0 20 0,0 0-20 0,16 1 20 0,-3-1-20 15,-13 0 9-15,0 0-9 0,11 0 10 0,-2-1-10 16,-9 1 27-16,0 0-27 0,7-2 27 0,0 2-27 0,-7 0 2 16,0 0-2-16,7-3 2 0,-2 3-2 0,-5 0 21 15,0 0-21-15,7 0 21 0,0 0-21 0,-7 0 22 16,0 0-22-16,5 0 22 0,-2 0-22 0,-3 0 8 16,0 0-8-16,4 0 8 0,1 0-8 15,-5 0 27-15,0 0-27 0,4 0 27 0,-3 0-27 0,-1 0 6 16,0 0-6-16,0 0 6 0,4 0-6 0,-4 0 0 0,0 0 0 15,0 0 0-15,0 0 0 0,0 0-9 16,0 0 9-16,0 0-8 0,0 0 8 0,0 0-47 16,0 0 47-16,0 0-46 0,0 0 46 0,0 0-61 0,0 0 61 0,0 0-60 15,0 0 60-15,0 0-73 0,0 0 73 0,0 0-73 16,5-4 73-16,-5 4-72 0,0 0 72 0,7-3-72 16,2-1 72-16,-9 4-101 0,0 0 101 0,10-1-101 15,1 1 101-15,-11 0-101 0,0 0 101 0,10 0-100 16,1 1 100-16,9 3-413 0</inkml:trace>
  <inkml:trace contextRef="#ctx0" brushRef="#br0" timeOffset="170193.19">2068 7498 91 0,'0'0'0'0,"-9"-15"0"0,-3-16 0 0,12 31 34 0,0 0-34 0,0 0 35 16,3 12-35-16,-3-12 47 0,0 0-47 15,6 10 48-15,-3 2-48 0,-3-12 52 0,0 0-52 0,9 6 53 16,-4 0-53-16,-5-6 55 0,0 0-55 0,12 0 56 16,1 0-56-16,-13 0 45 0,0 0-45 15,13-6 45-15,7-3-45 0,-20 9 30 0,0 0-30 0,17-15 30 16,0-4-30-16,-17 19 16 0,0 0-16 0,18-17 17 16,-2-6-17-16,-16 23 35 0,0 0-35 0,8-17 36 15,1-5-36-15,-9 22 28 0,0 0-28 0,5-21 28 16,-1 1-28-16,-4 20 33 0,0 0-33 0,0-16 33 15,0 4-33-15,0 12 7 0,0 0-7 0,0-12 8 16,3 6-8-16,-3 6-6 0,0 0 6 0,0-6-6 16,0 5 6-16,0 1-90 0,0 0 90 0,2 13-90 0,5 13 90 15,-7-26-105-15,0 0 105 0,2 38-104 0,5 6 104 16,1 39-260-16</inkml:trace>
  <inkml:trace contextRef="#ctx0" brushRef="#br0" timeOffset="196623.22">6822 5914 147 0,'0'0'0'0,"4"1"0"15,1 5 0-15,-5-6 74 0,0 0-74 0,3 0 74 16,1 0-74-16,-4 0 53 0,0 0-53 0,0 0 53 15,0-4-53-15,0 4 29 0,0 0-29 0,0 0 29 16,3-3-29-16,-3 3 18 0,0 0-18 0,0 0 19 16,6-2-19-16,-6 2 17 0,0 0-17 0,0 0 17 15,0 0-17-15,0 0 34 0,0 0-34 0,0 0 34 16,3 0-34-16,-3 0 18 0,0 0-18 0,5-3 18 16,4-1-18-16,-9 4 29 0,0 0-29 0,7-5 29 15,7 2-29-15,-14 3 12 0,0 0-12 0,14 0 13 16,5 3-13-16,-19-3 19 0,0 0-19 0,21 5 20 0,1 2-20 15,-22-7 23-15,0 0-23 0,25 9 24 0,4-3-24 16,-29-6 38-16,0 0-38 0,27 9 38 0,2 0-38 16,-29-9 37-16,0 0-37 0,30 3 37 15,-4 0-37-15,-26-3 39 0,0 0-39 0,24 2 39 0,3 0-39 0,-27-2 34 16,0 0-34-16,26 0 35 0,3-2-35 0,-29 2 33 16,0 0-33-16,30 0 34 0,3 2-34 0,-33-2 32 15,0 0-32-15,31 2 32 0,2 1-32 0,-33-3 32 16,0 0-32-16,34 0 32 0,0 3-32 0,-34-3 22 0,0 0-22 15,33 0 22-15,2 4-22 0,-35-4 46 0,0 0-46 16,30 5 47-16,0-5-47 0,-30 0 33 16,0 0-33-16,29 0 34 0,1-5-34 0,-30 5 24 0,0 0-24 15,33-7 25-15,2-2-25 0,-35 9 17 16,0 0-17-16,38-12 17 0,4-1-17 0,-42 13 5 0,0 0-5 31,42-11 5-31,-4 1-5 0,-38 10-4 0,0 0 4 16,68-12-20-16,-68 12 20 0,26-5-15 0,-3 3 15 0,-23 2-27 0,0 0 27 0,19 0-27 15,-2 0 27-15,-17 0-3 0,0 0 3 0,18 2-3 16,-6 0 3-16,-12-2-13 0,0 0 13 0,9 3-13 16,-4-3 13-16,-5 0-9 0,0 0 9 0,7 4-9 15,-5-4 9-15,-2 0-1 0,0 0 1 0,3 0-1 16,1 0 1-16,-4 0-15 0,0 0 15 0,0 0-14 16,0 0 14-16,0 0-44 0,0 0 44 0,0 0-43 15,0 0 43-15,0 0-144 0,0 0 144 0,0 0-143 0,0 0 143 16,0 0-130-16,0 0 130 0,0 0-130 0,0 0 130 15,0 0-496-15</inkml:trace>
  <inkml:trace contextRef="#ctx0" brushRef="#br0" timeOffset="198527.226">9414 6722 91 0,'0'0'0'0,"7"-1"0"16,4-5 0-16,-2 3 34 0,-1 1-34 0,1-1 35 15,1-1-35-15,-10 4 41 0,0 0-41 0,14-8 42 16,7 1-42-16,-21 7 18 0,0 0-18 0,30-5 18 15,8 1-18-15,-38 4 7 0,0 0-7 0,44 0 8 16,10 4-8-16,43 1-163 0</inkml:trace>
  <inkml:trace contextRef="#ctx0" brushRef="#br0" timeOffset="201128.857">27741 8069 124 0,'0'0'0'0,"0"0"0"16,0 0 0-16,0 0 44 0,0 0-44 0,0 0 44 16,0 0-44-16,0 0 56 0,0 0-56 0,0 0 57 15,0 0-57-15,0 0 45 0,0 0-45 0,0 0 45 16,0 0-45-16,0 0 21 0,0 0-21 0,0 0 21 15,0 0-21-15,0 0 21 0,0 0-21 0,0 0 21 16,0 0-21-16,0 0 15 0,0 0-15 0,0 0 15 16,0 0-15-16,0 0 4 0,0 0-4 0,0 0 5 15,0 0-5-15,0 0 13 0,0 0-13 0,0 0 14 16,0 0-14-16,0 0 3 0,0 0-3 0,0 0 4 16,0 0-4-16,0 0 12 0,0 0-12 0,0 0 13 0,0 0-13 15,0 0 8-15,0 0-8 0,0 0 9 0,0 0-9 16,0 0 15-16,0 0-15 0,0 0 15 0,0 0-15 0,0 0 23 15,0 0-23-15,0 0 24 0,0 0-24 0,0 0 3 16,0 0-3-16,0 0 3 0,0 0-3 0,0 0 3 16,0 0-3-16,0 0 3 0,0 0-3 0,0 0-1 15,0 0 1-15,0 0 0 0,0 0 0 0,0 0 0 16,0 0 0-16,0 0 0 0,0 0 0 0,0 0-1 16,0 0 1-16,0 0-1 0,0 0 1 0,0 0 0 15,0 0 0-15,0 0 0 0,0 0 0 0,0 0 0 0,0 0 0 16,0 0 0-16,0 0 0 0,0 0-1 0,0 0 1 15,0 0 0-15,0 0 0 0,0 0-1 0,0 0 1 0,0 0 0 16,0 0 0-16,0 0-4 0,0 0 4 16,0 0-3-16,0 0 3 0,0 0-1 0,0 0 1 15,0 0 0-15,0 0 0 0,0 0 2 0,0 0-2 0,0 0 3 16,0 0-3-16,0 0 21 0,0 0-21 0,0 0 21 16,0 0-21-16,0 0 23 0,0 0-23 0,0 0 24 15,0 0-24-15,0 0 23 0,0 0-23 0,0 0 24 16,0 0-24-16,0 0 34 0,0 0-34 0,0 0 34 15,20 5-34-15,-20-5 6 0,0 0-6 0,12 3 6 16,0-3-6-16,-12 0 28 0,0 0-28 0,12 4 28 16,-1-4-28-16,-11 0 29 0,0 0-29 0,10 0 29 15,-1 0-29-15,-9 0 21 0,0 0-21 0,12 0 21 16,0 0-21-16,-1 0 18 0,-1 2-18 0,-3-2 18 0,0 0-18 16,-7 0 18-16,0 0-18 0,7 0 18 0,0 0-18 15,-7 0 3-15,0 0-3 0,7 0 4 0,0 1-4 16,-7-1 22-16,0 0-22 0,9 2 22 15,-1-2-22-15,-8 0 37 0,0 0-37 0,11 3 37 0,3-3-37 0,-14 0 2 16,0 0-2-16,14 0 2 0,1 4-2 16,-15-4 16-16,0 0-16 0,16 0 17 0,1 0-17 0,-17 0 15 15,0 0-15-15,18 0 15 0,-1 0-15 0,-17 0 3 16,0 0-3-16,18 3 4 0,1-3-4 0,-19 0 7 16,0 0-7-16,17 0 8 0,1-3-8 0,-18 3 13 15,0 0-13-15,17 0 14 0,2 0-14 0,-19 0 8 0,0 0-8 16,23 0 9-16,1-4-9 0,-24 4 9 15,0 0-9-15,26 0 9 0,1 0-9 0,-5 0 33 16,-1-3-33-16,-5 1 33 0,-4 1-33 0,-12 1 1 0,0 0-1 16,16-2 1-16,3 2-1 0,-19 0 12 0,0 0-12 15,19-4 13-15,2 1-13 0,-21 3 9 0,0 0-9 0,21-3 9 16,1 1-9-16,-4-2 8 0,-2 4-8 16,-1 0 9-16,-1 0-9 0,0 0 1 0,-2 4-1 0,0-4 1 15,1-4-1-15,-13 4 0 0,0 0 0 16,17 0 1-16,6-3-1 15,-23 3 2-15,0 0-2 16,26-2 3-16,5 1-3 0,2-1 10 0,4 0-10 0,-6 2 0 0,-3 0 0 16,-2-2 1-16,-3 2-1 0,-2 0 2 0,-2 0-2 0,-3 0 3 15,-2-3-3-15,0 3 1 0,-2 0-1 0,0 0 2 16,2 0-2-16,-14 0 4 0,0 0-4 0,17 0 5 16,6 3-5-16,-23-3 0 0,0 0 0 0,24 0 1 15,2 2-1-15,-26-2 2 0,0 0-2 0,28 2 2 0,2-2-2 16,-30 0 5-16,0 0-5 0,28 2 5 0,0-1-5 15,-2 1 2-15,-2 1-2 0,-8 1 3 0,-6-4-3 0,3 2 18 16,-1-1-18-16,0 1 19 0,0 1-19 16,-12-3 7-16,0 0-7 0,14 0 8 0,0 0-8 0,-14 0 4 15,0 0-4-15,17 0 5 0,3 0-5 0,-20 0 13 16,0 0-13-16,17 0 13 0,0-3-13 0,-1 1 3 16,-2 1-3-16,-3-1 4 0,-3 2-4 0,1 0 6 15,1 0-6-15,-1 0 6 0,-2 0-6 0,-7 0 13 16,0 0-13-16,11 0 14 0,2 0-14 0,-13 0 3 15,0 0-3-15,13 0 4 0,1 0-4 0,-14 0 7 0,0 0-7 16,12 0 7-16,0 0-7 0,-12 0 3 0,0 0-3 16,12 0 3-16,-1 2-3 0,-11-2 0 0,0 0 0 15,8 0 0-15,-2 0 0 0,-6 0 5 0,0 0-5 0,3 0 5 16,1 0-5-16,-4 0 0 0,0 0 0 0,0 0 0 16,3 0 0-16,-3 0-30 0,0 0 30 0,0 0-30 15,0 0 30-15,0 0-109 0,0 0 109 0,0 0-108 16,0 0 108-16,0 0-178 0,0 0 178 0,0 0-178 15,0 0 178-15,0 0-748 0</inkml:trace>
  <inkml:trace contextRef="#ctx0" brushRef="#br0" timeOffset="201379.597">30586 8281 830 0,'0'0'0'0,"-3"-7"0"0,-1-1 0 0,4 8-245 16,0 0 245-16,-1-4-244 0,-1-2 244 0,-2-5-135 15</inkml:trace>
  <inkml:trace contextRef="#ctx0" brushRef="#br0" timeOffset="-198138.233">14620 600 393 0,'0'0'0'0,"0"0"45"0,0 0-45 0,0 0 45 16,7 0-45-16,-7 0-121 0,0 0 121 15,3-4-121-15,1 4 121 0,-1-5-91 0</inkml:trace>
  <inkml:trace contextRef="#ctx0" brushRef="#br0" timeOffset="-197224.541">14634 584 91 0,'0'0'0'0,"0"0"1"0,0 0-1 0,0 0 2 16,0 0-2-16,0 0 35 0,0 0-35 0,0 0 35 15,0 0-35-15,0 0 41 0,0 0-41 0,0 0 41 16,0 0-41-16,0 0 25 0,0 0-25 0,0 0 26 15,0 0-26-15,0 0 28 0,0 0-28 0,0 0 28 16,0 0-28-16,0 0 22 0,0 0-22 0,0 0 23 0,0 0-23 16,0 0 16-16,0 0-16 0,0 0 17 15,0 0-17-15,0 0 10 0,0 0-10 0,0 0 10 0,0 0-10 0,0 0 17 16,0 0-17-16,0 0 17 0,0 0-17 0,0 0 33 16,0 0-33-16,0 0 33 0,0 0-33 0,0 0 10 15,0 0-10-15,0 0 10 0,0 0-10 0,0 0 12 16,0 0-12-16,0 0 13 0,0 0-13 0,0 0 9 15,0 0-9-15,0 0 10 0,3 0-10 0,-3 0 15 16,0 0-15-16,0 0 15 0,5-5-15 0,-5 5 22 16,0 0-22-16,4-3 23 0,-2-1-23 0,-2 4 8 0,0 0-8 15,1-5 8-15,1 2-8 0,-2 3 5 16,0 0-5-16,4-4 5 0,-4 4-5 0,0 0 0 0,0 0 0 16,0 0 1-16,0-5-1 0,0 5 0 15,0 0 0-15,0 0 0 0,0-3 0 0,0 3-3 0,0 0 3 0,0 0-3 16,0-4 3-16,0 4-3 0,0 0 3 0,0 0-3 15,0-7 3-15,0 7 0 0,0 0 0 16,3-5 1-16,2 2-1 0,-5 3-5 0,0 0 5 0,6-5-5 16,1-2 5-16,-7 7-43 0,0 0 43 0,5-9-43 15,2 2 43-15,-7 7-30 0,0 0 30 0,5-8-30 16,-3-1 30-16,-2 9-10 0,0 0 10 0,1-7-9 16,-1-1 9-16,0 8-13 0,0 0 13 0,0-4-13 15,0 1 13-15,0 3-16 0,0 0 16 0,0-5-15 16,-1 5 15-16,1 0-23 0,0 0 23 0,0 0-22 15,-2-4 22-15,2 4-8 0,0 0 8 0,0 0-8 16,-5-3 8-16,5 3-10 0,0 0 10 0,0 0-10 0,-4 0 10 16,4 0-25-16,0 0 25 0,-3 0-24 0,-2 0 24 15,5 0-2-15,0 0 2 0,-4 0-2 16,4 3 2-16,0-3-3 0,0 0 3 0,0 0-2 0,-5 0 2 0,5 0-2 16,0 0 2-16,0 0-1 0,0 0 1 0,0 0 0 15,0 0 0-15,0 0 0 0,-4 4 0 0,4-4 0 16,0 0 0-16,0 0 0 0,-5 0 0 0,5 0 1 15,0 0-1-15,-3 0 2 0,-1 0-2 0,4 0 5 16,0 0-5-16,-3 0 5 0,1 0-5 0,2 0 7 16,0 0-7-16,0 0 7 0,-4 0-7 0,4 0 15 15,0 0-15-15,0 0 15 0,-3 2-15 0,3-2 14 0,0 0-14 16,-5 3 15-16,-4 0-15 0,9-3 15 16,0 0-15-16,-9 4 16 0,-3 1-16 0,12-5 26 0,0 0-26 15,-17 10 26-15,-1-1-26 0,18-9 6 0,0 0-6 16,-19 12 7-16,-4 3-7 0,23-15 40 0,0 0-40 15,-20 12 41-15,-3 4-41 0,23-16 18 0,0 0-18 16,-24 17 19-16,-1 5-19 0,25-22 30 0,0 0-30 0,-21 21 30 16,2-3-30-16,19-18 12 0,0 0-12 0,-16 28 13 15,-1-1-13-15,17-27 19 0,0 0-19 0,-9 28 20 16,1 1-20-16,8-29 14 0,0 0-14 0,0 31 15 16,5 5-15-16,-5-36 16 0,0 0-16 0,8 37 17 15,8 3-17-15,-16-40 4 0,0 0-4 0,19 32 4 16,6-1-4-16,-25-31-10 0,0 0 10 0,24 24-10 15,6-9 10-15,-30-15-103 0,0 0 103 0,29 6-103 16,6-6 103-16,26 6-365 0</inkml:trace>
  <inkml:trace contextRef="#ctx0" brushRef="#br0" timeOffset="-196277.9">14824 576 102 0,'0'0'0'0,"0"0"-1"0,0 0 1 16,15-12 0-16,13-11 0 0,-28 23 6 0,0 0-6 15,25-17 7-15,1 2-7 0,-26 15 25 0,0 0-25 16,26-12 26-16,-2 3-26 0,-24 9 19 0,0 0-19 15,21-3 20-15,-2 3-20 0,-19 0 35 0,0 0-35 0,18 5 36 16,-3 10-36-16,-15-15 19 0,0 0-19 0,7 19 20 16,-1 5-20-16,-6-24 52 0,0 0-52 0,0 31 53 15,-6 2-53-15,6-33 35 16,0 0-35-16,-7 27 35 0,-1 0-35 16,8-27 51-16,-16 24 0 0,-3-1-51 0,7-6 81 0,-4 2-81 0,7-11 82 15,4-4-82-15,2-1 55 0,1-1-55 0,-5 1 55 16,-2 1-55-16,0-1 30 0,1 6-30 0,-1-6 30 15,6-3-30-15,-4 3 35 0,5-3-35 0,-3 0 36 16,3-3-36-16,0 3 12 0,-5 0-12 0,5 0 13 16,-1-3-13-16,3 3 5 0,0 0-5 0,-4 0 6 15,3 0-6-15,1 0 15 0,0 0-15 0,-4-4 16 0,4 4-16 16,0 0 38-16,0 0-38 0,-5-2 39 16,3-1-39-16,2 3 5 0,0 0-5 0,0 0 5 0,0-3-5 0,0 3 19 15,0 0-19-15,7 0 20 0,2-4-20 0,-9 4 15 16,0 0-15-16,12 0 15 0,2-5-15 15,-14 5 15-15,0 0-15 0,21 0 16 0,7 0-16 16,-28 0-8-16,0 0 8 0,28 2-8 0,5 5 8 0,-33-7-51 16,0 0 51-16,24 3-50 0,2 2 50 0,-26-5-62 15,0 0 62-15,21 4-62 0,-7-1 62 0,-14-3-125 16,0 0 125-16,12 0-125 0,-5 0 125 0,-7 0-145 0,0 0 145 16,6 0-145-16,-6-3 145 0,5-3-255 0</inkml:trace>
  <inkml:trace contextRef="#ctx0" brushRef="#br0" timeOffset="-196091.208">15284 737 191 0,'0'0'0'0,"0"0"17"0,0 0-17 0,7 8 17 15,6 8-17-15,-6-1 3 0,-1 0-3 0,-3-6 4 16,-3 0-4-16,0-9-38 0,0 0 38 0,-12 18-38 0,-9 6 38 16,-12 23-48-16</inkml:trace>
  <inkml:trace contextRef="#ctx0" brushRef="#br0" timeOffset="-195745.456">15473 473 673 0,'0'0'0'0,"0"0"63"0,0 0-63 16,0 0 64-16,9 0-64 0,-9 0 20 0,0 0-20 15,5 0 20-15,8 3-20 0,-13-3-1 0,0 0 1 0,12 2 0 16,0-2 0-16,-12 0-41 0,0 0 41 0,14 3-40 16,-2 1 40-16,-12-4-25 0,0 0 25 0,9 8-24 15,0 8 24-15,-9-16-5 0,0 0 5 0,1 24-5 16,-2 12 5-16,1-36-5 0,0 0 5 0,-4 37-5 16,-1 3 5-16,5-40-13 0,0 0 13 0,-7 36-12 15,2-5 12-15,5-31-72 0,0 0 72 0,0 29-71 16,5-7 71-16,-5-22-144 0,0 0 144 0,12 5-143 15,9-13 143-15,12 8-80 0</inkml:trace>
  <inkml:trace contextRef="#ctx0" brushRef="#br0" timeOffset="-195456.249">15639 324 225 0,'0'0'0'0,"0"0"43"16,0 0-43-16,19 3 44 0,18 2-44 15,-37-5 61-15,0 0-61 0,38 11 62 0,4-3-62 0,-42-8 58 16,0 0-58-16,42 21 58 0,1 1-58 0,-43-22 44 16,0 0-44-16,39 33 45 0,-1 9-45 0,-38-42 54 0,0 0-54 15,24 47 54-15,-5 4-54 0,-19-51 49 0,0 0-49 16,9 53 49-16,-9 5-49 0,0-58 21 0,0 0-21 15,-5 52 21-15,-7-1-21 0,12-51-69 0,0 0 69 0,-11 43-69 16,-1-7 69-16,12-36-160 16,0 0 160-16,-9 27-159 0,2-8 159 0,-7 24-224 0</inkml:trace>
  <inkml:trace contextRef="#ctx0" brushRef="#br0" timeOffset="-194174.829">16705 627 124 0,'0'0'0'0,"0"0"23"0,0 0-23 0,14-3 24 16,9 3-24-16,-23 0 34 0,0 0-34 0,26-6 34 16,0 3-34-16,-26 3 22 0,0 0-22 0,35 0 22 15,5 0-22-15,-40 0 41 0,0 0-41 0,43 0 41 16,1 3-41-16,-44-3 38 0,0 0-38 0,45 6 38 15,-1-6-38-15,-44 0 24 0,0 0-24 0,36 3 25 16,-4-3-25-16,-32 0 10 0,0 0-10 0,24 0 11 16,-6 0-11-16,-18 0-2 0,0 0 2 0,12-3-2 15,-4-1 2-15,-8 4-82 0,0 0 82 0,-3-5-82 16,-2-2 82-16,-6-5-177 0</inkml:trace>
  <inkml:trace contextRef="#ctx0" brushRef="#br0" timeOffset="-193882.755">16864 509 303 0,'3'0'0'0,"-3"0"108"15,0 0-108-15,25 0 108 0,13 3-108 0,-38-3 112 0,0 0-112 16,33 5 113-16,2 2-113 0,-35-7 132 15,0 0-132-15,29 9 132 0,3 3-132 0,-32-12 82 0,0 0-82 16,28 15 83-16,-4 4-83 0,-24-19 62 0,0 0-62 16,21 21 63-16,-5 3-63 0,-16-24 48 15,0 0-48-15,10 27 49 0,-5 7-49 0,-5-6 12 0,0 1-12 0,-3-14 12 16,1-8-12-16,2-7 3 0,0 0-3 0,-17 24 3 16,-11 7-3-16,28-31-30 0,0 0 30 0,-32 24-30 15,-1 3 30-15,33-27-122 0,0 0 122 0,-29 21-122 16,3-6 122-16,-28 25-751 0</inkml:trace>
  <inkml:trace contextRef="#ctx0" brushRef="#br0" timeOffset="-193155.306">17674 831 326 0,'0'-4'0'0,"0"4"110"0,0 0-110 0,7-12 111 16,1-12-111-16,-8 24 69 0,0 0-69 0,9-18 69 15,3 2-69-15,-12 16 39 0,0 0-39 0,14-12 39 16,2 4-39-16,-16 8 11 0,0 0-11 0,17-7 11 15,6 2-11-15,-23 5 1 0,0 0-1 0,21 0 2 16,3 5-2-16,-24-5 0 0,0 0 0 0,21 7 0 16,0 1 0-16,-21-8 1 0,0 0-1 0,18 16 1 15,-6 4-1-15,-12-20 3 0,0 0-3 0,10 19 3 16,-3 0-3-16,-7-19 19 0,0 0-19 0,-7 29 20 16,-3 9-20-16,10-38 14 0,0 0-14 0,-21 36 15 15,-9 3-15-15,30-39 26 0,0 0-26 0,-29 39 26 16,-10 4-26-16,39-43 21 0,0 0-21 0,-29 33 21 0,1-9-21 15,28-24 25-15,0 0-25 0,-23 22 26 16,6-6-26-16,17-16 33 0,0 0-33 0,-14 12 33 0,7-7-33 16,7-5 19-16,0 0-19 0,-9 7 20 0,2-7-20 15,7 0 11-15,0 0-11 0,-5 0 11 0,1-4-11 0,4 4 11 16,0 0-11-16,4-8 11 0,5-3-11 16,-9 11 1-16,0 0-1 0,12-12 1 0,0 4-1 0,-12 8 3 15,0 0-3-15,17-9 3 0,-1 2-3 16,-16 7 5-16,0 0-5 0,19-7 6 0,0 6-6 0,-19 1 3 15,0 0-3-15,27-4 3 0,-1 8-3 0,-26-4 5 16,0 0-5-16,31 1 6 0,2 6-6 0,-33-7 0 16,0 0 0-16,30 7 1 0,-1 2-1 0,-29-9-29 15,0 0 29-15,25 5-29 0,-4 5 29 0,-21-10-116 0,0 0 116 0,17 5-115 16,-8 2 115-16,-9-7-157 0,0 0 157 0,7 5-157 16,-2-1 157-16,7 4-345 0</inkml:trace>
  <inkml:trace contextRef="#ctx0" brushRef="#br0" timeOffset="-192681.186">18425 497 147 0,'3'-4'0'0,"-3"4"57"0,0 0-57 16,-12 4 58-16,-9 1-58 0,21-5 54 0,0 0-54 16,-14 10 55-16,5-1-55 0,9-9 35 0,0 0-35 0,-12 27 35 15,3 13-35-15,9-40 10 0,0 0-10 0,-7 48 11 16,6 10-11-16,1-58 20 0,0 0-20 0,-7 75 20 15,5 16-20-15,2-91 3 0,0 0-3 0,-3 116 3 16,6 23-3-16,-3-139 0 0,0 0 0 0,5 125 0 16,9 6 0-16,-14-131-21 15,0 0 21-15,28 99-21 0,5-13 21 0,2-27-79 0,-4-16 79 0,8-19-79 16,4-13 79-16,39 25-152 0</inkml:trace>
  <inkml:trace contextRef="#ctx0" brushRef="#br0" timeOffset="-192395.096">18844 250 684 0,'0'0'0'0,"0"0"0"0,0 0 0 16,-5 14 0-16,-4 6 0 0,9-20-91 0,0 0 91 0,-12 21-91 16,4 1 91-16,8-22-114 0,0 0 114 0,-9 17-114 15,2-5 114-15,-7 19-117 0</inkml:trace>
  <inkml:trace contextRef="#ctx0" brushRef="#br0" timeOffset="-192231.858">18771 399 147 0,'0'0'0'0,"0"0"0"0,0-3 0 0,0 3 119 16,0 0-119-16,0 0 119 0,0 0-119 0,0 0 107 0,0 0-107 0,0 0 107 16,0 3-107-16,0-3 80 0,0 0-80 0,0 7 80 15,2-2-80-15,-2-5 62 0,0 0-62 0,2 22 63 16,3 11-63-16,-5-33 41 0,0 0-41 0,0 43 42 16,3 8-42-16,-3-51 18 0,0 0-18 0,2 48 18 15,2 5-18-15,-4-53 6 0,0 0-6 0,5 48 6 16,2 4-6-16,-7-52-56 0,0 0 56 0,5 39-55 15,2-3 55-15,-7-36-165 0,0 0 165 0,5 27-165 16,-3-8 165-16,5 26-330 0</inkml:trace>
  <inkml:trace contextRef="#ctx0" brushRef="#br0" timeOffset="-191976.624">18916 1364 740 0,'0'-2'0'0,"0"-5"-97"0,0-5 97 0,0 4-97 15,-4 1 97-15,3-9-326 0</inkml:trace>
  <inkml:trace contextRef="#ctx0" brushRef="#br0" timeOffset="-191719.898">18888 1422 315 0,'0'0'0'0,"0"0"92"0,0 0-92 0,0-7 92 15,0-2-92-15,0 9 87 0,0 0-87 0,0-5 88 16,-2 5-88-16,2 0 63 0,0 0-63 0,0 2 64 0,0 5-64 15,0-7 48-15,0 0-48 0,0 15 48 16,2 9-48-16,-2-24 13 0,0 0-13 0,10 24 13 16,8 7-13-16,-18-31 37 0,0 0-37 0,21 24 38 15,5-3-38-15,-26-21 5 0,0 0-5 0,33 15 5 16,0-6-5-16,-33-9 10 0,0 0-10 0,35 0 11 0,3-5-11 0,-38 5 16 16,0 0-16-16,32-16 17 0,-3-4-17 15,-29 20 32-15,0 0-32 0,19-23 33 0,-5-1-33 0,-14 24-1 16,0 0 1-16,0-24 0 0,-10-7 0 0,10 31-75 15,0 0 75-15,-19-29-75 0,-11-5 75 0,30 34-195 16,0 0 195-16,-26-32-195 0,-7-3 195 0,-26-35-331 16</inkml:trace>
  <inkml:trace contextRef="#ctx0" brushRef="#br0" timeOffset="-191351.506">18949 445 897 0,'0'0'0'0,"7"4"54"0,3-2-54 0,1-2 54 0,3 0-54 16,-14 0 4-16,0 0-4 0,24 3 5 15,8 6-5-15,-32-9 0 0,0 0 0 0,40 18 0 16,7 6 0-16,-47-24-57 0,0 0 57 0,50 35-56 0,6 6 56 16,-9 5-33-16,-4 0 33 0,-6-6-32 0,-7-4 32 15,-30-36-4-15,0 0 4 0,28 75-4 0,-8 23 4 16,-20-98 0-16,0 0 0 0,11 94 1 0,-9 2-1 16,-2-96 15-16,0 0-15 0,-6 94 16 0,-4 0-16 15,10-94 5-15,0 0-5 0,-14 74 5 0,2-11-5 0,12-63-39 16,0 0 39-16,-9 45-39 0,6-11 39 0,3-34-138 15,0 0 138-15,3 21-138 0,11-14 138 0,7 20-293 16</inkml:trace>
  <inkml:trace contextRef="#ctx0" brushRef="#br0" timeOffset="-191039.885">19846 934 841 0,'0'0'0'0,"16"-4"76"0,6-4-76 0,-1 4 76 15,4-3-76-15,-25 7 47 0,0 0-47 0,33-5 48 16,10 2-48-16,-43 3 2 0,0 0-2 0,46-4 2 15,8 3-2-15,-9 1 1 0,-3 1-1 0,-9 3 2 16,-5-4-2-16,-2-5-10 0,-5 1 10 0,-7 1-10 16,-7 3 10-16,3-4-42 0,-1-1 42 0,-4 2-41 0,-1 6 41 15,-1-10-82-15,-1 2 82 0,-2-7-81 16,-2 2 81-16,2 10-167 0,0 0 167 0,-7-17-166 0,-5-5 166 0,-7-14-271 16</inkml:trace>
  <inkml:trace contextRef="#ctx0" brushRef="#br0" timeOffset="-190804.898">20027 725 337 0,'0'0'0'0,"0"0"89"0,0 0-89 15,14 8 89-15,11 8-89 0,-25-16 82 0,0 0-82 0,14 24 82 16,-2 3-82-16,-12-27 90 0,0 0-90 0,8 36 91 15,-1 14-91-15,-7-50 36 0,0 0-36 0,6 48 36 16,-1 6-36-16,-5-54 0 0,0 0 0 0,7 48 0 16,-5-8 0-16,-2-40-123 0,0 0 123 0,10 31-122 15,7-7 122-15,-17-24-140 0,0 0 140 0,18 7-140 16,3-14 140-16,17 7-211 0</inkml:trace>
  <inkml:trace contextRef="#ctx0" brushRef="#br0" timeOffset="-190455.453">20656 449 774 0,'-2'5'0'0,"4"2"74"0,3 1-74 0,-1-4 75 0,1-8-75 0,0 4 22 15,2-3-22-15,-3 0 23 0,-1 1-23 0,-3 2 0 16,0 0 0-16,0 0 0 0,0 0 0 0,0 0-16 16,0 0 16-16,0 0-15 0,-5 2 15 0,5-2-1 15,0 0 1-15,-5 3 0 0,-4 4 0 0,9-7 4 0,0 0-4 16,-10 8 4-16,-2 1-4 0,12-9 33 0,0 0-33 16,-13 26 34-16,3 6-34 31,10-32 29-31,0 0-29 0,-7 40 29 0,2 6-29 0,8 57 48 15,-3-103-48-15,7 54 2 0,4-2-2 0,-11-52-143 0,0 0 143 16,8 44-143-16,1-9 143 0,-9-35-133 0,0 0 133 16,5 20-132-16,-1-16 132 0,1 20-333 0</inkml:trace>
  <inkml:trace contextRef="#ctx0" brushRef="#br0" timeOffset="-190053.419">21219 84 908 0,'0'0'0'0,"0"0"3"15,0 0-3-15,-4 7 4 0,-1 1-4 0,5-8-96 16,0 0 96-16,-7 9-96 0,-5 6 96 16,12-15-114-16,0 0 114 0,-16 24-113 0,-1 7 113 0,17-31-99 15,0 0 99-15,-14 24-98 0,0 0 98 0,14-24-28 16,0 0 28-16,-17 24-28 0,-3 7 28 0,20-31 27 0,0 0-27 16,-19 36 27-16,0 7-27 0,19-43 76 0,0 0-76 15,-21 58 77-15,0 9-77 0,21-67 77 16,0 0-77-16,-21 103 77 0,-1 22-77 0,22-125 81 15,0 0-81-15,-12 133 81 0,6 13-81 0,6-146 47 0,0 0-47 16,4 135 47-16,13-1-47 0,-17-134-9 0,0 0 9 16,32 113-8-16,11-19 8 0,-43-94-104 0,0 0 104 0,49 69-103 15,5-20 103-15,-54-49-124 16,0 0 124-16,49 36-124 0,0-20 124 0,48 35-200 0</inkml:trace>
  <inkml:trace contextRef="#ctx0" brushRef="#br0" timeOffset="-189368.584">21667 276 225 0,'0'0'0'0,"0"0"0"0,0 0 0 0,0 0 1 15,7 0-1-15,-7 0-1 0,0 0 1 16,0 0-1-16,1-4 1 0,-1 4-7 0,0 0 7 0,0 0-7 16,-1-3 7-16,1 3-6 0,0 0 6 0,0 0-5 15,-4 0 5-15,4 0 1 0,0 0-1 0,0 0 1 16,-3 0-1-16,3 0 28 0,0 0-28 0,-6 3 28 15,-6 1-28-15,12-4 37 0,0 0-37 0,-17 12 37 16,-13 5-37-16,30-17 38 0,0 0-38 0,-28 22 39 16,-3 11-39-16,31-33 45 0,0 0-45 0,-30 36 46 15,4 10-46-15,26-46 46 0,0 0-46 0,-21 46 47 16,7 6-47-16,14-52 47 0,0 0-47 0,2 48 48 16,10-2-48-16,6-10 54 0,4-5-54 0,6-11 54 0,2-4-54 15,-30-16 60-15,0 0-60 0,38 3 60 16,9-13-60-16,-47 10 57 0,0 0-57 0,46-21 57 15,-1-10-57-15,-45 31 51 0,0 0-51 0,38-36 51 0,-5-6-51 16,-33 42 44-16,0 0-44 0,25-43 44 0,-4-5-44 0,-21 48 29 16,0 0-29-16,8-43 29 0,-8 4-29 0,0 39 4 15,0 0-4-15,-8-40 4 0,-5 4-4 16,13 36-15-16,0 0 15 0,-12-27-14 0,-2 3 14 0,14 24-114 16,0 0 114-16,-14-16-114 0,4 4 114 15,10 12-166-15,0 0 166 0,-12-3-166 0,-2 6 166 0,14-3-176 16,0 0 176-16,-18 16-176 0,-1 11 176 0,-17 14-154 0</inkml:trace>
  <inkml:trace contextRef="#ctx0" brushRef="#br0" timeOffset="-188995.683">21832 1189 1009 0,'0'0'0'0,"0"0"127"0,0 0-127 0,0-10 128 16,-2-7-128-16,2 17 23 0,0 0-23 0,0-7 24 16,2-2-24-16,-2 9-41 0,0 0 41 0,0-3-41 0,2-2 41 15,-2 5-59-15,0 0 59 0,0-4-59 0,0 1 59 16,0 3-15-16,0 0 15 0,0 0-15 0,0 0 15 0,0 0 7 15,0 0-7-15,0 0 8 0,0 0-8 0,0 0 40 16,0 0-40-16,0 7 41 0,2 1-41 0,-2-8 33 16,0 0-33-16,1 21 33 0,3 9-33 0,-4-30 24 15,0 0-24-15,3 40 25 16,1 8-25-16,-4-48 17 0,0 0-17 0,3 50 17 0,3 1-17 0,-6-51 5 16,0 0-5-16,1 43 5 0,6-4-5 0,-7-39-4 15,0 0 4-15,9 29-4 0,5-6 4 0,-14-23-124 0,0 0 124 16,19 5-123-16,7-14 123 0,16 9-720 15</inkml:trace>
  <inkml:trace contextRef="#ctx0" brushRef="#br0" timeOffset="-188653.561">22188 120 1367 0,'0'0'0'0,"0"0"37"0,0 0-37 0,0 0 38 0,-6-9-38 16,6 9 6-16,0 0-6 0,6 0 7 0,6 0-7 15,-12 0-4-15,0 0 4 0,19 4-4 16,5 8 4-16,-24-12-54 0,0 0 54 0,33 24-53 0,7 12 53 0,-40-36-13 15,0 0 13-15,39 51-12 0,1 16 12 16,-40-67 1-16,0 0-1 0,38 106 2 0,1 31-2 0,-39-137 29 16,0 0-29-16,27 153 29 15,-7 16-29-15,-15-23 13 0,-14-12-13 0,-3-20 13 0,-7-19-13 16,19-95-19-16,0 0 19 0,-37 102-18 0,-15 1 18 0,52-103-191 16,0 0 191-16,-61 89-190 0,-12-10 190 15,-60 87-631-15</inkml:trace>
  <inkml:trace contextRef="#ctx0" brushRef="#br0" timeOffset="-185386.844">17487 1489 236 0,'0'0'0'0,"0"0"106"0,0 0-106 16,19-4 107-16,8-1-107 0,-27 5 86 0,0 0-86 0,26-3 87 16,3 3-87-16,-29 0 29 0,0 0-29 0,33 5 29 15,1 2-29-15,-34-7 3 0,0 0-3 0,38 12 3 16,5 0-3-16,-43-12-10 0,0 0 10 0,47 8-10 16,7 3 10-16,-54-11-133 0,0 0 133 0,48 5-132 15,2-5 132-15,49 3-208 16</inkml:trace>
  <inkml:trace contextRef="#ctx0" brushRef="#br0" timeOffset="-184816.385">20503 1016 662 0,'0'0'0'0,"0"0"-39"16,0 0 39-16,9 0-38 0,6 0 38 0,-15 0-137 16,0 0 137-16,9 2-136 0,-2 4 136 0,9 6-140 15</inkml:trace>
  <inkml:trace contextRef="#ctx0" brushRef="#br0" timeOffset="-184561.055">20585 1048 326 0,'0'0'0'0,"0"0"-27"0,0 0 27 0,10 0-27 0,6 0 27 16,12 0-138-16</inkml:trace>
  <inkml:trace contextRef="#ctx0" brushRef="#br0" timeOffset="-184232.446">20738 1155 225 0,'-2'-4'0'0,"2"4"127"16,0 0-127-16,0-1 128 0,0-3-128 0,0 4 118 16,0 0-118-16,0-3 119 0,4-1-119 0,-4 4 101 15,0 0-101-15,3 0 101 0,3-5-101 0,-6 5 61 0,0 0-61 16,5-3 61-16,2-1-61 0,-7 4 22 16,0 0-22-16,8-5 22 0,1 2-22 0,-9 3 2 0,0 0-2 15,9-7 2-15,0 2-2 0,-9 5 12 0,0 0-12 16,8-11 12-16,-4 3-12 0,-4 8 13 0,0 0-13 0,3-5 13 15,1-2-13-15,-4 7 8 0,0 0-8 16,2-4 9-16,-1-1-9 0,-1 5 4 0,0 0-4 0,0 0 4 16,2-3-4-16,-2 3 0 0,0 0 0 0,0 0 1 15,0 0-1-15,0 0-1 0,0 0 1 16,0 0 0-16,0 0 0 0,0 0-8 0,0 0 8 0,0 0-8 16,0 0 8-16,0 0-16 0,0 0 16 0,0 0-15 15,-2 7 15-15,2-7-107 0,0 0 107 0,-1 1-106 16,1 3 106-16,0-4-90 0,0 0 90 0,-2 3-502 15,4-6 502-15</inkml:trace>
  <inkml:trace contextRef="#ctx0" brushRef="#br0" timeOffset="-183345.255">15958 846 527 0,'0'0'0'0,"0"0"21"16,0 0-21-16,0-3 21 0,0-4-21 0,0 7-11 15,0 0 11-15,1-5-10 0,1 5 10 0,-2 0-90 16,0 0 90-16,0 0-90 0,5-4 90 0,-3 4-194 16</inkml:trace>
  <inkml:trace contextRef="#ctx0" brushRef="#br0" timeOffset="-181303.138">15473 394 527 0,'0'0'0'0,"0"0"76"16,0 0-76-16,0 0 76 0,6 0-76 0,-6 0-80 16,0 0 80-16,0 0-79 0,5-3 79 0,-5 3-72 15,0 0 72-15,0 0-72 0,7-4 72 0,-7 4-80 0,0 0 80 16,0 0-80-16,2-3 80 0,1 1-82 0</inkml:trace>
  <inkml:trace contextRef="#ctx0" brushRef="#br0" timeOffset="-180880.338">15606 603 102 0,'0'0'0'0,"0"0"18"16,0 0-18-16,9 15 19 0,8 9-19 0,-17-24 27 16,0 0-27-16,12 16 27 0,0-1-27 0,-12-15 43 15,0 0-43-15,9 14 44 0,0-4-44 0,-9-10 45 16,0 0-45-16,3 12 45 0,1-3-45 0,-3-2 41 15,3-2-41-15,-4-2 41 0,0 1-41 0,0-4 28 16,0 0-28-16,0 0 28 0,0 0-28 0,0 0 17 16,0 0-17-16,0 0 17 0,0 0-17 0,0 0 28 15,0 0-28-15,0 0 28 0,-5 5-28 0,5-5 6 0,0 0-6 16,-2 3 6-16,2-3-6 0,0 0 1 0,0 0-1 16,-2 4 2-16,2-1-2 0,0-3-56 0,0 0 56 0,0 2-55 15,0 1 55-15,0-3-115 0,0 0 115 0,0 0-114 16,-3 4 114-16,3-1-117 0</inkml:trace>
  <inkml:trace contextRef="#ctx0" brushRef="#br0" timeOffset="-179934.885">15346 579 427 0,'0'2'0'0,"0"-2"-6"0,0 0 6 0,5 15-5 0,8 7 5 0,1 14-251 16</inkml:trace>
  <inkml:trace contextRef="#ctx0" brushRef="#br0" timeOffset="-179686.94">15423 894 975 0,'0'-3'0'0,"0"3"68"0,0 0-68 0,0-9 68 16,0-6-68-16,0 15-188 0,0 0 188 0,0-4-188 15,0 8 188-15,0-4-445 0</inkml:trace>
  <inkml:trace contextRef="#ctx0" brushRef="#br0" timeOffset="-179482.131">15435 918 505 0,'0'0'0'15,"0"0"-67"-15,0 0 67 0,2-3-66 0,1-2 66 0,3-7-203 16</inkml:trace>
  <inkml:trace contextRef="#ctx0" brushRef="#br0" timeOffset="-179248.992">15435 851 382 0,'0'0'0'0,"0"0"-63"0,0 0 63 0,5-3-63 16,2-2 63-16,7-7-117 0</inkml:trace>
  <inkml:trace contextRef="#ctx0" brushRef="#br0" timeOffset="-178101.919">15169 922 595 0,'0'0'0'0,"0"0"49"0,0 0-49 0,0 5 50 16,0 5-50-16,0-10-1 0,0 0 1 0,0 12 0 15,1-3 0-15,-1-9-15 0,0 0 15 0,2 12-15 16,3-4 15-16,-1 14-434 0</inkml:trace>
  <inkml:trace contextRef="#ctx0" brushRef="#br0" timeOffset="-177816.914">13773 1824 550 0,'-5'-1'0'0,"5"1"44"0,0 0-44 15,-18-4 45-15,-8-4-45 0,26 8-26 0,0 0 26 16,-19-4-26-16,2 4 26 0,17 0-135 0,0 0 135 0,-18 4-134 16,6-4 134-16,-14 5-145 0</inkml:trace>
  <inkml:trace contextRef="#ctx0" brushRef="#br0" timeOffset="-177717.234">13564 1811 91 0,'0'0'0'0,"0"0"17"0,5 0-17 0,-1 0 17 15,-1 0-17-15,-3 0 0 0,0 0 0 0,0 0 0 16,6-4 0-16,-3 1-34 0</inkml:trace>
  <inkml:trace contextRef="#ctx0" brushRef="#br0" timeOffset="-177159.624">13845 1694 113 0,'15'-8'0'0,"-15"8"31"0,0 0-31 0,65-40 31 0,29-23-31 15,-9 8 37-15,7-3-37 0,-6 6 37 0,-10 8-37 0,-76 44 33 16,0 0-33-16,89-58 34 15,5-9-34-15,-94 67 61 0,0 0-61 0,98-67 62 0,3-5-62 16,-101 72 66-16,0 0-66 0,94-67 66 0,-2 2-66 16,-92 65 42-16,0 0-42 0,86-51 42 0,-6 11-42 0,-19 4 38 15,-12 12-38-15,-18 9 38 0,-14 12-38 0,-1-3 9 16,-4 3-9-16,-6 3 10 0,-6 0-10 0,0 0 12 16,5 3-12-16,-5-3 12 0,3 4-12 0,-3-4 24 15,5 2-24-15,-5-2 25 0,0 0-25 0,0 0 12 16,-1 3-12-16,-4-3 12 0,1 0-12 0,4 0 18 0,0 0-18 15,-9 3 18-15,-3 1-18 0,12-4 8 0,0 0-8 16,-12 5 9-16,-2-2-9 0,14-3 9 16,0 0-9-16,-12 6 10 0,-4 0-10 0,16-6 8 0,0 0-8 15,-12 4 8-15,1-4-8 0,11 0 3 0,0 0-3 16,-8 3 4-16,1-1-4 0,7-2 6 0,0 0-6 0,-5 0 6 16,-4 0-6-16,9 0 3 0,0 0-3 0,-5 3 3 15,1-3-3-15,4 0 0 0,0 0 0 0,-5 0 0 16,1 0 0-16,4 0-1 0,0 0 1 0,-3 4 0 15,3-4 0-15,0 0-17 0,0 0 17 0,0 0-16 16,-5 3 16-16,5-3-4 0,0 0 4 0,0 0-3 16,-4 0 3-16,4 0-8 0,0 0 8 0,0 0-8 15,-3 0 8-15,3 0-15 0,0 0 15 0,0 0-14 16,-4 0 14-16,4 0-8 0,0 0 8 0,0 0-8 0,-1 0 8 16,1 0-9-16,0 0 9 0,0 0-9 0,-6 2 9 15,6-2-24-15,0 0 24 0,0 0-23 16,0 0 23-16,0 0-13 0,0 0 13 0,0 0-12 0,0 0 12 15,0 0-27-15,0 0 27 0,0 0-27 0,-3 3 27 0,3-3-3 16,0 0 3-16,0 0-2 0,-4 0 2 0,4 0-3 16,0 0 3-16,-5 4-3 0,3-4 3 0,2 0-6 15,0 0 6-15,0 0-5 0,-1 0 5 0,1 0-31 16,0 0 31-16,0 0-31 0,0 0 31 16,0 0-141-16,0 0 141 0,0 0-140 0,-6 3 140 0,3-3-167 15</inkml:trace>
  <inkml:trace contextRef="#ctx0" brushRef="#br0" timeOffset="-176689.866">13489 1682 124 0,'19'-12'0'0,"-19"12"8"0,0 0-8 16,67-39 8-16,37-21-8 0,-104 60 12 0,0 0-12 0,106-63 12 16,16-11-12-16,-122 74-4 0,0 0 4 15,124-70-3-15,7 3 3 0,125-68-57 0</inkml:trace>
  <inkml:trace contextRef="#ctx0" brushRef="#br0" timeOffset="-176423.22">14991 894 852 0,'0'0'0'0,"0"0"77"16,0 0-77-16,0 0 78 0,0-7-78 0,0 7-120 16,0 0 120-16,0 0-120 0,0 4 120 0,0-4-190 15,0 0 190-15,0 7-189 0,0 1 189 0,0 8-184 16</inkml:trace>
  <inkml:trace contextRef="#ctx0" brushRef="#br0" timeOffset="-176264.367">15151 934 91 0,'-3'-4'0'0</inkml:trace>
  <inkml:trace contextRef="#ctx0" brushRef="#br0" timeOffset="-175803.381">14592 1036 561 0,'0'0'0'0,"0"0"35"15,0 0-35-15,12 0 35 0,9-5-35 0,-21 5 6 16,0 0-6-16,30 2 6 0,8 1-6 0,-38-3 0 15,0 0 0-15,42 9 0 0,7 3 0 0,-49-12-4 16,0 0 4-16,54 7-3 0,0-7 3 0,-54 0 0 0,0 0 0 16,64-4 0-16,4-8 0 0,-68 12 23 0,0 0-23 15,85-24 24-15,9-6-24 0,-19-3 39 0,-10 2-39 0,-23 11 40 16,-16 9-40-16,-26 11 23 0,0 0-23 16,33-17 24-16,-7 2-24 0,-26 15 29 15,0 0-29-15,24-19 29 0,-1 4-29 0,-23 15 13 0,0 0-13 0,17-14 13 16,-4-2-13-16,-13 16 29 0,0 0-29 0,7-10 29 15,-2 2-29-15,-5 8 0 0,0 0 0 16,-5-4 0-16,-2-1 0 0,7 5-27 0,0 0 27 0,-16-3-27 16,-7 3 27-16,-1 0-77 0,1 3 77 0,9-3-76 15,7 0 76-15,7 0-176 0,0 0 176 0,-24 9-176 16,-11 6 176-16,-24 9-190 0</inkml:trace>
  <inkml:trace contextRef="#ctx0" brushRef="#br0" timeOffset="-173167.603">20616 934 191 0,'0'0'0'0</inkml:trace>
  <inkml:trace contextRef="#ctx0" brushRef="#br0" timeOffset="-169843.82">5293 8684 673 0,'0'0'0'0,"1"0"0"15,6 3 0-15,-7-3-161 0,0 0 161 0,0 0-160 0,0 0 160 0,0 0-39 16,0 0 39-16,0 0-39 0,0 0 39 0,0 0-41 15,0 0 41-15,0 0-40 0,0 0 40 16,0 0-30-16,0 0 30 0,0 0-30 0,0 0 30 0,0 0-33 0</inkml:trace>
  <inkml:trace contextRef="#ctx0" brushRef="#br0" timeOffset="-169326.891">5286 8691 91 0,'0'0'0'15,"0"0"0"-15,3-4 0 0,-3 4 17 0,0 0-17 0,0 0 17 16,4 0-17-16,-4 0 45 0,0 0-45 0,0 0 46 15,5 0-46-15,-5 0 23 0,0 0-23 0,3 0 24 16,-1 4-24-16,-2-4 36 0,0 0-36 0,3 0 37 16,1 0-37-16,-4 0 22 0,0 0-22 0,0 0 22 15,3 1-22-15,-3-1 40 0,0 0-40 0,0 0 41 16,6 4-41-16,-6-4 38 0,0 0-38 0,0 0 38 16,3 7-38-16,-3-7 39 0,0 0-39 0,5 3 39 0,1 2-39 15,-6-5 17-15,0 0-17 0,7 5 17 16,1 1-17-16,-8-6 31 0,0 0-31 0,6 5 31 0,2 2-31 15,-8-7 18-15,0 0-18 0,9 8 19 0,1-3-19 16,-10-5 18-16,0 0-18 0,9 7 18 0,-4-2-18 16,-5-5 17-16,0 0-17 0,9 7 17 0,-4-3-17 0,2-1 25 15,-3 2-25-15,1-1 26 16,-2-4-26-16,3 3 12 0,2 0-12 0,-4 2 13 0,1-5-13 16,-5 0 18-16,0 0-18 0,7 4 19 0,2 1-19 0,-9-5 24 15,0 0-24 1,12 7 25-16,-2-5-25 0,-10-2 13 15,0 0-13-15,28 10 41 0,-28-10-41 0,14 2 28 0,2 1-28 0,-16-3 12 16,0 0-12-16,17 2 12 0,-3-4-12 0,-14 2 35 16,0 0-35-16,12 0 36 0,1 2-36 0,-13-2 11 15,0 0-11-15,12 1 11 0,-3-1-11 0,-9 0 30 16,0 0-30-16,10 0 30 0,0-1-30 0,-10 1 18 0,0 0-18 16,9-2 19-16,0 0-19 0,-9 2 27 0,0 0-27 15,9-1 27-15,3-1-27 0,-12 2 22 0,0 0-22 0,8-7 22 16,1 2-22-16,0 1-1 0,0-4 1 0,-4 4-1 15,2 1 1-15,-7 3-138 0,0 0 138 0,5 3-138 16,4 1 138-16,-9-4-148 0,0 0 148 0,7 3-148 16,-2 2 148-16,4 1-503 0</inkml:trace>
  <inkml:trace contextRef="#ctx0" brushRef="#br0" timeOffset="-167309.334">27741 8089 135 0,'0'0'0'0,"0"-5"0"0,0 2 0 0,0 3 45 16,0 0-45-16,0-4 46 0,0 1-46 0,0 3 40 16,0 0-40-16,0 0 41 0,0 0-41 0,0 0 36 15,0 0-36-15,0 0 36 0,4 3-36 0,-4-3 45 0,0 0-45 16,9 4 45-16,5-2-45 0,-14-2 35 0,0 0-35 15,20 1 35-15,10 1-35 0,-30-2 33 0,0 0-33 16,38 0 34-16,9-2-34 0,-47 2 8 0,0 0-8 16,56-1 8-16,9-1-8 0,-65 2 6 0,0 0-6 15,80 2 6-15,12-1-6 0,-92-1 3 0,0 0-3 0,122 9 4 16,23-2-4-16,-145-7 5 0,0 0-5 0,144 5 5 16,10 0-5-16,-154-5 0 0,0 0 0 0,156-2 0 15,5-8 0-15,-32 5-13 0,-21-5 13 0,-9-1-13 16,-12-1 13-16,-2 2-26 0,-5 1 26 0,-10-1-26 15,-11-2 26-15,-59 12-14 0,0 0 14 0,80-8-13 16,11-1 13-16,-91 9-6 0,0 0 6 0,85-10-5 16,3 5 5-16,-24-2-24 0,-13 5 24 0,-25 2-23 0,-21 2 23 15,4 1-54-15,-4 1 54 0,2-1-53 16,1 0 53-16,8 6-213 0</inkml:trace>
  <inkml:trace contextRef="#ctx0" brushRef="#br0" timeOffset="-166807.551">29999 8059 281 0,'0'0'0'0,"4"-2"0"0,3-2 0 16,-7 4 111-16,0 0-111 0,3-3 111 16,1 0-111-16,-4 3 95 0,0 0-95 0,0 0 96 0,3-2-96 15,-3 2 50-15,0 0-50 0,0 0 50 0,-2 5-50 16,2-5 5-16,0 0-5 0,-3 15 5 0,-2 3-5 0,5-18-13 15,0 0 13-15,-6 22-12 0,3 2 12 0,3-24-82 16,0 0 82-16,-4 22-81 0,1 2 81 0,3-24-137 16,0 0 137-16,-2 15-137 0,2 1 137 0,-2 16-163 15</inkml:trace>
  <inkml:trace contextRef="#ctx0" brushRef="#br0" timeOffset="-151256.061">30058 8226 449 0,'0'0'0'0,"-1"-8"0"16,-3-2 0-16,4 10-1 0,0 0 1 15,0-9-1-15,4 0 1 0,-4 9-32 0,0 0 32 0,5-6-32 16,2-6 32-16,-7 12-54 0,0 0 54 0,9-9-53 15,-1-1 53-15,-8 10-48 0,0 0 48 0,6-5-48 16,-1-4 48-16,-5 9-4 0,0 0 4 0,3-3-3 16,-1-1 3-16,-2 4 6 0,0 0-6 0,0 0 6 15,2-3-6-15,-2 3 57 0,0 0-57 0,0 0 58 16,0 0-58-16,0 0 47 0,0 0-47 0,0 0 48 16,0 0-48-16,0 0 32 0,0 0-32 0,0 0 33 15,0 0-33-15,0 0 16 0,0 0-16 0,0 0 17 16,0 0-17-16,0 0 29 0,0 0-29 0,0 0 29 15,0 0-29-15,0 0 0 0,0 0 0 0,0 0 0 0,0 0 0 16,0 0 0-16,0 0 0 0,0 0 1 16,0 0-1-16,0 0-5 0,0 0 5 0,0 0-5 15,0 0 5-15,0 0-9 0,0 0 9 0,0 0-9 0,0 0 9 0,0 0-10 16,0 0 10-16,0 0-9 0,0 0 9 0,0 0-1 16,0 0 1-16,0 0-1 0,0 0 1 0,0 0 1 15,0 0-1-15,0 0 2 0,0 0-2 16,0 0 0-16,0 0 0 0,0 0 0 0,0 0 0 15,0 0 0-15,0 0 0 0,0 0 1 0,0 0-1 0,0 0-2 16,0 0 2-16,0 0-2 0,0 0 2 0,0 0-38 16,0 0 38-16,0 0-37 0,0 0 37 0,0 0-18 15,0 0 18-15,0 0-18 0,0 0 18 0,0 0-13 16,0 0 13-16,0 0-12 0,0 0 12 0,0 0-36 0,0 0 36 16,0 0-35-16,0 0 35 0,0 0-2 0,0 0 2 0,0 0-1 15,0 0 1-15,0 0-1 0,0 0 1 0,0 0 0 16,0 0 0-16,0 0 0 0,0 0 0 0,0 0 0 15,0 0 0-15,0 0 3 0,0 0-3 0,0 0 3 16,0 0-3-16,0 0 0 0,0 0 0 0,0 0 0 16,0 0 0-16,0 0-1 0,0 0 1 0,0 0 0 15,0 0 0-15,0 0-7 0,0 0 7 16,0 0-7-16,0 0 7 0,0 0-34 0,0 0 34 0,0 0-33 16,0 0 33-16,0 0-40 0,0 0 40 0,0 0-40 15,0 0 40-15,0 0-32 0</inkml:trace>
  <inkml:trace contextRef="#ctx0" brushRef="#br0" timeOffset="-150641.992">30051 8089 617 0,'0'0'0'16,"-5"-6"0"-16,-5-5 0 0,10 11-195 0,0 0 195 15,0 0-194-15,0 0 194 0,0 0-63 0</inkml:trace>
  <inkml:trace contextRef="#ctx0" brushRef="#br0" timeOffset="-150301.182">30062 8074 102 0,'0'0'0'0,"0"0"0"0,0 0 0 0,0 0 75 0,0 0-75 0,0 0 75 15,0 0-75-15,0 0 73 0,0 0-73 0,0 0 74 16,0 0-74-16,0 0 56 0,0 0-56 0,0 0 57 16,0 0-57-16,0 0 21 0,0 0-21 0,0 0 21 15,0 0-21-15,0 0 13 0,0 0-13 0,0 0 13 16,0 0-13-16,0 0 0 0,0 0 0 0,0 0 0 15,0 0 0-15,0 0-1 0,0 0 1 0,0 0-1 16,0 0 1-16,0 0-5 0,0 0 5 0,0 0-5 0,0 0 5 16,0 0-8-16,0 0 8 0,0 0-8 15,0 0 8-15,0 0-8 0,0 0 8 0,0 0-8 0,0 0 8 16,0 0-8-16,0 0 8 0,0 0-8 16,0 0 8-16,0 0-24 0,0 0 24 0,0 0-23 15,0 0 23-15,0 0-7 0,0 0 7 0,0 0-6 0,0 0 6 0,0 0-26 16,0 0 26-16,0 0-25 0,0 0 25 0,0 0-20 15,0 0 20-15,0 0-20 0,0 0 20 0,0 0-17 16,0 0 17-16,0 0-16 0,0 0 16 0,0 0-46 16,0 0 46-16,0 0-46 0,0 0 46 0,0 0-33 15,0 0 33-15,0 0-32 0,0 0 32 0,0 0-24 16,0 0 24-16,0 0-23 0,0 0 23 0,0 0-34 16</inkml:trace>
  <inkml:trace contextRef="#ctx0" brushRef="#br0" timeOffset="-149569.863">29910 8072 259 0,'0'0'0'0,"11"-3"0"16,8-4 0-16,-19 7 0 0,0 0 0 0,16-5 0 15,1-2 0-15,-17 7-9 0,0 0 9 0,17-5-8 16,3 1 8-16,-20 4-23 0,0 0 23 0,14-3-22 16,-2 0 22-16,-12 3-28 0,0 0 28 0,8-2-28 0,-2 2 28 15,-6 0 0-15,0 0 0 0,5 0 0 0,-2 0 0 0,-3 0 15 16,0 0-15-16,0 0 16 0,4 0-16 0,-4 0 26 15,0 0-26-15,0 0 26 0,0 0-26 16,0 0 14-16,0 0-14 0,0 0 15 0,0 0-15 0,0 0-30 16,0 0 30-16,0 0-30 0,0 0 30 0,0 0-78 15</inkml:trace>
  <inkml:trace contextRef="#ctx0" brushRef="#br0" timeOffset="-148958.877">30092 8141 707 0,'0'0'0'0,"1"-4"0"16,4-1 0-16,2-7-471 0</inkml:trace>
  <inkml:trace contextRef="#ctx0" brushRef="#br0" timeOffset="-148198.584">30466 8096 113 0,'0'0'0'0,"0"0"0"0,-5 0 0 0,5 0 21 16,0 0-21-16,0 0 21 0,0 0-21 0,0 0 17 0,0 0-17 15,0 0 17-15,3 0-17 0,-3 0 28 0,0 0-28 16,0 0 28-16,0 0-28 0,0 0 6 0,0 0-6 16,0 0 7-16,0 0-7 0,0 0 5 0,0 0-5 0,0 0 5 15,0 0-5-15,0 0 7 0,0 0-7 16,0 0 7-16,0 0-7 0,0 0 22 0,0 0-22 0,0 0 22 16,0 0-22-16,0 0 6 0,0 0-6 0,0 0 7 15,0 0-7-15,0 0 4 0,0 0-4 0,0 0 5 16,0 0-5-16,0 0-2 0,0 0 2 0,0 0-1 15,0 0 1-15,0 0-21 0,0 0 21 0,0 0-21 16,0 0 21-16,0 0-24 0,0 0 24 0,0 0-23 16,0 0 23-16,0 0-34 0,0 0 34 0,0 0-34 15,0 0 34-15,0 0-73 0</inkml:trace>
  <inkml:trace contextRef="#ctx0" brushRef="#br0" timeOffset="-146730.363">30393 8053 113 0,'0'0'0'0,"0"0"0"0,-4 0 0 0,4 0 7 16,0 0-7-16,0 0 7 0,4-3-7 0,-4 3 35 15,0 0-35-15,0 0 35 0,3 0-35 0,-3 0 11 16,0 0-11-16,0 0 11 0,4 0-11 0,-4 0 12 16,0 0-12-16,0 0 13 0,3 0-13 0,-3 0 4 0,0 0-4 15,0 0 4-15,0 0-4 0,0 0 3 0,0 0-3 0,0 0 3 16,0 0-3-16,0 0-1 0,0 0 1 16,0 0 0-16,0 0 0 0,0 0-2 0,0 0 2 0,0 0-1 15,0 0 1-15,0 0-10 0,0 0 10 0,0 0-9 16,0 0 9-16,0 0-34 0,0 0 34 15,0 0-33-15,0 0 33 0,0 0-58 0</inkml:trace>
  <inkml:trace contextRef="#ctx0" brushRef="#br0" timeOffset="-145931.838">30301 8129 169 0,'0'0'0'0,"7"-5"0"15,5-2 0-15,7-9-67 0</inkml:trace>
  <inkml:trace contextRef="#ctx0" brushRef="#br0" timeOffset="-145738.055">30301 8127 561 0,'0'0'0'0,"5"-2"0"16,2-3 0-16,-7 5 91 0,0 0-91 0,5-3 91 0,-2 3-91 16,-3 0 70-16,0 0-70 0,0 0 71 0,4-4-71 0,-4 4 34 15,0 0-34-15,0 0 35 0,0 0-35 0,0 0 29 16,0 0-29-16,0 0 29 0,0 0-29 0,0 0 12 16,0 0-12-16,0 0 13 0,0 0-13 0,0 0 29 15,0 0-29-15,0 0 29 0,-4 4-29 0,4-4 12 16,0 0-12-16,0 0 12 0,0 0-12 0,0 0-183 15,0 0 183-15,0 0-183 0,0 0 183 0,0 0-459 16</inkml:trace>
  <inkml:trace contextRef="#ctx0" brushRef="#br0" timeOffset="-141718.048">8829 6767 91 0,'0'0'0'0,"7"0"0"15,3 0 0-15,-10 0 1 0,0 0-1 0,7 0 2 0,-3 0-2 16,-4 0 27-16,0 0-27 0,0 0 27 0,5 0-27 15,-5 0 30-15,0 0-30 0,0 0 30 0,0 0-30 0,0 0 37 16,0 0-37-16,0 0 38 0,4 3-38 16,-4-3 23-16,0 0-23 0,5 4 24 0,4 1-24 0,-9-5 28 15,0 0-28-15,8 7 28 0,4-4-28 0,-12-3 3 16,0 0-3-16,9 5 3 0,3 2-3 0,-12-7 33 16,0 0-33-16,13 9 33 0,-5-4-33 0,-8-5 39 15,0 0-39-15,12 10 40 0,2-1-40 0,-14-9 38 16,0 0-38-16,14 7 39 0,2 1-39 0,-16-8 34 15,0 0-34-15,17 5 35 0,-1 2-35 0,-16-7 34 0,0 0-34 16,18 5 34-16,-1 2-34 0,-17-7 13 16,0 0-13-16,14 4 14 0,2-1-14 0,-16-3 21 0,0 0-21 15,12 5 21-15,2-2-21 0,-14-3 8 0,0 0-8 16,15 4 8-16,-1-2-8 0,-14-2 16 0,0 0-16 16,13 3 17-16,-5 0-17 0,-8-3 8 0,0 0-8 0,12 0 8 15,2 4-8-15,-14-4 15 0,0 0-15 16,16 0 16-16,1 0-16 0,-17 0 15 0,0 0-15 0,18 0 15 15,3-4-15-15,-21 4 15 0,0 0-15 0,17 0 16 16,1 0-16-16,-18 0 16 0,0 0-16 0,17 0 17 16,-1 0-17-16,-16 0 1 0,0 0-1 0,15 4 1 15,-1-4-1-15,-14 0 0 0,0 0 0 0,13 0 0 16,-5 0 0-16,-8 0 1 0,0 0-1 0,9 2 1 16,0-1-1-16,-9-1 0 0,0 0 0 0,8 2 1 15,-1-2-1-15,-7 0 0 0,0 0 0 0,9 3 0 0,0-3 0 16,-9 0 0-16,0 0 0 0,8 0 1 0,1 4-1 15,-9-4 0-15,0 0 0 0,9 0 1 0,-6 0-1 16,-3 0 2-16,0 0-2 0,9 0 2 0,-4 0-2 0,-5 0 5 16,0 0-5-16,9 0 6 0,0 0-6 0,-9 0 7 15,0 0-7-15,8 0 8 0,-1-4-8 0,-7 4 8 16,0 0-8-16,9 0 8 0,0 0-8 16,-9 0 3-16,0 0-3 0,9-3 4 0,3 0-4 0,-12 3 12 15,0 0-12-15,8-2 12 0,1-2-12 0,-9 4 14 16,0 0-14-16,9-3 15 0,-4 1-15 0,-5 2 3 15,0 0-3-15,4-1 4 0,-1 1-4 0,-3 0 3 16,0 0-3-16,0 0 3 0,4-2-3 0,-4 2 2 0,0 0-2 16,0 0 2-16,0 0-2 0,0 0 1 0,0 0-1 15,0 0 1-15,0 0-1 0,0 0 3 0,0 0-3 16,0 0 4-16,0 0-4 0,0 0 5 0,0 0-5 16,0 0 6-16,0 0-6 0,0 0 22 0,0 0-22 15,0 0 23-15,0 0-23 0,0 0 7 0,0 0-7 0,0 0 7 16,0 0-7-16,0 0-1 0,0 0 1 0,0 0-1 15,0 0 1-15,0 0-123 0,0 0 123 0,0 8-123 16,0 8 123-16,0 4-638 0</inkml:trace>
  <inkml:trace contextRef="#ctx0" brushRef="#br0" timeOffset="-97352.604">25003 7910 135 0,'0'0'0'0,"2"-2"0"0,3-7 0 0,-5 9 51 16,0 0-51-16,3-3 51 0,2-6-51 0,-5 9 53 15,0 0-53-15,4-3 53 0,-2-1-53 0,-2 4 44 16,0 0-44-16,1-5 45 0,1 4-45 0,-2 1 13 16,0 0-13-16,0 0 13 0,2-4-13 0,-2 4 7 15,0 0-7-15,0 0 8 0,0 0-8 0,0 0 8 0,0 0-8 16,0 0 9-16,0 0-9 0,0 0 3 0,0 0-3 0,0 0 3 15,2 4-3-15,-2-4 5 0,0 0-5 16,0 0 5-16,3 1-5 0,-3-1 3 0,0 0-3 0,0 0 3 16,5 2-3-16,-5-2 5 0,0 0-5 0,0 0 5 15,0 7-5-15,0-7 7 0,0 0-7 0,2 8 7 16,0 1-7-16,-2-9 0 0,0 0 0 0,3 19 1 16,3 8-1-16,-6-27 3 0,0 0-3 0,3 28 3 15,2 2-3-15,-5-30 18 16,0 0-18-16,4 38 18 0,1 5-18 0,-5-43 14 0,0 0-14 0,3 46 15 15,-1 2-15-15,-2-48 17 0,0 0-17 0,4 52 17 16,-4 1-17-16,0-53 25 0,0 0-25 0,1 48 26 16,-1-9-26-16,0-39 12 0,0 0-12 0,2 43 13 15,0-2-13-15,-2-41 28 0,0 0-28 0,3 38 28 16,1-6-28-16,-4-32 12 0,0 0-12 0,3 33 12 0,3-4-12 16,-6-29 28-16,0 0-28 0,3 24 28 0,-1-4-28 15,-2-20 12-15,0 0-12 0,3 12 12 0,-3-1-12 0,0-11 18 16,0 0-18-16,0 8 19 0,0-1-19 15,0-7 8-15,0 0-8 0,0 5 9 0,0 0-9 0,0-5 9 16,0 0-9-16,0 4 10 0,0-1-10 16,0-3 0-16,0 0 0 0,-5 0 0 0,2-3 0 15,3 3-36-15,0 0 36 0,-11-5-35 0,-3-2 35 0,14 7-64 16,0 0 64-16,-17-9-64 0,-6-3 64 0,23 12-91 16,0 0 91-16,-22-15-90 0,-1-7 90 0,23 22-88 15,0 0 88-15,-21-18-87 0,2-4 87 0,19 22-67 16,0 0 67-16,-18-17-67 0,3-5 67 0,2 5-51 0,-2 5 51 15,4-2-50-15,4 5 50 0,-10-11-49 0</inkml:trace>
  <inkml:trace contextRef="#ctx0" brushRef="#br0" timeOffset="-96879.762">24836 8451 91 0,'0'0'0'0,"0"0"0"0,1 2 0 0,-1-2 26 0,0 0-26 0,0 0 26 16,0 0-26-16,0 0 38 0,0 0-38 0,0 0 38 16,0 0-38-16,0 0 44 0,-1-2-44 0,1 2 44 15,-4-4-44-15,4 4 46 0,0 0-46 0,0 0 47 16,0 0-47-16,0 0 42 0,0 0-42 0,0 0 42 15,0 0-42-15,0 0 41 0,0 0-41 0,0 0 42 16,0 0-42-16,0 0 34 0,4 4-34 0,-3-2 35 16,3-1-35-16,1 3 8 0,0 1-8 0,-1 0 9 15,-1-2-9-15,1 4 30 0,1 2-30 0,2-2 30 16,2 1-30-16,-9-8 5 0,0 0-5 0,8 12 5 0,4 4-5 16,-12-16 9-16,0 0-9 0,11 24 10 15,1 0-10-15,-12-24 15 0,0 0-15 0,16 30 16 0,1 1-16 16,-17-31 14-16,0 0-14 0,16 33 15 0,1 1-15 15,-17-34 15-15,0 0-15 0,14 29 16 0,-2-1-16 0,-12-28 16 16,0 0-16-16,11 24 17 0,-1-2-17 16,-10-22 4-16,0 0-4 0,7 15 4 0,0-3-4 0,-7-12 13 15,0 0-13-15,6 12 14 0,-3-7-14 0,-3-5 39 16,0 0-39-16,4 7 39 0,-1-5-39 0,-3-2 18 16,0 0-18-16,0 0 18 0,2 0-18 0,-2 0 31 15,0 0-31-15,0 0 31 0,7-2-31 0,-7 2 30 0,0 0-30 16,3-7 30-16,6-5-30 0,-9 12 31 15,0 0-31-15,12-18 31 0,2-6-31 0,-14 24 38 0,0 0-38 16,14-29 38-16,2-7-38 0,-16 36 38 0,0 0-38 16,14-38 39-16,1-5-39 0,-3 5 9 15,1 4-9-15,-6 7 10 0,-2 3-10 0,0-4 7 0,2 4-7 0,-2 4 7 16,2 3-7-16,0 3-40 0,-3-2 40 16,-3 6-39-16,1 2 39 0,-2 8-162 0,0 0 162 0,0-7-161 15,0 2 161-15,0 5-107 0,0 0 107 0,0-12-530 16,0 24 530-16</inkml:trace>
  <inkml:trace contextRef="#ctx0" brushRef="#br0" timeOffset="-95948.686">24851 9746 91 0,'0'0'0'0,"7"9"0"0,9 4 0 16,-13-8 0-16,-1-5 0 0,-2 0 0 0,-5-5 0 16,0 0-9-16</inkml:trace>
  <inkml:trace contextRef="#ctx0" brushRef="#br0" timeOffset="-95501.784">24844 9753 91 0,'0'0'0'0,"0"0"0"0,4 0 0 15,-4 0 4-15,0 0-4 0,0 0 5 0,0 0-5 0,0 0 39 16,0 0-39-16,0 0 39 0,1-4-39 0,-1 4 36 15,4-3-36-15,-4 3 36 0,3-3-36 0,-3 3 38 16,0 0-38-16,0 0 39 0,0 0-39 0,0 0 34 0,0 0-34 16,0 0 35-16,0 0-35 0,0 0 23 0,0 0-23 15,0 0 24-15,0 0-24 0,0 0 28 16,0 0-28-16,0 0 28 0,0 0-28 0,0 0 13 0,0 0-13 0,0 0 13 16,0 0-13-16,0 0 36 0,0 0-36 15,0 0 36-15,0 0-36 0,0 0 18 0,0 0-18 0,0 0 19 16,0 0-19-16,0 0 29 0,2-4-29 0,-2 4 29 15,5-3-29-15,-5 3 12 0,6 0-12 16,-6 0 13-16,5 0-13 0,-5 0 19 0,0 0-19 0,0 0 20 16,0 0-20-16,0 0 23 0,0 3-23 0,0-3 24 15,0 0-24-15,0 0 22 0,0 0-22 0,0 0 22 16,0 0-22-16,0 0 15 0,0 0-15 0,0 0 16 16,0 0-16-16,0 0 18 0,0 0-18 0,0 0 19 15,0 0-19-15,0 0 15 0,0 0-15 0,0 0 15 0,0 0-15 16,0 0 4-16,0 0-4 0,0 0 5 15,0 0-5-15,0 0 7 0,0 0-7 0,0 0 8 0,0 0-8 16,0 0 22-16,0 0-22 0,0 0 23 0,0 0-23 0,0 0 12 16,0 0-12-16,0 0 13 0,0 0-13 0,0 0 10 15,0 0-10-15,0 0 10 0,0 0-10 0,0 0-3 16,0 0 3-16,0 0-3 0,0 0 3 0,0 0-61 16,0 0 61-16,0 0-60 0,0 0 60 0,0 0-98 15,0 0 98-15,0 0-98 0,0 0 98 0,0 0-128 16,0 0 128-16,-5-2-127 0,1-1 127 0,-3-6-269 15</inkml:trace>
  <inkml:trace contextRef="#ctx0" brushRef="#br0" timeOffset="-91117.091">24790 9904 427 0,'0'0'0'0,"-8"-4"0"16,-6-1 0-16,14 5 48 0,0 0-48 0,3-3 48 15,9 3-48-15,-12 0 44 0,0 0-44 0,11 0 44 16,1 0-44-16,-12 0 0 0,0 0 0 0,10 0 0 16,-1 0 0-16,-9 0 25 0,0 0-25 0,7 0 26 15,0 0-26-15,-7 0 36 0,0 0-36 0,5 0 36 16,0 0-36-16,-5 0 59 0,0 0-59 0,4 0 59 0,-1 0-59 16,-3 0 61-16,0 0-61 0,0 0 62 15,4 0-62-15,-4 0 58 0,0 0-58 0,0 0 58 16,5 0-58-16,-5 0 46 0,0 0-46 0,0 0 47 0,5-4-47 15,-5 4 43-15,0 0-43 0,0 0 43 0,4-2-43 16,-4 2 18-16,0 0-18 0,0 0 18 0,0 0-18 0,0 0 36 16,0 0-36-16,0 0 37 0,0 0-37 0,0 0 12 15,0 0-12-15,0 0 13 0,0 0-13 0,0 0-70 16,0 0 70-16,0 0-70 0,0 0 70 0,0 0-71 16,0 0 71-16,0 0-71 0,0 0 71 0,0 0-68 0,0 0 68 15,0 0-68-15,0 0 68 0,0 0-52 16,0 0 52-16,0 0-51 0,0 0 51 0,0 0-39 0,0 0 39 15,0 0-39-15,0 0 39 0,0 0-17 0,0 0 17 16,0 0-16-16,0 0 16 0,0 0-30 0,0 0 30 0,0 0-30 16,0 0 30-16,0 0-11 15,0 0 11-15,0 0-11 0,0 0 11 0,0 0-20 0,0 0 20 0,0 0-19 16,0 0 19-16,0 0-24 0,0 0 24 0,0 0-23 16,0 0 23-16,0 0-22 0,0 0 22 0,0 0-22 15,0 0 22-15,0 0-62 0,0 0 62 0,0 0-62 16,0 0 62-16,0 0-93 0,0 0 93 0,0 0-92 15,0 0 92-15,0 0-106 0</inkml:trace>
  <inkml:trace contextRef="#ctx0" brushRef="#br0" timeOffset="-90565.494">24090 9712 203 0,'0'0'0'0,"9"-2"0"0,6-1 0 0,-15 3-3 16,0 0 3-16,7-4-3 0,-5 2 3 0,7-1-87 15</inkml:trace>
  <inkml:trace contextRef="#ctx0" brushRef="#br0" timeOffset="-90133.822">25855 9782 382 0,'0'0'0'0,"8"0"0"0,6 3 0 0,-14-3 3 16,0 0-3-16,14 0 3 0,0-3-3 0,-14 3-33 15,0 0 33-15,16 0-32 0,1-2 32 0,16 1-175 16</inkml:trace>
  <inkml:trace contextRef="#ctx0" brushRef="#br0" timeOffset="-89893.497">26588 9588 662 0,'0'0'0'0,"-16"0"0"16,-10-3 0-16,26 3-8 0,0 0 8 0,-7 5-8 16,9 5 8-16,-2-10-39 0,0 0 39 0,-9 4-39 15,-5-2 39-15,-8 4-357 0</inkml:trace>
  <inkml:trace contextRef="#ctx0" brushRef="#br0" timeOffset="-87348.11">3590 10979 124 0,'0'0'0'0,"-3"0"0"0,0 0 0 0,3 0 38 0,0 0-38 16,3-1 39-16,9-4-39 0,-12 5 44 15,0 0-44-15,11-4 44 0,4 1-44 0,-15 3 47 16,0 0-47-16,14 0 47 0,5-4-47 0,-19 4 31 16,0 0-31-16,18 0 31 0,3 0-31 0,-21 0 24 0,0 0-24 15,22 4 25-15,3-3-25 0,-25-1 34 0,0 0-34 16,26 6 35-16,0 0-35 0,-26-6 36 0,0 0-36 0,28 7 36 15,3 0-36-15,-31-7 44 0,0 0-44 0,30 7 44 16,3-2-44-16,-33-5 46 0,0 0-46 16,30 7 47-16,-1-2-47 0,1 0 42 0,-7 2-42 0,-3-3 42 15,-7-4-42-15,-13 0 28 0,0 0-28 0,26 0 28 16,7 3-28-16,-33-3 26 0,0 0-26 0,33 3 26 16,5 3-26-16,-38-6 33 0,0 0-33 0,40 5 34 15,6 2-34-15,-8-4 36 0,0 2-36 0,-8-1 36 16,0-1-36-16,-4-3 38 0,0 0-38 0,-2 0 39 15,1-3-39-15,-25 3 16 0,0 0-16 0,31-7 17 16,5 2-17-16,-36 5 37 0,0 0-37 0,44-7 37 16,7-4-37-16,-51 11 36 0,0 0-36 0,52-6 37 15,5-5-37-15,-57 11 22 0,0 0-22 0,53-8 23 0,2 1-23 16,-55 7 29-16,0 0-29 0,60-5 29 16,2 1-29-16,-62 4 21 0,0 0-21 0,80-3 21 0,9-2-21 15,-89 5 40-15,0 0-40 0,77 0 41 0,-4-4-41 16,-73 4 22-16,0 0-22 0,72-3 22 0,-5-2-22 0,-67 5 18 15,0 0-18-15,72-9 19 0,5-1-19 16,-77 10 40-16,0 0-40 0,69-9 41 0,-1-3-41 0,-68 12 12 16,0 0-12-16,54-10 13 0,-7 1-13 0,-47 9 21 15,0 0-21-15,51-8 21 0,1-4-21 0,-52 12 1 0,0 0-1 16,66-10 1-16,11-1-1 0,-77 11 4 0,0 0-4 16,59-6 4-16,-12-1-4 0,-47 7 0 0,0 0 0 15,63-9 1-15,10 1-1 0,-73 8 1 0,0 0-1 16,71-9 2-16,3-1-2 0,-74 10 1 15,0 0-1-15,55-7 2 0,-4 0-2 0,-51 7 1 0,0 0-1 0,50-5 1 16,-3 3-1-16,-47 2 8 0,0 0-8 16,46-3 8-16,1-4-8 0,-47 7 0 0,0 0 0 0,47-2 1 15,3 2-1-15,-50 0 8 0,0 0-8 0,47 0 8 16,0 0-8-16,-47 0 3 0,0 0-3 0,44 2 3 16,1 0-3-16,-45-2 2 0,0 0-2 0,42 0 2 15,-2-2-2-15,-40 2 10 0,0 0-10 0,42-4 11 16,0-1-11-16,-42 5 8 0,0 0-8 0,42-5 8 15,1-2-8-15,-43 7 3 0,0 0-3 0,42-5 4 16,0 0-4-16,-7 3 12 0,-9-1-12 0,-2 1 13 16,-1 0-13-16,-2 1 3 0,0 1-3 0,-9 0 4 0,0 0-4 15,-12 0 2-15,0 0-2 0,17-2 2 16,1 0-2-16,3 2 10 0,-4-5-10 0,4 2 11 16,-4-1-11-16,-17 4 3 0,0 0-3 0,21-3 4 0,0-4-4 0,-21 7 2 15,0 0-2-15,23-3 2 0,1 1-2 16,-24 2 1-16,0 0-1 0,25 0 2 0,-3-4-2 0,-22 4 4 15,0 0-4-15,21 0 4 0,0 0-4 0,-21 0 12 16,0 0-12-16,18 0 12 0,-3-1-12 0,-15 1 15 16,0 0-15-16,14-2 15 0,0 0-15 0,-14 2 4 15,0 0-4-15,11-1 4 0,-3-1-4 0,1 2 13 16,0 0-13-16,-6 0 14 0,-3 0-14 0,0 0 8 0,0 0-8 16,0 0 9-16,0 0-9 0,0 0-4 0,0 0 4 15,0 0-4-15,0 0 4 0,0 0-56 0,0 0 56 16,0 0-55-16,0 0 55 0,0 0-108 0,0 0 108 0,0 0-107 15,0 0 107-15,0 0-152 0,0 0 152 0,-3 0-152 16,-3 2 152-16,-1 1-1036 0</inkml:trace>
  <inkml:trace contextRef="#ctx0" brushRef="#br0" timeOffset="-83417.999">7756 10418 718 0,'0'0'0'0,"-2"-7"0"16,-5-4 0-16,7 11-78 0,0 0 78 0,0-3-77 15,7 3 77-15,-7 0-137 0,0 0 137 0,5-2-206 16,-10 4 206-16</inkml:trace>
  <inkml:trace contextRef="#ctx0" brushRef="#br0" timeOffset="-79255.581">10228 11048 124 0,'0'0'0'0,"0"0"0"0,5 0 0 0,-5 0 14 0,0 0-14 16,0 0 15-16,4 0-15 0,-4 0 30 0,0 0-30 15,0 0 30-15,0 0-30 0,0 0 19 0,0 0-19 0,0 0 20 16,0 0-20-16,0 0 0 0,0 0 0 0,0 0 0 16,0 0 0-16,0 0 0 0,0 0 0 0,0 0 0 15,0 0 0-15,0 0 5 0,0 0-5 0,0 0 5 16,0 0-5-16,0 0 22 0,0 0-22 0,0 0 22 15,0 0-22-15,0 0 43 0,0 0-43 0,0 0 44 16,0-3-44-16,0 3 39 0,0 0-39 0,0 0 39 16,-4-4-39-16,4 4 34 0,0 0-34 0,0 0 34 15,0-3-34-15,0 3 24 0,0 0-24 0,0 0 25 16,0 0-25-16,0 0 35 0,0 0-35 0,0 0 35 16,0 0-35-16,0 0 30 0,0 0-30 0,0 0 30 15,0 0-30-15,0 0 22 0,0 0-22 0,0 8 23 0,4 4-23 16,-4-12 46-16,0 0-46 0,1 29 47 0,3 11-47 15,-4-40 45-15,0 0-45 0,5 48 45 16,2 8-45-16,-5-3 52 0,1 2-52 16,1-10 53-16,-1-9-53 0,-3 3 49 0,5-1-49 0,-1-6 49 0,-2-4-49 0,-2-28 43 15,0 0-43-15,7 36 43 0,-2 5-43 0,-5-41 42 16,0 0-42-16,7 36 42 0,-5 0-42 0,-2-36 40 16,0 0-40-16,3 39 40 0,2-3-40 0,-5-36 26 15,0 0-26-15,4 31 26 0,-1-4-26 16,-3-3 10-16,0-5-10 0,0-5 10 0,-3-4-10 0,3 2 12 15,-4-5-12-15,4-2 12 0,4-1-12 0,-4-1 8 0,0 2-8 16,0-5 8-16,0 4-8 0,0-4 3 0,-4 1-3 16,4-1 4-16,0 0-4 0,0 0-2 15,0 0 2-15,0 0-2 0,0 0 2 0,0 0-49 0,-1-1 49 0,-6-6-49 16,-2-5 49-16,9 12-78 16,0 0 78-16,-18-29-78 0,-4-16 78 0,22 45-116 0,0 0 116 0,-25-51-116 15,-4-9 116-15,29 60-128 0,0 0 128 0,-26-64-128 16,-4-8 128-16,-29-63-487 0</inkml:trace>
  <inkml:trace contextRef="#ctx0" brushRef="#br0" timeOffset="-77895.967">9991 11206 191 0,'0'0'0'0,"3"12"0"16,3 1 0-16,-6-13-3 0,0 0 3 0,3 2-3 15,-1-5 3-15,-2 3 1 0,0 0-1 0,3-6 2 0,-3 3-2 16,0 3 65-16,0 0-65 0,0-3 65 15,0 3-65-15,0 0 45 0,0-4-45 0,0 4 46 16,0-5-46-16,0 5 14 0,-3-5-14 0,3-2 15 0,0 0-15 0,0 7 0 16,0 0 0-16,0-15 0 0,0-6 0 0,0 21-25 15,0 0 25-15,3-22-24 0,-3-5 24 0,0 27-16 16,0 0 16-16,4-21-15 0,-2-3 15 0,-2 24-7 16,0 0 7-16,1-15-7 0,1 4 7 15,-2 11 3-15,0 0-3 0,4-5 4 0,-4-2-4 0,0 7 9 16,0 0-9-16,0-3 9 0,1 1-9 0,-1 2 17 15,0 0-17-15,0 0 17 0,4 2-17 0,-4-2 15 0,0 0-15 16,3 3 16-16,-3 1-16 16,0-4 34-16,0 0-34 0,0 3 34 0,0 2-34 0,0-5 46 0,0 0-46 0,4 5 47 15,-4 1-47-15,0-6 51 0,0 0-51 0,2 5 52 16,-2-2-52-16,0-3 43 0,0 0-43 16,0 4 44-16,3-1-44 0,-3-3 48 0,0 0-48 0,0 0 48 15,0 3-48-15,0-3 42 0,0 0-42 0,0 0 42 16,0 0-42-16,0 0 18 0,0 0-18 0,0 0 18 15,0 0-18-15,0 0 31 0,0 0-31 0,5 0 31 16,2-1-31-16,-7 1 5 0,0 0-5 16,18-4 6-16,4-3-6 0,-22 7 5 0,0 0-5 0,30-6 5 15,7-5-5-15,-37 11 3 0,0 0-3 0,33-10 3 16,5 0-3-16,-38 10 0 0,0 0 0 0,31-9 0 16,-1-3 0-16,-30 12 1 0,0 0-1 0,24-10 1 15,-1 5-1-15,-23 5 3 0,0 0-3 0,17-4 4 0,-1 1-4 16,-16 3 6-16,0 0-6 0,9-2 6 0,-2 2-6 15,-7 0 3-15,0 0-3 0,5 0 4 0,-2 0-4 16,-3 0 12-16,0 0-12 0,6 0 12 16,-6 0-12-16,0 0 22 0,0 0-22 0,0 0 23 0,0 0-23 0,0 0 32 15,0 0-32-15,0 0 32 0,0 0-32 16,0 0 12-16,0 0-12 0,0 0 12 0,0 0-12 0,0 0 36 16,0 0-36-16,0 0 37 0,0 0-37 0,0 0 29 15,0 0-29-15,0 0 29 0,0 0-29 0,0 0 8 16,0 0-8-16,0 0 8 0,0 0-8 0,0 0 36 15,0 0-36-15,0 0 37 0,0 0-37 0,0 0 10 16,0 0-10-16,0 0 10 0,0 0-10 0,0 0 12 16,0 0-12-16,0 0 13 0,0 0-13 0,0 0 25 0,0 0-25 15,0 0 26-15,0 0-26 0,0 0 0 16,0 0 0-16,0 0 0 0,0 0 0 0,0 0 0 0,0 0 0 0,0 0 1 16,0 0-1-16,0 0 0 0,0 0 0 15,3 4 0-15,-1 1 0 0,5 0-6 0,-2 5 6 0,0-5-6 16,2 2 6-16,-3 0-4 0,1-2 4 0,-2 0-4 15,-1-1 4-15,-2-4-7 0,0 0 7 0,2 7-7 16,0-6 7-16,-2-1-3 0,0 0 3 0,3 4-3 16,-1-1 3-16,-2-3-2 0,0 0 2 0,2 4-2 15,3-3 2-15,-5-1-1 0,0 0 1 0,0 0-1 16,3 2 1-16,-3-2 1 0,0 0-1 0,0 0 1 16,0 0-1-16,0 0 5 0,-3 2-5 0,3-2 5 15,-5 1-5-15,1 1 15 0,-3-2-15 0,2 0 15 16,0 0-15-16,-7-2 8 0,-4 1-8 0,2-1 9 15,2-1-9-15,-9-1 9 0,-2 1-9 0,2-2 9 16,4-2-9-16,17 7 1 0,0 0-1 0,-28-7 1 0,-2-2-1 0,30 9 0 16,0 0 0-16,-26-5 1 0,0-2-1 0,26 7 0 15,0 0 0-15,-26-3 1 0,5 3-1 16,21 0-1-16,0 0 1 0,-19 0 0 0,5 0 0 0,14 0-1 16,0 0 1-16,-16 0 0 0,6 2 0 0,10-2 0 15,0 0 0-15,-9 1 0 0,2-1 0 0,7 0-1 16,0 0 1-16,-5 2 0 0,0-2 0 0,5 0-3 15,0 0 3-15,-4 2-2 0,1-2 2 0,3 0-6 16,0 0 6-16,-4 3-5 0,3-1 5 0,1-2-44 0,0 0 44 16,-4 12-44-16,-1 5 44 0,5-17-37 15,0 0 37-15,0 17-36 0,-4 4 36 0,4-21-34 0,0 0 34 16,0 22-33-16,0 2 33 0,0-24-40 0,0 0 40 16,0 20-39-16,0-2 39 0,0-18-9 0,0 0 9 0,0 13-8 15,0-2 8-15,0-11-7 0,0 0 7 16,0 8-7-16,0-3 7 0,0-5-1 0,0 0 1 0,0 7-1 15,0-7 1-15,0 0-1 0,0 0 1 0,6 0 0 16,1 0 0-16,-7 0 0 0,0 0 0 0,8-8 1 16,1-4-1-16,-9 12 3 0,0 0-3 0,9-14 3 15,-1-3-3-15,-8 17 6 0,0 0-6 0,9-16 7 16,-2-6-7-16,-7 22 8 0,0 0-8 0,5-15 8 16,-1 1-8-16,-4 14 8 0,0 0-8 0,2-12 8 15,1-2-8-15,-3 14 8 0,0 0-8 0,0-8 8 16,0 3-8-16,0 5 3 0,0 0-3 0,0-7 4 15,-3 3-4-15,3 4 6 0,0 0-6 0,0 0 6 16,0-1-6-16,0 1 7 0,0 0-7 0,0 0 7 0,6 0-7 16,-6 0 3-16,0 0-3 0,11 5 3 15,8 2-3-15,4 1-6 0,10 1 6 0,0-6-6 0,5-3 6 0,-38 0-85 16,0 0 85-16,56-12-85 0,12-8 85 16,-68 20-98-16,0 0 98 0,122-36-715 0,-244 72 715 0</inkml:trace>
  <inkml:trace contextRef="#ctx0" brushRef="#br0" timeOffset="-71691.517">15428 11574 91 0,'0'0'0'0,"18"0"0"0,11 0 0 0,18 0-9 15</inkml:trace>
  <inkml:trace contextRef="#ctx0" brushRef="#br0" timeOffset="-70702.022">15402 11588 113 0,'0'0'0'0,"12"0"0"0,11-4 0 0,-23 4 31 0,0 0-31 0,7-2 31 15,-7 1-31-15,0 1 54 0,0 0-54 0,0 0 54 16,-4-2-54-16,4 2 48 0,0 0-48 0,0 0 48 15,-5 0-48-15,5 0 60 0,0 0-60 0,0 0 61 16,-3 2-61-16,3-2 62 0,0 0-62 0,0 0 63 16,1 3-63-16,-1-3 57 0,0 0-57 0,4 4 58 15,-1-4-58-15,-3 0-33 0,0 0 33 0,4 1-32 16,1 1 32-16,-5-2-18 0,0 0 18 0,5 2-18 16,2-1 18-16,-7-1-14 0,0 0 14 0,5 6-13 15,2-5 13-15,-7-1-1 0,0 0 1 0,9 4 0 16,0 3 0-16,-9-7 0 0,0 0 0 0,14 3 0 15,1 2 0-15,-15-5 13 0,0 0-13 0,18 7 14 16,3-2-14-16,-21-5 18 0,0 0-18 0,22 7 18 16,3-2-18-16,-25-5 8 0,0 0-8 0,26 7 9 0,0-4-9 15,-26-3 17-15,0 0-17 0,28 2 17 0,2 2-17 16,-30-4 22-16,0 0-22 0,29 1 23 0,1-2-23 16,-30 1 22-16,0 0-22 0,31 0 23 0,6-2-23 15,-37 2 15-15,0 0-15 0,38-2 16 0,0 0-16 16,-38 2 18-16,0 0-18 0,42 0 19 0,5 0-19 0,-47 0 15 15,0 0-15-15,44 2 15 0,3 0-15 0,-47-2 34 16,0 0-34-16,45 3 35 0,-3 2-35 16,-42-5 10-16,0 0-10 0,40 2 11 0,-3 2-11 0,-37-4 30 15,0 0-30-15,38 3 30 0,0 0-30 0,-38-3 11 16,0 0-11-16,39 6 11 0,4-1-11 0,-43-5 29 0,0 0-29 16,45 5 29-16,2 2-29 0,-47-7 18 0,0 0-18 0,48 5 19 15,-5 0-19-15,-43-5 27 16,0 0-27-16,42 3 27 0,0 1-27 0,-42-4 22 0,0 0-22 0,42 2 22 15,1-1-22-15,-43-1 9 0,0 0-9 0,45 0 10 16,1 0-10-16,-46 0 10 0,0 0-10 0,45 0 11 16,2-1-11-16,-47 1 24 0,0 0-24 0,45-2 25 15,-1-2-25-15,-44 4 6 0,0 0-6 0,43-3 6 16,-1 0-6-16,-42 3 16 0,0 0-16 0,45-2 17 16,-3-3-17-16,-42 5 3 0,0 0-3 0,46-4 4 15,-1 3-4-15,-45 1 13 0,0 0-13 0,50-2 13 16,1 2-13-16,-51 0 33 0,0 0-33 0,47 0 33 15,-2 0-33-15,-45 0 4 0,0 0-4 0,44 0 5 16,-1-4-5-16,-43 4 5 0,0 0-5 0,46-3 5 0,-6-4-5 16,-40 7 14-16,0 0-14 0,45-5 15 15,-1-2-15-15,-44 7 7 0,0 0-7 0,45-5 8 0,2 2-8 16,-47 3 8-16,0 0-8 0,42-2 9 0,-4 0-9 16,-38 2 8-16,0 0-8 0,38-2 8 0,-6 2-8 0,-32 0 8 15,0 0-8-15,29 0 8 0,-1 2-8 0,-28-2 15 16,0 0-15-16,28 2 15 0,0 0-15 0,-28-2 1 15,0 0-1-15,30 1 1 0,-6-1-1 16,-24 0 3-16,0 0-3 0,30 2 4 0,1-2-4 0,-31 0 11 16,0 0-11-16,30 3 11 0,3-3-11 0,-33 0 8 15,0 0-8-15,26 0 9 0,0 0-9 0,-26 0 15 16,0 0-15-16,24 0 16 0,-6 0-16 0,-18 0 8 16,0 0-8-16,17 0 9 0,-1 0-9 0,-16 0 1 15,0 0-1-15,14 2 1 0,-2 0-1 0,-12-2 8 0,0 0-8 16,9 2 9-16,-1-1-9 0,-8-1 7 0,0 0-7 15,7 0 8-15,0 0-8 0,-7 0 3 0,0 0-3 0,7 0 3 16,-1 0-3-16,-6 0 12 0,0 0-12 0,6 0 13 16,3-1-13-16,-9 1 3 0,0 0-3 0,5 0 4 15,1-2-4-15,-6 2 6 0,0 0-6 0,5 0 6 16,0 0-6-16,-5 0 0 0,0 0 0 0,4 0 0 16,-3 2 0-16,-1-2 0 0,0 0 0 15,0 0 1-15,4 0-1 0,-4 0-3 0,0 0 3 0,0 0-2 16,0 0 2-16,0 0-54 0,0 0 54 0,0 0-53 15,0 0 53-15,0 0-101 0,0 0 101 0,0 0-100 16,0 0 100-16,0 0-183 0,0 0 183 0,-4 0-183 16,-1 1 183-16,5-1-162 15,0 0 162-15,-19 2-161 0,-9 1 161 0,-19 3-524 0</inkml:trace>
  <inkml:trace contextRef="#ctx0" brushRef="#br0" timeOffset="-69983.435">15045 10678 180 0,'0'0'0'0,"2"3"0"16,-1 3 0-16,-1-6-1 0,0 0 1 0,0 0-1 16,0-7 1-16,0 7 38 0,0 0-38 0,-1-5 38 15,-1-6-38-15,2 11 13 0,0 0-13 0,-4-8 13 16,1-1-13-16,3 9 20 0,0 0-20 0,-4-10 20 15,3 1-20-15,-8-8-185 0</inkml:trace>
  <inkml:trace contextRef="#ctx0" brushRef="#br0" timeOffset="-69443.41">15054 10615 147 0,'0'0'0'0,"-4"-4"0"0,1 1 0 0,3 3 46 0,0 0-46 16,-2 1 46-16,2 10-46 0,0-11 58 0,0 0-58 16,-4 8 58-16,4 6-58 0,0-14 40 0,0 0-40 0,-3 24 40 15,-1 8-40-15,4-32 42 0,0 0-42 0,-1 40 42 16,-5 3-42-16,6-43 35 0,0 0-35 0,-1 46 35 16,-1 11-35-16,2-57 14 0,0 0-14 0,2 56 15 15,1 9-15-15,-3-65 21 0,0 0-21 0,5 67 21 16,6 1-21-16,-11-68 8 0,0 0-8 0,9 79 8 15,3 10-8-15,-12-89 39 0,0 0-39 0,8 57 40 16,-2-18-40-16,-6-39 28 0,0 0-28 0,3 38 28 16,1-11-28-16,-4-27 39 0,0 0-39 0,1 26 40 15,3-7-40-15,-4-19 39 0,0 0-39 0,0 15 39 16,0-3-39-16,0-12 25 0,0 0-25 0,0 11 26 0,-4-3-26 16,4-8 5-16,0 0-5 0,-1 7 5 15,1-2-5-15,0-5 4 0,0 0-4 0,-2 5 5 0,2-1-5 16,0-4-6-16,0 0 6 0,0 3-5 0,0 1 5 0,0-4-36 15,0 0 36-15,0 1-35 0,0 1 35 16,0-2-64-16,0 0 64 0,0 3-64 0,-2-1 64 16,2-2-95-16,0 0 95 0,0 4-95 0,0-1 95 0,0-3-144 15,0 0 144-15,-3 3-144 0,3 3 144 0,0 2-167 16</inkml:trace>
  <inkml:trace contextRef="#ctx0" brushRef="#br0" timeOffset="-66205.659">8620 18250 651 0,'3'-7'0'0,"3"-1"66"0,-5-3-66 0,6 1 67 16,2 0-67-16,-5 5 0 0,-4 1 0 0,0 4 1 16,0 0-1-16,0 0-35 0,0 0 35 0,0 4-35 15,0-1 35-15,0-3-50 0,0 0 50 0,0 3-49 16,1 3 49-16,-1-6-46 0,0 0 46 0,4 5-45 16,-1 0 45-16,-3-5-37 0,0 0 37 0,6 5-36 15,0 2 36-15,-6-7-4 0,0 0 4 0,6 5-4 16,-3 0 4-16,-3-5-5 0,0 0 5 0,5 5-5 0,-1 0 5 15,-4-5 0-15,0 0 0 0,3 6 0 0,6-1 0 16,-9-5 3-16,0 0-3 0,14 5 3 0,2 2-3 0,-16-7 22 16,0 0-22-16,26 5 22 0,9-2-22 15,-35-3 32-15,0 0-32 0,38 5 32 0,4 1-32 0,-42-6 18 16,0 0-18-16,47 5 19 0,-2 0-19 16,-45-5 12-16,0 0-12 0,56 3 12 0,3-3-12 15,-59 0 27-15,0 0-27 0,70-3 27 0,8-6-27 16,8-6 12-16,2-6-12 0,-6 1 12 0,-7-3-12 0,-75 23 35 15,0 0-35-15,94-27 35 0,13-4-35 0,-107 31 28 16,0 0-28-16,111-27 28 0,14 1-28 0,-125 26 44 16,0 0-44-16,121-22 45 0,2 1-45 0,-123 21 9 15,0 0-9-15,128-12 10 0,2 7-10 0,-130 5 32 16,0 0-32-16,127-2 33 0,-5 6-33 0,-122-4 5 0,0 0-5 16,124 3 5-16,0 1-5 0,-124-4 4 0,0 0-4 0,109 5 4 15,-6 2-4-15,-103-7 0 0,0 0 0 16,93 7 1-16,-8-1-1 0,-85-6-37 0,0 0 37 0,70 6-36 15,-11-5 36-15,-59-1-133 0,0 0 133 0,49 4-132 16,-14-3 132-16,-35-1-145 16,0 0 145-16,20 2-144 0,-18-2 144 0,21 2-188 0</inkml:trace>
  <inkml:trace contextRef="#ctx0" brushRef="#br0" timeOffset="-65849.285">10852 17851 583 0,'5'2'0'0,"0"-1"7"0,4-1-7 0,-2 0 7 0,-4-1-7 0,-3 1 1 16,0 0-1-16,11-4 2 0,1-3-2 0,-12 7 0 15,0 0 0-15,29-3 0 0,13-1 0 0,-2 4-6 16,6 2 6-16,-5 0-5 0,-6 1 5 15,-35-3 0-15,0 0 0 0,39 4 1 0,-1 1-1 0,-38-5 15 16,0 0-15-16,38 5 16 0,-1 2-16 0,-37-7 40 16,0 0-40-16,35 8 41 0,-2 1-41 0,-33-9 32 0,0 0-32 15,31 10 32-15,2 2-32 0,-33-12 32 16,0 0-32-16,23 12 33 0,-2 2-33 0,-21-14 13 0,0 0-13 16,16 20 14-16,-4 4-14 0,-12-24 0 0,0 0 0 15,5 31 1-15,-5 7-1 0,0-38-52 0,0 0 52 16,-9 46-52-16,-6 9 52 0,15-55-86 0,0 0 86 0,-20 43-85 15,-1-5 85-15,-20 42-357 0</inkml:trace>
  <inkml:trace contextRef="#ctx0" brushRef="#br0" timeOffset="-65290.451">11850 16441 415 0,'0'0'0'0,"0"0"64"16,0 0-64-16,0 0 64 0,-5 0-64 0,5 0 103 15,0 0-103-15,-4-2 103 0,-3 0-103 0,-2-1 54 0,1 0-54 16,-1-1 54-16,4 2-54 0,-7 1 39 16,-1-1-39-16,3 2 40 0,0 0-40 0,-4 2 47 0,-4-1-47 0,-1-1 47 15,5 0-47-15,14 0 16 0,0 0-16 16,-24 2 17-16,-4 0-17 0,28-2 32 15,0 0-32-15,-21 2 32 0,2 1-32 0,19-3 18 0,0 0-18 0,-14 3 19 16,5-1-19-16,9-2 1 0,0 0-1 0,-9 4 2 16,1-3-2-16,8-1-1 0,0 0 1 0,-7 5 0 15,1 2 0-15,6-7-14 0,0 0 14 0,-5 21-13 16,2 10 13-16,3-31-47 0,0 0 47 0,0 39-47 16,5 9 47-16,-5-48-23 0,0 0 23 15,12 60-22-15,6 10 22 0,-18-70-42 0,0 0 42 0,29 110-42 16,10 30 42-16,-39-140-34 0,0 0 34 0,41 155-33 15,1 19 33-15,-42-174-14 0,0 0 14 0,44 184-13 16,1 13 13-16,-45-197-7 0,0 0 7 0,44 193-7 16,-3 1 7-16,-41-194-25 0,0 0 25 0,39 163-24 15,-6-23 24-15,-33-140-36 0,0 0 36 0,35 117-36 16,-1-27 36-16,-34-90-143 0,0 0 143 0,34 84-143 0,-5-12 143 16,95 238 0-16,-103-310 0 0</inkml:trace>
  <inkml:trace contextRef="#ctx0" brushRef="#br0" timeOffset="-62619.676">12526 16542 91 0,'0'0'0'0,"0"0"26"16,0 0-26-16,3 3 26 0,2 3-26 0,-5-6 32 16,0 0-32-16,0 0 32 0,4 3-32 0,-4-3 32 15,0 0-32-15,0 0 32 0,0 0-32 0,0 0 7 16,0 0-7-16,0 0 8 0,0 0-8 0,0 0 19 16,0 0-19-16,0 0 20 0,-4 0-20 0,4 0 8 15,0 0-8-15,0 0 8 0,0 0-8 0,0 0 9 0,0 0-9 16,0 0 9-16,0 3-9 0,0-3 3 15,0 0-3-15,0 6 4 0,-1 0-4 0,1-6 12 0,0 0-12 0,1 14 12 16,1 3-12-16,-2-17 22 0,0 0-22 16,2 19 23-16,1 2-23 0,-3-21 13 0,0 0-13 0,4 22 14 15,1 0-14-15,-5-22 18 0,0 0-18 0,4 22 19 16,4 1-19-16,1-3 8 0,0-1-8 0,0-3 9 16,3-6-9-16,-4 2 9 0,5 0-9 0,-1-2 10 15,5-3-10-15,-5 0 3 0,2-4-3 0,-1 2 4 16,-3 0-4-16,-10-5 6 0,0 0-6 0,16 6 6 15,5-1-6-15,-21-5 3 0,0 0-3 0,17 3 3 16,-3-3-3-16,-14 0 1 0,0 0-1 0,19 0 2 16,0-2-2-16,-19 2 1 0,0 0-1 0,19-3 2 15,1-4-2-15,-20 7 3 0,0 0-3 0,19-8 4 16,-5-3-4-16,-14 11 11 0,0 0-11 0,15-12 11 0,-2-3-11 16,-13 15 24-16,0 0-24 0,10-14 25 0,2 1-25 15,-12 13 31-15,0 0-31 0,5-14 31 16,2 2-31-16,-7 12 20 0,0 0-20 0,4-10 20 15,1-1-20-15,-5 11 18 0,0 0-18 0,4-8 19 0,1-1-19 16,-5 9 18-16,0 0-18 0,3-5 18 0,-3 2-18 16,0 3 24-16,0 0-24 0,2-4 25 0,0 1-25 0,-2 3 31 15,0 0-31-15,0-4 31 0,-2 3-31 0,2 1 6 16,0 0-6-16,-5-11 7 0,0-2-7 0,5 13-1 16,0 0 1-16,-11-24 0 0,1-9 0 0,10 33-22 15,0 0 22-15,-9-31-22 0,0-3 22 0,9 34-45 16,0 0 45-16,-3-29-45 0,-2 3 45 0,5 26-34 0,0 0 34 15,-4-19-34-15,1 6 34 0,3 13-4 0,0 0 4 16,-2-11-3-16,2 4 3 0,0 7 0 0,0 0 0 16,-2-5 1-16,2 2-1 0,0 3 8 0,0 0-8 15,0 0 9-15,-5-4-9 0,5 4 27 0,0 0-27 0,-4 0 27 16,-1 0-27-16,5 0 12 0,0 0-12 16,-7 2 13-16,0 0-13 0,7-2 35 0,0 0-35 0,-7 2 36 15,-1-1-36-15,8-1 18 0,0 0-18 0,-9 2 19 16,2 0-19-16,7-2 36 0,0 0-36 0,-5 1 36 15,1 1-36-15,4-2 20 0,0 0-20 0,-5 2 20 16,0 1-20-16,5-3 18 0,0 0-18 0,-11 5 19 16,3 2-19-16,8-7 5 15,0 0-5-15,-11 21 5 0,-6 8-5 0,17-29-2 0,0 0 2 0,-11 38-1 16,3 10 1-16,8-48-11 0,0 0 11 0,-6 54-11 16,3 10 11-16,3-64-52 0,0 0 52 0,-2 70-52 0,2 9 52 15,0-79-67-15,0 0 67 0,0 94-67 0,2 14 67 16,-2-108-97-16,0 0 97 0,-4 98-97 0,-1-4 97 15,-4 98-396-15</inkml:trace>
  <inkml:trace contextRef="#ctx0" brushRef="#br0" timeOffset="-61924.703">13047 17243 572 0,'0'0'0'0</inkml:trace>
  <inkml:trace contextRef="#ctx0" brushRef="#br0" timeOffset="-46304.905">17578 16857 91 0,'0'0'0'0,"-2"4"26"0,0-1-26 0,-1 0 26 16,3 1-26-16,3-1 38 0,-3-1-38 0,2 1 38 15,0-1-38-15,0 2 22 0,1 1-22 0,-1-2 23 16,0 1-23-16,-1-1 36 0,-1-1-36 0,0 3 37 16,0 2-37-16,0-7 21 0,0 0-21 0,0 13 21 15,0 5-21-15,0-18 5 0,0 0-5 0,-3 24 5 16,1 6-5-16,2-30 4 0,0 0-4 0,-9 31 5 16,1 3-5-16,8-34 6 0,0 0-6 0,-12 31 7 0,-2 0-7 15,14-31 21-15,0 0-21 0,-13 24 21 0,1-3-21 16,12-21 21-16,0 0-21 0,-9 17 21 0,1-5-21 15,8-12 39-15,0 0-39 0,-7 10 40 0,3-3-40 0,4-7 32 16,0 0-32-16,-1 5 32 0,1-1-32 0,0-4 13 16,0 0-13-16,0 3 14 0,0-1-14 0,0-2 22 15,0 0-22-15,0 0 22 0,-4 3-22 0,4-3 22 16,0 0-22-16,0 0 23 0,-2 4-23 0,2-4 22 16,0 0-22-16,0 0 23 0,0 5-23 0,2-2 9 15,3-1-9-15,2 1 9 0,-1 1-9 0,4-1 18 16,6 2-18-16,-6-1 18 0,-5-3-18 0,8 3 14 0,-5-3-14 15,4 3 15-15,-3-1-15 0,2 1 15 0,1-3-15 16,-4 1 16-16,-1 0-16 0,2 0 4 0,3-1-4 16,-3 1 5-16,0-2-5 0,-9 0-5 0,0 0 5 15,9 0-5-15,4 0 5 0,-13 0-112 0,0 0 112 0,14 0-112 16,2-2 112-16,14 1-428 0</inkml:trace>
  <inkml:trace contextRef="#ctx0" brushRef="#br0" timeOffset="-44462.92">22888 17272 1121 0,'0'-4'0'0,"0"4"-185"0,0 0 185 0,-5-5-185 16,-2-3 185-16,7 8-40 0,0 0 40 0,-4-4-39 15,2 1 39-15,2 3-8 0,0 0 8 0,0 0-8 0,-1-4 8 16,1 4-6-16,0 0 6 0,0 0-6 0,0 0 6 15,0 0 0-15,0 0 0 0,0 0 0 0,0 0 0 16,0 0 6-16,0 0-6 0,0 0 6 0,-4 2-6 0,4-2 18 16,0 0-18-16,0 0 18 0,-3 4-18 0,3-4 8 15,0 0-8-15,0 0 8 0,-2 3-8 0,2-3 4 16,0 0-4-16,0 0 4 0,-2 3-4 0,2-3 7 16,0 0-7-16,0 0 7 0,-3 4-7 15,3-4 0-15,0 0 0 0,0 0 0 0,-4 3 0 0,4-3-20 16,0 0 20-16,0 0-20 0,-1 4 20 0,1-4-62 0,0 0 62 15,0 0-62-15,0 5 62 0,0-5-138 16,0 0 138-16,0 0-138 0,3-2 138 0,2 0-123 16</inkml:trace>
  <inkml:trace contextRef="#ctx0" brushRef="#br0" timeOffset="-40357.42">17576 16969 135 0,'0'0'0'0,"0"0"51"0,0 0-51 0,7 1 51 0,-2 3-51 16,-5-4 47-16,0 0-47 0,6 1 47 0,-3 1-47 15,-3-2 44-15,0 0-44 0,0 0 44 16,4 0-44-16,-4 0-1 0,0 0 1 0,0 0 0 0,0 0 0 0,0 0 9 15,0 0-9-15,0 0 9 0,0 0-9 0,0 0-270 16</inkml:trace>
  <inkml:trace contextRef="#ctx0" brushRef="#br0" timeOffset="-38467.176">17541 16960 91 0,'0'0'0'0,"4"-5"17"0,-1-2-17 0,3 2 17 16,-5 1-17-16,6-1 9 0,-3 0-9 0,-1 2 10 15,2-1-10-15,-3 1 27 0,0-1-27 0,0 1 27 16,1 1-27-16,-3-1 12 0,0-2-12 0,0 1 13 16,0 1-13-16,0-1 18 0,0 3-18 0,0 1 18 0,0 0-18 15,0 0 44-15,0 0-44 0,0 0 45 16,0 0-45-16,0 0 49 0,0 0-49 0,0 0 49 0,0 0-49 15,0 0 47-15,0-4-47 0,0 4 48 16,0-3-48-16,0 3 37 0,4-2-37 0,-4 2 38 16,5-2-38-16,-5 2 17 0,0 0-17 15,0 0 17 1,0 0-17-16,0 0 31 0,0 0-31 0,0 0 41 0,0 0-41 0,0 0 11 0,0 0-11 0,0 0 19 16,0 0-19-16,0 0 20 0,0 0-20 0,0 0 23 15,0 0-23-15,0 0 24 0,0 0-24 0,0 0 32 16,0 0-32-16,0 0 32 0,0 0-32 0,0 0 36 15,0 0-36-15,0 0 36 0,0 0-36 0,0 0 44 0,0 0-44 16,0 0 44-16,0 0-44 0,0 0 41 16,0 0-41-16,0 0 41 0,0 0-41 0,0 0-22 0,0 0 22 15,0 0-22-15,0 0 22 0,0 0-35 0,0 0 35 16,0 0-34-16,0 0 34 0,0 0-13 0,-4 6 13 16,4-3-13-16,0 2 13 0,0 0-1 0,4 2 1 15,-4 0-1-15,0 0 1 0,0-7 3 0,0 0-3 0,0 12 4 16,0 5-4-16,0-17 45 0,0 0-45 0,-4 26 46 15,1 6-46-15,3-32 38 0,0 0-38 0,-2 34 39 16,2 6-39-16,0-40 40 0,0 0-40 0,-3 38 40 16,1 1-40-16,2-5 46 0,0-1-46 0,-2-13 46 15,0-8-46-15,-3 0 35 0,3-3-35 0,1 5 36 16,-3 3-36-16,1-2 34 0,3 1-34 0,-2-8 34 16,0-3-34-16,2-1 8 0,0-3-8 0,0-1 8 15,0 0-8-15,0 0-2 0,4 4 2 0,-1-4-2 16,2-4 2-16,2 1-43 0,2-4 43 0,0 0-42 0,0 0 42 15,-9 7-105-15,0 0 105 0,8-20-105 16,4-11 105-16,-12 31-111 0,0 0 111 0,0-34-111 0,-8-7 111 16,1-35-636-16</inkml:trace>
  <inkml:trace contextRef="#ctx0" brushRef="#br0" timeOffset="-33830.561">23980 16640 135 0,'0'0'0'0,"0"0"4"16,0 0-4-16,0 0 5 0,4-7-5 0,-4 7 5 16,0 0-5-16,3-2 5 0,2 2-5 0,-5 0 22 15,0 0-22-15,4 0 23 0,1 2-23 0,-5-2 30 0,0 0-30 16,4 1 30-16,-1-1-30 0,-3 0 47 15,0 0-47-15,0 0 48 0,2 2-48 0,-2-2 52 16,0 0-52-16,0 0 52 0,3 2-52 0,-3-2 54 0,0 0-54 16,0 0 55-16,0 0-55 0,0 0 39 0,0 0-39 0,0 0 40 15,0 0-40-15,0 0 28 0,0 0-28 16,0 0 28-16,0 0-28 0,0 0 15 0,0 0-15 16,0 0 16-16,-3 0-16 0,3 0 11 0,0 0-11 0,0 0 11 15,-2 0-11-15,2 0 26 0,0 0-26 0,0 0 26 16,0 0-26-16,0 0 2 0,0 0-2 0,0 0 2 15,0 0-2-15,0 0 6 0,0 0-6 0,0 0 7 16,-5 0-7-16,5 0 3 0,0 0-3 0,0 0 4 16,-4 2-4-16,4-2 2 0,0 0-2 0,0 0 2 15,-3 1-2-15,3-1 4 0,0 0-4 0,-2 5 5 16,-1 2-5-16,3-7 6 0,0 0-6 0,-4 16 6 16,1-1-6-16,3-15 7 0,0 0-7 0,-2 24 8 15,0 7-8-15,2-2 15 0,2 2-15 0,-2-10 15 16,-2-10-15-16,2 1 1 0,2-3-1 0,0 0 1 0,1-3-1 15,2 3-10-15,4-2 10 0,-5-4-9 0,-4-1 9 0,0-2-80 16,0 0 80-16,3 3-80 0,-3-1 80 16,0-2-74-16,0 0 74 0,2-7-74 0,5-5 74 0,3-7-354 15</inkml:trace>
  <inkml:trace contextRef="#ctx0" brushRef="#br0" timeOffset="-33493.419">23996 16879 695 0,'0'0'0'0,"2"-5"105"0,3-3-105 0,0 4 106 15,-5 3-106-15,0 1 80 0,0 0-80 0,2 5 81 16,-2 3-81-16,0-8 61 0,0 0-61 16,3 14 62-16,1 5-62 0,-4-19 46 0,0 0-46 0,2 22 47 15,-1 4-47-15,-1-26 41 0,0 0-41 0,0 26 41 16,-1-1-41-16,1-25 41 0,0 0-41 0,1 24 41 15,1 0-41-15,-2-24 26 0,0 0-26 0,2 17 26 16,-1-5-26-16,-1-12 10 0,0 0-10 0,2 11 10 16,-2-6-10-16,0-5 19 0,0 0-19 0,4 5 20 15,3-2-20-15,-7-3-63 0,0 0 63 0,5 2-63 16,2 0 63-16,-7-2-70 0,0 0 70 0,7 1-69 16,2 3 69-16,-9-4-55 0,0 0 55 0,10 8-55 0,2 3 55 15,-12-11-66-15,0 0 66 0,12 12-65 16,2 0 65-16,-14-12-130 0,0 0 130 0,16 10-130 15,7 0 130-15,17 11-502 0</inkml:trace>
  <inkml:trace contextRef="#ctx0" brushRef="#br0" timeOffset="-32910.638">26125 16569 863 0,'0'0'0'0,"0"0"62"0,0 0-62 16,0 0 62-16,0 0-62 0,0 0-39 0,0 0 39 15,0 0-38-15,0 0 38 0,0 0-107 0,0 0 107 0,0 0-106 16,-2-6 106-16,2 6-173 0,0 0 173 0,-2-6-172 16,2 1 172-16,-2-5-161 0</inkml:trace>
  <inkml:trace contextRef="#ctx0" brushRef="#br0" timeOffset="-31854.709">25740 16434 214 0,'0'0'0'0,"1"0"48"0,5 2-48 16,-1-2 48-16,0 0-48 0,-1 0 8 0,-3 0-8 0,-1 0 9 15,7 0-9-15,-5 0 10 0,2 0-10 0,-4 0 10 16,0 0-10-16,0 0 3 0,0 0-3 0,0 0 4 16,0 0-4-16,0 0 1 0,0 0-1 0,0 0 2 15,0 0-2-15,0 0-4 0,0 0 4 0,0 0-4 16,0 0 4-16,0 0-25 0,0 0 25 0,0 0-24 16,0 0 24-16,0 0-3 0,0 0 3 0,0 0-3 15,0 0 3-15,0 0 0 0,0 0 0 0,0 0 0 0,0 0 0 16,0 0 29-16,0 0-29 0,0 0 29 0,0 0-29 15,0 0 42-15,0 0-42 0,0 0 43 0,0 0-43 16,0 0 26-16,0 0-26 0,0 0 26 16,0 0-26-16,0 0 28 0,0 0-28 0,0 0 28 0,0 0-28 0,0 0 14 15,3 1-14-15,-3-1 15 0,4 0-15 0,-4 0 10 16,0 0-10-16,0 0 11 0,0 0-11 0,0 0 4 16,0 0-4-16,0 0 5 0,0 0-5 0,0 0 37 15,0 0-37-15,0 0 38 0,0 0-38 0,0 0 40 16,0 0-40-16,0 0 40 0,0 0-40 0,0 0 56 15,1 4-56-15,-1-4 56 0,4 2-56 0,-4-2 38 16,3 5-38-16,-1 5 39 0,0 4-39 0,-2-14 41 16,0 0-41-16,1 25 42 0,3 11-42 0,-4-36 40 15,0 0-40 1,2 36 41-16,-1 6-41 0,-1-42 39 0,0 0-39 16,4 101 74-16,-2-76-74 0,-2-8 35 0,0-8-35 0,1 1 23 0,3-3-23 0,-4-3 24 15,0-4-24-15,0 0 10 0,0 0-10 0,0 0 11 16,-4 3-11-16,4 0 1 0,4 1-1 15,-4-4 2-15,2 3-2 0,-2-3 0 0,0 0 0 0,0-3 0 16,0-6 0-16,0 9 0 0,0 0 0 0,0-12 0 16,-2-5 0-16,2 17 0 0,0 0 0 0,-2-22 0 15,-1-6 0-15,3 28 0 0,0 0 0 0,-4-27 0 16,-1 0 0-16,5 27 0 0,0 0 0 0,0-24 1 16,-4 3-1-16,4 21 3 0,0 0-3 0,0-17 3 15,0 5-3-15,0 0 21 0,4 3-21 0,-4-1 21 16,2 2-21-16,-2 8 13 0,0 0-13 0,7-12 14 15,1-4-14-15,-8 16-44 0,0 0 44 0,11-17-43 0,1-2 43 16,-12 19-48-16,0 0 48 0,9-15-48 0,-1 3 48 16,-8 12-38-16,0 0 38 0,6-11-38 0,-1 5 38 15,-5 6-43-15,0 0 43 0,3-4-42 0,-1 6 42 0,-2-2-10 16,0 0 10-16,0 14-9 0,-2 10 9 16,2-24-21-16,0 0 21 0,-3 32-21 0,-1 9 21 0,4-41-50 15,0 0 50-15,-5 43-49 0,0 2 49 16,5-45-123-16,0 0 123 0,-5 36-122 0,-1-4 122 0,6-32-115 15,0 0 115-15,-5 24-114 0,-3-7 114 0,-6 24-234 16</inkml:trace>
  <inkml:trace contextRef="#ctx0" brushRef="#br0" timeOffset="-31366.416">25832 16796 359 0,'0'0'0'0</inkml:trace>
  <inkml:trace contextRef="#ctx0" brushRef="#br0" timeOffset="-27307.357">13806 18661 763 0,'0'0'0'0,"0"0"56"0,0 0-56 0,0-7 56 16,-3-3-56-16,3 10 56 0,0 0-56 0,0-5 57 0,0 0-57 15,0 5 41-15,0 0-41 0,0 0 42 16,0-4-42-16,0 4 32 0,0 0-32 0,0 0 32 0,0 0-32 15,0 0 31-15,0 0-31 0,0 0 31 0,0 0-31 16,0 0 0-16,0 0 0 0,0 0 0 0,0 0 0 0,0 0-71 16,0 0 71-16,0 0-70 0,7-3 70 0,-7 3-167 15,0 0 167-15,8-12-167 0,1-5 167 16,9-12-440-16</inkml:trace>
  <inkml:trace contextRef="#ctx0" brushRef="#br0" timeOffset="-25899.317">16803 18606 326 0,'0'0'0'0,"0"0"0"0,0 0 0 0,3-7 1 16,-3-6-1-16,0 13 8 0,0 0-8 0,2-7 8 16,0 2-8-16,-2 5 0 0,0 0 0 0,1-4 0 15,3 3 0-15,-4 1-2 0,0 0 2 0,0 0-1 16,2-2 1-16,-2 2-12 0,0 0 12 0,0 0-12 16,0 0 12-16,0 0-73 0,0 0 73 0,0 0-73 15,0 0 73-15,0 0-50 0</inkml:trace>
  <inkml:trace contextRef="#ctx0" brushRef="#br0" timeOffset="-24441.288">16853 18483 91 0,'0'0'0'0,"0"0"90"0,0 0-90 0,0 0 91 0,5-7-91 0,-5 7 70 16,0 0-70-16,0 0 71 0,4-3-71 15,-4 3 91-15,0 0-91 0,0 0 91 0,0 0-91 0,0 0 78 16,0 0-78-16,0 0 79 0,0 0-79 0,0 0 63 16,0 0-63-16,0 0 64 0,0 0-64 0,0 0 48 15,0 0-48-15,0 0 48 0,0 0-48 0,0 0 32 16,0 0-32-16,0 0 32 0,0 0-32 0,0 0 33 0,0 0-33 16,0 0 33-16,-4 1-33 0,4-1 13 0,0 0-13 15,0 0 13-15,-3 2-13 0,3-2 20 0,0 0-20 0,0 0 20 16,0 0-20-16,0 0-4 0,0 0 4 15,0 0-4-15,0 0 4 0,0 0-77 0,0 0 77 0,0 0-77 16,-2 4 77-16,2-4-129 0,0 0 129 16,4 1-128-16,1-1 128 0,-5 0-120 0,0 0 120 0,7 0-119 15,0 0 119-15,9 0-295 0</inkml:trace>
  <inkml:trace contextRef="#ctx0" brushRef="#br0" timeOffset="-23912.238">16796 18531 191 0,'0'0'0'0,"0"0"85"0,0 0-85 0,5-4 85 16,5-2-85-16,-10 6 74 0,0 0-74 0,6-4 74 16,1 1-74-16,-7 3 42 0,0 0-42 0,1-2 42 15,1 0-42-15,-2 2 14 0,0 0-14 0,0 0 15 16,0 0-15-16,0 0 20 0,0 0-20 0,0 0 20 16,0 0-20-16,0 0 7 0,0 0-7 0,0 0 8 15,0 0-8-15,0 0 15 0,0 0-15 0,0 0 16 16,0 0-16-16,0 0 15 0,0 0-15 0,0 0 15 15,0 0-15-15,0 0 34 0,0 0-34 0,0 0 34 16,0 0-34-16,0 0 27 0,0 0-27 0,0 0 27 16,0 0-27-16,0 0 9 0,0 0-9 0,0 0 9 15,0 0-9-15,0 0-20 0,0 0 20 0,0 0-19 16,0 0 19-16,0 0-107 0,0 0 107 0,0 0-107 16,2-5 107-16,1 0-382 0</inkml:trace>
  <inkml:trace contextRef="#ctx0" brushRef="#br0" timeOffset="-22938.604">16785 18449 158 0,'0'0'0'0,"0"0"19"0,0 0-19 0,4-4 20 0,3-1-20 15,-7 5 31-15,0 0-31 0,5-3 31 16,0-1-31-16,-5 4 7 0,0 0-7 0,0 0 7 0,2-1-7 15,-2 1 27-15,0 0-27 0,0 0 27 0,0 0-27 0,0 0 2 16,0 0-2-16,0 0 2 0,0 0-2 16,0 0 2-16,0 0-2 0,0 0 3 0,0 0-3 0,0 0 5 15,0 0-5-15,0 0 6 0,0 0-6 0,0 0 0 16,0 0 0-16,0 0 1 0,0 0-1 0,0 0 6 16,0 0-6-16,0 0 6 0,0 0-6 0,0 0 7 15,0 0-7-15,0 0 8 0,0 0-8 0,0 0 3 16,0 0-3-16,0 0 3 0,0 0-3 0,0 0-11 0,0 0 11 15,0 0-11-15,0 0 11 0,0 0-36 0,0 0 36 16,0 0-36-16,0 0 36 0,0 0-20 0,0 0 20 16,0 0-20-16,-2 5 20 0,2-5-48 0,0 0 48 15,-3 3-48-15,1-1 48 0,-2 3-42 0</inkml:trace>
  <inkml:trace contextRef="#ctx0" brushRef="#br0" timeOffset="-19050.598">22902 18661 135 0,'0'0'0'0,"0"0"40"15,0 0-40-15,-2-8 40 0,0-8-40 0,2 16 33 0,0 0-33 0,0-8 34 16,0 2-34-16,0 6-1 0,0 0 1 16,0-3-1-16,0 3 1 0,0-3-150 0</inkml:trace>
  <inkml:trace contextRef="#ctx0" brushRef="#br0" timeOffset="-18379.299">23843 18296 214 0,'0'0'0'0,"0"0"42"16,0 0-42-16,0 0 43 0,3 0-43 0,-3 0 13 15,0 0-13-15,0 0 14 0,0 0-14 0,0 0 34 16,0 0-34-16,0 0 35 0,0 0-35 0,0 0 25 16,0 0-25-16,0 0 26 0,0 0-26 0,0 0-1 15,0 0 1-15,0 0-1 0,0 0 1 0,0 0-122 0,0 0 122 16,0 0-122-16,5-5 122 0,-3 0-60 0</inkml:trace>
  <inkml:trace contextRef="#ctx0" brushRef="#br0" timeOffset="-18052.047">24665 18108 315 0,'-2'-4'0'0,"2"4"42"0,0 0-42 0,-3-3 42 0,-4 0-42 0,7 3 21 16,0 0-21-16,-4-2 21 0,1 2-21 0,3 0 1 15,0 0-1-15,0 0 1 0,-4 3-1 0,2 1-273 16</inkml:trace>
  <inkml:trace contextRef="#ctx0" brushRef="#br0" timeOffset="-16893.869">26201 17928 987 0,'0'0'0'0,"0"0"-122"0,0 0 122 0,0-4-121 15,2-1 121-15,-2 5-38 0,0 0 38 0,0-3-38 16,2 1 38-16,-2 2-33 0,0 0 33 16,0 0-33-16,0 0 33 0,0 0-26 0,0 0 26 0,0 0-25 15,0 0 25-15,0 0-8 0,0 0 8 0,0 0-7 16,0 0 7-16,0 0-4 0,0 0 4 0,0 0-3 16,0 4 3-16,0-4 2 0,0 0-2 0,0 0 2 0,0 3-2 15,0-3 7-15,0 0-7 0,0 0 7 0,-2 3-7 16,2-3 16-16,0 0-16 0,0 0 17 15,0 4-17-15,0-4 8 0,0 0-8 0,0 0 9 0,-2 3-9 0,2-3 0 16,0 0 0-16,0 0 0 0,0 4 0 0,0-4-5 16,0 0 5-16,0 0-4 0,0 3 4 0,0-3-25 15,0 0 25-15,0 0-24 0,-1 4 24 0,1-4-31 16,0 0 31-16,0 0-31 0,0 5 31 0,0-5-30 16,0 0 30-16,0 3-30 0,1 2 30 0,-1-5-55 15,0 0 55-15,0 5-55 0,2-1 55 0,0 4-157 0</inkml:trace>
  <inkml:trace contextRef="#ctx0" brushRef="#br0" timeOffset="-16503.267">26161 17955 438 0,'0'0'0'0,"0"0"-40"16,0 0 40-16,4-1-40 0,1-1 40 0,4-2-199 0</inkml:trace>
  <inkml:trace contextRef="#ctx0" brushRef="#br0" timeOffset="-16255.19">26027 17974 1121 0,'0'0'0'0,"0"0"-219"0,0 0 219 0,5-2-219 16,1 1 219-16,4-3-398 0</inkml:trace>
  <inkml:trace contextRef="#ctx0" brushRef="#br0" timeOffset="-14982.679">25755 17974 326 0,'6'0'0'16,"-6"0"71"-16,0 0-71 0,0 0 71 15,-6 4-71-15,6-4 49 0,0 0-49 0,0 0 50 0,-3 0-50 16,3 0 37-16,0 0-37 0,0 0 37 0,0 0-37 0,0 0 32 16,0 0-32-16,0 0 33 0,3 0-33 15,-3 0 2-15,0 0-2 0,4 0 2 0,-1 0-2 0,-3 0 33 16,0 0-33-16,4 0 34 0,-1 0-34 0,-3 0 16 16,0 0-16-16,4 0 17 0,-2 0-17 15,-2 0 36-15,0 0-36 0,0 0 36 0,3 0-36 0,-3 0 42 16,0 0-42-16,0 0 43 0,0 0-43 0,0 0 34 15,0 0-34-15,0 0 34 0,0 0-34 0,0 0 24 16,0 0-24-16,0 0 25 0,0 0-25 0,0 0 35 0,0 0-35 16,0 0 35-16,0 0-35 0,0 0 20 0,0 0-20 15,0 0 20-15,0 0-20 0,0 0 29 0,0 0-29 0,0 0 29 16,0 0-29-16,0 0 20 0,0 0-20 0,0 0 20 16,4 1-20-16,-4-1 35 15,0 0-35-15,5 0 36 0,2-1-36 0,-7 1 29 0,0 0-29 0,7 0 29 16,0-2-29-16,-7 2 23 0,0 0-23 0,8-2 24 15,3 0-24-15,-11 2-22 0,0 0 22 0,10-1-22 16,-1-3 22-16,-9 4-31 0,0 0 31 0,9-1-31 16,-1-3 31-16,-8 4-14 0,0 0 14 0,7-2-13 15,0 1 13-15,-7 1-15 0,0 0 15 0,7 0-14 16,-1 0 14-16,-6 0-9 0,0 0 9 0,5 0-9 16,2 1 9-16,-7-1-4 0,0 0 4 0,5 2-3 15,2 0 3-15,-7-2-2 0,0 0 2 0,7 2-2 16,2 1 2-16,-9-3 0 0,0 0 0 0,10 5 0 15,2 2 0-15,-12-7-1 0,0 0 1 0,12 7-1 0,-3 1 1 16,-9-8-8-16,0 0 8 0,11 9-8 16,-1 1 8-16,-10-10-9 0,0 0 9 0,9 11-8 0,-1-1 8 15,-8-10-16-15,0 0 16 0,7 12-15 0,-1 2 15 0,-6-14-9 16,0 0 9-16,3 20-8 0,-3 4 8 0,0-24-4 16,0 0 4-16,-2 22-3 0,-1 1 3 15,3-23-3-15,0 0 3 0,-5 25-3 0,-4 1 3 16,9-26 0-16,0 0 0 0,-10 27 0 0,-4 3 0 0,14-30-1 15,0 0 1-15,-13 27-1 0,1 0 1 0,12-27 1 16,0 0-1-16,-12 26 2 0,2-4-2 0,10-22 17 16,0 0-17-16,-9 19 17 0,2-2-17 0,7-17 33 15,0 0-33-15,-5 14 34 0,-1-4-34 0,6-10 19 16,0 0-19-16,-3 7 20 0,1-2-20 0,2-5 2 0,0 0-2 16,-3 4 2-16,3-1-2 0,0-3 6 0,0 0-6 0,0 0 7 15,0 0-7-15,0 0 3 0,0 0-3 0,0 0 3 16,-2 4-3-16,2-4 1 31,0 0-1-31,0 0 2 0,-2 5-2 0,2-5 9 0,-1 3 0 0,1-3-9 16,0 0 1-16,0 4-1 0,0-4 0 0,0 0 0 0,0 0 1 15,5 0-1-15,-5 0 0 0,0 0 0 0,3-2 0 16,2-2 0-16,-5 4-1 0,0 0 1 0,7-5 0 16,0 0 0-16,-7 5-7 0,0 0 7 0,11-7-6 15,-2-3 6-15,-9 10-9 0,0 0 9 0,12-7-8 16,2 0 8-16,-14 7-4 0,0 0 4 0,17-5-3 15,4 0 3-15,-21 5 0 0,0 0 0 0,26-3 0 0,5-1 0 16,-31 4 0-16,0 0 0 0,32-3 0 0,1-1 0 16,-33 4 3-16,0 0-3 0,31 0 4 15,-1 0-4-15,-30 0 2 0,0 0-2 0,24 2 3 0,-3 1-3 16,-21-3 5-16,0 0-5 0,18 6 6 0,-3 0-6 16,-15-6 13-16,0 0-13 0,14 6 14 0,-3-3-14 0,-11-3 0 15,0 0 0-15,7 3 0 0,-2-1 0 0,-5-2-62 16,0 0 62-16,0 0-62 0,-2-8 62 0,2 8-154 15,0 0 154-15,-10-19-154 0,-6-12 154 0,-10-19-613 16</inkml:trace>
  <inkml:trace contextRef="#ctx0" brushRef="#br0" timeOffset="-6768.448">20909 10926 662 0,'0'0'0'0,"-4"-3"0"0,1-4 0 15,3 7-39-15,0 0 39 0,0-3-38 0,0 1 38 16,0 2-75-16,0 0 75 0,3-5-75 0,1 1 75 16,-4 4-30-16,0 0 30 0,3-3-30 0,-1 3 30 15,-2 0 70-15,0 0-70 0,2-9 70 0,-2 3-70 0,0 6 128 16,0 0-128-16,0-12 129 15,-2 0-129-15,2 12 105 0,0 0-105 0,-3-12 105 0,-3-7-105 0,6 19 99 16,0 0-99-16,-8-17 100 0,-3-2-100 0,1 3 81 16,1 4-81-16,0 0 82 0,2 4-82 0,-1 1 47 0,-1-5-47 15,4 5 47-15,1 4-47 16,-3-3 38-16,0 1-38 0,0 2 39 0,2-1-39 0,-2-4 40 16,-2 1-40-16,1 0 40 0,1 2-40 0,-2-2 23 0,-1-1-23 15,-1 1 24-15,2 2-24 0,9 5 35 0,0 0-35 16,-15-9 36-16,-6-1-36 0,21 10 13 0,0 0-13 15,-19-9 13-15,-1 1-13 0,20 8 6 0,0 0-6 16,-19-7 6-16,2 2-6 0,17 5 15 0,0 0-15 0,-18-9 16 16,1 2-16-16,17 7 3 0,0 0-3 0,-17-10 4 15,1 1-4-15,16 9 2 0,0 0-2 0,-17-5 2 16,1-3-2-16,16 8 1 0,0 0-1 0,-19-7 2 16,-4 2-2-16,23 5 9 0,0 0-9 0,-19-5 9 15,-6-1-9-15,25 6 0 0,0 0 0 0,-24-3 1 16,-2 1-1-16,26 2 0 0,0 0 0 0,-30-1 0 15,-1-1 0-15,31 2 0 0,0 0 0 0,-37 0 1 16,-4 2-1-16,41-2 0 0,0 0 0 0,-40 1 1 16,-4 4-1-16,44-5 2 0,0 0-2 0,-42 4 2 15,2-4-2-15,40 0 2 0,0 0-2 0,-38 3 2 0,1 1-2 16,37-4 0-16,0 0 0 0,-33 5 0 0,3 0 0 16,1 2 9-16,-1 1-9 0,16-4 10 15,11-1-10-15,-6-3 1 0,4 2-1 0,-9 3 1 0,-5 4-1 0,19-9 3 16,0 0-3-16,-19 8 4 0,-1 1-4 15,20-9 0-15,0 0 0 0,-19 12 1 0,-2 2-1 16,21-14 0-16,0 0 0 0,-22 20 0 0,-8 4 0 0,30-24-1 16,0 0 1-16,-23 22 0 0,4 2 0 0,19-24-1 15,0 0 1-15,-19 31-1 0,3 3 1 16,16-34-1-16,0 0 1 0,-15 30-1 0,3-5 1 0,12-25-8 16,0 0 8-16,-11 24-8 0,2-1 8 0,9-23-1 0,0 0 1 15,-10 18 0-15,5 3 0 0,0-4 0 0,-4 2 0 16,4-7 0-16,3-5 0 0,2-7 0 0,0 0 0 15,-4 19 0-15,3 8 0 0,1-27 2 0,0 0-2 0,-2 24 3 16,0 0-3-16,2-24 2 0,0 0-2 0,0 26 2 16,4 1-2-16,-4-27 1 0,0 0-1 0,1 26 2 15,3 1-2-15,-4-27 15 0,0 0-15 16,7 26 16-16,3 1-16 0,-10-27 1 0,0 0-1 0,11 28 1 16,-1-3-1-16,-10-25 3 0,0 0-3 0,11 24 4 15,1-1-4-15,-12-23 6 0,0 0-6 0,14 24 7 16,1 1-7-16,-15-25 7 0,0 0-7 0,16 23 7 15,2 1-7-15,-18-24 15 0,0 0-15 0,15 18 15 16,1 3-15-16,-16-21 1 0,0 0-1 0,17 21 1 16,4 1-1-16,-2 2 0 0,2-5 0 0,-5-4 1 15,-4-3-1-15,-12-12 3 0,0 0-3 0,19 15 3 16,2 3-3-16,-21-18 1 0,0 0-1 0,25 17 2 16,4-2-2-16,-29-15 5 0,0 0-5 0,30 16 5 0,5-3-5 15,-35-13 2-15,0 0-2 0,40 14 3 0,3-2-3 16,-43-12 1-16,0 0-1 0,47 10 2 0,4 1-2 15,-51-11 4-15,0 0-4 0,47 5 5 0,3-4-5 0,-50-1 6 16,0 0-6-16,53-3 6 0,1-2-6 16,-54 5 14-16,0 0-14 0,52-12 15 0,4-5-15 0,-56 17 22 15,0 0-22-15,54-19 23 0,0-3-23 0,-7 1 22 16,-5-6-22-16,-8 6 23 0,-4 2-23 0,-6 0 24 16,1-1-24-16,-4-1 25 0,-2-1-25 0,-19 22 33 0,0 0-33 15,23-31 34-15,1-7-34 0,-24 38 6 0,0 0-6 16,21-41 6-16,-2-3-6 0,-19 44 18 0,0 0-18 15,16-46 19-15,-4 1-19 0,-12 45 33 16,0 0-33-16,5-41 34 0,0 3-34 0,-5 38 17 0,0 0-17 16,0-31 17-16,-1 6-17 0,-5 2 19 0,-1 5-19 0,-1-3 20 15,-5 4-20-15,13 17-15 0,0 0 15 0,-22-22-14 16,-8-4 14-16,30 26-118 0,0 0 118 0,-38-33-117 16,-13-4 117-16,51 37-122 0,0 0 122 0,-54-47-122 15,-7-6 122-15,-54-46-1341 0</inkml:trace>
  <inkml:trace contextRef="#ctx0" brushRef="#br0" timeOffset="-2595.958">16224 11509 91 0,'0'0'0'0,"0"0"0"16,28-12 0-16,-21 8 34 0,-10 1-34 0,3 3 35 16,5-3-35-16,-5 3 36 0,0 0-36 0,0 0 36 15,0 0-36-15,0 0 33 0,-2 0-33 0,2 0 34 16,0 0-34-16,0 0 9 0,-7 1-9 0,5-1 9 15,-1 0-9-15,-1 0 2 0,3-1-2 0,1 1 3 16,-4-2-3-16,4 2-1 0,-5 2 1 0,5-2 0 0,0 0 0 16,0 0 1-16,-3 1-1 0,3-1 1 0,0 0-1 15,0 0 32-15,-6 2-32 0,6-2 33 0,0 0-33 0,0 0 51 16,0 0-51-16,0 0 52 0,0 0-52 0,0 0 65 16,0 0-65-16,0 0 65 0,0 0-65 0,0 0 64 15,0 0-64-15,0 0 64 0,0 0-64 0,0 0 59 16,-1 3-59-16,1-3 59 0,0 0-59 0,0 0 46 15,0 0-46-15,0 0 47 0,0 0-47 0,0 0 48 16,-2 0-48-16,2 0 49 0,0 0-49 0,0 0 42 16,0 0-42-16,0 0 42 0,0 0-42 0,0 0 27 0,0 0-27 15,0 0 27-15,0 0-27 0,0 0 35 0,0 0-35 16,0 0 35-16,0 0-35 0,0 0 37 0,0 0-37 16,0 0 37-16,0 0-37 0,0 0 15 0,0 0-15 0,0 0 15 15,0 0-15-15,0 0 13 0,0 0-13 0,0 0 13 16,0 0-13-16,0 0 26 0,0 0-26 0,0 0 26 15,0 0-26-15,0 0 12 0,0 0-12 0,0 0 12 16,2 2-12-16,-2-2 35 0,7 2-35 0,-6 0 35 16,6-2-35-16,-3 1 11 0,1-1-11 15,0 0 11-15,2 0-11 0,-2 0 12 0,2 2-12 0,-1 1 13 16,-1-3-13-16,-2 0 34 0,1 0-34 0,1 4 34 16,0-4-34-16,-5 0 1 0,0 0-1 0,11 2 2 15,-3-1-2-15,-8-1 12 0,0 0-12 0,11 2 13 16,1 0-13-16,-12-2 4 0,0 0-4 0,12 5 4 15,4-3-4-15,-16-2 6 0,0 0-6 0,14 1 7 16,2 1-7-16,-16-2 13 0,0 0-13 0,19 3 14 0,3 3-14 16,-22-6 8-16,0 0-8 0,19 5 9 0,1 0-9 15,-20-5 15-15,0 0-15 0,17 5 16 0,0 0-16 16,-17-5 15-16,0 0-15 0,14 5 15 0,2 0-15 16,-16-5 25-16,0 0-25 0,12 4 26 0,2-4-26 0,-2 3 37 15,-3-1-37-15,0-2 37 0,-4-2-37 16,2 2 31-16,-3 0-31 0,1 0 31 0,0-3-31 0,0 3 38 15,-1-2-38-15,-1 2 39 0,1 0-39 0,-4 0 24 16,1 0-24-16,-1 0 25 0,0 0-25 0,0 0 18 16,0 0-18-16,0 0 18 0,0 0-18 0,0 0 5 15,0 0-5-15,0 0 5 0,0 0-5 0,0 0 8 16,0 0-8-16,0 0 8 0,0 0-8 0,0 0 3 16,0 0-3-16,0 0 3 0,0 0-3 0,0 0-37 0,0 0 37 0,0 0-37 15,0 0 37-15,0 0-93 0,0 0 93 0,0 0-93 16,0 0 93-16,0 0-159 0,0 0 159 0,-1 5-159 15,-5-1 159-15,6-4-156 16,0 0 156-16,-5 6-156 0,-2 3 156 0,-5 6-877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14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79 3056,'0'0'0,"-5"6"0,-5-1 0,10-5-80,0 0 80,6 0-80,11-5 80,-17 5-696,0 0 696,15-2-696,4-2 696,13-2-480</inkml:trace>
  <inkml:trace contextRef="#ctx0" brushRef="#br0" timeOffset="281.542">111 70 992,'-23'-69'4810,"24"68"-4656,-1 1-46,0 0-28,0 0-32,0 0-6,0 0 13,0 0 6,0 0-3,0 0-2,0 0 1,0 0 26,0 0 82,0 0 34,0 0 33,0 0 8,0 40 804,29 294-56,-13-254-964,-15-78-24,-2-1-37,1 0 1,0 0-1,0 0 0,0 0 0,0 1 1,0-1-1,0 0 0,0 0 1,1 0-1,-1 0 0,0 0 1,1 1-1,-1-1 0,0 0 1,1 0-1,0 0 0,-1 0 1,1 0-1,-1 0 0,1 0 1,0 0-1,0-1 0,0 1 1,0 0-1,-1 0 0,1-1 0,0 1 1,0 0-1,0-1 0,0 1 1,0-1-1,1 1 0,-1-1 1,0 0-1,0 1 0,0-1 1,0 0-1,0 0 0,1 0 1,-1 0-1,0 0 0,0 0 1,0 0-1,0 0 0,1 0 0,-1-1 1,0 1-1,0 0 0,1-1 37,24-1-4946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11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57 1264,'1'-16'1980,"-2"11"-3591,1 5 986</inkml:trace>
  <inkml:trace contextRef="#ctx0" brushRef="#br0" timeOffset="565.994">1 21 728,'21'108'800,"30"59"312,17-150-519,-53-18-472,0-1-1,-1-1 1,1 0-1,0-1 0,-1 0 1,0-1-1,0-1 1,0-1-1,-1 0 1,0 0-1,0-1 1,0-1-1,-1 0 0,-1-1 1,6-6-121,96-117 1137,-137 77-194,-5 34-398,26 23-562,0 0-1,0 1 0,1-1 1,-1 1-1,0 0 1,1 0-1,-1 0 1,1 0-1,0 1 1,0-1-1,0 1 1,0-1-1,0 1 1,0 0-1,1 0 0,-1-1 1,1 1-1,0 0 1,0 0-1,0 1 1,0-1-1,0 0 1,1 0-1,0 0 1,-1 0-1,1 1 18,7 374-1008,-6-189 896,-10-114 119,6-62 0,0 5 35,0-1-1,-2 0 1,0 0 0,-1 0 0,0-1 0,-2 0 0,0 0-1,0-1 1,-2 0 0,-8 11-42,13-21 17,0 0 0,-1 1 0,1-2 0,-1 1 0,0-1 0,-1 0 0,1 0 0,-1 0 0,1-1 0,-1 0 0,0-1 0,0 1 0,-1-1 0,1-1 0,0 1 0,-1-1 0,1-1 0,-1 1 0,-4-1-17,6-2-145,1 0 0,0 0 1,1-1-1,-1 1 0,0-1 0,1 0 1,-1-1-1,1 1 0,0-1 1,0 1-1,0-1 0,1-1 0,-1 1 1,1 0-1,0-1 0,0 1 1,1-1-1,-1 0 0,1 0 0,0 0 1,1 0-1,-1-1 0,0-3 145,-5-9-99,-22-48-1621</inkml:trace>
  <inkml:trace contextRef="#ctx0" brushRef="#br0" timeOffset="1194.195">766 312 1888,'-5'-18'21,"4"17"6,1 1 64,0 0 235,39-11 3976,36-11-4468,286 12 1013,-350 6-1724,-19 7-389,-97 48 49,6-4-983</inkml:trace>
  <inkml:trace contextRef="#ctx0" brushRef="#br0" timeOffset="1458.712">583 644 2784,'27'-11'532,"1"1"1,-1 1-1,2 1 0,-1 2 1,1 1-1,24-1-532,5-3 592,135-25 575,-153 30-1095,81-22-3848,-111 21 1543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16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8248,'-1'1'32,"0"-1"1,1 1 0,-1 0-1,0 0 1,1 0 0,-1 0 0,1-1-1,-1 1 1,1 0 0,0 0-1,-1 0 1,1 0 0,0 0-1,-1 0 1,1 0 0,0 0-1,0 0 1,0 0 0,0 0-1,0 0 1,0 0 0,1 0 0,-1 0-1,0 0 1,0 0 0,1 0-1,-1 0 1,0 0 0,1 0-1,-1 0 1,1 0 0,-1 0-1,1-1 1,0 1 0,-1 0-1,1 0 1,0-1 0,0 1 0,-1 0-1,1-1 1,0 1 0,0-1-1,0 1 1,0-1 0,0 1-1,0-1 1,0 1 0,0-1-1,0 0 1,0 0 0,0 0-1,0 1 1,0-1 0,0 0 0,0 0-1,0-1 1,0 1 0,0 0-1,0 0 1,0 0-33,79 11-377,-49-10 331,-17-1 62,0 0-1,0 0 1,0 1 0,-1 1 0,1 0 0,0 1 0,-1 1-1,0 0 1,1 1 0,-2 0 0,1 1 0,0 0-16,-11-2 6,-1-1 0,1 1 0,-1-1 0,0 1 0,1 0 0,-2-1 0,1 1 0,0 0 0,-1 0 0,0 0 0,0-1 0,0 1 0,0 0 0,0 0 0,-1 0 0,0-1 0,0 1 0,0 0 0,0-1 0,0 1 0,-1 0 0,0-1-1,1 0 1,-1 1 0,-1-1 0,1 0 0,0 0-6,-1 3 15,-24 46 25,-20 27-526,69-37 252,5-15 210,-19-19 40,-2 0 0,1 1 1,-1 0-1,-1 0 0,1 1 1,-1-1-1,-1 1 0,0 0 1,-1 0-1,0 1 0,0-1 1,-1 2-17,-32 50 176,-64 6-962,84-69-279,-99-38-912,9 3-1543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30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714 199 1440,'-71'-35'471,"57"26"-57,6 1-204,-1 2 0,0-1 0,0 1-1,-1 1 1,0 0 0,0 0 0,0 1 0,0 0 0,-1 0-1,0 2 1,-10-3-210,-29 5 278,36 3-235,-94 64 43,20 42-94,73-84-20,1-1-1,2 2 1,0-1 0,2 2-1,1 0 1,1 0 0,1 0-1,0 9 29,7 68 100,3 0-1,6-1 1,13 57-100,-1 14 180,-7 59 256,-25 19-179,-41 352 908,13-369 588,-5 101-314,41-281-971,-3-2 1,-2 1-1,-2-1 0,-14 42-468,19-77 90,-9 76 855,52-54-666,-29-34-332,2 3 2,1 1-1,1-2 0,0 0 0,0 0 0,0-1 1,1-1-1,0 0 0,0-1 0,1-1 1,0 0-1,-1-1 0,1 0 0,0-1 0,1-1 1,3 0 51,-11-3-196,1 0 0,-1-1 0,0 0 1,0 0-1,-1-1 0,1 0 0,-1 0 1,1-1-1,-1 0 0,-1 0 0,1-1 1,-1 0-1,0 0 0,0 0 0,-1-1 1,3-4 195,56-52-6160</inkml:trace>
  <inkml:trace contextRef="#ctx0" brushRef="#br0" timeOffset="922.679">1079 21 5656,'0'0'24,"1"0"0,-1 1 0,1-1 1,-1 0-1,1 0 0,-1 0 0,1 0 1,-1 0-1,1 0 0,-1 0 0,1 0 0,-1 0 1,1 0-1,-1 0 0,1 0 0,-1 0 0,1 0 1,-1-1-1,1 1 0,-1 0 0,1 0 1,-1-1-1,0 1 0,1 0 0,-1 0 0,1-1 1,-1 1-1,0 0 0,1-1 0,-1 1 0,0-1 1,1 1-1,-1-1 0,0 1 0,0 0 1,1-1-1,-1 1 0,0-1 0,0 1 0,0-1 1,0 1-1,1-1 0,-1 1 0,0-1 1,0 1-1,0-1 0,0 1 0,0-1 0,0 1 1,-1-1-1,1 1 0,0-1 0,0 1 0,0-1 1,0 1-1,-1-1 0,1 1 0,0-1 1,0 1-1,-1-1 0,1 1 0,0 0 0,-1-1 1,1 1-1,0-1 0,-1 1 0,1 0 0,-1-1-24,3 1-6,-2 0-2,0 2 1,0 132 86,-14 276 277,-4-152 1,2-46 38,16-212-392,0-1 0,0 1 0,1 0 0,-1 0 0,0 0 0,1 0 1,-1 0-1,0 0 0,1 0 0,-1 0 0,0 0 0,1 0 0,-1 0 0,0 0 0,1 0 1,-1 0-1,0 0 0,0 0 0,1 1 0,-1-1 0,0 0 0,1 0 0,-1 0 0,0 0 1,0 1-1,1-1 0,-1 0 0,0 0 0,0 0 0,1 1 0,-1-1 0,0 0 0,0 0 1,0 1-1,0-1 0,1 0 0,-1 1 0,0-1 0,0 0 0,0 1 0,0-1 0,0 0 1,0 0-1,0 1 0,0-1-3,15-69 0,7-93-23,0 19-613,46 125-317,128 25 523,-165-12 998,-32 4-308,-19 1 370,-174-31-117,193 31-510,-1 0 1,1 0-1,-1 0 1,1 1-1,0-1 0,-1 1 1,1-1-1,0 1 1,0-1-1,-1 1 0,1 0 1,0 0-1,0-1 0,0 1 1,0 0-1,0 0 1,0 0-1,0 0 0,0 0 1,0 1-1,1-1 1,-1 0-1,0 0 0,1 0 1,-1 1-1,1-1 0,-1 0 1,1 1-1,-1-1 1,1 0-1,0 1 0,0-1 1,0 0-1,0 1 1,0-1-1,0 1 0,0-1 1,0 0-1,1 1 0,-1-1 1,0 0-1,1 1 1,-1-1-1,1 0 0,-1 1 1,1-1-1,0 0 1,0 0-1,-1 0 0,1 0 1,0 0-1,0 0 1,0 0-1,0 0 0,0 0 1,1 0-1,-1 0 0,0-1 1,0 1-1,0 0 1,1-1-1,-1 1 0,1-1-3,-1 2 0,124 156 579,-87-121-547,-19-19-24,98 63-1920,-114-80 1763,1-1 0,-1 0 1,0 0-1,0 0 0,1 0 0,-1 0 0,0-1 0,0 0 0,1 0 1,-1 0-1,0 0 0,0 0 0,0 0 0,0-1 0,0 1 1,-1-1-1,1 0 0,0 0 0,-1 0 0,1 0 0,-1-1 0,0 1 1,0-1-1,0 1 0,1-1 149,29-27-1960</inkml:trace>
  <inkml:trace contextRef="#ctx0" brushRef="#br0" timeOffset="1278.536">1783 749 4216,'-16'66'8776,"-24"259"-8734,46-252-3942,-3-43-639,-7-70 3440</inkml:trace>
  <inkml:trace contextRef="#ctx0" brushRef="#br0" timeOffset="2616.835">1285 2102 5208,'-5'-31'2557,"2"34"1248,-7 96-4507,7 6 618,-21 189-36,14-183 105,-21 169 50,34-252 130,7-36-72,11-46-35,-19 48-54,45-122-64,19 17-760,-27 68 466,2 1 0,2 2-1,1 2 1,2 2 0,1 2 0,2 2 0,16-6 354,-22 21-21,-43 17 29,0 1-1,0-1 1,0 0 0,0 1 0,0-1-1,-1 0 1,1 1 0,0-1 0,0 0-1,0 1 1,0-1 0,0 1 0,0-1-1,0 0 1,0 1 0,0-1 0,1 0-1,-1 1 1,0-1 0,0 0 0,0 1-1,0-1 1,0 0 0,1 0 0,-1 1-1,0-1 1,0 0 0,0 1 0,1-1-1,-1 0 1,0 0 0,0 1 0,1-1-1,-1 0 1,0 0 0,1 0 0,-1 0-1,0 1 1,1-1 0,-1 0 0,0 0-1,1 0 1,-1 0 0,0 0 0,1 0-1,-1 0-7,-27 29 434,26-29-431,-24 26 65,-116 66 199,-228 7-1493,319-83 960,52 7 146,4-10 135,0-1 0,1-1 1,1 1-1,0-1 0,0-1 1,1 1-1,0-1 0,1-1 1,0 0-1,1 0 0,0-1 1,11 7-16,-3-1 54,179 136 753,-168-121-540,10 7 190,-5-27-2944,-27-9-1439</inkml:trace>
  <inkml:trace contextRef="#ctx0" brushRef="#br0" timeOffset="3102.731">1843 2934 4576,'-10'-15'-264,"43"3"-321,49 2-321,-79 8 992,1 1 0,-1 1 0,0-1 0,1 1 0,-1-1 0,1 1 0,-1 0 0,1 0 0,-1 0 0,1 1 0,-1-1 0,1 1 0,-1 0 0,0 0 0,1 0 0,-1 0 0,0 1 0,0-1 0,0 1 1,0 0-1,0 0 0,0 0 0,0 0 0,-1 1 0,1-1 0,-1 1 0,1-1 0,-1 1 0,0 0 0,0 0 0,-1 0 0,1 0 0,0 0 0,-1 0 0,0 1 0,0-1 0,0 0 0,0 1 0,0-1 0,-1 1 0,1-1 0,-1 1 0,0 1-86,-123 166 1280,13-54-103,109-115-1184,1-1 0,0 1 0,0-1-1,0 1 1,0-1 0,0 1 0,1-1 0,-1 1-1,0-1 1,1 1 0,-1-1 0,1 1 0,-1-1-1,1 1 1,0-1 0,0 0 0,0 0 0,-1 1 0,1-1-1,0 0 1,0 0 0,1 0 0,-1 0 0,0 0-1,0 0 1,0 0 0,1 0 0,-1 0 0,1-1 0,-1 1-1,0-1 1,1 1 0,-1-1 0,1 1 0,-1-1-1,1 0 1,-1 0 0,1 1 0,-1-1 0,1 0 0,0-1-1,-1 1 1,1 0 0,-1 0 0,1-1 0,-1 1-1,1-1 1,-1 1 0,1-1 7,137-52-3469,-68 18 529</inkml:trace>
  <inkml:trace contextRef="#ctx0" brushRef="#br0" timeOffset="4061.552">2121 21 3056,'56'0'57,"-48"22"1823,211-54 511,-176 27-2340,0 2 1,1 1-1,-1 3 1,0 2 0,0 1-1,3 3-51,-40-7-33,-1 1 0,1 0 0,-1 0 0,0 0 0,1 1 0,-1 0 0,0-1 0,0 2 0,0-1 0,0 1 0,-1 0 0,1 0-1,-1 0 1,1 0 0,-1 1 0,0 0 0,0 0 0,-1 0 0,1 0 0,-1 1 0,0-1 0,0 1 0,-1 0 0,1 0 0,-1 0 0,0 0 0,0 0 0,-1 0 0,1 1 0,-1-1 0,0 1 0,-1-1-1,1 3 34,1 498-377,5-411 256,95 737-193,-66-450 308,-10-77 23,-4 89 127,-35-94 1184,4-228-719,9-69-492,0 1 0,-1-1-1,1 0 1,-1 1 0,1-1-1,-1 0 1,0 0-1,0 1 1,0-1 0,-1 0-1,1 0 1,-1 0 0,0 0-1,0-1 1,0 1-1,0 0 1,0-1 0,-1 1-1,1-1 1,-1 0 0,1 0-1,-1 0 1,0 0-1,0 0 1,0-1 0,0 1-117,-90 5-817,74-8 257,-49-4-329,-41-15-740,8 0-2751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28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1088 123 1888,'-77'-66'3992,"53"56"-3774,0 0 0,-1 2 0,-1 0 0,1 2 0,-1 1 0,0 1 0,0 1 0,-1 1 0,1 2 0,0 1 0,-5 1-218,-42 3 411,-14 58-715,77-51 257,-9 11 11,0 0 1,1 1-1,2 1 0,0 1 1,2 0-1,1 1 0,1 0 0,1 1 1,1 0-1,1 5 36,-69 334-373,9 429 822,46-611-305,-34 215 488,30-255-441,-23 191 599,-6-46 446,51-271-1181,3-16-44,1 1 1,0 0-1,0 0 0,1-1 1,-1 1-1,1 0 1,0 0-1,-1 0 1,2 0-1,-1 0 1,0-1-1,1 1 1,0 0-1,0 0 1,0-1-1,0 1 1,1 0-1,-1-1 1,1 1-1,0-1 0,0 0 1,0 0-1,1 1 1,-1-1-1,1-1 1,0 1-1,-1 0 1,1-1-1,0 1 1,1-1-1,-1 0 1,2 1-12,27 21-47,0-1 0,2-2 0,0-1 0,2-2-1,0-1 1,1-2 0,0-1 0,1-2 0,7-1 47,-25-4-4,100 36-1375,-30-16-4247,-142-43 4635</inkml:trace>
  <inkml:trace contextRef="#ctx0" brushRef="#br0" timeOffset="12654.722">808 7 904,'0'0'344,"0"0"-13,0 0-54,-39 0 2540,-146 15 87,57 16-2261,87-9-459,40-21-164,-46 24 981,23 26-768,-2 48 14,7 148-351,12-119 95,-4-29 10,-4 2 7,-13 277-113,41-215 9,-10-64 96,6 85 14,18 230 105,-27-330 68,-3-1 1,-4 1-1,-3-1 0,-20 74-187,6 32 659,31 92 976,9-184-697,-7-13 148,-8-76-1182,1-1 0,0 1 1,0 0-1,1-1 1,0 1-1,0-1 1,1 0-1,0 0 1,0 0-1,1-1 0,0 1 1,0-1-1,0 0 1,1-1-1,0 1 1,0-1-1,0 0 1,4 2 95,-8-7-108,0 0 0,0 0 1,0 0-1,-1-1 0,1 1 0,0 0 1,0-1-1,0 1 0,-1-1 1,1 0-1,0 1 0,0-1 1,-1 0-1,1 0 0,-1 0 0,1 0 1,-1 0-1,1-1 0,-1 1 1,0 0-1,1-1 0,-1 1 1,0-1-1,0 1 0,0-1 0,0 0 1,0 1-1,-1-1 0,1 0 1,0 1-1,-1-1 0,1 0 1,-1 0-1,0 0 0,0 0 0,0 0 1,1 1-1,-2-2 108,6-9-473,20-41-4873</inkml:trace>
  <inkml:trace contextRef="#ctx0" brushRef="#br0" timeOffset="13074.439">1083 311 7896,'0'0'0,"-15"-6"0,-12-5 0,27 11-568,0 0 568,-5 9-568,10 8 568,-5-17-888,0 0 888,-9 0-888,-8-5 888,-11-1-3040</inkml:trace>
  <inkml:trace contextRef="#ctx0" brushRef="#br0" timeOffset="32202.511">884 662 816,'-38'-14'4195,"-89"15"71,126-1-4279,-38 0 111,67-6 2483,43-11-2772,130 11 217,-109-12 200,-88 18 231,-2 0-7176,-2 0 3337</inkml:trace>
  <inkml:trace contextRef="#ctx0" brushRef="#br0" timeOffset="33503.221">1102 300 1080,'52'-26'1131,"-52"25"-798,0 1 78,0 0 43,0 0 20,0 0 12,0 0-4,0 0-52,0 0-26,0 0-73,0 0-34,0 0-58,0 0-33,0 0-68,0 0-24,0 0-20,-4 18 444,143 28-380,-14 15-32,-122-56-63,-1-1 0,1 1 0,-1 0 0,0 0 0,0 0 0,0 0 0,-1 1 0,0-1 0,0 0 0,0 1 0,-1-1 0,1 0 0,-1 1 0,-1-1 0,1 1-1,-1-1 1,0 0 0,0 1 0,0-1 0,-1 0 0,0 0 0,0 0 0,0 0 0,-1 0 0,1 0 0,-1-1 0,0 1 0,-1-1 0,1 0 0,-1 0 0,0 0-1,-2 2-61,1 1-64,-174 297 1297,133-219-413,46-84-713,1 14 1083,12-18-1192,-1 1 1,1 0-1,-1 1 1,1 0-1,0 1 1,-1 1 0,1 0-1,-1 0 1,1 2-1,-1-1 1,0 2-1,0-1 1,0 2 0,0 0-1,0 0 1,-1 1-1,0 0 1,4 4 0,21 7-548,-35-16 486,1-1 1,-1 0-1,1 1 1,-1-1-1,1 0 1,-1 0-1,1 0 1,-1 0-1,1 0 1,-1 0-1,1 0 1,-1-1-1,1 1 1,-1 0 0,1-1-1,-1 1 1,0-1-1,1 0 1,-1 0-1,0 1 1,1-1-1,-1 0 1,0 0-1,0 0 1,0 0-1,0 0 1,0 0-1,0 0 1,0-1-1,0 1 1,0 0 0,-1-1-1,1 1 1,0 0-1,-1-1 1,1 1-1,-1-1 1,0 1-1,1-1 1,-1 1-1,0-1 1,0 1-1,0-1 1,0 1-1,0-1 1,0 1-1,-1-1 1,1 1 0,0 0-1,-1-1 1,1 1-1,-1-1 1,1 1-1,-1 0 1,0-1-1,0 1 1,1 0-1,-1-1 1,0 1-1,0 0 1,0 0-1,0 0 1,0 0-1,-1 0 1,1 0 0,-1 0 61,0-6-314,-13-53-4959</inkml:trace>
  <inkml:trace contextRef="#ctx0" brushRef="#br0" timeOffset="52724.959">1554 500 1176,'0'0'0,"-2"12"0,-3 5 0,-5 13-408</inkml:trace>
  <inkml:trace contextRef="#ctx0" brushRef="#br0" timeOffset="54246.445">1524 487 728,'1'1'7,"-1"-1"0,0 1 0,0-1 0,0 1-1,1 0 1,-1-1 0,0 1 0,0-1 0,0 1 0,0-1 0,0 1 0,0 0 0,0-1-1,0 1 1,0-1 0,0 1 0,-1 0 0,1-1 0,0 1 0,0-1 0,0 1 0,-1-1-1,1 1 1,0-1 0,-1 1 0,1-1 0,0 1 0,-1-1 0,1 1 0,-1-1 0,1 0-1,0 1 1,-1-1 0,1 0 0,-1 1 0,0-1 0,1 0 0,-1 0 0,1 1 0,-1-1 0,1 0-1,-1 0 1,1 0 0,-1 0 0,0 0 0,1 0 0,-1 0 0,1 0 0,-1 0 0,0 0-1,1 0 1,-1 0 0,1 0 0,-1 0 0,1 0 0,-1-1 0,0 1 0,1 0 0,-1-1-1,1 1 1,-1 0-7,-14-3 225,-22-3 749,36 7-801,-25 15 1122,-11 21-1048,1 1 0,2 2 1,1 2-1,3 1 0,1 1 1,3 1-1,1 1 0,-9 27-247,10 101 547,81-117-35,-10-34-318,51-11 161,-4-26 138,-49-23-98,207-187 432,-251 224-801,0-1 1,0 0-1,-1 0 1,1 0-1,0 0 1,0 0-1,-1 0 1,1 0 0,-1 0-1,1 0 1,-1 0-1,1 0 1,-1 0-1,0-1 1,0 1-1,1 0 1,-1 0-1,0 0 1,0-1-1,0 1 1,0 0 0,0 0-1,0 0 1,-1-1-1,1 1 1,0 0-1,-1 0 1,1 0-1,-1 0 1,1 0-1,-1 0 1,1 0-1,-1 0 1,0 0-1,1 0 1,-1 0 0,0 0-1,0 0 1,0 0-1,0 1 1,0-1-1,0 0 1,0 1-1,0-1 1,0 0-1,0 1 1,0 0-1,0-1 1,0 1-1,0 0 1,0-1 0,-1 1-1,1 0 1,0 0-27,-12-9-29,-176-112 751,170 114-689,0-1-1,1 0 0,0-2 0,0 0 1,1-1-1,0-1 0,1 0 0,1-1 1,0-1-1,0-1 0,2 0 1,0 0-1,1-2 0,0 1 0,1-2 1,1 1-1,1-1 0,0-1 0,2 0 1,-4-13-33,-26-39 132,-16-48-18,52 112-139,0 0 0,0 1 0,0-1 0,1 0 0,1 0 0,-1 0 0,1 0 0,0 1 0,0-1 0,1 0 0,0 1 0,0-1 0,1 1 0,0 0 0,0 0 0,0 0 0,1 0 0,0 0 0,0 1 0,0-1 0,1 1 0,-1 0 0,1 1 0,1-1 0,-1 1 0,0 0 0,1 0 0,0 1 0,0-1 0,0 1 0,1 1 0,-1-1 0,1 1 0,-1 0 0,1 1 0,0-1 0,-1 1 0,1 1 0,0-1 0,0 1 0,1 0 25,-4 1-5,7-1-12,-1 1 0,0 1-1,0 0 1,0 0 0,0 1 0,0 1 0,0-1-1,-1 2 1,0-1 0,1 1 0,-2 0-1,1 1 1,-1 0 0,0 1 0,0 0 0,0 0-1,-1 0 1,0 1 0,-1 0 0,3 4 17,-3-3 50,-1-1 1,-1 1 0,1 1-1,-1-1 1,-1 1 0,1-1-1,-2 1 1,1 0 0,-2 0-1,1 0 1,-1 0 0,-1 0-1,0 1 1,0-1 0,-1 0-1,0 0 1,-1 0 0,-2 10-51,-2 40 128,-30 140-1559,-35-88-2906,25-44 897</inkml:trace>
  <inkml:trace contextRef="#ctx0" brushRef="#br0" timeOffset="54531.462">1382 1063 3056,'0'0'0,"-6"-5"0,-4-6 0,10 11-328,0 0 328,-1-8-320,1 2 320,-4-5-1248</inkml:trace>
  <inkml:trace contextRef="#ctx0" brushRef="#br0" timeOffset="75646.144">606 2570 1080,'25'-34'672,"-24"33"-511,-2 0 2823,0 2-2737,2 16 4657,185-11-2912,-144-3-1964,-14 1 246,1-1 0,0-2-1,-1-1 1,1-1 0,0-2 0,-1 0-1,1-2 1,25-8-274,12-13 407,-65 26-479,-2-3-2303,-11 6 871,-5-1-5562</inkml:trace>
  <inkml:trace contextRef="#ctx0" brushRef="#br0" timeOffset="76583.08">1182 2105 1712,'40'-19'986,"44"-1"2012,-80 20-2950,-1 1 0,1 0 1,-1 0-1,1 0 0,-1 0 1,0 1-1,1-1 0,-1 1 1,0 0-1,0 0 0,0 0 1,-1 0-1,1 1 0,0-1 1,-1 1-1,1 0 0,-1-1 1,0 1-1,0 0 0,0 0 1,0 0-1,-1 1 0,1-1 1,-1 0-1,0 1 0,0-1 1,0 1-1,0-1 0,-1 1 1,1-1-1,-1 1 0,0-1 0,0 1 1,0 0-1,-1-1 0,1 1 1,-2 2-49,-52 211 1000,32-156-744,23-59-309,-1 0 1,1 0 0,0 0-1,0 0 1,0 0-1,0 0 1,1 0 0,-1 0-1,0-1 1,1 1-1,-1 0 1,1-1 0,-1 1-1,1-1 1,0 1-1,0-1 1,0 0 0,0 0-1,0 0 1,0 0-1,0 0 1,0 0 0,0-1-1,0 1 1,0-1-1,1 1 1,-1-1 0,0 0-1,0 0 1,2 0 52,17 7-320,33 12-156,-48-18 453,-1 0 1,1 0 0,-1 0 0,0 0-1,0 1 1,1 0 0,-1 0 0,0 0-1,-1 1 1,1-1 0,0 1 0,-1 1-1,0-1 1,1 0 0,-1 1 0,-1 0-1,1 0 1,0 0 0,-1 1 0,0-1-1,0 1 1,0-1 0,-1 1 0,0 0-1,1 0 1,0 5 22,-1-5 190,-1 0 0,1 0 0,-1 0 0,0 0-1,0 0 1,-1 0 0,0 1 0,0-1 0,0 0 0,0 0 0,-1 0-1,0 0 1,0 0 0,0 0 0,-1 0 0,1 0 0,-1 0-1,0-1 1,-1 1 0,1 0 0,-1-1 0,0 0 0,0 0 0,0 0-1,-1 0 1,1 0 0,-1-1 0,-3 3-190,-131 74 1492,-104-19-4471,153-43 1569,-39 10-3730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4:29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16 1976,'0'0'457,"0"0"45,0 0 156,0 0 29,0 0-62,0 0-38,0 0-110,0 0-28,0 0-19,0 0-26,0 0-80,10 0-71,269-10 1006,-278 10-1258,25-3-11,-1 1 0,1 1 0,0 2 0,-1 0 0,1 2 0,-1 0-1,14 5 11,-36-5-27,-1 0-1,1 1 1,-1-1-1,0 1 1,0-1-1,0 1 1,0 0-1,0-1 0,-1 1 1,0 0-1,1 0 1,-2 0-1,1 0 1,0 1-1,-1-1 1,0 0-1,0 0 0,0 0 1,0 0-1,-1 0 1,1 0-1,-2 4 28,1 12-43,12 151-300,-7-100 302,-8 130-28,-2-109 65,-14 226-11,12-179-17,-7 128 4,-12 132-17,20-258 31,-1 30 12,2 162-6,16 99 569,-42-163 1460,28-258-1839,-1 0-1,0 0 1,0 0-1,-1-1 1,-1 0-1,0 0 1,0 0-1,-1-1 1,0 0-1,0 0 1,-1-1-1,0-1 1,-1 1-1,1-1 1,-1-1 0,-1 0-1,1 0 1,-1-1-1,0 0 1,-1-1-1,1-1 1,-8 2-182,-26 3-275,1-2 0,-1-2 0,0-2 0,-1-2 0,-33-5 275,-105-27-3373,110-4 2121,-43-16-3948</inkml:trace>
  <inkml:trace contextRef="#ctx0" brushRef="#br0" timeOffset="71107.28">158 693 992,'38'-10'813,"-49"13"2449,9-2-3109,-10 8 2147,45-10-93,-9-1-2286,240 8 1589,-149 3-1222,-58 0-2641,-41-6-775,-6 0-325</inkml:trace>
  <inkml:trace contextRef="#ctx0" brushRef="#br0" timeOffset="71958.794">756 367 2424,'100'-79'2003,"-95"76"-1913,0 0 0,0 1 0,0 0 0,1 0 1,-1 1-1,1-1 0,-1 1 0,1 1 1,0-1-1,-1 1 0,1 0 0,0 0 1,-1 0-1,1 1 0,0 0 0,-1 0 1,1 0-1,-1 1 0,1 0 0,-1 0 0,0 0 1,0 1-1,0-1 0,0 1 0,0 1 1,0-1-1,-1 1 0,0-1 0,0 1 1,0 1-1,0-1-90,-1 47 617,-43 88 686,25-98-513,77-2-813,-50-35-239,86 54-1390,-53-5 1391,-42-46 367,-1 0 1,1-1-1,-1 1 1,0 1 0,-1-1-1,0 0 1,0 0-1,0 0 1,-1 1-1,0-1 1,-1 0 0,0 1-1,0-1 1,0 0-1,-1 0 1,0 0-1,0 0 1,-1 0 0,0 0-1,0-1 1,0 1-1,-1-1 1,0 0-1,0 0 1,-1-1 0,0 1-1,0-1 1,-5 4-107,-4 1-114,-1-2 0,-1 0 0,1-1 0,-1 0 0,0-2 0,-1 0 0,0 0 0,1-2 0,-1 0 0,-1-1 0,-11 0 114,-23 5-2188,-31 6 1179,-44 6-2604</inkml:trace>
  <inkml:trace contextRef="#ctx0" brushRef="#br0" timeOffset="79865.207">696 2388 6280,'10'16'3810,"-11"-17"-3876,-43 19-1349,7-10-4258</inkml:trace>
  <inkml:trace contextRef="#ctx0" brushRef="#br0" timeOffset="88295.401">61 2626 816,'20'-20'344,"-22"19"2497,1 2-2554,-31-11 2014,-12-6-364,43 16-1863,1 0 36,0 0 92,0 0 10,0 0-47,6-10 1242,181-37-819,27 21-3040,-186 21 2164,-38 1-267,-266 33-1296,187-13 2173,89-16-301,-1 0 4,-3 0-18,3 0-3,1 0-9,0 0-14,0 0-41,0 0-16,0 0-40,33 5-597,197-4-171,-112-7-1656,-99 6 2276,13 0-416</inkml:trace>
  <inkml:trace contextRef="#ctx0" brushRef="#br0" timeOffset="88619.396">974 2114 904,'0'0'0,"-10"8"0,-5-3 0,-7 6-200</inkml:trace>
  <inkml:trace contextRef="#ctx0" brushRef="#br0" timeOffset="89106.866">878 2129 992,'2'4'136,"1"0"0,-1 0 0,0 0 0,0 0 0,-1 0 0,0 0 1,1 1-1,-1-1 0,-1 0 0,1 1 0,-1-1 0,1 1 0,-1-1 0,0 1 0,-1-1 0,1 1 0,-1-1 0,0 1 0,0-1 1,-1 0-1,1 0 0,-1 1 0,0 0-136,0 6 89,-17 186 1297,7 50-294,17-104 608,0-121-1352,0-1-3133,-3-63 1481,1 3-1376</inkml:trace>
  <inkml:trace contextRef="#ctx0" brushRef="#br0" timeOffset="90260.722">1414 1910 1528,'-28'14'5836,"1"59"-5596,25-66 188,-40 254 686,37-230-936,2 0-1,1 0 0,1 0 1,2 0-1,1 0 0,1 0 1,5 15-178,90 96 270,2-77-307,-98-65 26,18 1 23,22-21 322,-26-22 1580,-16 41-1879,-6-17 26,-1-155-89,-36 112 1519,16 67-2631,-17 11-885,14-7-3850,70-23 4430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6:3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1352,'86'-40'2061,"-85"39"-1713,-1 1 63,0 0-46,2 2-281,-1 0-1,1 0 1,0-1-1,1 1 0,-1 0 1,0-1-1,0 0 1,1 1-1,-1-1 1,0 0-1,1 0 1,-1-1-1,1 1 0,0 0 1,-1-1-1,1 0 1,-1 1-1,1-1 1,0 0-1,-1 0 1,1-1-1,0 1 0,-1 0 1,1-1-1,-1 0 1,1 1-1,-1-1 1,1 0-1,-1 0-83,261-55 2399,-135 65-1927,-127-9-460,-1 0-27,0 0-132,0 0-515,0 0-154,0 0-700,0 0-2440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6:4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1 121 904,'45'-27'948,"-43"26"-527,6 2 3135,27 3-1896,660-71 1299,-451 57-1859,-184 15-932,-53-18-2484,-2 1-3804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6:43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0 317 1080,'7'-14'1008,"13"12"7743,10 9-8873,172 2 1513,-115-9-3394,-52 2-2313,-15-2 943</inkml:trace>
  <inkml:trace contextRef="#ctx0" brushRef="#br0" timeOffset="271.882">643 21 1440,'0'0'0,"-9"5"0,-6 1 0,15-6-208,0 0 208,0 0-200,0-11 200,0 0-248</inkml:trace>
  <inkml:trace contextRef="#ctx0" brushRef="#br0" timeOffset="552.41">643 0 904,'0'0'568,"0"0"1,0 0 7,0 0-16,0 0-88,0 0-29,0 0-47,0 0-35,0 0-90,0 0-44,0 0-86,0 0 13,0 0 141,0 0 0,0 0-158,0 0-24,0 0 45,0 0 14,0 0 17,0 0-6,0 0-63,7 12 65,-1 10-101,0 0 0,-1 0-1,-2 1 1,0-1 0,-1 1 0,-2 0-1,0 0 1,-2 15-84,0 20-238,26-6-4123,-10-37 2561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6:4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0 272 816,'21'-14'438,"-14"26"2609,-7-12-2740,86-25 1646,76 20-1962,-43-11-2864,-56 0 946</inkml:trace>
  <inkml:trace contextRef="#ctx0" brushRef="#br0" timeOffset="560.708">673 11 1080,'58'0'1224,"-56"-2"-1154,1 1 0,-1 0 0,0 0-1,1 0 1,-1 0 0,1 0 0,-1 0-1,1 1 1,-1-1 0,1 1 0,-1 0 0,1 0-1,0 0 1,-1 0 0,1 0 0,-1 0-1,1 1 1,-1-1 0,1 1 0,-1 0 0,1 0-1,-1 0 1,1 0 0,-1 0 0,0 0 0,0 1-1,0-1 1,1 1 0,-1-1 0,-1 1-1,1 0 1,1 1-70,-11 92 1320,-51 67-607,45-137-338,14-25-447,23 18-424,-15-4 478,0-1 0,0 2-1,-1-1 1,-1 1 0,-1 0-1,0 0 1,-1 1 0,0-1-1,-1 1 1,-1 0 0,0 8 18,-3-21-90,0-1 0,0 0 0,0 0 0,0 0 0,-1 0 0,1 0-1,0 0 1,-1-1 0,1 1 0,-1 0 0,0-1 0,0 1 0,1-1 0,-1 1 0,0-1 0,0 0 0,0 0 0,-1 0 0,1 0 0,0 0 0,0-1 0,0 1 0,-1-1 0,1 1 0,0-1 0,-1 0 0,1 0 0,0 0-1,-1 0 1,1 0 0,-1 0 90,-4 1-212,-37 6-1368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7T04:26:44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15331 11642 91 0,'0'0'0'0,"7"-1"0"0,3-1 0 0,-10 2 34 0,0 0-34 15,7 0 35-15,-4-3-35 0,-3 3 36 0,0 0-36 0,6 0 36 16,-6 0-36-16,0 0 33 0,0 0-33 0,0 0 34 16,0 0-34-16,0 0 39 0,0 0-39 0,0 0 40 15,0 0-40-15,0 0 33 0,0 0-33 0,0 0 34 16,0 0-34-16,0 0 38 0,0 0-38 0,5 0 39 15,2-2-39-15,-7 2 44 0,0 0-44 0,9-2 45 16,-1-1-45-16,-8 3 35 0,0 0-35 0,13-5 36 16,0-1-36-16,-13 6 45 0,0 0-45 0,13-3 45 15,-1 0-45-15,-12 3 35 0,0 0-35 0,12 0 36 16,2 0-36-16,-14 0-4 0,0 0 4 0,9 0-4 16,-1 0 4-16,-8 0-10 0,0 0 10 0,9 0-9 15,3 0 9-15,-12 0-5 0,0 0 5 0,12 0-4 16,-1 0 4-16,-11 0-4 0,0 0 4 15,10 0-3-15,1 0 3 0,-11 0 0 16,10 0 0-16,1 3 0 0,-11-3 0 0,0 0 0 0,10 0 0 0,4 2 0 16,-14-2 3-16,0 0-3 0,9 0 4 0,3 0-4 15,-12 0 3-15,0 0-3 0,10 0 3 0,4-2-3 16,-14 2 2-16,0 0-2 0,14 0 2 0,-1 0-2 0,-13 0 18 16,0 0-18-16,12 2 18 0,-2-1-18 0,-10-1 7 15,0 0-7-15,12 2 7 0,2 2-7 0,-14-4 4 16,0 0-4-16,13 3 5 0,-1-1-5 0,-12-2 7 15,0 0-7-15,12 3 7 0,0-1-7 16,-12-2 7-16,0 0-7 0,12 5 7 0,-1-5-7 16,-11 0 14-16,0 0-14 0,12 3 15 0,-3-1-15 0,-9-2 8 0,0 0-8 15,12 4 8-15,-3-1-8 0,-9-3 1 0,0 0-1 16,12 0 1-16,2 0-1 0,-14 0 1 16,0 0-1-16,15 0 1 0,-1 0-1 0,-14 0 3 0,0 0-3 0,14-3 3 15,0 1-3-15,-14 2 1 0,0 0-1 16,14-2 2-16,-2 2-2 0,-12 0 4 0,0 0-4 15,11 0 5-15,-1 2-5 0,-10-2 0 0,0 0 0 0,11 2 1 16,1 1-1-16,-12-3 6 0,0 0-6 16,12 0 6-16,-3 0-6 0,-9 0 3 0,0 0-3 0,7 0 3 15,3 0-3-15,-10 0 0 0,0 0 0 0,9 0 0 16,1 0 0-16,-10 0 5 0,0 0-5 0,9 0 5 16,0 0-5-16,-9 0 3 0,0 0-3 0,9 0 3 15,-1 0-3-15,-8 0 5 0,0 0-5 0,9 0 6 16,0 0-6-16,-9 0 3 0,0 0-3 0,12 3 3 15,-2-3-3-15,-10 0 2 0,0 0-2 0,16 2 2 16,-2 0-2-16,-14-2 4 0,0 0-4 0,16 2 5 0,1-1-5 16,-17-1 0-16,0 0 0 0,16 2 0 0,-2-2 0 15,-14 0-3-15,0 0 3 0,14 3-3 0,1-3 3 16,-15 0-3-16,0 0 3 0,12 0-2 0,2 2 2 16,-14-2-2-16,0 0 2 0,16 0-2 0,-6 0 2 15,-10 0-2-15,0 0 2 0,13 0-1 0,-3 0 1 0,-10 0-1 16,0 0 1-16,14 0-1 0,-2-2 1 15,-12 2-1-15,0 0 1 0,12 0 0 0,-1-3 0 0,-11 3-1 16,0 0 1-16,10 0 0 0,4 0 0 0,-14 0-1 16,0 0 1-16,9 0 0 0,3 3 0 0,-12-3 0 15,0 0 0-15,11 0 1 0,4 0-1 0,-15 0 0 0,0 0 0 16,16 0 1-16,0 0-1 0,-16 0 0 0,0 0 0 16,15 0 0-16,3 2 0 0,-18-2 0 15,0 0 0-15,15 2 1 0,3-2-1 0,-18 0 0 0,0 0 0 0,16 2 1 16,-1-1-1-16,-15-1 0 0,0 0 0 15,12 2 1-15,-1 1-1 0,-11-3-6 0,0 0 6 0,14 0-6 16,-2 0 6-16,-12 0-1 0,0 0 1 0,12 0-1 16,-1 0 1-16,-11 0-5 0,0 0 5 15,15 0-4-15,-1 0 4 0,-14 0-1 0,0 0 1 0,16 0 0 16,1 0 0-16,-17 0 0 0,0 0 0 0,18 0 0 16,3 0 0-16,-21 0 0 0,0 0 0 0,22-3 0 15,3 1 0-15,-25 2-2 0,0 0 2 0,26-1-1 16,2 1 1-16,-28 0-2 0,0 0 2 0,29 0-1 15,1 1 1-15,-30-1 1 0,0 0-1 0,31 2 1 16,2 1-1-16,-33-3 1 0,0 0-1 0,30 4 2 16,0-1-2-16,-30-3 1 0,0 0-1 0,26 4 2 15,0 1-2-15,-26-5 1 0,0 0-1 0,24 2 1 0,-3 1-1 16,-21-3 3-16,0 0-3 0,21 3 4 0,0 1-4 0,-21-4 2 16,0 0-2-16,21 3 2 0,-2-1-2 15,-19-2 0-15,0 0 0 0,19 2 0 0,2-2 0 0,-21 0 0 16,0 0 0-16,19 1 0 0,-1-1 0 0,-18 0 1 15,0 0-1-15,17 4 1 0,2-4-1 0,-19 0 3 16,0 0-3-16,18 0 4 0,3 0-4 0,-21 0 2 16,0 0-2-16,17 0 3 0,4 0-3 0,-21 0 0 15,0 0 0-15,23 0 0 0,-1 0 0 0,-22 0 10 16,0 0-10-16,26 0 11 0,2 0-11 0,-28 0 8 0,0 0-8 16,28 0 8-16,-3 0-8 0,-25 0 4 0,0 0-4 15,26 0 4-15,0 2-4 0,-26-2 3 16,0 0-3-16,22 1 3 0,3-1-3 0,-25 0 1 0,0 0-1 15,24 0 2-15,2 0-2 0,-26 0 1 0,0 0-1 16,25 0 1-16,-3 2-1 0,-22-2 0 0,0 0 0 0,25 2 1 16,1 1-1-16,-26-3 0 0,0 0 0 0,30 2 1 15,-4 1-1-15,-26-3 0 0,0 0 0 0,29 0 1 16,4 2-1-16,-33-2 2 0,0 0-2 0,27 0 2 16,0 0-2-16,-27 0 1 0,0 0-1 0,27 0 2 15,-1 0-2-15,-26 0 1 0,0 0-1 0,24 0 2 16,2-2-2-16,-26 2 4 0,0 0-4 0,19 0 4 15,2 0-4-15,-21 0 2 0,0 0-2 0,19 0 2 16,-1 0-2-16,-18 0 1 0,0 0-1 0,17 0 2 0,-1 2-2 16,-16-2 1-16,0 0-1 0,16 2 2 15,-2-1-2-15,-14-1 3 0,0 0-3 0,14 2 4 16,-6-2-4-16,-8 0 2 0,0 0-2 0,5 0 2 0,2 0-2 16,-7 0 5-16,0 0-5 0,4 0 5 0,1 0-5 0,-5 0 6 15,0 0-6-15,0 0 7 16,2 2-7-16,-2-2 3 0,0 0-3 0,0 0 3 0,0 0-3 15,0 0 6-15,0 0-6 0,0 0 6 0,0 0-6 0,0 0 3 16,0 0-3-16,0 0 3 0,0 0-3 0,0 0 5 16,0 0-5-16,0 0 5 0,0 0-5 0,0 0 3 15,0 0-3-15,0 0 3 0,0 0-3 0,0 0 5 16,0 0-5-16,0 0 5 0,0 0-5 0,0 0 7 16,0 0-7-16,0 0 7 0,0 0-7 0,0 0 0 15,0 0 0-15,0 0 1 0,0 0-1 0,0 0 0 0,0 0 0 16,0 0 1-16,0 0-1 0,0 0 2 0,0 0-2 0,0 0 3 15,7 0-3-15,-7 0 1 0,0 0-1 0,5 0 2 16,2 0-2-16,-7 0 0 0,0 0 0 0,9 0 0 16,-1 0 0-16,-8 0 3 0,0 0-3 0,7 0 4 15,2-2-4-15,-9 2 7 0,0 0-7 0,9-2 7 16,0 1-7-16,-9 1 8 0,0 0-8 0,10-2 8 16,0 2-8-16,-10 0 8 0,0 0-8 0,11 0 8 15,1 0-8-15,-12 0 15 0,0 0-15 0,12 0 15 16,-1 0-15-16,-11 0 8 0,0 0-8 0,10 0 8 15,2-2-8-15,-12 2 3 0,0 0-3 0,11 0 4 16,-1-3-4-16,-10 3 13 0,0 0-13 0,11-2 13 16,-3 2-13-16,-8 0 3 0,0 0-3 0,9 0 4 0,0-2-4 15,-9 2 12-15,0 0-12 0,7 0 12 0,-2-1-12 0,-5 1 8 16,0 0-8-16,5 0 9 0,2-2-9 16,-7 2 8-16,0 0-8 0,4 0 9 15,-1 0-9-15,-3 0 3 0,0 0-3 0,5 0 4 0,-5 0-4 16,0 0 2-16,0 0-2 0,0 0 2 0,4 0-2 0,-4 0 10 15,0 0-10-15,0 0 10 0,0 0-10 0,0 0 22 16,0 0-22-16,0 0 23 0,0 0-23 0,0 0 13 16,0 0-13-16,0 0 14 0,0 0-14 0,0 0 5 15,0 0-5-15,0 0 5 0,0 0-5 0,0 0-40 0,0 0 40 16,0 0-39-16,0 0 39 0,0 0-44 0,0 0 44 16,-9 10-43-16,-3 4 43 0,-9 12-951 0</inkml:trace>
  <inkml:trace contextRef="#ctx0" brushRef="#br0" timeOffset="15310.619">20498 15440 124 0,'0'0'0'0,"0"0"0"0,5-3 0 0,-5 3 44 16,0 0-44-16,0 0 44 0,3-2-44 0,-3 2 45 15,0 0-45-15,0 0 46 0,0 0-46 0,0 0 42 16,0 0-42-16,0 0 42 0,0 0-42 0,0 0 36 0,0 0-36 16,0 0 36-16,0 0-36 0,0 0 56 0,0 0-56 15,0 0 56-15,0 0-56 0,0 0 48 0,0 0-48 16,0 0 49-16,0 0-49 0,0 0 37 0,0 0-37 0,0 0 38 16,0 0-38-16,0 0 41 0,0 0-41 15,0 0 41-15,0 0-41 0,0 0 45 0,0 0-45 0,0 0 45 16,0 0-45-16,0 0 52 0,0 0-52 0,0 0 52 15,0 0-52-15,0 0 32 0,0 0-32 0,0 0 32 16,4 2-32-16,-4-2-4 0,0 0 4 0,3 2-3 16,3-2 3-16,-6 0-26 0,0 0 26 0,5 1-26 15,4 1 26-15,-9-2-14 0,0 0 14 0,5 2-13 16,2 0 13-16,-7-2-21 0,0 0 21 0,8 1-21 16,-4 1 21-16,-4-2-1 0,0 0 1 0,5 2-1 15,0-1 1-15,-5-1-1 0,0 0 1 0,6 2-1 16,-1 0 1-16,-5-2 0 0,0 0 0 0,5 2 0 0,4-2 0 15,-9 0 0-15,0 0 0 0,8 1 1 0,-1 1-1 16,-7-2 2-16,0 0-2 0,9 3 3 0,-2-3-3 16,2 2 11-16,0-2-11 0,-4 0 11 0,0 0-11 0,-2 0 9 15,3 0-9-15,-6 0 9 0,1 2-9 0,-1-2 24 16,7 0-24-16,-7 0 25 0,4 0-25 0,-1 0 12 16,1 0-12-16,-1 0 13 0,-1 0-13 0,-2 0 18 15,5 0-18-15,-5 0 18 0,4 0-18 0,-4 0 33 16,5 0-33-16,-5 0 34 0,5 0-34 0,-5 0 5 15,0 0-5-15,4 0 5 0,-1 0-5 0,-3 0 18 16,0 0-18-16,5 0 18 0,2 0-18 0,-7 0 8 16,0 0-8-16,7 0 9 0,0-2-9 0,-7 2 9 0,0 0-9 15,7-2 9-15,0 2-9 0,-7 0 8 0,0 0-8 16,7-3 8-16,-3 1-8 0,-4 2 15 0,0 0-15 16,5 0 15-16,-2 0-15 0,-3 0 3 0,0 0-3 0,6 0 4 15,1 2-4-15,-7-2 12 0,0 0-12 16,7 3 13-16,1-3-13 0,-8 0 3 15,0 0-3-15,9 0 4 16,0 0-4-16,1 2 0 0,-5-2 0 0,1 2 1 0,4-2-1 0,-6 0 0 16,1 0 0-16,4 0 0 0,-9 0 0 0,0 0 0 0,5 0 0 15,2 0 0-15,-7 0 1 0,0 0-1 0,8 2 2 16,5-1-2-16,-13-1 1 0,0 0-1 0,10 0 2 16,2 0-2-16,-12 0 4 0,0 0-4 0,14 0 4 15,2 2-4-15,-16-2 6 0,0 0-6 0,16 0 7 16,-1 0-7-16,-15 0 3 0,0 0-3 0,16 0 3 0,-2 0-3 15,-14 0 12-15,0 0-12 0,12 0 12 0,-1 0-12 16,-11 0 8-16,0 0-8 0,8 0 8 0,1 0-8 16,-9 0 3-16,0 0-3 0,9 0 4 0,-4 0-4 15,-5 0 12-15,0 0-12 0,5 0 13 0,0 2-13 0,-5-2 0 16,0 0 0-16,6 1 1 0,-3-1-1 16,-3 0 0-16,0 0 0 0,5 0 0 0,-1-1 0 0,-4 1-2 15,0 0 2-15,5 0-1 0,-3-2 1 0,-2 2-30 16,0 0 30-16,3 0-30 0,2 0 30 0,1 0-80 15,-1 0 80-15,0 0-80 0,0 2 80 0,-5-2-182 0,0 0 182 16,7 0-181-16,-1-2 181 0,6 0-541 16</inkml:trace>
  <inkml:trace contextRef="#ctx0" brushRef="#br0" timeOffset="16993.965">25574 15571 527 0,'0'0'0'0,"-3"-6"0"0,-4-4 0 0,7 10 54 16,0 0-54-16,-2-3 54 0,2 1-54 0,0 2 15 15,0 0-15-15,0 0 15 0,0 0-15 0,0 0 3 16,0 0-3-16,0 0 3 0,4 4-3 0,-4-4 6 16,0 0-6-16,0 0 7 0,0 0-7 0,0 0 36 15,0 0-36-15,0 0 36 0,0 0-36 0,0 0 17 16,0 0-17-16,0 0 17 0,1 3-17 0,-1-3 32 0,0 0-32 16,0 0 32-16,0 0-32 0,0 0 11 0,0 0-11 15,0 0 11-15,0 0-11 0,0 0 12 0,0 0-12 16,0 0 12-16,0 0-12 0,0 0 4 0,0 0-4 0,0 0 4 15,0 0-4-15,0 0 0 0,0 0 0 0,0 0 0 16,0 0 0-16,0 0-32 0,0 0 32 0,0 0-32 16,0 3 32-16,0-3-52 0,0 0 52 0,0 0-52 15,0 0 52-15,0 0-121 0,0 0 121 0,0 0-121 16,0 0 121-16,0 0-127 0,0 0 127 0,0 0-126 16,0 5 126-16,0 1-93 0</inkml:trace>
  <inkml:trace contextRef="#ctx0" brushRef="#br0" timeOffset="17306.091">25661 15625 270 0,'0'0'0'0,"-10"-10"0"16,-8-7 0-16,-9-10-143 0</inkml:trace>
  <inkml:trace contextRef="#ctx0" brushRef="#br0" timeOffset="19685.168">25644 15310 494 0,'0'0'0'0,"0"0"0"15,0 0 0-15,0 0 23 0,0 0-23 0,0 0 24 16,0 0-24-16,0 0 5 0,0 0-5 0,0 0 5 16,3 0-5-16,-3 0 4 0,0 0-4 0,0 0 4 0,6 0-4 15,-6 0 12-15,0 0-12 0,0 0 12 0,3 0-12 0,-3 0 31 16,0 0-31-16,0 0 31 0,4 0-31 0,-4 0 52 15,0 0-52-15,0 0 52 16,3-1-52-16,-3 1 47 0,0 0-47 0,0 0 48 0,0 0-48 0,0 0 43 16,0 0-43-16,0 0 44 0,0 0-44 0,0 0 19 15,0 0-19-15,0 0 20 0,0 0-20 0,0 0 20 16,0 0-20-16,0 0 20 0,0 0-20 0,0 0 15 16,0 0-15-16,0 0 16 0,0 0-16 0,0 0 9 15,0 0-9-15,0 0 10 0,0 0-10 0,0 0 16 16,0 0-16-16,0 0 17 0,0 0-17 0,0 0 8 15,0 0-8-15,0 0 8 0,0 0-8 0,0 0 15 16,0 0-15-16,0 0 16 0,0 0-16 0,0 0 23 0,0 0-23 0,0 0 24 16,0 0-24-16,0 0 13 0,0 0-13 0,0 0 14 15,0 0-14-15,0 0 10 0,0 0-10 0,0 0 11 16,0 0-11-16,0 0 10 0,0 0-10 0,0 0 10 16,0 0-10-16,0 0 8 0,0 0-8 15,0 0 8-15,0 0-8 0,0 0 8 0,0 0-8 16,0 0 8-16,0 0-8 0,0 0-10 0,0 0 10 0,0 0-9 15,0 0 9-15,0 0-86 0,0 0 86 0,0 0-85 16,0 0 85-16,0 0-742 0</inkml:trace>
  <inkml:trace contextRef="#ctx0" brushRef="#br0" timeOffset="20051.578">25588 15644 639 0,'0'0'0'0,"-3"-12"0"0,-3-10 0 0,6 22 7 0,0 0-7 0,0 0 8 16,6 10-8-16,-6-10-2 16,0 0 2-16,5 7-1 0,0 2 1 0,-5-9-46 0,0 0 46 0,5 7-45 15,2-1 45-15,-7-6-59 0,0 0 59 0,4 2-58 16,-1 0 58-16,-3-2-63 0,0 0 63 0,0 0-63 15,0 0 63-15,0 0-162 0</inkml:trace>
  <inkml:trace contextRef="#ctx0" brushRef="#br0" timeOffset="23007.748">6732 15550 102 0,'0'0'0'0,"5"-5"0"16,-2-5 0-16,1 6 2 0,-4 3-2 0,0 1 2 15,0 0-2-15,-4 3 2 0,4 2-2 0,-3 2 2 16,3 2-2-16,0-9 2 0,0 0-2 0,-4 18 2 16,-1 10-2-16,5-28 0 0,0 0 0 0,-5 37 0 15,1 10 0-15,4-47 0 0,0 0 0 0,0 61 0 16,4 13 0-16,-4-74 1 0,0 0-1 0,9 117 1 15,3 33-1-15,-12-150 0 0,0 0 0 0,17 158 1 16,1 13-1-16,-18-171 8 0,0 0-8 0,12 163 8 16,2 0-8-16,-14-163 44 0,0 0-44 0,12 166 45 15,-3 2-45-15,-9-168 48 0,0 0-48 0,5 159 48 0,-5-3-48 16,0-156 64-16,0 0-64 0,0 130 65 0,-2-18-65 16,2-27 80-16,-3-23-80 0,3-26 80 0,0-28-80 15,0-8 79-15,0 0-79 0,0 12 80 0,0-8-80 0,0-4 52 16,0 0-52-16,0 3 53 0,3-1-53 0,-3-2 18 15,0 3-18-15,0-3 18 0,0 0-18 0,0 0 13 16,0 0-13-16,2-6 13 0,1-6-13 0,-3 12 9 16,0 0-9-16,4-16 9 0,-4-3-9 15,0 2 3-15,0 0-3 0,0 3 4 0,-4 1-4 0,4 13-12 16,0 0 12-16,-3-23-12 0,-2-4 12 0,5 27-75 0,0 0 75 16,-6-39-75-16,3-13 75 0,3 52-129 15,0 0 129-15,-5-62-129 0,1-11 129 0,-5-63-303 0</inkml:trace>
  <inkml:trace contextRef="#ctx0" brushRef="#br0" timeOffset="23369.097">6672 16867 695 0,'0'-3'0'0,"0"3"94"15,0 0-94-15,0 0 94 0,4 5-94 0,-4-5 67 16,0 0-67-16,0 0 67 0,5 0-67 0,-5 0 46 15,0 0-46-15,0-10 47 0,3-6-47 0,-3 16-3 16,0 0 3-16,0-29-2 0,0-10 2 16,0 39 0-16,0 0 0 0,0-50 0 0,0-11 0 0,0 61-5 15,0 0 5-15,0-67-4 0,2-7 4 0,-2 74-38 0,0 0 38 16,4-103-38-16,1-18 38 16,4-102-696-16</inkml:trace>
  <inkml:trace contextRef="#ctx0" brushRef="#br0" timeOffset="23925.253">6698 15644 494 0,'0'0'0'0,"0"-10"0"16,0-9 0-16,0 19 33 0,0 0-33 0,-3-5 33 15,1 2-33-15,2 3 3 0,0 0-3 0,0 0 4 16,0 0-4-16,0 0-25 0,0 0 25 0,0 0-24 16,0 5 24-16,0-5-39 0,0 0 39 0,0 0-39 15,-3 3 39-15,3-3-2 0,0 0 2 0,0 0-1 0,0 0 1 16,0 0 1-16,-6 2-1 0,3-2 2 0,0 0-2 16,3 0 5-16,-2-4-5 0,2 4 6 0,0-3-6 15,0 3 16-15,2-5-16 0,-2 0 17 0,3 0-17 16,-3-2 23-16,0 0-23 0,0 2 24 0,0 1-24 15,0-1 22-15,0 0-22 0,0 2 22 0,0 1-22 16,0 2 24-16,0-3-24 0,0 3 25 0,3-2-25 0,-3 2 3 16,0 0-3-16,0 0 4 0,0 0-4 0,0 0 8 15,6-2-8-15,-6 2 9 0,3-2-9 0,2 2 3 16,-1-1-3-16,1-1 4 0,2 0-4 0,-2-1 0 16,4-1 0-16,-4 1 0 0,2 0 0 0,-3-3-3 15,4 1 3-15,1-2-3 0,0-1 3 0,-9 8-3 0,0 0 3 16,9-12-3-16,4-2 3 0,-13 14-7 0,0 0 7 15,11-10-6-15,-2 1 6 0,-9 9-3 0,0 0 3 16,8-7-3-16,1 1 3 0,-9 6-2 0,0 0 2 0,5-4-2 16,-1 1 2-16,-4 3 3 0,0 0-3 0,3-2 4 15,-3 2-4-15,0 0 33 0,0 3-33 16,0 1 33-16,0-1-33 0,0-3 18 0,0 0-18 0,0 17 18 16,0 11-18-16,-3-2 30 0,3 1-30 0,0-5 30 15,0-1-30-15,0-21 6 0,0 0-6 0,0 32 6 16,0 9-6-16,0-41-3 0,0 0 3 0,3 43-3 15,3 5 3-15,-6-48-110 0,0 0 110 0,5 48-110 16,7 4 110-16,4 47-344 0</inkml:trace>
  <inkml:trace contextRef="#ctx0" brushRef="#br0" timeOffset="24336.315">6732 15634 617 0,'0'0'0'0,"-13"-10"0"16,-4-4 0-16,17 14 41 0,0 0-41 0,-9 0 41 15,6 12-41-15,3-12-33 0,0 0 33 0,-6 9-32 16,6-1 32-16,0-8-166 0,0 0 166 0,-3 21-165 16,3 8 165-16,-5 21-126 0</inkml:trace>
  <inkml:trace contextRef="#ctx0" brushRef="#br0" timeOffset="29930.022">15308 15406 1300 0,'0'0'0'0,"0"0"-289"0,0 0 289 0,0 0-289 15,0 0 289-15,0 0-98 0,0 0 98 0,0 0-98 16,-4-2 98-16,4 2-43 0,0 0 43 0,-3-3-42 16,-1 0 42-16,4 3-25 0,0 0 25 0,-1-6-24 15,-4 1 24-15,5 5 0 0,0 0 0 16,-4-5 0-16,-3 0 0 0,7 5 10 0,0 0-10 16,-5-5 10-16,-4 1-10 0,9 4 12 0,0 0-12 0,-9-3 12 0,1 0-12 15,8 3 4-15,0 0-4 0,-9-2 4 0,-1 0-4 0,10 2 31 16,0 0-31-16,-7 0 31 0,0 0-31 0,7 0 34 15,0 0-34-15,-6 0 34 0,3-3-34 0,3 3 6 16,0 0-6-16,-5 0 7 0,1 0-7 0,4 0 32 16,0 0-32-16,0 0 32 0,0 0-32 0,0 0 16 15,0 0-16-15,0 0 17 0,0 0-17 0,0 0 52 16,0 0-52-16,0 0 52 0,0 0-52 0,0 0 57 0,0 0-57 16,0 0 57-16,0 0-57 0,0 0 44 0,0 0-44 15,0 0 45-15,4 3-45 0,-4-3 54 0,0 0-54 0,5 0 54 16,-2 0-54-16,-3 0 32 0,0 0-32 0,2 2 33 15,5 0-33-15,-7-2 24 16,0 0-24-16,5 1 25 0,4 3-25 0,-9-4 26 0,0 0-26 16,12 3 26-16,0 2-26 0,-12-5 8 0,0 0-8 0,14 5 8 15,2 1-8-15,-16-6 18 0,0 0-18 0,14 5 18 16,2 2-18-16,-16-7 8 0,0 0-8 0,12 6 8 16,2 3-8-16,-14-9 15 0,0 0-15 0,21 9 16 15,0-1-16-15,-21-8 8 0,0 0-8 0,19 7 9 16,2 0-9-16,-21-7 15 0,0 0-15 0,22 7 16 15,4-2-16-15,-26-5 23 0,0 0-23 0,27 8 24 16,2-4-24-16,-29-4 7 0,0 0-7 0,30 5 8 16,3-2-8-16,-3-1 40 0,-3-2-40 0,1 4 41 15,-2-1-41-15,-5 0 18 0,-3 1-18 0,-6-2 19 16,0-2-19-16,2 0 20 0,2 0-20 0,1 0 20 16,4 1-20-16,-21-1 17 0,0 0-17 0,26 2 17 0,0 0-17 15,-26-2 9-15,0 0-9 0,35 0 9 0,7-2-9 16,-42 2 0-16,0 0 0 0,47-3 0 0,7-4 0 15,-54 7-1-15,0 0 1 0,52-7-1 0,8-2 1 16,-60 9 0-16,0 0 0 0,62-7 0 0,1-5 0 0,-63 12-2 16,0 0 2-16,64-10-1 0,4-2 1 0,-68 12-5 15,0 0 5-15,74-12-5 0,9 0 5 0,-83 12-13 16,0 0 13-16,59-7-13 0,-15 2 13 0,-44 5-4 16,0 0 4-16,45-2-3 0,-6 2 3 0,-39 0-7 15,0 0 7-15,40 0-7 0,1 2 7 0,-41-2-1 16,0 0 1-16,47 0 0 0,2-2 0 0,-49 2-3 0,0 0 3 15,49-3-2-15,0 0 2 0,-49 3 0 0,0 0 0 0,45-6 0 16,0 1 0-16,-45 5 0 0,0 0 0 16,42-5 1-16,-3 0-1 0,-39 5 0 15,0 0 0-15,34-3 0 0,-4 1 0 0,-30 2-1 0,0 0 1 0,26 0-1 16,-1 0 1-16,-25 0 1 0,0 0-1 0,20 0 1 16,-6 2-1-16,-14-2-1 0,0 0 1 0,13 1-1 15,-1 1 1-15,-12-2 0 0,0 0 0 0,7 2 0 16,-2-2 0-16,-5 0 1 0,0 0-1 0,5 1 1 15,-1 1-1-15,-4-2 1 0,0 0-1 0,3 2 1 16,2 1-1-16,-5-3 1 0,0 0-1 0,0 0 1 16,2 4-1-16,-2-4-1 0,0 0 1 0,0 0-1 15,0 0 1-15,0 0-5 0,0 0 5 0,0 0-5 0,0 3 5 16,0-3-15-16,0 0 15 0,0 0-15 16,0 4 15-16,0-4-4 0,0 0 4 0,0 0-3 15,0 3 3-15,0-3-7 0,0 0 7 0,0 0-7 0,0 3 7 0,0-3-8 16,0 0 8-16,0 0-7 0,0 0 7 0,0 0-15 15,0 0 15-15,0 0-14 0,0 0 14 0,0 0-8 16,0 0 8-16,0 0-8 0,0 0 8 0,0 0-39 16,0 0 39-16,0 0-39 0,2 6 39 0,-2-6-19 15,0 0 19-15,0 0-18 0,3 0 18 0,-3 0-30 16,0 0 30-16,0 0-30 0,6 1 30 0,-6-1-13 16,0 0 13-16,0 0-12 0,0 0 12 0,0 0-36 0,0 0 36 15,0 0-36-15,0 0 36 0,0 0-47 0,0 0 47 16,0 0-47-16,0 0 47 0,0 0-108 0,0 0 108 15,0 0-107-15,0 0 107 0,0 0-151 0,0 0 151 16,0 0-150-16,0 0 150 0,0 0-365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7:12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33 904,'0'-1'45,"0"0"-1,0 0 1,1 0 0,-1 0-1,0 0 1,0 0 0,0 0-1,0 0 1,0 0-1,0 0 1,0 0 0,0 0-1,-1 0 1,1 0 0,0 0-1,-1 0 1,1 0 0,-1 0-1,1 0 1,-1 0 0,1 0-1,-1 1 1,1-1 0,-1 0-1,0 0 1,0 0-1,1 1 1,-1-1 0,0 0-1,0 1 1,0-1 0,0 1-1,0-1 1,0 1 0,1-1-1,-1 1 1,0 0 0,0 0-1,-1-1 1,1 1 0,0 0-1,0 0 1,0 0-1,0 0 1,0 0 0,0 0-1,0 0 1,0 0 0,0 1-1,0-1 1,0 0 0,0 1-1,0-1 1,0 0 0,0 1-1,0 0 1,0-1 0,1 1-1,-1-1 1,0 1 0,0 0-1,1-1 1,-1 1-1,0 0 1,1 0 0,-1 0-1,0 0 1,1 0-45,-21 9-231,-126 31 1946,147-40-1654,0-1-1,0 0 1,0 1 0,0-1 0,0 1 0,0-1-1,0 0 1,0 1 0,0-1 0,0 1 0,0-1-1,-1 0 1,1 1 0,0-1 0,0 1-61,282-7 465,-87 15-3895,-168-9 1643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6:04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1577 1528,'51'-18'6093,"46"21"-5906,-67 0 242,261-9 1956,-224 18-2571,-66-12-314,-7 4-4489,-12-4 4338,-10 0-1709</inkml:trace>
  <inkml:trace contextRef="#ctx0" brushRef="#br0" timeOffset="266.129">85 1845 3056,'71'-39'1528,"-38"59"-30,203-14-1126,-74-2-4158,-115 1 2566</inkml:trace>
  <inkml:trace contextRef="#ctx0" brushRef="#br0" timeOffset="1592.43">1542 38 728,'-54'-34'304,"12"31"912,32 8-1171,0 1-1,0 0 1,1 1-1,0 0 1,0 1 0,1-1-1,0 2 1,0-1 0,0 1-1,1 0 1,1 1-1,0-1 1,0 1 0,1 1-1,0-1 1,0 1 0,1 3-45,-12 41 252,3 1 1,2 1 0,3 0-1,-1 56-252,30 504 1491,-15-501-1167,12 733 1664,-7-479-1334,25-197 513,44 164 705,-78-315-1473,25 26 458,-13-39-960,0-1 1,0-1-1,0 0 1,1-1-1,0 0 0,0-1 1,1-1-1,-1 0 1,1-1-1,0-1 1,0 0-1,0-1 0,0-1 1,0-1-1,0 0 1,1-1 102,66-44-2454,-90 8 881,-19-7 666,-9-23-2839</inkml:trace>
  <inkml:trace contextRef="#ctx0" brushRef="#br0" timeOffset="3290.734">1047 1002 4664,'-15'-11'28,"15"9"-408,-2-6 791,1 9-278,-42 26 1297,4 22-808,-114 266-326,146-297-258,0 0 0,1 1 0,1 0 1,1 0-1,1 0 0,0 1 0,1-1 1,2 1-1,0 18-38,2-25 5,-1-1 0,1 1 0,1 0 0,0-1 0,1 0 0,0 0 0,1 0 0,0 0 0,1-1 0,1 0 0,-1 0 0,2-1-1,-1 1 1,2-2 0,7 9-5,48 34-6,3-30 22,46-12 1456,-123-45-528,3-4-583,6 31-280,0 0 1,0 0 0,0 1-1,-1-1 1,-1 0-1,1 1 1,-1-1 0,0 1-1,-1 0 1,0 0-1,0 1 1,0-1 0,-1 1-1,0-1 1,-4-3-82,-27-28 199,-105-138-8016,165 206 6922</inkml:trace>
  <inkml:trace contextRef="#ctx0" brushRef="#br0" timeOffset="22553.956">1812 426 904,'20'-14'552,"-19"13"-271,-1 1 66,0 0 17,0 0 5,0 0 7,0 0-1,0 0-30,-20 16 4708,183 20-3299,-146-32-1635,1-1 0,0 0 0,0-2 0,0 0 0,0 0 0,0-2 0,0 0 1,0-2-1,17-3-119,2 3 517,-28 3-7058,-9 0 3165</inkml:trace>
  <inkml:trace contextRef="#ctx0" brushRef="#br0" timeOffset="23115.771">2355 178 816,'10'14'7252,"-9"330"-6423,-3-276-3442,-3-70-203,-2-6 2867,6 7-357,-8-10-1227</inkml:trace>
  <inkml:trace contextRef="#ctx0" brushRef="#br0" timeOffset="24091.004">1805 967 1800,'0'-53'312,"-7"56"-141,-7 5 746,22-6 3827,318-10-2836,-175 9-1360,286-51 1020,-346 32-1780,-140 20-2390,7 2-3304</inkml:trace>
  <inkml:trace contextRef="#ctx0" brushRef="#br0" timeOffset="27410.841">1927 1518 904,'7'-15'4,"11"-8"6865,0 14-6593,-8 3-188,-1 1-1,1 0 1,0 1-1,1 0 1,-1 1-1,1 0 1,-1 1-1,1 0 0,0 0 1,0 1-1,0 0 1,0 1-1,7 1-87,93-6 54,-75-5-849,-23 1-3337,-13 3 1759</inkml:trace>
  <inkml:trace contextRef="#ctx0" brushRef="#br0" timeOffset="27926.058">2443 1186 1624,'-44'42'224,"82"-69"459,-37 27-470,1 3 6705,11 19-6476,18 276 104,-29-234-936,4 80-2142,-9-127 558,1-2-1372</inkml:trace>
  <inkml:trace contextRef="#ctx0" brushRef="#br0" timeOffset="63057.869">1870 2481 728,'63'-5'1,"-56"5"7,-12 0 4,-103-4 1712,99-1 1455,28-2-4255,128 11 787,-130-3 308,-1 0 0,0 0 0,1-2 0,-1 0 0,0-1 0,0-1 0,0 0 0,0-1 1,13-5-20,151-44-3012,-147 48 2605</inkml:trace>
  <inkml:trace contextRef="#ctx0" brushRef="#br0" timeOffset="63558.819">2366 2211 992,'25'40'2608,"-20"49"-2608,14 104-1417,-11-147 450</inkml:trace>
  <inkml:trace contextRef="#ctx0" brushRef="#br0" timeOffset="64580.004">1835 2928 728,'44'-29'1252,"-43"28"-1072,-1 1 37,0 0 6,0 0 22,0 0 86,-10 7 2695,269-87-735,214 13-7212,-323 87 2896,-124-11 1438</inkml:trace>
  <inkml:trace contextRef="#ctx0" brushRef="#br0" timeOffset="65425.404">2295 3241 816,'17'-39'351,"-15"39"-358,19-8-53,-2 2 0,8-1-220</inkml:trace>
  <inkml:trace contextRef="#ctx0" brushRef="#br0" timeOffset="65751.195">2573 3337 816,'-32'-49'7,"31"49"-1,1 0-1,-1 0 1,0 0 0,1 0 0,-1 0 0,0 0 0,1 0 0,-1 0 0,0 0 0,1 0-1,-1 0 1,1 0 0,-1 1 0,0-1 0,1 0 0,-1 0 0,1 1 0,-1-1 0,1 0-1,-1 1 1,1-1 0,-1 1 0,1-1 0,-1 0 0,1 1 0,-1-1 0,1 1-1,0-1 1,-1 1 0,1 0 0,0-1 0,0 1 0,-1-1 0,1 1 0,0-1 0,0 1-1,0 0 1,0-1 0,-1 1 0,1 0 0,0-1 0,0 1 0,0 0 0,0-1 0,1 1-1,-1-1 1,0 1 0,0 0 0,0-1 0,0 1 0,1-1 0,-1 1 0,0 0 0,1-1-1,-1 1 1,0-1 0,1 1 0,-1-1 0,1 1 0,-1-1 0,1 0 0,-1 1 0,1-1-1,-1 1 1,1-1 0,-1 0 0,1 0 0,0 1-6,-1 1 17,-1-1-14,1-1 1,0 1-1,0 0 0,0 0 1,0 0-1,0 0 0,0 0 1,0 0-1,0 0 0,0 0 1,0 0-1,0 0 0,1 0 1,-1 0-1,0-1 0,0 1 1,1 0-1,-1 0 0,1 0 1,-1 0-1,1-1 0,-1 1 1,1 0-1,0-1 0,-1 1 1,1 0-1,0-1 0,0 1 0,-1-1 1,1 1-1,0-1 0,0 1 1,0-1-1,-1 1 0,1-1 1,0 0-1,0 0 0,0 1 1,0-1-1,0 0 0,0 0 1,0 0-1,0 0 0,0 0 1,0 0-1,0 0 0,0 0 1,0-1-4,24 4-343,-14-1 70</inkml:trace>
  <inkml:trace contextRef="#ctx0" brushRef="#br0" timeOffset="65988.557">2665 3527 816,'-23'-23'528,"25"57"246,-1-30-654,0 1 0,0-1-1,-1 0 1,1 0 0,-1 1-1,0-1 1,0 0 0,-1 0 0,0 1-1,1-1 1,-1 0 0,0 0-1,-1 0 1,1 0 0,-1 0 0,0 0-1,0-1 1,0 1 0,0 0-1,-1-1 1,0 0 0,1 1-120,-13 6 184,-1 0 0,1-1 1,-2 0-1,1-2 0,-1 0 1,0-1-1,0 0 0,-1-1 0,0-1 1,0-1-1,0-1 0,0 0 0,-14-1-184,16 0 53,-151 15-2158,71-9-902</inkml:trace>
  <inkml:trace contextRef="#ctx0" brushRef="#br0" timeOffset="66752.921">2038 3538 1080,'0'0'35,"1"-1"1,0 1-1,0-1 1,-1 1-1,1-1 0,0 1 1,-1-1-1,1 1 1,0-1-1,-1 0 0,1 1 1,-1-1-1,1 0 1,-1 1-1,1-1 0,-1 0 1,0 0-1,1 1 1,-1-1-1,0 0 1,1 0-1,-1 0 0,0 0 1,0 1-1,0-1 1,0 0-1,0 0 0,0 0 1,0 0-1,0 0 1,0 1-1,0-1 0,-1 0 1,1 0-1,0 0 1,0 0-1,-1 1 0,1-1 1,-1 0-1,1 0 1,-1 1-1,1-1 0,-1 0 1,1 1-1,-1-1 1,0 1-1,1-1 0,-1 1 1,0-1-1,1 1 1,-1-1-1,0 1 1,0-1-1,1 1 0,-1 0 1,0-1-1,0 1 1,0 0-1,0 0 0,1 0 1,-1 0-1,0 0 1,0 0-1,0 0 0,0 0 1,0 0-1,1 0 1,-1 0-1,0 0 0,-1 1-35,-15-10 486,17 8-386,7-3 35,1 0-1,-1 0 1,1 0 0,0 1-1,0 1 1,0-1 0,1 2-1,-1-1 1,1 1-1,-1 0 1,1 0 0,-1 1-1,1 1 1,-1-1 0,1 1-1,-1 1 1,1-1 0,-1 1-1,0 1 1,0 0 0,0 0-1,7 4-134,71 43-2419,-57-31-268</inkml:trace>
  <inkml:trace contextRef="#ctx0" brushRef="#br0" timeOffset="67640.779">2421 3245 1528,'29'-19'827,"-26"16"-746,1 0 1,-1 0-1,1 0 1,0 0-1,0 1 1,0-1-1,1 1 1,-1 0-1,0 1 1,1-1-1,-1 1 1,1 0-1,0 0 1,-1 0-1,1 1 1,0-1-1,-1 1 1,1 0-1,0 1 1,0-1-1,-1 1 1,1 0-1,3 1-81,-1 0 63,1 0-1,-1 1 1,-1-1-1,1 2 0,0-1 1,-1 1-1,1 0 1,-1 0-1,0 0 1,-1 1-1,1 0 0,-1 0 1,0 1-1,0-1 1,0 1-1,-1 0 1,0 1-1,0-1 0,-1 1 1,0-1-1,0 1 1,0 0-1,1 7-62,-26 37 911,-100 110 834,100-127-7261,17-20 4263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7:17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1 285 992,'48'-20'1877,"-46"19"191,280-31-1357,-187 11-3792,-62 9 1954</inkml:trace>
  <inkml:trace contextRef="#ctx0" brushRef="#br0" timeOffset="483.229">664 0 904,'-25'7'4128,"25"-8"-4047,0 1 22,0 0 1,0 0 3,8 30 315,13 254 245,-19-135-193,4-129-494,-6-20-26,0 0 1,-1 0-1,1 0 1,0 0-1,-1 0 1,1 0-1,0 0 1,-1 0 0,1 0-1,0 0 1,-1 0-1,1 0 1,0 0-1,-1 0 1,1 0-1,0 0 1,0 0-1,-1 0 1,1 1-1,0-1 1,-1 0-1,1 0 1,0 0-1,0 1 1,-1-1-1,1 0 1,0 0-1,0 1 1,0-1-1,-1 0 1,1 1-1,0-1 1,0 0 0,0 0-1,0 1 1,0-1-1,0 0 1,0 1-1,-1-1 1,1 0-1,0 1 46,-13-7-3073</inkml:trace>
  <inkml:trace contextRef="#ctx0" brushRef="#br0" timeOffset="1108.499">81 706 1080,'60'-30'425,"-59"30"-442,-24 9 1068,34-10 1075,44-15-2083,0 3-1,0 2 1,1 3-1,1 2 1,9 3-43,138-19 294,-87 11-110,-105 23-2745,-14-1 1254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7:19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1080,'41'-62'1373,"-33"108"2511,67-35-3813,42-13-3563,-93-2 2152</inkml:trace>
  <inkml:trace contextRef="#ctx0" brushRef="#br0" timeOffset="660.383">357 59 1352,'0'0'480,"0"0"3,0 0 10,0 0 28,0 0 103,0 0 12,0 0-73,0 0-45,0 0-99,0 0-27,0 0-25,0 0-53,0 0-180,0 0-18,0 0 112,0 0 6,19 24 220,17 46 311,82 7 146,-109-72-1046,-1 0 0,0 1 0,0 0 1,0 1-1,0-1 0,-1 1 0,0 1 1,-1-1-1,0 1 0,0 1 0,-1-1 0,5 9 135,-9-11-65,-1 0 0,0 0 0,0 0 0,-1 0 0,0 1-1,0-1 1,0-1 0,0 1 0,-1 0 0,0 0-1,0-1 1,-1 1 0,0-1 0,0 1 0,0-1 0,0 0-1,-1 0 1,0-1 0,0 1 0,0-1 0,-1 0 0,1 0-1,-1 0 1,0-1 0,0 1 0,-1-1 0,1 0 0,-3 0 65,-7 9-137,9-8 31,0 0-1,0-1 1,-1 1-1,1-1 1,-1 0-1,0-1 1,0 0-1,0 0 1,0 0-1,-1-1 1,1 0-1,0-1 1,-1 1-1,1-1 1,0-1-1,-2 0 107,-46-37-1916,14 5 583</inkml:trace>
  <inkml:trace contextRef="#ctx0" brushRef="#br0" timeOffset="1655.647">436 5 904,'37'-4'232,"-36"4"-111,-1 0 17,0 0-52,-46 12 1209,37-5-456,23-11-547,1 0-195,123-8 284,-103 17-2675,-25-5 1427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7:2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1528,'29'-7'4569,"108"-23"-3434,18 15 241,-134 20-3439,-15-1-2010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7:25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2696,'35'-59'1485,"36"78"-673,116 1-1164,-170-17-1706,-11-3 851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7:22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3052 816,'0'-81'125,"0"115"566,-3 76 114,-10-98-1655,1-4 263</inkml:trace>
  <inkml:trace contextRef="#ctx0" brushRef="#br0" timeOffset="970.474">22 8 4400,'45'42'104,"-40"-37"417,-23-17 184,-36-30 783,76 54-97,163 67 921,-164-7-1489,-7 15-1521,-5 0 0,-3 1 0,-5 54 698,1-13-526,9 227-522,3-204 988,63 792-28,-53-668-23,-6 93 464,-38-228 391,-14-99-625,31-36-226,-1-1 1,0 1-1,0-1 1,0 0-1,-1 0 0,0 0 1,0 0-1,0-1 1,-1 0-1,0 0 0,1 0 1,-1-1-1,0 0 1,-1 0-1,1-1 0,0 1 1,-1-1-1,0-1 1,1 1-1,-1-1 0,0 0 1,0-1-1,-3 0 107,2-5-732,-79-72-648,7 5-1153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7:2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123 637 1888,'-21'10'2152,"21"-11"-1871,3 2 534,-21 119-494,4-33-44,4 1 0,4-1 1,4 54-278,-15 166 517,-18 293 862,33-497-1187,18 438 1149,15-313-270,-19-149-754,3-1 0,3 0 0,4-2 0,25 59-317,51 91 349,28-50-554,-116-166-8,0 0 1,1 0-1,0-1 1,1-1-1,0 0 1,0 0-1,0-1 1,1 0-1,0-2 0,1 1 1,-1-1-1,13 2 213,-21-37-1486,-11-18 452,0-20-3392</inkml:trace>
  <inkml:trace contextRef="#ctx0" brushRef="#br0" timeOffset="21322.164">989 708 728,'0'0'9,"0"0"17,0 0 44,0 0 8,0 0-37,0 0-5,0 0 16,0 0 4,0 0 1,0 0 14,0 0 34,0 0 23,0 0 40,0 0 27,0 0 50,0 0 22,0 0 17,29-8 1273,-28 7-1370,-4 7 2335,-16 27-2164,-85 157 415,54-42-269,48-141-377,0 0 0,-1-1 0,1 1 1,-1-1-1,-1 0 0,1 0 0,-1 0 0,0 0 0,0 0 0,-1-1 1,0 0-1,0 0 0,0 0 0,0-1 0,-1 1 0,0-1 0,-4 2-127,-67 38-1725,76-43 1674,1 1-1,-1-1 1,1 1-1,0-1 1,-1 1-1,1-1 1,0 1-1,0 0 1,0-1-1,1 1 1,-1-1-1,0 1 1,0-1-1,1 1 1,-1-1-1,1 1 1,-1-1-1,1 0 1,0 1-1,0-1 1,-1 0-1,1 1 1,0-1-1,0 0 1,0 0-1,0 0 1,1 0-1,-1 0 1,0 0-1,0 0 1,1 0-1,-1 0 1,0-1-1,1 1 1,-1-1 0,1 1-1,-1-1 1,0 1-1,1-1 1,0 0-1,-1 1 1,1-1-1,-1 0 1,1 0-1,-1 0 1,1 0-1,0-1 52,37 4-96,1-2-1,0-2 1,0-1-1,-1-2 1,0-2-1,0-2 1,0-1-1,18-8 97,-20 7 0,39 2-582,-75 8 435,-1 0-66,0 0-150,0 0-114,0 0-309,0 0-106,0 0-137</inkml:trace>
  <inkml:trace contextRef="#ctx0" brushRef="#br0" timeOffset="22269.616">1138 770 1080,'41'44'3163,"-16"63"-2715,-19-74-15,52 226 636,-26 54 503,-28-284-1138,2 30-4193,-6-49 1319</inkml:trace>
  <inkml:trace contextRef="#ctx0" brushRef="#br0" timeOffset="28069.979">1354 3360 4040,'0'0'0,"5"-19"0,7-7 0,-12 26 0,0 0 0,5-11 0,3 7 0,-8 4-1080,0 0 1080,0 0-1080,5 13 1080,1-1-664</inkml:trace>
  <inkml:trace contextRef="#ctx0" brushRef="#br0" timeOffset="70411.909">923 2822 904,'0'0'473,"-21"-26"4230,-96 171-3758,85-104-760,13-21-78,1 1 1,2 0-1,0 1 0,1 1 1,1 1-1,1 0 0,1 0 1,2 1-1,0 1 1,2 0-1,0 0 0,2 1 1,1-1-1,1 3-107,21 152 557,10-110-299,71 65 428,-93-131-663,0 0 1,0-1-1,1 1 0,0-1 0,0-1 0,0 1 0,0-1 0,0 0 0,1-1 1,-1 1-1,1-1 0,0 0 0,-1-1 0,1 0 0,0 0 0,0 0 0,0-1 1,0 0-1,0 0 0,0-1 0,0 0 0,0 0 0,0-1 0,-1 0 0,1 0 1,0 0-1,-1-1 0,0 0 0,0 0 0,1-1 0,-2 1 0,1-1 0,0-1 1,-1 1-1,0-1 0,0 0 0,0 0 0,3-5-23,40-49 300,53-108 155,-92 149-394,-1 1 1,0-1-1,-2-1 0,0 0 1,-1 0-1,-1 0 1,0 0-1,-2 0 1,0-1-1,-1 0 1,-2-10-62,-2 14 79,0 0 1,-2 0-1,0 1 1,0-1-1,-2 1 1,0 0-1,0 1 1,-2 0 0,-8-13-80,9 15-18,-127-227-2555,117 223-916,4 6-831</inkml:trace>
  <inkml:trace contextRef="#ctx0" brushRef="#br0" timeOffset="70760.524">1547 3538 11120,'0'0'0,"-21"-11"0,-14-9 0,35 20 536,0 0-536,-6-4 544,17 13-544,-11-9-768,0 0 768,6 6-760,3-1 760,-9-5-1576,0 0 1576,-3 6-1576,-9-2 1576,-3 5-4768</inkml:trace>
  <inkml:trace contextRef="#ctx0" brushRef="#br0" timeOffset="71431.343">1750 3090 6368,'-10'-7'48,"3"12"526,7 13-1174,-49 235-3209,11-108 4701,25-71-493,12 13-14,43 0 253,44-49-690,29-62-464,48-75 237,-72 7 1176,-86 21 375,-61-21 408,-260-206 383,256 185-1790,52 94-273,2 0 1,0-1-1,1 0 0,0 1 0,2-1 1,1-1-1,0 1 0,1 0 1,2-15-1,-1 22-18,0 0 1,1-1 0,0 1 0,1 0-1,1 0 1,0 0 0,0 0 0,1 0 0,1 1-1,1 0 1,-1 0 0,2 0 0,0 0-1,1 0 18,56-60-492,-58 69 473,0-1 0,0 2-1,1-1 1,-1 1 0,1 0-1,-1 0 1,1 0-1,0 1 1,-1 0 0,1 1-1,0 0 1,0 0 0,0 0-1,-1 0 1,1 1-1,0 1 1,-1-1 0,1 1-1,0 0 1,-1 0 0,0 1-1,0 0 1,0 0-1,0 0 1,0 1 0,0 0-1,-1 0 1,0 1 0,4 3 19,4 4-19,0 2 0,0 0 0,-2 0 0,1 1 0,-2 0 0,0 1 1,-1 0-1,-1 1 0,0 0 0,-1 0 0,0 5 19,17 78-61,-18 157-1367,-29-158 433,-28 2-427,4-12-1365</inkml:trace>
  <inkml:trace contextRef="#ctx0" brushRef="#br0" timeOffset="72193.02">1908 3 4312,'44'-2'33,"-43"2"-106,19 6-1266,164 57 650,-156-57 710,0 1 1,0 1-1,0 2 0,-1 0 1,-1 2-1,0 1 0,21 14-21,105 121 592,-47 7-5,-84-114-366,109 256 102,-105-224-63,79 357 96,-89-332-135,27 443 101,-39-425-68,-22 481 101,11-481-134,-42 413 100,38-439-66,-64 318 368,-24-81-118,42-266-3414,11-20 169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8:40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 1176,'25'-12'274,"0"1"-1,1 1 1,0 1 0,1 1-1,0 2 1,0 1 0,0 1-1,21-1-273,51-3 323,175-10 272,-168 10-422,172-17-1086,-246 18 490,20-3-1217</inkml:trace>
  <inkml:trace contextRef="#ctx0" brushRef="#br0" timeOffset="293.491">703 1 1080,'23'8'316,"0"2"1,0 0-1,-1 2 1,-1 1-1,0 0 1,-1 1-1,0 2 1,11 11-317,2 40 253,-36-52-965,-74 100-310,2-9 155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02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1 728,'5'156'320,"-43"573"1519,31-582 19,8-146-1827,-1-1 0,1 1-1,-1 0 1,1-1 0,-1 1-1,1-1 1,-1 1 0,1-1-1,0 1 1,-1-1 0,1 1-1,0-1 1,0 1 0,-1-1-1,1 0 1,0 0 0,0 1-1,-1-1 1,1 0 0,0 0-1,0 0 1,0 0-1,0 0 1,-1 0 0,1 0-1,0 0 1,0 0 0,0-1-1,-1 1 1,1 0 0,0 0-1,0-1 1,-1 1 0,1 0-1,0-1 1,-1 1 0,1-1-1,0 1 1,-1-1 0,1 1-1,0-1 1,-1 1 0,1-1-1,-1 0 1,1 1 0,-1-1-1,0 0 1,1 1 0,-1-1-1,0 0 1,1 0 0,-1 1-1,0-1 1,0 0 0,1 0-31,115-195 508,-73 111-480,-13 24-22,9-11-4,-22 42-31,1 2 0,1 1 0,1 0 0,1 1 0,1 1 0,2 2 0,0 0 0,2 1 0,0 2 0,1 0 0,1 2 0,17-8 29,126-38-214,-134 55 106,-49 18 83,-148 31-23,118-31 41,7-2 1,0 1-1,0 2 1,1 1 0,0 2-1,1 1 1,-14 9 6,43-19-6,-1 0 0,1 0-1,-1 1 1,1 0 0,0-1 0,1 2 0,-1-1 0,1 0-1,0 1 1,1-1 0,-1 1 0,1 0 0,0 0 0,1 0 0,-1 0-1,1 0 1,0 0 0,0 0 0,1 0 0,0 1 0,0-1-1,1 0 1,0 0 0,0 0 0,0 0 0,2 5 6,8 30-3,7-8 39,1-2 1,1 0-1,2-1 0,1-1 0,1-1 1,1-1-1,22 17-36,-37-34 11,-6-4 13,1 0 0,0-1-1,0 0 1,1 0-1,-1 0 1,1 0-1,0-1 1,0 0 0,1 0-1,-1-1 1,1 1-1,0-1 1,0-1-1,0 0 1,0 0 0,0 0-1,0-1 1,0 1-1,1-2 1,-1 1-1,1-1 1,-1 0 0,0-1-1,1 0 1,-1 0-1,0-1 1,0 0-1,7-2-23,66-40-3386,-70 39 1526</inkml:trace>
  <inkml:trace contextRef="#ctx0" brushRef="#br0" timeOffset="453.868">968 937 3768,'12'-86'1629,"13"183"1206,8 181-2451,-12-31-679,-21-244 304,4 24-1178,8-40-699,-1-29 1158,6-17-1817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7T04:14:38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 6957 113 0,'9'0'0'0,"-9"0"48"0,0 0-48 0,-5 0 49 16,-8 2-49-16,13-2 51 0,0 0-51 0,-8 0 51 15,-1-2-51-15,9 2 55 0,0 0-55 0,-9-2 56 16,6-1-56-16,3 3 50 0,0 0-50 0,-9 0 51 15,4-5-51-15,5 5 49 0,0 0-49 0,-4-2 50 0,-1 2-50 16,5 0 42-16,0 0-42 0,-3 0 43 0,-1 0-43 16,4 0 35-16,0 0-35 0,-5 0 36 15,5 0-36-15,0 0 39 0,0 0-39 0,-4 0 40 0,1 0-40 16,3 0 33-16,0 0-33 0,0 0 34 0,0 0-34 16,0 0 22-16,0 0-22 0,0 0 23 0,0 0-23 0,0 0 41 15,0 0-41-15,0 0 42 0,3-2-42 0,-3 2 22 16,0 0-22-16,4 0 23 0,1-3-23 0,-5 3 28 15,0 0-28-15,7-4 28 0,-2 1-28 0,-5 3 13 16,0 0-13-16,4-2 14 0,1 2-14 0,-5 0 11 16,0 0-11-16,3 0 11 0,3 2-11 0,-6-2 34 15,0 0-34-15,7 2 35 0,-2 3-35 0,-5-5 9 16,0 0-9-16,5 3 10 0,4-1-10 0,-9-2 36 0,0 0-36 16,16 3 37-16,1 4-37 0,-17-7 19 0,0 0-19 15,17 2 20-15,4 1-20 0,-21-3 18 16,0 0-18-16,21 2 18 0,5-4-18 0,-26 2 1 0,0 0-1 15,25 0 2-15,4 2-2 0,-29-2 0 16,0 0 0-16,30 2 0 0,0-2 0 0,-30 0-1 0,0 0 1 0,29 3-1 16,1-3 1-16,-30 0 0 15,0 0 0-15,29 0 0 0,1 4 0 0,-30-4 0 0,0 0 0 0,23 3 0 16,1-1 0-16,-24-2-1 0,0 0 1 0,23 3-1 16,1 1 1-16,-24-4 0 0,0 0 0 0,26 1 0 15,0 1 0-15,-26-2 1 0,0 0-1 0,28 0 1 16,2 0-1-16,-30 0 1 0,0 0-1 0,29 0 1 15,6 2-1-15,-35-2 4 0,0 0-4 0,35 3 5 16,2-3-5-16,-37 0 12 0,0 0-12 0,35 0 13 16,-2 4-13-16,-33-4 8 0,0 0-8 0,31 0 9 15,-1-4-9-15,-30 4 9 0,0 0-9 0,29 0 9 0,1-5-9 16,-30 5 8-16,0 0-8 0,24-2 8 16,2 1-8-16,-26 1 8 0,0 0-8 0,25 0 8 0,-3 0-8 15,-22 0 1-15,0 0-1 0,25 0 1 16,-4 1-1-16,-21-1 3 0,0 0-3 0,26 2 3 0,0 0-3 15,-26-2 0-15,0 0 0 0,26 3 0 0,2 4 0 0,-28-7 0 16,0 0 0-16,30 2 0 0,-4 0 0 16,-5 3-1-16,0-2 1 0,-4-1-1 0,-5-2 1 0,-12 0-4 15,0 0 4-15,14-2-3 0,2-1 3 0,-16 3-14 16,0 0 14-16,10 0-13 0,2 0 13 0,-12 0-24 0,0 0 24 16,7 0-23-16,-1 0 23 0,-6 0-32 15,0 0 32-15,3 0-32 0,2 0 32 0,-5 0-42 16,0 0 42-16,4 3-42 0,-4-3 42 0,0 0-51 15,0 0 51-15,0 0-50 0,5 2 50 0,-5-2-66 0,0 0 66 16,0 0-65-16,7 2 65 0,-7-2-92 0,0 0 92 0,2 1-91 16,1-1 91-16,-3 0-127 0,0 0 127 0,5-1-126 15,2-3 126-15,2 1-398 0</inkml:trace>
  <inkml:trace contextRef="#ctx0" brushRef="#br0" timeOffset="1640.484">3155 6668 91 0,'0'0'0'0,"3"3"0"16,10 2 0-16,-12-5 68 0,3-3-68 0,-4 3 68 16,0-4-68-16,0 4 60 0,-4-1-60 15,4 1 60-15,0 0-60 0,0 0 48 0,0 0-48 0,0 0 48 16,-1-4-48-16,1 4 45 0,-4 0-45 0,4 0 45 15,0 0-45-15,0 0 47 0,0 0-47 0,0 0 47 16,0 0-47-16,0 0 52 0,0 0-52 0,0 0 52 16,0 0-52-16,0 0 43 0,-5-3-43 0,5 3 44 15,-4-4-44-15,4 4 36 0,0 0-36 0,0 0 37 0,0 0-37 16,0 0 24-16,-3 0-24 0,3 0 25 0,0 0-25 16,0 0 17-16,0 0-17 0,0 0 17 0,0 0-17 15,0 0 10-15,0-3-10 0,0 3 11 0,-4-2-11 16,4 2 10-16,0 0-10 0,0 0 10 0,0 0-10 0,0 0 8 15,0 0-8-15,0 0 8 0,0 0-8 0,0 0 15 16,4 4-15-16,-1 1 15 0,1-5-15 0,-4 0 8 16,0 0-8-16,5 7 8 0,7 1-8 0,-12-8 15 15,0 0-15-15,9 12 16 0,5 0-16 0,-14-12 3 16,0 0-3-16,19 15 4 0,4 1-4 0,-23-16 7 16,0 0-7-16,24 15 7 0,2-1-7 0,-26-14 7 15,0 0-7-15,30 12 8 0,0-2-8 0,-30-10 14 0,0 0-14 16,29 12 15-16,1 0-15 0,-30-12 8 0,0 0-8 15,26 12 8-15,0 4-8 0,-26-16 9 0,0 0-9 16,21 12 9-16,-4 3-9 0,-17-15 8 0,0 0-8 16,21 16 8-16,-5-5-8 0,-16-11 8 0,0 0-8 15,17 9 8-15,-4-2-8 0,-13-7 3 0,0 0-3 0,8 8 4 16,-2-4-4-16,-6-4 12 0,0 0-12 0,6 3 12 16,-6 2-12-16,0-5 14 0,0 0-14 0,0 0 15 15,6 0-15-15,-6 0 15 0,0 0-15 0,0 0 15 16,3 4-15-16,-3-4 26 0,0 0-26 0,0 0 26 15,5 0-26-15,-5 0 6 0,0 0-6 0,0 0 7 16,4 3-7-16,-4-3 10 0,0 0-10 0,0 0 10 16,0 0-10-16,0 0 3 0,0 0-3 0,0 0 4 15,0 0-4-15,0 0 2 0,0 0-2 0,0 0 3 16,0 4-3-16,0-4 17 0,0 0-17 0,0 0 17 0,-4 5-17 16,4-5 22-16,0 0-22 0,0 3 23 15,0-1-23-15,0-2 22 0,0 0-22 0,-5 7 23 16,-4 1-23-16,-3 4 25 0,0 2-25 0,3-5 26 0,6-6-26 0,-2-1 14 15,-2 1-14-15,-4 8 15 0,-1 2-15 0,12-13 10 16,0 0-10-16,-21 19 11 0,-3 5-11 0,24-24 17 16,0 0-17-16,-32 27 17 0,-6 4-17 0,38-31 3 15,0 0-3-15,-33 28 4 0,3-1-4 0,30-27 31 16,0 0-31-16,-26 21 31 0,2-1-31 0,24-20 25 16,0 0-25-16,-18 16 26 0,4-4-26 0,14-12 23 0,0 0-23 15,-10 10 24-15,5-5-24 16,5-5 27-16,0 0-27 0,-5 7 27 0,1-7-27 0,4 0 3 0,0 0-3 15,0 0 3-15,0 0-3 0,0 0 8 16,0 0-8-16,0 0 8 0,0 0-8 0,0 0 1 0,0 0-1 0,0 0 1 16,0 3-1-16,0-3 0 0,0 0 0 15,0 0 1-15,0 0-1 0,0 0 0 0,0 0 0 16,0 0 0-16,0 0 0 0,0 0 0 0,0 0 0 0,0 0 0 16,0 0 0-16,0 0 0 0,0 0 0 0,0 0 0 15,0 0 0-15,0 0 0 0,0 0 0 0,0 0 0 16,0 0 0-16,0 0 0 0,0 0 0 0,0 0 0 15,-5 6 0-15,5-6 0 0,0 0 0 0,0 0 0 16,0 3 0-16,0-3 2 0,0 0-2 0,0 0 2 16,-4 2-2-16,4-2 18 0,0 0-18 0,0 0 18 15,-3 3-18-15,3-3 0 0,0 0 0 0,0 0 0 16,-2 0 0-16,2 0 1 0,0 0-1 0,-3-5 1 16,-1-4-1-16,4 9 0 0,0 0 0 0,-3-15 0 15,-3-4 0-15,1-5 0 0,2-3 0 0,-1 3 1 0,-1 0-1 16,5-2 0-16,0 5 0 0,-3-6 1 15,3 0-1-15,0 27 0 0,0 0 0 0,0-33 0 0,0-6 0 0,0 39-12 16,0 0 12-16,3-40-12 0,1-3 12 16,-4 43-4-16,0 0 4 0,1-34-4 0,3 5 4 0,-4 29-15 15,0 0 15-15,3-19-14 0,2 2 14 0,-5 17-9 16,0 0 9-16,0-10-8 0,4 5 8 0,-4 5-15 16,0 0 15-16,0-4-15 0,0 4 15 0,0 0-4 15,0 0 4-15,0 0-3 0,0 0 3 0,0 0-13 16,0 0 13-16,-4 2-13 0,4 5 13 0,0-7-9 15,0 0 9-15,-3 3-8 0,1 2 8 0,2-5-1 0,0 0 1 16,0 7-1-16,0-3 1 0,0-4-3 0,0 0 3 16,-3 1-3-16,3 1 3 0,0-2 0 0,0 0 0 15,0 0 1-15,0 5-1 0,0-5 0 0,0 0 0 16,0 0 1-16,-4 4-1 0,4-4-1 0,0 0 1 16,0 0-1-16,0 3 1 0,0-3 0 0,0 0 0 0,0 5 0 15,0 4 0-15,0-9-2 0,0 0 2 0,0 10-1 16,0 6 1-16,0-16-2 0,0 0 2 0,0 15-1 15,0 5 1-15,0 4-9 0,0-1 9 0,-1-3-8 16,-3-1 8-16,4 5-24 0,0 0 24 0,0 0-23 16,0 4 23-16,0-28-99 0,0 0 99 0,0 32-99 15,0 9 99-15,0-41-101 0,0 0 101 0,-3 17-100 16,-10-20 100-16,-1 18-920 0</inkml:trace>
  <inkml:trace contextRef="#ctx0" brushRef="#br0" timeOffset="97251.972">8434 7315 292 0,'0'0'0'0,"5"3"0"0,4 4 0 0,-9-7 34 15,0 0-34-15,6 4 34 0,0-4-34 0,-6 0 45 0,0 0-45 0,3 1 46 16,1-1-46-16,-4 0 43 0,0 0-43 0,5 2 44 16,-2 0-44-16,-3-2 44 15,0 0-44-15,2 3 45 16,5-3-45-16,-7 0 58 0,5 4 0 0,8-3-58 0,-13-1 38 0,0 0-38 0,8 4 39 16,1-1-39-16,-9-3 53 0,0 0-53 0,9 4 53 15,3-3-53-15,-12-1 54 0,0 0-54 0,17 4 54 16,-1-1-54-16,-16-3-46 0,0 0 46 0,19 0-46 15,5 0 46-15,-24 0-23 0,0 0 23 0,25 4-22 16,1-4 22-16,-26 0-22 0,0 0 22 0,30 3-22 16,3-1 22-16,-33-2-37 0,0 0 37 0,38 3-37 15,0 4 37-15,-38-7-6 0,0 0 6 0,39 2-5 0,-1 1 5 16,-38-3-11-16,0 0 11 0,35 4-11 0,1-1 11 16,-36-3-4-16,0 0 4 0,35 0-4 0,-5 2 4 15,-30-2-1-15,0 0 1 0,31 0 0 0,2-2 0 0,-33 2 0 16,0 0 0-16,33-3 1 0,2-1-1 15,-35 4 1-15,0 0-1 0,33-1 1 0,-3-3-1 16,-30 4-4-16,0 0 4 0,30 0-4 0,-1 0 4 0,-29 0-117 16,0 0 117-16,26 5-117 0,-1 4 117 0,-25-9-121 15,0 0 121-15,17 5-120 0,-8 0 120 16,17 2-103-16</inkml:trace>
  <inkml:trace contextRef="#ctx0" brushRef="#br0" timeOffset="97953.142">11235 7389 147 0,'0'0'0'0,"5"-4"0"0,6-1 0 15,6-7-51-15</inkml:trace>
  <inkml:trace contextRef="#ctx0" brushRef="#br0" timeOffset="98277.012">11548 7449 113 0,'0'0'0'0,"13"0"0"16,13 0 0-16,-26 0 37 0,0 0-37 16,24 0 37-16,8 0-37 0,-32 0 54 0,0 0-54 0,33 0 55 15,-2-2-55-15,-31 2 55 0,0 0-55 0,31-3 55 16,1-3-55-16,-32 6 45 0,0 0-45 0,29-5 45 15,-3 0-45-15,-26 5 21 0,0 0-21 0,25-5 21 16,-4 2-21-16,-21 3 20 0,0 0-20 0,21 0 20 16,-7-4-20-16,-14 4-1 0,0 0 1 0,15 0-1 15,-6 0 1-15,-9 0-56 0,0 0 56 0,9 0-56 16,-4 4 56-16,-5-4-102 0,0 0 102 0,3 0-102 16,1 1 102-16,5 3-110 0</inkml:trace>
  <inkml:trace contextRef="#ctx0" brushRef="#br0" timeOffset="98622.451">13264 7444 1087 0,'0'0'0'0,"-5"-6"0"16,-3 0 0-16,8 6 10 0,0 0-10 0,0-4 11 16,3 4-11-16,-3 0-242 0,0 0 242 0,0 0-241 15,5 0 241-15,-1 4-349 0</inkml:trace>
  <inkml:trace contextRef="#ctx0" brushRef="#br0" timeOffset="106862.209">3697 9203 147 0,'0'0'0'0,"2"7"0"16,4 3 0-16,-6-10 40 0,0 0-40 0,0 0 41 15,0-2-41-15,0 2 34 0,0 0-34 0,0-3 35 16,0-4-35-16,0 7 51 0,0 0-51 0,-3-2 51 0,3-1-51 16,0 3 48-16,0 0-48 0,0-5 48 15,0 3-48-15,0 2 59 0,0 0-59 0,0 0 59 0,-3-5-59 16,3 5 67-16,0 0-67 0,0 0 68 16,-2-5-68-16,2 5 70 0,0 0-70 0,0 0 70 0,0-4-70 0,0 4 55 15,0 0-55-15,0 0 55 0,0 0-55 16,0 0 46-16,0 0-46 0,0 0 46 0,0 0-46 15,0 0 42-15,0 0-42 0,0 0 43 0,0 0-43 0,0 0 17 16,0 0-17-16,0 0 17 0,0-3-17 0,0 3 31 16,0 0-31-16,-4-3 31 0,4-3-31 0,0 6 41 15,0 0-41-15,-3-3 42 0,3-4-42 0,0 7 22 0,0 0-22 0,-2-3 23 16,2-1-23-16,0 4 12 0,0 0-12 16,-3-1 13-16,3-3-13 0,0 4 28 0,0 0-28 15,0 0 28-15,-4-5-28 0,4 5 1 0,0 0-1 16,0 0 2-16,-3-3-2 0,3 3 12 0,0 0-12 0,0 0 13 15,-6-7-13-15,6 7 9 0,0 0-9 0,-3-2 9 16,1-1-9-16,2 3 3 0,0 0-3 0,0 0 4 16,-3-4-4-16,3 4 20 0,0 0-20 0,0 0 20 15,0 0-20-15,0 0 0 0,0 0 0 0,0 0 1 16,0 0-1-16,0 0 8 0,0 0-8 0,0 0 8 16,0 0-8-16,0 0 23 0,0 0-23 0,0 0 24 15,0 0-24-15,0 0 2 0,0 0-2 0,0 0 3 16,0 0-3-16,0 0 22 0,0 0-22 0,5 4 22 15,2 4-22-15,-7-8 6 0,0 0-6 0,17 16 7 16,9 4-7-16,-26-20 16 0,0 0-16 0,30 26 17 16,8 6-17-16,-5-3 23 0,1 6-23 0,-8-8 24 15,0 1-24-15,-26-28 3 0,0 0-3 0,29 30 3 0,5 6-3 0,-34-36 7 16,0 0-7-16,34 33 8 0,-1 1-8 16,-33-34 3-16,0 0-3 0,32 28 4 0,1-4-4 0,-33-24 5 15,0 0-5-15,26 18 6 0,-2-2-6 0,-24-16 0 16,0 0 0-16,18 12 1 0,-6-4-1 0,-12-8-29 15,0 0 29-15,9 4-29 0,-4-1 29 0,-5-3-110 16,0 0 110-16,-2 0-110 0,-10-3 110 0,12 3-223 16,0 0 223-16,-17-4-222 0,-13-6 222 0,-17-4-707 0</inkml:trace>
  <inkml:trace contextRef="#ctx0" brushRef="#br0" timeOffset="107443.041">4057 9081 1065 0,'0'0'0'0,"-3"11"0"16,-9 6 0-16,12-17 100 0,0 0-100 0,0 5 100 15,3-5-100-15,-3 0 69 0,0 0-69 0,5 0 69 16,-1-2-69-16,-4 2 26 0,0 0-26 0,3 0 26 16,3 0-26-16,-6 0 1 0,0 0-1 0,3 0 2 0,2 0-2 15,-5 0 15-15,0 0-15 0,4 0 16 0,-4 0-16 0,0 0 33 16,0 0-33-16,0 0 34 0,5 0-34 0,-5 0 41 16,0 0-41-16,0 0 42 0,0 0-42 15,0 0 24-15,0 0-24 0,0 0 25 0,0 0-25 0,0 0 36 16,0 0-36-16,0 0 36 0,0 0-36 0,0 0 32 15,0 0-32-15,0 0 32 0,0 0-32 0,0 0 13 16,0 0-13-16,0 0 13 0,0 0-13 0,0 0 31 16,0 0-31-16,0 0 31 0,0 0-31 0,0 0-13 15,0 0 13-15,0 0-13 0,-5 0 13 0,5 0-8 16,0 0 8-16,0 0-8 0,-4 2 8 0,4-2-2 16,0 0 2-16,-5 3-1 0,2 4 1 0,3-7-5 0,0 0 5 0,-13 9-4 15,-1 6 4-15,-1 6-1 0,-8 3 1 0,7-7 0 16,3-2 0-16,13-15 0 0,0 0 0 15,-28 33 1-15,-7 10-1 0,35-43 3 0,0 0-3 0,-39 44 4 16,-4 6-4-16,43-50 32 0,0 0-32 0,-37 43 32 16,3-4-32-16,34-39 9 0,0 0-9 0,-27 33 9 15,3-9-9-15,24-24 2 0,0 0-2 0,-17 20 2 16,4-4-2-16,13-16-20 0,0 0 20 0,-12 12-19 16,3-4 19-16,9-8-91 0,0 0 91 0,-5 7-91 15,2-4 91-15,3-3-190 0,0 0 190 0,-5 4-190 16,1-4 190-16,4 0-145 0,0 0 145 0,-5-10-145 15,-2-11 145-15,-5-10-699 0</inkml:trace>
  <inkml:trace contextRef="#ctx0" brushRef="#br0" timeOffset="108750.249">4583 9297 113 0,'0'0'0'0,"2"-5"0"0,2 0 0 0,-4 5 7 16,0 0-7-16,3-2 7 0,-1-1-7 0,-2 3 40 16,0 0-40-16,0 0 41 0,0 0-41 0,0 0 48 0,0 0-48 15,0 0 48-15,0 0-48 0,0 0 80 0,0 0-80 16,0 0 81-16,0 3-81 0,0-3 72 0,0 0-72 15,0 0 73-15,0 0-73 0,0 0 84 0,0 0-84 16,0 0 85-16,0 0-85 0,0 0 64 0,0 0-64 0,0 0 65 16,-2 4-65-16,2-4 49 0,0 0-49 0,0 0 49 15,0 3-49-15,0-3 49 0,0 0-49 0,0 0 50 16,0 0-50-16,0 0 42 0,0 0-42 0,0 0 42 16,0 5-42-16,0-5 35 0,0 0-35 0,0 0 35 15,-3 2-35-15,3-2 34 0,0 0-34 0,0 0 34 16,0 3-34-16,0-3 13 0,0 0-13 0,3 2 14 15,2-2-14-15,-5 0 21 0,0 0-21 0,9 0 21 16,3-2-21-16,-12 2 23 0,0 0-23 0,18 0 24 16,6-1-24-16,-24 1 22 0,0 0-22 0,30 0 22 15,5-2-22-15,-2 2 24 0,-4 2-24 0,-3-2 25 16,4 0-25-16,-9-2 23 0,0-3-23 0,-7 5 24 16,-2 3-24-16,0-3 24 0,2 0-24 0,-5 2 25 15,-2 0-25-15,2-1 15 0,-1-1-15 0,4 0 15 0,-3-1-15 0,-9 1 10 16,0 0-10-16,9 0 11 0,0 0-11 15,-9 0 4-15,0 0-4 0,5 0 5 0,-2 1-5 16,-3-1-2-16,0 0 2 0,4 0-1 0,-4 0 1 16,0 0-116-16,0 0 116 0,0 0-115 0,5-1 115 0,-5 1-199 15,0 0 199-15,-9 3-199 0,-3 2 199 0,-5 4-686 16</inkml:trace>
  <inkml:trace contextRef="#ctx0" brushRef="#br0" timeOffset="109056.657">4622 9479 371 0,'0'0'0'0,"14"-7"0"0,12-3 0 0,-26 10 2 0,0 0-2 0,3 0 2 16,-11 5-2-16,8-5 50 0,0 0-50 0,-6 3 51 15,-4 1-51-15,10-4 86 0,0 0-86 0,-5 1 86 16,0 1-86-16,5-2 74 0,0 0-74 0,0 0 74 15,1 0-74-15,-1 0 75 0,0 0-75 0,16 0 75 16,5 2-75-16,-21-2 85 0,0 0-85 0,26 3 86 16,7-3-86-16,-33 0 80 0,0 0-80 0,35 2 81 0,3 1-81 15,-38-3 35-15,0 0-35 0,39 4 36 16,-1-1-36-16,-38-3 0 0,0 0 0 0,38 4 1 0,-1-4-1 16,-37 0-33-16,0 0 33 0,29 0-33 0,-1-4 33 15,-28 4-132-15,0 0 132 0,21 0-132 0,-5-3 132 16,22-1-672-16</inkml:trace>
  <inkml:trace contextRef="#ctx0" brushRef="#br0" timeOffset="110723.932">5759 9129 1099 0,'0'0'0'0,"6"0"0"16,-3 2 0-16,-3-2 120 0,0 0-120 16,5 0 120-16,-5-2-120 0,0 2 86 0,0 0-86 0,0 0 87 15,4-5-87-15,-4 5 51 0,0 0-51 0,3-3 52 16,-3-2-52-16,0 5 8 0,0 0-8 0,0-4 8 15,0-4-8-15,0 8 28 0,0 0-28 0,0-4 28 16,2 1-28-16,-2 3 36 0,0 0-36 0,0-5 36 16,0 1-36-16,0 4-19 0,0 0 19 0,0 0-18 15,-2-3 18-15,2 3-29 0,0 0 29 0,0 0-29 16,0 0 29-16,0 0-21 0,0 0 21 0,0 0-21 16,0 0 21-16,0 0-20 0,0 0 20 0,0 0-19 15,0 0 19-15,0 0-17 0,0 0 17 0,0 0-17 0,0 5 17 16,0-5-1-16,0 0 1 0,0 10-1 0,0 7 1 15,0 6 3-15,0 6-3 0,0-4 4 0,0 3-4 16,0-28 44-16,0 0-44 0,0 43 45 0,6 10-45 16,-6-53 49-16,0 0-49 0,0 55 49 0,3 4-49 0,-3-59 53 15,0 0-53-15,2 50 54 0,1-7-54 0,-3-43 33 16,0 0-33-16,0 33 34 0,0-6-34 0,0-27 16 16,0 0-16-16,0 21 17 0,4-6-17 0,-4-15 0 15,0 0 0-15,0 12 1 0,0-5-1 0,0-7-48 16,0 0 48-16,0 0-47 0,0-5 47 0,0 5-141 15,0 0 141-15,0-12-140 0,-4-7 140 0,4 19-137 0,0 0 137 16,-8-22-136-16,-8-6 136 0,-7-20-881 0</inkml:trace>
  <inkml:trace contextRef="#ctx0" brushRef="#br0" timeOffset="111000.126">6299 9443 1121 0,'0'0'0'0,"-8"0"0"0,-6-4 0 15,14 4 78-15,0 0-78 0,0 12 78 0,9 7-78 16,-9-19-4-16,0 0 4 0,5 16-3 0,3-1 3 15,-8-15-99-15,0 0 99 0,0 24-98 0,-5 3 98 16,5-27-132-16,0 0 132 0,-7 24-131 0,2-6 131 0,5-18-165 16,0 0 165-16,-17 22-164 0,-11 2 164 15,-16 22-260-15</inkml:trace>
  <inkml:trace contextRef="#ctx0" brushRef="#br0" timeOffset="111691.524">6707 9309 404 0,'0'0'0'0,"-3"-8"0"15,-3-3 0-15,6 6 0 0,0 5 0 0,4-3 0 16,-4-1 0-16,0 4 16 0,0 0-16 0,5-5 17 16,4-3-17-16,-9 8 65 0,0 0-65 0,9-7 65 15,3-4-65-15,-12 11 98 0,0 0-98 0,12-10 99 16,0-4-99-16,-12 14 94 0,0 0-94 0,12-12 94 0,2-1-94 15,-14 13 81-15,0 0-81 0,16-10 82 0,1 1-82 16,-17 9 49-16,0 0-49 0,14-9 49 0,4 6-49 16,-18 3 24-16,0 0-24 0,19 0 25 0,4 3-25 0,-23-3 35 15,0 0-35-15,20 9 35 0,1 3-35 16,-21-12 12-16,0 0-12 0,21 12 12 0,-7 3-12 0,-14-15 19 16,0 0-19-16,12 17 20 0,-3 6-20 0,-9-23 15 15,0 0-15-15,4 24 15 0,-8 7-15 0,4-31 16 16,0 0-16-16,-5 36 17 0,-11-2-17 0,16-34 15 15,0 0-15-15,-14 36 16 0,-7 0-16 0,21-36 16 16,0 0-16-16,-15 31 17 0,1-4-17 0,14-27 25 16,0 0-25-16,-16 24 26 0,6-7-26 0,10-17 42 0,0 0-42 15,-9 14 43-15,2-6-43 0,7-8 38 0,0 0-38 16,-5 7 39-16,1-2-39 0,4-5 25 0,0 0-25 0,-5 4 26 16,5-1-26-16,0-3 35 0,0 0-35 0,0 0 36 15,0 0-36-15,0 0 2 0,0 0-2 16,9-1 3-16,3-1-3 0,-12 2 8 0,0 0-8 0,17-4 9 15,4-1-9-15,-21 5 15 0,0 0-15 0,26-5 15 16,4 0-15-16,-30 5 14 0,0 0-14 0,30 0 15 16,-1-3-15-16,-29 3 15 0,0 0-15 0,26 0 16 15,4 0-16-15,-30 0 0 0,0 0 0 0,23 0 0 16,-4 3 0-16,-19-3-23 0,0 0 23 0,12 0-22 16,-2 3 22-16,-10-3-101 0,0 0 101 0,9 0-101 15,-2 2 101-15,-7-2-187 0,0 0 187 0,0 4-186 16,0-1 186-16,0-3-139 0,0 0 139 0,-7 5-139 15,-3 0 139-15,-6 6-709 0</inkml:trace>
  <inkml:trace contextRef="#ctx0" brushRef="#br0" timeOffset="111931.783">7414 9527 1323 0,'0'0'0'0,"0"7"0"0,0 1 0 0,0-8 150 0,0 0-150 0,9 10 150 16,9 4-150-16,-18-14 19 0,0 0-19 0,13 16 20 16,3 2-20-16,-16-18-52 0,0 0 52 0,9 19-51 15,-6 5 51-15,-3-24-218 0,0 0 218 16,-3 21-218-16,-2-2 218 0,-6 20-728 0</inkml:trace>
  <inkml:trace contextRef="#ctx0" brushRef="#br0" timeOffset="112571.069">7792 9116 953 0,'0'0'0'0,"-3"0"0"0,-2 1 0 0,5-1 22 16,0 0-22-16,0 0 22 0,2-5-22 0,-2 5-37 15,0 0 37-15,6-8-37 0,3-4 37 0,-9 12-43 16,0 0 43-16,12-12-42 0,6-2 42 0,-18 14-1 16,0 0 1-16,17-9-1 0,4-3 1 0,-21 12 72 15,0 0-72-15,21-5 72 0,0 5-72 0,-21 0 102 0,0 0-102 16,19 5 102-16,5 7-102 0,-24-12 99 0,0 0-99 16,18 17 99-16,-2 6-99 0,-16-23 60 0,0 0-60 0,12 27 61 15,-4 6-61-15,-2-2 38 0,-3-1-38 16,-1-11 38-16,1-7-38 0,-3 2 40 0,0 0-40 15,-5 3 41-15,2 2-41 0,3 1 8 0,-4 4-8 0,2-12 8 16,2-5-8-16,0-7 20 0,0 0-20 0,0 7 20 16,0 1-20-16,0-8 23 0,0 0-23 0,-3 4 24 15,3 1-24-15,0-5 3 0,0 0-3 0,0 5 3 16,0-1-3-16,0-4 13 0,0 0-13 0,5 1 14 16,4-2-14-16,-2 1 1 0,2-2-1 0,-1 0 1 15,-2 0-1-15,1 2 3 0,-2-3-3 0,0 3 4 16,-2 0-4-16,4 3 0 0,-1-3 0 0,6 0 0 15,0 0 0-15,-1 0-4 0,4 2 4 0,-6 0-3 16,3-2 3-16,-12 0-1 0,0 0 1 0,12 8 0 16,6-1 0-16,-18-7-1 0,0 0 1 0,12 12 0 15,2 4 0-15,-14-16 6 0,0 0-6 0,9 22 6 0,-6 4-6 0,-3-26 26 16,0 0-26-16,-9 29 26 0,-8 5-26 16,17-34-2-16,0 0 2 0,-28 27-2 0,-10 3 2 0,38-30-62 15,0 0 62-15,-47 25-62 0,-13-6 62 16,60-19-142-16,0 0 142 0,-64 14-142 0,-4-7 142 0,-66 13-991 15</inkml:trace>
  <inkml:trace contextRef="#ctx0" brushRef="#br0" timeOffset="113695.455">3528 10104 527 0,'0'0'0'0,"3"0"0"16,6 0 0-16,-9 0 82 0,0 0-82 0,5 0 82 15,-1-3-82-15,-4 3 39 0,0 0-39 0,5-4 39 16,-2-1-39-16,-3 5 7 0,0 0-7 0,9-3 7 16,0-6-7-16,-9 9 7 0,0 0-7 0,9-3 7 15,-1-4-7-15,-8 7 12 0,0 0-12 0,7-5 12 16,2 1-12-16,-9 4 33 0,0 0-33 0,5-3 33 0,-1 1-33 15,-4 2 26-15,0 0-26 0,5-2 26 16,-2 1-26-16,-3 1 34 0,0 0-34 0,4 0 34 0,-2 1-34 16,-2-1 22-16,0 0-22 0,7 12 22 0,1 5-22 15,-8-17 28-15,0 0-28 0,12 33 28 16,6 6-28-16,-18-39 21 0,0 0-21 0,14 47 21 16,1 8-21-16,-15-55 17 0,0 0-17 0,21 53 17 0,-1 1-17 15,-20-54 27-15,0 0-27 0,24 47 27 0,6-4-27 0,-30-43 20 16,0 0-20-16,33 27 20 0,1-10-20 15,-34-17 40-15,0 0-40 0,39 3 41 0,-1-13-41 0,-38 10 13 16,0 0-13-16,35-17 13 0,5-15-13 0,-40 32 22 16,0 0-22-16,31-31 22 0,-1-7-22 0,-30 38 23 15,0 0-23-15,24-33 24 0,-3-1-24 0,-21 34 32 16,0 0-32-16,14-26 32 0,-2 8-32 0,-12 18 29 16,0 0-29-16,9-17 29 0,-5 6-29 0,-4 11 39 15,0 0-39-15,5-7 39 0,-5 2-39 0,0 5 8 0,0 0-8 16,3-3 8-16,-3 3-8 0,0 0 32 0,0 0-32 15,0 0 32-15,0 0-32 0,0 0 4 0,0 0-4 0,0 0 5 16,0 3-5-16,0-3 9 0,0 0-9 0,0 7 9 16,0 2-9-16,0-9 8 0,0 0-8 0,0 19 9 15,2 8-9-15,-2-27 1 0,0 0-1 0,7 34 1 16,2 6-1-16,-9-40-2 0,0 0 2 0,12 44-1 16,2 4 1-16,-14-48-12 0,0 0 12 15,12 48-12-15,2 0 12 0,-14-48-2 0,0 0 2 0,10 41-1 16,-4-5 1-16,-6-36-10 0,0 0 10 0,3 40-9 15,-3-5 9-15,0-35-3 0,0 0 3 0,-3 31-3 16,-3-2 3-16,6-29 0 0,0 0 0 0,-15 30 1 16,-6-1-1-16,21-29 0 0,0 0 0 0,-18 24 1 15,-2-5-1-15,20-19 1 0,0 0-1 0,-27 17 1 0,1-5-1 16,26-12-10-16,0 0 10 0,-24 7-9 0,-6-7 9 16,30 0-86-16,0 0 86 0,-26-9-85 0,-3-10 85 15,29 19-120-15,0 0 120 0,-25-24-120 0,4-12 120 0,21 36-123 16,0 0 123-16,-17-46-123 15,-1-11 123-15,-16-45-715 0</inkml:trace>
  <inkml:trace contextRef="#ctx0" brushRef="#br0" timeOffset="114109.531">4878 10308 572 0,'0'0'0'0,"-9"-4"0"16,-5-2 0-16,7 4 97 0,7 0-97 0,0 2 98 15,7 4-98-15,-7-4 90 0,0 0-90 0,5 3 90 16,4 0-90-16,-9-3 78 0,0 0-78 0,4 2 78 0,4 2-78 16,-8-4 58-16,0 0-58 0,4 3 59 15,5 0-59-15,-9-3 74 0,0 0-74 0,8 4 74 16,6-1-74-16,-14-3 60 0,0 0-60 0,21 2 60 16,0-2-60-16,-21 0 29 0,0 0-29 0,30 0 29 0,3 0-29 0,-33 0 36 15,0 0-36-15,35 0 36 16,6 0-36-16,-41 0 2 0,0 0-2 0,44 0 3 0,-2 0-3 15,-42 0-10-15,0 0 10 0,38 0-9 0,-3 0 9 0,-35 0-91 16,0 0 91-16,28 0-90 0,-6-2 90 0,-22 2-178 16,0 0 178-16,16-1-177 0,-7-1 177 0,14-2-697 15</inkml:trace>
  <inkml:trace contextRef="#ctx0" brushRef="#br0" timeOffset="114359.694">4916 10687 1155 0,'0'0'0'0,"7"-9"0"16,4-1 0-16,-3 10 115 0,3 3-115 0,-2 1 115 15,-1-3-115-15,-8-1 60 0,0 0-60 0,21 0 60 16,5 0-60-16,-26 0 0 0,0 0 0 0,33-5 0 15,11-2 0-15,-44 7-109 0,0 0 109 0,38-10-109 16,6-2 109-16,-44 12-235 0,0 0 235 0,36-10-235 16,-1-6 235-16,33-8-494 0</inkml:trace>
  <inkml:trace contextRef="#ctx0" brushRef="#br0" timeOffset="128816.908">6082 10143 483 0,'0'0'0'0,"0"-3"0"16,-4-2 0-16,4 5 3 0,0 0-3 0,0-4 3 16,0 1-3-16,0 3 45 0,0 0-45 0,-8 0 45 15,-1 3-45-15,9-3 41 0,0 0-41 0,-9 0 41 16,0 2-41-16,9-2 90 0,0 0-90 0,-12 2 90 0,0-2-90 15,12 0 113-15,0 0-113 0,-12 0 113 16,-6-2-113-16,18 2 89 0,0 0-89 0,-17-2 89 0,0-1-89 16,17 3 81-16,0 0-81 0,-16-3 81 0,-5-3-81 15,21 6 42-15,0 0-42 0,-17-3 42 0,-4-4-42 0,21 7 21 16,0 0-21-16,-18-5 21 0,1 2-21 0,17 3 36 16,0 0-36-16,-12-4 36 15,-2 1-36-15,14 3 41 0,0 0-41 0,-11-2 41 0,6 2-41 0,5 0 45 16,0 0-45-16,-9-3 45 0,4 3-45 0,5 0 29 15,0 0-29-15,-3 0 29 0,-3 0-29 0,6 0 17 16,0 0-17-16,0 0 17 0,-3-4-17 0,3 4 19 16,0 0-19-16,3 0 20 0,6 4-20 0,-9-4 14 15,0 0-14-15,10 3 15 0,10-1-15 0,-20-2 26 16,0 0-26-16,19 7 26 0,5-1-26 0,-24-6 2 0,0 0-2 16,21 9 3-16,0-2-3 0,-21-7-11 0,0 0 11 0,12 12-10 15,2 3 10-15,-14-15-142 0,0 0 142 16,-14 12-141-16,-15-3 141 0,-13 11-1173 0</inkml:trace>
  <inkml:trace contextRef="#ctx0" brushRef="#br0" timeOffset="130565.09">5799 10210 102 0,'0'0'0'0,"0"0"0"0,-1-24 0 0,1 24 29 0,0 0-29 16,0-13 29-16,0 1-29 0,0 12 53 0,0 0-53 15,0-6 54-15,0 0-54 0,0 6 65 0,0 0-65 0,0-4 65 16,0 2-65-16,0 2 53 0,0 0-53 15,0 0 53-15,0 0-53 0,0 0 34 0,0 0-34 16,0 0 34-16,0 0-34 0,0 0 34 0,0 0-34 0,0 0 35 16,0 0-35-16,0 0 49 0,0 0-49 15,0 0 49-15,0 0-49 0,0 0 63 0,0 0-63 0,0 0 63 16,0 0-63-16,0 0 57 0,0 0-57 0,0 0 58 16,0 0-58-16,0 0 68 0,0 0-68 0,0 0 69 15,8-5-69-15,-8 5 81 16,0 0-81-16,6-3 82 0,6-4-82 15,-12 7 79-15,14-5 1 0,7 1-80 0,-21 4 58 0,0 0-58 0,28-3 58 16,3 6-58-16,-31-3 42 0,0 0-42 0,37 4 42 16,1 6-42-16,-38-10 41 0,0 0-41 0,35 10 42 15,-2-3-42-15,-33-7 45 0,0 0-45 0,29 11 45 0,-8-1-45 16,-21-10 46-16,0 0-46 0,18 12 47 0,-4-5-47 16,-14-7 59-16,0 0-59 0,12 10 59 0,-3 2-59 15,-9-12 50-15,0 0-50 0,8 15 51 0,-1 4-51 0,-7-19 49 16,0 0-49-16,2 26 50 0,1 6-50 15,-3-32 48-15,0 0-48 0,0 36 49 0,-5 7-49 0,5-43 37 16,0 0-37-16,-10 47 37 0,-4 1-37 0,14-48 9 16,0 0-9-16,-25 47 10 0,-4 3-10 0,29-50 31 15,0 0-31-15,-31 45 31 0,-3-9-31 32,34-36 1-32,0 0-1 0,-29 32 2 0,-4-6-2 0,7-2 22 0,3-9-22 0,23-15 40 0,0 0-40 15,-19 12 40-15,1-3-40 0,18-9 5 0,0 0-5 16,-14 7 5-16,2-4-5 0,12-3 19 0,0 0-19 15,-14 4 20-15,7-3-20 0,7-1 1 0,0 0-1 0,-8 4 1 16,2-4-1-16,6 0-1 0,0 0 1 0,-3 0-1 16,-2 0 1-16,5 0-5 0,0 0 5 0,-4 0-5 15,1-4 5-15,3 4-25 0,0 0 25 0,-4 0-24 16,2 0 24-16,2 0-7 0,0 0 7 0,0 0-6 16,-3 0 6-16,3 0-5 0,0 0 5 0,0 0-4 15,0 0 4-15,0 0 0 0,0 0 0 0,3 0 0 16,6-1 0-16,-9 1 3 0,0 0-3 0,9-2 3 15,3 0-3-15,-12 2 13 0,0 0-13 0,17 2 13 16,8 5-13-16,-25-7 4 0,0 0-4 0,26 5 4 0,9 5-4 16,-35-10 7-16,0 0-7 0,36 7 7 15,8 3-7-15,-44-10 3 0,0 0-3 0,42 7 3 0,1-2-3 16,-43-5-20-16,0 0 20 0,39 2-20 0,-3-2 20 16,-36 0-91-16,0 0 91 0,30-2-91 0,-7-1 91 15,-23 3-162-15,0 0 162 0,17-7-161 0,-1 0 161 0,-16 7-184 16,0 0 184-16,5-8-183 0,-2 4 183 15,6-10-1166-15</inkml:trace>
  <inkml:trace contextRef="#ctx0" brushRef="#br0" timeOffset="130856.215">6587 10637 1457 0,'0'0'0'0,"0"0"0"0,-7 2 0 0,10 1 170 0,6 2-170 0,3 0 170 16,1 2-170-16,-13-7 11 0,0 0-11 0,8 16 11 15,4 2-11-15,-12-18-81 0,0 0 81 0,6 29-80 16,-6 9 80-16,0-38-205 0,0 0 205 0,-4 29-205 15,-1-3 205-15,5-26-205 0,0 0 205 0,-4 22-205 16,-4-3 205-16,-4 24-518 0</inkml:trace>
  <inkml:trace contextRef="#ctx0" brushRef="#br0" timeOffset="130898.958">6557 10899 180 0,'0'0'0'0,"2"-15"0"0,5-9 0 0,-2-16-75 0</inkml:trace>
  <inkml:trace contextRef="#ctx0" brushRef="#br0" timeOffset="131527.153">7063 10159 1121 0,'0'0'0'0,"-4"-4"0"0,-1-1 0 0,5 5 117 0,0 0-117 16,-4-5 117-16,4-2-117 0,0 7 42 0,0 0-42 15,0-7 42-15,0-3-42 0,0 10-12 0,0 0 12 0,0-5-12 16,4-2 12-16,-4 7-51 0,0 0 51 0,0-3-50 16,0 1 50-16,0 2-8 0,0 0 8 0,0 0-7 15,2-5 7-15,-2 5 26 0,0 0-26 0,0 0 26 16,0 0-26-16,0 0 44 0,0 0-44 0,0 0 44 16,0 0-44-16,0 0 47 0,0 0-47 0,0 0 48 15,0 0-48-15,0 0 43 0,0 0-43 0,0 0 43 16,0 0-43-16,0 0 28 0,0 0-28 0,0 0 28 15,-2 5-28-15,2-5 26 0,0 0-26 0,0 15 26 16,-4 4-26-16,4-19 23 0,0 0-23 0,-3 33 24 0,-2 6-24 16,5-39 15-16,0 0-15 0,-6 47 16 15,-1 4-16-15,7-51 35 0,0 0-35 0,-3 55 36 0,1 1-36 16,2-56 28-16,0 0-28 0,0 55 28 16,0-7-28-16,0-48 39 0,0 0-39 0,5 51 39 0,4 3-39 15,-9-54 38-15,0 0-38 0,9 53 39 0,3-2-39 16,-12-51 34-16,0 0-34 0,12 46 34 0,0-8-34 0,-12-38 8 15,0 0-8-15,14 33 9 0,2-13-9 16,-16-20 0-16,0 0 0 0,19 12 1 0,2-8-1 0,-21-4-1 16,0 0 1-16,25-16 0 0,4-11 0 0,-29 27-1 15,0 0 1-15,30-36 0 0,1-11 0 0,-31 47-1 16,0 0 1-16,28-42-1 0,2-3 1 0,-30 45-1 16,0 0 1-16,20-46-1 0,0 3 1 0,-20 43 1 15,0 0-1-15,12-41 2 0,-5-2-2 0,-7 43 11 16,0 0-11-16,0-39 11 0,-4-1-11 0,4 40 16 0,0 0-16 15,-8-36 17-15,-5 0-17 0,13 36 25 0,0 0-25 16,-14-31 26-16,-1 4-26 0,-3 3-2 0,3 4 2 0,4 6-2 16,3 9 2-16,-3-7-74 0,1 3 74 15,-8-1-73-15,-6-2 73 0,3 0-150 0,-2 0 150 0,4 2-150 16,9 4 150-16,10 6-180 0,0 0 180 0,-25-10-179 16,-4 0 179-16,-24-9-996 0</inkml:trace>
  <inkml:trace contextRef="#ctx0" brushRef="#br0" timeOffset="132750.277">7887 10575 796 0,'0'0'0'0,"0"0"0"0,0-7 0 0,0 7-119 0,0 0 119 16,-4-3-119-16,2-2 119 0,2 5-36 0,0 0 36 15,0-4-35-15,-3-3 35 0,3 7-2 16,0 0 2-16,0-5-1 0,-4 2 1 0,4 3 7 16,0 0-7-16,-1-5 7 0,1 1-7 0,0 4 81 0,0 0-81 15,0 0 81-15,-4-3-81 0,4 3 76 0,0 0-76 0,0 0 77 16,0 0-77-16,0 0 75 0,0 0-75 0,0 0 75 16,0 0-75-16,0 0 68 0,0 0-68 0,4 7 68 15,-3 3-68-15,-1-10 54 0,0 0-54 0,4 17 55 16,1 4-55-16,-5-21 4 0,0 0-4 0,0 32 4 15,-2 11-4-15,2-43-28 16,0 0 28-16,-8 39-28 0,-3-4 28 0,11-35-128 0,0 0 128 0,-10 29-128 16,1-3 128-16,9-26-172 0,0 0 172 0,-12 17-172 15,0-9 172-15,-11 18-317 0</inkml:trace>
  <inkml:trace contextRef="#ctx0" brushRef="#br0" timeOffset="133273.597">8285 10080 886 0,'0'0'0'0,"-3"0"0"0,-2-3 0 0,5 3 86 0,0 0-86 15,0 0 87-15,3-4-87 0,-3 4 1 0,0 0-1 16,2 0 2-16,5 4-2 0,-7-4-33 0,0 0 33 16,5 0-32-16,2 0 32 0,-7 0-47 0,0 0 47 0,2 3-47 15,1-3 47-15,-3 0 14 0,0 0-14 0,0 5 15 16,0 2-15-16,0-7 52 0,0 0-52 0,-8 19 52 16,-8 7-52-16,16-26 63 0,0 0-63 0,-14 25 64 15,-3 3-64-15,17-28 65 0,0 0-65 0,-25 36 65 16,3 0-65-16,22-36 59 0,0 0-59 15,-21 30 59-15,5 0-59 0,16-30 52 0,0 0-52 0,-12 24 52 16,1-2-52-16,11-22 15 0,0 0-15 0,-7 15 15 16,2-1-15-16,5-14 22 0,0 0-22 0,-5 10 23 15,1-1-23-15,4-9 7 0,0 0-7 0,2 10 8 16,5-1-8-16,-7-9 24 0,0 0-24 0,9 7 25 16,8 1-25-16,-17-8 12 0,0 0-12 0,21 2 13 15,4 0-13-15,-25-2 35 0,0 0-35 0,29 0 35 0,6 0-35 16,-35 0 5-16,0 0-5 0,38 0 5 0,4 0-5 15,-42 0 5-15,0 0-5 0,39 1 6 0,-1 1-6 0,-38-2-2 16,0 0 2-16,33 5-1 0,2-3 1 16,-35-2-42-16,0 0 42 0,29 5-41 0,-2 4 41 15,-27-9-77-15,0 0 77 0,20 5-77 0,1 1 77 16,-21-6-166-16,0 0 166 0,13 4-166 0,-3-1 166 16,14 6-797-16</inkml:trace>
  <inkml:trace contextRef="#ctx0" brushRef="#br0" timeOffset="133628.64">8549 10061 1099 0,'0'0'0'0,"-6"4"0"15,3 2 0-15,3-6 114 0,0 0-114 0,0 0 115 16,0 0-115-16,0 0 57 0,0 0-57 0,0 0 58 16,3-1-58-16,-3 1 15 0,0 0-15 0,0 0 16 15,6-2-16-15,-6 2 11 0,0 0-11 0,0 0 11 16,0 0-11-16,0 0 42 0,0 0-42 0,0 3 43 16,-4 3-43-16,4 6 48 0,0-2-48 0,0 10 48 15,-2 8-48-15,2-28 48 0,0 0-48 0,0 48 48 16,2 19-48-16,2-7 43 0,-4 6-43 0,3-4 43 15,-3-2-43-15,0-60 12 0,0 0-12 0,2 86 12 0,1 16-12 16,-3-102-27-16,0 0 27 0,4 90-27 0,-4-6 27 0,0-84-133 16,0 0 133-16,0 51-132 0,-4-24 132 15,4-27-128-15,0 0 128 0,-17 16-128 0,-13-20 128 0,-17 20-889 16</inkml:trace>
  <inkml:trace contextRef="#ctx0" brushRef="#br0" timeOffset="135006.22">9024 9040 169 0,'0'0'0'0,"4"0"0"16,1 2 0-16,-5-2 22 0,0 0-22 0,3 0 22 16,1 0-22-16,-4 0 37 0,0 0-37 0,0 0 37 15,0 0-37-15,0 0 14 0,0 0-14 0,0 0 15 16,0 0-15-16,0 0 19 0,0 0-19 0,0 0 20 0,0 0-20 15,0 0 8-15,0 0-8 0,0 0 9 0,0 0-9 16,0 0 34-16,0 0-34 0,0 0 34 0,0 0-34 0,0 0 40 16,0 0-40-16,0 0 40 15,0 0-40-15,0 0 39 0,0 0-39 0,0 0 39 0,0 0-39 16,0 0 34-16,0 0-34 0,0 0 35 0,0 0-35 0,0 0 34 16,0 0-34-16,0 0 34 0,0 0-34 0,0 0 13 15,0 0-13-15,0 0 14 0,0 0-14 0,0 0 31 16,0 0-31-16,0 0 31 0,0 0-31 0,0 0 5 15,0 0-5-15,0 7 5 0,0 1-5 0,0-8 17 16,0 0-17-16,0 19 17 0,0 9-17 0,0 4 23 16,2 8-23-16,1-5 24 0,1 3-24 0,-4-38 13 0,0 0-13 15,5 65 14-15,2 19-14 0,1 16 41 0,3 14-41 16,-4-4 41-16,-2 0-41 0,-1-11 37 0,-1-13-37 16,-3-8 37-16,-3-9-37 0,3-69 38 0,0 0-38 15,0 79 39-15,0 1-39 0,0-80 68 0,0 0-68 0,5 77 68 16,2 1-68-16,-7-78 46 0,0 0-46 0,10 65 46 15,6-9-46-15,-16-56 33 0,0 0-33 16,9 40 33-16,-4-16-33 0,-5-24 9 0,0 0-9 16,7 24 9-16,-4-13-9 0,-3-11-37 0,0 0 37 0,6 12-36 15,-3-5 36-15,-3-7-149 0,0 0 149 0,-3-1-149 16,-10-8 149-16,-1 0-740 0</inkml:trace>
  <inkml:trace contextRef="#ctx0" brushRef="#br0" timeOffset="140387.155">11667 9242 875 0,'0'0'0'0,"0"0"0"0,0 0 0 0,0 0 85 0,0 0-85 0,0 0 85 16,0 0-85-16,0 0 62 0,0 0-62 15,0 0 63-15,0 0-63 0,0 0 52 0,0 0-52 0,0 0 52 16,0 0-52-16,0 0 24 0,0 0-24 0,0 0 25 16,0 0-25-16,0 0 34 0,0 0-34 0,0 0 34 15,0 0-34-15,0 0-5 0,0 0 5 16,0 0-5-16,0 0 5 0,0 0-2 0,0 0 2 0,0 0-1 15,0 0 1-15,0 0 2 0,0 0-2 0,0 0 3 16,0 0-3-16,0 0 20 0,0 0-20 0,0 0 20 16,0 0-20-16,0 0 4 0,0 0-4 0,0 0 4 15,-30-17-4-15,30 17 15 0,0 0-15 0,-28-10 15 16,-8 1-15-16,36 9 3 0,0 0-3 16,-37-8 4-16,-5 1-4 0,42 7 6 15,0 0-6-15,-41-3 7 0,-5 1-7 0,46 2 22 0,0 0-22 0,-40 0 23 16,5 2-23-16,35-2 2 0,0 0-2 0,-43 3 2 15,1 2-2-15,42-5 3 0,0 0-3 0,-37 7 3 16,6-2-3-16,31-5 5 0,0 0-5 0,-33 7 6 0,2-2-6 0,31-5 2 16,0 0-2-16,-28 5 3 0,5 0-3 0,23-5 5 15,0 0-5-15,-21 4 5 0,6-3-5 16,15-1 3-16,0 0-3 0,-14 2 3 0,1 0-3 0,13-2 5 16,0 0-5-16,-8 3 5 0,-1-3-5 0,9 0 13 15,0 0-13-15,-7 4 13 0,2-4-13 0,5 0 1 16,0 0-1-16,-5 1 1 0,1-1-1 0,4 0 3 15,0 0-3-15,-3 0 4 0,1 0-4 0,2 0 0 16,0 0 0-16,0 0 1 16,-4 2-1-16,4-2 0 15,0 0 0-15,0 0 0 0,-3 2 0 0,-1 0 0 16,4-2-1-16,0 0 1 0,0 0-1 0,-1 5 1 0,1-5 0 0,0 0 0 16,0 1 0-16,0 5 0 0,0-6 4 0,0 0-4 15,-4 8 5-15,2 4-5 0,2-12 1 0,0 0-1 16,-1 16 1-16,-1 1-1 0,2-17 8 0,0 0-8 0,-4 27 8 15,1 9-8-15,3-36 8 0,0 0-8 0,-2 41 8 16,-1 7-8-16,-1-7 8 0,3 2-8 0,-1-12 8 16,0-7-8-16,2 3 8 0,0 4-8 0,-3 9 8 15,1 4-8-15,2-44 1 0,0 0-1 0,-2 58 1 16,0 13-1-16,-1-8 0 0,-2 0 0 0,-2 11 1 16,1 7-1-16,6-81 2 0,0 0-2 0,-8 89 3 15,-1 8-3-15,6-9 5 0,-1-6-5 0,2-10 5 16,-5-10-5-16,7-62 37 0,0 0-37 0,-5 80 38 0,2 11-38 15,3-11 5 1,3-1-5-16,-1-10 5 0,5-8-5 0,-7-61 11 0,0 0-11 0,9 81 11 0,3 11-11 16,-4-11 9-16,-2-7-9 0,1-4 10 0,-2-7-10 15,-5-63 3-15,0 0-3 0,3 89 4 0,3 14-4 16,-6-103 12-16,0 0-12 0,3 108 12 0,-3 7-12 0,0-115 22 16,0 0-22-16,0 113 23 0,0 2-23 0,-3-25 13 15,3-13-13-15,-4-10 14 0,2-14-14 16,2-53 46-16,0 0-46 0,-3 74 47 0,6 8-47 0,-3-82 22 15,0 0-22-15,0 81 23 0,4 4-23 0,-4-85 36 16,0 0-36-16,5 95 36 0,-1 4-36 0,-4-99 32 16,0 0-32-16,8 99 32 0,1 3-32 0,-9-102 7 0,0 0-7 15,9 106 7-15,-1 2-7 0,-8-108 36 0,0 0-36 16,6 104 37-16,-3 1-37 0,-3-105 18 0,0 0-18 16,0 104 18-16,0 2-18 0,0-106 10 0,0 0-10 0,-3 100 11 15,1-4-11-15,2-96 35 0,0 0-35 16,-7 85 36-16,2-6-36 0,5-79 35 0,0 0-35 15,-6 79 35-15,3-2-35 0,3-77 13 0,0 0-13 0,-4 70 14 16,-1-3-14-16,5-67 32 0,0 0-32 0,-7 62 32 16,2-4-32-16,0-12 18 0,1-8-18 0,4-21 18 15,0-15-18-15,0-2 5 0,0 0-5 0,-3 22 5 16,-2 7-5-16,5-29 15 0,0 0-15 0,-4 26 16 16,4 1-16-16,0-27 1 0,0 0-1 0,-5 23 1 0,3-3-1 15,2-20 14-15,0 0-14 0,-2 17 15 16,2-3-15-16,0-14 3 0,0 0-3 0,0 12 4 15,0-2-4-15,0-10 2 0,0 0-2 0,0 9 3 0,0-2-3 16,0-7 2-16,0 0-2 0,0 8 2 0,-3 1-2 16,3-1 4-16,0-1-4 0,0-2 4 0,0-1-4 15,0 1 2-15,-2-2-2 0,2 1 2 0,0-1-2 16,0 1 0-16,2 1 0 0,-2-2 0 0,0 1 0 0,0-1-1 16,0 2 1-16,0 0 0 0,3-1 0 15,-3 1-17-15,4 0 17 0,-2-2-16 0,1-1 16 16,-3-2-1-16,0 0 1 0,0 4-1 0,4 1 1 0,-4-5-17 15,0 0 17-15,5 5-16 0,-2 0 16 0,-3-5-1 16,0 0 1-16,6 7-1 0,1 0 1 0,-7-7-8 16,0 0 8-16,8 8-8 0,1 1 8 0,-9-9-9 0,0 0 9 15,9 8-8-15,3 1 8 0,-12-9-3 0,0 0 3 16,17 10-3-16,4 0 3 0,-21-10-13 0,0 0 13 0,30 11-12 16,8-1 12-16,-6 0-4 0,4 1 4 15,-5-1-3-15,3 0 3 0,-34-10-12 0,0 0 12 16,34 10-12-16,5 2 12 0,-39-12-1 0,0 0 1 0,45 12-1 15,2 0 1-15,-47-12-23 0,0 0 23 16,51 12-22-16,-1 0 22 0,-50-12-71 0,0 0 71 0,51 12-71 16,-3-6 71-16,-48-6-162 0,0 0 162 0,47-6-161 15,2-9 161-15,-49 15-159 0,0 0 159 0,94-21-1273 16,-188 42 1273-16</inkml:trace>
  <inkml:trace contextRef="#ctx0" brushRef="#br0" timeOffset="142873.039">18581 9273 102 0,'0'0'0'0,"7"0"0"0,4-7 0 0,-8 4 64 15,1 1-64-15,-4 2 64 0,2-2-64 0,-2 2 54 16,0 0-54-16,0 0 54 0,-2 0-54 0,2 0 51 16,-5 0-51-16,5 0 52 0,-4 0-52 0,4 0 56 15,-5 0-56-15,1 0 57 0,3 0-57 0,-1 0 49 16,-2 0-49-16,4 0 50 0,-3 0-50 0,3 0 60 0,0 0-60 16,0 0 60-16,0 0-60 0,0 0 67 0,0 0-67 15,0 0 68-15,0 0-68 0,0 0 64 0,7 2-64 16,-4 0 65-16,6-2-65 0,-9 0 53 0,0 0-53 0,21 0 54 15,10 0-54-15,-31 0 51 0,0 0-51 0,42 0 51 16,10-2-51 0,-5 0 76-16,2 1-76 0,-5 1 77 0,-4 1-77 0,-40-1 37 0,0 0-37 15,43 0 38-15,1 0-38 0,-44 0 21 0,0 0-21 0,45 0 21 16,2-1-21-16,-47 1 42 0,0 0-42 0,42 0 42 16,-4 1-42-16,-38-1 12 0,0 0-12 0,32 2 13 15,-8 2-13-15,-3-3 31 0,-4-1-31 0,-6 4 31 16,-4-4-31-16,0 3 41 0,-2-3-41 0,-1 2 42 15,1-2-42-15,-3 2 14 0,-1 3-14 0,1-2 15 16,0-3-15-16,3 4 22 0,-3-3-22 0,1 1 22 16,1 0-22-16,-4-2 3 0,0 0-3 0,0 0 4 0,0 3-4 15,1 1 3-15,1 1-3 0,0 2 3 0,-2-6-3 16,0 6 5-16,3-2-5 0,-3 2 6 0,0 0-6 0,0 2 0 16,2-1 0-16,-2-1 1 0,2-2-1 0,-2-5 2 15,0 0-2-15,0 19 2 0,0 12-2 16,0-31 0-16,0 0 0 0,-2 36 0 0,0 12 0 15,2 0 0-15,0 5 0 0,0-14 0 0,0-6 0 16,0-33 1-16,0 0-1 0,0 58 1 0,-3 9-1 0,3-67-1 16,0 0 1-16,-2 94-1 0,0 21 1 0,1-19 1 15,-5-7-1-15,3-7 1 0,3-8-1 0,-7-2 0 16,2-6 0-16,0-7 0 0,-2-4 0 0,7-55 0 16,0 0 0-16,-6 80 0 0,-2 14 0 0,8-94 0 0,0 0 0 15,-7 96 0-15,1 9 0 0,6-105 0 16,0 0 0-16,-12 106 1 0,0 5-1 0,12-111 15 0,0 0-15 15,-14 108 15-15,0-2-15 0,14-106 24 0,0 0-24 0,-12 108 25 16,0 2-25-16,12-110 7 0,0 0-7 0,-12 101 8 16,-2-2-8-16,14-99 27 0,0 0-27 0,-13 100 27 15,1-1-27-15,12-99 29 0,0 0-29 0,-12 105 29 16,-2-3-29-16,14-102 21 0,0 0-21 0,-12 95 21 16,-2-6-21-16,14-89 0 0,0 0 0 0,-16 96 0 15,1 1 0-15,4-18 13 0,4-12-13 0,4-26 13 16,1-20-13-16,2 4 14 0,-3-2-14 0,1 9 15 15,-2 1-15-15,4-33 15 0,0 0-15 0,0 43 16 16,-3 8-16-16,3-51 16 0,0 0-16 0,-4 51 17 16,3 4-17-16,-5-7 9 0,5-5-9 0,-3-16 9 15,2-13-9-15,-1 3 9 0,1-3-9 0,-1 15 10 16,-1 10-10-16,4-39 3 0,0 0-3 0,-2 45 4 0,1 6-4 16,1-51 6-16,0 0-6 0,-2 53 6 0,-1 2-6 15,1-3 7-15,0-4-7 0,0-14 7 0,1-12-7 16,1-22 14-16,0 0-14 0,0 46 15 0,1 11-15 15,-1-57 8-15,0 0-8 0,0 58 8 0,-1 4-8 0,-1 5 24 16,2 5-24-16,-4-31 25 0,4-19-25 0,-1 12 12 16,-1-5-12-16,0 6 13 0,-1 2-13 0,3-37 35 15,0 0-35-15,-2 48 35 0,2 7-35 0,0-7 1 16,2-2-1-16,-2-13 2 0,3-11-2 0,-3 4 22 0,0-2-22 16,0 7 23-16,-3 5-23 0,3-36 22 15,0 0-22-15,0 37 22 0,0 4-22 0,0-41 1 0,0 0-1 16,3 43 1-16,-1 0-1 0,-2-43 16 15,0 0-16-15,2 40 17 0,-1-4-17 0,-1-4 3 16,0-1-3-16,-1-11 4 0,-1-6-4 0,0-2 6 0,2 2-6 16,-3 8 7-16,3 4-7 0,-2-2 14 0,-2 0-14 15,4-9 15-15,0-5-15 0,0-10 1 0,0 0-1 0,0 14 1 16,0-2-1-16,0-12 8 0,0 0-8 0,0 14 8 16,-3 0-8-16,3-14 0 0,0 0 0 0,0 13 1 15,0 1-1-15,0-14 0 0,0 0 0 0,0 12 1 16,3 0-1-16,-3-12 0 0,0 0 0 0,0 7 0 15,0 0 0-15,0-7-1 0,0 0 1 0,0 5 0 16,0 0 0-16,0-5-1 0,0 0 1 0,0 5 0 16,0-1 0-16,0-4-3 0,0 0 3 0,0 3-3 15,0 0 3-15,0-3 0 0,0 0 0 0,0 2 0 0,-3 2 0 16,3-4-2-16,0 0 2 0,-2 3-1 16,2 0 1-16,0-3-2 0,0 0 2 0,-2 7-1 0,-1 0 1 15,3-7 0-15,0 0 0 0,-14 17 0 0,-5 6 0 16,19-23 0-16,0 0 0 0,-32 23 0 0,-8 7 0 15,40-30-1-15,0 0 1 0,-50 20 0 0,-9-1 0 0,59-19-66 16,0 0 66-16,-68 5-65 0,-9-10 65 16,77 5-110-16,0 0 110 0,-96-48-109 0,-15-34 109 0,111 82-147 15,0 0 147-15,-89-110-147 0,12-29 147 0,-92-109-1432 16</inkml:trace>
  <inkml:trace contextRef="#ctx0" brushRef="#br0" timeOffset="145831.528">9320 9630 91 0,'0'0'0'0,"0"0"0"0,4-7 0 0,-4 7 10 16,0 0-10-16,2-4 10 0,1 3-10 16,-3 1 34-16,0 0-34 0,0 0 35 0,0 0-35 0,0 0 47 15,0 0-47-15,0 0 47 0,0 0-47 0,0 0 52 16,0 0-52-16,0 0 52 0,0 0-52 0,0 0 60 15,0 0-60-15,0 0 61 0,0 0-61 0,0 0 62 16,0 0-62-16,0 0 63 0,0 0-63 0,0 0 75 0,0 0-75 16,0 0 75-16,0 0-75 0,0 0 60 0,0 0-60 0,0 0 61 15,0 0-61-15,0 0 53 0,0 0-53 0,0 0 54 16,3 3-54-16,-3-3 50 0,0 0-50 0,6 3 51 16,-1 1-51-16,4 4 48 0,1 4-48 0,-1-1 48 15,1-3-48-15,2 8 31 0,1-3-31 0,-1 10 31 16,2-1-31-16,1 0 24 0,-2 0-24 15,-3-1 25-15,2-2-25 0,-12-19 16 0,0 0-16 0,16 27 17 16,3 1-17-16,-19-28 10 0,0 0-10 0,25 27 10 16,-1 2-10-16,-24-29 4 0,0 0-4 0,26 28 5 15,-3-4-5-15,-23-24 3 0,0 0-3 0,21 22 3 16,-4-7-3-16,-17-15 10 0,0 0-10 0,16 12 10 16,-4-5-10-16,-12-7-5 0,0 0 5 0,10 9-4 15,-3-8 4-15,-7-1-78 0,0 0 78 0,0 0-78 16,0-8 78-16,0 8-135 0,0 0 135 0,-8-9-134 0,-8-8 134 15,-7-9-630-15</inkml:trace>
  <inkml:trace contextRef="#ctx0" brushRef="#br0" timeOffset="146211.907">9575 9659 695 0,'0'0'0'0,"1"3"0"0,3 4 0 0,-4-7 100 15,0 0-100-15,0 0 100 0,5-2-100 0,-5 2 62 16,0 0-62-16,0 0 62 0,4-5-62 0,-4 5 46 0,0 0-46 16,0-3 46-16,0-1-46 0,0 4 5 0,0 0-5 0,0 0 6 15,0-3-6-15,0 3 17 0,0 0-17 16,0 0 17-16,0 0-17 0,0 0 39 0,0 0-39 0,0 0 39 15,0 0-39-15,0 0 41 0,0 0-41 0,-2 5 42 16,0 2-42-16,2-7 34 0,0 0-34 0,-2 20 35 16,-5 9-35-16,2 1 34 0,0 2-34 15,1-10 34-15,1-4-34 0,3-18 14 0,0 0-14 16,-5 34 15-16,-4 12-15 0,9-46 2 0,0 0-2 0,-9 39 2 16,-1 1-2-16,10-40-2 0,0 0 2 0,-9 31-2 15,0-4 2-15,9-27-44 0,0 0 44 0,-5 22-43 16,0-6 43-16,5-16-94 0,0 0 94 0,-3 12-94 0,-3-5 94 15,6-7-153-15,0 0 153 0,2-12-152 16,5-16 152-16,2-11-580 0</inkml:trace>
  <inkml:trace contextRef="#ctx0" brushRef="#br0" timeOffset="146701.383">9792 9910 763 0,'0'0'0'0,"-3"-1"0"0,1-4 0 0,2 5 140 0,0 0-140 0,0 0 140 16,2 0-140-16,-2 0 102 0,0 0-102 0,3 3 103 16,4-1-103-16,-7-2 87 0,0 0-87 0,11 3 88 15,1 1-88-15,-12-4 53 0,0 0-53 0,16 3 54 16,1-3-54-16,-17 0 38 0,0 0-38 0,21-3 39 15,2 1-39-15,-23 2 41 0,0 0-41 0,24-2 41 0,6-1-41 16,-30 3 9-16,0 0-9 0,26-2 9 0,7 2-9 16,-33 0 0-16,0 0 0 0,30 0 1 0,-4 0-1 15,-26 0-2-15,0 0 2 0,24 0-1 0,-1 3 1 16,-23-3-32-16,0 0 32 0,17 4-32 0,-1 1 32 0,-16-5-41 16,0 0 41-16,12 5-40 15,-3-1 40-15,-9-4-101 0,0 0 101 0,5 3-101 0,-2 0 101 0,-3-3-166 16,0 0 166-16,0 0-165 0,2 4 165 0,2 1-669 15</inkml:trace>
  <inkml:trace contextRef="#ctx0" brushRef="#br0" timeOffset="146965.534">9878 10123 404 0,'0'0'0'0,"15"-10"0"15,8-6 0-15,-23 16 124 0,0 0-124 0,11-5 125 16,-6 2-125-16,-5 3 115 0,0 0-115 0,3-4 115 16,-1 8-115-16,-2-4 96 0,0 0-96 15,7 0 96-15,-4 0-96 0,-3 0 51 0,0 0-51 0,11 3 52 16,1-3-52-16,-12 0 40 0,0 0-40 0,16 0 41 16,6 0-41-16,-22 0 9 0,0 0-9 0,21 0 10 15,2-3-10-15,-23 3 6 0,0 0-6 0,24 0 6 16,6-4-6-16,-30 4-17 0,0 0 17 0,21-2-16 15,0 1 16-15,-21 1-159 0,0 0 159 0,14-2-159 16,-6 2 159-16,17 0-605 0</inkml:trace>
  <inkml:trace contextRef="#ctx0" brushRef="#br0" timeOffset="147461.879">10301 9767 527 0,'0'0'0'0,"-3"0"0"16,1 0 0-16,2 0-19 0,0-4 19 0,0 2-18 15,2-1 18-15,1-4-35 0,-3 2 35 16,4 2-34-16,-4 1 34 0,0 2 1 0,0 0-1 0,0 0 2 16,0 0-2-16,0 0 69 0,0 0-69 0,0 0 70 15,0 0-70-15,0 0 86 0,0 0-86 0,0 0 87 16,0 0-87-16,0 0 88 0,0 0-88 0,0 0 89 16,0 0-89-16,0 0 62 0,0 0-62 0,0 0 63 15,0 0-63-15,0 0 54 0,0 0-54 0,0 0 55 16,0 0-55-16,0 0 39 0,1 2-39 0,-1-2 39 15,4 3-39-15,-4-3 40 0,3 3-40 0,-1 1 40 0,-2 1-40 16,2-2 51-16,0 3-51 0,1 0 51 16,-3-2-51-16,0-4 47 0,0 0-47 0,2 17 48 15,1 9-48-15,-3-26 42 0,0 0-42 0,7 36 43 16,-2 8-43-16,-5-44 42 0,0 0-42 0,6 46 42 16,1-1-42-16,1-2 4 0,-4-4-4 0,1-13 5 0,-1-9-5 15,-4 0-30-15,0-1 30 0,0 6-30 0,0-2 30 0,0-20-166 16,0 0 166-16,-4 26-165 0,-5 3 165 0,9-29-113 15,0 0 113-15,-17 19-112 0,-13-12 112 0,-20 19-710 16</inkml:trace>
  <inkml:trace contextRef="#ctx0" brushRef="#br0" timeOffset="148458.968">9465 11987 595 0,'0'0'0'0,"9"5"0"0,-1 2 0 0,-4-6 122 0,-4-2-122 16,0 1 122-16,2-2-122 0,-2 2 96 15,-2-5-96-15,2 5 96 0,-4-4-96 0,4 4 60 0,-5-1-60 16,2-1 60-16,-1 2-60 0,4 0 61 0,-2-5-61 15,2 5 61-15,0 0-61 0,0 0 44 0,6 5-44 0,-3-3 44 16,2 3-44-16,-5-5 42 0,0 0-42 0,13 17 42 16,4 4-42-16,-17-21 28 0,0 0-28 0,24 34 28 15,6 7-28-15,-30-41-1 0,0 0 1 0,35 41-1 16,3 4 1-16,-3-8-3 0,-2-1 3 0,-3-8-2 16,-9-4 2-16,-1-5-20 0,-2-2 20 0,-4-5-20 15,-2-4 20-15,0-1-25 0,-7-2 25 0,2-1-24 16,-1-1 24-16,-3 0-66 0,1-3 66 0,-4-5-66 15,-2-2 66-15,2 7-167 0,0 0 167 0,-9-18-166 16,-5-10 166-16,-7-18-604 0</inkml:trace>
  <inkml:trace contextRef="#ctx0" brushRef="#br0" timeOffset="148808.649">9763 11973 919 0,'0'0'0'0,"-5"-2"0"0,-2 1 0 0,7 1 73 16,0 0-73-16,-2 0 74 0,2 0-74 0,0 0 39 16,0 0-39-16,0 0 40 0,0 0-40 0,0 0 18 15,0 0-18-15,0 0 18 0,0 0-18 0,0 0 36 0,0 0-36 16,0 0 36-16,0 3-36 0,0-3 51 0,0 0-51 15,-9 12 51-15,0 5-51 0,9-17 53 0,0 0-53 16,-15 24 54-16,1 5-54 0,14-29 39 0,0 0-39 0,-18 33 40 16,3 5-40-16,15-38 2 0,0 0-2 0,-16 32 2 15,2-3-2-15,14-29-16 16,0 0 16-16,-12 28-15 0,1-3 15 0,11-25-81 0,0 0 81 16,-10 23-81-16,0-3 81 0,10-20-182 0,0 0 182 0,-9 17-182 15,2-1 182-15,7-16-198 0,0 0 198 0,-9 13-198 16,0-1 198-16,-6 14-335 0</inkml:trace>
  <inkml:trace contextRef="#ctx0" brushRef="#br0" timeOffset="149341.872">9885 12095 796 0,'0'0'0'0,"8"-2"0"15,5-3 0-15,-13 5 49 0,0 0-49 0,8 0 49 16,-2-4-49-16,-6 4 9 0,0 0-9 0,5 4 9 15,2-1-9-15,-7-3 1 0,0 0-1 0,8 4 2 16,5 4-2-16,-13-8 1 0,0 0-1 0,12 5 2 16,2 2-2-16,-14-7 31 0,0 0-31 0,21 4 31 15,0 1-31-15,-21-5 17 0,0 0-17 0,26 3 17 16,-2 1-17-16,-24-4 37 0,0 0-37 0,26 0 38 0,-5 0-38 16,-21 0 7-16,0 0-7 0,21 0 7 15,-7 0-7-15,-14 0-1 0,0 0 1 0,12 0 0 16,-3 0 0-16,-9 0-66 0,0 0 66 0,3 0-65 0,-3-4 65 15,0 4-122-15,0 0 122 0,-3-1-121 0,-6 1 121 0,-6-2-456 16</inkml:trace>
  <inkml:trace contextRef="#ctx0" brushRef="#br0" timeOffset="149560.803">9918 12261 494 0,'0'0'0'0,"14"-10"0"0,7-4 0 0,-21 14 66 15,0 0-66-15,8-7 67 0,-4 7-67 0,-4 0 57 16,0 0-57-16,5 0 57 0,-5 3-57 0,0-3 51 0,0 0-51 16,4 6 51-16,1-1-51 0,-5-5 15 0,0 0-15 0,12 5 15 15,0 2-15-15,-12-7 7 0,0 0-7 0,14 5 7 16,4 0-7-16,-18-5-1 0,0 0 1 0,17 3-1 16,2-1 1-16,-19-2-91 0,0 0 91 0,18 0-91 15,2-3 91-15,-20 3-105 0,0 0 105 0,13-11-104 16,1-6 104-16,10-10-285 0</inkml:trace>
  <inkml:trace contextRef="#ctx0" brushRef="#br0" timeOffset="150215.87">10268 12000 707 0,'0'0'0'0,"10"-6"0"0,8-3 0 0,-4-3 24 16,0 2-24-16,1-2 25 0,-2-2-25 0,-13 14-9 0,0 0 9 15,17-12-8-15,4 0 8 0,-21 12-12 16,0 0 12-16,17-7-12 0,4 4 12 0,-21 3 9 0,0 0-9 15,18-5 9-15,-1 3-9 0,-17 2 55 16,0 0-55-16,16 0 55 0,-6 0-55 0,-10 0 58 0,0 0-58 16,11 2 59-16,-3 3-59 0,-8-5 63 0,0 0-63 0,9 3 64 15,-4 1-64-15,-5-4 42 0,0 0-42 0,7 5 42 16,-5 2-42-16,-2-7 2 0,0 0-2 0,4 13 2 16,-8 5-2-16,4-18 4 0,0 0-4 15,-5 25 5-15,-2 8-5 0,7-33 12 0,0 0-12 16,-11 34 12-16,-6 5-12 0,17-39 13 0,0 0-13 0,-16 38 13 15,2 0-13-15,14-38 25 0,0 0-25 16,-15 31 26-16,1-6-26 0,14-25 6 0,0 0-6 0,-12 24 7 16,3-3-7-16,9-21 17 0,0 0-17 0,-9 15 17 15,2-6-17-15,7-9 15 0,0 0-15 0,-5 8 15 16,5-4-15-16,0-4 25 0,0 0-25 0,-4 3 26 0,3-1-26 16,1-2 37-16,0 0-37 0,0 0 37 0,0 0-37 15,0 0 42-15,0 0-42 0,0 0 43 16,0 0-43-16,0 0 27 0,0 0-27 0,0 0 27 0,-4 2-27 15,4-2 27-15,0 0-27 0,0 0 27 0,0 0-27 16,0 0 3-16,0 0-3 0,0 0 4 0,0 0-4 0,0 0 8 16,0 0-8-16,0 0 9 0,9 0-9 0,-9 0 23 15,0 0-23-15,5 1 24 0,7 1-24 16,-12-2 2-16,0 0-2 0,13 4 2 0,4 1-2 0,-17-5 2 16,0 0-2-16,14 3 3 0,5 2-3 0,-19-5-1 15,0 0 1-15,14 7 0 0,3 2 0 0,-17-9-45 16,0 0 45-16,16 5-44 15,-7 5 44 1,-9-10-83-16,0 0 83 0,9 5-83 0,3 7-151 0,-11-10 234 0,6 6-864 0</inkml:trace>
  <inkml:trace contextRef="#ctx0" brushRef="#br0" timeOffset="151091.698">9414 14186 639 0,'0'0'0'0,"4"-5"0"0,1-5 0 0,-1 5 88 16,-4 1-88-16,0 4 88 0,3-3-88 0,-3 3 46 16,0 0-46-16,0 0 46 0,0 0-46 15,0 0 28-15,0 0-28 0,0 0 28 0,0 3-28 0,5-1 23 16,-1 0-23-16,-2 0 24 0,1-1-24 0,0 3 54 15,3-1-54-15,-1 2 55 0,2 0-55 0,2 4 46 16,3 0-46-16,-3 1 47 0,3 0-47 0,-12-10 49 0,0 0-49 16,17 19 49-16,9 7-49 0,-26-26 37 0,0 0-37 0,26 27 38 15,7 4-38-15,-33-31 26 16,0 0-26-16,35 29 26 0,2 4-26 0,-37-33 34 0,0 0-34 0,38 27 35 16,-3-1-35-16,-35-26-12 0,0 0 12 0,30 19-12 15,-6-4 12-15,-24-15-76 0,0 0 76 0,21 10-76 16,-11-5 76-16,-10-5-140 0,0 0 140 0,7-5-140 15,-3-8 140-15,-4 13-128 0,0 0 128 0,-7-24-127 16,-10-6 127-16,-10-21-505 0</inkml:trace>
  <inkml:trace contextRef="#ctx0" brushRef="#br0" timeOffset="151375.58">9728 14137 897 0,'0'0'0'0,"0"-4"0"0,-5-1 0 0,5 5 127 16,0 0-127-16,-4 4 127 0,4 6-127 0,0-10 61 15,0 0-61-15,-3 12 61 0,-2 2-61 16,5-14 15-16,0 0-15 0,-13 29 16 0,-2 8-16 0,15-37 10 16,0 0-10-16,-14 43 10 0,-7 7-10 0,21-50 2 15,0 0-2-15,-18 51 2 0,1 2-2 0,5-8 10 16,-2-6-10-16,7-11 10 0,-2-11-10 0,4-2 4 15,1-3-4-15,1-3 4 0,3-4-4 0,0-5-47 0,0 0 47 16,3 5-47-16,1-3 47 0,-4-2-112 0,0 0 112 16,9-5-112-16,8-7 112 0,-17 12-114 0,0 0 114 15,17-21-113-15,4-8 113 0,14-21-520 0</inkml:trace>
  <inkml:trace contextRef="#ctx0" brushRef="#br0" timeOffset="151714.492">9902 14344 1065 0,'0'0'0'0,"-5"-2"0"0,-2-1 0 15,7 3 117-15,0 0-117 0,0 0 117 0,7 0-117 16,-7 0 72-16,0 0-72 0,9 0 73 0,8 0-73 16,-17 0 42-16,0 0-42 0,21-4 43 0,0 3-43 0,-21 1 5 15,0 0-5-15,26 0 5 0,4 0-5 0,-30 0-1 16,0 0 1-16,33 1-1 0,2 3 1 0,-35-4-9 16,0 0 9-16,31 2-9 0,0-1 9 15,-31-1-46-15,0 0 46 0,26 2-45 0,-5-2 45 0,-21 0-89 16,0 0 89-16,18 0-88 0,-6-2 88 0,-12 2-168 15,0 0 168-15,9-1-168 0,-9-1 168 0,5-2-585 16</inkml:trace>
  <inkml:trace contextRef="#ctx0" brushRef="#br0" timeOffset="151886.992">10015 14565 695 0,'0'0'0'0,"7"-3"0"16,6-4 0-16,-13 7 38 0,0 0-38 0,17-7 38 15,4-2-38-15,-21 9-52 0,0 0 52 0,28-15-51 16,1-9 51-16,27-15-429 0</inkml:trace>
  <inkml:trace contextRef="#ctx0" brushRef="#br0" timeOffset="152371.638">10322 14221 1121 0,'0'0'0'0,"-7"0"0"0,-2 0 0 0,9 0 83 16,7 1-83-16,-1 1 84 0,6 2-84 0,-4-3 10 16,6 3-10-16,-3-4 10 0,-1 0-10 0,1 0-13 15,3 0 13-15,-6 0-12 0,1-4 12 0,-9 4-50 16,0 0 50-16,12 4-49 0,-3-4 49 0,-9 0-8 0,0 0 8 16,9 5-8-16,-1 2 8 0,-8-7-3 0,0 0 3 0,7 15-2 15,-1 6 2-15,-6-21 0 0,0 0 0 0,0 25 0 16,-4 8 0-16,4-33 16 0,0 0-16 15,-2 27 17-15,-5 2-17 0,7-29 46 0,0 0-46 0,-5 24 46 16,2-3-46-16,3-21 23 0,0 0-23 0,-4 15 24 16,2-4-24-16,2-11 20 0,0 0-20 15,-3 8 20-15,3-1-20 0,0-7-1 0,0 0 1 0,0 7 0 16,0 0 0-16,0-7-1 0,0 0 1 0,5 8 0 16,2 1 0-16,-7-9-4 0,0 0 4 0,9 12-3 15,3-4 3-15,-12-8-1 0,0 0 1 0,9 11 0 16,0 1 0-16,-9-12 5 0,0 0-5 0,3 10 5 15,2-1-5-15,-5-9 0 0,0 0 0 0,4 10 0 0,-8 2 0 16,4-12-111-16,0 0 111 0,-8 14-110 0,-13 3 110 16,21-17-159-16,0 0 159 0,-33 10-159 0,-11-1 159 15,-36 9-528-15</inkml:trace>
  <inkml:trace contextRef="#ctx0" brushRef="#br0" timeOffset="154619.548">12258 8787 886 0,'0'0'0'16</inkml:trace>
  <inkml:trace contextRef="#ctx0" brushRef="#br0" timeOffset="155353.83">12050 8793 113 0,'0'0'0'0,"0"0"0"0,0 0 0 16,0 0 37-16,0 0-37 0,0 0 37 0,0 0-37 0,0 0 54 15,0 0-54-15,0 0 55 0,0 0-55 0,0 0 60 16,0 0-60-16,0 0 61 0,0 0-61 0,0 0 63 15,0 0-63-15,0 0 63 0,0 0-63 0,0 0 53 16,0 0-53-16,0 0 53 16,0 0-53-16,0 0 61 0,0 0-61 0,0 0 62 0,0 0-62 0,0 0 57 15,0 0-57-15,0 0 57 0,0 0-57 0,0 0 50 16,0 0-50-16,0 0 51 0,0 0-51 0,0 0 61 16,0 0-61-16,0 0 61 0,0 0-61 0,0 0 51 15,0 0-51-15,0 0 51 0,0 0-51 0,0 0 44 16,0 0-44-16,0 0 44 0,19-3-44 0,-19 3 42 0,0 0-42 15,18 3 42-15,-1-3-42 0,4 6 34 0,-2 0-34 16,0 3 35 0,-1 3-35-16,-18-12 23 0,0 0-23 0,22 19 24 0,6 8-24 0,-28-27 0 0,0 0 0 15,33 31 0-15,6 5 0 0,-39-36-6 0,0 0 6 16,38 34-5-16,6 2 5 0,-44-36-10 0,0 0 10 0,38 36-9 16,0-7 9-16,-38-29-17 0,0 0 17 0,35 26-17 15,-2-7 17-15,-33-19-24 0,0 0 24 16,25 17-23-16,-8-7 23 0,-17-10-22 0,0 0 22 0,12 9-22 15,-3-4 22-15,-9-5-90 0,0 0 90 0,5 7-90 16,-1-7 90-16,-4 0-160 0,0 0 160 0,-9 0-160 16,-12-9 160-16,-9 3-533 0</inkml:trace>
  <inkml:trace contextRef="#ctx0" brushRef="#br0" timeOffset="155693.288">12334 8841 852 0,'0'0'0'0,"4"7"0"0,-1-2 0 0,-3-5 88 16,0 0-88-16,0 0 89 0,0 0-89 0,0 0 45 15,0 0-45-15,-3-1 45 0,-1-3-45 0,4 4 22 16,0 0-22-16,-5 0 22 0,-2-3-22 0,-2 6 36 15,-3-1-36-15,2 1 37 0,1 1-37 0,-3 3 51 0,0 1-51 16,-4 4 52-16,5-3-52 0,11-9 42 0,0 0-42 0,-21 22 42 16,-6 7-42-16,27-29 21 0,0 0-21 15,-20 28 21-15,0-1-21 0,20-27 2 0,0 0-2 0,-21 27 3 16,5 4-3-16,16-31-19 0,0 0 19 0,-14 21-18 16,5-2 18-16,9-19-86 0,0 0 86 15,-12 15-86-15,7-3 86 0,5-12-150 0,0 0 150 0,-9 12-149 16,-1-5 149-16,-8 14-625 0</inkml:trace>
  <inkml:trace contextRef="#ctx0" brushRef="#br0" timeOffset="156332.793">12264 8593 102 0,'0'0'0'16,"0"3"0"-16,2 4 0 0,-2-7 86 0,0 0-86 15,4-1 87-15,1-8-87 0,-5 9 64 0,0 0-64 0,9-9 64 16,3-6-64-16,-12 15 56 0,0 0-56 0,12-15 56 16,5-1-56-16,-17 16 53 0,0 0-53 0,21-12 54 15,5 0-54-15,-26 12 43 0,0 0-43 0,25-7 43 16,-4 6-43-16,-21 1 41 0,0 0-41 0,19 1 42 15,0 6-42-15,-19-7 26 0,0 0-26 0,12 7 26 16,2 5-26-16,-14-12 40 0,0 0-40 0,5 17 41 16,-1 5-41-16,-4-22 33 0,0 0-33 0,0 24 33 15,-5 0-33-15,5-24 22 0,0 0-22 0,-7 23 22 16,2-3-22-16,5-20 18 0,0 0-18 0,-9 19 19 16,-3-2-19-16,12-17 18 0,0 0-18 0,-9 11 18 15,2-1-18-15,7-10 24 0,0 0-24 0,-5 7 25 0,1-4-25 16,4-3 21-16,0 0-21 0,-2 4 21 0,2-4-21 15,0 0 16-15,0 0-16 0,0 0 17 0,0 0-17 16,0 0 10-16,0 0-10 0,0 0 10 0,0 0-10 16,0 0 1-16,0 0-1 0,0 5 2 15,4-2-2-15,-4-3 1 0,0 0-1 0,9 9 1 0,5 3-1 0,-2 0-10 16,2 0 10-16,-2-2-10 0,-3 2 10 16,3-5-47-16,-3 1 47 0,-1 1-47 0,1-2 47 0,0 1-78 15,-1-3 78-15,-1 2-77 0,-3-3 77 0,-4-4-156 16,0 0 156-16,7 8-155 0,0 4 155 0,-7-12-142 15,0 0 142-15,5 9-141 0,-1 1 141 0,4 7-200 16</inkml:trace>
  <inkml:trace contextRef="#ctx0" brushRef="#br0" timeOffset="156613.838">12606 9143 830 0,'0'0'0'0,"3"-3"0"15,-1-9 0-15,-2 12 69 0,0 0-69 0,7-11 69 16,2-1-69-16,-9 12 34 0,0 0-34 0,12-8 35 16,2-4-35-16,-14 12 8 0,0 0-8 0,16-12 8 15,5 1-8-15,-21 11 3 0,0 0-3 0,19-5 3 16,3-2-3-16,-22 7 3 0,0 0-3 0,26-1 4 0,1 1-4 15,-27 0 2-15,0 0-2 0,24 0 3 0,4 0-3 16,-28 0-37-16,0 0 37 0,24 0-37 0,-3 0 37 0,-21 0-149 16,0 0 149-16,14 1-149 0,-2-1 149 0,16 2-427 15</inkml:trace>
  <inkml:trace contextRef="#ctx0" brushRef="#br0" timeOffset="156918.63">13101 8869 1099 0,'0'0'0'0,"-4"7"0"0,-8 5 0 0,12-12 120 0,0 0-120 0,0 0 120 15,0 0-120-15,0 0 86 0,0 0-86 0,0 0 87 16,0 0-87-16,0 0 27 0,3 1-27 0,-3-1 27 15,0 6-27-15,0-6 0 0,0 0 0 0,0 17 0 16,0 10 0-16,0-27 0 0,0 0 0 0,0 36 0 16,-3 12 0-16,3-48-4 0,0 0 4 0,0 51-3 15,-3 4 3-15,3-55-88 0,0 0 88 0,-2 43-87 16,2-9 87-16,0-34-97 0,0 0 97 0,-4 9-97 16,-1-24 97-16,-4 8-809 0</inkml:trace>
  <inkml:trace contextRef="#ctx0" brushRef="#br0" timeOffset="158616.818">15177 8727 561 0,'0'0'0'0,"12"0"0"0,6 0 0 0,-18 0 63 16,0 0-63-16,5 0 63 0,-1 0-63 0,-4 0 42 16,0 0-42-16,0 0 42 0,0 0-42 0,0 0 42 15,0 0-42-15,-4 0 43 0,-1 0-43 16,5 0 26-16,0 0-26 0,-5 0 26 0,1-4-26 0,4 4 39 15,0 0-39-15,-3-1 40 0,-1-1-40 0,4 2 33 16,0 0-33-16,0 0 33 0,-2-2-33 0,2 2 38 0,0 0-38 16,0 0 39-16,-5 0-39 0,5 0-56 15,0 0 56-15,0 0-56 0,-3 0 56 0,3 0-54 0,0 0 54 16,-4 0-53-16,-1 0 53 0,5 0-34 0,0 0 34 16,-3 0-34-16,-1 0 34 0,4 0-13 0,0 0 13 15,-3 0-13-15,1 0 13 0,2 0-1 16,0 0 1-16,-4 0 0 0,3 0 0 0,1 0 6 0,0 0-6 0,0 0 7 15,-4 0-7-15,4 0 27 0,0 0-27 0,0 0 27 16,0 0-27-16,0 0 21 0,0 0-21 0,0 0 21 16,-3 0-21-16,3 0 35 0,0 0-35 0,0 0 35 15,0 0-35-15,0 0 42 0,0 0-42 0,0 0 42 16,0 0-42-16,0 0 45 0,0 0-45 0,0 0 45 16,0 0-45-16,0 0 58 0,0 0-58 0,0 0 59 15,0 0-59-15,0 0 61 0,0 0-61 0,0 0 62 16,3 4-62-16,-3-4 57 0,0 0-57 0,2 5 58 15,5-2-58-15,2 6 35 0,3-1-35 0,-2 3 35 0,-1-3-35 16,1 4 26-16,3-2-26 0,1 7 26 0,-2 1-26 16,2 4 4-16,3-3-4 0,-5 1 5 0,-3-4-5 15,-9-16 24-15,0 0-24 0,16 20 25 0,3 4-25 16,-19-24 0-16,0 0 0 0,19 24 0 0,2 2 0 16,-21-26-5-16,0 0 5 0,17 24-5 0,1-7 5 15,-18-17-45-15,0 0 45 0,15 19-45 0,-1 0 45 0,-14-19-55 16,0 0 55-16,13 15-54 0,-5-6 54 0,-8-9-78 15,0 0 78-15,5 8-77 0,-1-1 77 0,-4-7-123 16,0 0 123-16,0 0-122 0,3-7 122 0,-3 7-146 16,0 0 146-16,-3-12-145 0,-4-5 145 0,-2-10-507 15</inkml:trace>
  <inkml:trace contextRef="#ctx0" brushRef="#br0" timeOffset="158943.417">15414 8788 583 0,'0'0'0'0,"0"5"0"15,0 1 0-15,0-6 60 0,0 0-60 0,0 0 60 16,0 0-60-16,0 0 48 0,0 0-48 0,0 0 48 16,0 0-48-16,0 0 22 0,0 0-22 0,0 0 23 15,0 0-23-15,0 0 18 0,0 0-18 0,-3 3 19 16,-4 0-19-16,-4 4 33 0,-4 2-33 0,6-6 34 15,4 2-34-15,-4 2 35 0,-3-3-35 0,-11 8 36 16,-8 5-36-16,31-17 33 0,0 0-33 0,-26 19 33 16,3-2-33-16,23-17 33 0,0 0-33 0,-28 29 33 0,2 5-33 15,26-34 22-15,0 0-22 0,-24 34 22 0,1 4-22 16,23-38 10-16,0 0-10 0,-17 33 11 16,1-4-11-16,16-29-3 0,0 0 3 0,-12 22-2 0,5-5 2 15,7-17-60-15,0 0 60 0,-7 14-59 0,3-2 59 0,4-12-132 16,0 0 132-16,-5-3-131 0,-2-9 131 0,-3 0-529 15</inkml:trace>
  <inkml:trace contextRef="#ctx0" brushRef="#br0" timeOffset="159302.903">15538 8991 651 0,'0'0'0'0,"0"-4"0"15,-4-1 0-15,4 5 1 0,0 0-1 0,7-7 1 16,6 2-1-16,-13 5-5 0,0 0 5 0,19-3-4 15,9-4 4-15,-6 3-1 0,3 3 1 0,-3-3 0 16,-1 1 0-16,-2-1 52 0,-1 3-52 0,-1 1 53 16,-6 0-53-16,4 0 67 0,-2 3-67 0,0-1 68 0,3-2-68 15,2 3 49-15,-4-3-49 0,1 0 50 0,-1 4-50 16,-14-4 10-16,0 0-10 0,18 1 11 16,1-1-11-16,-19 0-10 0,0 0 10 0,17-1-9 0,1-8 9 0,-18 9-103 15,0 0 103-15,12-7-102 0,-7-5 102 0,12-10-499 16</inkml:trace>
  <inkml:trace contextRef="#ctx0" brushRef="#br0" timeOffset="159794.286">16008 8816 863 0,'0'0'0'0,"0"0"0"0,0 0 0 0,0 0 78 0,0 0-78 0,2-4 79 16,5-3-79-16,-7 7 14 0,0 0-14 0,9-5 15 15,-1 2-15-15,-8 3 0 0,0 0 0 0,7-4 1 16,2 4-1-16,-9 0-9 0,0 0 9 0,9 0-9 16,-2 0 9-16,-7 0 0 0,0 0 0 0,7 4 0 15,1 1 0-15,-8-5 17 0,0 0-17 0,7 7 17 16,0 1-17-16,-7-8 18 0,0 0-18 0,4 11 18 15,-1 2-18-15,-3-13 10 0,0 0-10 0,4 12 11 16,-4-1-11-16,0-11 4 0,0 0-4 0,-7 15 5 0,2 2-5 16,5-17 3-16,0 0-3 0,-9 19 3 15,-3-3-3-15,12-16 10 0,0 0-10 0,-12 15 10 16,1-3-10-16,11-12 14 0,0 0-14 0,-9 9 15 0,6-3-15 16,3-6 33-16,0 0-33 0,-7 6 34 0,3-3-34 15,4-3 27-15,0 0-27 0,-1 2 27 0,-3-1-27 0,4-1 33 16,0 0-33-16,0 0 34 0,4 6-34 0,-4-6 32 15,0 0-32-15,8 5 32 0,10 1-32 0,-18-6 32 16,0 0-32-16,24 9 32 0,2 1-32 16,-26-10 38-16,0 0-38 0,25 9 38 0,1-2-38 15,-26-7 1-15,0 0-1 0,21 8 1 0,-2-3-1 0,-19-5-2 16,0 0 2-16,16 7-2 0,-2-7 2 0,-14 0-115 16,0 0 115-16,10 4-115 0,-1-3 115 0,-9-1-76 15,0 0 76-15,-9 0-76 0,-12-1 76 0,-9-3-818 0</inkml:trace>
  <inkml:trace contextRef="#ctx0" brushRef="#br0" timeOffset="161506.815">18209 8773 348 0,'0'0'0'0,"0"0"0"0,-6-3 0 0,6 3 40 15,0 0-40-15,0 0 40 0,0 0-40 0,0 0 8 16,0 0-8-16,0 0 8 0,6 0-8 0,-6 0 18 0,0 0-18 16,0 0 18-16,7 0-18 0,-7 0 17 0,0 0-17 0,0 0 17 15,3 0-17-15,-3 0 44 0,0 0-44 0,0 0 45 16,5 0-45-16,-5 0 54 0,0 0-54 0,0 0 55 16,0 0-55-16,0 0 43 0,0 0-43 0,0 0 44 15,0 0-44-15,0 0 37 0,0 0-37 0,0 0 38 16,0-7-38-16,0 7 4 0,0 0-4 0,0-5 5 15,2-7-5-15,-2 12 10 0,0 0-10 0,0-12 10 16,-2-4-10-16,2 16 3 0,0 0-3 0,0-15 4 16,0-1-4-16,0 16 6 0,0 0-6 0,-3-12 6 15,1 2-6-15,2 10 0 0,0 0 0 0,-2-5 1 16,2-2-1-16,0 7 0 0,0 0 0 0,-1-2 0 16,1-1 0-16,0 3-1 0,0 0 1 0,0 0 0 15,0 0 0-15,0 0-1 0,0 0 1 0,0 0-1 0,0 0 1 16,0 0 1-16,0 0-1 0,0 0 2 0,0 0-2 15,0 0 28-15,0 0-28 0,0 0 28 0,0 3-28 16,0-3 36-16,0 0-36 0,0 0 37 0,-6 5-37 0,6-5 32 16,0 0-32-16,-1 4 33 0,1-1-33 0,0-3 33 15,0 0-33-15,-2 4 33 0,2-3-33 0,0-1 38 16,0 0-38-16,0 4 38 0,0-1-38 16,0-3 38-16,0 0-38 0,0 2 39 0,0 3-39 0,0-5 25 15,0 0-25-15,0 9 26 0,0-4-26 0,0-5 46 16,0 0-46-16,0 10 46 0,-4 4-46 0,4-14 34 15,0 0-34-15,-1 19 34 0,1 5-34 0,0-24 39 0,0 0-39 16,0 34 39-16,0 5-39 0,0-39 51 16,0 0-51-16,0 45 51 0,-2 5-51 0,2-50 36 0,0 0-36 15,-2 51 36-15,-1 0-36 0,3-51 40 0,0 0-40 16,-2 41 41-16,0-1-41 0,-1-8 40 0,1-6-40 0,-2-7 40 16,3-10-40-16,1-9 25 15,0 0-25-15,0 10 26 0,0-2-26 0,0-8 27 0,0 0-27 0,0 5 27 16,0-1-27-16,0-4 1 0,0 0-1 0,0 3 1 15,-2 1-1-15,2-4-4 16,0 0 4-16,0 0-3 0,-2 3 3 0,2-3-50 0,0 0 50 0,0 0-49 16,-3-2 49-16,3 2-112 0,0 0 112 0,-2-5-112 15,-2-5 112-15,4 10-129 0,0 0 129 0,-5-14-129 16,0-6 129-16,-5-14-1017 0</inkml:trace>
  <inkml:trace contextRef="#ctx0" brushRef="#br0" timeOffset="164042.952">18163 9934 135 0,'0'0'0'0,"0"0"0"15,0-6 0-15,0 6 56 0,0 0-56 0,0 0 57 16,2-4-57-16,-2 4 59 0,0 0-59 0,0 0 60 16,5 2-60-16,-5-2 69 0,0 0-69 0,0 0 70 15,7 5-70-15,-7-5 60 0,0 0-60 0,0 3 60 16,2 1-60-16,-2-4 52 0,0 0-52 0,2 5 53 15,-2 0-53-15,0-5 44 0,0 0-44 0,0 5 44 16,1 0-44-16,-1-5 47 0,0 0-47 0,0 2 48 0,4 2-48 16,-4-4 41-16,0 0-41 0,0 3 42 15,0 0-42-15,0-3 35 0,0 0-35 0,0 4 35 0,2-4-35 16,-2 0 34-16,0 0-34 0,0 0 34 0,1 3-34 16,-1-3 22-16,0 0-22 0,0 0 22 0,2-3-22 0,-2 3 18 15,0 0-18-15,2-9 18 0,3-1-18 0,-5 10 35 16,0 0-35-16,2-12 35 0,5-5-35 0,-7 17 5 15,0 0-5-15,3-14 5 0,3-1-5 0,-6 15 18 16,0 0-18-16,5-12 19 0,-2 1-19 0,-3 11 23 16,0 0-23-16,4-6 24 0,-3-1-24 0,-1 7 13 0,0 0-13 15,2-4 14-15,0 3-14 0,-2 1 5 0,0 0-5 16,0 0 5-16,0-4-5 0,0 4 0 0,0 0 0 0,0 0 0 16,0 0 0-16,0 0-2 0,0 0 2 15,0 0-1-15,0 0 1 0,0 0-13 0,0 0 13 0,0 0-12 16,0 0 12-16,0 0-16 0,0 0 16 0,0 0-15 15,0 0 15-15,0 0-16 0,0 0 16 0,0 0-15 16,0 0 15-16,0 0-5 0,0 0 5 0,0 0-4 16,0 0 4-16,0 0-14 0,0 0 14 0,0 0-13 15,0 0 13-15,0 0-9 0,0 0 9 0,0 0-8 16,0 0 8-16,0 0-1 0,0 0 1 0,0 0-1 16,0 0 1-16,0 0 10 0,0 0-10 0,0 0 10 15,-2 4-10-15,2-4 46 16,0 0-46-16,0 0 47 0,0 3-24 0,0-3-23 0,0 9 24 15,2 3-24-15,-2-12 30 0,0 0-30 0,-2 20 30 0,0 11-30 16,2-31 32-16,0 0-32 0,-3 33 32 16,1 8-32-16,2-41 29 0,0 0-29 0,-8 48 29 15,1 0-29-15,7-48 39 0,0 0-39 0,-7 51 39 0,-2 4-39 16,9-55 33-16,0 0-33 0,-7 58 33 0,2 0-33 16,5-58 33-16,0 0-33 0,-4 52 33 0,4-8-33 15,0-6 38-15,0-6-38 0,0-11 38 0,0-6-38 0,0-15 8 16,0 0-8-16,0 16 8 0,0-4-8 0,0-12 0 15,0 0 0-15,0 8 0 0,2 1 0 0,-2-9-29 16,0 0 29-16,0 7-29 0,0-2 29 0,0-5-66 16,0 0 66-16,-2 3-65 0,2-1 65 0,-5-2-118 15,1-2 118-15,1-1-118 0,0 1 118 0,3 2-172 16,0 0 172-16,-6-10-171 0,-2-4 171 0,8 14-211 0,0 0 211 16,-9-13-211-16,0-1 211 0,9 14-197 0,0 0 197 0,-12-12-196 15,3 0 196-15,-10-12-140 16</inkml:trace>
  <inkml:trace contextRef="#ctx0" brushRef="#br0" timeOffset="164347.493">18015 10601 281 0,'0'0'0'15,"7"-12"0"-15,5-9 0 0,-5 11 77 0,-7 8-77 0,2-1 78 16,-2-2-78-16,0 5 82 0,-2 5-82 0,2-5 83 16,0 0-83-16,0 0 83 31,-3 3-83-31,3-3 83 0,-2 4-83 0,0-1 330 0,2-3-330 15,0 0 114-15,-1 5-114 0,1-5 112 0,0 4-112 0,0-4 113 0,-4 3-113 16,4-3 79-16,0 0-79 0,0 0 80 16,4 5-80-16,-4-1 72 0,3 1-72 0,2 2 72 0,4-4-72 15,0 2 55-15,-2 0-55 0,7-1 55 0,0-1-55 0,-14-3 33 16,0 0-33-16,24 4 34 0,6 1-34 16,-30-5 16-16,0 0-16 0,31 7 17 0,6-4-17 0,-37-3 19 15,0 0-19-15,34 5 20 0,3 2-20 0,-37-7 8 16,0 0-8-16,31 5 8 0,-3 2-8 0,-7-3-61 15,-5-3 61-15,-6 3-61 0,-1-1 61 0,-9-3-205 16,0 0 205-16,0 7-204 0,-5 3 204 0,1 9-994 16</inkml:trace>
  <inkml:trace contextRef="#ctx0" brushRef="#br0" timeOffset="165446.965">17973 12273 449 0,'0'0'0'0,"0"-4"0"15,0-2 0-15,0 6 4 0,0 0-4 0,4-2 4 16,1-3-4-16,-5 5-56 0,0 0 56 0,5-2-56 16,1 0 56-16,-6 2-48 0,0 0 48 0,3-1-48 15,1 1 48-15,-4 0 0 0,0 0 0 0,0 0 0 16,3-2 0-16,-3 2 60 0,0 0-60 0,0 0 61 15,0 0-61-15,0 0 70 0,0 0-70 0,0 0 71 16,0 0-71-16,0 0 68 0,0 0-68 0,0 0 68 0,0 0-68 16,0 0 56-16,0 0-56 0,0 0 56 15,0 0-56-15,0 0 62 0,0 0-62 0,0 0 63 0,0 0-63 16,0 0 73-16,0 0-73 0,0 0 74 0,2-5-74 0,-2 5 54 16,0 0-54-16,1-7 55 0,5-9-55 15,-6 16 41-15,0 0-41 0,3-18 41 0,4-6-41 0,4 0 11 16,-3-5-11-16,1 6 11 0,0-1-11 15,-4 5 13-15,2 2-13 0,-2 5 13 0,-1 5-13 0,1-5 24 16,0 4-24-16,-1 1 25 0,-3 4-25 0,1-1 12 16,2 2-12-16,-4 2 12 0,0-3-12 0,0 3 40 15,3-3-40-15,-3 3 41 0,0 0-41 16,0 0 6-16,5 0-6 0,-5 0 7 0,2 0-7 0,-2 0 19 16,2 3-19-16,-2-3 20 0,0 0-20 0,0 0 23 0,0 5-23 15,0-1 24-15,0-1-24 0,0 2 7 16,0 2-7-16,0 0 8 0,0 1-8 0,0-8 34 0,0 0-34 15,-2 12 35-15,0 0-35 0,2-12 18 0,0 0-18 0,0 21 18 16,0 5-18-16,0-26 28 0,0 0-28 0,0 32 28 16,-5 8-28-16,5-40 32 0,0 0-32 0,0 44 32 15,0 6-32-15,-3-9 12 0,-4 0-12 16,5-13 12-16,2-11-12 0,-2 1 36 0,2 0-36 0,-2-1 37 16,-3-2-37-16,5-15 19 0,0 0-19 0,0 21 20 15,2 3-20-15,-2-24 18 0,0 0-18 0,0 15 18 16,3 1-18-16,-3-16 10 0,0 0-10 0,0 12 10 15,0-4-10-15,0-8 1 0,0 0-1 0,0 5 2 16,0-1-2-16,0-4-4 0,0 0 4 0,0 3-3 16,-3 1 3-16,3-4-34 0,0 0 34 0,0 0-34 15,-2 1 34-15,2-1-36 0,0 0 36 0,0 0-35 16,0 0 35-16,0 0-44 0,0 0 44 0,0 0-44 0,-3 2 44 16,3-2-47-16,0 0 47 0,0 0-46 15,-6 2 46-15,6-2-216 0,0 0 216 31,-3 1-215-31,-1-1 215 0,-1 2-787 0</inkml:trace>
  <inkml:trace contextRef="#ctx0" brushRef="#br0" timeOffset="165749.403">18020 12631 471 0,'0'0'0'0,"4"-7"0"0,1-3 0 0,-5 10 6 16,0 0-6-16,-2 5 6 0,-3 10-6 0,5-15 47 15,0 0-47-15,-2 12 47 0,-5-3-47 0,7-9 64 16,0 0-64-16,-7 10 64 0,1 0-64 0,6-10 73 0,0 0-73 16,-7 11 73-16,-2-4-73 0,9-7 77 0,0 0-77 15,-9 6 78-15,2-2-78 0,7-4 74 0,0 0-74 16,-7 3 75-16,0-1-75 0,7-2 57 0,0 0-57 0,-5 5 57 15,0-5-57-15,5 0 57 0,0 0-57 0,-5 4 58 16,1-3-58-16,4-1 61 0,0 0-61 0,-3 2 62 16,-1 0-62-16,4-2 62 0,0 0-62 0,0 0 63 15,0 0-63-15,0 0 63 0,0 0-63 0,7 0 64 16,5 3-64-16,-12-3 58 0,0 0-58 0,18 0 59 16,1 2-59-16,-19-2 46 0,0 0-46 0,22 2 46 15,5-1-46-15,-27-1 31 0,0 0-31 0,26 2 31 16,3 3-31-16,-29-5 8 0,0 0-8 0,25 2 9 15,3 1-9-15,-28-3 0 0,0 0 0 0,22 4 0 16,-3-1 0-16,-19-3-54 0,0 0 54 0,18 4-53 16,-2-3 53-16,-16-1-131 0,0 0 131 0,10 2-131 15,0-2 131-15,8 2-1166 0</inkml:trace>
  <inkml:trace contextRef="#ctx0" brushRef="#br0" timeOffset="167383.254">17982 14598 203 0,'0'0'0'0,"-5"-7"0"16,-2-10 0-16,5 11 69 0,7 5-69 0,-5 1 69 15,2-2-69-15,-2 2 77 0,2 3-77 0,-2-3 77 16,5 6-77-16,-3-3 102 0,0 0-102 0,-2-3 103 16,1 4-103-16,-1-4 90 0,0 0-90 0,0 0 91 15,0 0-91-15,0 0 84 0,0 3-84 0,0-3 85 16,0 0-85-16,0 0 71 0,0 0-71 0,0 0 71 15,0 0-71-15,0 0 55 0,0 0-55 0,0 0 56 16,0 0-56-16,0 0 26 0,0 0-26 0,0 0 26 16,0 0-26-16,0 0 18 0,4 0-18 0,-1 0 19 15,1-1-19-15,-4 1 10 0,0 0-10 0,5-6 10 16,0 0-10-16,-5 6 4 0,0 0-4 0,9-11 4 0,1-1-4 16,-10 12 3-16,0 0-3 0,11-19 3 0,1 1-3 15,-12 18 5-15,0 0-5 0,14-21 5 0,2 1-5 16,-16 20 0-16,0 0 0 0,10-19 1 0,1 3-1 15,-11 16 1-15,0 0-1 0,8-10 2 0,-4 1-2 0,-4 9 5 16,0 0-5-16,5-6 5 0,2 2-5 0,-7 4 0 16,0 0 0-16,5-3 1 0,-3 3-1 0,-2 0-12 15,0 0 12-15,0 0-12 0,0 0 12 0,0 0-41 16,0 0 41-16,0 0-40 0,0 0 40 0,0 0-38 16,0 0 38-16,0 0-37 0,0 0 37 0,0 0-17 15,0 0 17-15,0 0-16 0,0 0 16 0,0 0-7 16,0 0 7-16,0 0-7 0,0 0 7 0,0 0-9 0,0 0 9 15,0 0-9-15,0 0 9 0,0 0-3 0,0 0 3 16,0 0-3-16,0 0 3 0,0 0 0 16,0 0 0-16,0 0 1 0,0 1-1 0,0-1 8 0,0 0-8 0,0 6 8 15,0-1-8-15,0-5 40 0,0 0-40 16,0 8 40-16,0 4-40 0,0-12 36 0,0 0-36 0,0 14 37 16,-2 1-37-16,2 3 15 0,-5-3-15 15,3-1 15-15,2-2-15 0,-2 3 43 0,1 2-43 0,1-5 44 16,0-5-44-16,-2 3 32 0,2 2-32 0,-4 7 32 15,1 7-32-15,3 0 32 0,0 1-32 0,-2-10 32 16,2-3-32-16,0-14 43 0,0 0-43 0,-3 29 44 16,1 9-44-16,2-38 25 0,0 0-25 0,0 36 26 15,0 1-26-15,0-4 28 0,0-2-28 0,0-13 28 16,-2-6-28-16,2-1 14 0,0-4-14 0,0 3 15 0,0 0-15 16,0 0 10-16,2 1-10 0,-2-4 11 15,2-4-11-15,-2 0 1 0,0-1-1 0,0-2 2 0,0 0-2 16,0 0-9-16,0 0 9 0,0 0-9 0,0 0 9 15,0 0-36-15,0 0 36 0,-4-2-35 0,-1-3 35 16,5 5-48-16,0 0 48 0,-5-5-47 0,-2-3 47 0,7 8-64 16,0 0 64-16,-5-7-63 0,-2 0 63 0,7 7-63 15,0 0 63-15,-7-5-63 0,3 1 63 0,4 4-48 16,0 0 48-16,-8-1-47 0,4-1 47 16,4 2-33-16,0 0 33 0,-14 3-33 0,-2 2 33 0,16-5-95 15,0 0 95-15,-14 7-94 0,1 0 94 0,13-7-68 16,0 0 68-16,-11 7-67 0,2-2 67 0,9-5-40 15,0 0 40-15,-8 5-39 0,2-1 39 0,6-4 0 16,0 0 0-16,-3 3 0 0,-1-1 0 0,4-2 55 16,0 0-55-16,0 0 55 0,0 0-55 0,0 0 80 15,0 0-80-15,0 0 80 0,-3 3-80 0,3-3 91 0,0 0-91 16,0 0 91-16,0 0-91 0,0 0 101 0,0 0-101 16,0 0 101-16,0 0-101 0,0 0 80 0,0 0-80 0,0 0 80 15,-3 4-80-15,3-4 65 0,0 0-65 0,0 0 66 16,0 0-66-16,0 0 32 0,0 0-32 0,0 0 32 15,-2 3-32-15,2-3 25 0,0 5-25 0,0-1 26 16,0 1-26-16,0 0 33 0,5 0-33 0,0 0 33 16,0-1-33-16,4-3 47 0,2 1-47 0,1 0 48 15,2 0-48-15,-2 1 57 0,0 0-57 0,0-1 58 16,-3 0-58-16,3-2 45 0,2 0-45 0,0 0 45 16,2 0-45-16,-16 0 43 0,0 0-43 0,24 3 43 15,2 2-43-15,-26-5 18 0,0 0-18 0,30 6 19 0,0 0-19 16,-30-6 12-16,0 0-12 0,22 7 13 0,1 2-13 0,-23-9 10 15,0 0-10-15,17 5 10 16,-5 0-10-16,-12-5-10 0,0 0 10 0,9 3-9 0,-2 1 9 0,-7-4-97 16,0 0 97-16,7 2-96 0,-5-1 96 0,-2-1-168 15,0 0 168-15,-11-3-167 0,-15-6 167 16,-10-3-1330-16</inkml:trace>
  <inkml:trace contextRef="#ctx0" brushRef="#br0" timeOffset="180857.373">12547 9861 180 0,'0'0'0'0,"0"0"0"0,-6 3 0 0,6-3 72 15,0 0-72-15,0 0 73 0,0 0-73 0,0 0 76 16,0 0-76-16,0 0 77 0,6 0-77 0,-6 0 69 15,0 0-69-15,0 0 69 0,7 0-69 0,-7 0 67 0,0 0-67 16,0 0 67-16,1 0-67 16,-1 0 59-16,0 0-59 0,0 0 59 0,0 0-59 0,0 0 51 0,0 0-51 15,0 0 52-15,0 0-52 0,0 0 44 16,0 0-44-16,0 0 44 0,-1-3-44 0,1 3 47 0,0 0-47 16,0 0 48-16,-7-5-48 0,7 5 36 0,0 0-36 0,-4-4 36 15,2 1-36-15,2 3 34 0,0 0-34 0,-7-4 34 16,2 1-34-16,5 3 0 0,0 0 0 0,-8-2 0 15,-1-3 0-15,9 5-3 0,0 0 3 0,-9-3-3 16,-3-1 3-16,12 4-7 0,0 0 7 0,-9-3-6 16,1-4 6-16,8 7-17 0,0 0 17 0,-9-3-16 15,0-3 16-15,9 6-4 0,0 0 4 0,-9-3-3 16,1 0 3-16,8 3-1 0,0 0 1 0,-9-2 0 16,-1-2 0-16,10 4 0 0,0 0 0 0,-11 0 1 15,2-3-1-15,9 3 0 0,0 0 0 0,-10-2 1 16,1 2-1-16,9 0 1 0,0 0-1 0,-9 0 1 15,4-1-1-15,5 1 3 0,0 0-3 0,-8 0 4 16,1-2-4-16,7 2 2 0,0 0-2 0,-6 0 2 16,-2 0-2-16,8 0 10 0,0 0-10 0,-7 0 10 0,1 0-10 15,6 0 8-15,0 0-8 0,-5 0 9 0,-3 0-9 0,1 0 8 16,-2 0-8-16,4 0 9 0,1 0-9 16,-1 0 3-16,1 2-3 0,1-1 4 0,1-1-4 0,-1 2 0 15,-3 1 0-15,3-3 1 0,0 0-1 0,-3 0 5 16,-1 4-5-16,4-4 5 0,1 0-5 0,-1 2 2 15,-1-2-2-15,2 1 3 0,-1-1-3 0,-1 2 2 16,3 0-2-16,1-2 2 0,-4 0-2 0,4 0 1 16,0 0-1-16,0 0 2 0,-5 1-2 0,1 3 8 0,1-2-8 15,-1-1 9-15,3 1-9 0,1-2 3 0,0 0-3 16,-4 2 4-16,1-1-4 0,3-1 0 0,0 0 0 16,-2 4 0-16,-5-1 0 0,7-3 0 0,0 0 0 0,-5 2 0 15,0 1 0-15,5-3 0 0,0 0 0 16,-4 4 0-16,-1-1 0 0,5-3 0 0,0 0 0 15,-4 7 0-15,-4 2 0 0,8-9 1 0,0 0-1 0,-7 8 2 16,2-1-2-16,5-7 0 16,0 0 0-16,-7 12 0 0,-2 2 0 0,9-14 1 0,0 0-1 0,-9 15 1 15,4 1-1-15,5-16 4 0,0 0-4 0,-9 15 4 16,4 2-4-16,5-17 0 0,0 0 0 0,-4 14 1 16,1-2-1-16,3-12 2 0,0 0-2 0,0 12 2 15,0 0-2-15,0-12 5 0,0 0-5 0,0 10 5 16,0 0-5-16,0-10 7 0,0 0-7 0,0 12 7 15,0 2-7-15,0 0 15 0,3-1-15 0,-3-2 15 0,2-1-15 16,0-1 1-16,3 1-1 0,-5-2 1 0,2-4-1 16,0 4 3-16,-2-4-3 0,1 4 4 0,3 3-4 15,-1-1 5-15,3 0-5 0,-3-1 6 0,-3-6-6 16,2 2 3-16,-2-1-3 0,3 3 3 0,1 1-3 16,-2-3 18-16,1 6-18 0,1-4 19 0,-1 1-19 0,-3-8 3 15,0 0-3-15,5 12 3 0,4 0-3 16,-9-12 7-16,0 0-7 0,7 12 7 0,2 3-7 0,-9-15 8 15,0 0-8-15,14 16 8 0,1 4-8 0,-15-20 3 16,0 0-3-16,18 18 3 0,1-1-3 0,-19-17 6 16,0 0-6-16,19 17 6 0,2 2-6 0,-21-19 13 0,0 0-13 15,19 12 13-15,2 0-13 0,-21-12 3 0,0 0-3 16,24 12 4-16,-3-7-4 0,-21-5 13 0,0 0-13 16,23 5 13-16,-2 0-13 0,-21-5 23 0,0 0-23 0,24 0 24 15,-3 0-24-15,-21 0 7 0,0 0-7 0,23-3 7 16,1-6-7-16,-24 9 26 0,0 0-26 0,21-8 26 15,-4-3-26-15,-17 11 6 0,0 0-6 0,21-12 7 16,-3 0-7-16,-18 12 4 0,0 0-4 16,14-12 5-16,1 0-5 0,-15 12 13 0,0 0-13 0,13-12 13 15,-3-3-13-15,-1 3 3 0,1 0-3 0,-1-2 4 16,0 4-4-16,-4 0 12 0,2-2-12 0,2 3 12 16,-4 2-12-16,2-1 23 0,-2-1-23 0,4 1 24 15,-4 1-24-15,-5 7 21 0,0 0-21 0,9-16 21 16,-1 1-21-16,-8 15 9 0,0 0-9 0,9-16 10 15,-2 1-10-15,-7 15 27 0,0 0-27 0,5-14 27 16,2 2-27-16,-7 12 12 0,0 0-12 0,2-12 12 16,0 2-12-16,-2 10 35 0,0 0-35 0,1-9 35 0,-1-1-35 15,0 10 28-15,0 0-28 0,0-12 28 0,-1 0-28 0,1 12 23 16,0 0-23-16,-2-14 24 0,0-1-24 16,2 15 40-16,0 0-40 0,-3-15 41 0,-3-8-41 0,6 23 32 15,0 0-32 1,-8-20 33-16,-1-1-33 0,9 21 13 0,0 0-13 0,-10-24 14 0,-1-1-14 0,-5 6-5 15,-1 2 5-15,0 1-5 0,-4 1 5 0,21 15-84 16,0 0 84-16,-47-12-83 0,-18 3 83 16,65 9-153-16,0 0 153 0,-110-20-1381 0,220 40 1381 0</inkml:trace>
  <inkml:trace contextRef="#ctx0" brushRef="#br0" timeOffset="196261.143">15087 9977 124 0,'0'0'0'0,"8"5"0"15,6 4 0-15,-14-9 61 0,0 0-61 0,6 2 61 16,-5-2-61-16,-1 0 82 0,0 0-82 0,0 0 83 16,-1-4-83-16,1 4 74 0,0 0-74 0,-2-1 74 15,-2-1-74-15,4 2 58 0,0 0-58 0,-5 0 58 16,2 0-58-16,3 0 47 0,0 0-47 0,-4 0 48 16,-1-4-48-16,5 4 36 0,0 0-36 0,-5 0 37 0,1 0-37 15,4 0 39-15,0 0-39 0,-7 0 40 16,2-1-40-16,5 1 39 0,0 0-39 0,-7-2 39 0,2 0-39 15,5 2 39-15,0 0-39 0,-4-1 40 0,3 1-40 0,1 0 40 16,0 0-40-16,-6 0 40 0,3 1-40 0,3-1 17 16,0 0-17-16,-4 2 17 0,1-2-17 0,3 0 37 15,0 0-37-15,-4 2 37 0,3-2-37 0,1 0 12 16,0 0-12-16,-6 0 13 0,5 0-13 0,1 0 29 16,0 0-29-16,0 0 29 0,-2 0-29 0,2 0 29 15,0 0-29-15,0 0 29 0,-7 5-29 0,7-5 37 16,0 0-37-16,-2 0 38 0,-1 3-38 0,3-3 23 15,0 0-23-15,-5 4 24 0,1-3-24 0,4-1 35 0,0 0-35 16,-3 4 36-16,-1-4-36 0,4 0 31 0,0 0-31 0,-2 3 31 16,-1-3-31-16,3 0 22 0,0 0-22 15,-4 0 22-15,3 0-22 0,1 0 35 0,0 0-35 0,-4 0 36 16,2 0-36-16,2 0 30 0,0 0-30 0,-3 2 30 16,3-2-30-16,0 0 32 0,0 0-32 15,0 0 33-15,-4 2-33 0,4-2 13 0,0 0-13 16,0 0 14-16,4 1-14 0,-4-1 0 0,0 0 0 0,0 0 1 15,3 4-1-15,-3-4 3 0,0 0-3 0,6 0 3 16,-5 0-3-16,-1 0 1 0,0 0-1 0,0 0 2 16,4 3-2-16,-4-3 1 0,0 0-1 0,3 0 1 15,3 0-1-15,-6 0 1 0,0 0-1 0,7 0 1 16,3 0-1-16,-10 0 0 0,0 0 0 0,16 0 0 16,-1 2 0-16,-15-2 0 0,0 0 0 0,23 2 0 15,-2-1 0-15,-21-1 0 0,0 0 0 0,30 2 0 16,1-2 0-16,-31 0 0 0,0 0 0 0,31 0 0 0,4-2 0 15,-35 2 20-15,0 0-20 0,30-1 20 0,1-1-20 16,-31 2 3-16,0 0-3 0,28-2 4 0,-2 2-4 16,-26 0 8-16,0 0-8 31,21 0 8-31,-4 0-8 0,-17 0 1 0,0 0-1 0,39 2 2 0,-31-2-2 0,-8 0 6 16,0 0-6-16,7 2 7 0,-1-1-7 0,-6-1 0 15,0 0 0-15,5 2 1 0,-2 0-1 16,-3-2 0-16,0 0 0 0,4 3 0 0,-1-3 0 0,-3 0-2 15,0 0 2-15,0 0-2 0,6 2 2 0,-6-2-30 0,0 0 30 16,0 0-30-16,0 3 30 0,0-3-46 0,0 0 46 16,0 0-46-16,0 0 46 0,0 0-102 0,0 0 102 0,0 0-102 15,0 0 102-15,0 0-189 0,0 0 189 16,0 0-188-16,0 0 188 0,0 0-859 0</inkml:trace>
  <inkml:trace contextRef="#ctx0" brushRef="#br0" timeOffset="197094.739">15869 9808 247 0,'0'0'0'0,"0"0"0"0,-5-2 0 0,3-1 108 0,0 1-108 16,2-5 108-16,0 2-108 0,0-2 53 16,-3 0-53-16,3 2 54 0,0 2-54 0,0-1 40 0,0 2-40 15,0-1 41-15,0 0-41 0,0 3 1 0,0 0-1 0,0 0 2 16,0 0-2-16,0 0 2 0,0 0-2 16,0 0 3-16,0 0-3 0,0 0 1 0,0 0-1 0,0 0 2 15,0 0-2-15,0 0 14 0,0 0-14 0,0 0 15 16,0 0-15-16,0 0 15 0,0 0-15 0,0 0 15 15,0 0-15-15,0 0 9 0,0 0-9 0,0 0 9 16,0 0-9-16,0 0 17 0,0 0-17 0,0 0 17 16,0-6-17-16,0 6 8 0,0-3-8 0,0 3 8 15,0-7-8-15,0 7 24 0,-2-3-24 0,2 3 25 16,0 0-25-16,0 0 12 0,0 0-12 0,0 0 13 16,0 0-13-16,0 0 18 15,0 0-18-15,0 0 18 0,0 0-18 0,0 0 24 0,0 0-24 0,0 0 25 0,0 0-25 16,0 0 13-16,0 0-13 0,0 0 13 0,0 0-13 15,0 0 35-15,0 0-35 0,0 0 36 0,0 0-36 16,0 0 28-16,0 0-28 0,0 0 28 0,0 0-28 16,0 0 44-16,0 0-44 0,0 0 45 0,0 0-45 15,0 0 25-15,0 0-25 0,0 0 26 0,0 0-26 16,0 0 41-16,0 3-41 0,0-3 41 0,2 4-41 0,-2-4 44 16,3 6-44-16,-3-2 45 0,0 1-45 0,0 2 35 15,0 1-35-15,0 4 35 0,0 0-35 0,0-12 39 16,0 0-39-16,0 28 40 0,2 8-40 0,-2-36 56 0,0 0-56 15,2 43 57-15,-1 1-57 0,3-1 32 16,-4-2-32-16,0-7 32 0,0-5-32 0,0 2 34 16,3-2-34-16,-3-6 35 0,0-6-35 0,-3 3 38 0,3 3-38 15,0-3 38-15,0 1-38 0,0-21 38 16,0 0-38-16,3 22 39 0,-3 0-39 0,0-22 34 16,0 0-34-16,2 21 34 0,2-7-34 0,-4-14 3 0,0 0-3 0,3 13 4 15,-3-4-4-15,0-9-32 0,0 0 32 16,0 5-32-16,0-2 32 0,0-3-143 0,0 0 143 0,-12-5-142 15,-9-10 142-15,21 15-114 0,0 0 114 0,-33-21-1055 16,66 42 1055-16</inkml:trace>
  <inkml:trace contextRef="#ctx0" brushRef="#br0" timeOffset="204262.317">12183 12009 830 0,'0'0'0'0,"3"-9"0"0,4-4 0 0,-7 6 125 16,0 3-125-16,0 1 125 16,0 1-125-16,0 2 91 0,0 0-91 0,0 0 92 0,0 0-92 15,0 0 61-15,-3 4-61 0,3-4 62 0,0 0-62 16,0 0 56-16,0 3-56 0,0-3 57 0,3 4-57 0,-3-4 65 15,0 0-65-15,0 0 66 0,0 0-66 0,0 0 46 16,-3 5-46-16,3-5 47 0,-4 3-47 0,4-3 33 16,0 0-33-16,0 0 34 0,0 0-34 0,0 0-25 15,0 0 25-15,0 0-24 0,4-5 24 0,-4 5-97 0,0 0 97 16,3-5-1143-16,-6 10 1143 0</inkml:trace>
  <inkml:trace contextRef="#ctx0" brushRef="#br0" timeOffset="-212856.02">12212 11747 841 0,'0'0'0'0,"-2"-5"0"15,-5-4 0-15,7 9 121 0,0 0-121 0,-1-3 121 16,1 3-121-16,0 0 74 0,0 0-74 0,0 0 74 15,0 0-74-15,0 0 40 0,0 0-40 0,0 0 41 16,0 3-41-16,0-3 24 0,0 0-24 0,0 0 25 0,0 0-25 16,0 0 43-16,0 0-43 0,0 0 44 0,-4 2-44 15,4-2 33-15,0 0-33 0,0 0 34 16,-5 2-34-16,5-2 33 0,0 0-33 0,-3 1 34 0,3-1-34 16,0 0 38-16,0 0-38 0,-6 0 39 0,5 0-39 0,1 0 38 15,0 0-38-15,0 0 39 0,-2 0-39 0,2 0 39 16,0 0-39-16,0 0 40 0,0 0-40 0,0 0 17 15,0 0-17-15,0 0 17 0,0-3-17 0,0 3 31 16,0 0-31-16,0-7 31 0,0-1-31 0,0 8 5 16,0 0-5-16,9-12 6 0,-1-6-6 0,-8 18 17 0,0 0-17 15,14-15 17-15,5 0-17 0,-19 15-1 16,0 0 1-16,21-12-1 0,-2 3 1 0,-19 9-17 0,0 0 17 16,25-7-16-16,-4 5 16 15,-21 2-10-15,0 0 10 0,21 4-9 0,0 4 9 0,-21-8-5 16,0 0 5-16,17 12-5 0,-5 2 5 0,-12-14-8 0,0 0 8 0,9 22-7 15,0 6 7-15,-9-28 0 16,0 0 0-16,1 27 0 0,1 1 0 0,-2-28 6 0,0 0-6 0,-3 32 7 16,-10 6-7-16,13-38 15 15,0 0-15-15,-8 36 16 0,-8-5-16 0,16-31 9 0,0 0-9 0,-14 32 10 16,-2-1-10-16,16-31 16 0,0 0-16 0,-10 24 17 16,-2-7-17-16,5-3 1 0,5-4-1 0,-3-3 1 15,3-2-1-15,2-5-26 0,0 0 26 0,-2 4-26 16,2-3 26-16,0-1-33 0,0 0 33 0,0 0-32 15,0 0 32-15,0 0-14 0,0 0 14 0,4-1-13 16,1-5 13-16,-5 6-23 0,0 0 23 0,9-5-22 16,3-2 22-16,-12 7-14 0,0 0 14 0,17-6-13 15,4 0 13-15,-21 6-10 0,0 0 10 0,23 0-10 0,7 0 10 16,-4 6-10-16,-2 0 10 0,-3 1-9 0,-9-2 9 16,6 4-8-16,-5 0 8 0,-2-3-8 0,-2 1 8 15,-9-7-1-15,0 0 1 0,10 16-1 0,6 4 1 0,-16-20 10 16,0 0-10-16,12 23 11 0,-2 4-11 15,-10-27 41-15,0 0-41 0,11 26 41 0,-2 1-41 0,-9-27 22 16,0 0-22-16,8 24 22 0,-6-2-22 16,-2-22 47-16,0 0-47 0,2 21 47 0,0-1-47 15,1-1 45-15,-3-3-45 0,0-8 46 0,0-6-46 0,0-2 52 16,0 0-52-16,-12 10 53 0,-9 9-53 0,21-19 43 16,0 0-43-16,-26 17 44 0,-7 2-44 0,33-19 36 15,0 0-36-15,-39 15 37 0,-2 1-37 0,41-16 24 0,0 0-24 16,-41 8 25-16,0-1-25 0,4-5 10 15,6-2-10-15,5-2 10 0,5-1-10 0,-4-2-31 0,4-2 31 16,4 0-31-16,3 2 31 0,-3-5-87 0,1-2 87 16,-1 1-86-16,4 1 86 0,13 10-185 0,0 0 185 0,-24-17-185 15,-6-7 185-15,30 24-134 0,0 0 134 0,-26-21-133 16,0 3 133-16,-26-22-1029 0</inkml:trace>
  <inkml:trace contextRef="#ctx0" brushRef="#br0" timeOffset="-211927.436">15500 12067 651 0,'0'0'0'0,"0"0"0"0,1-3 0 0,-1 3 122 0,0 0-122 16,0 0 123-16,0 0-123 0,0 0 121 15,0 0-121-15,0 0 122 0,0 0-122 0,0 0 88 0,0 0-88 16,0 0 88-16,0 0-88 0,0 0 57 0,0 0-57 0,0 0 58 16,0 0-58-16,0 0 46 0,0 0-46 0,0 0 47 15,0 0-47-15,0 0 47 0,0 0-47 0,0 0 48 16,0 0-48-16,0 0 18 0,0 0-18 0,0 0 19 16,0 0-19-16,0 0 22 0,0 0-22 0,0 0 22 15,0 0-22-15,0 0 3 0,0 0-3 0,0 0 4 16,0 0-4-16,0 0 13 0,0 0-13 0,0 0 14 15,0 0-14-15,0 0 15 0,0 0-15 0,0 0 15 16,4 0-15-16,-4 0 8 0,0 0-8 0,0 0 9 16,3-4-9-16,-3 4 34 0,0 0-34 0,0 0 34 15,4-1-34-15,-4 1 1 0,0 0-1 0,0 0 2 0,3-2-2 16,-3 2 0-16,0 0 0 0,0 0 0 0,0 0 0 16,0 0-82-16,0 0 82 0,0 0-81 0,0 0 81 0,0 0-136 15,0 0 136-15,-3 0-136 16,-6 2 136-16,-3-1-968 0</inkml:trace>
  <inkml:trace contextRef="#ctx0" brushRef="#br0" timeOffset="-209497.278">15669 11934 919 0,'0'0'0'16,"-4"-2"0"-16,-5 0 0 0,9 2 129 0,0 0-129 0,0 0 130 16,2-3-130-16,-2 3 96 0,0 0-96 0,4 0 97 15,1-2-97-15,-5 2 80 0,0 0-80 0,3 0 81 16,1-2-81-16,-4 2-2 0,3-3 2 0,-3 3-1 15,0-2 1-15,0 2 0 0,0-5 0 0,0 5 1 16,0 0-1-16,0 0 0 0,-3-3 0 16,3 3 0-16,-4-4 0 0,4 4-1 0,0 0 1 0,-3 0 0 15,1-3 0-15,2 3 1 0,0 0-1 0,-9 0 2 16,1-5-2-16,8 5 10 0,0 0-10 0,-9-2 11 16,-7-1-11-16,16 3 26 0,0 0-26 0,-17-2 26 15,-4 2-26-15,21 0 6 0,0 0-6 0,-21 2 7 0,-2-1-7 16,4 1 34-16,0 1-34 0,7 1 35 15,3-4-35-15,0 3 1 0,2-3-1 0,-1 0 2 0,-1 4-2 16,-3 1 13-16,-2 0-13 0,7-2 13 0,5-1-13 0,-1 0 1 16,-1 1-1-16,-1-1 1 0,-7 3-1 15,-2 4 1-15,-4 3-1 0,10-9 1 0,4 0-1 16,1-1 0-16,3 2 0 0,-9 1 1 0,-5 5-1 16,2 2 0-16,0 0 0 0,3-7 1 0,2-1-1 15,2-1 2-15,1 0-2 0,1-1 2 0,1 0-2 0,-1 0 1 16,1 1-1-16,0 0 2 0,0 1-2 0,2-4 1 15,0 0-1-15,-3 8 2 0,-2 4-2 0,5-12 15 16,0 0-15-16,-7 16 16 0,2 4-16 0,5-20 8 0,0 0-8 16,-9 26 8-16,4 3-8 0,5-29 9 0,0 0-9 15,-4 26 10-15,1-2-10 0,3-24 15 0,0 0-15 16,-2 24 16-16,0 0-16 0,2-5 14 0,2 1-14 0,-2-6 15 16,0-7-15-16,0 1 4 0,0-1-4 0,2 9 4 15,1 4-4-15,2-1 13 0,4 2-13 0,-5-9 14 16,-1-6-14-16,2 3 8 31,-1 0-8-31,1 3 9 0,4 3-9 0,3-1 8 0,14 11 1 0,-19-18 6 0,-7-7-15 0,14 9 15 16,3-1-15-16,-17-8 0 0,0 0 0 0,25 9 0 15,-1-2 0-15,-24-7-2 0,0 0 2 0,28 5-1 16,2 0 1-16,-30-5-2 0,0 0 2 0,33 0-1 16,3-5 1-16,-1 2-2 0,-5-4 2 0,-1 2-1 15,-3-1 1-15,-3 1-5 0,-2-2 5 0,-2 1-4 16,-1-1 4-16,-4-5-1 0,1 1 1 0,-1-1 0 0,2 0 0 15,-6 0 2-15,2 0-2 0,4-1 3 16,-4-3-3-16,-12 16 7 0,0 0-7 0,18-19 7 0,1-8-7 16,-19 27 24-16,0 0-24 0,19-27 25 0,-1-8-25 15,-18 35 30-15,0 0-30 0,15-32 30 0,-1-4-30 0,-14 36 48 16,0 0-48-16,9-36 48 0,-6-2-48 0,-3 38 52 16,0 0-52-16,0-36 52 0,-3 0-52 0,3 36 49 15,0 0-49-15,-9-34 49 0,-5 1-49 0,0 6 43 16,-1 5-43-1,2 5 44-15,5 1-44 0,8 16 12 0,0 0-12 0,-16-22 12 16,-5 0-48-16,21 22 36 0,-26-21-35 0,-7-1 35 0,33 22-103 16,0 0 103-16,-52-19-103 0,-20 4 103 15,72 15-128-15,0 0 128 0,-103-19-128 0,-27 2 128 0,-104-23-1365 0</inkml:trace>
  <inkml:trace contextRef="#ctx0" brushRef="#br0" timeOffset="-208360.116">12113 14356 639 0,'0'0'0'0,"5"5"0"16,7 4 0-16,-12-9 150 0,0 0-150 0,4 3 150 16,-2-1-150-16,-2-2 120 0,0 0-120 0,0 0 121 0,0 0-121 15,0 0 96-15,0 0-96 0,0 0 97 0,-2-2-97 16,2 2 76-16,0 0-76 0,0 0 77 0,-4-3-77 0,4 3 89 16,0 0-89-16,0 0 90 0,-5-2-90 0,5 2 81 15,0 0-81-15,0 0 81 0,0 0-81 0,0 0 70 16,0 0-70-16,0 0 70 0,0 0-70 0,0 0 62 15,0 0-62-15,0 0 62 0,0 0-62 0,0 0 58 16,0 0-58-16,0 0 58 0,0 0-58 0,0 0 9 16,0 0-9-16,0 0 9 0,0 0-9 0,0 0-90 15,0 0 90-15,-3-10-90 0,-10-7 90 0,13 17-82 0,0 0 82 16,-26-38-81-16,-16-17 81 0,-25-37-1362 16</inkml:trace>
  <inkml:trace contextRef="#ctx0" brushRef="#br0" timeOffset="-205310.699">12172 14301 628 0,'0'0'0'0,"-7"-2"0"15,2 2 0-15,5 0 87 0,0 0-87 0,0 0 87 16,0 0-87-16,0 0 67 0,0 0-67 0,0 0 68 16,0 0-68-16,0 0 56 0,0 0-56 0,0 0 57 15,0 0-57-15,0 0 44 0,0 0-44 0,0 0 45 16,0 0-45-16,0 0 41 0,0 0-41 0,0 0 41 15,0 0-41-15,0 0 35 0,0 0-35 0,0 0 35 16,0 0-35-16,0 0 45 0,0 0-45 0,0 0 45 16,0 0-45-16,0 0 35 0,0 0-35 0,0 0 35 15,0 0-35-15,0 0 15 0,-5 0-15 0,5 0 15 16,0 0-15-16,0 0 37 0,0 0-37 0,0 0 38 0,0 0-38 16,0 0 5-16,0 0-5 0,-4 4 6 0,-1 3-6 0,5-7 11 15,0 0-11-15,-7 13 11 16,-2 6-11-16,9-19 16 0,0 0-16 0,-12 28 17 0,0 8-17 15,3-2 7-15,1 2-7 0,2-10 8 0,1-4-8 0,5-22 15 16,0 0-15-16,-3 38 16 0,-3 13-16 0,6-51 8 16,0 0-8-16,0 57 9 0,6 4-9 0,-6-61 3 15,0 0-3-15,5 55 4 0,7-5-4 16,-12-50 21-16,0 0-21 0,12 37 21 0,9-7-21 0,-21-30-2 16,0 0 2-16,26 12-1 0,7-16 1 0,-33 4-2 15,0 0 2-15,40-20-1 0,6-16 1 0,-46 36-2 0,0 0 2 16,42-40-1-16,1-11 1 0,-43 51-5 15,0 0 5-15,33-47-5 0,-1 0 5 0,-32 47 2 16,0 0-2-16,24-40 2 0,-7 2-2 0,-17 38 48 0,0 0-48 0,13-27 48 16,-10 8-48-16,-3 19 61 15,0 0-61-15,0-15 61 0,-3 3-61 0,3 12 51 0,0 0-51 0,-13-7 51 16,-8-2-51-16,21 9 45 0,0 0-45 0,-22-6 46 16,-8 0-46-16,30 6 36 0,0 0-36 0,-33-6 37 15,-2-6-37-15,35 12 39 0,0 0-39 0,-40-14 40 16,2-3-40-16,38 17 3 0,0 0-3 0,-39-23 4 15,1-6-4-15,38 29 5 0,0 0-5 0,-35-31 5 16,4-5-5-16,31 36 3 0,0 0-3 0,-28-35 4 16,4-8-4-16,24 43-3 0,0 0 3 0,-19-43-3 15,1-2 3-15,18 45-8 0,0 0 8 0,-12-46-8 0,5 0 8 16,7 46-34-16,0 0 34 0,0-48-34 16,7 0 34-16,-7 48-18 0,0 0 18 0,14-45-18 15,7 1 18-15,-4 6-52 0,8 7 52 0,-8 4-52 0,4 6 52 16,-4 4-35-16,4 3 35 0,-7 4-35 0,2 5 35 15,1 0-40-15,-3 3 40 0,-2 4-39 0,1 3 39 0,-13-5-17 16,0 0 17-16,15 9-17 0,3 9 17 0,-18-18-2 16,0 0 2-16,10 23-2 0,2 8 2 0,-12-31-3 15,0 0 3-15,7 39-2 0,-7 9 2 0,0-48-2 16,0 0 2-16,0 50-1 0,-3 4 1 0,3-54-39 16,0 0 39-16,-9 55-38 0,0 2 38 0,1-9-114 0,-1-4 114 15,2-16-113-15,5-9 113 0,2-19-173 16,0 0 173-16,-3 27-173 0,-1 0 173 0,-1 28-820 15</inkml:trace>
  <inkml:trace contextRef="#ctx0" brushRef="#br0" timeOffset="-204465.111">15313 14495 1446 0,'0'0'0'0,"-3"-2"0"16,1-3 0-16,2 5 157 0,0 0-157 0,0 0 158 0,0 0-158 15,0 0 100-15,0 0-100 0,0 0 100 0,3 5-100 16,-3-5 39-16,0 0-39 0,0 0 40 15,6 4-40-15,-6-4-2 0,0 0 2 0,0 0-1 0,0 0 1 16,0 0 2-16,0 0-2 0,0 0 2 0,1 1-2 0,-1-1 11 16,0 0-11-16,0 0 11 0,4 4-11 0,-4-4 10 15,0 0-10-15,3 1 10 0,3-1-10 0,-6 0 10 16,0 0-10-16,3 0 10 0,-1-1-10 0,-2 1-34 16,0 0 34-16,0 0-34 0,0 0 34 15,0 0-54-15,0 0 54 0,0 0-53 0,0 0 53 0,0 0-38 16,0 0 38-16,0 0-38 0,0 0 38 0,0 0-48 15,0 0 48-15,0 0-48 0,-2 5 48 0,2-5-58 16,0 0 58-16,0 5-58 0,0-5 58 0,0 0-72 16,0 0 72-16,0 3-72 0,0-1 72 0,0-2-88 0,0 0 88 15,0 0-88-15,0 3 88 0,0-3-138 0,0 0 138 16,0 0-138-16,-3-5 138 0,3 5-172 0,0 0 172 0,-2-7-172 16,0-3 172-16,0-7-422 0</inkml:trace>
  <inkml:trace contextRef="#ctx0" brushRef="#br0" timeOffset="-201919.572">15331 14154 247 0,'0'0'0'0,"0"-9"0"0,0-3 0 15,0 12 68-15,0 0-68 0,0-13 69 0,0-6-69 16,0 19 34-16,0 0-34 0,0-17 34 0,3 0-34 0,-3 17 14 16,0 0-14-16,0-14 15 0,0 2-15 0,0 12 35 15,0 0-35-15,0-9 36 0,0 4-36 0,0 5 45 16,0 0-45-16,0-3 46 0,0-1-46 0,0 4 46 15,0 0-46-15,0 0 46 0,0-3-46 0,0 3 42 16,0 0-42-16,0 0 42 0,0 0-42 0,0 0 29 16,0 0-29-16,0 0 29 0,0 0-29 0,0 0 4 15,0 0-4-15,0 0 4 0,0 0-4 0,0 0 16 0,0 0-16 16,0 0 17-16,0 0-17 0,0 0 8 0,0 0-8 16,0 0 8-16,0 0-8 0,0 0 8 0,0 0-8 15,0 0 9-15,0 0-9 0,0 0 15 0,0 0-15 0,0 0 15 16,0 3-15-16,0-3 14 0,0 0-14 15,0 4 15-15,0-1-15 0,0-3 25 0,0 0-25 0,0 9 26 16,0-4-26-16,0-5 30 0,0 0-30 0,0 10 30 16,2 2-30-16,0 2 31 0,-1 1-31 0,-1-1 31 15,0-2-31-15,0 3 49 0,0 6-49 16,0 6 49-16,4 13-49 0,-4-40 41 0,0 0-41 0,0 44 41 16,3 9-41-16,-3-53 47 0,0 0-47 0,0 60 47 15,0 2-47-15,0-5 47 0,2-6-47 0,-2-13 48 16,0-11-48-16,2 0 64 0,3-3-64 0,-5-6 65 15,0-6-65-15,0-12 40 0,0 0-40 0,0 17 41 16,0 3-41-16,0-20 30 0,0 0-30 0,0 16 30 16,0-3-30-16,0-13 4 0,0 0-4 0,0 11 4 0,0-5-4 15,0-6 1-15,0 0-1 0,0 6 1 16,-4-3-1-16,4-3-10 0,0 0 10 0,0 0-9 0,4 3 9 16,-4-3-42-16,0 0 42 0,0 0-41 0,0 0 41 15,0 0-77-15,0 0 77 0,0 0-77 0,0 0 77 16,0 0-160-16,0 0 160 0,0 0-160 0,0 0 160 0,0 0-142 15,0 0 142-15,0 0-142 0,0 0 142 0,0 0-634 16</inkml:trace>
  <inkml:trace contextRef="#ctx0" brushRef="#br0" timeOffset="-201478.25">15266 14932 359 0,'0'0'0'0,"4"-11"0"15,4-4 0-15,-8 15 41 0,0 0-41 0,4-9 42 16,1 3-42-16,-5 6 33 0,0 0-33 0,-5-6 34 16,-2 3-34-16,7 3 59 0,0 0-59 0,-7-7 59 15,0 4-59-15,7 3 84 0,0 0-84 0,-7-4 85 16,2 3-85-16,5 1 90 0,0 0-90 0,-4-2 90 16,-1 0-90-16,5 2 73 0,0 0-73 0,-3-2 73 15,3 2-73-15,0 0 63 0,0 0-63 0,0 0 64 16,-6 0-64-16,6 0 42 0,0 0-42 0,0 0 42 15,-3 0-42-15,3 0 41 0,0 0-41 0,0 0 42 0,0 0-42 16,0 0 17-16,0 0-17 0,0 0 17 0,0 0-17 16,0 0 30-16,0 0-30 0,0 0 30 15,9-5-30-15,-9 5 42 0,0 0-42 0,5-5 42 0,3 0-42 16,-8 5 14-16,0 0-14 0,11-3 15 16,3-4-15-16,-14 7 43 0,0 0-43 0,12-2 44 0,5 0-44 0,-17 2 13 15,0 0-13-15,16 2 14 0,2 0-14 16,-18-2 13-16,0 0-13 0,26 3 13 0,3 1-13 0,-29-4 10 15,0 0-10-15,30 3 10 0,-6-1-10 0,-24-2 1 16,0 0-1-16,26 0 1 0,-3 0-1 0,-23 0-2 16,0 0 2-16,19-5-1 0,-1-6 1 0,-18 11-121 15,0 0 121-15,8-17-120 0,-8-7 120 0,0 24-127 16,0 0 127-16,-12-31-126 0,-5-6 126 0,-11-32-875 16</inkml:trace>
  <inkml:trace contextRef="#ctx0" brushRef="#br0" timeOffset="-201020.857">15346 14022 449 0,'0'0'0'0,"0"0"0"0,-3 2 0 0,3-2 84 15,0 0-84-15,0 0 85 0,0 0-85 0,0 0 69 16,0 0-69-16,0 0 70 0,0-4-70 0,0 4 83 16,0 0-83-16,0 0 83 0,3-3-83 0,-3 3 70 15,0 0-70-15,0 0 70 0,0 0-70 0,0 0 72 16,0 0-72-16,0 0 72 0,0 0-72 0,0 0 83 0,0 0-83 16,-3 3 84-16,3 4-84 0,0-7 52 0,0 0-52 15,-5 12 52-15,1 5-52 0,-3 2 1 16,2 3-1-16,1-8 2 0,3-5-2 0,1-9-123 0,0 0 123 15,-16 17-122-15,-5 2 122 0,21-19-90 16,0 0 90-16,-21-6-90 0,2-12 90 0,-23-6-710 0</inkml:trace>
  <inkml:trace contextRef="#ctx0" brushRef="#br0" timeOffset="-198432.342">20459 9467 124 0,'0'0'0'0,"0"0"0"16,-1-5 0-16,1 5 38 0,0 0-38 0,3-4 39 16,2 1-39-16,-5 3 61 0,0 0-61 0,4-5 61 15,-1 1-61-15,-3 4 73 0,0 0-73 0,2-3 73 16,0 3-73-16,-2 0 61 0,0 0-61 0,0 0 61 15,0-5-61-15,0 5 48 0,0 0-48 0,0 0 48 16,-4-4-48-16,4 4 38 0,0 0-38 0,-7-2 38 16,2 2-38-16,5 0 15 0,0 0-15 0,-9-1 16 15,1-3-16-15,8 4 6 0,0 0-6 0,-9 0 7 16,-5-5-7-16,14 5 9 0,0 0-9 0,-12-2 9 16,1 1-9-16,11 1 7 0,0 0-7 0,-10 0 8 0,-2 0-8 15,12 0 7-15,0 0-7 0,-9 0 8 0,0 0-8 16,9 0 15-16,0 0-15 0,-8 0 15 0,1-4-15 15,7 4 8-15,0 0-8 0,-6 0 8 16,3-3-8-16,3 3 9 0,0 0-9 0,-4-2 9 0,3 2-9 0,1 0 8 16,0 0-8-16,0 0 8 0,-4-1-8 0,4 1 8 15,0 0-8-15,0 0 8 0,0 0-8 0,0 0 15 16,0 0-15-16,0 0 15 0,0 0-15 0,0 0 33 16,0 0-33-16,0 0 33 0,0 0-33 0,0 0 34 15,0 0-34-15,0 0 35 0,0 0-35 0,0 0 43 16,0 0-43-16,0 0 44 0,0 0-44 0,0 0 18 15,0 0-18-15,0 0 18 0,0 0-18 0,0 0 38 0,0 0-38 16,0 0 38-16,0 0-38 0,0 0 6 0,0 0-6 16,0 0 6-16,0 0-6 0,0 0 11 0,0 0-11 0,0 0 11 15,-3 0-11-15,3 0 25 0,0 0-25 16,-9 3 26-16,-5 4-26 0,14-7 5 0,0 0-5 0,-23 5 6 16,-8 5-6-16,31-10 16 0,0 0-16 15,-35 16 17-15,-7 4-17 0,42-20 23 0,0 0-23 0,-40 21 24 16,0 3-24-16,40-24 13 0,0 0-13 0,-40 27 14 15,0 4-14-15,4-4 35 0,2 4-35 0,15-14 36 16,9-8-36-16,-4 3 1 0,0-2-1 0,4 12 2 16,-3 8-2-16,3 0 14 0,3 0-14 0,0-8 15 15,5-5-15-15,2-17 1 0,0 0-1 0,0 31 1 16,4 8-1-16,-4-39 3 0,0 0-3 0,7 43 4 16,1 5-4-16,-2-5 11 0,-1 0-11 0,4-4 11 0,-1-3-11 15,-8-36 8-15,0 0-8 0,9 48 9 0,3 7-9 16,-12-55 15-16,0 0-15 0,5 80 16 15,-1 21-16-15,-2-15 23 0,-2-5-23 0,-2-6 24 0,-2-5-24 16,4-70 13-16,0 0-13 0,-3 96 14 0,1 10-14 0,2-106 28 16,0 0-28-16,-5 115 28 0,1 10-28 0,1-17 6 15,-1-10-6-15,6-13 6 0,3-11-6 0,-5-74 34 16,0 0-34-16,2 96 35 0,5 14-35 16,-7-18 27-16,0 1-27 0,4-11 27 0,1-3-27 0,-5-1 23 15,0-2-23-15,-5-2 24 0,1-3-24 0,4-71 27 16,0 0-27-16,0 96 27 0,0 21-27 0,0-19 38 0,0-8-38 15,0-7 38-15,2-11-38 0,-2-72 13 16,0 0-13-16,2 97 13 0,-1 13-13 0,-1-110 22 16,0 0-22-16,-3 115 22 0,-2 8-22 0,-1-24 3 0,-4-13-3 15,3-9 4-15,0-10-4 0,7-67 7 16,0 0-7-16,-12 87 7 0,-6 6-7 0,4-9 3 0,2-4-3 16,-3-22 3-16,2-15-3 0,13-43 2 0,0 0-2 0,-22 74 2 15,-8 17-2-15,30-91 4 0,0 0-4 16,-31 82 5-16,-6 2-5 0,37-84 20 0,0 0-20 0,-26 68 20 15,3-8-20-15,23-60 7 0,0 0-7 0,-15 52 8 16,3-8-8-16,12-44 16 0,0 0-16 0,-7 29 17 16,5-10-17-16,2-19 3 0,0 0-3 15,-5 19 4-15,5-5-4 0,0-14 13 0,0 0-13 0,-2 14 13 16,2-1-13-16,0-13 3 0,0 0-3 0,-2 12 4 16,2-3-4-16,0-9 6 0,0 0-6 0,-3 10 7 15,3 0-7-15,0-10 0 0,0 0 0 0,3 14 1 16,6 2-1-16,-9-16 0 0,0 0 0 0,14 13 0 0,3 1 0 15,-17-14-3-15,0 0 3 0,21 12-2 0,7-4 2 16,-7 1-13-16,2 0 13 0,1-4-13 0,-5-2 13 0,-19-3-15 16,0 0 15-16,23 5-15 0,3 0 15 15,-7 2-34-15,0 0 34 0,-1-2-34 0,-1-1 34 16,0 3-41-16,3-6 41 0,1 4-40 0,-1-1 40 0,-20-4-51 16,0 0 51-16,32 0-50 0,6-2 50 0,-38 2-116 15,0 0 116-15,44-8-115 0,4-13 115 0,-48 21-187 16,0 0 187-16,44-31-186 0,-2-12 186 0,40-30-1003 15</inkml:trace>
  <inkml:trace contextRef="#ctx0" brushRef="#br0" timeOffset="-197762.244">20857 9828 830 0,'0'0'0'0,"0"0"0"0,-6-3 0 0,6 3 97 15,4-4-97-15,-4 4 97 0,3-1-97 0,-3 1 68 16,6 1-68-16,-6-1 69 0,5-1-69 0,-5 1 43 15,3-4-43-15,-3 1 43 0,0-1-43 0,-3 1 50 16,-1-2-50-16,3 1 50 0,-5-2-50 0,3 0 51 16,-6 3-51-16,0-2 51 0,1 1-51 0,-4-2 49 15,-4 2-49-15,2 2 49 0,-4-1-49 0,18 3 23 0,0 0-23 16,-27-3 24-16,-8 3-24 0,35 0 12 0,0 0-12 16,-39 3 12-16,-2 0-12 15,41-3 27-15,0 0-27 0,-40 4 27 0,-2 4-27 0,5-1 5 0,4 4-5 0,14-5 6 16,7-2-6-16,12-4 9 0,0 0-9 0,-25 14 10 15,-3 6-10-15,28-20 33 0,0 0-33 0,-24 29 34 16,3 4-34-16,21-33 34 0,0 0-34 0,-16 41 34 16,8 7-34-16,3-4 22 0,8 3-22 0,-3-5 22 15,5-6-22-15,-5-36 36 0,0 0-36 0,14 48 36 16,7 4-36-16,-21-52 13 0,0 0-13 0,24 51 13 16,8 2-13-16,-32-53 12 0,0 0-12 0,35 48 13 15,8-8-13-15,-4-8 4 0,-5-6-4 0,-1-6 4 16,-8-9-4-16,-25-11-36 0,0 0 36 0,35 5-35 15,-2-9 35-15,-33 4-93 0,0 0 93 0,35-15-93 0,3-11 93 16,-38 26-176-16,0 0 176 0,30-27-175 16,-1-6 175-16,30-27-950 0</inkml:trace>
  <inkml:trace contextRef="#ctx0" brushRef="#br0" timeOffset="-197053.389">20992 10424 315 0,'0'0'0'0,"7"-5"0"0,0-3 0 16,-7 8 75-16,0 0-75 0,9-14 76 0,5 0-76 0,-14 14 44 16,0 0-44-16,9-12 45 0,1-3-45 0,-10 15 86 15,0 0-86-15,11-12 86 0,-3 0-86 0,-8 12 82 16,0 0-82-16,7-9 82 0,-1 2-82 0,-6 7 91 15,0 0-91-15,3-5 92 0,2 2-92 0,-5 3 72 16,0 0-72-16,0 0 73 0,2-4-73 0,-2 4 57 16,0 0-57-16,0 0 58 0,0 0-58 0,0 0 46 0,0 0-46 15,0 0 47-15,0 0-47 0,0 0 29 16,0 0-29-16,0 0 29 0,0 0-29 0,0 0 9 0,0 0-9 0,0 0 9 16,0 0-9-16,0 0 42 0,0 0-42 15,0 0 42-15,0 0-42 0,0 0 5 0,0 0-5 0,0 0 6 16,0 0-6-16,0 0 36 0,2 4-36 15,-2-4 36-15,5 3-36 0,-5-3 28 0,0 0-28 0,0 7 28 16,2 3-28-16,-2-10 49 0,0 0-49 0,0 23 50 16,-2 9-50-16,2-32 41 0,0 0-41 0,0 40 41 15,-5 3-41-15,5-43 18 16,0 0-18-16,-4 41 19 0,1 1-19 0,3-42 7 0,0 0-7 0,-2 40 8 16,0-2-8-16,2-38-34 0,0 0 34 0,0 32-33 15,0-8 33-15,0-24-143 0,0 0 143 0,-1 26-143 16,-3-2 143-16,4-24-142 0,0 0 142 0,-7 20-141 15,-2-6 141-15,-6 20-897 0</inkml:trace>
  <inkml:trace contextRef="#ctx0" brushRef="#br0" timeOffset="-196363.839">20836 11939 505 0,'0'0'0'0,"-2"-7"0"16,-2-7 0-16,4 14 62 0,0 0-62 0,-1-8 63 15,1 1-63-15,0 7 90 0,0 0-90 0,0-9 90 16,0 2-90-16,0 7 102 0,0 0-102 0,0-5 103 15,-2 2-103-15,2 3 75 0,0 0-75 0,-2-7 75 16,2 2-75-16,0 5 70 0,0 0-70 0,-7-4 70 16,2-1-70-16,5 5 61 0,0 0-61 0,-7-3 61 0,0-1-61 15,7 4 35-15,0 0-35 0,-12-5 36 0,-9 4-36 16,21 1 26-16,0 0-26 0,-24 0 26 0,-4 1-26 0,28-1 9 16,0 0-9-16,-30 5 10 15,0-1-10-15,30-4 10 0,0 0-10 0,-33 8 11 0,0-1-11 16,33-7 24-16,0 0-24 0,-26 9 25 0,5-4-25 0,21-5 19 15,0 0-19-15,-24 15 20 0,1 6-20 16,23-21 40-16,0 0-40 0,-17 26 40 0,1 4-40 0,16-30 22 16,0 0-22-16,-14 38 22 0,4 5-22 0,10-43 41 15,0 0-41-15,-7 46 41 0,5 6-41 0,0-11 38 16,2 0-38-16,0-10 39 0,0-6-39 0,0-25 33 16,0 0-33-16,4 38 34 0,6 7-34 0,-10-45 15 15,0 0-15-15,16 42 15 0,1 1-15 0,-17-43 21 0,0 0-21 16,30 40 21-16,3-8-21 0,-33-32 0 0,0 0 0 0,38 28 0 15,6-8 0-15,-44-20-26 16,0 0 26-16,42 12-25 0,-4-10 25 0,-38-2-38 0,0 0 38 0,31-3-38 16,-3-9 38-16,-3 0-73 0,-3-7 73 0,-9 7-72 15,-3 0 72-15,-10 12-86 0,0 0 86 0,9-17-86 16,-1-2 86-16,12-17-1161 0</inkml:trace>
  <inkml:trace contextRef="#ctx0" brushRef="#br0" timeOffset="-195801.81">20940 12413 1031 0,'0'0'0'0,"-3"-1"0"0,-1-3 0 0,4 4 102 15,0 0-102-15,2-5 102 0,5 0-102 0,-7 5 57 16,0 0-57-16,10-4 57 0,1-4-57 0,-11 8 37 16,0 0-37-16,10-4 38 0,-1-2-38 0,-9 6 0 15,0 0 0-15,9-4 0 0,-1 3 0 0,-8 1 1 16,0 0-1-16,6-2 1 0,1 2-1 0,-7 0 3 0,0 0-3 16,8 2 4-16,1 3-4 0,-9-5 32 0,0 0-32 15,9 6 32-15,-1 1-32 0,-8-7 9 0,0 0-9 16,7 7 9-16,0 3-9 0,-7-10 6 15,0 0-6-15,7 7 6 0,-5 2-6 0,-2-9 0 0,0 0 0 0,2 8 0 16,-2 3 0-16,0-11-2 0,0 0 2 16,-4 20-1-16,-8 4 1 0,12-24-12 0,0 0 12 15,-10 21-12-15,-4 3 12 0,14-24-9 0,0 0 9 0,-19 27-9 16,-6 4 9-16,25-31 1 0,0 0-1 0,-17 24 1 16,-1-3-1-16,18-21 1 0,0 0-1 0,-15 20 2 15,1-3-2-15,14-17 18 0,0 0-18 0,-12 16 18 16,3-4-18-16,9-12 8 0,0 0-8 0,-7 7 8 15,2 1-8-15,5-8 9 0,0 0-9 0,-4 4 10 16,2-1-10-16,2-3 24 0,0 0-24 0,0 5 25 16,9-1-25-16,-9-4 19 0,0 0-19 0,14 1 20 0,10 1-20 15,-24-2 9-15,0 0-9 0,30 0 10 16,0-3-10-16,-30 3 1 0,0 0-1 0,31-2 2 0,6 0-2 16,-37 2-44-16,0 0 44 0,26 0-44 15,0 2 44-15,-26-2-157 0,0 0 157 0,19 3-156 16,-3 1 156-16,-16-4-140 0,0 0 140 0,10 3-139 0,-6 2 139 0,10 6-647 15</inkml:trace>
  <inkml:trace contextRef="#ctx0" brushRef="#br0" timeOffset="-195079.266">20782 13933 639 0,'0'0'0'0,"-2"-4"0"0,-2-8 0 0,4 12 105 15,0 0-105-15,0-10 105 0,0-2-105 0,0 2 94 16,0 1-94-16,0 4 95 0,0 2-95 0,0-1 75 15,0 3-75-15,0 1 75 0,0-5-75 0,0 5 51 16,0 0-51-16,0 0 52 0,0 0-52 0,-3 0 23 16,-2 0-23-16,3 0 24 0,-3 0-24 0,1 0 29 15,-1 1-29-15,-2 3 29 0,-2-3-29 0,9-1 31 16,0 0-31-16,-15 7 31 0,-8 3-31 0,23-10 20 16,0 0-20-16,-19 9 20 0,1-2-20 0,18-7 29 0,0 0-29 15,-15 8 29-15,1-1-29 0,14-7 37 0,0 0-37 16,-11 9 37-16,-3-1-37 15,14-8 32-15,0 0-32 0,-15 14 32 0,-4 5-32 0,19-19 22 16,0 0-22-16,-16 19 22 0,0 1-22 0,16-20 41 0,0 0-41 16,-12 28 42-16,3 6-42 0,9-34 22 0,0 0-22 0,-7 33 23 15,2-1-23-15,5-32 41 0,0 0-41 16,-2 38 41-16,2 5-41 0,0-43 44 0,0 0-44 0,2 41 44 16,3 2-44-16,-5-43 35 0,0 0-35 0,11 41 35 15,3-2-35-15,-14-39 25 0,0 0-25 0,19 33 26 16,4-4-26-16,-23-29 4 0,0 0-4 0,26 24 5 15,2-5-5-15,-28-19-4 0,0 0 4 0,26 17-3 16,0-5 3-16,-26-12-50 0,0 0 50 0,24 10-50 16,-1-3 50-16,-23-7-40 0,0 0 40 0,19 2-39 15,-2-1 39-15,-17-1-81 0,0 0 81 0,18 0-80 0,-4 0 80 16,-14 0-134-16,0 0 134 0,12-1-133 0,0-5 133 16,-12 6-164-16,0 0 164 0,9-8-164 0,-7-4 164 15,8-9-817-15</inkml:trace>
  <inkml:trace contextRef="#ctx0" brushRef="#br0" timeOffset="-194543.228">20855 14495 830 0,'0'0'0'0,"0"-4"0"0,2-2 0 0,-2 6 97 0,0 0-97 0,7-7 97 16,1-4-97-16,-8 11 74 0,0 0-74 0,9-10 74 16,3-2-74-16,-12 12 61 0,0 0-61 0,11-14 61 15,4 4-61-15,-15 10 43 0,0 0-43 0,19-7 43 16,4 4-43-16,-23 3 40 0,0 0-40 0,24 0 41 16,6 5-41-16,-30-5 57 0,0 0-57 0,26 5 58 15,0 4-58-15,-26-9 38 0,0 0-38 0,23 12 39 16,0 1-39-16,-23-13 41 0,0 0-41 0,15 14 41 15,-2 2-41-15,-13-16 35 0,0 0-35 0,8 12 35 16,-1 3-35-16,-5-3 3 16,0 3-3-16,-2-6 4 0,0-6-4 0,-2 4 17 0,0-2-17 0,-1 4 17 15,1-1-17-15,2-8 0 0,0 0 0 0,-5 12 1 16,0 0-1-16,5-12-17 0,0 0 17 0,-6 11-17 16,-1-3 17-16,7-8-46 0,0 0 46 0,-5 7-46 0,0-2 46 15,5-5-40-15,0 0 40 0,-4 5-39 0,3-1 39 16,1-4-41-16,0 0 41 0,-2 3-41 0,2-1 41 15,0-2-26-15,0 0 26 0,0 3-26 0,2 3 26 16,-1 0-10-16,3 1 10 0,-4 0-10 0,3-2 10 0,3 2-2 16,-5 2 2-16,6 1-2 0,0 0 2 0,-7-10 13 15,0 0-13-15,7 17 14 0,2-1-14 0,-9-16 47 16,0 0-47-16,7 24 48 0,-4 3-48 0,-3-27 50 16,0 0-50-16,0 29 51 0,-3 4-51 0,-9-2 7 15,-2-1-7-15,3-7 8 0,1-11-8 16,10-12-5-16,0 0 5 0,-30 13-4 0,-17-2 4 0,47-11-218 0,0 0 218 15,-54-4-218-15,-8-9 218 0,-55-5-844 0</inkml:trace>
  <inkml:trace contextRef="#ctx0" brushRef="#br0" timeOffset="-193300.286">21498 9431 583 0,'0'0'0'0,"5"7"0"0,2 3 0 15,-7-10 71-15,0 0-71 0,3 7 71 16,-3-4-71-16,0-3 79 0,0 0-79 0,0 2 79 0,0 0-79 15,0-2 84-15,0 0-84 0,4 5 85 0,1-2-85 0,-5-3 75 16,0 0-75-16,12 5 75 0,6 2-75 16,-18-7 56-16,0 0-56 0,22 4 57 0,6 1-57 0,-28-5 28 15,0 0-28-15,30 7 28 0,5-6-28 0,-35-1 28 16,0 0-28-16,34 7 28 0,3 3-28 0,-37-10 3 16,0 0-3-16,38 11 3 0,4-1-3 0,-42-10 32 15,0 0-32-15,42 12 33 0,3 0-33 0,-45-12 9 16,0 0-9-16,42 12 9 0,0-3-9 0,-42-9 19 0,0 0-19 15,33 10 20-15,-3-2-20 0,-30-8 24 0,0 0-24 16,22 12 25-16,-3 0-25 0,-3 4 0 0,-4-1 0 0,-3-6 1 16,-5-4-1-16,-1 5 3 0,1-3-3 0,-4 5 4 15,0 3-4-15,0 6 12 0,0 3-12 0,0-5 13 16,-2-2-13-16,2-17 8 0,0 0-8 16,-2 34 8-16,0 6-8 0,2-40 15 0,0 0-15 0,-3 44 16 15,-1 8-16-15,1-6 3 0,-2 0-3 0,5-1 4 16,0-3-4-16,0-42 3 0,0 0-3 0,0 55 3 15,0 9-3-15,0-64 5 0,0 0-5 16,0 87 5-16,-4 23-5 0,4-110 0 0,0 0 0 0,0 114 0 16,0 11 0-16,-2-15 0 0,1-7 0 0,-3-12 0 15,1-9 0-15,3-82 0 0,0 0 0 0,-7 111 0 16,0 18 0-16,7-129 0 0,0 0 0 0,-7 147 0 16,-2 18 0-16,9-165 0 0,0 0 0 0,-7 179 0 15,0 17 0-15,2-37 2 0,3-25-2 0,2-13 2 0,2-18-2 16,-4-4 40-16,-1-6-40 0,3-14 41 0,3-12-41 15,-3-67 58-15,0 0-58 0,9 85 59 16,3 9-59-16,-3-15 49 0,-2-8-49 0,1-6 50 0,3-5-50 0,-11-60 50 16,0 0-50-16,14 78 51 0,2 10-51 0,-4-13 22 15,0-6-22-15,0-9 23 0,-1-6-23 0,-11-54 36 16,0 0-36-16,10 79 37 0,2 17-37 16,-12-96 12-16,0 0-12 0,7 105 13 0,-2 8-13 15,-5-113 19-15,0 0-19 0,-1 115 20 0,-6 3-20 0,1-22 24 16,-1-11-24-16,4-32 25 0,1-23-25 0,2-30 43 15,0 0-43-15,-5 56 43 0,2 9-43 0,3-65 14 0,0 0-14 16,-7 48 15-16,3-12-15 0,4-36 49 0,0 0-49 16,-2 26 49-16,1-12-49 0,1-14-1 0,0 0 1 0,-2 12-1 15,2-6 1-15,0-6-2 16,0 0 2-16,0 7-2 0,0-3 2 0,0-4-27 0,0 0 27 16,0 3-27-16,-2-1 27 0,2-2-55 0,0 0 55 0,-10-7-54 15,-8-5 54-15,18 12-97 0,0 0 97 0,-19-29-97 16,-2-12 97-16,21 41-127 0,0 0 127 0,-21-64-127 15,-5-18 127-15,-21-64-1361 0</inkml:trace>
  <inkml:trace contextRef="#ctx0" brushRef="#br0" timeOffset="-192887.283">22531 11851 662 0,'0'0'0'0,"-4"0"0"0,1 0 0 0,3 0 68 16,0 0-68-16,-4 0 68 0,3-5-68 0,1 5 59 15,0 0-59-15,-6-3 60 0,5-1-60 16,1 4 92-16,0 0-92 0,-2-3 93 0,0 0-93 0,2 3 95 16,0 0-95-16,0 0 96 0,-2-4-96 0,2 4 111 0,0 0-111 15,4-2 112-15,1 1-112 0,-5 1 84 0,0 0-84 0,12-2 85 16,9-1-85-16,-21 3 62 0,0 0-62 16,26-4 62-16,11-1-62 0,-37 5 37 0,0 0-37 0,35-3 37 15,3-1-37-15,-38 4 17 16,0 0-17-16,38-2 17 0,1 1-17 0,-39 1 0 0,0 0 0 0,33-2 0 15,-2-1 0-15,-31 3-59 0,0 0 59 0,25 0-58 16,-12-4 58-16,-13 4-166 0,0 0 166 0,6-2-165 16,-8 1 165-16,5-3-1001 0</inkml:trace>
  <inkml:trace contextRef="#ctx0" brushRef="#br0" timeOffset="-192713.048">22480 12144 1166 0,'0'0'0'0,"12"11"0"0,9 6 0 0,-21-17 122 16,0 0-122-16,26 10 122 0,8-1-122 15,-34-9 56-15,0 0-56 0,40-4 57 16,8-10-57-16,-48 14-38 0,0 0 38 0,54-18-38 0,9-15 38 0,-63 33-209 16,0 0 209-16,54-38-209 0,-2-8 209 0,55-38-660 15</inkml:trace>
  <inkml:trace contextRef="#ctx0" brushRef="#br0" timeOffset="-191602.213">23919 9302 651 0,'0'0'0'0,"-9"-5"0"0,-4-7 0 0,-1 0 33 16,0-2-33-16,1 6 33 0,1-1-33 0,12 9 5 15,0 0-5-15,-26-12 5 0,-7-3-5 0,33 15 0 16,0 0 0-16,-35-12 0 0,-3 2 0 0,38 10-17 15,0 0 17-15,-35-5-17 0,-5 3 17 0,40 2 0 16,0 0 0-16,-40 5 0 0,-4 7 0 0,8 0 5 16,3 0-5-16,12-4 5 0,10-1-5 0,11-7 45 15,0 0-45-15,-24 11 46 0,-4 2-46 0,28-13 49 0,0 0-49 16,-19 12 50-16,3-1-50 0,16-11 53 0,0 0-53 0,-10 10 54 16,3 0-54-16,7-10 61 0,0 0-61 0,-2 19 62 15,4 5-62-15,-2-24 57 16,0 0-57-16,3 24 57 0,3 3-57 0,-6-27 57 0,0 0-57 0,6 35 57 15,3 9-57-15,-4-1 39 0,2 5-39 16,-5-14 40-16,0-1-40 0,0 6 10 0,1 7-10 0,-3 9 11 16,-2 5-11-16,1 4 22 0,1 2-22 0,-4 8 22 15,-3 10-22-15,7-84 13 0,0 0-13 0,-3 101 13 16,3 16-13-16,0-117 9 0,0 0-9 0,0 121 10 16,1 8-10-16,-1-129 34 0,0 0-34 0,0 135 34 15,2 7-34-15,-2-142 17 0,0 0-17 0,0 148 17 16,2 6-17-16,1-24 11 0,3-8-11 0,-3-11 11 15,1-8-11-15,-1-2 28 0,-1-4-28 0,-4-4 28 0,-1-1-28 16,4 3 1-16,5-1-1 0,-8-5 2 0,-5-3-2 16,7-86 12-16,0 0-12 0,-2 116 13 15,0 19-13-15,2-135 39 0,0 0-39 0,-1 141 40 0,-1 10-40 16,0-26 46-16,0-14-46 0,-1-15 47 0,1-17-47 0,2-79 58 16,0 0-58-16,-3 96 58 0,-4 5-58 0,7-101 45 15,0 0-45-15,0 96 46 0,1-4-46 16,-1-92 37-16,0 0-37 0,6 93 38 0,-1-1-38 0,-5-92 16 15,0 0-16-15,3 84 17 0,1-5-17 16,3-19 6-16,2-10-6 0,-8-14 6 0,-1-17-6 0,0-19 4 16,0 0-4-16,-5 53 4 0,-4 20-4 0,4-14 2 0,0 1-2 15,1-30 2-15,3-16-2 0,1-14 1 16,0 0-1-16,-9 36 2 0,-1 9-2 0,10-45 8 0,0 0-8 0,-9 39 8 16,-2-1-8-16,11-38 8 0,0 0-8 0,-8 30 8 15,1-4-8-15,7-26 15 0,0 0-15 0,-6 21 15 16,3-4-15-16,3-17 8 0,0 0-8 0,-4 14 9 15,3-4-9-15,1-10 9 0,0 0-9 16,-2 10 9-16,2-6-9 0,0-4 3 0,0 0-3 0,0 5 4 16,0-2-4-16,0-3 0 0,0 0 0 0,0 0 1 15,0 4-1-15,0-4 0 0,0 0 0 0,0 0 0 16,0 0 0-16,0 0-4 0,0 0 4 0,0 0-3 16,7 5 3-16,-7-5-3 0,0 0 3 0,10 3-3 15,8 1 3-15,-18-4-6 0,0 0 6 0,19 1-6 16,2 1 6-16,-21-2-8 0,0 0 8 0,24-2-7 0,2 1 7 15,-26 1-15-15,0 0 15 0,27-7-14 0,0 0 14 16,0-2-23-16,-5 1 23 0,3-1-22 0,-3-5 22 16,-22 14-39-16,0 0 39 0,28-13-38 0,5-8 38 15,-33 21-71-15,0 0 71 0,35-26-70 0,0-4 70 0,-35 30-114 16,0 0 114-16,30-40-113 0,-6-6 113 16,30-40-1268-16</inkml:trace>
  <inkml:trace contextRef="#ctx0" brushRef="#br0" timeOffset="-188781.195">24066 9684 415 0,'0'0'0'0,"0"-5"0"16,-2-7 0-16,2 12 64 0,0 0-64 0,0-5 64 16,0 3-64-16,0 2 64 0,0 0-64 15,0 0 64-15,0 0-64 16,0 0 62-16,0 0-62 0,0 0 62 0,0 7 9 0,0-7-71 0,0 2 72 16,0 0-72-16,0-2 76 0,0 0-76 0,0 0 76 0,0 3-76 15,0-3 56-15,0 0-56 0,0 0 57 0,0 0-57 16,0 0 52-16,0 0-52 0,0 0 53 0,0 0-53 0,0 0 49 15,0 0-49-15,0 0 50 0,0 0-50 0,0 0 37 16,0 0-37-16,0 0 37 0,7-2-37 0,-7 2 34 16,0 0-34-16,10-5 35 0,6-2-35 0,-16 7-2 15,0 0 2-15,23-8-1 0,8-8 1 0,-31 16-7 16,0 0 7-16,33-13-7 0,4-3 7 0,-37 16-16 16,0 0 16-16,34-12-15 0,1 5 15 0,-35 7-17 15,0 0 17-15,32-5-16 0,-3 5 16 0,-29 0-4 0,0 0 4 16,28 7-4-16,0 7 4 0,-28-14-8 0,0 0 8 15,21 14-7-15,0 3 7 16,-21-17-3-16,0 0 3 0,19 17-3 0,-2 2 3 0,-17-19 0 0,0 0 0 16,13 17 1-16,-3-2-1 0,-10-15 1 0,0 0-1 0,5 16 1 15,-1-1-1-15,-6 0 3 0,-3 4-3 0,1-5 4 16,-1-4-4-16,5-10 3 0,0 0-3 16,-17 24 3-16,-11 9-3 0,28-33 1 0,0 0-1 0,-32 32 2 15,-4 3-2-15,36-35 4 0,0 0-4 0,-40 34 5 16,-4-2-5-16,44-32 12 0,0 0-12 0,-42 31 12 15,1-2-12-15,41-29 15 0,0 0-15 0,-37 26 15 16,4-5-15-16,3-1 39 0,6-3-39 0,12-6 40 16,5-8-40-16,2 0 19 0,3-1-19 0,-2 0 20 15,1 0-20-15,-2-1 30 0,-1 4-30 0,3-5 30 0,3 4-30 16,0-4 48-16,0 0-48 0,0 0 48 16,0 0-48-16,0 0 40 0,0 0-40 0,0 0 40 15,-2 2-40-15,2-2 27 0,0 0-27 0,0 0 27 16,7 3-27-16,-7-3 10 15,0 0-10-15,11 3 11 0,2 3 18 0,-13-6-29 0,27 5 29 0,4 0-29 0,-31-5 1 16,0 0-1-16,38 5 2 0,6 5-2 16,-6-3 20-16,-3 0-20 0,-4-2 20 0,-4 0-20 0,-3 0 32 15,-3 2-32-15,1-3 33 0,-1-4-33 0,-21 0 10 16,0 0-10-16,25 0 11 0,-1 0-11 16,-24 0 13-16,0 0-13 0,23 0 13 0,-2-4-13 15,-21 4 1-15,0 0-1 0,17 0 1 0,-3 0-1 0,-14 0-39 16,0 0 39-16,10 0-39 0,-1-3 39 0,-9 3-117 15,0 0 117-15,4 0-116 0,-3 0 116 0,-1 0-181 16,0 0 181-16,-1 3-181 0,-6 2 181 0,-2 6-1015 0</inkml:trace>
  <inkml:trace contextRef="#ctx0" brushRef="#br0" timeOffset="-187558.53">24524 11469 639 0,'0'0'0'0,"-6"0"0"16,-4-3 0-16,10 3 88 0,0 0-88 0,0 0 88 16,9-5-88-16,-9 5 85 0,0 0-85 0,5-2 86 15,2-1-86-15,-7 3 88 0,0 0-88 0,3-2 89 16,1 2-89-16,-4 0 64 0,0 0-64 0,0 0 64 0,3 0-64 16,-3 0 71-16,0 0-71 0,0 0 71 0,0 0-71 15,0 0 66-15,-3 0-66 0,3 0 66 0,0 0-66 16,0 0 37-16,0 0-37 0,-4 0 37 0,1-3-37 0,3 3 28 15,0 0-28-15,-5-2 28 0,-2-2-28 0,7 4 9 16,0 0-9-16,-11-3 9 0,-3-4-9 16,14 7 18-16,0 0-18 0,-14-5 18 0,-1 2-18 0,15 3 3 15,0 0-3-15,-12-6 4 0,-1 5-4 0,13 1 12 16,0 0-12-16,-10-2 13 0,3 0-13 16,7 2 8-16,0 0-8 0,-5 0 9 0,-2 2-9 0,7-2 3 15,0 0-3-15,-5 2 4 0,1-2-4 0,4 0 12 16,0 0-12-16,-5 1 13 0,1 5-13 0,-3-3 3 0,0 0-3 15,2 3 4-15,0-3-4 0,-2 4 6 16,-2 0-6-16,1 0 6 0,1-1-6 0,7-6 3 16,0 0-3-16,-14 12 3 0,-4 0-3 0,18-12 5 15,0 0-5-15,-15 16 6 0,-3-2-6 0,18-14 7 0,0 0-7 0,-17 17 7 16,-2 3-7-16,19-20 7 0,0 0-7 0,-16 19 8 16,0 2-8-16,16-21 15 0,0 0-15 15,-14 20 15-15,0 4-15 0,14-24 14 16,0 0-14-16,-12 29 15 0,0 4-15 0,12-33 4 0,0 0-4 0,-11 29 4 15,4 3-4-15,7-32 32 0,0 0-32 16,-3 35 33-16,1-1-33 0,2-34 3 0,0 0-3 0,0 33 4 16,2-4-4-16,-2-29 9 0,0 0-9 0,5 29 10 15,4-2-10-15,-9-27 9 0,0 0-9 0,12 26 9 16,6 0-9-16,-18-26 3 0,0 0-3 0,20 24 4 16,5-2-4-16,-25-22 12 0,0 0-12 0,24 24 12 0,4-5-12 15,-28-19-2-15,0 0 2 0,26 17-1 0,2-3 1 16,-28-14-2-16,0 0 2 0,30 8-1 0,-1-3 1 15,-29-5-2-15,0 0 2 0,32 0-1 0,1-7 1 16,-33 7-5-16,0 0 5 0,36-10-5 0,3-7 5 0,-39 17-1 16,0 0 1-16,40-17 0 0,2-7 0 0,-42 24 0 15,0 0 0-15,40-22 0 0,0-2 0 0,-11 3 0 16,-4 0 0-16,-6 8 1 0,-2 3-1 0,-6 3 23 16,-4-4-23-16,0 6 24 0,-2 2-24 0,-5 3 37 15,0 0-37-15,0-5 38 0,0-2-38 0,0 7 37 16,0 0-37-16,0-9 38 0,0-1-38 0,0 10 34 15,0 0-34-15,0-14 34 0,0-5-34 0,0 19 15 16,0 0-15-16,-7-24 15 0,0-3-15 0,7 27 2 16,0 0-2-16,-10-31 3 0,-3-5-3 0,13 36 0 0,0 0 0 0,-14-34 0 15,-1 1 0-15,15 33-15 0,0 0 15 16,-19-32-14-16,-4 3 14 0,23 29-69 0,0 0 69 16,-26-28-69-16,-6 4 69 0,32 24-166 0,0 0 166 0,-29-17-166 15,-4 4 166-15,33 13-266 0,0 0 266 0,-42-6-266 16,-7 10 266-16,-41-9-888 15</inkml:trace>
  <inkml:trace contextRef="#ctx0" brushRef="#br0" timeOffset="-186623.043">24350 13700 718 0,'0'0'0'0,"0"0"0"16,-6 5 0-16,6-5 146 0,4-5-146 0,-4 5 147 0,3-4-147 16,-3 4 90-16,0 0-90 0,0 0 91 0,0 0-91 0,0 0 90 15,0 0-90-15,0 0 91 0,0 0-91 16,0 0 76-16,0 0-76 0,0 0 77 0,0 0-77 0,0 0 60 16,0 0-60-16,0 0 61 0,4-1-61 0,-4 1 42 15,5-4-42-15,-2 3 42 0,1-1-42 0,-4 2 0 16,3-2 0-16,-3 2 1 0,0 0-1 0,0 0-1 15,-3 5 1-15,-1 0 0 0,1 4 0 0,3-9 0 16,0 0 0-16,-17 21 0 0,-11 11 0 0,28-32 0 16,0 0 0-16,-32 34 0 0,-1 6 0 15,33-40 0-15,0 0 0 0,-35 39 0 0,4 4 0 0,31-43 13 0,0 0-13 16,-26 36 13-16,5-5-13 0,21-31 40 16,0 0-40-16,-16 24 41 0,4-5-41 0,12-19 6 0,0 0-6 15,-9 13 7-15,2-2-7 0,7-11 21 0,0 0-21 0,-5 5 21 16,3 0-21-16,2-5 1 0,0 0-1 0,-1 5 1 15,1 0-1-15,0-5 0 0,0 0 0 0,3 7 1 16,2 0-1-16,-5-7 0 0,0 0 0 0,16 7 0 16,8-2 0-16,-24-5-6 0,0 0 6 0,30 2-6 15,8-4 6-15,-38 2-9 0,0 0 9 16,42-2-9-16,4-1 9 0,-46 3-25 0,0 0 25 0,45-2-24 16,4-1 24-16,-49 3-13 0,0 0 13 0,50-2-12 15,2 2 12-15,-52 0-18 0,0 0 18 0,49 2-18 16,-2 1 18-16,-47-3-45 0,0 0 45 0,35 2-44 0,-7 3 44 15,-28-5-77-15,0 0 77 0,23 5-77 16,-6-2 77-16,-17-3-166 0,0 0 166 0,12 2-165 16,-7-2 165-16,-5 0-144 0,0 0 144 0,-5-7-144 0,-7-6 144 15,-5-8-575-15</inkml:trace>
  <inkml:trace contextRef="#ctx0" brushRef="#br0" timeOffset="-186274.835">24564 13734 841 0,'0'0'0'0,"3"5"0"0,4 6 0 0,-7-11 121 0,0 0-121 0,7 3 121 16,-5 0-121-16,-2-3 90 0,0 0-90 16,3 0 91-16,1-3-91 0,-4 3 44 0,0 0-44 0,0 0 45 15,3-2-45-15,-3 2 11 0,0 0-11 0,0 0 11 16,2 7-11-16,-2-7 58 0,0 0-58 0,0 12 58 15,2 4-58-15,-2-16 73 0,0 0-73 0,0 22 74 16,-2 5-74-16,2-27 48 0,0 0-48 0,-2 38 49 16,1 8-49-16,1-46 26 0,0 0-26 0,-2 53 26 15,0 6-26-15,2-59 19 0,0 0-19 0,-2 66 20 16,1 8-20-16,1-74 4 0,0 0-4 0,-2 96 4 16,0 15-4-16,2-111 3 0,0 0-3 0,-7 96 3 15,2-5-3-15,5-91-13 0,0 0 13 0,-5 74-12 16,0-14 12-16,5-60-70 0,0 0 70 0,-4 37-69 0,2-20 69 15,2-17-162-15,0 0 162 0,-1 11-162 0,1-18 162 16,0 7-142-16,0 0 142 0,1-28-142 0,5-18 142 16,1-27-706-16</inkml:trace>
  <inkml:trace contextRef="#ctx0" brushRef="#br0" timeOffset="-185110.424">24816 9170 483 0,'0'0'0'0,"6"2"0"0,4 2 0 0,-10-4 110 0,0 0-110 16,5 3 110-16,2-1-110 0,-7-2 105 0,0 0-105 16,5 5 105-16,2 3-105 0,2 1 99 0,3-2-99 15,4 1 99-15,3-4-99 0,-19-4 60 0,0 0-60 0,30 3 60 16,10-3-60-16,-40 0 60 0,0 0-60 0,43-2 60 15,10-3-60-15,-53 5 62 0,0 0-62 16,47-3 62-16,3 3-62 0,-50 0 46 0,0 0-46 0,44 0 46 16,-6 0-46-16,-38 0 32 0,0 0-32 0,33 3 32 15,-3 2-32-15,-6-1 3 0,-3-1-3 0,-9 1 4 16,-5-4-4-16,-7 0 4 0,0 0-4 0,6 5 4 16,-3 2-4-16,-3-7 2 0,0 0-2 0,4 12 3 15,1 7-3-15,-5-19 0 0,0 0 0 0,3 25 0 16,1 10 0-16,-4-35 1 0,0 0-1 0,0 34 1 15,-4 7-1-15,4-41-2 0,0 0 2 0,-2 48-1 0,-1 7 1 16,3-2-5-16,0 0 5 0,0-15-5 16,0-11 5-16,0-27-15 0,0 0 15 0,-3 60-14 15,1 14 14-15,2 13-9 0,5 9 9 0,-5-7-8 0,-3-8 8 0,3-81-25 16,0 0 25-16,-4 104-24 0,1 14 24 16,1-18-2-16,2-3 2 0,-2-13-2 0,-1-5 2 0,4 3 0 15,3 4 0-15,-2-9 0 0,-2-3 0 0,0-74 2 16,0 0-2-16,0 104 2 0,0 21-2 0,0-19 7 15,0-4-7-15,-2-10 7 0,0-8-7 16,2-2 23-16,4-5-23 0,-4 0 24 0,-2-3-24 0,2-74 12 16,0 0-12-16,2 101 13 0,-1 16-13 0,3-16 5 0,1-9-5 15,-5 1 5-15,0-9-5 0,0-84 22 16,0 0-22-16,2 113 23 0,1 10-23 0,-3-123 31 0,0 0-31 16,4 134 31-16,1 8-31 0,-5-142 28 0,0 0-28 15,3 139 28-15,-1 1-28 0,-2-140 33 16,0 0-33-16,0 132 34 0,-3-2-34 0,3-130 22 0,0 0-22 0,-2 120 22 31,-2-5-22-31,4-23 18 0,0-16-18 0,-1-27 18 16,-6 18-18-16,7-27 0 0,-2 8 0 0,-3 3 0 0,5-51 0 0,0 0 0 0,-4 62 0 15,3 6 0-15,1-20 5 0,3-10-5 0,-1-12 5 16,-2-13-5-16,0-13 12 0,0 0-12 0,2 33 13 16,1 10-13-16,-3-43 0 0,0 0 0 15,0 44 0-15,2 2 0 0,-2-46 0 0,0 0 0 0,0 38 0 16,0-5 0-16,0-33-1 0,0 0 1 0,-2 27-1 15,-1-5 1-15,3-22 0 0,0 0 0 0,-6 18 0 16,-1-8 0-16,7-10-17 0,0 0 17 0,-17-7-17 16,-7-14 17-16,3-6-61 0,-2-11 61 0,4-3-61 15,1-5 61-15,18 46-160 0,0 0 160 0,-19-67-159 0,-5-17 159 16,-20-67-1032-16</inkml:trace>
  <inkml:trace contextRef="#ctx0" brushRef="#br0" timeOffset="-184030.108">25560 11809 964 0,'0'0'0'0,"0"0"-113"15,0 0 113-15,0 0-112 0,-5-7 112 0,5 7-31 16,0 0 31-16,0 0-31 0,-3-2 31 0,3 2-7 16,0 0 7-16,0 0-6 0,0 0 6 0,0 0-31 15,0 0 31-15,0 0-31 0,0 0 31 0,0 0 1 16,0 0-1-16,0 0 2 0,0 0-2 0,0 0 10 16,0 0-10-16,0 0 10 0,0 0-10 0,0 0 40 0,0 0-40 15,0 0 40-15,0 0-40 0,0 0 36 0,0 0-36 16,0 0 37-16,0 0-37 0,0 0 55 0,0 0-55 15,3 0 56-15,2 0-56 0,-5 0 55 0,0 0-55 0,14 0 55 16,4 0-55-16,-18 0 72 0,0 0-72 0,22-3 73 16,8-1-73-16,-30 4 49 0,0 0-49 15,31-5 49-15,6-2-49 0,-37 7 33 0,0 0-33 16,36-7 34-16,1-1-34 0,-37 8 9 0,0 0-9 0,33-5 9 16,-2 1-9-16,-31 4 6 0,0 0-6 0,25 0 6 15,-8 0-6-15,-17 0-2 0,0 0 2 0,14 0-1 16,-5-3 1-16,-9 3-59 0,0 0 59 0,7 0-59 15,-2-2 59-15,-5 2-153 0,0 0 153 0,-5 2-153 16,-6 5 153-16,-4-2-586 0</inkml:trace>
  <inkml:trace contextRef="#ctx0" brushRef="#br0" timeOffset="-183796.007">25498 11958 718 0,'0'0'0'0,"10"-4"0"0,6-3 0 0,-16 7 90 16,0 0-90-16,12-1 91 0,2 2-91 0,-14-1 67 16,0 0-67-16,17-1 68 0,4-3-68 0,4-1 35 15,1 2-35-15,-12-1 35 0,-6 4-35 0,3-3 3 16,1 1-3-16,-2 0 4 0,-1 2-4 0,5 0 1 16,5-1-1-16,-5 1 1 0,-2 0-1 0,4 0-11 15,1-2 11-15,1 0-10 0,-1 2 10 0,-17 0-64 0,0 0 64 16,21-7-63-16,4-1 63 0,-25 8-82 15,0 0 82-15,22-12-81 0,3-7 81 0,22-12-522 0</inkml:trace>
  <inkml:trace contextRef="#ctx0" brushRef="#br0" timeOffset="-183510.179">25912 11678 695 0,'0'0'0'0,"5"9"0"16,2 6 0-16,-7-15 133 0,0 0-133 0,0 0 134 15,0 0-134-15,0 0 103 0,0 0-103 0,-3-1 103 16,-1-4-103-16,4 5 69 0,0 0-69 0,-3-2 70 16,1-2-70-16,2 4 50 0,0 0-50 0,0 0 51 15,-3-3-51-15,3 3 48 0,0 0-48 0,0 0 48 16,0 0-48-16,0 0 42 0,0 0-42 0,1 7 42 0,3 1-42 16,-4-8 41-16,0 0-41 0,10 21 42 15,4 10-42-15,-14-31 4 0,0 0-4 0,14 36 5 0,4 5-5 16,-18-41 19-16,0 0-19 0,12 39 20 15,0 1-20-15,-12-40 13 0,0 0-13 0,9 32 14 0,-4-4-14 16,-5-28-33-16,0 0 33 0,2 20-33 0,-2-1 33 16,0-19-187-16,0 0 187 0,-23 3-186 0,-17-6 186 0,-23 3-874 15</inkml:trace>
  <inkml:trace contextRef="#ctx0" brushRef="#br0" timeOffset="-113440.911">27473 9725 326 0,'0'0'0'16,"5"0"0"-16,4 0 0 15,0 2 65-15,1 0-65 0,1-4 66 0,-6 2-1 0,-2-2-65 0,1 2 65 0,-2 0-65 16,-2 0 56-16,3 0-56 0,-3 0 57 0,0 0-57 15,0 0 66-15,0 0-66 0,0 0 66 0,0 0-66 0,0 0 63 16,0 0-63-16,0 0 64 16,0 0-64-16,0 0 64 0,-2-3-64 0,1 0 64 0,1-1-64 0,-4 1 47 15,-3-2-47-15,-2-1 48 0,1 1-48 0,8 5 32 16,0 0-32-16,-19-7 33 0,-9-3-33 0,28 10 33 16,0 0-33-16,-26-8 33 0,-4-1-33 0,30 9 21 15,0 0-21-15,-31-7 21 0,-3 0-21 0,34 7 46 16,0 0-46-16,-27-3 47 0,0 1-47 0,27 2 24 15,0 0-24-15,-24 0 25 0,1 0-25 0,23 0 28 0,0 0-28 16,-20 2 28-16,-1 5-28 0,1 0 22 31,1 3-22-31,9-5 23 0,5 0-23 0,-4 0 4 16,-24 57 16-16,33-62-20 0,-14 33 15 0,0 3-15 0,14-36 23 0,0 0-23 16,-12 42 24-16,0 8-24 0,12-50 7 15,0 0-7-15,-11 43 7 0,2 1-7 0,9-44 34 0,0 0-34 0,-5 47 35 16,2-3-35-16,4-3 10 0,6-3-10 15,-1-11 10-15,1-6-10 0,5 1 30 0,3-6-30 0,-1 1 30 16,2-2-30-16,-16-15 5 0,0 0-5 0,30 16 6 16,10-1-6-16,-40-15 5 0,0 0-5 0,42 12 5 15,6-3-5-15,-48-9 3 0,0 0-3 0,47 6 3 16,2-2-3-16,-49-4-3 0,0 0 3 0,35 0-3 16,-9 0 3-16,-26 0-44 0,0 0 44 0,19 0-44 15,-5 0 44-15,-14 0-184 0,0 0 184 0,-5 0-183 16,-16-4 183-16,-3 4-954 0</inkml:trace>
  <inkml:trace contextRef="#ctx0" brushRef="#br0" timeOffset="-111943.475">27903 9931 505 0,'0'0'0'0,"-8"5"0"0,-4 2 0 0,12-7 79 16,0 0-79-16,-4 3 79 0,4-3-79 0,0 0 60 0,0 0-60 15,0 0 60-15,0 0-60 0,0 0 36 0,0 0-36 16,0 0 36-16,5 0-36 0,-5 0 53 0,0 0-53 16,4-3 53-16,-1 3-53 0,-3 0 69 0,0 0-69 15,5-3 69-15,1-1-69 0,-6 4 69 0,0 0-69 0,8-2 70 16,5-4-70-16,-13 6 61 0,0 0-61 0,14-6 61 15,3 0-61-15,-17 6 30 0,0 0-30 0,19-6 30 16,4 0-30-16,-23 6 27 0,0 0-27 0,24-6 27 16,4 0-27-16,-28 6 8 0,0 0-8 0,26-4 8 15,-1 1-8-15,-25 3 1 0,0 0-1 0,22-4 2 16,1 3-2-16,-23 1-1 0,0 0 1 0,16 0-1 16,-4-4 1-16,-12 4-52 0,0 0 52 0,8 0-51 15,-2 0 51-15,-6 0-90 0,0 0 90 0,-9 7-90 16,-8 5 90-16,-10 7-824 0</inkml:trace>
  <inkml:trace contextRef="#ctx0" brushRef="#br0" timeOffset="-111742.546">27877 10089 1009 0,'4'0'0'0,"-4"0"-46"16,0 0 46-16,21 10-46 0,12 7 46 0,-7-7-1 15,2 1 1-15,-4-5 0 0,-3-2 0 0,-21-4-15 16,0 0 15-16,26 2-15 0,4-2 15 0,-30 0-56 16,0 0 56-16,28-2-55 0,1-2 55 0,-29 4-113 0,0 0 113 15,26-5-113-15,-1 0 113 0,25-5-324 0</inkml:trace>
  <inkml:trace contextRef="#ctx0" brushRef="#br0" timeOffset="-111006.617">29017 8766 348 0,'0'0'0'0,"-11"4"0"0,-5-3 0 0,16-1 9 15,0 0-9-15,-10 2 10 0,3-2-10 0,7 0 2 16,0 0-2-16,-9 0 2 0,1 0-2 0,8 0 23 15,0 0-23-15,-13 2 24 0,0 1-24 0,13-3 22 16,0 0-22-16,-16 4 22 0,-2-3-22 0,18-1 33 16,0 0-33-16,-15 4 33 0,-1 2-33 0,16-6 21 15,0 0-21-15,-12 4 21 0,1-1-21 0,11-3 29 16,0 0-29-16,-8 5 29 0,1 2-29 0,7-7 20 0,0 0-20 16,-9 17 20-16,-1 7-20 0,10-24 35 0,0 0-35 15,-6 23 36-15,3 1-36 0,3-24 36 0,0 0-36 16,-2 31 36-16,2 6-36 0,0-37 33 0,0 0-33 15,0 43 33-15,2 7-33 0,-2-50 33 0,0 0-33 16,-2 60 33-16,0 7-33 0,2-67 13 0,0 0-13 0,-1 104 14 16,-3 28-14-16,4-132 31 0,0 0-31 0,-2 144 31 15,1 19-31-15,1-163 10 0,0 0-10 0,-6 157 11 16,-1 4-11-16,7-161 47 0,0 0-47 0,-1 161 47 16,2 0-47-16,-1-161 49 0,0 0-49 0,0 166 50 15,2 4-50-15,-2-170 36 0,0 0-36 0,4 156 37 16,1-9-37-16,-5-147 63 0,0 0-63 0,7 132 63 15,2-12-63-15,-9-120 56 0,0 0-56 0,10 106 56 16,4-15-56-16,-14-91 51 0,0 0-51 0,14 84 51 0,0-9-51 16,-14-75 55-16,0 0-55 0,14 69 56 15,0-7-56-15,-14-62 32 0,0 0-32 0,8 44 33 0,-1-13-33 0,0-4 25 16,0-11-25-16,-3-4 26 0,-4-10-26 0,2 3 9 16,-2 0-9-16,0-3 10 0,1 1-10 0,-1 0 10 15,2 1-10-15,-2-1 11 16,2-3-11-16,-2 0-1 0,3 4 1 0,-3-4-1 0,0 0 1 15,0 0-10-15,0 0 10 0,2-11-10 0,0-6 10 0,-2 17-74 16,0 0 74-16,10-37-74 0,8-17 74 0,-18 54-112 16,0 0 112-16,21-65-111 0,5-15 111 0,21-66-1062 15</inkml:trace>
  <inkml:trace contextRef="#ctx0" brushRef="#br0" timeOffset="-110321.272">29463 8699 684 0,'0'0'0'0,"0"0"0"0,3-8 0 0,-3 8 65 16,0 0-65-16,2-4 65 0,0-1-65 0,-2 5 43 15,0 0-43-15,3-5 43 0,2 0-43 0,-5 5 33 16,0 0-33-16,9-5 33 0,1-2-33 0,-10 7 2 16,0 0-2-16,13-4 2 0,1 1-2 0,-14 3 20 15,0 0-20-15,12 0 20 0,-2 2-20 0,-10-2 33 0,0 0-33 16,11 5 33-16,-1 3-33 0,-10-8 35 16,0 0-35-16,7 12 36 0,-2 7-36 0,-5-19 38 0,0 0-38 15,2 23 39-15,-4 6-39 0,2-29 25 0,0 0-25 0,-1 24 26 16,-3-2-26-16,4-22 10 15,0 0-10-15,-3 17 10 0,-3 2-10 0,6-19 6 0,0 0-6 16,-3 12 6-16,1 0-6 0,2-12 3 0,0 0-3 0,7 15 3 16,5-3-3-16,-12-12 0 0,0 0 0 0,18 9 0 15,4 1 0-15,1-5-4 0,3-1 4 16,-5-1-3-16,-3 6 3 0,-18-9-15 0,0 0 15 0,20 12-14 16,5 7 14-16,-25-19-4 0,0 0 4 0,21 24-4 15,-2-2 4-15,-19-22 5 0,0 0-5 0,17 25 5 16,-1 6-5-16,-16-31 56 0,0 0-56 0,10 24 56 15,-1 2-56-15,-9-26 69 0,0 0-69 16,2 29 69-16,-6 4-69 0,-3-4 70 0,-1 0-70 0,4-10 71 16,2-14-71-16,-1 2 38 0,1-4-38 0,-13 9 39 0,-12 0-39 15,27-12 0-15,0 0 0 0,-24 12 0 0,-2-3 0 16,26-9-39-16,0 0 39 0,-28 0-38 0,0-5 38 16,28 5-94-16,0 0 94 0,-21-12-93 0,6-7 93 15,15 19-132-15,0 0 132 0,-9-24-131 0,5-7 131 0,-8-27-823 16</inkml:trace>
  <inkml:trace contextRef="#ctx0" brushRef="#br0" timeOffset="-109685.356">29083 10411 505 0,'0'0'0'0,"5"-4"0"0,2-3 0 0,-7 7 34 16,0 0-34-16,4-3 35 0,-1 1-35 0,-3 2 24 15,0 0-24-15,0 0 25 0,0 0-25 0,0 0 15 16,0 0-15-16,0 0 16 0,0 0-16 0,0 0 41 16,0 0-41-16,0 0 41 0,0 0-41 0,0 0 53 0,0 0-53 15,3 0 53-15,4 0-53 0,-7 0 65 0,0 0-65 16,14 0 65-16,7-3-65 0,-21 3 87 0,0 0-87 15,32-2 87-15,8 0-87 0,-40 2 52 0,0 0-52 0,40 0 53 16,2 0-53-16,-42 0 36 0,0 0-36 16,41 0 36-16,3 2-36 0,-44-2 5 15,0 0-5-15,40 0 5 0,-3 0-5 0,-37 0 1 0,0 0-1 0,29 0 2 16,-3 2-2-16,-26-2-17 0,0 0 17 16,20 0-16-16,-7 0 16 0,-13 0-86 0,0 0 86 0,9 0-86 15,-4 0 86-15,-5 0-104 0,0 0 104 0,0 0-104 16,0 0 104-16,0 0-607 0</inkml:trace>
  <inkml:trace contextRef="#ctx0" brushRef="#br0" timeOffset="-109294.702">29877 10176 953 0,'0'0'0'0,"-3"-3"0"0,-4-3 0 0,7 6 105 15,2-3-105-15,-2 3 105 0,3-2-105 0,-3 2 42 16,3 0-42-16,-3 0 42 0,4 2-42 0,-4-2 9 16,0 0-9-16,0 0 9 0,3 0-9 0,-3 0 6 0,4 2-6 15,-4-2 7-15,0 0-7 0,0 0 40 16,0 0-40-16,0 0 41 0,0 0-41 0,0 0 19 0,0 5-19 15,0-5 20-15,0 0-20 0,0 0 21 0,0 2-21 0,0 1 21 16,0 4-21-16,0-2 40 0,-2 5-40 0,-1 7 40 16,-1 7-40-16,4-24 2 0,0 0-2 0,-3 38 3 15,-2 7-3-15,5-45 33 0,0 0-33 0,-6 46 34 16,3 2-34-16,1-7-1 0,0-5 1 0,2-9 0 16,2-6 0-16,0-2-20 0,0-6 20 15,1-1-20-15,1-5 20 0,-1 2-89 0,-1-2 89 0,1-2-88 16,1 2 88-16,-4-7-144 0,0 0 144 0,10-12-144 15,4-9 144-15,10-10-719 0</inkml:trace>
  <inkml:trace contextRef="#ctx0" brushRef="#br0" timeOffset="-108956.505">30111 10104 1199 0,'0'0'0'0,"-4"0"0"0,-1 0 0 0,5 0 137 16,0 0-137-16,0 0 137 0,3 3-137 15,-3-3 83-15,0 0-83 0,0 0 84 0,6 2-84 0,-6-2 42 16,0 0-42-16,0 0 43 0,5 0-43 0,-5 0 0 0,0 0 0 16,0 0 0-16,3 0 0 0,-3 0 10 15,0 0-10-15,0 0 10 0,0 0-10 0,0 0 34 0,0 0-34 16,0 0 34-16,0 4-34 0,0-4 5 15,0 0-5-15,2 18 5 0,0 10-5 0,-2-28 18 0,0 0-18 0,2 39 19 16,1 16-19-16,-3-55 0 0,0 0 0 0,2 60 0 16,1 10 0-16,-3-70-51 0,0 0 51 15,2 64-51-15,2 2 51 0,-4-66-135 0,0 0 135 16,7 55-135-16,1-3 135 0,-8-52-202 0,0 0 202 0,7 43-202 16,2-13 202-16,7 44-703 0</inkml:trace>
  <inkml:trace contextRef="#ctx0" brushRef="#br0" timeOffset="-108367.954">29348 11839 718 0,'0'0'0'0,"5"-5"0"15,2 0 0-15,-7 5 113 0,0 0-113 0,5-3 113 16,-1 1-113-16,-4 2 89 0,0 0-89 0,0 0 89 16,1-5-89-16,-1 5 70 0,0 0-70 0,0 0 70 15,0 0-70-15,0 0 54 0,0 0-54 0,0 0 55 16,0 0-55-16,0 0 43 0,0 0-43 0,4-2 44 0,1-1-44 16,-5 3 29-16,0 0-29 0,14-7 29 0,7-3-29 15,-21 10 26-15,0 0-26 0,31-12 26 0,11 0-26 16,-42 12 3-16,0 0-3 0,47-12 4 15,7 0-4-15,-54 12 0 0,0 0 0 0,51-11 0 0,1 3 0 16,-52 8-46-16,0 0 46 0,45-9-46 0,-5 2 46 0,-40 7-118 16,0 0 118-16,32-5-117 0,-10 2 117 15,-22 3-131-15,0 0 131 0,19-5-131 0,-5 3 131 0,19-3-647 16</inkml:trace>
  <inkml:trace contextRef="#ctx0" brushRef="#br0" timeOffset="-107513.518">30431 11466 707 0,'0'0'0'0,"-5"0"0"15,-4-3 0-15,9 3 140 0,0 0-140 0,0 0 140 16,7-4-140-16,-7 4 82 0,0 0-82 0,4-2 83 16,1 2-83-16,-5 0 60 0,0 0-60 0,3-1 60 15,-1-1-60-15,-2 2 35 0,0 0-35 0,-5-7 36 0,-4 2-36 16,9 5 38-16,0 0-38 0,-14-7 38 0,-5 2-38 0,19 5 38 15,0 0-38-15,-19-9 39 0,-2 3-39 0,21 6 9 16,0 0-9-16,-23-12 10 0,-3 0-10 16,26 12 7-16,0 0-7 0,-26-11 7 0,0 3-7 0,26 8 23 15,0 0-23-15,-33-7 24 0,-4 5-24 16,37 2 2-16,0 0-2 0,-33 0 2 0,0 0-2 0,33 0 20 16,0 0-20-16,-29 12 20 0,1 7-20 0,28-19 32 15,0 0-32-15,-21 33 33 0,7 6-33 0,14-39 5 16,0 0-5-16,-5 39 5 0,8 4-5 0,-3-43 18 0,0 0-18 15,14 40 19-15,9-1-19 0,-23-39 8 0,0 0-8 16,29 34 9-16,8-5-9 0,-37-29 15 0,0 0-15 16,36 19 16-16,5-8-16 0,-41-11 23 0,0 0-23 0,33 1 24 15,-4-4-24-15,-29 3 13 0,0 0-13 0,28-10 14 16,-2-4-14-16,-26 14 28 0,0 0-28 0,25-19 28 16,-4-2-28-16,-21 21 2 0,0 0-2 15,17-22 2-15,-3-2-2 0,-14 24 7 0,0 0-7 0,10-19 7 16,-1 4-7-16,-9 15 3 0,0 0-3 0,5-12 4 15,-1 5-4-15,-4 7 5 0,0 0-5 0,2-7 6 16,-1 4-6-16,-1 3 0 0,0 0 0 0,0-4 1 16,0 3-1-16,0 1-2 0,0 0 2 0,0 0-2 15,0-4 2-15,0 4-20 0,0 0 20 0,0 0-20 16,0 0 20-16,0 0-40 0,0 0 40 0,0 0-39 16,0 0 39-16,0 0-7 0,0 0 7 0,0 0-6 0,0 0 6 15,0 0-13-15,0 0 13 0,0 0-12 0,0 0 12 16,0 0-17-16,0 0 17 0,0 0-16 0,0 0 16 15,0 0-3-15,0 0 3 0,0 0-3 0,0 0 3 16,0 0-3-16,0 0 3 0,2 4-2 16,0 1 2-16,-2-5-5 0,0 0 5 0,5 19-5 0,4 8 5 0,-9-27-3 15,0 0 3-15,12 39-2 0,4 11 2 16,-16-50-5-16,0 0 5 0,15 53-5 0,1 0 5 0,-16-53-3 16,0 0 3-16,12 48-3 0,-1-1 3 0,-11-47-2 15,0 0 2-15,5 39-1 0,-5-5 1 0,0-34-1 16,0 0 1-16,-16 33-1 0,-10-4 1 0,0-9-61 15,-4-4 61-15,8-4-61 0,1-9 61 0,-2-4-208 0,2-6 208 16,-7-12-208-16,-3-9 208 0,31 28-162 0,0 0 162 16,-9-42-162-16,14-18 162 0,-8-43-533 0</inkml:trace>
  <inkml:trace contextRef="#ctx0" brushRef="#br0" timeOffset="-106293.257">30438 8718 326 0,'0'0'0'0,"4"0"0"0,3 2 0 0,-7-2 65 16,0 0-65-16,3 0 66 16,-1-2-66-16,-2 2 76 0,0 0-76 0,0 0 77 0,2-3-77 15,-2 3 81-15,0 0-81 0,0 0 81 0,0-5-81 0,0 5 67 16,0 0-67-16,0 0 67 0,0 0-67 0,0 0 77 16,0 0-77-16,0 0 77 0,0 0-77 0,0 0 56 15,0 0-56-15,5 0 56 0,5-2-56 0,-10 2 46 16,0 0-46-16,19 0 47 0,8-2-47 0,-27 2 54 15,0 0-54-15,33 2 54 0,7 1-54 0,-40-3 21 16,0 0-21-16,36 4 21 0,1-1-21 0,-37-3 13 16,0 0-13-16,33 5 13 0,0 2-13 0,-33-7 28 15,0 0-28-15,30 2 28 0,-2 1-28 0,-28-3 5 0,0 0-5 16,24 4 5-16,-3 1-5 0,-21-5 9 0,0 0-9 16,23 7 10-16,-3 1-10 0,-20-8 3 0,0 0-3 0,20 11 4 15,-5 1-4-15,-15-12 0 0,0 0 0 0,18 11 1 16,-1 5-1-16,-17-16 1 0,0 0-1 0,14 14 2 15,-3-1-2-15,-11-13 1 0,0 0-1 0,8 16 2 16,-1 1-2-16,-7-17 1 0,0 0-1 16,5 19 1-16,1 5-1 0,-6-24 1 0,0 0-1 0,1 24 1 15,-1 3-1-15,0-27 0 0,0 0 0 0,0 36 1 16,0 5-1-16,0-41 6 0,0 0-6 0,2 48 7 16,0 0-7-16,-2-48 3 0,0 0-3 0,7 60 4 15,3 7-4-15,-10-67 6 0,0 0-6 0,16 103 6 16,7 25-6-16,-6-18 22 0,-1-4-22 0,-6-10 23 0,-1-5-23 15,-6-2 2-15,-4-9-2 0,1 1 2 0,-2-2-2 16,2-79 13-16,0 0-13 0,-9 108 13 0,-5 20-13 16,14-128 9-16,0 0-9 0,-12 146 9 0,-2 11-9 15,14-157 8-15,0 0-8 0,-5 146 9 0,5-9-9 16,0-137 38-16,0 0-38 0,5 130 39 0,7-12-39 0,-3-25 35 16,1-16-35-16,-1-22 36 0,0-16-36 15,-9-39 44-15,0 0-44 0,14 57 44 0,2 6-44 0,-16-63 41 16,0 0-41-16,13 58 41 0,0 1-41 0,-5-15 27 15,-1-10-27-15,-3-15 27 0,-4-15-27 0,0 4 18 16,-2 1-18-16,0-2 18 0,2 1-18 0,2 1 27 16,0 1-27-16,-2-5 27 0,-2-1-27 0,2-4 20 15,-3 1-20-15,3 4 20 0,0 1-20 0,1 0 10 16,1 3-10-16,0-6 10 0,-2 1-10 0,0-4 18 16,0 5-18-16,0-5 18 0,0 0-18 0,-4 0 1 0,1-3-1 15,-4-4 1-15,-2-5-1 0,9 12-35 16,0 0 35-16,-21-28-34 0,-8-13 34 0,29 41-76 0,0 0 76 0,-37-49-75 15,-5-8 75-15,-36-53-1442 0</inkml:trace>
  <inkml:trace contextRef="#ctx0" brushRef="#br0" timeOffset="-101853.994">4367 16007 1211 0,'0'0'0'0,"-3"9"0"0,-2 6 0 0,5-15 138 0,0 0-138 0,-16 9 138 16,-7-2-138-16,23-7 62 0,0 0-62 16,-24 8 62-16,-6 4-62 0,30-12 0 0,0 0 0 15,-34 19 0-15,0 7 0 0,34-26-17 0,0 0 17 0,-34 31-16 16,-5 5 16-16,39-36 0 15,0 0 0-15,-29 39 0 0,-1 2 0 16,30-41 8-16,0 0-8 0,-28 48 9 0,6 5-9 0,22-53 11 0,0 0-11 16,-27 76 11-16,3 16-11 0,24-92 10 0,0 0-10 0,-14 93 11 15,7 6-11-15,7-99 1 0,0 0-1 0,4 118 1 16,8 14-1-16,-12-132 3 0,0 0-3 0,22 146 3 16,5 11-3-16,-27-157 2 0,0 0-2 0,29 158 2 0,4 1-2 15,-33-159 4-15,0 0-4 0,33 149 5 0,-3-8-5 16,-30-141 6-16,0 0-6 0,26 111 7 0,-5-22-7 15,-21-89 14-15,0 0-14 0,21 76 15 0,0-18-15 16,-21-58 8-16,0 0-8 0,10 41 8 0,-1-19-8 0,-9-22-9 16,0 0 9-16,7 18-8 0,-7-13 8 15,0-5-80-15,0 0 80 0,-9-4-80 0,-6-9 80 16,15 13-203-16,0 0 203 0,-23-26-202 0,-7-14 202 0,-24-25-741 16</inkml:trace>
  <inkml:trace contextRef="#ctx0" brushRef="#br0" timeOffset="-101597.334">3707 17433 852 0,'4'5'0'0,"-4"-5"133"16,0 0-133-16,3 2 134 0,6-1-134 0,-9-1 116 0,0 0-116 0,12-1 116 15,6-4-116-15,-18 5 102 0,0 0-102 0,22-4 102 16,8-1-102-16,-2 2 73 0,1-3-73 0,-3 3 73 15,1 0-73-15,-27 3 33 0,0 0-33 0,29-6 34 16,4-2-34-16,-1-1 12 0,1-1-12 16,-7 1 12-16,2 3-12 0,-28 6-2 0,0 0 2 0,29-6-2 15,10 1 2-15,-39 5-94 0,0 0 94 0,34-3-94 16,5 1 94-16,-39 2-217 0,0 0 217 0,35 4-216 16,1 4 216-16,34 4-762 0</inkml:trace>
  <inkml:trace contextRef="#ctx0" brushRef="#br0" timeOffset="-101116.293">4860 16503 1311 0,'-5'3'0'0,"5"-3"126"0,0 0-126 16,-12 7 127-16,-9 5-127 0,21-12 87 0,0 0-87 16,-24 12 87-16,1 3-87 0,23-15 22 0,0 0-22 0,-29 14 22 15,-1 0-22-15,30-14-33 0,0 0 33 0,-33 12-33 16,1-2 33-16,32-10-22 0,0 0 22 0,-33 12-22 15,-2 2 22-15,35-14 0 0,0 0 0 0,-29 15 0 16,-1 0 0-16,30-15 27 0,0 0-27 0,-29 23 27 16,-1 2-27-16,6 1 3 0,3 0-3 0,7-12 3 15,5-8-3-15,9-6 9 0,0 0-9 0,-12 30 10 16,3 9-10-16,9-39 8 0,0 0-8 0,-3 51 9 16,3 13-9-16,0-64 3 0,0 0-3 0,5 63 3 15,11 6-3-15,1 3 0 0,4 5 0 0,3-11 1 0,2-2-1 16,-26-64-3-16,0 0 3 0,39 68-3 0,4 3 3 15,-43-71-14-15,0 0 14 0,51 60-13 0,3-7 13 16,-7-12-51-16,-5-10 51 0,-13-14-51 16,-11-14 51-16,3 4-162 0,-4-2 162 0,-3-7-162 15,-2-4 162-15,-12 6-213 0,0 0 213 0,16-19-212 0,1-12 212 16,18-19-556-16</inkml:trace>
  <inkml:trace contextRef="#ctx0" brushRef="#br0" timeOffset="-100777.252">4695 16852 1054 0,'0'3'0'0,"0"-3"160"0,0 0-160 0,3 12 161 16,-3 9-161-16,0-21 92 0,0 0-92 0,2 12 93 15,-2-5-93-15,0-7 45 0,0 0-45 0,7 5 46 16,2-3-46-16,-9-2 15 0,0 0-15 0,17 3 15 16,8 1-15-16,1 1 9 0,0 2-9 0,-2 5 9 15,2 1-9-15,-26-13 40 0,0 0-40 0,30 29 40 16,8 13-40-16,-38-42 18 0,0 0-18 0,39 44 19 16,-1 6-19-16,-38-50 6 0,0 0-6 0,45 51 6 15,2 2-6-15,-47-53 1 0,0 0-1 0,56 60 2 16,0 7-2-16,-56-67-45 0,0 0 45 0,38 41-45 0,-17-17 45 15,-21-24-180-15,0 0 180 0,21 7-179 16,-4-16 179-16,-17 9-167 0,0 0 167 0,4-29-167 0,-13-20 167 16,1-30-685-16</inkml:trace>
  <inkml:trace contextRef="#ctx0" brushRef="#br0" timeOffset="-100497.051">5050 16749 1177 0,'0'0'0'0,"2"5"190"0,5 4-190 15,-7-2 191-15,2-2-191 0,-4 0 110 0,-7 0-110 0,2-1 111 16,2-1-111-16,-4 4 42 0,-3 0-42 16,-5 10 42-16,-8 9-42 0,25-26-9 0,0 0 9 0,-22 39-9 15,-3 11 9-15,25-50-19 0,0 0 19 0,-20 58-18 16,-1 7 18-16,7-5-10 0,-2 0 10 15,4-5-10-15,1-6 10 0,11-49-35 0,0 0 35 0,-7 69-34 16,6 12 34-16,1-81-40 0,0 0 40 0,-4 51-40 16,8-17 40-16,-4-34-202 0,0 0 202 0,8 17-201 15,10-17 201-15,11 17-817 0</inkml:trace>
  <inkml:trace contextRef="#ctx0" brushRef="#br0" timeOffset="-100153.94">4982 16491 1491 0,'0'0'0'0,"0"0"162"16,0 0-162-16,9 20 162 0,9 14-162 0,-18-34 75 15,0 0-75-15,17 33 76 0,0 1-76 0,-17-34 26 16,0 0-26-16,27 38 26 0,6 1-26 0,-33-39-7 16,0 0 7-16,33 45-7 0,5 1 7 0,-8 0 0 0,-1-1 0 15,-3-4 0-15,-5-2 0 0,-21-39 12 0,0 0-12 16,18 48 12-16,3 4-12 0,-21-52 27 0,0 0-27 16,8 49 27-16,-2 3-27 0,-3-6 0 0,-3-1 0 15,-3-11 0-15,-3-7 0 0,6-27-51 0,0 0 51 16,-17 47-50-16,-16 7 50 0,33-54-62 0,0 0 62 0,-38 64-61 15,-10 8 61-15,48-72-153 0,0 0 153 0,-26 46-153 16,9-15 153-16,-25 46-1066 0</inkml:trace>
  <inkml:trace contextRef="#ctx0" brushRef="#br0" timeOffset="-99700.06">5608 17174 1121 0,'0'0'0'0,"0"0"156"0,0 0-156 0,12 2 157 15,12 1-157-15,-24-3 78 0,0 0-78 0,27 0 79 16,7-3-79-16,-34 3 42 0,0 0-42 15,34-7 42-15,4-3-42 0,-38 10-2 0,0 0 2 16,38-12-2-16,6-4 2 0,-44 16-7 0,0 0 7 0,42-10-7 16,-4 1 7-16,-38 9-4 0,0 0 4 0,36-3-3 15,-1 1 3-15,-35 2-13 0,0 0 13 0,30 2-12 16,-9 3 12-16,-21-5-89 0,0 0 89 0,14 5-88 16,-2 0 88-16,-12-5-176 0,0 0 176 0,5 4-175 15,-1-1 175-15,8 4-719 0</inkml:trace>
  <inkml:trace contextRef="#ctx0" brushRef="#br0" timeOffset="-99449.714">5676 17337 1390 0,'0'0'0'0,"12"5"157"15,9 2-157-15,-4 3 157 0,4 4-157 16,-21-14 125-16,0 0-125 0,23 8 126 0,5-2-126 0,-2-3 22 16,-5-3-22-16,0-3 23 0,0-4-23 0,-21 7-64 15,0 0 64-15,22-11-63 0,4-2 63 0,-26 13-134 0,0 0 134 16,30-17-134-16,7-4 134 0,-37 21-166 0,0 0 166 16,22-21-165-16,-1-1 165 0,24-21-855 0</inkml:trace>
  <inkml:trace contextRef="#ctx0" brushRef="#br0" timeOffset="-98051.27">6583 16941 718 0,'0'0'0'16,"0"0"51"-16,0 0-51 0,0 0 52 0,-8-20-52 16,8 20 53-16,0 0-53 0,-9-9 53 0,2 0-53 0,7 9 45 15,0 0-45-15,-5-6 46 16,0-1-46-16,5 7 61 0,0 0-61 0,-7-9 61 0,3-1-61 15,4 10 61-15,0 0-61 0,2-14 61 0,7-5-61 0,-9 19 69 16,0 0-69-16,14-24 70 0,6-5-70 0,-20 29 43 16,0 0-43-16,27-29 44 0,6 0-44 0,-33 29 0 15,0 0 0-15,33-24 1 0,-4 5-1 0,-29 19-1 16,0 0 1-16,28-10 0 0,0 8 0 0,-28 2 0 16,0 0 0-16,23 9 0 0,-4 8 0 0,-19-17 8 0,0 0-8 15,14 29 8-15,-2 9-8 0,-12-38 34 0,0 0-34 16,2 49 34-16,-4 10-34 0,2-59 47 0,0 0-47 15,-9 60 47-15,1 3-47 0,8-63 35 0,0 0-35 0,-11 50 35 16,2-8-35-16,9-42 26 0,0 0-26 16,-5 33 26-16,0-9-26 0,5-24 0 0,0 0 0 15,-7 19 0-15,5-7 0 0,2-12-20 0,0 0 20 16,-3 10-19-16,3-3 19 0,0-7-35 0,0 0 35 0,3 3-34 16,3-4 34-16,-6 1-21 0,0 0 21 0,12-2-21 15,2-3 21-15,-14 5-37 0,0 0 37 0,21-4-36 16,3 3 36-16,-24 1-13 0,0 0 13 0,26 0-12 15,4 3 12-15,-30-3-13 0,0 0 13 0,29 7-12 16,1 3 12-16,-30-10-1 0,0 0 1 0,26 12-1 16,-5 4 1-16,-21-16 3 0,0 0-3 0,17 19 4 15,-10 1-4-15,-7-20 9 0,0 0-9 0,-3 31 10 16,-9 8-10-16,12-39 1 0,0 0-1 0,-21 38 1 0,-12 3-1 16,33-41-4-16,0 0 4 0,-30 34-3 15,-1-3 3-15,31-31-135 0,0 0 135 0,-37 16-134 0,2-11 134 16,35-5-186-16,0 0 186 0,-26-21-186 0,5-22 186 15,-29-20-564-15</inkml:trace>
  <inkml:trace contextRef="#ctx0" brushRef="#br0" timeOffset="-97633.094">7552 16485 1121 0,'-2'-3'0'0,"-10"0"100"0,-9-3-100 0,13 13 101 16,-1 5-101-16,9-12 32 0,0 0-32 0,-9 12 33 15,0 4-33-15,9-16 3 0,0 0-3 0,-21 20 4 16,-5 4-4-16,26-24-1 0,0 0 1 0,-24 26 0 15,-2 1 0-15,26-27 21 0,0 0-21 0,-28 33 21 16,-2 5-21-16,8-6 50 0,-3 1-50 0,11-11 50 16,2-7-50-16,3 3 41 0,1-3-41 0,-1 12 42 15,-3 9-42-15,12-36 29 0,0 0-29 0,-9 43 29 16,0 5-29-16,9-48 34 0,0 0-34 0,-3 53 35 16,3 7-35-16,0-5 0 0,3-4 0 0,3 6 1 15,2-1-1-15,-8-56-1 0,0 0 1 0,18 88-1 0,6 21 1 16,-24-109-15-16,0 0 15 0,35 91-15 0,10-5 15 0,-45-86-41 15,0 0 41-15,56 70-41 0,15-13 41 0,-71-57-132 16,0 0 132-16,65 36-132 0,3-17 132 16,-68-19-155-16,0 0 155 0,68 0-155 0,3-19 155 0,65 0-695 15</inkml:trace>
  <inkml:trace contextRef="#ctx0" brushRef="#br0" timeOffset="-97232.137">7657 17013 1054 0,'5'4'0'0,"-5"-4"154"0,0 0-154 0,-5 10 155 16,-13 3-155-16,18-13 131 0,0 0-131 0,-9 9 131 15,2-4-131-15,7-5 53 0,0 0-53 0,-5 4 53 16,2-3-53-16,3-1 3 0,0 0-3 0,-5 2 4 16,1-2-4-16,4 0 1 0,0 0-1 0,0 0 1 15,-3 0-1-15,3 0-2 0,0 0 2 0,0 0-2 0,0 0 2 16,0 0 0-16,0 0 0 0,3 3 0 0,2 3 0 16,-5-6-1-16,0 0 1 0,12 10 0 0,6 5 0 15,-18-15 0-15,0 0 0 0,24 19 0 0,9 5 0 16,-33-24 0-16,0 0 0 0,39 26 1 15,-1 3-1-15,-38-29 0 0,0 0 0 0,44 33 0 0,1 4 0 16,-45-37-30-16,0 0 30 0,43 38-30 0,-1 1 30 0,-42-39-75 16,0 0 75-16,35 35-75 0,-5-6 75 0,-30-29-165 15,0 0 165-15,24 22-164 0,-5-7 164 16,-19-15-166-16,0 0 166 0,21-1-166 0,4-13 166 0,16-1-548 16</inkml:trace>
  <inkml:trace contextRef="#ctx0" brushRef="#br0" timeOffset="-96947.602">7864 16804 1121 0,'0'0'0'0,"0"0"184"0,0 0-184 16,-11 14 185-16,-2 8-185 0,13-22 129 0,0 0-129 0,-13 15 129 15,5 1-129-15,-1-2 67 0,0-2-67 0,-8 10 68 16,-1 5-68-16,18-27-1 0,0 0 1 0,-21 38 0 16,-3 10 0-16,1-4 0 0,4 1 0 0,5-7 0 15,2-4 0-15,-2 0-14 0,5 0 14 0,2 6-13 16,-1 1 13-16,8-41-46 0,0 0 46 0,-9 48-45 16,-3 3 45-16,12-51-88 0,0 0 88 0,-5 43-88 0,-4-7 88 15,9-36-191-15,0 0 191 0,-4 29-191 0,4-6 191 16,-5 28-797-16</inkml:trace>
  <inkml:trace contextRef="#ctx0" brushRef="#br0" timeOffset="-96392.083">7775 16475 1166 0,'0'0'0'0,"0"0"66"0,0 0-66 0,11-14 66 15,8-8-66-15,-19 22 15 0,0 0-15 0,22-26 15 16,3-6-15-16,-25 32 0 0,0 0 0 0,26-27 0 15,3-1 0-15,-29 28-49 0,0 0 49 0,25-20-48 16,1 4 48-16,-26 16 2 0,0 0-2 16,21-10 2-16,-7 6-2 0,-14 4 60 0,0 0-60 0,15 7 60 15,-1 9-60-15,-5 1 57 0,-2 5-57 0,-2-8 58 16,-1-6-58-16,-2 6 69 0,-2 0-69 0,0 1 70 0,0 2-70 16,0-17 55-16,0 0-55 0,-2 26 55 15,2 7-55-15,0-33 40 0,0 0-40 0,-4 27 40 16,4-3-40-16,0-24 28 0,0 0-28 0,-5 24 28 15,-2-2-28-15,7-22 24 0,0 0-24 0,-5 21 25 16,-4-4-25-16,9-17 23 0,0 0-23 0,-7 14 24 0,2-4-24 0,5-10 15 16,0 0-15-16,-5 10 16 0,1 0-16 0,4-10 5 15,0 0-5-15,0 11 5 0,-3-8-5 16,3-3 8-16,0 0-8 0,3 7 9 0,6 0-9 0,-9-7 0 16,0 0 0-16,14 8 1 0,5 3-1 0,-19-11 0 15,0 0 0-15,26 12 1 0,9 0-1 0,-35-12-48 16,0 0 48-16,37 13-47 0,1 1 47 0,-38-14-73 0,0 0 73 15,44 14-73-15,-3 1 73 0,-41-15-177 0,0 0 177 16,42 12-177-16,2 0 177 0,-44-12-203 0,0 0 203 16,38 7-203-16,-5-5 203 0,40 6-647 15</inkml:trace>
  <inkml:trace contextRef="#ctx0" brushRef="#br0" timeOffset="-96014.976">8331 17277 875 0,'2'-5'0'16,"-2"5"79"-16,0 0-79 0,3-7 80 0,0-3-80 0,-3 10 66 15,0 0-66-15,6-5 67 0,-3-1-67 0,-3 6 58 16,0 0-58-16,5-3 58 0,8 0-58 0,-13 3 46 16,0 0-46-16,17-4 47 0,4 2-47 0,-21 2 5 15,0 0-5-15,30-1 6 0,-1-3-6 0,-29 4 13 16,0 0-13-16,33 0 14 0,6 0-14 0,-39 0 0 0,0 0 0 15,38 0 0-15,2 2 0 0,-40-2-52 0,0 0 52 16,42-2-51-16,3 1 51 0,-45 1-180 16,0 0 180-16,47-7-180 0,0-4 180 0,44-6-609 15</inkml:trace>
  <inkml:trace contextRef="#ctx0" brushRef="#br0" timeOffset="-95680.225">9049 16845 1278 0,'0'0'0'0,"-4"2"117"0,-5 1-117 0,4 1 117 15,5 1-117-15,-3-2 89 0,3 1-89 0,0-4 89 16,0 3-89-16,0-3 12 0,0 0-12 0,0 0 13 0,0 0-13 15,0 0 0-15,0 4 0 0,0-4 0 0,0 3 0 0,0 0 15 16,0 3-15-16,0 2 16 0,-4 2-16 16,4-10 7-16,0 0-7 0,4 31 8 0,-4 16-8 0,0-47 5 15,0 0-5-15,3 48 5 0,2 5-5 16,-1-7-10-16,-2-2 10 0,1-8-10 0,-3-8 10 0,4 1-76 16,-4 0 76-16,1-5-75 0,3-3 75 0,-4-21-168 15,0 0 168-15,5 25-168 0,2 3 168 16,-7-28-144-16,0 0 144 0,12 13-144 0,-1-9 144 0,13 13-636 15</inkml:trace>
  <inkml:trace contextRef="#ctx0" brushRef="#br0" timeOffset="-95306.837">9024 16407 1513 0,'0'0'0'0,"0"0"0"16,0-7 0-16,0 7 97 0,4-2-97 0,-4 2 98 16,5 0-98-16,2 2 17 0,-2 0-17 0,-1-1 17 15,1 1-17-15,-5-2 0 0,0 0 0 0,12 7 0 0,9 3 0 16,-21-10-29-16,0 0 29 0,26 27-29 0,9 11 29 15,-35-38-6-15,0 0 6 0,36 48-5 0,3 10 5 0,-10-3 3 16,1 0-3-16,-4-4 4 0,-2-3-4 0,-24-48 1 16,0 0-1-16,18 79 1 0,-1 21-1 15,-8-23 4-15,-5-9-4 0,-4-22 5 0,-4-16-5 0,-1 6 0 16,-4-2 0-16,0-2 0 0,2 1 0 0,7-33-49 16,0 0 49-16,-14 41-48 0,2 4 48 0,12-45-140 15,0 0 140-15,-8 39-139 0,1-1 139 16,7-38-136-16,0 0 136 0,-6 22-135 0,3-10 135 0,-6 22-690 15</inkml:trace>
  <inkml:trace contextRef="#ctx0" brushRef="#br0" timeOffset="-94883.607">9792 17071 1188 0,'0'0'0'0,"0"0"147"0,0 0-147 0,0 0 147 0,-5 2-147 16,5-2 90-16,0 0-90 0,0 0 91 0,0 0-91 16,0 0 67-16,0 0-67 0,0 0 68 15,0 0-68-15,0 0 46 0,0 0-46 0,0 0 47 0,0 0-47 0,0 0 34 16,0 0-34-16,0 0 35 0,5 2-35 16,-5-2 34-16,0 0-34 0,7 1 35 0,4 1-35 0,-11-2 33 15,0 0-33-15,16 2 33 0,-3 0-33 0,-13-2 13 16,0 0-13-16,21 1 14 0,4 3-14 0,-25-4 13 15,0 0-13-15,26 5 13 0,3 3-13 0,-29-8-4 16,0 0 4-16,30 7-3 0,-4 2 3 0,-26-9-89 16,0 0 89-16,28 8-88 0,2 1 88 0,27 8-1391 0</inkml:trace>
  <inkml:trace contextRef="#ctx0" brushRef="#br0" timeOffset="-93579.507">10684 16845 337 0,'0'0'0'0,"0"0"0"0,0 0 0 0,0 0 0 0,0 0 0 0,0 0 34 16,0 0-34-16,0 0 35 0,0 0-35 0,0 0 77 15,0 0-77-15,0 0 77 0,0 0-77 0,0 0 105 16,0 0-105-16,0 0 106 0,0 0-106 0,0 0 142 16,0 0-142-16,0 0 142 0,0 0-142 0,0 0 114 15,0 0-114-15,0 0 115 0,0 0-115 0,0 0 88 16,0 0-88-16,0 0 89 0,0 0-89 0,0 0 68 0,0 0-68 16,0 0 69-16,0 0-69 0,0 0 54 0,0 0-54 15,0 0 55-15,0 0-55 0,0 0 33 0,0 0-33 0,0 0 33 16,-14 31-33-16,14-31 33 0,0 0-33 15,-5 41 34-15,-5 16-34 0,10-57 3 0,0 0-3 0,-5 61 3 16,-1 11-3-16,6-72 15 0,0 0-15 0,-3 72 16 16,3 5-16-16,0-77 33 0,0 0-33 0,-4 74 33 15,4 0-33-15,0-74 0 0,0 0 0 0,0 46 0 16,4-17 0-16,-4-29-120 0,0 0 120 0,5 19-119 16,6-14 119-16,-11-5-238 0,0 0 238 0,13-15-238 15,1-21 238-15,14-16-802 0</inkml:trace>
  <inkml:trace contextRef="#ctx0" brushRef="#br0" timeOffset="-93252.379">11035 16873 1188 0,'-4'0'0'0,"4"0"186"0,0 0-186 0,0 0 186 0,0 0-186 0,0 0 105 16,0 0-105-16,0 0 105 0,0 0-105 0,0 0 74 16,0 0-74-16,0 0 74 0,0 0-74 0,0 0 15 15,0 0-15-15,0 0 16 0,0 0-16 0,0 0 18 0,0 0-18 16,-3 5 19-16,-3 3-19 0,6-8 25 0,0 0-25 0,-7 28 26 16,0 11-26-16,7-39 12 0,0 0-12 15,-3 52 13-15,-4 9-13 0,7-61 1 0,0 0-1 16,-2 67 2-16,-1 5-2 0,3-72 5 0,0 0-5 15,-5 89 6-15,1 12-6 0,4-101-6 0,0 0 6 0,-7 75-5 16,5-13 5-16,2-62-91 0,0 0 91 16,-3 38-90-16,3-23 90 0,0-15-177 0,0 0 177 0,7-17-176 15,10-29 176-15,6-17-1045 0</inkml:trace>
  <inkml:trace contextRef="#ctx0" brushRef="#br0" timeOffset="-92876.444">11679 16611 1177 0,'-3'0'0'0,"3"0"112"15,0 0-112-15,-4 3 112 0,2 0-112 0,2-3 32 16,0 0-32-16,0 0 33 0,-3 4-33 15,3-4 16-15,0 0-16 0,-9 1 17 0,-3 3-17 0,12-4 13 16,0 0-13-16,-24 10 14 0,-8 6-14 0,32-16 36 16,0 0-36-16,-29 17 37 0,-4 3-37 0,33-20 36 15,0 0-36-15,-34 26 37 0,3 5-37 0,1-4 51 16,6 1-51-16,7-11 51 0,8-7-51 0,-3 2 42 16,3-2-42-16,-3 16 43 0,0 10-43 0,12-36 18 0,0 0-18 15,-9 46 19-15,4 13-19 0,1-6 13 0,8 1-13 16,-4 0 14-16,5-3-14 0,-5-51-8 0,0 0 8 15,16 80-7-15,5 22 7 0,-21-102-46 0,0 0 46 16,29 85-46-16,6-4 46 0,-35-81-101 0,0 0 101 0,42 60-100 16,5-14 100-16,-47-46-234 0,0 0 234 0,54 19-233 15,7-24 233-15,50 18-743 0</inkml:trace>
  <inkml:trace contextRef="#ctx0" brushRef="#br0" timeOffset="-92501.122">11737 16927 1379 0,'0'0'0'15,"0"6"156"-15,-2 2-156 0,2-1 156 0,-4-2-156 0,4-5 96 16,-3 2-96-16,3-2 96 15,0 0-96-15,0 0 49 0,0-5-49 0,0 5 49 0,3-4-49 0,-3 4 5 16,0 0-5-16,0 0 5 0,0 0-5 0,0 0 43 16,-5-1-43-16,5 1 44 0,0 0-44 0,0 0 30 15,0 0-30-15,0 0 30 0,0 0-30 0,0 0 9 16,0 0-9-16,2 3 9 0,5 2-9 0,-7-5 7 16,0 0-7-16,17 17 7 0,8 9-7 0,-25-26 0 0,0 0 0 15,35 34 0-15,6 11 0 0,-41-45-20 0,0 0 20 16,47 44-19-16,4 4 19 0,-8-1-63 0,-1-3 63 15,-10-11-62-15,-5-9 62 0,-27-24-65 0,0 0 65 0,27 29-65 16,-3 0 65-16,-24-29-98 0,0 0 98 0,21 22-98 16,-4-6 98-16,-17-16-168 0,0 0 168 15,21 0-168-15,5-14 168 0,18 0-906 0</inkml:trace>
  <inkml:trace contextRef="#ctx0" brushRef="#br0" timeOffset="-92198.707">12143 16818 1379 0,'0'3'0'16,"0"2"167"-16,0 4-167 0,0-4 167 0,0 0-167 15,0-5 110-15,-6 0-110 0,6 0 110 0,-3 2-110 0,3-2 64 16,0 0-64-16,-4 2 64 0,-4-1-64 0,8-1 4 15,0 0-4-15,-25 11 4 0,-10 2-4 0,35-13 9 16,0 0-9-16,-38 23 9 0,0 6-9 0,38-29-4 16,0 0 4-16,-39 41-4 0,1 10 4 0,38-51-45 15,0 0 45-15,-33 52-45 16,7 1 45-16,0-5-66 0,5-5 66 0,9-14-66 0,3-12 66 0,0-2-114 16,4-3 114-16,1 2-113 0,4-2 113 0,0-12-188 15,0 0 188-15,11 5-187 0,13-5 187 0,13 5-835 16</inkml:trace>
  <inkml:trace contextRef="#ctx0" brushRef="#br0" timeOffset="-91839.713">12585 17023 785 0,'0'0'0'0,"0"0"75"0,0 0-75 0,0 0 76 0,0 0-76 0,0 0 73 16,0 0-73-16,0 0 73 0,0 0-73 0,0 0 63 15,0 0-63-15,0 0 64 0,7 2-64 16,-7-2 44-16,0 0-44 0,5 2 44 0,7 1-44 16,-12-3 5-16,0 0-5 0,18 4 6 0,3 1-6 0,-21-5 0 15,0 0 0-15,33 3 0 0,10-1 0 0,-43-2-87 16,0 0 87-16,46-5-86 0,6-7 86 0,-52 12-155 16,0 0 155-16,52-19-155 15,6-7 155-15,48-18-520 0</inkml:trace>
  <inkml:trace contextRef="#ctx0" brushRef="#br0" timeOffset="-91291.395">13233 16907 1244 0,'0'0'0'0,"0"0"113"0,0 0-113 0,0 0 114 16,9-2-114-16,-9 2 29 0,0 0-29 0,2-2 29 15,5 1-29-15,-7 1 12 0,0 0-12 0,3-2 12 16,2-1-12-16,-5 3 12 0,0 0-12 0,4-2 12 16,-3-2-12-16,-1 4 0 0,0 0 0 0,4-1 0 0,1-1 0 15,-5 2 2-15,0 0-2 0,7 0 2 0,2 2-2 16,-9-2-2-16,0 0 2 0,7 1-2 0,2 3 2 0,-9-4-7 15,0 0 7-15,10 5-7 0,0 0 7 0,-10-5-1 16,0 0 1-16,9 9-1 0,0-1 1 0,-9-8-1 16,0 0 1-16,5 14-1 0,-1 1 1 0,-4-15-3 15,0 0 3-15,-7 28-3 0,-6 6 3 16,13-34-19-16,0 0 19 0,-14 34-18 0,-1 1 18 0,15-35-3 16,0 0 3-16,-14 29-3 0,-2-4 3 0,16-25 17 15,0 0-17-15,-10 21 17 0,-2-4-17 0,12-17 51 16,0 0-51-16,-9 14 52 0,2-6-52 0,7-8 36 15,0 0-36-15,-5 7 36 0,1-2-36 0,4-5 18 16,0 0-18-16,-2 6 18 0,2-3-18 0,0-3 2 0,0 0-2 16,0 5 2-16,6-1-2 0,-6-4 2 0,0 0-2 15,12 6 2-15,5 1-2 0,-17-7 5 0,0 0-5 0,25 7 5 16,4 0-5-16,-3-2-2 0,4 0 2 16,-9 0-2-16,-2-1 2 0,2-1-77 0,-2 1 77 0,-7-3-76 15,-3 1 76-15,5 0-196 0,-2-2 196 0,0-2-196 16,6 0 196-16,-18 2-161 0,0 0 161 0,17-12-161 15,-1-8 161-15,19-13-577 0</inkml:trace>
  <inkml:trace contextRef="#ctx0" brushRef="#br0" timeOffset="-90922.39">13327 16427 1177 0,'0'0'0'0,"0"0"129"0,0 0-129 15,4 0 129-15,1 2-129 0,-5-2 64 0,0 0-64 16,7 2 64-16,2-1-64 0,1 1 6 0,6 1-6 15,-1 3 7-15,5 0-7 0,4 6 1 0,-1 4-1 16,1 1 2-16,-3 0-2 0,-21-17 2 0,0 0-2 0,29 34 2 16,3 13-2-16,-32-47 4 0,0 0-4 0,38 56 5 15,7 9-5-15,-45-65 43 0,0 0-43 0,46 93 44 16,6 22-44-16,-19-25 20 0,-5-6-20 0,-9-25 20 16,-10-20-20-16,-9-39 12 0,0 0-12 0,-5 60 13 15,-8 8-13-15,13-68-31 0,0 0 31 16,-17 59-31-16,-4-4 31 0,21-55-143 0,0 0 143 0,-17 34-142 15,4-15 142-15,-16 34-953 0</inkml:trace>
  <inkml:trace contextRef="#ctx0" brushRef="#br0" timeOffset="-90474.191">14120 17078 1155 0,'0'0'0'0,"0"0"126"0,0 0-126 0,3 0 126 15,6 2-126-15,-9-2 79 0,0 0-79 0,9 2 80 16,-1-2-80-16,-8 0 51 0,0 0-51 0,18 0 51 16,3 0-51-16,-21 0-6 0,0 0 6 0,26-2-5 15,7 0 5-15,-33 2 5 0,0 0-5 16,38-2 5-16,1-1-5 0,-39 3 33 0,0 0-33 0,41-2 33 15,3-1-33-15,-44 3 1 0,0 0-1 0,42 0 2 16,0 0-2-16,-42 0 0 0,0 0 0 0,36 2 0 16,-4 1 0-16,-32-3-47 0,0 0 47 0,26 3-46 15,-5-1 46-15,-21-2-135 0,0 0 135 0,17 4-134 16,-5 1 134-16,-12-5-163 0,0 0 163 0,9 5-162 16,0-2 162-16,5 6-687 0</inkml:trace>
  <inkml:trace contextRef="#ctx0" brushRef="#br0" timeOffset="-89046.661">15588 16778 931 0,'0'0'0'0,"0"0"113"0,0 0-113 0,0 0 114 16,-5-1-114-16,5 1 60 0,0 0-60 0,0 0 60 15,0 0-60-15,0 0 43 0,0 0-43 0,-3 0 44 16,-6 0-44-16,9 0 37 0,0 0-37 0,-19 1 37 16,-9 3-37-16,-2-1 58 0,-3 2-58 0,12-3 59 15,7 0-59-15,-1 0 39 0,-1-1-39 0,-10 6 39 16,-7 2-39-16,33-9 20 0,0 0-20 0,-39 10 20 16,-4 0-20-16,43-10 6 0,0 0-6 0,-42 10 7 15,0 1-7-15,42-11 24 0,0 0-24 0,-35 10 25 16,6-1-25-16,29-9 29 0,0 0-29 0,-26 8 29 0,3-1-29 15,4 2 36-15,1-3-36 0,10 0 37 16,1-1-37-16,2 2 8 0,-1-1-8 0,1 8 8 0,2 3-8 0,3-17 0 16,0 0 0-16,0 24 1 0,0 5-1 15,0-29-2-15,0 0 2 0,10 29-1 0,6 2 1 0,-16-31-7 16,0 0 7-16,22 28-7 0,10-3 7 0,-32-25-17 16,0 0 17-16,35 19-16 0,6-5 16 0,-41-14-23 15,0 0 23-15,39 5-22 0,4-7 22 0,-43 2-33 16,0 0 33-16,39-10-32 0,-1-7 32 0,-38 17-12 15,0 0 12-15,33-17-12 0,-9-4 12 0,-24 21-20 16,0 0 20-16,23-19-20 0,-5 1 20 0,-6 2-4 0,-4 1 4 16,-1 6-3-16,-1 6 3 0,-3-2 1 15,-1 0-1-15,-2 5 2 0,0 0-2 0,0 0 2 0,0 0-2 16,0 0 2-16,0 0-2 0,0 0 12 0,0 0-12 0,0 0 12 16,0 0-12-16,0 0 0 0,0 0 0 15,0 0 0-15,0 0 0 0,0 0-5 0,0 0 5 0,0 0-4 16,0 0 4-16,0 0-15 0,0 0 15 0,0 0-14 15,0 0 14-15,0 0-17 0,0-6 17 0,0 6-16 16,0-5 16-16,0 5-9 0,0-5 9 0,0 5-9 16,0-5 9-16,3 2-17 0,-3-3 17 0,4 3-16 15,-4 0 16-15,0 3-4 0,2-4 4 0,-2 4-3 16,3-2 3-16,-3 2-1 0,4-3 1 0,-4 3 0 16,1-3 0-16,-1 3 0 0,2-4 0 0,-2 4 0 15,0 0 0-15,0 0 3 0,0 0-3 0,0 0 3 16,0 0-3-16,0 0 0 0,0 0 0 0,0 0 1 15,0 0-1-15,0 0 0 0,0 0 0 0,0 0 1 0,0 0-1 16,0 0 2-16,0 0-2 0,0 0 3 0,0 0-3 0,0 0 5 16,0 0-5-16,0 0 5 0,0 0-5 15,0 0 22-15,0 0-22 0,0 0 22 0,0 0-22 0,0 0 13 16,0 0-13-16,0 0 13 0,0 0-13 0,0 0 10 16,0 0-10-16,0 0 10 0,0 0-10 0,0 0 17 15,0 0-17-15,0 0 17 0,0 0-17 0,0 0 0 16,0 0 0-16,0 0 0 0,0 0 0 0,0 0 0 15,0 0 0-15,2 7 1 0,3 3-1 0,-5-10 0 16,0 0 0-16,10 26 0 0,1 12 0 0,-11-38 2 16,0 0-2-16,12 42 3 0,4 6-3 0,-16-48 29 15,0 0-29-15,8 48 29 0,3 2-29 0,-11-50 35 0,0 0-35 16,7 48 36-16,-7-2-36 0,0-46 49 0,0 0-49 0,0 38 50 16,-7-7-50-16,7-31 29 15,0 0-29-15,-19 27 29 0,-9-6-29 0,28-21-38 0,0 0 38 0,-40 5-37 16,-9-14 37-16,49 9-90 0,0 0 90 0,-56-25-89 15,-5-18 89-15,-57-26-1222 0</inkml:trace>
  <inkml:trace contextRef="#ctx0" brushRef="#br0" timeOffset="-88285.808">16155 17097 1479 0,'0'0'0'0,"0"0"72"0,0 0-72 0,0 0 72 16,7 5-72-16,-7-5-57 0,0 0 57 0,3 2-57 15,-1 0 57-15,-2-2-221 0,0 0 221 0,0 0-220 16,3-7 220-16,-3 0-686 0</inkml:trace>
  <inkml:trace contextRef="#ctx0" brushRef="#br0" timeOffset="-87726.692">16623 16921 841 0,'0'0'0'0,"-3"-2"81"0,-1-3-81 16,4 5 82-16,-3 0-82 0,3 0 54 0,3 0-54 15,-3 0 55-15,0 0-55 0,0 0 61 16,0 0-61-16,0 0 61 0,0 0-61 0,0 0 63 0,0 0-63 15,0 0 63-15,0 0-63 0,0 0 61 0,0 0-61 0,0 0 62 16,4 3-62-16,-1-1 12 0,2 1-12 16,-1 6 13-16,5 5-13 0,-9-14 5 0,0 0-5 0,8 27 5 15,3 11-5 1,-11-38 7-16,0 0-7 0,10 41 7 0,2 5-7 0,-1-7 47 0,1-1-47 16,-7-10 48-16,-1-8-48 0,1-1 70 0,2-4-70 15,-3 1 71-15,1-3-71 0,-2-1 75 0,2 0-75 0,-1-5 75 16,-2-2-75-16,1 1 63 0,1-1-63 0,-3-2 63 15,1-1-63-15,-2-2 43 0,0 0-43 0,9-2 43 16,3-3-43-16,-12 5 21 0,0 0-21 0,21-19 21 16,5-8-21-16,-26 27 1 0,0 0-1 0,35-46 2 0,3-18-2 15,-3-3-93-15,3-8 93 0,4-11-92 0,2-11 92 16,-44 97-179-16,0 0 179 0,87-184-1232 0,-174 368 1232 16</inkml:trace>
  <inkml:trace contextRef="#ctx0" brushRef="#br0" timeOffset="-71459.992">14406 7951 169 0,'0'0'0'0,"-4"0"0"0,-1 0 0 0,5 0 60 16,-4 0-60-16,4 0 60 0,0 0-60 0,0 0 56 16,0 0-56-16,0 0 57 0,0 0-57 0,0 0 46 15,0 0-46-15,0 0 47 0,0 0-47 0,0 0 54 16,0 0-54-16,0 0 55 0,0 0-55 0,0 0 54 15,0 0-54-15,0 0 55 0,0 0-55 0,0 0 49 16,0 0-49-16,0 0 50 0,0 0-50 0,0 0 38 16,0 0-38-16,0 0 38 0,0 0-38 0,0 0 27 15,0 0-27-15,0 0 27 0,0 0-27 0,0 0 25 16,0 0-25-16,0 0 26 0,0 0-26 0,0 0 33 0,0 0-33 0,0 0 33 16,0 0-33-16,0 0 19 0,0 0-19 0,0 0 20 15,0 0-20-15,0 0 18 0,0 0-18 0,0 0 19 16,0 0-19-16,0 0 27 0,0 0-27 0,0 0 27 15,0 0-27-15,0 0 30 0,0 0-30 0,0 0 30 16,0 0-30-16,0 0 21 0,0 0-21 16,0 0 21-16,0 0-21 0,0 0 18 0,0 0-18 0,0 0 18 15,0 0-18-15,0 0 35 0,0 0-35 0,0 0 35 16,0 0-35-16,0 0 5 0,0 0-5 0,0 0 5 16,0 0-5-16,0 0 18 0,0 0-18 0,0 0 19 15,0 0-19-15,0 0 0 0,0 0 0 0,0 0 0 16,0 0 0-16,0 0 0 0,0 0 0 0,0 0 0 15,0 0 0-15,0 0-2 0,2 3 2 0,0 2-1 0,1-1 1 16,1 4 0-16,1-3 0 0,-5 0 0 0,3 1 0 16,-3-1 0-16,0-2 0 0,0 1 1 15,0-1-1-15,2 0 15 0,2-1-15 0,-4 2 15 0,0-1-15 0,0-3 25 16,0 2-25-16,0-2 26 0,0 0-26 16,0 0 21-16,0 0-21 0,0 0 21 0,0 0-21 0,0 0 17 15,0 0-17-15,0 0 17 0,5 0-17 0,2-2 18 16,2 2-18-16,-1-3 18 0,6-4-18 0,-14 7 15 15,0 0-15-15,28-14 15 0,10-12-15 0,-38 26 4 16,0 0-4-16,42-29 5 0,11-5-5 0,-53 34 0 0,0 0 0 16,54-41 0-16,1-5 0 0,-4 1-42 15,-4 1 42-15,-9 6-42 0,1 7 42 0,-39 31-111 16,0 0 111-16,41-39-111 0,6-1 111 0,-47 40-101 0,0 0 101 16,26-46-100-16,-8-2 100 0,27-43-791 0</inkml:trace>
  <inkml:trace contextRef="#ctx0" brushRef="#br0" timeOffset="-46942.577">19341 15740 135 0,'0'0'0'0,"-4"0"0"0,-1 2 0 0,5-2 45 15,0 0-45-15,0 0 46 0,0 0-46 16,0 0 46-16,0 0-46 0,0 0 46 0,0 0-46 0,0 0 65 16,0 0-65-16,0 0 65 15,0 0-65-15,0 0 57 0,0 0-57 0,0 0 58 0,4-2-58 0,-4 2 46 16,0 0-46-16,0 0 46 0,5-3-46 0,-5 3 49 15,0 0-49-15,0 0 49 0,5-4-49 0,-5 4 47 16,0 0-47-16,0 0 48 0,4-1-48 0,-4 1 53 16,0 0-53-16,0 0 54 0,0 0-54 0,0 0 54 0,0 0-54 15,0 0 55-15,0 0-55 0,0 0 50 16,0 0-50-16,0 0 50 0,0 0-50 0,0 0 38 0,0 0-38 16,0 0 38-16,-6 1-38 0,6-1 35 0,0 0-35 15,-8 2 35-15,-4 0-35 0,12-2 14 0,0 0-14 16,-18 2 15-16,-6 1-15 0,24-3 36 0,0 0-36 0,-32 3 37 15,-6 3-37-15,38-6 47 0,0 0-47 16,-31 5 48-16,1-4-48 0,30-1 46 0,0 0-46 0,-28 4 46 16,2 1-46-16,26-5 42 0,0 0-42 0,-23 5 42 15,2 2-42-15,21-7 42 0,0 0-42 0,-19 7 42 16,4-2-42-16,15-5 10 0,0 0-10 0,-14 5 10 16,5-2-10-16,9-3 37 0,0 0-37 0,-10 4 38 15,3-2-38-15,7-2 1 0,0 0-1 0,-4 1 2 16,-3 1-2-16,7-2 13 0,0 0-13 0,-2 2 14 15,-3-1-14-15,5-1 15 0,0 0-15 0,-3 2 16 16,-1 2-16-16,4-4 8 0,0 0-8 0,-3 3 9 0,1-1-9 16,2-2 25-16,0 0-25 0,0 0 26 0,-4 3-26 15,4-3 6-15,0 0-6 0,0 0 6 0,0 0-6 16,0 0 9-16,0 0-9 0,0 0 10 0,-3 4-10 16,0 1 15-16,-3 0-15 0,3 2 16 0,1 1-16 0,-3 3 8 15,3 2-8-15,0-2 8 0,2-3-8 0,-1 2 9 16,-1 2-9-16,2 4 9 0,-4 3-9 0,3 6 3 15,-1 6-3-15,2-5 4 0,0-2-4 0,0-24 6 16,0 0-6-16,0 41 6 0,2 10-6 0,-2 1 3 16,0 1-3-16,0-2 3 0,1 1-3 0,-1-52-1 15,0 0 1-15,4 66 0 0,-2 10 0 0,1 10-34 16,4 8 34-16,-7-19-33 0,0-8 33 0,0-67-2 16,0 0 2-16,2 89-1 15,1 14 1 1,1-18-15-16,-2-7 15 0,-1-12-15 0,1 68-3 0,1-45 18 0,1-12-15 0,1-5 15 0,-1-32-15 15,-3-27 15-15,3 16-9 0,-1 0 9 16,-1 7-8-16,0 4 8 0,-2-40-4 0,0 0 4 0,5 50-3 16,-1 6 3-16,1-6-7 0,-3-2 7 0,1-14-7 15,-1-10 7-15,3 0-1 0,-2-2 1 0,3-6 0 16,-6-4 0-16,3 3-1 0,2 2 1 0,-3-7 0 16,0-4 0-16,0 2 0 0,1 2 0 0,1-3 0 15,-4-3 0-15,1 1-5 0,-1 2 5 0,0-4-5 16,2-1 5-16,-2 1-15 0,2-1 15 0,-2 1-14 15,3-1 14-15,-3 2-15 0,0-3 15 0,0 3-15 16,2-3 15-16,-2 3-17 0,2-2 17 0,-2-2-16 16,2 3 16-16,-2-3-1 0,0 0 1 0,0 0-1 15,0 0 1-15,0 0-1 0,0 0 1 0,0 0-1 0,0 0 1 16,0 0 0-16,0 0 0 0,0 0 0 16,0 0 0-16,0 0 5 0,0 3-5 0,0-3 5 0,0 4-5 15,0-4 4-15,0 0-4 0,0 0 4 16,0 0-4-16,0 0 21 0,0 0-21 0,0 0 21 0,0 3-21 0,0-3 13 15,-2 4-13-15,2-4 14 0,0-4-14 0,0 4 34 16,0 0-34-16,0 0 35 0,0 0-35 0,0 0 0 16,0 0 0-16,0 0 0 0,0 0 0 0,0 0-5 15,0 0 5-15,0 0-4 0,0 0 4 0,0 0-44 16,0 0 44-16,0 0-44 0,5 0 44 0,-5 0-77 0,0 0 77 16,5 2-77-16,4 1 77 0,-9-3-138 15,0 0 138-15,24 2-138 0,8-2 138 0,25 2-990 0</inkml:trace>
  <inkml:trace contextRef="#ctx0" brushRef="#br0" timeOffset="-45248.87">22275 15619 931 0,'0'0'0'0,"0"0"0"0,7-4 0 16,-7 4 68-16,0 0-68 0,0 0 69 0,3-3-69 0,-3 3 61 15,0 0-61-15,0 0 62 0,0 0-62 0,0 0 62 16,0 0-62-16,0 0 62 0,0 0-62 15,0 0 0-15,0 0 0 0,0 0 0 0,0 3 0 0,0-3 15 16,0 0-15-16,0 0 15 0,2 4-15 16,-2-4 9-16,0 0-9 0,3 1 10 0,4 3-10 0,-7-4 4 15,0 0-4-15,18 3 4 0,1 2-4 0,5-3 31 16,6 0-31-16,0-1 31 16,3-1-31-16,-4-1 9 0,-3-1-9 0,2-1 9 0,2-1-9 0,-30 4 2 15,0 0-2-15,38-5 2 0,7-2-2 0,-45 7 6 16,0 0-6-16,49-5 6 0,7 0-6 0,-11-2 2 15,-1 0-2-15,-11 5 3 0,-9 2-3 0,1 0 51 0,-4 2-51 0,-6 0 52 16,-4-2-52-16,1 2 32 0,-2-2-32 16,-4 1 33-16,-3 1-33 0,1 0 24 0,-3-2-24 0,-1 0 25 15,4 1-25-15,-4-1 29 0,2 4-29 0,-2-4 29 16,0 0-29-16,0 0 42 0,3 2-42 0,-3-2 43 16,4 3-43-16,-4-3 8 0,0 0-8 0,0 0 9 15,0 0-9-15,0 0 13 0,1 2-13 0,-1-2 13 16,0 0-13-16,0 0 1 0,0 0-1 0,0 0 2 15,0 3-2-15,0-3 1 0,0 0-1 0,0 5 1 16,4 0-1-16,-4-5 0 0,0 0 0 0,0 16 0 16,3 4 0-16,-3-20-3 0,0 0 3 0,5 31-2 15,2 10 2-15,-1-1-13 0,2 1 13 0,-6-10-12 16,0-9 12-16,0 5-9 0,1-1 9 0,1 14-8 0,1 6 8 16,-5-46-4-16,0 0 4 0,7 58-3 15,0 12 3-15,-7-70-13 0,0 0 13 0,14 93-13 0,3 20 13 16,-17-113-1-16,0 0 1 0,19 115 0 0,4 8 0 15,-23-123-1-15,0 0 1 0,23 122 0 0,-3 3 0 16,-20-125-3-16,0 0 3 0,27 125-3 0,2 0 3 0,-29-125 0 16,0 0 0-16,25 128 1 0,-1 2-1 0,-1-20 8 15,-2-16-8-15,-13-32 8 0,-6-26-8 0,1 15 15 16,-1 2-15-16,0 2 16 0,0 4-16 0,-2-59 26 16,0 0-26-16,0 66 26 0,-2 6-26 0,0-8 12 15,2-6-12-15,-2-31 13 0,2-20-13 0,2 12 10 16,0 2-10-16,-2 4 11 0,0 6-11 0,0-31 10 0,0 0-10 15,0 36 10-15,2 5-10 0,-2-41 8 0,0 0-8 16,3 40 8-16,1-3-8 0,-4-37 15 0,0 0-15 16,3 33 15-16,-1-6-15 0,1-4 14 0,-3-5-14 0,0-6 15 15,0-6-15-15,0 0 9 0,0-2-9 0,0-1 9 16,-3-1-9-16,1 1 9 0,0-1-9 0,1 1 10 16,-3-1-10-16,4-2 15 0,0 0-15 0,-14 7 15 15,-5 3-15-15,19-10 8 0,0 0-8 0,-23 11 8 16,-3 1-8-16,26-12 9 0,0 0-9 0,-33 12 9 15,-9 0-9-15,4 1-26 0,0 1 26 0,6-4-25 16,8-3 25-16,24-7-78 0,0 0 78 0,-59 5-77 16,-16-3 77-16,75-2-177 0,0 0 177 0,-113-17-176 15,-34-12 176-15,-112-18-1078 0</inkml:trace>
  <inkml:trace contextRef="#ctx0" brushRef="#br0" timeOffset="-23017.745">23883 15721 1031 0,'0'0'0'0,"0"0"-273"16,0 0 273-16,3 2-273 0,4 0 273 0,-7-2-97 15,0 0 97-15,5 0-96 0,2 0 96 0,-7 0-3 16,0 0 3-16,5 0-3 0,-1 0 3 0,-4 0 0 16,0 0 0-16,5 0 0 0,-5 2 0 0,0-2 34 0,0 0-34 15,0 0 35-15,0 0-35 0,0 0 47 0,0 0-47 0,0 0 47 16,0 0-47-16,0 0 53 0,0 0-53 15,0 0 53-15,-5 0-53 0,5 0 38 0,0 0-38 0,-4 0 38 16,-6 0-38-16,10 0 35 0,0 0-35 0,-10 0 35 16,-3 0-35-16,13 0 23 0,0 0-23 15,-12 0 24-15,-2 0-24 0,14 0 17 0,0 0-17 0,-19 0 17 16,0 1-17-16,19-1 18 0,0 0-18 0,-28 2 19 16,-3-2-19-16,31 0 24 0,0 0-24 0,-26 2 25 15,-1-1-25-15,27-1 37 0,0 0-37 0,-31 6 38 16,-4-1-38-16,35-5 31 0,0 0-31 0,-26 5 31 15,0 2-31-15,26-7 8 0,0 0-8 16,-19 1 8-16,7 3-8 0,12-4 20 0,0 0-20 0,-11 3 20 16,-1-1-20-16,12-2 8 0,0 0-8 0,-9 2 8 0,2-1-8 15,7-1 9-15,0 0-9 0,-5 2 9 0,0 0-9 16,5-2 15-16,0 0-15 0,-4 1 15 16,3 3-15-16,1-4 8 0,0 0-8 0,0 0 8 0,-4 3-8 15,4-3 33-15,0 0-33 0,0 0 34 0,-2 4-34 16,2-4 45-16,0 0-45 0,-1 3 46 0,1 1-46 0,0-4 34 15,0 0-34-15,0 10 35 16,0 5-35-16,1 1 34 0,5 3-34 0,-5-7 35 0,-1-4-35 0,2 1 33 16,0-1-33-16,0 8 33 0,-2 3-33 0,3 1 32 15,2 4-32-15,-3-9 32 0,-2-4-32 0,0-11 32 16,0 0-32-16,5 27 32 0,2 9-32 0,-7-36 13 16,0 0-13-16,4 43 14 0,-3 5-14 0,5-2 31 15,-1-1-31-15,-2-13 31 0,1-6-31 0,-4-26 5 0,0 0-5 16,7 43 5-16,7 10-5 0,-14-53 10 0,0 0-10 15,17 60 10-15,-1 7-10 0,-16-67 8 0,0 0-8 16,17 80 9-16,2 13-9 0,-19-93 3 0,0 0-3 0,16 87 4 16,-4-1-4-16,-12-86 6 0,0 0-6 0,9 85 6 15,0 1-6-15,-9-86 3 0,0 0-3 16,5 75 3-16,0-6-3 0,-5-69 10 0,0 0-10 16,5 65 11-16,1-3-11 0,-6-62 0 0,0 0 0 0,0 61 0 15,1 1 0-15,-1-62-2 0,0 0 2 0,0 50-1 16,0-11 1-16,0-39-5 0,0 0 5 15,-1 36-5-15,-3-7 5 0,4-29-4 0,0 0 4 0,-3 28-3 16,1-3 3-16,2-25-6 0,0 0 6 0,-4 23-6 16,3-3 6-16,1-20-7 0,0 0 7 0,1 24-7 15,3 2 7-15,-4-26-8 0,0 0 8 0,3 24-7 16,3 0 7-16,-6-24-4 0,0 0 4 0,1 26-3 16,1-1 3-16,-2-25 0 0,0 0 0 0,2 23 1 0,1-3-1 15,-3-20 0-15,0 0 0 0,0 17 0 0,0-3 0 16,0-14 0-16,0 0 0 0,0 14 0 0,0-2 0 0,0-12-5 15,0 0 5-15,0 13-4 0,-3-1 4 16,3-12-8-16,0 0 8 0,0 16-8 0,0-1 8 0,0-15-4 16,0 0 4-16,0 14-3 0,3-2 3 0,-3-12-3 15,0 0 3-15,0 8-2 0,2-1 2 0,-2-7-10 16,0 0 10-16,2 5-10 0,-2 1 10 0,0-6-39 16,0 0 39-16,0 3-38 0,0 0 38 15,0-3-18-15,0 0 18 0,0 4-18 0,0-1 18 0,0-3-21 0,0 0 21 16,2 5-21-16,-1 2 21 0,-1-7-4 0,0 0 4 15,4 9-4-15,3 1 4 0,-7-10-8 16,0 0 8-16,12 16-8 0,0 1 8 0,-12-17 0 0,0 0 0 16,14 18 0-16,4 3 0 0,-3 0 12 0,1-1-12 0,-6-6 12 15,-1-7-12-15,3 3 17 0,-1-1-17 16,-3-3 17-16,-1-2-17 0,-7-4 4 0,0 0-4 0,13 8 5 16,2 4-5-16,-15-12 3 0,0 0-3 0,14 11 4 15,-2 1-4-15,-12-12-7 0,0 0 7 0,18 8-6 16,-4-3 6-16,1-1-75 0,-2-4 75 0,-1-5-74 15,2-6 74-15,-14 11-140 0,0 0 140 0,7-27-139 16,-2-14 139-16,-5 41-132 0,0 0 132 0,-2-50-132 16,-5-8 132-16,-1-50-567 0</inkml:trace>
  <inkml:trace contextRef="#ctx0" brushRef="#br0" timeOffset="-22193.496">24191 15728 774 0,'0'0'0'0,"-5"-3"0"0,-4-2 0 15,9 5-3-15,0 0 0 0,0 0 3 0,0 0-82 0,0 0 82 16,0 0-81-16,2 3 81 0,-2-3-44 0,0 0 44 0,0 0-43 16,3 2 43-16,-3-2 1 0,0 0-1 0,0 0 1 15,0 0-1-15,0 0 66 0,0 0-66 0,0 0 66 0,0 0-66 0,0 0 73 16,0 0-73-16,0 0 73 0,0 3-73 15,0-3 74-15,0 0-74 0,0 0 75 16,-7 5-75-16,7-5 74 0,0 0-74 0,-5 4 74 0,0 1-74 16,5-5 72-16,0 0-72 0,-9 7 72 0,-1 3-72 0,10-10 61 15,0 0-61-15,-13 10 61 0,0 2-61 0,13-12 53 16,0 0-53-16,-14 14 53 0,1-2-53 0,13-12 50 16,0 0-50-16,-12 14 50 0,0-2-50 0,2 0 21 15,-1 0-21-15,6-5 21 0,3-4-21 0,0 0 37 0,1-1-37 16,-3 3 37-16,1 0-37 0,-4 4 42 0,0 1-42 15,3-6 42-15,3-3-42 0,1-1 24 16,0 0-24-16,-4 4 25 0,1 3-25 0,-3 1 29 0,1 4-29 16,2-3 29-16,-1-4-29 0,1 2 32 0,-1 0-32 0,2-4 33 15,2-1-33-15,0 1 19 0,0 1-19 0,0-1 20 16,0 2-20-16,0 4 29 0,-3 3-29 16,3-2 29-16,0 2-29 0,0-12 2 0,0 0-2 15,5 22 3-15,2 6-3 0,-7-28 7 0,0 0-7 0,9 29 8 16,3 3-8-16,-12-32 1 0,0 0-1 0,14 30 1 15,3-1-1-15,-17-29-2 0,0 0 2 0,20 24-1 16,0-2 1-16,-20-22-37 0,0 0 37 0,28 15-37 16,4-3 37-16,-32-12-53 0,0 0 53 15,35 5-52-15,3-5 52 0,-38 0-93 0,0 0 93 0,29-1-93 16,-2-6 93-16,-27 7-104 0,0 0 104 0,21-5-103 16,-8-2 103-16,-13 7-144 0,0 0 144 0,13-4-143 0,-5 1 143 15,-8 3-198-15,0 0 198 0,7-3-197 0,-3 1 197 16,6-3-492-16</inkml:trace>
  <inkml:trace contextRef="#ctx0" brushRef="#br0" timeOffset="-21729.466">24518 16083 639 0,'0'0'0'0,"-8"7"0"0,-4 3 0 0,12-10 77 0,0 0-77 16,0 0 77-16,3 0-77 0,-3 0 43 0,0 0-43 0,4-2 44 16,-1 1-44-16,-3 1 39 0,0 0-39 15,5-2 40-15,-5 0-40 0,0 2 22 0,0 0-22 0,0 0 23 16,4-2-23-16,-4 2 25 0,0 0-25 0,0 0 26 16,0 0-26-16,0 0 33 0,0 0-33 0,0 0 34 15,0 0-34-15,0 0 30 0,0 0-30 0,0 0 30 16,0 0-30-16,0 0 38 0,0 0-38 0,0 0 39 15,0 0-39-15,0 0 55 0,0 0-55 0,0 0 56 16,0 0-56-16,0 0 48 0,0 0-48 0,0 0 49 16,0 4-49-16,0-4 60 0,0 0-60 0,0 3 61 15,0 1-61-15,0-4 62 0,0 0-62 0,0 5 63 16,1 2-63-16,-1-7 46 0,0 0-46 0,4 10 47 16,-1 2-47-16,-3-12 49 0,0 0-49 0,4 14 49 0,-1 1-49 15,-3-15 20-15,0 0-20 0,2 19 20 0,0 1-20 16,-2-20 21-16,0 0-21 0,2 21 21 15,-2 0-21-15,0-21 9 0,0 0-9 0,1 22 9 16,3 0-9-16,-4-22-1 0,0 0 1 0,2 21-1 0,1-1 1 16,-3-20-26-16,0 0 26 0,2 17-25 0,0-1 25 0,-2-16-100 15,0 0 100-15,1 14-99 0,-1-8 99 0,0-6-152 16,0 0 152-16,0 0-152 0,6-12 152 16,-1 0-988-16</inkml:trace>
  <inkml:trace contextRef="#ctx0" brushRef="#br0" timeOffset="-20892.073">24383 16886 527 0,'0'-5'0'0,"0"-2"31"16,-2-3-31-16,2 1 31 0,0 3-31 0,0 2-33 15,0 2 33-15,0 2-33 0,0 0 33 0,0 0-4 16,0 6 4-16,0-3-3 0,0-1 3 0,0 1 6 15,0-1-6-15,0-2 6 0,0 3-6 0,0-3 82 16,0 0-82-16,0 0 82 0,0 0-82 0,0 0 87 0,-2 4-87 16,2-4 87-16,0 3-87 0,0-3 94 15,0 4-94-15,0-4 95 0,-2 1-95 0,-3 1 79 0,2-2-79 0,-1 3 80 16,-1 1-80-16,-2 1 64 0,-2 0-64 0,4-1 65 16,2-1-65-16,-1 0 54 0,1-1-54 0,-3 2 54 15,-1-1-54-15,7-3 44 0,0 0-44 0,-7 5 44 16,-5 2-44-16,12-7 47 0,0 0-47 0,-10 9 48 15,-2 1-48-15,12-10 18 0,0 0-18 0,-16 17 19 16,-2 5-19-16,18-22 38 0,0 0-38 0,-17 24 38 16,0 2-38-16,17-26 6 0,0 0-6 0,-18 26 6 15,3 1-6-15,15-27 28 0,0 0-28 0,-14 24 28 16,1-3-28-16,13-21 36 0,0 0-36 0,-10 17 36 16,3-2-36-16,7-15 12 0,0 0-12 0,-7 14 13 15,2-2-13-15,5-12 22 0,0 0-22 0,-4 10 22 16,-1-1-22-16,5-9 1 0,0 0-1 0,-2 8 1 0,1-1-1 15,1-7 0-15,0 0 0 0,0 7 0 0,0 0 0 16,0-7-2-16,0 0 2 0,3 10-1 0,4 2 1 0,-7-12-12 16,0 0 12-16,14 14-12 0,5-1 12 15,-19-13-24-15,0 0 24 0,25 14-23 0,4 2 23 0,-3-3-3 16,-1-1 3-16,-3-3-3 0,-1-2 3 0,-5 1-3 16,-4 3 3-16,-1-5-3 0,1-2 3 0,-7-2-42 15,2-2 42-15,-4 0-42 0,1 0 42 0,-4 0-86 16,3 0 86-16,1 0-85 0,-1 0 85 0,-3 0-162 15,2-7 162-15,-4 0-161 0,2-2 161 0,0 9-184 0,0 0 184 16,-12-22-183-16,-3-11 183 0,-12-21-590 16</inkml:trace>
  <inkml:trace contextRef="#ctx0" brushRef="#br0" timeOffset="-20350.343">24489 17215 639 0,'0'0'0'0,"0"0"22"0,0 0-22 0,0 0 22 15,-2-7-22-15,2 7 7 0,0 0-7 0,0-3 7 0,2 1-7 16,-2 2 27-16,0 0-27 0,3-1 27 15,1-1-27-15,-4 2 8 0,0 0-8 0,5-2 8 0,0 2-8 16,-5 0 4-16,0 0-4 0,7 0 5 0,-2 0-5 16,-5 0 3-16,0 0-3 0,7 2 4 15,2 0-4-15,-9-2 12 0,0 0-12 0,9 3 12 0,0 0-12 0,-9-3 49 16,0 0-49-16,8 7 49 0,-1 0-49 0,-7-7 49 16,0 0-49-16,5 9 49 0,1-1-49 15,-6-8 60-15,0 0-60 0,3 11 60 0,-3-1-60 0,0-10 51 16,0 0-51-16,0 13 52 0,-7 1-52 0,7-14 50 15,0 0-50-15,-7 17 50 0,0 2-50 0,-5 0 37 16,-2-2-37-16,7-7 38 0,5-4-38 0,2-6 16 16,0 0-16-16,-3 6 17 0,1 0-17 0,-3 0 42 15,0 0-42-15,1-3 43 0,4 0-43 0,0-3 0 0,0 0 0 16,0 0 0-16,0 4 0 0,0-4 0 0,0 0 0 16,0 0 0-16,2 5 0 0,-2-5 1 0,0 0-1 15,5 3 2-15,0 3-2 0,-5-6 3 0,0 0-3 16,11 5 4-16,3 0-4 0,-14-5 22 0,0 0-22 0,9 5 22 15,1 0-22-15,-10-5 2 0,0 0-2 0,12 7 3 16,2 0-3-16,-14-7 0 0,0 0 0 0,12 7 1 16,1 1-1-16,-13-8-19 0,0 0 19 15,8 7-18-15,1 0 18 0,-9-7-91 0,0 0 91 0,5 5-91 16,0-2 91-16,-5-3-145 0,0 0 145 0,6 2-144 16,-3 0 144-16,6 1-708 0</inkml:trace>
  <inkml:trace contextRef="#ctx0" brushRef="#br0" timeOffset="-19615">24518 17818 1323 0,'0'-3'0'0,"0"3"-74"0,0 0 74 0,0-9-74 16,0-4 74-16,0 13-1 0,0 0 1 0,0-7-1 15,-1 2 1-15,-1 1-17 0,0 2 17 0,2 2-17 16,-5-1 17-16,-2 2-24 0,-3 3 24 0,3-2-23 0,1-1 23 15,-2 1 1-15,-3 0-1 0,1-1 2 0,1 1-2 16,-3 0 19-16,0 0-19 0,3-1 20 0,0 1-20 16,-1 1 25-16,-4 1-25 0,3-2 26 15,4-1-26-15,-1 1 22 0,-6-2-22 0,7 0 23 16,5 0-23-16,2 0 40 0,0 0-40 0,-5 0 40 0,-2 2-40 0,7-2 32 16,0 0-32-16,-7 1 32 0,0 1-32 0,7-2 38 15,0 0-38-15,-7 2 38 0,2-2-38 0,5 0 24 16,0 0-24-16,-5 2 25 0,3-1-25 0,2-1 10 15,0 0-10-15,-7 9 10 0,5 5-10 0,2-14 36 16,0 0-36-16,-5 20 36 0,1 7-36 0,4-27 10 16,0 0-10-16,-3 31 10 0,-2 4-10 0,5-35 20 15,0 0-20-15,-4 32 20 0,1 1-20 0,3-33 15 0,0 0-15 16,-2 27 15-16,2-1-15 0,0-26 4 0,0 0-4 16,0 22 5-16,0-3-5 0,0-19 0 0,0 0 0 0,5 17 0 15,-1-3 0-15,3 1-30 0,0 1 30 16,-2-8-30-16,2-3 30 0,-2 0-20 15,2-1 20-15,0-2-19 0,0-2 19 0,0 5-42 0,0 2 42 16,0-2-42-16,0-2 42 0,0 2-56 0,0 0 56 0,0-1-55 16,-2-2 55-16,4-1-104 0,1 1 104 0,2-4-104 15,1-1 104-15,-13 3-134 0,0 0 134 0,17-19-134 16,7-10 134-16,15-19-597 0</inkml:trace>
  <inkml:trace contextRef="#ctx0" brushRef="#br0" timeOffset="-18982.727">24682 17990 1009 0,'0'0'0'0,"0"0"-108"0,0 0 108 0,0 0-107 16,5 0 107-16,-5 0-85 0,0 0 85 15,6 3-84-15,2 0 84 0,-8-3-36 0,0 0 36 16,9 6-36-16,0-1 36 0,-9-5-1 15,0 0 1-15,10 7-1 0,1-1 1 0,-11-6 29 0,0 0-29 0,10 7 29 16,-1 2-29-16,-9-9 35 0,0 0-35 0,7 10 35 16,0 0-35-16,-2 2 52 0,0 0-52 0,-3-3 52 15,0-4-52-15,-2 2 59 32,-2 0-59-32,0 1 59 0,-1 3-59 0,-1 2 56 0,-15 23 51 0,19-36-107 15,-9 17 51-15,-1 4-51 0,10-21 50 0,0 0-50 0,-10 17 50 16,1 0-50-16,9-17 37 0,0 0-37 0,-7 12 37 15,3-1-37-15,4-11 0 0,0 0 0 0,-3 6 0 16,1 0 0-16,2-6-5 0,0 0 5 0,-2 3-5 16,1 0 5-16,1-3-34 0,0 0 34 0,0 0-33 15,0 0 33-15,0 0-12 0,0 0 12 0,0 0-12 16,0 0 12-16,0 4-20 0,1-1 20 0,3 1-20 16,1-1 20-16,-5-3-34 0,0 0 34 0,7 7-33 0,4 0 33 0,-11-7-11 15,0 0 11-15,10 10-10 0,-1 2 10 0,-9-12-13 16,0 0 13-16,8 14-12 0,-1 1 12 0,-7-15-26 15,0 0 26-15,4 16-25 0,-2-1 25 16,-2-15-42-16,0 0 42 0,-11 15-42 0,-6 1 42 16,17-16-55-16,0 0 55 0,-30 3-54 0,-8-6 54 0,38 3-117 15,0 0 117 1,-35-17-116-16,-2-11 116 0,-34-16-330 0</inkml:trace>
  <inkml:trace contextRef="#ctx0" brushRef="#br0" timeOffset="-17915.139">24705 15810 415 0,'0'0'0'0,"0"0"0"16,3-1 0-16,-3 1 12 0,0 0-12 0,0 0 12 15,4-4-12-15,-4 4-68 0,0 0 68 0,0 0-67 16,0 0 67-16,0 0-39 0,0 0 39 0,0 0-38 15,0 0 38-15,0 0 68 0,0 0-68 0,0 0 69 16,0 0-69-16,0 0 81 0,0 0-81 0,0 0 82 16,0 0-82-16,0 0 60 0,0 0-60 0,0 0 60 15,3 0-60-15,-3 0 27 0,0 0-27 0,6 0 27 0,1 2-27 0,-7-2 5 16,0 0-5-16,10 0 6 0,6-2-6 0,-16 2 15 16,0 0-15-16,14-1 16 15,1-1-16-15,-15 2 22 0,0 0-22 0,16-2 22 0,1 2-22 16,-17 0 38-16,0 0-38 0,14 0 38 15,0 2-38-15,-14-2 31 0,0 0-31 0,9 3 31 0,-2 1-31 16,-7-4 49-16,0 0-49 0,7 7 50 0,0 3-50 0,-7-10 53 16,0 0-53-16,7 10 53 0,-2 2-53 0,-1 0 54 15,-1 0-54-15,1-2 55 0,2 1-55 0,-2 1 39 16,3 0-39-16,-4-4 40 0,-1-3-40 0,-2-5 35 16,0 0-35-16,7 21 36 0,2 6-36 0,-9-27 8 0,0 0-8 15,10 38 9-15,1 8-9 0,-11-46 19 0,0 0-19 16,12 53 20-16,2 9-20 0,-14-62 8 0,0 0-8 15,14 69 8-15,2 4-8 0,-16-73 3 0,0 0-3 0,19 103 4 16,5 20-4-16,-24-123 7 0,0 0-7 0,24 115 7 16,4 0-7-16,-28-115 0 0,0 0 0 0,25 120 1 15,1 2-1-15,-5-27 0 0,-2-14 0 0,-5-6 1 16,-5-6-1-16,-9-69 11 0,0 0-11 0,8 82 11 16,-1 9-11-16,2-14 33 0,1-8-33 15,-3-16 34-15,0-14-34 0,-7-39 27 0,0 0-27 0,6 62 27 16,-1 8-27-16,-5-70 40 0,0 0-40 0,2 67 40 15,-2-2-40-15,1-19 1 0,3-13-1 0,-4-15 1 16,-2-14-1-16,-1 4 6 0,-1-1-6 0,-1 17 6 16,-4 12-6-16,9-36 3 0,0 0-3 0,-9 31 4 0,-1 2-4 15,10-33 0-15,0 0 0 0,-11 37 0 16,-2 3 0-16,13-40-1 0,0 0 1 0,-11 29 0 16,2-5 0-16,9-24-26 0,0 0 26 0,-7 17-25 0,2-7 25 15,5-10-54-15,0 0 54 0,-14-3-54 0,-5-14 54 16,19 17-80-16,0 0 80 0,-17-33-80 0,-1-16 80 0,18 49-90 15,0 0 90-15,-21-59-90 0,0-9 90 16,-19-59-839-16</inkml:trace>
  <inkml:trace contextRef="#ctx0" brushRef="#br0" timeOffset="-17468.124">25275 16756 751 0,'0'0'0'0,"0"0"3"0,0 0-3 0,0 0 4 15,0 0-4-15,0 0 2 0,0 0-2 0,0 0 2 0,0 0-2 16,0 0 30-16,0 0-30 0,0 0 30 0,5 0-30 16,-5 0 34-16,0 0-34 0,7 0 35 15,1 2-35-15,-8-2 48 0,0 0-48 0,16 2 48 0,3-1-48 16,-19-1 60-16,0 0-60 0,25 2 60 15,4 0-60-15,-29-2 26 0,0 0-26 0,32 1 26 0,1 1-26 16,-33-2 21-16,0 0-21 0,26 2 21 0,-2 1-21 0,-24-3 4 16,0 0-4-16,18 4 5 0,-4-3-5 0,-14-1-17 15,0 0 17-15,10 2-17 0,-5-2 17 0,-5 0-142 16,0 0 142-16,6 0-142 0,-5-2 142 0,-1 2-150 16,0 0 150-16,-5-5-150 0,-7-5 150 0,-6-5-347 15</inkml:trace>
  <inkml:trace contextRef="#ctx0" brushRef="#br0" timeOffset="-17218.22">25323 17106 998 0,'0'0'0'0,"0"0"81"0,0 0-81 0,20 0 82 16,13 0-82-16,-33 0 39 0,0 0-39 0,36-4 40 16,6-1-40-16,-42 5-6 0,0 0 6 0,44-5-5 15,1 0 5-15,-45 5-122 0,0 0 122 0,42-5-121 0,-2-1 121 16,-40 6-214-16,0 0 214 0,36-10-213 0,-1-4 213 16,38-9-306-16</inkml:trace>
  <inkml:trace contextRef="#ctx0" brushRef="#br0" timeOffset="5825.104">19341 15886 113 0,'0'0'0'0,"0"0"0"0,0-4 0 16,0 4 13-16,0 0-13 0,0 0 13 0,0 0-13 16,0 0 52-16,0 0-52 0,0 0 53 0,0 0-53 15,0 0 62-15,0 0-62 0,0 0 63 0,0 0-63 0,0 0 62 16,0 0-62-16,0 0 63 0,0 0-63 0,0 0 64 15,0 0-64-15,0 0 65 0,0 0-65 16,0 0 70-16,0 0-70 0,0 0 70 0,0 0-70 0,0 0 70 16,0 0-70-16,0 0 71 0,0 0-71 0,0 0 66 15,0 0-66-15,0 0 66 0,0 0-66 0,0 0 54 16,0 0-54-16,0 0 54 0,0 0-54 0,0 0 51 16,0 0-51-16,0 0 51 0,0 0-51 0,0 0 37 15,0 0-37-15,0 0 38 0,0 0-38 0,0 0 26 0,0 0-26 16,0 0 26-16,0 0-26 0,0 0 34 15,0 0-34-15,0 0 35 0,0 0-35 0,0 0 36 0,0 0-36 16,0 0 37-16,0 4-37 0,0-4 15 0,0 3-15 16,0-3 15-16,0 4-15 0,0-4 37 0,0 5-37 0,0-2 37 15,0-1-37-15,0 1 20 0,0 1-20 0,0-1 20 16,0-1-20-16,0 1 18 0,0-1-18 0,0 2 18 16,0-1-18-16,0 0 27 0,0 3-27 0,0-1 27 15,3-2-27-15,-3 4 37 0,2 0-37 0,0 0 37 16,0 0-37-16,-1 3 31 0,-1 2-31 15,0 0 31-15,2 1-31 0,-2-13 33 0,0 0-33 0,4 30 33 16,-1 7-33-16,-3-37 32 0,0 0-32 0,5 43 32 16,-5 5-32-16,2-5 32 0,-2 0-32 0,2-12 32 15,0-11-32-15,1 2 32 0,-3-1-32 0,2-9 32 0,-2-7-32 16,0 4 7-16,0-1-7 0,0-4 8 0,0-3-8 16,0 3-1-16,0-2 1 0,0-2 0 0,0 3 0 15,0-3-93-15,0 3 93 0,0-3-93 0,3 0 93 16,-3 0-201-16,0 0 201 0,4-15-200 0,-4-12 200 15,0-16-1068-15</inkml:trace>
  <inkml:trace contextRef="#ctx0" brushRef="#br0" timeOffset="6968.999">19404 17154 102 0,'0'0'0'15,"0"0"47"-15,0 0-47 0,0 0 47 0,-7 1-47 16,7-1 84-16,0 0-84 0,0 0 84 15,-2 0-84-15,2 0 112 0,0 0-112 0,0 0 113 16,0 0-113-16,0 0 122 0,0 0-122 0,0 0 123 0,0 0-123 0,0 0 121 16,0 0-121-16,0 0 121 0,0 0-121 0,0 0 87 15,0 0-87-15,0 0 88 0,0 0-88 0,0 0 80 16,0 0-80-16,0 0 80 0,0 0-80 0,0 0 74 16,0 0-74-16,0 0 74 0,0 0-74 0,0 0 44 15,0 0-44-15,0 0 44 0,0 0-44 0,0 0 49 16,0 0-49-16,0 0 50 0,0 0-50 0,0 0 29 0,0 0-29 15,0 0 29-15,0 0-29 0,0 0 25 16,0 0-25-16,0 0 26 0,0 0-26 0,0 0 34 0,0 0-34 16,0 0 34-16,0 4-34 0,0-4 12 0,0 0-12 0,0 3 12 15,0 2-12-15,0-5 20 0,0 0-20 16,0 7 20-16,0 2-20 0,-4 1 8 0,1 4-8 0,1-2 9 16,2 0-9-16,-2 0 16 0,2 1-16 0,0-2 17 15,2-1-17-15,-4 0 8 0,1-1-8 0,1-2 8 16,0-2-8-16,0 2 9 0,0 1-9 0,0 1 9 15,0-1-9-15,0-8 8 0,0 0-8 0,1 19 8 16,1 9-8-16,-2-28 8 0,0 0-8 0,2 27 8 16,0 2-8-16,-2-29 8 0,0 0-8 0,1 26 8 15,-1-2-8-15,0-24-1 0,0 0 1 0,0 22-1 16,4-1 1-16,-4-21-5 0,0 0 5 0,0 17-5 16,0-5 5-16,0-12-40 0,0 0 40 0,0 10-39 15,0-5 39-15,0-5-92 0,0 0 92 0,0 5-92 16,0-1 92-16,0-4-207 0,0 0 207 0,2-11-207 15,-1-7 207-15,5-12-961 0</inkml:trace>
  <inkml:trace contextRef="#ctx0" brushRef="#br0" timeOffset="7484.328">19397 17976 135 0,'0'0'0'0</inkml:trace>
  <inkml:trace contextRef="#ctx0" brushRef="#br0" timeOffset="8255.849">19400 17976 158 0,'0'0'0'0,"0"0"86"0,0 0-86 0,0 0 87 15,4-4-87-15,-4 4 73 0,0 0-73 0,0 0 73 16,0 0-73-16,0 0 69 0,0 0-69 0,0 0 70 16,0 0-70-16,0 0 61 0,0 0-61 0,0 0 62 15,0 0-62-15,0 0 52 0,0 0-52 0,0 0 52 16,0 0-52-16,0 0 44 0,0 0-44 0,0 0 44 16,0 0-44-16,0 0 29 0,0 0-29 0,0 0 29 15,0 0-29-15,0 0 25 0,0 0-25 0,0 0 26 16,0 0-26-16,0 0 15 0,0 0-15 0,0 0 15 0,0 0-15 15,0 0 10-15,0 0-10 0,0 0 11 16,0 0-11-16,0 0 26 0,0 0-26 0,0 0 26 0,0 0-26 16,0 0 19-16,0 0-19 0,0 0 20 0,0 0-20 0,0 0 34 15,0 0-34-15,0 0 35 0,0 0-35 16,0 0 19-16,0 0-19 0,0 0 20 0,0 0-20 0,0 0 18 16,0 0-18-16,0 0 19 0,0 0-19 0,0 0 27 15,0 0-27-15,0 0 27 0,0 0-27 0,0 0 20 16,0 0-20-16,0 0 20 0,0 0-20 0,0 0 1 15,0 0-1-15,0 0 2 0,0 4-2 0,0-4 18 16,0 0-18-16,0 0 19 0,1 3-19 0,-1-3 3 16,0 0-3-16,0 0 3 0,2 4-3 0,-2-4 6 0,0 0-6 15,0 0 7-15,2 3-7 0,-2-3 23 0,0 0-23 16,0 0 24-16,0 4-24 0,0-4 19 0,0 0-19 0,0 0 20 16,0 3-20-16,0-3 9 0,0 0-9 15,0 0 10-15,0 5-10 0,0-5 41 0,0 0-41 16,0 4 41-16,0-3-41 0,0-1 5 0,0 0-5 0,0 4 6 15,0-1-6-15,0-3 18 0,0 0-18 16,0 4 19-16,0-1-19 0,0-3 15 0,0 0-15 0,0 3 16 16,0 3-16-16,0-6 4 0,0 0-4 0,0 5 4 15,0-2-4-15,0-3 22 0,0 0-22 0,0 7 22 16,-2 0-22-16,2-7 6 0,0 0-6 0,-2 8 7 16,2 1-7-16,-1 1 16 0,1 1-16 0,-4-3 17 15,4-3-17-15,0 2 33 0,0 2-33 0,0-1 34 0,0-1-34 16,-2 3 4-16,1 1-4 0,2 1 5 15,5 1-5-15,-6 3 18 0,0 3-18 0,0-4 18 16,1 0-18-16,-1-15 8 0,0 0-8 0,2 28 9 0,3 6-9 16,-5-34 15-16,0 0-15 0,4 36 16 15,5 3-16-15,-9-39 15 0,0 0-15 0,3 35 15 0,4-4-15 0,-4-4 15 16,1-5-15-16,-4-6 16 0,2-6-16 16,-2 0 1-16,0-1-1 0,0-2 2 0,1-4-2 0,-1 2-8 15,0-1 8-15,0-4-8 0,2 3 8 0,-2-3-36 16,0 0 36-16,0 0-35 0,2 3 35 0,-2-3-76 15,3 6 76-15,-3-6-75 0,2 3 75 0,-2-3-143 16,0 0 143-16,0 0-142 0,-3-7 142 0,3 7-150 31,0 0 150-31,-6-12-149 0,3-7 149 0,-9-11-838 0</inkml:trace>
  <inkml:trace contextRef="#ctx0" brushRef="#br0" timeOffset="23014.144">20567 15936 214 0,'0'0'0'0,"-5"-2"0"0,-2-2 0 0,7 4 87 15,0 0-87-15,0 0 87 0,-2-5-87 0,2 5 53 0,0 0-53 16,0 0 54-16,0 0-54 0,0 0 49 0,0 0-49 0,0 0 49 15,0 0-49-15,0 0 54 0,0 0-54 0,0 0 55 16,0 0-55-16,0 0 36 0,0 0-36 16,0 0 37-16,0 0-37 0,0 0 46 0,0 0-46 0,0 0 46 15,0 0-46-15,0 0 75 0,0 0-75 0,-3 0 75 16,-1 2-75-16,4-2 87 0,0 0-87 0,-8 2 87 16,-3 1-87-16,11-3 59 0,0 0-59 0,-15 5 59 15,-3 0-59-15,-3 4 88 0,-3 0-88 0,12-4 89 16,5-2-89-16,0 1 68 0,2-3-68 0,-6 6 69 15,-3 2-69-15,-2 1 44 0,1 0-44 0,4-3 44 16,6-4-44-16,-2 3 50 0,2-3-50 0,5-3 50 16,0 0-50-16,0 0 11 0,0 0-11 0,0 0 11 15,-4 5-11-15,-1 0 22 0,0 0-22 0,2-1 23 0,1-1-23 16,2-3 7-16,0 0-7 0,0 0 8 16,-2 4-8-16,2-4 0 0,0 0 0 0,0 0 0 15,-2 3 0-15,2-3-17 0,0 0 17 0,0 0-16 0,-1 4 16 16,1-4-35-16,0 0 35 0,1 3-35 0,1 0 35 15,-2-3-13-15,0 0 13 0,2 4-12 0,3-1 12 16,-5-3-31-16,0 0 31 0,2 5-31 0,5 2 31 0,-7-7-5 16,0 0 5-16,5 7-5 0,5 3 5 15,-10-10-26-15,0 0 26 0,11 12-26 0,1 4 26 0,-12-16-20 16,0 0 20-16,12 14-20 0,0 1 20 0,-12-15-17 16,0 0 17-16,16 15-16 0,3 2 16 0,-19-17-5 0,0 0 5 15,18 14-5-15,-3 0 5 0,-15-14-4 0,0 0 4 16,14 12-3-16,-7-7 3 0,-7-5-2 15,0 0 2-15,7 7-1 0,0-4 1 0,-7-3 1 0,0 0-1 0,4 5 1 16,1 2-1-16,-5-7 34 16,0 0-34-16,0 9 35 0,-4-1-35 0,4-8 35 0,0 0-35 15,-3 11 36-15,-4-1-36 0,7-10 44 0,0 0-44 16,-5 10 45-16,-2-1-45 0,7-9 58 0,0 0-58 0,-4 7 58 16,-3-2-58-16,7-5 15 0,0 0-15 0,-5 3 15 15,2 1-15-15,3-4 3 0,0 0-3 0,-2 3 4 16,-3-1-4-16,5-2-10 0,0 0 10 0,-4 2-9 15,2-2 9-15,2 0-20 0,0 0 20 0,-3 1-20 16,-2-1 20-16,5 0-46 0,0 0 46 0,-7-1-46 16,0-1 46-16,7 2-61 0,0 0 61 0,-9-9-61 15,0-4 61-15,9 13-34 0,0 0 34 0,-7-28-33 16,7-10 33-16,-5-27-1126 0</inkml:trace>
  <inkml:trace contextRef="#ctx0" brushRef="#br0" timeOffset="23188.148">20635 16047 763 0,'0'0'0'0,"-5"-9"0"0,-7-3 0 0,12 12-123 16,0 0 123-16,0-8-123 0,7 1 123 0,0-9-297 0</inkml:trace>
  <inkml:trace contextRef="#ctx0" brushRef="#br0" timeOffset="23511.109">20670 15977 135 0,'0'0'0'0,"0"0"0"0,-5 5 0 0,5-5 101 0,0 0-101 15,0 0 102-15,0 0-102 0,0 0 86 0,0 0-86 0,0 0 86 16,0 0-86-16,0 0 73 0,0 0-73 0,0 0 74 16,0 0-74-16,0 0 59 0,0 0-59 0,0 0 59 15,0 0-59-15,0 0 62 0,0 0-62 0,0 0 63 16,0 0-63-16,0 0 73 0,0 0-73 0,0 0 74 15,3-4-74-15,-3 4 60 0,2-3-60 0,-2 3 60 16,4-2-60-16,-4 2 48 0,0 0-48 0,0 0 48 16,0 0-48-16,0 0 54 0,0 0-54 0,0 0 55 15,0 0-55-15,0 0 32 0,0 0-32 0,0 0 32 16,0 0-32-16,0 0 33 0,0 5-33 0,0 0 34 0,0 4-34 16,0-9 14-16,0 0-14 0,1 26 15 0,3 10-15 15,-4-36 12-15,0 0-12 0,3 41 12 0,4 9-12 16,-7-50 16-16,0 0-16 0,2 42 17 15,5 3-17-15,-5-11 3 0,5-1-3 0,-7-13 4 0,0-8-4 16,0 0 0-16,1-3 0 0,-1-4 0 0,-1-2 0 16,1 1-77-16,0-2 77 0,0-2-76 0,0 0 76 0,0 0-197 15,0 0 197-15,5-24-196 0,2-18 196 0,5-23-679 16</inkml:trace>
  <inkml:trace contextRef="#ctx0" brushRef="#br0" timeOffset="24065.783">20773 16091 1110 0,'0'0'0'0,"-4"-10"0"0,1-9 0 0,3 19 110 0,0 0-110 0,0 0 111 16,0 7-111-16,0-7 51 0,0 0-51 0,0 7 51 15,0 3-51-15,0-10 22 0,0 0-22 0,2 24 22 16,-1 9-22-16,-1-33 4 15,0 0-4-15,2 34 4 0,-2 5-4 0,0-3 46 0,0-1-46 0,0-13 47 16,-2-8-47-16,2-1 32 0,0-1-32 0,0-5 32 16,0-5-32-16,0 3 15 0,0-1-15 0,0-4 16 15,2 3-16-15,-2-3-11 0,2 3 11 0,-2-3-10 16,0 0 10-16,0 0-68 0,0 0 68 0,0 0-68 16,3-1 68-16,-3 1-55 0,0 0 55 0,4-7-55 0,3-3 55 15,-7 10-47-15,0 0 47 0,3-14-47 0,4-5 47 16,-7 19-32-16,0 0 32 0,7-21-32 15,2-1 32-15,-9 22-33 0,0 0 33 0,7-19-33 0,-2 4 33 16,-5 15-3-16,0 0 3 0,4-12-2 0,-3 2 2 0,-1 10-1 16,0 0 1-16,4-7-1 0,-4 3 1 15,0 4 9-15,0 0-9 0,2-3 10 0,-2 1-10 0,0 2 18 16,0 0-18-16,0 0 19 0,0 0-19 16,0 0 4-16,0 0-4 0,0 0 5 0,0 0-5 0,0 0 3 15,0 0-3-15,0 0 4 0,0 0-4 0,0 0 6 16,0 0-6-16,0 0 6 0,1 4-6 0,-1-4 6 15,0 0-6-15,0 0 7 0,4 1-7 0,-4-1 7 0,0 0-7 16,2 4 8-16,1-1-8 0,-3-3 23 0,0 0-23 16,4 7 24-16,1 3-24 0,-2 2 6 0,3 4-6 15,-6-4 7-15,1-2-7 0,1 2 1 0,-2-2-1 0,0-1 1 16,2-4-1-16,-2 2-15 0,0 1 15 16,0-2-15-16,3-1 15 0,-3-5-98 0,0 0 98 0,0 3-97 15,4 1 97-15,-4-4-129 0,0 0 129 0,8-6-128 16,5-6 128-16,8-5-559 0</inkml:trace>
  <inkml:trace contextRef="#ctx0" brushRef="#br0" timeOffset="24346.515">20621 15845 1054 0,'0'0'0'0,"2"3"0"0,5 2 0 0,-7-5 149 16,0 0-149-16,0 0 149 0,2-1-149 0,-2 1 57 16,0 0-57-16,0 0 57 0,3-6-57 0,-3 6-1 15,0 0 1-15,0 0 0 0,6-5 0 0,-6 5-112 16,0 0 112-16,0 0-111 0,5-1 111 0,-5 1-180 15,0 0 180-15,0 0-180 0,2-4 180 0,-1 1-557 16</inkml:trace>
  <inkml:trace contextRef="#ctx0" brushRef="#br0" timeOffset="24841.307">21090 15886 975 0,'0'0'0'0,"-9"-2"0"0,-5-3 0 15,14 5 107-15,0 0-107 0,-7-2 108 16,7 2-108-16,0 0-102 0,0 0 102 0,0 0-101 0,7 2 101 16,-7-2-81-16,0 0 81 0,0 0-81 0,4 3 81 0,-4-3-57 15,0 0 57-15,0 0-56 0,0 0 56 0,0 0 0 16,0 0 0-16,0 0 0 0,0 0 0 0,0 0 43 16,0 0-43-16,0 0 44 0,0 6-44 0,0-6 57 15,0 0-57-15,0 3 58 0,0-1-58 0,0-2 57 16,0 0-57-16,0 0 57 0,-2 3-57 0,2-3 68 15,0 0-68-15,0 0 69 0,0 0-69 0,0 0 53 0,0 0-53 16,0 0 53-16,0 0-53 0,0 0 40 0,0 0-40 16,-2 5 40-16,-5 2-40 0,7-7 1 15,0 0-1-15,-5 24 2 0,-2 14-2 0,7-38 1 0,0 0-1 16,-3 46 1-16,3 12-1 0,0-58 0 0,0 0 0 16,3 59 0-16,2 2 0 0,-5-61-3 0,0 0 3 0,6 53-3 15,2-5 3-15,-8-48-14 0,0 0 14 0,4 38-13 16,1-7 13-16,-5-31-106 0,0 0 106 15,12 19-106-15,2-9 106 0,-14-10-219 0,0 0 219 16,18-15-218-16,3-20 218 0,17-14-391 0</inkml:trace>
  <inkml:trace contextRef="#ctx0" brushRef="#br0" timeOffset="25149.078">21229 16201 707 0,'0'0'0'0,"-3"-5"0"0,1-5 0 16,2 10 100-16,0 0-100 0,-3-4 101 0,6 3-101 0,-3 1 0 16,0 0 0-16,0 0 0 0,0 0 0 0,0 0 5 15,0 0-5-15,0 0 5 0,2 5-5 16,-2-5 57-16,0 0-57 0,2 3 58 0,-1 0-58 0,-1-3 80 16,0 0-80-16,0 0 81 0,4 2-81 0,-4-2 84 15,0 0-84-15,0 0 85 0,0 0-85 0,0 0 50 16,0 0-50-16,0 4 50 0,-4-1-50 0,4-3 28 15,0 0-28-15,-1 9 28 0,-1 4-28 0,2-13-3 16,0 0 3-16,-2 14-3 0,2 3 3 0,0-17-54 0,0 0 54 16,0 14-53-16,0 0 53 0,0-14-152 0,0 0 152 15,0 8-152-15,0-3 152 0,0-5-139 0,0 0 139 0,2-10-139 16,0-12 139-16,3-9-524 0</inkml:trace>
  <inkml:trace contextRef="#ctx0" brushRef="#br0" timeOffset="25425.624">21264 16021 830 0,'0'0'0'0,"0"0"0"16,-5-7 0-16,5 7 97 0,3-1-97 0,-3 1 97 15,4-2-97-15,-4 2 0 0,0 0 0 0,0 0 0 16,0 0 0-16,0 0 0 0,0 0 0 0,0 0 0 0,0 0 0 15,0 0 70-15,0 0-70 0,0 0 70 0,0 0-70 16,0 0 88-16,0 0-88 0,0 0 89 0,0 0-89 16,0 0 49-16,0 3-49 0,0-3 49 0,0 0-49 15,0 0 8-15,0 4-8 0,0-4 8 0,2 3-8 0,-2-3-46 16,3 2 46-16,-3-2-45 0,0 0 45 0,0 0-142 16,0 0 142-16,0 0-141 0,0-4 141 0,0 4-171 15,0 0 171-15,0-6-171 0,0-3 171 16,0-6-452-16</inkml:trace>
  <inkml:trace contextRef="#ctx0" brushRef="#br0" timeOffset="25793.846">21275 15927 471 0,'0'0'0'0,"0"3"0"0,-2 1 0 0,2-1 87 15,0 1-87-15,0-4 87 0,0 0-87 0,0 0 77 0,0 0-77 16,0 0 77-16,0 0-77 0,0 0 56 0,0 0-56 0,0 0 57 16,-2 1-57-16,2-1 37 0,0 6-37 0,0-6 38 15,-3 3-38-15,3-3 39 0,0 0-39 0,0 0 40 16,0 0-40-16,0 0 39 0,0 3-39 0,0-3 39 15,0 0-39-15,0 0 45 0,0 4-45 0,0-4 46 16,0 0-46-16,0 0 58 0,0 0-58 0,0 0 58 16,0 0-58-16,0 0 50 0,-2 3-50 0,2-3 50 15,0 0-50-15,0 0 44 0,0 0-44 0,0 0 44 16,0 0-44-16,0 0 36 0,0 0-36 0,0 0 36 16,0 0-36-16,0 0 0 0,2 4 0 0,1-3 0 15,1 1 0-15,-4-2 0 0,0 0 0 0,8 5 1 16,1 2-1-16,-9-7-1 0,0 0 1 0,12 15 0 0,6 8 0 15,-18-23 0-15,0 0 0 0,15 29 0 16,3 10 0-16,-18-39 18 0,0 0-18 0,14 38 18 0,0 7-18 16,-14-45 50-16,0 0-50 0,8 37 50 0,-1-3-50 15,-7-34 17-15,0 0-17 0,4 30 17 0,-4-6-17 16,0-24-10-16,0 0 10 0,-2 20-9 0,0-3 9 0,2-17-196 16,0 0 196-16,-19 4-195 0,-7-11 195 0,-17 3-920 15</inkml:trace>
  <inkml:trace contextRef="#ctx0" brushRef="#br0" timeOffset="28279.202">20553 16939 102 0,'0'0'0'0,"0"0"0"0,0 0 0 0,-5 0 0 16,2 2 0-16,3-2 0 0,0 0 0 0,0 0 1 16,-4 0-1-16,4 0 7 0,0 0-7 0,0 0 8 15,0 0-8-15,0 0 0 0,0 0 0 0,0 0 1 16,0 0-1-16,0 0 0 0,0 0 0 0,0 0 0 16,0 0 0-16,0 0-30 0</inkml:trace>
  <inkml:trace contextRef="#ctx0" brushRef="#br0" timeOffset="28441.054">20546 16941 124 0,'0'0'0'0,"0"0"23"0,0 0-23 0,0 0 24 0,-5 2-24 16,5-2 34-16,0 0-34 0,0 0 34 16,0 0-34-16,0 0 3 0,0 0-3 0,0 0 3 0,0 0-3 15,0 0-4-15,0 0 4 0,0 0-3 0,0 0 3 16,0 0-33-16,0 0 33 0,0 0-33 0,0 0 33 15,0 0-61-15</inkml:trace>
  <inkml:trace contextRef="#ctx0" brushRef="#br0" timeOffset="28553.544">20553 16946 191 0,'0'0'0'0,"0"0"40"15,0 0-40-15,0 0 40 0,-5 4-40 0,0-1-154 16</inkml:trace>
  <inkml:trace contextRef="#ctx0" brushRef="#br0" timeOffset="29011.827">20487 16941 113 0,'0'0'0'0,"0"0"82"0,0 0-82 0,0 0 82 16,-1 5-82-16,1-5 92 0,0 0-92 16,-4 5 92-16,-3 1-92 0,7-6 101 0,0 0-101 0,-10 8 101 15,-3 4-101-15,13-12 98 0,0 0-98 0,-14 14 99 16,2 0-99-16,12-14 91 0,0 0-91 0,-15 13 92 15,1 1-92-15,14-14 84 0,0 0-84 0,-13 14 84 16,5-2-84-16,8-12 42 0,0 0-42 0,-7 8 43 16,2-1-43-16,5-7 8 0,0 0-8 0,-4 5 8 15,2 0-8-15,2-5 0 0,0 0 0 0,-3 7 1 16,6 0-1-16,-3-7-22 0,0 0 22 0,0 9-22 16,4 1 22-16,-4-10-40 0,0 0 40 0,7 12-40 0,1 0 40 15,-8-12-45-15,0 0 45 0,11 12-44 16,3 0 44-16,-14-12-41 0,0 0 41 0,14 12-41 0,1-2 41 0,-15-10-27 15,0 0 27-15,16 10-27 0,2 1 27 0,-18-11-10 16,0 0 10-16,15 12-10 0,4 0 10 16,-19-12-6-16,0 0 6 0,16 10-6 0,-4 0 6 0,-12-10-8 15,0 0 8-15,11 10-7 0,-4-1 7 0,-7-9 0 16,0 0 0-16,5 9 0 0,-2-1 0 0,-3-8 12 16,0 0-12-16,0 12 13 0,-3 4-13 0,3-16 57 15,0 0-57-15,-7 17 57 0,-3 3-57 0,10-20 63 16,0 0-63-16,-9 19 64 0,-5 0-64 0,14-19 40 15,0 0-40-15,-7 15 41 0,-2-3-41 16,9-12-18-16,0 0 18 0,-8 9-18 0,4-6 18 0,4-3-92 0,0 0 92 16,-5 4-91-16,1-2 91 0,4-2-162 0,0 0 162 15,-8-6-162-15,-5-4 162 0,13 10-157 16,0 0 157-16,-7-17-156 0,4-5 156 0,-8-18-207 0</inkml:trace>
  <inkml:trace contextRef="#ctx0" brushRef="#br0" timeOffset="29366.877">20656 17071 628 0,'-3'2'0'16,"3"-2"103"-16,0 0-103 0,-2 5 104 0,-1 4-104 15,3-9 66-15,0 0-66 0,-2 3 66 0,0-1-66 0,2-2 68 16,0 0-68-16,0 0 69 0,0 3-69 0,0-3 30 16,0 0-30-16,0 0 30 0,0 0-30 15,0 0 15-15,0 0-15 0,0 0 16 0,0 0-16 0,0 0 12 16,0 0-12-16,0 4 13 0,2 3-13 0,-2-7 9 16,0 0-9-16,3 13 10 0,1 4-10 0,3 4 15 15,-2 5-15-15,-2-7 15 0,-1-6-15 0,0 3 3 16,0-3-3-16,-1 13 4 0,-1 8-4 15,0-34 0-15,0 0 0 0,0 31 0 0,2-2 0 0,-2-29-43 16,0 0 43-16,0 26-43 0,2-5 43 0,-2-21-161 0,0 0 161 16,3 13-161-16,4-6 161 0,2 14-551 15</inkml:trace>
  <inkml:trace contextRef="#ctx0" brushRef="#br0" timeOffset="29826.888">20749 17126 819 0,'0'0'0'0,"0"0"112"0,0 0-112 0,0 10 113 15,-2 6-113-15,2-16 60 0,0 0-60 0,0 12 60 16,2-2-60-16,-1 0 31 0,1 1-31 0,0 1 31 0,1 1-31 16,-3 3 6-16,4-1-6 0,-3-1 6 0,3-4-6 15,-4 6 32-15,3-1-32 0,-1-3 33 0,0-2-33 16,0 2 26-16,1 0-26 0,-3-5 26 0,0-3-26 15,0-4 16-15,0 0-16 0,0 3 17 0,0-1-17 16,0-2-7-16,0 0 7 0,0 3-6 0,0 1 6 16,0-4-61-16,4 3 61 0,-4-3-61 0,5-7 61 0,-2-1-59 15,3-3 59-15,-5-1-58 0,6-3 58 0,-7 15-64 16,0 0 64-16,4-19-64 0,3-5 64 0,-7 24-76 16,0 0 76-16,7-24-75 0,1 0 75 15,-8 24-78-15,0 0 78 0,7-20-77 0,0 1 77 0,-7 19-51 16,0 0 51-16,4-14-51 0,-1 2 51 0,-3 12 0 15,0 0 0-15,4-7 0 0,-4 4 0 0,0 3 44 0,0 0-44 16,0 0 45-16,3 0-45 0,-3 0 61 16,0 0-61-16,6 8 62 0,-3 6-62 0,-3-14 53 0,0 0-53 15,7 22 53-15,0 7-53 0,-7-29 68 0,0 0-68 16,7 31 69-16,2 2-69 0,-9-33 47 0,0 0-47 16,5 29 47-16,0 0-47 0,-5-29 13 0,0 0-13 15,5 22 14-15,1-3-14 0,-6-19-96 0,0 0 96 0,5 12-95 16,0-7 95-16,-5-5-122 0,0 0 122 0,3-17-122 15,-1-15 122-15,3-18-466 0</inkml:trace>
  <inkml:trace contextRef="#ctx0" brushRef="#br0" timeOffset="30049.658">20614 16953 1065 0,'0'0'0'0,"0"0"139"16,0 0-139-16,7 4 139 0,-1 1-139 0,-3-2 8 15,1-1-8-15,1 0 8 0,-3-1-8 0,1-1-88 16,1-1 88-16,-4 1-88 0,3-2 88 0,-3 2-173 16,0 0 173-16,2-5-173 0,-1-6 173 0,5-4-525 15</inkml:trace>
  <inkml:trace contextRef="#ctx0" brushRef="#br0" timeOffset="30490.317">21088 16859 998 0,'0'0'0'0,"0"0"-98"0,0 0 98 0,2 14-97 15,0 8 97-15,-2-22 10 0,0 0-10 0,1 15 10 16,3-3-10-16,-4-1 45 0,0-3-45 0,0-1 45 0,2 0-45 0,-2-7 13 15,0 0-13-15,0 7 13 0,0 1-13 16,0-8 51-16,0 0-51 0,0 9 52 0,-2-2-52 16,2-7 58-16,0 0-58 0,0 8 59 0,0 1-59 0,0-9 44 15,0 0-44-15,-4 12 44 0,3 0-44 0,1-12 32 16,0 0-32-16,-7 24 32 0,-2 7-32 0,9-31 33 16,0 0-33-16,-9 32 33 0,2 2-33 0,7-34 2 15,0 0-2-15,-5 38 3 0,0 3-3 0,5-41 1 16,0 0-1-16,0 45 1 0,5 3-1 0,-5-48-46 15,0 0 46-15,7 43-45 0,5-2 45 0,-12-41-152 0,0 0 152 16,11 32-151-16,1-6 151 0,-12-26-195 16,0 0 195-16,10 8-194 0,3-11 194 0,11 8-343 0</inkml:trace>
  <inkml:trace contextRef="#ctx0" brushRef="#br0" timeOffset="30981.452">21160 17236 639 0,'0'0'0'0,"0"0"-91"0,0 0 91 0,5-10-91 16,4-6 91-16,-9 16-71 0,0 0 71 0,7-12-70 16,0-2 70-16,-7 14-11 0,0 0 11 0,3-10-10 0,1 3 10 15,-4 7 59-15,0 0-59 0,1-5 60 16,1 0-60-16,-2 5 120 0,0 0-120 0,0-3 120 0,0-1-120 15,0 4 119-15,0 0-119 0,0 0 120 0,0 0-120 16,0 0 90-16,0 0-90 0,0 4 90 0,-2 1-90 16,2-5 69-16,0 0-69 0,2 10 70 0,0 5-70 0,1 1 55 15,-1-1-55-15,0-4 56 16,-1-3-56-16,1-1 33 0,-2-2-33 0,0 0 33 0,2 0-33 16,-7 0 24-16,-6 2-24 0,10 4 25 0,2 1-25 0,1-4 1 15,0 1-1-15,1-2 2 0,-3-2-2 0,0 0 5 16,0-2-5-16,-3 1 5 0,3-1-5 15,-4 2 37-15,-1 0-37 0,2 1 38 0,1-3-38 0,-2 2 16 16,1 0-16-16,1 0 17 0,2-1-17 0,-2-1 21 16,-1 1-21-16,3-4 21 0,-2 3-21 0,2-3-1 15,0 0 1-15,0 0-1 0,0 4 1 0,0-4-8 0,0 0 8 16,0 0-8-16,0 0 8 0,0 0-10 0,0 0 10 16,0 0-9-16,4 3 9 0,-4-3-17 0,0 0 17 15,7 2-17-15,3-1 17 0,2 1-4 0,2-2 4 0,-3 2-3 16,-1-2 3-16,-10 0-7 0,0 0 7 0,16 2-6 15,1-1 6-15,-17-1-38 0,0 0 38 0,12 2-38 16,2 0 38-16,-14-2-57 0,0 0 57 0,14 0-57 16,0 0 57-16,14 0-916 0</inkml:trace>
  <inkml:trace contextRef="#ctx0" brushRef="#br0" timeOffset="31358.85">21369 17044 695 0,'0'0'0'0,"0"0"-2"16,0 0 2-16,0 0-1 0,1-5 1 0,-1 5-1 15,0 0 1-15,2-4 0 0,0 1 0 0,-2 3 63 16,0 0-63-16,0 0 63 0,2-3-63 0,-2 3 77 0,0 0-77 16,3 3 77-16,2 4-77 0,-5-7 61 0,0 0-61 15,11 15 62-15,3 7-62 0,-14-22 73 0,0 0-73 16,15 28 74-16,5 6-74 0,-20-34 77 16,0 0-77-16,17 34 78 0,1 2-78 0,-18-36 72 0,0 0-72 15,13 35 73-15,-2-3-73 0,-11-32 33 0,0 0-33 0,7 29 34 16,0-3-34-16,-7-26-37 0,0 0 37 0,0 24-36 15,-5-2 36-15,5-22-152 0,0 0 152 0,-16 24-151 16,-8-1 151-16,24-23-166 0,0 0 166 0,-21 20-166 16,0-3 166-16,-19 21-574 0</inkml:trace>
  <inkml:trace contextRef="#ctx0" brushRef="#br0" timeOffset="32477.449">20663 17900 427 0,'0'0'0'0,"0"0"143"0,0 0-143 0,0 0 144 16,-2 6-144-16,2-6 92 0,0 0-92 0,-1 3 93 16,1-1-93-16,0-2 70 0,0 0-70 0,-11 5 71 15,1 2-71-15,10-7 55 0,0 0-55 0,-18 10 55 16,-6 2-55-16,24-12 37 0,0 0-37 0,-23 15 38 15,-1 3-38-15,24-18 40 0,0 0-40 0,-21 17 40 16,0-2-40-16,21-15 34 0,0 0-34 0,-14 16 34 0,-1-1-34 16,15-15 22-16,0 0-22 0,-11 14 23 0,2-1-23 15,9-13 11-15,0 0-11 0,-3 14 11 0,-1 2-11 16,4-16-1-16,0 0 1 0,4 17 0 16,6 0 0-16,-10-17-23 0,0 0 23 0,16 17-22 15,5 2 22-15,-21-19-34 0,0 0 34 0,21 13-33 0,-4-2 33 16,-17-11-31-16,0 0 31 0,21 10-31 0,-2-3 31 0,0 1-23 15,2 3 23-15,-7-4-22 0,0-2 22 16,-2 2-2-16,-1-1 2 0,-4 0-1 0,-2-3 1 0,-5-3 5 16,0 0-5-16,7 9 6 0,2 1-6 0,-9-10 27 15,0 0-27-15,7 10 27 0,-2 0-27 0,-5-10 43 16,0 0-43-16,3 11 43 0,1-3-43 0,-4-8 56 0,0 0-56 16,0 10 56-16,0 2-56 0,0-12 3 0,0 0-3 15,-5 12 3-15,1-1-3 0,4-11-11 0,0 0 11 0,-10 10-11 16,-6 0 11-16,16-10-63 0,0 0 63 15,-21 2-63-15,-7-5 63 0,28 3-78 0,0 0 78 0,-22-18-77 16,3-9 77-16,-22-17-808 16</inkml:trace>
  <inkml:trace contextRef="#ctx0" brushRef="#br0" timeOffset="32785.57">20789 18086 1244 0,'-2'0'0'0,"2"0"147"0,0 0-147 0,0 0 148 0,0 0-148 16,0 0 82-16,0 0-82 0,0 0 82 0,0 0-82 16,0 0 49-16,0 0-49 0,0 0 50 0,0 0-50 0,0 0 1 15,0 0-1-15,0 0 2 0,0 0-2 0,0 0 28 16,0 0-28-16,0 0 28 0,0 3-28 0,0-3 5 15,0 0-5-15,3 7 6 0,3 3-6 0,-5 12-43 16,6 11 43-16,-7-7-43 0,2-2 43 0,-2-24-60 16,0 0 60-16,0 32-60 0,0 8 60 0,0-40-63 15,0 0 63-15,0 32-63 0,2-3 63 0,-2-29-133 16,0 0 133-16,3 21-133 0,4-8 133 0,-7-13-163 0,0 0 163 16,11-10-163-16,4-21 163 0,13-10-611 0</inkml:trace>
  <inkml:trace contextRef="#ctx0" brushRef="#br0" timeOffset="33073.472">20933 18106 819 0,'0'0'0'0,"0"0"129"0,0 0-129 0,-2 7 130 16,-1 5-130-16,3-12 52 0,0 0-52 0,-2 7 53 15,1 0-53-15,1-7 12 0,0 0-12 0,0 8 13 16,0 1-13-16,0-9 1 0,0 0-1 0,0 12 2 15,1 0-2-15,-1-12 20 0,0 0-20 0,0 20 20 16,-1 8-20-16,1-28 32 0,0 0-32 0,0 22 32 16,0 0-32-16,0-22 5 0,0 0-5 0,0 17 6 15,0-5-6-15,0-12-12 0,0 0 12 0,0 11-12 16,1-5 12-16,-1-6-69 0,0 0 69 0,7-1-68 0,4-8 68 16,-11 9-73-16,0 0 73 0,17-20-72 0,1-11 72 15,-18 31-118-15,0 0 118 0,20-38-117 16,1-6 117-16,-21 44-178 0,0 0 178 0,21-47-178 0,2-4 178 15,20-47-218-15</inkml:trace>
  <inkml:trace contextRef="#ctx0" brushRef="#br0" timeOffset="33223.078">21149 17950 303 0,'0'4'0'0,"2"21"142"15,3 16-142-15,-5-15 142 0,0-5-142 0,2 4 119 16,1 3-119-16,1 11 120 0,1 11-120 0,-5-50 120 16,0 0-120-16,5 51 120 0,2 4-120 0,-7-55 64 15,0 0-64-15,6 46 65 0,1-5-65 0,-7-41 9 0,0 0-9 16,1 33 9-16,3-9-9 0,-4-24-107 0,0 0 107 15,3 17-106-15,-3-8 106 0,0-9-166 0,0 0 166 0,-3-14-165 16,-2-19 165-16,-2-13-401 0</inkml:trace>
  <inkml:trace contextRef="#ctx0" brushRef="#br0" timeOffset="33459.163">20768 17940 1099 0,'0'0'0'16,"0"0"137"-16,0 0-137 0,3 0 137 0,4 0-137 16,-7 0 45-16,0 0-45 0,4 0 45 0,-3-2-45 15,-1 2-45-15,0 0 45 0,0 0-45 0,4-2 45 0,-4 2-182 16,0 0 182-16,0 0-182 0,5-3 182 0,-5 3-155 15,0 0 155-15,7-5-154 0,2-4 154 0,8-4-427 16</inkml:trace>
  <inkml:trace contextRef="#ctx0" brushRef="#br0" timeOffset="34155.492">21355 18003 214 0,'0'0'0'16,"0"0"48"-16,0 0-48 0,0 0 48 0,0-7-48 0,0 7 50 15,0 0-50-15,0-3 51 0,0 1-51 0,0 2 56 16,0 0-56-16,0 0 56 0,0 0-56 0,0 0 49 16,0 0-49-16,0 0 49 0,0 0-49 0,0 0 22 15,0 0-22-15,0 0 22 0,0 0-22 0,0 0 6 16,0 0-6-16,0 0 7 0,0 0-7 0,0 0 16 16,0 0-16-16,0 0 17 0,0 0-17 0,0 0 43 0,0 0-43 15,0 0 44-15,-2 4-44 0,2-4 42 0,0 0-42 16,0 0 43-16,-2 3-43 0,2-3 40 0,0 0-40 15,0 0 41-15,-3 4-41 0,3-4 35 0,0 0-35 16,0 0 36-16,-2 3-36 0,2-3 24 0,0 0-24 0,0 0 25 16,-2 3-25-16,2-3 46 0,0 0-46 0,0 0 46 15,-3 4-46 17,3-4 39-32,0 0-39 0,0 0 40 0,-4 2-40 0,-6 8 167 0,5-2-167 0,-2 1 65 15,2 0-65-15,-1 4 63 0,3 3-63 0,-2 1 64 16,1 0-64-16,-5 5 58 0,1 6-58 0,4-1 59 15,-3 0-59-15,7-27 52 0,0 0-52 0,-2 38 52 16,-3 5-52-16,5-43 33 0,0 0-33 0,-1 43 33 16,1 0-33-16,0-43-9 0,0 0 9 0,6 36-9 15,7-6 9-15,-13-30-93 0,0 0 93 0,22 11-93 16,11-15 93-16,-33 4-94 0,0 0 94 0,32-27-93 0,6-19 93 16,34-28-1050-16</inkml:trace>
  <inkml:trace contextRef="#ctx0" brushRef="#br0" timeOffset="34643.198">21466 18223 695 0,'0'-6'0'0,"0"6"0"15,0 0 0-15,0-15 0 0,0-7 0 0,0 22-1 0,0 0 1 16,-3-14-1-16,-1 2 1 0,4 12 27 0,0 0-27 15,-1-9 27-15,1 3-27 0,0 6 71 0,0 0-71 16,0-6 72-16,0 3-72 0,0 3 67 16,0 0-67-16,1-2 68 0,6 1-68 0,-7 1 62 15,0 0-62-15,6 1 63 0,4 4-63 0,-10-5 32 0,0 0-32 16,10 6 32-16,1 0-32 0,-11-6 39 0,0 0-39 16,9 9 40-16,-1 1-40 0,-1 4 49 0,0 3-49 0,-3-7 50 15,-1-4-50-15,1 2 47 0,-3 2-47 16,1 1 47-16,0-3-47 0,-2-8 59 0,0 0-59 0,2 17 60 15,-2 6-60-15,0-23 1 0,0 0-1 0,0 17 1 16,0 0-1-16,0-17-9 0,0 0 9 0,0 12-8 16,-2-2 8-16,2-10-52 0,0 0 52 0,-2 7-51 15,2-2 51-15,0-5-58 0,0 0 58 0,2 4-58 16,3-1 58-16,-5-3-57 0,0 0 57 0,9 0-56 0,1-3 56 16,-10 3-51-16,0 0 51 0,13-2-51 0,2-2 51 15,-15 4-33-15,0 0 33 0,9-1-33 16,3-3 33-16,-12 4 0 0,0 0 0 0,9 0 0 0,-4 4 0 15,-5-4 20-15,0 0-20 0,5 5 20 0,0 3-20 16,-5-8 56-16,0 0-56 0,2 18 57 0,-2 6-57 0,0-24 2 16,0 0-2-16,-2 20 3 0,-1 2-3 0,3-22-42 15,0 0 42-15,-5 18-42 0,-2-3 42 16,7-15-111-16,0 0 111 0,-19-2-110 0,-6-11 110 0,-17-3-620 16</inkml:trace>
  <inkml:trace contextRef="#ctx0" brushRef="#br0" timeOffset="34936.693">21593 18044 975 0,'0'0'0'0,"0"0"90"0,0 0-90 0,14-1 91 15,13-4-91-15,-27 5 102 0,0 0-102 0,20 1 102 16,0 4-102-16,-3 6 84 0,-3 4-84 0,2 2 85 16,-1 2-85-16,-15-19 48 0,0 0-48 0,16 39 49 15,0 15-49-15,-16-54 66 0,0 0-66 0,12 60 67 16,-2 10-67-16,-10-70 18 0,0 0-18 0,7 58 19 0,-5-5-19 16,-2-53-45-16,0 0 45 0,0 43-44 0,-2-10 44 15,2-33-183-15,0 0 183 0,-14 11-182 16,-10-16 182-16,-14 12-901 0</inkml:trace>
  <inkml:trace contextRef="#ctx0" brushRef="#br0" timeOffset="37353.689">22247 16023 471 0,'0'0'0'0,"-4"-5"0"0,1-2 0 0,3 7 48 15,0 0-48-15,-2-4 48 0,4 3-48 0,-2 1 4 16,0 0-4-16,0 0 5 0,0 0-5 0,0 0 18 16,0 0-18-16,0 0 19 0,0 0-19 0,0 0 23 15,0 0-23-15,0 0 24 0,0 0-24 0,0 0 53 16,0 0-53-16,0 0 54 0,0 3-54 0,0-3 41 15,0 0-41-15,0 0 41 0,0 4-41 0,0-4 19 16,0 0-19-16,0 0 20 0,-2 3-20 0,2-3 22 16,0 0-22-16,0 0 22 0,0 0-22 0,0 0 8 0,-3 3-8 15,3-3 8-15,-2 4-8 0,2-4 16 0,-4 3-16 32,4-3 17-32,0 0-17 0,0 0 14 0,-3 4-14 0,-1-3 24 15,-1 1-24-15,5-2 9 0,0 0-9 0,0 0 16 0,0 0-16 16,0 0 17-16,-3 5-17 0,3-5 49 0,0 0-49 0,-4 5 50 15,1 2-50-15,3-7 33 0,0 0-33 0,-7 14 33 16,-2 3-33-16,9-17 24 0,0 0-24 0,-10 19 25 16,-1 0-25-16,11-19 18 0,0 0-18 0,-12 22 18 15,-2 0-18-15,14-22 18 0,0 0-18 0,-10 21 18 16,4-4-18-16,6-17 8 0,0 0-8 0,-7 14 9 16,6-2-9-16,1-12-15 0,0 0 15 0,-4 8-15 15,2-4 15-15,2-4-63 0,0 0 63 0,0 5-63 16,6-2 63-16,-6-3-60 0,0 0 60 0,1 4-60 15,6-1 60-15,-7-3-42 0,0 0 42 0,6 5-41 0,1 2 41 16,-7-7-13-16,0 0 13 0,8 9-13 16,1 3 13-16,-2 0-1 0,0 1 1 0,-2-4 0 0,-1-2 0 0,-1 0 18 15,1 0-18-15,-4-2 19 0,1-4-19 0,1 3 28 16,0 1-28-16,-2-2 28 0,0-1-28 0,0 2 33 16,0-3-33-16,0-1 33 0,3 4-33 0,-3-4 7 15,0 3-7-15,0-3 7 0,0 0-7 0,0 0-37 16,-7 4 37-16,7-4-37 0,-1 0 37 15,1 0-109-15,-7 3 109 0,3-3-109 0,2 0 109 16,2 0-107-16,0 0 107 0,-5-3-107 0,-4-6 107 0,-3-3-397 16</inkml:trace>
  <inkml:trace contextRef="#ctx0" brushRef="#br0" timeOffset="37682.2">22287 16124 852 0,'0'0'0'0,"0"9"0"16,-2 3 0-16,2-12 77 0,0 0-77 15,2 3 78-15,0-6-78 0,-2 3 93 0,0 0-93 0,0 0 93 16,5-6-93-16,-5 6 80 0,0 0-80 0,0 0 80 16,3-5-80-16,-3 5 48 0,0 0-48 0,0 0 49 15,2-3-49-15,-2 3 23 0,0 0-23 0,0 0 24 16,0 0-24-16,0 0 6 0,0 0-6 0,0 0 7 15,0 0-7-15,0 0 4 0,0 0-4 0,0 3 5 0,2 1-5 16,-2-4-2-16,0 0 2 0,3 17-2 0,2 10 2 16,-5-27-15-16,0 0 15 0,6 38-14 0,-5 8 14 15,-1-46-17-15,0 0 17 0,2 50-16 0,-2 3 16 0,0-53-40 16,0 0 40-16,0 46-39 0,-2-1 39 16,2-45-53-16,0 0 53 0,-1 34-53 15,1-5 53-15,0-29-160 0,0 0 160 0,8 0-160 0,8-22 160 0,8 1-611 16</inkml:trace>
  <inkml:trace contextRef="#ctx0" brushRef="#br0" timeOffset="38125.816">22459 16103 1054 0,'0'0'0'0,"0"7"0"15,-5 4 0-15,5-11 115 0,0 0-115 0,0 20 116 16,5 8-116-16,-5-28 33 0,0 0-33 0,2 29 33 15,2 5-33-15,-3-5 1 0,-1 2-1 0,2-9 1 16,2-6-1-16,-3 2-1 0,1 1 1 0,0-7-1 16,-2-3 1-16,0 1 1 0,3 2-1 15,-3-5 2-15,0-4-2 0,0 2 10 0,0-1-10 0,0-1 11 16,2-1-11-16,0 1-55 0,-1 1 55 0,3-2-54 16,-1-4 54-16,1 0-96 0,-1-1 96 0,3-6-95 15,-1-3 95-15,-5 12-89 0,0 0 89 0,9-17-88 16,-4-7 88-16,-5 24-75 0,0 0 75 0,7-26-75 15,-2-4 75-15,-5 30-64 0,0 0 64 0,5-28-63 16,2-1 63-16,-7 29-47 0,0 0 47 0,4-21-47 16,1 4 47-16,-5 17 1 0,0 0-1 0,2-12 2 0,-1 4-2 15,-1 8 48-15,0 0-48 0,2-7 49 0,0 3-49 0,-2 4 84 16,0 0-84-16,0 0 84 0,2-3-84 16,-2 3 85-16,0 0-85 0,1 3 85 0,3 6-85 0,-4-9 88 15,0 0-88-15,7 17 89 0,-2 9-89 0,0 1 60 16,2 2-60-16,-7-8 61 0,2-6-61 0,-2 4 43 15,0-2-43-15,2 7 43 0,-1 4-43 0,1-3 6 16,2 3-6-16,-3-11 6 0,3-5-6 16,-4-12-37-16,0 0 37 0,2 9-36 0,1-6 36 0,-3-3-127 15,0 0 127-15,5-17-127 0,4-16 127 0,7-16-684 16</inkml:trace>
  <inkml:trace contextRef="#ctx0" brushRef="#br0" timeOffset="38331.182">22226 16097 1110 0,'0'0'0'0,"12"-2"0"16,11-3 0-16,-23 5 172 0,0 0-172 0,8 1 172 16,-4 5-172-16,-4-6 36 0,0 0-36 0,2 3 37 15,-2 2-37-15,0-5-111 0,0 0 111 0,0 0-111 16,5 4 111-16,-5-4-152 0,0 0 152 0,9-16-151 15,5-11 151-15,8-16-654 0</inkml:trace>
  <inkml:trace contextRef="#ctx0" brushRef="#br0" timeOffset="38699.648">22893 16001 819 0,'0'0'0'0,"-2"-7"0"0,-1-5 0 0,3 12 45 16,0 0-45-16,0-5 46 0,2 3-46 0,-2 2 79 16,0 0-79-16,0 0 79 0,3 2-79 0,-3-2 90 0,0 0-90 15,0 0 91-15,4 3-91 0,-4-3 49 0,0 0-49 16,0 0 49-16,1 3-49 0,-1-3 46 15,0 0-46-15,-1 6 47 0,-5 0-47 0,6-6 22 0,0 0-22 0,-3 12 22 16,-6 6-22-16,9-18 35 0,0 0-35 0,-9 27 36 16,-3 11-36-16,12-38 42 0,0 0-42 15,-7 41 42-15,6 3-42 0,1-44 34 0,0 0-34 0,-4 43 34 16,8 0-34-16,-4-43 15 0,0 0-15 0,1 41 15 16,6-3-15-16,-7-38-11 0,0 0 11 0,11 32-10 15,3-6 10-15,-14-26-146 0,0 0 146 0,15 17-146 16,4-7 146-16,-19-10-252 0,0 0 252 0,20-15-251 15,4-17 251-15,21-20-568 0</inkml:trace>
  <inkml:trace contextRef="#ctx0" brushRef="#br0" timeOffset="39121.646">22944 16256 1009 0,'0'0'0'0,"3"-12"0"0,6-10 0 0,-9 22 7 15,0 0-7-15,0-11 8 0,2 6-8 0,-2 5-61 16,0 0 61-16,0-3-61 0,0 3 61 0,0 0-3 16,0 0 3-16,0 0-3 0,0 0 3 0,0 0 30 15,0 0-30-15,0 0 30 0,0 0-30 0,0 0 55 16,0 0-55-16,0 0 56 0,0 0-56 0,0 0 47 0,0 0-47 16,0 0 47-16,0 0-47 0,0 0 40 0,0 0-40 15,0 0 40-15,1 3-40 0,-1-3 17 0,0 0-17 16,2 4 17-16,0 1-17 0,-2-5 30 15,0 0-30-15,2 7 30 0,-1-1-30 0,-1-6 11 0,0 0-11 16,2 9 11-16,0 0-11 0,-2-9 29 0,0 0-29 0,1 12 29 16,5 3-29-16,-6 2 28 0,3 0-28 15,-1-5 28-15,-2-5-28 0,0 2 22 16,-2-2-22-16,0-1 23 0,2 1-23 0,-1 4 35 0,-5 1-35 0,5-4 35 16,1-1-35-16,-2 2 30 0,2 1-30 0,0-5 30 15,0-3-30-15,0-2 14 0,0 0-14 0,0 0 15 16,0 0-15-16,0 3 0 0,0 2 0 0,0-1 0 15,0-1 0-15,3-1-59 0,4-1 59 0,2-4-59 16,3-2 59-16,-12 5-70 0,0 0 70 0,20-12-69 16,6-7 69-16,-26 19-77 0,0 0 77 0,26-26-77 0,7-6 77 15,28-26-869-15</inkml:trace>
  <inkml:trace contextRef="#ctx0" brushRef="#br0" timeOffset="39402.317">22996 15948 1379 0,'0'0'0'0,"7"8"94"0,5 6-94 16,-8-7 94-16,-3-4-94 0,3 2 44 0,-2 2-44 0,4 12 44 15,7 10-44-15,-13-29 22 0,0 0-22 0,10 39 22 16,2 13-22-16,4-2-4 0,-4 1 4 0,-5-19-4 16,-3-11 4-16,-4-21-17 0,0 0 17 0,10 34-17 15,6 7 17-15,-16-41-72 0,0 0 72 16,10 33-71-16,1-2 71 0,-11-31-161 0,0 0 161 0,5 22-161 16,-2-5 161-16,6 23-794 0</inkml:trace>
  <inkml:trace contextRef="#ctx0" brushRef="#br0" timeOffset="41207.568">22264 17159 180 0,'0'0'0'15,"0"0"67"-15,0 0-67 0,0 0 67 0,2 3-67 0,-2-3 80 16,0 0-80-16,0 0 81 0,0 0-81 0,0 0 92 15,0 0-92-15,0 0 92 0,-5-2-92 0,5 2 61 16,0 0-61-16,-6-1 61 0,1-1-61 0,5 2 66 16,0 0-66-16,-7-2 66 0,0 2-66 0,7 0 81 15,0 0-81-15,-8 0 81 0,-3 2-81 0,11-2 78 16,0 0-78-16,-9 2 78 0,1-2-78 0,8 0 68 16,0 0-68-16,-7 1 69 0,2 1-69 0,5-2 67 15,0 0-67-15,-6 2 67 0,3 1-67 0,3-3 42 0,0 0-42 16,-4 4 43-16,3-1-43 0,1-3 36 15,0 0-36-15,-4 5 37 0,1 0-37 0,-3 2 0 16,3 2 0-16,-2-1 0 0,5 1 0 0,1 0-42 0,5-1 42 16,-1 1-42-16,4-1 42 0,-9-8-49 0,0 0 49 0,14 9-49 15,1 1 49-15,-15-10-38 0,0 0 38 0,14 9-38 16,0-3 38-16,-14-6-6 0,0 0 6 0,11 6-5 16,-1-1 5-16,-10-5-1 0,0 0 1 0,7 3 0 15,-2 1 0-15,-5-4 22 0,0 0-22 0,4 3 22 16,-3 0-22-16,-1-3 34 0,0 0-34 0,-8 14 35 15,-6 5-35-15,14-19 37 0,0 0-37 0,-14 19 38 16,-2 0-38-16,16-19 3 0,0 0-3 0,-16 17 4 16,4-2-4-16,12-15 11 0,0 0-11 0,-8 12 11 15,1-5-11-15,7-7-56 0,0 0 56 0,-6 5-56 16,1-1 56-16,5-4-64 0,0 0 64 0,4-12-64 16,4-11 64-16,-8 23-60 0,0 0 60 0,16-25-59 15,5-6 59-15,-21 31-127 0,0 0 127 0,21-34-126 16,1-4 126-16,-22 38-111 0,0 0 111 0,16-31-110 0,0 5 110 0,-16 26-74 15,0 0 74-15,12-18-74 16,-3 4 74-16,-9 14-4 0,0 0 4 0,7-10-3 0,-4 4 3 16,-3 6 41-16,0 0-41 0,2-5 42 0,1 4-42 15,-3 1 90-15,0 0-90 0,0 0 90 0,0 0-90 0,0 0 42 16,0 0-42-16,0 0 43 0,0 0-43 0,0 0 18 16,0 0-18-16,4-2 19 0,5-3-19 0,-9 5 22 15,0 0-22-15,8-4 22 0,3-1-22 16,-11 5 20-16,0 0-20 0,7-3 20 0,0-1-20 0,-7 4 45 0,0 0-45 15,5-1 45-15,0 1-45 0,-5 0 38 16,0 0-38-16,5 5 39 0,2 3-39 0,-7-8 40 16,0 0-40-16,4 21 40 0,1 6-40 0,-5-27 46 0,0 0-46 15,5 33 46-15,2 3-46 0,-7-36 52 0,0 0-52 16,9 32 52-16,-4-3-52 0,-5-29 0 0,0 0 0 16,14 24 0-16,5-5 0 0,-5-7-98 0,2-7 98 15,0-8-97-15,1-7 97 0,-3-6-128 0,0-4 128 0,0-1-128 16,0-3 128-16,-14 24-134 0,0 0 134 0,12-27-133 15,4-6 133-15,-16 33-88 0,0 0 88 0,14-29-87 16,-2 2 87-16,-12 27-12 0,0 0 12 0,8-21-12 16,-1 7 12-16,-7 14 32 0,0 0-32 0,4-10 32 15,-1 3-32-15,-3 7 132 0,0 0-132 0,0-3 133 16,2 1-133-16,-2 2 118 0,0 0-118 0,0 5 118 16,0 4-118-16,0 3 84 0,0 3-84 0,2-1 84 0,0 1-84 15,-2-15 58-15,0 0-58 0,3 21 59 0,4 3-59 16,-7-24 35-16,0 0-35 0,5 20 36 0,4-1-36 15,-9-19 1-15,0 0-1 0,4 16 1 0,1-3-1 0,-5-13-43 16,0 0 43-16,7 9-43 0,0-6 43 16,-7-3-67-16,0 0 67 0,8 2-66 0,3-5 66 0,-11 3-59 15,0 0 59-15,9-4-59 0,1-1 59 0,-10 5-54 16,0 0 54-16,7-3-53 0,-4 1 53 0,-3 2-39 16,0 0 39-16,6 3-39 0,-3 3 39 0,-3-6-52 15,0 0 52-15,7 17-51 0,4 8 51 0,-11-25-110 16,0 0 110-16,5 23-109 0,2-3 109 15,-7-20-145-15,0 0 145 0,3 14-145 0,-1-7 145 0,3 13-206 16</inkml:trace>
  <inkml:trace contextRef="#ctx0" brushRef="#br0" timeOffset="41403.264">22482 17058 998 0,'2'-4'0'0,"-2"4"-288"0,0 0 288 0,12-12-288 15,7-8 288-15,14-13-185 0</inkml:trace>
  <inkml:trace contextRef="#ctx0" brushRef="#br0" timeOffset="41790.096">22951 16843 830 0,'-4'-1'0'0,"-3"-1"102"0,-3 0-102 16,3 4 103-16,3 3-103 0,4-5 70 0,0 0-70 15,-2 7 70-15,-1 3-70 0,3-10 32 0,0 0-32 16,-3 12 32-16,-3 2-32 0,6-14 12 0,0 0-12 0,-7 19 13 16,-1 1-13-16,8-20 40 0,0 0-40 0,-7 21 40 15,0 1-40-15,7-22 30 0,0 0-30 0,-6 31 30 16,5 5-30-16,1-36 15 0,0 0-15 0,-4 39 15 15,2 4-15-15,2-43 21 0,0 0-21 0,0 45 21 16,0 1-21-16,0-46 3 16,0 0-3-16,2 46 4 0,0 1-4 0,-2-47-11 0,0 0 11 0,2 37-10 15,-1-4 10-15,-1-33-176 0,0 0 176 0,9 20-175 16,3-9 175-16,-12-11-224 0,0 0 224 0,23-21-223 16,10-22 223-16,23-20-383 0</inkml:trace>
  <inkml:trace contextRef="#ctx0" brushRef="#br0" timeOffset="42189.458">23100 16981 1020 0,'0'3'0'0,"0"-3"157"0,0 0-157 0,0 15 157 0,-1 8-157 0,1-23 90 16,0 0-90-16,-2 18 91 0,0 0-91 0,2-18 38 15,0 0-38-15,-2 17 38 0,1-2-38 0,1-15 14 16,0 0-14-16,-7 17 15 0,0-1-15 0,7-16 8 15,0 0-8-15,-7 19 8 0,0 1-8 0,0 1 15 16,0-2-15-16,2-7 16 0,5-4-16 0,-6 1 9 16,5-2-9-16,-1 1 9 0,0 1-9 0,0 1 24 15,1 2-24-15,-1-5 25 0,2-4-25 0,-2 1 12 0,2-3-12 16,0-1 13-16,-1 4-13 0,1-4-8 0,0 0 8 16,0 0-7-16,0 0 7 0,0 0-56 0,-2 5 56 0,2-2-56 15,0-1 56-15,0-2-58 0,3 3 58 0,2-3-57 16,1-3 57-16,1 0-41 0,1-4 41 0,-1 3-40 15,0 3 40-15,2-1-13 0,0-2 13 0,-2 3-12 16,-4 1 12-16,-3 0-13 0,0 0 13 16,5 0-13-16,-1-2 13 0,-4 2-1 0,0 0 1 0,3 0-1 15,3-2 1-15,-6 2 1 0,0 0-1 32,3 0 2-32,2-1-2 0,-5 1-7 0,0 0 7 0,6-2-101 15,-6 2 7-15,3-2 94 0,-3 2-105 0,0 0 105 0,2-8-104 16,0-8 104-16,1-8-646 0</inkml:trace>
  <inkml:trace contextRef="#ctx0" brushRef="#br0" timeOffset="42499.124">23104 17222 1099 0,'0'0'0'0,"0"0"92"15,0 0-92-15,2-3 92 0,-1-4-92 0,-1 7 69 16,0 0-69-16,2-4 70 0,2 1-70 0,-4 3 51 16,0 0-51-16,0 0 51 0,0 0-51 0,0 0 52 0,0 0-52 15,0 0 53-15,0 0-53 0,0 0 58 0,0 0-58 16,0 0 58-16,0 3-58 0,0-3 40 0,0 4-40 16,1-1 41-16,1 1-41 0,-2-4 6 0,0 0-6 0,5 12 7 15,-1 7-7-15,-4-19 12 0,0 0-12 0,7 29 13 16,3 8-13-16,-10-37 1 0,0 0-1 0,9 36 1 15,0 0-1-15,-9-36-11 16,0 0 11-16,8 31-11 0,1-5 11 0,-9-26-125 0,0 0 125 16,9 19-125-16,-1-7 125 0,-8-12-162 0,0 0 162 0,11-11-162 15,-1-14 162-15,11-11-852 0</inkml:trace>
  <inkml:trace contextRef="#ctx0" brushRef="#br0" timeOffset="42874.143">23121 16775 651 0,'0'0'0'0,"0"0"72"16,0 0-72-16,4 10 72 0,1 6-72 0,-5-16 88 15,0 0-88-15,5 13 88 0,2 1-88 0,-7-14 121 16,0 0-121-16,9 22 122 0,3 7-122 0,-12-29 93 0,0 0-93 16,14 35 94-16,2 2-94 0,-16-37 75 0,0 0-75 0,19 45 75 15,5 5-75-15,-24-50 42 0,0 0-42 16,21 49 43-16,-7 4-43 0,-14-53 13 0,0 0-13 0,9 54 13 15,-2 0-13-15,-7-54 2 0,0 0-2 0,0 53 2 16,-5-1-2-16,5-52-65 0,0 0 65 16,-4 41-65-16,-1-8 65 0,5-33-156 0,0 0 156 0,-16 18-156 15,-5-9 156-15,-15 18-819 0</inkml:trace>
  <inkml:trace contextRef="#ctx0" brushRef="#br0" timeOffset="44134.469">22386 18086 460 0,'0'0'0'0,"0"0"74"0,0 0-74 0,0 0 75 15,0 0-75-15,0 0 85 0,0 0-85 0,0 0 85 16,0 0-85-16,0 0 90 0,0 0-90 0,0 0 91 16,-2 3-91-16,2-3 67 0,0 0-67 0,-10 5 68 15,-6 2-68-15,16-7 61 0,0 0-61 0,-17 8 62 16,-4 3-62-16,0-1 58 0,-2 2-58 0,11-5 59 15,3-4-59-15,1 2 15 0,-1-1-15 0,4-1 16 16,3-1-16-16,-3 1 15 0,0 1-15 0,5-4 16 16,0 0-16-16,0 0-4 0,0 0 4 0,0 0-3 0,-2 5 3 15,2-5-15-15,0 0 15 0,0 5-15 0,2 4 15 16,-2-9-17-16,0 0 17 0,8 10-17 16,10 2 17-16,-18-12-10 0,0 0 10 0,17 15-9 0,6 3 9 0,-23-18-4 15,0 0 4-15,28 22-4 16,0 5 4-16,-28-27-7 0,0 0 7 0,29 26-7 0,1-2 7 0,-30-24 0 15,0 0 0-15,22 20 0 0,-2-1 0 16,-20-19-11-16,0 0 11 0,15 16-11 0,-6-3 11 0,-9-13-34 16,0 0 34-16,7 11-34 0,-2-6 34 0,-5-5-18 15,0 0 18-15,2 5-18 0,-2-3 18 0,0-2-13 0,0 0 13 16,-12 1-12-16,-11 1 12 0,23-2-63 16,0 0 63-16,-17 2-63 0,-1-2 63 0,18 0-52 0,0 0 52 15,-17 2-52-15,5-2 52 0,12 0-33 16,0 0 33-16,-13 1-33 0,8 3 33 0,5-4-18 0,0 0 18 15,-3 3-18-15,-2-1 18 0,5-2-20 0,0 0 20 16,0-5-19-16,5-4 19 0,-5 9-4 0,0 0 4 0,10-15-3 16,6-6 3-16,-16 21-3 0,0 0 3 0,17-22-3 15,8-6 3-15,-8 6-5 0,4 0 5 0,-4 1-5 16,-1 1 5-16,-2 4-13 0,-2 4 13 16,-3 4-12-16,0 4 12 0,-1 1-1 0,1 3 1 0,0 0-1 15,0 0 1-15,1 2 25 0,2 1-25 0,2 1 26 16,2 1-26-16,-16-5 55 0,0 0-55 0,19 5 55 15,2 0-55-15,-21-5 31 0,0 0-31 0,17 3 31 16,-1 1-31-16,-16-4 1 0,0 0-1 0,12 2 2 16,-1-2-2-16,-11 0-68 0,0 0 68 0,5-2-68 0,-3-3 68 15,-2 5-134-15,0 0 134 0,-7-21-134 0,-6-11 134 16,-6-22-308-16</inkml:trace>
  <inkml:trace contextRef="#ctx0" brushRef="#br0" timeOffset="44335.248">22573 18038 1166 0,'0'0'0'0,"0"0"32"16,0 0-32-16,1 5 33 0,5 5-33 0,-6-10-198 16,0 0 198-16,10-7-198 0,4-8 198 0,10-8-517 0</inkml:trace>
  <inkml:trace contextRef="#ctx0" brushRef="#br0" timeOffset="44852.354">23003 17695 561 0,'-4'-2'0'0,"-4"-1"74"16,-5-1-74-16,5 4 74 0,3 0-74 0,1 4 61 0,4 3-61 15,-2-4 62-15,2-1-62 0,-1 1 70 0,-1 1-70 16,2-1 70-16,-4-1-70 0,3 3 93 0,-3 2-93 15,1 1 93-15,-1 4-93 0,4-12 75 0,0 0-75 16,-5 14 75-16,0 3-75 0,5-17 64 0,0 0-64 0,-7 21 65 16,1 4-65-16,6-25 71 0,0 0-71 0,-8 30 72 15,-1 4-72-15,9-34 59 0,0 0-59 0,-7 39 60 16,2 7-60-16,5-46 52 16,0 0-52-16,-4 47 52 0,1 2-52 0,3-49 61 0,0 0-61 0,-2 57 61 15,2 6-61-15,0-63 39 0,0 0-39 0,5 57 40 16,6-4-40-16,-11-53-13 0,0 0 13 0,10 43-12 15,2-7 12-15,-12-36-160 0,0 0 160 16,14 20-159-16,7-11 159 0,-21-9-243 0,0 0 243 0,18-17-242 16,1-23 242-16,18-16-761 0</inkml:trace>
  <inkml:trace contextRef="#ctx0" brushRef="#br0" timeOffset="45275.986">23073 17983 1099 0,'0'0'0'0,"0"0"131"15,0 0-131-15,0 0 132 0,0 0-132 0,0 0 100 16,0 0-100-16,0 0 100 0,0 5-100 0,0-5 83 16,0 0-83-16,0 8 84 0,0 4-84 0,1 4 63 0,1 3-63 15,0-7 64-15,-2-5-64 0,0 1 51 16,0 1-51-16,-4 6 52 0,-3 6-52 0,6 3 40 15,2 1-40-15,-1-4 40 0,2-4-40 0,-2-17 10 0,0 0-10 0,2 26 11 16,0 5-11-16,-2-31 21 0,0 0-21 0,0 27 21 16,-2 0-21-16,2-27 0 0,0 0 0 0,2 23 0 15,1-3 0-15,-3-20-35 0,0 0 35 0,16 14-35 16,5-6 35-16,-21-8-36 0,0 0 36 0,17-1-36 16,6-10 36-16,-23 11-26 0,0 0 26 0,21-15-25 15,-2-6 25-15,-19 21-36 0,0 0 36 0,12-20-35 16,-5-1 35-16,-7 21-13 0,0 0 13 0,7-15-13 15,-7 1 13-15,0 14-13 0,0 0 13 0,0-8-12 16,-4 3 12-16,4 5-17 0,0 0 17 0,-5-4-16 16,-2 4 16-16,7 0-55 0,0 0 55 0,-17 0-55 15,-9 0 55-15,5-2-107 0,0-1 107 0,5-4-107 16,2-3 107-16,14 10-213 0,0 0 213 0,-14-28-212 16,2-11 212-16,-14-28-641 0</inkml:trace>
  <inkml:trace contextRef="#ctx0" brushRef="#br0" timeOffset="45762.039">23074 17839 931 0,'4'0'0'0,"-4"0"10"0,0 0-10 0,14 0 10 15,7 0-10-15,-21 0 81 0,0 0-81 0,15 3 82 0,1 4-82 16,-16-7 76-16,0 0-76 0,14 16 77 16,0 4-77-16,-14-20 71 0,0 0-71 0,17 33 71 0,4 8-71 15,-21-41 101-15,0 0-101 0,21 44 101 0,5 8-101 16,-26-52 107-16,0 0-107 0,23 60 108 0,1 6-108 15,-24-66 77-15,0 0-77 0,26 81 77 0,2 10-77 16,-10-31 22-16,-8-19-22 0,-3-14 22 0,-3-15-22 16,-4-12-118-16,0 0 118 0,-18 11-118 0,-13-8 118 0,31-3-121 15,0 0 121-15,-44-10-120 0,-12-11 120 0,-41-10-1071 16</inkml:trace>
  <inkml:trace contextRef="#ctx0" brushRef="#br0" timeOffset="47684.522">26236 15838 1177 0,'0'0'0'0,"-12"-5"0"0,-9-4 0 15,21 9 84-15,0 0-84 0,-12 0 84 0,5 4-84 16,7-4 22-16,0 0-22 0,-9 5 22 16,2 2-22-16,-3 1 5 0,-2 1-5 0,-1-1 5 0,1-1-5 15,12-7-4-15,0 0 4 0,-24 10-3 0,-8 4 3 0,32-14-20 16,0 0 20-16,-31 12-19 0,0-2 19 16,31-10-8-16,0 0 8 0,-26 9-7 0,5-2 7 0,21-7-4 15,0 0 4-15,-18 7-3 0,4-4 3 0,14-3 1 16,0 0-1-16,-10 4 2 0,3-1-2 0,7-3 6 15,0 0-6-15,-7 2 7 0,4-1-7 0,3-1 34 0,0 0-34 16,-4 2 34-16,2-2-34 0,2 0 1 0,0 0-1 16,2 7 2-16,3 3-2 0,-5-10 6 15,0 0-6-15,9 22 7 0,3 9-7 0,-12-31 1 0,0 0-1 16,16 40 1-16,0 9-1 0,-16-49 0 0,0 0 0 16,13 55 1-16,1 9-1 0,-14-64 6 0,0 0-6 0,14 90 7 15,0 23-7-15,-14-113 22 0,0 0-22 0,9 115 22 16,-6 10-22-16,-3-125 7 0,0 0-7 0,6 131 8 15,-1 6-8-15,-5-137 34 0,0 0-34 0,9 126 35 16,1-2-35-16,-10-124 57 0,0 0-57 0,14 118 58 16,2-3-58-16,-2-21 76 0,1-15-76 31,-9-38 76-31,-6-33-76 0,5 8 66 0,0-8-66 0,9 57 123 16,-14-65-123-16,7 45 56 0,0 6-56 0,-7-51 26 0,0 0-26 0,3 50 26 15,1 0-26-15,-4-50 11 0,0 0-11 0,3 46 11 0,4-3-11 16,-7-4 35-16,2-1-35 0,0-18 36 15,-2-9-36-15,3 1 9 0,1-4-9 0,-1-1 10 16,-1-3-10-16,1 1 0 0,1 2 0 0,-2-4 1 0,-2-1-1 0,0 1-11 16,1-1 11-16,3 1-11 0,-2-1 11 0,1 1-59 15,2-1 59-15,-1 0-58 0,-1 0 58 0,1-2-59 16,1 0 59-16,4-2-58 0,1-3 58 0,2 1-85 16,1-1 85-16,-1-3-84 0,-2-4 84 0,-10 12-164 15,0 0 164-15,14-30-164 0,4-11 164 0,13-29-1024 16</inkml:trace>
  <inkml:trace contextRef="#ctx0" brushRef="#br0" timeOffset="48851.918">26560 15870 494 0,'0'0'0'0,"2"-3"0"0,3-2 0 0,-5 5 83 16,0 0-83-16,2-4 84 0,0 3-84 0,-2 1 13 15,0 0-13-15,0 0 14 0,1-4-14 0,-1 4 75 16,0 0-75-16,0 0 75 0,0 0-75 0,0 0 61 15,0 0-61-15,0 0 62 0,0 0-62 0,0 0 89 16,0 0-89-16,0 0 90 0,0 0-90 0,0 0 65 0,0 0-65 16,0 0 66-16,0 0-66 0,0 0 39 0,0 0-39 15,0 0 40-15,6 0-40 0,-6 0 20 16,0 0-20-16,7 2 20 0,1 0-20 0,-8-2 5 0,0 0-5 0,14 5 5 16,4 0-5-16,-1 4 8 0,2-1-8 15,-7-1 9-15,-1 0-9 0,-1 0 22 0,-1 0-22 16,0-1 23-16,-2 3-23 0,-7-9 20 15,0 0-20-15,8 10 20 0,1 4-20 0,-9-14 9 0,0 0-9 0,7 19 10 16,-2 3-10-16,-5-22 1 0,0 0-1 0,-1 27 2 16,-5 6-2-16,6-33 4 0,0 0-4 15,-12 36 5-15,-5 5-5 0,17-41 12 0,0 0-12 0,-18 36 12 16,-1-3-12-16,19-33 38 0,0 0-38 16,-15 29 39-16,1-5-39 0,0-2 36 0,1-1-36 0,7-8 36 15,2-6-36-15,-1 2 44 0,1-4-44 0,3-2 45 16,2-1-45-16,-4 1 35 0,-1-1-35 0,3 2 36 15,2-3-36-15,-1 3 25 0,0-3-25 0,0-1 26 16,0 0-26-16,0 0 26 0,0 0-26 0,0 0 26 16,0 0-26-16,0 0 1 0,4 2-1 0,-1 0 1 0,1-2-1 15,5 2 4-15,1-2-4 0,4 1 5 0,5-1-5 16,-19 0 0-16,0 0 0 0,26 2 1 0,7 1-1 0,-33-3 0 16,0 0 0-16,35 4 0 0,3 1 0 15,-38-5 0-15,0 0 0 0,35 9 0 0,0-3 0 0,-35-6-14 16,0 0 14-16,26 9-13 0,-3-2 13 0,-23-7-74 15,0 0 74-15,21 10-74 0,-9 4 74 0,-12-14-117 16,0 0 117-16,10 24-117 0,-4 7 117 0,9 23-1090 16</inkml:trace>
  <inkml:trace contextRef="#ctx0" brushRef="#br0" timeOffset="49672.515">27038 17042 819 0,'-4'-2'0'16,"4"2"68"-16,0 0-68 0,0 0 68 0,0 0-68 0,0 0 0 16,0 0 0-16,0 0 0 0,0 0 0 0,0 0-1 15,0 0 1-15,0 0 0 0,0 0 0 0,0 0 2 16,0 0-2-16,-3 4 2 0,-1-1-2 0,4-3 33 0,0 0-33 16,-9 7 33-16,-1 0-33 0,10-7 36 0,0 0-36 15,-12 10 36-15,-2 2-36 0,14-12 39 0,0 0-39 16,-12 11 40-16,-1-1-40 0,13-10 34 0,0 0-34 15,-10 8 35-15,1-1-35 0,9-7 39 0,0 0-39 0,-10 9 39 16,1-2-39-16,9-7 44 0,0 0-44 0,-10 8 45 16,1 3-45-16,9-11 41 0,0 0-41 15,-12 12 41-15,0 1-41 0,12-13 27 0,0 0-27 0,-13 16 27 16,1-1-27-16,12-15 52 0,0 0-52 16,-10 17 52-16,1 2-52 0,9-19 46 0,0 0-46 0,-7 17 46 15,2 0-46-15,5-17 59 0,0 0-59 0,-4 17 59 16,4 2-59-16,0-19 25 0,0 0-25 0,2 17 26 15,2 1-26-15,-4-18 2 0,0 0-2 0,5 15 2 16,4 0-2-16,-9-15-26 0,0 0 26 0,12 12-26 0,5-1 26 16,-17-11-62-16,0 0 62 0,21 7-62 15,3-4 62-15,-1 0-62 0,1-1 62 0,-4-2-61 0,-5 0 61 16,1-2-48-16,-2 1 48 0,-2-4-47 0,0-4 47 16,-3 0-23-16,-4-3 23 0,0 4-22 0,1 1 22 0,-1-2-7 15,2-1 7-15,-4 3-6 0,1 2 6 0,-1 0 0 16,-3-2 0-16,0-1 0 0,0-1 0 0,0-1 10 15,2-1-10-15,-2 3 10 0,2 1-10 0,-2 7 28 16,0 0-28-16,-2-10 28 0,0-2-28 0,2 12 6 16,0 0-6-16,-7-12 7 0,0-2-7 0,7 14-7 15,0 0 7-15,-12-15-7 0,-3-1 7 0,15 16-68 16,0 0 68-16,-25-20-68 0,-4-3 68 0,29 23-89 16,0 0 89-16,-34-27-88 0,-2-6 88 0,36 33-110 15,0 0 110-15,-30-32-109 0,2-2 109 0,-27-33-668 0</inkml:trace>
  <inkml:trace contextRef="#ctx0" brushRef="#br0" timeOffset="50362.822">27013 17640 270 0,'0'0'0'0,"0"0"-6"0,0 0 6 15,-3-2-5-15,-3-3 5 0,6 5-2 0,0 0 2 0,0 0-1 16,-3-3 1-16,3 3-3 15,0 0 3-15,0 0-3 0,0 0 3 0,0 0 23 0,0 0-23 16,0 0 24-16,0 0-24 0,0 0 61 0,0 0-61 0,0 0 62 16,0 0-62-16,0 0 49 0,0 0-49 0,0 0 50 15,-2 5-50-15,2-5 34 0,0 0-34 16,-10 10 34-16,-6 4-34 0,16-14 17 0,0 0-17 0,-21 20 17 16,-3 4-17-16,24-24 58 0,0 0-58 0,-25 30 59 15,1 4-59-15,24-34 79 0,0 0-79 0,-21 31 80 16,4 0-80-16,17-31 89 0,0 0-89 0,-14 27 89 15,5-1-89-15,9-26 72 0,0 0-72 0,-7 20 72 16,4-3-72-16,3-17 80 0,0 0-80 16,-4 14 80-16,2-2-80 0,2-12 25 0,0 0-25 0,2 10 26 0,2 1-26 15,-4-11 7-15,0 0-7 0,12 10 8 16,5 2-8-16,-17-12 1 0,0 0-1 0,19 8 2 0,2-2-2 16,-21-6 1-16,0 0-1 0,23 5 1 0,5-4-1 0,-28-1 6 15,0 0-6-15,22 2 7 0,1-2-7 0,-23 0 0 16,0 0 0-16,19 2 1 0,-1-2-1 0,-18 0-10 15,0 0 10-15,17 0-10 0,2-2 10 0,-19 2-97 16,0 0 97-16,19-3-97 0,1-1 97 0,-20 4-117 16,0 0 117-16,21-8-117 0,3-6 117 15,21-8-673-15</inkml:trace>
  <inkml:trace contextRef="#ctx0" brushRef="#br0" timeOffset="50743.422">27194 17806 1177 0,'0'0'0'0,"0"4"-4"0,2-1 4 0,-2-3-3 15,4 0 3-15,-4 0-36 0,0 0 36 0,0 0-35 16,0 0 35-16,0 0 0 0,0 0 0 0,0 0 0 16,0 0 0-16,0 0 3 0,0 4-3 0,0-4 4 15,0 0-4-15,0 0 52 0,1 3-52 0,-1-3 53 0,2 5-53 16,-2-5 48-16,0 0-48 0,0 10 48 0,-2 8-48 16,2-18 44-16,0 0-44 0,0 29 44 15,2 10-44-15,-2-1 12 0,2 3-12 0,1-9 12 0,1-4-12 16,-4-28 7-16,0 0-7 0,3 39 7 0,1 7-7 0,-4-46-1 15,0 0 1-15,3 38-1 16,-1-2 1-16,-2-36-70 0,0 0 70 0,2 28-69 0,1-10 69 0,-3-18-128 16,0 0 128-16,5-8-128 0,6-23 128 0,6-8-685 15</inkml:trace>
  <inkml:trace contextRef="#ctx0" brushRef="#br0" timeOffset="51556.462">27198 15941 203 0,'0'0'0'0,"0"0"0"0,-5 0 0 16,5 0 28-16,0 0-28 0,-9-7 28 0,-3-3-28 16,12 10 42-16,0 0-42 0,-11-9 42 0,3-1-42 15,8 10 74-15,0 0-74 0,-7-7 75 0,0 2-75 0,7 5 108 16,0 0-108-16,-6-4 108 0,5 1-108 0,1 3 119 15,0 0-119-15,0 0 120 0,-4-4-120 16,4 4 132-16,0 0-132 0,0 0 132 0,0 0-132 0,0 0 90 16,0 0-90-16,0 0 90 0,5 2-90 0,4 0 42 15,5-2-42-15,3 2 42 0,6-1-42 0,-23-1 23 16,0 0-23-16,30 0 24 0,5-1-24 0,-35 1 15 16,0 0-15-16,31-4 16 0,-1 1-16 0,-30 3 4 15,0 0-4-15,22-2 5 0,-3 0-5 0,-19 2 22 0,0 0-22 16,16-1 22-16,-6 1-22 0,-10 0 13 15,0 0-13-15,9 0 13 0,-4 0-13 0,-5 0 26 0,0 0-26 16,4 1 26-16,-1 3-26 0,-3-4 21 0,0 0-21 16,2 8 21-16,-2 6-21 0,0-14 1 0,0 0-1 0,0 17 2 15,-2 4-2-15,2-21 5 0,0 0-5 0,-1 25 5 16,1 4-5-16,0-29-2 0,0 0 2 16,0 33-1-16,1 3 1 0,-1-36-3 0,0 0 3 0,6 41-2 15,1 4 2-15,-7-45-12 0,0 0 12 0,8 46-12 16,1 4 12-16,-2-6-9 0,-2-1 9 0,0 2-9 15,1-4 9-15,-6-41-24 0,0 0 24 0,5 60-23 16,0 10 23-16,0 10-13 0,-1 9 13 0,-1-6-13 16,1-1 13-16,-4-82-35 0,0 0 35 0,5 96-35 15,4 10 35-15,-4-17 0 0,-2-8 0 0,4-11 0 16,4-10 0-16,-11-60 4 0,0 0-4 0,14 70 5 0,3 5-5 16,-1-11 32-16,1-6-32 0,-6-27 33 0,-3-23-33 15,1 13 5-15,0-2-5 0,0 3 6 0,-1 2-6 16,-8-24 36-16,0 0-36 0,7 28 36 0,-1 2-36 0,-6-30 27 15,0 0-27-15,0 30 27 0,-2 0-27 16,2-30 8-16,0 0-8 0,-7 31 9 0,-4 0-9 0,11-31 12 16,0 0-12-16,-12 26 12 0,0-4-12 0,12-22-4 15,0 0 4-15,-16 22-3 0,-3-3 3 0,19-19-51 16,0 0 51-16,-14 14-50 0,4-4 50 0,10-10-129 16,0 0 129-16,-16-2-129 0,0-10 129 0,16 12-156 15,0 0 156-15,-5-42-155 0,7-25 155 0,-6-43-742 16</inkml:trace>
  <inkml:trace contextRef="#ctx0" brushRef="#br0" timeOffset="52125.839">27741 16831 684 0,'0'0'0'0,"0"0"76"15,0 0-76-15,2-3 76 0,3-2-76 0,-5 5 45 16,0 0-45-16,4-3 46 0,-2-1-46 0,-2 4 26 16,0 0-26-16,0 0 26 0,3 0-26 0,-3 0 33 15,0 0-33-15,0 0 33 0,0 0-33 0,0 0 40 16,0 0-40-16,0 0 41 0,0 0-41 0,0 0 39 0,0 0-39 15,0 0 40-15,0 0-40 0,0 0 41 0,0 0-41 16,0 0 41-16,7 4-41 0,-7-4 26 16,0 0-26-16,10 1 26 0,6 1-26 0,3 0 35 0,4-1-35 15,1 1 35-15,3 0-35 0,-3-1 59 0,2-1-59 0,-2 0 60 16,-1 0-60-16,-2 0 60 0,-2-1-60 16,0 1 60-16,-1 0-60 0,-18 0 18 0,0 0-18 15,19 1 18-15,0 3-18 0,-19-4 25 0,0 0-25 0,16 2 26 16,-1-1-26-16,-15-1 0 0,0 0 0 0,11 2 0 15,-4-2 0-15,-7 0-19 0,0 0 19 0,5 0-18 16,-3 0 18-16,-2 0-90 0,0 0 90 0,0 0-90 16,0 0 90-16,0 0-167 0,0 0 167 0,0-5-166 15,-2-5 166-15,0-6-788 0</inkml:trace>
  <inkml:trace contextRef="#ctx0" brushRef="#br0" timeOffset="52568.472">28058 16557 651 0,'0'0'0'0,"0"0"122"0,0 0-122 0,0 0 123 0,0 0-123 0,0 0 104 0,0 0-104 15,0 0 105-15,0 0-105 0,0 0 90 16,0 0-90-16,0 0 91 0,0 0-91 0,0 0 56 0,0 0-56 16,0 0 56-16,0 0-56 0,0 0 40 0,0 0-40 15,0 0 41-15,0 6-41 0,0-6 28 0,0 0-28 16,0 5 28-16,2 0-28 0,-2-5 24 0,0 0-24 16,2 7 25-16,1 0-25 0,-3-7 3 0,0 0-3 0,4 6 4 15,-1 3-4-15,-3-9 8 0,0 0-8 0,6 10 9 16,-1 0-9-16,-5-10 1 0,0 0-1 0,10 12 1 15,6 2-1-15,-16-14 0 0,0 0 0 0,16 14 1 16,-1-2-1-16,-15-12 6 0,0 0-6 0,16 14 6 16,0 1-6-16,-16-15 13 0,0 0-13 0,17 19 14 15,2 3-14-15,-19-22 15 0,0 0-15 0,16 28 16 16,0 2-16-16,-16-30 16 0,0 0-16 0,10 38 17 16,-5 3-17-16,-5-41 1 0,0 0-1 0,2 38 1 15,-2 0-1-15,0-38-72 0,0 0 72 0,-5 30-72 16,-6-6 72-16,11-24-146 0,0 0 146 0,-15 55-955 0,30-110 955 15</inkml:trace>
  <inkml:trace contextRef="#ctx0" brushRef="#br0" timeOffset="99216.892">29637 15482 1132 0,'0'0'0'0,"0"0"-106"0,0 0 106 16,-4 0-105-16,-3 0 105 0,7 0 1 15,0 0-1-15,-3 0 1 0,1-2-1 0,2 2 26 0,0 0-26 0,0 0 26 16,0-4-26-16,0 4 9 0,0 0-9 0,0 0 9 16,0-3-9-16,0 3 60 0,0 0-60 0,0 0 61 15,0 0-61-15,0 0 54 0,0 0-54 0,-3 0 55 16,-1 2-55-16,4-2 50 0,0 0-50 0,-9 1 50 15,-1-1-50-15,-6 2 23 0,-3-2-23 0,7 2 24 16,2 0-24-16,-3-1 53 0,3 1-53 0,-2 0 53 16,1-1-53-16,-4 3 17 0,-3-1-17 0,6 1 17 15,5-3-17-15,-5 3 22 0,0-1-22 0,1 2 22 16,1 1-22-16,-8 0 9 0,-4 3-9 0,6-2 9 16,4 0-9-16,12-7 9 0,0 0-9 0,-25 10 10 15,-8 4-10-15,33-14 8 0,0 0-8 0,-24 10 8 16,1 0-8-16,23-10 23 0,0 0-23 0,-19 9 24 0,3-2-24 15,16-7 12-15,0 0-12 0,-12 6 13 16,2 0-13-16,10-6 27 0,0 0-27 0,-9 5 27 0,0 0-27 16,9-5 12-16,0 0-12 0,-7 5 13 0,0 2-13 0,7-7 10 15,0 0-10-15,-7 8 11 0,-1 1-11 0,8-9 26 16,0 0-26-16,-9 14 26 0,-1 3-26 16,10-17 6-16,0 0-6 0,-11 20 6 0,1 4-6 0,10-24 16 15,0 0-16-15,-9 24 17 0,0 0-17 0,9-24 1 16,0 0-1-16,-5 28 1 0,1 3-1 0,4-31 1 15,0 0-1-15,-1 29 1 0,1 0-1 0,0-29-2 16,0 0 2-16,7 32-1 0,3 1 1 0,-10-33-12 16,0 0 12-16,16 32-12 0,6 1 12 0,-22-33-16 15,0 0 16-15,30 27-15 0,5-1 15 0,-35-26-35 0,0 0 35 16,37 22-34-16,4-1 34 0,-41-21-11 0,0 0 11 0,33 17-10 16,-1-5 10-16,-32-12-42 15,0 0 42-15,26 10-42 0,-5-4 42 0,-21-6-43 0,0 0 43 0,17 3-43 16,-3-1 43-16,-14-2-91 0,0 0 91 0,11 0-90 15,-4 0 90-15,-7 0-125 0,0 0 125 0,8-7-124 16,-1-3 124-16,9-8-758 0</inkml:trace>
  <inkml:trace contextRef="#ctx0" brushRef="#br0" timeOffset="99634.393">29574 15763 1155 0,'0'0'0'0,"0"0"2"16,0 0-2-16,0 0 2 0,0 0-2 0,0 0 72 15,0 0-72-15,0 0 72 0,0 0-72 0,0 0 42 16,0 0-42-16,0 0 43 0,0 0-43 0,0 0 20 0,0 0-20 16,0 0 20-16,0 0-20 0,0 0 37 0,0 0-37 15,0 0 37-15,4 1-37 0,-4-1 43 0,0 0-43 0,3 0 44 16,4 0-44-16,-7 0 26 0,0 0-26 16,12 0 26-16,6-1-26 0,-18 1 5 0,0 0-5 15,28-2 5-15,8-2-5 0,-36 4 10 0,0 0-10 0,37-1 11 16,5-6-11-16,-42 7 0 15,0 0 0-15,38-7 0 0,-2-2 0 0,-36 9-6 0,0 0 6 0,32-6-5 16,-4-1 5-16,-28 7-51 0,0 0 51 0,19-4-50 16,-5-1 50-16,-14 5-106 0,0 0 106 0,8-2-106 15,-2 1 106-15,-6 1-178 0,0 0 178 0,-4-2-178 16,-6 0 178-16,-4-1-640 0</inkml:trace>
  <inkml:trace contextRef="#ctx0" brushRef="#br0" timeOffset="99867.369">29595 15913 595 0,'0'0'0'0,"14"-10"0"0,9-9 0 0,-23 19 66 15,0 0-66-15,7-3 66 0,-9 6-66 0,2-3 56 16,0 0-56-16,0 5 56 0,0 4-56 0,0-9 68 16,0 0-68-16,10 7 69 0,6 1-69 0,1-1 63 15,4-2-63-15,-3-1 64 0,-1-1-64 0,1-1 18 16,-1-4-18-16,0 0 18 0,3 1-18 0,-1-1-1 15,2-1 1-15,1-1-1 0,1 1 1 0,-23 3-49 16,0 0 49-16,31-5-49 0,6-4 49 0,-37 9-119 16,0 0 119-16,36-14-119 0,3-3 119 15,36-14-511-15</inkml:trace>
  <inkml:trace contextRef="#ctx0" brushRef="#br0" timeOffset="100736.9">30531 14726 1076 0,'0'0'0'0,"-4"3"0"0,-1 4 0 0,5-7-33 16,0 0 33-16,-4 2-33 0,3-4 33 0,1 2 0 15,0 0 0-15,-6-3 0 0,-2-2 0 0,8 5-2 16,0 0 2-16,-13-4-1 0,-2-1 1 0,-3 3-6 15,-3 1 6-15,6 1-6 0,1 1 6 0,14-1 0 16,0 0 0-16,-25 7 0 0,-4 5 0 0,29-12 12 16,0 0-12-16,-25 7 13 0,5 2-13 0,20-9 18 15,0 0-18-15,-20 8 19 0,5-1-19 0,15-7 34 16,0 0-34-16,-13 5 34 0,5 0-34 0,8-5 11 16,0 0-11-16,-7 6 11 0,2-3-11 0,5-3 36 0,0 0-36 15,-6 12 37-15,3 5-37 0,3-17 2 16,0 0-2-16,-2 21 2 0,4 6-2 0,-2-27 7 0,0 0-7 15,3 31 8-15,3 3-8 0,-3 0 15 0,1 1-15 16,-3-8 15-16,1-3-15 0,-2-24 8 0,0 0-8 0,2 50 8 16,-2 13-8-16,0-63 9 0,0 0-9 0,0 74 9 15,-2 12-9-15,2-86 15 0,0 0-15 16,-3 116 15-16,-1 23-15 0,-3-28 8 0,0-12-8 16,4-16 8-16,1-15-8 0,2-68 9 0,0 0-9 0,2 91 9 15,5 8-9-15,-4-10 23 0,-1-5-23 16,3-13 24-16,4-13-24 0,-9-58 20 0,0 0-20 0,10 77 20 15,4 10-20-15,-5-10 16 0,0-3-16 0,-1-14 17 16,1-9-17-16,-9-51 18 0,0 0-18 0,10 78 18 0,3 11-18 16,-3-16 24-16,-1-4-24 0,-4-9 25 0,-3-9-25 15,-2-51 13-15,0 0-13 0,0 74 13 16,0 12-13-16,0-9 18 0,0-4-18 0,-2-37 19 0,0-27-19 0,1 8 33 16,-3-2-33-16,1 14 34 0,-3 7-34 0,6-36 40 15,0 0-40-15,-3 36 41 0,-1 0-41 16,4-36 50-16,0 0-50 0,-1 30 51 0,1-8-51 15,0-22 21-15,0 0-21 0,-2 17 21 0,2-5-21 0,0-12 3 16,0 0-3-16,-2 10 3 0,2-5-3 0,0-5 3 16,0 0-3-16,0 5 3 0,0-1-3 0,0-4 10 15,0 0-10-15,4 3 11 0,1-1-11 0,-5-2 0 16,0 0 0-16,9 2 1 0,1-1-1 0,-10-1 0 16,0 0 0-16,16 4 0 0,3-1 0 0,-19-3-6 0,0 0 6 0,23 7-6 15,4 0 6-15,-27-7-40 16,0 0 40-16,30 9-39 0,5 1 39 0,-35-10-53 0,0 0 53 15,35 8-52-15,1 1 52 0,-36-9-99 0,0 0 99 0,33 3-98 16,1-4 98-16,-34 1-228 0,0 0 228 0,29-11-228 16,1-7 228-16,29-12-717 0</inkml:trace>
  <inkml:trace contextRef="#ctx0" brushRef="#br0" timeOffset="191296.159">26480 15331 415 0,'0'0'0'0,"-2"-4"0"0,-1-2 0 15,3 6 103-15,0 0-103 0,0 0 104 0,-2-2-104 0,2 2 49 16,0 0-49-16,0 0 50 0,0 0-50 0,0 0 27 16,0 0-27-16,0 0 27 0,0 0-27 0,0 0 38 15,0 0-38-15,0 0 38 0,0 0-38 0,0 0 52 16,0 0-52-16,0 0 53 0,0 0-53 0,0 0 47 15,0 0-47-15,0 0 48 0,0 2-48 0,0-2 32 16,0 0-32-16,0 0 33 0,0 3-33 0,0-3 25 0,0 0-25 16,0 0 26-16,0 0-26 0,0 0 4 15,0 0-4-15,0 0 4 0,0 3-4 0,0-3 1 0,0 0-1 16,2 9 1-16,3 3-1 0,-5-12 0 0,0 0 0 16,5 14 0-16,1 3 0 0,-6-17-1 0,0 0 1 0,5 15 0 15,0-1 0-15,-5-14 0 0,0 0 0 0,5 12 0 16,-1-4 0-16,1-2 0 0,2-3 0 0,3-3 0 15,3-5 0-15,-13 5 12 0,0 0-12 0,17-22 13 16,6-13-13-16,-2-2 9 0,1-10-9 0,-1 1 9 16,0-4-9-16,-21 50 0 0,0 0 0 0,26-61 0 15,2-16 0-15,-28 77-15 0,0 0 15 0,44-91-15 16,10-15 15-16,-54 106-69 0,0 0 69 0,48-83-69 16,1 10 69-16,-49 73-162 0,0 0 162 0,37-50-161 15,-9 21 161-15,36-50-446 0</inkml:trace>
  <inkml:trace contextRef="#ctx0" brushRef="#br0" timeOffset="191951.219">26921 14029 1199 0,'0'0'0'16,"-4"0"0"-16,-3 2 0 0,7-2 103 0,0 0-103 0,0 0 104 15,0 0-104-15,0 0 48 0,0 0-48 0,0 0 49 16,2-4-49-16,-2 4 21 0,0 0-21 0,4-2 21 16,-1-1-21-16,-3 3 0 0,0 0 0 0,4-2 0 15,-3-1 0-15,-1 3 1 0,0 0-1 0,0 0 2 16,6-2-2-16,-6 2 10 0,0 0-10 0,5 17 11 16,2 11-11-16,-7-28-23 0,0 0 23 0,10 49-22 15,2 20 22-15,-12-69-50 0,0 0 50 0,11 77-50 16,1 14 50-16,-3 5-28 0,-1 8 28 0,-1-32-28 15,-1-24 28-15,-6-48 0 0,0 0 0 0,7 46 0 0,0-10 0 16,-7-36-4-16,0 0 4 0,7 28-3 0,0-9 3 16,-7-19-20-16,0 0 20 0,10 10-19 0,4-7 19 15,-14-3-3-15,0 0 3 0,14-8-2 0,2-11 2 16,-3-2-3-16,3-3 3 0,-4-3-3 0,-3-4 3 16,-9 31 0-16,0 0 0 0,12-34 1 0,-1-6-1 0,-11 40 23 15,0 0-23-15,14-39 24 0,0-2-24 16,-14 41 15-16,0 0-15 0,14-34 15 0,1 3-15 15,-15 31 11-15,0 0-11 0,14-24 11 0,0 5-11 0,-14 19 10 16,0 0-10-16,19-14 10 0,4 7-10 0,-23 7 8 16,0 0-8-16,24 0 8 0,4 7-8 0,-28-7 8 15,0 0-8-15,26 14 8 0,2 8-8 0,-28-22 33 0,0 0-33 16,21 24 33-16,-2 2-33 0,-5 0 0 16,-5-1 0-16,-6-6 0 0,-4-5 0 0,1-14-59 0,0 0 59 15,-27 29-58 1,-16 10 58-1,43-39-147-15,0 0 147 0,-63 35-147 0</inkml:trace>
  <inkml:trace contextRef="#ctx0" brushRef="#br0" timeOffset="193708.046">19785 18880 91 0,'0'0'0'0,"0"0"51"0,0 0-51 0,0-5 52 16,0-5-52-16,0 10 67 0,0 0-67 0,0-5 68 16,0 0-68-16,0 5 53 0,0 0-53 0,0 0 53 15,0-4-53-15,0 4 52 0,0 0-52 0,0 0 53 16,0 0-53-16,0 0 44 0,0 0-44 0,0 0 44 15,0 0-44-15,0 0 35 0,0 0-35 0,0 0 36 16,0 0-36-16,0 0 24 0,0 0-24 0,0 0 25 16,2 4-25-16,-2-4 27 0,0 0-27 0,3 5 27 0,3 2-27 15,-6-7 22-15,0 0-22 0,8 8 22 16,5 1-22-16,-13-9 25 0,0 0-25 0,15 12 26 16,4 0-26-16,-19-12 22 0,0 0-22 0,21 14 23 0,4 1-23 15,-25-15 9-15,0 0-9 0,24 14 10 0,2-2-10 0,-26-12 18 16,0 0-18-16,30 10 18 0,1 0-18 15,-31-10 14-15,0 0-14 0,37 9 15 0,-2-2-15 16,-35-7 34-16,0 0-34 0,38 5 34 0,0 0-34 16,-5-2 18-16,0-1-18 0,-10 0 18 0,-5-1-18 0,1 1 18 15,-2 0-18-15,4 1 19 0,-4 2-19 0,-17-5 27 16,0 0-27-16,27 6 27 0,6-1-27 0,-33-5 12 16,0 0-12-16,38 3 13 0,4-1-13 0,-42-2 18 0,0 0-18 15,49 0 19-15,5-4-19 0,-7 1 8 0,-2-2-8 16,-7 1 9-16,-6 1-9 0,-32 3 1 0,0 0-1 15,41-3 1-15,10-3-1 0,-51 6 0 0,0 0 0 16,59-5 0-16,9 0 0 0,-68 5-18 0,0 0 18 0,80-5-18 16,14-2 18-16,-94 7-26 0,0 0 26 0,89 0-26 15,-2 2 26-15,-87-2-14 0,0 0 14 0,91 2-13 16,-1 1 13-16,-90-3-30 0,0 0 30 0,81 2-30 16,-10-1 30-16,-22-1 0 0,-18 0 0 15,1 2 0-15,-6 0 0 0,-26-2-1 0,0 0 1 0,38 0 0 16,9 0 0-16,-47 0 1 0,0 0-1 0,51-2 2 15,6-1-2-15,-57 3 6 0,0 0-6 0,52-5 7 16,-1-1-7-16,-51 6 3 0,0 0-3 0,50-6 4 16,-1-5-4-16,-49 11 0 0,0 0 0 0,51-10 1 0,1-2-1 15,-52 12-21-15,0 0 21 0,54-14-21 16,3-3 21-16,-57 17-46 0,0 0 46 0,63-19-45 16,5-3 45-16,-68 22-57 0,0 0 57 0,49-17-56 0,-11 0 56 15,-38 17-50-15,0 0 50 0,37-14-50 0,-6 2 50 16,-31 12-55-16,0 0 55 0,28-14-55 0,-5-1 55 15,-23 15-95-15,0 0 95 0,19-14-95 0,-4 1 95 16,20-15-295-16</inkml:trace>
  <inkml:trace contextRef="#ctx0" brushRef="#br0" timeOffset="195544.242">26733 13309 628 0,'0'0'0'0,"1"-10"0"0,1-5 0 0,0 11 70 16,-2 1-70-16,0 3 70 0,0-4-70 0,0 4 47 16,-2 4-47-16,2-4 48 0,2 3-48 0,-2-3 33 15,2 5-33-15,-2-5 34 0,0 4-34 0,-4-3 32 0,1-1-32 16,-1 0 32-16,1-1-32 0,-2 1 36 15,-2-2-36-15,0 2 36 0,0-2-36 0,-6 2 50 0,-2 0-50 16,1 0 50-16,2 0-50 0,12 0 30 0,0 0-30 0,-28 2 30 16,-11 1-30-16,39-3 10 0,0 0-10 15,-38 6 10-15,-2-1-10 0,40-5 36 0,0 0-36 0,-37 8 37 16,4 3-37-16,-2-1 18 0,6 2-18 16,13-7 18-16,13-3-18 0,3-2 18 0,0 0-18 0,-14 12 18 15,-9 5-18-15,23-17 10 0,0 0-10 16,-19 17 10-16,2 4-10 0,17-21 17 0,0 0-17 0,-16 22 17 15,4 5-17-15,12-27 3 0,0 0-3 0,-9 22 4 16,4 2-4-16,5-24 6 0,0 0-6 0,3 24 7 16,4 0-7-16,-7-24 7 0,0 0-7 0,18 21 8 15,9-2-8-15,-27-19 3 0,0 0-3 0,34 12 3 16,7-10-3-16,-41-2-2 0,0 0 2 0,44 0-2 16,5-7 2-16,-49 7-83 0,0 0 83 0,43-7-82 15,-4-3 82-15,42-8-908 0</inkml:trace>
  <inkml:trace contextRef="#ctx0" brushRef="#br0" timeOffset="195860.841">26689 13426 1043 0,'0'0'0'0,"0"0"0"0,-2-5 0 0,2 5 52 16,4-5-52-16,-1 3 53 0,4-2-53 0,-7 4 1 0,0 0-1 15,18-6 2-15,6-3-2 0,-24 9-1 0,0 0 1 16,35-14-1-16,10-3 1 0,-45 17-72 0,0 0 72 16,40-15-71-16,2 1 71 0,-9 4-52 0,-3 1 52 0,-11 2-52 15,-8 6 52-15,-3-5-39 0,-1 3 39 0,-3 1-39 16,-3 1 39-16,-1 1-47 0,4 0 47 0,-4 0-46 15,2-4 46-15,-2 4-80 0,0 0 80 0,0-3-80 16,-2-1 80-16,2 4-128 0,0 0 128 0,-2-3-127 16,-1 1 127-16,-3-3-146 0</inkml:trace>
  <inkml:trace contextRef="#ctx0" brushRef="#br0" timeOffset="196012.224">26724 13590 203 0,'0'0'0'0,"12"-12"0"15,7-7 0-15,-19 19-7 0,0 0 7 0,11 0-7 16,-2 6 7-16,-9-6 4 0,0 0-4 0,13 6 4 0,5 3-4 0,-18-9 34 16,0 0-34-16,26 2 34 0,7-4-34 0,-33 2-9 15,0 0 9-15,37-7-9 0,3-7 9 0,36-6-123 16</inkml:trace>
  <inkml:trace contextRef="#ctx0" brushRef="#br0" timeOffset="196438.15">27445 12934 393 0,'0'0'0'0,"-8"5"0"0,-6 2 0 0,14-7-9 15,0 0 9-15,0 0-9 0,0 0 9 0,0 0-219 16</inkml:trace>
  <inkml:trace contextRef="#ctx0" brushRef="#br0" timeOffset="196605.483">27450 12989 113 0,'0'0'0'0,"-1"-3"0"0,-3-3 0 0,4 6 13 0,0 0-13 0,-2-3 13 16,2 3-13-16,0 0 11 0,0 0-11 0,0 0 11 15,0 0-11-15,0 0-3 0,0 0 3 0,0 0-3 16,0 0 3-16,0 0-56 0</inkml:trace>
  <inkml:trace contextRef="#ctx0" brushRef="#br0" timeOffset="197342.07">27431 12986 113 0,'0'0'0'0,"0"0"0"0,0 0 0 0,0 0 65 15,0 0-65-15,0 0 65 0,0 0-65 0,0 0 66 16,0 0-66-16,0 0 66 0,0 0-66 16,0 0 66-16,0 0-66 0,-1 5 66 0,-1 2-66 0,2-7 60 15,0 0-60-15,-5 23 60 0,-2 15-60 0,7-38 41 0,0 0-41 16,-9 45 41-16,-2 10-41 0,11-55 41 0,0 0-41 0,-10 60 42 16,0 6-42-16,10-66 34 0,0 0-34 0,-11 64 35 15,1 1-35-15,10-65 38 16,0 0-38-16,-7 48 39 0,1-5-39 0,6-43 44 0,0 0-44 15,-1 30 45-15,2-6-45 0,-1-24 41 0,0 0-41 0,7 16 41 16,6-9-41-16,-13-7 27 16,0 0-27-16,12-7 27 0,3-14-27 0,-1-1 10 0,0-5-10 0,-3-4 10 15,-4-2-10-15,-7 33 19 0,0 0-19 0,5-39 20 16,0-4-20-16,-5 43 7 0,0 0-7 0,2-51 8 16,-2-6-8-16,0 57 9 0,0 0-9 0,0-55 9 15,2 0-9-15,-2 55 15 0,0 0-15 0,-2-46 15 16,0 2-15-16,2 44 8 0,0 0-8 0,-2-33 8 15,2 7-8-15,0 26 9 0,0 0-9 0,-1-18 9 16,1 7-9-16,0 11 1 0,0 0-1 0,-2-8 1 16,-1 4-1-16,3 4 0 0,0 0 0 0,-2-1 1 0,2 1-1 15,0 0 12-15,0 0-12 0,0 0 13 0,0 0-13 16,0 0-10-16,0 0 10 0,0 0-9 16,3 1 9-16,1 1-34 0,1 0 34 0,-2-1-34 0,1-1 34 0,-1 2-5 15,1 2 5-15,1-4-5 0,2 0 5 0,-7 0-7 16,0 0 7-16,9 0-6 0,1 1 6 0,-10-1-1 15,0 0 1-15,16 11 0 0,5 4 0 0,-21-15 0 16,0 0 0-16,24 29 0 0,6 16 0 0,-30-45 3 16,0 0-3-16,33 53 3 0,5 12-3 0,-38-65 6 15,0 0-6-15,49 80 7 0,9 13-7 0,-58-93 3 0,0 0-3 16,48 77 4-16,-1-3-4 0,-47-74 6 16,0 0-6-16,32 44 6 0,-11-18-6 15,-21-26 0-15,0 0 0 0,17 24 1 0,-6-12-1 0,-11-12-64 0,0 0 64 16,6 8-64-16,-2-4 64 0,-4-4-116 0,0 0 116 15,-16-5-115-15,-12-11 115 0,28 16-116 0,0 0 116 16,-36-19-116-16,-9-5 116 0,-37-22-424 0</inkml:trace>
  <inkml:trace contextRef="#ctx0" brushRef="#br0" timeOffset="197567.701">27470 13417 292 0,'0'0'0'16,"14"5"0"-16,10 4 0 0,-24-9 34 0,0 0-34 0,-5 0 34 15,-16-3-34-15,21 3 79 0,0 0-79 0,-14-2 80 16,-2-2-80-16,16 4 67 0,0 0-67 0,-10-1 67 0,1-1-67 15,9 2 64-15,0 0-64 0,-5-2 64 0,3 2-64 16,2 0 71-16,0 0-71 0,4 0 71 0,3 0-71 0,3 0 70 16,2 2-70-16,-3-2 71 15,0 0-71-15,1 0 60 0,4-2-60 0,2-1 61 0,3-1-61 0,0 1 5 16,2-2-5-16,0 0 6 0,1 0-6 0,-22 5-1 16,0 0 1-16,30-9-1 0,3 0 1 0,-33 9-70 15,0 0 70-15,33-10-69 0,4 0 69 0,-37 10-112 16,0 0 112-16,28-17-112 0,-6-7 112 15,29-17-536-15</inkml:trace>
  <inkml:trace contextRef="#ctx0" brushRef="#br0" timeOffset="198021.413">27707 12859 796 0,'0'0'0'0,"0"0"0"16,7 1 0-16,-7-1 65 0,0 0-65 0,3 0 66 16,-1-1-66-16,-2 1 32 0,0 0-32 0,0 0 32 15,1-4-32-15,-1 4 0 0,0 0 0 0,0 0 1 16,0-3-1-16,0 3-1 0,0 0 1 0,0 0 0 15,0 0 0-15,0 0 3 0,0 0-3 0,0 0 4 0,6 2-4 16,-6-2 42-16,0 0-42 0,5 1 43 0,4 3-43 16,-9-4 49-16,0 0-49 0,17 1 49 15,9 3-49-15,2-1 53 0,5 1-53 0,0-1 54 0,2 2-54 16,-2 9 50-16,0 7-50 0,0-11 50 0,-1-5-50 16,-32-5 32-16,0 0-32 0,40 15 33 0,7 6-33 0,-47-21 9 15,0 0-9-15,49 31 9 0,5 10-9 0,-54-41 29 16,0 0-29-16,50 39 29 0,2 4-29 0,-11-7 5 15,-7-2-5-15,-2-8 5 0,-3 0-5 0,-6-6 1 16,-6-1-1-16,1-5 1 0,-4-4-1 0,-14-10-9 16,0 0 9-16,12 9-8 0,0-2 8 0,-12-7-108 15,0 0 108-15,9 3-108 0,-4-1 108 0,-5-2-187 16,-10 1 187-16,-6-4-186 0,-7-6 186 0,-15-3-595 16</inkml:trace>
  <inkml:trace contextRef="#ctx0" brushRef="#br0" timeOffset="198683.628">28337 12520 1076 0,'0'0'0'0,"-5"6"0"0,-4 8 0 0,9-14 123 0,0 0-123 0,0 0 124 0,0-7-124 16,0 7 41-16,0 0-41 0,0-3 42 0,2-2-42 15,-2 5-37-15,0 0 37 0,3-4-36 0,1 1 36 16,-4 3-69-16,0 0 69 0,3-2-68 0,3 2 68 16,-1 0-51-16,0 2 51 0,-1 0-50 0,-3-2 50 0,-1 0-5 15,0 0 5-15,6 10-5 0,1 5 5 0,-7-15-2 16,0 0 2-16,12 35-2 0,3 9 2 0,-1 2 0 15,-1 1 0-15,-1 1 0 0,0-2 0 0,-12-46 0 16,0 0 0-16,12 55 0 0,0 3 0 0,-12-58 12 16,0 0-12-16,13 53 12 0,-1-2-12 0,-12-51 16 15,0 0-16-15,12 40 17 0,2-8-17 0,-14-32 8 16,0 0-8-16,14 26 9 0,1-7-9 0,-15-19-1 16,0 0 1-16,16 8 0 0,2-8 0 0,-18 0-34 0,0 0 34 15,15-12-34-15,3-10 34 0,-18 22-20 16,0 0 20-16,14-27-19 0,-4-6 19 0,-10 33-20 15,0 0 20-15,11-31-20 0,-3 1 20 0,-8 30-5 0,0 0 5 0,9-26-4 16,-2 5 4-16,-7 21-1 0,0 0 1 16,7-17-1-16,-2 5 1 0,-5 12 11 0,0 0-11 0,11-12 11 15,2 0-11-15,-13 12 52 0,0 0-52 0,18-10 53 16,3 1-53-16,-21 9 46 0,0 0-46 0,24-8 46 16,6 1-46-16,-6 2 30 0,1-2-30 0,-6 3 30 15,-5 1-30-15,3 6 26 0,2 4-26 0,-7-3 26 16,-1-1-26-16,-11-3 9 0,0 0-9 0,14 12 9 15,3 5-9-15,-17-17 35 0,0 0-35 0,14 19 35 16,-2-3-35-16,-12-16 46 0,0 0-46 0,6 24 46 16,-5 0-46-16,-1-24 46 0,0 0-46 0,-7 32 46 0,-8 6-46 15,15-38 48-15,0 0-48 0,-23 32 48 16,-7 3-48-16,30-35 0 0,0 0 0 0,-34 29 0 0,-5-2 0 16,39-27-14-16,0 0 14 0,-41 19-13 0,-5-4 13 0,46-15-96 15,0 0 96-15,-36-3-96 0,3-12 96 16,-37-3-1023-16</inkml:trace>
  <inkml:trace contextRef="#ctx0" brushRef="#br0" timeOffset="199923.097">26510 14308 460 0,'0'0'0'0,"5"-2"0"0,5-3 0 0,-10 5 5 0,0 0-5 15,7-5 5-15,-1-3-5 0,-6 8 0 0,0 0 0 16,7-9 0-16,1 0 0 0,-1 3-2 0,0 2 2 16,-2-3-1-16,1 4 1 0,-3-1-42 0,1 3 42 0,-1-1-41 15,-1 2 41-15,1 0-3 0,1 0 3 16,-1 0-3-16,1 0 3 0,-1 0-1 0,-1 2 1 0,2-1-1 16,-1 1 1-16,0 0 24 0,3-2-24 0,-3 0 25 15,2 0-25-15,1 0 34 0,-1-2-34 0,2 0 34 16,0 1-34-16,0-1 38 0,1-1-38 0,3-1 38 15,3 1-38-15,-14 3 34 0,0 0-34 0,23-9 34 16,8-3-34-16,-31 12 22 0,0 0-22 0,45-17 23 16,11-4-23-16,-56 21 36 0,0 0-36 0,68-27 36 0,12-6-36 15,-80 33 30-15,0 0-30 0,120-49 30 0,34-13-30 16,-154 62 22-16,0 0-22 0,167-62 23 16,19-4-23-16,-186 66 35 0,0 0-35 0,195-64 36 0,14-3-36 0,-209 67 42 15,0 0-42-15,204-66 43 0,2 2-43 16,-206 64 34-16,0 0-34 0,184-58 34 0,-11 3-34 15,-173 55 33-15,0 0-33 0,153-51 34 0,-15 5-34 0,-34 11 38 16,-27 13-38-16,-14 0 39 0,-20 5-39 16,-1 1 23-16,-7 4-23 15,-5 0 24 1,-6 2-24-16,-24 10 18 0,0 0-18 0,33-12 16 0,-23 8-19 0,-3 3 3 0,-7 1-76 16,0 0 76-16,4 0-76 0,-2 0 76 0,-2 0-140 15,0 0 140-15,-2 3-140 0,-3 6 140 0,-2 6-560 16</inkml:trace>
  <inkml:trace contextRef="#ctx0" brushRef="#br0" timeOffset="200265.555">29701 13229 1278 0,'0'0'0'0,"-5"-7"0"0,-5-5 0 0,10 12-191 16,0 0 191-16,-6-12-191 0,3-2 191 0,3 14-100 15,0 0 100-15,-16-46-100 0,-8-24 100 0,-16-47-437 16</inkml:trace>
  <inkml:trace contextRef="#ctx0" brushRef="#br0" timeOffset="211427.803">30738 14844 124 0,'0'0'0'0,"0"0"0"0,-2-1 0 15,2 1 14-15,0 0-14 0,0 0 15 0,0 0-15 0,0 0 19 16,0 0-19-16,0 0 20 0,0 0-20 0,0 0 57 16,0 0-57-16,0 0 57 0,0 0-57 0,0 0 68 15,0 0-68-15,0 0 69 0,0 0-69 0,0 0 69 16,0 0-69-16,0 0 70 0,0 0-70 0,0 0 55 16,0 0-55-16,0 0 56 0,0 0-56 0,0 0 52 15,0 0-52-15,0 0 52 0,0 0-52 0,0 0 22 16,0 0-22-16,0 0 23 0,0 0-23 0,0 0 19 15,0 0-19-15,0 0 20 0,0 0-20 0,0 0 26 0,0 0-26 0,0 0 26 16,0 3-26-16,0-3 2 0,0 0-2 0,0 12 3 16,0 5-3-16,0-17 13 0,0 0-13 15,0 21 13-15,0 1-13 0,0 0 15 0,2 2-15 16,0-7 16-16,-1-5-16 0,1 0 8 0,0-1-8 0,0-5 9 16,1 0-9-16,1 0 9 0,-1 3-9 0,0-4 10 15,-1-1-10-15,2-1 1 0,-1-1-1 16,1-1 1-16,1 1-1 0,2 0-5 0,0 0 5 0,-2 1-5 15,0-3 5-15,1 0-10 0,-1 0 10 0,0 0-9 16,-2 0 9-16,-3 0-17 0,0 0 17 0,7 0-16 16,4 2 16-16,-11-2-9 0,0 0 9 0,10 5-8 15,4 0 8-15,-14-5-4 0,0 0 4 0,14 9-3 16,2-1 3-16,-16-8-3 0,0 0 3 0,16 12-3 16,-1 0 3-16,-15-12 0 0,0 0 0 0,12 14 0 15,-1-6 0-15,-11-8 0 0,0 0 0 0,5 11 0 0,-5-1 0 16,0-10 16-16,0 0-16 0,-9 19 17 0,-5 6-17 15,14-25 62-15,0 0-62 0,-15 23 63 0,-3-1-63 16,18-22 42-16,0 0-42 0,-19 19 42 0,-3 0-42 16,22-19 37-16,0 0-37 0,-20 15 37 0,1-1-37 15,19-14-1-15,0 0 1 0,-17 10 0 0,1-3 0 0,16-7-75 16,0 0 75-16,-21-3-75 0,-1-9 75 0,22 12-134 16,0 0 134-16,-20-23-134 0,1-8 134 15,19 31-138-15,0 0 138 0,-14-36-137 0,2-5 137 16,-14-36-328-16</inkml:trace>
  <inkml:trace contextRef="#ctx0" brushRef="#br0" timeOffset="211747.46">30644 14954 169 0,'0'0'0'0,"0"7"0"0,0 3 0 0,0-10 3 0,0 0-3 15,0 0 3-15,-2-5-3 0,2 5 41 0,0 0-41 0,0-4 41 16,0-1-41-16,0 5 48 0,0 0-48 0,0-3 49 16,0-1-49-16,0 4 62 0,0 0-62 0,0 0 63 15,0-1-63-15,0 1 74 0,0 0-74 0,0 0 75 16,0 0-75-16,0 0 78 0,0 0-78 0,0 0 78 15,7-5-78-15,-7 5 74 0,0 0-74 0,7-4 74 16,3-3-74-16,-10 7 62 0,0 0-62 0,13-8 62 16,2-2-62-16,-15 10 42 0,0 0-42 0,18-11 42 15,1-1-42-15,-19 12 30 0,0 0-30 0,19-8 30 16,2-1-30-16,-21 9 3 0,0 0-3 0,17-3 4 16,-1 1-4-16,-16 2 1 0,0 0-1 0,16 3 1 0,-1 6-1 15,-15-9-2-15,0 0 2 0,16 5-1 16,0 4 1-16,-16-9-20 0,0 0 20 0,15 7-19 0,3-2 19 0,-18-5-34 15,0 0 34-15,21-2-33 16,1-3 33-16,-22 5-76 0,0 0 76 0,21-9-75 0,2-1 75 16,-23 10-148-16,0 0 148 0,16-10-147 0,-2-2 147 15,15-11-394-15</inkml:trace>
  <inkml:trace contextRef="#ctx0" brushRef="#br0" timeOffset="212096.071">31213 15267 1099 0,'0'0'0'0,"-10"-10"0"16,-9-5 0-16,19 15 159 0,0 0-159 0,-5 0 160 16,8 7-160-16,-3-7 94 0,0 0-94 0,2 5 95 15,3 0-95-15,-5-5 27 0,0 0-27 0,4 3 27 0,-3 1-27 16,-1-4-63-16,0 0 63 0,0 0-63 0,4 3 63 15,-4-3-156-15,0 0 156 0,7 0-156 0,1-2 156 0,8 1-819 16</inkml:trace>
  <inkml:trace contextRef="#ctx0" brushRef="#br0" timeOffset="212804.206">31365 14844 214 0,'0'0'0'0,"0"0"0"0,0 0 0 0,0 0 92 0,0 0-92 16,0 0 93-16,3 0-93 0,-3 0 99 0,0 0-99 15,0 0 100-15,0 0-100 0,0 0 104 0,0 0-104 0,0 0 105 16,0 0-105-16,0 0 82 0,0 0-82 0,0 0 82 16,0 0-82-16,0 0 65 0,0 0-65 0,0 0 66 15,0 0-66-15,0 0 54 0,0 0-54 0,0 0 55 16,0 0-55-16,0 0 15 0,0 0-15 0,0 0 15 15,2 4-15-15,-2-4 22 0,0 0-22 0,5 17 23 16,4 10-23-16,-9-27 3 0,0 0-3 0,11 41 3 16,3 11-3-16,-14-52 2 0,0 0-2 0,10 55 3 15,0 6-3-15,-10-61 5 0,0 0-5 0,9 57 5 16,0-2-5-16,-9-55-2 0,0 0 2 0,7 39-1 16,0-6 1-16,-7-33-88 0,0 0 88 0,5 24-87 15,0-7 87-15,-5-17-193 0,0 0 193 0,7-7-192 0,4-24 192 16,6-5-450-16</inkml:trace>
  <inkml:trace contextRef="#ctx0" brushRef="#br0" timeOffset="213770.9">31672 14913 449 0,'0'0'0'0,"0"0"0"0,-6 0 0 0,6 0 4 16,0 0-4-16,0 0 4 0,4 0-4 0,-4 0 9 0,0 0-9 15,0 0 9-15,5-2-9 0,-5 2 37 0,0 0-37 16,0 0 37-16,4-3-37 0,-4 3 96 0,0 0-96 0,0 0 97 16,0 0-97-16,0 0 112 0,0 0-112 15,0 0 113-15,0 0-113 0,0 0 112 0,0 0-112 0,0 0 113 16,0 0-113-16,0 0 64 0,0 0-64 0,0 0 65 16,0 0-65-16,0 0 46 0,0 0-46 0,0 0 46 15,0 0-46-15,0 0 6 0,0 0-6 16,0 0 7-16,0 0-7 0,0 0 18 0,0 0-18 0,0 0 19 15,0 0-19-15,0 0 3 0,0 0-3 0,0 3 3 16,-2 2-3-16,0 5 6 0,-1 6-6 0,-1-6 6 16,2 0-6-16,-1 2 7 0,1 2-7 0,-1 5 8 15,1 7-8-15,0-2 3 0,0 1-3 16,2-7 3-16,0-5-3 0,0 1 6 0,2-4-6 0,-2-1 6 16,0-2-6-16,0-7 0 0,0 0 0 0,5 12 0 15,6 3 0-15,-11-15-30 0,0 0 30 0,16 12-30 16,3-2 30-16,-19-10-30 0,0 0 30 0,19 5-30 0,2-3 30 15,-21-2-15-15,0 0 15 0,15 0-14 0,-1-3 14 16,-14 3-7-16,0 0 7 0,9-2-6 0,-2 0 6 16,-7 2 3-16,0 0-3 0,5-1 4 15,-1 1-4-15,-4 0 50 0,0 0-50 0,0 0 51 0,0-6-51 16,0 6 45-16,0 0-45 0,-4-8 46 0,-3-4-46 0,7 12 6 16,0 0-6-16,-8-19 6 0,-3-3-6 15,1 0-2-15,1 4 2 0,2 0-1 0,4 2 1 0,-1 2-47 16,4 1 47-16,-2 4-46 0,2 4 46 0,0 5-40 15,0 0 40-15,0-5-39 0,0 0 39 0,0 5-6 0,0 0 6 16,0-5-5-16,0 1 5 0,0 4 0 16,0 0 0-16,2-7 0 0,2 2 0 0,-4 5 0 15,0 0 0-15,7-10 1 0,3 0-1 0,-10 10 3 0,0 0-3 16,14-12 4-16,5-4-4 0,-19 16 3 0,0 0-3 16,21-14 3-16,2 3-3 0,-23 11-1 0,0 0 1 15,21-9 0-15,-1 2 0 0,-20 7-8 0,0 0 8 16,16-2-8-16,-2 4 8 15,-14-2-35-15,0 0 35 0,12 5-34 0,-1 4 34 0,-11-9 0 0,0 0 0 0,8 10 0 16,-2 0 0-16,-1 2-1 16,0 4 1-16,-1-8 0 0,-3-1 0 0,-1-7 0 0,0 0 0 0,2 12 0 15,0-2 0-15,-2-10 2 0,0 0-2 0,0 12 2 16,-2 0-2-16,2-12 2 0,0 0-2 0,-2 11 2 16,1-1-2-16,1-10 5 0,0 0-5 0,-2 9 5 15,-2-4-5-15,4-5 0 0,0 0 0 0,-1 7 0 16,1-2 0-16,0-5-43 0,0 0 43 0,7 3-42 0,7 1 42 15,-2-6-43-15,3-3 43 0,1 0-43 16,1-2 43-16,-3 0-53 0,-3 0 53 0,1 0-53 31,-1 2 53-31,-11 5-50 0,0 0 50 0,8-3-49 0,15-3 5 16,-16 8 44-16,-4 2 0 0,-1-1 0 0,0 0 0 0,0 3 41 16,-2 0-41-16,0 3 41 0,-2 3-41 0,0 0 49 15,-1 5-49-15,-1-5 50 0,2-2-50 0,2-10 65 16,0 0-65-16,-7 23 66 0,-1 9-66 0,8-32 52 15,0 0-52-15,-9 22 53 0,2 1-53 0,7-23 25 16,0 0-25-16,-7 19 26 0,0-4-26 0,7-15-1 16,0 0 1-16,-5 10 0 0,1-3 0 0,4-7-53 0,0 0 53 15,-3 5-52-15,-1 0 52 0,4-5-96 0,0 0 96 0,-1-15-96 16,1-12 96-16,-2-15-720 0</inkml:trace>
  <inkml:trace contextRef="#ctx0" brushRef="#br0" timeOffset="214360.14">32283 14663 931 0,'-2'7'0'0,"2"-7"57"0,0 0-57 0,-3 8 58 16,-2 2-58-16,5-10 30 0,0 0-30 0,-4 9 30 15,2-6-30-15,2-3 15 0,0 0-15 0,-1 4 15 0,1-1-15 16,0-3 5-16,0 0-5 0,-2 7 5 15,0 0-5-15,2-7 12 0,0 0-12 0,-3 26 12 0,-1 10-12 16,4-36 25-16,0 0-25 0,-2 41 26 0,4 5-26 0,-2-46 20 16,0 0-20-16,5 46 20 0,2 0-20 15,-7-46 10-15,0 0-10 0,13 43 10 0,4-2-10 16,-17-41 0-16,0 0 0 0,23 33 0 0,5-6 0 0,-4-9-38 16,2-5 38-16,-5-1-38 0,-4-5 38 0,-1-4-38 15,0-3 38-15,-1-3-37 0,-1-2 37 0,-1 0-5 16,-5 0 5-16,-1 1-5 0,-3 2 5 0,-1 1 6 15,1 1-6-15,-4 0 6 0,3-5-6 0,-1 1 118 16,-2 1-118-16,0-1 118 0,0 1-118 0,-2 0 105 16,0-3-105-16,1 0 106 0,-1 0-106 0,-3-4 90 0,-2 0-90 15,-4-4 90-15,-1-3-90 0,12 17 58 0,0 0-58 16,-19-22 59-16,-5-7-59 0,24 29 36 16,0 0-36-16,-23-31 37 0,0-7-37 0,23 38 4 0,0 0-4 15,-21-39 4-15,2-2-4 0,19 41 1 0,0 0-1 0,-14-45 2 16,6 2-2-16,8 43 3 0,0 0-3 0,-7-38 4 15,5 4-4-15,2 34 1 0,0 0-1 0,-2-25 2 16,2 1-2-16,0 24 1 0,0 0-1 0,2-19 2 16,1 3-2-16,-3 16-1 0,0 0 1 0,7-12-1 15,2 2 1-15,-9 10-27 0,0 0 27 0,12-9-27 16,2 3 27-16,-14 6-49 0,0 0 49 0,18-2-48 16,1 2 48-16,-2 3-68 0,-1 2 68 0,-6-3-68 15,-5 0 68-15,1 0-81 0,-1 1 81 0,-2 2-81 16,-1 4 81-16,0 1-75 0,0 4 75 0,-6 10-74 15,-1 7 74-15,5-31-113 0,0 0 113 0,-14 41-113 16,-7 12 113-16,21-53-121 0,0 0 121 0,-26 53-120 16,-5 5 120-16,-27 55-590 0</inkml:trace>
  <inkml:trace contextRef="#ctx0" brushRef="#br0" timeOffset="-211768.208">30670 16386 135 0,'0'0'0'0,"0"-12"0"16,2-10 0-16,-2 13 73 0,0 8-73 0,0-3 74 0,-2 1-74 15,2 3 74-15,0 0-74 0,0 0 75 16,0 0-75-16,0 0 62 0,0 0-62 0,0 0 63 16,0 0-63-16,0 0 60 0,0 0-60 0,0 0 61 0,-5 3-61 15,5-3 46-15,0 0-46 0,-4 2 46 0,1 0-46 0,3-2 42 16,0 0-42-16,-4 1 43 0,-1 3-43 15,5-4 18-15,0 0-18 0,-5 3 18 0,0-1-18 0,5-2 30 16,0 0-30-16,-7 3 30 0,0 1-30 0,7-4 19 16,0 0-19-16,-7 3 20 0,0 1-20 0,7-4 26 15,0 0-26-15,-7 1 26 0,-2 1-26 0,9-2 33 16,0 0-33-16,-9 2 33 0,2-1-33 0,7-1 6 16,0 0-6-16,-7 2 6 0,2 2-6 0,5-4 18 15,0 0-18-15,-5 0 19 0,1 0-19 0,4 0 23 0,0 0-23 16,0 0 24-16,0 0-24 0,0 0 22 15,0 0-22-15,7 0 22 0,6-6-22 0,2 5 34 0,4-3-34 16,1-1 34-16,-1 0-34 0,-19 5 19 0,0 0-19 0,24-9 20 16,6-3-20-16,-30 12 5 0,0 0-5 15,24-10 6-15,-1 0-6 0,-23 10 16 0,0 0-16 0,17-7 17 16,-1 2-17-16,-16 5 8 0,0 0-8 16,12-4 8-16,-1 1-8 0,-11 3 15 0,0 0-15 0,6-2 15 15,-2 1-15-15,-4 1-4 0,0 0 4 0,3 0-4 16,-1 1 4-16,-2-1-55 0,0 0 55 0,0 0-55 15,5 2 55-15,-5-2-113 0,0 0 113 0,0 0-113 16,4 3 113-16,-4-3-119 0,0 0 119 0,5-3-119 16,2-2 119-16,5-4-557 0</inkml:trace>
  <inkml:trace contextRef="#ctx0" brushRef="#br0" timeOffset="-211288.574">31024 16043 729 0,'0'0'0'0,"-9"14"0"0,-3 8 0 16,12-22 5-16,0 0-5 0,-6 4 6 0,6-11-6 0,0 7 12 16,0 0-12-16,0-3 13 0,4-4-13 0,-4 7 1 15,0 0-1-15,2-4 2 0,-1 1-2 0,-1 3 27 16,0 0-27-16,0 0 27 0,2-4-27 0,-2 4 62 16,0 0-62-16,0 0 63 0,0 0-63 15,0 0 66-15,0 0-66 0,-2 6 66 0,-1 0-66 0,3-6 60 16,0 0-60-16,-9 21 61 0,-1 10-61 0,10-31 42 0,0 0-42 15,-11 32 42-15,-1 6-42 0,12-38 47 16,0 0-47-16,-10 36 48 0,1-2-48 0,9-34 18 0,0 0-18 16,-7 29 19-16,0-5-19 0,7-24 31 0,0 0-31 15,-5 21 31-15,0-4-31 0,5-17 19 0,0 0-19 16,-4 14 20-16,1-6-20 0,3-8 10 16,0 0-10-16,-2 9 10 0,0-2-10 0,2-7 1 0,0 0-1 0,0 5 2 15,0 0-2-15,0-5 0 0,0 0 0 16,0 4 0-16,-2-1 0 0,2-3 0 0,0 0 0 15,0 3 0-15,2 1 0 0,-2-4-2 0,0 0 2 0,5 3-1 16,2 1 1-16,-7-4 0 0,0 0 0 0,11 3 0 16,3-1 0-16,-14-2-18 0,0 0 18 0,17 1-18 15,4 1 18-15,-21-2-33 0,0 0 33 0,24 0-32 16,4-2 32-16,-2 2-28 0,-1-1 28 0,-8 1-28 16,-6-2 28-16,1 2-57 0,-2-2 57 0,-1 1-56 0,-4-1 56 15,2 0-71-15,-2-1 71 0,-1 1-70 0,-1-1 70 16,1-1-127-16,-2 1 127 0,-1-1-126 0,1 3 126 15,-2 1-152-15,0 0 152 0,-3-11-151 0,-3-2 151 0,-2-11-330 16</inkml:trace>
  <inkml:trace contextRef="#ctx0" brushRef="#br0" timeOffset="-210940.13">31144 16016 550 0,'0'0'0'0,"-4"15"0"0,1 13 0 0,1-14 78 0,0-4 1 0,4-20-79 0,0 3 50 16,0-4-50-16,-1 6 51 0,-1 2-51 0,0-2 17 0,0 3-17 0,0 2 17 15,0 0-17-15,0 0 54 0,0 0-54 0,0 0 55 16,0 0-55-16,0 0 66 16,2 3-66-16,-2-3 67 0,0 0-67 0,0 0 63 0,2 6-63 0,-2-3 64 15,1 0-64-15,-1-3 32 0,0 0-32 0,4 18 32 16,3 6-32-16,-7-24 40 15,0 0-40-15,7 37 41 0,2 11-41 0,1-2 3 0,1 2-3 0,-5-13 4 16,-2-8-4-16,-1 6 17 0,-1 1-17 0,0 5 17 16,0 6-17-16,-2-45 15 0,0 0-15 0,0 48 15 15,0 2-15-15,0-50 3 0,0 0-3 0,0 39 4 16,0-5-4-16,0-34-35 0,0 0 35 0,0 26-35 16,0-9 35-16,0-17-138 0,0 0 138 0,3-2-137 0,4-15 137 15,-7 17-113-15,0 0 113 0,9-34-112 16,3-16 112-16,9-34-560 0</inkml:trace>
  <inkml:trace contextRef="#ctx0" brushRef="#br0" timeOffset="-210680.848">31351 16516 751 0,'0'0'0'0,"0"0"167"0,0 0-167 16,0 0 168-16,0-5-168 0,0 5 107 0,0 0-107 16,0 0 108-16,4-3-108 0,-4 3 63 0,0 0-63 15,0 0 63-15,0 0-63 0,0 0 0 0,0 0 0 0,0 0 1 16,0 0-1-16,0 0-55 0,0 0 55 0,0 0-54 16,7-5 54-16,-7 5-160 0,0 0 160 0,8-11-159 15,3-2 159-15,8-11-651 0</inkml:trace>
  <inkml:trace contextRef="#ctx0" brushRef="#br0" timeOffset="-210160.227">31752 16052 471 0,'0'0'0'0,"-2"3"0"0,0 1 0 0,2-4 81 16,0 0-81-16,0 0 82 0,5 0-82 0,-5 0 86 15,0 0-86-15,4 0 87 0,-1-2-87 0,-3 2 81 16,0 0-81-16,0 0 81 0,4-2-81 0,-4 2 43 16,0 0-43-16,0 0 43 0,0 0-43 0,0 0 38 15,0 0-38-15,0 0 38 0,0 0-38 0,0 0 34 16,0 0-34-16,0 0 34 0,0 0-34 0,0 0 13 15,0 0-13-15,0 0 14 0,0 0-14 0,0 0 31 0,0 0-31 16,0 0 31-16,0 0-31 0,0 0 18 0,-4 6-18 16,4-6 18-16,-1 3-18 0,1-3 41 0,0 0-41 15,-2 3 41-15,-2 3-41 0,4-6 37 0,0 0-37 0,-8 18 38 16,-3 10-38-16,11-28 24 0,0 0-24 16,-8 32 25-16,-1 6-25 0,4-4 10 15,3 1-10-15,0-13 11 0,0-7-11 0,4 1 0 0,3-4 0 0,-1-2 0 16,-1-1 0-16,-3-9-13 0,0 0 13 0,13 8-12 15,6-1 12-15,-19-7-29 0,0 0 29 16,22-2-29-16,8-6 29 0,-30 8-21 0,0 0 21 0,26-14-21 16,-1-5 21-16,-25 19-2 0,0 0 2 0,19-19-1 15,-4-3 1-15,-15 22 21 0,0 0-21 0,11-17 21 16,-6 0-21-16,-5 17 56 0,0 0-56 0,0-17 57 16,-7-2-57-16,7 19 37 0,0 0-37 0,-12-22 37 15,-7-6-37-15,19 28 5 0,0 0-5 0,-19-31 6 16,-1-3-6-16,20 34-42 0,0 0 42 0,-17-39-41 15,3-6 41-15,14 45-150 0,0 0 150 0,-5-46-150 0,8-2 150 16,-4-46-863-16</inkml:trace>
  <inkml:trace contextRef="#ctx0" brushRef="#br0" timeOffset="-209725.954">32097 15858 1267 0,'0'0'0'15,"5"0"0"-15,2 0 0 0,-7 0 138 0,0 0-138 0,7 0 138 16,2 0-138-16,-9 0 82 0,0 0-82 0,5 0 82 15,0 0-82-15,-5 0 37 0,0 0-37 0,3 0 37 16,-1 0-37-16,-2 0-2 0,0 0 2 0,0 0-1 16,0 0 1-16,0 0 0 0,0 0 0 0,0 0 1 15,0 0-1-15,0 0-52 0,0 0 52 0,0 0-51 16,0 0 51-16,0 0-45 0,0 0 45 0,0 0-44 16,2 6 44-16,0-1-37 0,-1 0 37 0,1 2-37 15,2 1 37-15,-1 8-29 0,1 4 29 0,-3 4-29 16,-1 4 29-16,0-28-15 0,0 0 15 0,0 44-14 15,0 13 14-15,0-57-20 0,0 0 20 0,0 48-19 0,0-2 19 16,0-46-15-16,0 0 15 0,2 39-14 0,0-4 14 16,1-6-57-16,1-7 57 0,1-7-57 0,0-6 57 0,-5-9-113 15,0 0 113-15,11-5-112 0,4-12 112 0,-15 17-108 16,0 0 108-16,14-31-107 0,0-12 107 16,14-31-517-16</inkml:trace>
  <inkml:trace contextRef="#ctx0" brushRef="#br0" timeOffset="-209275.15">32236 15901 494 0,'0'0'0'0,"0"0"33"16,0 0-33-16,0 0 33 0,7 0-33 0,-7 0 8 0,0 0-8 15,4-3 8-15,-3 1-8 0,-1 2 69 0,0 0-69 0,0 0 70 16,4-2-70-16,-4 2 58 0,0 0-58 15,0 0 59-15,0 0-59 0,0 0 67 0,0 0-67 0,0 0 68 16,0 0-68-16,0 0 72 0,0 0-72 0,0 0 72 16,0 0-72-16,0 0 44 0,0 0-44 0,0 0 44 15,0 0-44-15,0 0 32 0,0 0-32 0,0 0 33 16,0 0-33-16,0 0 38 0,0 0-38 0,0 0 39 16,0 0-39-16,0 0 3 0,0 0-3 0,0 0 3 15,0 0-3-15,0 0 17 0,0 0-17 0,0 0 17 16,1 4-17-16,-1-4 3 0,0 0-3 0,0 0 4 0,4 5-4 15,-4-5 6-15,0 0-6 0,2 3 7 0,-2 1-7 16,0-4 13-16,0 0-13 0,0 3 14 0,0 1-14 16,0-4 15-16,0 0-15 0,0 3 15 15,-2 2-15-15,2-5 15 0,0 0-15 0,0 16 16 0,0 3-16 16,0-19 16-16,0 0-16 0,2 32 17 0,-1 13-17 16,-1-45 4-16,0 0-4 0,2 49 4 0,2 3-4 0,-4-52 7 15,0 0-7-15,3 48 8 0,2-2-8 0,-5-46-2 16,0 0 2-16,4 32-1 0,-1-4 1 15,-3-28-92-15,0 0 92 0,9 19-92 0,2-9 92 0,-11-10-149 16,0 0 149-16,10-14-149 0,2-20 149 0,11-14-698 16</inkml:trace>
  <inkml:trace contextRef="#ctx0" brushRef="#br0" timeOffset="-208742.455">32536 15804 1065 0,'-4'1'0'0,"4"-1"139"0,0 0-139 0,0 0 139 15,0 0-139-15,0 0 44 0,0 0-44 0,2-5 44 0,3 0-44 16,-5 5 0-16,0 0 0 0,11-10 0 0,6 1 0 16,-17 9-23-16,0 0 23 0,19-7-22 0,4 1 22 15,-23 6-14-15,0 0 14 0,21-4-13 0,0 2 13 0,-21 2-19 16,0 0 19-16,17 0-18 0,-1 4 18 0,-16-4-4 16,0 0 4-16,12 5-3 0,-2 3 3 0,-10-8 0 15,0 0 0-15,7 18 0 0,-1 4 0 0,-6-22 3 16,0 0-3-16,-2 31 3 0,-3 5-3 0,-4-2 13 15,-5-1-13-15,5-8 13 0,2-4-13 0,7-21 45 16,0 0-45-16,-14 37 45 0,-3 10-45 16,17-47 21-16,0 0-21 0,-14 43 21 0,2 1-21 0,12-44 12 15,0 0-12-15,-9 36 13 0,2-5-13 0,7-31 28 16,0 0-28-16,0 27 28 0,5-1-28 0,4-5 5 16,5-6-5-16,3-5 6 0,6-5-6 0,-23-5 9 0,0 0-9 15,33 0 10-15,11-6-10 0,-44 6 15 0,0 0-15 16,43-9 16-16,4-1-16 0,-47 10 8 0,0 0-8 15,42-12 8-15,-2 0-8 0,-40 12 15 0,0 0-15 0,28-9 16 16,-9 2-16-16,-19 7-40 0,0 0 40 0,16-5-39 16,-7 3 39-16,-9 2-149 0,0 0 149 0,3 2-148 15,-5 5 148-15,4 2-872 0</inkml:trace>
  <inkml:trace contextRef="#ctx0" brushRef="#br0" timeOffset="-204849.997">30801 17385 516 0,'0'0'0'0,"1"3"41"0,3 1-41 0,-4-4 42 15,5 0-42-15,-5 0 52 0,0 0-52 0,0 0 52 0,3-4-52 16,-3 4 64-16,0 0-64 0,2-3 65 0,-2-1-65 15,0 4 51-15,0 0-51 0,0-3 52 0,0-2-52 16,0 5 56-16,0 0-56 0,0-4 56 0,0 1-56 16,0 3 62-16,0 0-62 0,0 0 62 0,0-3-62 0,0 3 68 15,0 0-68-15,0 0 68 0,0 0-68 0,0 0 54 16,0 0-54-16,0 0 54 0,0 0-54 0,0 0 0 16,0 0 0-16,0 0 0 0,0 0 0 15,0 0-1-15,0 0 1 0,0 0-1 0,0 0 1 0,0 0-5 16,0 0 5-16,0 0-5 0,0 0 5 0,0 0-4 0,0 0 4 15,0 0-4-15,0 0 4 0,0 0 1 0,0 0-1 16,0 0 2-16,0 0-2 0,0 0 42 16,0 0-42-16,0 0 43 0,0 0-43 0,0 0 38 15,0 0-38-15,0 0 38 0,2 3-38 0,1 0 16 0,1 3-16 0,-1 0 17 16,1 5-17-16,-4-11 32 0,0 0-32 16,3 27 32-16,-1 11-32 0,-2-38 18 0,0 0-18 0,2 39 18 15,1 6-18-15,-3-45 41 0,0 0-41 0,2 43 41 16,2-2-41-16,-4-41 13 0,0 0-13 0,3 34 13 15,1-3-13-15,-4-31 22 0,0 0-22 0,3 25 22 16,-1-6-22-16,-2-19-2 0,0 0 2 0,2 16-1 16,-2-4 1-16,0-12-62 0,0 0 62 0,1 8-62 15,1-1 62-15,-2-7-87 0,0 0 87 0,2 4-86 16,-1-3 86-16,-1-1-170 0,0 0 170 0,0 0-170 16,4-5 170-16,-1 0-801 0</inkml:trace>
  <inkml:trace contextRef="#ctx0" brushRef="#br0" timeOffset="-204530.955">31320 17715 1379 0,'-2'-3'0'0,"2"3"144"0,0 0-144 16,3-2 145-16,6 1-145 0,-9 1 66 0,0 0-66 0,9 0 66 16,0 0-66-16,-9 0-3 0,0 0 3 0,7 0-2 15,0 0 2-15,-7 0-88 0,0 0 88 0,3-2-88 16,-1-2 88-16,-2 4-136 0,0 0 136 0,0-6-135 15,0-6 135-15,0 12-206 0,0 0 206 0,-2-17-205 16,0-4 205-16,-1-17-592 0</inkml:trace>
  <inkml:trace contextRef="#ctx0" brushRef="#br0" timeOffset="-203800.485">31882 17291 796 0,'0'0'0'0,"0"0"116"16,0 0-116-16,4-4 116 0,1-3-116 15,-5 7 71-15,0 0-71 0,4-3 71 0,-1-1-71 0,-3 4 61 16,0 0-61-16,0 0 62 0,2-3-62 0,-2 3 38 16,0 0-38-16,0 0 39 0,0 0-39 0,0 0 44 0,0 0-44 15,-5 3 45-15,-6 1-45 0,11-4 52 0,0 0-52 16,-10 3 52-16,-3 1-52 0,13-4 38 16,0 0-38-16,-12 3 38 0,0 1-38 0,0-1 40 0,-2-1-40 0,5-1 41 15,4 1-41-15,0 0 57 0,0-2-57 0,-1 2 57 16,-1 1-57-16,-3 2 54 0,-2 0-54 0,5-1 55 15,5-1-55-15,-1-1 24 0,-1 0-24 0,-6 11 25 16,-4 8-25-16,14-21 0 0,0 0 0 0,-13 32 0 16,0 10 0-16,13-42-5 0,0 0 5 0,-9 44-5 15,4 4 5-15,1-5-34 0,2-2 34 0,2-14-34 16,0-9 34-16,2-1-41 0,3-5 41 0,4-2-41 16,5-3 41-16,-14-7-45 0,0 0 45 0,23-5-45 15,8-11 45-15,-31 16-42 0,0 0 42 0,35-34-41 16,3-17 41-16,-38 51-53 0,0 0 53 0,37-60-52 0,-1-11 52 15,-36 71-60-15,0 0 60 0,35-77-59 16,0-7 59-16,-35 84-26 0,0 0 26 0,21-51-25 0,-11 18 25 16,-10 33 58-16,0 0-58 0,11-25 58 0,-4 11-58 0,-7 14 44 15,0 0-44-15,3-9 45 0,-4 8-45 0,1 1 39 16,0 0-39-16,-11 15 39 0,-5 13-39 0,16-28 37 16,0 0-37-16,-14 27 38 0,2 4-38 15,12-31 8-15,0 0-8 0,-12 34 8 0,2 5-8 16,10-39 42-16,0 0-42 0,-6 40 42 0,6 3-42 0,0-43 12 15,0 0-12-15,6 44 12 0,6 4-12 0,0-3 30 16,2-1-30-16,-2-11 30 0,0-9-30 0,1 5 19 16,-1 2-19-16,-2-2 20 0,1-2-20 0,-11-27 5 0,0 0-5 15,7 35 5-15,0 4-5 0,-7-39-4 16,0 0 4-16,5 32-4 0,-2-1 4 0,-3-31-73 0,0 0 73 0,4 23-72 16,-2-6 72-16,-2-17-151 0,0 0 151 15,-4 1-151-15,-1-11 151 0,5 10-123 0,0 0 123 0,-11-29-123 16,-1-19 123-16,-10-29-865 0</inkml:trace>
  <inkml:trace contextRef="#ctx0" brushRef="#br0" timeOffset="-203169.57">32050 17311 841 0,'0'0'0'0,"0"0"115"0,3 5-115 0,-3-5 115 0,2 4-115 0,-2-4 78 16,0 0-78-16,0 0 79 0,0 0-79 0,0 0 35 16,0 0-35-16,0 0 36 0,5-2-36 0,0 0 15 15,2-1-15-15,-1 1 15 0,0-1-15 0,1-1 34 16,0 1-34-16,2-1 34 0,2-1-34 0,-1 0 5 15,0 0-5-15,-1 2 5 0,0-1-5 0,0 2 18 16,-2 2-18-16,0 0 19 0,0 0-19 0,-7 0 15 0,0 0-15 16,6 0 15-16,1 0-15 0,-7 0 34 15,0 0-34-15,7 0 34 0,-1 0-34 0,-6 0 5 16,0 0-5-16,5 0 5 0,-2 0-5 0,-3 0 18 16,0 0-18-16,4 0 18 0,-1 2-18 31,-3-2 1-31,0 0-1 0,2 4 1 0,0-1-1 0,-6 11-2 0,-3 8 2 0,7-22-11 0,0 0 11 15,-8 31-10-15,-5 10 10 0,13-41-5 0,0 0 5 0,-12 39-5 16,-2 4 5-16,14-43 5 0,0 0-5 0,-10 36 5 16,1-5-5-16,9-31 24 0,0 0-24 15,-7 26 25-15,2-4-25 0,5-22 8 0,0 0-8 16,-5 17 8-16,1-5-8 0,4-12 18 0,0 0-18 16,-3 10 19-16,1-4-19 0,2-6 33 0,0 0-33 0,-2 5 33 15,2-2-33-15,0-3 1 0,0 0-1 0,0 0 2 16,2 4-2-16,-2-4 13 0,0 0-13 0,5 0 13 0,6 0-13 15,-11 0 15-15,0 0-15 0,14-2 16 16,3-2-16-16,-17 4 3 0,0 0-3 0,19-5 4 16,2 0-4-16,-21 5 0 0,0 0 0 0,21-5 1 15,0 0-1-15,-21 5 0 0,0 0 0 0,17-4 0 0,1 3 0 16,-18 1-8-16,0 0 8 0,12-2-7 0,-5 0 7 16,-7 2-51-16,0 0 51 0,7-1-50 0,-4 1 50 0,-3 0-156 15,0 0 156-15,2-9-156 0,-2-5 156 16,0 14-128-16,0 0 128 0,0-27-127 0,-2-11 127 0,1-27-749 15</inkml:trace>
  <inkml:trace contextRef="#ctx0" brushRef="#br0" timeOffset="-202760.795">32536 17106 1099 0,'-4'-4'0'0,"4"4"81"0,0 0-81 0,0 0 81 16,-2 4-81-16,2-4 72 0,0 0-72 0,0 0 73 15,0 0-73-15,0 0 61 0,0 0-61 0,0 0 62 16,0 0-62-16,0 0 22 0,0 0-22 0,-1 10 23 16,-3 5-23-16,-1 4 19 0,-2 2-19 0,4-4 20 15,1-3-20-15,-2-1 11 0,1 1-11 0,-2 5 11 16,-1 3-11-16,1-1 10 0,-2-1-10 0,4-6 10 15,1-7-10-15,0 0 3 0,0-2-3 0,2 0 4 16,0-2-4-16,0 2 12 0,-1 1-12 0,1-1 12 16,0-2-12-16,1 1 0 0,3-1 0 0,-1 0 0 0,3-1 0 15,1 0-2-15,0 0 2 0,1-2-1 0,3 0 1 0,-1 0-19 16,2-2 19-16,-1 0-18 0,-2 0 18 16,-1-1-1-16,1 0 1 0,-2-1-1 15,0 1 1-15,2-2-5 0,-1-1 5 0,-1 3-4 0,0 1 4 16,-1 1-1-16,-1-1 1 0,-2 2 0 0,-1 0 0 0,-2 0-19 15,3 0 19-15,-3 0-18 0,0 0 18 0,0 0-83 16,0 0 83-16,0 0-83 0,2-4 83 0,-2 4-136 16,0 0 136-16,2-8-136 0,0-8 136 0,1-8-776 15</inkml:trace>
  <inkml:trace contextRef="#ctx0" brushRef="#br0" timeOffset="-202414.527">32656 17064 852 0,'0'0'0'0,"0"0"55"0,0 0-55 0,0 0 55 16,0 0-55-16,0 0 54 0,0 0-54 0,0 0 55 16,0 0-55-16,0 0 86 0,0 0-86 0,0 0 87 15,0 0-87-15,0 0 85 0,0 0-85 0,0 0 85 16,0 0-85-16,0 0 69 0,0 0-69 0,0 0 70 15,0 0-70-15,0 0 41 0,0 0-41 0,0 0 41 0,0 0-41 16,0 0 3-16,0 0-3 0,0 0 3 0,2 6-3 16,-2-6 4-16,0 0-4 0,3 25 4 0,2 18-4 15,-5-43 0-15,0 0 0 0,6 53 0 0,-1 12 0 16,-5-65-4-16,0 0 4 0,3 71-3 0,1 6 3 16,-4-77-23-16,0 0 23 0,3 70-22 0,1-3 22 15,-4-67-61-15,0 0 61 0,3 53-60 16,1-10 60-16,-4-43-121 0,0 0 121 0,10 19-120 0,4-19 120 0,-14 0-127 15,0 0 127-15,14-30-126 0,3-24 126 0,15-30-645 16</inkml:trace>
  <inkml:trace contextRef="#ctx0" brushRef="#br0" timeOffset="-202015.773">32783 17017 942 0,'0'0'0'0,"0"0"120"0,0 0-120 0,5 3 121 16,6 2-121-16,-11-5 73 0,0 0-73 0,8 4 73 16,1-3-73-16,-9-1 53 0,0 0-53 0,7 2 53 15,-2-2-53-15,-5 0 51 0,0 0-51 0,4 2 51 16,-2 1-51-16,-2-3 51 0,0 0-51 0,0 15 52 16,-4 11-52-16,4-26 33 0,0 0-33 0,-2 26 33 15,-1 5-33-15,3-31 26 0,0 0-26 0,-5 31 26 16,-1-1-26-16,6-30 9 0,0 0-9 0,-5 26 10 15,0-2-10-15,5-24 27 16,0 0-27-16,-4 22 27 0,4-1-27 0,0-21-1 0,4 19 1 16,5 0 0-16,5-7-11 0,3-4 11 0,2-1-11 15,2-2 11-15,-2-1-51 0,2-1 51 0,-3-3-51 0,-1-2 51 16,0-1-9-16,-1-2 9 0,-4 0-9 0,-1-1 9 16,-1 0-15-16,2-5 15 0,-6 6-15 0,-5 3 15 0,3 1-4 15,-1-1 4-15,1 0-4 0,-2 1 4 0,1-1-54 16,1-2 54-16,-4 4-53 0,3-3 53 0,-3 3-128 15,0 0 128-15,-3-9-127 0,-4-3 127 0,7 12-110 16,0 0 110-16,-14-18-110 0,-6-6 110 16,-13-19-714-16</inkml:trace>
  <inkml:trace contextRef="#ctx0" brushRef="#br0" timeOffset="-201718.945">33044 16921 1009 0,'-1'3'0'0,"-1"6"155"0,-2 3-155 0,4-4 156 16,0-1-156-16,0-4 78 0,2-1-78 0,-2-2 79 16,0 0-79-16,0 0 63 0,0 0-63 0,0 0 64 15,0 0-64-15,0 0 42 0,0 0-42 0,0 0 43 16,2 4-43-16,-2-4 55 0,0 0-55 0,0 0 55 16,5 3-55-16,-5-3 44 0,0 0-44 0,4 9 44 15,1 3-44-15,-5-12 37 0,0 0-37 0,7 32 38 16,2 16-38-16,-3-5 9 0,1 3-9 0,-1 2 10 15,-1 2-10-15,-5-50 20 0,0 0-20 0,3 61 20 16,-1 11-20-16,0-8 0 0,1-3 0 0,-3-21 0 16,0-14 0-16,0-26-46 0,0 0 46 0,0 30-46 0,-1 0 46 15,1-30-156-15,0 0 156 0,5 10-156 16,4-14 156-16,-9 4-123 0,0 0 123 0,5-29-122 0,0-22 122 16,5-30-939-16</inkml:trace>
  <inkml:trace contextRef="#ctx0" brushRef="#br0" timeOffset="-201492.751">33166 17339 897 0,'0'-4'0'0,"0"4"-193"0,0 0 193 15,4-22-192-15,3-12 192 0,3-23-276 0</inkml:trace>
  <inkml:trace contextRef="#ctx0" brushRef="#br0" timeOffset="-200772.276">33006 14551 718 0,'0'0'0'0,"0"0"113"0,0 0-113 16,0 0 113-16,0 0-113 0,0 0 66 0,0 0-66 15,5-3 67-15,6 1-67 0,-11 2 37 0,0 0-37 16,12-2 37-16,5 2-37 0,-17 0 16 0,0 0-16 0,18 2 17 16,3 0-17-16,-21-2 16 0,0 0-16 15,17 3 17-15,1 1-17 0,-18-4 16 0,0 0-16 0,17 8 17 16,0 6-17-16,-17-14 15 0,0 0-15 0,18 15 16 16,1 4-16-16,-19-19 45 0,0 0-45 0,17 24 46 15,3 4-46-15,-20-28 22 0,0 0-22 0,17 36 22 16,-1 5-22-16,-16-41 29 0,0 0-29 0,15 46 29 15,1 4-29-15,0-2 13 0,-1-2-13 0,-2-5 14 16,-5-5-14-16,3 3 11 0,-3 1-11 0,3 4 11 16,1 6-11-16,-12-50 17 0,0 0-17 0,16 81 17 15,3 20-17-15,-19-101 0 0,0 0 0 0,14 111 0 16,-2 14 0-16,-5-15 0 0,-4-6 0 0,3-10 0 0,1-6 0 16,-7-88-2-16,0 0 2 0,8 115-1 15,5 16 1-15,-13-131-11 0,0 0 11 0,7 148-11 0,-4 13 11 16,2-33-4-16,2-18 4 0,0-9-4 0,0-10 4 0,-2-9-13 15,1-8 13-15,-1-4-13 0,2-5 13 0,-7-65-4 16,0 0 4-16,9 86-3 0,1 10 3 0,-10-96-13 16,0 0 13-16,10 85-12 0,3-1 12 0,-13-84-9 15,0 0 9-15,10 79-8 0,-1-4 8 0,-9-75-4 16,0 0 4-16,7 67-3 0,-4-9 3 0,-3-58 5 16,0 0-5-16,2 47 6 0,-2-13-6 15,0-34 5-15,0 0-5 0,0 22 5 0,0-13-5 0,0-9-17 16,0 0 17-16,-2 8-16 0,1-2 16 0,1-6-119 15,0 0 119-15,-14-2-118 0,-7-5 118 0,21 7-229 16,0 0 229-16,-32-17-229 0,-6-11 229 0,-32-16-434 0</inkml:trace>
  <inkml:trace contextRef="#ctx0" brushRef="#br0" timeOffset="-200279.764">32233 18449 875 0,'0'0'0'0,"0"0"-55"0,0 0 55 0,12-16-55 16,10-8 55-16,13-15-500 0</inkml:trace>
  <inkml:trace contextRef="#ctx0" brushRef="#br0" timeOffset="-195789.156">4719 18163 404 0,'0'0'0'0,"0"0"17"16,0 0-17-16,0 0 17 0,9-6-17 0,-9 6 33 16,0 0-33-16,5-5 33 0,4 0-33 0,-9 5-9 15,0 0 9-15,9-8-8 0,-2-4 8 0,-7 12-30 16,0 0 30-16,5-11-30 0,-2 1 30 0,-3 10 2 0,0 0-2 16,0-8 2-16,-3-1-2 0,3 9 24 0,0 0-24 15,-9-3 25-15,-3 1-25 0,12 2 37 16,0 0-37-16,-23 5 38 0,-10 5-38 0,33-10 66 0,0 0-66 0,-35 17 67 31,2 6-67-15,4 2 73-16,3 6-73 0,10-17 74 0,-14 12 71 15,13 3-145-15,17-29 51 0,0 0-51 0,-14 24 51 0,2-2-51 0,12-22 15 0,0 0-15 0,-9 26 16 16,6 1-16-16,3-27 14 0,0 0-14 0,0 34 15 16,3 6-15-16,6-6 0 15,-1-1 0-15,-2-13 0 0,-3-8 0 0,1 2-5 0,4-4 5 0,1 4-5 16,8 1 5-16,-17-15-15 0,0 0 15 0,18 12-15 15,6-3 15-15,-24-9-10 0,0 0 10 0,26-5-9 16,9-9 9-16,-35 14-26 0,0 0 26 0,37-33-25 16,1-15 25-16,-3 0-20 0,-2-3 20 0,-7 3-19 15,0 0 19-15,-26 48-35 0,0 0 35 0,28-50-34 0,-5-1 34 16,-23 51-20-16,0 0 20 0,24-43-19 0,-3 7 19 0,-21 36-11 16,0 0 11-16,14-27-11 0,-2 8 11 15,-12 19 6-15,0 0-6 0,9-14 7 16,-5 7-7-16,-4 7 57 0,0 0-57 0,5-3 57 0,-5 5-57 0,0 3 69 15,0 5-69-15,-4 2 69 0,3 2-69 0,1 5 76 16,0 3-76-16,-4-2 77 0,-1 3-77 0,5-23 51 16,0 0-51-16,-4 43 51 0,1 11-51 0,-1 1 27 15,3 2-27-15,1-9 27 0,0-4-27 0,0-44 0 16,0 0 0-16,0 88 0 0,0 28 0 0,0-116-2 16,0 0 2-16,-9 96-2 0,-12-5 2 0,9-24-22 0,3-18 22 15,0-23-22-15,9-23 22 0,0-3-72 16,0 0 72-16,0 6-72 0,0-8 72 0,0 2-168 0,0 0 168 15,6-26-167-15,2-17 167 0,8-25-581 16</inkml:trace>
  <inkml:trace contextRef="#ctx0" brushRef="#br0" timeOffset="-195418.721">5341 18031 931 0,'-5'-2'0'0,"5"2"136"0,0 0-136 0,-3 3 136 0,3 3-136 15,0-6 76-15,0 0-76 0,0 3 76 16,3 0-76-16,-3-3 3 0,0 0-3 0,0 0 3 16,0 0-3-16,0 0-10 0,0 0 10 0,-5 0-9 0,1 0 9 15,4 0-33-15,0 0 33 0,-14 2-33 0,-6 2 33 16,20-4-3-16,0 0 3 0,-21 5-2 0,-7 0 2 0,28-5 0 15,0 0 0-15,-28 10 0 0,-2 6 0 0,30-16 28 16,0 0-28-16,-28 20 28 0,6 7-28 0,22-27 48 16,0 0-48-16,-21 30 49 0,3 2-49 0,18-32 47 15,0 0-47-15,-12 41 47 0,7 9-47 0,5-50 48 16,0 0-48-16,-3 51 49 0,3 2-49 0,0-53 21 16,0 0-21-16,8 50 21 0,4-4-21 0,-12-46 6 15,0 0-6-15,21 40 7 0,9-8-7 0,-30-32-67 16,0 0 67-16,35 19-66 0,7-12 66 0,-42-7-263 15,0 0 263-15,38-15-262 0,5-21 262 0,41-16-634 0</inkml:trace>
  <inkml:trace contextRef="#ctx0" brushRef="#br0" timeOffset="-195108.879">5369 18133 1031 0,'0'0'0'0,"-3"11"164"0,-9 8-164 0,10-13 164 16,2-6-164-16,0 4 131 0,0-2-131 0,0-2 132 15,0 0-132-15,0 0 42 0,0 0-42 0,0 3 43 0,0 0-43 16,5 3 0-16,-2 0 0 0,6 3 1 0,0 0-1 16,3 3-2-16,6 3 2 0,-5 2-1 0,8 0 1 15,-21-17-1-15,0 0 1 0,25 24 0 0,4 5 0 16,-29-29 0-16,0 0 0 0,39 33 0 0,8 3 0 15,-47-36-3-15,0 0 3 0,50 34-2 16,1-1 2-16,-8-4-11 0,-4-5 11 0,-10-5-11 0,-8-7 11 0,0-2-73 16,-4-5 73-16,-4-2-73 0,-8-3 73 0,-5 0-106 15,0 0 106-15,9-12-105 0,-2-10 105 0,10-12-904 16</inkml:trace>
  <inkml:trace contextRef="#ctx0" brushRef="#br0" timeOffset="-194842.563">5683 18063 1043 0,'0'0'0'0,"0"0"103"0,0 0-103 0,-7 21 103 16,-7 11-103-16,14-32 74 0,0 0-74 0,-12 36 75 15,-1 7-75-15,13-43 18 0,0 0-18 0,-17 52 19 16,0 6-19-16,17-58-35 0,0 0 35 0,-18 63-35 15,-3 4 35-15,21-67-77 0,0 0 77 0,-21 86-76 16,-3 13 76-16,24-99-88 0,0 0 88 0,-14 70-88 16,2-15 88-16,12-55-128 0,0 0 128 0,-5 31-128 15,6-23 128-15,-1-8-126 0,0 0 126 0,9-13-125 16,7-22 125-16,-16 35-123 0,0 0 123 0,17-49-122 0,9-18 122 16,20-49-123-16</inkml:trace>
  <inkml:trace contextRef="#ctx0" brushRef="#br0" timeOffset="-194577.585">5759 17942 483 0,'0'3'0'0,"0"-3"127"15,0 0-127-15,0 0 127 0,0 5-127 0,0-5 114 16,0 0-114-16,0 0 114 0,6 0-114 0,-6 0 85 16,0 0-85-16,0 0 86 0,0 0-86 0,0 0 42 15,0 0-42-15,3 9 42 0,2 4-42 0,-5-13 31 0,0 0-31 16,13 24 31-16,0 7-31 0,0 4 13 0,2 2-13 15,-1-3 14-15,2-1-14 0,-16-33 19 0,0 0-19 16,14 46 20-16,3 7-20 0,-17-53 33 0,0 0-33 16,16 53 33-16,-2 4-33 0,-14-57-1 0,0 0 1 0,9 51 0 15,-2-1 0-15,-7-50-58 0,0 0 58 0,0 48-58 16,-7 0 58-16,7-48-180 0,0 0 180 0,-6 45-180 16,-6-3 180-16,-78 347 0 0,77-394 0 15</inkml:trace>
  <inkml:trace contextRef="#ctx0" brushRef="#br0" timeOffset="-194252.968">6237 18433 919 0,'-2'-1'0'0,"2"1"124"0,0 0-124 0,0-4 124 0,0-3-124 0,0 7 72 15,0 0-72-15,0-3 73 0,5-1-73 16,-5 4 47-16,0 0-47 0,12-3 48 0,1-2-48 0,-13 5 8 16,0 0-8-16,21-7 9 0,-1 0-9 0,-20 7 17 15,0 0-17-15,27-7 17 0,2 2-17 0,-29 5 1 16,0 0-1-16,30-5 1 0,-1 0-1 0,-29 5-1 0,0 0 1 15,23-4-1-15,1 3 1 0,-24 1-68 16,0 0 68-16,14-2-68 0,-1-1 68 0,-13 3-139 0,0 0 139 16,8-2-138-16,-8-2 138 0,9-1-690 0</inkml:trace>
  <inkml:trace contextRef="#ctx0" brushRef="#br0" timeOffset="-194052.231">6306 18579 998 0,'6'-2'0'0,"-6"2"137"0,0 0-137 0,21-3 138 16,10-2-138-16,-31 5 96 0,0 0-96 0,33-7 97 16,0 0-97-16,-33 7 13 0,0 0-13 0,30-9 13 0,-1-1-13 15,-29 10-148-15,0 0 148 0,27-10-148 0,-7 0 148 16,-20 10-158-16,0 0 158 0,13-9-158 0,-8 0 158 0,16-8-561 15</inkml:trace>
  <inkml:trace contextRef="#ctx0" brushRef="#br0" timeOffset="-192957">7172 18161 1244 0,'0'0'0'16,"-3"0"-3"-16,-9 2 3 0,6-2-3 0,3 0 3 16,-1 0 12-16,3 1-12 0,1-1 13 0,0 0-13 0,0 0 18 15,-4 0-18-15,4 0 18 0,-5 0-18 0,5 0 0 16,0 0 0-16,-12 4 0 0,-7 3 0 0,19-7-1 16,0 0 1-16,-23 8 0 0,-7 4 0 0,30-12 0 15,0 0 0-15,-29 21 1 0,-10 8-1 0,39-29 15 16,0 0-15-16,-33 32 15 0,2 6-15 0,31-38 24 15,0 0-24-15,-28 36 25 0,7 0-25 0,21-36 3 0,0 0-3 16,-14 29 3-16,0-5-3 0,14-24 3 0,0 0-3 16,-3 22 4-16,6-3-4 0,-3-19-1 0,0 0 1 15,14 16 0-15,7-6 0 0,-21-10-8 0,0 0 8 16,33 5-8-16,7-5 8 0,-40 0-10 0,0 0 10 16,42-2-9-16,3-4 9 0,-45 6-10 0,0 0 10 0,39-4-9 15,-10-1 9-15,-29 5 4 0,0 0-4 0,26-2 5 16,-5 2-5-16,-21 0 39 0,0 0-39 0,18 4 39 15,-6 1-39-15,-12-5 36 0,0 0-36 0,10 10 37 16,-3 2-37-16,-7 3 34 0,-3 3-34 16,-1-5 34-16,3-1-34 0,-8 4-1 0,0-1 1 0,6-3-1 15,-1-3 1-15,-4 1-30 0,-5 2 30 0,8-5-30 16,2-2 30-16,3-5-81 0,0 0 81 0,-6 2-81 16,-2-2 81-16,8 0-122 0,0 0 122 0,-18-19-121 15,-3-15 121-15,-15-20-733 0</inkml:trace>
  <inkml:trace contextRef="#ctx0" brushRef="#br0" timeOffset="-192709.476">6995 18140 1076 0,'0'0'0'0,"0"0"174"15,0 0-174-15,14 9 174 0,13 6-174 0,-4-6 91 16,-2-4-91-16,0-2 92 0,1-3-92 15,-2-1 40-15,-3-4-40 0,1-1 41 0,-5-2-41 0,-13 8 3 16,0 0-3-16,20-10 3 0,-3-4-3 0,-17 14 2 0,0 0-2 16,17-10 2-16,4-1-2 0,-21 11-23 15,0 0 23-15,14-8-22 0,-2-1 22 0,-12 9-73 0,0 0 73 16,16-5-73-16,-5 0 73 0,-11 5-80 0,0 0 80 16,12-2-79-16,3 2 79 0,12-1-932 0</inkml:trace>
  <inkml:trace contextRef="#ctx0" brushRef="#br0" timeOffset="-192325.86">7550 18682 1457 0,'0'-7'0'15,"0"7"175"-15,0 0-175 0,0-9 176 0,0-1-176 0,0 3 121 16,0 4-121-16,0 3 122 0,0-4-122 0,0 4 56 16,0 0-56-16,0 0 57 0,0 0-57 0,0 0-26 0,0 0 26 15,0 0-26-15,0 0 26 0,0 0-116 0,0 0 116 16,-3 0-115-16,-2-1 115 0,5 1-207 16,0 0 207-16,-4-6-206 0,-5-4 206 0,-3-5-990 0</inkml:trace>
  <inkml:trace contextRef="#ctx0" brushRef="#br0" timeOffset="-191944.676">7644 18241 819 0,'0'0'0'16,"0"4"135"-16,0 3-135 0,-3-4 135 0,1-3-135 16,2 0 98-16,-3 0-98 0,3 0 99 0,0 0-99 15,0 0 52-15,0 0-52 0,0 0 53 0,0 0-53 0,0 0 24 16,0 0-24-16,0 0 25 0,0 0-25 16,0 0 24-16,-4 2-24 0,4-2 25 0,0 0-25 0,0 0 8 15,0 0-8-15,0 8 8 0,-2 4-8 0,2-12 10 16,0 0-10-16,0 23 11 0,0 6-11 0,0-29-1 15,0 0 1-15,2 36-1 0,5 8 1 0,-2-3-35 16,-1 2 35-16,1-9-35 0,-1-6 35 0,1 1-59 16,2-3 59-16,-2-1-58 0,-2 1 58 0,-3-26-83 15,0 0 83-15,6 22-83 0,2-3 83 0,-8-19-97 16,0 0 97-16,13 9-96 0,1-7 96 0,-14-2-107 16,0 0 107-16,19-16-107 0,-2-15 107 0,-17 31-105 0,0 0 105 15,18-39-105-15,2-13 105 0,15-38-330 0</inkml:trace>
  <inkml:trace contextRef="#ctx0" brushRef="#br0" timeOffset="-191045.309">7869 18142 415 0,'0'0'0'0,"0"0"58"0,0 0-58 0,0 5 59 0,-3 4-59 0,3-9 34 16,0 0-34-16,-2 5 35 0,2-2-35 16,0-3 23-16,0 0-23 0,-2 4 24 0,2-3-24 0,0-1 37 15,0 0-37-15,0 0 37 0,0 0-37 0,0 0 41 16,0 0-41-16,0 0 42 15,0 0-42-15,0 0 40 0,0 0-40 0,0 0 40 0,-2 2-40 0,2-2 41 16,0 0-41-16,0 0 41 0,-3 2-41 0,3-2 46 16,0 0-46-16,0 0 46 0,-5 3-46 0,5-3 35 15,0 0-35-15,0 0 36 0,-4 2-36 0,4-2 15 0,0 0-15 16,0 0 16-16,-3 2-16 0,3-2 13 16,0 0-13-16,0 0 14 0,0 0-14 0,0 0 0 0,0 0 0 15,0 0 0-15,0 0 0 0,0 0 0 0,0 0 0 16,0 0 0-16,-2 3 0 0,2-3 0 0,0 0 0 0,0 0 0 15,-3 4 0-15,3-4-2 0,0 0 2 16,0 0-2-16,-4 3 2 0,4-3-2 0,0 0 2 0,0 0-1 16,0 0 1-16,0 0-2 0,0 0 2 0,0 0-1 15,-3 2 1-15,3-2-4 0,0 0 4 0,0 0-3 16,-2 3 3-16,2-3-1 0,0 0 1 0,0 0 0 16,-4 4 0-16,4-4 0 0,0 0 0 0,0 0 0 15,-5 3 0-15,5-3 0 0,0 0 0 0,0 0 0 16,-3 2 0-16,3-2-5 0,0 0 5 0,0 0-5 15,0 0 5-15,0 0-8 0,0 0 8 0,0 0-7 0,-4 0 7 16,4 0-15-16,0 0 15 0,0 0-15 0,-2 3 15 16,2-3-15-16,0 0 15 0,0 0-15 0,-3 4 15 0,3-4-9 15,0 0 9-15,0 0-9 0,0 3 9 16,0-3-1-16,0 0 1 0,0 0-1 0,-5 3 1 16,5-3 3-16,0 0-3 0,0 0 4 0,0 0-4 0,0 0 39 15,0 0-39-15,0 0 40 0,0 0-40 0,0 0 21 16,0 0-21-16,0 0 21 15,-4 6-21-15,4-6 29 0,0 0-29 0,-7 5 29 0,2 3-29 0,5-8 21 16,0 0-21-16,-5 17 21 0,-4 7-21 0,9-24 17 16,0 0-17-16,-10 30 17 0,4 2-17 0,6-32 35 15,0 0-35-15,-5 36 35 0,5 5-35 0,0-41 28 16,0 0-28-16,5 40 28 0,2-1-28 16,-7-39 8-16,0 0-8 0,11 36 9 0,1-4-9 0,-12-32 12 0,0 0-12 15,16 28 12-15,6-8-12 0,-22-20 3 16,0 0-3-16,25 14 4 0,1-5-4 0,-26-9 2 0,0 0-2 0,29-2 3 15,1-10-3-15,-30 12 5 0,0 0-5 16,24-17 5-16,3-9-5 0,-27 26 12 0,0 0-12 0,17-24 12 16,-8-3-12-16,-9 27 33 0,0 0-33 0,5-24 34 15,-2 2-34-15,-3 22 26 0,0 0-26 0,-5-21 26 16,-4 4-26-16,9 17 25 0,0 0-25 0,-19-16 26 16,-3 3-26-16,22 13 9 0,0 0-9 0,-26-12 9 15,-2 0-9-15,28 12-3 16,0 0 3-16,-26-16-2 0,1-1 2 0,25 17-155 0,0 0 155 0,-17-22-155 15,5-5 155-15,-16-23-961 0</inkml:trace>
  <inkml:trace contextRef="#ctx0" brushRef="#br0" timeOffset="-190597.078">8085 18017 740 0,'0'0'0'0,"0"0"76"15,0 0-76-15,2 10 77 0,5 9-77 0,-7-19 31 16,0 0-31-16,5 12 31 0,2-3-31 0,-7-9 14 16,0 0-14-16,9 7 15 0,1-2-15 0,-10-5 23 15,0 0-23-15,12 3 24 0,1-1-24 0,-13-2 41 0,0 0-41 16,12 3 41-16,-3-1-41 0,-9-2 38 0,0 0-38 16,8 2 39-16,-3-1-39 0,2 1 51 0,-5 2-51 15,2-3 52-15,-1 1-52 0,-3 1 31 0,0 1-31 0,0 4 31 16,-3 3-31-16,-1 6 1 15,-1 5-1-15,0-3 1 0,-2 0-1 0,7-19 0 0,0 0 0 0,-9 32 0 16,0 9 0-16,9-41-7 0,0 0 7 16,-8 35-7-16,-1-3 7 0,9-32-27 0,0 0 27 0,-5 28-27 15,1-6 27-15,4-22-48 0,0 0 48 16,4 19-47-16,4-4 47 0,-8-15-45 0,0 0 45 0,14 12-45 16,2-3 45-16,-16-9-37 0,0 0 37 0,10 7-36 15,3-4 36-15,-13-3-10 0,0 0 10 0,8 5-10 16,1 0 10-16,-9-5-3 0,0 0 3 0,7 7-3 15,-5 2 3-15,-2-9 0 0,0 0 0 0,3 12 0 16,-6 1 0-16,3-13-4 0,0 0 4 0,-2 14-4 16,-1-2 4-16,3-12-54 0,0 0 54 0,-4 10-53 15,2-1 53-15,2-9-89 0,0 0 89 0,-3 7-89 0,-1-2 89 16,4-5-136-16,0 0 136 0,4-4-136 0,5-8 136 16,-1-3-236-16</inkml:trace>
  <inkml:trace contextRef="#ctx0" brushRef="#br0" timeOffset="-190146.062">8387 18286 449 0,'-4'5'0'0,"4"-5"112"16,0 0-112-16,0 12 113 0,4 7-113 0,-4-19 75 15,0 0-75-15,1 24 76 0,3 3-76 0,-4-27 42 0,0 0-42 16,3 31 42-16,2 5-42 0,-5-36 5 0,0 0-5 16,13 36 5-16,-1 0-5 0,2-3 4 15,1-4-4-15,-2-10 4 0,-5-7-4 0,3-2-1 0,1-2 1 16,0-1 0-16,0-2 0 0,2-3-15 0,4-5 15 0,-3-2-14 15,-2-2 14-15,-3-4-26 0,2-2 26 0,-3 4-26 16,-2 2 26-16,-7 7-8 0,0 0 8 0,5-13-7 16,-1-5 7-16,-4 18-2 0,0 0 2 0,-6-17-1 15,-1 0 1-15,7 17 22 0,0 0-22 0,-13-19 23 16,-7 1-23-16,20 18 45 0,0 0-45 0,-22-19 46 16,-4 0-46-16,26 19 35 0,0 0-35 0,-30-21 35 15,-3-3-35-15,33 24 26 0,0 0-26 0,-35-25 26 16,-3-3-26-16,38 28 26 0,0 0-26 0,-30-27 26 15,0-2-26-15,30 29 33 0,0 0-33 0,-24-24 33 16,7 3-33-16,17 21 19 0,0 0-19 0,-16-19 20 16,7 4-20-16,9 15 29 0,0 0-29 0,-1-17 29 0,1 1-29 15,0 16 20-15,0 0-20 0,5-15 20 16,7-2-20-16,-12 17 5 0,0 0-5 0,17-14 5 0,8 4-5 16,-25 10 25-16,0 0-25 0,29-9 26 0,6 4-26 15,-35 5 0-15,0 0 0 0,30 0 0 0,1 3 0 16,-3 6-36-16,-7 5 36 0,-7-6-36 0,-2-1 36 0,-3 7-148 15,-4 3 148-15,2 12-148 0,-2 9 148 0,-5-38-137 16,0 0 137-16,0 43-136 0,-8 6 136 0,-5 44-476 16</inkml:trace>
  <inkml:trace contextRef="#ctx0" brushRef="#br0" timeOffset="-187340.521">8853 18668 147 0,'2'-3'0'0,"-2"3"46"16,0 0-46-16,0-4 46 0,0-3-46 0,0 7 52 0,0 0-52 0,0-3 53 16,0 1-53-16,0 2 44 0,0 0-44 0,0 0 45 15,-2-3-45-15,2 3 30 0,0 0-30 16,0 0 30-16,0 0-30 0,0 0 16 0,0 0-16 0,0 0 17 15,0 0-17-15,0 0 10 0,0 0-10 0,0 0 11 16,0 0-11-16,0 0 10 0,0 0-10 0,0 0 10 16,0 0-10-16,0 0 33 0,0 0-33 0,0 0 33 15,-3 1-33-15,3-1 34 0,0 0-34 0,0 0 34 16,-4 2-34-16,4-2 32 0,0 0-32 0,0 0 32 16,-1 4-32-16,1-4 33 0,0 0-33 0,0 0 33 15,0 0-33-15,0 0 13 0,0 0-13 0,0 0 14 16,0 0-14-16,0 0 31 0,0 0-31 0,0 0 31 0,0 0-31 15,0 0 18-15,0 0-18 0,0 0 18 0,0 0-18 16,0 0 27-16,0 0-27 0,0 0 27 0,0 0-27 16,0 0 22-16,0 0-22 0,0 0 22 0,5 1-22 15,-5-1 16-15,0 0-16 0,7 2 17 0,7-2-17 0,-2 0 27 16,2 0-27-16,2 0 27 0,-2-2-27 0,1-1 37 16,-3-2-37-16,2 1 37 0,0 1-37 0,2-1 12 15,1 1-12-15,-4 1 13 0,1 2-13 0,-14 0 22 16,0 0-22-16,19 0 22 0,7 2-22 15,-26-2 14-15,0 0-14 0,23 2 15 0,4-2-15 0,-27 0 16 16,0 0-16-16,30 5 17 0,-2 2-17 0,-28-7 9 16,0 0-9-16,29 7 9 0,1-2-9 0,-2-2-33 0,-2-3 33 15,-2 0-33-15,-3-2 33 0,2-3-176 16,-6-2 176-16,4-6-176 0,-3-4 176 0,-18 17-143 16,0 0 143-16,15-24-143 0,-6-7 143 0,17-24-400 0</inkml:trace>
  <inkml:trace contextRef="#ctx0" brushRef="#br0" timeOffset="-186628.478">9881 18188 483 0,'0'0'0'0,"-8"0"71"0,-5 2-71 16,10-2 71-16,6 0-71 0,-3 0 51 0,4 0-51 15,-4 0 52-15,3-2-52 0,-3 2 23 0,0 0-23 16,0 0 24-16,0 0-24 0,0 0 38 0,0 0-38 16,0 0 38-16,0 0-38 0,0 0 28 15,0 0-28-15,0 0 28 0,0 0-28 0,0 0 4 0,0 0-4 0,0 0 4 16,0 0-4-16,0 0 1 0,-3 2-1 15,3-2 2-15,0 0-2 0,0 0-9 0,-4 5 9 0,-4 11-8 16,-5 6 8-16,13-22-19 0,0 0 19 0,-13 32-18 16,-8 8 18-16,21-40-5 0,0 0 5 15,-18 39-4-15,-3 4 4 0,21-43 0 0,0 0 0 0,-15 36 0 16,1-2 0-16,14-34 10 0,0 0-10 0,-9 26 11 16,0-5-11-16,9-21 28 0,0 0-28 0,-8 17 28 15,4-5-28-15,4-12 0 0,0 0 0 0,-5 10 1 16,5-2-1-16,0-8 0 0,0 0 0 0,0 7 0 15,9 0 0-15,-9-7 0 0,0 0 0 0,10 4 0 0,6-4 0 16,-2-2 0-16,1-3 0 0,-3 1 0 0,1 3 0 16,-13 1 0-16,0 0 0 0,17-4 1 0,1-1-1 0,-18 5 2 15,0 0-2-15,17-3 3 0,0-1-3 16,-17 4 2-16,0 0-2 0,18-2 2 0,1 2-2 16,-19 0 0-16,0 0 0 0,17 0 0 0,6 2 0 15,-4 0 0-15,0 0 0 0,0-2 0 0,-1 0 0 0,-18 0 0 16,0 0 0-16,26-6 0 0,0-2 0 0,-26 8-4 15,0 0 4-15,30-15-3 0,3-6 3 0,-33 21-83 16,0 0 83-16,30-26-82 0,-6-3 82 0,-24 29-107 0,0 0 107 16,17-26-107-16,-11 1 107 0,18-27-331 0</inkml:trace>
  <inkml:trace contextRef="#ctx0" brushRef="#br0" timeOffset="-186245.187">10012 18092 695 0,'0'0'0'0,"0"0"55"0,0 0-55 0,0 0 55 15,2 2-55-15,-2-2 19 0,0 0-19 0,0 0 20 0,0 0-20 16,0 0-4-16,0 0 4 0,0 0-4 16,0 0 4-16,0 0-26 0,0 4 26 0,0-4-26 0,0 5 26 15,0-5 1-15,0 0-1 0,-2 10 1 0,2 4-1 16,-4 6 32-16,1 6-32 0,1-9 32 0,2-5-32 0,0-12 18 16,0 0-18-16,-3 33 19 15,-1 9-19-15,4-42 21 0,0 0-21 0,-2 48 21 0,-1 5-21 16,0-3 1-16,1 0-1 0,0-14 1 0,2-11-1 0,0-25-1 15,0 0 1-15,-2 47 0 0,-1 11 0 0,3-58-10 16,0 0 10-16,-4 51-9 0,3-1 9 0,1-50-74 0,0 0 74 16,0 38-74-16,-4-7 74 0,4-31-122 15,0 0 122-15,0 17-122 0,0-10 122 0,0 17-299 0</inkml:trace>
  <inkml:trace contextRef="#ctx0" brushRef="#br0" timeOffset="-185947.586">10268 18560 1188 0,'0'0'0'0,"0"0"113"0,0 0-113 0,0 0 114 0,-5-3-114 16,5 3 8-16,0-4-8 0,0 4 8 0,0 0-8 16,0 0-90-16,0 0 90 0,0 0-89 0,0 0 89 0,0 0-120 15,0 0 120-15,-9-2-119 0,-3 1 119 0,-11-3-670 16</inkml:trace>
  <inkml:trace contextRef="#ctx0" brushRef="#br0" timeOffset="-185449.714">10529 18296 751 0,'-3'2'0'0,"3"-2"94"0,0 0-94 0,-7 12 95 16,-2 5-95-16,9-17 75 0,0 0-75 0,-5 10 76 15,0-3-76-15,5-7 54 0,0 0-54 0,-7 9 54 16,2 1-54-16,5-10 38 0,0 0-38 0,-9 10 38 16,0 2-38-16,9-12 33 0,0 0-33 0,-16 17 33 15,2 6-33-15,14-23 8 0,0 0-8 0,-15 20 8 16,3 3-8-16,1-3-2 0,-1-1 2 0,3-4-2 15,1-1 2-15,1 3-20 0,1 0 20 0,1-1-19 16,3-3 19-16,2-13-17 0,0 0 17 0,0 28-16 16,2 6 16-16,-2-34-28 0,0 0 28 0,5 33-28 15,8-1 28-15,-13-32-42 0,0 0 42 0,13 21-42 0,12-8 42 16,-25-13-39-16,0 0 39 0,26-3-38 0,9-14 38 16,-35 17-34-16,0 0 34 0,36-29-34 0,3-12 34 0,-39 41-45 15,0 0 45-15,35-48-45 0,-2-7 45 16,-33 55-35-16,0 0 35 0,22-51-35 0,-4-3 35 0,-18 54-4 15,0 0 4-15,12-39-3 0,-3 6 3 0,-9 33 21 16,0 0-21-16,1-22 21 0,-4 7-21 16,3 15 51-16,0 0-51 0,-21-5 51 0,-12 8-51 0,33-3 36 15,0 0-36-15,-31 7 37 0,-3 7-37 0,34-14-38 0,0 0 38 16,-26 12-37-16,5 0 37 0,21-12-162 16,0 0 162-16,-19 12-161 0,5 0 161 0,14-12-123 0,0 0 123 15,-8 8-123-15,2-1 123 0,-11 8-211 0</inkml:trace>
  <inkml:trace contextRef="#ctx0" brushRef="#br0" timeOffset="-185071.939">10871 18317 651 0,'0'0'0'0,"0"0"128"0,-5 0-128 0,5 0 128 16,-4 0-128-16,4 0 83 0,0 0-83 0,0 0 84 0,0 0-84 16,0 0 18-16,0 0-18 0,0 0 19 0,-2 3-19 15,2-3 0-15,0 0 0 0,0 9 0 0,0 4 0 0,0-13-1 16,0 0 1-16,0 26-1 0,0 10 1 0,0-2-2 15,2 1 2-15,2-8-2 0,-1-6 2 0,-1 1-2 16,5-2 2-16,-4-1-2 0,2-3 2 0,1 3-5 16,-3 1 5-16,1-6-5 0,-4-6 5 0,0 3-30 15,0-3 30-15,0-3-30 0,0-1 30 0,0-4-63 0,0 0 63 16,0 0-62-16,5-5 62 0,-5 5-105 0,0 0 105 16,5-24-105-16,4-14 105 0,-9 38-113 0,0 0 113 15,7-43-113-15,1-10 113 0,8-43-265 0</inkml:trace>
  <inkml:trace contextRef="#ctx0" brushRef="#br0" timeOffset="-184825.946">11043 18341 796 0,'-3'-2'0'0,"3"2"149"0,0 0-149 0,-4 7 150 15,3 7-150-15,1-14 100 0,0 0-100 0,-4 8 101 16,4-1-101-16,0-7 43 0,0 0-43 0,-3 15 44 15,3 4-44-15,0-19-27 0,0 0 27 0,3 29-27 16,-3 9 27-16,0-38-59 0,0 0 59 0,4 43-58 16,1 7 58-16,-5-50-106 0,0 0 106 0,5 51-106 15,2 6 106-15,-7-57-198 0,0 0 198 0,9 48-197 0,3-6 197 16,47 239 0-16,-59-281 0 16</inkml:trace>
  <inkml:trace contextRef="#ctx0" brushRef="#br0" timeOffset="-184502.851">11209 18435 1132 0,'0'0'0'0,"0"0"40"0,0 0-40 15,0 0 40-15,5-7-40 0,-5 7-47 0,0 0 47 16,5-5-46-16,2 0 46 0,-7 5-58 0,0 0 58 0,5-7-57 15,6 0 57-15,-11 7-67 0,0 0 67 0,9-7-67 16,-1 2 67-16,-8 5-35 0,0 0 35 0,9-3-35 16,-4 1 35-16,-5 2 0 0,0 0 0 0,7 2 0 15,-2 3 0-15,-5-5 13 0,0 0-13 0,6 8 13 16,1 6-13-16,-7-14 18 0,0 0-18 0,1 17 19 16,3 4-19-16,-4 1 26 0,3 2-26 0,-3-8 26 15,0-6-26-15,0 0 7 0,0-1-7 0,0-1 8 16,0 1-8-16,2 3 0 0,0 1 0 0,0-6 0 15,-2-3 0-15,3-1-33 0,-3 1 33 0,4-1-33 16,1 0 33-16,-5-3-70 0,0 0 70 0,8 4-70 16,1 1 70-16,-9-5-108 0,0 0 108 0,16-2-108 15,-2-3 108-15,15-2-294 0</inkml:trace>
  <inkml:trace contextRef="#ctx0" brushRef="#br0" timeOffset="-183926.885">11749 18462 1334 0,'0'0'0'0,"0"0"-73"0,0 0 73 16,-2-3-73-16,-1-4 73 0,3 7-145 15,0 0 145-15,0-3-145 0,0 1 145 0,0 2-177 0,0 0 177 16,0 0-177-16,1 2 177 0,3-1-304 15</inkml:trace>
  <inkml:trace contextRef="#ctx0" brushRef="#br0" timeOffset="-183450.998">12069 18245 807 0,'-3'2'0'0,"3"-2"134"0,0 0-134 0,-18 5 134 15,-6 0-134-15,24-5 86 0,0 0-86 0,-21 5 87 0,0 0-87 0,21-5 61 16,0 0-61-16,-26 9 62 0,0-1-62 0,26-8-4 15,0 0 4-15,-26 9-3 0,5-1 3 0,21-8-58 16,0 0 58-16,-24 19-57 0,-3 5 57 0,27-24-63 16,0 0 63-16,-20 24-62 0,-1 4 62 0,21-28-37 15,0 0 37-15,-18 22-36 0,6-2 36 0,12-20-13 16,0 0 13-16,-5 18-12 0,1-3 12 0,4-15-7 16,0 0 7-16,6 14-7 0,9-1 7 0,-15-13 0 15,0 0 0-15,18 12 0 0,3-3 0 0,-21-9 12 0,0 0-12 16,24 8 13-16,2-2-13 0,-26-6 35 0,0 0-35 15,30 6 35-15,-4 0-35 0,-26-6 36 0,0 0-36 16,24 6 36-16,2 3-36 0,-26-9 33 0,0 0-33 0,18 10 33 16,-6 2-33-16,-12-12 14 0,0 0-14 15,9 19 15-15,-8 5-15 0,-1-24 0 0,0 0 0 0,-1 28 1 16,-8 1-1-16,9-29-36 0,0 0 36 0,-9 24-35 16,-3-2 35-16,12-22-60 0,0 0 60 0,-12 14-59 15,-2-8 59-15,-10 15-739 0</inkml:trace>
  <inkml:trace contextRef="#ctx0" brushRef="#br0" timeOffset="-183180.943">12176 18337 897 0,'0'0'0'16,"0"0"110"-16,0 0-110 0,1 5 110 0,5 6-110 0,-6-11 41 15,0 0-41-15,3 7 41 0,1-2-41 0,-4-5 15 16,0 0-15-16,3 7 15 0,-1 1-15 0,-2-8-5 16,0 0 5-16,3 21-5 0,2 8 5 0,-3 0-12 15,0 4 12-15,1-11-12 0,-3-5 12 0,0 2-56 16,0-2 56-16,0 0-56 0,-3 0 56 0,3 2-102 16,0 2 102-16,0-11-101 0,0-7 101 0,0-3-132 15,0 0 132-15,5 0-132 0,6-7 132 0,1 1-369 0</inkml:trace>
  <inkml:trace contextRef="#ctx0" brushRef="#br0" timeOffset="-182797.236">12355 18183 729 0,'4'5'0'0,"-4"-5"176"0,0 0-176 0,5 28 176 15,2 13-176-15,-7-41 108 0,0 0-108 0,5 44 109 16,-2 6-109-16,-3-50 58 0,0 0-58 0,2 50 58 15,2 3-58-15,-4-53 3 0,0 0-3 0,-4 46 3 16,2-5-3-16,2-41 0 0,0 0 0 0,-1 33 1 16,-1-8-1-16,2-25 0 0,0 0 0 0,-5 21 0 15,3-6 0-15,2-15-24 0,0 0 24 0,-2 12-23 16,2-5 23-16,0-7-33 0,0 0 33 0,5-3-32 16,4-7 32-16,-9 10 0 0,0 0 0 0,9-23 0 0,0-8 0 15,-9 31-2-15,0 0 2 0,10-34-1 0,4-7 1 16,-14 41-1-16,0 0 1 0,12-36-1 0,-1 0 1 0,-11 36-3 15,0 0 3-15,10-27-3 0,-1 6 3 16,-9 21 0-16,0 0 0 0,9-15 1 0,-1 6-1 16,-8 9 22-16,0 0-22 0,12 2 22 15,6 6-22-15,-18-8 33 0,0 0-33 16,14 18 33 0,1 6-33-16,-15-24 42 0,0 0-42 0,48 87 42 0,-45-75-43 0,-1-5 1 15,-1 0-80-15,-1-4 80 0,0 0-79 0,2-1 79 0,-2-2-157 16,0 0 157-16,-2 4-156 0,1-3 156 0,-1 4-666 15</inkml:trace>
  <inkml:trace contextRef="#ctx0" brushRef="#br0" timeOffset="-182597.448">12252 18166 684 0,'0'0'0'0,"0"0"-171"0,0 0 171 0,14 5-170 16,16 4 170-16,12 4-155 0</inkml:trace>
  <inkml:trace contextRef="#ctx0" brushRef="#br0" timeOffset="-182298.409">12775 18283 919 0,'0'0'0'0,"0"0"129"16,0 0-129-16,0-4 130 0,0-1-130 0,0 5 96 15,0 0-96-15,0-3 97 0,2-1-97 0,-2 4 103 16,0 0-103-16,0 0 103 0,3-2-103 0,-3 2 70 0,0 0-70 15,0 0 71-15,4 2-71 0,-4-2 22 0,0 0-22 16,8 9 23-16,5 4-23 0,-13-13 0 0,0 0 0 16,22 21 0-16,11 5 0 0,-33-26-22 0,0 0 22 0,30 27-22 15,8 4 22-15,-38-31-69 0,0 0 69 0,33 29-68 16,0 0 68-16,-33-29-85 0,0 0 85 16,27 24-84-16,-7-2 84 0,-20-22-109 0,0 0 109 0,21 16-108 15,-3-6 108-15,-18-10-188 0,0 0 188 0,17 0-188 16,-3-10 188-16,19 0-508 0</inkml:trace>
  <inkml:trace contextRef="#ctx0" brushRef="#br0" timeOffset="-182049.34">12991 18149 1177 0,'0'0'0'0,"0"0"123"0,0 0-123 0,2 3 123 0,-1 4-123 16,-1-7 85-16,0 0-85 0,-7 12 86 0,-5 5-86 0,12-17 11 15,0 0-11-15,-12 33 11 0,-2 10-11 0,14-43-10 16,0 0 10-16,-14 51-10 0,2 11 10 0,12-62-94 16,0 0 94-16,-12 56-94 0,3-1 94 0,9-55-162 15,0 0 162-15,-9 45-162 0,6-8 162 0,-6 46-713 16</inkml:trace>
  <inkml:trace contextRef="#ctx0" brushRef="#br0" timeOffset="-181859.596">13216 18464 998 0,'0'-7'0'0,"0"7"-115"0,0 0 115 0,-9-31-114 16,0-18 114-16,-6-32-489 0</inkml:trace>
  <inkml:trace contextRef="#ctx0" brushRef="#br0" timeOffset="-180450.158">13693 18531 539 0,'0'0'0'0,"0"0"60"0,0 0-60 0,2-5 60 16,-1-4-60-16,-1 9 35 0,0 0-35 0,4-5 36 15,-4 0-36-15,0 5 5 0,0 0-5 0,0 0 5 16,0-3-5-16,0 3 18 0,0 0-18 0,0 0 18 0,0 0-18 16,0 0 53-16,0 0-53 0,0 0 54 0,0 0-54 15,0 0 39-15,0 0-39 0,0 0 40 0,0 0-40 0,0 0 52 16,0 0-52-16,0 0 53 0,0 0-53 0,0 0 66 16,0 0-66-16,0 0 66 0,0 3-66 0,0-3 46 15,0 0-46-15,0 0 47 0,0 3-47 0,0-3 49 16,0 0-49-16,0 0 50 0,0 0-50 0,0 0 37 15,0 0-37-15,0 0 38 0,0 0-38 0,0 0 15 16,0 0-15-16,3 2 16 0,4 0-16 0,-7-2 32 16,0 0-32-16,16 5 32 0,8 0-32 0,3 4 1 0,2-1-1 15,4 1 2-15,6-2-2 0,-4 1 2 16,-6-1-2-16,4 0 2 0,2 0-2 0,-35-7-13 0,0 0 13 16,45 5-12-16,8 0 12 0,-53-5-171 15,0 0 171-15,54-3-170 0,1-6 170 0,55-3-799 0</inkml:trace>
  <inkml:trace contextRef="#ctx0" brushRef="#br0" timeOffset="-178493.473">13615 18175 169 0,'0'0'0'15,"0"0"13"-15,-4-4-13 0,4 4 14 0,0 0-14 0,0 0 72 16,0 0-72-16,0 0 72 0,0 0-72 0,0 0 61 16,0 0-61-16,0 0 62 0,0 0-62 0,0 0 80 15,0 0-80-15,0 0 80 0,0 0-80 0,0 0 57 16,0 0-57-16,0 0 58 0,0 0-58 0,0 0 47 16,0 4-47-16,0-4 47 0,4 1-47 0,-4-1 37 15,5 5-37 1,-5 6 38-16,3 6-38 0,-3-17 24 0,2 38 1 0,5 15-25 15,-7-53 0-15,0 0 0 0,5 60 0 0,7 8 0 0,-12-68-48 0,0 0 48 16,6 96-47-16,1 19 47 0,-7-115-101 0,0 0 101 0,8 91-100 16,5-9 100-16,9 154 0 0,-18-236 0 15</inkml:trace>
  <inkml:trace contextRef="#ctx0" brushRef="#br0" timeOffset="-177965.782">14524 18168 214 0,'0'0'0'15</inkml:trace>
  <inkml:trace contextRef="#ctx0" brushRef="#br0" timeOffset="-177251.073">13867 18324 225 0,'4'0'0'15,"-4"0"83"-15,0 0-83 0,-4 0 83 0,-4 0-83 0,8 0 75 16,0 0-75-16,-6 0 75 0,1 0-75 16,5 0 59-16,0 0-59 0,-3 0 59 0,-1-2-59 15,4 2 64-15,0 0-64 0,0 0 64 0,-3-2-64 0,3 2 46 16,0 0-46-16,0 0 46 0,0 0-46 0,0 0 21 16,0 0-21-16,0 0 21 0,-2 0-21 0,2 0 21 15,0 0-21-15,-5 0 21 0,1-2-21 0,4 2 1 16,0 0-1-16,-7-1 1 0,2-1-1 0,5 2 1 0,0 0-1 15,-9-2 1-15,1 2-1 0,8 0 3 0,0 0-3 16,-9 0 4-16,0 0-4 0,9 0 5 0,0 0-5 0,-7 0 5 16,2 2-5-16,5-2 22 0,0 0-22 0,-5 2 23 15,1-2-23-15,4 0-19 0,0 0 19 0,-3 1-18 16,3-1 18-16,0 0-8 0,0 0 8 0,-6 6-8 16,3 2 8-16,3-8-2 0,0 0 2 0,-5 16-1 15,1 4 1-15,4-20 0 0,0 0 0 0,0 29 1 16,-3 7-1-16,3-36 9 0,0 0-9 0,-2 36 9 15,-1 4-9-15,3-40 1 0,0 0-1 16,-4 36 2-16,2 0-2 0,2-36-44 0,0 0 44 0,-3 27-43 16,3-5 43-16,0-22-146 0,0 0 146 0,-4 14-145 15,4-7 145-15,0 13-367 0</inkml:trace>
  <inkml:trace contextRef="#ctx0" brushRef="#br0" timeOffset="-176921.527">13498 18606 628 0,'0'0'0'0,"2"-5"92"16,3-3-92-16,-2 2 93 0,6 1-93 0,-7 2 97 15,1 1-97-15,-3 2 97 0,4-3-97 0,-4 3 63 0,0 0-63 16,0 0 63-16,0 0-63 0,0 0 38 0,0 0-38 16,0 0 38-16,3 1-38 0,4-1 35 0,4 0-35 15,1 0 35-15,5 2-35 0,-17-2 7 0,0 0-7 0,35 0 8 16,7 0-8-16,-42 0 6 0,0 0-6 0,50-2 6 16,10 1-6-16,-60 1-40 0,0 0 40 0,59-5-40 15,5-2 40-15,-64 7-128 0,0 0 128 0,60-11-128 16,4-1 128-16,-64 12-100 0,0 0 100 0,59-12-99 15,-5 1 99-15,61-13-494 0</inkml:trace>
  <inkml:trace contextRef="#ctx0" brushRef="#br0" timeOffset="-176471.369">14681 18348 751 0,'0'0'0'0,"0"0"106"15,0 0-106-15,0 0 106 0,-4 5-106 0,4-5 72 0,0 0-72 0,0 0 72 16,0 0-72-16,0 0 49 0,0 0-49 0,0 0 49 16,0 0-49-16,0 0 30 0,0 0-30 0,0 0 30 15,0 0-30-15,0 0 7 0,0 0-7 0,0 0 7 16,-1 5-7-16,1-5 18 0,0 0-18 0,1 19 19 15,3 10-19-15,-4-29 0 0,0 0 0 0,3 38 0 16,6 8 0-16,-9-46-10 0,0 0 10 16,10 55-9-16,3 8 9 0,-13-63-57 0,0 0 57 0,12 57-57 15,3-3 57-15,-15-54-103 0,0 0 103 0,18 41-102 16,-1-10 102-16,-17-31-195 0,0 0 195 0,18 2-195 16,1-23 195-16,18 3-333 0</inkml:trace>
  <inkml:trace contextRef="#ctx0" brushRef="#br0" timeOffset="-175909.963">15015 18296 740 0,'0'0'0'0,"0"0"115"16,0 0-115-16,0 0 116 0,5 4-116 0,-5-4 34 15,0 0-34-15,4-4 35 0,-1-1-35 0,-3 5 12 16,0 0-12-16,2-7 13 0,2 0-13 0,-4 7 34 15,0 0-34-15,0-6 34 0,-4 0-34 0,4 6 43 0,0 0-43 16,-3-5 43-16,1 2-43 0,-5 1 45 0,2 0-45 16,0 1 46-16,3 1-46 0,2 0 42 0,0 0-42 15,-2 0 43-15,-3 0-43 0,-2 1 6 0,2 1-6 0,-2-2 6 16,1 0-6-16,3 0 20 0,-1 0-20 16,3 0 20-16,-3 2-20 0,1 0 0 0,1-1 0 0,2-1 0 15,-5 2 0-15,5-2-6 16,0 0 6-16,0 0-5 0,-4 0 5 0,4 0-25 0,0 0 25 0,0 0-24 15,0 0 24-15,0 0-13 0,-3 2 13 0,3-2-13 16,0 0 13-16,0 0-11 0,0 0 11 0,0 0-10 16,0 0 10-16,0 0-10 0,0 3 10 0,0-3-10 15,0 0 10-15,0 0-4 0,-5 2 4 0,5-2-3 16,-4 2 3-16,4-2-12 0,0 3 12 0,0-3-12 16,0 0 12-16,0 0-23 0,0 3 23 0,0-3-22 15,0 0 22-15,0 0-8 0,0 0 8 0,0 0-7 16,0 0 7-16,0 0-10 0,0 0 10 0,0 0-10 0,0 0 10 15,0 0-9-15,-3 4 9 0,3-4-8 0,0 0 8 16,0 0-1-16,0 3 1 0,0-3-1 0,-2 4 1 16,2-4 0-16,0 5 0 0,0-5 0 0,0 3 0 0,0-3 6 15,0 0-6-15,0 0 7 0,0 0-7 0,0 0 9 16,0 0-9-16,0 0 9 0,-4 4-9 0,4-4 15 16,0 0-15-16,0 0 16 0,0 3-16 0,0-3 1 15,0 0-1-15,0 0 1 0,0 0-1 16,0 0-57-16,0 0 57 0,0 0-56 0,-5-7 56 0,5 7-109 15,0 0 109-15,0-5-108 0,0 0 108 0,0-5-606 16</inkml:trace>
  <inkml:trace contextRef="#ctx0" brushRef="#br0" timeOffset="-175690.663">15074 18663 863 0,'0'-7'0'0,"0"7"90"0,0 0-90 0,0-9 90 15,2 1-90-15,-2 8 51 0,0 0-51 16,4-5 52-16,-4 1-52 0,0 4 1 0,0 0-1 0,0 0 1 16,0-3-1-16,0 3-136 0,0 0 136 0,-4-5-135 15,2-2 135-15,2 7-156 0,0 0 156 0,-3-14-155 16,-2-5 155-16,-2-13-326 0</inkml:trace>
  <inkml:trace contextRef="#ctx0" brushRef="#br0" timeOffset="-175101.646">15404 18209 673 0,'0'0'0'0,"0"0"69"15,-5 5-69-15,5-5 69 0,0 0-69 0,0 0 55 16,3-3-55-16,-3 3 55 0,4-6-55 0,-4 6 69 16,1-3-69-16,-1 3 69 0,0 0-69 0,0 0 90 0,-3 0-90 15,3 0 90-15,-2 0-90 0,-3 0 86 0,1 0-86 16,-1 0 86-16,2 2-86 0,-6-1 44 0,-2 1-44 16,1 0 44-16,-2-2-44 0,0 5 40 0,-2 2-40 0,1 0 41 15,-2-2-41-15,15-5 9 0,0 0-9 0,-23 12 10 16,-6 3-10-16,29-15 2 0,0 0-2 0,-25 14 2 15,2 1-2-15,23-15-3 0,0 0 3 0,-26 23-3 16,2 6 3-16,24-29-33 0,0 0 33 16,-17 29-33-16,1 3 33 0,16-32-6 0,0 0 6 0,-5 31-5 15,6 0 5-15,-1-31-19 0,0 0 19 0,7 26-18 16,6-4 18-16,-13-22-34 0,0 0 34 0,17 15-33 16,7-6 33-16,-24-9-10 0,0 0 10 0,26-3-10 15,1-9 10-15,-27 12-42 0,0 0 42 0,26-24-42 16,0-12 42-16,-5 1-21 0,-2-4 21 0,-5 8-21 0,-2 2 21 15,0 5-20-15,-7 4 20 16,4-1-19-16,-2 0 19 0,-2 6-5 0,1 5 5 0,-5 3-4 0,1 2 4 16,2 1 1-16,-4 3-1 0,0 1 2 0,0 0-2 0,0 0 28 15,0 0-28-15,0 0 28 0,0 0-28 16,1 3 13-16,1 4-13 0,3 8 13 0,-1 6-13 16,-4-21 30-16,0 0-30 0,7 34 30 0,3 9-30 0,-10-43 11 15,0 0-11-15,9 46 11 0,1 6-11 16,-10-52 2-16,0 0-2 0,13 53 2 0,2 1-2 0,-15-54-1 15,0 0 1-15,12 55 0 0,-3 0 0 0,-9-55-45 16,0 0 45-16,9 45-44 0,-4-8 44 0,-5-37-67 16,0 0 67-16,4 29-66 0,-1-8 66 0,-3-21-125 15,0 0 125-15,5 7-125 0,-1-14 125 0,-4 7-129 16,0 0 129-16,2-22-128 0,-1-16 128 0,4-22-406 0</inkml:trace>
  <inkml:trace contextRef="#ctx0" brushRef="#br0" timeOffset="-174325.362">15742 18161 124 0,'-4'0'0'0,"-6"-2"111"0,-2 0-111 0,3 1 112 15,2 1-112-15,2 1 138 0,5 5-138 0,0-6 138 16,0 0-138-16,0 0 113 0,0 0-113 0,0 0 114 16,-7 3-114-16,7-3 84 0,0 0-84 0,-6 3 84 15,-2 3-84-15,8-6 56 0,0 0-56 0,-7 3 56 16,0 0-56-16,7-3 34 0,0 0-34 0,-4 4 35 16,-3-2-35-16,7-2 1 0,0 0-1 0,-1 1 1 15,1 1-1-15,0-2-3 0,0 0 3 0,3 2-3 16,6-1 3-16,1 1-22 0,2-2 22 0,-3 2-22 15,-2-2 22-15,2 3-15 0,0 1 15 0,-6-3-15 0,2 1 15 16,-1 2-2-16,1 1 2 0,-1 0-1 0,-3-2 1 16,-1-3 0-16,0 0 0 0,4 17 0 0,-1 7 0 15,-3-24 0-15,0 0 0 0,0 33 0 16,-3 8 0-16,3-41 4 0,0 0-4 0,-7 39 4 0,-2 4-4 16,0-5 14-16,1-2-14 0,2-14 15 0,1-12-15 15,5-10 8-15,0 0-8 0,-9 18 9 16,1 0-9-16,8-18 16 0,0 0-16 0,-7 14 17 0,0-2-17 0,7-12 3 15,0 0-3-15,-5 9 4 0,3-2-4 0,2-7 0 16,0 0 0-16,5 5 0 0,0 0 0 0,2-5-1 16,4-4 1-16,-1 3 0 0,2 1 0 0,-1-4-8 15,1 1 8-15,-3-1-8 0,3 1 8 0,-12 3-25 0,0 0 25 16,14-7-24-16,2-1 24 16,-16 8-65-16,0 0 65 0,17-16-65 0,-3-3 65 0,-14 19-122 0,0 0 122 15,16-24-121-15,1-6 121 0,16-25-490 0</inkml:trace>
  <inkml:trace contextRef="#ctx0" brushRef="#br0" timeOffset="-173978.905">16038 18216 774 0,'-4'0'0'0,"4"0"124"0,0 0-124 0,0 3 125 15,-5 2-125-15,5-5 66 0,0 0-66 0,-2 4 66 16,1-1-66-16,1-3 15 0,0 0-15 0,-9 16 15 16,-3 6-15-16,12-22 3 0,0 0-3 0,-18 32 3 15,-3 11-3-15,21-43 55 0,0 0-55 0,-17 40 56 0,-4 1-56 0,4-5 49 16,5-5-49-16,3-9 49 0,2-9-49 0,2-1 32 16,3-3-32-16,2-2 33 15,2-4-33-15,-2-3 5 0,0 0-5 0,12 4 5 0,2-1-5 0,-14-3-3 16,0 0 3-16,21-3-3 0,3-4 3 0,-24 7-33 15,0 0 33-15,30-10-32 0,1-4 32 16,-31 14-42-16,0 0 42 0,31-17-41 0,1-5 41 16,-32 22-63-16,0 0 63 0,29-23-62 0,-4 1 62 15,-25 22-118-15,0 0 118 0,21-21-118 0,-4 1 118 0,-17 20-177 16,0 0 177-16,12-19-176 0,-3 0 176 16,12-19-352-16</inkml:trace>
  <inkml:trace contextRef="#ctx0" brushRef="#br0" timeOffset="-173698.874">16203 18228 527 0,'0'0'0'0,"-3"8"104"0,-2 4-104 0,1-5 104 16,1-2-104-16,1 0 78 0,0-1-78 0,2-4 78 15,0 0-78-15,0 0 48 0,-2 2-48 0,2-2 48 16,0 0-48-16,0 0 17 0,0 0-17 0,0 0 17 15,-5 3-17-15,5-3 11 0,0 0-11 0,-3 15 11 16,-1 11-11-16,4-26 4 0,0 0-4 0,0 34 5 0,0 11-5 16,0-2-5-16,0 1 5 0,0-9-5 15,6-6 5-15,-3 3-57 0,0-1 57 0,1 2-57 16,1 1 57-16,-5-34-86 0,0 0 86 0,9 29-86 0,-4-2 86 16,-5-27-152-16,0 0 152 0,11 14-152 0,3-11 152 15,6 15-241-15</inkml:trace>
  <inkml:trace contextRef="#ctx0" brushRef="#br0" timeOffset="-173206.12">16327 18241 863 0,'0'0'0'0,"-3"-1"118"0,-1-1-118 16,4 2 118-16,-2-3-118 0,2 3 18 0,2 3-18 0,-2-3 18 15,4 0-18-15,-4 0 5 0,0 0-5 16,0 0 6-16,0 0-6 0,0 0 10 0,-4 3-10 0,4-3 10 16,-2 4-10-16,2-4 4 0,0 0-4 0,0 10 5 15,-5 6-5-15,5-16 38 0,0 0-38 0,-3 24 38 16,-1 8-38-16,4-32 0 0,0 0 0 0,0 34 0 16,4 6 0-16,-4-40 3 0,0 0-3 0,8 32 4 15,3-1-4-15,-11-31-2 0,0 0 2 16,19 22-1-16,2-8 1 0,-21-14-20 0,0 0 20 0,23 0-20 15,4-12 20-15,-27 12-24 0,0 0 24 0,27-27-23 16,2-16 23-16,-29 43-40 0,0 0 40 0,23-45-39 16,-2-6 39-16,-21 51-22 0,0 0 22 0,15-45-22 15,-2 4 22-15,-13 41-2 0,0 0 2 0,8-29-1 0,-2 7 1 16,-6 22 41-16,0 0-41 0,3-16 41 0,-1 6-41 16,-2 10 66-16,0 0-66 0,3-7 67 15,-3 4-67-15,0 3 42 0,0 0-42 0,-5 0 42 0,-2 3-42 0,7-3 23 16,0 0-23-16,-5 16 24 0,-4 6-24 15,9-22 29-15,0 0-29 0,-5 33 29 0,3 6-29 0,2-39 2 16,0 0-2-16,2 50 2 0,3 6-2 0,-5-56 3 16,0 0-3-16,5 58 3 0,2 2-3 0,-7-60-31 15,0 0 31-15,7 57-31 0,4-1 31 0,-11-56-110 16,0 0 110-16,5 45-109 0,2-11 109 0,-7-34-168 0,0 0 168 16,7 23-167-16,3-15 167 0,4 23-529 0</inkml:trace>
  <inkml:trace contextRef="#ctx0" brushRef="#br0" timeOffset="-172374.394">17155 18098 169 0,'0'0'0'0,"0"0"54"0,0 0-54 0,0-7 55 16,0-5-55-16,0 12 55 0,0 0-55 0,0-11 55 15,0 1-55-15,0 10 51 0,0 0-51 0,0-8 52 16,-4 1-52-16,4 7 83 0,0 0-83 0,-2-5 84 16,1 1-84-16,1 4 78 0,0 0-78 0,-2-3 78 15,2 1-78-15,0 2 74 0,0 0-74 0,0 0 75 0,-4 0-75 16,4 0 74-16,0 0-74 0,-8 5 74 16,-5 4-74-16,13-9 44 0,0 0-44 0,-13 10 44 15,-5 4-44-15,18-14 38 0,0 0-38 0,-16 12 38 0,3 1-38 16,13-13 9-16,0 0-9 0,-13 16 10 0,5 3-10 0,8-19 2 15,0 0-2-15,0 22 2 0,5 2-2 0,7 0-3 16,2-2 3-16,-7-6-2 0,-2-8 2 0,-5-8-1 16,0 0 1-16,14 17-1 0,5 4 1 0,-19-21 8 15,0 0-8-15,16 19 9 0,1-2-9 0,-17-17 35 16,0 0-35-16,18 15 35 0,-6 1-35 0,-12-16 29 16,0 0-29-16,10 12 29 0,-1-2-29 0,-9-10 33 15,0 0-33-15,7 10 34 0,-3 0-34 0,-4-10 3 0,0 0-3 16,1 12 3-16,-2 0-3 0,1-12 9 0,0 0-9 0,-4 14 9 15,-3 2-9-15,7-16-9 0,0 0 9 16,-5 13-9-16,-4 1 9 0,9-14-81 0,0 0 81 0,-15 12-80 16,1 0 80-16,14-12-57 0,0 0 57 0,-18 7-57 15,-3-5 57-15,-17 6-852 0</inkml:trace>
  <inkml:trace contextRef="#ctx0" brushRef="#br0" timeOffset="-172068.568">17299 18168 796 0,'0'0'0'0,"0"0"93"0,0 0-93 0,0 0 94 0,4 5-94 16,-4-5 72-16,0 0-72 0,0 0 72 0,3 2-72 15,-3-2 48-15,0 0-48 0,0 0 48 0,5-2-48 16,-5 2 41-16,0 0-41 0,0 0 41 0,4-4-41 0,-4 4 33 15,0 0-33-15,0 0 33 0,5 6-33 0,-5-6 0 16,0 0 0-16,2 15 0 0,1 11 0 0,-3-26-6 16,0 0 6-16,4 34-5 0,1 9 5 0,-5-43-57 15,0 0 57-15,7 39-56 0,-4 1 56 0,-3-40-86 16,0 0 86-16,7 32-85 0,0-6 85 0,-7-26-175 16,0 0 175-16,13 5-174 0,-1-15 174 0,-12 10-192 0,0 0 192 15,14-29-191-15,3-19 191 0,16-29-151 16</inkml:trace>
  <inkml:trace contextRef="#ctx0" brushRef="#br0" timeOffset="-171687">17526 18038 651 0,'0'3'0'0,"0"12"106"0,1 9-106 0,3-5 106 16,1-2-106-16,0 4 72 0,1-1-72 0,-3-2 73 16,1-3-73-16,-4-15 59 0,0 0-59 0,3 34 60 15,2 14-60-15,-5-48 35 0,0 0-35 0,4 45 35 16,-4-1-35-16,0-44 22 0,0 0-22 0,1 36 23 15,3-5-23-15,-4-31 11 0,0 0-11 0,3 24 11 16,-1-7-11-16,-2-17-1 0,0 0 1 0,4 11 0 16,1-6 0-16,-5-5-15 0,0 0 15 0,7-9-14 15,2-10 14-15,-9 19-10 0,0 0 10 0,7-27-10 0,1-11 10 16,-3 4-5-16,-1 0 5 0,1 5-5 16,2 1 5-16,0 6-14 0,2 3 14 0,-2 4-13 15,-4 1 13-15,1 4-4 0,1 3 4 0,-5 2-3 0,2 1 3 16,1 2-1-16,4 2 1 0,-2 0 0 0,2 2 0 15,-7-2 0-15,0 0 0 0,14 9 1 0,7 6-1 0,-21-15 15 16,0 0-15-16,19 19 15 0,6 3-15 16,-25-22 39-16,0 0-39 0,24 26 40 0,-5 3-40 0,-19-29 12 15,0 0-12-15,16 26 13 0,-2-2-13 0,-14-24 0 16,0 0 0-16,10 19 0 0,-1-4 0 0,-9-15-80 16,0 0 80-16,2 10-80 0,-2-5 80 0,0-5-114 15,0 0 114-15,-11-5-113 0,-8-10 113 0,-10-6-600 16</inkml:trace>
  <inkml:trace contextRef="#ctx0" brushRef="#br0" timeOffset="-171470.524">17303 18079 908 0,'0'0'0'0,"0"0"-46"0,0 0 46 0,12-9-45 16,7-6 45-16,-19 15-183 0,0 0 183 0,19-23-182 16,2-4 182-16,19-23-234 0</inkml:trace>
  <inkml:trace contextRef="#ctx0" brushRef="#br0" timeOffset="-170753.1">18127 17839 606 0,'0'0'0'0,"0"0"56"15,3 5-56-15,-3-5 57 0,4 0-57 0,-4 0 32 16,0 0-32-16,0 0 32 0,0 0-32 0,0 0 9 0,0 0-9 15,0 0 10-15,0 0-10 0,0 0 35 0,0 0-35 16,0 0 35-16,0 0-35 0,0 0 45 0,0 0-45 16,0 0 45-16,0 5-45 0,0-5 46 15,0 0-46-15,0 4 46 0,-2 1-46 0,2-5 42 0,0 0-42 16,-2 7 43-16,-1 1-43 0,3-8 47 0,0 0-47 0,-6 17 48 16,-1 5-48-16,7-22 41 15,0 0-41-15,-5 30 42 0,-3 6-42 0,2-2 27 0,5 2-27 0,1-5 27 16,0-2-27-16,0 2 18 0,1-1-18 0,-1-6 18 15,0-3-18-15,0-21 0 0,0 0 0 0,6 33 0 16,-3 6 0-16,-3-39-31 0,0 0 31 0,9 31-31 16,3-2 31-16,-12-29-48 0,0 0 48 0,19 17-48 15,5-10 48-15,20 17-865 0</inkml:trace>
  <inkml:trace contextRef="#ctx0" brushRef="#br0" timeOffset="-170258.327">18238 18168 651 0,'0'0'0'0,"0"0"44"16,0 0-44-16,2-7 44 0,0-7-44 0,-2 14 54 16,0 0-54-16,3-12 54 0,-3 0-54 15,0 12 83-15,0 0-83 0,2-8 84 0,-2 1-84 0,0 7 70 16,0 0-70-16,0-5 71 0,0 0-71 0,0 5 78 15,0 0-78-15,3-4 78 0,3 1-78 0,-6 3 46 16,0 0-46-16,10-4 47 0,1 1-47 0,-11 3 45 0,0 0-45 16,15-4 45-16,6-1-45 0,-21 5 0 0,0 0 0 15,18-5 0-15,2 0 0 0,-20 5 3 16,0 0-3-16,16-3 4 0,0 1-4 0,-16 2 12 0,0 0-12 0,12 0 13 16,-2 2-13-16,-10-2 0 0,0 0 0 0,9 3 1 15,-4 2-1-15,-1 4-2 0,-1 3 2 0,-3-4-1 16,0-1 1-16,-1 3-11 0,-1 4 11 15,-2 7-10-15,-3 3 10 0,2 5-2 0,0 3 2 0,-2-8-1 16,3-7 1-16,4-17-5 0,0 0 5 0,-5 31-4 16,0 5 4-16,5-36-3 0,0 0 3 0,-3 31-2 15,-1-4 2-15,4-27-10 0,0 0 10 0,-2 23-10 16,2-6 10-16,0-17-45 0,0 0 45 0,4 12-44 16,6-5 44-16,-10-7-54 0,0 0 54 0,12-4-53 15,6-9 53-15,-18 13-77 0,0 0 77 0,16-18-77 0,1-4 77 16,-1 0-95-16,-1-4 95 0,-2 7-94 0,-3 6 94 15,-1-3-123-15,-2 1 123 0,-2 6-123 0,0 4 123 16,0 0-136-16,-1 0 136 0,-1 0-136 0,-1 0 136 16,3-6-213-16</inkml:trace>
  <inkml:trace contextRef="#ctx0" brushRef="#br0" timeOffset="-170018.752">18543 18243 180 0,'0'0'0'0,"0"0"83"0,-5 2-83 0,5-2 84 0,0 0-84 0,0 0 96 16,0 0-96-16,0 0 96 0,0 0-96 0,0 0 108 15,0 0-108-15,0 0 108 0,0 0-108 0,0 0 110 0,-4 0-110 16,4 0 111-16,0 0-111 0,0 0 111 16,0 0-111-16,0 0 112 0,0 0-112 0,0 0 78 0,6 2-78 15,1-1 79-15,3 3-79 0,-10-4 71 0,0 0-71 0,16 8 72 16,5 6-72-16,-21-14 32 16,0 0-32-16,26 15 33 0,3 3-33 0,-29-18 0 0,0 0 0 0,30 18 0 15,3 5 0-15,-33-23-36 0,0 0 36 0,30 15-36 16,-6-1 36-16,-24-14-110 0,0 0 110 0,24 3-110 15,-3-6 110-15,-21 3-179 0,0 0 179 0,13-12-179 16,-7-7 179-16,14-12-581 0</inkml:trace>
  <inkml:trace contextRef="#ctx0" brushRef="#br0" timeOffset="-169784.883">18743 18075 527 0,'2'4'0'0,"-2"-4"82"0,0 0-82 0,-3 12 82 15,-4 6-82-15,7-18 84 0,0 0-84 0,-6 11 84 0,1-3-84 16,5-8 92-16,0 0-92 0,-10 16 92 0,-4 3-92 16,14-19 78-16,0 0-78 0,-16 24 78 0,-3 5-78 15,19-29 96-15,0 0-96 0,-19 34 97 0,0 5-97 0,19-39 33 16,0 0-33-16,-18 43 34 0,1 2-34 0,1-2 0 16,4-2 0-16,3-14 1 0,6-8-1 0,-1 0-37 15,3-6 37-15,1-2-37 0,1-6 37 0,6 0-101 16,-2-2 101-16,6-3-100 0,3-5 100 0,-14 5-150 15,0 0 150-15,14-25-149 0,7-16 149 0,15-26-568 16</inkml:trace>
  <inkml:trace contextRef="#ctx0" brushRef="#br0" timeOffset="-169475.338">18644 17743 785 0,'0'5'0'0,"0"-5"109"0,0 0-109 0,4 5 109 16,3 4-109-16,-7-9 74 0,0 0-74 0,12 10 75 15,3 4-75-15,-15-14 67 0,0 0-67 0,27 29 68 0,6 10-68 16,-33-39 68-16,0 0-68 0,38 50 68 15,0 8-68-15,-5 2 107 0,-1 4-107 0,-6-15 108 0,-3-6-108 16,-23-43 85-16,0 0-85 0,22 69 86 0,-1 14-86 16,-21-83 40-16,0 0-40 0,12 54 40 0,-6-15-40 0,-6-39-56 15,0 0 56-15,3 31-56 0,-6-11 56 0,3-20-206 16,0 0 206-16,-14 12-206 0,-9-10 206 16,-14 12-913-16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06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8 6904,'-15'25'-1247,"35"-45"3690,546 28-726,-529-25-2493,-33 14-3126,-9 5 995</inkml:trace>
  <inkml:trace contextRef="#ctx0" brushRef="#br0" timeOffset="325.19">0 209 4216,'25'-7'199,"-21"5"-135,-1 0 1,1 0 0,0 0 0,0 1 0,0 0-1,0 0 1,0 0 0,0 0 0,0 1 0,0 0-1,0-1 1,1 2 0,-1-1 0,0 0 0,0 1-1,0 0 1,0-1 0,0 2 0,0-1-1,3 2-64,33 0 554,146 2 202,61 5 498,-164-6-1535,82 13-2307,-107-8-625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04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59 816,'0'0'2,"1"-1"-1,0 1 1,0 0-1,0 0 1,0 0 0,0-1-1,-1 1 1,1 0 0,0-1-1,0 1 1,-1-1-1,1 1 1,0-1 0,0 1-1,-1-1 1,1 1-1,-1-1 1,1 0 0,0 1-1,-1-1 1,1 0 0,-1 0-1,0 1 1,1-1-1,-1 0 1,0 0 0,1 0-1,-1 0 1,0 1 0,0-1-1,0 0 1,0 0-1,0 0 1,1 0 0,-2 0-1,1 1 1,0-1-1,0 0 1,0 0 0,0 0-1,-1 0 1,1 0 0,0 1-1,0-1 1,-1 0-1,1 0 1,-1 1 0,1-1-2,0 1-1,1-27 397,0 144-5,-2-43-391,0 15 0,2 203 117,-2-185 206,1 147 1258,0-254-1551,0 0-1,1 0 0,-1 0 1,0 0-1,1 0 0,-1 0 1,1 0-1,-1 0 0,0 0 1,1 0-1,-1 0 0,1 0 1,-1 0-1,0 0 0,1 0 1,-1 0-1,0 0 0,1 1 1,-1-1-1,0 0 0,1 0 1,-1 0-1,0 1 0,1-1 1,-1 0-1,0 0 0,0 1 1,1-1-1,-1 0 0,0 1 1,0-1-1,1 0 0,-1 1 1,0-1-1,0 0 0,0 1 1,0-1-1,0 0 0,1 1 1,-1-1-1,0 0 0,0 1 1,0-1-1,0 1 0,0-1 1,0 1-30,20-45 239,-16 33-101,101-175 43,-67 137-174,-3 12-37,1 1 0,2 2 0,1 1-1,1 2 1,2 2 0,1 2 0,3 1 30,113-15-160,-41 51 43,-118-10 117,1 0 0,-1 0 0,1 0 0,-1 1 0,1-1 0,-1 0 0,1 1 0,-1-1 0,1 0 0,-1 1 0,0-1 0,1 1 0,-1-1 0,1 0 0,-1 1 0,0-1 0,0 1 0,1-1 0,-1 1 0,0-1 0,0 1 0,1 0 0,-1-1 0,0 1 0,0-1 0,0 1 0,0-1 0,0 1 0,0 0 0,0-1-1,0 1 1,0-1 0,0 1 0,0-1 0,-1 1 0,1-1 0,0 1 0,0 0 0,0-1 0,-1 1 0,1-1 0,0 1 0,-1-1 0,1 0 0,0 1 0,-1-1 0,1 1 0,-1-1 0,1 0 0,0 1 0,-1-1 0,1 0 0,-1 1 0,1-1 0,-1 0 0,1 0 0,-1 1 0,0-1 0,1 0 0,-1 0 0,1 0 0,-1 0 0,1 0 0,-1 0 0,0 0 0,1 0 0,-1 0 0,1 0 0,-1 0 0,-42 18 25,-117 6-140,46 7-46,11 6-36,83 5 199,22-21 49,0-1-1,1 0 0,0 0 1,2 0-1,1 0 0,0-1 1,1 1-1,1-2 1,11 18-51,48 106 449,-63-133-473,-1-1-1,1-1 1,0 1 0,1-1 0,0 1 0,0-1 0,0 0-1,1-1 1,0 0 0,0 0 0,1 0 0,-1 0 0,2-1-1,-1 0 1,0-1 0,1 0 0,0 0 0,0 0-1,0-1 1,0 0 0,0-1 0,1 0 0,-1 0 0,1-1-1,0 0 1,-1 0 0,1-1 0,0 0 0,-1-1 0,1 0 24,38-38-1847,-13 7 347</inkml:trace>
  <inkml:trace contextRef="#ctx0" brushRef="#br0" timeOffset="547.565">1004 787 2696,'-1'-2'-17,"1"1"1,0 0-1,0-1 1,-1 1-1,1-1 1,0 1-1,0-1 1,0 1-1,0-1 1,1 1-1,-1-1 1,0 1-1,1 0 1,-1-1-1,1 1 1,-1 0-1,1-1 1,0 1-1,-1 0 0,1 0 1,0-1-1,0 1 1,0 0-1,0 0 1,0 0-1,0 0 1,0 0-1,0 0 1,0 0-1,1 1 1,-1-1-1,0 0 1,0 1-1,1-1 1,-1 1-1,1-1 1,-1 1-1,0 0 1,1-1-1,-1 1 1,1 0-1,-1 0 1,1 0-1,-1 0 0,1 0 1,0 1 16,114 44 3448,-114-40-3372,1-1-1,-1 1 1,1 0 0,-2 1 0,1-1 0,0 0-1,-1 0 1,0 1 0,0-1 0,-1 1-1,1-1 1,-1 0 0,-1 1 0,1-1 0,-1 1-1,1-1 1,-2 1 0,1-1 0,0 0 0,-1 0-1,0 0 1,-1 0 0,1 0 0,-1 0-1,0 0 1,0-1 0,0 0 0,0 1 0,-1-1-1,0 0 1,-2 1-76,1 3 115,-172 240 435,177-247-532,1 1 0,-1 0 0,1 0 0,0 0 0,0-1 0,0 1 0,0 0 0,0-1-1,0 1 1,0-1 0,0 0 0,1 1 0,-1-1 0,1 0 0,-1 1 0,1-1 0,-1 0-1,1 0 1,0 0 0,-1-1 0,1 1 0,0 0 0,0-1 0,-1 1 0,1-1 0,0 1-1,0-1 1,0 0 0,0 0 0,0 0 0,0 0 0,0 0 0,-1 0 0,1-1 0,0 1-1,0-1 1,0 1 0,0-1 0,-1 1 0,1-1 0,0 0 0,0 0 0,1-1-18,268-65-5289,-172 37 3322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15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74 282 6368,'-1'-37'-133,"0"10"2864,-28 20-3373,25 4 458,1-1 1,-1 0 0,1 1-1,-1-1 1,1-1 0,0 1-1,1 0 1,-1-1 0,1 1-1,0-1 1,0 0 0,0 0-1,1 0 1,-1 0 0,1 0-1,1 0 1,-1 0 0,1 0-1,0-1 1,0 1 0,0 0-1,0 0 1,1 0 0,0 0-1,0 0 1,2-5 183,-2 1-20,7-62-1733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1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55 992,'38'-6'-456,"-1"-1"5912,61-34-2544,44 41-2730,-136 4-250,0 0 0,-1 0 0,1 0 0,-1 1 0,0 0 0,0 0 0,0 0 0,-1 0 0,1 1 0,-1 0 0,-1 0 0,1 0 0,-1 0 0,0 1 0,-1-1-1,1 1 1,-1 0 0,-1-1 0,1 1 0,-1 0 0,0 0 0,-1 7 68,10 56-108,-22 265-135,-29-76 222,17-151 20,-7 20 1,14-65-107,-17 150-769,34-212 842,0-1-1,1 1 0,-1 0 1,0 0-1,1-1 1,-1 1-1,1 0 1,-1-1-1,1 1 1,-1 0-1,1-1 0,0 1 1,-1-1-1,1 1 1,-1-1-1,1 1 1,0-1-1,0 0 1,-1 1-1,1-1 0,0 0 1,0 1-1,-1-1 1,1 0-1,0 0 1,0 0-1,0 0 1,0 0-1,-1 0 0,1 0 1,0 0-1,0 0 1,0 0-1,-1 0 1,1 0-1,0-1 1,0 1-1,0 0 0,-1-1 1,1 1-1,0 0 1,-1-1-1,1 1 1,0-1-1,-1 1 1,1-1-1,0 1 0,-1-1 1,1 0-1,-1 1 1,1-1-1,-1 0 1,0 1-1,1-1 1,-1 0-1,0 0 0,1 1 1,-1-1-1,0 0 1,0 0-1,0 0 1,1 1-1,-1-1 0,0 0 1,0 0 34,8-7-226,27-19-1767</inkml:trace>
  <inkml:trace contextRef="#ctx0" brushRef="#br0" timeOffset="311.046">1 534 4848,'43'40'849,"42"-69"2079,181-10-2652,-205 35-264,-17 1-214,64 1-179,-33 13-2869,-38-2 370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16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63 816,'-2'1'136,"-1"0"0,1 0 0,-1 1 0,1 0 0,0-1 0,0 1 0,0 0 0,0 0 0,0 0 0,0 0 0,1 0 0,-1 1 1,1-1-1,-1 0 0,1 1 0,0-1 0,0 1 0,0 0 0,0-1 0,1 1 0,-1 0 0,0-1 0,1 1 0,0 0 0,0 0 0,0-1 0,0 1 0,1 2-136,-4 28 280,3 0 1,0 0-1,2 0 0,2 0 0,0-1 0,3 0 0,8 27-280,46 21-94,-53-74 51,0-1-1,0 1 1,0-1 0,1-1 0,0 1-1,-1-1 1,2-1 0,-1 0 0,0 0-1,1-1 1,-1 0 0,1-1 0,5 1 43,-10-1-18,203 34 552,-204-34-503,-1 1 0,1-1 0,-1 1 0,0 0-1,1 1 1,-1-1 0,0 1 0,0-1 0,0 1-1,-1 0 1,1 0 0,-1 0 0,0 0 0,1 0-1,-1 1 1,-1-1 0,1 1 0,0-1 0,-1 1-1,0 0 1,0-1 0,0 1 0,0 0 0,-1 0-1,1 0 1,-1 0 0,0 0 0,0-1 0,0 1-1,-1 0 1,0 0 0,1 0 0,-1 0 0,0-1-1,-1 1 1,1 0 0,-1-1 0,0 1 0,0-1-1,0 0 1,0 1-31,-103 117-28,101-118-169,-1-1 0,1 1 0,-1-1 0,0 0 0,0 0 0,0 0 0,0-1 0,0 0 0,0 0-1,0 0 1,0-1 0,-1 1 0,1-1 0,0 0 0,0-1 0,-1 1 0,1-1 0,0 0 0,0-1 0,0 1 0,-2-2 197,-13-1-200,-40-6-1447</inkml:trace>
  <inkml:trace contextRef="#ctx0" brushRef="#br0" timeOffset="294.107">40 4 6904,'3'4'181,"1"-1"1,-1 0-1,1-1 0,-1 1 1,1-1-1,0 1 1,0-1-1,0 0 0,0-1 1,1 1-1,-1-1 0,0 1 1,1-1-1,-1-1 1,1 1-1,-1-1 0,1 1 1,-1-1-1,1-1 1,-1 1-1,1-1 0,2 0-181,68-12-484,1 3 0,0 3-1,0 4 1,30 4 484,-100-1-212,-1 1 0,1 0 0,0 0 0,0 0 0,-1 1 0,1 0 0,-1 0 0,1 0 0,-1 1-1,0-1 1,0 1 0,0 1 0,0-1 0,-1 1 0,1-1 0,-1 1 0,0 1 0,0-1 0,0 1 0,-1-1 0,2 4 212,31 34-2440</inkml:trace>
  <inkml:trace contextRef="#ctx0" brushRef="#br0" timeOffset="940.808">861 123 1352,'1'-2'73,"-1"1"0,1 0-1,0-1 1,-1 1 0,1 0 0,0 0-1,0-1 1,0 1 0,0 0 0,0 0 0,0 0-1,1 0 1,-1 0 0,0 1 0,0-1 0,1 0-1,-1 0 1,0 1 0,1-1 0,-1 1 0,1-1-1,-1 1 1,1 0 0,-1 0 0,1-1 0,-1 1-1,1 0 1,-1 0 0,1 0 0,-1 1-1,0-1 1,1 0 0,-1 1 0,1-1 0,-1 1-1,1-1 1,-1 1 0,0-1 0,1 1 0,-1 0-1,0 0 1,0 0 0,1 0-73,9-1 982,-8-8-432,-2 8-462,-1 0 0,1 0 0,-1 1 0,0-1 0,1 0-1,-1 0 1,1 0 0,-1 0 0,0 0 0,1 0 0,-1 0 0,1 0 0,-1 0-1,0 0 1,1-1 0,-1 1 0,0 0 0,1 0 0,-1 0 0,1 0 0,-1-1 0,0 1-1,1 0 1,-1 0 0,0-1 0,1 1 0,-1 0 0,0 0 0,0-1 0,1 1-1,-1 0-87,-9 442 416,7-100-181,43-222-254,-4-161-2125,4-83 71,-8 20-960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0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22 492 4664,'-22'1'-197,"23"0"91,-1-1-56,0 0-165,66 18 3495,127-9-106,124 32-2120,-296-41-454,10 2-3413,-38 15-930,-7-6 1255</inkml:trace>
  <inkml:trace contextRef="#ctx0" brushRef="#br0" timeOffset="362.192">5 847 1440,'73'-37'15,"-72"40"51,1-1 1,-1 0-1,1 0 1,-1 0-1,1 1 1,0-2 0,0 1-1,0 0 1,0 0-1,0-1 1,0 1-1,1-1 1,-1 1-1,0-1 1,1 0 0,-1 0-1,1 0 1,0 0-1,-1-1 1,1 1-1,-1-1 1,1 1 0,0-1-1,-1 0 1,1 0-1,1 0-66,276 7 4732,-17 21-1145,-248-27-3620,31 6-605,-19 10-3207,-20-10-415</inkml:trace>
  <inkml:trace contextRef="#ctx0" brushRef="#br0" timeOffset="12296.484">1702 187 904,'20'-19'631,"-41"18"910,3 9-1232,0 1 0,1 0 0,-1 2 0,2 0 0,0 1 0,0 1 0,1 0 0,1 1 0,0 1 0,1 0 0,-10 15-309,-6 3 558,17-16-404,1 1-1,0 0 1,2 1 0,0 0-1,1 1 1,1-1-1,1 1 1,0 1 0,2-1-1,1 1 1,0 0 0,1 0-1,1 0 1,2 0-1,0 0 1,1 0 0,0-1-1,6 17-153,53 112 6,-55-141-80,0 1 0,1-1-1,0 0 1,1-1 0,0 1 0,0-2 0,0 1 0,1-1 0,0 0 0,0-1 0,1 0 0,-1 0-1,1-1 1,0-1 0,0 0 0,0 0 0,1 0 0,8 0 74,-18-3 0,15 2-14,1-1-1,-1 0 0,1-1 0,-1-1 1,1-1-1,-1 0 0,0-1 0,1-1 0,-2 0 1,1-1-1,0-1 0,-1 0 0,13-8 15,-18 6 105,-2-1 0,1 0 0,-1-1 0,0 1 0,-1-1 0,0-1 0,0 0 0,-1 1 0,-1-2 0,0 1 0,0-1 0,-2 0 0,1 0 0,-1 0 0,-1 0 0,0 0 0,-1-1 0,0 1 0,-1-1 0,0-2-105,2-4 23,1-38 205,-3 1 1,-2-1-1,-3 1 0,-2 0 0,-3-3-228,-56-122 751,13 123-2916,20 37 58,2 3-2906</inkml:trace>
  <inkml:trace contextRef="#ctx0" brushRef="#br0" timeOffset="18792.774">751 72 904,'4'-7'-93,"-3"6"118,-1 0 0,0 0 0,0 0 0,1 0 0,-1 1 0,0-1 0,1 0 0,-1 0 0,1 0 0,-1 1 0,1-1-1,0 0 1,-1 0 0,1 1 0,0-1 0,-1 0 0,1 1 0,0-1 0,0 1 0,0-1 0,-1 1 0,1 0 0,0-1 0,0 1 0,0 0 0,0-1 0,0 1 0,0 0 0,0 0 0,0 0 0,0 0 0,-1 0 0,1 0 0,0 0 0,0 0 0,0 0 0,0 0 0,0 1 0,0-1 0,0 0 0,0 1 0,0-1 0,-1 0 0,1 1 0,1 0-25,56-1 1033,270-16 1219,-222 3-762,-94 14-799,-47-15-796,-224 5-271,154 14 788,31 17-1618,74-22 1081,-21 15-228,-64 11 429,51-15-251,52-3 343,249 9 331,-117-20-998,-70-9-2329,-14 1 1555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25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94 4040,'36'-23'2782,"-35"23"-2947,-1 0-18,0 0 46,0 0 18,0 0 14,-46-24-511,0 54 605,-108 124 539,84-10 124,39-82-518,-32 94 232,27 57-40,35-208-317,0 0 0,1 0 0,-1 0 0,1 0 1,0 0-1,1 0 0,-1 0 0,1 0 0,0 0 0,0 0 1,1 0-1,-1 0 0,1-1 0,0 1 0,0-1 0,1 1 1,-1-1-1,1 0 0,0 0 0,0 0 0,1 0 0,-1 0 1,1-1-1,0 1 0,0-1 0,0 0 0,0 0 0,0-1 1,1 1-1,-1-1 0,1 0 0,0 0 0,-1-1 0,1 1 1,0-1-1,0 0 0,0 0 0,0-1 0,0 1 0,4-1-9,23-9 26,0 0-1,0-2 0,-1-2 1,0 0-1,-1-2 0,-1-2 1,0 0-1,-1-2 0,-1-1 1,-1-1-1,23-25-25,-22 23 11,-3 2 60,-1-1 1,-1-1 0,-1-1 0,-1 0-1,-1-2 1,-1-1 0,-1 0-1,-2-1 1,4-10-72,-16 21 83,-1 0 0,0 0 0,-1 0 0,-1 0 0,-1 0 0,0 0 0,-1 1 0,-1-1 0,0 0 0,-2 1 0,0-1 0,0 1 0,-2 1 0,0-1 0,0 1 0,-2 0 0,0 1-1,0 0 1,-2 0 0,1 1 0,-2 0 0,-2-1-83,8 6-113,0 0 0,0 1-1,-1 0 1,-1 0-1,1 0 1,-1 1-1,0 0 1,-1 1 0,1 0-1,-1 0 1,0 1-1,0 0 1,0 0 0,-1 1-1,0 0 1,-8-1 113,-34 19-3302,11 0 176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2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23 5920,'0'0'0,"-5"-6"0,-5-5 0,10 11-1408,0 0 1408,0 0-1400,6-2 1400,2-2-1504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26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130 111 6192,'-30'-25'712,"30"24"-1191,0 1-82,0 0 33,0 0 81,0 0 294,-40 48 2569,36-40-2410,-4 4 0,1 0-1,0 1 1,1 0 0,1 0-1,0 1 1,0-1 0,2 1-1,0 0 1,0 0-1,1 1 1,1-1 0,0 0-1,1 1 1,1-1-1,0 0 1,1 1 0,0-1-1,1 0 1,1 0-1,2 5-5,-3-7 5,-1-1-1,1 0 1,1 1-1,0-1 1,0-1 0,1 1-1,1 0 1,-1-1-1,2 0 1,-1-1-1,2 1 1,-1-1-1,5 3-4,116 58 83,-120-68-38,0-1 0,1 1 0,-1-2 0,0 1 0,0-1 1,1 0-1,-1 0 0,0-1 0,0-1 0,0 1 0,0-1 0,0 0 0,0-1 0,0 0 1,0 0-1,-1-1 0,0 0 0,0 0 0,4-3-45,-7 3 43,0 0 0,-1-1-1,1 1 1,-1-1 0,0 1-1,0-1 1,-1 0 0,1 0 0,-1 0-1,0 0 1,0-1 0,-1 1 0,0-1-1,1 1 1,-2-1 0,1 1 0,-1-1-1,0 1 1,0-1 0,0 1-1,-1-1 1,0 0 0,0 1 0,-1 0-1,-1-6-42,-66-138 555,50 115-558,-30-59 10,42 80-61,3 7-148,0 1 0,0-1 0,0 0 0,1 0 0,0-1 0,1 1 1,-1-1-1,1 1 0,0-1 0,1 0 0,0 0 0,0 1 1,0-1-1,1 0 0,0 0 0,0 0 0,1 0 0,0 0 0,0 0 1,1 0-1,0 1 0,0-1 0,0 0 0,2-2 202,10-20-2853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8:49:27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24 7536,'-5'-2'43,"-6"7"1229,4 12-907,-119 216 416,113-203-597,-4 60 1131,24-77-1285,1 0 0,0-1 0,0 0 0,1 0 0,0-1 0,1 0 1,1-1-1,0 0 0,0 0 0,1-1 0,0-1 0,0 0 0,1 0 1,0-2-1,12 5-30,46 3-1145,-23-37-2686,-26 9-429</inkml:trace>
  <inkml:trace contextRef="#ctx0" brushRef="#br0" timeOffset="374.876">157 75 5384,'2'0'-18,"1"1"-1,-1-1 1,1 1 0,-1 0 0,1 0 0,-1 0 0,1 0-1,-1 0 1,0 1 0,0-1 0,0 1 0,0-1 0,0 1-1,0 0 1,0 0 0,0 0 0,0 0 0,-1 0 0,1 0-1,-1 0 1,0 0 0,0 1 0,0-1 0,0 1-1,0-1 1,0 1 0,0-1 0,-1 1 0,1-1 0,-1 1-1,0-1 1,0 1 0,0 0 0,0-1 0,0 1 0,-1-1-1,1 1 1,-1 1 18,2 15 27,21 285 764,-14-66-366,-6-169-359,1 6-52,-2-51-74,26 115-1315,-9-152 149,4-25 810,12-13-1051</inkml:trace>
  <inkml:trace contextRef="#ctx0" brushRef="#br0" timeOffset="860.239">602 28 3592,'9'-5'443,"-1"1"1,1 0 0,0 1-1,1 0 1,-1 1-1,0 0 1,1 0 0,0 1-1,-1 0 1,1 0-1,0 1 1,-1 1-1,7 0-443,-7 5 22,0 0 0,-1 0 0,0 1 0,-1 0-1,1 1 1,-1 0 0,-1 0 0,0 0 0,0 1-1,0 0 1,-1 0 0,0 0 0,-1 1 0,0-1-1,-1 1 1,0 0 0,0 0 0,-1 1 0,0 6-22,-1-13 11,7 25 40,-3 0 1,0 1 0,-2 0-1,-1 0 1,-1 0-1,-2 0 1,-4 28-52,-17 184 243,-5 51 37,33-225-542,-5-133-3256,-1 7-682</inkml:trace>
  <inkml:trace contextRef="#ctx0" brushRef="#br0" timeOffset="1119.845">685 366 8160,'5'4'145,"2"1"1,-1-1-1,0-1 1,1 1-1,0-1 0,0 0 1,0 0-1,0-1 1,0 0-1,0-1 1,1 1-1,-1-1 1,0-1-1,1 1 0,-1-1 1,1 0-1,-1-1 1,1 0-1,-1 0 1,0-1-1,0 0 1,4-1-146,5-2-258,1-1 1,-1-1-1,0 0 1,0-1-1,0-1 0,-2 0 1,1-1-1,-1-1 1,0 0-1,-1-1 1,-1 0-1,0-1 1,6-8 257,47-47-4980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03DE-D341-4950-A6BD-176942791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1CB19-C4D3-431E-9744-CF0EB17FE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C282-A8F6-4C17-816F-C7C8BB2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E02A-F318-4BD0-89BE-69CBB70B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CB69-C1C2-40E7-83B9-977C3A28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9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8E4A-238F-4B4A-8D2A-FD86A11C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129AB-8121-4D00-A551-6938C08AF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3AFE-B2B5-4AD3-83AD-DDEB7AB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9494-2DB0-40EF-902B-01A77108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AC06-E156-4FA4-B241-19E0111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05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6B2C-976E-40B6-BB6E-71CA5CADE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A2C82-0AE3-4B35-B8B5-48D50F59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C74B4-9BD4-4AAD-BF9D-8BDAC1F6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8C47-26DC-4407-B52C-08EF5EE9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B549-714A-41E1-9D30-129334CA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84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DDC8-1CAC-445F-BDD0-4FD1B9EF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1EC5-2CC6-4978-9B3C-AB377304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98A3-9E1D-49CE-8DC9-8DE67E01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FB6D-4809-40B3-A89A-4583AE9D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376F-0AC1-4E30-99F0-47A79C0E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95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22BD-9747-4FE2-85D7-B1E66A2E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6490-619B-4A30-9DBE-1A67DEAC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0EB6-86CB-49A5-AEBF-08212E35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ED12-62A2-48A1-AD99-27E7ACD5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D188-7642-4B0C-B729-2CC9AB32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10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B2F2-327B-4A24-8125-77476C4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5F8C-4AED-4979-8E5B-40C60EC17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DAEDE-C78B-4A6D-B9CF-943ADDB4B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42AF-72FF-4DAC-8548-8F91E739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E9BA0-802C-490B-8106-0B32EDFA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82068-437D-42BE-9D35-3736DB05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15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E25B-CAD7-4DBD-A0C5-A6E30453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0EF4-E6B8-4D5A-BE74-284B4CF0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98889-136A-4CC7-96CD-C646C700F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17D7E-53D3-4379-A02E-5A0CAFC5D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B55A-D978-401D-8165-B223A9A1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2AA9B-33B3-4914-9D97-DFF29B65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39C9-2805-4B22-9920-113411B9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A85B6-B490-412D-99DD-A5E82920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26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BBA7-EFEA-41FE-AE21-F5B511F8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2C215-DD5F-4514-B7CB-67CB151C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904FC-B1D7-4C97-AC47-2B19893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E4DEA-6A47-4D57-A87C-3BCEA49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48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77FBB-FE40-422F-A69F-38E78B6F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4DCDD-A2D8-4F23-9268-1436D1FA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E18B-98F9-404B-B0D8-574FECC3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155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B14A-0551-4065-8B75-9FCA289F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E589-57A8-4601-BF9F-D0284C34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DAA8-83BE-46CE-B2DA-D785D2B1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0BA2C-6B36-4FB8-A4EE-B5C80965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231C5-8A55-440A-B783-C6941454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57982-C4F1-4CD4-80A6-E7FDD0C6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13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4B9-B025-4023-BE71-26EA3F3A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BE7C1-004D-447A-8953-8787B754A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9ED06-60E3-4719-9FA3-A3F87A79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A001-CC91-4E98-BB4C-3282BBDE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CF4D-EF7E-4617-92DD-8D7C7DF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55300-E876-4BDB-AAAE-6644B2FF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0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8D8E7-6D5E-4373-A291-248136EB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9D15-64B6-4EF8-970C-4D3DB26C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27A4-6109-4ECF-B395-C5971DBAA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849C-3941-49AE-9A0B-EEFDF2348B70}" type="datetimeFigureOut">
              <a:rPr lang="en-ID" smtClean="0"/>
              <a:t>10/05/2023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F284-60A6-4659-A068-4CBAE352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F0AB-03E6-41F4-9E22-D6CF0BE7A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6E96-C39A-499E-BF28-3836EDE68C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81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customXml" Target="../ink/ink28.xml"/><Relationship Id="rId18" Type="http://schemas.openxmlformats.org/officeDocument/2006/relationships/customXml" Target="../ink/ink32.xml"/><Relationship Id="rId26" Type="http://schemas.openxmlformats.org/officeDocument/2006/relationships/customXml" Target="../ink/ink39.xml"/><Relationship Id="rId3" Type="http://schemas.openxmlformats.org/officeDocument/2006/relationships/image" Target="../media/image27.png"/><Relationship Id="rId21" Type="http://schemas.openxmlformats.org/officeDocument/2006/relationships/customXml" Target="../ink/ink34.xml"/><Relationship Id="rId7" Type="http://schemas.openxmlformats.org/officeDocument/2006/relationships/customXml" Target="../ink/ink22.xml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5" Type="http://schemas.openxmlformats.org/officeDocument/2006/relationships/customXml" Target="../ink/ink38.xml"/><Relationship Id="rId2" Type="http://schemas.openxmlformats.org/officeDocument/2006/relationships/image" Target="../media/image26.png"/><Relationship Id="rId16" Type="http://schemas.openxmlformats.org/officeDocument/2006/relationships/customXml" Target="../ink/ink30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26.xml"/><Relationship Id="rId24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9.xml"/><Relationship Id="rId23" Type="http://schemas.openxmlformats.org/officeDocument/2006/relationships/customXml" Target="../ink/ink36.xml"/><Relationship Id="rId28" Type="http://schemas.openxmlformats.org/officeDocument/2006/relationships/image" Target="../media/image32.png"/><Relationship Id="rId10" Type="http://schemas.openxmlformats.org/officeDocument/2006/relationships/customXml" Target="../ink/ink25.xml"/><Relationship Id="rId19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4.xml"/><Relationship Id="rId14" Type="http://schemas.openxmlformats.org/officeDocument/2006/relationships/image" Target="../media/image30.png"/><Relationship Id="rId22" Type="http://schemas.openxmlformats.org/officeDocument/2006/relationships/customXml" Target="../ink/ink35.xml"/><Relationship Id="rId27" Type="http://schemas.openxmlformats.org/officeDocument/2006/relationships/customXml" Target="../ink/ink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4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customXml" Target="../ink/ink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customXml" Target="../ink/ink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51.png"/><Relationship Id="rId4" Type="http://schemas.openxmlformats.org/officeDocument/2006/relationships/customXml" Target="../ink/ink47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55.xml"/><Relationship Id="rId18" Type="http://schemas.openxmlformats.org/officeDocument/2006/relationships/image" Target="../media/image64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12" Type="http://schemas.openxmlformats.org/officeDocument/2006/relationships/image" Target="../media/image61.png"/><Relationship Id="rId17" Type="http://schemas.openxmlformats.org/officeDocument/2006/relationships/customXml" Target="../ink/ink57.xml"/><Relationship Id="rId2" Type="http://schemas.openxmlformats.org/officeDocument/2006/relationships/image" Target="../media/image56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10" Type="http://schemas.openxmlformats.org/officeDocument/2006/relationships/image" Target="../media/image60.png"/><Relationship Id="rId19" Type="http://schemas.openxmlformats.org/officeDocument/2006/relationships/customXml" Target="../ink/ink58.xml"/><Relationship Id="rId4" Type="http://schemas.openxmlformats.org/officeDocument/2006/relationships/image" Target="../media/image57.png"/><Relationship Id="rId9" Type="http://schemas.openxmlformats.org/officeDocument/2006/relationships/customXml" Target="../ink/ink53.xml"/><Relationship Id="rId1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customXml" Target="../ink/ink68.xml"/><Relationship Id="rId42" Type="http://schemas.openxmlformats.org/officeDocument/2006/relationships/image" Target="../media/image86.png"/><Relationship Id="rId47" Type="http://schemas.openxmlformats.org/officeDocument/2006/relationships/customXml" Target="../ink/ink81.xml"/><Relationship Id="rId63" Type="http://schemas.openxmlformats.org/officeDocument/2006/relationships/customXml" Target="../ink/ink89.xml"/><Relationship Id="rId68" Type="http://schemas.openxmlformats.org/officeDocument/2006/relationships/image" Target="../media/image99.png"/><Relationship Id="rId84" Type="http://schemas.openxmlformats.org/officeDocument/2006/relationships/image" Target="../media/image107.png"/><Relationship Id="rId89" Type="http://schemas.openxmlformats.org/officeDocument/2006/relationships/customXml" Target="../ink/ink102.xml"/><Relationship Id="rId16" Type="http://schemas.openxmlformats.org/officeDocument/2006/relationships/image" Target="../media/image73.png"/><Relationship Id="rId11" Type="http://schemas.openxmlformats.org/officeDocument/2006/relationships/customXml" Target="../ink/ink63.xml"/><Relationship Id="rId32" Type="http://schemas.openxmlformats.org/officeDocument/2006/relationships/image" Target="../media/image81.png"/><Relationship Id="rId37" Type="http://schemas.openxmlformats.org/officeDocument/2006/relationships/customXml" Target="../ink/ink76.xml"/><Relationship Id="rId53" Type="http://schemas.openxmlformats.org/officeDocument/2006/relationships/customXml" Target="../ink/ink84.xml"/><Relationship Id="rId58" Type="http://schemas.openxmlformats.org/officeDocument/2006/relationships/image" Target="../media/image94.png"/><Relationship Id="rId74" Type="http://schemas.openxmlformats.org/officeDocument/2006/relationships/image" Target="../media/image102.png"/><Relationship Id="rId79" Type="http://schemas.openxmlformats.org/officeDocument/2006/relationships/customXml" Target="../ink/ink97.xml"/><Relationship Id="rId5" Type="http://schemas.openxmlformats.org/officeDocument/2006/relationships/customXml" Target="../ink/ink60.xml"/><Relationship Id="rId90" Type="http://schemas.openxmlformats.org/officeDocument/2006/relationships/image" Target="../media/image110.png"/><Relationship Id="rId95" Type="http://schemas.openxmlformats.org/officeDocument/2006/relationships/customXml" Target="../ink/ink105.xml"/><Relationship Id="rId22" Type="http://schemas.openxmlformats.org/officeDocument/2006/relationships/image" Target="../media/image76.png"/><Relationship Id="rId27" Type="http://schemas.openxmlformats.org/officeDocument/2006/relationships/customXml" Target="../ink/ink71.xml"/><Relationship Id="rId43" Type="http://schemas.openxmlformats.org/officeDocument/2006/relationships/customXml" Target="../ink/ink79.xml"/><Relationship Id="rId48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customXml" Target="../ink/ink92.xml"/><Relationship Id="rId80" Type="http://schemas.openxmlformats.org/officeDocument/2006/relationships/image" Target="../media/image105.png"/><Relationship Id="rId85" Type="http://schemas.openxmlformats.org/officeDocument/2006/relationships/customXml" Target="../ink/ink100.xml"/><Relationship Id="rId3" Type="http://schemas.openxmlformats.org/officeDocument/2006/relationships/customXml" Target="../ink/ink59.xml"/><Relationship Id="rId12" Type="http://schemas.openxmlformats.org/officeDocument/2006/relationships/image" Target="../media/image71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87.xml"/><Relationship Id="rId67" Type="http://schemas.openxmlformats.org/officeDocument/2006/relationships/customXml" Target="../ink/ink91.xml"/><Relationship Id="rId20" Type="http://schemas.openxmlformats.org/officeDocument/2006/relationships/image" Target="../media/image75.png"/><Relationship Id="rId41" Type="http://schemas.openxmlformats.org/officeDocument/2006/relationships/customXml" Target="../ink/ink78.xml"/><Relationship Id="rId54" Type="http://schemas.openxmlformats.org/officeDocument/2006/relationships/image" Target="../media/image92.png"/><Relationship Id="rId62" Type="http://schemas.openxmlformats.org/officeDocument/2006/relationships/image" Target="../media/image96.png"/><Relationship Id="rId70" Type="http://schemas.openxmlformats.org/officeDocument/2006/relationships/image" Target="../media/image100.png"/><Relationship Id="rId75" Type="http://schemas.openxmlformats.org/officeDocument/2006/relationships/customXml" Target="../ink/ink95.xml"/><Relationship Id="rId83" Type="http://schemas.openxmlformats.org/officeDocument/2006/relationships/customXml" Target="../ink/ink99.xml"/><Relationship Id="rId88" Type="http://schemas.openxmlformats.org/officeDocument/2006/relationships/image" Target="../media/image109.png"/><Relationship Id="rId91" Type="http://schemas.openxmlformats.org/officeDocument/2006/relationships/customXml" Target="../ink/ink103.xml"/><Relationship Id="rId9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82.xml"/><Relationship Id="rId57" Type="http://schemas.openxmlformats.org/officeDocument/2006/relationships/customXml" Target="../ink/ink86.xml"/><Relationship Id="rId10" Type="http://schemas.openxmlformats.org/officeDocument/2006/relationships/image" Target="../media/image70.png"/><Relationship Id="rId31" Type="http://schemas.openxmlformats.org/officeDocument/2006/relationships/customXml" Target="../ink/ink73.xml"/><Relationship Id="rId44" Type="http://schemas.openxmlformats.org/officeDocument/2006/relationships/image" Target="../media/image87.png"/><Relationship Id="rId52" Type="http://schemas.openxmlformats.org/officeDocument/2006/relationships/image" Target="../media/image91.png"/><Relationship Id="rId60" Type="http://schemas.openxmlformats.org/officeDocument/2006/relationships/image" Target="../media/image95.png"/><Relationship Id="rId65" Type="http://schemas.openxmlformats.org/officeDocument/2006/relationships/customXml" Target="../ink/ink90.xml"/><Relationship Id="rId73" Type="http://schemas.openxmlformats.org/officeDocument/2006/relationships/customXml" Target="../ink/ink94.xml"/><Relationship Id="rId78" Type="http://schemas.openxmlformats.org/officeDocument/2006/relationships/image" Target="../media/image104.png"/><Relationship Id="rId81" Type="http://schemas.openxmlformats.org/officeDocument/2006/relationships/customXml" Target="../ink/ink98.xml"/><Relationship Id="rId86" Type="http://schemas.openxmlformats.org/officeDocument/2006/relationships/image" Target="../media/image108.png"/><Relationship Id="rId94" Type="http://schemas.openxmlformats.org/officeDocument/2006/relationships/image" Target="../media/image112.png"/><Relationship Id="rId99" Type="http://schemas.openxmlformats.org/officeDocument/2006/relationships/customXml" Target="../ink/ink107.xml"/><Relationship Id="rId4" Type="http://schemas.openxmlformats.org/officeDocument/2006/relationships/image" Target="../media/image67.png"/><Relationship Id="rId9" Type="http://schemas.openxmlformats.org/officeDocument/2006/relationships/customXml" Target="../ink/ink62.xml"/><Relationship Id="rId13" Type="http://schemas.openxmlformats.org/officeDocument/2006/relationships/customXml" Target="../ink/ink64.xml"/><Relationship Id="rId18" Type="http://schemas.openxmlformats.org/officeDocument/2006/relationships/image" Target="../media/image74.png"/><Relationship Id="rId39" Type="http://schemas.openxmlformats.org/officeDocument/2006/relationships/customXml" Target="../ink/ink77.xml"/><Relationship Id="rId34" Type="http://schemas.openxmlformats.org/officeDocument/2006/relationships/image" Target="../media/image82.png"/><Relationship Id="rId50" Type="http://schemas.openxmlformats.org/officeDocument/2006/relationships/image" Target="../media/image90.png"/><Relationship Id="rId55" Type="http://schemas.openxmlformats.org/officeDocument/2006/relationships/customXml" Target="../ink/ink85.xml"/><Relationship Id="rId76" Type="http://schemas.openxmlformats.org/officeDocument/2006/relationships/image" Target="../media/image103.png"/><Relationship Id="rId97" Type="http://schemas.openxmlformats.org/officeDocument/2006/relationships/customXml" Target="../ink/ink106.xml"/><Relationship Id="rId7" Type="http://schemas.openxmlformats.org/officeDocument/2006/relationships/customXml" Target="../ink/ink61.xml"/><Relationship Id="rId71" Type="http://schemas.openxmlformats.org/officeDocument/2006/relationships/customXml" Target="../ink/ink93.xml"/><Relationship Id="rId92" Type="http://schemas.openxmlformats.org/officeDocument/2006/relationships/image" Target="../media/image111.png"/><Relationship Id="rId2" Type="http://schemas.openxmlformats.org/officeDocument/2006/relationships/image" Target="../media/image66.png"/><Relationship Id="rId29" Type="http://schemas.openxmlformats.org/officeDocument/2006/relationships/customXml" Target="../ink/ink72.xml"/><Relationship Id="rId24" Type="http://schemas.openxmlformats.org/officeDocument/2006/relationships/image" Target="../media/image77.png"/><Relationship Id="rId40" Type="http://schemas.openxmlformats.org/officeDocument/2006/relationships/image" Target="../media/image85.png"/><Relationship Id="rId45" Type="http://schemas.openxmlformats.org/officeDocument/2006/relationships/customXml" Target="../ink/ink80.xml"/><Relationship Id="rId66" Type="http://schemas.openxmlformats.org/officeDocument/2006/relationships/image" Target="../media/image98.png"/><Relationship Id="rId87" Type="http://schemas.openxmlformats.org/officeDocument/2006/relationships/customXml" Target="../ink/ink101.xml"/><Relationship Id="rId61" Type="http://schemas.openxmlformats.org/officeDocument/2006/relationships/customXml" Target="../ink/ink88.xml"/><Relationship Id="rId82" Type="http://schemas.openxmlformats.org/officeDocument/2006/relationships/image" Target="../media/image106.png"/><Relationship Id="rId19" Type="http://schemas.openxmlformats.org/officeDocument/2006/relationships/customXml" Target="../ink/ink67.xml"/><Relationship Id="rId14" Type="http://schemas.openxmlformats.org/officeDocument/2006/relationships/image" Target="../media/image72.png"/><Relationship Id="rId30" Type="http://schemas.openxmlformats.org/officeDocument/2006/relationships/image" Target="../media/image80.png"/><Relationship Id="rId35" Type="http://schemas.openxmlformats.org/officeDocument/2006/relationships/customXml" Target="../ink/ink75.xml"/><Relationship Id="rId56" Type="http://schemas.openxmlformats.org/officeDocument/2006/relationships/image" Target="../media/image93.png"/><Relationship Id="rId77" Type="http://schemas.openxmlformats.org/officeDocument/2006/relationships/customXml" Target="../ink/ink96.xml"/><Relationship Id="rId100" Type="http://schemas.openxmlformats.org/officeDocument/2006/relationships/image" Target="../media/image115.png"/><Relationship Id="rId8" Type="http://schemas.openxmlformats.org/officeDocument/2006/relationships/image" Target="../media/image69.png"/><Relationship Id="rId51" Type="http://schemas.openxmlformats.org/officeDocument/2006/relationships/customXml" Target="../ink/ink83.xml"/><Relationship Id="rId72" Type="http://schemas.openxmlformats.org/officeDocument/2006/relationships/image" Target="../media/image101.png"/><Relationship Id="rId93" Type="http://schemas.openxmlformats.org/officeDocument/2006/relationships/customXml" Target="../ink/ink104.xml"/><Relationship Id="rId98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4.png"/><Relationship Id="rId4" Type="http://schemas.openxmlformats.org/officeDocument/2006/relationships/customXml" Target="../ink/ink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B4E4-8DA4-4347-BEB0-A825FB3B3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Interpolasi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4B32-A42C-4062-A7EC-653E96CCA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96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5D3D-328E-4C67-9DFB-E6AAD964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B2D2-7092-4DF7-88FC-D5E993B6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AD2E38-CF4A-4647-B389-338A69CCA41C}"/>
                  </a:ext>
                </a:extLst>
              </p14:cNvPr>
              <p14:cNvContentPartPr/>
              <p14:nvPr/>
            </p14:nvContentPartPr>
            <p14:xfrm>
              <a:off x="213120" y="1108080"/>
              <a:ext cx="11646720" cy="442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AD2E38-CF4A-4647-B389-338A69CCA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760" y="1098720"/>
                <a:ext cx="11665440" cy="44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59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741532-FD0A-4792-8955-44444E0E5B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Basis Newton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741532-FD0A-4792-8955-44444E0E5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172B8-5EFF-464E-8343-F46C361DD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disajikan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P</a:t>
                </a:r>
                <a:r>
                  <a:rPr lang="en-ID" dirty="0" err="1"/>
                  <a:t>erhatikan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𝑗𝑖𝑘𝑎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matrix </a:t>
                </a:r>
                <a:r>
                  <a:rPr lang="en-ID" dirty="0" err="1"/>
                  <a:t>koefisien</a:t>
                </a:r>
                <a:r>
                  <a:rPr lang="en-ID" dirty="0"/>
                  <a:t> </a:t>
                </a:r>
                <a:r>
                  <a:rPr lang="en-ID" dirty="0" err="1"/>
                  <a:t>berupa</a:t>
                </a:r>
                <a:r>
                  <a:rPr lang="en-ID" dirty="0"/>
                  <a:t> matrix </a:t>
                </a:r>
                <a:r>
                  <a:rPr lang="en-ID" dirty="0" err="1"/>
                  <a:t>segitiga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r>
                  <a:rPr lang="en-US" dirty="0" err="1"/>
                  <a:t>Catatan</a:t>
                </a:r>
                <a:r>
                  <a:rPr lang="en-US" dirty="0"/>
                  <a:t>: entry (</a:t>
                </a:r>
                <a:r>
                  <a:rPr lang="en-US" dirty="0" err="1"/>
                  <a:t>i,j</a:t>
                </a:r>
                <a:r>
                  <a:rPr lang="en-US" dirty="0"/>
                  <a:t>) </a:t>
                </a:r>
                <a:r>
                  <a:rPr lang="en-US" dirty="0" err="1"/>
                  <a:t>dari</a:t>
                </a:r>
                <a:r>
                  <a:rPr lang="en-US" dirty="0"/>
                  <a:t> matrix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linear di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diselesaikan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O(n2) flops.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172B8-5EFF-464E-8343-F46C361DD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173DFA-6DCC-4D6C-A4F4-CB89846781C1}"/>
                  </a:ext>
                </a:extLst>
              </p14:cNvPr>
              <p14:cNvContentPartPr/>
              <p14:nvPr/>
            </p14:nvContentPartPr>
            <p14:xfrm>
              <a:off x="3745440" y="209160"/>
              <a:ext cx="8446320" cy="617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173DFA-6DCC-4D6C-A4F4-CB8984678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6080" y="199800"/>
                <a:ext cx="8465040" cy="61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8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E437-34EB-4C61-843E-F9162180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E04B-0504-4FF5-B4DF-D323AEDB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43F6B0-1A04-46BB-ADDB-E840303BBCBA}"/>
                  </a:ext>
                </a:extLst>
              </p14:cNvPr>
              <p14:cNvContentPartPr/>
              <p14:nvPr/>
            </p14:nvContentPartPr>
            <p14:xfrm>
              <a:off x="302760" y="1311120"/>
              <a:ext cx="11335320" cy="285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43F6B0-1A04-46BB-ADDB-E840303BB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400" y="1301760"/>
                <a:ext cx="1135404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80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69C8-2504-41A5-94B9-F5827D3B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polynomial </a:t>
            </a:r>
            <a:r>
              <a:rPr lang="en-US" dirty="0" err="1"/>
              <a:t>dengan</a:t>
            </a:r>
            <a:r>
              <a:rPr lang="en-US" dirty="0"/>
              <a:t> basis Newton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1A46-84A2-4975-90BD-50A3F91A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penghitung</a:t>
            </a:r>
            <a:r>
              <a:rPr lang="en-US" dirty="0"/>
              <a:t> basis;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penghitung</a:t>
            </a:r>
            <a:r>
              <a:rPr lang="en-US" dirty="0"/>
              <a:t> polynomial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interpolasi</a:t>
            </a:r>
            <a:r>
              <a:rPr lang="en-US" dirty="0"/>
              <a:t>. 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penghitung</a:t>
            </a:r>
            <a:r>
              <a:rPr lang="en-US" dirty="0"/>
              <a:t> basis</a:t>
            </a:r>
          </a:p>
          <a:p>
            <a:pPr lvl="1"/>
            <a:r>
              <a:rPr lang="en-US" dirty="0"/>
              <a:t>function N=</a:t>
            </a:r>
            <a:r>
              <a:rPr lang="en-US" dirty="0" err="1"/>
              <a:t>BasisNewton</a:t>
            </a:r>
            <a:r>
              <a:rPr lang="en-US" dirty="0"/>
              <a:t>(</a:t>
            </a:r>
            <a:r>
              <a:rPr lang="en-US" dirty="0" err="1"/>
              <a:t>x,i,t</a:t>
            </a:r>
            <a:r>
              <a:rPr lang="en-US" dirty="0"/>
              <a:t>) %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mengitung</a:t>
            </a:r>
            <a:r>
              <a:rPr lang="en-US" dirty="0"/>
              <a:t> basis </a:t>
            </a:r>
            <a:r>
              <a:rPr lang="en-US" dirty="0" err="1"/>
              <a:t>ke-i</a:t>
            </a:r>
            <a:r>
              <a:rPr lang="en-US" dirty="0"/>
              <a:t> pada </a:t>
            </a:r>
            <a:r>
              <a:rPr lang="en-US" dirty="0" err="1"/>
              <a:t>titik</a:t>
            </a:r>
            <a:r>
              <a:rPr lang="en-US" dirty="0"/>
              <a:t> t </a:t>
            </a:r>
            <a:r>
              <a:rPr lang="en-US" dirty="0" err="1"/>
              <a:t>dengan</a:t>
            </a:r>
            <a:r>
              <a:rPr lang="en-US" dirty="0"/>
              <a:t> data interpolation points x.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==1</a:t>
            </a:r>
          </a:p>
          <a:p>
            <a:pPr lvl="2"/>
            <a:r>
              <a:rPr lang="en-US" dirty="0"/>
              <a:t>N=1</a:t>
            </a:r>
          </a:p>
          <a:p>
            <a:pPr lvl="1"/>
            <a:r>
              <a:rPr lang="en-US" dirty="0" err="1"/>
              <a:t>elese</a:t>
            </a:r>
            <a:endParaRPr lang="en-US" dirty="0"/>
          </a:p>
          <a:p>
            <a:pPr lvl="2"/>
            <a:r>
              <a:rPr lang="en-US" dirty="0"/>
              <a:t>N=</a:t>
            </a:r>
            <a:r>
              <a:rPr lang="en-US" dirty="0" err="1"/>
              <a:t>BasisNewton</a:t>
            </a:r>
            <a:r>
              <a:rPr lang="en-US" dirty="0"/>
              <a:t>(x,i-1,t)*(t – x(i-1));</a:t>
            </a:r>
          </a:p>
          <a:p>
            <a:pPr lvl="1"/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866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32C2-61C1-43F3-90DD-CCD1B0C9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polynomial </a:t>
            </a:r>
            <a:r>
              <a:rPr lang="en-US" dirty="0" err="1"/>
              <a:t>dengan</a:t>
            </a:r>
            <a:r>
              <a:rPr lang="en-US" dirty="0"/>
              <a:t> basis Newton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D7A7-25B6-4635-A28C-25452EF6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polynomial p </a:t>
            </a:r>
            <a:r>
              <a:rPr lang="en-US" dirty="0" err="1"/>
              <a:t>dengan</a:t>
            </a:r>
            <a:r>
              <a:rPr lang="en-US" dirty="0"/>
              <a:t> basis Newton</a:t>
            </a:r>
          </a:p>
          <a:p>
            <a:r>
              <a:rPr lang="en-US" dirty="0"/>
              <a:t>function p=</a:t>
            </a:r>
            <a:r>
              <a:rPr lang="en-US" dirty="0" err="1"/>
              <a:t>PolyNewton</a:t>
            </a:r>
            <a:r>
              <a:rPr lang="en-US" dirty="0"/>
              <a:t>(</a:t>
            </a:r>
            <a:r>
              <a:rPr lang="en-US" dirty="0" err="1"/>
              <a:t>x,y,t</a:t>
            </a:r>
            <a:r>
              <a:rPr lang="en-US" dirty="0"/>
              <a:t>) %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polynom</a:t>
            </a:r>
            <a:r>
              <a:rPr lang="en-US" dirty="0"/>
              <a:t> yang </a:t>
            </a:r>
            <a:r>
              <a:rPr lang="en-US" dirty="0" err="1"/>
              <a:t>menginterpolasi</a:t>
            </a:r>
            <a:r>
              <a:rPr lang="en-US" dirty="0"/>
              <a:t> data (</a:t>
            </a:r>
            <a:r>
              <a:rPr lang="en-US" dirty="0" err="1"/>
              <a:t>x,y</a:t>
            </a:r>
            <a:r>
              <a:rPr lang="en-US" dirty="0"/>
              <a:t>) di </a:t>
            </a:r>
            <a:r>
              <a:rPr lang="en-US" dirty="0" err="1"/>
              <a:t>titik</a:t>
            </a:r>
            <a:r>
              <a:rPr lang="en-US" dirty="0"/>
              <a:t> t. </a:t>
            </a:r>
          </a:p>
          <a:p>
            <a:r>
              <a:rPr lang="en-US" dirty="0"/>
              <a:t>n=length(x); %</a:t>
            </a:r>
            <a:r>
              <a:rPr lang="en-US" dirty="0" err="1"/>
              <a:t>polynom</a:t>
            </a:r>
            <a:r>
              <a:rPr lang="en-US" dirty="0"/>
              <a:t> p </a:t>
            </a:r>
            <a:r>
              <a:rPr lang="en-US" dirty="0" err="1"/>
              <a:t>memiliki</a:t>
            </a:r>
            <a:r>
              <a:rPr lang="en-US" dirty="0"/>
              <a:t> order n-1</a:t>
            </a:r>
          </a:p>
          <a:p>
            <a:r>
              <a:rPr lang="en-US" dirty="0"/>
              <a:t>L=zeros(</a:t>
            </a:r>
            <a:r>
              <a:rPr lang="en-US" dirty="0" err="1"/>
              <a:t>n,n</a:t>
            </a:r>
            <a:r>
              <a:rPr lang="en-US" dirty="0"/>
              <a:t>); </a:t>
            </a:r>
          </a:p>
          <a:p>
            <a:r>
              <a:rPr lang="en-US" dirty="0"/>
              <a:t>for j=1:n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j:n</a:t>
            </a:r>
            <a:endParaRPr lang="en-US" dirty="0"/>
          </a:p>
          <a:p>
            <a:pPr lvl="2"/>
            <a:r>
              <a:rPr lang="en-US" dirty="0"/>
              <a:t>L(</a:t>
            </a:r>
            <a:r>
              <a:rPr lang="en-US" dirty="0" err="1"/>
              <a:t>i,j</a:t>
            </a:r>
            <a:r>
              <a:rPr lang="en-US" dirty="0"/>
              <a:t>)= </a:t>
            </a:r>
            <a:r>
              <a:rPr lang="en-US" dirty="0" err="1"/>
              <a:t>BasisNewton</a:t>
            </a:r>
            <a:r>
              <a:rPr lang="en-US" dirty="0"/>
              <a:t>(</a:t>
            </a:r>
            <a:r>
              <a:rPr lang="en-US" dirty="0" err="1"/>
              <a:t>x,j,x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c=</a:t>
            </a:r>
            <a:r>
              <a:rPr lang="en-US" dirty="0" err="1"/>
              <a:t>SegitigaBawah</a:t>
            </a:r>
            <a:r>
              <a:rPr lang="en-US" dirty="0"/>
              <a:t>(</a:t>
            </a:r>
            <a:r>
              <a:rPr lang="en-US" dirty="0" err="1"/>
              <a:t>L,y</a:t>
            </a:r>
            <a:r>
              <a:rPr lang="en-US" dirty="0"/>
              <a:t>); %</a:t>
            </a:r>
            <a:r>
              <a:rPr lang="en-US" dirty="0" err="1"/>
              <a:t>Catatan</a:t>
            </a:r>
            <a:r>
              <a:rPr lang="en-US" dirty="0"/>
              <a:t>: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L dan c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;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t.</a:t>
            </a:r>
          </a:p>
          <a:p>
            <a:r>
              <a:rPr lang="en-US" dirty="0"/>
              <a:t>p=c(1);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=2:n</a:t>
            </a:r>
          </a:p>
          <a:p>
            <a:pPr lvl="1"/>
            <a:r>
              <a:rPr lang="en-US" dirty="0"/>
              <a:t>p=</a:t>
            </a:r>
            <a:r>
              <a:rPr lang="en-US" dirty="0" err="1"/>
              <a:t>p+c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)*</a:t>
            </a:r>
            <a:r>
              <a:rPr lang="en-US" dirty="0" err="1"/>
              <a:t>BasisNewton</a:t>
            </a:r>
            <a:r>
              <a:rPr lang="en-US" dirty="0"/>
              <a:t>(</a:t>
            </a:r>
            <a:r>
              <a:rPr lang="en-US" dirty="0" err="1"/>
              <a:t>x,i,t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70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2A9B-99D7-4C3C-A00C-0B99722E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Divided Difference Table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2EB1-C8B7-4D02-B79F-C853E732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c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divided difference table 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8D4F30-4B2F-4E4C-A089-942F485DC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62834"/>
              </p:ext>
            </p:extLst>
          </p:nvPr>
        </p:nvGraphicFramePr>
        <p:xfrm>
          <a:off x="1414780" y="3119966"/>
          <a:ext cx="6887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6099768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3336027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798099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0758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333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6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3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(y1-y0)/(x1-x0)=a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(y2-y1)/(x2-x1)=b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(b-a)/(x2-x0)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3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(yn-yn-1)/(xn-xn-1)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31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7EFFC6-E90A-4FEB-90A6-603DA016BBAD}"/>
                  </a:ext>
                </a:extLst>
              </p14:cNvPr>
              <p14:cNvContentPartPr/>
              <p14:nvPr/>
            </p14:nvContentPartPr>
            <p14:xfrm>
              <a:off x="1061280" y="2665440"/>
              <a:ext cx="11070720" cy="403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7EFFC6-E90A-4FEB-90A6-603DA016B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920" y="2656080"/>
                <a:ext cx="11089440" cy="40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14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2551-6870-432B-8D0C-92259D86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Hermite Interpolation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21E6-D431-472C-9E3C-C5FD66BC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f(x) </a:t>
            </a:r>
            <a:r>
              <a:rPr lang="en-US" dirty="0" err="1"/>
              <a:t>diketahui</a:t>
            </a:r>
            <a:r>
              <a:rPr lang="en-US" dirty="0"/>
              <a:t> dan differentiable; polynomial yang </a:t>
            </a:r>
            <a:r>
              <a:rPr lang="en-US" dirty="0" err="1"/>
              <a:t>menginterpolasi</a:t>
            </a:r>
            <a:r>
              <a:rPr lang="en-US" dirty="0"/>
              <a:t> f(x)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order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f(x)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tambahan</a:t>
            </a:r>
            <a:r>
              <a:rPr lang="en-US" dirty="0"/>
              <a:t>. Teknik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interpolasi</a:t>
            </a:r>
            <a:r>
              <a:rPr lang="en-US" dirty="0"/>
              <a:t> Hermite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polynomial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interpolasi</a:t>
            </a:r>
            <a:r>
              <a:rPr lang="en-US" dirty="0"/>
              <a:t> Hermite,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divided difference,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mereplikasi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 di mana </a:t>
            </a:r>
            <a:r>
              <a:rPr lang="en-US" dirty="0" err="1"/>
              <a:t>turunan</a:t>
            </a:r>
            <a:r>
              <a:rPr lang="en-US" dirty="0"/>
              <a:t> 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tambahan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di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kali;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direplikasi</a:t>
            </a:r>
            <a:r>
              <a:rPr lang="en-US" dirty="0"/>
              <a:t> 3 kali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182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7B7EFC-1C67-4A5B-BF67-0F7821C35B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Contoh </a:t>
                </a:r>
                <a:r>
                  <a:rPr lang="en-US" dirty="0" err="1"/>
                  <a:t>Interpolasi</a:t>
                </a:r>
                <a:r>
                  <a:rPr lang="en-US" dirty="0"/>
                  <a:t> Hermite </a:t>
                </a:r>
                <a:r>
                  <a:rPr lang="en-US" dirty="0" err="1"/>
                  <a:t>utk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ID" dirty="0"/>
                  <a:t> di </a:t>
                </a:r>
                <a:r>
                  <a:rPr lang="en-ID" dirty="0" err="1"/>
                  <a:t>titik</a:t>
                </a:r>
                <a:r>
                  <a:rPr lang="en-ID" dirty="0"/>
                  <a:t> x=0,1,4,9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7B7EFC-1C67-4A5B-BF67-0F7821C35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2903" r="-1623" b="-216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25897-44AE-472E-9331-1B59B9BA1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Kita </a:t>
                </a:r>
                <a:r>
                  <a:rPr lang="en-US" dirty="0" err="1"/>
                  <a:t>ketahui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ID" dirty="0"/>
                  <a:t>; yang </a:t>
                </a:r>
                <a:r>
                  <a:rPr lang="en-ID" dirty="0" err="1"/>
                  <a:t>tedefinisi</a:t>
                </a:r>
                <a:r>
                  <a:rPr lang="en-ID" dirty="0"/>
                  <a:t> pada x=1,4 dan 9; </a:t>
                </a:r>
              </a:p>
              <a:p>
                <a:r>
                  <a:rPr lang="en-US" dirty="0"/>
                  <a:t>M</a:t>
                </a:r>
                <a:r>
                  <a:rPr lang="en-ID" dirty="0"/>
                  <a:t>aka divided difference table yang </a:t>
                </a:r>
                <a:r>
                  <a:rPr lang="en-ID" dirty="0" err="1"/>
                  <a:t>dihasilkan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ID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diperoleh</a:t>
                </a:r>
                <a:r>
                  <a:rPr lang="en-US" dirty="0"/>
                  <a:t> polynomial orde-8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25897-44AE-472E-9331-1B59B9BA1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70937B1-FE2D-4762-8083-76786DADD0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511243"/>
                  </p:ext>
                </p:extLst>
              </p:nvPr>
            </p:nvGraphicFramePr>
            <p:xfrm>
              <a:off x="1071880" y="2628476"/>
              <a:ext cx="658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352223758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7560998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385053503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57013723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67140168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4658311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60062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466965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56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0</a:t>
                          </a:r>
                          <a:endParaRPr lang="en-ID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64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ID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756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 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-0,5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24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-0,05556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0,111111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338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-0,02778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0,009259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-0,02546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748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1/5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0,002222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-0,00088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0,002731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85103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-0,00667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0,000667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-0,00019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8,56E-05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-0,00029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82976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70937B1-FE2D-4762-8083-76786DADD0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511243"/>
                  </p:ext>
                </p:extLst>
              </p:nvPr>
            </p:nvGraphicFramePr>
            <p:xfrm>
              <a:off x="1071880" y="2628476"/>
              <a:ext cx="658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352223758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975609987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385053503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57013723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67140168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4658311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760062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466965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441" t="-8197" r="-734746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56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0</a:t>
                          </a:r>
                          <a:endParaRPr lang="en-ID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645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1</a:t>
                          </a:r>
                          <a:endParaRPr lang="en-ID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756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 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-0,5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824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-0,05556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0,111111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338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-0,02778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0,009259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-0,02546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748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1/5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0,002222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-0,00088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0,002731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ID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85103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-0,00667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0,000667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-0,00019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8,56E-05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ID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libri" panose="020F0502020204030204" pitchFamily="34" charset="0"/>
                            </a:rPr>
                            <a:t>-0,00029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82976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33868F-1D60-464D-95E8-F67E304B0F22}"/>
                  </a:ext>
                </a:extLst>
              </p14:cNvPr>
              <p14:cNvContentPartPr/>
              <p14:nvPr/>
            </p14:nvContentPartPr>
            <p14:xfrm>
              <a:off x="8308800" y="25932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33868F-1D60-464D-95E8-F67E304B0F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1160" y="25752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EA55B2-2E3A-4183-85D0-1A1B4B8F919A}"/>
                  </a:ext>
                </a:extLst>
              </p14:cNvPr>
              <p14:cNvContentPartPr/>
              <p14:nvPr/>
            </p14:nvContentPartPr>
            <p14:xfrm>
              <a:off x="8074800" y="27322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EA55B2-2E3A-4183-85D0-1A1B4B8F91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6800" y="27145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3953F8-3642-49A1-A39A-829438F35042}"/>
                  </a:ext>
                </a:extLst>
              </p14:cNvPr>
              <p14:cNvContentPartPr/>
              <p14:nvPr/>
            </p14:nvContentPartPr>
            <p14:xfrm>
              <a:off x="8312760" y="25273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3953F8-3642-49A1-A39A-829438F350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4760" y="25093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90E393-D960-4034-9F06-B08E7497B5C1}"/>
                  </a:ext>
                </a:extLst>
              </p14:cNvPr>
              <p14:cNvContentPartPr/>
              <p14:nvPr/>
            </p14:nvContentPartPr>
            <p14:xfrm>
              <a:off x="8252640" y="28787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90E393-D960-4034-9F06-B08E7497B5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5000" y="28611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D3F929-1ABF-4771-A06A-E266CCAA079C}"/>
                  </a:ext>
                </a:extLst>
              </p14:cNvPr>
              <p14:cNvContentPartPr/>
              <p14:nvPr/>
            </p14:nvContentPartPr>
            <p14:xfrm>
              <a:off x="8172000" y="25245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D3F929-1ABF-4771-A06A-E266CCAA07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54000" y="25065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3DB4C7-9258-4B1B-A06C-39CF12134602}"/>
                  </a:ext>
                </a:extLst>
              </p14:cNvPr>
              <p14:cNvContentPartPr/>
              <p14:nvPr/>
            </p14:nvContentPartPr>
            <p14:xfrm>
              <a:off x="8276760" y="22746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3DB4C7-9258-4B1B-A06C-39CF12134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9120" y="22566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14A972-C16E-4534-9F21-9FF88A354EBD}"/>
                  </a:ext>
                </a:extLst>
              </p14:cNvPr>
              <p14:cNvContentPartPr/>
              <p14:nvPr/>
            </p14:nvContentPartPr>
            <p14:xfrm>
              <a:off x="8181000" y="28024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14A972-C16E-4534-9F21-9FF88A354E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3000" y="27847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4EAC85-785B-4BBE-A1D6-3CF03B74F88F}"/>
                  </a:ext>
                </a:extLst>
              </p14:cNvPr>
              <p14:cNvContentPartPr/>
              <p14:nvPr/>
            </p14:nvContentPartPr>
            <p14:xfrm>
              <a:off x="8255880" y="24622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4EAC85-785B-4BBE-A1D6-3CF03B74F8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6880" y="2453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E67202-D3FE-4C76-8568-D7C0D9AA6160}"/>
                  </a:ext>
                </a:extLst>
              </p14:cNvPr>
              <p14:cNvContentPartPr/>
              <p14:nvPr/>
            </p14:nvContentPartPr>
            <p14:xfrm>
              <a:off x="8276760" y="24247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E67202-D3FE-4C76-8568-D7C0D9AA61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68120" y="2416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017CE0-AF6F-4BC7-8A4F-EEC90A6B59C1}"/>
                  </a:ext>
                </a:extLst>
              </p14:cNvPr>
              <p14:cNvContentPartPr/>
              <p14:nvPr/>
            </p14:nvContentPartPr>
            <p14:xfrm>
              <a:off x="8419680" y="31221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017CE0-AF6F-4BC7-8A4F-EEC90A6B59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11040" y="3113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BB9952-224A-4751-B74B-EA9A6BBFB720}"/>
                  </a:ext>
                </a:extLst>
              </p14:cNvPr>
              <p14:cNvContentPartPr/>
              <p14:nvPr/>
            </p14:nvContentPartPr>
            <p14:xfrm>
              <a:off x="8355240" y="257886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BB9952-224A-4751-B74B-EA9A6BBFB7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46600" y="2570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C234EC-F36E-4DF4-8432-1CCB4F9270D1}"/>
                  </a:ext>
                </a:extLst>
              </p14:cNvPr>
              <p14:cNvContentPartPr/>
              <p14:nvPr/>
            </p14:nvContentPartPr>
            <p14:xfrm>
              <a:off x="8115120" y="2916180"/>
              <a:ext cx="65880" cy="5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C234EC-F36E-4DF4-8432-1CCB4F9270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06120" y="2907540"/>
                <a:ext cx="835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3320A7-EF1B-4958-9DBA-5CA60A5E3CB2}"/>
                  </a:ext>
                </a:extLst>
              </p14:cNvPr>
              <p14:cNvContentPartPr/>
              <p14:nvPr/>
            </p14:nvContentPartPr>
            <p14:xfrm>
              <a:off x="8267760" y="26397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3320A7-EF1B-4958-9DBA-5CA60A5E3C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59120" y="2630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4F05ED-C115-436B-B0D3-428B528CD544}"/>
                  </a:ext>
                </a:extLst>
              </p14:cNvPr>
              <p14:cNvContentPartPr/>
              <p14:nvPr/>
            </p14:nvContentPartPr>
            <p14:xfrm>
              <a:off x="8100720" y="26397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4F05ED-C115-436B-B0D3-428B528CD5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92080" y="2630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644CC0E-AD81-45A3-9843-83D915E623A4}"/>
                  </a:ext>
                </a:extLst>
              </p14:cNvPr>
              <p14:cNvContentPartPr/>
              <p14:nvPr/>
            </p14:nvContentPartPr>
            <p14:xfrm>
              <a:off x="8070120" y="26037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644CC0E-AD81-45A3-9843-83D915E623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61480" y="2594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46479B-C85F-4449-A3EC-A01E114FB0BD}"/>
                  </a:ext>
                </a:extLst>
              </p14:cNvPr>
              <p14:cNvContentPartPr/>
              <p14:nvPr/>
            </p14:nvContentPartPr>
            <p14:xfrm>
              <a:off x="-2274120" y="9599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46479B-C85F-4449-A3EC-A01E114FB0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91760" y="9419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208C55-74E7-48C1-9131-847CCBE301AA}"/>
                  </a:ext>
                </a:extLst>
              </p14:cNvPr>
              <p14:cNvContentPartPr/>
              <p14:nvPr/>
            </p14:nvContentPartPr>
            <p14:xfrm>
              <a:off x="-2018880" y="109062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208C55-74E7-48C1-9131-847CCBE30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036520" y="10729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A97A68-D3E5-4884-BF93-1E99EE412AE8}"/>
                  </a:ext>
                </a:extLst>
              </p14:cNvPr>
              <p14:cNvContentPartPr/>
              <p14:nvPr/>
            </p14:nvContentPartPr>
            <p14:xfrm>
              <a:off x="-2221560" y="126342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A97A68-D3E5-4884-BF93-1E99EE412A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39560" y="12457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36A4B98-266F-495C-8036-036B560A3196}"/>
                  </a:ext>
                </a:extLst>
              </p14:cNvPr>
              <p14:cNvContentPartPr/>
              <p14:nvPr/>
            </p14:nvContentPartPr>
            <p14:xfrm>
              <a:off x="-1899000" y="145422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36A4B98-266F-495C-8036-036B560A31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916640" y="14362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3FCB06-BC18-489A-889C-567E3BCB08D0}"/>
                  </a:ext>
                </a:extLst>
              </p14:cNvPr>
              <p14:cNvContentPartPr/>
              <p14:nvPr/>
            </p14:nvContentPartPr>
            <p14:xfrm>
              <a:off x="-2116800" y="991980"/>
              <a:ext cx="34200" cy="7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3FCB06-BC18-489A-889C-567E3BCB08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2134800" y="973980"/>
                <a:ext cx="6984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310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5130-DF54-4C51-8DA2-15D0B9CC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Akurasi</a:t>
            </a:r>
            <a:r>
              <a:rPr lang="en-US" dirty="0"/>
              <a:t> &amp; Analisa Error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CBBAD-EA2A-4CD4-8A11-71DE69B4D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polynomial order n yang </a:t>
                </a:r>
                <a:r>
                  <a:rPr lang="en-ID" dirty="0" err="1"/>
                  <a:t>mengiterpolasi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pada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definisikan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r>
                  <a:rPr lang="en-US" dirty="0" err="1"/>
                  <a:t>Maka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  <a:p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konstanta</a:t>
                </a:r>
                <a:r>
                  <a:rPr lang="en-ID" dirty="0"/>
                  <a:t> yang </a:t>
                </a:r>
                <a:r>
                  <a:rPr lang="en-ID" dirty="0" err="1"/>
                  <a:t>memenuhi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/>
                  <a:t>;</a:t>
                </a:r>
              </a:p>
              <a:p>
                <a:r>
                  <a:rPr lang="en-US" dirty="0"/>
                  <a:t>T</a:t>
                </a:r>
                <a:r>
                  <a:rPr lang="en-ID" dirty="0" err="1"/>
                  <a:t>ampak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yang </a:t>
                </a:r>
                <a:r>
                  <a:rPr lang="en-ID" dirty="0" err="1"/>
                  <a:t>berarti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menginterpolasi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di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;</a:t>
                </a:r>
              </a:p>
              <a:p>
                <a:r>
                  <a:rPr lang="en-US" dirty="0" err="1"/>
                  <a:t>Ternyata</a:t>
                </a:r>
                <a:r>
                  <a:rPr lang="en-US" dirty="0"/>
                  <a:t> </a:t>
                </a:r>
                <a:r>
                  <a:rPr lang="en-US" dirty="0" err="1"/>
                  <a:t>meningkatkan</a:t>
                </a:r>
                <a:r>
                  <a:rPr lang="en-US" dirty="0"/>
                  <a:t> 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selalu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membuat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kecil</a:t>
                </a:r>
                <a:r>
                  <a:rPr lang="en-ID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CBBAD-EA2A-4CD4-8A11-71DE69B4D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16" b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735B2A-3440-4931-8883-96204985B023}"/>
                  </a:ext>
                </a:extLst>
              </p14:cNvPr>
              <p14:cNvContentPartPr/>
              <p14:nvPr/>
            </p14:nvContentPartPr>
            <p14:xfrm>
              <a:off x="6965280" y="2457000"/>
              <a:ext cx="4190400" cy="165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735B2A-3440-4931-8883-96204985B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920" y="2447640"/>
                <a:ext cx="4209120" cy="16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A52DC6-9CA2-4811-8A3B-5E63A4E617E0}"/>
                  </a:ext>
                </a:extLst>
              </p14:cNvPr>
              <p14:cNvContentPartPr/>
              <p14:nvPr/>
            </p14:nvContentPartPr>
            <p14:xfrm>
              <a:off x="6519240" y="2938680"/>
              <a:ext cx="3994200" cy="368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A52DC6-9CA2-4811-8A3B-5E63A4E617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9880" y="2929320"/>
                <a:ext cx="4012920" cy="37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85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F8AB-0F5F-49B9-885E-AD7450BC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Fenomena</a:t>
            </a:r>
            <a:r>
              <a:rPr lang="en-US" dirty="0"/>
              <a:t> Runge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7BB552D-7F18-4A4C-A762-A6D1DD46010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mengiterpolasi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ID" dirty="0"/>
                  <a:t> pada interval [-1,1]</a:t>
                </a:r>
              </a:p>
              <a:p>
                <a:r>
                  <a:rPr lang="en-US" dirty="0"/>
                  <a:t>t</a:t>
                </a:r>
                <a:r>
                  <a:rPr lang="en-ID" dirty="0" err="1"/>
                  <a:t>itik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dipilih</a:t>
                </a:r>
                <a:r>
                  <a:rPr lang="en-ID" dirty="0"/>
                  <a:t> </a:t>
                </a:r>
                <a:r>
                  <a:rPr lang="en-ID" dirty="0" err="1"/>
                  <a:t>shg</a:t>
                </a:r>
                <a:r>
                  <a:rPr lang="en-ID" dirty="0"/>
                  <a:t> </a:t>
                </a:r>
                <a:r>
                  <a:rPr lang="en-ID" dirty="0" err="1"/>
                  <a:t>tersebar</a:t>
                </a:r>
                <a:r>
                  <a:rPr lang="en-ID" dirty="0"/>
                  <a:t>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seragam</a:t>
                </a:r>
                <a:r>
                  <a:rPr lang="en-ID" dirty="0"/>
                  <a:t> pada (-1, 1).</a:t>
                </a:r>
              </a:p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n=4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seperti</a:t>
                </a:r>
                <a:r>
                  <a:rPr lang="en-US" dirty="0"/>
                  <a:t> </a:t>
                </a:r>
                <a:r>
                  <a:rPr lang="en-US" dirty="0" err="1"/>
                  <a:t>gambar</a:t>
                </a:r>
                <a:r>
                  <a:rPr lang="en-US" dirty="0"/>
                  <a:t> di </a:t>
                </a:r>
                <a:r>
                  <a:rPr lang="en-US" dirty="0" err="1"/>
                  <a:t>sebelah</a:t>
                </a:r>
                <a:r>
                  <a:rPr lang="en-US" dirty="0"/>
                  <a:t>. </a:t>
                </a:r>
              </a:p>
              <a:p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error yang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signifikan</a:t>
                </a:r>
                <a:r>
                  <a:rPr lang="en-US" dirty="0"/>
                  <a:t> di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ujung</a:t>
                </a:r>
                <a:r>
                  <a:rPr lang="en-US" dirty="0"/>
                  <a:t> interval. Error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n </a:t>
                </a:r>
                <a:r>
                  <a:rPr lang="en-US" dirty="0" err="1"/>
                  <a:t>diperbesar</a:t>
                </a:r>
                <a:r>
                  <a:rPr lang="en-US" dirty="0"/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7BB552D-7F18-4A4C-A762-A6D1DD460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930" t="-11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782911-783D-4FB4-AD02-40946C04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52" y="1347513"/>
            <a:ext cx="6315956" cy="3934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293B35-03C1-4CC8-BF8B-2A88E8FADDB1}"/>
                  </a:ext>
                </a:extLst>
              </p14:cNvPr>
              <p14:cNvContentPartPr/>
              <p14:nvPr/>
            </p14:nvContentPartPr>
            <p14:xfrm>
              <a:off x="6116760" y="2822760"/>
              <a:ext cx="4476960" cy="233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293B35-03C1-4CC8-BF8B-2A88E8FADD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7400" y="2813400"/>
                <a:ext cx="449568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6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467F-C92F-494B-9F40-553F493F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4941-378E-4266-B50D-83AC2AFC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problems</a:t>
            </a:r>
          </a:p>
          <a:p>
            <a:r>
              <a:rPr lang="en-US" dirty="0"/>
              <a:t>Existence of solutions</a:t>
            </a:r>
          </a:p>
          <a:p>
            <a:r>
              <a:rPr lang="en-US" dirty="0"/>
              <a:t>Polynomial Interpolations</a:t>
            </a:r>
          </a:p>
          <a:p>
            <a:pPr lvl="1"/>
            <a:r>
              <a:rPr lang="en-US" dirty="0"/>
              <a:t>Standard basis</a:t>
            </a:r>
          </a:p>
          <a:p>
            <a:pPr lvl="1"/>
            <a:r>
              <a:rPr lang="en-US" dirty="0"/>
              <a:t>Lagrange </a:t>
            </a:r>
          </a:p>
          <a:p>
            <a:pPr lvl="1"/>
            <a:r>
              <a:rPr lang="en-US" dirty="0"/>
              <a:t>Newton</a:t>
            </a:r>
          </a:p>
          <a:p>
            <a:pPr lvl="1"/>
            <a:r>
              <a:rPr lang="en-US" dirty="0"/>
              <a:t>Hermite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Piecewise polynomial interpolations (Cubic Splines)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0061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B0F04C-4ECD-463A-B266-0EA471F3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Splines (Piecewise Polynomial Interpolation)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6D12BE-FA1E-4FD0-A87F-9250E3188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Interpolasi </a:t>
                </a:r>
                <a:r>
                  <a:rPr lang="en-US" dirty="0" err="1"/>
                  <a:t>dengan</a:t>
                </a:r>
                <a:r>
                  <a:rPr lang="en-US" dirty="0"/>
                  <a:t> polynomial </a:t>
                </a:r>
                <a:r>
                  <a:rPr lang="en-US" dirty="0" err="1"/>
                  <a:t>orde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berpotensi</a:t>
                </a:r>
                <a:r>
                  <a:rPr lang="en-US" dirty="0"/>
                  <a:t> </a:t>
                </a:r>
                <a:r>
                  <a:rPr lang="en-US" dirty="0" err="1"/>
                  <a:t>meningkatkan</a:t>
                </a:r>
                <a:r>
                  <a:rPr lang="en-US" dirty="0"/>
                  <a:t> error.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direkomendasikan</a:t>
                </a:r>
                <a:r>
                  <a:rPr lang="en-US" dirty="0"/>
                  <a:t>. </a:t>
                </a:r>
                <a:r>
                  <a:rPr lang="en-US" dirty="0" err="1"/>
                  <a:t>Sementara</a:t>
                </a:r>
                <a:r>
                  <a:rPr lang="en-US" dirty="0"/>
                  <a:t>, </a:t>
                </a:r>
                <a:r>
                  <a:rPr lang="en-US" dirty="0" err="1"/>
                  <a:t>interpolasi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polynomial </a:t>
                </a:r>
                <a:r>
                  <a:rPr lang="en-US" dirty="0" err="1"/>
                  <a:t>orde</a:t>
                </a:r>
                <a:r>
                  <a:rPr lang="en-US" dirty="0"/>
                  <a:t> </a:t>
                </a:r>
                <a:r>
                  <a:rPr lang="en-US" dirty="0" err="1"/>
                  <a:t>rendah</a:t>
                </a:r>
                <a:r>
                  <a:rPr lang="en-US" dirty="0"/>
                  <a:t> pada </a:t>
                </a:r>
                <a:r>
                  <a:rPr lang="en-US" dirty="0" err="1"/>
                  <a:t>selang</a:t>
                </a:r>
                <a:r>
                  <a:rPr lang="en-US" dirty="0"/>
                  <a:t> (interval) yang </a:t>
                </a:r>
                <a:r>
                  <a:rPr lang="en-US" dirty="0" err="1"/>
                  <a:t>lebar</a:t>
                </a:r>
                <a:r>
                  <a:rPr lang="en-US" dirty="0"/>
                  <a:t> juga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akurat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Ide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interpolasi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polynomial </a:t>
                </a:r>
                <a:r>
                  <a:rPr lang="en-US" dirty="0" err="1"/>
                  <a:t>orde</a:t>
                </a:r>
                <a:r>
                  <a:rPr lang="en-US" dirty="0"/>
                  <a:t> </a:t>
                </a:r>
                <a:r>
                  <a:rPr lang="en-US" dirty="0" err="1"/>
                  <a:t>rendah</a:t>
                </a:r>
                <a:r>
                  <a:rPr lang="en-US" dirty="0"/>
                  <a:t>, </a:t>
                </a:r>
                <a:r>
                  <a:rPr lang="en-US" dirty="0" err="1"/>
                  <a:t>tapi</a:t>
                </a:r>
                <a:r>
                  <a:rPr lang="en-US" dirty="0"/>
                  <a:t> pada </a:t>
                </a:r>
                <a:r>
                  <a:rPr lang="en-US" dirty="0" err="1"/>
                  <a:t>selang</a:t>
                </a:r>
                <a:r>
                  <a:rPr lang="en-US" dirty="0"/>
                  <a:t> yang </a:t>
                </a:r>
                <a:r>
                  <a:rPr lang="en-US" dirty="0" err="1"/>
                  <a:t>kecil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misalnya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interpolasi</a:t>
                </a:r>
                <a:r>
                  <a:rPr lang="en-US" dirty="0"/>
                  <a:t> pada data point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i</a:t>
                </a:r>
                <a:r>
                  <a:rPr lang="en-ID" dirty="0"/>
                  <a:t>=0,1,…, n;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dilakukan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 pada </a:t>
                </a:r>
                <a:r>
                  <a:rPr lang="en-ID" dirty="0" err="1"/>
                  <a:t>masing-masing</a:t>
                </a:r>
                <a:r>
                  <a:rPr lang="en-ID" dirty="0"/>
                  <a:t> subinterval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menggunakan</a:t>
                </a:r>
                <a:r>
                  <a:rPr lang="en-ID" dirty="0"/>
                  <a:t> polynomial </a:t>
                </a:r>
                <a:r>
                  <a:rPr lang="en-ID" dirty="0" err="1"/>
                  <a:t>orde</a:t>
                </a:r>
                <a:r>
                  <a:rPr lang="en-ID" dirty="0"/>
                  <a:t> </a:t>
                </a:r>
                <a:r>
                  <a:rPr lang="en-ID" dirty="0" err="1"/>
                  <a:t>rendah</a:t>
                </a:r>
                <a:r>
                  <a:rPr lang="en-ID" dirty="0"/>
                  <a:t>. </a:t>
                </a:r>
                <a:r>
                  <a:rPr lang="en-ID" dirty="0" err="1"/>
                  <a:t>Misalkan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polynomial yang </a:t>
                </a:r>
                <a:r>
                  <a:rPr lang="en-ID" dirty="0" err="1"/>
                  <a:t>terdefinisi</a:t>
                </a:r>
                <a:r>
                  <a:rPr lang="en-ID" dirty="0"/>
                  <a:t> pada </a:t>
                </a:r>
                <a:r>
                  <a:rPr lang="en-ID" dirty="0" err="1"/>
                  <a:t>selang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D" dirty="0"/>
                  <a:t> </a:t>
                </a:r>
              </a:p>
              <a:p>
                <a:r>
                  <a:rPr lang="en-US" dirty="0"/>
                  <a:t>Teknik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splines interpolation</a:t>
                </a:r>
                <a:endParaRPr lang="en-ID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6D12BE-FA1E-4FD0-A87F-9250E318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B97536-BA4F-4498-ACC9-DC012824115C}"/>
                  </a:ext>
                </a:extLst>
              </p14:cNvPr>
              <p14:cNvContentPartPr/>
              <p14:nvPr/>
            </p14:nvContentPartPr>
            <p14:xfrm>
              <a:off x="617760" y="4707360"/>
              <a:ext cx="524520" cy="31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B97536-BA4F-4498-ACC9-DC01282411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400" y="4698000"/>
                <a:ext cx="543240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22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5BA-B1CC-4C68-80C1-CB2B4CDB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Splines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FC0E53-7926-4F6F-8E5B-FBCFD4188D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122" r="11122"/>
          <a:stretch>
            <a:fillRect/>
          </a:stretch>
        </p:blipFill>
        <p:spPr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EDD4528-6174-42BD-9769-A01377F7873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Misalkan </a:t>
                </a:r>
                <a:r>
                  <a:rPr lang="en-US" dirty="0" err="1"/>
                  <a:t>diberikan</a:t>
                </a:r>
                <a:r>
                  <a:rPr lang="en-US" dirty="0"/>
                  <a:t> data points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</a:t>
                </a:r>
                <a:r>
                  <a:rPr lang="en-ID" dirty="0" err="1"/>
                  <a:t>emudian</a:t>
                </a:r>
                <a:r>
                  <a:rPr lang="en-ID" dirty="0"/>
                  <a:t> </a:t>
                </a:r>
                <a:r>
                  <a:rPr lang="en-ID" dirty="0" err="1"/>
                  <a:t>dilakukan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 linear yang </a:t>
                </a:r>
                <a:r>
                  <a:rPr lang="en-ID" dirty="0" err="1"/>
                  <a:t>menghubungan</a:t>
                </a:r>
                <a:r>
                  <a:rPr lang="en-ID" dirty="0"/>
                  <a:t> </a:t>
                </a:r>
                <a:r>
                  <a:rPr lang="en-ID" dirty="0" err="1"/>
                  <a:t>setiap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.</a:t>
                </a:r>
              </a:p>
              <a:p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dipeoleh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angat</a:t>
                </a:r>
                <a:r>
                  <a:rPr lang="en-ID" dirty="0"/>
                  <a:t> </a:t>
                </a:r>
                <a:r>
                  <a:rPr lang="en-ID" dirty="0" err="1"/>
                  <a:t>sederhana</a:t>
                </a:r>
                <a:r>
                  <a:rPr lang="en-ID" dirty="0"/>
                  <a:t>, </a:t>
                </a:r>
                <a:r>
                  <a:rPr lang="en-ID" dirty="0" err="1"/>
                  <a:t>tapi</a:t>
                </a:r>
                <a:r>
                  <a:rPr lang="en-ID" dirty="0"/>
                  <a:t> </a:t>
                </a:r>
                <a:r>
                  <a:rPr lang="en-ID" dirty="0" err="1"/>
                  <a:t>kurva</a:t>
                </a:r>
                <a:r>
                  <a:rPr lang="en-ID" dirty="0"/>
                  <a:t> yang </a:t>
                </a:r>
                <a:r>
                  <a:rPr lang="en-ID" dirty="0" err="1"/>
                  <a:t>dihasilkan</a:t>
                </a:r>
                <a:r>
                  <a:rPr lang="en-ID" dirty="0"/>
                  <a:t> </a:t>
                </a:r>
                <a:r>
                  <a:rPr lang="en-ID" dirty="0" err="1"/>
                  <a:t>patah-patah</a:t>
                </a:r>
                <a:r>
                  <a:rPr lang="en-ID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</a:t>
                </a:r>
                <a:r>
                  <a:rPr lang="en-ID" dirty="0"/>
                  <a:t>gar </a:t>
                </a:r>
                <a:r>
                  <a:rPr lang="en-ID" dirty="0" err="1"/>
                  <a:t>diperoleh</a:t>
                </a:r>
                <a:r>
                  <a:rPr lang="en-ID" dirty="0"/>
                  <a:t> </a:t>
                </a:r>
                <a:r>
                  <a:rPr lang="en-ID" dirty="0" err="1"/>
                  <a:t>kurva</a:t>
                </a:r>
                <a:r>
                  <a:rPr lang="en-ID" dirty="0"/>
                  <a:t>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mulus</a:t>
                </a:r>
                <a:r>
                  <a:rPr lang="en-ID" dirty="0"/>
                  <a:t>, </a:t>
                </a:r>
                <a:r>
                  <a:rPr lang="en-ID" dirty="0" err="1"/>
                  <a:t>gunakan</a:t>
                </a:r>
                <a:r>
                  <a:rPr lang="en-ID" dirty="0"/>
                  <a:t> cubic splines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EDD4528-6174-42BD-9769-A01377F78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930" t="-1120" b="-19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24270E-1A0D-4E8C-81A1-DD8F334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64062"/>
              </p:ext>
            </p:extLst>
          </p:nvPr>
        </p:nvGraphicFramePr>
        <p:xfrm>
          <a:off x="892630" y="2569027"/>
          <a:ext cx="3174996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636">
                  <a:extLst>
                    <a:ext uri="{9D8B030D-6E8A-4147-A177-3AD203B41FA5}">
                      <a16:colId xmlns:a16="http://schemas.microsoft.com/office/drawing/2014/main" val="1215966320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524625792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3812217423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4281278093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1449231295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1656426955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4232975660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4278635201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2289771752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122936890"/>
                    </a:ext>
                  </a:extLst>
                </a:gridCol>
                <a:gridCol w="288636">
                  <a:extLst>
                    <a:ext uri="{9D8B030D-6E8A-4147-A177-3AD203B41FA5}">
                      <a16:colId xmlns:a16="http://schemas.microsoft.com/office/drawing/2014/main" val="29916951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1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8886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2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6732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31C933-C5DC-400C-B781-EC68F6861DF3}"/>
                  </a:ext>
                </a:extLst>
              </p14:cNvPr>
              <p14:cNvContentPartPr/>
              <p14:nvPr/>
            </p14:nvContentPartPr>
            <p14:xfrm>
              <a:off x="5117040" y="2238840"/>
              <a:ext cx="6273360" cy="346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31C933-C5DC-400C-B781-EC68F6861D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7680" y="2229480"/>
                <a:ext cx="6292080" cy="34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99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EC4DA-2241-45C2-BBC6-72380F78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Splines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4E914C1-6984-48ED-B9B5-0A7AFD63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047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Misal </a:t>
                </a:r>
                <a:r>
                  <a:rPr lang="en-US" dirty="0" err="1"/>
                  <a:t>diberikan</a:t>
                </a:r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definisikan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polynomial orde-3 yang </a:t>
                </a:r>
                <a:r>
                  <a:rPr lang="en-ID" dirty="0" err="1"/>
                  <a:t>menginterpolasi</a:t>
                </a:r>
                <a:r>
                  <a:rPr lang="en-ID" dirty="0"/>
                  <a:t> data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ketentuan</a:t>
                </a:r>
                <a:r>
                  <a:rPr lang="en-ID" dirty="0"/>
                  <a:t> </a:t>
                </a:r>
                <a:r>
                  <a:rPr lang="en-ID" dirty="0" err="1"/>
                  <a:t>sbb</a:t>
                </a:r>
                <a:r>
                  <a:rPr lang="en-ID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menginterpolasi</a:t>
                </a:r>
                <a:r>
                  <a:rPr lang="en-ID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ada</a:t>
                </a:r>
                <a:r>
                  <a:rPr lang="en-ID" dirty="0"/>
                  <a:t> ( n+1 points)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kontinyu</a:t>
                </a:r>
                <a:r>
                  <a:rPr lang="en-ID" dirty="0"/>
                  <a:t> pada </a:t>
                </a:r>
                <a:r>
                  <a:rPr lang="en-ID" dirty="0" err="1"/>
                  <a:t>titik</a:t>
                </a:r>
                <a:r>
                  <a:rPr lang="en-ID" dirty="0"/>
                  <a:t> interior: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- (n-1)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kontinyu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- (n-1)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</a:t>
                </a:r>
                <a:r>
                  <a:rPr lang="en-ID" dirty="0" err="1"/>
                  <a:t>urunan</a:t>
                </a:r>
                <a:r>
                  <a:rPr lang="en-ID" dirty="0"/>
                  <a:t> </a:t>
                </a:r>
                <a:r>
                  <a:rPr lang="en-ID" dirty="0" err="1"/>
                  <a:t>kedua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kontinyu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- (n-1)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total </a:t>
                </a:r>
                <a:r>
                  <a:rPr lang="en-US" dirty="0" err="1"/>
                  <a:t>terdapat</a:t>
                </a:r>
                <a:r>
                  <a:rPr lang="en-US" dirty="0"/>
                  <a:t> 4n – 2 data. </a:t>
                </a:r>
              </a:p>
              <a:p>
                <a:r>
                  <a:rPr lang="en-US" dirty="0" err="1"/>
                  <a:t>Sementara</a:t>
                </a:r>
                <a:r>
                  <a:rPr lang="en-US" dirty="0"/>
                  <a:t> masing2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memiliki</a:t>
                </a:r>
                <a:r>
                  <a:rPr lang="en-ID" dirty="0"/>
                  <a:t> 4 parameter;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perlu</a:t>
                </a:r>
                <a:r>
                  <a:rPr lang="en-ID" dirty="0"/>
                  <a:t> 4n data</a:t>
                </a:r>
              </a:p>
              <a:p>
                <a:pPr lvl="1"/>
                <a:r>
                  <a:rPr lang="en-US" dirty="0" err="1"/>
                  <a:t>diperlukan</a:t>
                </a:r>
                <a:r>
                  <a:rPr lang="en-US" dirty="0"/>
                  <a:t> 2 data </a:t>
                </a:r>
                <a:r>
                  <a:rPr lang="en-US" dirty="0" err="1"/>
                  <a:t>tambahan</a:t>
                </a:r>
                <a:r>
                  <a:rPr lang="en-US" dirty="0"/>
                  <a:t>. </a:t>
                </a:r>
              </a:p>
              <a:p>
                <a:pPr lvl="2"/>
                <a:r>
                  <a:rPr lang="en-US" dirty="0"/>
                  <a:t>Natural splines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=0</a:t>
                </a:r>
              </a:p>
              <a:p>
                <a:pPr lvl="2"/>
                <a:r>
                  <a:rPr lang="en-US" dirty="0"/>
                  <a:t>Parabolic runout: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4E914C1-6984-48ED-B9B5-0A7AFD63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047"/>
                <a:ext cx="10515600" cy="4351338"/>
              </a:xfrm>
              <a:blipFill>
                <a:blip r:embed="rId2"/>
                <a:stretch>
                  <a:fillRect l="-928" t="-2801" b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85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0AF04F-9F7E-46AB-A858-EB8A81C8E4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Contoh: Natural cubic splines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ID" dirty="0"/>
                  <a:t> di x=0,1,4</a:t>
                </a:r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0AF04F-9F7E-46AB-A858-EB8A81C8E4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C371-1F2C-4612-94DE-9C9C244A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F76493-6642-42C8-9F7D-D06B9F4434F7}"/>
                  </a:ext>
                </a:extLst>
              </p14:cNvPr>
              <p14:cNvContentPartPr/>
              <p14:nvPr/>
            </p14:nvContentPartPr>
            <p14:xfrm>
              <a:off x="556920" y="1398600"/>
              <a:ext cx="11296080" cy="476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F76493-6642-42C8-9F7D-D06B9F443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560" y="1389240"/>
                <a:ext cx="11314800" cy="47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3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58B17-222A-4E18-B1D2-116B2BB5FE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ID" sz="2400" dirty="0"/>
                </a:br>
                <a:endParaRPr lang="en-ID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858B17-222A-4E18-B1D2-116B2BB5F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0FA3-F5C9-4807-A78D-A959990E9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0FA3-F5C9-4807-A78D-A959990E9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693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347C8A-5E46-4E92-998C-162FFE54B6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Konstruksi</a:t>
                </a:r>
                <a:r>
                  <a:rPr lang="en-US" dirty="0"/>
                  <a:t> Cubic Splines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347C8A-5E46-4E92-998C-162FFE54B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38E7E-6F99-498F-8EE1-D9C82FBB6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cubic polynomial (order 3),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linear.</a:t>
                </a:r>
              </a:p>
              <a:p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ehingga</a:t>
                </a:r>
                <a:r>
                  <a:rPr lang="en-ID" dirty="0"/>
                  <a:t> dg integral </a:t>
                </a:r>
                <a:r>
                  <a:rPr lang="en-ID" dirty="0" err="1"/>
                  <a:t>didapat</a:t>
                </a:r>
                <a:endParaRPr lang="en-ID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diperoleh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38E7E-6F99-498F-8EE1-D9C82FBB6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5F2300-A846-4CD1-9D69-6F5C8E53778F}"/>
                  </a:ext>
                </a:extLst>
              </p14:cNvPr>
              <p14:cNvContentPartPr/>
              <p14:nvPr/>
            </p14:nvContentPartPr>
            <p14:xfrm>
              <a:off x="1961880" y="6532886"/>
              <a:ext cx="30960" cy="169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5F2300-A846-4CD1-9D69-6F5C8E537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3880" y="6515246"/>
                <a:ext cx="66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66BF42-6D02-4086-BA39-00718BBA2CA9}"/>
                  </a:ext>
                </a:extLst>
              </p14:cNvPr>
              <p14:cNvContentPartPr/>
              <p14:nvPr/>
            </p14:nvContentPartPr>
            <p14:xfrm>
              <a:off x="2054760" y="6666806"/>
              <a:ext cx="30240" cy="3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66BF42-6D02-4086-BA39-00718BBA2C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7120" y="6648806"/>
                <a:ext cx="658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BBB929-5677-4979-86B9-E16A50B3B49E}"/>
                  </a:ext>
                </a:extLst>
              </p14:cNvPr>
              <p14:cNvContentPartPr/>
              <p14:nvPr/>
            </p14:nvContentPartPr>
            <p14:xfrm>
              <a:off x="1652280" y="6025646"/>
              <a:ext cx="139680" cy="50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BBB929-5677-4979-86B9-E16A50B3B4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4640" y="6007646"/>
                <a:ext cx="175320" cy="5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17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17FB80-82E5-4EA3-9B21-4E9304F345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Konstruksi</a:t>
                </a:r>
                <a:r>
                  <a:rPr lang="en-US" dirty="0"/>
                  <a:t> Cubic Splines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17FB80-82E5-4EA3-9B21-4E9304F34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DAAE3-474D-4F90-8C27-56F8DB624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Untuk </a:t>
                </a:r>
                <a:r>
                  <a:rPr lang="en-US" dirty="0" err="1"/>
                  <a:t>mencari</a:t>
                </a:r>
                <a:r>
                  <a:rPr lang="en-US" dirty="0"/>
                  <a:t> Ai dan Bi, </a:t>
                </a:r>
                <a:r>
                  <a:rPr lang="en-US" dirty="0" err="1"/>
                  <a:t>gunakan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interpolasi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endParaRPr lang="en-ID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en-ID" dirty="0"/>
                  <a:t> dan Bi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dihitung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endParaRPr lang="en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DAAE3-474D-4F90-8C27-56F8DB624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26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C62E-51AD-4902-BD92-213DE50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endParaRPr lang="en-ID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714F1-250F-4C27-8B9A-1BA9E7095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Dari </a:t>
                </a:r>
                <a:r>
                  <a:rPr lang="en-US" dirty="0" err="1"/>
                  <a:t>syarat</a:t>
                </a:r>
                <a:r>
                  <a:rPr lang="en-US" dirty="0"/>
                  <a:t> </a:t>
                </a:r>
                <a:r>
                  <a:rPr lang="en-US" dirty="0" err="1"/>
                  <a:t>kontinyuitas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diperoleh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linear. </a:t>
                </a:r>
              </a:p>
              <a:p>
                <a:r>
                  <a:rPr lang="en-US" dirty="0" err="1"/>
                  <a:t>Untuk</a:t>
                </a:r>
                <a:r>
                  <a:rPr lang="en-US" dirty="0"/>
                  <a:t> natural splines,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linear di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diselesaikan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mudah</a:t>
                </a:r>
                <a:r>
                  <a:rPr lang="en-ID" dirty="0"/>
                  <a:t> (tridiagonal system).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714F1-250F-4C27-8B9A-1BA9E7095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E639E1-130F-4CAF-9A47-7598EAA0AC2A}"/>
                  </a:ext>
                </a:extLst>
              </p14:cNvPr>
              <p14:cNvContentPartPr/>
              <p14:nvPr/>
            </p14:nvContentPartPr>
            <p14:xfrm>
              <a:off x="4689360" y="1563480"/>
              <a:ext cx="2255040" cy="26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E639E1-130F-4CAF-9A47-7598EAA0A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000" y="1554120"/>
                <a:ext cx="22737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B56FDA-637F-413C-890B-BFB7F52E5357}"/>
                  </a:ext>
                </a:extLst>
              </p14:cNvPr>
              <p14:cNvContentPartPr/>
              <p14:nvPr/>
            </p14:nvContentPartPr>
            <p14:xfrm>
              <a:off x="8006280" y="5047166"/>
              <a:ext cx="244440" cy="1658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B56FDA-637F-413C-890B-BFB7F52E53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8280" y="5029526"/>
                <a:ext cx="280080" cy="16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310B62-787C-4D0A-8BA8-8F4A028222E9}"/>
                  </a:ext>
                </a:extLst>
              </p14:cNvPr>
              <p14:cNvContentPartPr/>
              <p14:nvPr/>
            </p14:nvContentPartPr>
            <p14:xfrm>
              <a:off x="8454120" y="5812526"/>
              <a:ext cx="281880" cy="141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310B62-787C-4D0A-8BA8-8F4A028222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6120" y="5794841"/>
                <a:ext cx="317520" cy="176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688DFE3-030D-4E57-A53F-EE41475892B8}"/>
                  </a:ext>
                </a:extLst>
              </p14:cNvPr>
              <p14:cNvContentPartPr/>
              <p14:nvPr/>
            </p14:nvContentPartPr>
            <p14:xfrm>
              <a:off x="8901960" y="5047166"/>
              <a:ext cx="149040" cy="163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688DFE3-030D-4E57-A53F-EE41475892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84320" y="5029166"/>
                <a:ext cx="184680" cy="16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41552E-E2A0-409B-AAFB-9A69C1B449A1}"/>
                  </a:ext>
                </a:extLst>
              </p14:cNvPr>
              <p14:cNvContentPartPr/>
              <p14:nvPr/>
            </p14:nvContentPartPr>
            <p14:xfrm>
              <a:off x="10524480" y="5023046"/>
              <a:ext cx="389520" cy="1647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41552E-E2A0-409B-AAFB-9A69C1B449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06480" y="5005046"/>
                <a:ext cx="425160" cy="16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76892B-5AA9-4B1C-B4F5-45C9A64AC839}"/>
                  </a:ext>
                </a:extLst>
              </p14:cNvPr>
              <p14:cNvContentPartPr/>
              <p14:nvPr/>
            </p14:nvContentPartPr>
            <p14:xfrm>
              <a:off x="568680" y="2337806"/>
              <a:ext cx="598680" cy="27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76892B-5AA9-4B1C-B4F5-45C9A64AC8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1029" y="2320166"/>
                <a:ext cx="634341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D3043E0-EA25-494B-A5DB-1F73DDCFBC37}"/>
                  </a:ext>
                </a:extLst>
              </p14:cNvPr>
              <p14:cNvContentPartPr/>
              <p14:nvPr/>
            </p14:nvContentPartPr>
            <p14:xfrm>
              <a:off x="4356600" y="4915406"/>
              <a:ext cx="3448800" cy="1872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D3043E0-EA25-494B-A5DB-1F73DDCFBC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8602" y="4897766"/>
                <a:ext cx="3484436" cy="19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CE2B3B-74F4-452A-BA0A-3640200674ED}"/>
                  </a:ext>
                </a:extLst>
              </p14:cNvPr>
              <p14:cNvContentPartPr/>
              <p14:nvPr/>
            </p14:nvContentPartPr>
            <p14:xfrm>
              <a:off x="3887160" y="5713526"/>
              <a:ext cx="356760" cy="234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CE2B3B-74F4-452A-BA0A-3640200674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69160" y="5695526"/>
                <a:ext cx="392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0BCA188-2AC2-4A70-A12B-44626A6289CD}"/>
                  </a:ext>
                </a:extLst>
              </p14:cNvPr>
              <p14:cNvContentPartPr/>
              <p14:nvPr/>
            </p14:nvContentPartPr>
            <p14:xfrm>
              <a:off x="880800" y="5371166"/>
              <a:ext cx="2587320" cy="1308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0BCA188-2AC2-4A70-A12B-44626A6289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2800" y="5353166"/>
                <a:ext cx="2622960" cy="13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801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5E8384-FD91-4DB0-8974-DDCFED4377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Contoh: Natural cubic splines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ID" dirty="0"/>
                  <a:t> di x=0,1,4,9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5E8384-FD91-4DB0-8974-DDCFED437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9FB7-31BE-4989-AAE5-1E0FE05F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k0=k3=0; </a:t>
            </a:r>
          </a:p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1384B1-22C9-4908-8BC9-88A9CA22E34E}"/>
                  </a:ext>
                </a:extLst>
              </p14:cNvPr>
              <p14:cNvContentPartPr/>
              <p14:nvPr/>
            </p14:nvContentPartPr>
            <p14:xfrm>
              <a:off x="8937600" y="361406"/>
              <a:ext cx="36720" cy="25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1384B1-22C9-4908-8BC9-88A9CA22E3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9600" y="343766"/>
                <a:ext cx="72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B854EB-7A5B-4D72-8B33-AB7A84E6CF79}"/>
                  </a:ext>
                </a:extLst>
              </p14:cNvPr>
              <p14:cNvContentPartPr/>
              <p14:nvPr/>
            </p14:nvContentPartPr>
            <p14:xfrm>
              <a:off x="8916000" y="241526"/>
              <a:ext cx="25920" cy="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B854EB-7A5B-4D72-8B33-AB7A84E6CF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98000" y="223526"/>
                <a:ext cx="61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7EC304-75B9-4F42-BA66-60B997EF5CFD}"/>
                  </a:ext>
                </a:extLst>
              </p14:cNvPr>
              <p14:cNvContentPartPr/>
              <p14:nvPr/>
            </p14:nvContentPartPr>
            <p14:xfrm>
              <a:off x="9530520" y="388766"/>
              <a:ext cx="100080" cy="144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7EC304-75B9-4F42-BA66-60B997EF5C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2880" y="370766"/>
                <a:ext cx="135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ED7DC2-1E2E-460C-B3E7-C2EB769D69C2}"/>
                  </a:ext>
                </a:extLst>
              </p14:cNvPr>
              <p14:cNvContentPartPr/>
              <p14:nvPr/>
            </p14:nvContentPartPr>
            <p14:xfrm>
              <a:off x="10013640" y="375806"/>
              <a:ext cx="45720" cy="170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ED7DC2-1E2E-460C-B3E7-C2EB769D69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96000" y="358166"/>
                <a:ext cx="81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EE44BB-3DC6-46B8-B4E2-19FF30CCC2F0}"/>
                  </a:ext>
                </a:extLst>
              </p14:cNvPr>
              <p14:cNvContentPartPr/>
              <p14:nvPr/>
            </p14:nvContentPartPr>
            <p14:xfrm>
              <a:off x="10339440" y="333326"/>
              <a:ext cx="214920" cy="20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EE44BB-3DC6-46B8-B4E2-19FF30CCC2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21800" y="315686"/>
                <a:ext cx="250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F9FA45-E488-4906-9D5B-77A50F2BE7FB}"/>
                  </a:ext>
                </a:extLst>
              </p14:cNvPr>
              <p14:cNvContentPartPr/>
              <p14:nvPr/>
            </p14:nvContentPartPr>
            <p14:xfrm>
              <a:off x="10655520" y="318206"/>
              <a:ext cx="248040" cy="270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F9FA45-E488-4906-9D5B-77A50F2BE7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37880" y="300206"/>
                <a:ext cx="2836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1BA448-1C43-447D-A0AB-93399DA3D055}"/>
                  </a:ext>
                </a:extLst>
              </p14:cNvPr>
              <p14:cNvContentPartPr/>
              <p14:nvPr/>
            </p14:nvContentPartPr>
            <p14:xfrm>
              <a:off x="9191760" y="480566"/>
              <a:ext cx="224280" cy="14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1BA448-1C43-447D-A0AB-93399DA3D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74120" y="462566"/>
                <a:ext cx="259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A3F051-6490-4CBB-A2FA-F2B524246F3E}"/>
                  </a:ext>
                </a:extLst>
              </p14:cNvPr>
              <p14:cNvContentPartPr/>
              <p14:nvPr/>
            </p14:nvContentPartPr>
            <p14:xfrm>
              <a:off x="9542760" y="1406846"/>
              <a:ext cx="206640" cy="198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A3F051-6490-4CBB-A2FA-F2B524246F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24760" y="1388846"/>
                <a:ext cx="24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D6D4D5-44CB-477C-BE8A-C70AE420777E}"/>
                  </a:ext>
                </a:extLst>
              </p14:cNvPr>
              <p14:cNvContentPartPr/>
              <p14:nvPr/>
            </p14:nvContentPartPr>
            <p14:xfrm>
              <a:off x="9867480" y="1551566"/>
              <a:ext cx="11160" cy="82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D6D4D5-44CB-477C-BE8A-C70AE42077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49840" y="1533566"/>
                <a:ext cx="46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23B106-CC6C-4285-AE7D-B0A2C28042FB}"/>
                  </a:ext>
                </a:extLst>
              </p14:cNvPr>
              <p14:cNvContentPartPr/>
              <p14:nvPr/>
            </p14:nvContentPartPr>
            <p14:xfrm>
              <a:off x="10265280" y="1508726"/>
              <a:ext cx="83880" cy="96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23B106-CC6C-4285-AE7D-B0A2C28042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47640" y="1490726"/>
                <a:ext cx="119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2BE1EAE-ABFE-4FFC-8858-729EA5AB741E}"/>
                  </a:ext>
                </a:extLst>
              </p14:cNvPr>
              <p14:cNvContentPartPr/>
              <p14:nvPr/>
            </p14:nvContentPartPr>
            <p14:xfrm>
              <a:off x="10469400" y="1443206"/>
              <a:ext cx="275400" cy="216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2BE1EAE-ABFE-4FFC-8858-729EA5AB74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51760" y="1425206"/>
                <a:ext cx="311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A85BB9-89FC-4E45-A7B4-2F46BAA739E9}"/>
                  </a:ext>
                </a:extLst>
              </p14:cNvPr>
              <p14:cNvContentPartPr/>
              <p14:nvPr/>
            </p14:nvContentPartPr>
            <p14:xfrm>
              <a:off x="10042800" y="1420526"/>
              <a:ext cx="71280" cy="17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A85BB9-89FC-4E45-A7B4-2F46BAA739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4800" y="1402526"/>
                <a:ext cx="1069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A1F91DC-DC4A-41B5-94FC-58D9341CD338}"/>
                  </a:ext>
                </a:extLst>
              </p14:cNvPr>
              <p14:cNvContentPartPr/>
              <p14:nvPr/>
            </p14:nvContentPartPr>
            <p14:xfrm>
              <a:off x="8985480" y="1349606"/>
              <a:ext cx="448560" cy="350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A1F91DC-DC4A-41B5-94FC-58D9341CD3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67840" y="1331966"/>
                <a:ext cx="484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BE2F17-D7EB-43C4-B9BB-7EA19CD04291}"/>
                  </a:ext>
                </a:extLst>
              </p14:cNvPr>
              <p14:cNvContentPartPr/>
              <p14:nvPr/>
            </p14:nvContentPartPr>
            <p14:xfrm>
              <a:off x="10853160" y="1394606"/>
              <a:ext cx="123840" cy="235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BE2F17-D7EB-43C4-B9BB-7EA19CD0429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35160" y="1376966"/>
                <a:ext cx="1594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A9B417-66A6-443B-B3D5-F63E42EF3613}"/>
                  </a:ext>
                </a:extLst>
              </p14:cNvPr>
              <p14:cNvContentPartPr/>
              <p14:nvPr/>
            </p14:nvContentPartPr>
            <p14:xfrm>
              <a:off x="2498640" y="2532566"/>
              <a:ext cx="1089360" cy="1215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A9B417-66A6-443B-B3D5-F63E42EF36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80640" y="2514566"/>
                <a:ext cx="1125000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F9EA72-1D09-4179-8E5F-C78FB1727582}"/>
                  </a:ext>
                </a:extLst>
              </p14:cNvPr>
              <p14:cNvContentPartPr/>
              <p14:nvPr/>
            </p14:nvContentPartPr>
            <p14:xfrm>
              <a:off x="682440" y="2593766"/>
              <a:ext cx="619560" cy="1199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F9EA72-1D09-4179-8E5F-C78FB17275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4430" y="2576126"/>
                <a:ext cx="655221" cy="12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5AF7244-9FF3-4E41-94C1-B5B3FE513F7B}"/>
                  </a:ext>
                </a:extLst>
              </p14:cNvPr>
              <p14:cNvContentPartPr/>
              <p14:nvPr/>
            </p14:nvContentPartPr>
            <p14:xfrm>
              <a:off x="1669920" y="2573606"/>
              <a:ext cx="653040" cy="1200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5AF7244-9FF3-4E41-94C1-B5B3FE513F7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52280" y="2555606"/>
                <a:ext cx="688680" cy="12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8E96D99-3C2C-4FDE-AC0D-31B502EE29D6}"/>
                  </a:ext>
                </a:extLst>
              </p14:cNvPr>
              <p14:cNvContentPartPr/>
              <p14:nvPr/>
            </p14:nvContentPartPr>
            <p14:xfrm>
              <a:off x="4869240" y="2705726"/>
              <a:ext cx="198360" cy="29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8E96D99-3C2C-4FDE-AC0D-31B502EE29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51240" y="2687726"/>
                <a:ext cx="234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3606B2C-C9C6-4067-AF80-DE1BBA4F7129}"/>
                  </a:ext>
                </a:extLst>
              </p14:cNvPr>
              <p14:cNvContentPartPr/>
              <p14:nvPr/>
            </p14:nvContentPartPr>
            <p14:xfrm>
              <a:off x="5245800" y="2645246"/>
              <a:ext cx="396720" cy="43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3606B2C-C9C6-4067-AF80-DE1BBA4F712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28160" y="2627606"/>
                <a:ext cx="432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59ABB42-6F2D-4B81-84DC-4FC5FFA81075}"/>
                  </a:ext>
                </a:extLst>
              </p14:cNvPr>
              <p14:cNvContentPartPr/>
              <p14:nvPr/>
            </p14:nvContentPartPr>
            <p14:xfrm>
              <a:off x="5231760" y="2435366"/>
              <a:ext cx="255600" cy="128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59ABB42-6F2D-4B81-84DC-4FC5FFA8107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13735" y="2417366"/>
                <a:ext cx="29129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A9E86E8-A1BB-4E43-B925-3BCCB82CB5F6}"/>
                  </a:ext>
                </a:extLst>
              </p14:cNvPr>
              <p14:cNvContentPartPr/>
              <p14:nvPr/>
            </p14:nvContentPartPr>
            <p14:xfrm>
              <a:off x="5329320" y="2798246"/>
              <a:ext cx="293040" cy="199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A9E86E8-A1BB-4E43-B925-3BCCB82CB5F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11342" y="2780606"/>
                <a:ext cx="328636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4019EFA-8CF1-47BD-8ED4-42A8A78F8092}"/>
                  </a:ext>
                </a:extLst>
              </p14:cNvPr>
              <p14:cNvContentPartPr/>
              <p14:nvPr/>
            </p14:nvContentPartPr>
            <p14:xfrm>
              <a:off x="4965000" y="3353726"/>
              <a:ext cx="181800" cy="27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4019EFA-8CF1-47BD-8ED4-42A8A78F809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47360" y="3336086"/>
                <a:ext cx="217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B7AF0FA-A8B6-4DC2-A95C-AAD8E65F7E05}"/>
                  </a:ext>
                </a:extLst>
              </p14:cNvPr>
              <p14:cNvContentPartPr/>
              <p14:nvPr/>
            </p14:nvContentPartPr>
            <p14:xfrm>
              <a:off x="3716520" y="2413046"/>
              <a:ext cx="1006920" cy="1344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B7AF0FA-A8B6-4DC2-A95C-AAD8E65F7E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98880" y="2395406"/>
                <a:ext cx="1042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8714AE-EC50-4AA1-B1AB-F5C2D119D639}"/>
                  </a:ext>
                </a:extLst>
              </p14:cNvPr>
              <p14:cNvContentPartPr/>
              <p14:nvPr/>
            </p14:nvContentPartPr>
            <p14:xfrm>
              <a:off x="5314200" y="3131966"/>
              <a:ext cx="290880" cy="2541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8714AE-EC50-4AA1-B1AB-F5C2D119D63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96538" y="3113991"/>
                <a:ext cx="326564" cy="289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C472FC1-89FC-47B7-93BE-585A81B7D912}"/>
                  </a:ext>
                </a:extLst>
              </p14:cNvPr>
              <p14:cNvContentPartPr/>
              <p14:nvPr/>
            </p14:nvContentPartPr>
            <p14:xfrm>
              <a:off x="5390160" y="3500606"/>
              <a:ext cx="227520" cy="186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C472FC1-89FC-47B7-93BE-585A81B7D91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72160" y="3482606"/>
                <a:ext cx="263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CF7A19E-C83C-49C0-B95B-792414EE2CEC}"/>
                  </a:ext>
                </a:extLst>
              </p14:cNvPr>
              <p14:cNvContentPartPr/>
              <p14:nvPr/>
            </p14:nvContentPartPr>
            <p14:xfrm>
              <a:off x="6186120" y="2860166"/>
              <a:ext cx="125640" cy="19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CF7A19E-C83C-49C0-B95B-792414EE2CE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68120" y="2842526"/>
                <a:ext cx="1612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70D8F59-67D7-436A-9B57-7BF4C6AB5E9A}"/>
                  </a:ext>
                </a:extLst>
              </p14:cNvPr>
              <p14:cNvContentPartPr/>
              <p14:nvPr/>
            </p14:nvContentPartPr>
            <p14:xfrm>
              <a:off x="6182160" y="2971046"/>
              <a:ext cx="114120" cy="21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70D8F59-67D7-436A-9B57-7BF4C6AB5E9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64160" y="2953046"/>
                <a:ext cx="149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EF62612-0B4A-4A89-8041-F284E572F888}"/>
                  </a:ext>
                </a:extLst>
              </p14:cNvPr>
              <p14:cNvContentPartPr/>
              <p14:nvPr/>
            </p14:nvContentPartPr>
            <p14:xfrm>
              <a:off x="5769960" y="2486486"/>
              <a:ext cx="151200" cy="1128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EF62612-0B4A-4A89-8041-F284E572F88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752003" y="2468840"/>
                <a:ext cx="186755" cy="116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36020D8-3BDA-48FE-93E0-4619A77AEA85}"/>
                  </a:ext>
                </a:extLst>
              </p14:cNvPr>
              <p14:cNvContentPartPr/>
              <p14:nvPr/>
            </p14:nvContentPartPr>
            <p14:xfrm>
              <a:off x="6635760" y="2129726"/>
              <a:ext cx="1077120" cy="1523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36020D8-3BDA-48FE-93E0-4619A77AEA8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18120" y="2112086"/>
                <a:ext cx="1112760" cy="15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E19FED3-9605-4C4B-B14E-9277CC7C8E35}"/>
                  </a:ext>
                </a:extLst>
              </p14:cNvPr>
              <p14:cNvContentPartPr/>
              <p14:nvPr/>
            </p14:nvContentPartPr>
            <p14:xfrm>
              <a:off x="8320200" y="2980406"/>
              <a:ext cx="396000" cy="1537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E19FED3-9605-4C4B-B14E-9277CC7C8E3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302200" y="2962766"/>
                <a:ext cx="431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2F9ED27-E139-496C-A1FB-CFB509404206}"/>
                  </a:ext>
                </a:extLst>
              </p14:cNvPr>
              <p14:cNvContentPartPr/>
              <p14:nvPr/>
            </p14:nvContentPartPr>
            <p14:xfrm>
              <a:off x="8967480" y="2481806"/>
              <a:ext cx="397080" cy="541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2F9ED27-E139-496C-A1FB-CFB50940420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49496" y="2464154"/>
                <a:ext cx="432688" cy="577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C339D02-A4A0-4256-B1DA-26F6A6618CCF}"/>
                  </a:ext>
                </a:extLst>
              </p14:cNvPr>
              <p14:cNvContentPartPr/>
              <p14:nvPr/>
            </p14:nvContentPartPr>
            <p14:xfrm>
              <a:off x="9780360" y="3324206"/>
              <a:ext cx="321120" cy="88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C339D02-A4A0-4256-B1DA-26F6A6618CC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762360" y="3306566"/>
                <a:ext cx="3567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2BD53D3-52F4-42A7-A0F6-9018C01DE837}"/>
                  </a:ext>
                </a:extLst>
              </p14:cNvPr>
              <p14:cNvContentPartPr/>
              <p14:nvPr/>
            </p14:nvContentPartPr>
            <p14:xfrm>
              <a:off x="8981520" y="3124406"/>
              <a:ext cx="500040" cy="446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2BD53D3-52F4-42A7-A0F6-9018C01DE83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963880" y="3106421"/>
                <a:ext cx="535680" cy="48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EEA0A3F-0522-419F-8670-3EBA71C44A87}"/>
                  </a:ext>
                </a:extLst>
              </p14:cNvPr>
              <p14:cNvContentPartPr/>
              <p14:nvPr/>
            </p14:nvContentPartPr>
            <p14:xfrm>
              <a:off x="10443840" y="2675126"/>
              <a:ext cx="26640" cy="101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EEA0A3F-0522-419F-8670-3EBA71C44A8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26200" y="2657126"/>
                <a:ext cx="62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46010C3-4F6E-43E2-A235-21AAEF8756B8}"/>
                  </a:ext>
                </a:extLst>
              </p14:cNvPr>
              <p14:cNvContentPartPr/>
              <p14:nvPr/>
            </p14:nvContentPartPr>
            <p14:xfrm>
              <a:off x="11118840" y="2416286"/>
              <a:ext cx="259560" cy="478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46010C3-4F6E-43E2-A235-21AAEF8756B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01200" y="2398646"/>
                <a:ext cx="2952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0C319DB-849B-4974-A200-34343008B7B1}"/>
                  </a:ext>
                </a:extLst>
              </p14:cNvPr>
              <p14:cNvContentPartPr/>
              <p14:nvPr/>
            </p14:nvContentPartPr>
            <p14:xfrm>
              <a:off x="10572360" y="2437886"/>
              <a:ext cx="390240" cy="360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0C319DB-849B-4974-A200-34343008B7B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54704" y="2420246"/>
                <a:ext cx="425913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FDE6BBE-CCBC-4324-A393-589E5AFBDBAA}"/>
                  </a:ext>
                </a:extLst>
              </p14:cNvPr>
              <p14:cNvContentPartPr/>
              <p14:nvPr/>
            </p14:nvContentPartPr>
            <p14:xfrm>
              <a:off x="9585240" y="2426366"/>
              <a:ext cx="711720" cy="365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FDE6BBE-CCBC-4324-A393-589E5AFBDB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567240" y="2408366"/>
                <a:ext cx="7473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8D36796-6F17-4F30-8534-F6258BED5860}"/>
                  </a:ext>
                </a:extLst>
              </p14:cNvPr>
              <p14:cNvContentPartPr/>
              <p14:nvPr/>
            </p14:nvContentPartPr>
            <p14:xfrm>
              <a:off x="10277520" y="3205046"/>
              <a:ext cx="262800" cy="340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8D36796-6F17-4F30-8534-F6258BED586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259520" y="3187046"/>
                <a:ext cx="298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ED81E0D-515B-4859-BDA8-FC0959C84838}"/>
                  </a:ext>
                </a:extLst>
              </p14:cNvPr>
              <p14:cNvContentPartPr/>
              <p14:nvPr/>
            </p14:nvContentPartPr>
            <p14:xfrm>
              <a:off x="10690800" y="3433286"/>
              <a:ext cx="5760" cy="8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ED81E0D-515B-4859-BDA8-FC0959C8483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672800" y="3415286"/>
                <a:ext cx="41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7DA8F0C-5D30-4D85-9352-47D568C9F5CE}"/>
                  </a:ext>
                </a:extLst>
              </p14:cNvPr>
              <p14:cNvContentPartPr/>
              <p14:nvPr/>
            </p14:nvContentPartPr>
            <p14:xfrm>
              <a:off x="10891680" y="3185966"/>
              <a:ext cx="153360" cy="2379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7DA8F0C-5D30-4D85-9352-47D568C9F5C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873680" y="3167966"/>
                <a:ext cx="1890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797E1F9-F029-40AE-B38C-C64AB1579FA5}"/>
                  </a:ext>
                </a:extLst>
              </p14:cNvPr>
              <p14:cNvContentPartPr/>
              <p14:nvPr/>
            </p14:nvContentPartPr>
            <p14:xfrm>
              <a:off x="11151960" y="3183446"/>
              <a:ext cx="405000" cy="3787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797E1F9-F029-40AE-B38C-C64AB1579FA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133960" y="3165446"/>
                <a:ext cx="4406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30E36C2-76F3-4ADE-A250-64D159D7191F}"/>
                  </a:ext>
                </a:extLst>
              </p14:cNvPr>
              <p14:cNvContentPartPr/>
              <p14:nvPr/>
            </p14:nvContentPartPr>
            <p14:xfrm>
              <a:off x="11687640" y="2485766"/>
              <a:ext cx="24120" cy="90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30E36C2-76F3-4ADE-A250-64D159D7191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670000" y="2468126"/>
                <a:ext cx="59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B0C634D-4E7E-4A01-845E-24FE72C78EA9}"/>
                  </a:ext>
                </a:extLst>
              </p14:cNvPr>
              <p14:cNvContentPartPr/>
              <p14:nvPr/>
            </p14:nvContentPartPr>
            <p14:xfrm>
              <a:off x="1044240" y="4653326"/>
              <a:ext cx="276120" cy="136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B0C634D-4E7E-4A01-845E-24FE72C78EA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26623" y="4635373"/>
                <a:ext cx="311714" cy="171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42D5FCF-0908-4C09-B802-CDC3266C9698}"/>
                  </a:ext>
                </a:extLst>
              </p14:cNvPr>
              <p14:cNvContentPartPr/>
              <p14:nvPr/>
            </p14:nvContentPartPr>
            <p14:xfrm>
              <a:off x="366720" y="4464326"/>
              <a:ext cx="537840" cy="520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42D5FCF-0908-4C09-B802-CDC3266C969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9080" y="4446686"/>
                <a:ext cx="5734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58AEF11-E6BB-42AE-BF01-F51529FD098B}"/>
                  </a:ext>
                </a:extLst>
              </p14:cNvPr>
              <p14:cNvContentPartPr/>
              <p14:nvPr/>
            </p14:nvContentPartPr>
            <p14:xfrm>
              <a:off x="8620440" y="4776806"/>
              <a:ext cx="437040" cy="282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58AEF11-E6BB-42AE-BF01-F51529FD098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602440" y="4759166"/>
                <a:ext cx="472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3119219-B473-47DD-A8CE-04AA37C89B92}"/>
                  </a:ext>
                </a:extLst>
              </p14:cNvPr>
              <p14:cNvContentPartPr/>
              <p14:nvPr/>
            </p14:nvContentPartPr>
            <p14:xfrm>
              <a:off x="7765800" y="4473686"/>
              <a:ext cx="605160" cy="759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3119219-B473-47DD-A8CE-04AA37C89B9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47800" y="4455695"/>
                <a:ext cx="640800" cy="795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ED9E109-3F6A-469A-84AB-A55F81F0A3F8}"/>
                  </a:ext>
                </a:extLst>
              </p14:cNvPr>
              <p14:cNvContentPartPr/>
              <p14:nvPr/>
            </p14:nvContentPartPr>
            <p14:xfrm>
              <a:off x="9339720" y="4398086"/>
              <a:ext cx="297720" cy="3837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ED9E109-3F6A-469A-84AB-A55F81F0A3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322080" y="4380446"/>
                <a:ext cx="3333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8CB14A4-9A3C-4DD5-B023-4DE8EC295307}"/>
                  </a:ext>
                </a:extLst>
              </p14:cNvPr>
              <p14:cNvContentPartPr/>
              <p14:nvPr/>
            </p14:nvContentPartPr>
            <p14:xfrm>
              <a:off x="9760200" y="4770326"/>
              <a:ext cx="42120" cy="284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8CB14A4-9A3C-4DD5-B023-4DE8EC29530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42200" y="4752326"/>
                <a:ext cx="777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44BB7EA-D84E-476F-9EA1-091856DECA38}"/>
                  </a:ext>
                </a:extLst>
              </p14:cNvPr>
              <p14:cNvContentPartPr/>
              <p14:nvPr/>
            </p14:nvContentPartPr>
            <p14:xfrm>
              <a:off x="1970160" y="3899486"/>
              <a:ext cx="4969080" cy="27968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44BB7EA-D84E-476F-9EA1-091856DECA3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952160" y="3881844"/>
                <a:ext cx="5004720" cy="2832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499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643D-6B86-45A2-BBE6-126C0F07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Code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Natural Splines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DAC5-BF21-4186-B5AC-84F32F7D92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function k = </a:t>
            </a:r>
            <a:r>
              <a:rPr lang="en-US" dirty="0" err="1"/>
              <a:t>Carik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n=length(x);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=2:n-1</a:t>
            </a:r>
          </a:p>
          <a:p>
            <a:pPr lvl="1"/>
            <a:r>
              <a:rPr lang="en-US" dirty="0"/>
              <a:t>a(i-1)=2*(x(i-1)-x(i+1));</a:t>
            </a:r>
          </a:p>
          <a:p>
            <a:pPr lvl="1"/>
            <a:r>
              <a:rPr lang="en-US" dirty="0"/>
              <a:t>b(i-1)=x(</a:t>
            </a:r>
            <a:r>
              <a:rPr lang="en-US" dirty="0" err="1"/>
              <a:t>i</a:t>
            </a:r>
            <a:r>
              <a:rPr lang="en-US" dirty="0"/>
              <a:t>)-x(i+1);</a:t>
            </a:r>
          </a:p>
          <a:p>
            <a:pPr lvl="1"/>
            <a:r>
              <a:rPr lang="en-US" dirty="0"/>
              <a:t>c(</a:t>
            </a:r>
            <a:r>
              <a:rPr lang="en-US" dirty="0" err="1"/>
              <a:t>i</a:t>
            </a:r>
            <a:r>
              <a:rPr lang="en-US" dirty="0"/>
              <a:t>)=b(i-1);</a:t>
            </a:r>
          </a:p>
          <a:p>
            <a:pPr lvl="1"/>
            <a:r>
              <a:rPr lang="en-US" dirty="0"/>
              <a:t>r(i-1)=6*((y(i-1)-y(</a:t>
            </a:r>
            <a:r>
              <a:rPr lang="en-US" dirty="0" err="1"/>
              <a:t>i</a:t>
            </a:r>
            <a:r>
              <a:rPr lang="en-US" dirty="0"/>
              <a:t>))/(x(i-1)-x(</a:t>
            </a:r>
            <a:r>
              <a:rPr lang="en-US" dirty="0" err="1"/>
              <a:t>i</a:t>
            </a:r>
            <a:r>
              <a:rPr lang="en-US" dirty="0"/>
              <a:t>)) – (y(</a:t>
            </a:r>
            <a:r>
              <a:rPr lang="en-US" dirty="0" err="1"/>
              <a:t>i</a:t>
            </a:r>
            <a:r>
              <a:rPr lang="en-US" dirty="0"/>
              <a:t>) – y(i+1))/(x(</a:t>
            </a:r>
            <a:r>
              <a:rPr lang="en-US" dirty="0" err="1"/>
              <a:t>i</a:t>
            </a:r>
            <a:r>
              <a:rPr lang="en-US" dirty="0"/>
              <a:t>) – x(i+1))); 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=2:n-1</a:t>
            </a:r>
          </a:p>
          <a:p>
            <a:pPr lvl="1"/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)=a(</a:t>
            </a:r>
            <a:r>
              <a:rPr lang="en-US" dirty="0" err="1"/>
              <a:t>i</a:t>
            </a:r>
            <a:r>
              <a:rPr lang="en-US" dirty="0"/>
              <a:t>)-c(</a:t>
            </a:r>
            <a:r>
              <a:rPr lang="en-US" dirty="0" err="1"/>
              <a:t>i</a:t>
            </a:r>
            <a:r>
              <a:rPr lang="en-US" dirty="0"/>
              <a:t>)*b(i-1)/a(i-1);</a:t>
            </a:r>
          </a:p>
          <a:p>
            <a:pPr lvl="1"/>
            <a:r>
              <a:rPr lang="en-US" dirty="0"/>
              <a:t>r(</a:t>
            </a:r>
            <a:r>
              <a:rPr lang="en-US" dirty="0" err="1"/>
              <a:t>i</a:t>
            </a:r>
            <a:r>
              <a:rPr lang="en-US" dirty="0"/>
              <a:t>)=r(</a:t>
            </a:r>
            <a:r>
              <a:rPr lang="en-US" dirty="0" err="1"/>
              <a:t>i</a:t>
            </a:r>
            <a:r>
              <a:rPr lang="en-US" dirty="0"/>
              <a:t>)-c(</a:t>
            </a:r>
            <a:r>
              <a:rPr lang="en-US" dirty="0" err="1"/>
              <a:t>i</a:t>
            </a:r>
            <a:r>
              <a:rPr lang="en-US" dirty="0"/>
              <a:t>)*r(i-1)/a(i-1);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k(n-1)=r(n-1)/a(n-1);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=n-2:-1:1</a:t>
            </a:r>
          </a:p>
          <a:p>
            <a:pPr lvl="1"/>
            <a:r>
              <a:rPr lang="en-US" dirty="0"/>
              <a:t>k(</a:t>
            </a:r>
            <a:r>
              <a:rPr lang="en-US" dirty="0" err="1"/>
              <a:t>i</a:t>
            </a:r>
            <a:r>
              <a:rPr lang="en-US" dirty="0"/>
              <a:t>)=(r(</a:t>
            </a:r>
            <a:r>
              <a:rPr lang="en-US" dirty="0" err="1"/>
              <a:t>i</a:t>
            </a:r>
            <a:r>
              <a:rPr lang="en-US" dirty="0"/>
              <a:t>) – b(i+1)*k(i+1))/a(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end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F919-05BA-4144-A263-33986B5059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function Si = </a:t>
            </a:r>
            <a:r>
              <a:rPr lang="en-US" dirty="0" err="1"/>
              <a:t>MySplines</a:t>
            </a:r>
            <a:r>
              <a:rPr lang="en-US" dirty="0"/>
              <a:t>(</a:t>
            </a:r>
            <a:r>
              <a:rPr lang="en-US" dirty="0" err="1"/>
              <a:t>x,y,k,t</a:t>
            </a:r>
            <a:r>
              <a:rPr lang="en-US" dirty="0"/>
              <a:t>)</a:t>
            </a:r>
          </a:p>
          <a:p>
            <a:r>
              <a:rPr lang="en-US" dirty="0"/>
              <a:t>n=length(x);</a:t>
            </a:r>
          </a:p>
          <a:p>
            <a:r>
              <a:rPr lang="en-US" dirty="0"/>
              <a:t>for j=1:n</a:t>
            </a:r>
          </a:p>
          <a:p>
            <a:pPr lvl="1"/>
            <a:r>
              <a:rPr lang="en-US" dirty="0"/>
              <a:t>if x(j)&lt;= t &amp;&amp; t&lt;x(j+1) 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=j; break;</a:t>
            </a:r>
          </a:p>
          <a:p>
            <a:pPr lvl="1"/>
            <a:r>
              <a:rPr lang="en-US" dirty="0"/>
              <a:t>elseif t=x(n)</a:t>
            </a:r>
          </a:p>
          <a:p>
            <a:pPr lvl="2"/>
            <a:r>
              <a:rPr lang="en-US" dirty="0"/>
              <a:t>j=n-1;</a:t>
            </a:r>
          </a:p>
          <a:p>
            <a:pPr lvl="1"/>
            <a:r>
              <a:rPr lang="en-US" dirty="0"/>
              <a:t>endif</a:t>
            </a:r>
          </a:p>
          <a:p>
            <a:r>
              <a:rPr lang="en-US"/>
              <a:t>endfor</a:t>
            </a:r>
            <a:endParaRPr lang="en-US" dirty="0"/>
          </a:p>
          <a:p>
            <a:r>
              <a:rPr lang="en-US" dirty="0"/>
              <a:t>Ai=</a:t>
            </a:r>
          </a:p>
          <a:p>
            <a:r>
              <a:rPr lang="en-US" dirty="0"/>
              <a:t>Bi=</a:t>
            </a:r>
          </a:p>
          <a:p>
            <a:r>
              <a:rPr lang="en-US" dirty="0"/>
              <a:t>Si=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025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CFED-F3DF-449F-8430-CBC09C2C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interpolasi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37B4-B878-4DF9-90A1-EF69CE7F0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Diberikan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dicari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memenuhi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– </a:t>
                </a:r>
                <a:r>
                  <a:rPr lang="en-ID" dirty="0" err="1"/>
                  <a:t>persyaratan</a:t>
                </a:r>
                <a:r>
                  <a:rPr lang="en-ID" dirty="0"/>
                  <a:t> in </a:t>
                </a:r>
                <a:r>
                  <a:rPr lang="en-ID" dirty="0" err="1"/>
                  <a:t>disebut</a:t>
                </a:r>
                <a:r>
                  <a:rPr lang="en-ID" dirty="0"/>
                  <a:t> </a:t>
                </a:r>
                <a:r>
                  <a:rPr lang="en-ID" dirty="0" err="1"/>
                  <a:t>syarat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. </a:t>
                </a:r>
              </a:p>
              <a:p>
                <a:r>
                  <a:rPr lang="en-US" dirty="0"/>
                  <a:t>D</a:t>
                </a:r>
                <a:r>
                  <a:rPr lang="en-ID" dirty="0" err="1"/>
                  <a:t>iasumsikan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 err="1"/>
                  <a:t>berbeda</a:t>
                </a:r>
                <a:r>
                  <a:rPr lang="en-ID" dirty="0"/>
                  <a:t> </a:t>
                </a:r>
                <a:r>
                  <a:rPr lang="en-ID" dirty="0" err="1"/>
                  <a:t>satu</a:t>
                </a:r>
                <a:r>
                  <a:rPr lang="en-ID" dirty="0"/>
                  <a:t> </a:t>
                </a:r>
                <a:r>
                  <a:rPr lang="en-ID" dirty="0" err="1"/>
                  <a:t>sama</a:t>
                </a:r>
                <a:r>
                  <a:rPr lang="en-ID" dirty="0"/>
                  <a:t> lain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berada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ruang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berdimensi</a:t>
                </a:r>
                <a:r>
                  <a:rPr lang="en-ID" dirty="0"/>
                  <a:t> n (</a:t>
                </a:r>
                <a:r>
                  <a:rPr lang="en-ID" dirty="0" err="1"/>
                  <a:t>sesuai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jumlah</a:t>
                </a:r>
                <a:r>
                  <a:rPr lang="en-ID" dirty="0"/>
                  <a:t> data yang </a:t>
                </a:r>
                <a:r>
                  <a:rPr lang="en-ID" dirty="0" err="1"/>
                  <a:t>diketahui</a:t>
                </a:r>
                <a:r>
                  <a:rPr lang="en-ID" dirty="0"/>
                  <a:t>).</a:t>
                </a:r>
              </a:p>
              <a:p>
                <a:r>
                  <a:rPr lang="en-US" dirty="0"/>
                  <a:t>C</a:t>
                </a:r>
                <a:r>
                  <a:rPr lang="en-ID" dirty="0" err="1"/>
                  <a:t>ontoh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37B4-B878-4DF9-90A1-EF69CE7F0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DD1CD7-A91E-4228-8206-B4B49006B42A}"/>
                  </a:ext>
                </a:extLst>
              </p14:cNvPr>
              <p14:cNvContentPartPr/>
              <p14:nvPr/>
            </p14:nvContentPartPr>
            <p14:xfrm>
              <a:off x="1290240" y="3871080"/>
              <a:ext cx="6879600" cy="18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DD1CD7-A91E-4228-8206-B4B49006B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0880" y="3861720"/>
                <a:ext cx="6898320" cy="19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E7771A-1426-4490-9FC2-BB23BC0BB7F7}"/>
                  </a:ext>
                </a:extLst>
              </p14:cNvPr>
              <p14:cNvContentPartPr/>
              <p14:nvPr/>
            </p14:nvContentPartPr>
            <p14:xfrm>
              <a:off x="2263320" y="2573640"/>
              <a:ext cx="9155880" cy="309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E7771A-1426-4490-9FC2-BB23BC0BB7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3960" y="2564280"/>
                <a:ext cx="9174600" cy="31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FFB623-C71F-47B2-9998-15BC0B207B4A}"/>
                  </a:ext>
                </a:extLst>
              </p14:cNvPr>
              <p14:cNvContentPartPr/>
              <p14:nvPr/>
            </p14:nvContentPartPr>
            <p14:xfrm>
              <a:off x="1131480" y="2275560"/>
              <a:ext cx="5874120" cy="458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FFB623-C71F-47B2-9998-15BC0B207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2120" y="2266200"/>
                <a:ext cx="5892840" cy="46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CC201B-89A8-4DE4-93A6-C0FF3CE300C8}"/>
                  </a:ext>
                </a:extLst>
              </p14:cNvPr>
              <p14:cNvContentPartPr/>
              <p14:nvPr/>
            </p14:nvContentPartPr>
            <p14:xfrm>
              <a:off x="2258280" y="1588680"/>
              <a:ext cx="9290160" cy="462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CC201B-89A8-4DE4-93A6-C0FF3CE300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48920" y="1579320"/>
                <a:ext cx="9308880" cy="46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9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7C74-AE8B-4E65-B534-35C67A9E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Ekistensi</a:t>
            </a:r>
            <a:r>
              <a:rPr lang="en-US" dirty="0"/>
              <a:t> </a:t>
            </a:r>
            <a:r>
              <a:rPr lang="en-US" dirty="0" err="1"/>
              <a:t>Solusi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7CE8C-4E01-4721-89A4-D0608E9B4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 di mana C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ruang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berdimensi</a:t>
                </a:r>
                <a:r>
                  <a:rPr lang="en-ID" dirty="0"/>
                  <a:t> n. </a:t>
                </a:r>
                <a:r>
                  <a:rPr lang="en-ID" dirty="0" err="1"/>
                  <a:t>Selanjutnya</a:t>
                </a:r>
                <a:r>
                  <a:rPr lang="en-ID" dirty="0"/>
                  <a:t> </a:t>
                </a:r>
                <a:r>
                  <a:rPr lang="en-ID" dirty="0" err="1"/>
                  <a:t>misalkan</a:t>
                </a:r>
                <a:r>
                  <a:rPr lang="en-ID" dirty="0"/>
                  <a:t> juga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basis </a:t>
                </a:r>
                <a:r>
                  <a:rPr lang="en-ID" dirty="0" err="1"/>
                  <a:t>dari</a:t>
                </a:r>
                <a:r>
                  <a:rPr lang="en-ID" dirty="0"/>
                  <a:t> C.</a:t>
                </a:r>
              </a:p>
              <a:p>
                <a:r>
                  <a:rPr lang="en-US" dirty="0"/>
                  <a:t>M</a:t>
                </a:r>
                <a:r>
                  <a:rPr lang="en-ID" dirty="0"/>
                  <a:t>aka </a:t>
                </a:r>
                <a:r>
                  <a:rPr lang="en-ID" dirty="0" err="1"/>
                  <a:t>terdapatlah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tunggal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sedemikian</a:t>
                </a:r>
                <a:r>
                  <a:rPr lang="en-ID" dirty="0"/>
                  <a:t> </a:t>
                </a:r>
                <a:r>
                  <a:rPr lang="en-ID" dirty="0" err="1"/>
                  <a:t>hingga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U</a:t>
                </a:r>
                <a:r>
                  <a:rPr lang="en-ID" dirty="0" err="1"/>
                  <a:t>ntuk</a:t>
                </a:r>
                <a:r>
                  <a:rPr lang="en-ID" dirty="0"/>
                  <a:t> </a:t>
                </a:r>
                <a:r>
                  <a:rPr lang="en-ID" dirty="0" err="1"/>
                  <a:t>mencari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digunakan</a:t>
                </a:r>
                <a:r>
                  <a:rPr lang="en-ID" dirty="0"/>
                  <a:t> n </a:t>
                </a:r>
                <a:r>
                  <a:rPr lang="en-ID" dirty="0" err="1"/>
                  <a:t>syarat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, </a:t>
                </a:r>
                <a:r>
                  <a:rPr lang="en-ID" dirty="0" err="1"/>
                  <a:t>yaitu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dinyatakan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aljabar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ID" dirty="0" err="1"/>
                  <a:t>i</a:t>
                </a:r>
                <a:r>
                  <a:rPr lang="en-ID" dirty="0"/>
                  <a:t> mana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matrix </a:t>
                </a:r>
                <a:r>
                  <a:rPr lang="en-ID" dirty="0" err="1"/>
                  <a:t>berukuran</a:t>
                </a:r>
                <a:r>
                  <a:rPr lang="en-ID" dirty="0"/>
                  <a:t> </a:t>
                </a:r>
                <a:r>
                  <a:rPr lang="en-ID" dirty="0" err="1"/>
                  <a:t>nxn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sementara</a:t>
                </a:r>
                <a:r>
                  <a:rPr lang="en-ID" dirty="0"/>
                  <a:t> c dan y </a:t>
                </a:r>
                <a:r>
                  <a:rPr lang="en-ID" dirty="0" err="1"/>
                  <a:t>adalah</a:t>
                </a:r>
                <a:r>
                  <a:rPr lang="en-ID" dirty="0"/>
                  <a:t> vector yang </a:t>
                </a:r>
                <a:r>
                  <a:rPr lang="en-ID" dirty="0" err="1"/>
                  <a:t>berturut-turut</a:t>
                </a:r>
                <a:r>
                  <a:rPr lang="en-ID" dirty="0"/>
                  <a:t> </a:t>
                </a:r>
                <a:r>
                  <a:rPr lang="en-ID" dirty="0" err="1"/>
                  <a:t>memuat</a:t>
                </a:r>
                <a:r>
                  <a:rPr lang="en-ID" dirty="0"/>
                  <a:t> </a:t>
                </a:r>
                <a:r>
                  <a:rPr lang="en-ID" dirty="0" err="1"/>
                  <a:t>koefisien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dan data </a:t>
                </a:r>
                <a:r>
                  <a:rPr lang="en-ID" dirty="0" err="1"/>
                  <a:t>interpolasi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.</a:t>
                </a:r>
              </a:p>
              <a:p>
                <a:r>
                  <a:rPr lang="en-US" dirty="0"/>
                  <a:t>Karena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linear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dirty="0"/>
                  <a:t>distinct,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nonsingular</a:t>
                </a:r>
                <a:r>
                  <a:rPr lang="en-ID" dirty="0"/>
                  <a:t>. </a:t>
                </a:r>
                <a:r>
                  <a:rPr lang="en-ID" dirty="0" err="1"/>
                  <a:t>Jadi</a:t>
                </a:r>
                <a:r>
                  <a:rPr lang="en-ID" dirty="0"/>
                  <a:t> vector c </a:t>
                </a:r>
                <a:r>
                  <a:rPr lang="en-ID" dirty="0" err="1"/>
                  <a:t>pasti</a:t>
                </a:r>
                <a:r>
                  <a:rPr lang="en-ID" dirty="0"/>
                  <a:t> </a:t>
                </a:r>
                <a:r>
                  <a:rPr lang="en-ID" dirty="0" err="1"/>
                  <a:t>ada</a:t>
                </a:r>
                <a:r>
                  <a:rPr lang="en-ID" dirty="0"/>
                  <a:t> dan unique.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7CE8C-4E01-4721-89A4-D0608E9B4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3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4EB006-F0A0-448B-94BF-FF14B0B19CC6}"/>
                  </a:ext>
                </a:extLst>
              </p14:cNvPr>
              <p14:cNvContentPartPr/>
              <p14:nvPr/>
            </p14:nvContentPartPr>
            <p14:xfrm>
              <a:off x="780840" y="2894760"/>
              <a:ext cx="9125640" cy="396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4EB006-F0A0-448B-94BF-FF14B0B19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80" y="2885400"/>
                <a:ext cx="9144360" cy="39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247E86-2730-4AE3-A81A-0A56ED43E288}"/>
                  </a:ext>
                </a:extLst>
              </p14:cNvPr>
              <p14:cNvContentPartPr/>
              <p14:nvPr/>
            </p14:nvContentPartPr>
            <p14:xfrm>
              <a:off x="321840" y="2865240"/>
              <a:ext cx="10618560" cy="394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247E86-2730-4AE3-A81A-0A56ED43E2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480" y="2855880"/>
                <a:ext cx="10637280" cy="39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1BA5DA-5CA8-4CFD-B877-EB1B59C89F67}"/>
                  </a:ext>
                </a:extLst>
              </p14:cNvPr>
              <p14:cNvContentPartPr/>
              <p14:nvPr/>
            </p14:nvContentPartPr>
            <p14:xfrm>
              <a:off x="736920" y="30240"/>
              <a:ext cx="10274400" cy="682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1BA5DA-5CA8-4CFD-B877-EB1B59C89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560" y="20880"/>
                <a:ext cx="10293120" cy="68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DFD70D-12A5-4C1B-BC3B-0C55D49168E3}"/>
                  </a:ext>
                </a:extLst>
              </p14:cNvPr>
              <p14:cNvContentPartPr/>
              <p14:nvPr/>
            </p14:nvContentPartPr>
            <p14:xfrm>
              <a:off x="2401920" y="4180320"/>
              <a:ext cx="6837120" cy="224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DFD70D-12A5-4C1B-BC3B-0C55D49168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92560" y="4170960"/>
                <a:ext cx="6855840" cy="22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2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C175-5412-4624-9A38-53072B1F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Diketahui</a:t>
            </a:r>
            <a:r>
              <a:rPr lang="en-US" dirty="0"/>
              <a:t> data {(1,2), (2,0), (3,4)}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8DD28-A387-4BE9-8345-374918202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Carilah </a:t>
                </a:r>
                <a:r>
                  <a:rPr lang="en-US" dirty="0" err="1"/>
                  <a:t>fungsi</a:t>
                </a:r>
                <a:r>
                  <a:rPr lang="en-US" dirty="0"/>
                  <a:t> f yang </a:t>
                </a:r>
                <a:r>
                  <a:rPr lang="en-US" dirty="0" err="1"/>
                  <a:t>menginterpolasi</a:t>
                </a:r>
                <a:r>
                  <a:rPr lang="en-US" dirty="0"/>
                  <a:t> data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ruang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A1 = Span{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−2, 1}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A2 = Span{1, sin(x), sin(2x)}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8DD28-A387-4BE9-8345-374918202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580AB9-3D5F-486C-8966-4B84D91048B0}"/>
                  </a:ext>
                </a:extLst>
              </p14:cNvPr>
              <p14:cNvContentPartPr/>
              <p14:nvPr/>
            </p14:nvContentPartPr>
            <p14:xfrm>
              <a:off x="605880" y="2394720"/>
              <a:ext cx="11500560" cy="446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580AB9-3D5F-486C-8966-4B84D9104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520" y="2385360"/>
                <a:ext cx="11519280" cy="44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763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A3FC-0E70-4828-B0F8-F1AB2927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8A9B0-4510-4B2E-9BE3-0590A1056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Ruang polynomial </a:t>
                </a:r>
                <a:r>
                  <a:rPr lang="en-US" dirty="0" err="1"/>
                  <a:t>orde</a:t>
                </a:r>
                <a:r>
                  <a:rPr lang="en-US" dirty="0"/>
                  <a:t>-n </a:t>
                </a:r>
                <a:r>
                  <a:rPr lang="en-US" dirty="0" err="1"/>
                  <a:t>berdimensi</a:t>
                </a:r>
                <a:r>
                  <a:rPr lang="en-US" dirty="0"/>
                  <a:t> n+1. </a:t>
                </a:r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menginterpolasi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polynomial </a:t>
                </a:r>
                <a:r>
                  <a:rPr lang="en-US" dirty="0" err="1"/>
                  <a:t>orde</a:t>
                </a:r>
                <a:r>
                  <a:rPr lang="en-US" dirty="0"/>
                  <a:t>-n </a:t>
                </a:r>
                <a:r>
                  <a:rPr lang="en-US" dirty="0" err="1"/>
                  <a:t>diperlukan</a:t>
                </a:r>
                <a:r>
                  <a:rPr lang="en-US" dirty="0"/>
                  <a:t> n+1 data.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data </a:t>
                </a:r>
                <a:r>
                  <a:rPr lang="en-US" dirty="0" err="1"/>
                  <a:t>interpolasi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juga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polynomial </a:t>
                </a:r>
                <a:r>
                  <a:rPr lang="en-ID" dirty="0" err="1"/>
                  <a:t>orde</a:t>
                </a:r>
                <a:r>
                  <a:rPr lang="en-ID" dirty="0"/>
                  <a:t>-n yang </a:t>
                </a:r>
                <a:r>
                  <a:rPr lang="en-ID" dirty="0" err="1"/>
                  <a:t>menginterpolasi</a:t>
                </a:r>
                <a:r>
                  <a:rPr lang="en-ID" dirty="0"/>
                  <a:t> data di </a:t>
                </a:r>
                <a:r>
                  <a:rPr lang="en-ID" dirty="0" err="1"/>
                  <a:t>atas</a:t>
                </a:r>
                <a:r>
                  <a:rPr lang="en-ID" dirty="0"/>
                  <a:t>, </a:t>
                </a:r>
                <a:r>
                  <a:rPr lang="en-ID" dirty="0" err="1"/>
                  <a:t>yaitu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</a:t>
                </a:r>
              </a:p>
              <a:p>
                <a:r>
                  <a:rPr lang="en-US" dirty="0" err="1"/>
                  <a:t>Representasi</a:t>
                </a:r>
                <a:r>
                  <a:rPr lang="en-US" dirty="0"/>
                  <a:t>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tergantung</a:t>
                </a:r>
                <a:r>
                  <a:rPr lang="en-ID" dirty="0"/>
                  <a:t> basis yang </a:t>
                </a:r>
                <a:r>
                  <a:rPr lang="en-ID" dirty="0" err="1"/>
                  <a:t>digunakan</a:t>
                </a:r>
                <a:r>
                  <a:rPr lang="en-ID" dirty="0"/>
                  <a:t>.</a:t>
                </a:r>
              </a:p>
              <a:p>
                <a:r>
                  <a:rPr lang="en-US" dirty="0"/>
                  <a:t>C</a:t>
                </a:r>
                <a:r>
                  <a:rPr lang="en-ID" dirty="0" err="1"/>
                  <a:t>atatan</a:t>
                </a:r>
                <a:r>
                  <a:rPr lang="en-ID" dirty="0"/>
                  <a:t>: </a:t>
                </a:r>
                <a:r>
                  <a:rPr lang="en-ID" dirty="0" err="1"/>
                  <a:t>Interpolasi</a:t>
                </a:r>
                <a:r>
                  <a:rPr lang="en-ID" dirty="0"/>
                  <a:t> polynomial </a:t>
                </a:r>
                <a:r>
                  <a:rPr lang="en-ID" dirty="0" err="1"/>
                  <a:t>bersifat</a:t>
                </a:r>
                <a:r>
                  <a:rPr lang="en-ID" dirty="0"/>
                  <a:t> projective, </a:t>
                </a:r>
                <a:r>
                  <a:rPr lang="en-ID" dirty="0" err="1"/>
                  <a:t>artinya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data yang </a:t>
                </a:r>
                <a:r>
                  <a:rPr lang="en-ID" dirty="0" err="1"/>
                  <a:t>diberikan</a:t>
                </a:r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sample </a:t>
                </a:r>
                <a:r>
                  <a:rPr lang="en-ID" dirty="0" err="1"/>
                  <a:t>dari</a:t>
                </a:r>
                <a:r>
                  <a:rPr lang="en-ID" dirty="0"/>
                  <a:t> polynomial </a:t>
                </a:r>
                <a:r>
                  <a:rPr lang="en-ID" dirty="0" err="1"/>
                  <a:t>oder</a:t>
                </a:r>
                <a:r>
                  <a:rPr lang="en-ID" dirty="0"/>
                  <a:t> n </a:t>
                </a:r>
                <a:r>
                  <a:rPr lang="en-ID" dirty="0" err="1"/>
                  <a:t>atau</a:t>
                </a:r>
                <a:r>
                  <a:rPr lang="en-ID" dirty="0"/>
                  <a:t> </a:t>
                </a:r>
                <a:r>
                  <a:rPr lang="en-ID" dirty="0" err="1"/>
                  <a:t>kurang</a:t>
                </a:r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sama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polynomial </a:t>
                </a:r>
                <a:r>
                  <a:rPr lang="en-ID" dirty="0" err="1"/>
                  <a:t>semula</a:t>
                </a:r>
                <a:r>
                  <a:rPr lang="en-ID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8A9B0-4510-4B2E-9BE3-0590A1056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2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67DD49-D724-431B-8350-0BF282834B80}"/>
                  </a:ext>
                </a:extLst>
              </p14:cNvPr>
              <p14:cNvContentPartPr/>
              <p14:nvPr/>
            </p14:nvContentPartPr>
            <p14:xfrm>
              <a:off x="2812680" y="256680"/>
              <a:ext cx="7924680" cy="600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67DD49-D724-431B-8350-0BF282834B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320" y="247320"/>
                <a:ext cx="7943400" cy="60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CF0CD-BED1-4048-901E-20E9F77F3008}"/>
                  </a:ext>
                </a:extLst>
              </p14:cNvPr>
              <p14:cNvContentPartPr/>
              <p14:nvPr/>
            </p14:nvContentPartPr>
            <p14:xfrm>
              <a:off x="6962760" y="3470400"/>
              <a:ext cx="4705920" cy="274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CF0CD-BED1-4048-901E-20E9F77F30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3400" y="3461040"/>
                <a:ext cx="472464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07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D5776B-B5D9-4E9D-8416-ACC89D9E20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Basis Standard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D5776B-B5D9-4E9D-8416-ACC89D9E2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2689F-0B5A-4D8F-B996-F13A5BDCB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Dengan basis standard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representasi</a:t>
                </a:r>
                <a:r>
                  <a:rPr lang="en-US" dirty="0"/>
                  <a:t> polynomial </a:t>
                </a:r>
                <a:r>
                  <a:rPr lang="en-US" dirty="0" err="1"/>
                  <a:t>adl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ehingga</a:t>
                </a:r>
                <a:r>
                  <a:rPr lang="en-ID" dirty="0"/>
                  <a:t> </a:t>
                </a:r>
                <a:r>
                  <a:rPr lang="en-ID" dirty="0" err="1"/>
                  <a:t>syarat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 </a:t>
                </a:r>
                <a:r>
                  <a:rPr lang="en-ID" dirty="0" err="1"/>
                  <a:t>menghasilkan</a:t>
                </a:r>
                <a:r>
                  <a:rPr lang="en-ID" dirty="0"/>
                  <a:t> </a:t>
                </a:r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linear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- </a:t>
                </a:r>
                <a:r>
                  <a:rPr lang="en-ID" dirty="0" err="1"/>
                  <a:t>disebut</a:t>
                </a:r>
                <a:r>
                  <a:rPr lang="en-ID" dirty="0"/>
                  <a:t> van der Monde system</a:t>
                </a:r>
              </a:p>
              <a:p>
                <a:r>
                  <a:rPr lang="en-US" dirty="0"/>
                  <a:t>d</a:t>
                </a:r>
                <a:r>
                  <a:rPr lang="en-ID" dirty="0" err="1"/>
                  <a:t>iperlukan</a:t>
                </a:r>
                <a:r>
                  <a:rPr lang="en-ID" dirty="0"/>
                  <a:t> </a:t>
                </a:r>
                <a:r>
                  <a:rPr lang="en-ID" dirty="0" err="1"/>
                  <a:t>teknik</a:t>
                </a:r>
                <a:r>
                  <a:rPr lang="en-ID" dirty="0"/>
                  <a:t> </a:t>
                </a:r>
                <a:r>
                  <a:rPr lang="en-ID" dirty="0" err="1"/>
                  <a:t>khusus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menyelesaikan</a:t>
                </a:r>
                <a:r>
                  <a:rPr lang="en-ID" dirty="0"/>
                  <a:t> SPL di </a:t>
                </a:r>
                <a:r>
                  <a:rPr lang="en-ID" dirty="0" err="1"/>
                  <a:t>atas</a:t>
                </a:r>
                <a:r>
                  <a:rPr lang="en-ID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2689F-0B5A-4D8F-B996-F13A5BDCB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6E82DE-24D9-4B41-AC14-90B177346A7F}"/>
                  </a:ext>
                </a:extLst>
              </p14:cNvPr>
              <p14:cNvContentPartPr/>
              <p14:nvPr/>
            </p14:nvContentPartPr>
            <p14:xfrm>
              <a:off x="7483320" y="2632680"/>
              <a:ext cx="2494440" cy="207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6E82DE-24D9-4B41-AC14-90B177346A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3960" y="2623320"/>
                <a:ext cx="2513160" cy="20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61A963-5E4A-413D-B92F-10248987810F}"/>
                  </a:ext>
                </a:extLst>
              </p14:cNvPr>
              <p14:cNvContentPartPr/>
              <p14:nvPr/>
            </p14:nvContentPartPr>
            <p14:xfrm>
              <a:off x="1652040" y="1301400"/>
              <a:ext cx="6914160" cy="385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61A963-5E4A-413D-B92F-1024898781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2680" y="1292040"/>
                <a:ext cx="6932880" cy="38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255D9B-224E-4616-87C4-BB562F9668FB}"/>
                  </a:ext>
                </a:extLst>
              </p14:cNvPr>
              <p14:cNvContentPartPr/>
              <p14:nvPr/>
            </p14:nvContentPartPr>
            <p14:xfrm>
              <a:off x="768960" y="2437200"/>
              <a:ext cx="8939160" cy="269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255D9B-224E-4616-87C4-BB562F9668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600" y="2427840"/>
                <a:ext cx="8957880" cy="27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93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85F8-6D8A-4F1D-BC40-69D369C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B4EC-23B0-4F11-B9B2-E91DC4EA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47B987-6EC4-4466-935C-CA09EFDB7719}"/>
                  </a:ext>
                </a:extLst>
              </p14:cNvPr>
              <p14:cNvContentPartPr/>
              <p14:nvPr/>
            </p14:nvContentPartPr>
            <p14:xfrm>
              <a:off x="564480" y="1088640"/>
              <a:ext cx="10001520" cy="388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47B987-6EC4-4466-935C-CA09EFDB7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120" y="1079280"/>
                <a:ext cx="10020240" cy="39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98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09225-74E4-499F-8D85-49C7F86CDB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Basis Lagrange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09225-74E4-499F-8D85-49C7F86CD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6650F-2476-4E58-89A2-5F8BC71F62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Dalam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𝑗𝑖𝑘𝑎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𝑗𝑖𝑘𝑎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ehingga</a:t>
                </a:r>
                <a:r>
                  <a:rPr lang="en-ID" dirty="0"/>
                  <a:t> matrix coefficient pada </a:t>
                </a:r>
                <a:r>
                  <a:rPr lang="en-ID" dirty="0" err="1"/>
                  <a:t>sistem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linear yang </a:t>
                </a:r>
                <a:r>
                  <a:rPr lang="en-ID" dirty="0" err="1"/>
                  <a:t>dihasilkan</a:t>
                </a:r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berupa</a:t>
                </a:r>
                <a:r>
                  <a:rPr lang="en-ID" dirty="0"/>
                  <a:t> matrix </a:t>
                </a:r>
                <a:r>
                  <a:rPr lang="en-ID" dirty="0" err="1"/>
                  <a:t>identitas</a:t>
                </a:r>
                <a:r>
                  <a:rPr lang="en-ID" dirty="0"/>
                  <a:t>. </a:t>
                </a:r>
                <a:r>
                  <a:rPr lang="en-ID" dirty="0" err="1"/>
                  <a:t>Jadi</a:t>
                </a:r>
                <a:r>
                  <a:rPr lang="en-ID" dirty="0"/>
                  <a:t> </a:t>
                </a:r>
                <a:r>
                  <a:rPr lang="en-ID" dirty="0" err="1"/>
                  <a:t>diperoleh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6650F-2476-4E58-89A2-5F8BC71F6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C947A-B122-4EA8-ADEC-9DAD5A1A9801}"/>
                  </a:ext>
                </a:extLst>
              </p14:cNvPr>
              <p14:cNvContentPartPr/>
              <p14:nvPr/>
            </p14:nvContentPartPr>
            <p14:xfrm>
              <a:off x="2243520" y="0"/>
              <a:ext cx="9653400" cy="664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C947A-B122-4EA8-ADEC-9DAD5A1A9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4160" y="-9360"/>
                <a:ext cx="9672120" cy="66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20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8993</TotalTime>
  <Words>2005</Words>
  <Application>Microsoft Office PowerPoint</Application>
  <PresentationFormat>Widescreen</PresentationFormat>
  <Paragraphs>265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Interpolasi</vt:lpstr>
      <vt:lpstr>Topics</vt:lpstr>
      <vt:lpstr>Persoalan interpolasi</vt:lpstr>
      <vt:lpstr>Ekistensi Solusi</vt:lpstr>
      <vt:lpstr>Contoh: Diketahui data {(1,2), (2,0), (3,4)}</vt:lpstr>
      <vt:lpstr>Polynomial Interpolation</vt:lpstr>
      <vt:lpstr>Basis Standard {1,x,x^2,…,x^n}</vt:lpstr>
      <vt:lpstr>Contoh</vt:lpstr>
      <vt:lpstr>Basis Lagrange l_i (x)=∏_(k≠i)^n▒((x-x_k))/((x_i-x_k))</vt:lpstr>
      <vt:lpstr>Contoh</vt:lpstr>
      <vt:lpstr>Basis Newton N_i (x)=∏_(k=0)^(i-1)▒〖(x-x_k)〗</vt:lpstr>
      <vt:lpstr>Contoh</vt:lpstr>
      <vt:lpstr>Octave function untuk menghitung polynomial dengan basis Newton</vt:lpstr>
      <vt:lpstr>Octave function untuk menghitung polynomial dengan basis Newton</vt:lpstr>
      <vt:lpstr>Divided Difference Table</vt:lpstr>
      <vt:lpstr>Hermite Interpolation</vt:lpstr>
      <vt:lpstr>Contoh Interpolasi Hermite utk f(x)=√x di titik x=0,1,4,9</vt:lpstr>
      <vt:lpstr>Akurasi &amp; Analisa Error</vt:lpstr>
      <vt:lpstr>Fenomena Runge</vt:lpstr>
      <vt:lpstr>Splines (Piecewise Polynomial Interpolation)</vt:lpstr>
      <vt:lpstr>Linear Splines</vt:lpstr>
      <vt:lpstr>Cubic Splines</vt:lpstr>
      <vt:lpstr>Contoh: Natural cubic splines √x di x=0,1,4 </vt:lpstr>
      <vt:lpstr>S_i (x)=k_i/6(x_i-x_(i+1) )  (x-x_(i+1) )^3+" "  k_(i+1)/6(x_(i+1)-x_i )  " " (x-x_i )^3+A_i x+B_i </vt:lpstr>
      <vt:lpstr>Konstruksi Cubic Splines S_i (x)</vt:lpstr>
      <vt:lpstr>Konstruksi Cubic Splines S_i (x)</vt:lpstr>
      <vt:lpstr>Mencari ki</vt:lpstr>
      <vt:lpstr>Contoh: Natural cubic splines √x di x=0,1,4,9</vt:lpstr>
      <vt:lpstr>Octave Code utk konstruksi Natural Splines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Interpolasi</dc:title>
  <dc:creator>Prof. T. Basaruddin</dc:creator>
  <cp:lastModifiedBy>Prof. T. Basaruddin</cp:lastModifiedBy>
  <cp:revision>71</cp:revision>
  <dcterms:created xsi:type="dcterms:W3CDTF">2022-04-18T07:45:34Z</dcterms:created>
  <dcterms:modified xsi:type="dcterms:W3CDTF">2023-05-10T13:22:32Z</dcterms:modified>
</cp:coreProperties>
</file>