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88" d="100"/>
          <a:sy n="88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26T01:47:05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12216 9652 875 0,'0'0'0'0,"0"0"-184"16,0 0 184-16,0 0-184 0,7 0 184 0,-7 0-96 0,0 0 96 15,5 0-95-15,-5 0 95 0,5 0-154 0</inkml:trace>
  <inkml:trace contextRef="#ctx0" brushRef="#br0" timeOffset="880.01">12273 9780 113 0,'0'0'0'0,"5"0"0"0,8 2 0 0,-13-2 31 16,0 0-31-16,14 7 31 0,6-2-31 0,-20-5 37 0,0 0-37 0,23 7 37 0,7-2-37 16,-30-5 33-16,0 0-33 0,36 3 34 0,3 1-34 0,-6-2 44 15,-2-2-44-15,-1-2 45 0,-1 2-45 16,-3-4 26-16,-1 1-26 0,-1-2 26 0,2-5-26 16,-26 10 18-16,0 0-18 0,30-11 19 0,8 1-19 0,-38 10 10 15,0 0-10-15,44-9 11 0,5-3-11 0,-6 9 17 0,-1-2-17 16,-4 0 17-16,-5-2-17 0,-1 3 14 15,-3 3-14-15,1 1 15 0,-6 3-15 0,-24-3 9 0,0 0-9 16,30 2 9-16,0 0-9 0,-30-2 9 0,0 0-9 0,34 5 10 16,1 0-10-16,-35-5 15 0,0 0-15 15,35 8 15-15,-2 1-15 0,-33-9 8 0,0 0-8 16,33 7 8-16,-1 3-8 16,-4 0 15-16,-8 2-15 0,-2-5 16 0,-6-2-16 0,0 1 33 15,-1-1-33-15,-3 0 34 0,-1-2-34 0,-7-3 26 0,0 0-26 0,9 4 26 16,-4 1-26-16,-5-5 16 0,0 0-16 0,7 5 17 15,-1 0-17-15,-6-5 36 0,0 0-36 16,5 5 36-16,2-5-36 0,-7 0 12 0,0 0-12 0,2 4 12 16,-1-4-12-16,-1 0 36 0,0 0-36 0,0 0 36 15,5 0-36-15,-1 0 12 0,1-4-12 0,-1 4 12 16,-3-5-12-16,3 0 36 0,-1 0-36 0,3-2 36 16,-1-3-36-16,-5 10 12 0,0 0-12 0,9-11 12 15,1-1-12-15,-10 12 19 0,0 0-19 0,12-8 20 0,2-4-20 16,-14 12 15-16,0 0-15 0,16-10 15 15,1-2-15-15,-17 12-8 0,0 0 8 0,18-9-8 0,3-3 8 0,-21 12-34 16,0 0 34-16,20-7-34 0,7 2 34 0,-27 5-36 16,0 0 36-16,26-3-36 0,7-3 36 15,-33 6-39-15,0 0 39 0,35-3-39 0,6-4 39 16,-41 7-26-16,0 0 26 0,48-7-25 0,-1-3 25 0,-47 10-18 16,0 0 18-16,55-10-18 0,8-4 18 15,-63 14-10-15,0 0 10 0,68-7-10 0,5-1 10 0,-73 8-17 16,0 0 17-16,92 0-17 0,9 5 17 0,-101-5-8 15,0 0 8-15,95 8-8 0,-1 8 8 0,-14-1-9 0,-9 4 9 16,-29-7-9-16,-16-7 9 0,-26-5-24 16,0 0 24-16,38 12-23 0,4 2 23 0,-42-14-1 0,0 0 1 15,49 8 0-15,5-1 0 0,-54-7 10 0,0 0-10 16,68 0 10-16,12-3-10 0,-24 5 63 0,-14-1-63 16,-4-6 63-16,-8-3-63 0,-4-1 53 0,0-3-53 0,-2 0 54 15,-3 0-54-15,-21 12 39 0,0 0-39 0,26-15 40 16,4-6-40-16,-30 21 30 15,0 0-30-15,33-22 30 0,7-2-30 0,-40 24-174 0,0 0 174 0,38-28-174 16,1 1 174-16,37-30-488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01:57:18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8792,'53'-50'168,"-54"95"3313,11-41-3433,0 1 1,0-1-1,0-1 1,0 0-1,1 0 1,0-1-1,-1 0 0,1-1 1,0 0-1,0-1 1,0 0-1,-1-1 1,1 0-1,10-3-48,0 3 66,26-2-251,-1-2 1,0-2-1,-1-2 1,0-2-1,15-8 185,-54 18 6,169-64-3666,-39 13-1700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26T01:55:26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4101 15461 942 0,'0'0'0'0,"-9"-2"0"0,-8-3 0 0,17 5 114 0,0 0-114 0,-9-8 115 16,0-4-115-16,9 12 44 0,0 0-44 0,-10-12 44 15,1 0-44-15,9 12-1 0,0 0 1 0,-8-11 0 16,-1 3 0-16,9 8-80 0,0 0 80 0,-5-7-79 16,-4 3 79-16,-3-6-745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26T01:46:28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24884 12362 158 0,'0'0'0'0,"6"0"0"0,4 0 0 0,-10 0 75 16,0 0-75-16,5 0 76 0,-1-2-76 0,-4 2 65 16,0 0-65-16,0 0 65 0,0-3-65 0,0 3 66 15,0 0-66-15,0 0 67 0,-2-5-67 0,2 5 54 0,0 0-54 16,0 0 55-16,-2-4-55 0,2 4 39 16,0 0-39-16,0 0 39 0,0 0-39 0,0 0 35 0,0 0-35 0,0 0 36 15,0 0-36-15,0 0 38 0,0 0-38 0,0 0 39 16,0 0-39-16,0 0 38 0,0 0-38 0,0 0 39 15,0 0-39-15,0 0 34 0,0 0-34 0,0 0 34 16,-2 0-34-16,2 0 39 0,0 0-39 0,0 0 39 16,0 0-39-16,0 0 33 0,0 0-33 0,0 0 34 15,0 0-34-15,0 0 22 0,0 0-22 0,0 0 23 16,0 0-23-16,0 0 29 0,0 0-29 0,0 0 29 16,0 4-29-16,0-4 12 0,0 0-12 0,0 0 13 15,4 5-13-15,-4-5 29 0,0 0-29 0,5 7 29 16,2 3-29-16,-7-10 11 0,0 0-11 0,7 10 11 15,0 0-11-15,-7-10 0 0,0 0 0 0,9 14 0 16,1 2 0-16,-10-16-2 0,0 0 2 0,12 17-2 16,1 0 2-16,-13-17-7 0,0 0 7 0,17 20-7 15,4 3 7-15,-21-23-10 0,0 0 10 0,21 20-9 0,3 3 9 16,-24-23 0-16,0 0 0 0,25 24 0 0,3 0 0 0,-28-24 0 16,0 0 0-16,26 22 0 0,2 2 0 0,-28-24 0 15,0 0 0-15,26 22 1 0,2 0-1 0,-28-22 0 16,0 0 0-16,27 21 1 0,1-2-1 0,-28-19-1 15,0 0 1-15,30 17 0 0,5-3 0 0,-35-14 1 16,0 0-1-16,33 12 2 0,5-4-2 0,-38-8 11 16,0 0-11-16,42 5 11 0,2-1-11 0,-4-1 15 0,-2-1-15 15,-7 0 16-15,-3-2-16 0,-28 0 26 0,0 0-26 16,30 0 26-16,-2-2-26 0,-28 2 20 0,0 0-20 16,33-2 20-16,5 0-20 0,-38 2 10 0,0 0-10 15,42-5 10-15,3-2-10 0,-45 7 5 0,0 0-5 0,51-10 5 16,3-2-5-16,-54 12 38 0,0 0-38 0,54-15 38 15,0-2-38-15,-54 17 1 0,0 0-1 0,55-19 1 16,1-2-1-16,-56 21 13 16,0 0-13-16,53-22 13 0,-1 0-13 0,-52 22 9 0,0 0-9 0,47-19 10 15,-2 0-10-15,-45 19 1 0,0 0-1 0,40-15 1 16,-5-1-1-16,-7 4 3 0,-7 0-3 0,-4 5 3 16,-5 4-3-16,-1-1 11 0,-2 3-11 0,-4-4 11 15,-2 1-11-15,1 1 8 0,1-1-8 0,0 3 9 16,-5-1-9-16,0 2 15 0,4-2-15 0,-4 2 16 15,0 0-16-15,0 0 39 0,0 0-39 0,0 0 39 16,0 0-39-16,0 0 36 0,1-3-36 0,-1 3 36 0,4-5-36 16,-4 5 15-16,3-6-15 0,-3 6 15 0,0 0-15 0,0 0 22 15,0 0-22-15,0 0 22 0,0 0-22 0,0 0 8 16,0 0-8-16,0 0 8 0,0 0-8 0,0 0 4 16,0 0-4-16,0 0 4 0,0 0-4 0,0 0 0 46,0 0 0-46,0 0 0 16,0 0 0-16,0 0-1 0,0 0 1 0,0 0 0 0,0 0 0 0,0 0-15 0,0 0 15 0,0 0-14 0,0 0 14 0,0 0-113 0,0 0 113 0,0 0-112 0,0 0 112 0,0 0-147 16,0 0 147-16,0 0-147 0,0 0 147 0,0 0-989 0</inkml:trace>
  <inkml:trace contextRef="#ctx0" brushRef="#br0" timeOffset="921.147">28391 12412 359 0,'0'0'0'15,"7"-2"0"-15,7-2 0 0,-10 4-60 0,-8 0 60 0,4 0-59 16,0 0 59-16,0 0-106 0</inkml:trace>
  <inkml:trace contextRef="#ctx0" brushRef="#br0" timeOffset="1779.115">28393 12418 147 0,'0'0'0'0,"0"0"0"0,3-6 0 0,-3 2 102 0,0-1-102 0,0 2 102 16,0 1-102-16,0 2 109 0,-1-4-109 0,1 4 110 15,0 0-110-15,0 0 101 0,0 0-101 0,0 0 101 16,0 0-101-16,0 0 89 0,0 0-89 16,0 0 90-16,0 0-90 0,0 0 61 0,0 0-61 0,0 0 61 0,0 0-61 15,0 0 48-15,0 0-48 0,0 0 48 0,0 0-48 16,0 0 37-16,0 0-37 0,0 0 37 0,0 0-37 16,0 0 24-16,0 0-24 0,0 0 25 0,0 0-25 15,0 0 17-15,0 0-17 0,0 0 17 0,0 0-17 0,0 0 18 16,0 0-18-16,0 0 19 0,0 0-19 0,0 0 8 15,0 0-8-15,0 0 9 0,0 0-9 16,0 0 16-16,0 0-16 0,0 0 17 0,0 0-17 0,0 0 22 16,0 0-22-16,0 0 23 0,0 0-23 0,0 0 22 15,0 0-22-15,0 0 23 0,0 0-23 0,0 0 24 16,0 0-24-16,0 0 25 0,0 0-25 0,0 0-34 0,0 0 34 16,0 0-34-16,0 0 34 0,0 0-40 15,0 0 40-15,0 0-39 0,0 0 39 0,0 0-26 0,0 0 26 16,0 0-26-16,3 4 26 0,1-1-31 0,1 2 31 15,-2-3-31-15,3 2 31 0,-3-1-13 0,2 0 13 0,-1 1-12 16,-2 1 12-16,-1 2-11 16,3-2 11-16,-1 2-11 0,2-2 11 0,1 2-5 0,1-2 5 0,-2 0-4 15,2 0 4-15,-2 0-3 0,2 2 3 0,-2 0-3 16,1-2 3-16,-6-5 0 0,0 0 0 0,10 9 1 16,2 3-1-16,-12-12 1 0,0 0-1 0,16 12 2 15,1 2-2-15,-17-14 4 0,0 0-4 0,19 13 5 16,2 3-5-16,-21-16 7 0,0 0-7 0,19 13 7 15,1-1-7-15,-20-12 3 0,0 0-3 0,21 12 3 16,3-1-3-16,-24-11 19 0,0 0-19 0,26 10 20 16,4 0-20-16,-30-10 7 0,0 0-7 0,29 10 7 15,4 1-7-15,-33-11 9 0,0 0-9 0,30 8 10 0,-2 1-10 16,-28-9 24-16,0 0-24 0,28 7 25 16,0-6-25-16,-28-1 2 0,0 0-2 0,28 4 2 15,-2-1-2-15,-26-3 6 0,0 0-6 0,28 4 7 0,1-3-7 0,-29-1 8 16,0 0-8-16,33 2 8 0,2 0-8 0,-35-2 7 15,0 0-7-15,37 0 8 0,-1 0-8 0,-36 0 15 16,0 0-15-16,39-2 15 0,1-1-15 16,-40 3 22-16,0 0-22 0,36-5 23 0,1-1-23 0,-37 6 8 15,0 0-8-15,33-6 8 0,0-5-8 0,-33 11 10 16,0 0-10-16,35-10 10 0,1-2-10 0,-36 12 15 16,0 0-15-16,39-12 16 0,1-2-16 0,-40 14 8 15,0 0-8-15,38-12 8 0,2 0-8 0,-40 12 15 0,0 0-15 16,37-12 16-16,-4 0-16 0,-33 12 39 15,0 0-39-15,31-12 39 0,-1-1-39 16,-6 1 18-16,-5 0-18 0,-1 3 19 0,-2 1-19 0,-1 4 21 0,3 2-21 0,1-4 21 16,0-3-21-16,-19 9 16 0,0 0-16 0,23-9 17 15,3-1-17-15,-26 10 1 0,0 0-1 0,24-7 1 16,2-1-1-16,-26 8 1 0,0 0-1 0,21-5 1 16,-2-1-1-16,-19 6 1 0,0 0-1 0,14-1 1 15,-5-1-1-15,-9 2 3 0,0 0-3 0,7-2 3 16,-4 2-3-16,-3 0-1 0,0 0 1 0,0 0 0 15,4-3 0-15,-4 3-15 0,0 0 15 0,0 0-14 16,0 0 14-16,0 0-74 0,0 0 74 0,0 0-73 16,0 0 73-16,0 0-117 0,0 0 117 0,0 0-117 15,0 0 117-15,0 0-172 0,0 0 172 0,-4 0-171 0,1-5 171 16,-4 0-699-16</inkml:trace>
  <inkml:trace contextRef="#ctx0" brushRef="#br0" timeOffset="22811.967">31267 11857 527 0,'0'0'0'0,"-3"-4"0"0,-2-3 0 0,5 7 31 0,0 0-31 15,-2-3 31-15,2 1-31 0,0 2 9 0,0 0-9 16,0 0 10-16,5 0-10 0,-5 0 36 0,0 0-36 0,0 0 36 15,5 2-36-15,-5-2 62 0,0 0-62 0,0 0 63 16,4 0-63-16,-4 0 54 0,0 0-54 0,0 0 54 16,0 0-54-16,0 0 1 0,0 0-1 0,0 0 2 15,0 0-2-15,0 0-116 0,0 0 116 0,0 0-115 16,0 0 115-16,0 0-116 0,0 0 116 0,0 0-116 16,-4-2 116-16,1 0-251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26T01:02:35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 10651 236 0,'0'0'0'0,"0"0"-4"16,0 0 4-16,-26-4-3 0,-20-1 3 0,46 5-36 16,0 0 36-16,-43-10-36 0,-3-7 36 0,-39-11-49 15</inkml:trace>
  <inkml:trace contextRef="#ctx0" brushRef="#br0" timeOffset="508.388">599 10352 124 0,'6'4'0'0,"-6"-4"33"16,0 0-33-16,-9 15 33 0,-9 4-33 0,18-19 59 0,0 0-59 0,-12 12 60 16,-2-2-60-16,14-10 61 0,0 0-61 0,-7 7 61 15,-1-2-61-15,8-5 47 0,0 0-47 0,-6 4 47 16,3-2-47-16,3-2 49 0,0 0-49 0,0 0 50 15,-4 5-50-15,4-5 42 0,0 0-42 0,0 0 43 16,0 0-43-16,0 0 35 0,0 0-35 0,0 0 35 16,0 0-35-16,0 0 39 0,0 0-39 0,0 0 40 15,0 0-40-15,0 0 44 0,0 0-44 0,0 0 45 16,0 0-45-16,0 0 41 0,0 0-41 0,0 0 41 16,-1 1-41-16,1-1 27 0,0 0-27 0,5 0 27 0,-2 0-27 15,-3 0 10-15,0 0-10 0,18 0 10 0,6-1-10 16,-24 1 29-16,0 0-29 0,32 1 29 0,6 1-29 15,-38-2 5-15,0 0-5 0,45 4 5 0,2 1-5 16,-47-5 9-16,0 0-9 0,51 5 10 0,8 2-10 16,-59-7 8-16,0 0-8 0,61 8 9 0,10 3-9 0,-71-11 23 15,0 0-23-15,82 13 24 0,16 4-24 0,-98-17 6 16,0 0-6-16,92 17 7 0,2-5-7 0,-94-12 25 16,0 0-25-16,89 9 26 0,-5-2-26 0,-84-7 30 15,0 0-30-15,69 0 30 0,-9-4-30 0,-60 4 36 16,0 0-36-16,45-3 37 0,-16-2-37 15,-29 5 23-15,0 0-23 0,30-4 24 0,-7-1-24 0,-23 5 10 0,0 0-10 16,17-1 11-16,-1 1-11 0,-16 0 19 0,0 0-19 16,9 1 20-16,-6 1-20 0,-3-2 0 0,0 0 0 0,5 3 0 15,-5 1 0-15,0-4-69 0,0 0 69 0,4 3-69 16,-4 2 69-16,0-5-144 0,0 0 144 0,0 4-144 16,0-1 144-16,0-3-150 0,0 0 150 0,5-15-150 15,2-16 150-15,7-15-527 0</inkml:trace>
  <inkml:trace contextRef="#ctx0" brushRef="#br0" timeOffset="960.67">1657 10234 651 0,'0'0'0'16,"0"0"100"-16,0 0-100 0,-14-3 100 0,-7 1-100 15,21 2 77-15,0 0-77 0,-12-2 78 0,3 1-78 0,9 1 37 16,0 0-37-16,-5 0 38 0,-2 0-38 0,7 0 2 16,0 0-2-16,-4 0 2 0,3 1-2 0,1-1 0 15,0 0 0-15,0 11 1 0,0 1-1 0,0-12 0 16,0 0 0-16,14 17 0 0,6 8 0 0,-20-25 1 16,0 0-1-16,25 26 2 0,6 0-2 0,-31-26 9 15,0 0-9-15,38 27 9 0,11-3-9 0,-49-24 4 16,0 0-4-16,47 21 4 0,9-2-4 0,-56-19 3 15,0 0-3-15,51 19 3 0,1-4-3 0,-52-15 1 0,0 0-1 16,47 17 2-16,-2-2-2 0,-45-15 1 16,0 0-1-16,39 12 1 0,-10 4-1 0,-29-16 1 0,0 0-1 0,23 12 1 15,-4 3-1-15,-5-3 3 0,-5 2-3 16,-1-4 3-16,-4-5-3 0,-4 2 1 0,3 0-1 16,-3-2 2-16,0 0-2 0,-3 6 1 0,-1-3-1 0,4-1 2 15,0-5-2-15,-1 3 4 0,-3 0-4 0,-12 11 4 16,-6 4-4-16,22-20 6 0,0 0-6 0,-30 21 6 15,-8 4-6-15,38-25 0 0,0 0 0 0,-47 21 1 16,-7-1-1-16,54-20-86 0,0 0 86 0,-56 18-85 16,-7-6 85-16,63-12-126 0,0 0 126 0,-61 5-126 15,-5-5 126-15,-61 5-462 0</inkml:trace>
  <inkml:trace contextRef="#ctx0" brushRef="#br0" timeOffset="1621.965">460 10902 214 0,'7'-3'0'0,"-7"3"30"0,0 0-30 0,-4 0 30 16,-4 2-30-16,8-2 12 0,0 0-12 16,-7 1 13-16,1 1-13 0,6-2 0 0,0 0 0 0,-3 2 1 15,3-2-1-15,0 0 7 0,0 0-7 0,0 0 7 16,-5 0-7-16,5 0 13 0,0 0-13 0,0 0 13 15,0 0-13-15,0 0 49 0,0 0-49 0,0 0 50 16,0 0-50-16,0 0 44 0,0 0-44 0,0 0 45 16,0 0-45-16,0 0 53 0,0 0-53 0,0 0 53 15,0 0-53-15,0 0 44 0,0 0-44 0,0 0 44 16,8-7-44-16,-8 7 19 0,0 0-19 0,9-7 20 16,3-1-20-16,-12 8 13 0,0 0-13 0,27-11 13 15,7 1-13-15,-34 10 10 0,0 0-10 0,42-7 10 16,3 0-10-16,-45 7 15 0,0 0-15 0,49-1 15 15,9-3-15-15,-58 4 14 0,0 0-14 0,59-7 15 0,2 2-15 0,-61 5 15 16,0 0-15-16,68-5 16 0,7 0-16 16,-75 5 45-16,0 0-45 0,89-10 46 0,10-2-46 15,-99 12 32-15,0 0-32 0,89-12 32 0,-4-2-32 16,-85 14 14-16,0 0-14 0,75-9 15 0,-7 4-15 0,-68 5 37 16,0 0-37-16,52-2 38 0,-15 2-38 0,-37 0 12 15,0 0-12-15,38 0 12 0,-6 2-12 0,-32-2 19 16,0 0-19-16,29 5 20 0,1-1-20 0,-30-4 8 15,0 0-8-15,21 5 9 0,0 2-9 16,-21-7 4-16,0 0-4 0,17 3 4 0,-1 2-4 0,-16-5-11 0,0 0 11 16,14 5-10-16,1-1 10 0,-15-4-53 0,0 0 53 15,9 3-53-15,3 1 53 0,-12-4-69 0,0 0 69 16,9 0-68-16,1-4 68 0,-10 4-126 16,0 0 126-16,7 0-126 0,2 0 126 0,3 0-455 0</inkml:trace>
  <inkml:trace contextRef="#ctx0" brushRef="#br0" timeOffset="1997.694">1690 10191 438 0,'0'7'0'0,"-4"-7"38"0,-1-3-38 0,5 3 39 0,-3 3-39 0,3-3 20 15,-4-3-20-15,4 3 20 0,0-4-20 0,0 4 0 16,0 0 0-16,0 0 0 0,0 4 0 0,0-1 0 16,4 2 0-16,-4 2 0 0,3-2 0 0,-1 6-3 15,1-3 3-15,4 3-3 0,-1 1 3 0,-6-12-7 16,0 0 7-16,17 17-7 0,4 3 7 0,-21-20-3 15,0 0 3-15,33 22-3 0,5-1 3 0,-38-21-2 16,0 0 2-16,44 24-2 0,6 3 2 16,-50-27 0-16,0 0 0 0,53 26 0 0,4 0 0 0,-57-26 3 0,0 0-3 15,44 24 4-15,-8-2-4 0,-36-22 8 0,0 0-8 16,28 27 9-16,-3 4-9 0,-25-31-67 0,0 0 67 0,0 48-67 16,-13 14 67-16,-1 49-235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26T01:46:46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2319 10911 135 0,'0'0'0'0,"-5"5"0"0,1 2 0 0,4-7-8 16,0 0 8-16,0 7-8 0,4-2 8 0,-4 7-28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00:58:02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95 10040,'0'0'737,"0"0"-61,0 0-264,0 0-96,0 0-136,0 0-56,0 0-105,0 0-46,0 0-74,0 0-58,0 0-154,0 0-91,0 0-207,0 0-168,0 0-483,-2-8 108,-5-31 128,-1-8-2954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26T01:03:29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9249 12156 158 0,'0'0'0'0,"-5"4"0"16,1 3 0-16,4-7 64 0,0 0-64 0,0 0 65 15,-5-7-65-15,5 7 62 0,0 0-62 0,0-5 62 0,0 0-62 16,0 5 60-16,0 0-60 0,0-6 60 0,0 1-60 15,0 5 52-15,0 0-52 0,0-3 52 0,0-1-52 16,0 4 50-16,0 0-50 0,0 0 50 0,0-1-50 16,0 1 42-16,0 0-42 0,0 0 43 0,0 0-43 0,0 0 47 15,0 0-47-15,0 0 47 0,0 0-47 0,0 0 52 16,0 0-52-16,0 0 53 0,0 0-53 0,0 0 54 16,0 0-54-16,0 0 55 0,0 0-55 0,0 0 44 15,0 0-44-15,0 0 45 0,0 0-45 0,0 0 48 16,0 0-48-16,0 0 48 0,0 0-48 0,0 0 42 15,0 0-42-15,0 0 42 0,0 0-42 0,0 0 27 16,0 0-27-16,0 0 27 0,0 1-27 0,0-1 18 16,0 0-18-16,-7 14 18 0,-2 7-18 0,9-21 10 0,0 0-10 15,-8 34 10-15,-1 14-10 16,9-48-1-16,0 0 1 0,-5 67 0 0,1 13 0 0,4-80-17 0,0 0 17 16,4 132-16-16,4 38 16 0,-8-170-17 15,0 0 17-15,11 168-16 0,4 13 16 0,-15-181-10 0,0 0 10 0,13 166-10 16,-1-10 10-16,-12-156 0 0,0 0 0 0,9 118 1 15,-4-27-1-15,-5-91 34 0,0 0-34 0,5 65 34 16,2-25-34-16,-7-40 5 0,0 0-5 0,2 29 6 16,-1-14-6-16,-1-15 20 0,0 0-20 0,2 11 20 15,-2-8-20-15,0-3 3 0,0 0-3 0,0 3 4 16,4-3-4-16,-4 0-18 0,0 0 18 0,0 0-18 16,0 4 18-16,0-4-97 0,0 0 97 0,0 0-96 15,-7-7 96-15,7 7-146 0,0 0 146 0,-18-31-146 16,-4-20 146-16,22 51-181 0,0 0 181 0,-37-100-181 15,-6-38 181-15,-34-100-393 0</inkml:trace>
  <inkml:trace contextRef="#ctx0" brushRef="#br0" timeOffset="850.276">9075 12165 494 0,'0'0'0'0,"-4"-2"0"15,2-1 0-15,2 3 15 0,0 0-15 0,0 0 15 16,0 0-15-16,0 0 0 0,0 0 0 0,0 0 1 15,0 0-1-15,0 0 2 0,0 0-2 0,0 0 3 16,0 0-3-16,0 0 40 0,0 0-40 0,0 0 40 16,0 0-40-16,0 0 56 0,0 0-56 15,0 0 57-15,0 0-57 0,0 0 50 0,0 0-50 0,0 0 50 16,0 0-50-16,0 0 40 0,0 0-40 0,0 0 40 16,0 0-40-16,0 0 28 0,0 0-28 0,0 0 28 15,0 0-28-15,0 0 24 0,0 0-24 0,2 10 25 16,5 7-25-16,-2 7 23 0,-1 9-23 0,1-9 24 15,2-2-24-15,-7-22 15 0,0 0-15 0,0 39 16 16,-3 11-16-16,3-50 41 0,0 0-41 16,-7 45 41-16,1 1-41 0,6-46 37 0,0 0-37 0,-5 36 37 0,2-5-37 15,3-31 23-15,0 0-23 0,-6 24 24 0,3-9-24 16,3-15 0-16,0 0 0 0,0 9 0 0,3-9 0 0,-1-9 0 16,5-6 0-16,-2-4 0 0,1-7 0 15,-6 26-12-15,0 0 12 0,3-31-12 0,1-12 12 0,-4 43-47 16,0 0 47-16,0-44-46 0,-4-4 46 0,4 48-22 15,0 0 22-15,-5-46-22 0,-2 3 22 0,7 43-20 16,0 0 20-16,-5-36-20 0,-4 7 20 0,9 29 0 16,0 0 0-16,-5-23 0 0,1 8 0 15,4 15 0-15,0 0 0 0,-3-14 0 0,3 2 0 0,0 12 0 16,0 0 0-16,-4-8 1 0,4 1-1 16,0 7 4-16,0 0-4 0,0-5 4 0,4 1-4 0,-4 4 13 15,0 0-13-15,0 0 14 0,0-3-14 0,0 3 23 16,0 0-23-16,0 0 24 0,3 0-24 0,-3 0 32 0,0 0-32 15,0 0 32-15,4 2-32 0,-4-2 6 0,0 0-6 16,0 0 6-16,5 5-6 0,-5-5 18 0,0 0-18 0,3 5 19 16,3 0-19-16,-6-5 3 0,0 0-3 0,12 9 4 15,9 3-4-15,-21-12 3 0,0 0-3 0,21 15 3 16,7 6-3-16,-28-21 5 0,0 0-5 0,27 20 5 16,0 2-5-16,-27-22 12 0,0 0-12 0,24 21 13 15,-5 0-13-15,-19-21 15 0,0 0-15 0,16 18 15 16,-2 1-15-16,-14-19 25 0,0 0-25 0,8 12 26 15,-1 0-26-15,-7-12 30 0,0 0-30 0,6 11 30 16,-3-3-30-16,-3-8 37 0,0 0-37 0,0 7 37 16,0-2-37-16,0-5 38 0,0 0-38 0,0 4 39 0,0-1-39 15,0-3 34-15,0 0-34 0,-21 5 34 0,-8 2-34 16,29-7-1-16,0 0 1 0,-35 5-1 0,-12 0 1 0,5-1-104 16,-2-1 104-16,3 4-104 15,-1 1 104-15,42-8-95 0,0 0 95 0,-86 12-931 0,172-24 931 0</inkml:trace>
  <inkml:trace contextRef="#ctx0" brushRef="#br0" timeOffset="1944.12">10386 12185 863 0,'0'0'0'0,"7"-1"0"15,7-1 0-15,-14 2 118 0,0 0-118 16,6 0 118-16,1-3-118 0,-7 3 57 0,0 0-57 0,1 0 58 16,-1 0-58-16,0 0 37 0,0 0-37 0,0 0 37 15,0 0-37-15,0 0 36 0,0 0-36 0,0 0 37 16,-1 0-37-16,1 0 41 0,0 0-41 0,0 0 41 16,-6 3-41-16,6-3 40 0,0 0-40 0,0 0 41 15,0 0-41-15,0 0 35 0,0 0-35 0,0 0 36 16,0 0-36-16,0 0 24 0,0 0-24 0,0 0 25 15,-3 0-25-15,3 0 5 0,0 0-5 0,0 0 5 16,0 0-5-16,0 0-1 0,0 0 1 0,0 0-1 16,0 0 1-16,0 0-46 0,0 0 46 0,0 0-46 0,-4 2 46 15,4-2-95-15,0 0 95 0,0 0-94 0,0 0 94 16,0 0-176-16,0 0 176 0,0 0-176 0,0 0 176 0,0 0-661 16</inkml:trace>
  <inkml:trace contextRef="#ctx0" brushRef="#br0" timeOffset="107885.691">21625 9595 203 0,'0'0'0'0,"0"0"0"0,0 0 0 0,0 0 69 0,0 0-69 0,0 0 69 16,0 0-69-16,0 0 43 0,0 0-43 16,0 0 43-16,0 0-43 0,0 0 56 0,0 0-56 0,0 0 57 15,0 0-57-15,0 0 60 16,0 0-60-16,0 0 61 0,0 0-61 0,0 0 56 0,0 0-56 0,0 0 56 15,0 0-56-15,0 0 45 0,0 0-45 0,0 0 46 16,0 0-46-16,0 0 31 0,0 0-31 0,0 0 31 16,0 0-31-16,0 0 8 0,0 0-8 0,0 0 9 15,0 0-9-15,0 0 2 0,0 0-2 0,0 0 2 16,7 17-2-16,-2-1 5 0,4 4-5 0,-2-6 5 16,-6-4-5-16,3 1 6 0,-1 1-6 0,-1 0 6 15,2 0-6-15,-1 3 22 0,-1 0-22 0,0-6 22 16,-1-2-22-16,1 1 13 0,-2-2-13 0,0 0 13 0,2-2-13 15,-2-1 18-15,3 2-18 0,-3 1 18 0,2-1-18 16,-2-5 24-16,0 0-24 0,4 7 25 0,-1 3-25 0,-3-10 37 16,0 0-37-16,4 8 38 0,1 3-38 15,-5-11 21-15,0 0-21 0,5 8 21 0,2-1-21 0,-7-7 41 16,0 0-41-16,12 0 42 0,4-3-42 0,-16 3 38 16,0 0-38-16,24-21 39 0,9-11-39 15,-33 32 45-15,0 0-45 0,35-54 45 0,7-21-45 0,5-19 10 16,7-19-10-16,-10 7 11 0,-3-4-11 0,-41 110-118 15,0 0 118-15,53-135-118 0,8-18 118 0,54-135-868 16</inkml:trace>
  <inkml:trace contextRef="#ctx0" brushRef="#br0" timeOffset="135163.179">18864 12446 875 0,'-4'0'0'0</inkml:trace>
  <inkml:trace contextRef="#ctx0" brushRef="#br0" timeOffset="135992.24">18111 12741 281 0,'0'0'0'0,"7"-4"0"16,2-6 0-16,-9 10 44 0,0 0-44 0,5-5 44 15,2 0-44-15,-7 5 36 0,0 0-36 0,2-4 36 16,-1 4-36-16,-1 0 19 0,0 0-19 0,0 0 20 16,0 0-20-16,0 0 4 0,0 0-4 0,0 0 5 15,0 0-5-15,0 0 14 0,0 0-14 0,0 0 15 16,-3 0-15-16,3 0 44 0,0 0-44 0,0 0 44 16,0 0-44-16,0 0 53 0,0 0-53 0,0 0 54 15,3-5-54-15,-3 5 49 0,0 0-49 0,7-7 49 0,2-3-49 16,-9 10 44-16,0 0-44 0,21-17 44 0,10-6-44 15,-31 23 47-15,0 0-47 0,39-24 48 16,9-5-48-16,-6 4 52 0,0-3-52 0,-4 8 53 0,-3 3-53 0,-35 17 49 16,0 0-49-16,40-21 49 0,4 0-49 0,-44 21 0 15,0 0 0-15,42-18 1 0,5-1-1 16,-47 19-2-16,0 0 2 0,43-17-2 0,4 1 2 0,-47 16-3 16,0 0 3-16,46-14-2 0,1 3 2 0,-47 11-1 15,0 0 1-15,38-11 0 0,-7 3 0 0,-31 8 1 16,0 0-1-16,30-7 2 0,-2 2-2 0,-28 5 3 15,0 0-3-15,21-7 3 0,-2 2-3 0,-19 5 6 16,0 0-6-16,14-4 6 0,-4 3-6 0,-10 1 3 0,0 0-3 16,7-2 3-16,-2 0-3 0,-5 2 0 0,0 0 0 15,0 0 0-15,2-2 0 0,-2 2-44 16,0 0 44-16,0 0-43 0,0 0 43 0,0 0-100 0,0 0 100 0,0 0-100 16,-5 0 100-16,5 0-127 0,0 0 127 15,-5 0-126-15,-1 0 126 0,6 0-144 0,0 0 144 0,-13-1-144 16,-7-6 144-16,-13-2-195 0</inkml:trace>
  <inkml:trace contextRef="#ctx0" brushRef="#br0" timeOffset="136421.625">18675 12336 180 0,'0'0'0'0,"21"-3"0"15,12-2 0-15,-33 5 33 0,0 0-33 0,0 0 34 0,-17 0-34 16,17 0 56-16,0 0-56 0,-12 0 57 15,-4 3-57-15,16-3 72 0,0 0-72 0,-10 4 73 16,1-3-73-16,9-1 48 0,0 0-48 0,-9 4 48 0,6-4-48 16,3 0 45-16,0 0-45 0,-5 0 45 0,3 0-45 15,2 0 12-15,0 0-12 0,0 0 13 0,0 0-13 0,0 0 6 16,0 0-6-16,0 0 7 0,7 1-7 16,-7-1 3-16,0 0-3 0,9 2 4 0,4 0-4 0,-13-2 5 15,0 0-5-15,23 0 6 0,7 0-6 0,-30 0 21 16,0 0-21-16,35-2 21 15,3-1-21-15,-38 3 7 0,0 0-7 0,35-5 7 0,3-2-7 0,-38 7 4 16,0 0-4-16,33-5 5 0,-3-1-5 0,-30 6 7 0,0 0-7 16,26-1 7-16,-5-4-7 0,-21 5 22 0,0 0-22 15,17-2 22-15,-3 0-22 0,-14 2 12 16,0 0-12-16,11 0 13 0,-6 0-13 0,-5 0 18 0,0 0-18 16,5 0 18-16,-3 0-18 0,-2 0 15 0,0 0-15 0,0 0 15 15,0 0-15-15,0 4 16 0,0 2-16 0,0 5 17 16,-2 2-17-16,0 8 4 0,-3 6-4 0,2 1 4 15,-3 1-4-15,6-29-2 0,0 0 2 0,-7 41-1 16,-7 7 1-16,14-48-70 0,0 0 70 16,-10 45-69-16,0-4 69 0,10-41-117 0,0 0 117 0,-16 39-116 15,-5-1 116-15,-14 35-382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01:14:16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5777 4796 4040,'41'-28'2286,"-40"28"-1892,-1 0 68,0 0-36,0 0-8,0 0 13,0 0 1,0 0-25,-25 35 1977,277 19-1760,189-35-307,-382-21-90,317-28 90,-291 21-89,375-52 60,-362 47-241,414-63 26,-401 62 14,502-65 38,-483 65-17,554-49 44,-545 54-64,548-28 44,-555 34-24,475-3 79,-496 7 74,387 5 60,-408-2-307,373 13 27,-311-8-16,7-2-18,168 12-806,-287-44-793,-42 16 527,-73-88-1416,4 9-3559</inkml:trace>
  <inkml:trace contextRef="#ctx0" brushRef="#br0" timeOffset="1033.478">6503 4186 3680,'48'13'1667,"-24"-15"-378,-35-5 1588,-115 43-2081,108-27-777,-262 126 250,-3 59 219,140-40 115,-19 47-266,161-200-331,-3 2 10,0-1-1,1 1 0,-1 0 0,1 0 0,0 0 1,0 1-1,0-1 0,1 1 0,-1 0 1,1-1-1,-1 1 0,1 0 0,1 1 0,-1-1 1,0 0-1,1 0 0,0 1 0,0-1 0,0 1 1,1-1-1,0 1 0,-1-1 0,1 1 0,1-1 1,-1 1-1,1-1 0,0 1 0,0-1 1,0 0-1,0 1 0,1-1 0,0 0 0,0 0 1,0 0-1,0 0 0,1 0 0,-1-1 0,1 1 1,0-1-1,0 1 0,0-1 0,4 2-15,98 28 384,-11-27-349,-22-1-28,197 51-129,-36-20 124,-136-27 34,-90-11-5,-1 0 1,0-1 0,1 0-1,-1 0 1,-1 0-1,1-1 1,0 0 0,-1 0-1,0 0 1,0-1 0,0 0-1,0 0 1,-1 0 0,0-1-1,0 1 1,-1-1-1,1 0 1,-1 0 0,0 0-1,-1 0 1,1-1 0,-1 1-1,-1-1 1,1 1 0,-1-1-1,0-5-31,19-73 319,-15-174 69,-23 142-121,-34-61-130,33 136-730,-145-216-225,125 203 292,-209-279-1548,19 25-5132</inkml:trace>
  <inkml:trace contextRef="#ctx0" brushRef="#br0" timeOffset="56442.793">4 4373 728,'-3'-26'1580,"4"26"-1320,-1 0 68,59 0 2244,140-117-1035,-106 55-1190,182-90 762,-156 95-778,207-50 57,-163 74-32,-115 25-268,2 2-1,-1 2 1,0 3 0,1 1 0,-1 3 0,1 2 0,-1 2-1,18 7-87,60 69 970,60 76-478,-107-99-128,-55-43-242,1-1 1,0-1-1,1-1 0,1-2 1,0 0-1,27 6-122,42-43 640,-90 22-610,0-1-1,-1 0 0,1-1 0,-1 0 1,0 1-1,0-2 0,-1 1 1,1-1-1,-1 0 0,0 0 1,-1 0-1,1-1 0,-1 0 1,3-6-30,1-2 79,125-267-729,-132 280 617,-1 0-1,1 0 1,-1 0-1,1 0 1,0 0-1,0 1 1,0-1 0,0 0-1,0 0 1,0 1-1,0-1 1,1 1-1,-1-1 1,0 1-1,1 0 1,-1-1-1,1 1 1,0 0-1,-1 0 1,1 0 0,0 0-1,0 0 1,0 0-1,0 1 1,0-1-1,0 1 1,-1-1-1,1 1 1,0 0-1,0 0 1,0-1-1,1 2 1,-1-1-1,0 0 1,0 0 0,0 0-1,1 1 34,16 0-24,620-4-1008,-562 4 937,156 43-96,-133-12 150,153 29-160,-141-57-214,62-34-112,-137 19-138,157-75-372,-162 67-182,87-98-739,-12 8-549</inkml:trace>
  <inkml:trace contextRef="#ctx0" brushRef="#br0" timeOffset="56900.469">2178 3670 4216,'142'-100'-208,"105"-154"640,-154 174-347,-47 42 222,253-189 92,-232 180-245,284-183 91,-280 187 29,278-156 74,-279 162-248,283-132 69,-287 139 78,402-161 137,-310 136-335,221-94-473,-309 117-237,-68 15-739,-23 0 803,-3-11-1690</inkml:trace>
  <inkml:trace contextRef="#ctx0" brushRef="#br0" timeOffset="57488.149">6305 697 3056,'11'-6'-3,"-5"1"-4,1 0 0,0 1 0,1 0 0,-1 0 0,1 1 0,-1 0-1,1 0 1,0 0 0,0 1 0,0 1 0,1-1 0,-1 1 0,0 1 0,1-1 0,-1 1-1,0 1 1,1 0 0,-1 0 0,0 0 0,0 1 0,4 2 7,-8 0 107,1 1 0,-1 0-1,1 1 1,-1-1 0,-1 1 0,1-1 0,-1 1-1,0 0 1,0 1 0,-1-1 0,0 0 0,0 1-1,0-1 1,-1 1 0,0 0 0,0-1 0,-1 1-1,0 0 1,0 3-107,-26 40 819,-26 49-475,4 2 0,4 2 0,-26 98-344,40-32 464,35 15-156,-4-167-278,1 0 1,0-1-1,1 1 1,0-1-1,2 1 1,0-1-1,1 0 1,0-1-1,1 1 1,1-2-1,1 1 1,0-1-1,0 0 1,2 0-1,-1-2 1,2 1-1,5 4-30,76 21 142,-69-39 98,139-42 102,-124 24-68,185-131 99,-181 114-146,139-160 103,-154 154-35,64-180 140,-81 177-54,-3 14-327,-2 0-1,-1-1 1,-2 0-1,-1 0 1,-1 0-1,-2 0 1,-1 0-1,-2 0 1,-1 0-1,-1 1 1,-2 0-1,-1 0 1,-1 1-1,-2 0 1,-9-16-54,14 39 6,-1 0 1,0 1 0,0-1 0,0 2-1,-1-1 1,0 2 0,0-1 0,-1 1-1,1 0 1,-1 1 0,0 0 0,0 1 0,0 0-1,0 0 1,0 1 0,0 0 0,-3 1-7,-4-2-29,-80 7-504,17 6 236,47-3-923,-161 75-1164,17-6-2216</inkml:trace>
  <inkml:trace contextRef="#ctx0" brushRef="#br0" timeOffset="57941.379">8312 27 6552,'-80'59'-3336,"-132"138"5516,202-186-2079,1-1 0,0 1 1,0 0-1,1 1 0,0 0 0,1 1 0,1-1 1,0 1-1,0 1 0,2-1 0,-1 1 1,2 0-1,0-1 0,0 2-101,-35 315 707,39 137-770,2-425-250,38 153-183,-29-164-104,69 59-243,-59-82 230,136-2-495,-11-3-752</inkml:trace>
  <inkml:trace contextRef="#ctx0" brushRef="#br0" timeOffset="58362.593">8368 627 5208,'76'96'1314,"-44"-35"-647,-3 17-456,-30 174 94,-17-149 22,-18 75 791,58-215-428,53-103-858,180-234-427,-178 324 202,11 44 266,-41 20 107,-10 6 20,-24-9 13,-2 0-1,1 1 1,-2 1 0,1-1-1,-2 2 1,0 0-1,0 0 1,-2 0 0,0 1-1,0 0 1,-1 0-1,-1 1 1,-1 0 0,0 0-1,1 12-12,6 13-284,32 30-1901,5-63-6,-35-11 1824,37-2-1540</inkml:trace>
  <inkml:trace contextRef="#ctx0" brushRef="#br0" timeOffset="58691.9">9503 1 7800,'87'9'857,"44"36"79,-100-28-569,7 11-304,-1 2-1,-1 1 1,-1 2 0,-2 2 0,-2 1 0,-1 1 0,3 8-63,4 18-28,-3 2 0,-3 1 0,-3 1 0,-2 1 0,-2 8 28,-18-20-739,-31 299-284,10-278 317,-108 307-277,97-318 310,-74 164-322,26-130-952,32-63 1588,-49 57-948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26T01:47:47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21571 12466 124 0,'0'0'0'0,"-4"0"0"16,1 0 0-16,3 0 55 0,0 0-55 0,-7-1 56 16,2-1-56-16,5 2 36 0,0 0-36 0,-6-2 36 15,1 2-36-15,5 0 36 0,0 0-36 0,-5-3 36 16,0 3-36-16,5 0 45 0,0 0-45 0,-5 0 46 15,-1-2-46-15,6 2 62 0,0 0-62 0,-3 0 63 0,-4-2-63 16,7 2 67-16,0 0-67 0,-5 0 68 0,1 0-68 16,4 0 76-16,0 0-76 0,-3 0 77 0,1 0-77 15,2 0 56-15,0 0-56 0,0 0 56 0,-4 0-56 0,4 0 41 16,0 0-41-16,0 0 42 0,0 0-42 16,0 0 41-16,0 0-41 0,0 0 42 0,0 0-42 0,0 0 34 15,0 0-34-15,0 0 34 0,0 0-34 0,0 0 38 16,0 0-38-16,0 0 39 0,0 0-39 0,0 0 44 15,0 0-44-15,0 0 45 0,0 0-45 0,0 0 18 16,0 0-18-16,0 0 18 0,0 0-18 0,0 0 38 0,0 0-38 16,4 0 38-16,3-1-38 0,-7 1 12 0,0 0-12 15,14 0 13-15,0-2-13 0,5 2 19 0,2-2-19 16,1 2 20-16,5 0-20 0,-1 0 15 0,2 0-15 0,1 0 15 16,1 0-15-16,-30 0 4 0,0 0-4 0,43 2 5 15,11 0-5-15,-1 1 22 16,1 2-22-16,-2-5 22 0,-2 0-22 0,-50 0 13 0,0 0-13 0,60 0 13 15,6 0-13-15,-66 0 9 0,0 0-9 0,92-3 10 16,21 1-10-16,-27-1 26 0,-13-1-26 0,-21 1 26 16,-15-1-26-16,-37 4 0 0,0 0 0 0,49-5 0 15,3-3 0-15,-52 8 7 0,0 0-7 0,71-7 8 16,11-5-8-16,-26 3 8 0,-14 2-8 0,-13 4 9 16,-11 1-9-16,-18 2 8 0,0 0-8 0,28-1 8 15,5 1-8-15,-33 0 8 0,0 0-8 0,31 1 8 16,2 1-8-16,-33-2 1 0,0 0-1 0,30 5 1 0,-1 0-1 15,-29-5 0-15,0 0 0 0,28 7 1 0,-3 0-1 16,-25-7 0-16,0 0 0 0,24 7 1 0,-6 1-1 16,-18-8 0-16,0 0 0 0,15 7 0 0,-1 2 0 15,-14-9 5-15,0 0-5 0,14 3 6 0,-2 1-6 0,-12-4 3 16,0 0-3-16,11 3 4 0,-3-1-4 0,-8-2 12 16,0 0-12-16,7 3 12 0,0-1-12 0,-7-2 3 15,0 0-3-15,2 2 4 0,0-1-4 16,-2-1 6-16,0 0-6 0,0 0 7 0,3 2-7 0,-3-2 7 15,0 0-7-15,0 0 8 0,0 0-8 0,0 0 7 16,0 0-7-16,0 0 8 0,0 0-8 0,0 0 15 16,0 0-15-16,0 0 15 0,4 0-15 0,-4 0 8 15,0 0-8-15,0 0 8 0,3 0-8 0,-3 0 9 0,0 0-9 16,0 0 9-16,0 0-9 0,0 0 23 16,0 0-23-16,0 0 24 0,0 0-24 0,0 0 0 0,0 0 0 0,0 0 0 15,0 0 0-15,0 0-5 0,0 0 5 16,0 0-5-16,0 0 5 0,0 0-25 0,0 0 25 0,0 0-24 15,0 0 24-15,0 0-21 0,0 5 21 16,0-5-21-16,-1 4 21 0,1-4-17 0,0 0 17 0,0 17-16 16,0 9 16-16,0-26-10 0,0 0 10 0,3 41-10 15,2 12 10-15,1 0-5 0,-1 2 5 0,-4 1-4 16,-1 1 4-16,0-57-7 16,0 0 7-16,-1 94-7 0,-1 26 7 0,2-19-7 15,0-3 7-15,-5-9-7 0,0-5 7 0,3-6-3 0,2-2 3 0,-2-6-3 0,-1-7 3 16,3-63-6-16,0 0 6 0,-2 93-6 15,0 15 6-15,0-17-1 0,2-7 1 0,0-36 0 0,0-26 0 16,0-22 12-16,0 0-12 0,-3 62 12 0,-1 21-12 16,4-83 5-16,0 0-5 0,0 72 5 0,0 4-5 15,-3-25 8-15,3-17-8 0,-2-11 9 0,2-16-9 0,0-7 1 16,0 0-1-16,-3 20 1 0,-1 6-1 16,4-26 3-16,0 0-3 0,-3 19 3 0,1-2-3 15,2-17-7-15,0 0 7 0,0 14-7 0,0-6 7 0,0-8-46 16,0 0 46-16,2 7-46 0,1-2 46 0,2 0-77 15,2-1 77-15,-3-3-77 0,-1-1 77 0,1 0-111 16,-1-1 111-16,-3 1-110 0,2-4 110 0,-2 4-194 16,0 0 194-16,4-8-193 0,-1-6 193 0,-3 14-142 0,0 0 142 15,-12-29-142-15,-13-11 142 0,-11-28-444 16</inkml:trace>
  <inkml:trace contextRef="#ctx0" brushRef="#br0" timeOffset="1178.171">21386 12451 359 0,'0'0'0'0,"5"0"0"0,2 0 0 0,-7 0 28 15,0 0-28-15,4 0 28 0,-1-2-28 0,-3 2 1 0,0 0-1 16,0 0 1-16,4-3-1 0,-4 3-26 0,0 0 26 16,0 0-25-16,2-7 25 0,-2 7-29 0,0 0 29 15,0 0-29-15,1-3 29 0,-1 3 8 0,0 0-8 0,0 0 8 16,0 0-8-16,0 0 70 0,0 0-70 15,0 0 71-15,0 0-71 0,0 0 55 0,0 0-55 0,0 0 55 16,0 0-55-16,0 0 58 0,0 0-58 0,0 0 59 16,0 0-59-16,0 0 35 0,0 0-35 0,0 0 36 15,0 0-36-15,0 0 9 0,0 0-9 0,0 0 10 16,-1 3-10-16,1-3 6 0,0 0-6 0,-2 3 7 16,2 3-7-16,0-6 3 0,0 0-3 0,0 13 3 15,0 3-3-15,0-16 18 0,0 0-18 0,2 27 18 16,-1 9-18-16,-1-36 22 0,0 0-22 0,7 43 22 15,2 5-22-15,-9-48 22 0,0 0-22 0,9 55 23 16,3 0-23-16,-12-55 25 0,0 0-25 0,12 70 26 16,0 12-26-16,-12-82 38 0,0 0-38 0,14 113 39 0,2 24-39 15,-16-137 48-15,0 0-48 0,19 151 49 0,2 17-49 0,-21-168 29 16,0 0-29-16,21 163 29 0,0-1-29 16,-9-26 52-16,-3-18-52 0,-1-2 52 0,1-8-52 15,-4-10 41-15,2-11-41 16,-3-11 42-16,-1-11-42 0,-3-65 35 0,0 0-35 0,2 75 36 0,0 2-36 0,-2-77 24 15,0 0-24-15,0 77 25 0,0-1-25 0,0-15 27 16,0-11-27-16,0-24 27 0,1-19-27 0,5 6 49 16,-5 1-49-16,1-4 49 0,-2 2-49 0,2 2 9 15,1 1-9-15,-1-4 10 0,-2-6-10 0,0-5 23 0,0 0-23 16,2 10 24-16,1 2-24 0,-3-12 0 0,0 0 0 16,2 9 1-16,0-1-1 0,-2-8 0 0,0 0 0 15,2 7 0-15,-2-4 0 0,0-3-6 0,0 0 6 0,0 4-5 16,1-1 5-16,-1-3-16 0,0 0 16 15,0 4-15-15,2-3 15 0,-2-1-1 0,0 0 1 0,0 0-1 16,0 0 1-16,0 0-10 0,0 0 10 16,0 0-9-16,5 2 9 0,-5-2-1 0,0 0 1 0,0 0 0 15,2 2 0-15,-2-2-3 0,0 0 3 0,0 0-3 16,0 0 3-16,0 0-2 0,0 0 2 0,0 0-2 16,0 0 2-16,0 0-2 0,0 0 2 0,0 0-1 15,0 0 1-15,0 0-4 0,4-2 4 0,-4 2-3 16,3-3 3-16,1-1 0 0,1 1 0 0,2-2 0 15,0 0 0-15,1 1 0 0,3-4 0 0,-2 1 1 16,-1 0-1-16,-8 7 1 0,0 0-1 0,14-9 1 16,5 1-1-16,-19 8 1 0,0 0-1 0,30-9 1 0,10 1-1 15,-40 8 0-15,0 0 0 0,45-9 1 0,8 2-1 16,-6 0 6-16,-2-1-6 0,-1 1 7 0,-3 2-7 0,-41 5 3 16,0 0-3-16,60-7 4 0,7 0-4 15,-2 0 12-15,3-1-12 0,5 1 12 0,5 2-12 0,-78 5 3 16,0 0-3-16,89-5 4 0,11 1-4 0,-17 1 2 15,-11-1-2-15,-20 4 3 0,-16 0-3 0,1 0 10 16,-4 2-10-16,-3 0 11 0,-4-2-11 0,-26 0 0 16,0 0 0-16,30 1 1 0,3 1-1 0,-33-2 3 15,0 0-3-15,31 4 4 0,-1-4-4 0,-30 0-1 16,0 0 1-16,24 1 0 0,-3 3 0 0,-21-4-23 16,0 0 23-16,16 3-22 0,-4-1 22 0,-12-2-61 0,0 0 61 15,8 2-61-15,-2-2 61 0,-6 0-99 0,0 0 99 16,1-4-99-16,-2-3 99 0,1-3-948 15</inkml:trace>
  <inkml:trace contextRef="#ctx0" brushRef="#br0" timeOffset="1800.137">24315 13666 1020 0,'0'0'0'0,"15"-4"0"15,11-3 0-15,-19 4 56 0,-10 1-56 0,3 2 56 16,0 0-56-16,-4 0-3 0,-1 2 3 0,5-2-3 16,0 0 3-16,0 0-55 0,0 0 55 0,0 0-55 15,-1 3 55-15,1-3-49 0,0 0 49 0,5 2-48 16,5 0 48-16,-10-2 3 0,0 0-3 0,23 1 3 16,8 5-3-16,-31-6 8 0,0 0-8 0,49 0 8 15,15 1-8-15,-64-1 52 0,0 0-52 0,72-1 52 16,11-3-52-16,-83 4 26 0,0 0-26 0,108-5 26 15,23-2-26-15,-131 7 46 0,0 0-46 0,115-7 47 16,-2-1-47-16,-113 8 26 0,0 0-26 0,91-7 26 16,-16 0-26-16,-75 7 5 0,0 0-5 0,63-5 5 15,-13 2-5-15,-50 3-3 0,0 0 3 0,35-2-3 0,-21 2 3 16,-14 0-61-16,0 0 61 0,12-4-61 0,-7 4 61 16,-5 0-109-16,0 0 109 0,0-3-109 0,-7-2 109 15,7 5-181-15,0 0 181 0,-17-14-180 0,-9-3 180 0,-18-12-304 16</inkml:trace>
  <inkml:trace contextRef="#ctx0" brushRef="#br0" timeOffset="2031.962">25175 13414 449 0,'0'0'0'0,"12"8"0"0,13 4 0 0,-25-12 90 16,0 0-90-16,3 2 90 0,-11-7-90 0,8 5 65 16,0 0-65-16,-2 0 65 0,-2 0-65 0,4 0 60 0,0 0-60 15,9 9 60-15,7 4-60 0,-16-13 54 0,0 0-54 16,19 14 54-16,9 5-54 0,-28-19 60 0,0 0-60 15,29 22 60-15,3 2-60 0,-32-24 68 0,0 0-68 16,33 27 68-16,0 1-68 0,-33-28 54 0,0 0-54 0,26 26 54 16,-3-1-54-16,-23-25 40 0,0 0-40 0,15 19 40 15,-2-2-40-15,-13-17-3 0,0 0 3 0,7 14-3 16,-4-2 3 0,-3-12-129-16,0 0 129 0,0 8-128 0,-3-2 128 0,3-6-157 0,0 0 157 0,-4-21-157 15,1-18 157-15,-4-21-542 0</inkml:trace>
  <inkml:trace contextRef="#ctx0" brushRef="#br0" timeOffset="2815.964">25863 12371 1065 0,'0'0'0'0,"9"-2"0"15,5-3 0-15,-14 5 49 0,0 0-49 0,9-4 50 16,-4 3-50-16,-5 1 5 0,0 0-5 0,5-2 6 15,-5 2-6-15,0 0-2 0,0 0 2 0,0 0-1 16,0 0 1-16,0 0 3 0,0 0-3 0,0 0 3 16,-5 2-3-16,5-2 62 0,0 0-62 0,-3 1 62 15,1-1-62-15,2 0 70 0,0 0-70 0,0 0 71 0,-4 4-71 16,4-4 50-16,0 0-50 0,6 3 50 0,2 2-50 16,-8-5 40-16,0 0-40 0,14 7 41 15,4-2-41-15,-18-5 52 0,0 0-52 0,27 10 52 0,8 2-52 0,-2-3 53 16,-1 1-53-16,-3 1 53 0,1-1-53 0,-6 0 49 15,-1 0-49-15,-2 1 49 0,-2 1-49 0,-19-12 32 16,0 0-32-16,26 15 33 0,4 2-33 0,-30-17 9 16,0 0-9-16,33 21 9 0,9 5-9 0,-42-26 36 15,0 0-36-15,49 25 36 0,5 4-36 0,-54-29 10 16,0 0-10-16,57 36 10 0,4 0-10 0,-61-36 12 16,0 0-12-16,82 52 13 0,17 11-13 0,-99-63 16 15,0 0-16-15,96 70 17 0,2 13-17 0,-98-83 14 0,0 0-14 16,88 75 15-16,-6 4-15 0,-82-79 4 0,0 0-4 15,82 73 4-15,0-6-4 0,-16-14 7 16,-8-13-7-16,-11-6 8 0,-11-10-8 0,-36-24 7 0,0 0-7 0,33 26 8 16,-3-4-8-16,-30-22 14 0,0 0-14 0,19 15 15 15,-8-6-15-15,-11-9 3 0,0 0-3 16,10 7 4-16,-3 0-4 0,-7-7-19 0,0 0 19 0,5 3-18 16,-3 0 18-16,-2-3-63 0,0 0 63 0,0 0-63 15,0 0 63-15,0 0-94 0,0 0 94 0,-9-15-94 16,-5-11 94-16,14 26-105 0,0 0 105 0,-26-39-104 15,-10-12 104-15,-27-40-1195 0</inkml:trace>
  <inkml:trace contextRef="#ctx0" brushRef="#br0" timeOffset="4125.754">25937 12293 438 0,'0'0'0'0,"5"-5"0"16,2-2 0-16,-7 7 133 0,0 0-133 0,5-5 134 16,-2 2-134-16,-3 3 91 0,0 0-91 0,0 0 91 15,4-4-91-15,-4 4 52 0,0 0-52 0,0 0 53 16,0 0-53-16,0 0 15 0,0 0-15 0,0 0 16 15,0 0-16-15,0 0 19 0,0 0-19 0,0 0 20 16,0 0-20-16,0 0 7 0,0 0-7 0,0 0 8 16,5 2-8-16,-5-2 3 0,0 0-3 0,5 0 4 15,1 0-4-15,-6 0 3 0,0 0-3 0,7 0 3 0,1-2-3 16,-8 2 10-16,0 0-10 0,11 0 10 0,-3-1-10 16,-8 1 14-16,0 0-14 0,11 0 15 0,1 0-15 15,-12 0 15-15,0 0-15 0,14 0 15 0,3 1-15 16,-17-1 40-16,0 0-40 0,21 0 40 0,2 0-40 15,-23 0 6-15,0 0-6 0,26 0 6 0,4 0-6 0,-30 0 19 16,0 0-19-16,33-1 20 0,5-4-20 16,-38 5 8-16,0 0-8 0,49-6 9 0,7-2-9 0,-56 8 15 15,0 0-15-15,62-9 16 0,6-3-16 0,-68 12 15 16,0 0-15-16,86-10 15 0,15-2-15 0,-101 12 15 16,0 0-15-16,104-5 16 0,8 3-16 0,-112 2 4 15,0 0-4-15,99 0 5 0,-3 4-5 0,-96-4 7 16,0 0-7-16,92 6 8 0,-6 1-8 0,-86-7 7 15,0 0-7-15,83 5 8 0,-4-1-8 0,-79-4 14 0,0 0-14 16,62 0 15-16,-11-4-15 0,-51 4 14 0,0 0-14 16,38-3 15-16,-15-2-15 0,-23 5 4 0,0 0-4 15,21-4 4-15,-6-2-4 0,-15 6 7 0,0 0-7 0,14-4 8 16,-3 2-8-16,-11 2 3 0,0 0-3 0,9-1 3 16,-2-1-3-16,-7 2 0 0,0 0 0 0,5 0 0 15,-4 0 0-15,-1 0 1 0,0 0-1 0,0 0 2 16,0 0-2-16,0 0 1 0,0 0-1 0,0 0 1 15,0 0-1-15,0 0 3 0,0 0-3 0,0 0 4 16,0 0-4-16,0 0 31 0,0 0-31 0,0 0 31 16,0 0-31-16,0 0 16 0,0 0-16 0,0 0 17 15,0 0-17-15,0 0 5 0,0 0-5 0,0 0 6 16,0 0-6-16,0 0 26 0,0 0-26 0,0 0 26 16,0 0-26-16,0 0 1 0,0 0-1 0,0 0 2 15,0 0-2-15,0 0 2 0,0 0-2 0,0 0 2 0,0 0-2 16,0 0 11-16,0 0-11 0,0 0 11 15,0 0-11-15,0 0 0 0,0 0 0 0,0 0 0 0,0 0 0 16,0 0-2-16,0 0 2 0,0 0-1 0,0 0 1 0,0 0-6 16,0 0 6-16,0 0-5 0,0 0 5 0,0 0-8 15,0 0 8-15,0 0-8 0,0 3 8 0,0-3-8 16,0 0 8-16,0 6-8 0,-1 2 8 0,1-8-1 16,0 0 1-16,-4 16-1 0,1 2 1 0,-4 6-3 15,0 4 3-15,3-9-3 0,1-6 3 0,-1 5-2 16,-1 2 2-16,0 13-1 0,-2 9 1 0,7-42 0 0,0 0 0 15,-7 59 0-15,0 11 0 0,-3-2 0 16,-1 6 0-16,2 7 0 0,2 8 0 0,7-89 1 0,0 0-1 16,-5 101 2-16,5 10-2 0,-3-17 1 15,6-6-1-15,-8-6 2 0,2-12-2 0,3-70 1 16,0 0-1-16,-4 88 1 0,2 8-1 0,2-96 8 0,0 0-8 0,-1 106 9 16,1 9-9-16,0-115 22 0,0 0-22 0,1 104 23 15,1-3-23-15,2-22 13 0,1-16-13 0,-2-23 14 16,-3-28-14-16,0-12 41 0,0 0-41 0,2 46 41 15,3 16-41-15,-5-62 12 16,0 0-12-16,7 49 13 0,2-2-13 0,-6-6 7 0,-1-5-7 0,2-9 7 16,1-6-7-16,-2 3 4 0,-1 0-4 0,0-4 4 15,0-8-4-15,-2-12 6 0,0 0-6 0,1 29 6 16,-1 7-6-16,0-36 21 0,0 0-21 16,0 31 21-16,0-2-21 0,0-29 7 15,0 0-7-15,-1 24 7 0,-1-5-7 0,2-19 4 0,0 0-4 0,-2 15 5 0,0-3-5 16,2-12 3-16,0 0-3 0,-1 11 3 0,1-4-3 15,0-7-3-15,0 0 3 0,-2 5-3 0,2-2 3 0,0-3-61 16,0 0 61-16,0 0-61 16,-4-7 61-16,4 7-114 0,0 0 114 0,-8-22-114 0,-5-12 114 15,13 34-114-15,0 0 114 0,-19-41-114 0,-7-7 114 16,-19-41-963-16</inkml:trace>
  <inkml:trace contextRef="#ctx0" brushRef="#br0" timeOffset="6575.29">27114 13426 460 0,'0'0'0'16,"-3"2"0"-16,-2 3 0 0,5-5 136 0,0 0-136 0,0 0 136 15,-4 1-136-15,4-1 98 0,0 0-98 0,0 0 98 16,0 0-98-16,0 0 77 0,0 0-77 0,0 0 78 15,0-6-78-15,-2 0 50 0,1 0-50 16,-1 0 50-16,-2 0-50 0,-1-1 60 0,-2-2-60 0,0 2 60 16,0 0-60-16,7 7 33 0,0 0-33 0,-15-12 34 15,-6-3-34-15,21 15 25 0,0 0-25 0,-27-15 26 16,-2-4-26-16,29 19 35 0,0 0-35 0,-31-17 35 16,-4-2-35-16,35 19 12 0,0 0-12 0,-35-21 12 15,-2 1-12-15,37 20 42 0,0 0-42 16,-35-21 42-16,2 2-42 0,33 19 21 0,0 0-21 0,-31-17 21 15,0 2-21-15,31 15 29 0,0 0-29 0,-37-16 29 0,-1 3-29 16,38 13 13-16,0 0-13 0,-42-12 13 0,-2-2-13 16,44 14 29-16,0 0-29 0,-43-10 29 0,-1 1-29 15,44 9 18-15,0 0-18 0,-38-7 19 0,5 2-19 16,33 5 41-16,0 0-41 0,-30-3 41 16,6-1-41-16,24 4 37 0,0 0-37 0,-23-2 38 0,6 1-38 15,17 1 24-15,0 0-24 0,-16 0 25 0,4 0-25 0,12 0 18 16,0 0-18-16,-12 0 19 0,3 1-19 0,9-1 5 15,0 0-5-15,-12 2 5 0,0 2-5 0,12-4 14 16,0 0-14-16,-13 3 15 0,3 2-15 0,10-5 3 16,0 0-3-16,-14 5 4 0,3 2-4 0,11-7 6 0,0 0-6 15,-12 9 6-15,-2 3-6 0,14-12 3 0,0 0-3 16,-14 12 3-16,-1 0-3 0,15-12 2 0,0 0-2 16,-14 15 2-16,0 1-2 0,14-16 1 15,0 0-1-15,-12 18 2 0,5 3-2 0,7-21 0 0,0 0 0 0,-11 27 0 16,3 4 0-16,8-31 0 0,0 0 0 0,-7 34 0 15,1 2 0-15,6-36-2 0,0 0 2 0,-5 42-2 16,0 4 2-16,5-46-6 16,0 0 6-16,-4 43-5 15,1 3 5-15,3-46-8 0,0 0 8 0,-2 46-7 0,0-1 7 0,2-45-4 16,0 0 4-16,-1 46-3 0,1-2 3 0,0-44-6 0,0 0 6 0,1 50-6 16,5 3 6-16,-6-53-3 0,0 0 3 0,8 57-3 15,5 3 3-15,-13-60 0 0,0 0 0 0,17 70 1 16,6 9-1-16,-6-24 0 0,-1-14 0 0,1-4 0 15,1-2 0-15,-18-35 1 0,0 0-1 0,19 39 1 16,3 6-1-16,-22-45 0 0,0 0 0 0,23 49 0 0,1 3 0 16,-24-52 0-16,0 0 0 0,35 60 0 0,9 5 0 15,-44-65 0-15,0 0 0 0,43 53 0 16,-1-7 0-16,-42-46-2 0,0 0 2 0,42 36-1 0,-2-10 1 0,-40-26 0 16,0 0 0-16,42 25 0 0,-4-1 0 15,-38-24 0-15,0 0 0 0,40 23 0 0,2-6 0 16,-42-17-1-16,0 0 1 0,45 14-1 0,4-6 1 0,-49-8-9 15,0 0 9-15,52 5-8 0,6-3 8 0,-58-2-9 16,0 0 9-16,54-3-9 0,2-4 9 0,-56 7-4 0,0 0 4 16,48-12-3-16,-1-4 3 0,-47 16-3 0,0 0 3 15,48-20-3-15,-1-4 3 0,-47 24-2 16,0 0 2-16,47-24-1 0,-2-2 1 16,-45 26-4-16,0 0 4 0,43-24-3 0,-1-2 3 0,-42 26-2 0,0 0 2 15,40-25-2-15,-3 1 2 0,-37 24-11 0,0 0 11 16,33-28-10-16,-5 3 10 0,-28 25 1 15,0 0-1-15,24-24 1 0,-5 0-1 0,-19 24 27 0,0 0-27 0,18-24 27 16,-4-2-27-16,-14 26 12 0,0 0-12 0,10-27 13 16,-1-4-13-16,-4 5 30 0,-1 4-30 0,-1-1 30 15,-1 3-30-15,0-1 11 0,-2 3-11 16,0 0 11-16,0 5-11 0,0-4 19 0,-2-1-19 16,4 5 20-16,-1 1-20 0,-1 12 14 0,0 0-14 0,-1-17 15 15,-3-4-15-15,4 21 16 0,0 0-16 0,-3-22 17 16,-3-2-17-16,6 24 9 0,0 0-9 0,-5-26 9 15,0 0-9-15,5 26 16 0,0 0-16 0,-5-25 17 16,0 1-17-16,5 24 1 0,0 0-1 0,-6-23 1 16,3 3-1-16,-1 1 8 0,1 4-8 0,1 1 8 15,0 4-8-15,1 1 8 0,-3 1-8 0,1 1 8 0,1 0-8 0,-2-2 14 16,1-1-14-16,-1 3 15 0,3 2-15 16,1 5 8-16,0 0-8 0,-7-12 9 0,-4-3-9 15,11 15 3-15,0 0-3 0,-15-19 4 0,-6-4-4 0,21 23 13 16,0 0-13-16,-23-27 13 0,-1-4-13 0,24 31 0 15,0 0 0-15,-26-27 1 0,-4-1-1 16,30 28 0-16,0 0 0 0,-28-27 0 0,-2-2 0 0,30 29-2 16,0 0 2-16,-31-26-1 0,0 0 1 0,31 26-1 15,0 0 1-15,-32-24 0 0,-1 2 0 0,4 3 0 16,3 2 0-16,-1 5 0 0,5 2 0 0,22 10 0 16,0 0 0-16,-39-12 0 0,-6-2 0 0,45 14-36 15,0 0 36-15,-50-12-35 0,-6-1 35 0,7 1-102 0,2 0 102 16,5 3-102-16,6-3 102 0,36 12-160 0,0 0 160 0,-49-22-160 15,-5-9 160-15,-49-22-1268 0</inkml:trace>
  <inkml:trace contextRef="#ctx0" brushRef="#br0" timeOffset="7030.334">27158 13619 505 0,'0'0'0'0,"-4"0"0"16,1-1 0-16,3 1-145 0,0 0 145 0,3-7-145 16,4-5 145-16,4-7-65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26T01:00:57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3061 5107 471 0,'0'0'0'15,"3"-5"0"-15,-3-4 0 0,0 9 42 0,0 0-42 0,2-3 42 16,-2-4-42-16,0 7 34 0,0 0-34 0,0-5 34 15,0 1-34-15,0 4 7 0,0 0-7 0,0-3 7 16,0-6-7-16,0 9 12 0,0 0-12 0,0-7 13 16,4-1-13-16,-4 8 14 0,0 0-14 0,0-7 15 15,0 2-15-15,0 5 33 0,0 0-33 0,0-4 34 16,3-1-34-16,-3 5 10 0,0 0-10 0,0-3 11 16,0-1-11-16,0 4 20 0,0 0-20 0,0 0 20 15,2-3-20-15,-2 3 15 0,0 0-15 0,0 0 15 16,0 0-15-16,0 0 34 0,0 0-34 0,0 0 35 15,0 0-35-15,0 0 27 0,0 0-27 0,0 0 27 0,0 0-27 16,0 0 39-16,0 0-39 0,0 0 40 16,0 0-40-16,0 0 38 0,0 0-38 0,0 0 39 0,0 0-39 15,0 0 34-15,0 0-34 0,0 0 34 0,0 0-34 16,0 0 23-16,0 0-23 0,0 0 24 0,0 0-24 16,0 0 18-16,0 0-18 0,0 0 18 0,0 0-18 0,0 0 27 15,0 0-27-15,0 0 27 0,7 0-27 0,-7 0 12 16,0 0-12-16,5 0 13 0,4-2-13 0,-9 2 10 15,0 0-10-15,17-1 11 0,8-1-11 0,-25 2 4 16,0 0-4-16,29 0 5 0,9 0-5 0,-38 0 7 16,0 0-7-16,48 3 7 0,6 6-7 15,-54-9 7-15,0 0-7 0,55 5 7 0,8 2-7 0,-63-7 3 16,0 0-3-16,70 5 3 0,10-2-3 0,-80-3 0 0,0 0 0 16,106 0 1-16,16-1-1 0,-122 1 5 0,0 0-5 15,112-7 5-15,1-5-5 16,-113 12 21-16,0 0-21 0,108-10 21 0,-4 1-21 0,-104 9 13 0,0 0-13 15,89-3 14-15,-10 1-14 16,-79 2 10-16,0 0-10 0,74 3 11 0,-9 6-11 0,-65-9 10 16,0 0-10-16,68 8 10 0,-4 4-10 0,-64-12 3 0,0 0-3 0,67 16 4 15,-7-4-4-15,-60-12 2 0,0 0-2 0,58 15 2 16,-6-3-2-16,-52-12 1 0,0 0-1 0,42 9 2 16,-12-6-2-16,-30-3 1 0,0 0-1 0,33 4 1 15,-4-4-1-15,-29 0 3 0,0 0-3 0,27-4 3 16,-1 4-3-16,-26 0 2 0,0 0-2 0,17-3 2 15,-1 1-2-15,-16 2 10 0,0 0-10 0,12 0 10 16,-7 0-10-16,-5 0 8 0,0 0-8 0,5 0 9 0,-1 0-9 16,-4 0 3-16,0 0-3 0,0 0 4 0,3 0-4 15,-3 0 20-15,0 0-20 0,0 0 20 0,0 0-20 0,0 0 3 16,0 0-3-16,0 0 3 0,0 0-3 0,0 0 12 16,0 0-12-16,0 0 13 0,0 0-13 15,0 0 15-15,0 0-15 0,0 0 16 0,0 0-16 0,0 0 1 16,0 0-1-16,0 0 1 0,0 0-1 0,0 0 4 15,0 0-4-15,0 0 4 0,0 0-4 0,0 0 2 16,0 0-2-16,0 0 2 0,2-3-2 0,-2 3 0 16,0 0 0-16,7-4 0 0,2-4 0 0,-9 8-15 15,0 0 15-15,8-7-15 0,5-5 15 0,-13 12-5 16,0 0 5-16,8-9-5 0,5 1 5 0,-13 8-16 0,0 0 16 16,8-4-15-16,1-3 15 0,-9 7-24 0,0 0 24 15,5-3-23-15,-1 1 23 0,-4 2-13 0,0 0 13 0,5 0-13 16,-2-3 13-16,-3 3-11 0,0 0 11 15,4 0-10-15,-2 0 10 0,-2 0-5 0,0 0 5 0,0 0-4 16,3 0 4-16,-3 0-1 0,0 0 1 0,0 0 0 16,0 0 0-16,0 0-2 0,0 0 2 0,0 0-2 15,0 0 2-15,0 0 0 0,0 0 0 0,0 0 0 16,4 3 0-16,-4-3 1 0,0 0-1 0,0 0 1 16,1 2-1-16,-1-2 1 0,0 0-1 0,0 0 1 15,4 3-1-15,-4-3 25 0,0 0-25 0,0 0 26 16,0 4-26-16,0-4 19 0,0 0-19 0,0 0 20 15,3 5-20-15,-3-5 5 0,0 0-5 0,0 7 5 16,0-4-5-16,0-3 15 0,0 0-15 0,0 24 16 16,0 9-16-16,-3 5 3 0,3 1-3 0,-4 0 4 0,3 1-4 15,1-40 2-15,0 0-2 0,0 55 3 16,0 8-3-16,0-63 0 0,0 0 0 0,0 70 0 0,1 9 0 16,-1-79-1-16,0 0 1 0,7 104-1 0,2 22 1 0,-9-126-10 15,0 0 10-15,12 121-9 0,0 6 9 16,-12-127-16-16,0 0 16 0,14 120-15 0,-5-4 15 15,-9-116-1-15,0 0 1 0,9 110-1 0,-2-6 1 0,3-16-1 16,2-13 1-16,-8-20-1 0,-1-19 1 0,-3-36-4 16,0 0 4-16,6 63-3 0,2 15 3 0,-2-19 0 15,2 0 0-15,-1-20 0 0,-3-11 0 0,-3 4 0 0,6-1 0 16,-1 5 0-16,-3-2 0 0,-3-34 0 16,0 0 0-16,9 48 1 0,0 7-1 0,-9-55 8 0,0 0-8 15,5 70 8-15,2 18-8 0,-7-88 4 16,0 0-4-16,5 72 4 0,-2-2-4 0,-3-70 13 15,0 0-13-15,4 70 13 0,-4-1-13 0,0-20 8 0,0-13-8 0,0-8 9 16,0-16-9-16,0-12 8 0,0 0-8 16,2 32 9-16,1 11-9 0,-3-43 15 0,0 0-15 0,4 43 15 15,1 3-15-15,-5-46 8 0,0 0-8 16,3 43 8-16,3 5-8 0,-6-48 24 16,0 0-24-16,0 39 25 0,3-5-25 0,-3-34 6 0,0 0-6 0,-3 36 7 15,-1-3-7-15,4-33 9 0,0 0-9 0,-2 33 10 16,2-3-10-16,0-30 3 0,0 0-3 0,0 35 4 15,0-5-4-15,0-30 2 0,0 0-2 0,0 36 3 16,2 4-3-16,-2-40 5 0,0 0-5 0,4 36 5 16,-1 0-5-16,-3-36-12 0,0 0 12 0,0 34-12 15,0-3 12-15,0-31-91 0,0 0 91 0,-9 29-91 16,-6-2 91-16,15-27-99 0,0 0 99 0,-35 7-99 16,-19-14 99-16,-35 4-1014 0</inkml:trace>
  <inkml:trace contextRef="#ctx0" brushRef="#br0" timeOffset="1699.589">2986 4961 91 0,'0'0'0'0,"0"0"0"15,-5 7 0-15,5-7 51 16,0 0-51-16,0 0 52 0,-4-3-52 0,4 3 45 0,0 0-45 0,0 0 45 16,-1-5-45-16,1 5 43 0,0 0-43 0,0-4 43 15,0 1-43-15,0 3 48 0,0 0-48 0,-4-4 48 16,4 3-48-16,0 1 29 0,0 0-29 0,0 0 29 15,0-4-29-15,0 4 25 0,0 0-25 0,4 0 26 16,1 0-26-16,3 0 9 0,-1 4-9 0,2-4 9 16,-4 0-9-16,-5 0 27 0,0 0-27 0,4 1 27 15,1 3-27-15,-5-4 19 0,0 0-19 0,4 0 20 0,1 3-20 16,-5-3 16-16,0 0-16 0,3 4 17 0,1 1-17 0,-4-5 10 16,0 0-10-16,0 7 10 0,2 4-10 15,-2-11 34-15,0 0-34 0,3 18 35 0,-3 7-35 0,0-25 4 16,0 0-4-16,0 29 5 0,0 9-5 15,3-5 17-15,-1 3-17 0,-2-9 17 16,0-5-17-16,0 6 9 0,4-1-9 0,-4 11 9 0,3 8-9 0,-3-46 9 16,0 0-9-16,5 55 9 0,-1 12-9 0,-4-67 8 15,0 0-8-15,9 97 8 0,-1 25-8 0,-8-122 15 16,0 0-15-16,9 132 15 0,3 14-15 16,-12-146 44-16,0 0-44 0,9 149 44 0,3 0-44 15,-3-23 31-15,-6-13-31 0,6-18 31 0,0-17-31 0,-9-78 33 0,0 0-33 16,5 100 34-16,2 3-34 0,-2-14 22 15,0-7-22-15,2-10 23 0,-1-14-23 0,-6-58 18 0,0 0-18 16,3 76 18-16,2 6-18 0,-5-82 18 0,0 0-18 0,7 80 18 16,-2 6-18-16,-5-86 24 0,0 0-24 0,4 86 25 15,-4 1-25-15,0-87 13 0,0 0-13 0,-4 82 13 16,-1-3-13-16,5-79 5 0,0 0-5 0,-3 72 5 16,-1-5-5-16,4-67 8 0,0 0-8 0,-5 67 9 15,2-2-9-15,3-65 7 0,0 0-7 0,-6 63 8 16,3-3-8-16,3-14 7 0,0-15-7 0,0-10 8 15,0-13-8-15,0 1 8 0,-4-2-8 0,4-1 8 16,0 0-8-16,-1 2 15 0,1 1-15 0,-4-2 15 16,4-4-15-16,0 0 3 0,0 1-3 0,0 1 4 15,4-5-4-15,-4 3 2 0,0 3-2 0,0-3 3 16,0 0-3-16,0 1 0 0,0-1 0 0,0 2 0 16,1-1 0-16,3-2 0 0,-1 4 0 0,-3-2 0 15,6-2 0-15,-6 1 1 0,3 4-1 0,-3-4 1 16,5 1-1-16,-5-4 0 0,0 0 0 0,4 5 0 0,-1 2 0 0,-3-7 0 15,0 0 0-15,5 8 0 16,4-1 0-16,-9-7 0 0,0 0 0 0,4 9 1 0,1-4-1 0,-5-5 0 16,0 0 0-16,3 7 1 0,1-4-1 0,-4-3 8 15,0 0-8-15,0 4 8 0,5 1-8 0,-5-5 1 16,0 0-1-16,0 1 1 0,4 5-1 0,-4-6 3 16,0 0-3-16,0 8 4 0,5-3-4 0,-5-5 0 15,0 0 0-15,3 9 0 0,6 1 0 0,-9-10 0 16,0 0 0-16,9 7 0 0,-1 1 0 0,-8-8 5 0,0 0-5 15,9 6 5-15,7 0-5 0,-16-6 7 0,0 0-7 16,14 7 7-16,3-2-7 0,-17-5 23 16,0 0-23-16,18 6 24 0,1 0-24 0,-19-6 2 0,0 0-2 0,22 4 3 15,3 4-3-15,-25-8 3 0,0 0-3 0,22 6 3 16,3 4-3-16,-25-10 11 0,0 0-11 0,26 5 11 16,4 2-11-16,-30-7 3 0,0 0-3 0,33 3 4 15,5-1-4-15,-38-2 6 0,0 0-6 0,42 3 6 16,1-1-6-16,-43-2 0 15,0 0 0-15,51 5 1 0,8 0-1 0,-59-5 2 0,0 0-2 0,52 7 3 16,6 2-3-16,-58-9 5 0,0 0-5 0,56 8 5 16,-1 3-5-16,-55-11 3 0,0 0-3 0,77 7 3 15,15 1-3-15,-92-8 2 0,0 0-2 0,86 4 2 16,3-4-2-16,-89 0 4 0,0 0-4 0,81-4 5 0,3 1-5 16,-84 3 2-16,0 0-2 0,89-9 2 15,2-1-2-15,-91 10 5 0,0 0-5 0,80-5 5 0,-4 1-5 16,-76 4 3-16,0 0-3 0,68-3 3 15,-2 6-3-15,-66-3 5 0,0 0-5 0,58 4 5 16,-1 1-5-16,-57-5 7 0,0 0-7 0,44 7 7 0,-9-4-7 16,-35-3 7-16,0 0-7 0,40 4 8 0,-5-4-8 0,-35 0 23 15,0 0-23-15,35 0 24 0,-2-2-24 0,-33 2 2 16,0 0-2-16,33-4 2 0,-2-2-2 0,-31 6 13 16,0 0-13-16,30-6 13 0,-4 1-13 0,-26 5 9 15,0 0-9-15,24-5 9 0,-8 2-9 0,-16 3 0 16,0 0 0-16,14-4 0 0,-9 1 0 0,-5 3-46 0,0 0 46 15,-9 3-46-15,-13 2 46 16,22-5-56-16,0 0 56 0,-37 0-55 0,-15-1 55 0,-37 1-1123 0</inkml:trace>
  <inkml:trace contextRef="#ctx0" brushRef="#br0" timeOffset="3892.672">3357 5436 1087 0,'0'0'0'0,"0"0"-166"0,0 0 166 0,0 0-166 0,5 0 166 0,-5 0-71 15,0 0 71-15,4 0-71 0,-2 0 71 0,-2 0-49 16,0 0 49-16,0 0-49 0,3 1 49 0,-3-1-38 15,0 0 38-15,0 0-37 0,3 4 37 0,-3-4 10 16,0 0-10-16,0 0 10 0,2 7-10 0,-2-7 45 0,0 0-45 16,4 1 46-16,-1 3-46 0,-3-4 39 0,0 0-39 15,5 3 39-15,-1 1-39 0,-4-4 35 0,0 0-35 16,3 3 35-16,3 2-35 0,-6-5 34 16,0 0-34-16,3 4 34 0,2-1-34 0,-5-3 43 0,0 0-43 0,4 2 44 15,-4 0-44-15,0-2 51 0,0 0-51 16,0 0 51-16,5 5-51 0,-5-5 37 0,0 0-37 0,0 0 38 15,0 3-38-15,0-3 27 0,0 0-27 0,0 0 27 16,4 2-27-16,-4-2 16 0,0 0-16 0,0 0 17 16,0 3-17-16,0-3 5 0,0 0-5 0,0 0 5 15,5 7-5-15,-5-7 23 0,0 0-23 0,7 9 24 16,7-1-24-16,-14-8 6 0,0 0-6 0,12 14 6 16,5 3-6-16,-17-17 9 0,0 0-9 0,16 19 10 15,3 2-10-15,-19-21 8 0,0 0-8 0,19 22 9 16,0-2-9-16,-19-20 1 0,0 0-1 0,20 24 1 15,-6-5-1-15,1 2 0 0,-4 1 0 0,-4-10 1 0,-2-3-1 16,-5-9 2-16,0 0-2 0,7 8 3 16,-2-1-3-16,-5-7 1 0,0 0-1 0,4 5 2 0,-3 2-2 0,-1-7 1 15,0 0-1-15,4 3 2 0,-4 1-2 16,0-4-34-16,0 0 34 0,0 5-34 0,0-5 34 0,0 0-132 16,0 0 132-16,0-3-131 15,0-3 131-15,-4-6-587 0</inkml:trace>
  <inkml:trace contextRef="#ctx0" brushRef="#br0" timeOffset="4289.856">3524 5448 875 0,'0'0'0'0,"4"5"0"15,-1 5 0-15,-3-10 85 0,0 0-85 0,9 2 85 16,0-2-85-16,-9 0 57 0,0 0-57 0,5 0 57 16,-2-2-57-16,-3 2 34 0,0 0-34 0,4 0 34 15,-2 0-34-15,-2 0 10 0,0 0-10 0,0 0 10 16,3-3-10-16,-3 3 34 0,0 0-34 0,0 0 35 16,0-4-35-16,0 4 28 0,0 0-28 0,0 0 28 15,-3-3-28-15,3 3 39 0,0 0-39 0,0 0 40 16,-6-2-40-16,6 2 23 0,0 0-23 0,-3 2 24 15,-1 1-24-15,4-3 28 0,0 0-28 0,-8 12 28 0,-3 7-28 16,11-19 22-16,0 0-22 0,-15 29 22 0,1 11-22 16,14-40-24-16,0 0 24 0,-16 39-23 15,-1 7 23-15,17-46-30 0,0 0 30 16,-18 35-30-16,2-3 30 0,16-32-23 0,0 0 23 0,-10 28-22 0,0-10 22 0,10-18-70 16,0 0 70-16,-9 12-70 0,4-3 70 15,5-9-128-15,0 0 128 0,-6-9-128 16,-1-9 128-16,-7-13-696 0</inkml:trace>
  <inkml:trace contextRef="#ctx0" brushRef="#br0" timeOffset="4930.373">4136 5393 281 0,'0'0'0'0,"-2"0"0"0,-1 0 0 0,3 0-2 16,0 0 2-16,0 0-1 15,3 0 1-15,-3 0 6 0,0 0-6 0,0 0 7 0,5 3-7 16,-5-3 19-16,0 0-19 0,0 0 20 0,4 0-20 0,-4 0 28 15,0 0-28-15,0 0 28 0,0 0-28 0,0 0 42 16,0 0-42-16,0 0 43 0,0 0-43 0,0 0 39 16,0 0-39-16,0 0 40 0,0 4-40 0,0-4 34 15,0 0-34-15,0 0 35 0,0 5-35 0,0-5 24 16,0 0-24-16,0 0 25 0,0 3-25 0,0-3 10 16,0 0-10-16,0 4 10 0,0 1-10 0,0-5 18 0,0 0-18 0,5 3 19 15,-2 6-19-15,-3-9 8 0,0 0-8 16,13 8 8-16,1 4-8 0,-14-12 15 0,0 0-15 0,20 19 16 15,10 5-16-15,-30-24 33 0,0 0-33 0,26 26 34 16,7 1-34-16,-33-27 4 0,0 0-4 0,26 30 5 16,4-3-5-16,-30-27 10 0,0 0-10 0,21 27 11 15,-4-6-11-15,-17-21 9 0,0 0-9 0,16 19 9 16,-2 0-9-16,-14-19 15 0,0 0-15 16,9 12 15-16,-6 0-15 0,2-7 8 0,-1 2-8 0,-1-4 8 15,-3-1-8-15,0-2-67 0,0 0 67 0,0 0-67 16,0-5 67-16,0 5-105 0,0 0 105 0,-7-16-105 15,-1-15 105-15,-10-13-356 0</inkml:trace>
  <inkml:trace contextRef="#ctx0" brushRef="#br0" timeOffset="5226.384">4474 5372 651 0,'0'0'0'0,"-9"6"0"0,-3 0 0 0,8 0 72 16,8-6-72-16,-4 0 72 0,0 0-72 0,0 0 66 0,0 0-66 15,0 0 66-15,0 0-66 0,0 0 32 16,0 0-32-16,0 0 32 0,0 0-32 0,0 0 0 16,0 0 0-16,-9 6 0 0,-3 6 0 0,12-12 1 15,0 0-1-15,-21 17 2 0,-9 11-2 0,30-28 1 16,0 0-1-16,-29 31 1 0,3 0-1 0,26-31 1 0,0 0-1 0,-26 30 1 15,5 0-1-15,21-30 3 0,0 0-3 0,-18 27 4 16,3-5-4-16,15-22-13 16,0 0 13-16,-9 21-12 0,0-2 12 0,9-19-119 0,0 0 119 0,0 17-119 15,0-7 119-15,0 19-467 0</inkml:trace>
  <inkml:trace contextRef="#ctx0" brushRef="#br0" timeOffset="5711.414">4754 5441 158 0,'0'0'0'0,"-8"-2"0"0,-1 0 0 0,9 2-1 16,0 0 1-16,0 0 0 0,2 7 0 0,-2-7 4 15,0 0-4-15,3 4 5 0,4-3-5 0,-7-1 56 16,0 0-56-16,2 2 56 0,5 0-56 0,-7-2 55 0,0 0-55 16,1 3 55-16,3-3-55 0,-4 0 56 15,0 0-56-15,0 0 56 0,3 0-56 0,-3 0 57 0,0 0-57 0,6 4 58 16,-1-4-58-16,-5 0 50 0,0 0-50 0,7 3 51 15,2-1-51-15,-9-2 38 0,0 0-38 0,17 10 38 16,7 4-38-16,-24-14 40 0,0 0-40 0,23 22 41 16,5 6-41-16,-28-28 9 0,0 0-9 0,31 30 9 15,2 6-9-15,-33-36 21 0,0 0-21 16,33 33 21-16,6 1-21 0,-39-34 14 0,0 0-14 0,38 31 15 16,-3-4-15-16,-35-27 25 0,0 0-25 0,33 21 26 15,-7-6-26-15,-26-15 30 0,0 0-30 0,23 12 30 16,-4-6-30-16,-19-6 37 0,0 0-37 0,14 3 37 15,-7 0-37-15,-7-3-10 0,0 0 10 0,-4-8-9 16,-4-8 9-16,8 16-104 0,0 0 104 0,-13-18-103 16,-2-13 103-16,-13-17-605 0</inkml:trace>
  <inkml:trace contextRef="#ctx0" brushRef="#br0" timeOffset="6006.506">5230 5408 740 0,'0'0'0'0,"-9"12"0"0,-3 5 0 0,12-17 65 16,0 0-65-16,-5 4 66 0,5-8-66 0,0 4 51 16,0 0-51-16,0 0 52 0,0-5-52 0,0 5 18 0,0 0-18 15,0-3 18-15,0-2-18 0,0 5 16 0,0 0-16 16,0 0 17-16,-7-4-17 0,7 4 8 0,0 0-8 15,-6 0 8-15,1 4-8 0,5-4 9 0,0 0-9 16,-15 5 10-16,-6 7-10 0,21-12 3 0,0 0-3 0,-26 22 4 16,-8 11-4-16,34-33 0 0,0 0 0 0,-31 39 0 15,-7 7 0-15,5-6-44 0,3-1 44 16,6-11-43-16,10-4 43 0,14-24-128 0,0 0 128 0,-39 32-127 16,-8 6 127-16,-38 34-466 0</inkml:trace>
  <inkml:trace contextRef="#ctx0" brushRef="#br0" timeOffset="6874.483">3357 6469 460 0,'0'0'0'0,"11"-2"0"0,9-1 0 16,-20 3 97-16,0 0-97 0,4-6 97 0,-4 5-97 0,0 1 61 15,0 0-61-15,0 0 62 0,-4-2-62 0,4 2 49 0,0 0-49 16,0 0 49-16,-5-3-49 0,5 3 16 0,0 0-16 0,9 0 17 16,3 0-17-16,-12 0 19 0,0 0-19 0,18 6 20 15,2 5-20-15,-20-11 24 0,0 0-24 0,30 22 25 16,5 5-25-16,-35-27 3 0,0 0-3 0,38 31 3 15,4 9-3-15,-42-40 3 16,0 0-3-16,42 39 3 0,1 2-3 0,-43-41 5 0,0 0-5 0,42 38 6 16,-7 1-6-16,-35-39 6 0,0 0-6 0,33 28 7 15,-7-4-7-15,-26-24 0 0,0 0 0 0,21 19 0 16,-3-7 0-16,-18-12-142 0,0 0 142 0,3-2-142 0,-10-12 142 16,5-1-466-16</inkml:trace>
  <inkml:trace contextRef="#ctx0" brushRef="#br0" timeOffset="7170.209">3779 6388 964 0,'0'0'0'0,"-6"5"0"0,-6 4 0 0,12-9 100 0,0 0-100 16,0 0 101-16,0 0-101 0,0 0 70 0,0 0-70 15,0 0 70-15,0 0-70 0,0 0 9 0,0 0-9 0,-5 17 9 16,-7 12-9-16,12-29-16 0,0 0 16 0,-18 36-15 16,-9 10 15-16,27-46-21 0,0 0 21 0,-30 52-21 15,-1-1 21-15,31-51-18 0,0 0 18 0,-34 48-18 16,1-2 18-16,33-46-2 0,0 0 2 0,-22 35-1 16,1-8 1-16,21-27-46 0,0 0 46 0,-12 21-45 15,-1-6 45-15,13-15-109 0,0 0 109 0,-10 4-109 16,-2-8 109-16,-9 6-590 0</inkml:trace>
  <inkml:trace contextRef="#ctx0" brushRef="#br0" timeOffset="7573.341">4343 6582 527 0,'0'0'0'0,"-5"-9"0"0,-4-3 0 0,9 12 59 0,0 0-59 15,-3-3 60-15,6-1-60 0,-3 4 45 16,0 0-45-16,5-5 46 0,4 4-46 0,-9 1 12 15,0 0-12-15,7-2 13 0,-2 2-13 0,-5 0 7 16,0 0-7-16,9-4 8 0,-4 4-8 0,-5 0 7 16,0 0-7-16,9 4 8 0,1-4-8 0,-10 0 14 0,0 0-14 0,14 8 15 15,4 4-15-15,3 4 8 0,3 3-8 0,-3-2 8 16,-4 2-8-16,-17-19 9 0,0 0-9 0,21 20 9 16,2 4-9-16,-23-24 8 0,0 0-8 15,21 19 8-15,-4-4-8 0,-17-15 3 16,0 0-3-16,12 12 4 0,-3 0-4 0,-9-12-81 0,0 0 81 0,4 4-81 15,1-4 81-15,-5 0-103 0,0 0 103 0,-4-22-103 16,-1-11 103-16,0-22-297 0</inkml:trace>
  <inkml:trace contextRef="#ctx0" brushRef="#br0" timeOffset="7855.161">4615 6393 796 0,'0'0'0'0,"-4"4"0"0,3-1 0 0,1-3 93 16,0 0-93-16,-4 9 94 0,4-2-94 0,0-7 55 15,0 0-55-15,-9 20 55 0,-5 11-55 0,-1-2 15 16,-3 5-15-16,6-13 16 0,3-9-16 0,-3 7-1 16,4-4 1-16,-10 13 0 0,-8 4 0 0,26-32-5 15,0 0 5-15,-24 31-5 0,-2-4 5 0,26-27-15 16,0 0 15-16,-21 24-15 0,0-3 15 0,21-21-4 15,0 0 4-15,-18 15-3 0,6-3 3 0,12-12-32 0,0 0 32 16,-9 11-32-16,1-6 32 0,8-5-118 0,0 0 118 16,-6 7-117-16,3-7 117 0,3 0-128 0,0 0 128 0,-4 0-128 15,1 0 128-15,-2-4-299 0</inkml:trace>
  <inkml:trace contextRef="#ctx0" brushRef="#br0" timeOffset="8289.002">4446 6479 382 0,'0'0'0'0,"0"0"0"0,0 0 0 0,0 0 3 16,0 0-3-16,0 0 3 0,-2-7-3 0,2 7-3 15,0 0 3-15,0-3-3 0,0-2 3 0,0 5-10 16,0 0 10-16,0-4-9 0,0 2 9 0,0 2 3 15,0 0-3-15,0 0 4 0,0-3-4 0,0 3 32 16,0 0-32-16,0 0 32 0,0 0-32 0,0 0 5 0,0 0-5 16,0 0 6-16,2 3-6 0,-2-3 12 15,0 0-12-15,3 9 13 0,1 0-13 0,-4-9 3 0,0 0-3 0,5 18 4 16,2 13-4-16,-2-2 2 16,4 2-2-16,-6-10 3 0,-3-6-3 0,0-15-8 15,0 0 8-15,0 28-7 0,0 2 7 0,0-30-120 0,0 0 120 0,0 28-119 16,0-2 119-16,-3 28-82 0</inkml:trace>
  <inkml:trace contextRef="#ctx0" brushRef="#br0" timeOffset="8846.991">5070 6472 460 0,'0'0'0'0,"-2"0"0"0,-5-2 0 0,7 2 27 0,0 0-27 0,0 0 27 15,0 0-27-15,0 0 38 0,0 0-38 0,0 0 39 16,3 2-39-16,-3-2 12 0,0 0-12 0,0 0 13 15,6 4-13-15,-6-4 0 0,0 0 0 0,3 0 1 16,1 0-1-16,-4 0 7 0,0 0-7 0,0 0 8 16,5 3-8-16,-5-3 49 0,0 0-49 0,3 0 49 15,1 0-49-15,-4 0 32 0,0 0-32 0,8 3 32 16,3 6-32-16,-11-9 39 0,0 0-39 0,19 15 39 16,4 9-39-16,-23-24 17 0,0 0-17 0,26 28 17 15,2 8-17-15,-2-4 20 0,-2 3-20 0,-6-11 20 0,-6-9-20 16,-12-15 34-16,0 0-34 0,10 24 34 15,2 2-34-15,-12-26 10 0,0 0-10 0,7 20 11 0,2-4-11 16,-9-16-2-16,0 0 2 0,5 12-2 0,-1-4 2 0,-4-8-120 16,0 0 120-16,0-8-119 0,-7-16 119 0,2-7-505 15</inkml:trace>
  <inkml:trace contextRef="#ctx0" brushRef="#br0" timeOffset="9083.87">5289 6467 875 0,'0'0'0'0,"0"5"0"0,4 5 0 0,-4-10 141 0,0 0-141 15,-4 6 141-15,4-10-141 0,0 4 102 16,0 0-102-16,0 0 103 0,-5-2-103 0,5 2 54 0,0 0-54 16,-7 2 55-16,2 2-55 0,5-4 24 0,0 0-24 15,-16 18 25-15,-5 12-25 0,21-30-16 0,0 0 16 0,-26 37-15 16,-7 6 15-16,33-43-61 0,0 0 61 15,-35 52-61-15,0 2 61 0,35-54-160 0,0 0 160 0,-36 52-160 16,4-1 160-16,32-51-176 0,0 0 176 0,-29 36-175 16,2-5 175-16,-27 37-419 15</inkml:trace>
  <inkml:trace contextRef="#ctx0" brushRef="#br0" timeOffset="9793.344">3620 7416 236 0,'0'0'0'0,"-3"-3"0"0,-6-2 0 0,9 5 33 16,0 0-33-16,0 0 34 0,0 0-34 0,0 0 48 15,0 0-48-15,0 0 49 0,9 1-49 0,-9-1 32 16,0 0-32-16,3 2 32 0,2 3-32 0,-5-5 37 15,0 0-37-15,6 4 38 0,2-1-38 0,-8-3 15 16,0 0-15-16,12 10 15 0,4 4-15 0,-16-14 13 16,0 0-13-16,18 24 13 0,2 7-13 0,-20-31 4 0,0 0-4 15,23 36 5-15,2 0-5 0,-25-36 3 16,0 0-3-16,20 34 3 0,1 2-3 16,-21-36 5-16,0 0-5 0,14 27 5 0,-2-6-5 0,-12-21 0 0,0 0 0 0,9 19 1 15,0-7-1-15,-9-12-110 0,0 0 110 0,5-4-110 16,2-8 110-16,5-5-214 0</inkml:trace>
  <inkml:trace contextRef="#ctx0" brushRef="#br0" timeOffset="10040.276">3723 7432 651 0,'0'0'0'0,"3"3"0"0,8 6 0 15,-11-9 83-15,0 0-83 0,-5 17 84 16,-13 12-84-16,1-4 62 0,-4 3-62 0,9-9 63 0,3-7-63 16,9-12 14-16,0 0-14 0,-17 27 15 15,-8 4-15-15,25-31 0 0,0 0 0 0,-17 24 1 0,-4 0-1 0,21-24-29 16,0 0 29-16,-14 21-29 0,2-6 29 0,12-15-61 16,0 0 61-16,-13 12-60 0,1-2 60 15,12-10-145-15,0 0 145 0,-8-7-145 0,-1-5 145 0,-9-8-282 16</inkml:trace>
  <inkml:trace contextRef="#ctx0" brushRef="#br0" timeOffset="10271.028">3460 7514 539 0,'0'0'0'0,"3"1"0"0,3 6 0 0,-1-3 54 0,2-3-54 0,-2 1 55 15,-2 0-55-15,3 1 45 0,1-3-45 0,1 4 46 16,1-3-46-16,3 3 6 0,2-1-6 0,-2 1 6 16,2-1-6-16,-14-3 2 0,0 0-2 0,21 0 2 15,7-3-2-15,-28 3-8 0,0 0 8 0,26-4-7 16,4-3 7-16,-30 7-64 0,0 0 64 0,31-5-64 16,6-2 64-16,-37 7-126 0,0 0 126 0,35-8-126 15,6-4 126-15,36-9-179 0</inkml:trace>
  <inkml:trace contextRef="#ctx0" brushRef="#br0" timeOffset="10646.527">4495 7377 707 0,'0'0'0'0,"-9"-4"0"0,-7-1 0 0,16 5 84 15,0 0-84-15,0-3 84 0,5-1-84 0,-5 4 76 16,0 0-76-16,7 0 76 0,-3-3-76 0,-4 3 92 16,0 0-92-16,5 0 93 0,-1 0-93 0,-4 0 52 15,0 0-52-15,0 0 52 0,1 0-52 0,-1 0 46 0,0 0-46 16,0 0 46-16,0 0-46 0,0 0 13 0,0 0-13 0,4 3 14 15,-1 4-14-15,-3-7 13 0,0 0-13 0,9 12 13 16,5 7-13-16,-14-19 9 0,0 0-9 0,16 29 9 16,5 2-9-16,-21-31-4 0,0 0 4 0,17 33-4 15,4 1 4-15,-21-34-34 16,0 0 34-16,14 27-33 0,-2-3 33 0,-12-24-53 0,0 0 53 0,14 21-52 16,2-2 52-16,-16-19-144 0,0 0 144 0,12 3-143 15,2-6 143-15,15 6-664 0</inkml:trace>
  <inkml:trace contextRef="#ctx0" brushRef="#br0" timeOffset="10919.075">4763 7301 998 0,'0'0'0'0,"-5"9"0"0,-2 10 0 16,7-19 92-16,0 0-92 0,-5 12 93 0,1-7-93 0,4-5 70 15,0 0-70-15,-9 19 70 0,-3 8-70 0,12-27 15 16,0 0-15-16,-17 28 16 0,-8 4-16 0,25-32 0 16,0 0 0-16,-28 36 0 0,-5 2 0 0,33-38-7 15,0 0 7-15,-29 31-6 0,3-4 6 0,26-27-17 0,0 0 17 16,-25 22-16-16,8-3 16 0,17-19-39 0,0 0 39 16,-12 16-39-16,3-8 39 0,9-8-87 0,0 0 87 15,-5 7-87-15,-2-2 87 0,7-5-156 0,0 0 156 0,3-5-156 16,9-7 156-16,2-9-459 0</inkml:trace>
  <inkml:trace contextRef="#ctx0" brushRef="#br0" timeOffset="11502.797">5082 7437 595 0,'0'0'0'16,"3"-2"0"-16,6-1 0 0,-9 3 55 0,0 0-55 0,9-4 55 15,3-3-55-15,-12 7 48 0,0 0-48 0,12-1 48 16,5 1-48-16,-17 0 43 0,0 0-43 0,14 0 43 16,2 1-43-16,-16-1 17 0,0 0-17 0,21 11 17 15,0 4-17-15,-4-1 42 0,4 3-42 0,-3 0 42 16,-4 2-42-16,1-2 32 0,3 5-32 0,-4-5 33 15,-2 2-33-15,-12-19 13 0,0 0-13 0,17 19 14 16,4 5-14-16,-21-24 7 0,0 0-7 0,21 24 7 0,-5-5-7 16,-16-19 15-16,0 0-15 0,17 17 16 15,-5-5-16-15,-12-12-40 0,0 0 40 0,9 7-40 16,0-4 40-16,-9-3-110 0,0 0 110 0,0-10-110 16,-4-11 110-16,4-9-544 0</inkml:trace>
  <inkml:trace contextRef="#ctx0" brushRef="#br0" timeOffset="11705.656">5413 7354 863 0,'0'0'0'0,"0"4"0"0,0 3 0 0,0-7 140 0,0 0-140 16,0 3 140-16,3-3-140 0,-3 0 74 0,0 0-74 15,-7 5 74-15,-1 2-74 0,-6 5 0 0,-4 5 0 16,3-5 1-16,1-1-1 0,14-11-33 0,0 0 33 0,-30 24-33 15,-12 6 33-15,42-30-57 0,0 0 57 0,-38 33-56 16,-6 1 56-16,44-34-174 0,0 0 174 16,-42 36-173-16,6 4 173 0,-41 35-472 0</inkml:trace>
  <inkml:trace contextRef="#ctx0" brushRef="#br0" timeOffset="12364.787">3590 8204 1065 0,'0'0'0'0,"0"-5"0"16,6-4 0-16,-6 9 105 0,0 0-105 0,0-3 106 15,3 0-106-15,-3 3 65 0,0 0-65 0,5 3 65 16,-1-1-65-16,-4-2 45 0,0 0-45 0,5 7 45 16,4-4-45-16,-9-3 5 0,0 0-5 0,9 7 5 0,6 1-5 15,-15-8-15-15,0 0 15 0,18 16-15 0,8 8 15 16,-26-24-34-16,0 0 34 0,24 24-34 0,8 5 34 15,-32-29-21-15,0 0 21 0,29 27-21 0,1 2 21 0,-30-29-48 16,0 0 48-16,28 28-47 0,-2-2 47 0,-5-8-96 16,-4-2 96-16,-5-8-95 0,-3-1 95 0,-9-7-164 15,0 0 164-15,9-3-164 0,-4-9 164 0,11 0-463 16</inkml:trace>
  <inkml:trace contextRef="#ctx0" brushRef="#br0" timeOffset="12651.001">3941 8204 841 0,'0'0'0'0,"-2"7"0"16,-2 5 0-16,4-12 93 0,0 0-93 0,-3 5 93 15,1-1-93-15,2-4 56 0,0 0-56 0,-3 3 57 16,3-3-57-16,0 0 34 0,0 0-34 0,-6 0 35 15,3 0-35-15,3 0-7 0,0 0 7 0,-17 12-6 16,-13 9 6-16,30-21-9 0,0 0 9 0,-30 22-8 16,-6 5 8-16,36-27-9 0,0 0 9 0,-30 21-9 15,4 1 9-15,26-22-16 0,0 0 16 0,-26 17-15 16,8 2 15-16,1-4-117 0,1 1 117 0,4-8-117 16,7-1 117-16,5-7-126 0,0 0 126 15,-4 5-125-15,4-5 125 0,-5 6-393 16</inkml:trace>
  <inkml:trace contextRef="#ctx0" brushRef="#br0" timeOffset="13104.323">4427 8259 595 0,'0'0'0'0,"-4"-2"0"16,-8-1 0-16,12 3 83 0,0 0-83 0,0 0 83 16,4-4-83-16,-4 4 54 0,0 0-54 0,5 0 54 15,3 0-54-15,-8 0 41 0,0 0-41 0,13 0 42 16,-1 0-42-16,-12 0 10 0,0 0-10 0,17 0 11 16,-1 4-11-16,-16-4 5 0,0 0-5 0,23 12 6 15,1 3-6-15,-24-15 8 0,0 0-8 0,26 21 9 16,0 1-9-16,-26-22 3 0,0 0-3 0,30 26 3 15,-1 1-3-15,-29-27 2 0,0 0-2 0,25 24 2 0,1 2-2 16,-26-26 0-16,0 0 0 0,21 17 0 0,0 2 0 16,-21-19-130-16,0 0 130 0,14 8-129 0,-6-4 129 0,-8-4-118 15,0 0 118-15,4-12-118 0,-9-12 118 0,1-12-298 16</inkml:trace>
  <inkml:trace contextRef="#ctx0" brushRef="#br0" timeOffset="13344.845">4742 8238 785 0,'0'0'0'0,"-3"6"0"0,1 0 0 0,2-6 115 0,0 0-115 0,0 0 115 16,0 0-115-16,0 0 75 0,0 0-75 16,0 0 76-16,0 0-76 0,0 0 56 0,0 0-56 0,0 0 57 15,0 4-57-15,0-4 3 0,0 0-3 16,-9 14 3-16,-7 8-3 0,16-22 0 0,0 0 0 0,-22 31 0 15,-8 8 0-15,2-3-57 0,2-2 57 0,9-11-56 16,8-10 56-16,9-13-114 0,0 0 114 0,-17 24-114 16,-4 9 114-16,21-33-204 0,0 0 204 0,-18 22-204 15,3-5 204-15,-15 23-291 0</inkml:trace>
  <inkml:trace contextRef="#ctx0" brushRef="#br0" timeOffset="13688.931">4991 8259 707 0,'0'0'0'0,"-3"-2"0"0,-6-1 0 0,9 3 50 0,0 0-50 15,3-4 50-15,6 4-50 0,-9 0 41 0,0 0-41 16,9-3 42-16,8 3-42 0,-17 0 42 0,0 0-42 16,18 0 43-16,3-2-43 0,-21 2 6 0,0 0-6 15,24 2 7-15,4 1-7 0,-28-3 36 0,0 0-36 16,29 12 36-16,5 0-36 0,-8 4 29 0,-2 1-29 0,-3-3 29 16,-9-2-29-16,2 1 8 0,-2 1-8 0,-6-5 8 15,-3-3-8-15,6 3 2 0,-4 3-2 0,2-7 2 16,-4 2-2-16,3-2-82 0,-3 2 82 15,2-4-82-15,-5 1 82 0,0-4-93 0,0 0 93 0,4-12-92 16,-4-7 92-16,0-14-509 0</inkml:trace>
  <inkml:trace contextRef="#ctx0" brushRef="#br0" timeOffset="13969.177">5333 8245 964 0,'0'0'0'0,"0"0"0"0,0 0 0 0,0 0 100 16,0 0-100-16,0 0 101 0,0 0-101 0,0 0 64 15,0 0-64-15,0 0 65 0,0 0-65 0,0 0-2 16,0 0 2-16,0 0-1 0,0 0 1 0,0 0-36 16,0 0 36-16,0 0-35 0,0 0 35 0,0 0-8 15,0 0 8-15,-2 5-8 0,-2-1 8 0,-1 4-3 16,-4 8 3-16,2-4-3 0,-1 0 3 0,8-12-2 15,0 0 2-15,-14 31-2 0,-5 8 2 0,19-39-16 0,0 0 16 16,-23 48-15-16,-1 7 15 0,24-55-128 16,0 0 128-16,-32 56-127 0,-6 3 127 15,-30 55-590-15</inkml:trace>
  <inkml:trace contextRef="#ctx0" brushRef="#br0" timeOffset="59613.352">8399 5086 91 0,'0'0'0'15,"0"-5"0"-15,-2-2 0 0,0-8-9 16</inkml:trace>
  <inkml:trace contextRef="#ctx0" brushRef="#br0" timeOffset="60064.928">8310 5011 113 0,'0'0'0'0,"5"2"0"16,4 4 0-16,-9-6 37 0,0 0-37 0,5 4 37 15,-3-8-37-15,-2 4 22 0,0 0-22 0,0 0 22 16,0 0-22-16,0 0 48 0,0 0-48 0,0 0 48 16,-4-3-48-16,4 3 25 0,0 0-25 0,0 0 26 15,-3-3-26-15,3 3 46 0,0 0-46 0,0 0 47 0,0 0-47 16,0 0 40-16,0 0-40 0,0 0 40 0,0 0-40 0,0 0 25 15,0 0-25-15,0 0 26 16,0 0-26-16,0 0 35 0,0 0-35 0,0 0 36 0,0 0-36 0,0 0 21 16,0 0-21-16,0 0 21 15,0 0-21-15,0 0 35 0,0 0-35 0,0 0 36 0,0 0-36 0,0 0 36 16,0 0-36-16,0 0 37 0,3 0-37 0,-3 0 15 16,0 0-15-16,6 1 15 0,2 1-15 0,-8-2 13 15,0 0-13-15,9 3 13 0,3 1-13 0,-12-4 10 16,0 0-10-16,16 3 10 0,1 6-10 0,-17-9 1 15,0 0-1-15,21 15 1 0,2 1-1 0,-23-16 3 0,0 0-3 16,29 24 3-16,8 5-3 0,-37-29 1 0,0 0-1 16,38 38 2-16,2 3-2 0,-40-41 1 0,0 0-1 15,46 46 2-15,4 0-2 0,-50-46 0 0,0 0 0 16,44 45 0-16,1-2 0 0,-45-43 0 0,0 0 0 0,35 32 0 16,-2-3 0-16,-33-29 2 0,0 0-2 0,26 24 3 15,-5-10-3-15,-21-14 6 0,0 0-6 16,17 12 6-16,-4-5-6 0,-13-7-57 0,0 0 57 0,1-4-56 15,-2-9 56-15,1 13-86 0,0 0 86 0,-13-35-85 16,-4-23 85-16,-16-34-431 0</inkml:trace>
  <inkml:trace contextRef="#ctx0" brushRef="#br0" timeOffset="60397.987">8871 5019 830 0,'0'0'0'0,"-5"-5"0"0,-6-2 0 0,11 7 86 16,0 0-86-16,-5 4 86 0,-4 4-86 0,9-8 49 16,0 0-49-16,-8 19 49 0,-5 2-49 0,13-21 38 15,0 0-38-15,-14 31 38 0,-7 8-38 0,21-39-1 16,0 0 1-16,-20 43 0 0,-7 5 0 0,27-48-1 15,0 0 1-15,-24 51 0 0,-2 4 0 0,26-55 0 16,0 0 0-16,-24 45 1 0,6-8-1 0,18-37 6 16,0 0-6-16,-17 29 6 0,8-6-6 0,9-23 9 0,0 0-9 15,-9 17 9-15,1-5-9 0,8-12-16 0,0 0 16 16,-4 10-15-16,1-5 15 0,3-5-91 0,0 0 91 16,-4 4-91-16,2-9 91 0,2 5-161 0,0 0 161 0,-7-11-161 15,2-6 161-15,-9-14-403 0</inkml:trace>
  <inkml:trace contextRef="#ctx0" brushRef="#br0" timeOffset="60762.441">8472 5342 270 0,'0'0'0'0,"3"0"0"16,3-4 0-16,-3-1 0 0,2-2 0 0,-1-1 1 16,-1 1-1-16,-3 7 46 0,0 0-46 0,6-12 47 15,2-7-47-15,-8 19 62 0,0 0-62 0,9-17 62 16,3-7-62-16,-12 24 53 0,0 0-53 0,12-19 54 0,-3 3-54 15,-9 16 68-15,0 0-68 0,5-12 69 0,2 1-69 16,-7 11 65-16,0 0-65 0,5-7 65 0,-1 5-65 16,-4 2 58-16,0 0-58 0,0-3 59 0,0-1-59 15,0 4 41-15,0 0-41 0,0 0 41 0,2-3-41 0,-2 3 29 16,0 0-29-16,0 0 29 0,3-4-29 0,-3 4 8 16,0 0-8-16,0 0 9 0,4-5-9 0,-4 5 5 15,0 0-5-15,1-3 6 0,3-2-6 0,-4 5 3 16,0 0-3-16,3-4 3 0,-3 1-3 0,0 3 0 15,0 0 0-15,0 0 0 0,4 0 0 0,-4 0 1 16,0 0-1-16,2 20 1 0,1 14-1 0,1 2 8 16,1 7-8-16,-2-3 9 0,-3-1-9 0,0-39 1 0,0 0-1 15,0 48 1-15,-3 7-1 0,3-55-34 0,0 0 34 16,-4 43-34-16,4-9 34 0,0-34-76 0,0 0 76 0,12 5-75 16,6-24 75-16,12 6-638 0</inkml:trace>
  <inkml:trace contextRef="#ctx0" brushRef="#br0" timeOffset="61360.59">9965 5251 662 0,'0'0'0'0,"5"8"0"15,0 8 0-15,-5-16 9 0,0 0-9 0,0 0 10 16,-1-9-10-16,1 9-1 0,0 0 1 0,-4-3-1 15,1-4 1-15,3 7 0 0,0 0 0 0,-2-5 0 16,-2 1 0-16,4 4 0 0,0 0 0 0,0-3 0 16,-3 3 0-16,3 0 28 0,0 0-28 0,0 0 28 15,0 0-28-15,0 0 43 0,0 0-43 0,0 0 43 16,0 0-43-16,0 0 26 0,3 0-26 0,1 0 26 16,1 0-26-16,-5 0 18 0,0 0-18 0,12 8 19 15,6 4-19-15,-18-12 10 0,0 0-10 0,26 30 11 16,10 9-11-16,-36-39 10 15,0 0-10-15,35 50 10 0,7 11-10 0,-42-61 15 0,0 0-15 0,38 59 15 0,-3 1-15 16,-35-60 3-16,0 0-3 0,30 46 4 16,-4-7-4-16,-26-39-19 0,0 0 19 0,24 21-18 15,-3-13 18-15,-21-8-142 0,0 0 142 0,9-17-141 16,-4-26 141-16,11-20-406 0</inkml:trace>
  <inkml:trace contextRef="#ctx0" brushRef="#br0" timeOffset="61637.214">10071 5211 751 0,'0'0'0'16,"9"-3"0"-16,12-1 0 0,-21 4 66 0,0 0-66 16,0 19 67-16,-7 10-67 0,7-29 58 0,0 0-58 0,-9 35 58 15,-3 8-58-15,12-43 20 0,0 0-20 0,-14 44 20 16,-3 6-20-16,17-50 10 15,0 0-10-15,-16 36 10 0,2-4-10 0,14-32 4 0,0 0-4 0,-12 26 4 16,0-5-4-16,12-21-2 0,0 0 2 0,-14 15-2 16,-2-6 2-16,16-9-82 0,0 0 82 15,-21 0-81-15,-2-9 81 0,23 9-119 0,0 0 119 0,-21-19-118 16,4-5 118-16,17 24-112 0,0 0 112 0,-26-27-112 16,-2-8 112-16,-24-24-242 0</inkml:trace>
  <inkml:trace contextRef="#ctx0" brushRef="#br0" timeOffset="61810.073">9728 5342 214 0,'0'0'0'0,"5"1"0"16,2 6 0-16,-7-7 70 0,0 0-70 0,14 9 71 16,4 1-71-16,-18-10 94 0,0 0-94 0,20 12 94 0,7 3-94 15,-27-15 84-15,0 0-84 0,29 16 85 0,8 1-85 0,-37-17 60 16,0 0-60-16,38 8 60 0,9 3-60 16,-47-11 31-16,0 0-31 0,47 0 31 0,7 0-31 0,-54 0 16 15,0 0-16-15,49-9 17 0,1-1-17 0,-8-2-38 16,-12-9 38-16,-6 15-37 0,-5 0 37 15,-19 6-120-15,0 0 120 0,13-10-120 0,-6-2 120 16,12-12-369-16</inkml:trace>
  <inkml:trace contextRef="#ctx0" brushRef="#br0" timeOffset="62211.129">11221 5211 539 0,'0'0'0'0,"-11"0"0"15,-6 0 0-15,17 0 3 0,0 0-3 0,-10 0 3 16,3 0-3-16,7 0-6 0,0 0 6 0,-6 0-5 15,6 0 5-15,0 0-10 0,0 0 10 0,0 0-10 16,2 5 10-16,-2-5-20 0,0 0 20 0,7 0-19 16,5 4 19-16,-12-4 23 0,0 0-23 0,14 0 24 15,7 0-24-15,-21 0 55 0,0 0-55 0,23 3 56 16,8 6-56-16,-31-9 37 0,0 0-37 0,35 15 37 0,0 9-37 16,-35-24 30-16,0 0-30 0,38 31 30 0,4 5-30 0,-42-36 39 15,0 0-39-15,42 43 39 0,-2 5-39 16,-40-48 32-16,0 0-32 0,38 43 33 0,-1 0-33 15,-37-43 7-15,0 0-7 0,33 32 8 0,-3-4-8 0,-30-28-87 16,0 0 87-16,27 15-86 0,1-12 86 0,-28-3-98 16,0 0 98-16,21-10-97 0,-9-14 97 0,23-8-334 15</inkml:trace>
  <inkml:trace contextRef="#ctx0" brushRef="#br0" timeOffset="62781.236">11648 5223 785 0,'0'0'0'0,"0"12"0"0,-2 4 0 0,2-16 98 0,0 0-98 0,-9 24 98 15,-3 12-98-15,12-36 66 0,0 0-66 16,-21 39 67-16,-1 9-67 0,22-48 36 0,0 0-36 0,-25 53 37 16,-8 7-37-16,33-60 7 0,0 0-7 0,-30 55 8 15,1 0-8-15,29-55 34 0,0 0-34 0,-23 39 35 16,6-8-35-16,17-31 17 0,0 0-17 0,-16 24 17 15,7-10-17-15,9-14 47 0,0 0-47 0,-17 3 48 16,1-8-48-16,16 5 1 0,0 0-1 0,-14-22 1 0,2-11-1 16,12 33 0-16,0 0 0 0,-9-38 0 0,-3-3 0 15,12 41-11-15,0 0 11 0,-8-36-11 16,-1 2 11-16,9 34-12 0,0 0 12 0,-5-27-12 0,-2 8 12 16,7 19-1-16,0 0 1 0,-6-14-1 0,3 4 1 0,3 10 0 15,0 0 0-15,0 0 0 0,7 3 0 0,-7-3 5 16,0 0-5-16,14 9 5 0,7 3-5 0,-21-12 8 15,0 0-8-15,24 10 9 0,7 2-9 16,-31-12-9-16,0 0 9 0,34 9-8 0,-1-6 8 0,-33-3-46 16,0 0 46-16,28-3-46 0,-1-2 46 15,-27 5-62-15,0 0 62 0,14-12-61 0,-5-4 61 16,-9 16-91-16,0 0 91 0,4-27-90 0,-10-4 90 16,6 31-92-16,0 0 92 0,-10-36-92 0,-4-3 92 0,14 39-79 15,0 0 79-15,-9-43-79 0,-3-5 79 0,12 48-54 0,0 0 54 16,-5-47-53-16,1 0 53 0,4 47-17 0,0 0 17 0,0-38-17 15,4 5 17-15,-4 33-8 0,0 0 8 16,3-24-7-16,3 5 7 0,-6 19 15 0,0 0-15 0,5-12 16 16,2 7-16-16,-7 5 64 0,0 0-64 0,5 2 65 15,2 5-65-15,-7-7 66 0,0 0-66 0,7 24 66 16,3 7-66-16,-10-31 54 0,0 0-54 0,6 43 54 16,-1 11-54-16,-5-54-1 0,0 0 1 0,3 60 0 15,-3 11 0-15,0-71-129 0,0 0 129 0,-8 87-129 16,-6 19 129-16,-7 86-366 0</inkml:trace>
  <inkml:trace contextRef="#ctx0" brushRef="#br0" timeOffset="64108.536">8688 6628 247 0,'0'0'0'0,"3"-2"0"0,6 1 0 15,-9 1 141-15,0 0-141 0,0-4 142 0,-3-1-142 0,3 5 111 16,0 0-111-16,-6-7 111 0,-1 0-111 0,7 7 89 15,0 0-89-15,-8-5 90 0,-1 2-90 0,9 3 52 16,0 0-52-16,-7-5 53 0,2 1-53 0,5 4 25 16,0 0-25-16,-5 0 26 0,1-3-26 0,4 3 10 15,-3 0-10-15,3 0 10 0,-2-5-10 0,2 5 0 16,0 0 0-16,0 0 0 0,2-4 0 0,-2 4-4 16,0 0 4-16,0 0-3 0,7 0 3 0,-7 0-15 15,0 0 15-15,5 0-15 0,0 5 15 0,-5-5-10 0,0 0 10 16,10 7-9-16,-1 2 9 0,-9-9-10 0,0 0 10 15,9 7-9-15,-4 1 9 0,-5-8-15 16,0 0 15-16,7 5-15 0,-2 2 15 0,-5-7 0 0,0 0 0 0,6 5 0 16,-3-1 0-16,-3-4 10 0,0 0-10 0,4 3 10 15,-3 1-10-15,-1-4 5 0,0 0-5 0,0 0 5 16,4 3-5-16,-4-3 1 0,0 0-1 0,3 0 1 16,1 4-1-16,-4-4 0 0,0 0 0 0,8 5 1 15,1 0-1-15,-9-5 0 0,0 0 0 0,11 7 0 16,-1 0 0-16,-10-7 0 0,0 0 0 0,9 5 0 15,-1 1 0-15,-8-6 0 16,0 0 0-16,4 2 0 0,1 2 0 0,-5-4 11 16,0 0-11-16,0 3 11 0,2 0-11 0,-2-3 16 0,0 0-16 0,0 0 17 15,-2 2-17-15,2-2 8 0,0 0-8 0,-3 2 9 16,-1-2-9-16,4 0 10 0,0 0-10 0,-5 0 10 16,-4-2-10-16,9 2 8 0,0 0-8 0,-8 0 8 0,-1-2-8 15,9 2 8-15,0 0-8 0,-9 0 8 0,0 0-8 16,9 0 33-16,0 0-33 0,-10-3 33 0,1 0-33 0,9 3 4 15,0 0-4-15,-5-2 4 16,0-2-4-16,5 4 10 0,0 0-10 0,-4 0 10 0,1 0-10 0,3 0 1 16,0 0-1-16,0 0 1 0,-2 0-1 0,2 0 1 15,0 0-1-15,0 0 1 0,-3 0-1 0,3 0 3 16,0 0-3-16,0 0 3 0,-6 0-3 0,6 0 35 16,0 0-35-16,0 0 35 0,0 0-35 0,0 0 26 15,0 0-26-15,0 0 26 0,0 0-26 0,0 0 35 0,0 0-35 16,0 0 35-16,-3 0-35 0,3 0 13 0,0 0-13 15,0 0 14-15,-4 0-14 0,4 0 6 0,0 0-6 16,-5 0 7-16,5 0-7 0,0 0 4 0,0 0-4 16,0 0 4-16,-3 2-4 0,3-2 0 0,0 0 0 0,0 0 0 15,-4 4 0-15,4-4 5 0,0 0-5 0,-2 10 5 16,2 7-5-16,0-17 0 0,0 0 0 16,6 31 1-16,-3 12-1 0,-3-43 2 0,0 0-2 0,12 41 3 15,8 9-3-15,-20-50 1 0,0 0-1 0,27 41 2 16,8 0-2-16,-2-12 1 0,6-7-1 15,-4-6 2-15,-2-4-2 0,-2-9 3 0,2-3-3 0,-9-3 4 16,3-4-4-16,-27 7 30 0,0 0-30 0,22-16 30 16,3-1-30-16,-25 17 26 0,0 0-26 0,17-26 26 15,1-3-26-15,-18 29 56 0,0 0-56 0,10-31 56 16,-3-4-56-16,-7 35 59 0,0 0-59 0,-2-36 60 0,-7 1-60 16,-3 1 51-16,-2 5-51 0,2-2 51 15,-4 7-51-15,16 24 39 0,0 0-39 0,-17-31 39 0,-6-1-39 16,23 32 41-16,0 0-41 0,-19-28 41 15,2 1-41-15,17 27 9 0,0 0-9 0,-14-22 9 0,-4 4-9 16,18 18-5-16,0 0 5 0,-15-15-5 0,1 6 5 16,14 9-73-16,0 0 73 0,-33 18-72 0,-14 19 72 15,47-37-124-15,0 0 124 0,-80 55-123 0,-25 17 123 0,-78 55-1224 16</inkml:trace>
  <inkml:trace contextRef="#ctx0" brushRef="#br0" timeOffset="64696.354">8806 7738 382 0,'0'0'0'0,"0"0"0"15,0-3 0-15,0 3 3 0,0 0-3 0,0 0 3 16,0-5-3-16,0 5-22 0,0 0 22 0,0 0-22 15,0 0 22-15,0 0-193 0</inkml:trace>
  <inkml:trace contextRef="#ctx0" brushRef="#br0" timeOffset="65143.257">8808 7738 147 0,'0'0'0'0,"0"0"0"0,0 0 0 0,0 0 80 0,0 0-80 0,0 0 80 15,0 0-80-15,0 0 93 0,0 0-93 0,0 0 93 16,-5 2-93-16,5-2 84 0,0 0-84 0,-4 2 85 16,-1 3-85-16,5-5 78 0,0 0-78 0,-7 3 78 0,-1 1-78 15,8-4 80-15,0 0-80 0,-9 5 80 0,-2-2-80 16,11-3 56-16,0 0-56 0,-7 4 57 0,-1-1-57 15,8-3 47-15,0 0-47 0,-9 5 47 16,0-5-47-16,9 0 31 0,0 0-31 0,-8 4 31 0,1-1-31 16,7-3 3-16,0 0-3 0,-11 9 4 0,-1-1-4 15,12-8 1-15,0 0-1 0,-18 19 1 0,-2 2-1 16,4 1 0-16,2 4 0 0,5-13 0 0,6-8 0 0,-2 2 0 16,5-2 0-16,-7 14 0 0,1 5 0 0,3-5-3 15,-2 2 3-15,1-6-3 0,4-3 3 0,0-12 0 16,0 0 0-16,4 21 1 15,4 6-1-15,-8-27 0 0,0 0 0 0,9 34 1 0,5 7-1 0,-14-41 1 0,0 0-1 16,17 43 1-16,8 5-1 0,-25-48 1 0,0 0-1 16,24 41 1-16,8-1-1 0,-32-40 0 15,0 0 0-15,36 27 1 0,2-6-1 0,-3-1 6 16,2-1-6-16,-6-24 7 0,-1-14-7 0,-30 19 44 0,0 0-44 0,33-34 44 16,2-11-44-16,-35 45 36 0,0 0-36 0,29-46 37 15,1-5-37-15,-30 51 40 0,0 0-40 0,24-47 40 16,-3 3-40-16,-21 44 46 0,0 0-46 0,14-40 46 15,-10 4-46-15,-4 2 52 0,-4 7-52 0,-1 6 52 16,-5 6-52-16,10 15 60 0,0 0-60 0,-20-24 60 16,-13-4-60-16,33 28 26 0,0 0-26 0,-33-27 26 15,-2 3-26-15,35 24-2 0,0 0 2 0,-34-24-2 16,0 5 2-16,34 19-68 0,0 0 68 0,-29-12-67 16,8 0 67-16,21 12-111 0,0 0 111 0,-33-8-110 15,-2 1 110-15,-33-12-1052 0</inkml:trace>
  <inkml:trace contextRef="#ctx0" brushRef="#br0" timeOffset="65864.644">8956 8773 1110 0,'0'0'0'0,"-5"-3"0"15,-7-4 0-15,12 7 54 0,0 0-54 0,-4-4 55 0,4 3-55 16,0 1-56-16,0 0 56 0,0 0-56 0,0-4 56 15,0 4-126-15,0 0 126 0,0 0-125 0,0 0 125 0,0 0-93 16,0 0 93-16,-8 4-93 0,-5 4 93 16,13-8-12-16,0 0 12 0,-14 12-12 0,-3-2 12 0,17-10 2 15,0 0-2-15,-24 14 2 0,-2 1-2 0,26-15 50 16,0 0-50-16,-21 12 51 0,0 0-51 0,21-12 58 16,0 0-58-16,-18 12 59 15,1 2-59-15,17-14 51 0,0 0-51 0,-18 17 51 0,6-1-51 0,12-16 38 16,0 0-38-16,-8 27 39 0,-1 13-39 15,9-40 28-15,0 0-28 0,-4 42 28 0,8 10-28 0,-4-52 15 16,0 0-15-16,10 53 15 0,9 2-15 0,-19-55 29 0,0 0-29 16,27 53 29-16,4-2-29 0,-31-51 18 0,0 0-18 15,37 40 19-15,4-10-19 0,-2-9 18 0,-8-9-18 0,-1-9 18 16,-3-11-18-16,-27 8 40 0,0 0-40 0,39-28 40 16,-1-18-40-16,-38 46 42 0,0 0-42 0,49-70 43 15,8-21-43-15,-57 91 62 0,0 0-62 0,47-84 63 16,-8 0-63-16,-39 84 51 0,0 0-51 0,14-77 51 15,-14 3-51-15,0 74 45 0,0 0-45 0,-14-59 45 16,-16 5-45-16,30 54-2 0,0 0 2 0,-33-29-2 16,-5 19 2-16,38 10-105 0,0 0 105 0,-59 7-105 15,-15 17 105-15,74-24-74 0,0 0 74 0,-75 14-73 16,-1-2 73-16,-74 13-961 0</inkml:trace>
  <inkml:trace contextRef="#ctx0" brushRef="#br0" timeOffset="66633.243">10043 6656 606 0,'0'0'0'0,"0"0"0"0,7-7 0 0,-7 7 56 15,0 0-56-15,5 0 57 0,2 0-57 16,-7 0 21-16,0 0-21 0,9 0 21 0,-4 3-21 0,-5-3 23 16,0 0-23-16,7 0 24 0,-1 2-24 0,-6-2 20 15,0 0-20-15,3 2 20 0,2-2-20 0,-5 0 49 0,0 0-49 16,0 0 50-16,4 1-50 0,-4-1 62 0,0 0-62 0,0 0 63 16,0 0-63-16,0 0 35 0,0 0-35 15,2 4 35-15,4-1-35 0,-6-3 18 0,0 0-18 0,21 19 19 16,9 8-19-16,-30-27 6 0,0 0-6 15,35 38 7-15,0 8-7 0,-35-46 8 16,0 0-8-16,36 48 9 0,-4 4-9 0,-4-10 0 0,-6-4 0 16,-1-9 0-16,-9-8 0 0,2-4-6 0,-2-3 6 0,1-7-6 15,-8-7 6-15,-5 0-96 0,0 0 96 0,9-12-95 16,-3-14 95-16,-6 26-121 0,0 0 121 0,2-33-121 16,-2-11 121-16,2-33-483 0</inkml:trace>
  <inkml:trace contextRef="#ctx0" brushRef="#br0" timeOffset="67077.645">10301 6512 628 0,'0'0'0'0,"4"10"0"15,4 2 0-15,-8-12 70 0,0 0-70 0,0 8 70 0,2-4-70 0,-2-1 41 16,-2 6-41-16,2 3 42 0,-3 0-42 0,-2 10 22 16,-2 7-22-16,1-5 23 0,1 2-23 0,5-26 17 15,0 0-17-15,-10 39 17 0,-4 9-17 0,14-48 23 16,0 0-23-16,-14 41 24 0,2 1-24 0,12-42 33 15,0 0-33-15,-13 32 33 0,5-10-33 0,8-22 42 16,0 0-42-16,-9 21 42 0,6-9-42 0,3-12 62 16,0 0-62-16,-6 8 62 0,3-1-62 0,3-7 24 15,0 0-24-15,-9 0 25 0,2-7-25 0,7 7 3 16,0 0-3-16,-5-13 3 0,-4-6-3 0,9 19 0 16,0 0 0-16,-5-22 0 0,-5-2 0 0,10 24-6 0,0 0 6 0,-11-17-5 15,2-2 5-15,9 19-27 0,0 0 27 16,-12-16-27-16,3 8 27 0,9 8-6 0,0 0 6 0,-6-7-6 15,0 3 6 1,6 4-10-16,0 0 10 0,-3-1-10 0,-1 1 10 0,4 0-16 0,0 0 16 0,0 0-15 16,0 1 15-16,0-1-15 0,0 0 15 0,11 7-14 15,6-3 14-15,-17-4-16 0,0 0 16 0,23 5-15 16,10 2 15-16,-33-7 1 0,0 0-1 0,33 3 1 16,2-3-1-16,-35 0 8 0,0 0-8 0,29-3 8 15,1-1-8-15,-30 4 17 0,0 0-17 0,18-3 17 16,-6-2-17-16,-12 5-4 0,0 0 4 0,8-7-3 15,-4-2 3-15,-4 9-100 0,0 0 100 0,0-19-99 16,-9-1 99-16,9 20-106 0,0 0 106 0,-17-28-105 0,-8 1 105 16,-13-29-479-16</inkml:trace>
  <inkml:trace contextRef="#ctx0" brushRef="#br0" timeOffset="67231.958">10169 6578 449 0,'0'0'0'0,"0"0"0"0,5 4 0 15,-5-4 34-15,0 0-34 0,0 0 34 0,3 0-34 0,-3 0 12 16,0 0-12-16,0 0 12 0,0 0-12 0,0 0 41 15,0 0-41-15,6 12 42 0,1 8-42 0,-7-20 12 16,0 0-12-16,8 38 13 0,6 17-13 0,-14-55-93 16,0 0 93-16,4 63-92 0,-8 13 92 0,4-76-92 0,0 0 92 15,-5 75-91-15,-4 6 91 0,-3 74-128 16</inkml:trace>
  <inkml:trace contextRef="#ctx0" brushRef="#br0" timeOffset="68090.192">10470 7786 1087 0,'0'0'0'0,"-3"0"0"0,-6-7 0 0,9 7 97 16,0 0-97-16,0 0 97 0,0-1-97 0,0 1 47 15,0 0-47-15,0 0 47 0,0 0-47 0,0 0-38 16,0 0 38-16,0 0-37 0,0 0 37 0,0 0-69 0,0 0 69 16,0 0-68-16,0 0 68 0,0 0-45 15,0 0 45-15,0 0-44 0,-4 0 44 0,4 0-4 0,0 0 4 16,-3 0-3-16,-2 0 3 0,5 0 2 0,0 0-2 0,-6 0 3 15,-2 0-3-15,8 0 14 0,0 0-14 0,-11 1 15 16,1-1-15-16,10 0 18 0,0 0-18 0,-18 0 19 16,-2 0-19-16,20 0 15 0,0 0-15 0,-21-1 16 15,-7 1-16-15,28 0 16 0,0 0-16 0,-23-4 17 16,-3-3-17-16,26 7 9 0,0 0-9 0,-21-3 9 16,0 1-9-16,21 2 16 0,0 0-16 0,-17 0 17 15,-1 2-17-15,18-2 3 0,0 0-3 0,-15 3 4 16,1 1-4-16,14-4 2 0,0 0-2 0,-12 3 3 15,3 2-3-15,9-5 1 0,0 0-1 0,-12 7 2 16,3-3-2-16,9-4 4 0,0 0-4 0,-9 5 4 0,2 2-4 16,7-7 2-16,0 0-2 0,-5 6 2 0,-4 3-2 15,9-9 5-15,0 0-5 0,-5 15 5 16,2 6-5-16,3-21 0 0,0 0 0 0,0 27 1 0,5 8-1 0,-5-35 6 16,0 0-6-16,12 36 7 0,0 0-7 15,-12-36 3-15,0 0-3 0,21 36 3 0,0 0-3 0,-21-36 2 16,0 0-2-16,26 30 2 0,5-2-2 15,-31-28-1-15,0 0 1 0,34 15 0 0,0-8 0 0,-34-7-2 16,0 0 2-16,37-3-1 0,1-13 1 0,-38 16 8 16,0 0-8-16,39-19 8 0,-6-5-8 0,-33 24 40 15,0 0-40-15,29-24 40 0,-2 0-40 0,-27 24 37 16,0 0-37-16,17-18 37 0,-3-1-37 0,-14 19 62 16,0 0-62-16,7-17 62 0,-7-6-62 0,0 23 73 0,0 0-73 15,-9-24 73-15,-8-3-73 0,17 27 22 0,0 0-22 16,-21-24 22-16,-7 0-22 0,28 24-39 0,0 0 39 0,-30-22-38 15,-1-1 38-15,31 23-125 0,0 0 125 0,-38-18-124 16,-4-5 124-16,42 23-106 0,0 0 106 0,-39-20-106 16,1-4 106-16,-42-19-856 0</inkml:trace>
  <inkml:trace contextRef="#ctx0" brushRef="#br0" timeOffset="68500.939">10378 9013 886 0,'0'0'0'0,"-4"-5"0"0,3-6 0 0,1 11-65 0,0 0 65 16,-4-3-65-16,8 3 65 0,-4 0-193 0,0 0 193 0,0 0-193 16,1 2 193-16,3 1-170 0</inkml:trace>
  <inkml:trace contextRef="#ctx0" brushRef="#br0" timeOffset="68983.64">10373 9011 471 0,'0'0'0'0,"0"0"0"15,1 2 0-15,-1-2 143 0,0 0-143 0,0 0 143 16,0 0-143-16,0 0 117 0,0 0-117 0,0 0 117 0,0 0-117 16,0 0 76-16,0 0-76 0,0 0 76 15,0 0-76-15,0 0 28 0,0 0-28 0,0 0 28 16,0 0-28-16,0 0 27 0,0 0-27 0,0 0 27 0,0 0-27 0,0 0 2 16,0 0-2-16,0 0 3 0,0 0-3 0,0 0 0 15,0 0 0-15,0 0 0 0,0 0 0 16,0 0-2-16,0 0 2 0,0 0-2 0,-1 1 2 0,1-1-7 15,0 0 7-15,0 0-7 0,0 0 7 0,0 0-8 16,0 0 8-16,0 0-8 0,0 0 8 0,0 0-4 16,0 0 4-16,0 0-3 0,0 0 3 0,0 0 2 15,0 0-2-15,0 0 2 0,0 0-2 0,0 0 22 16,0 0-22-16,0 0 22 0,0 0-22 0,0 0 33 16,0 0-33-16,0 0 33 0,0 0-33 0,0 0 19 0,0 0-19 15,0 0 20-15,0 0-20 0,0 0 11 0,0 0-11 16,0 0 11-16,-4-1-11 0,4 1 1 0,0 0-1 15,0 0 2-15,-3-4-2 0,3 4 1 0,0 0-1 0,0 0 2 16,0 0-2-16,0 0 0 0,0 0 0 0,0 0 0 16,0 0 0-16,0 0 0 0,0 0 0 0,0 0 0 15,0 0 0-15,0 0-2 0,0 0 2 0,0 0-2 16,0 0 2-16,0 0-2 0,0 0 2 0,0 0-2 16,0 0 2-16,0 0-5 0,0 0 5 15,0 0-5-15,0 0 5 0,0 0-13 0,0 0 13 0,0 0-12 16,0 0 12-16,0 0-15 0,0 0 15 0,0 0-15 15,0 0 15-15,0 0-9 0,0 0 9 0,0 0-9 16,0 0 9-16,0 0-34 0,0 0 34 0,0 0-34 16,0 0 34-16,0 0-57 0,0 0 57 0,0 0-57 15,0 0 57-15,0 0-99 0,0 0 99 0,0 0-98 16,0 0 98-16,0 0-612 0</inkml:trace>
  <inkml:trace contextRef="#ctx0" brushRef="#br0" timeOffset="71462.817">10449 8771 617 0,'0'0'0'0,"0"0"0"0,-7 2 0 0,7-2 102 0,0 0-102 15,0 0 103-15,0 0-103 0,0 0 87 16,0 0-87-16,0 0 87 0,0 0-87 0,0 0 84 0,0 0-84 16,0 0 85-16,0 0-85 0,0 0 64 0,0 0-64 15,0 0 65-15,0 0-65 0,0 0 64 0,0 0-64 16,0 0 65-16,0 0-65 0,0 0 47 0,0 0-47 0,0 0 48 16,-5 0-48-16,5 0 13 0,0 0-13 0,-5 0 14 15,1 0-14-15,4 0 44 0,0 0-44 0,-8 0 44 16,-1 0-44-16,9 0 2 0,0 0-2 0,-12 0 3 15,-1 2-3-15,1 1 8 0,2-3-8 0,-2 4 9 16,5-4-9-16,-2 1 1 0,-1 3-1 0,3-1 1 16,1 0-1-16,6-3 0 0,0 0 0 0,-12 9 0 15,-5 5 0-15,17-14-2 0,0 0 2 0,-13 13-2 16,0 3 2-16,13-16-13 0,0 0 13 0,-13 24-13 16,5 10 13-16,8-34-4 0,0 0 4 0,-9 33-3 15,5 3 3-15,4-36-7 0,0 0 7 0,0 39-7 0,9 2 7 16,-9-41-8-16,0 0 8 0,12 38-7 0,6-4 7 15,-18-34-8-15,0 0 8 0,21 28-7 0,5-4 7 16,-26-24 0-16,0 0 0 0,29 12 0 0,10-7 0 0,-39-5 1 16,0 0-1-16,36-2 2 0,8-13-2 0,-44 15 29 15,0 0-29-15,35-19 29 16,1-5-29-16,-36 24 41 0,0 0-41 0,26-28 42 0,-8-4-42 0,-18 32 50 16,0 0-50-16,12-31 50 0,-10-2-50 0,-2 33 54 15,0 0-54-15,-7-34 54 0,-5 2-54 0,12 32 23 16,0 0-23-16,-21-36 24 0,-9 1-24 15,30 35-41-15,0 0 41 0,-33-34-41 0,0 1 41 0,33 33-226 16,0 0 226-16,-44-27-226 0,-11 0 226 0,55 27-110 0,0 0 110 16,-68-36-110-16,-9-4 110 0,-66-39-829 15</inkml:trace>
  <inkml:trace contextRef="#ctx0" brushRef="#br0" timeOffset="72543.589">11554 6695 292 0,'0'0'0'0,"3"-7"0"0,6-8 0 0,-9 15 16 16,0 0-16-16,0-5 17 0,0 1-17 0,0 4 33 16,0 0-33-16,-5 0 33 0,1 0-33 0,4 0 49 15,0 0-49-15,-5 0 49 0,1 4-49 0,4-4 13 16,0 0-13-16,-7 0 14 0,2 0-14 0,5 0 23 15,0 0-23-15,-5 1 24 0,2-1-24 0,3 0 8 0,0 0-8 16,-6 0 9-16,-1 0-9 0,7 0 1 16,0 0-1-16,-3 0 1 0,1 0-1 0,2 0 3 0,0 0-3 15,-5 0 4-15,3 0-4 0,2 0 2 0,0 0-2 16,0 0 2-16,-2 0-2 0,2 0 10 16,0 0-10-16,0 0 10 0,0 0-10 0,0 0 15 0,0 0-15 0,0 0 15 15,0 0-15-15,0 0 24 16,0 0-24-16,0 0 25 0,0 0-25 0,0 0 13 0,0 0-13 0,0 0 13 15,0 0-13-15,0 0 35 0,0 0-35 0,0 0 36 16,0 0-36-16,0 0 35 0,0 0-35 0,0 0 36 16,0 0-36-16,0 0 38 0,0 0-38 0,0 0 38 15,0 0-38-15,0 0 39 0,0 0-39 0,0 0 40 16,0 0-40-16,0 0 26 0,0 0-26 0,0 0 26 16,0 4-26-16,0-4 5 0,0 0-5 0,0 0 5 15,0 3-5-15,0-3 1 0,0 0-1 0,0 0 2 16,2 5-2-16,-2-5 0 0,0 0 0 0,9 10 0 0,7 8 0 15,-16-18-12-15,0 0 12 0,17 27-12 0,9 11 12 16,-26-38-5-16,0 0 5 0,28 37-4 0,2 6 4 16,-30-43-4-16,0 0 4 0,26 40-3 0,3-3 3 15,-8-6 0-15,-7-2 0 0,2-8 1 0,-4-2-1 0,-1-4 8 16,-3-3-8-16,-1-5 8 0,-5-2-8 0,1-1 4 16,1-4-4-16,-4 0 5 15,3 0-5-15,-3 0-52 0,2-7 52 0,-4-7-51 0,1-8 51 16,1 22-86-16,0 0 86 0,-7-31-85 0,-6-9 85 0,-6-28-513 15</inkml:trace>
  <inkml:trace contextRef="#ctx0" brushRef="#br0" timeOffset="72794.916">11731 6457 460 0,'0'0'0'0,"0"10"0"0,0 2 0 0,0-12 80 0,0 0-80 0,0 15 80 15,4 3-80-15,-4-18 58 0,0 0-58 16,0 34 58-16,-4 14-58 0,4-48 35 0,0 0-35 0,-5 46 36 15,-5 5-36-15,10-51 6 0,0 0-6 0,-11 48 6 16,-1-1-6-16,12-47 17 0,0 0-17 0,-14 36 17 16,4-9-17-16,10-27 22 0,0 0-22 0,-9 24 23 15,4-9-23-15,5-15 44 0,0 0-44 0,-5 12 44 16,1-3-44-16,4-9 22 0,0 0-22 0,-3 7 23 16,1-4-23-16,2-3-12 0,0 0 12 0,-7 0-12 15,-2-3 12-15,9 3-116 0,0 0 116 0,-17-12-116 16,-9-4 116-16,-16-14-493 0</inkml:trace>
  <inkml:trace contextRef="#ctx0" brushRef="#br0" timeOffset="72972.445">11383 6827 449 0,'0'0'0'0,"9"2"0"16,5 3 0-16,-14-5 34 0,0 0-34 0,10 3 34 0,4 1-34 0,-14-4 36 16,0 0-36-16,21 5 37 0,5-2-37 15,-26-3 48-15,0 0-48 0,33 4 49 0,5-3-49 0,-38-1 53 16,0 0-53-16,34 0 53 0,-3-1-53 0,-31 1 22 15,0 0-22-15,28-4 22 0,-2 1-22 0,-26 3 3 16,0 0-3-16,17-4 3 0,1 1-3 0,-18 3-130 16,0 0 130-16,12 2-129 0,-3 3 129 0,12-2-346 0</inkml:trace>
  <inkml:trace contextRef="#ctx0" brushRef="#br0" timeOffset="73469.151">11648 7916 673 0,'0'0'0'0,"0"-6"0"0,-2-8 0 0,2 14 142 15,0 0-142-15,0-7 142 16,0 2-142-16,-3 1 104 0,3 4-104 0,0 0 104 15,0 0-104-15,0 0 64 0,0 0-64 0,0 0 65 0,0 0-65 0,0 0 39 16,-4 4-39-16,4-4 39 0,0 0-39 0,0 0 15 16,0 0-15-16,0 0 16 0,-2 3-16 0,2-3 6 15,0 5-6-15,0-5 6 0,0 4-6 0,0-4 0 0,2 3 0 16,5 6 0-16,2-1 0 0,3 4-5 0,5 4 5 16,1 3-5-16,-3-4 5 0,5 6-9 15,-1-4 9-15,0 0-9 0,0 0 9 0,-19-17-4 0,0 0 4 16,19 15-4-16,4 4 4 0,-23-19-13 0,0 0 13 15,19 16-13-15,0-4 13 0,-19-12-55 0,0 0 55 0,14 8-55 16,-2-4 55-16,-12-4-96 0,0 0 96 0,6-7-95 16,-3-12 95-16,-3 19-137 0,0 0 137 15,-3-21-137-15,-1-6 137 0,-1-21-490 0</inkml:trace>
  <inkml:trace contextRef="#ctx0" brushRef="#br0" timeOffset="73732.616">11850 7944 382 0,'0'0'0'0,"0"-7"0"16,0-3 0-16,0 10 22 0,0 0-22 0,0-7 22 15,0-3-22-15,0 10 19 0,0 0-19 0,-4-6 20 16,4 0-20-16,0 6 32 0,0 0-32 0,-1-2 33 15,1-2-33-15,0 4 53 0,-4 0-53 0,4 0 54 16,0 0-54-16,0 0 80 0,-5 4-80 0,5-4 81 0,0 0-81 16,0 0 67-16,0 0-67 0,-4 3 68 15,1 8-68-15,-2 2 67 0,-4 1-67 0,6-4 68 0,-3-1-68 16,3 1 37-16,-1 0-37 0,-1 4 38 0,-2 1-38 16,7-15 28-16,0 0-28 0,-9 24 28 15,-3 6-28-15,12-30 24 0,0 0-24 0,-8 24 25 0,-1-2-25 0,9-22 23 16,0 0-23-16,-5 15 24 0,-1-3-24 0,6-12 0 15,0 0 0-15,-3 7 0 0,-1-2 0 16,4-5-22-16,0 0 22 0,-3 4-22 0,-2-8 22 0,5 4-123 16,0 0 123-16,-7-7-123 0,0-6 123 0,7 13-152 15,0 0 152-15,-7-12-152 0,2-4 152 0,-11-11-428 16</inkml:trace>
  <inkml:trace contextRef="#ctx0" brushRef="#br0" timeOffset="73947.044">11667 8045 404 0,'0'0'0'0,"0"0"0"0,-4 5 0 0,4-5 79 15,0 0-79-15,0 0 80 0,0 0-80 0,0 0 66 16,0 0-66-16,0 0 67 0,0 0-67 0,0 0 53 0,0 0-53 0,0 0 54 15,0 0-54-15,0 0 36 0,0 0-36 0,0 0 36 16,6 0-36-16,-3 0 24 0,2 0-24 16,2 0 25-16,2 0-25 0,3-3 51 15,-3-1-51-15,8-1 52 0,-1 0-52 0,-16 5 46 0,0 0-46 0,26-7 46 16,4-2-46-16,-30 9 36 0,0 0-36 0,29-6 37 16,3-3-37-16,-32 9 40 0,0 0-40 0,24-9 41 15,-6 6-41-15,-18 3 0 0,0 0 0 0,12-3 0 16,-3-1 0-16,-9 4-75 0,0 0 75 0,0 0-74 15,-13-3 74-15,13 3-174 16,0 0 174-16,-22 0-173 0,-17 1 173 16,-20 1-480-16</inkml:trace>
  <inkml:trace contextRef="#ctx0" brushRef="#br0" timeOffset="74191.39">11799 7904 393 0,'0'0'0'0,"-5"0"0"15,2 4 0-15,3-4 157 0,0 0-157 0,0 0 157 0,0 0-157 0,0 0 177 16,0 0-177-16,0 0 178 0,0 0-178 0,0 0 123 16,0 0-123-16,0 0 124 0,3 0-124 0,-3 0 81 15,5-7-81-15,-5 7 81 0,0-5-81 0,0 5 38 16,0-4-38-16,0 4 38 0,0 0-38 16,-5 0-1-16,2 4 1 0,-3-2 0 0,3 4 0 0,-9 5-29 15,0 6 29-15,-1 10-29 0,3 16 29 16,10-43-60-16,0 0 60 0,-7 53-59 0,2 14 59 0,5-5-128 15,0 1 128-15,0-1-128 0,3 1 128 0,-3-63-106 0,0 0 106 16,12 70-106-16,11 11 106 0,10 71-590 0</inkml:trace>
  <inkml:trace contextRef="#ctx0" brushRef="#br0" timeOffset="74676.107">11667 8862 1110 0,'0'0'0'0,"3"0"0"0,3 2 0 0,-3-2 82 0,-1 0-82 15,-2 0 83-15,3 0-83 0,-3 0 15 16,0 0-15-16,0 0 16 0,4 3-16 0,1-1 2 0,-1 1-2 15,4 1 2-15,1 1-2 0,0 2-5 0,-1-6 5 16,1 5-5-16,3-1 5 0,-12-5-3 0,0 0 3 0,18 12-3 16,6 3 3-16,-24-15 2 0,0 0-2 15,21 19 2-15,5 5-2 0,-26-24 15 0,0 0-15 0,23 24 15 16,1 3-15-16,-24-27 26 16,0 0-26-16,21 21 26 0,-7-2-26 0,-14-19 3 0,0 0-3 0,10 12 3 15,-3-4-3-15,-7-8-63 16,0 0 63-16,7 7-63 0,-7-7 63 0,0 0-121 0,0 0 121 0,0-12-121 15,-5-7 121-15,2-13-674 0</inkml:trace>
  <inkml:trace contextRef="#ctx0" brushRef="#br0" timeOffset="75148.902">12033 8828 651 0,'0'0'0'0,"-5"8"0"0,-6 4 0 15,11-12 145-15,0 0-145 0,0 0 145 0,2-3-145 0,-2 3 98 16,0 0-98-16,2-5 98 15,1 1-98-15,-3 4 52 0,0 0-52 0,4-3 52 0,-4-1-52 16,0 4 6-16,0 0-6 0,-13 4 6 0,-2 3-6 16,15-7 10-16,0 0-10 0,-21 12 10 0,-5 5-10 0,26-17 7 15,0 0-7-15,-26 22 8 0,-4 7-8 0,30-29 7 16,0 0-7-16,-26 31 8 0,-2 3-8 0,28-34 8 16,0 0-8-16,-19 33 8 15,0-1-8-15,19-32 1 0,0 0-1 0,-14 26 1 0,5-2-1 16,9-24 3-16,0 0-3 15,-9 16 3-15,2-4-3 0,7-12 0 0,0 0 0 0,-5 12 0 16,5-9 0-16,0-3 1 0,0 0-1 0,-3 5 2 0,1-1-2 0,2-4 1 0,0 0-1 16,0 0 1-16,-4 0-1 0,4 0 1 0,0 0-1 0,-3-4 1 15,-1 2-1-15,4 2 32 0,0 0-32 0,-1-1 33 16,-6-3-33-16,7 4 34 0,0 0-34 16,-2-1 34-16,-2 1-34 0,4 0 8 0,0 0-8 15,0 0 8-15,4-7-8 0,-4 7 13 0,0 0-13 16,9-2 13-16,5 2-13 0,-14 0 4 0,0 0-4 0,24 0 4 15,2 0-4-15,-26 0 0 0,0 0 0 0,33 0 1 16,0-2-1-16,-33 2 1 0,0 0-1 0,30-1 2 16,-1-3-2-16,-29 4 0 0,0 0 0 0,23-7 0 15,-7 2 0-15,-16 5-39 0,0 0 39 0,14-8-39 0,-6-4 39 16,-8 12-88-16,0 0 88 0,4-19-87 16,-4-5 87-16,0 24-135 0,0 0 135 0,-4-26-134 15,1-1 134-15,-2-26-656 0</inkml:trace>
  <inkml:trace contextRef="#ctx0" brushRef="#br0" timeOffset="75451.08">11956 8855 505 0,'0'0'0'0,"0"5"0"0,4 2 0 0,-4-7 4 0,0 0-4 0,0 0 5 0,-4-2-5 0,4 2 36 15,0 0-36-15,0 0 37 0,-7-5-37 0,7 5 67 16,0 0-67-16,-2 0 68 0,-5-5-68 16,7 5 94-16,0 0-94 0,-7-3 95 0,1-1-95 0,6 4 121 15,0 0-121-15,-6-3 122 0,-4-1-122 0,10 4 131 0,0 0-131 16,-7-3 132-16,0 1-132 0,7 2 118 15,0 0-118-15,-5-7 119 0,-2 2-119 0,7 5 70 0,0 0-70 16,-6-3 71-16,-1-6-71 0,7 9 53 0,0 0-53 16,-5-3 54-16,0-4-54 0,5 7 8 0,0 0-8 15,-3-3 9-15,-1 1-9 0,4 2 2 0,0 0-2 0,-2 8 2 16,-1 3-2-16,3-11-7 0,0 0 7 16,0 32-7-16,0 15 7 0,0-47-11 0,0 0 11 0,0 53-11 15,3 7 11-15,-3-60-47 0,0 0 47 0,0 58-46 16,2 0 46-16,-2-58-116 0,0 0 116 0,0 46-116 15,0-8 116-15,0-38-146 0,0 0 146 0,0 84-937 16,0-168 937-16</inkml:trace>
  <inkml:trace contextRef="#ctx0" brushRef="#br0" timeOffset="112654.868">12623 9088 147 0,'0'0'0'0,"9"0"0"15,7-7 0-15,-16 7 27 0,0 0-27 0,0-3 27 16,-12-2-27-16,12 5 40 0,0 0-40 0,-9-4 40 15,-3 1-40-15,12 3 45 0,0 0-45 0,-11-2 45 16,1 0-45-16,10 2 52 0,0 0-52 0,-9-1 52 16,4-3-52-16,5 4 54 0,0 0-54 0,-7 0 55 15,5-3-55-15,2 3 50 0,0 0-50 0,-5-2 50 16,3 2-50-16,2 0 38 0,0 0-38 0,0 0 38 16,-2-2-38-16,2 2 35 0,0 0-35 0,0 0 35 15,0 0-35-15,0 0 38 0,0 0-38 0,0 0 39 16,0 0-39-16,0 0 50 0,0 0-50 0,0 0 50 15,0 0-50-15,0 0 53 0,0 0-53 0,0 0 53 0,0 0-53 16,0 0 44-16,0 0-44 0,0 0 44 0,0 0-44 16,0 0 42-16,0 0-42 0,0 0 43 0,0 0-43 0,0 0 35 15,0 0-35-15,0 0 35 0,2 0-35 16,-2 0 15-16,0 0-15 0,4 0 15 0,3 0-15 0,-7 0 21 16,0 0-21-16,8 0 21 0,3-1-21 0,-11 1 3 15,0 0-3-15,17-4 4 0,4-1-4 0,-21 5 13 16,0 0-13-16,31-7 13 0,9-1-13 0,-40 8 3 15,0 0-3-15,48-4 4 0,7-3-4 0,-55 7 20 16,0 0-20-16,60-3 20 0,6 0-20 0,-66 3 3 16,0 0-3-16,69-7 3 0,12-3-3 0,14 1 3 15,17-6-3-15,-23 8 3 0,-6 5-3 16,-83 2 5-16,0 0-5 0,107-7 6 0,13-5-6 0,-17 4 42 16,-8-3-42-16,-4 8 43 0,-7 3-43 0,4 0 5 0,-2 2-5 15,-6 6 6-15,-3-1-6 0,-77-7 21 0,0 0-21 0,101 17 21 16,15 4-21-16,-116-21 8 0,0 0-8 0,114 22 8 15,-5 5-8-15,-109-27 9 0,0 0-9 0,117 28 9 16,2-1-9-16,-119-27 15 0,0 0-15 0,109 17 15 16,-8-8-15-16,-101-9 14 0,0 0-14 0,98-2 15 15,-1-13-15-15,-97 15 15 0,0 0-15 0,86-21 16 16,-6-6-16-16,-80 27-15 0,0 0 15 0,61-28-14 16,-14-2 14-16,-19 2-113 0,-19 1 113 0,-1 15-112 15,-4 12 112-15,-4 0-132 0,0 0 132 0,-25-9-132 16,-22 1 132-16,-24-8-864 0</inkml:trace>
  <inkml:trace contextRef="#ctx0" brushRef="#br0" timeOffset="113647.734">12766 8903 180 0,'0'0'0'0,"2"-14"0"15,5-3 0-15,-7 17 61 0,0 0-61 0,2-15 62 16,1 3-62-16,-3 12 74 0,0 0-74 0,4-12 74 16,-1 2-74-16,-3 10 78 0,0 0-78 0,2-7 79 15,1 0-79-15,-3 7 63 0,0 0-63 0,0-4 63 16,0 1-63-16,0 3 31 0,0 0-31 0,0 0 31 15,6-3-31-15,-6 3 10 0,0 0-10 0,3 0 10 16,1 0-10-16,-4 0 36 0,0 0-36 0,3 0 36 0,-1 1-36 16,-2-1 34-16,0 0-34 0,0 0 35 15,3 0-35-15,-3 0 54 0,0 0-54 0,0 0 55 0,0 0-55 0,0 0 60 16,0 0-60-16,0 0 60 0,-5 2-60 0,5-2 46 16,0 0-46-16,-3 3 46 0,-6 1-46 0,-3-1 43 15,-6 6-43-15,9-6 44 0,3 2-44 0,-3 2 11 16,-2-2-11-16,-1 9 11 0,0 7-11 0,12-21 21 15,0 0-21-15,-16 20 21 0,4 3-21 0,12-23 3 16,0 0-3-16,-10 17 4 0,3-2-4 0,7-15 12 16,0 0-12-16,-6 12 13 0,1-3-13 0,5-9 23 0,0 0-23 15,-3 10 24-15,-2-1-24 0,5-9 3 16,0 0-3-16,-4 6 3 0,-3 3-3 0,7-9 13 16,0 0-13-16,-10 15 13 0,-3 2-13 0,13-17 4 0,0 0-4 15,-8 14 4-15,-1-4-4 0,9-10 12 0,0 0-12 0,-9 11 13 16,6-6-13-16,3-5 23 0,0 0-23 0,-5 7 24 15,1-4-24-15,4-3 13 0,0 0-13 0,0 4 13 16,-3-3-13-16,3-1 28 0,0 0-28 0,0 0 28 16,0 4-28-16,0-4 19 0,0 0-19 0,0 0 20 15,0 5-20-15,0-5 10 0,0 0-10 0,0 5 10 16,3 0-10-16,-3-5 27 0,0 0-27 0,2 7 27 16,5 2-27-16,-7-9 2 0,0 0-2 0,3 5 2 15,6 2-2-15,-9-7 12 0,0 0-12 0,5 6 13 16,4 0-13-16,-9-6 9 0,0 0-9 0,7 5 9 15,2-2-9-15,-9-3 3 0,0 0-3 0,10 7 4 16,6-5-4-16,-16-2 12 0,0 0-12 0,15 7 13 16,8-1-13-16,-23-6-2 0,0 0 2 0,24 11-1 0,3 2 1 15,-27-13-10-15,0 0 10 0,26 12-10 16,3 4 10-16,-29-16-17 0,0 0 17 0,25 12-17 0,1 3 17 16,-26-15-9-16,0 0 9 0,17 12-9 0,1 0 9 15,-18-12-1-15,0 0 1 0,12 7-1 0,-3 0 1 0,-9-7 9 16,0 0-9-16,7 5 9 0,-2 0-9 15,-5-5 52-15,0 0-52 0,0 0 52 0,0 0-52 0,0 0 34 16,0 0-34-16,-5-8 35 0,-2-6-35 0,7 14 9 16,0 0-9-16,-13-21 10 0,-4-6-10 0,17 27 0 15,0 0 0-15,-17-33 0 0,-6-4 0 0,23 37-64 16,0 0 64-16,-19-41-64 0,1-2 64 0,18 43-122 0,0 0 122 16,-15-52-121-16,4-2 121 0,11 54-207 0,0 0 207 15,-3-67-206-15,6-9 206 0,-6-64-821 16</inkml:trace>
  <inkml:trace contextRef="#ctx0" brushRef="#br0" timeOffset="114283.524">13519 7889 1009 0,'0'0'0'15,"15"-3"0"-15,10-3 0 0,-25 6 77 0,0 0-77 16,-4-3 77-16,-13 1-77 0,17 2 24 15,0 0-24-15,-10-1 25 0,-1-3-25 0,11 4-2 0,0 0 2 0,0-10-1 16,11-6 1-16,-11 16-42 0,0 0 42 0,24-25-41 16,11-8 41-16,-35 33-2 0,0 0 2 0,45-31-1 15,7-1 1-15,-3 4 5 0,-2 4-5 0,-3 9 5 16,-3 3-5-16,-9 3 40 0,-4 6-40 0,-6 3 40 16,3 3-40-16,-25-3 32 0,0 0-32 0,21 12 32 15,-4 9-32-15,-17-21 66 0,0 0-66 0,12 39 67 16,-7 13-67-16,-5-1 62 0,-5 7-62 0,2-10 62 15,-1-1-62-15,4-47 41 0,0 0-41 0,-10 56 42 16,-6 8-42-16,16-64 37 0,0 0-37 0,-12 53 38 0,2-2-38 16,10-51-34-16,0 0 34 0,-9 36-33 15,5-5 33-15,4-31-83 0,0 0 83 0,-7 19-83 16,6-6 83-16,1-13-95 0,0 0 95 16,-7 9-94-16,1-6 94 0,6-3-97 0,0 0 97 0,-8 4-97 0,4-9 97 15,4 5-160-15,0 0 160 0,-5 8-159 0,5 8 159 16,-7 4-468-16</inkml:trace>
  <inkml:trace contextRef="#ctx0" brushRef="#br0" timeOffset="114432.163">14393 8857 1155 0,'0'0'0'15,"-14"-12"0"-15,-12-10 0 0,26 22 0 0,0 0 0 16,0-24 0-16,12-5 0 0,-12 29-74 0,0 0 74 15,14-54-733-15,-28 108 733 0</inkml:trace>
  <inkml:trace contextRef="#ctx0" brushRef="#br0" timeOffset="137040.535">4113 8994 998 0,'-77'2'0'0,"77"-2"-132"0,0 0 132 0,-71 3-131 15,-2-1 131-15,73-2-4 0,0 0 4 16,-45 0-4-16,15 0 4 0,30 0 2 0,0 0-2 0,-23 0 3 15,11-2-3-15,12 2-1 0,0 0 1 0,-9 0 0 16,1 0 0-16,8 0 0 0,0 0 0 0,-4 0 0 16,-1 2 0-16,5-2 1 0,0 0-1 0,-3 1 2 15,3-1-2-15,0 0 0 0,0 0 0 0,-4 6 0 16,-1 4 0-16,5-10-1 0,0 0 1 0,-4 15 0 16,1 4 0-16,3-19-9 0,0 0 9 0,-2 21-8 15,-1-6 8-15,3-15-4 0,0 0 4 0,-4 19-4 16,2 2 4-16,2-21-1 0,0 0 1 0,-3 20 0 15,-4 2 0-15,7-22-2 0,0 0 2 0,-5 24-2 16,-1 2 2-16,6-26-5 0,0 0 5 0,-8 27-5 0,4 1 5 16,4-28-3-16,0 0 3 0,-5 38-2 0,2 4 2 15,3-42-6-15,0 0 6 0,-7 48-5 0,5 4 5 16,2-52-3-16,0 0 3 0,-4 48-3 0,1-2 3 0,3-46-2 16,0 0 2-16,-2 48-1 0,2 0 1 15,0-48-1-15,0 0 1 0,0 51-1 0,2 2 1 0,-2-53 0 16,0 0 0-16,-2 54 0 0,2 4 0 15,0-58 5-15,0 0-5 0,0 58 5 0,0-3-5 0,0-55 23 16,0 0-23-16,0 51 24 0,0 1-24 0,0-52 22 16,0 0-22-16,5 63 22 0,1 7-22 15,-6-70 24-15,0 0-24 0,7 55 25 0,1-10-25 0,-8-45 15 0,0 0-15 16,12 48 15-16,-1-2-15 0,-11-46 28 0,0 0-28 16,16 46 28-16,5-7-28 0,-21-39 6 0,0 0-6 15,17 42 6-15,0-5-6 0,-17-37 17 0,0 0-17 16,18 40 17-16,1 1-17 0,-19-41 15 0,0 0-15 15,17 41 15-15,1 2-15 0,-18-43 25 0,0 0-25 0,17 44 26 16,-1-4-26-16,-16-40 20 0,0 0-20 16,14 37 20-16,-2-1-20 0,0-3 26 0,2-2-26 0,-5-12 26 15,-2-7-26-15,2 3 14 0,-1-1-14 0,-3-2 15 16,2-2-15-16,2 4 18 0,0 5-18 0,0-4 19 16,3-3-19-16,-2 3 8 0,6 2-8 0,-11-6 9 15,-1-4-9-15,-4-7 9 0,0 0-9 0,12 13 10 16,5 6-10-16,-17-19 8 0,0 0-8 0,18 16 8 15,6 4-8-15,-24-20 8 0,0 0-8 0,26 16 8 16,0-3-8-16,-26-13 23 0,0 0-23 0,30 14 24 0,0 0-24 16,-30-14 20-16,0 0-20 0,33 13 20 15,1-4-20-15,-34-9 34 0,0 0-34 0,37 10 35 0,-2 1-35 16,-35-11 6-16,0 0-6 0,35 10 6 0,-6-5-6 0,-29-5 11 16,0 0-11-16,30 7 11 0,3-4-11 15,-33-3 16-15,0 0-16 0,38 5 17 0,4-1-17 16,-42-4-5-16,0 0 5 0,39 1-5 0,1 1 5 0,-40-2-33 15,0 0 33-15,36 0-32 0,3 0 32 0,-39 0-27 16,0 0 27-16,29 0-27 0,1 0 27 0,-30 0-17 16,0 0 17-16,22 0-17 0,-1 2 17 0,-21-2-20 15,0 0 20-15,18 2-19 0,-3-1 19 0,-15-1-15 16,0 0 15-16,13 4-15 0,-5-4 15 0,-8 0-63 16,0 0 63-16,12 0-62 0,-3-4 62 0,-9 4-125 15,0 0 125-15,9-3-125 0,0-1 125 16,-9 4-150-16,0 0 150 0,12-13-149 0,-3-13 149 0,11-13-332 15</inkml:trace>
  <inkml:trace contextRef="#ctx0" brushRef="#br0" timeOffset="137501.915">4712 11062 863 0,'0'0'0'0,"9"-2"0"16,7 0 0-16,-16 2 123 0,0 0-123 0,0 0 124 15,-4-5-124-15,4 5 53 0,0 0-53 0,-5-2 53 0,2-1-53 16,3 3 6-16,0 0-6 0,-6-2 7 0,-1 1-7 16,7 1-1-16,0 0 1 0,-3 0-1 0,1 0 1 15,2 0-15-15,0 0 15 0,0 0-14 0,0 3 14 16,0-3-10-16,0 0 10 0,5 3-9 15,2 3 9-15,-7-6-26 0,0 0 26 0,18 3-25 0,3 6 25 0,1-4-29 16,4 2 29-16,-1-2-29 16,1 0 29-16,-2-5-7 0,3-4 7 0,-3 4-7 0,2 0 7 0,-26 0-11 15,0 0 11-15,26 0-11 0,4 0 11 16,-30 0-9-16,0 0 9 0,33 2-9 0,-3 0 9 0,-30-2-1 16,0 0 1-16,29 2-1 0,-6 1 1 0,-23-3 1 0,0 0-1 15,19 5 2-15,-2 0-2 0,-17-5 30 16,0 0-30-16,11 5 30 0,-1 2-30 0,-10-7 47 15,0 0-47-15,2 10 47 0,-2 2-47 0,0-12 40 16,0 0-40-16,-9 28 40 0,-8 8-40 0,17-36 36 0,0 0-36 16,-25 41 36-16,-4 7-36 0,3-5 9 0,-6 0-9 0,11-14 9 15,9-10-9-15,-5 3-64 0,-4-2 64 0,-5 10-64 16,-4 6 64-16,30-36-166 0,0 0 166 0,-29 27-165 16,-5-1 165-16,-25 25-561 0</inkml:trace>
  <inkml:trace contextRef="#ctx0" brushRef="#br0" timeOffset="143927.086">8817 6637 1177 0,'0'0'0'0,"-2"-9"0"0,-1-5 0 0,3 14 78 16,0 0-78-16,0-5 79 0,0 5-79 0,0 0 58 15,0 0-58-15,5 0 59 0,4 0-59 0,-9 0 0 16,0 0 0-16,10 0 1 0,4 0-1 0,-14 0-69 16,0 0 69-16,9 0-69 0,-1 4 69 0,-8-4-147 15,0 0 147-15,7 0-147 0,2 3 147 0,-9-3-111 16,0 0 111-16,-3 5-111 0,-6-1 111 0,0 1-511 15</inkml:trace>
  <inkml:trace contextRef="#ctx0" brushRef="#br0" timeOffset="144500.136">8693 7964 1121 0,'0'0'0'0,"7"-5"0"15,-2-7 0-15,-5 12 111 0,0 0-111 0,6-8 112 16,-3 4-112-16,-3 4 74 0,0 0-74 0,4-3 75 16,-4 3-75-16,0 0-28 0,0 0 28 0,0 0-28 15,0 0 28-15,0 0-123 0,0 0 123 0,0 0-122 16,5 3 122-16,-5-3-201 0,0 0 201 0,3 2-200 0,-1-2 200 16,5 2-484-16</inkml:trace>
  <inkml:trace contextRef="#ctx0" brushRef="#br0" timeOffset="144842.734">8815 8821 404 0,'0'0'0'0,"0"-12"0"15,0-10 0-15,0 22 17 0,0 0-17 0,0-5 17 16,0 6-17-16,0-1 15 0,0 0-15 0,0 0 15 15,0 7-15-15,0-7 22 0,0 0-22 0,0 3 23 16,2 3-23-16,-2-6-57 0,0 0 57 0,0 6-56 16,3-2 56-16,-3 3-226 0</inkml:trace>
  <inkml:trace contextRef="#ctx0" brushRef="#br0" timeOffset="145094.873">8738 6498 427 0,'0'0'0'0,"6"5"0"16,2-2 0-16,5 6-261 0</inkml:trace>
  <inkml:trace contextRef="#ctx0" brushRef="#br0" timeOffset="162578.985">5691 11034 718 0,'0'0'0'0,"0"0"0"0,0 0 0 0,0 0 74 16,0 0-74-16,0 0 74 0,0 0-74 0,0 0 41 16,0 0-41-16,0 0 41 0,0 0-41 0,0 0 24 15,0 0-24-15,0 0 25 0,0 0-25 0,0 0 7 16,0 0-7-16,0 0 8 0,0 0-8 0,0 0 33 16,0 0-33-16,0 0 34 0,0 0-34 0,0 0 26 15,0 0-26-15,0 0 26 0,0 0-26 0,0 0 40 16,0 0-40-16,0 0 40 0,0 0-40 0,0 0 50 0,0 0-50 15,0 0 50-15,0 0-50 0,0 0 36 0,0 0-36 16,0 0 36-16,0 0-36 0,0 0 35 16,0 0-35-16,0 0 35 0,0 0-35 0,0 0 8 0,0 0-8 15,0 0 9-15,0 0-9 0,0 0 12 0,0 0-12 16,0 0 12-16,0 0-12 0,0 0 3 0,0 0-3 0,0 0 4 16,0 0-4-16,0 0 6 0,0 0-6 15,0 0 7-15,0 0-7 0,0 0-18 0,0 0 18 0,0 0-18 16,0 0 18-16,0 0-17 0,0 0 17 0,0 23-17 15,6 16 17-15,-6-39-19 0,0 0 19 0,5 43-18 16,5 10 18-16,-10-53-17 0,0 0 17 0,6 53-17 16,2 4 17-16,1-11-9 0,-4-5 9 0,-1-10-9 15,-1-9 9-15,-3-5-1 0,4-5 1 0,-4-2-1 16,0-6 1-16,1 1 0 0,3 0 0 0,-1-1 0 16,-3-4 0-16,0 0 1 0,0 3-1 0,0-3 2 0,0 0-2 15,0 0 12-15,0 0-12 0,0 0 12 0,0 0-12 16,0 0-45-16,0 0 45 0,0 0-45 15,0 0 45-15,0 0-150 0,0 0 150 0,-3-5-150 0,-9-4 150 16,12 9-110-16,0 0 110 0,-18-19-110 0,-3-13 110 0,-20-18-490 16</inkml:trace>
  <inkml:trace contextRef="#ctx0" brushRef="#br0" timeOffset="163177.212">5857 10801 807 0,'0'0'0'0,"-4"4"0"0,-8 1 0 0,12-5 123 0,0 0-123 0,-5-2 123 16,-2-10-123-16,7 12 78 0,0 0-78 0,-5-8 79 16,-4 1-79-16,-3-2 47 0,0 2-47 0,1 2 47 15,-1 2-47-15,12 3 2 0,0 0-2 0,-21-4 2 16,-5-1-2-16,26 5 12 0,0 0-12 0,-28-3 13 15,2-1-13-15,26 4 3 0,0 0-3 0,-26-3 4 16,0 3-4-16,26 0 0 0,0 0 0 0,-25-4 1 16,5 4-1-16,-3 4-1 0,7-4 1 0,2 3 0 15,11-3 0-15,3 0-8 0,0 0 8 0,-18 12-8 16,-6 0 8-16,24-12-25 0,0 0 25 0,-21 16-24 16,4-4 24-16,17-12-13 0,0 0 13 0,-21 27-13 15,0 7 13-15,21-34-19 0,0 0 19 0,-18 40-18 16,-2 4 18-16,2-4-9 0,4-1 9 0,2-11-8 0,8-11 8 15,4-17-17-15,0 0 17 0,-12 34-16 16,2 5 16-16,10-39-8 0,0 0 8 0,-7 35-8 0,2-3 8 16,5-32-9-16,0 0 9 0,-4 41-9 0,8 4 9 15,-4-45-15-15,0 0 15 0,12 51-15 0,2 4 15 0,3-5-15 16,4-4 15-16,0-3-14 0,-4-4 14 0,-17-39-1 16,0 0 1-16,30 45-1 0,3 6 1 0,-33-51-1 15,0 0 1-15,52 53-1 0,16 2 1 0,-68-55-39 16,0 0 39-16,68 29-38 0,4-19 38 0,-72-10-35 15,0 0 35-15,64-13-35 0,-1-25 35 0,-63 38 0 16,0 0 0-16,54-46 0 0,-7-18 0 0,-47 64 5 0,0 0-5 16,38-58 5-16,-8-2-5 0,-30 60 39 15,0 0-39-15,21-48 40 0,-7 9-40 0,-14 39 42 0,0 0-42 16,8-41 43-16,-11 1-43 0,3 40 63 0,0 0-63 16,-5-37 63-16,-7-1-63 0,12 38 34 0,0 0-34 0,-14-34 35 15,-7 1-35-15,0 6-7 0,-4 6 7 0,11 2-7 16,2 6 7-16,12 13-176 0,0 0 176 15,-22-28-176-15,-8-6 176 0,-21-31-587 0</inkml:trace>
  <inkml:trace contextRef="#ctx0" brushRef="#br0" timeOffset="163780.691">6702 11409 975 0,'0'0'0'0,"0"0"0"15,2-3 0-15,-2 3 102 0,0 0-102 0,-2-3 102 16,-2-1-102-16,4 4 48 0,0 0-48 0,-5-3 48 16,2 1-48-16,3 2-8 0,0 0 8 0,-4-2-7 15,2-1 7-15,2 3-59 0,0 0 59 0,0 0-58 16,0-2 58-16,0 2-50 0,0 0 50 0,0 0-49 16,6-5 49-16,-6 5-39 0,0 0 39 0,8-2-38 15,1 1 38-15,-9 1-17 0,0 0 17 0,18 0-17 16,6 0 17-16,-24 0-3 0,0 0 3 0,33 1-2 0,11 3 2 15,-44-4-1-15,0 0 1 0,54 3 0 0,10 1 0 16,-64-4 3-16,0 0-3 0,65 1 3 0,9-1-3 16,-74 0 3-16,0 0-3 0,91-1 4 0,19-3-4 15,-110 4 2 1,0 0-2-16,94-3 3 0,-2-2-3 0,-92 5 0 0,0 0 0 0,77-4 0 0,-18 4 0 0,-59 0-84 16,0 0 84-16,44 2-83 0,-17 8 83 0,-27-10-92 15,0 0 92-15,74 10-411 0,-148-20 411 16</inkml:trace>
  <inkml:trace contextRef="#ctx0" brushRef="#br0" timeOffset="164127.273">7308 11199 852 0,'0'0'0'0,"0"0"0"0,0 0 0 0,0 0 99 0,0 0-99 15,0 0 100-15,0 0-100 0,0 0 64 0,0 0-64 0,0 0 65 16,0 0-65-16,0 0 6 0,0 0-6 0,0 0 7 16,0 0-7-16,0 0-4 0,0 0 4 0,0 0-3 15,23 5 3-15,-23-5-26 0,0 0 26 0,24 7-26 16,8 1 26-16,-32-8-8 0,0 0 8 0,33 11-8 16,0 2 8-16,-33-13-11 0,0 0 11 0,31 14-10 15,2 0 10-15,-33-14 0 0,0 0 0 0,26 15 0 16,2 1 0-16,-28-16 1 15,0 0-1-15,23 18 2 0,-2-1-2 0,-21-17 11 0,0 0-11 0,21 23 11 16,-4 1-11-16,-3-2 4 0,-2 2-4 0,-5-12 5 16,-2-5-5-16,-1 1 3 0,-2 1-3 0,-4 8 3 15,-2 5-3-15,4-22-60 0,0 0 60 0,-12 31-60 0,-2 7 60 16,14-38-121-16,0 0 121 0,-17 32-120 0,-4-2 120 0,-16 31-492 16</inkml:trace>
  <inkml:trace contextRef="#ctx0" brushRef="#br0" timeOffset="165395.623">8611 10671 505 0,'0'0'0'0,"5"0"0"0,1-3 0 0,-3 1 51 0,1 0-51 15,-4 2 51-15,1 0-51 0,-1 0-5 0,0 0 5 0,0 0-5 16,0 0 5-16,0 0-41 0,0 0 41 0,0 0-40 15,0 0 40-15,0 0-43 0,0 0 43 0,0 0-42 16,0 0 42-16,0 0 0 0,0 0 0 0,0 0 0 16,0 0 0-16,0 0 13 0,0 0-13 0,0 0 14 15,0 0-14-15,0 0 52 16,0 0-52-16,0 0 52 0,0 0-52 0,0 0 35 0,0 0-35 0,0 0 35 16,0 0-35-16,0 0 34 0,0 0-34 0,0 0 35 15,0 0-35-15,0 0 23 0,0 0-23 0,0 0 24 16,0 0-24-16,0 0 5 0,0 0-5 0,0 0 5 15,0 0-5-15,0 0 9 0,0 0-9 0,0 0 9 16,0 0-9-16,0 0 8 0,0 0-8 0,0 0 8 16,0 0-8-16,0 0 0 0,0 0 0 0,0 0 1 0,7 7-1 15,-7-7 3-15,0 0-3 0,13 7 3 16,4 3-3-16,-17-10 1 0,0 0-1 0,24 21 2 16,11 8-2-16,-35-29 40 0,0 0-40 0,35 32 40 0,7 6-40 15,-42-38 35-15,0 0-35 0,35 33 36 0,1-1-36 0,-36-32 44 16,0 0-44-16,30 28 45 0,-4-3-45 0,-26-25 36 15,0 0-36-15,21 19 36 0,0-2-36 0,-21-17 15 16,0 0-15-16,14 16 16 0,-2-4-16 0,-12-12 32 16,0 0-32-16,9 7 32 0,-4 1-32 0,-5-8-23 15,0 0 23-15,7 4-22 0,-7 1 22 16,0-5-59-16,0 0 59 0,2 3-58 0,-1-3 58 0,-1 0-82 16,0 0 82-16,0-8-81 0,-1-8 81 0,1 16-159 15,0 0 159-15,-6-27-158 0,-2-13 158 0,-6-30-326 0</inkml:trace>
  <inkml:trace contextRef="#ctx0" brushRef="#br0" timeOffset="165955.528">8956 10568 382 0,'0'0'0'0,"0"9"0"16,-2 6 0-16,2-15 99 0,0 0-99 0,0 0 100 15,0-7-100-15,0 7 58 0,0 0-58 0,0-3 59 16,0-2-59-16,0 5 53 0,0-4-53 0,-1 8 53 15,-1 1-53-15,-2 5 36 0,1 2-36 0,-2 5 37 16,-4 6-37-16,9-23 14 0,0 0-14 0,-16 36 15 16,-3 10-15-16,19-46 21 0,0 0-21 0,-21 48 21 15,-8 7-21-15,29-55 14 0,0 0-14 0,-25 48 15 0,-1-6-15 16,26-42 16-16,0 0-16 0,-21 36 17 16,4-8-17-16,17-28 15 0,0 0-15 0,-12 22 16 0,-1-6-16 15,13-16 1-15,0 0-1 0,-8 12 2 16,3-6-2-16,5-6-15 0,0 0 15 0,-4 7-15 0,-1-3 15 15,5-4-18-15,0 0 18 0,-9 1-18 0,2-1 18 0,7 0-18 16,0 0 18-16,-5 0-18 0,-4-1 18 16,9 1-10-16,0 0 10 0,-7-4-9 0,2-1 9 0,5 5-4 15,0 0 4-15,-3-5-4 0,-1 2 4 0,4 3 0 16,0 0 0-16,-2-7 0 0,2 3 0 0,0 4 0 16,0 0 0-16,0-5 0 0,6-3 0 0,-6 8 0 15,0 0 0-15,12-14 0 0,5-3 0 0,-17 17-2 16,0 0 2-16,26-24-1 0,11-2 1 0,-37 26-2 0,0 0 2 15,38-24-1-15,4 4 1 0,-42 20 0 0,0 0 0 0,38-19 0 16,1 3 0-16,-39 16 0 0,0 0 0 0,29-8 0 16,-3 3 0-16,-26 5 1 0,0 0-1 0,18-2 2 15,-3 4-2-15,-15-2 0 0,0 0 0 0,14 3 0 16,-7 2 0-16,-7-5-4 0,0 0 4 0,6 4-3 16,-3-1 3-16,-3-3-22 0,0 0 22 15,2 3-22-15,1 3 22 0,-3-6-44 0,0 0 44 0,0 0-44 16,-3 1 44-16,3-1-78 0,0 0 78 0,-11-5-77 15,-4-3 77-15,15 8-88 0,0 0 88 0,-25-24-87 16,-4-7 87-16,-24-21-251 0</inkml:trace>
  <inkml:trace contextRef="#ctx0" brushRef="#br0" timeOffset="166216.035">8770 10546 718 0,'0'0'0'0,"0"0"0"0,3 3 0 0,-3-3 102 16,0 0-102-16,0 0 102 0,6-1-102 0,-6 1 52 15,0 0-52-15,6 0 53 0,0 0-53 0,-6 0 50 0,0 0-50 16,8 8 50-16,5 8-50 0,-13-16 10 16,0 0-10-16,12 27 11 0,-3 13-11 0,-9-40 19 0,0 0-19 15,5 48 20-15,2 6-20 0,-7-54 24 0,0 0-24 16,8 60 25-16,-2 7-25 0,-6-67 0 15,0 0 0-15,7 65 1 0,-2-1-1 0,-5-64-57 16,0 0 57-16,5 53-56 0,-1-7 56 0,-4-46-170 0,0 0 170 0,3 32-169 16,-1-8 169-16,5 35-487 0</inkml:trace>
  <inkml:trace contextRef="#ctx0" brushRef="#br0" timeOffset="167380.501">10043 10781 471 0,'0'0'0'0,"0"0"0"16,7 5 0-16,-7-5 36 0,0 0-36 0,0 0 37 16,0 0-37-16,0 0 0 0,0 0 0 0,0 0 0 15,-3-5 0-15,3 5-39 0,0 0 39 0,0-4-38 16,-5-3 38-16,5 7-1 0,0 0 1 0,-4-3 0 0,1-2 0 16,3 5 42-16,0 0-42 0,-2-4 42 0,-2 1-42 15,-1 1 65-15,2 2-65 0,3 0 65 0,-4-3-65 0,4 3 76 16,0 0-76-16,0 0 76 0,0 0-76 15,0 0 51-15,0 0-51 0,0 0 52 0,0 0-52 16,0 0 27-16,0 0-27 0,0 0 27 16,0 0-27-16,0 0 10 0,0 0-10 0,0 0 11 0,0 0-11 15,0 0 1-15,0 0-1 0,4 3 2 0,4-1-2 0,-8-2 1 16,0 0-1-16,13 10 1 0,7 7-1 0,-20-17-2 16,0 0 2-16,28 26-1 0,9 5 1 0,-37-31 0 15,0 0 0-15,35 33 1 0,1 2-1 0,-6-2 0 16,-2-4 0-16,-9-5 1 0,-5-10-1 0,-2 1 3 0,-3-1-3 15,-6-4 3-15,1-3-3 0,1 2 0 0,-1-2 0 16,1-2 1-16,-5-4-1 0,3 3 0 0,-1 1 0 0,-2-5 0 16,3 0 0-16,-3 0-43 0,0 0 43 0,0 0-43 15,0-5 43-15,0 5-139 16,0 0 139-16,0-19-139 0,-3-12 139 0,3 31-163 0,0 0 163 0,-2-36-162 16,-1-12 162-16,-2-36-149 0</inkml:trace>
  <inkml:trace contextRef="#ctx0" brushRef="#br0" timeOffset="167873.258">10289 10726 359 0,'0'0'0'0,"3"8"0"16,1 4 0-16,-2-5 120 0,-2-7-120 0,0 0 120 15,-2-5-120-15,-2 0 112 0,1 0-112 0,1 1 112 16,2 3-112-16,0 1 77 0,-2-4-77 0,2 4 78 16,0 0-78-16,0 0 42 0,-1 4-42 0,1-4 42 0,-6 5-42 15,6-5 30-15,0 0-30 0,-10 17 30 0,-7 14-30 16,17-31 7-16,0 0-7 0,-18 36 8 15,-6 8-8-15,24-44 18 0,0 0-18 0,-19 36 18 0,3 0-18 16,16-36 14-16,0 0-14 0,-14 28 15 0,2-8-15 0,12-20 15 16,0 0-15-16,-12 19 16 0,3-7-16 0,9-12-1 15,0 0 1-15,-7 7-1 0,2-2 1 0,5-5-50 16,0 0 50-16,-6 4-49 0,-2-4 49 0,8 0-56 16,0 0 56-16,-12-4-56 0,-1-1 56 15,13 5-68-15,0 0 68 0,-12-7-68 0,0-3 68 0,12 10-65 16,0 0 65-16,-10-9-65 0,-3 4 65 0,13 5-54 0,0 0 54 15,-8-8-53-15,-5 2 53 16,13 6-1-16,0 0 1 0,-8-1-1 0,-1-4 1 0,9 5 16 16,0 0-16-16,-9-4 17 0,1 2-17 0,8 2 68 0,0 0-68 15,-9-1 69-15,5-3-69 0,4 4 46 0,0 0-46 0,-3-1 46 16,1-3-46-16,2 4 33 16,0 0-33-16,5-3 33 0,1-4-33 0,-6 7 9 15,0 0-9-15,12-5 9 0,5-2-9 0,-17 7 19 0,0 0-19 0,21-5 20 16,4 1-20-16,-25 4 3 0,0 0-3 0,29-3 3 15,1-1-3-15,-30 4 2 16,0 0-2-16,31-1 3 0,2 1-3 0,-33 0 1 0,0 0-1 0,30 1 2 16,-4 3-2-16,-26-4 4 0,0 0-4 0,26 7 4 15,-2 1-4-15,-24-8-76 0,0 0 76 0,21 16-75 16,0 4 75-16,-21-20-118 0,0 0 118 0,13 19-118 16,-3 0 118-16,14 19-410 0</inkml:trace>
  <inkml:trace contextRef="#ctx0" brushRef="#br0" timeOffset="168406.431">11141 10834 886 0,'0'0'0'0,"0"0"0"15,0 0 0-15,0 0 69 0,0 0-69 0,3-2 70 16,8 2-70-16,-11 0 43 0,0 0-43 0,12-3 43 16,-3 3-43-16,-9 0 1 0,0 0-1 0,12 0 2 15,-3 0-2-15,-9 0 8 0,0 0-8 0,5 0 8 16,2 0-8-16,-7 0 53 0,0 0-53 0,3 0 53 15,2 0-53-15,-5 0 44 0,0 0-44 0,0 0 45 16,2 0-45-16,-2 0 54 0,0 0-54 0,0 0 54 16,0 0-54-16,0 0 33 0,0 0-33 0,0 0 33 15,0 0-33-15,0 0 34 0,0 0-34 0,0 0 34 16,4 3-34-16,-4-3 14 0,0 0-14 0,7 2 15 16,-2 1-15-16,-5-3 5 0,0 0-5 0,12 7 6 15,5 2-6-15,-17-9 24 0,0 0-24 0,21 15 25 0,9 7-25 16,-30-22 5-16,0 0-5 0,35 24 6 15,7 2-6-15,-42-26-4 0,0 0 4 0,47 27-3 0,7 4 3 16,-7-3-14-16,0-1 14 0,-12-6-13 0,-6-6 13 16,-1 1-2-16,-2-1 2 0,-5 0-1 0,2-6 1 15,-23-9-11-15,0 0 11 0,21 10-11 0,0-1 11 16,-21-9-3-16,0 0 3 0,15 7-3 0,-1-2 3 0,-14-5-87 16,0 0 87-16,12 3-87 0,-6-1 87 15,-6-2-152-15,0 0 152 0,-9 0-152 0,-8-2 152 0,-13-1-745 16</inkml:trace>
  <inkml:trace contextRef="#ctx0" brushRef="#br0" timeOffset="168838.744">11667 10854 819 0,'0'0'0'0,"0"12"0"0,2 9 0 0,-2-21 84 0,0 0-84 0,0 2 85 15,0-4-85-15,0 2 87 0,0 0-87 0,0-3 88 16,-2-4-88-16,2 7 62 0,0 0-62 0,0-4 63 15,-4-1-63-15,4 5 15 0,0 0-15 0,0 0 16 16,-3-3-16-16,3 3 14 0,0 0-14 0,-14 7 15 16,-7 1-15-16,21-8 4 0,0 0-4 0,-29 19 4 15,-10 8-4-15,39-27 0 0,0 0 0 0,-35 33 1 16,-5 5-1-16,9-2 0 0,1 0 0 0,9-16 0 16,9-6 0-16,0-1 0 0,7-4 0 0,0-6 0 15,5-3 0-15,0 0-3 0,0 0 3 0,0 0-3 16,-4 4 3-16,4-1-21 0,-5 1 21 0,5-4-21 0,-4 3 21 15,4-3-15-15,0 0 15 0,0 0-14 0,0 4 14 16,0-4-10-16,-3 5 10 0,3-5-10 16,0 0 10-16,0 0-5 0,0 0 5 0,0 0-4 0,3 0 4 15,-3 0 1-15,0 0-1 0,6-4 2 0,2 3-2 16,-8 1 13-16,0 0-13 0,12-6 13 0,4-2-13 16,-16 8 9-16,0 0-9 0,23-9 10 0,5-3-10 15,-28 12 26-15,0 0-26 0,28-13 26 0,-1-1-26 0,-27 14 6 16,0 0-6-16,23-10 6 0,-2-1-6 0,-21 11-4 15,0 0 4-15,16-6-3 0,-4-1 3 0,-12 7-100 16,0 0 100-16,9-11-99 0,-4 1 99 16,-5 10-157-16,0 0 157 0,3-22-156 0,-3-4 156 0,0-20-534 15</inkml:trace>
  <inkml:trace contextRef="#ctx0" brushRef="#br0" timeOffset="169043.261">11625 10758 438 0,'0'0'0'0,"-7"12"0"0,0 7 0 0,4-10 72 0,3-7-72 0,-4-8 72 15,4-4-72-15,0 10 60 0,0 0-60 0,-2-7 61 16,2-1-61-16,0 8 68 0,0 0-68 0,-1-4 69 16,1-1-69-16,0 5 44 0,0 0-44 0,0 0 44 15,-2-3-44-15,2 3 31 0,0 0-31 0,0 3 31 16,-3 2-31-16,3-5 8 0,0 0-8 0,-9 29 9 16,0 18-9-16,9-47-30 0,0 0 30 0,-16 55-30 15,-3 10 30-15,19-65-104 0,0 0 104 0,-21 63-103 16,-8 2 103-16,-22 64-470 0</inkml:trace>
  <inkml:trace contextRef="#ctx0" brushRef="#br0" timeOffset="170037.437">10130 11906 1110 0,'0'0'0'0,"0"0"0"16,6 0 0-16,-6 0 82 0,0 0-82 0,0 0 83 15,3-3-83-15,-3 3 39 0,0 0-39 0,0 0 40 16,0-4-40-16,0 4-2 0,0 0 2 0,0 0-1 0,0 0 1 15,0 0-64-15,0 0 64 0,0 0-63 16,0 0 63-16,0 0-44 0,0 0 44 0,0 0-44 0,0 0 44 16,0 0-13-16,0 0 13 0,0 0-13 0,2 4 13 15,-2-4-15-15,0 0 15 0,9 8-14 0,3 4 14 0,-12-12 0 16,0 0 0-16,21 24 0 0,8 7 0 0,-29-31 17 16,0 0-17-16,25 33 17 15,4 4-17-15,-29-37 27 0,0 0-27 0,26 36 27 16,1-1-27-16,-27-35 7 0,0 0-7 0,24 27 8 0,-7-3-8 0,-17-24-1 15,0 0 1-15,18 15 0 0,-6-4 0 0,-12-11-72 16,0 0 72-16,9-2-71 0,3-13 71 0,-12 15-118 16,0 0 118-16,5-24-117 0,0-9 117 0,-5 33-117 0,0 0 117 15,0-31-116-15,-5-1 116 16,0 6-13-16,-2 4 13 0,5 8-12 0,-1 5 12 0,-1 1 22 0,4 1-22 16,0 4 23-16,0-3-23 0,-2 3 51 0,2 1-51 15,0 2 51-15,-3-1-51 0,3 1 50 0,0 0-50 0,0 0 51 16,0 0-51-16,0 0 55 0,0 0-55 0,0 0 56 15,0 0-56-15,0 0 49 0,-4 0-49 0,4 0 50 16,0 0-50-16,0 0 43 0,-3 1-43 0,3-1 43 16,-2 4-43-16,2-1 29 0,-3 2-29 0,-2 6 29 15,-2 4-29-15,7-15 34 0,0 0-34 0,-11 29 34 16,-1 9-34-16,12-38 13 0,0 0-13 0,-12 36 13 16,-4 3-13-16,16-39 36 0,0 0-36 0,-10 31 37 15,-3-4-37-15,13-27 29 0,0 0-29 0,-8 21 29 16,-1-6-29-16,9-15 3 0,0 0-3 0,-12 12 4 0,0-5-4 15,12-7 0-15,0 0 0 0,-18 0 0 0,-6-7 0 16,24 7-4-16,0 0 4 0,-23-12-4 0,2-5 4 16,21 17-26-16,0 0 26 0,-24-17-25 0,1-3 25 15,23 20-76-15,0 0 76 0,-17-17-76 0,-1-1 76 16,18 18-46-16,0 0 46 0,-12-12-45 0,5 2 45 16,7 10-9-16,0 0 9 0,-5-7-9 0,0 2 9 15,5 5-9-15,0 0 9 0,-2-3-8 0,2-1 8 16,0 4-8-16,0 0 8 0,2-3-8 15,3-1 8-15,-5 4-3 0,0 0 3 0,9-3-2 0,-1 1 2 0,-8 2 0 16,0 0 0-16,13 0 1 0,7-3-1 0,-20 3 33 16,0 0-33-16,21-5 34 0,6 1-34 0,-3 1 18 15,2 3-18-15,-9-4 18 0,1 1-18 0,-1 1 12 16,-1-1-12-16,-2 3 13 0,-2-4-13 0,0 3-1 0,-1 1 1 16,1 0 0-16,0 0 0 0,-12 0-145 0,0 0 145 15,16 8-144-15,1 8 144 0,-17-16-122 0,0 0 122 16,12 15-121-16,-3 2 121 0,14 16-374 0</inkml:trace>
  <inkml:trace contextRef="#ctx0" brushRef="#br0" timeOffset="170746.772">10310 13071 415 0,'0'0'0'16,"-5"-2"0"-16,1-3 0 0,4 5 36 15,0 0-36-15,0 0 36 0,0 0-36 0,0 0 18 0,0 0-18 0,0 0 18 16,0 0-18-16,0 0 18 0,0 0-18 0,0 0 18 16,0 0-18-16,0 0 40 0,0 0-40 0,0 0 41 15,0 0-41-15,0 0 47 0,0 0-47 0,0 0 48 16,-3-1-48-16,3 1 64 0,0 0-64 0,-2-2 64 16,-2-2-64-16,4 4 63 0,0 0-63 0,-7-1 64 15,0-4-64-15,7 5 42 0,0 0-42 0,-7-4 42 16,-1 1-42-16,8 3 42 0,0 0-42 0,-9 0 43 15,2-4-43-15,7 4 18 0,0 0-18 0,-5-1 18 0,-4 1-18 16,9 0 12-16,0 0-12 0,-5 0 12 0,1-2-12 16,4 2 4-16,0 0-4 0,-3 0 5 15,1 0-5-15,2 0 7 0,0 0-7 0,0 0 7 0,0 0-7 16,0 0 3-16,0 0-3 0,2 3 3 0,5 4-3 0,-7-7 5 16,0 0-5-16,9 12 5 0,5 5-5 0,-14-17 13 15,0 0-13-15,20 21 13 16,1 5-13-16,-21-26 15 0,0 0-15 0,23 22 15 0,1 2-15 15,-6-2 4-15,-2-3-4 0,-4-4 4 0,-2-3-4 0,2 0 3 16,1 0-3-16,-5-5 3 0,-4-2-3 0,-4-5-48 16,0 0 48-16,8 7-48 0,-4-5 48 0,-4-2-119 15,0 0 119-15,5 0-118 0,-3-2 118 0,-2 2-149 16,0 0 149-16,0-19-148 0,-2-10 148 0,2-19-427 0</inkml:trace>
  <inkml:trace contextRef="#ctx0" brushRef="#br0" timeOffset="171207.603">10491 12996 415 0,'0'0'0'0,"-2"7"0"16,1 3 0-16,1-10 114 0,0 0-114 0,0 0 115 16,1-2-115-16,-1 2 113 0,0 0-113 0,0 0 114 15,4-5-114-15,-4 5 100 0,0 0-100 0,0 0 101 16,3-3-101-16,-3 3 63 0,0 0-63 0,-7 8 63 16,-3 6-63-16,10-14 54 0,0 0-54 0,-16 24 55 15,-3 10-55-15,19-34 15 0,0 0-15 0,-21 40 15 16,0 6-15-16,0-2 13 0,0-1-13 0,9-14 14 15,7-6-14-15,-4-5 17 0,-1-2-17 0,8-6 17 16,-1-3-17-16,-1-2 0 0,2 0 0 0,-1 0 0 16,3-5 0-16,0 4-41 0,-5-1 41 0,5-3-41 15,0 0 41-15,0 0-43 0,0 0 43 0,0 0-42 0,-4 5 42 16,4-5-53-16,0 0 53 0,-5 0-53 0,-6-5 53 16,11 5-50-16,0 0 50 0,-10-3-49 0,-6-4 49 15,16 7-43-15,0 0 43 0,-14-7-43 0,2-1 43 0,12 8-29 16,0 0 29-16,-14-9-29 0,2 0 29 15,12 9-4-15,0 0 4 0,-9-3-4 0,2-4 4 16,7 7 1-16,0 0-1 0,-5-3 1 0,2 1-1 16,3 2 16-16,0 0-16 0,0 0 17 0,-4-3-17 0,4 3 10 15,0 0-10-15,0 0 10 0,0 0-10 0,0 0 5 16,0 0-5-16,4 0 5 0,1 0-5 0,-5 0 3 16,0 0-3-16,10 0 3 0,8-6-3 0,-4 5 18 15,1-3-18-15,3 3 18 0,-3-3-18 0,3 2 0 16,-4-1 0-16,-2 1 1 0,0-1-1 0,0 1 3 0,2 0-3 0,-1-1 4 15,-3 0-4-15,0-1-87 0,-1 4 87 16,0-3-86-16,-6 3 86 0,-3 0-99 0,0 0 99 16,14-2-432-16,-28 4 432 0</inkml:trace>
  <inkml:trace contextRef="#ctx0" brushRef="#br0" timeOffset="171788.945">10352 14370 863 0,'0'0'0'0,"-4"-4"0"0,1-1 0 0,3 5 56 0,0 0-56 0,-6-7 56 16,1-1-56-16,5 8-1 0,0 0 1 0,-7-11-1 16,-1-2 1-16,8 13-13 0,0 0 13 0,-9-12-13 15,4 1 13-15,5 11-5 0,0 0 5 0,-9-10-5 16,-3 2 5-16,12 8 21 0,0 0-21 0,-9-9 21 16,0 2-21-16,9 7 41 0,0 0-41 0,-7-5 41 15,4 0-41-15,3 5 57 0,0 0-57 0,-2-5 57 16,-3 1-57-16,5 4 56 0,0 0-56 0,-4-3 56 15,4 1-56-15,0 2 50 0,0 0-50 0,0 0 50 16,-3-3-50-16,3 3 23 0,0 0-23 0,0 0 24 16,0 0-24-16,0 0 0 0,0 0 0 0,5 3 0 0,6 4 0 15,-11-7 0-15,0 0 0 0,13 12 0 16,8 0 0-16,-21-12-3 0,0 0 3 0,21 17-2 0,2 2 2 16,-23-19-13-16,0 0 13 0,24 15-13 15,-3 1 13-15,-21-16-73 0,0 0 73 0,18 7-72 0,3-2 72 0,-21-5-127 16,0 0 127-16,17-7-127 0,0-10 127 15,20-7-662-15</inkml:trace>
  <inkml:trace contextRef="#ctx0" brushRef="#br0" timeOffset="172240.034">10488 13917 774 0,'0'0'0'0,"0"12"0"0,1 9 0 0,-1-21 124 0,0 0-124 16,-1 7 125-16,-3-9-125 0,4 2 83 0,0 0-83 15,-5 4 83-15,1-3-83 0,4-1 42 0,0 0-42 16,-14 19 43-16,-5 10-43 0,19-29 18 16,0 0-18-16,-17 35 19 0,-1 4-19 0,18-39 10 0,0 0-10 0,-17 36 10 15,0 0-10-15,17-36 9 0,0 0-9 0,-18 36 10 16,2 2-10-16,16-38 1 0,0 0-1 0,-13 29 1 16,2-5-1-16,11-24 0 0,0 0 0 15,-9 18 1-15,4-7-1 0,5-11-19 0,0 0 19 0,-5 8-18 16,1-3 18-16,4-5-52 0,0 0 52 0,-3 6-51 15,-1-5 51-15,4-1-69 0,0 0 69 0,-7 2-68 16,-3-4 68-16,10 2-87 16,0 0 87-16,-14-3-86 0,-2-4 86 0,16 7-87 0,0 0 87 0,-14-7-87 15,2-1 87-15,12 8-38 0,0 0 38 0,-14-6-38 0,4-2 38 16,10 8 17-16,0 0-17 0,-11-7 17 0,3 2-17 16,8 5 59-16,0 0-59 0,-7-5 59 0,2 1-59 15,5 4 60-15,0 0-60 0,-7-3 61 0,5 0-61 16,2 3 53-16,0 0-53 0,0 0 53 0,0-4-53 0,0 4 34 15,0 0-34-15,5 0 34 0,2 0-34 16,-7 0 16-16,0 0-16 0,14 0 17 0,7 2-17 0,-21-2 5 16,0 0-5-16,24 2 6 0,6-1-6 15,-30-1-16-15,0 0 16 0,31 0-15 0,2 0 15 0,-33 0-137 16,0 0 137-16,33-10-136 0,2-7 136 0,30-11-536 16</inkml:trace>
  <inkml:trace contextRef="#ctx0" brushRef="#br0" timeOffset="172802.642">11397 11925 919 0,'0'0'0'0,"3"-2"0"0,3-3 0 0,-6 5 118 15,0 0-118-15,1-3 118 0,1 1-118 0,-2 2 55 16,0 0-55-16,0 0 55 0,0 0-55 0,0 0 13 0,0 0-13 15,0 0 13-15,0 0-13 0,0 0-4 0,0 0 4 16,0 0-4-16,-2 5 4 0,2-5-11 0,0 0 11 0,2 7-11 16,2 7 11-16,-4-14-17 0,0 0 17 15,8 19-17-15,6 5 17 0,-14-24-4 0,0 0 4 0,19 27-3 16,8 6 3-16,-27-33 0 16,0 0 0-16,24 34 0 0,7-3 0 0,-31-31 6 15,0 0-6-15,26 31 7 0,4 1-7 0,-30-32-83 0,0 0 83 0,24 24-83 16,-6-9 83-16,-18-15-198 0,0 0 198 0,16 4-197 15,-3-11 197-15,17 4-395 0</inkml:trace>
  <inkml:trace contextRef="#ctx0" brushRef="#br0" timeOffset="173267.443">11723 11843 483 0,'0'0'0'0,"-4"12"0"16,1 8 0-16,3-20 110 0,0 0-110 0,-2 4 110 0,4-8-110 15,-2 4 88-15,0 0-88 0,0 0 88 0,0-5-88 16,0 5 67-16,0 0-67 0,0 0 68 0,-2 2-68 0,-3 5 35 15,1 0-35-15,-3 13 35 0,2 9-35 0,-4 2 25 16,1 3-25-16,-1-3 26 0,0 2-26 0,9-33 15 16,0 0-15-16,-12 43 16 0,-9 12-16 0,21-55 10 15,0 0-10-15,-21 49 11 0,-1 1-11 0,22-50 10 16,0 0-10-16,-20 39 10 0,1-8-10 0,19-31 33 16,0 0-33-16,-15 26 33 0,-1-9-33 15,16-17 1-15,0 0-1 0,-19 12 1 16,0-7-1-16,19-5 6 0,0 0-6 15,-21-5 6-15,1-9-6 0,20 14-40 0,0 0 40 0,-20-20-39 0,4-8 39 0,16 28-49 0,0 0 49 16,-14-24-49-16,5-3 49 0,9 27-38 0,0 0 38 16,-12-22-37-16,3 4 37 0,9 18 6 0,0 0-6 0,-7-17 6 15,6 7-6-15,1 10 28 0,0 0-28 16,-6-7 28-16,3 2-28 0,3 5 7 0,0 0-7 16,0-3 7-16,2-1-7 0,-2 4 6 0,0 0-6 0,8-5 7 15,8-5-7-15,-16 10 3 0,0 0-3 0,17-10 4 16,10-2-4-16,-27 12 1 0,0 0-1 0,29-11 2 15,4 3-2-15,-33 8 1 16,0 0-1-16,33-4 1 0,6 3-1 0,-39 1 1 16,0 0-1-16,29-2 1 0,1 2-1 0,-30 0 0 0,0 0 0 15,26 0 0-15,-3-2 0 0,-23 2-30 0,0 0 30 0,22-7-30 16,1-5 30-16,-6-3-75 0,-1-7 75 0,-5 1-75 16,-1-3 75-16,-10 24-142 0,0 0 142 0,9-27-142 15,-1-3 142-15,10-26-392 0</inkml:trace>
  <inkml:trace contextRef="#ctx0" brushRef="#br0" timeOffset="173453.945">11761 11870 203 0,'0'0'0'0,"0"4"0"0,3 1 0 0,-3-5-1 16,0 0 1-16,-3 5 0 0,-6 2 0 0,9-7 41 15,0 0-41-15,-8 5 41 0,-1 2-41 0,0-4 94 16,2-1-94-16,2 0 95 0,1-2-95 0,4 0 78 16,-3 1-78-16,3-1 79 0,-2 4-79 0,2-4 49 15,0 0-49-15,0 0 49 0,0 0-49 0,0 0 11 0,-3 5-11 16,3 10 11-16,-5 8-11 0,5-23-114 15,0 0 114-15,-4 42-113 0,-1 18 113 0,5-60-88 16,0 0 88-16,-12 55-87 0,-9 3 87 0,-16 57-180 16</inkml:trace>
  <inkml:trace contextRef="#ctx0" brushRef="#br0" timeOffset="173933.187">11688 13159 449 0,'0'0'0'0,"0"0"0"0,0 0 0 0,0 0 196 16,0 0-196-16,0 0 197 0,-4-7-197 0,4 7 138 16,0 0-138-16,-5-5 139 0,2-1-139 0,3 6 119 15,0 0-119-15,-4-5 120 0,1-2-120 0,3 7 92 16,0 0-92-16,-2-5 93 0,-2 0-93 0,4 5 44 15,0 0-44-15,-3-3 44 0,1-1-44 0,2 4 15 0,0 0-15 16,5 4 15-16,1 3-15 0,-6-7 0 16,0 0 0-16,12 15 1 0,5 9-1 0,1 0 2 15,1 3-2-15,-2-4 2 0,-1-5-2 0,-16-18 1 0,0 0-1 0,19 21 2 16,6 0-2-16,-25-21-5 0,0 0 5 0,17 17-4 16,-1-2 4-16,-16-15-61 0,0 0 61 15,14 12-61-15,-6-3 61 0,-8-9-131 16,0 0 131-16,4 0-131 0,-3-7 131 0,-1 7-151 0,0 0 151 0,-1-26-151 15,-3-13 151-15,-4-25-633 0</inkml:trace>
  <inkml:trace contextRef="#ctx0" brushRef="#br0" timeOffset="174307.232">11824 12926 606 0,'0'0'0'0,"0"13"0"16,1 10 0-16,-1-23 84 0,0 0-84 0,0 5 85 15,0-10-85-15,0 5 71 0,0 0-71 0,-1 3 72 16,1 0-72-16,0-3 40 0,0 0-40 0,-9 23 40 15,-3 11-40-15,12-34 6 0,0 0-6 0,-12 36 6 0,-4 5-6 16,2-3 18-16,0-1-18 0,5-13 18 0,6-15-18 16,-1 1 22-16,4-5-22 0,-8 12 22 0,-6 9-22 0,3-9 32 15,1-1-32-15,3-4 33 0,2-4-33 16,1-3 6-16,2-1-6 0,2-4 6 0,-1 5-6 0,1-5 11 16,-2-5-11-16,2 5 11 0,0-5-11 0,-4 0-9 15,4-2 9-15,-3 2-8 0,1-4 8 0,2 9-58 16,0 0 58-16,0-9-57 0,0-1 57 0,0 10-47 15,0 0 47-15,0-12-46 0,0 2 46 0,0 10-8 0,0 0 8 16,0-7-8-16,-3 0 8 0,3 7 4 16,0 0-4-16,0-3 5 0,3-1-5 0,-3 4 24 0,0 0-24 15,2-1 25-15,5 1-25 0,-7 0 33 0,0 0-33 16,10 1 34-16,6 3-34 0,-16-4 21 0,0 0-21 16,16 0 21-16,6 0-21 0,-4 0 5 0,3 0-5 0,-4-4 5 15,-1 3-5-15,-16 1-4 0,0 0 4 0,17-2-3 16,4-2 3-16,-21 4-83 0,0 0 83 0,18-5-83 15,-6-1 83-15,14-6-634 0</inkml:trace>
  <inkml:trace contextRef="#ctx0" brushRef="#br0" timeOffset="174943.524">11667 14077 886 0,'0'0'0'0,"5"0"0"16,2 1 0-16,-7-1 58 0,0 0-58 0,0 0 59 15,0-6-59-15,0 6-23 0,0 0 23 0,-3-4-22 16,-1-1 22-16,4 5-148 0,0 0 148 0,-3-3-147 16,1 1 147-16,2 2-158 0,0 0 158 0,0 0-157 15,-4-3 157-15,4 3-26 0,0 0 26 0,0 0-26 16,0 0 26-16,0 0 30 0,0 0-30 0,0 0 30 16,0 0-30-16,0 0 86 0,0 0-86 0,0 0 87 15,-3 1-87-15,3-1 93 0,0 0-93 0,0 0 94 16,-2 2-94-16,2-2 85 0,0 0-85 0,0 0 86 15,-3 2-86-15,3-2 78 0,0 0-78 0,0 0 78 0,-4 3-78 16,4-3 46-16,0 0-46 0,0 4 46 0,4 1-46 16,-4-5 32-16,0 0-32 0,8 15 33 0,5 2-33 15,1 5 23-15,1 6-23 0,-1-6 24 16,2 0-24-16,1 2 9 0,-3-1-9 0,2-3 9 0,1 3-9 0,-17-23 18 16,0 0-18-16,16 18 18 0,3 5-18 15,-19-23 8-15,0 0-8 0,16 17 8 0,-2-4-8 0,-14-13-9 16,0 0 9-16,10 9-8 0,-1-6 8 15,-9-3-102-15,0 0 102 0,5-15-102 0,-5-14 102 0,0 29-118 16,0 0 118-16,-7-39-118 0,-2-13 118 0,-4-39-556 16</inkml:trace>
  <inkml:trace contextRef="#ctx0" brushRef="#br0" timeOffset="175350.006">11881 13892 931 0,'0'0'0'0,"-2"10"0"0,-5 9 0 0,7-19 130 0,0 0-130 0,-1 12 130 16,-3-2-130-16,4-10 92 0,0 0-92 0,-5 26 92 16,-7 10-92-16,-2-2 5 0,-2 2-5 0,4-3 5 15,3-4-5-15,-5 3-13 0,2 1 13 0,3-13-13 16,6-8 13-16,3-12-33 0,0 0 33 0,-14 26-32 16,-2 7 32-16,16-33-14 0,0 0 14 0,-14 24-13 15,2-2 13-15,12-22-20 0,0 0 20 0,-8 12-20 16,-1-4 20-16,9-8-24 0,0 0 24 0,-11-5-23 15,3-10 23-15,2-2-49 0,1-4 49 0,5 1-49 0,5-1 49 16,-5-5-57-16,0 2 57 16,0 7-56-16,4-2 56 15,-4 19-78-15,0 0 78 0,2-17-78 0,1-2 78 0,-3 19-34 0,0 0 34 0,4-12-33 0,-3 2 33 16,-1 10 2-16,0 0-2 0,4-5 2 0,-1 2-2 16,-3 3 49-16,0 0-49 0,6 0 50 0,1 1-50 0,-7-1 62 15,0 0-62-15,10 7 63 16,6 3-63-16,-1-1 41 0,3 1-41 0,-1 1 41 15,1-1-41-15,-18-10 37 0,0 0-37 16,24 10 38-16,4 2-38 0,-28-12 4 0,0 0-4 0,28 9 5 0,1-2-5 0,-29-7-38 0,0 0 38 16,21 3-38-16,-3-3 38 0,-18 0-77 0,0 0 77 15,0-14-76-15,-12-17 76 0,-1-13-605 16</inkml:trace>
  <inkml:trace contextRef="#ctx0" brushRef="#br0" timeOffset="176496.282">8833 11953 863 0,'0'0'0'0,"0"-7"0"16,0-4 0-16,0 11 84 0,0 0-84 0,0-5 84 15,0 5-84-15,0 0 39 0,0 0-39 0,0 0 40 16,0 0-40-16,0 0 1 0,0 0-1 0,0 0 2 16,0 2-2-16,0-2-1 0,0 0 1 0,0 0-1 15,0 3 1-15,0-3 5 0,0 0-5 0,0 0 5 16,-4 4-5-16,4-4 33 0,0 0-33 0,0 0 33 0,-3 3-33 15,3-3 36-15,0 0-36 0,-2 0 36 16,-2-3-36-16,4 3 8 0,0 0-8 0,-5-2 8 0,-2 0-8 16,7 2 21-16,0 0-21 0,-5-1 21 15,-4-1-21-15,9 2 1 0,0 0-1 0,-7-2 1 0,2 2-1 0,5 0 3 16,0 0-3-16,-9 0 4 0,4 0-4 16,5 0 0-16,0 0 0 0,-7 0 0 0,2 0 0 0,5 0-1 15,0 0 1-15,-4 0 0 0,1 0 0 16,3 0-1-16,0 0 1 0,-2 2-1 0,-1 0 1 0,3-2-9 15,0 0 9-15,-6 5-8 0,3 2 8 0,3-7-4 16,0 0 4-16,-9 7-3 0,2 4 3 0,7-11-13 16,0 0 13-16,-5 16-12 0,-4 3 12 15,9-19-4-15,0 0 4 0,-5 22-3 0,2 5 3 0,3-27 0 16,0 0 0-16,0 31 0 0,3 5 0 0,-3-36 7 0,0 0-7 16,5 36 7-16,8 0-7 0,-13-36 9 0,0 0-9 0,17 31 10 15,4-4-10-15,-21-27 25 0,0 0-25 0,26 23 26 16,4-8-26-16,-30-15 19 0,0 0-19 0,29 12 20 15,4-3-20-15,-33-9 25 0,0 0-25 0,26 5 26 16,4-5-26-16,-30 0 22 16,0 0-22-16,21 0 23 0,-4-4-23 0,-17 4 45 0,0 0-45 0,14-5 46 15,2-5-46-15,-16 10 33 0,0 0-33 0,14-10 33 16,-2-4-33-16,-12 14 15 0,0 0-15 0,12-15 15 16,1-3-15-16,-13 18 32 0,0 0-32 0,8-15 32 15,-3 0-32-15,-5 15 35 0,0 0-35 0,7-12 35 16,-7 3-35-16,0 9 48 0,0 0-48 0,2-10 48 15,-2 1-48-15,0 9 47 0,0 0-47 0,-2-8 48 16,-5-3-48-16,7 11 42 0,0 0-42 0,-5-13 43 16,-3-3-43-16,-1 4 29 0,0-3-29 0,2 3 29 0,2 2-29 15,1-1 16-15,4 4-16 0,0-1 17 0,-3 4-17 16,1-2 10-16,-1 0-10 0,-3 0 11 0,3-1-11 16,0-2 10-16,-1-1-10 0,2 3 10 0,-1-3-10 15,-1 5 3-15,3-2-3 0,-3 3 4 0,4 3-4 0,-3-4 6 16,1 1-6-16,-2 1 6 0,-3-1-6 0,2 1 3 15,0 1-3-15,-4-1 3 0,6-1-3 0,-6 1 0 16,0-1 0-16,2 3 0 0,2-1 0 0,5 2-8 16,0 0 8-16,-9-2-8 0,1-3 8 0,8 5-102 15,0 0 102-15,-18-10-102 0,-3-7 102 0,21 17-100 0,0 0 100 16,-29-26-100-16,-4-7 100 0,-28-25-1280 16</inkml:trace>
  <inkml:trace contextRef="#ctx0" brushRef="#br0" timeOffset="177573.374">9090 12938 953 0,'0'0'0'0,"0"3"0"16,-1 6 0-16,1-9 37 0,0 0-37 0,0 0 38 16,0 0-38-16,0 0-1 0,-2-4 1 0,2 4-1 0,-7-3 1 15,5 1-23-15,-5 2 23 0,2 0-22 0,0-2 22 16,-2 2 0-16,-2 2 0 0,0-2 0 0,1 0 0 16,-5 0 34-16,-1-2-34 0,6 2 34 0,4-1-34 15,-4 1 54-15,-1 0-54 0,-2 0 54 0,-3 0-54 0,14 0 45 16,0 0-45-16,-13 0 45 0,-3 1-45 0,16-1 37 15,0 0-37-15,-21 4 38 0,4-1-38 16,17-3 16-16,0 0-16 0,-18 4 17 0,1 1-17 0,17-5 12 16,0 0-12-16,-16 7 13 0,2 1-13 15,14-8 9-15,0 0-9 0,-12 10 10 0,0 2-10 0,12-12 1 16,0 0-1-16,-12 14 1 0,1 0-1 0,11-14 0 16,0 0 0-16,-9 24 1 0,6 7-1 0,3-31 2 0,0 0-2 15,0 32 3-15,5 6-3 0,-5-38 0 16,0 0 0-16,12 38 0 0,0 1 0 0,-12-39-1 0,0 0 1 15,18 39 0-15,3 2 0 0,0-8 0 16,0-4 0-16,-7-7 0 0,-2-10 0 0,-12-12 1 16,0 0-1-16,14 16 1 0,3-4-1 0,-17-12 4 0,0 0-4 0,19 2 4 15,4-4-4-15,-6-2 22 0,2-4-22 0,-5-2 23 16,-1-4-23-16,1 2 21 0,-2 0-21 0,0 5 21 16,-7-2-21-16,-5 9 15 0,0 0-15 0,9-6 16 15,1-3-16-15,-10 9 10 0,0 0-10 16,9-7 11-16,-4 2-11 0,-5 5 17 0,0 0-17 0,4-3 17 15,1-6-17-15,-5 9 44 0,0 0-44 0,0-7 44 16,-3 0-44-16,1 0 43 0,-2-1-43 0,-1-2 43 16,-4-2-43-16,9 12 46 0,0 0-46 0,-7-19 46 0,-7-9-46 15,14 28 12-15,0 0-12 0,-12-32 13 16,0-6-13-16,12 38 14 0,0 0-14 0,-9-38 15 0,-3 1-15 16,7 4 0-16,1 4 0 0,-1 9 0 15,2 8 0-15,-3 0-10 0,3 1 10 0,0 4-9 16,1 4 9-16,-2 0-52 0,4-6 52 0,-3 6-52 0,3-1 52 0,0 4-101 15,-5-3 101-15,5 3-101 0,0 0 101 0,0 0-166 16,0 0 166-16,-13 15-166 0,-8 9 166 16,-13 16-838-16</inkml:trace>
  <inkml:trace contextRef="#ctx0" brushRef="#br0" timeOffset="178621.769">9125 14214 180 0,'0'0'0'0,"2"-9"0"16,0-6 0-16,-2 15 3 0,0 0-3 16,5-21 4-16,0-4-4 0,-5 25 12 0,0 0-12 15,7-30 13-15,-2-6-13 0,-5 36 5 0,0 0-5 0,6-29 5 16,-3 0-5-16,-3 29 47 0,0 0-47 0,4-22 48 16,-4 5-48-16,0 17 93 0,0 0-93 0,-6-12 93 15,-1-2-93-15,7 14 96 0,0 0-96 16,-5-10 96-16,-4 3-96 0,9 7 92 0,0 0-92 0,-12-5 92 15,0 1-92-15,12 4 80 0,0 0-80 0,-14-5 80 16,-2 2-80-16,16 3 53 0,0 0-53 0,-14-2 53 16,-1 0-53-16,15 2 40 0,0 0-40 0,-18-1 40 15,-3 1-40-15,21 0 17 0,0 0-17 0,-20 0 17 16,2 0-17-16,18 0 12 0,0 0-12 0,-17 3 13 16,-4 2-13-16,21-5 9 0,0 0-9 0,-25 7 10 15,3 0-10-15,22-7 3 0,0 0-3 0,-25 9 4 16,3-1-4-16,22-8 12 0,0 0-12 0,-19 9 12 0,1-1-12 15,18-8 8-15,0 0-8 0,-14 9 8 0,2 1-8 0,12-10 3 16,0 0-3-16,-12 12 4 0,1 2-4 0,11-14 6 16,0 0-6-16,-7 20 7 0,2 8-7 15,5-28 0-15,0 0 0 0,2 29 1 0,5 3-1 16,-7-32 2-16,0 0-2 0,9 35 2 0,8 1-2 0,-17-36 1 16,0 0-1-16,21 36 2 0,3-5-2 0,-24-31 4 15,0 0-4-15,30 27 5 0,5-3-5 0,-35-24 31 16,0 0-31-16,29 17 31 0,3-7-31 0,-32-10 9 0,0 0-9 15,33 4 9-15,0-8-9 0,-33 4 20 0,0 0-20 16,30-8 20-16,-1-8-20 0,-29 16 24 0,0 0-24 0,26-17 25 16,-1-2-25-16,-25 19 13 0,0 0-13 0,19-17 13 15,-3-2-13-15,-16 19 35 0,0 0-35 0,8-13 36 16,1 2-36-16,-9 11 28 0,0 0-28 16,3-13 28-16,-3-3-28 0,0 16 44 0,0 0-44 0,-3-19 45 15,-2 2-45-15,5 17 45 0,0 0-45 16,-12-20 46-16,-4-3-46 0,16 23 11 0,0 0-11 0,-18-24 11 15,-2 1-11-15,20 23 3 0,0 0-3 16,-18-23 4-16,4 1-4 0,14 22-2 0,0 0 2 0,-16-17-1 16,3 3 1-16,13 14-66 0,0 0 66 0,-13-12-65 15,5 2 65-15,8 10-150 0,0 0 150 0,-9-5-149 16,-3 1 149-16,12 4-128 0,0 0 128 0,-26 0-127 16,-13 4 127-16,-23 1-831 0</inkml:trace>
  <inkml:trace contextRef="#ctx0" brushRef="#br0" timeOffset="212040.901">1563 13152 494 0,'0'0'0'0,"0"0"83"15,0 0-83-15,-9-11 84 0,-7-6-84 16,16 17 71-16,0 0-71 0,-8-13 72 0,2-1-72 0,6 14 55 16,0 0-55-16,-7-14 56 15,2-1-56-15,5 15 29 0,0 0-29 0,-5-12 29 0,1 1-29 0,4 11 25 16,0 0-25-16,-3-8 26 0,3 3-26 0,0 5 15 16,0 0-15-16,-2-4 15 0,-1-1-15 0,3 5 10 15,0 0-10-15,0-3 11 0,0-1-11 0,0 4 26 0,0 0-26 16,0-3 26-16,0-2-26 0,0 5 6 15,0 0-6-15,-4-7 6 0,4-2-6 0,0 9 4 0,0 0-4 0,0-6 5 16,0-1-5-16,0 7 3 0,0 0-3 0,0-5 3 16,0-1-3-16,0 6 0 0,0 0 0 0,0-3 0 15,0 1 0-15,0 2-1 16,0 0 1-16,0 9-1 0,4 8 1 0,-4-17 0 0,0 0 0 0,3 34 1 16,2 16-1-16,-5-50 3 0,0 0-3 0,6 65 4 15,1 14-4-15,-7-79 32 0,0 0-32 0,8 111 32 16,-2 26-32-16,-6-137 26 15,0 0-26-15,3 141 26 0,-3 9-26 0,0-150 15 0,0 0-15 0,0 134 16 16,-5-11-16-16,5-123 30 0,0 0-30 0,-4 98 30 16,1-21-30-16,3-77 36 0,0 0-36 0,-4 53 36 15,3-24-36-15,1-29 12 0,0 0-12 0,0 21 13 16,0-16-13-16,0-5 0 0,0 0 0 0,0 0 1 16,1-14-1-16,-1 14-51 0,0 0 51 0,4-25-51 0,3-11 51 15,-7 36-187-15,0 0 187 0,2-83-186 0,1-28 186 16,6-81-636-16</inkml:trace>
  <inkml:trace contextRef="#ctx0" brushRef="#br0" timeOffset="212358.617">1983 12672 998 0,'0'0'0'0,"-4"3"0"16,-1 4 0-16,5-7 87 0,0 0-87 16,0 21 87-16,9 10-87 0,-9-31 63 0,0 0-63 0,8 55 64 15,4 20-64-15,-12-75 48 0,0 0-48 0,9 116 48 16,0 35-48-16,-9-151 2 0,0 0-2 0,9 146 2 16,-6 8-2-16,-3-154 7 0,0 0-7 15,2 132 8-15,-2-11-8 0,0-121 24 0,0 0-24 0,0 102 25 16,0-19-25-16,0-83 29 0,0 0-29 0,0 60 29 15,-2-20-29-15,2-40 2 16,0 0-2-16,-3 27 3 0,3-15-3 0,0-12-25 0,0 0 25 0,0 9-24 16,-4-9 24-16,4 0-134 0,0 0 134 0,-12-24-133 15,-7-21 133-15,19 45-167 0,0 0 167 0,-25-55-166 16,-1-15 166-16,-21-55-557 0</inkml:trace>
  <inkml:trace contextRef="#ctx0" brushRef="#br0" timeOffset="213151.03">1390 13623 819 0,'7'-2'0'16,"-7"2"152"-16,0 0-152 0,-3 2 152 0,-10 0-152 0,13-2 74 15,0 0-74-15,4-4 74 0,1-3-74 0,-5 7 38 16,0 0-38-16,28-20 38 0,16-11-38 0,-44 31 15 16,0 0-15-16,50-34 16 0,9-8-16 0,-6 8 3 15,-3-2-3-15,1 7 4 0,-4 3-4 0,-47 26 3 0,0 0-3 16,57-24 3-16,4 6-3 0,-5-1-1 15,-2 3 1-15,-12 3 0 0,-4 1 0 0,-38 12-4 16,0 0 4-16,35-12-3 0,0-2 3 0,-35 14-1 0,0 0 1 0,33-14 0 16,-4 1 0-16,-29 13-3 0,0 0 3 0,30-14-3 15,-4 2 3-15,-26 12 0 0,0 0 0 0,25-7 0 16,-4-2 0-16,-21 9 0 0,0 0 0 0,13-3 1 16,3 0-1-16,-16 3 3 0,0 0-3 0,9 0 4 15,0 3-4-15,-9-3 7 0,0 0-7 0,5 2 8 16,-2 1-8-16,-3-3 8 0,0 0-8 15,4 4 8-15,-3-1-8 0,-1-3 8 0,0 0-8 0,4 3 8 16,-4 3-8-16,0-6 15 0,0 0-15 0,3 6 15 16,-3-4-15-16,0-2 14 0,0 0-14 0,0 7 15 15,0 0-15-15,0-7 15 0,0 0-15 0,-3 20 16 16,-1 9-16-16,4-29 16 0,0 0-16 0,-5 45 17 16,0 15-17-16,5-60 1 0,0 0-1 0,-7 69 1 15,-2 14-1-15,9-83 1 0,0 0-1 0,-14 117 1 0,-1 27-1 16,3-31 1-16,3-14-1 0,0-35 1 0,6-35-1 15,1-2 3-15,2-13-3 0,0-4 3 16,-4-6-3-16,4 6 18 0,-3-3-18 0,1-2 19 0,2-5-19 0,0 0 0 16,0 0 0-16,0 0 1 0,0-5-1 0,0 5-39 15,0 0 39-15,-3-35-39 0,-3-21 39 16,6-6-54-16,-3-11 54 0,3 2-54 0,-3-2 54 0,3 73-67 16,0 0 67-16,-6-101-67 0,3-26 67 0,-1 33-60 15,3 11 60-15,1 23-59 0,-4 19 59 0,4 41-41 16,0 0 41-16,0-32-41 0,0 10 41 15,0 22-30-15,0 0 30 0,0-18-30 0,4 6 30 0,-4 12-1 0,0 0 1 0,1-12-1 16,3 6 1-16,-4 6 7 16,0 0-7-16,0-6 8 0,3 3-8 0,-3 3 17 15,0 0-17-15,4-3 17 0,1-1-17 0,-5 4 35 0,0 0-35 0,5-3 35 16,7 1-35-16,-12 2 36 0,0 0-36 16,13 0 36-16,1 0-36 0,-14 0 38 0,0 0-38 0,20 12 38 15,1 2-38-15,-21-14 34 0,0 0-34 0,30 31 34 16,5 13-34-16,-35-44 44 0,0 0-44 0,36 63 45 15,8 18-45-15,1 11 46 0,8 15-46 0,-15-15 46 16,-5-6-46-16,-33-86 5 0,0 0-5 0,35 84 6 16,3-2-6-16,-38-82 22 0,0 0-22 0,33 65 22 15,-3-12-22-15,-30-53 0 0,0 0 0 0,17 33 1 16,-5-20-1-16,-12-13-11 0,0 0 11 0,6 12-10 0,-3-6 10 16,-3-6-108-16,0 0 108 0,-9-2-108 0,-11-7 108 15,20 9-237-15,0 0 237 0,-27-17-237 16,-2-7 237-16,-27-17-543 0</inkml:trace>
  <inkml:trace contextRef="#ctx0" brushRef="#br0" timeOffset="213353.498">2535 13844 371 0,'0'0'0'0,"3"8"0"0,2 4 0 16,-5-12 76-16,0 0-76 0,-12-1 76 0,-14-8-76 15,26 9 80-15,0 0-80 0,-17-3 81 0,-1-6-81 0,18 9 95 16,0 0-95-16,-15-5 95 0,6 2-95 0,9 3 75 16,0 0-75-16,-5-2 75 0,-2 0-75 0,7 2 63 15,0 0-63-15,0 0 64 0,7-5-64 0,-7 5 42 16,0 0-42-16,17-5 43 0,6-4-43 0,5-3 20 0,1-1-20 15,-3 1 20-15,1 0-20 16,2 1 5-16,-3 1-5 0,2 1 6 0,2 3-6 0,-30 6-24 0,0 0 24 16,35-7-23-16,3-2 23 0,-38 9-124 0,0 0 124 15,38-8-124-15,-5-3 124 0,41-8-653 0</inkml:trace>
  <inkml:trace contextRef="#ctx0" brushRef="#br0" timeOffset="214026.038">1219 14863 214 0,'13'-5'0'0,"-13"5"64"0,0 0-64 0,-9 0 65 15,-7 0-65-15,16 0 65 0,0 0-65 0,-14-2 66 16,6-1-66-16,8 3 72 0,0 0-72 0,-9-5 72 16,2 0-72-16,7 5 60 0,0 0-60 0,-5-9 60 15,5 2-60-15,0 7 46 0,0 0-46 0,0-7 47 16,5-1-47-16,-5 8 38 0,0 0-38 0,12-7 38 16,6-2-38-16,-18 9 34 0,0 0-34 0,29-10 34 15,13 0-34-15,-42 10 38 0,0 0-38 0,64-17 38 16,17-2-38-16,-5 2 72 0,4 0-72 0,18-2 72 15,17-4-72-15,-12 1 41 0,1 0-41 0,-13 3 42 0,-4 4-42 0,-87 15 32 16,0 0-32-16,111-23 33 0,17-1-33 16,-128 24 39-16,0 0-39 0,127-24 39 0,5-1-39 0,-132 25 13 15,0 0-13-15,127-29 14 0,-8-2-14 0,-119 31 3 16,0 0-3-16,103-28 3 0,-15 1-3 0,-88 27-58 16,0 0 58-16,72-24-58 0,-16 3 58 15,-56 21-99-15,0 0 99 0,33-19-98 0,-25 2 98 16,34-17-772-16</inkml:trace>
  <inkml:trace contextRef="#ctx0" brushRef="#br0" timeOffset="214461.122">1169 15516 225 0,'3'-4'0'16,"-3"4"94"-16,0 0-94 0,27-12 94 0,11-8-94 16,-38 20 77-16,0 0-77 0,45-21 78 0,11-3-78 15,-56 24 72-15,0 0-72 0,85-37 72 0,22-11-72 0,-107 48 84 16,0 0-84-16,113-53 84 0,7-7-84 16,-14 15 68-16,-1 9-68 0,-11 5 68 0,-9 7-68 0,-85 24 49 15,0 0-49-15,115-24 50 0,19 2-50 0,-134 22 45 16,0 0-45-16,145-21 45 15,8 4-45-15,-153 17 35 0,0 0-35 0,148-17 36 0,-3 2-36 0,-145 15 0 16,0 0 0-16,139-14 0 0,-1 0 0 0,-138 14-177 16,0 0 177-16,122-22-176 0,-12-5 176 0,123-23-589 15</inkml:trace>
  <inkml:trace contextRef="#ctx0" brushRef="#br0" timeOffset="-119138.047">12329 10738 606 0,'0'0'0'0,"0"-4"0"15,2-1 0-15,-2 5 73 0,0 0-73 0,1-3 73 16,1 3-73-16,-2 0 47 0,0 0-47 0,0 0 47 16,0 0-47-16,0 0 15 0,0 0-15 0,0 0 16 15,0 0-16-15,0 0 6 0,0 0-6 0,0 0 7 16,0 0-7-16,0 0 32 0,0 0-32 0,0 0 32 0,0 0-32 16,0 0 33-16,0 0-33 0,0 0 34 15,0 0-34-15,0 0 32 0,0 0-32 0,0 0 32 0,0 0-32 16,0 0 14-16,0 0-14 0,0 0 15 0,0 0-15 15,0 0 13-15,0 0-13 0,0 0 13 0,0 2-13 16,0-2 4-16,0 0-4 0,4 6 4 0,-4 5-4 0,0-11 7 16,0 0-7-16,3 15 7 0,4 6-7 0,-7-21 0 15,0 0 0-15,7 19 1 0,-2 1-1 0,-5-20 0 16,0 0 0-16,9 19 1 0,0-2-1 16,-9-17 0-16,0 0 0 0,10 12 0 0,1-3 0 0,-11-9 5 15,0 0-5-15,19 0 5 0,2-5-5 0,-21 5 38 0,0 0-38 16,26-19 39-16,3-7-39 0,-2-1 18 15,-1-6-18-15,-5 4 18 0,-4-4-18 0,0 3 6 16,-1-1-6-16,0 3 7 0,1 1-7 0,-17 27-22 0,0 0 22 0,19-33-22 16,2-6 22-16,-21 39-124 0,0 0 124 0,25-38-124 15,4-1 124-15,-29 39-97 16,0 0 97-16,21-28-96 0,-3 6 96 0,16-28-528 0</inkml:trace>
  <inkml:trace contextRef="#ctx0" brushRef="#br0" timeOffset="-118423.329">12562 11684 1255 0,'0'0'0'0,"-3"-6"0"0,-1 0 0 0,4 6 20 16,0 0-20-16,-1-4 20 0,1 2-20 15,0 2 9-15,0 0-9 0,0 0 10 0,0 0-10 0,0 0-59 16,0 0 59-16,5 2-59 0,4 2 59 0,-9-4-234 15,0 0 234-15,27-2-234 0,14-2 234 0,26-4-428 16</inkml:trace>
  <inkml:trace contextRef="#ctx0" brushRef="#br0" timeOffset="-109300.511">6125 15901 987 0,'0'0'0'0,"0"-5"0"0,-5-3 0 16,5 8 114-16,0 0-114 0,0-6 114 16,0 3-114-16,0 3 51 0,0 0-51 0,2-7 52 0,5-1-52 15,-7 8 30-15,0 0-30 0,10-12 30 0,6-6-30 16,-16 18-9-16,0 0 9 0,17-18-9 0,1-3 9 15,-18 21-10-15,0 0 10 0,19-19-10 0,-5 2 10 0,-14 17-5 16,0 0 5-16,17-12-4 0,-5 2 4 0,-12 10-1 16,0 0 1-16,14-7 0 0,2 2 0 0,-16 5 2 15,0 0-2-15,17 0 2 0,-1 2-2 0,-16-2 13 16,0 0-13-16,18 6 14 0,-6 5-14 0,-12-11 9 0,0 0-9 16,14 22 10-16,-2 9-10 0,-12-31 9 15,0 0-9-15,12 37 10 0,-7 10-10 0,-5-47 3 16,0 0-3-16,4 53 4 0,-8 7-4 0,4-60 0 0,0 0 0 0,-5 56 1 15,-5 3-1-15,10-59 0 0,0 0 0 0,-9 42 0 16,4-7 0-16,5-35-1 0,0 0 1 0,-9 25-1 16,4-8 1-16,5-17-1 0,0 0 1 0,-7 14-1 15,2-7 1-15,5-7-4 0,0 0 4 0,-13-2-3 16,-4-6 3-16,17 8-3 0,0 0 3 0,-12-7-2 16,-2-7 2-16,14 14 0 0,0 0 0 0,-7-10 1 15,-2-2-1-15,9 12 3 0,0 0-3 0,-5-9 4 16,-2 3-4-16,7 6 8 0,0 0-8 0,-2-6 8 15,-1 1-8-15,3 5 0 0,0 0 0 0,0-5 0 16,0 2 0-16,0 3-5 0,0 0 5 0,0-4-5 16,3-1 5-16,-3 5-9 0,0 0 9 0,2-3-9 15,1-2 9-15,-3 5 1 0,0 0-1 0,6-2 1 16,2 2-1-16,-8 0 16 0,0 0-16 0,11 5 17 0,3 4-17 16,-14-9 25-16,0 0-25 0,17 15 26 0,8 5-26 0,-25-20-2 15,0 0 2-15,20 18-1 0,7-1 1 16,-27-17-44-16,0 0 44 0,26 10-44 0,0-7 44 0,-26-3-111 15,0 0 111-15,24-17-110 0,1-14 110 16,23-20-784-16</inkml:trace>
  <inkml:trace contextRef="#ctx0" brushRef="#br0" timeOffset="-108714.635">6287 15255 1110 0,'0'0'0'0,"7"11"0"0,5 4 0 0,-12-15 144 15,0 0-144-15,-1 7 144 0,-8-4-144 0,9-3 108 0,0 0-108 0,-9 4 109 16,-1-1-109-16,10-3 59 0,0 0-59 0,-21 12 59 16,-3 5-59-16,24-17 6 0,0 0-6 0,-27 16 7 15,1-1-7-15,26-15 10 0,0 0-10 0,-33 17 11 16,-5 0-11-16,38-17 1 0,0 0-1 0,-38 18 1 15,1 0-1-15,2-2 3 0,0-1-3 0,14-4 3 16,9-6-3-16,-5 3-1 0,-4 3 1 0,-4 13 0 16,-4 10 0-16,29-34-1 0,0 0 1 0,-32 36-1 15,-1 5 1-15,33-41-4 0,0 0 4 0,-29 38-3 16,6-2 3-16,23-36-13 0,0 0 13 0,-21 37-13 16,6 3 13-16,15-40-4 0,0 0 4 0,-6 41-3 0,3 0 3 15,3-41-13-15,0 0 13 0,12 48-13 0,9 5 13 16,-21-53-1-16,0 0 1 0,30 72-1 0,4 12 1 0,-34-84 0 15,0 0 0-15,33 79 0 0,2-1 0 16,-35-78-1-16,0 0 1 0,42 72 0 16,0-5 0-16,-42-67-2 0,0 0 2 0,47 52-2 0,3-13 2 0,-50-39-42 15,0 0 42-15,56 17-41 0,9-20 41 0,-18-6-20 16,-11-8 20-16,4-5-20 0,0-7 20 0,-40 29-6 16,0 0 6-16,67-59-6 0,16-21 6 0,-83 80-2 15,0 0 2-15,73-84-1 0,2-12 1 0,-19 24 0 16,-18 12 0-16,-8 12 0 0,-14 14 0 0,-16 34 52 0,0 0-52 15,10-34 52-15,-6 4-52 16,-4 30 62-16,0 0-62 0,-4-60 63 0,-5-18-63 0,1 21 63 0,-1 9-63 0,-5 5 63 16,2 7-63-16,12 36 65 0,0 0-65 0,-26-42 66 15,-11-5-66-15,37 47 36 0,0 0-36 0,-52-56 36 16,-16-8-36-16,68 64-1 0,0 0 1 0,-68-49 0 16,-3 4 0-16,71 45-124 15,0 0 124-15,-89-31-124 0,-14 9 124 0,103 22-95 16,0 0 95-16,-195-53-1217 15,390 106 1217-15</inkml:trace>
  <inkml:trace contextRef="#ctx0" brushRef="#br0" timeOffset="-96581.56">12015 8715 662 0,'0'0'0'0,"-3"-7"0"0,-2-2 0 15,5 9 68-15,0 0-68 0,-6-7 68 0,6 6-68 0,0 1-6 16,0 0 6-16,6-4-5 0,-1 1 5 0,-5 3-31 15,0 0 31-15,7-9-31 0,3-3 31 0,-10 12-14 16,0 0 14-16,9-12-13 0,-2-3 13 0,-7 15 8 16,0 0-8-16,9-12 8 0,-6 2-8 0,-3 10 51 15,0 0-51-15,5-9 51 0,-1 4-51 0,-4 5 46 16,0 0-46-16,0-4 47 0,2 1-47 0,-2 3 49 16,0 0-49-16,0 0 49 0,0 0-49 0,0 0 42 0,0 0-42 15,0 0 43-15,0 0-43 16,0 0 52-16,0 0-52 0,0 0 53 0,3 0-53 0,-3 0 59 0,0 0-59 15,0 0 60-15,4-5-60 0,-4 5 62 16,0 0-62-16,0 0 62 0,0 0-62 0,0 0 75 0,0 0-75 16,0 0 75-16,0 0-75 0,0 0 83 0,0 0-83 15,0 0 83-15,0 0-83 0,0 0 80 0,0 0-80 0,0 0 81 16,0 0-81-16,0 0 58 0,0 0-58 0,-6-2 59 16,-1-3-59-16,7 5 47 0,0 0-47 0,-14-7 48 15,-1-1-48-15,15 8 48 0,0 0-48 0,-25-9 49 16,-4-1-49-16,29 10 36 0,0 0-36 0,-28-5 36 15,-2-4-36-15,30 9 34 0,0 0-34 0,-24-3 34 16,-1 3-34-16,25 0 8 0,0 0-8 0,-19-4 8 16,-2 4-8-16,21 0 36 0,0 0-36 0,-15 0 37 15,3 4-37-15,12-4 0 0,0 0 0 0,-11 0 0 16,1 0 0-16,10 0 13 0,0 0-13 0,-9 0 13 0,4 0-13 16,5 0 4-16,0 0-4 0,-6 1 5 15,0 1-5-15,6-2 0 0,0 0 0 0,-6 2 1 0,-2 0-1 16,8-2 0-16,0 0 0 0,-13 5 0 0,-4 3 0 15,17-8-3-15,0 0 3 0,-17 11-3 0,-4 0 3 16,21-11-13-16,0 0 13 0,-18 9-13 0,-1 3 13 0,19-12-9 16,0 0 9-16,-14 9-8 0,-2 1 8 15,16-10-9-15,0 0 9 0,-13 12-9 0,-1 0 9 0,14-12-8 16,0 0 8-16,-13 8-8 0,5 3 8 0,8-11-4 16,0 0 4-16,-13 10-3 0,5 0 3 0,8-10-12 15,0 0 12-15,-9 16-12 0,0-4 12 0,9-12-15 0,0 0 15 16,-7 17-14-16,2 2 14 0,5-19-9 0,0 0 9 15,-3 15-8-15,1 4 8 0,2-19-10 16,0 0 10-16,0 20-9 0,2-1 9 0,-2-19-24 0,0 0 24 0,5 21-23 16,2-6 23-16,-7-15-13 0,0 0 13 0,12 21-12 15,5 3 12-15,-17-24-18 0,0 0 18 0,18 22-18 16,6 2 18-16,-24-24-15 0,0 0 15 0,26 24-15 16,-1 4 15-16,-25-28-10 0,0 0 10 0,26 23-9 15,0 5 9-15,-26-28-10 16,0 0 10-16,24 22-9 0,-1-5 9 0,-23-17-15 0,0 0 15 0,24 16-15 15,-4-4 15-15,-20-12-4 0,0 0 4 0,19 8-3 16,2-1 3-16,-21-7-3 0,0 0 3 0,17 0-2 16,4-5 2-16,-21 5 0 0,0 0 0 0,26-15 1 15,0-9-1-15,-26 24 9 0,0 0-9 0,28-30 9 16,4-7-9-16,-6 3 16 0,-2-2-16 0,-7 8 17 16,-1 1-17-16,-4 6 25 0,-1 4-25 0,-4 5 26 15,-2 3-26-15,-5 3 37 0,3-1-37 0,-3 2 37 0,-3-1-37 16,3 6 37-16,0 0-37 0,-3-5 37 0,-3 2-37 0,6 3 39 15,0 0-39-15,-12-9 39 0,-2 3-39 0,14 6 17 16,0 0-17-16,-19-12 17 0,-2 0-17 0,21 12 31 16,0 0-31-16,-17-14 31 0,3 0-31 0,14 14 5 15,0 0-5-15,-18-15 6 0,6-6-6 0,12 21-1 16,0 0 1-16,-16-19 0 0,6-5 0 0,10 24-51 16,0 0 51-16,-16-25-50 0,2 1 50 0,-7 0-180 15,1 3 180-15,-5-3-179 0,-1 2 179 0,26 22-223 16,0 0 223-16,-38-19-222 0,-9 2 222 0,-39-19-1103 15</inkml:trace>
  <inkml:trace contextRef="#ctx0" brushRef="#br0" timeOffset="-95575.055">12024 8411 1076 0,'0'0'0'0,"-5"9"0"0,-6 10 0 0,11-19 79 15,0 0-79-15,0 0 79 0,4-7-79 0,-4 7 13 0,0 0-13 16,3-3 13-16,-1-3-13 0,-2 6 0 0,0 0 0 16,2-3 0-16,0 0 0 0,-2 3 37 0,0 0-37 0,0 0 38 15,0-4-38-15,0 4 59 16,0 0-59-16,0 0 60 0,-4 0-60 0,4 0 73 0,0 0-73 0,-5 0 73 16,0 0-73-16,5 0 68 0,0 0-68 0,-9 0 69 15,-3 0-69-15,12 0 66 0,0 0-66 0,-18 0 67 16,-1 0-67-16,19 0 59 0,0 0-59 15,-17 0 59-15,3 0-59 0,14 0 46 0,0 0-46 0,-18 0 46 16,3 0-46-16,1 0 13 0,2 0-13 0,3 0 13 16,4 0-13-16,1 2 0 0,-1 0 0 0,-2-1 1 15,2 1-1-15,-7 5-2 0,-1-2 2 0,8-2-1 16,2 1 1-16,3-4-13 0,0 0 13 0,-16 12-12 16,-3 7 12-16,19-19-10 0,0 0 10 0,-19 17-10 15,-1 2 10-15,20-19 0 0,0 0 0 0,-19 17 0 0,-2 2 0 16,21-19-1-16,0 0 1 0,-17 15-1 0,3 0 1 15,14-15-1-15,0 0 1 0,-12 12 0 0,0-3 0 16,12-9-3-16,0 0 3 0,-9 9-3 0,0 1 3 0,9-10-6 16,0 0 6-16,-5 12-5 0,-2 5 5 0,7-17-23 15,0 0 23-15,-2 19-22 0,2 1 22 0,0 3-13 16,0-4 13-16,2-2-13 0,2-9 13 0,-1 4-5 16,-1-1 5-16,-1-3-5 0,1-3 5 0,-2-5-8 15,0 0 8-15,4 14-8 0,-4 0 8 0,1-1-1 16,3 1 1-16,-1-2 0 0,-1-2 0 0,2-1-3 15,3 1 3-15,1 11-2 0,3-1 2 0,-11-20-5 16,0 0 5-16,15 24-5 0,6 4 5 16,-21-28-22-16,0 0 22 0,23 24-22 0,1-2 22 0,-24-22-7 0,0 0 7 15,30 15-7-15,0-3 7 0,-30-12 0 0,0 0 0 0,29 7 0 16,1-5 0-16,-30-2 1 0,0 0-1 0,31-5 1 16,2-9-1-16,-33 14 17 0,0 0-17 0,30-22 17 15,0-7-17-15,-30 29 39 0,0 0-39 0,26-33 40 16,-2-6-40-16,-3 3 37 0,-4 5-37 0,-3 0 37 15,-1 4-37-15,-13 27 33 0,0 0-33 0,8-29 34 16,-1-7-34-16,-7 36 33 0,0 0-33 0,5-31 34 16,1-5-34-16,-6 36 22 0,0 0-22 0,1-28 22 15,1 4-22-15,-2 24 35 0,0 0-35 0,-2-19 36 16,-1 1-36-16,-4 6 30 0,-2 0-30 0,-1 1 30 16,-2 5-30-16,12 6 0 0,0 0 0 0,-34-2 0 15,-13 4 0-15,47-2-172 0,0 0 172 0,-64 20-172 16,-13 7 172-16,77-27-99 0,0 0 99 0,-143 48-1315 0,286-96 1315 15</inkml:trace>
  <inkml:trace contextRef="#ctx0" brushRef="#br0" timeOffset="-79840.085">9745 11718 841 0,'0'0'0'0,"0"3"0"16,4 1 0-16,-4-4-53 0,0 0 53 0,0 0-53 15,0 0 53-15,0 0-19 0,0 0 19 0,-4-2-18 16,1-1 18-16,3 3-30 0,0 0 30 0,-2-2-30 15,-1-3 30-15,3 5-4 0,0 0 4 0,-6-4-4 16,3 3 4-16,3 1 0 0,0 0 0 0,-7-2 1 16,2 2-1-16,5 0 18 0,0 0-18 0,-5 0 19 0,-2 0-19 15,7 0 41-15,0 0-41 0,-6 0 41 0,-1 2-41 16,7-2 22-16,0 0-22 0,-7 0 22 0,0 0-22 16,7 0 18-16,0 0-18 0,-5 0 19 0,2 0-19 0,3 0 10 15,0 0-10-15,-6 0 10 0,3 1-10 0,3-1 0 16,0 0 0-16,-3 2 0 0,1-2 0 0,2 0 0 15,0 0 0-15,0 0 0 0,-4 2 0 0,4-2 0 16,0 0 0-16,0 0 0 0,0 0 0 0,0 0-2 16,0 0 2-16,0 0-1 0,0 0 1 0,0 0 0 15,0 0 0-15,0 0 0 0,4 1 0 0,-4-1 3 16,0 0-3-16,5 4 3 0,-2-4-3 0,-3 0 32 16,0 0-32-16,6 0 33 0,2 2-33 0,-8-2 10 0,0 0-10 15,7 1 10-15,7 1-10 0,-14-2 30 0,0 0-30 16,13 3 30-16,0 1-30 0,-13-4 18 0,0 0-18 15,21 5 19-15,0 0-19 0,-21-5 5 16,0 0-5-16,21 5 5 0,2 0-5 0,-23-5 25 16,0 0-25-16,24 4 26 0,-1-1-26 0,-23-3 18 0,0 0-18 0,24 0 19 15,-3 0-19-15,-21 0 16 0,0 0-16 0,23 0 17 16,1-3-17-16,-24 3 10 0,0 0-10 0,30-2 10 16,-1 0-10-16,-29 2 10 15,0 0-10-15,34-1 10 0,0 1-10 0,-34 0 8 0,0 0-8 0,33 0 8 16,2 0-8-16,-35 0 15 0,0 0-15 0,33 0 15 15,-1 0-15-15,-32 0 8 0,0 0-8 0,28 0 8 16,-2-2-8-16,-26 2 3 16,0 0-3-16,21-2 4 0,0-1-4 0,-21 3 13 0,0 0-13 0,17-4 13 15,-3 1-13-15,-14 3 8 0,0 0-8 0,16-2 8 16,-2-3-8-16,-14 5 3 0,0 0-3 0,15-2 4 0,-1 1-4 16,-14 1 2-16,0 0-2 0,18-2 3 0,1-1-3 15,-19 3 1-15,0 0-1 0,17-2 2 0,4-5-2 16,-21 7 1-16,0 0-1 0,19-3 1 0,0-3-1 0,-19 6 3 15,0 0-3-15,21-3 3 0,-2 0-3 0,-19 3 2 16,0 0-2-16,20-2 2 0,-8 2-2 0,-12 0 1 16,0 0-1-16,14 0 2 0,-2 0-2 0,-12 0 1 15,0 0-1-15,10 2 1 0,-3 1-1 0,-7-3 3 16,0 0-3-16,6 3 4 0,1 3-4 0,-7-6 2 16,0 0-2-16,5 5 2 0,-2 0-2 0,-3-5 1 0,0 0-1 15,2 3 2-15,2 1-2 0,-4-4 4 0,0 0-4 16,3 3 4-16,-1-1-4 0,-2-2 6 0,0 0-6 0,3 3 6 15,4-3-6-15,-7 0 3 16,0 0-3-16,5 0 3 0,1 0-3 0,-6 0 6 0,0 0-6 0,7 0 6 16,-2 0-6-16,-5 0 0 15,0 0 0-15,7 0 1 0,-5 0-1 0,-2 0 2 0,0 0-2 16,3 0 2-16,2 0-2 0,-5 0 1 0,0 0-1 0,4 0 2 16,-1 2-2-16,-3-2 0 0,0 0 0 0,0 0 0 15,4 3 0-15,-4-3 0 0,0 0 0 0,0 0 0 16,1 7 0-16,-1-7 0 0,0 0 0 0,0 4 0 15,4 1 0-15,-4-5 3 0,0 0-3 0,0 7 3 16,0-2-3-16,0-5 7 0,0 0-7 0,0 8 7 16,3 3-7-16,-3-11 1 0,0 0-1 0,0 12 1 15,0 3-1-15,0 2 0 0,0 2 0 0,0-4 1 0,0-6-1 16,0 3 0-16,2 0 0 0,-2 3 1 0,4 4-1 16,-4 2 0-16,3 6 0 0,-3-1 1 0,0 0-1 15,0-26-1-15,0 0 1 0,2 41 0 0,1 10 0 0,3-1-3 16,1 1 3-16,-4-10-3 0,-1-8 3 15,1 5-2-15,1-1 2 0,-4 6-2 0,2 3 2 0,-2-46-6 16,0 0 6-16,3 52-5 0,0 3 5 16,-3-55-1-16,0 0 1 0,2 56 0 0,2 6 0 15,-1-9-2-15,-1-3 2 0,0-3-2 0,-1-4 2 0,-1-43-2 16,0 0 2-16,4 71-1 0,-1 16 1 0,3-15-2 0,-6-7 2 16,3-26-1-16,-3-18 1 0,0-21-1 15,0 0 1-15,5 53-1 0,-1 16 1 0,-4-69-1 0,0 0 1 16,3 82 0-16,3 15 0 0,-3-25-1 0,2-12 1 15,-5-22 0-15,0-24 0 0,0 6-1 0,-3-3 1 16,1 7 0-16,0 2 0 0,2-26 2 0,0 0-2 0,-1 28 2 16,1 1-2-1,0-29 12-15,0 0-12 0,-4 30 13 0,2 6-13 0,2-36 4 0,0 0-4 0,-1 28 4 16,1-1-4-16,0-27 13 0,0 0-13 0,-2 26 14 16,2 0-14-16,0-4 3 0,-4-2-3 0,4-8 4 15,0-5-4-15,0 0 6 16,0 0-6-16,0 0 7 0,-3-2-7 0,3 2 7 0,0 0-7 0,0 0 8 15,0-2-8-15,0 2 0 0,-2 1 0 0,2-1 1 16,2-2-1-16,-2 2 7 0,0 3-7 0,0-6 8 16,-2 1-8-16,2-2 3 0,0 1-3 0,0-1 3 15,0-1-3-15,0 5 5 0,0-4-5 0,0 1 6 0,0-3-6 16,0-1-10-16,0 0 10 0,0 0-10 16,-3 4 10-16,3-4-103 0,0 0 103 0,0 0-102 0,0 3 102 15,0-3-141-15,0 0 141 0,-9-10-140 0,-9-9 140 16,-6-10-673-16</inkml:trace>
  <inkml:trace contextRef="#ctx0" brushRef="#br0" timeOffset="-79434.449">9690 11706 830 0,'0'0'0'0,"1"5"0"0,6 2 0 16,-7-7-110-16,0 0 110 0,0 3-110 0,-5-3 110 15,5 0-105-15,0 0 105 0,0 0-105 0,-2-7 105 0,1 1-214 16</inkml:trace>
  <inkml:trace contextRef="#ctx0" brushRef="#br0" timeOffset="-78419.193">9698 11690 247 0,'0'0'0'0,"0"0"0"0,-3 6 0 0,3-6 91 15,0 0-91-15,0 0 91 0,0 0-91 0,0 0 67 0,0 0-67 16,0 0 67-16,0 0-67 0,0 0 41 15,0 0-41-15,0 3 42 0,0 0-42 0,0-3 30 0,0 0-30 16,0 11 30-16,-2 4-30 0,2-15 13 0,0 0-13 16,0 19 14-16,0 7-14 0,0-26 36 0,0 0-36 15,0 27 36-15,0 6-36 0,0-33 18 0,0 0-18 16,0 41 19-16,2 8-19 0,-2-49 29 0,0 0-29 0,3 62 29 16,3 8-29-16,-6-70 20 0,0 0-20 0,7 95 20 15,3 19-20-15,-10-114 27 0,0 0-27 0,10 120 27 16,-1 12-27-16,-9-132 13 0,0 0-13 0,9 118 14 15,-4-3-14-15,-5-115 19 0,0 0-19 0,4 117 20 16,-4-3-20-16,0-114 8 0,0 0-8 0,-4 115 8 16,2-2-8-16,2-113 16 0,0 0-16 0,-1 115 17 15,-1 0-17-15,2-115 8 0,0 0-8 0,-4 101 8 16,1-9-8-16,3-92 9 0,0 0-9 16,-2 89 9-16,2-6-9 0,0-83 8 0,0 0-8 0,0 82 8 0,0-2-8 15,0-80 15-15,0 0-15 0,0 74 15 16,0-5-15-16,0-69 14 0,0 0-14 0,2 49 15 0,1-13-15 15,-3-36 25-15,0 0-25 0,0 24 26 16,4-8-26-16,-4-16 12 0,0 0-12 0,0 15 13 0,3-1-13 0,-3-14 10 16,0 0-10-16,6 14 11 0,-5-2-11 0,-1-12 10 15,0 0-10-15,4 11 10 0,-1-4-10 16,-3-7 8-16,0 0-8 0,0 7 8 0,4 0-8 0,-4-7 15 16,0 0-15-16,0 7 15 0,0-5-15 0,0-2 8 15,0 0-8-15,0 3 8 0,2-1-8 0,-2-2 24 16,0 0-24-16,0 0 25 0,3 5-25 0,-3-5 2 15,0 0-2-15,0 0 2 0,0 0-2 0,0 0 13 16,0 0-13-16,0 0 13 0,0 0-13 0,0 0 9 0,0 0-9 0,0 0 9 16,0 2-9-16,0-2 8 0,0 0-8 15,0 0 9-15,0 3-9 0,0-3 15 0,0 0-15 16,0 0 15-16,0 0-15 0,0 0 1 0,0 0-1 0,0 0 1 16,0 0-1-16,0 0 0 0,0 0 0 0,0 0 1 15,0 3-1-15,0-3-5 0,0 0 5 0,0 0-5 16,0 6 5-16,0-6-17 0,0 0 17 0,3 5-16 15,-3 0 16-15,0-5-9 0,0 0 9 0,2 7-8 16,0 1 8-16,-2-8-10 0,0 0 10 0,2 12-10 16,-2 4 10-16,0-16-8 0,0 0 8 0,0 10-8 15,0 2 8-15,0-12-15 0,0 0 15 0,0 12-15 16,3 2 15-16,-3-14-8 0,0 0 8 0,2 13-8 16,1 1 8-16,-3-14-9 0,0 0 9 0,7 14-9 0,-1 3 9 15,2-5-8-15,-2 0 8 0,1-2-8 0,1-3 8 16,-3 2-4-16,2-3 4 0,-3 0-3 15,3-3 3-15,0 0-2 0,2-1 2 0,-4 2-2 0,2-3 2 16,1 3-2-16,-4-3 2 0,5 1-1 0,-1 0 1 16,3 0 0-16,-1-2 0 0,2 0 0 0,2-2 0 0,-14 2 0 15,0 0 0-15,13 0 0 0,4 0 0 0,-17 0 0 16,0 0 0-16,21 0 0 0,0 2 0 0,-21-2 2 16,0 0-2-16,26 0 2 0,0 0-2 0,-26 0 5 15,0 0-5-15,30 0 5 0,3-2-5 0,-4 0 7 16,1 0-7-16,0 1 8 0,-4 1-8 15,-4 0 0-15,3 0 0 0,-4 0 0 0,-4 1 0 0,4-1 3 0,0-1-3 16,0 1 3-16,2-5-3 0,-23 5 5 0,0 0-5 16,27-6 5-16,3 0-5 0,-30 6 8 0,0 0-8 15,35-7 8-15,0 0-8 0,-35 7 23 0,0 0-23 16,36-5 24-16,-1 1-24 0,-35 4 20 0,0 0-20 0,26-5 20 16,-1 3-20-16,-25 2 1 0,0 0-1 0,17 0 2 15,-1 0-2-15,-16 0 1 0,0 0-1 0,14 0 2 16,-2 2-2-16,-12-2-15 0,0 0 15 0,9 2-15 15,-6 1 15-15,-3-3-86 0,0 0 86 0,5 0-86 16,-1 0 86-16,-4 0-188 0,0 0 188 0,8-7-187 16,3-3 187-16,8-7-592 0</inkml:trace>
  <inkml:trace contextRef="#ctx0" brushRef="#br0" timeOffset="-77990.622">10831 14118 1043 0,'0'0'0'0,"0"0"0"0,5 2 0 0,-5-2 136 16,0 0-136-16,0 0 137 0,0 0-137 0,0 0 37 15,0 0-37-15,0 0 37 16,0 0-37-16,0 0-1 0,0 0 1 0,0 0 0 0,0 0 0 0,0 0-35 15,0 0 35-15,0 0-35 0,0 0 35 0,0 0-10 0,0 0 10 16,0 0-10-16,-4-4 10 0,4 4-1 0,0 0 1 16,0 0 0-16,-1-5 0 0,1 5 5 0,0 0-5 15,0 0 6-15,-4-5-6 0,4 5 35 0,0 0-35 0,0 0 35 16,-5-4-35-16,5 4 6 0,0 0-6 0,0 0 6 16,-3-1-6-16,3 1 0 0,0 0 0 15,0 0 0-15,0 0 0 0,0 0 2 0,0 0-2 0,0 0 2 16,0 0-2-16,0 0 0 0,0 0 0 0,0 0 0 15,0 0 0-15,0 0 0 0,1 3 0 0,1 1 1 16,0 2-1-16,1 3 14 0,2 5-14 0,2 6 15 16,-3 6-15-16,-4-26 15 0,0 0-15 15,7 33 16-15,3 4-16 0,-10-37 9 0,0 0-9 16,11 36 10-16,1 2-10 0,-12-38-89 0,0 0 89 0,16 27-88 16,5-3 88-16,17 26-892 0</inkml:trace>
  <inkml:trace contextRef="#ctx0" brushRef="#br0" timeOffset="-64850.458">8777 15427 158 0,'0'0'0'0,"0"0"0"0,0 0 0 0,0 0 70 0,0 0-70 16,0 0 70-16,0 0-70 0,0 0 80 16,0 0-80-16,0 0 81 0,0 0-81 0,0 0 64 0,0 0-64 15,0 0 64-15,0 0-64 0,0 0 49 0,0 0-49 0,0 0 50 16,0 0-50-16,0 0 22 0,0 0-22 15,0 0 23-15,0 0-23 0,0 0 29 0,0 0-29 0,0 0 29 16,0 0-29-16,0 0 20 0,0 0-20 0,0 0 20 16,0 0-20-16,0 0 35 0,0 0-35 0,0 0 35 15,0 0-35-15,0 0 29 0,0 0-29 0,0 0 29 16,0 0-29-16,0 0 33 0,0 0-33 0,0 0 33 16,35 15-33-16,-35-15 43 0,0 0-43 0,29 17 44 15,10 7-44-15,-39-24 40 0,0 0-40 0,38 31 40 16,0 9-40-16,-38-40 46 0,0 0-46 0,42 46 46 15,-4 5-46-15,-38-51 5 0,0 0-5 0,35 48 6 16,-2-2-6-16,-33-46 21 0,0 0-21 0,25 38 21 16,-3-9-21-16,-22-29 7 0,0 0-7 0,16 24 8 15,1-7-8-15,-17-17-1 0,0 0 1 0,11 12-1 16,-1-5 1-16,-10-7-80 0,0 0 80 0,2-5-80 0,-4-12 80 16,2 17-158-16,0 0 158 0,-3-31-157 0,-4-15 157 15,-4-31-556-15</inkml:trace>
  <inkml:trace contextRef="#ctx0" brushRef="#br0" timeOffset="-64259.448">9177 15440 225 0,'0'0'0'0,"0"0"0"0,7 6 0 0,-7-6-5 16,0 0 5-16,2 0-5 0,5-4 5 0,-7 4 29 0,0 0-29 16,2-3 29-16,1-1-29 0,-3 4 116 0,0 0-116 0,4-3 117 15,-4 1-117-15,0 2 154 0,0 0-154 0,0 0 155 16,-4-3-155-16,4 3 185 0,0 0-185 0,0 0 185 15,-5-2-185-15,5 2 162 0,0 0-162 16,-5 0 163-16,1 0-163 0,4 0 113 16,0 0-113-16,-8 0 114 0,1 0-114 0,7 0 77 0,0 0-77 0,-5 0 78 15,-4 2-78-15,9-2 36 0,0 0-36 0,-12 8 36 16,-4 4-36-16,2 5 17 0,0 2-17 0,2 4 17 16,-4 2-17-16,16-25 2 0,0 0-2 0,-14 40 2 15,-3 2-2-15,17-42 5 0,0 0-5 0,-18 42 5 16,6-1-5-16,12-41 20 0,0 0-20 0,-12 31 20 15,3-9-20-15,9-22 3 0,0 0-3 0,-7 19 3 16,2-7-3-16,5-12-11 0,0 0 11 0,-3 10-10 16,1-5 10-16,2-5-91 0,0 0 91 0,-4 5-91 0,4-1 91 15,0-4-111-15,0 0 111 0,0 0-110 0,0 0 110 16,0 0-128-16,0 0 128 0,-5 0-127 0,2-2 127 16,3 2-146-16,0 0 146 0,-6-2-145 0,3 0 145 0,3 2-127 15,0 0 127-15,-7-1-126 0,2-1 126 0,5 2-40 16,0 0 40-16,-9-5-40 0,4 0 40 0,5 5 6 15,0 0-6-15,-4-5 6 16,1-1-6-16,3 6 42 0,0 0-42 0,-5-5 43 0,1 0-43 0,4 5 45 16,0 0-45-16,-3-3 46 0,1-1-46 0,2 4 59 15,0 0-59-15,0 0 60 0,-4-1-60 0,4 1 39 16,0 0-39-16,0 0 39 0,0 0-39 0,0 0 29 0,0 0-29 16,6 0 29-16,2 0-29 0,-8 0 4 0,0 0-4 15,13-5 4-15,4-2-4 0,-17 7 9 0,0 0-9 16,19-11 9-16,4-4-9 0,-23 15 8 15,0 0-8-15,17-15 8 0,2-3-8 0,-19 18 3 0,0 0-3 0,14-12 3 16,-1 2-3-16,-13 10-12 0,0 0 12 0,5-7-12 16,0 2 12-16,-5 5-69 0,0 0 69 0,3-2-69 15,1-1 69-15,-4 3-156 0,0 0 156 0,0 0-156 16,0 3 156-16,3 1-480 0</inkml:trace>
  <inkml:trace contextRef="#ctx0" brushRef="#br0" timeOffset="-63875.292">9125 15461 371 0,'0'0'0'0,"-5"5"0"15,1 5 0-15,4-10 120 0,0 0-120 0,-8 0 121 0,1-6-121 0,7 6 135 16,0 0-135-16,-5-6 136 16,-1 1-136-16,6 5 94 0,0 0-94 0,-3-5 94 0,-1 2-94 0,4 3 70 15,0 0-70-15,0-4 70 0,-3 1-70 0,3 3 39 16,0 0-39-16,0 0 39 0,-2-4-39 0,2 4 18 15,0 0-18-15,0 0 18 0,-3-1-18 0,3 1 2 16,0 0-2-16,0 0 2 0,-6-2-2 0,6 2 1 16,0 0-1-16,-3 0 2 0,-1-2-2 0,4 2-1 15,0 0 1-15,-5-1-1 0,2-1 1 0,3 2 0 16,0 0 0-16,-5-2 0 0,-4 0 0 0,9 2 0 0,0 0 0 16,-7-1 0-16,2 1 0 0,5 0 7 0,0 0-7 15,-6-2 7-15,3 2-7 0,3 0 17 0,0 0-17 0,-4 0 17 16,1 0-17-16,1 2 8 0,2 3-8 0,0 10 9 15,0 9-9-15,0-24 26 0,0 0-26 0,0 41 26 16,2 14-26-16,-2-55 2 0,0 0-2 0,3 58 2 16,-3 8-2-16,0-66-36 0,0 0 36 0,4 56-35 15,1-1 35-15,-5-55-132 0,0 0 132 0,16 41-132 16,1-10 132-16,16 41-744 0</inkml:trace>
  <inkml:trace contextRef="#ctx0" brushRef="#br0" timeOffset="-63199.202">10484 15536 886 0,'0'0'0'0,"-3"2"0"16,-3 2 0-16,6-4 69 0,0 0-69 0,-5 1 70 16,2-1-70-16,-1 0 21 0,2 0-21 0,2 0 21 15,-3 0-21-15,3 0 0 0,-7 0 0 0,7 0 1 16,-2 0-1-16,2 0 3 0,0 0-3 0,0 0 3 15,0 0-3-15,0 0 49 0,-7 2-49 0,7-2 50 16,-2 2-50-16,-1-1 49 0,-2-1-49 0,1 2 50 16,4-2-50-16,-5 0 44 0,2 0-44 0,-1 0 44 15,2 0-44-15,-1 0 48 0,-1 0-48 0,4 0 49 16,0 0-49-16,0 0 30 0,0 0-30 0,0 0 30 0,-5 2-30 16,2 0 24-16,-1-2-24 0,2 1 25 0,-1-1-25 15,3 0 34-15,-4 2-34 0,4-2 35 0,0 0-35 16,0 0-1-16,-3 0 1 0,3 0 0 0,0 0 0 0,0 0 0 15,0 0 0-15,0 0 0 0,2 5 0 0,3-2-9 16,-2 3 9-16,6 0-9 0,0 3 9 0,-9-9-5 16,0 0 5-16,21 15-5 0,1 6 5 0,-22-21-14 15,0 0 14-15,28 27-13 0,7 1 13 0,-35-28-9 16,0 0 9-16,31 29-9 0,6 2 9 0,-37-31-15 16,0 0 15-16,30 26-15 0,-4-3 15 0,-26-23-67 15,0 0 67-15,21 19-67 16,-4-3 67-16,-17-16-165 0,0 0 165 0,21 7-165 0,0-9 165 0,17 7-699 0</inkml:trace>
  <inkml:trace contextRef="#ctx0" brushRef="#br0" timeOffset="-62884.669">10679 15386 1345 0,'0'0'0'0,"9"3"0"16,7 2 0-16,-16-5 169 0,0 0-169 0,-9 9 169 16,-10 3-169-16,19-12 103 0,0 0-103 0,-18 17 104 15,1 3-104-15,17-20 34 0,0 0-34 0,-25 33 35 0,-1 10-35 16,26-43-34-16,0 0 34 0,-22 49-34 0,-3 8 34 16,25-57-21-16,0 0 21 0,-17 43-21 0,3-4 21 15,14-39-3-15,0 0 3 0,-12 26-2 0,3-5 2 0,9-21-23 16,0 0 23-16,-9 17-22 0,6-7 22 0,3-10-110 15,0 0 110-15,-12 5-109 0,-1-5 109 0,13 0-147 16,0 0 147-16,-12-17-146 0,2-10 146 0,10 27-177 16,0 0 177-16,-11-31-176 0,3-5 176 0,8 36-188 15,0 0 188-15,-9-29-188 0,0 1 188 0,-8-28-312 16</inkml:trace>
  <inkml:trace contextRef="#ctx0" brushRef="#br0" timeOffset="-62699.123">10339 15564 527 0,'0'0'0'0,"4"1"0"0,-1 1 0 0,-3-2 143 16,0 0-143-16,0 0 144 0,0 0-144 0,0 0 119 0,-3 4-119 15,3-4 120-15,0 0-120 0,0 0 89 16,-4 0-89-16,4 0 89 0,-3 0-89 0,3 0 37 0,-2 0-37 0,2 0 37 16,0 0-37-16,0 0 11 0,0 0-11 15,0 0 11-15,5 3-11 0,1-1 12 0,4-2-12 0,4 3 13 16,-2 1-13-16,-12-4 7 0,0 0-7 0,21 6 8 16,5 1-8-16,-26-7 1 0,0 0-1 0,30 11 1 15,1 1-1-15,-31-12-63 0,0 0 63 0,37 17-63 16,1 2 63-16,-38-19-138 0,0 0 138 0,30 17-138 15,-1 0 138-15,32 17-631 0</inkml:trace>
  <inkml:trace contextRef="#ctx0" brushRef="#br0" timeOffset="-62020.139">11979 15735 1233 0,'0'0'0'0,"2"-10"0"16,-1-7 0-16,-1 17 118 0,0 0-118 0,-1-5 118 15,-3 5-118-15,4 0 81 0,0 0-81 0,-5 0 81 16,1 3-81-16,4-3 0 0,0 0 0 0,-8 3 0 0,-3 1 0 16,11-4-2-16,0 0 2 0,-9 3-1 0,1-1 1 15,8-2 8-15,0 0-8 0,-9 2 9 16,4-1-9-16,5-1 24 0,0 0-24 0,-9 0 25 0,4 0-25 0,5 0 3 15,0 0-3-15,-4 0 4 0,-3 0-4 16,7 0 34-16,0 0-34 0,-1 0 35 0,-3 0-35 0,4 0-1 16,0 0 1-16,-5 0-1 0,3 2 1 0,2-2-7 15,0 0 7-15,0 0-6 0,0 0 6 16,0 0-24-16,0 0 24 0,2 4-23 0,3-1 23 0,-5-3-14 16,0 0 14-16,9 10-13 0,5 6 13 0,-14-16-28 15,0 0 28-15,21 17-28 0,7 5 28 0,-28-22-6 16,0 0 6-16,26 21-6 0,3-1 6 0,-29-20-17 15,0 0 17-15,25 19-17 0,1-4 17 0,-5-1-9 0,-4-4 9 16,-8-3-8-16,-4-2 8 0,2-1-73 0,-2-1 73 16,1-1-73-16,1 0 73 0,-7-2-200 0,0 0 200 0,5-5-199 15,7-4 199-15,4-5-653 0</inkml:trace>
  <inkml:trace contextRef="#ctx0" brushRef="#br0" timeOffset="-61567.378">12223 15386 987 0,'0'0'0'0,"0"15"0"15,0 9 0-15,0-24 153 0,0 0-153 0,-9 9 153 16,-2-8-153-16,11-1 133 0,0 0-133 0,-8 4 133 16,-3-1-133-16,-1 2 52 0,0 0-52 0,-5 11 52 0,-1 6-52 15,18-22 10-15,0 0-10 0,-30 31 10 16,-3 8-10-16,33-39 0 0,0 0 0 0,-38 50 0 0,-7 5 0 15,45-55-4-15,0 0 4 0,-40 55-3 0,-2-1 3 16,4-7-25-16,4-8 25 0,14-11-24 16,9-13 24-16,-1-1-7 0,3-4 7 0,2-3-7 0,7-5 7 0,-2 3-10 15,-1-5 10-15,3 0-10 0,0 0 10 16,0 0-56-16,0 0 56 0,0 0-56 0,0 0 56 0,0 0-50 16,0 0 50-16,0-5-50 0,0-6 50 15,0 11-49-15,0 0 49 0,3-12-48 0,6-5 48 0,-9 17-39 16,0 0 39-16,5-14-38 0,2 1 38 0,-7 13-10 0,0 0 10 15,6-11-10-15,-1 3 10 0,-5 8-13 0,0 0 13 16,7-7-13-16,-5 4 13 0,-2 3-4 16,0 0 4-16,10 0-3 0,4 3 3 0,-14-3 0 15,0 0 0-15,21 5 0 0,8 2 0 0,-29-7 7 0,0 0-7 0,34 5 8 16,9-1-8-16,-43-4 4 0,0 0-4 0,38 0 5 16,6-4-5-16,-44 4 7 0,0 0-7 0,37-7 8 15,-3-1-8-15,-34 8-74 0,0 0 74 0,28-16-74 16,-5-3 74-16,-23 19-118 0,0 0 118 0,14-30-118 15,-5-10 118-15,15-30-518 0</inkml:trace>
  <inkml:trace contextRef="#ctx0" brushRef="#br0" timeOffset="-61331.739">12066 15202 1547 0,'0'0'0'0,"-4"0"0"0,-4 2 0 15,8-2 162-15,0 0-162 0,-7 3 163 0,5 3-163 0,2-6 83 16,0 0-83-16,0 18 84 0,-4 12-84 0,4-30-2 16,0 0 2-16,-3 42-1 0,1 15 1 0,2-57-127 15,0 0 127-15,-8 75-127 0,-1 18 127 0,9-93-184 16,0 0 184-16,-12 113-183 0,-4 19 183 0,-10 113-956 15</inkml:trace>
  <inkml:trace contextRef="#ctx0" brushRef="#br0" timeOffset="-60221.171">9157 16461 718 0,'0'0'0'0,"0"0"102"16,0 0-102-16,0 0 102 0,0 0-102 0,0 0 64 16,0 0-64-16,0 0 64 0,0 0-64 0,0 0 52 15,0 0-52-15,0 0 53 0,0 0-53 0,0 0 2 16,0 0-2-16,0 0 2 0,0 0-2 0,0 0 33 15,0 0-33-15,0 0 33 0,-2 0-33 0,2 0 26 16,-4 0-26-16,-1 2 26 0,2 0-26 0,3-2 15 16,0 0-15-16,-13 8 15 0,-4 6-15 0,17-14 20 15,0 0-20-15,-17 16 20 0,-4 1-20 0,21-17 33 0,0 0-33 16,-21 24 34-16,-5 5-34 0,26-29 1 0,0 0-1 0,-21 24 2 16,3 0-2-16,18-24 3 0,0 0-3 0,-17 22 3 15,1-3-3-15,16-19 0 0,0 0 0 0,-14 24 0 16,2 3 0-16,3-1-3 0,1 0 3 0,1-7-3 15,5-7 3-15,2 3-14 0,0 2 14 0,5 7-13 16,4 7 13-16,-9-31-17 0,0 0 17 0,7 31-16 16,2 0 16-16,-9-31-26 0,0 0 26 0,13 29-25 15,0-2 25-15,-13-27-3 0,0 0 3 0,17 21-2 16,1-8 2-16,-18-13 10 0,0 0-10 0,24-1 11 16,6-13-11-16,-30 14 18 0,0 0-18 0,26-22 18 15,3-11-18-15,-29 33 40 0,0 0-40 0,21-32 41 16,-3-6-41-16,-18 38 43 0,0 0-43 0,12-34 43 0,-9 1-43 15,-3 33 57-15,0 0-57 0,2-27 57 16,-5 3-57-16,3 24 66 0,0 0-66 0,-6-21 67 0,-2 4-67 16,8 17 70-16,0 0-70 0,-13-15 70 0,-1 3-70 15,14 12 43-15,0 0-43 0,-12-14 44 0,-2-2-44 0,14 16-26 16,0 0 26-16,-10-13-26 0,1-6 26 16,9 19-112-16,0 0 112 0,-5-17-112 0,5-2 112 0,0 19-190 15,0 0 190-15,0-21-190 0,9 1 190 0,-1-21-900 16</inkml:trace>
  <inkml:trace contextRef="#ctx0" brushRef="#br0" timeOffset="-59495.227">9104 17347 1155 0,'0'-5'0'0,"-8"-9"148"16,-1-6-148-16,5 13 149 0,-1 5-149 0,2 6 78 15,-1 2-78-15,2-2 79 0,4-4-79 0,-2 0 6 16,-5 2-6-16,5-2 6 0,0 0-6 0,0 0-5 15,-4 1 5-15,4-1-5 0,0 0 5 0,-3 0-24 16,1 2 24-16,2-2-23 0,0 0 23 0,0 0-1 16,-7 2 1-16,6 1-1 0,-6 2 1 0,7-5 3 0,0 0-3 15,-11 14 4-15,-5 7-4 0,16-21 24 0,0 0-24 16,-17 18 25-16,1 1-25 0,16-19 32 16,0 0-32-16,-19 23 33 0,0 2-33 0,19-25 12 15,0 0-12-15,-14 22 12 0,2 1-12 0,12-23 30 0,0 0-30 0,-9 22 30 16,0 2-30-1,9-24-7-15,0 0 7 0,-3 26-6 0,3 3 6 0,7 2-49 0,2 0 49 0,-1-9-49 16,-2-7 49-16,-6-15-33 0,0 0 33 16,15 28-32-16,8 4 32 0,-23-32-26 15,0 0 26-15,28 21-26 0,7-6 26 0,-35-15-10 0,0 0 10 0,41-5-10 16,6-16 10-16,-47 21-11 0,0 0 11 16,48-32-11-16,-1-16 11 0,-47 48 0 0,0 0 0 0,38-50 0 15,-9-6 0-15,-8 3 10 0,-7 1-10 0,-7 11 10 16,-7 7-10-16,0 34 35 0,0 0-35 0,-8-36 35 15,-8 2-35-15,16 34 19 16,0 0-19-16,-23-31 20 0,-6 3-20 0,29 28 47 0,0 0-47 0,-30-22 47 16,-3 5-47-16,33 17-4 0,0 0 4 0,-26-14-3 0,1 6 3 15,25 8-96-15,0 0 96 0,-17-5-96 0,3 3 96 16,14 2-155 0,0 0 155-16,-12 0-154 0,3 0 154 0,-12 0-811 0</inkml:trace>
  <inkml:trace contextRef="#ctx0" brushRef="#br0" timeOffset="-58883.288">9184 17976 852 0,'0'0'0'0,"0"0"83"0,0 0-83 0,-3-4 83 16,-6-2-83-16,9 6 22 0,0 0-22 0,-5-4 23 16,2 1-23-16,3 3-5 0,0 0 5 0,-6-2-5 15,3 2 5-15,3 0-21 0,0 0 21 0,-9 0-21 16,0 2 21-16,9-2 0 0,0 0 0 0,-12 3 0 15,0 1 0-15,12-4 28 0,0 0-28 0,-21 8 28 16,-2 6-28-16,23-14 38 0,0 0-38 0,-20 14 38 16,-1-1-38-16,21-13 34 0,0 0-34 0,-25 19 34 0,3 2-34 15,1-1 24-15,3 1-24 0,6-11 25 16,5-7-25-16,7-3 17 0,0 0-17 0,-10 12 17 0,-8 2-17 16,18-14 5-16,0 0-5 0,-12 17 5 0,0 2-5 0,12-19 3 15,0 0-3-15,-5 28 4 0,1 6-4 16,4-34 0-16,0 0 0 0,4 39 0 0,4 4 0 15,-8-43-1-15,0 0 1 0,14 43 0 0,7 1 0 0,-21-44-9 16,0 0 9-16,25 40-9 0,1-6 9 0,0-5-1 16,-2-7 1-16,2-6-1 0,-3-8 1 0,-23-8-4 15,0 0 4-15,31-3-3 0,6-11 3 0,-37 14-3 0,0 0 3 16,37-24-2-16,1-10 2 0,-38 34 0 0,0 0 0 16,33-41 1-16,-3-9-1 0,-30 50 24 0,0 0-24 15,20-44 25-15,-2-2-25 0,-18 46 55 16,0 0-55-16,9-40 55 0,-8 4-55 0,-1 36 47 0,0 0-47 0,-5-31 47 15,-7 6-47-15,12 25 43 0,0 0-43 0,-18-24 44 16,-11 1-44-16,29 23 2 16,0 0-2-16,-26-17 2 0,-4 2-2 0,30 15-101 15,0 0 101-15,-26-10-100 0,5 3 100 0,21 7-163 0,0 0 163 0,-26-11-163 16,5 1 163-16,-28-10-722 0</inkml:trace>
  <inkml:trace contextRef="#ctx0" brushRef="#br0" timeOffset="-57723.094">10453 16473 1300 0,'0'0'0'0,"0"0"-13"0,0 0 13 0,0 0-13 0,1-6 13 0,-1 6 47 16,4-2-47-16,-4 2 48 0,0 0-48 0,0 0 33 15,0 3-33-15,0-3 34 0,0 0-34 0,0 0-7 16,0 0 7-16,0 0-6 0,0 0 6 0,0 0-2 16,-5 2 2-16,5-2-1 0,0 0 1 0,0 0-1 15,-4-2 1-15,4 2-1 0,0 0 1 0,0 0-1 16,0 4 1-16,0-4-1 0,0 0 1 0,0 0-1 16,0 0 1-16,0 0 0 0,0 0 0 0,0 0-7 0,0 3 7 15,0-3-7-15,0 4 7 0,0-4-23 0,0 0 23 16,5 8-22-16,8 6 22 0,-13-14-14 0,0 0 14 15,15 22-13-15,11 6 13 0,-26-28-28 0,0 0 28 16,23 30-28-16,5 5 28 0,-28-35-42 0,0 0 42 0,26 30-42 16,-5 1 42-16,-21-31-44 0,0 0 44 0,17 24-44 15,-4-5 44-15,-13-19-53 0,0 0 53 16,10 17-52-16,-3-5 52 0,-7-12-133 0,0 0 133 0,9 11-133 16,-6-6 133-16,-3-5-162 0,0 0 162 0,9-7-162 15,1-10 162-15,10-7-204 0</inkml:trace>
  <inkml:trace contextRef="#ctx0" brushRef="#br0" timeOffset="-57243.151">10721 16379 695 0,'0'0'0'0,"-5"16"0"0,1 9 0 16,4-25 150-16,0 0-150 0,-8 5 150 0,1-8-150 0,7 3 124 15,0 0-124-15,-6-2 124 0,-2-1-124 16,8 3 69-16,0 0-69 0,-18 15 70 0,-3 14-70 15,21-29 36-15,0 0-36 0,-28 36 37 0,-1 11-37 0,29-47 15 16,0 0-15-16,-32 49 15 0,-2 4-15 0,4-5 36 16,2-3-36-16,11-18 36 0,8-13-36 0,-3 0 11 15,3-4-11-15,0 9 11 0,-5 5-11 0,4-4 12 16,0 1-12-16,6-7 13 0,-1-7-13 16,1-1 0-16,1-2 0 15,1-1 0-15,4-3 0 0,-2 0-40 0,0 0 40 0,0 0-39 0,0 0 39 0,0 0-38 0,0 0 38 16,0 0-37-16,3-3 37 0,1-1-26 0,-4 1 26 15,0 0-26-15,2-1 26 0,1 1-20 16,-3-1 20-16,0 4-19 0,4-3 19 0,-4 3-10 0,0-5 10 16,0 5-9-16,0-5 9 0,0 5-2 0,0-4 2 0,0 4-1 15,0 0 1-15,0 0 0 0,5-2 0 0,0 1 0 16,2-1 0-16,-7 2 0 0,0 0 0 0,12-2 0 16,2-1 0-16,-14 3-20 0,0 0 20 0,21-5-19 15,3-4 19-15,-24 9-25 0,0 0 25 0,27-8-24 16,2-1 24-16,-29 9-34 0,0 0 34 15,30-9-33-15,-4 1 33 0,-26 8-31 0,0 0 31 0,24-5-31 16,-1 1 31-16,-23 4-38 0,0 0 38 0,17-1-38 16,-1-1 38-16,-16 2-67 0,0 0 67 0,12 0-66 15,-1 0 66-15,-11 0-130 0,0 0 130 0,8 0-129 0,-1 0 129 16,-7 0-158-16,0 0 158 0,6-7-157 0,2-3 157 16,8-7-154-16</inkml:trace>
  <inkml:trace contextRef="#ctx0" brushRef="#br0" timeOffset="-56883.864">10501 16374 1099 0,'0'0'0'0,"4"4"0"16,3 1 0-16,-7-5 120 0,0 0-120 15,0 0 120-15,5 3-120 0,-5-3 47 0,0 0-47 0,0 0 48 16,0 0-48-16,0 0-11 0,0 0 11 0,0 0-10 16,-5-2 10-16,5 2-56 0,0 0 56 0,0 0-55 15,0 0 55-15,0 0-15 0,0 0 15 0,0 0-15 16,0 0 15-16,0 0-25 0,0 0 25 0,-2 12-24 15,0 9 24-15,2-21-13 0,0 0 13 0,0 32-12 16,2 11 12-16,-2-43-26 0,0 0 26 0,7 48-26 16,2 5 26-16,-9-53-71 0,0 0 71 0,12 53-70 15,5 2 70-15,-17-55-151 0,0 0 151 0,18 59-150 16,-2 1 150-16,18 58-431 0</inkml:trace>
  <inkml:trace contextRef="#ctx0" brushRef="#br0" timeOffset="-55924.003">10670 17380 359 0,'0'0'0'0,"0"0"80"15,0 0-80-15,-5 1 81 0,2 3-81 0,3-4 98 16,0 0-98-16,-5 2 98 0,3-2-98 16,2 0 87-16,0 0-87 0,0 0 88 0,-2 0-88 0,2 0 59 15,0 0-59-15,0 0 59 0,-7-2-59 0,7 2 42 16,0 0-42-16,-5-2 43 0,-4 0-43 0,9 2 36 16,0 0-36-16,-12-1 36 0,1 1-36 0,11 0 14 15,0 0-14-15,-12 0 15 16,0 0-15-16,12 0 36 0,0 0-36 0,-16 0 37 0,2 0-37 15,14 0 0-15,0 0 0 0,-12 0 0 0,-5 0 0 0,1 0 1 16,2 0-1-16,6 0 1 0,-1 0-1 0,2 0 3 16,2 0-3-16,-1 0 4 0,3 0-4 0,-4 0 29 0,2-2-29 15,1 2 29-15,2-2-29 16,2 2 27-16,0 0-27 0,-3 0 27 0,0 0-27 0,3 0 23 0,0 0-23 16,0 0 24-16,-2 2-24 0,2-2 10 0,0 0-10 15,0 0 10-15,-7 3-10 0,7-3 5 0,0 0-5 16,-4 2 6-16,3 0-6 0,1-2 0 0,0 0 0 0,-6 3 0 15,3 2 0-15,3-5-1 0,0 0 1 0,-4 7 0 16,1 0 0-16,3-7-14 16,0 0 14-16,-2 12-13 0,2 2 13 0,0-14-10 0,0 0 10 15,5 20-9-15,8 8 9 16,-13-28-17-16,0 0 17 0,14 27-16 0,6 2 16 0,-20-29-9 16,0 0 9-16,27 24-8 0,2-1 8 0,-29-23-4 0,0 0 4 0,37 15-3 15,3-5 3-15,-40-10-1 0,0 0 1 0,40 4 0 0,0-9 0 16,-40 5 2-16,0 0-2 0,37-11 2 15,-3-8-2-15,-34 19 43 0,0 0-43 0,25-18 44 16,-6-5-44-16,-19 23 48 0,0 0-48 0,16-24 49 0,-8-3-49 16,-8 27 53-16,0 0-53 0,0-26 53 0,-3 1-53 0,-2 1 50 15,-1 0-50-15,-1 10 50 0,4 5-50 0,-4 1 43 16,0-1-43-16,-2 2 44 0,1 2-44 0,8 5 29 16,0 0-29-16,-16-8 29 0,-3-1-29 0,19 9 1 15,0 0-1-15,-21-9 1 0,-4 1-1 16,25 8-12-16,0 0 12 0,-26-7-12 0,-2 0 12 0,28 7-86 0,0 0 86 15,-22-3-86-15,1-1 86 0,21 4-160 16,0 0 160-16,-21 0-160 0,7 0 160 0,-23 0-941 16</inkml:trace>
  <inkml:trace contextRef="#ctx0" brushRef="#br0" timeOffset="-55088.672">10773 17928 1255 0,'0'0'0'0,"0"0"-6"0,0 0 6 0,0-5-6 0,0-4 6 0,0 9 5 0,0 0-5 15,0-5 5-15,0 2-5 0,0 3 4 16,0 0-4-16,0 0 4 0,-5-2-4 0,5 2-8 0,0 0 8 16,-5 3-7-16,-4 2 7 0,9-5 0 0,0 0 0 0,-9 7 0 15,-1 0 0-15,10-7 7 0,0 0-7 16,-11 7 8-16,-1 0-8 0,12-7 35 0,0 0-35 0,-17 7 35 16,-1 1-35-16,18-8 12 0,0 0-12 15,-15 9 12-15,-3-1-12 0,18-8 12 0,0 0-12 0,-15 9 13 16,1 1-13-16,14-10 34 0,0 0-34 0,-18 9 34 15,3-1-34-15,15-8 9 0,0 0-9 0,-14 7 10 16,1-3-10-16,13-4 20 0,0 0-20 16,-8 5 20-16,-4-2-20 0,12-3 8 0,0 0-8 15,-9 7 9-15,-3 0-9 0,3 3 1 0,-5 1-1 0,7-5 1 16,5-2-1-16,-1 1 0 0,-1-2 0 0,4 3 0 16,-3-3 0-16,3-3 0 0,0 0 0 0,-2 12 0 15,2 3 0-15,0-15-1 0,0 0 1 0,-3 16 0 16,3 1 0-16,0-17-2 0,0 0 2 0,3 20-2 15,6 3 2-15,-9-23-2 0,0 0 2 0,12 24-1 0,5 1 1 0,-17-25-2 16,0 0 2-16,21 24-1 0,5-1 1 16,-26-23-9-16,0 0 9 0,30 19-9 0,1-2 9 0,-31-17-15 15,0 0 15-15,34 8-14 0,-1-4 14 16,-33-4-4-16,0 0 4 16,33-6-3-16,2-6 3 0,-11 1-3 0,-1-5 3 15,-9 1-3-15,-2-1 3 0,0 1 6 0,0-2-6 0,-7 1 7 0,2-1-7 0,-1 2 18 16,-1 1-18-16,-2 2 18 0,-3 2-18 0,0 10 9 0,0 0-9 15,4-16 10-15,-4-3-10 0,0 19 34 16,0 0-34-16,0-18 35 0,0-3-35 0,0 21 9 16,0 0-9-16,-4-17 10 0,-1 3-10 0,5 14 30 15,0 0-30-15,-7-12 30 0,-3 0-30 0,10 12 0 0,0 0 0 0,-9-8 0 16,2 3 0-16,7 5-27 0,0 0 27 0,-9-6-27 16,2 3 27-16,7 3-121 0,0 0 121 0,-10-7-121 15,1 0 121 1,9 7-80-16,0 0 80 0,-12-10-79 0,-2-2 79 0,-10-10-833 0</inkml:trace>
  <inkml:trace contextRef="#ctx0" brushRef="#br0" timeOffset="-54493.266">11850 16381 807 0,'0'0'0'0,"9"-2"0"16,4 1 0-16,-13 1 56 0,0 0-56 0,4-4 56 15,-8 8-56-15,4-4 41 0,0 0-41 0,-5 0 42 16,0 0-42-16,-4 0 3 0,1 0-3 0,4 0 4 16,-3 0-4-16,2 0 41 0,1 0-41 0,3 0 42 15,-3-4-42-15,1 4 67 0,-1-2-67 0,3 2 68 16,-3-1-68-16,4 1 68 0,-3 1-68 0,3-1 69 16,0 0-69-16,0 0 39 0,-2 0-39 0,2 0 40 15,0 0-40-15,0 0 32 0,0 0-32 0,0 0 32 16,0 0-32-16,0 0 0 0,0 0 0 0,5 7 0 15,7 4 0-15,-12-11-1 0,0 0 1 0,18 22-1 0,8 9 1 16,-26-31-17-16,0 0 17 0,28 34-17 16,1 5 17-16,-29-39-62 0,0 0 62 0,26 36-62 15,-3 0 62-15,-23-36-109 0,0 0 109 0,19 28-109 0,-1-6 109 16,-18-22-191-16,0 0 191 0,21-2-191 0,-4-18 191 0,21-3-453 16</inkml:trace>
  <inkml:trace contextRef="#ctx0" brushRef="#br0" timeOffset="-54003.077">12113 16119 987 0,'0'0'0'0,"-4"14"0"0,-1 6 0 0,5-20 142 0,0 0-142 16,-5 21 142-16,1-1-142 0,4-20 108 0,0 0-108 0,-8 29 108 15,-3 6-108-15,11-35 46 0,0 0-46 0,-14 37 46 16,-3 6-46-16,17-43 5 0,0 0-5 0,-17 46 6 15,-8 6-6-15,25-52 4 0,0 0-4 0,-21 41 4 16,0-3-4-16,21-38 2 0,0 0-2 0,-19 29 2 16,4-5-2-16,15-24-3 0,0 0 3 0,-13 19-3 15,5-7 3-15,8-12-78 0,0 0 78 0,-9 8-78 16,-3-3 78-16,12-5-78 0,0 0 78 0,-14-3-78 16,2-6 78-16,12 9-75 0,0 0 75 0,-14-10-74 15,3-2 74-15,6 2-70 0,0-1 70 0,1 5-69 16,4 0 69-16,-3 3-55 0,3 1 55 15,0 2-54-15,0-3 54 0,0 3-10 0,0 0 10 0,0 0-9 0,0 0 9 16,0 0 10-16,0 0-10 0,0 0 10 0,0 0-10 16,0 0 51-16,-4 0-51 0,4 0 52 0,0 0-52 15,0 0 58-15,0 0-58 0,0 0 58 0,0 0-58 16,0 0 46-16,0 0-46 0,0 0 46 0,0 0-46 0,0 0 37 16,0 0-37-16,0 0 38 0,0 0-38 0,0 0 16 15,0 0-16-15,0 0 17 0,0 0-17 16,0 0 12-16,0 0-12 0,0 0 13 0,7 0-13 15,-7 0 4-15,0 0-4 0,9 2 4 0,3-1-4 16,-12-1 3-16,0 0-3 0,18 4 3 0,2-1-3 0,-20-3-14 16,0 0 14-16,21 4-13 0,0-1 13 0,-21-3-87 15,0 0 87-15,21 2-86 0,-2-1 86 0,-19-1-165 16,0 0 165-16,20-5-165 0,-3-7 165 0,21-5-511 0</inkml:trace>
  <inkml:trace contextRef="#ctx0" brushRef="#br0" timeOffset="-53758.616">12087 16263 1121 0,'0'0'0'0,"-7"5"0"15,-4 3 0-15,11-8 111 0,0 0-111 0,-3 4 112 16,5-4-112-16,-2 0 74 0,0 0-74 0,0 0 75 15,0 0-75-15,0 0-19 0,0 0 19 0,0 0-18 16,0 0 18-16,0 0-120 0,0 0 120 0,-2 15-120 0,-5 13 120 16,7-28-187-16,0 0 187 0,-2 44-187 15,-1 14 187-15,-3 45-525 0</inkml:trace>
  <inkml:trace contextRef="#ctx0" brushRef="#br0" timeOffset="-52822.609">11881 17261 1087 0,'0'0'0'0,"0"0"-217"0,0 0 217 0,2-5-216 15,0-1 216-15,-2 6-30 0,0 0 30 0,3-6-30 16,-3 3 30-16,0 3-2 0,0 0 2 0,0 0-1 16,0-3 1-16,0 3-7 0,0 0 7 0,0 0-7 15,0 0 7-15,0 0 16 0,0 0-16 0,0 0 17 16,0 0-17-16,0 0 49 0,0 0-49 0,0 0 49 15,0 0-49-15,0 0 63 0,0 0-63 0,0 0 63 16,-3 3-63-16,3-3 79 0,0 0-79 0,0 0 79 16,-6 3-79-16,1-1 67 0,-2 0-67 0,4 0 68 0,1-1-68 15,-1 1 61-15,-3-2-61 0,6 0 62 0,-3 0-62 16,3 0 47-16,0 0-47 0,0 0 47 0,0 3-47 16,0-3 31-16,-7 2-31 0,7-2 31 15,0 0-31-15,0 0 24 0,0 0-24 0,0 0 25 0,-2 3-25 16,2-3 1-16,0 0-1 0,0 4 1 0,0-1-1 0,0-3 1 15,0 0-1-15,9 11 2 0,3 4-2 0,-12-15 1 16,0 0-1-16,17 22 1 0,4 6-1 16,-21-28 0-16,0 0 0 0,21 29 0 0,2 2 0 0,-23-31 0 15,0 0 0-15,21 27 0 0,-5-1 0 16,-16-26-30-16,0 0 30 0,13 20-30 0,-4-3 30 16,-9-17-58-16,0 0 58 0,9 12-57 15,-4-3 57-15,-5-9-94 0,0 0 94 0,4 5-93 0,-1-3 93 0,-3-2-127 0,0 0 127 0,0-7-126 16,4-7 126-16,-4 14-132 15,0 0 132-15,0-19-131 0,0-6 131 0,0-20-346 0</inkml:trace>
  <inkml:trace contextRef="#ctx0" brushRef="#br0" timeOffset="-52448.211">12057 17291 617 0,'-3'3'0'0,"3"-3"153"0,0 0-153 0,-4 2 153 15,1 1-153-15,3-3 131 0,0 0-131 0,-2 2 132 16,-2-2-132-16,4 0 110 0,0 0-110 0,0 0 110 15,0 0-110-15,0 0 75 0,0 0-75 0,0 0 75 16,0 0-75-16,0 0 74 0,0 0-74 0,-5 2 74 16,-3-1-74-16,8-1 44 0,0 0-44 0,-13 5 44 15,-1 2-44-15,14-7 32 0,0 0-32 0,-19 19 32 0,-3 7-32 16,22-26 8-16,0 0-8 0,-18 22 8 0,3-1-8 16,15-21 11-16,0 0-11 0,-13 17 11 0,3-2-11 15,10-15 24-15,0 0-24 0,-7 12 25 0,2-3-25 0,5-9-13 16,0 0 13-16,-7 7-12 0,5-4 12 15,2-3-39-15,0 0 39 0,-2 3-38 0,0-1 38 0,2-2-37 16,0 0 37-16,0 0-36 0,0 4 36 0,0-4-35 16,0 0 35-16,0 0-34 0,0 0 34 0,0 0-24 15,0 0 24-15,0 0-23 0,4 1 23 0,-4-1-36 16,0 0 36-16,9 2-35 0,5-2 35 0,-14 0-82 16,0 0 82-16,21 0-81 0,-1-2 81 0,-20 2-222 15,0 0 222-15,30-5-221 0,8-3 221 0,-38 8-184 16,0 0 184-16,32-7-184 0,-1-2 184 0,34-6-350 0</inkml:trace>
  <inkml:trace contextRef="#ctx0" brushRef="#br0" timeOffset="-51892.657">12015 17880 651 0,'0'0'0'0,"0"0"61"16,0 0-61-16,0-5 61 0,-3-4-61 0,3 9 35 16,0 0-35-16,-2-5 35 0,0 2-35 0,2 3 29 0,0 0-29 15,0 0 29-15,-5-4-29 0,5 4 20 0,0 0-20 16,-3 0 20-16,1 0-20 0,2 0 25 0,0 0-25 15,-4 0 26-15,4 2-26 0,0-2 8 16,0 0-8-16,0 0 8 0,-5 2-8 0,5-2 5 16,0 0-5-16,0 0 6 0,0 3-6 0,0-3 3 0,0 0-3 0,5 7 3 15,1 2-3-15,-6-9 0 0,0 0 0 16,12 13 0-16,5 6 0 0,-17-19 16 0,0 0-16 0,21 22 17 16,5 6-17-16,-26-28 14 0,0 0-14 15,25 25 15 1,-1 1-15-16,-3 0 1 0,-4 0-1 0,-3-8 2 0,-1-6-2 15,-1 2 0-15,-4-4 0 0,-2-1 0 0,1-4 0 0,-2 0-15 0,0 0 15 0,-1-3-15 16,-1-2 15-16,-3 0-97 0,0 0 97 0,0 0-97 16,4-2 97-16,-4 2-151 0,0 0 151 0,1-8-150 15,3-6 150-15,-1-8-327 0</inkml:trace>
  <inkml:trace contextRef="#ctx0" brushRef="#br0" timeOffset="-51595.456">12223 17794 662 0,'0'7'0'0,"0"10"129"0,0 6-129 0,-4-18 130 0,1-9-130 0,-1 1 129 15,2-4-129-15,2 2 129 0,-3 1-129 0,3 4 90 16,0 0-90-16,0 0 91 0,0 0-91 0,0 0 58 16,0 0-58-16,0 0 59 0,-4 2-59 0,4-2 63 15,0 0-63-15,-5 5 64 0,-3 4-64 0,8-9 51 16,0 0-51-16,-14 20 52 0,-2 8-52 0,16-28 14 15,0 0-14-15,-17 32 15 0,-4 4-15 0,21-36 14 0,0 0-14 16,-21 36 15-16,-2 2-15 0,23-38 9 16,0 0-9-16,-19 31 9 0,5-4-9 0,14-27 1 0,0 0-1 0,-12 21 1 15,3-6-1-15,9-15-52 16,0 0 52-16,-9 12-52 0,6-5 52 16,3-7-113-16,0 0 113 0,3-7-113 0,3-10 113 0,-6 17-221 15,0 0 221-15,12-31-220 16,2-13 220-16,14-32-646 0</inkml:trace>
  <inkml:trace contextRef="#ctx0" brushRef="#br0" timeOffset="-51197.719">12134 17830 415 0,'0'0'0'0,"0"0"114"16,0 0-114-16,0 0 115 0,-4-3-115 0,4 3 91 15,-3-5-91-15,3 5 92 0,0-4-92 0,0 4 73 16,0 0-73-16,0 0 73 0,0 0-73 0,0 0 77 0,-2 0-77 15,2 0 77-15,0 0-77 0,0 0 72 0,0 0-72 16,0 0 72-16,-3 0-72 0,-3 0 66 0,3 2-66 0,-1 0 66 16,3-2-66-16,-3 1 71 0,4 1-71 0,0-2 72 15,-5 2-72-15,5-2 54 0,0 0-54 0,-7 14 55 16,-2 6-55-16,9-20 25 0,0 0-25 16,-8 33 26-16,-1 9-26 0,9-42-6 0,0 0 6 0,-7 38-6 15,5-2 6-15,2-36-161 0,0 0 161 0,9 24-161 16,3-7 161-16,9 24-929 0</inkml:trace>
  <inkml:trace contextRef="#ctx0" brushRef="#br0" timeOffset="-44065.582">15453 10760 247 0,'0'0'0'0,"0"5"0"0,0-3 0 15,0-2 91-15,0 0-91 0,0 0 91 0,0 0-91 0,0 0 72 16,0 0-72-16,-4 0 73 0,1 0-73 0,3 0 65 16,0 0-65-16,-2 0 65 0,-5-2-65 0,7 2 48 15,0 0-48-15,-5 0 48 0,1-3-48 0,4 3 31 16,0 0-31-16,-5-4 31 0,1 1-31 0,3-2 15 16,1-4-15-16,1 2 16 0,3 1-16 0,-4 6 11 15,0 0-11-15,5-9 11 0,4-1-11 0,-9 10 17 16,0 0-17-16,9-7 17 0,1-3-17 0,-10 10 33 0,0 0-33 15,14-4 33-15,-2 3-33 0,-12 1 10 0,0 0-10 16,11 6 10-16,4 6-10 0,-15-12 36 0,0 0-36 16,9 21 37-16,0 1-37 0,-9-22 12 15,0 0-12-15,3 33 12 0,-1 6-12 0,-2-39 41 16,0 0-41-16,0 36 42 0,-2-2-42 0,2-34 37 0,0 0-37 0,-9 33 38 16,1-1-38-16,8-32 23 0,0 0-23 0,-9 26 24 15,0-7-24-15,9-19 41 0,0 0-41 0,-7 17 42 16,2-8-42-16,5-9 14 0,0 0-14 0,-3 8 15 15,-1-3-15-15,4-5 2 0,0 0-2 0,-2 6 3 16,2-6-3-16,0 0 7 0,0 0-7 0,0 0 7 16,2-4-7-16,-2 4 0 0,0 0 0 0,7-3 1 15,2-2-1-15,-9 5 0 0,0 0 0 0,9-7 0 16,-1 2 0-16,-8 5-3 0,0 0 3 0,6-2-3 16,2 0 3-16,-8 2-3 0,0 0 3 0,9 2-3 0,1 0 3 15,-10-2-2-15,0 0 2 0,9 5-2 16,3 2 2-16,-12-7-2 0,0 0 2 0,11 5-1 15,1 3 1-15,-12-8 4 0,0 0-4 0,12 12 4 0,0 2-4 0,-12-14 8 16,0 0-8-16,6 15 9 0,-1 4-9 16,-5-19 25-16,0 0-25 0,0 22 26 0,-2 2-26 15,2-24 30-15,0 0-30 0,-9 26 30 0,-8-2-30 0,17-24 0 16,0 0 0-16,-12 21 1 0,-6-2-1 0,18-19-4 16,0 0 4-16,-17 15-3 0,-4-3 3 0,21-12-50 15,0 0 50-15,-21 5-49 0,0-3 49 0,21-2-140 16,0 0 140-16,-21-7-140 0,-3-14 140 15,24 21-208-15,0 0 208 0,-14-29-208 0,2-8 208 0,-18-30-477 0</inkml:trace>
  <inkml:trace contextRef="#ctx0" brushRef="#br0" timeOffset="-43364.267">15639 10507 852 0,'0'0'0'0,"-11"6"0"16,1 6 0-16,10-12 144 0,0 0-144 0,-7 0 145 15,5-5-145-15,2 5 96 0,0 0-96 0,-3-3 97 16,3-6-97-16,0 9 53 0,0 0-53 0,-4-7 54 16,1-1-54-16,3 8 33 0,0 0-33 0,-9-7 33 15,-1-1-33-15,10 8 42 0,0 0-42 0,-12-12 42 16,-4 1-42-16,16 11 24 0,0 0-24 0,-14-8 25 0,-2-1-25 15,16 9 29-15,0 0-29 0,-14-3 29 16,-1-4-29-16,15 7 3 0,0 0-3 0,-11-2 3 0,-1 2-3 16,12 0 3-16,0 0-3 0,-16 4 4 0,2 1-4 0,14-5-2 15,0 0 2-15,-17 7-2 0,-2 3 2 0,19-10-8 16,0 0 8-16,-19 14-7 16,-2 3 7-16,0 1-17 0,0-2 17 0,10-4-16 15,8-10 16-15,3-2-9 0,0 0 9 0,-17 17-8 0,-6 5 8 0,23-22-9 16,0 0 9-16,-19 19-9 0,0 0 9 0,19-19-8 15,0 0 8-15,-20 24-8 0,3 3 8 0,17-27-1 16,0 0 1-16,-16 29-1 0,2 5 1 16,14-34-3-16,0 0 3 0,-10 38-3 0,1 3 3 0,9-41 0 0,0 0 0 15,-5 40 0-15,5-1 0 0,0-39-2 16,0 0 2-16,3 39-1 0,3 1 1 0,-6-40 0 0,0 0 0 0,7 36 0 16,3-2 0-16,-10-34 4 15,0 0-4-15,16 36 4 0,1 0-4 0,-17-36 22 0,0 0-22 0,21 38 23 16,5-6-23-16,-26-32 22 0,0 0-22 0,25 33 23 15,4-4-23-15,-29-29 4 0,0 0-4 0,32 27 4 16,2-1-4-16,-34-26 8 0,0 0-8 0,41 17 9 16,2-6-9-16,-43-11 1 0,0 0-1 0,51 1 1 15,-1-6-1-15,-50 5 2 0,0 0-2 16,51-14 3-16,-1-8-3 0,-10 0 5 0,-5-4-5 0,-4 2 5 16,-3-7-5-16,-5 4 7 0,-4 1-7 0,0-1 7 15,0-1-7-15,-19 28 15 0,0 0-15 0,20-34 15 16,-1-5-15-16,-19 39 22 0,0 0-22 0,15-36 23 15,-6-4-23-15,-9 40 38 0,0 0-38 0,2-36 39 16,-4 2-39-16,-7 3 31 0,1 6-31 0,-1 6 31 0,6 3-31 16,-6 4 33-16,-3-3-33 0,-1 3 33 0,-1 0-33 0,-6 0-5 15,-5 2 5-15,4 1-5 16,0 1 5-16,21 8-81 0,0 0 81 0,-36-16-80 0,-11-4 80 16,47 20-107-16,0 0 107 0,-42-24-106 0,-5-7 106 15,-42-24-1149-15</inkml:trace>
  <inkml:trace contextRef="#ctx0" brushRef="#br0" timeOffset="-33197.388">11648 17244 673 0,'3'-1'0'0,"-3"1"80"15,0 0-80-15,7-4 81 16,-2 1-81-16,-5 3 85 0,0 0-85 0,4-2 85 0,-1 0-85 0,-3 2 54 16,0 0-54-16,0 0 55 0,0 0-55 0,0 0-123 15,0 0 123-15,0 0-122 0,-3 2 122 0,3-2-102 16,0 0 102-16,0 0-101 0,-4 2 101 0,4-2-79 15,0 0 79-15,0 0-79 0,-3 0 79 0,3 0-42 0,0 0 42 16,0 0-41-16,-2 0 41 0,2 0-13 16,0 0 13-16,0 0-12 0,-3 2 12 0,3-2-2 0,0 0 2 15,0 0-2-15,-5 1 2 0,5-1-2 0,0 0 2 0,0 0-1 16,-4 2 1-16,4-2-1 0,-3 0 1 0,3 0 0 16,0 0 0-16,0 0-1 0,-4 2 1 0,4-2 0 15,0 0 0-15,0 0-1 0,0 0 1 0,0 0 0 16,0 0 0-16,0 0 2 0,-2 0-2 0,2 0 2 15,0 0-2-15,0 0 12 0,0 0-12 0,0 0 13 16,0 0-13-16,0 0 9 0,0 0-9 16,0 0 9-16,0 0-9 0,0 0 4 0,0 0-4 0,0 0 4 15,0 0-4-15,0 0 3 0,0 0-3 0,0 0 3 16,0 0-3-16,0 0 1 0,0 0-1 0,0 0 2 16,0 0-2-16,0 0 1 0,0 0-1 0,0 0 1 0,0 0-1 15,0 0 0-15,0 0 0 0,0 0 1 0,0 0-1 16,0 0 3-16,0 0-3 0,0 0 3 0,0 0-3 15,0 0 1-15,0 0-1 0,0 0 2 0,-3 3-2 16,3-3 0-16,0 4 0 0,0-4 0 0,0 0 0 0,0 0-4 16,0 0 4-16,0 0-3 0,0 0 3 0,0 0 0 15,0 0 0-15,0 0 0 0,0 0 0 0,0 0 5 16,0 0-5-16,0 0 5 0,0 0-5 0,0 0 14 16,0 0-14-16,0 0 15 0,0 0-15 0,0 0 1 15,0 0-1-15,0 0 2 0,0 0-2 0,0 0 1 16,0 0-1-16,0 0 1 0,0 0-1 0,0 0 1 0,0 0-1 15,0 0 1-15,0 0-1 0,0 0-5 0,0 0 5 16,0 0-5-16,0 0 5 0,0 0-26 0,0 0 26 16,0 0-25-16,0 0 25 0,0 0-20 0,0 0 20 0,0 0-20 15,0 0 20-15,0 0-11 16,0 0 11-16,0 0-10 0,0 0 10 0,0 0-11 0,0 0 11 0,0 0-10 16,0 0 10-16,0 0-16 0,0 0 16 15,0 0-15-15,0 0 15 0,0 0-33 0,0 0 33 0,0 0-33 16,0 0 33-16,0 0-130 0</inkml:trace>
  <inkml:trace contextRef="#ctx0" brushRef="#br0" timeOffset="-29675.277">11587 17160 102 0,'0'0'0'0,"0"0"58"16,0 0-58-16,3 0 59 0,6-1-59 0,-9 1 52 15,0 0-52-15,3-2 53 0,-1 0-53 0,-2 2 62 0,0 0-62 16,0 0 62-16,0 0-62 0,0 0 53 0,0 0-53 16,0 0 53-16,-5-1-53 0,5 1 61 0,0 0-61 15,-3-2 61-15,-1 0-61 0,4 2 51 0,0 0-51 0,-2-2 52 16,-1 2-52-16,3 0 44 0,0 0-44 0,-4 0 44 15,3 0-44-15,1 0 29 0,0 0-29 0,-4 0 29 16,4 2-29-16,0-2 16 0,0 0-16 0,0 0 17 16,-5 2-17-16,5-2 5 0,0 0-5 0,0 0 5 15,0 0-5-15,0 0 1 0,0 0-1 0,0 0 1 16,0 0-1-16,0 0 0 0,0 0 0 0,0 0 1 16,0 0-1-16,0 0-1 0,0 0 1 0,0 0 0 15,0 0 0-15,0 0-7 0,0 0 7 0,0 0-7 16,0 0 7-16,0 0-16 0,0 0 16 0,5 0-15 15,0 2 15-15,-5-2-16 0,0 0 16 0,13 1-15 16,4 1 15-16,-17-2-10 0,0 0 10 0,21 2-9 16,3-1 9-16,-24-1-1 0,0 0 1 0,26 0-1 0,4 0 1 15,-30 0-4-15,0 0 4 0,30-1-3 0,4-4 3 16,-34 5-2-16,0 0 2 0,35-6-2 0,5 1 2 0,-40 5 0 16,0 0 0-16,39-5 0 0,-1 0 0 15,-38 5 8-15,0 0-8 0,35-2 9 0,-2 1-9 16,-33 1 17-16,0 0-17 0,26-2 17 0,0 2-17 0,-26 0 9 15,0 0-9-15,19 0 9 0,-1 0-9 0,-18 0 17 16,0 0-17-16,12 0 17 0,2 2-17 0,-14-2 8 16,0 0-8-16,12 1 8 0,-1 1-8 0,-11-2 24 15,0 0-24-15,8 2 25 0,3-1-25 0,-11-1 6 16,0 0-6-16,5 2 7 0,2 0-7 0,-7-2 4 0,0 0-4 16,5 2 5-16,0-2-5 0,-5 0 7 15,0 0-7-15,4 0 7 0,-1 0-7 0,-3 0 13 0,0 0-13 16,0 0 13-16,6 0-13 0,-6 0 23 15,0 0-23-15,0 0 24 0,0 0-24 0,0 0 22 0,0 0-22 16,0 0 22-16,0 0-22 0,0 0 34 0,0 0-34 0,0 0 34 16,0 0-34-16,0 0 19 0,0 0-19 0,0 0 20 15,0 0-20-15,0 0 18 0,0 0-18 0,0 0 19 16,0 0-19-16,0 0 27 0,0 0-27 0,0 0 27 16,0 0-27-16,0 0 2 0,0 0-2 0,0 0 3 15,0 0-3-15,0 0 13 0,0 0-13 0,0 0 13 16,0 0-13-16,0 0 9 0,0 0-9 0,0 0 9 15,0 0-9-15,0 0 23 0,0 0-23 0,0 0 24 16,0 0-24-16,0 0 13 0,0 0-13 0,0 0 13 0,0 0-13 16,0 0 10-16,0 0-10 0,0 0 10 0,0 0-10 15,0 0 17-15,0 0-17 0,0 0 17 0,0 0-17 16,0 0 8-16,0 0-8 0,0 0 8 0,0 0-8 16,0 0 9-16,0 0-9 0,0 0 9 0,3 3-9 0,-3-3 23 15,0 0-23-15,2 3 24 0,5 3-24 16,-7-6 2-16,0 0-2 0,5 10 2 0,4 2-2 0,-1 3-27 15,1 2 27-15,-2-5-27 0,-3-1 27 0,-4-11-32 16,0 0 32-16,8 17-32 0,-2 3 32 16,-6-20-24-16,0 0 24 0,6 28-23 0,3 3 23 0,-9-31-29 15,0 0 29-15,11 39-29 0,1 7 29 0,-12-46-7 16,0 0 7-16,12 48-6 0,0 4 6 0,-12-52-5 16,0 0 5-16,12 49-5 0,-1 3 5 0,-11-52-3 0,0 0 3 15,12 51-3-15,0 0 3 0,-12-51-2 0,0 0 2 16,9 54-1-16,0-1 1 0,-9-53 1 0,0 0-1 0,5 51 1 15,2 0-1-15,-7-51 35 0,0 0-35 16,2 47 35-16,1-3-35 0,-3-44 18 16,0 0-18-16,4 38 18 0,-4-7-18 0,0-31 12 0,0 0-12 0,1 34 13 15,-1-1-13-15,0-33 35 0,0 0-35 0,0 27 36 16,-1-5-36-16,1-22 1 0,0 0-1 0,0 21 2 16,-4-6-2-16,4-15 6 0,0 0-6 0,-2 16 7 15,1-3-7-15,1-13-16 0,0 0 16 0,-2 11-15 16,2-3 15-16,0-8-120 0,0 0 120 0,-4 7-120 15,4-2 120-15,0-5-173 0,0 0 173 0,-5-12-172 16,2-10 172-16,-6-12-641 0</inkml:trace>
  <inkml:trace contextRef="#ctx0" brushRef="#br0" timeOffset="-28709.297">11672 17297 438 0,'4'0'0'0,"-1"0"8"0,6 0-8 0,-4 0 8 15,-1 0-8-15,-4 0 4 0,0 0-4 0,0 0 5 16,-4-1-5-16,-1-3 0 0,1 1 0 0,-1-1 0 15,2 1 0-15,-1 0-3 0,2-1 3 0,2 4-3 16,-3-3 3-16,3 3 1 0,0-4-1 0,0 4 1 16,0 0-1-16,0 0 35 0,-4-1-35 0,4 1 35 15,-5-2-35-15,5 2 47 0,-3-2-47 0,3 2 47 0,0 0-47 16,0 0 70-16,0 0-70 0,0 0 70 16,0 0-70-16,0 0 53 0,-4 0-53 0,4 0 53 15,0 0-53-15,0 0 46 0,0 0-46 0,0 0 46 0,0 0-46 0,0 0 48 16,-3 2-48-16,3-2 49 0,0 0-49 15,0 0 47-15,0 0-47 0,0 0 47 0,-2 5-47 0,2-5 30 16,0 0-30-16,-3 12 30 0,-3 5-30 0,6-17 34 16,0 0-34-16,-3 36 34 0,-1 12-34 0,4-48 13 15,0 0-13-15,-1 55 14 0,2 7-14 0,3-6 20 16,-1-1-20-16,1-7 20 0,1-4-20 0,-5-44 1 16,0 0-1-16,4 62 1 0,4 8-1 0,-8-70 1 0,0 0-1 15,9 81 1-15,3 8-1 0,-3-12 8 0,-4-3-8 16,-1-42 8-16,-3-28-8 0,-1-4 7 0,0 0-7 15,4 29 8-15,-4 7-8 0,0-36 15 0,0 0-15 16,0 31 15-16,0-1-15 0,0-30 23 16,0 0-23-16,0 26 24 0,-4-5-24 0,4-21 3 0,0 0-3 15,0 19 3-15,0-6-3 0,0-13 7 0,0 0-7 0,0 12 8 16,4-3-8-16,-4-9 3 0,0 0-3 0,0 7 4 16,3-2-4-16,-3-5 0 0,0 0 0 0,0 3 0 15,0 1 0-15,0-4 1 0,0 0-1 0,0 3 2 16,0 2-2-16,0-5 0 0,0 0 0 0,0 4 0 15,0-1 0-15,0-3 1 0,0 0-1 0,0 4 1 16,0-3-1-16,0-1 1 0,0 0-1 0,0 4 1 16,0-3-1-16,0-1 0 0,0 0 0 0,0 0 1 15,2 4-1-15,-2-4 13 0,0 0-13 0,0 0 14 0,2 3-14 16,-2-3 3-16,0 0-3 0,0 0 4 0,0 0-4 16,0 0 7-16,0 0-7 0,0 0 8 0,0 0-8 15,0 0 3-15,0 0-3 0,0 0 4 0,0 0-4 0,0 0 0 16,0 0 0-16,0 0 0 0,7 4 0 0,-7-4 1 15,0 0-1-15,10 1 2 0,2 1-2 16,-12-2 1-16,0 0-1 0,23 2 1 16,7 0-1-16,-30-2 1 0,0 0-1 0,34 1 1 0,12 1-1 0,-46-2 3 15,0 0-3-15,50 0 4 0,6 0-4 0,-56 0 2 16,0 0-2-16,51 0 2 0,4 0-2 16,-55 0 5-16,0 0-5 0,51 2 5 0,-4-1-5 0,-47-1-11 15,0 0 11-15,50 0-11 0,-3 0 11 0,-47 0-125 0,0 0 125 16,44-10-125-16,-6-5 125 0,46-11-889 15</inkml:trace>
  <inkml:trace contextRef="#ctx0" brushRef="#br0" timeOffset="-18732.109">3660 5244 124 0,'0'0'0'0,"4"0"0"0,1-5 0 16,-5 5 49-16,0 0-49 0,3-4 50 0,-3 1-50 0,0 3 63 16,0 0-63-16,0-4 64 0,0 3-64 15,0 1 58-15,0 0-58 0,-5-2 58 0,2 2-58 16,3 0 46-16,0 0-46 0,-4 0 47 0,-1 0-47 0,5 0 32 16,0 0-32-16,-7 0 32 15,2 2-32-15,5-2 15 0,0 0-15 0,-9 1 15 0,-3-1-15 0,0 4 19 16,1-4-19-16,2 0 20 0,3 3-20 0,-3-3 23 15,4 4-23-15,-4 1 24 0,2-5-24 0,7 0 7 16,0 0-7-16,-14 7 8 0,-3-2-8 0,17-5 10 16,0 0-10-16,-16 7 10 0,2-2-10 0,14-5 3 0,0 0-3 15,-12 7 4-15,0-2-4 0,12-5 0 16,0 0 0-16,-14 7 1 0,1 1-1 0,13-8 1 0,0 0-1 16,-12 9 2-16,0 1-2 0,12-10 1 0,0 0-1 15,-14 9 2-15,2-2-2 0,12-7 1 0,0 0-1 16,-16 12 1-16,2 0-1 0,14-12 1 0,0 0-1 0,-12 8 1 15,-2 1-1-15,14-9 0 0,0 0 0 16,-9 10 1-16,-1 2-1 0,10-12 0 0,0 0 0 0,-9 12 1 16,4 0-1-16,5-12-1 0,0 0 1 0,-9 15 0 15,4 2 0-15,5-17 1 0,0 0-1 0,-7 23 2 16,2 1-2-16,5-24 11 0,0 0-11 0,-9 19 11 16,6 1-11-16,3-20 9 0,0 0-9 0,-9 21 9 15,2 1-9-15,7-22 16 0,0 0-16 0,-5 24 17 16,0-2-17-16,5-22 3 0,0 0-3 0,-4 24 4 0,-5 2-4 15,4 0 6-15,-2-2-6 0,4-9 7 16,1-3-7-16,2-12 3 0,0 0-3 0,-4 21 3 0,-1 6-3 16,5-27 5-16,0 0-5 0,-3 27 6 0,-6-4-6 31,9-23 13-31,0 0-13 0,-9 32 13 0,1 2-13 0,8-34 8 0,0 0-8 16,-9 33 9-16,2-2-9 0,7-31 3 0,0 0-3 0,-9 36 4 0,1 3-4 0,2-3 3 15,3-2-3-15,-1-13 3 0,-1-12-3 0,5 1 5 16,-3-5-5-16,3 17 5 0,-6 6-5 0,6-28 6 15,0 0-6-15,-3 27 6 0,-1 2-6 0,4-29 14 16,0 0-14-16,-1 34 15 0,-3 6-15 0,4-40 14 16,0 0-14-16,-3 39 15 0,1-3-15 0,2-36 4 15,0 0-4-15,0 40 4 0,-3-1-4 0,3-6 3 16,0-4-3-16,-4-7 3 0,4-7-3 0,0 4 5 16,0-7-5-16,0 7 6 0,0-2-6 0,0-17 6 0,0 0-6 15,4 28 7-15,-4 6-7 0,0-34 3 16,0 0-3-16,3 36 3 0,2 0-3 0,-5-36 6 0,0 0-6 0,4 38 6 15,1 1-6-15,-5-1 3 0,0-1-3 0,0-9 3 16,3-13-3-16,-3 9 5 0,2 0-5 0,2 0 5 16,-4 3-5-16,0-27 7 0,0 0-7 0,0 35 7 15,0 4-7-15,0-39 14 0,0 0-14 0,0 40 15 16,0 2-15-16,0-42 8 0,0 0-8 0,3 45 8 16,2-2-8-16,-1-7 9 0,5-2-9 0,-4-1 9 15,2-9-9-15,-2 6 8 0,-2-1-8 0,1-1 8 16,-4-4-8-16,0-24 15 0,0 0-15 0,5 38 15 15,-1 6-15-15,-4-44 14 0,0 0-14 0,1 46 15 0,3 2-15 16,1-5 15-16,2-5-15 0,-7-12 16 0,4-8-16 16,-4-18 9-16,0 0-9 0,1 30 10 0,6 7-10 0,-7-37 9 15,0 0-9-15,9 40 10 0,0-4-10 16,-9-36 15-16,0 0-15 0,5 39 15 0,4 4-15 16,-9-43 8-16,0 0-8 0,8 39 8 0,1 4-8 15,-9-43 3-15,0 0-3 0,12 41 4 0,4 0-4 0,-16-41-2 16,0 0 2-16,14 40-1 0,3-3 1 15,-17-37-21-15,0 0 21 0,19 35-21 0,-1-5 21 0,-18-30-15 16,0 0 15-16,17 31-15 0,8-2 15 0,-25-29-28 16,0 0 28-16,22 28-28 0,3-2 28 0,-25-26-6 0,0 0 6 15,22 22-6-15,-1-3 6 0,-21-19-10 16,0 0 10-16,16 18-10 0,-2-6 10 0,-14-12-4 0,0 0 4 16,16 12-3-16,-3 0 3 0,-13-12-3 0,0 0 3 15,13 7-2-15,-1 2 2 0,-12-9 0 0,0 0 0 0,10 7 0 16,3-2 0-16,-13-5 0 0,0 0 0 0,8 3 0 15,4-3 0-15,-12 0 0 16,0 0 0-16,13 0 0 0,-5-3 0 0,-8 3 1 0,0 0-1 0,13-4 2 16,-5 1-2-16,-8 3 1 0,0 0-1 0,9-5 2 15,0-2-2-15,-9 7 4 0,0 0-4 0,8-9 4 16,5 1-4-16,-13 8 6 0,0 0-6 0,8-14 7 16,4 2-7-16,-12 12 3 0,0 0-3 0,18-14 3 15,3 1-3-15,-21 13 2 0,0 0-2 0,21-14 2 16,1 0-2-16,-22 14 1 0,0 0-1 0,25-13 2 15,-3-3-2-15,-22 16 1 0,0 0-1 0,21-15 1 16,0-6-1-16,-21 21 7 0,0 0-7 0,18-25 8 16,-3-1-8-16,-15 26 32 0,0 0-32 0,12-29 33 15,-1-4-33-15,-11 33 1 0,0 0-1 0,12-32 2 0,-3-6-2 16,-9 38 6-16,0 0-6 0,7-36 7 0,2 0-7 16,-9 36 15-16,0 0-15 0,8-34 15 0,1 1-15 15,-4 9 3-15,2 2-3 0,2 1 4 0,-4 4-4 16,-1 2 6-16,1-1-6 0,-5 3 7 0,3-1-7 0,-3 2 13 15,0-3-13-15,0 3 14 0,4 1-14 0,-4 11 8 16,0 0-8-16,0-17 9 0,-4-7-9 16,4 24 15-16,0 0-15 0,0-27 16 0,-3-4-16 0,3 31 3 15,0 0-3-15,-2-34 4 0,-1-6-4 0,3 40 3 0,0 0-3 16,0-37 3-16,-4-1-3 0,4 5 1 16,-3 3-1-16,1 2 2 0,-2 8-2 0,1 1 1 15,-2-2-1-15,1-1 1 0,2 5-1 0,2 17 3 0,0 0-3 16,-3-28 4-16,-4-2-4 0,7 30 5 15,0 0-5-15,-5-36 6 0,0-7-6 0,1 3 0 0,4-2 0 16,-3 2 1-16,3 1-1 0,0-1 7 0,3 8-7 0,-3-4 8 16,0 2-8-1,0 34 0-15,0 0 0 0,0-43 1 0,0-9-1 0,0 52 0 0,0 0 0 0,4-51 1 16,1 0-1-16,-2 4 0 0,-3 6 0 0,2 3 1 16,1 2-1-16,-3 2 0 0,-3 2 0 0,1 4 0 15,2 4 0-15,0 24 2 0,0 0-2 0,-3-36 2 16,-2-3-2-16,5 39 1 0,0 0-1 0,-9-43 2 15,2-8-2-15,7 51 1 0,0 0-1 0,-12-55 2 16,-2-9-2-16,14 64 3 0,0 0-3 0,-18-82 4 0,-3-12-4 16,21 94 0-16,0 0 0 0,-17-91 1 15,0 2-1-15,17 89 1 0,0 0-1 0,-16-79 2 0,2 7-2 16,14 72 1-16,0 0-1 0,-16-66 2 0,-1 6-2 0,17 60 4 16,0 0-4-16,-21-55 4 15,0 0-4-15,21 55 12 0,0 0-12 0,-17-43 13 0,4 4-13 0,13 39 15 16,0 0-15-16,-17-47 15 0,3 0-15 15,14 47 0-15,0 0 0 0,-16-48 0 16,2-7 0-16,14 55-4 0,0 0 4 0,-12-43-3 0,4 3 3 0,8 40-4 16,0 0 4-16,-7-30-3 0,1 9 3 0,6 21-21 15,0 0 21-15,-3-15-21 0,1 3 21 0,2 12-94 16,0 0 94-16,-3-7-93 0,3 5 93 0,0 2-150 0,0 0 150 16,-13 12-149-16,-1 12 149 0,-10 9-710 15</inkml:trace>
  <inkml:trace contextRef="#ctx0" brushRef="#br0" timeOffset="-16499.56">10801 12992 147 0,'0'0'0'0,"-3"-1"0"15,-1-4 0-15,4 5 27 0,0 0-27 0,0 0 27 16,-2-4-27-16,2 4 40 0,0 0-40 0,0 0 40 16,0 0-40-16,0 0 16 0,0 0-16 0,0 0 17 15,2 4-17-15,-2-4 30 0,0 0-30 0,0 0 30 16,7 3-30-16,-7-3 29 0,0 0-29 0,0 0 29 0,2 0-29 16,-2 0 32-16,0 0-32 0,0 0 32 0,0 0-32 15,0 0 31-15,0 0-31 0,0 0 31 16,0 0-31-16,0 0 32 0,0 0-32 0,0 0 33 0,0 0-33 0,0 0 13 15,0 0-13-15,0 0 14 0,0 0-14 16,0 0 21-16,0 0-21 0,0 0 21 16,3 0-21-16,-3 0-40 0,0 0 40 0,0 0-40 0,6-7 40 0,-6 7-104 15,0 0 104-15,1-8-103 0,-1-4 103 0,2-9-218 16</inkml:trace>
  <inkml:trace contextRef="#ctx0" brushRef="#br0" timeOffset="-16123.292">10742 12864 438 0,'0'0'0'0,"0"0"0"0,0-5 0 0,0 0 72 0,0 3-72 0,0 2 72 15,0-4-72-15,0 4 55 0,0 0-55 0,0 0 55 16,0 0-55-16,0 0 24 15,0 0-24-15,0 0 25 0,0 0-25 0,0 0 1 0,0 0-1 0,0 0 1 16,0 0-1-16,0 0 1 0,2 2-1 0,-2-2 1 16,3 2-1-16,-3-2 7 0,5 2-7 0,-1-1 7 15,-1 3-7-15,1 1 22 0,1 3-22 0,0-1 22 16,2 0-22-16,-3 5 38 0,4-3-38 16,-2 1 38-16,-3 0-38 0,-3-10 37 0,0 0-37 0,9 17 37 15,0 4-37-15,-9-21 33 0,0 0-33 0,12 19 34 16,-2-2-34-16,-10-17 33 0,0 0-33 0,16 12 34 15,1-5-34-15,-17-7 32 0,0 0-32 0,21-2 32 0,2-8-32 16,-23 10 32-16,0 0-32 0,24-19 32 0,6-14-32 0,-30 33 13 16,0 0-13-16,26-37 14 0,2-10-14 0,-28 47-28 15,0 0 28-15,29-48-28 16,1-5 28-16,-30 53-188 0,0 0 188 0,31-42-187 0,3 2 187 0,26-42-502 16</inkml:trace>
  <inkml:trace contextRef="#ctx0" brushRef="#br0" timeOffset="-15012.119">12491 17400 113 0,'0'0'0'0,"0"0"31"16,0 0-31-16,0 0 31 0,0 0-31 0,0 0 42 15,0 0-42-15,0 0 43 0,0 0-43 0,0 0 46 16,0 0-46-16,0 0 46 0,0 0-46 0,0 0 42 15,0 0-42-15,0 0 42 0,0 0-42 0,0 0 41 16,0 0-41-16,0 0 42 0,0 0-42 0,0 0 10 16,0 0-10-16,0 0 10 0,0 0-10 0,0 0 37 0,0 0-37 15,0 0 38-15,0 24-38 0,0-24 10 16,0 0-10-16,3 16 11 0,-3 3-11 0,0-19 30 0,0 0-30 0,4 20 30 16,1 1-30-16,-5-21 11 0,0 0-11 0,9 20 11 15,-4-1-11-15,-5-19 11 0,0 0-11 0,7 15 11 16,2-1-11-16,-9-14 10 15,0 0-10-15,5 12 10 0,0 0-10 0,-5-12 8 0,0 0-8 0,7 10 8 16,-2 1-8-16,-5-11 1 0,0 0-1 0,7 10 1 16,2-1-1-16,-9-9 7 0,0 0-7 0,9 8 8 15,-6-1-8-15,-3-7 13 0,0 0-13 0,6 7 14 16,-3-2-14-16,-3-5 24 0,0 0-24 0,0 5 25 16,2-1-25-16,-2-4 7 0,0 0-7 0,3 3 7 15,4-1-7-15,-7-2 26 0,0 0-26 0,11-2 26 16,1-1-26-16,-12 3 30 0,0 0-30 0,17-7 30 15,8-4-30-15,-25 11 12 0,0 0-12 0,26-13 13 0,7-4-13 16,-33 17 12-16,0 0-12 0,35-23 13 0,7-4-13 16,-42 27-24-16,0 0 24 0,38-34-23 0,5-6 23 0,-43 40-106 15,0 0 106-15,28-46-106 0,-9-7 106 16,30-47-503-16</inkml:trace>
  <inkml:trace contextRef="#ctx0" brushRef="#br0" timeOffset="-8697.139">11972 17352 1009 0,'0'-3'0'0,"0"3"-141"0,0 0 141 15,0-7-141-15,2-2 141 0,-2 9-92 0,0 0 92 0,3-5-91 16,2 4 91-16,4-6-326 0</inkml:trace>
  <inkml:trace contextRef="#ctx0" brushRef="#br0" timeOffset="-8165.021">12975 17779 91 0,'4'-7'0'15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1F8D-50BE-4F8B-89BE-D88F40CAB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5D78A-0C35-41BE-BC89-DABB819AC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F9B5F-2C38-4617-863C-82B2D6CF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3AC-8F95-4BA7-B4B6-645AEDA65F8F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B0AB5-9693-4E86-A483-659D78BD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D9015-A2A1-4B1E-B9F5-3190C4F8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1C20-902E-4ADB-B734-2E3194DD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241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0FED-50E9-4D55-993E-53ECEF5F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8FA79-D9AD-4939-98DA-40B526FA8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B4FAC-11D4-4EA4-A695-19DC67B2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3AC-8F95-4BA7-B4B6-645AEDA65F8F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9F25E-52E2-4D96-B49C-68F8A08E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F3AF6-99C6-4E3B-A4AA-2C37AE13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1C20-902E-4ADB-B734-2E3194DD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961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FE2EE-18B5-4A8A-82F1-5915824B1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D2DCD-168B-48EB-B7D2-721902677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4D2FF-3C92-4B7A-8694-FEB45A40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3AC-8F95-4BA7-B4B6-645AEDA65F8F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16EF3-2E3F-4ED5-9FD0-1D62D488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215BA-0AD0-4200-878E-9AC367FE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1C20-902E-4ADB-B734-2E3194DD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457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E3FE-8F40-4557-9217-9F778E76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83DE-78AF-4FD5-B269-187E4B8D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6538-DE8B-40F2-9769-092F5E88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3AC-8F95-4BA7-B4B6-645AEDA65F8F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EE8A7-F67D-4B7C-9A13-FF0506B4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22D2B-78FF-4A8F-A2BE-D5CF0299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1C20-902E-4ADB-B734-2E3194DD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214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5B41-EC6C-400E-BD18-830724BD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96A45-4414-44BF-9812-69E7AA18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16FF6-DE6D-475C-AAC5-677A0074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3AC-8F95-4BA7-B4B6-645AEDA65F8F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34293-9725-4F4E-A9A7-92E4118A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1A427-788E-43F2-926A-DB64457B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1C20-902E-4ADB-B734-2E3194DD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600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A6DC-B183-414C-B292-F850B533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97D42-4484-4C89-9552-D0B5E12AF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35E8D-5BCD-4145-9B53-37426E96A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32C05-973B-436C-9284-92677113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3AC-8F95-4BA7-B4B6-645AEDA65F8F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7BB12-156A-460A-97C1-EF57768C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55487-CBAA-483D-B675-793AFEF7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1C20-902E-4ADB-B734-2E3194DD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6141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388F-BB41-4747-A4CE-3300154E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DA9AA-B958-4114-AC95-4BAD76C02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63C3A-DBEF-4BB9-BF30-F48128E96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E06A0-DF25-43BF-B385-9E116ED77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20EDF-5451-43F9-81C9-3B35D8BEA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D6CE2-E443-4003-BF9D-AE60287F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3AC-8F95-4BA7-B4B6-645AEDA65F8F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A8169-AD13-4BF8-8FB3-8A61AA3F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EB0FA-45BE-4864-91B3-BA9A7A7C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1C20-902E-4ADB-B734-2E3194DD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351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1840-8DEC-4970-849E-FADC7F53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9530B-5D5D-4A66-830F-37A64EEE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3AC-8F95-4BA7-B4B6-645AEDA65F8F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B0BFE-EDC1-456C-89B3-206D4333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B4E3A-26D3-4938-8685-883BE619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1C20-902E-4ADB-B734-2E3194DD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452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D4D67-2221-4AD5-8600-F86D0BE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3AC-8F95-4BA7-B4B6-645AEDA65F8F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D58A9-9A3C-4A7F-A8BD-4E4C4495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6EFF3-D38B-42D1-8339-E54115C7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1C20-902E-4ADB-B734-2E3194DD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8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0869-4494-496B-986B-546711F3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DB6E-6EA7-4F39-9AEF-61365D60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334E7-11D6-4EC1-901D-2639BE2CD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03AA0-7062-48A4-B39F-2AAC8825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3AC-8F95-4BA7-B4B6-645AEDA65F8F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7FBB7-2681-4FDC-959F-BA0C5216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F697E-DE47-44D6-A3AB-9FC3F341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1C20-902E-4ADB-B734-2E3194DD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717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9D91-CE03-4CB8-B85F-A42422D5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D9906-5DF7-4B2E-8EE6-C8F3BAEF1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7608A-D969-4F62-881E-12C58DAA3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B55E1-A279-4C9A-921F-A167777B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063AC-8F95-4BA7-B4B6-645AEDA65F8F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06EF3-977C-4834-9040-F704918E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94D25-052D-4862-94D4-256691EA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1C20-902E-4ADB-B734-2E3194DD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282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4F457-5645-43F5-AE88-1053A908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43AE1-6057-4DD1-BC4C-C7F6B71E4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D730A-0CAD-4386-A53A-D1B5B5D62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063AC-8F95-4BA7-B4B6-645AEDA65F8F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25751-693A-4999-9E73-5188A06F8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B9D40-E6AA-465A-B1B2-B352A46A2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61C20-902E-4ADB-B734-2E3194DD3E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520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6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A015-C0EF-451A-9365-7FC6F7857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Least Squares Problems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F9773-AE0F-49FD-B3F2-D9B5DD368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9579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D65E-550F-4EED-B848-F1A7D285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Givens Rotation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92A34-01E1-4F82-91C4-AC47B2C4C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 p=(</a:t>
                </a:r>
                <a:r>
                  <a:rPr lang="en-US" dirty="0" err="1"/>
                  <a:t>x,y</a:t>
                </a:r>
                <a:r>
                  <a:rPr lang="en-US" dirty="0"/>
                  <a:t>) be a vector in R2. Then there is a rotation matrix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D" dirty="0"/>
                  <a:t> is the angle between p and x-axis;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ID" dirty="0"/>
                  <a:t> where r is the length of p.</a:t>
                </a:r>
              </a:p>
              <a:p>
                <a:r>
                  <a:rPr lang="en-US" dirty="0"/>
                  <a:t>Since J is orthogonal, and can be generalized to any vector of length n. This idea can then be used in QR factorization.</a:t>
                </a:r>
              </a:p>
              <a:p>
                <a:r>
                  <a:rPr lang="en-US" dirty="0"/>
                  <a:t>Given A an </a:t>
                </a:r>
                <a:r>
                  <a:rPr lang="en-US" dirty="0" err="1"/>
                  <a:t>mxn</a:t>
                </a:r>
                <a:r>
                  <a:rPr lang="en-US" dirty="0"/>
                  <a:t> matrix, then J can be used to eliminate elements below the main diagonal of A. Note: JA is simply two rows update. </a:t>
                </a: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92A34-01E1-4F82-91C4-AC47B2C4C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39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6D49-B4E4-4212-B2D7-27FE9D1F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Givens rotation processes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0FCCA3-02B7-47D5-BD38-798CC2C58C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Zeroing should be applied to all non-zero elements below the main diagonal. Zeroing process should be done column-wise starting from the first column. </a:t>
                </a:r>
              </a:p>
              <a:p>
                <a:r>
                  <a:rPr lang="en-US" dirty="0"/>
                  <a:t>For easier indexing, zeroing at column k, starts from row k+1 to row m.</a:t>
                </a:r>
              </a:p>
              <a:p>
                <a:r>
                  <a:rPr lang="en-US" dirty="0"/>
                  <a:t>The zeroing of A(</a:t>
                </a:r>
                <a:r>
                  <a:rPr lang="en-US" dirty="0" err="1"/>
                  <a:t>i,k</a:t>
                </a:r>
                <a:r>
                  <a:rPr lang="en-US" dirty="0"/>
                  <a:t>) is done by updating row-k and row-</a:t>
                </a:r>
                <a:r>
                  <a:rPr lang="en-US" dirty="0" err="1"/>
                  <a:t>i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,: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,: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,:)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,: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,: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,:)</m:t>
                            </m:r>
                          </m:e>
                        </m:mr>
                      </m:m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Fast Givens: divide the rotation matrix by either c or s will reduce two scalar-vector operations. </a:t>
                </a: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0FCCA3-02B7-47D5-BD38-798CC2C58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86" b="-30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FA70138-6594-4076-BE06-195122278A39}"/>
                  </a:ext>
                </a:extLst>
              </p14:cNvPr>
              <p14:cNvContentPartPr/>
              <p14:nvPr/>
            </p14:nvContentPartPr>
            <p14:xfrm>
              <a:off x="5855280" y="6155246"/>
              <a:ext cx="305280" cy="64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FA70138-6594-4076-BE06-195122278A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6640" y="6146246"/>
                <a:ext cx="322920" cy="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718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BFAB-B550-4196-921B-1056D02B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Givens Rotation Algorithm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C6756-3AAE-4DA1-8FA3-58AA4C040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Inputs: A, b</a:t>
            </a:r>
          </a:p>
          <a:p>
            <a:r>
              <a:rPr lang="en-US" dirty="0"/>
              <a:t>Outputs: R, </a:t>
            </a:r>
            <a:r>
              <a:rPr lang="en-US" dirty="0" err="1"/>
              <a:t>bt</a:t>
            </a:r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m,n</a:t>
            </a:r>
            <a:r>
              <a:rPr lang="en-US" dirty="0"/>
              <a:t>]=size(A); A=[A b]; </a:t>
            </a:r>
          </a:p>
          <a:p>
            <a:r>
              <a:rPr lang="en-US" dirty="0"/>
              <a:t>for k=1:n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=k+1:m</a:t>
            </a:r>
          </a:p>
          <a:p>
            <a:pPr lvl="2"/>
            <a:r>
              <a:rPr lang="en-US" dirty="0"/>
              <a:t>r=sqrt(A(</a:t>
            </a:r>
            <a:r>
              <a:rPr lang="en-US" dirty="0" err="1"/>
              <a:t>k,k</a:t>
            </a:r>
            <a:r>
              <a:rPr lang="en-US" dirty="0"/>
              <a:t>)^2+A(</a:t>
            </a:r>
            <a:r>
              <a:rPr lang="en-US" dirty="0" err="1"/>
              <a:t>k,i</a:t>
            </a:r>
            <a:r>
              <a:rPr lang="en-US" dirty="0"/>
              <a:t>)^2); c=A(</a:t>
            </a:r>
            <a:r>
              <a:rPr lang="en-US" dirty="0" err="1"/>
              <a:t>k,k</a:t>
            </a:r>
            <a:r>
              <a:rPr lang="en-US" dirty="0"/>
              <a:t>)/r; s=A(</a:t>
            </a:r>
            <a:r>
              <a:rPr lang="en-US" dirty="0" err="1"/>
              <a:t>k,i</a:t>
            </a:r>
            <a:r>
              <a:rPr lang="en-US" dirty="0"/>
              <a:t>)/r;</a:t>
            </a:r>
          </a:p>
          <a:p>
            <a:pPr lvl="2"/>
            <a:r>
              <a:rPr lang="en-US" dirty="0" err="1"/>
              <a:t>tmp</a:t>
            </a:r>
            <a:r>
              <a:rPr lang="en-US" dirty="0"/>
              <a:t>=c*A(k,k:n+1)+s*A(i,k:n+1);</a:t>
            </a:r>
          </a:p>
          <a:p>
            <a:pPr lvl="2"/>
            <a:r>
              <a:rPr lang="en-US" dirty="0"/>
              <a:t>A(i,k:n+1)=-s*A(k,k:n+1)+c*A(i,k:n+1);</a:t>
            </a:r>
          </a:p>
          <a:p>
            <a:pPr lvl="2"/>
            <a:r>
              <a:rPr lang="en-US" dirty="0"/>
              <a:t>A(k,k:n+1)=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R=C(:,1:n); </a:t>
            </a:r>
            <a:r>
              <a:rPr lang="en-US" dirty="0" err="1"/>
              <a:t>bt</a:t>
            </a:r>
            <a:r>
              <a:rPr lang="en-US" dirty="0"/>
              <a:t>=C(:,n+1)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1B47F9-1394-49C3-B128-3FCBE0AFAEE6}"/>
                  </a:ext>
                </a:extLst>
              </p14:cNvPr>
              <p14:cNvContentPartPr/>
              <p14:nvPr/>
            </p14:nvContentPartPr>
            <p14:xfrm>
              <a:off x="1438200" y="5533200"/>
              <a:ext cx="38520" cy="3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1B47F9-1394-49C3-B128-3FCBE0AFAE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840" y="5523840"/>
                <a:ext cx="57240" cy="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28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1320-5EF7-437D-8502-5A447FED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Algorithm where Q is stored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8F9EB6-327A-4C69-B85B-D1C1AF606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Need to accumulate Q from step to step, in nested way, based on v</a:t>
                </a:r>
              </a:p>
              <a:p>
                <a:r>
                  <a:rPr lang="en-US" dirty="0"/>
                  <a:t>Recall that the length of v is decreased from m to m-n+1;</a:t>
                </a:r>
              </a:p>
              <a:p>
                <a:r>
                  <a:rPr lang="en-US" dirty="0"/>
                  <a:t>The final Q is of </a:t>
                </a:r>
                <a:r>
                  <a:rPr lang="en-US" dirty="0" err="1"/>
                  <a:t>mxm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Let H(k) be the Householder matrix at step k; k=1:n, then H(k) has the size of (m-k+1)x(m-k+1); </a:t>
                </a:r>
              </a:p>
              <a:p>
                <a:r>
                  <a:rPr lang="en-US" dirty="0"/>
                  <a:t>Accumulate Q as follows: Q=eye(m);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𝑒𝑦𝑒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8F9EB6-327A-4C69-B85B-D1C1AF606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66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3C81-6D11-4FF6-9A52-5F951574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Factorization with Householder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3FF3-BD57-4C89-94E7-3F1428356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/>
              <a:t>function [Q,R]=</a:t>
            </a:r>
            <a:r>
              <a:rPr lang="en-ID" dirty="0" err="1"/>
              <a:t>MyQRHouse</a:t>
            </a:r>
            <a:r>
              <a:rPr lang="en-ID" dirty="0"/>
              <a:t>(A)</a:t>
            </a:r>
          </a:p>
          <a:p>
            <a:r>
              <a:rPr lang="en-ID" dirty="0"/>
              <a:t>[</a:t>
            </a:r>
            <a:r>
              <a:rPr lang="en-ID" dirty="0" err="1"/>
              <a:t>m,n</a:t>
            </a:r>
            <a:r>
              <a:rPr lang="en-ID" dirty="0"/>
              <a:t>]=size(A);</a:t>
            </a:r>
          </a:p>
          <a:p>
            <a:r>
              <a:rPr lang="en-ID" dirty="0"/>
              <a:t>Q=eye(m);</a:t>
            </a:r>
          </a:p>
          <a:p>
            <a:r>
              <a:rPr lang="en-ID" dirty="0"/>
              <a:t>for j=1:n    </a:t>
            </a:r>
          </a:p>
          <a:p>
            <a:pPr lvl="1"/>
            <a:r>
              <a:rPr lang="en-ID" dirty="0"/>
              <a:t>v=A(</a:t>
            </a:r>
            <a:r>
              <a:rPr lang="en-ID" dirty="0" err="1"/>
              <a:t>j:m,j</a:t>
            </a:r>
            <a:r>
              <a:rPr lang="en-ID" dirty="0"/>
              <a:t>)+sign(A(</a:t>
            </a:r>
            <a:r>
              <a:rPr lang="en-ID" dirty="0" err="1"/>
              <a:t>j,j</a:t>
            </a:r>
            <a:r>
              <a:rPr lang="en-ID" dirty="0"/>
              <a:t>))*norm(A(</a:t>
            </a:r>
            <a:r>
              <a:rPr lang="en-ID" dirty="0" err="1"/>
              <a:t>j:m,j</a:t>
            </a:r>
            <a:r>
              <a:rPr lang="en-ID" dirty="0"/>
              <a:t>))*[1;zeros(m-j,1)];     </a:t>
            </a:r>
          </a:p>
          <a:p>
            <a:pPr lvl="1"/>
            <a:r>
              <a:rPr lang="en-ID" dirty="0"/>
              <a:t>a=2/(v'*v);   H=eye(m-j+1)-a*v*v';    </a:t>
            </a:r>
          </a:p>
          <a:p>
            <a:pPr lvl="1"/>
            <a:r>
              <a:rPr lang="en-ID" dirty="0"/>
              <a:t>Q=[eye(j-1) zeros(j-1,m-j+1); zeros(m-j+1,j-1) H]*Q;    </a:t>
            </a:r>
          </a:p>
          <a:p>
            <a:pPr lvl="1"/>
            <a:r>
              <a:rPr lang="en-ID" dirty="0"/>
              <a:t>for </a:t>
            </a:r>
            <a:r>
              <a:rPr lang="en-ID" dirty="0" err="1"/>
              <a:t>i</a:t>
            </a:r>
            <a:r>
              <a:rPr lang="en-ID" dirty="0"/>
              <a:t>=</a:t>
            </a:r>
            <a:r>
              <a:rPr lang="en-ID" dirty="0" err="1"/>
              <a:t>j:n</a:t>
            </a:r>
            <a:r>
              <a:rPr lang="en-ID" dirty="0"/>
              <a:t>                </a:t>
            </a:r>
          </a:p>
          <a:p>
            <a:pPr lvl="2"/>
            <a:r>
              <a:rPr lang="en-ID" dirty="0"/>
              <a:t>A(</a:t>
            </a:r>
            <a:r>
              <a:rPr lang="en-ID" dirty="0" err="1"/>
              <a:t>j:m,i</a:t>
            </a:r>
            <a:r>
              <a:rPr lang="en-ID" dirty="0"/>
              <a:t>)=A(</a:t>
            </a:r>
            <a:r>
              <a:rPr lang="en-ID" dirty="0" err="1"/>
              <a:t>j:m,i</a:t>
            </a:r>
            <a:r>
              <a:rPr lang="en-ID" dirty="0"/>
              <a:t>)-a*v'*A(</a:t>
            </a:r>
            <a:r>
              <a:rPr lang="en-ID" dirty="0" err="1"/>
              <a:t>j:m,i</a:t>
            </a:r>
            <a:r>
              <a:rPr lang="en-ID" dirty="0"/>
              <a:t>)*v;     </a:t>
            </a:r>
          </a:p>
          <a:p>
            <a:pPr lvl="1"/>
            <a:r>
              <a:rPr lang="en-ID" dirty="0"/>
              <a:t>end</a:t>
            </a:r>
          </a:p>
          <a:p>
            <a:r>
              <a:rPr lang="en-ID" dirty="0"/>
              <a:t>end</a:t>
            </a:r>
          </a:p>
          <a:p>
            <a:r>
              <a:rPr lang="en-ID" dirty="0"/>
              <a:t>R=A;</a:t>
            </a:r>
          </a:p>
        </p:txBody>
      </p:sp>
    </p:spTree>
    <p:extLst>
      <p:ext uri="{BB962C8B-B14F-4D97-AF65-F5344CB8AC3E}">
        <p14:creationId xmlns:p14="http://schemas.microsoft.com/office/powerpoint/2010/main" val="291899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4162-0FE9-41BD-816F-9C3C4862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Rank(A)&lt;n – rank deficient case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D6E6A-CF19-458D-A090-27D373518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 k=rank(A); Need to re-arrange columns so that all linearly independent columns are placed in the first k columns</a:t>
                </a:r>
              </a:p>
              <a:p>
                <a:r>
                  <a:rPr lang="en-US" dirty="0"/>
                  <a:t>During the QR processes, place column with the largest 2-norms as the pivot column</a:t>
                </a:r>
              </a:p>
              <a:p>
                <a:r>
                  <a:rPr lang="en-US" dirty="0"/>
                  <a:t>After the QR processes, the matrix R takes the following form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nonsingular upper triangular matrix of </a:t>
                </a:r>
                <a:r>
                  <a:rPr lang="en-US" dirty="0" err="1"/>
                  <a:t>rxr</a:t>
                </a:r>
                <a:r>
                  <a:rPr lang="en-US" dirty="0"/>
                  <a:t> where r=rank(A); </a:t>
                </a:r>
              </a:p>
              <a:p>
                <a:r>
                  <a:rPr lang="en-US" dirty="0"/>
                  <a:t>The least squares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US" dirty="0"/>
                  <a:t> is found by solving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is the first r-elements of </a:t>
                </a:r>
                <a:r>
                  <a:rPr lang="en-US" dirty="0" err="1"/>
                  <a:t>bt.</a:t>
                </a:r>
                <a:r>
                  <a:rPr lang="en-US" dirty="0"/>
                  <a:t> 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US" dirty="0"/>
                  <a:t> constitutes only r linearly independent variable. The rest of the variables are set to zero.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D6E6A-CF19-458D-A090-27D373518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043" b="-182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910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B3D3-09B2-49CB-B8C2-061ED49A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r>
              <a:rPr lang="en-US" dirty="0"/>
              <a:t>QR with Column Pivoting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3FD61-A10B-4273-8A75-747DDA6D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229"/>
            <a:ext cx="10515600" cy="5617028"/>
          </a:xfrm>
        </p:spPr>
        <p:txBody>
          <a:bodyPr>
            <a:normAutofit fontScale="62500" lnSpcReduction="20000"/>
          </a:bodyPr>
          <a:lstStyle/>
          <a:p>
            <a:r>
              <a:rPr lang="en-ID" dirty="0"/>
              <a:t>function [</a:t>
            </a:r>
            <a:r>
              <a:rPr lang="en-ID" dirty="0" err="1"/>
              <a:t>R,bt,p,r</a:t>
            </a:r>
            <a:r>
              <a:rPr lang="en-ID" dirty="0"/>
              <a:t>]=</a:t>
            </a:r>
            <a:r>
              <a:rPr lang="en-ID" dirty="0" err="1"/>
              <a:t>QRwithPivot</a:t>
            </a:r>
            <a:r>
              <a:rPr lang="en-ID" dirty="0"/>
              <a:t>(</a:t>
            </a:r>
            <a:r>
              <a:rPr lang="en-ID" dirty="0" err="1"/>
              <a:t>A,b</a:t>
            </a:r>
            <a:r>
              <a:rPr lang="en-ID" dirty="0"/>
              <a:t>)</a:t>
            </a:r>
          </a:p>
          <a:p>
            <a:r>
              <a:rPr lang="en-ID" dirty="0"/>
              <a:t>[</a:t>
            </a:r>
            <a:r>
              <a:rPr lang="en-ID" dirty="0" err="1"/>
              <a:t>m,n</a:t>
            </a:r>
            <a:r>
              <a:rPr lang="en-ID" dirty="0"/>
              <a:t>]=size(A);</a:t>
            </a:r>
          </a:p>
          <a:p>
            <a:r>
              <a:rPr lang="en-ID" dirty="0"/>
              <a:t>C=[A b];p=1:n; </a:t>
            </a:r>
          </a:p>
          <a:p>
            <a:r>
              <a:rPr lang="en-ID" dirty="0"/>
              <a:t>for j=1:n    </a:t>
            </a:r>
          </a:p>
          <a:p>
            <a:pPr lvl="1"/>
            <a:r>
              <a:rPr lang="en-ID" dirty="0" err="1"/>
              <a:t>i</a:t>
            </a:r>
            <a:r>
              <a:rPr lang="en-ID" dirty="0"/>
              <a:t>=1; </a:t>
            </a:r>
            <a:r>
              <a:rPr lang="en-ID" dirty="0" err="1"/>
              <a:t>normcol</a:t>
            </a:r>
            <a:r>
              <a:rPr lang="en-ID" dirty="0"/>
              <a:t>=0;    </a:t>
            </a:r>
          </a:p>
          <a:p>
            <a:pPr lvl="1"/>
            <a:r>
              <a:rPr lang="en-ID" dirty="0"/>
              <a:t>for k=</a:t>
            </a:r>
            <a:r>
              <a:rPr lang="en-ID" dirty="0" err="1"/>
              <a:t>j:n</a:t>
            </a:r>
            <a:r>
              <a:rPr lang="en-ID" dirty="0"/>
              <a:t>        </a:t>
            </a:r>
          </a:p>
          <a:p>
            <a:pPr lvl="2"/>
            <a:r>
              <a:rPr lang="en-ID" dirty="0" err="1"/>
              <a:t>normcol</a:t>
            </a:r>
            <a:r>
              <a:rPr lang="en-ID" dirty="0"/>
              <a:t>(</a:t>
            </a:r>
            <a:r>
              <a:rPr lang="en-ID" dirty="0" err="1"/>
              <a:t>i</a:t>
            </a:r>
            <a:r>
              <a:rPr lang="en-ID" dirty="0"/>
              <a:t>)=norm(C(</a:t>
            </a:r>
            <a:r>
              <a:rPr lang="en-ID" dirty="0" err="1"/>
              <a:t>j:m,k</a:t>
            </a:r>
            <a:r>
              <a:rPr lang="en-ID" dirty="0"/>
              <a:t>)); </a:t>
            </a:r>
            <a:r>
              <a:rPr lang="en-ID" dirty="0" err="1"/>
              <a:t>i</a:t>
            </a:r>
            <a:r>
              <a:rPr lang="en-ID" dirty="0"/>
              <a:t>=i+1;    </a:t>
            </a:r>
          </a:p>
          <a:p>
            <a:pPr lvl="1"/>
            <a:r>
              <a:rPr lang="en-ID" dirty="0"/>
              <a:t>end    </a:t>
            </a:r>
          </a:p>
          <a:p>
            <a:pPr lvl="1"/>
            <a:r>
              <a:rPr lang="en-ID" dirty="0"/>
              <a:t>[</a:t>
            </a:r>
            <a:r>
              <a:rPr lang="en-ID" dirty="0" err="1"/>
              <a:t>x,k</a:t>
            </a:r>
            <a:r>
              <a:rPr lang="en-ID" dirty="0"/>
              <a:t>]=max(</a:t>
            </a:r>
            <a:r>
              <a:rPr lang="en-ID" dirty="0" err="1"/>
              <a:t>normcol</a:t>
            </a:r>
            <a:r>
              <a:rPr lang="en-ID" dirty="0"/>
              <a:t>);   </a:t>
            </a:r>
          </a:p>
          <a:p>
            <a:pPr lvl="1"/>
            <a:r>
              <a:rPr lang="en-US" dirty="0"/>
              <a:t>if x &lt; 10^-8, </a:t>
            </a:r>
          </a:p>
          <a:p>
            <a:pPr lvl="2"/>
            <a:r>
              <a:rPr lang="en-US" dirty="0"/>
              <a:t>r=j-1;</a:t>
            </a:r>
          </a:p>
          <a:p>
            <a:pPr lvl="2"/>
            <a:r>
              <a:rPr lang="en-US" dirty="0"/>
              <a:t>break;</a:t>
            </a:r>
          </a:p>
          <a:p>
            <a:pPr lvl="1"/>
            <a:r>
              <a:rPr lang="en-US" dirty="0"/>
              <a:t> end</a:t>
            </a:r>
            <a:endParaRPr lang="en-ID" dirty="0"/>
          </a:p>
          <a:p>
            <a:pPr lvl="1"/>
            <a:r>
              <a:rPr lang="en-ID" dirty="0"/>
              <a:t>k=k+j-1;    </a:t>
            </a:r>
          </a:p>
          <a:p>
            <a:pPr lvl="1"/>
            <a:r>
              <a:rPr lang="en-ID" dirty="0"/>
              <a:t>C(:,[j k])=C(:,[k j]);    </a:t>
            </a:r>
          </a:p>
          <a:p>
            <a:pPr lvl="1"/>
            <a:r>
              <a:rPr lang="en-ID" dirty="0"/>
              <a:t>p([j k])=p([k j]);    </a:t>
            </a:r>
          </a:p>
          <a:p>
            <a:pPr lvl="1"/>
            <a:r>
              <a:rPr lang="en-ID" dirty="0"/>
              <a:t>v=C(</a:t>
            </a:r>
            <a:r>
              <a:rPr lang="en-ID" dirty="0" err="1"/>
              <a:t>j:m,j</a:t>
            </a:r>
            <a:r>
              <a:rPr lang="en-ID" dirty="0"/>
              <a:t>)+sign(C(</a:t>
            </a:r>
            <a:r>
              <a:rPr lang="en-ID" dirty="0" err="1"/>
              <a:t>j,j</a:t>
            </a:r>
            <a:r>
              <a:rPr lang="en-ID" dirty="0"/>
              <a:t>))*norm(C(</a:t>
            </a:r>
            <a:r>
              <a:rPr lang="en-ID" dirty="0" err="1"/>
              <a:t>j:m,j</a:t>
            </a:r>
            <a:r>
              <a:rPr lang="en-ID" dirty="0"/>
              <a:t>))*[1;zeros(m-j,1)];    </a:t>
            </a:r>
          </a:p>
          <a:p>
            <a:pPr lvl="1"/>
            <a:r>
              <a:rPr lang="en-ID" dirty="0"/>
              <a:t>a=2/(v'*v);    </a:t>
            </a:r>
          </a:p>
          <a:p>
            <a:pPr lvl="1"/>
            <a:r>
              <a:rPr lang="en-ID" dirty="0"/>
              <a:t>for </a:t>
            </a:r>
            <a:r>
              <a:rPr lang="en-ID" dirty="0" err="1"/>
              <a:t>i</a:t>
            </a:r>
            <a:r>
              <a:rPr lang="en-ID" dirty="0"/>
              <a:t>=j:n+1        </a:t>
            </a:r>
          </a:p>
          <a:p>
            <a:pPr lvl="2"/>
            <a:r>
              <a:rPr lang="en-ID" dirty="0"/>
              <a:t>C(</a:t>
            </a:r>
            <a:r>
              <a:rPr lang="en-ID" dirty="0" err="1"/>
              <a:t>j:m,i</a:t>
            </a:r>
            <a:r>
              <a:rPr lang="en-ID" dirty="0"/>
              <a:t>)=C(</a:t>
            </a:r>
            <a:r>
              <a:rPr lang="en-ID" dirty="0" err="1"/>
              <a:t>j:m,i</a:t>
            </a:r>
            <a:r>
              <a:rPr lang="en-ID" dirty="0"/>
              <a:t>)-a*v'*C(</a:t>
            </a:r>
            <a:r>
              <a:rPr lang="en-ID" dirty="0" err="1"/>
              <a:t>j:m,i</a:t>
            </a:r>
            <a:r>
              <a:rPr lang="en-ID" dirty="0"/>
              <a:t>)*v;    </a:t>
            </a:r>
          </a:p>
          <a:p>
            <a:pPr lvl="1"/>
            <a:r>
              <a:rPr lang="en-ID" dirty="0"/>
              <a:t>end    </a:t>
            </a:r>
          </a:p>
          <a:p>
            <a:r>
              <a:rPr lang="en-ID" dirty="0"/>
              <a:t>end</a:t>
            </a:r>
          </a:p>
          <a:p>
            <a:r>
              <a:rPr lang="en-ID" dirty="0"/>
              <a:t>R=C(1:m,1:n);</a:t>
            </a:r>
            <a:r>
              <a:rPr lang="en-ID" dirty="0" err="1"/>
              <a:t>bt</a:t>
            </a:r>
            <a:r>
              <a:rPr lang="en-ID" dirty="0"/>
              <a:t>=C(:,n+1);</a:t>
            </a:r>
          </a:p>
        </p:txBody>
      </p:sp>
    </p:spTree>
    <p:extLst>
      <p:ext uri="{BB962C8B-B14F-4D97-AF65-F5344CB8AC3E}">
        <p14:creationId xmlns:p14="http://schemas.microsoft.com/office/powerpoint/2010/main" val="252236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AF39-5EDB-4CF6-B409-1742A8F3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D095-5DDD-4124-80F2-A5F6A405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Characterization of Least Squares Problems</a:t>
            </a:r>
          </a:p>
          <a:p>
            <a:r>
              <a:rPr lang="en-US" dirty="0"/>
              <a:t>Existence of solution and normal equations</a:t>
            </a:r>
          </a:p>
          <a:p>
            <a:r>
              <a:rPr lang="en-US" dirty="0"/>
              <a:t>Orthogonal transformation</a:t>
            </a:r>
          </a:p>
          <a:p>
            <a:pPr lvl="1"/>
            <a:r>
              <a:rPr lang="en-US" dirty="0"/>
              <a:t>Householder reflection</a:t>
            </a:r>
          </a:p>
          <a:p>
            <a:pPr lvl="1"/>
            <a:r>
              <a:rPr lang="en-US" dirty="0"/>
              <a:t>Givens rotations</a:t>
            </a:r>
          </a:p>
          <a:p>
            <a:r>
              <a:rPr lang="en-US" dirty="0"/>
              <a:t>Rank Deficient problems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8290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A47F-2A6A-4B97-93CB-6E575851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4BF8-13AC-4050-A9A8-0070B19C1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fitting to a model</a:t>
            </a:r>
          </a:p>
          <a:p>
            <a:pPr lvl="1"/>
            <a:r>
              <a:rPr lang="en-US" dirty="0"/>
              <a:t>more data is better</a:t>
            </a:r>
          </a:p>
          <a:p>
            <a:pPr lvl="1"/>
            <a:r>
              <a:rPr lang="en-US" dirty="0"/>
              <a:t>data is much more than the number of parameters in the model</a:t>
            </a:r>
          </a:p>
          <a:p>
            <a:r>
              <a:rPr lang="en-US" dirty="0"/>
              <a:t>We have an over-determined system of linear equations</a:t>
            </a:r>
          </a:p>
          <a:p>
            <a:pPr lvl="1"/>
            <a:r>
              <a:rPr lang="en-US" dirty="0"/>
              <a:t>in general, no solutions satisfies the problem exactly</a:t>
            </a:r>
          </a:p>
          <a:p>
            <a:endParaRPr lang="en-US" dirty="0"/>
          </a:p>
          <a:p>
            <a:r>
              <a:rPr lang="en-US" dirty="0"/>
              <a:t>Find the best-fit solution, the one with smallest deviation in Euclidean norm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2698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71A8-B79A-4246-B770-3B31BDE5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 Problems &amp; existence of solution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19B012-A5CC-4A59-BD9F-48EDEC6AEB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an over-determined system of linear equation Ax=b, find x which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D" dirty="0"/>
              </a:p>
              <a:p>
                <a:r>
                  <a:rPr lang="en-US" dirty="0"/>
                  <a:t>T</a:t>
                </a:r>
                <a:r>
                  <a:rPr lang="en-ID" dirty="0"/>
                  <a:t>he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ID" dirty="0"/>
                  <a:t> has the following characteristic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𝐿𝑆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ID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𝐿𝑆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 is minimum </a:t>
                </a:r>
              </a:p>
              <a:p>
                <a:r>
                  <a:rPr lang="en-US" dirty="0"/>
                  <a:t>Existence of solution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D" dirty="0"/>
                  <a:t>; then for the residual r must be orthogonal to the column space of A; </a:t>
                </a:r>
              </a:p>
              <a:p>
                <a:pPr lvl="1"/>
                <a:r>
                  <a:rPr lang="en-US" dirty="0" err="1"/>
                  <a:t>i</a:t>
                </a:r>
                <a:r>
                  <a:rPr lang="en-ID" dirty="0"/>
                  <a:t>n other word,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/>
                  <a:t>,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/>
                  <a:t>,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D" dirty="0"/>
                  <a:t> – this is called the normal equation. </a:t>
                </a:r>
              </a:p>
              <a:p>
                <a:pPr lvl="1"/>
                <a:r>
                  <a:rPr lang="en-US" dirty="0"/>
                  <a:t>Thus, the solution must satisfies the normal equation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19B012-A5CC-4A59-BD9F-48EDEC6AE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E48A85-27A0-469E-87E3-011451372822}"/>
                  </a:ext>
                </a:extLst>
              </p14:cNvPr>
              <p14:cNvContentPartPr/>
              <p14:nvPr/>
            </p14:nvContentPartPr>
            <p14:xfrm>
              <a:off x="4397760" y="3425760"/>
              <a:ext cx="1253160" cy="12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E48A85-27A0-469E-87E3-0114513728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8400" y="3416400"/>
                <a:ext cx="12718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738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E80C-32D9-4CBB-B63F-C22CD9CA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normal equation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966879-469E-4821-82AF-B438A6403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large m or n,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dirty="0"/>
                  <a:t> is ill conditioned </a:t>
                </a:r>
              </a:p>
              <a:p>
                <a:r>
                  <a:rPr lang="en-US" dirty="0" err="1"/>
                  <a:t>i</a:t>
                </a:r>
                <a:r>
                  <a:rPr lang="en-ID" dirty="0"/>
                  <a:t>f rank(A)&lt;n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dirty="0"/>
                  <a:t> is singular</a:t>
                </a:r>
              </a:p>
              <a:p>
                <a:r>
                  <a:rPr lang="en-US" dirty="0"/>
                  <a:t>Since LSP is minimization of the 2-norm of the residual Ax-b, then we need a transformation which preserves 2-norm. I.e. orthogonal transformation</a:t>
                </a:r>
              </a:p>
              <a:p>
                <a:pPr lvl="1"/>
                <a:r>
                  <a:rPr lang="en-US" dirty="0"/>
                  <a:t>If Q is an orthogonal matrix and x is a nonzero vector,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966879-469E-4821-82AF-B438A6403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FE11EE-1F35-4651-9057-3A6B4F16615D}"/>
                  </a:ext>
                </a:extLst>
              </p14:cNvPr>
              <p14:cNvContentPartPr/>
              <p14:nvPr/>
            </p14:nvContentPartPr>
            <p14:xfrm>
              <a:off x="8958240" y="4262040"/>
              <a:ext cx="2299680" cy="34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FE11EE-1F35-4651-9057-3A6B4F1661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48880" y="4252680"/>
                <a:ext cx="2318400" cy="3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100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F0C9-D1E1-4DE2-9E5A-48452924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Transformation (QR) – full rank: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2CC572-95A8-427B-A8C8-379C372918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 A be of order </a:t>
                </a:r>
                <a:r>
                  <a:rPr lang="en-US" dirty="0" err="1"/>
                  <a:t>mxn</a:t>
                </a:r>
                <a:r>
                  <a:rPr lang="en-US" dirty="0"/>
                  <a:t> and rank(A)=n.</a:t>
                </a:r>
              </a:p>
              <a:p>
                <a:r>
                  <a:rPr lang="en-US" dirty="0"/>
                  <a:t>There exists an orthogonal matrix Q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D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D" dirty="0"/>
                  <a:t> (R is an upper triangular non-square matrix)</a:t>
                </a:r>
              </a:p>
              <a:p>
                <a:r>
                  <a:rPr lang="en-US" dirty="0"/>
                  <a:t>F</a:t>
                </a:r>
                <a:r>
                  <a:rPr lang="en-ID" dirty="0" err="1"/>
                  <a:t>urthermore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D" dirty="0"/>
              </a:p>
              <a:p>
                <a:r>
                  <a:rPr lang="en-US" dirty="0"/>
                  <a:t>L</a:t>
                </a:r>
                <a:r>
                  <a:rPr lang="en-ID" dirty="0"/>
                  <a:t>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eqArr>
                      </m:e>
                    </m:d>
                  </m:oMath>
                </a14:m>
                <a:r>
                  <a:rPr lang="en-ID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ID" dirty="0"/>
                  <a:t>, so 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; Thus the least-square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ID" dirty="0"/>
                  <a:t> is the solution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;</a:t>
                </a:r>
              </a:p>
              <a:p>
                <a:pPr lvl="1"/>
                <a:r>
                  <a:rPr lang="en-US" dirty="0"/>
                  <a:t>n</a:t>
                </a:r>
                <a:r>
                  <a:rPr lang="en-ID" dirty="0" err="1"/>
                  <a:t>ote</a:t>
                </a:r>
                <a:r>
                  <a:rPr lang="en-ID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 is an upper triangular matrix of order </a:t>
                </a:r>
                <a:r>
                  <a:rPr lang="en-ID" dirty="0" err="1"/>
                  <a:t>nxn</a:t>
                </a:r>
                <a:r>
                  <a:rPr lang="en-ID" dirty="0"/>
                  <a:t>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 is the residual error.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2CC572-95A8-427B-A8C8-379C372918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9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4016CB-3D4C-4FD5-89FF-59C290546EE4}"/>
                  </a:ext>
                </a:extLst>
              </p14:cNvPr>
              <p14:cNvContentPartPr/>
              <p14:nvPr/>
            </p14:nvContentPartPr>
            <p14:xfrm>
              <a:off x="156240" y="3668760"/>
              <a:ext cx="638640" cy="25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4016CB-3D4C-4FD5-89FF-59C290546E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880" y="3659400"/>
                <a:ext cx="6573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91B3C3-2A55-4911-B3BE-EA5FB733EA00}"/>
                  </a:ext>
                </a:extLst>
              </p14:cNvPr>
              <p14:cNvContentPartPr/>
              <p14:nvPr/>
            </p14:nvContentPartPr>
            <p14:xfrm>
              <a:off x="831600" y="3927960"/>
              <a:ext cx="3600" cy="13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91B3C3-2A55-4911-B3BE-EA5FB733EA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240" y="3918600"/>
                <a:ext cx="22320" cy="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381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4B01-FD69-4670-AA28-5158EA05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Householder Reflection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64246-F448-479C-BA0A-77FD86360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a non-zero vector v, define the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matrix H is orthogonal and symmetric. </a:t>
                </a:r>
              </a:p>
              <a:p>
                <a:r>
                  <a:rPr lang="en-US" dirty="0"/>
                  <a:t>Given a non-zero vector x,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can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; where e is a unitary vector, so that</a:t>
                </a:r>
              </a:p>
              <a:p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D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note: H has zeroing effect which can be used to transform A into an upper triangular matrix R</a:t>
                </a:r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64246-F448-479C-BA0A-77FD86360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35F7DB-471A-497D-828F-65C68E6D32E4}"/>
                  </a:ext>
                </a:extLst>
              </p14:cNvPr>
              <p14:cNvContentPartPr/>
              <p14:nvPr/>
            </p14:nvContentPartPr>
            <p14:xfrm>
              <a:off x="8393640" y="1521686"/>
              <a:ext cx="6480" cy="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35F7DB-471A-497D-828F-65C68E6D32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6000" y="1504046"/>
                <a:ext cx="421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9078D0-7A52-4C73-9D01-0BA7C0A94D62}"/>
                  </a:ext>
                </a:extLst>
              </p14:cNvPr>
              <p14:cNvContentPartPr/>
              <p14:nvPr/>
            </p14:nvContentPartPr>
            <p14:xfrm>
              <a:off x="3211560" y="3123000"/>
              <a:ext cx="4812840" cy="1826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9078D0-7A52-4C73-9D01-0BA7C0A94D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2200" y="3113640"/>
                <a:ext cx="4831560" cy="18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297BC0A-8A38-4D98-9281-989D1CDA8889}"/>
                  </a:ext>
                </a:extLst>
              </p14:cNvPr>
              <p14:cNvContentPartPr/>
              <p14:nvPr/>
            </p14:nvContentPartPr>
            <p14:xfrm>
              <a:off x="5792640" y="1698086"/>
              <a:ext cx="4687560" cy="1884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297BC0A-8A38-4D98-9281-989D1CDA88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75000" y="1680446"/>
                <a:ext cx="4723200" cy="19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05AB299-938E-4554-B0AD-11979B49478E}"/>
                  </a:ext>
                </a:extLst>
              </p14:cNvPr>
              <p14:cNvContentPartPr/>
              <p14:nvPr/>
            </p14:nvContentPartPr>
            <p14:xfrm>
              <a:off x="7698960" y="4389840"/>
              <a:ext cx="2261160" cy="1082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05AB299-938E-4554-B0AD-11979B4947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89600" y="4380480"/>
                <a:ext cx="2279880" cy="110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79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0B49-93BA-4CE2-A329-0737C50A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Householder transformation processes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8FF6-2183-49B0-87B6-17AAC9E0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A16CE7-2F95-4FB2-9E88-5FABBB96B04D}"/>
                  </a:ext>
                </a:extLst>
              </p14:cNvPr>
              <p14:cNvContentPartPr/>
              <p14:nvPr/>
            </p14:nvContentPartPr>
            <p14:xfrm>
              <a:off x="419040" y="1779840"/>
              <a:ext cx="5316120" cy="489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A16CE7-2F95-4FB2-9E88-5FABBB96B0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80" y="1770480"/>
                <a:ext cx="5334840" cy="491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76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B661-C490-4C97-BA52-CD80AEF2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Householder Algorithm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EFA-9667-4641-A07C-924DF701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Inputs: A and b; define A=[A b]</a:t>
            </a:r>
          </a:p>
          <a:p>
            <a:r>
              <a:rPr lang="en-US" dirty="0"/>
              <a:t>Outputs: R and </a:t>
            </a:r>
            <a:r>
              <a:rPr lang="en-US" dirty="0" err="1"/>
              <a:t>bt</a:t>
            </a:r>
            <a:endParaRPr lang="en-US" dirty="0"/>
          </a:p>
          <a:p>
            <a:r>
              <a:rPr lang="en-US" dirty="0"/>
              <a:t>for k=1:n</a:t>
            </a:r>
          </a:p>
          <a:p>
            <a:pPr lvl="1"/>
            <a:r>
              <a:rPr lang="en-US" dirty="0"/>
              <a:t>v=A(</a:t>
            </a:r>
            <a:r>
              <a:rPr lang="en-US" dirty="0" err="1"/>
              <a:t>k:m,k</a:t>
            </a:r>
            <a:r>
              <a:rPr lang="en-US" dirty="0"/>
              <a:t>)+sign(A(</a:t>
            </a:r>
            <a:r>
              <a:rPr lang="en-US" dirty="0" err="1"/>
              <a:t>k,k</a:t>
            </a:r>
            <a:r>
              <a:rPr lang="en-US" dirty="0"/>
              <a:t>))*norm(A(</a:t>
            </a:r>
            <a:r>
              <a:rPr lang="en-US" dirty="0" err="1"/>
              <a:t>k:m,k</a:t>
            </a:r>
            <a:r>
              <a:rPr lang="en-US" dirty="0"/>
              <a:t>))*[1;zeros(m-k,1)];</a:t>
            </a:r>
          </a:p>
          <a:p>
            <a:pPr lvl="1"/>
            <a:r>
              <a:rPr lang="en-US" dirty="0"/>
              <a:t>alfa=2/(v’*v);</a:t>
            </a:r>
          </a:p>
          <a:p>
            <a:pPr lvl="1"/>
            <a:r>
              <a:rPr lang="en-US" dirty="0"/>
              <a:t>for j=k:n+1</a:t>
            </a:r>
          </a:p>
          <a:p>
            <a:pPr lvl="2"/>
            <a:r>
              <a:rPr lang="en-US" dirty="0"/>
              <a:t>alfa=alfa*v’*A(</a:t>
            </a:r>
            <a:r>
              <a:rPr lang="en-US" dirty="0" err="1"/>
              <a:t>k:m,j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A(</a:t>
            </a:r>
            <a:r>
              <a:rPr lang="en-US" dirty="0" err="1"/>
              <a:t>k:m,j</a:t>
            </a:r>
            <a:r>
              <a:rPr lang="en-US" dirty="0"/>
              <a:t>)=A(</a:t>
            </a:r>
            <a:r>
              <a:rPr lang="en-US" dirty="0" err="1"/>
              <a:t>k:m,k</a:t>
            </a:r>
            <a:r>
              <a:rPr lang="en-US" dirty="0"/>
              <a:t>)-alfa*v;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R=A(1:n,1:n); </a:t>
            </a:r>
            <a:r>
              <a:rPr lang="en-US" dirty="0" err="1"/>
              <a:t>bt</a:t>
            </a:r>
            <a:r>
              <a:rPr lang="en-US" dirty="0"/>
              <a:t>=A(1:m,n+1);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645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1583</Words>
  <Application>Microsoft Office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Least Squares Problems</vt:lpstr>
      <vt:lpstr>Topics</vt:lpstr>
      <vt:lpstr>Motivation</vt:lpstr>
      <vt:lpstr>Least Square Problems &amp; existence of solution</vt:lpstr>
      <vt:lpstr>The problem with normal equation</vt:lpstr>
      <vt:lpstr>Orthogonal Transformation (QR) – full rank: </vt:lpstr>
      <vt:lpstr>Householder Reflection</vt:lpstr>
      <vt:lpstr>Illustration of Householder transformation processes</vt:lpstr>
      <vt:lpstr>Householder Algorithm</vt:lpstr>
      <vt:lpstr>Givens Rotation</vt:lpstr>
      <vt:lpstr>Illustration of Givens rotation processes</vt:lpstr>
      <vt:lpstr>Givens Rotation Algorithm</vt:lpstr>
      <vt:lpstr>QR Algorithm where Q is stored</vt:lpstr>
      <vt:lpstr>QR Factorization with Householder</vt:lpstr>
      <vt:lpstr>Rank(A)&lt;n – rank deficient case</vt:lpstr>
      <vt:lpstr>QR with Column Pivoting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Least Squares Problems</dc:title>
  <dc:creator>Prof. T. Basaruddin</dc:creator>
  <cp:lastModifiedBy>Prof. T. Basaruddin</cp:lastModifiedBy>
  <cp:revision>37</cp:revision>
  <dcterms:created xsi:type="dcterms:W3CDTF">2022-09-19T11:45:43Z</dcterms:created>
  <dcterms:modified xsi:type="dcterms:W3CDTF">2022-09-28T06:37:11Z</dcterms:modified>
</cp:coreProperties>
</file>