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15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03T01:15:28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2850 8944 135 0,'0'0'0'0,"12"7"0"16,6-2 0-16,-18-5 40 0,0 0-40 0,7 5 40 0,-2 1-40 15,-5-6 50-15,0 0-50 0,0 0 50 0,-9 1-50 16,9-1 49-16,0 0-49 0,-3 2 49 16,-3-2-49-16,6 0 37 0,0 0-37 0,0 0 38 0,-3 0-38 0,3 0 51 15,0 0-51-15,0 0 52 0,7-2-52 0,-7 2 36 16,0 0-36-16,9 0 37 0,-1-1-37 0,-8 1 34 16,0 0-34-16,9 0 35 0,5 1-35 0,-14-1 33 15,0 0-33-15,16 4 33 0,1-1-33 0,-17-3 7 16,0 0-7-16,21 7 8 0,-4 2-8 0,-17-9 12 15,0 0-12-15,25 5 12 0,-2 1-12 0,-23-6 24 16,0 0-24-16,24 6 25 0,-1-1-25 0,-23-5 12 16,0 0-12-16,24 5 12 0,0 0-12 0,-24-5 27 0,0 0-27 15,23 7 27-15,3 1-27 0,-26-8 2 0,0 0-2 16,28 12 3-16,-2 4-3 0,-26-16 7 0,0 0-7 16,33 15 7-16,2 4-7 15,-35-19 8-15,0 0-8 0,33 16 8 0,5-1-8 0,-38-15 7 0,0 0-7 0,39 12 8 16,-1-3-8-16,-38-9 23 0,0 0-23 0,35 5 24 15,2-2-24-15,-37-3 30 0,0 0-30 0,34 0 30 16,1-3-30-16,-35 3 6 0,0 0-6 0,39-4 7 16,2 3-7-16,-41 1 28 0,0 0-28 0,47-4 28 15,-1 2-28-15,-46 2 6 0,0 0-6 0,48 0 6 16,6 0-6-16,-54 0 9 0,0 0-9 0,48 0 10 16,2 0-10-16,-50 0 24 0,0 0-24 0,47-1 25 0,4-4-25 15,-51 5 6-15,0 0-6 0,52-9 6 16,5-5-6-16,-57 14 16 0,0 0-16 0,56-10 17 0,0 0-17 15,-56 10 1-15,0 0-1 0,54-9 1 16,-4-1-1-16,-50 10 0 0,0 0 0 0,47-4 0 0,0 3 0 16,-47 1 0-16,0 0 0 0,42 3 1 0,-3 2-1 0,-39-5 2 15,0 0-2-15,47 12 3 0,0 4-3 0,-47-16-65 16,0 0 65-16,68 27-64 0,17 6 64 0,-85-33-104 16,0 0 104-16,84 12-104 0,4-11 104 0,83 13-655 15</inkml:trace>
  <inkml:trace contextRef="#ctx0" brushRef="#br0" timeOffset="125352.338">18658 15692 102 0,'0'0'0'0,"4"0"0"15,1 2 0-15,-5-2 36 0,0 0-36 0,3 2 36 0,1 1-36 0,-4-3 30 16,0 0-30-16,3 5 30 15,2 2-30-15,-5-7 34 0,0 0-34 0,7 9 34 0,4 1-34 0,-11-10 44 16,0 0-44-16,9 10 44 0,-1 2-44 0,-8-12 40 16,0 0-40-16,9 12 40 0,1-2-40 0,-10-10 46 15,0 0-46-15,14 12 46 0,0 2-46 0,-14-14 52 16,0 0-52-16,18 16 53 0,3-1-53 0,-21-15 38 16,0 0-38-16,19 17 38 0,-2 0-38 0,-1-1 27 15,0-4-27-15,-4-2 27 0,-2-3-27 0,-1 0 16 16,0 0-16-16,-2-2 17 0,0 0-17 0,1 2 28 0,1-6-28 15,-4 3 28-15,0-2-28 0,4 3 19 0,5 0-19 16,2 3 20-16,8 3-20 0,-24-11 17 16,0 0-17-16,32 10 17 0,6 2-17 15,-38-12 10-15,0 0-10 0,42 12 10 0,5 2-10 0,-4-2 17 16,-1-2-17-16,-12-2 17 0,-4-1-17 0,-26-7 8 0,0 0-8 16,31 9 8-16,2 1-8 0,-33-10 9 0,0 0-9 0,33 10 9 15,2-1-9-15,-35-9 23 0,0 0-23 16,35 7 24-16,2 0-24 0,-37-7 6 0,0 0-6 0,36 3 7 15,3-1-7-15,-39-2 16 0,0 0-16 16,36 0 17-16,1-2-17 0,-37 2 23 0,0 0-23 0,35-3 24 16,-2-1-24-16,-33 4 22 0,0 0-22 0,29-3 22 15,-6 1-22-15,-23 2 9 0,0 0-9 0,21-2 9 16,-4 1-9-16,-17 1 27 0,0 0-27 0,16 0 27 16,-6 0-27-16,-10 0 6 0,0 0-6 0,11 0 6 0,-6 1-6 15,-5-1 9-15,0 0-9 0,7 2 10 0,2-2-10 16,-9 0 8-16,0 0-8 0,8 2 9 0,-4 0-9 15,-4-2 3-15,0 0-3 0,5 1 4 16,-3 3-4-16,-2-4 2 0,0 0-2 0,3 3 2 0,1-1-2 0,-4-2-8 16,0 0 8-16,2 3-7 0,1-1 7 0,-3-2-103 15,0 0 103-15,4 3-102 0,1-1 102 0,4 3-771 16</inkml:trace>
  <inkml:trace contextRef="#ctx0" brushRef="#br0" timeOffset="126691.58">22043 15749 91 0,'0'0'0'0,"0"0"0"0,9 2 0 0,-9-2 26 0,0 0-26 15,0 0 26-15,1 0-26 0,-1 0 32 0,0 0-32 0,0 0 32 16,0 0-32-16,0 0 37 0,0 0-37 0,0 0 38 15,0 0-38-15,0 0 44 0,0 0-44 0,0 0 45 16,0 5-45-16,0-5 35 0,0 0-35 0,0 1 36 16,2 3-36-16,-2-4 25 0,0 0-25 0,5 7 26 15,-1-1-26-15,-4-6 16 0,0 0-16 0,5 9 17 16,2 3-17-16,-7-12 35 0,0 0-35 0,11 12 36 16,4 3-36-16,-15-15 11 0,0 0-11 0,18 16 11 15,-3-2-11-15,3-1 30 0,1-1-30 0,-3-1 30 16,-4-3-30-16,-12-8 11 0,0 0-11 0,19 10 11 15,2 2-11-15,-21-12 11 0,0 0-11 16,24 12 11-16,2 0-11 0,-26-12 10 0,0 0-10 0,33 14 10 0,6 2-10 16,-6-1 8-16,2 2-8 0,-6-5 8 0,1-2-8 15,-30-10 8-15,0 0-8 0,35 12 8 0,7-1-8 16,-42-11 3-16,0 0-3 0,50 10 4 0,8 0-4 16,-58-10 12-1,0 0-12-15,59 10 12 0,5-1-12 0,-64-9 22 0,0 0-22 0,61 9 23 0,-5-3-23 0,-56-6 0 16,0 0 0-16,77 9 1 0,15 0-1 0,-92-9 24 15,0 0-24-15,85 5 25 0,4-4-25 0,-89-1 30 16,0 0-30-16,79-1 30 0,-8-6-30 0,-20 2 12 16,-15-2-12-16,-1-2 13 0,-5 1-13 15,-30 8 13-15,0 0-13 0,38-14 13 0,5-3-13 0,-43 17 25 0,0 0-25 16,42-16 26-16,2 3-26 0,-9 1 2 0,-7 1-2 16,-4 5 2-16,-10 2-2 0,2-1 0 0,-8 0 0 15,-4 3 0-15,-3 2 0 0,-1 0-31 16,4-2 31-16,-4 2-31 0,3-1 31 0,-4-3-87 0,-3-1 87 0,-3-3-86 15,-5-6 86-15,12 14-89 0,0 0 89 0,-30-21-88 16,-13-6 88-16,-30-21-410 0</inkml:trace>
  <inkml:trace contextRef="#ctx0" brushRef="#br0" timeOffset="-16386.996">23046 16016 763 0,'0'0'0'0,"0"-14"0"16,-1-8 0-16,1 14-15 0,1 4 15 0,-1 4-15 15,4 0 15-15,-4 0-164 0,0 0 164 16,3-3-163-16,-3-4 163 0,4-3-204 0</inkml:trace>
  <inkml:trace contextRef="#ctx0" brushRef="#br0" timeOffset="108985.317">2286 8793 102 0,'0'0'0'0,"0"-6"0"0,0-6 0 0,0 12 41 0,0 0-41 0,7 7 42 15,1 8-42-15,-8-15 49 0,0 0-49 0,13 14 49 16,7-1-49-16,-20-13 60 0,0 0-60 15,23 9 60-15,7-9-60 0,-30 0 102 0,0 0-102 0,38-10 102 16,4-8-102-16,-42 18 94 0,0 0-94 0,50-23 94 16,3-13-94-16,-53 36 28 0,0 0-28 0,66-43 28 15,10-9-28-15,-76 52-145 0,0 0 145 0,107-70-145 16,20-21 145-16,108-70-325 0</inkml:trace>
  <inkml:trace contextRef="#ctx0" brushRef="#br0" timeOffset="119290.398">24964 15153 919 0,'0'0'0'0,"0"0"-218"0,0 0 218 0,0 0-218 16,7 0 218-16,0 0-248 15</inkml:trace>
  <inkml:trace contextRef="#ctx0" brushRef="#br0" timeOffset="119824.419">24978 15144 158 0,'0'0'0'0,"0"0"0"16,4 0 0-16,-4 0 47 0,0 0-47 0,0 0 48 0,3 2-48 0,-3-2 64 0,0 0-64 15,0 0 65-15,0 0-65 0,0 0 52 0,0 0-52 0,0 0 53 0,0 0-53 16,0 0 45-16,0 0-45 0,0 0 46 16,0 0-46-16,0 0 36 0,0 0-36 0,0 0 37 0,0 0-37 15,0 0 24-15,0 0-24 0,0 0 25 0,0 0-25 0,0 0 17 16,0 0-17-16,0 0 17 0,6 5-17 16,-6-5 10-16,0 0-10 0,5 8 11 0,4 3-11 0,-9-11 26 15,0 0-26-15,10 19 26 0,4 6-26 16,-14-25 6-16,0 0-6 0,12 28 6 15,0 1-6-15,-12-29 16 0,0 0-16 0,13 29 17 0,0-2-17 16,-13-27 33-16,0 0-33 0,13 24 34 0,2-1-34 0,-15-23 26 0,0 0-26 16,9 18 26-16,-2-2-26 0,-7-16 25 0,0 0-25 15,9 17 26-15,-2-5-26 0,-7-12 15 0,0 0-15 0,7 14 16 16,-2-1-16-16,-5-13 29 0,0 0-29 16,5 12 29-16,-1 0-29 0,-4-12 18 0,0 0-18 15,3 12 19-15,1-1-19 0,-4-11 18 0,0 0-18 0,1 8 18 16,1-3-18-16,-2-5 4 15,0 0-4-15,2 6 5 0,-2-5-5 0,0-1 14 0,5 2-14 0,-5-2 15 16,3 2-15-16,-3-2 14 0,0 0-14 0,0 0 15 16,0 0-15-16,0 0 24 0,0 0-24 0,0 0 25 15,4 3-25-15,-4-3 31 0,0 0-31 16,0 0 31-16,3-2-31 0,-3 2 12 0,4-3-12 0,-1 1 13 16,3 2-13-16,1-1 20 0,3-1-20 15,1-3 20-15,1-2-20 0,-12 7 8 0,0 0-8 0,28-21 9 16,12-10-9-16,-40 31 1 0,0 0-1 0,54-53 1 0,15-19-1 15,-69 72-73-15,0 0 73 0,94-123-73 16,21-40 73-16,-115 163-73 0,0 0 73 0,209-286-824 0,-418 572 824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2T10:28:47.903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1" units="cm"/>
      <inkml:brushProperty name="height" value="0.1" units="cm"/>
    </inkml:brush>
  </inkml:definitions>
  <inkml:trace contextRef="#ctx0" brushRef="#br0">1936 1 3144,'6'9'1371,"-6"-9"-4118</inkml:trace>
  <inkml:trace contextRef="#ctx0" brushRef="#br0" timeOffset="3346.529">1810 140 728,'-4'6'-216,"-1"-1"2388,5-13 3392,35 27-4700,-23 4-624,0 1 1,-2 0-1,0 1 1,-2 0-1,-1 1 1,-1 0-1,-1 0 1,-1 0-1,0 24-240,3 3 28,68 421 1281,-49-256-766,-19-139-307,21 367 450,-9-81 240,-10-77-426,-37 161 189,-5-162-681,37-195-376,-2-15 375,1-30-7,24 398 715,-3-227-473,1-6 832,-34-240-362,-5-54-712,1-128 0,15 158 0,2-11 0,-9-548-342,6 181-128,12 114 41,-13 22-32,-15-201 153,-4 306-377,-1 117 429,0-117 170,17 173-14,0 0 0,2-1 0,0 1 0,1-1 0,0 1 0,2-1 0,0 1 0,0 0 0,4-10 100,6-51-305,-2-29 728,-36-59-1,21 54-383,19 35-272,-15 305-461,4 48 496,0-199 35,21 424-8,-18-427 166,0-3 4,21 202 30,8 60-26,-32-130 38,-15 200 110,-17-160 415,-31 173 37,56-367-587,8-4-9,31 70-2050,-47-101-1188,0-5-3135</inkml:trace>
  <inkml:trace contextRef="#ctx0" brushRef="#br0" timeOffset="6128.936">1 3597 2696,'16'-5'687,"0"1"-1,0 0 1,0 2 0,0 0-1,1 1 1,-1 0 0,1 1-1,-1 1 1,7 2-687,20-2 1020,911-9 4376,-770-16-5127,-6 10-42,-102 11-190,102-3 170,-104 0-127,114-17 108,-107 10-56,126-18 105,-118 21-201,428-20 436,-290 26-296,-13 10 154,-141 1-246,467 53 338,-302-60 4,-64-6-22,7-9-262,51 15-6,-28 13 105,-133-11-212,170-16 83,66-14 218,42 9-188,-272 16-124,214-20 36,-139 28 20,108 21 103,-131-17-104,130-34 259,-222 21-244,130 39-392,1-37 250,-67-2 44,25 8 26,167 3 106,-194-2-76,66-3 286,-109-11-246,-16 6-80,29 1-30,52 2-6,-111 1 47,-9-1-68,-1 1 1,1-1 0,0 1 0,-1-1 0,1 0-1,0 1 1,0-1 0,-1 0 0,1 1-1,0-1 1,0 0 0,-1 0 0,1 0 0,0 0-1,0 1 1,0-1 0,-1 0 0,1-1-1,0 1 1,0 0 0,0 0 0,-1 0-1,1 0 1,0-1 0,0 1 0,-1 0 0,1-1-1,0 1 1,-1 0 0,1-1 0,0 1-1,-1-1 1,1 1 0,-1-1 0,1 1-1,0-1 1,-1 0 0,1 1 0,-1-1 0,0 0-1,1 1 1,-1-1 0,0 0 0,1 1-1,-1-1 1,0 0 0,0 0 0,1 0 0,-1 1-1,0-1 1,0 0 0,0 0 0,0 0-1,0 1 1,0-1 0,0 0 0,-1 0-1,1 1 1,0-1 0,0 0 0,-1 0 0,1 1-1,0-1 1,-1 0 0,1 0 50,-4-6-122,-9-17-3005,3 4-4473,23 47 5760</inkml:trace>
  <inkml:trace contextRef="#ctx0" brushRef="#br1" timeOffset="10571.954">726 628 6280,'38'-16'3289,"36"39"-2101,-73-23-1121,-1 0 34,0 0 86,0 0-11,0 0-128,0 0-19,0 0 55,0 0 13,0 0-19,0 0-14,0 0-31,0 0 0,0 0 14,0 0 0,0 0-31,0 0 5,0 0 54,0 0-1,0 0-52,0 0-14,0 0 0,0 0 0,0 0 0,0 0-4,0 0-15,0 0 4,0 0 13,0 0 2,0 0 2,0 0 12,0 0-4,1 0-19,52-19-8,338-112 1538,-14-5-780,-355 132-661,0 0 0,0 1 1,1 1-1,-1 1 0,0 1 0,1 1 0,-1 1 0,10 3-88,14 0 105,101 6 601,-6 15-266,94 8 116,91 10 621,-91 33-486,-18 6-500,6-9 327,-111-23-463,29 46 166,-75-44-169,68 59 191,7-31-64,11 24-105,30 31-322,-155-110 248,11 4 0,43 32-48,131 124 932,-130-128-632,-38-27-250,116 94 118,-109-84-18,145 128-55,71 57 698,-39-23 15,-145-118-678,69 121 44,-65-110-134,-39-49 8,-1 0 0,-4 1 0,109 83 14,80 54 7,-184-140-72,104 105 67,87 63-142,-146-150 183,163 110 382,-162-91-202,189 110 175,-97-81 65,-228-138-5675,-4-2-5977,83 52 8933</inkml:trace>
  <inkml:trace contextRef="#ctx0" brushRef="#br1" timeOffset="18592.671">1789 155 1264,'17'-5'176,"-6"-2"3621,-12 7-3569,1 0 47,0 0-14,0 0 0,0 0-3,0 0-28,0 0-99,0 0-22,0 0-3,-6 0-1494,6 0-2048</inkml:trace>
  <inkml:trace contextRef="#ctx0" brushRef="#br1" timeOffset="19449.242">2054 50 1624,'0'0'328,"0"0"9,0 0 39,0 0 7,0 0-30,0 0-47,0 0-180,0 0-24,0 0 59,0 0-10,0 0-102,0 0-28,0 0-13,0 0-13,0 0 0,0 0 10,0 0 8,0 0 22,0 0 17,0 0 49,0 0 9,0 0-36,0 0 17,-2 6 49,-3 4 45,1 0 0,0 0 0,1 0 0,0 1 0,1 0 0,0-1 0,1 1 0,0 0 0,0 0 0,1 0 0,1 0 0,0-1 0,0 1 0,1 0 0,1 0 0,1 3-185,14-20 2690,-67-56-5183,8 7-2640</inkml:trace>
  <inkml:trace contextRef="#ctx0" brushRef="#br1" timeOffset="20135.779">1476 72 1352,'0'0'0,"16"-4"0,18-3 0,17-4-536</inkml:trace>
  <inkml:trace contextRef="#ctx0" brushRef="#br1" timeOffset="24257.926">1380 72 992,'52'-3'153,"-90"5"1303,-3 13 266,41-14-1506,0-1 54,0 0 36,0 0 107,3 3 2828,9 11-2948,237 39 4038,-158-41-3778,45 35 1025,-42-20-1097,24 17-312,-4 8-143,-19-39-25,14 24 174,13-1 290,-62-15-435,203 101-238,-85-45 184,-133-62 24,0 0 0,215 89 55,-74-45 1,-88-12-39,97 13-17,-142-49 0,5 4 0,0 2 0,240 97-174,-249-101 164,-8 0 238,-40-12-126,-1-1 23,0 0-2,0 0-6,0 0-34,0 0-6,0 0-2,0 0-6,0 0-34,0 0-9,0 0-20,0 0-30,0 0-8,0 0-24,50 18-291,71 18 366,-83-14-6,150 43 36,-29 0-9,-77-24-38,170 96 160,33-20 258,-42-33 8,-145-61-54,31 30-38,177 48 260,-165-52-554,43 24 280,4 4-57,304 116 382,-248-84-231,-196-89-386,77 16-6,125 42 246,-211-62-292,2 4 22,204 83-49,-140-56 42,92 42-17,-117-61 34,88 40 131,-34-23-108,-56-19 143,4 0-176,5 0 0,-6-9 2,87 19 132,-85-18-118,12 9-40,-36-4-161,-28 6 181,41-6-25,-13 13-63,94 16 26,-64-20 17,109 43 626,-30-32-194,-77-16-334,-62-10-249,-41-14-2472,-36-8 1750,-1-3-1,1-2 0,1-1 0,0-3 0,-7-5 923,-106-30-10153</inkml:trace>
  <inkml:trace contextRef="#ctx0" brushRef="#br1" timeOffset="26523.332">8299 3420 2784,'22'10'1746,"-41"-10"2001,0 0-522,30 7-1789,31 6-1214,1-3 0,1-1 0,-1-2-1,1-3 1,0-1 0,1-2 0,14-2-222,39 2 350,-87-1-295,65 3 412,0-3 0,-1-3 0,1-3-1,25-8-466,36-20 200,-81 18-129,1 2 1,1 3-1,0 2 0,0 3 0,28 1-71,-40 9 0,-4-4 0,5 0 0,210-21 287,-14-5-174,20 20 235,-25-20 52,-170 17-900,-105 3-5066,3 1 4047,-26 4 37,-29-2-4318</inkml:trace>
  <inkml:trace contextRef="#ctx0" brushRef="#br1" timeOffset="28211.759">1618 4289 4400,'1'0'29,"0"-1"0,1 1 0,-1 0 0,0-1 0,0 1 0,-1-1 0,1 1 1,0-1-1,0 0 0,0 1 0,0-1 0,0 0 0,-1 0 0,1 0 0,0 1 0,-1-1 0,1 0 0,0 0 0,-1 0 1,1 0-1,-1 0 0,0 0 0,1 0 0,-1 0 0,0 0 0,0-1 0,1 1 0,-1 0 0,0 0 0,0 0 1,0 0-1,0 0 0,-1 0 0,1 0 0,0 0 0,0 0 0,-1-1 0,1 1 0,0 0 0,-1 0 0,1 0 0,-1 0 1,1 1-1,-1-1 0,0 0 0,1 0 0,-1 0 0,0 0 0,0 1 0,0-1 0,1 0 0,-1 1 0,0-1 0,-1 0-29,-29-30 2963,30 30-2655,1 1 31,0 0-143,0 0-47,0 0-41,0 0 23,0 0 114,28 9 643,160 100-15,-116-62-819,14 24 92,-3 4 1,-4 3 0,31 43-147,-48-53 329,-62-68-362,0 0-91,0 0-335,0 0-165,-15-49-3888,7-1 3545,-2-21-2739</inkml:trace>
  <inkml:trace contextRef="#ctx0" brushRef="#br1" timeOffset="28542.568">2291 4347 6104,'-32'48'6082,"-160"162"-4890,103-75-592,172-262-6606,-45 62 1026</inkml:trace>
  <inkml:trace contextRef="#ctx0" brushRef="#br1" timeOffset="29013.631">2419 4629 6904,'-18'-20'1060,"19"21"-720,10 18 4166,-30 26-4454,-8 80 62,29-119-97,0 1 0,0-1 0,1-1 0,0 1 0,0 0 0,0-1 0,0 1 0,1-1 0,0 0 0,0 0 0,1 0 0,-1-1 0,1 0 0,0 1 0,0-2 0,1 1 0,-1-1 0,1 1 0,-1-1 0,1-1 0,0 1 0,0-1 0,0 0 0,1-1 0,-1 0 0,0 1 0,1-2 0,3 1-17,1 0 56,-1 1 0,0-2 0,0 0 0,0 0 0,1-1 0,-1 0 0,0 0 0,0-1 0,0-1 0,0 0 0,-1 0 0,1-1 0,-1 0 0,0 0 0,0-1 0,0-1 0,-1 1 0,1-1 0,-1-1 0,-1 0 0,1 0 0,-1 0 0,-1-1 0,1 0 0,-1 0 0,0-1 0,-1 1 0,1-4-56,-4 9 58,-1 0 0,0 0 0,0 1 0,0-1 0,-1 0 0,1 0 0,0 0 0,-1 0 0,0 0 0,0 0 0,0 0 0,0 0 0,0 0 0,-1 0 1,1 0-1,-1 0 0,0 0 0,0 0 0,0 1 0,0-1 0,-1 0 0,1 1 0,-1-1 0,1 1 0,-1-1 0,0 1 0,0 0 0,0-1 0,-2 0-58,-131-139-1158,-22-4-3315,92 87-2727</inkml:trace>
  <inkml:trace contextRef="#ctx0" brushRef="#br1" timeOffset="30664.04">9987 3416 2160,'40'-16'749,"-39"16"-841,-33-12 4109,9-23-2357,28 104-721,45 37 397,-50-105-849,0-1 86,0 0-42,-24-55 1934,23 54-2258,-19-15 1556,11 14-7849,3 5-767</inkml:trace>
  <inkml:trace contextRef="#ctx0" brushRef="#br1" timeOffset="32707.485">7621 4169 728,'0'0'0,"0"0"0,0 0 0,0 0-72</inkml:trace>
  <inkml:trace contextRef="#ctx0" brushRef="#br1" timeOffset="34779.068">7640 4180 1352,'0'0'521,"0"0"25,0 0 75,0 0 42,0 0 91,0 0-4,0 0-133,0 0-47,0 0-51,0 0-15,0 0-24,0 0-21,0 0-79,0 0-16,0 0 16,0 0-12,0 0-63,0 0 0,0 0 45,44 16 1938,35 30-1791,-44-26 56,-33-19-458,34 37 777,32 8 376,-67-46-1201,32 16 424,53 36 501,1-7-310,10 30 310,-24 3-832,-34-38 90,77 37-126,21-2 300,104 25 299,-55-20-195,-45-16-355,-94-43-129,68 25 63,19-9 73,-74-20 3,46 16-147,118 26-51,-176-44 20,175 58 1,-177-62 12,11 0 2,193 33 104,-106-26-78,160-14 817,-150-10-78,-112-7-253,-38 13-507,3 0-4,1 3 1,-5-2 3,4 1-4,-41-57-5089,-52-56 1630,6 8-7075</inkml:trace>
  <inkml:trace contextRef="#ctx0" brushRef="#br1" timeOffset="38145.024">10124 3347 1712,'1'5'4956,"4"-28"1281,21 68-6039,-2 1 0,-3 2 0,-1 0 0,-2 1 0,5 30-198,-6-25 109,68 345 875,-61-249-811,10 238 266,-17-100 514,-1-147-652,5-31-12,-18-20 290,-3 15 300,20-17-19,-19-87-832,-1-1 22,-12 15-1791,5-17 802,-5-3-8831,12 5 9757,10 4-1927</inkml:trace>
  <inkml:trace contextRef="#ctx0" brushRef="#br1" timeOffset="39649.172">10067 2339 7000,'0'0'61,"-1"0"0,1 0 0,-1-1 1,1 1-1,-1 0 0,1-1 0,-1 1 0,1 0 0,-1-1 1,1 1-1,-1-1 0,1 1 0,0 0 0,-1-1 1,1 1-1,0-1 0,-1 1 0,1-1 0,0 1 0,0-1 1,-1 0-1,1 1 0,0-1 0,0 1 0,0-1 0,0 1 1,0-1-1,0 0 0,0 1 0,0-1 0,0 1 1,0-1-1,0 0 0,0 1 0,0-1 0,0 1 0,1-1 1,-1 1-1,0-1 0,0 1 0,1-1 0,-1 1 1,0-1-1,1 1 0,-1-1 0,0 1 0,1-1 0,-1 1 1,1 0-1,-1-1 0,1 1 0,-1-1 0,1 1 1,-1 0-1,1 0 0,-1-1 0,1 1 0,0 0 0,-1 0 1,1 0-1,-1 0 0,1 0-61,-12-5-319,10 4 614,-24-3 2321,24 4-2613,1 0-14,0 0 0,0 0-3,0 0-17,0 0-57,33 10-145,13 6 233,-7 1 0,11 8 0,192 137 108,-68-12-27,25 19 180,-196-162-3375,-49-18 1508,43 10 1237,-49-13-4784</inkml:trace>
  <inkml:trace contextRef="#ctx0" brushRef="#br1" timeOffset="40135.373">10402 2281 7352,'51'22'1460,"-49"-20"-1348,-1-1 1,0 1-1,0-1 1,0 1-1,-1 0 1,1-1-1,0 1 1,-1 0-1,1 0 1,-1 0-1,1 0 1,-1-1-1,0 1 1,0 0-1,0 0 1,0 0-1,0 0 1,0 0 0,0 0-1,-1-1 1,1 1-1,-1 0 1,1 0-1,-1 0 1,0-1-1,0 1 1,0 0-1,0-1 1,0 1-1,0-1 1,0 1-1,0-1 1,-1 1-1,1-1 1,0 0-1,-2 1-112,1 2-254,-174 255 1192,164-225-7364,8-26 2146</inkml:trace>
  <inkml:trace contextRef="#ctx0" brushRef="#br1" timeOffset="40967.456">10757 2583 2248,'-8'-3'-594,"9"3"832,-1 0 0,0-1 0,0 1 0,0 0 0,0-1 0,1 1 0,-1 0 1,0 0-1,0-1 0,0 1 0,0 0 0,0-1 0,0 1 0,0 0 0,0-1 0,0 1 0,0 0 0,0-1 0,0 1 0,0 0 0,0-1 0,0 1 0,0 0 0,0-1 0,0 1-238,0 0 468,8-2 2620,15-7-3171,32-41 505,-54 50-368,0 0 1,0-1-1,0 1 1,0 0-1,0 0 1,0-1-1,0 1 1,-1 0-1,1 0 1,0 0-1,0 0 1,0 0-1,0 0 1,0 1-1,0-1 1,0 0-1,0 0 1,0 1-1,0-1 1,0 1-1,0-1 1,0 0-1,-1 1 1,1 0-1,0-1 1,0 1-1,-1-1 1,1 1-1,0 0 1,-1 0-1,1-1 1,0 1-1,-1 0 1,1 0-1,-1 0 1,0 0-1,1-1 1,-1 1-1,0 0 1,1 0-1,-1 0 1,0 0-1,0 0 1,0 0-1,0 0 1,0 0-1,0 0 1,0 0-1,0 0 1,0 1-55,36 155 944,-25-82-685,-9-46-129,2 0-1,1 0 1,1 0 0,1-1 0,2 0 0,1 0 0,8 16-130,-12-34-3706,-13-19 2495,-17-25-373,-4-10-4596</inkml:trace>
  <inkml:trace contextRef="#ctx0" brushRef="#br1" timeOffset="58762.034">9575 3874 816,'32'17'48,"-28"-15"192,-25-27 1008,-48 3 2688,59 19-353,19 10-2516,18 10-999,217 137 891,-145-83 266,-93-69-813,9 10-7720,-11-8 6798,2 2-2810</inkml:trace>
  <inkml:trace contextRef="#ctx0" brushRef="#br1" timeOffset="59562.174">9968 3760 816,'0'0'-3,"0"0"12,0-1 1,0 1-1,1 0 1,-1 0 0,0-1-1,0 1 1,1 0-1,-1 0 1,0-1-1,0 1 1,1 0 0,-1 0-1,0 0 1,1 0-1,-1-1 1,0 1-1,0 0 1,1 0 0,-1 0-1,0 0 1,1 0-1,-1 0 1,1 0-1,-1 0 1,0 0 0,1 0-1,-1 0 1,0 0-1,1 0 1,-1 0-1,0 0 1,1 0 0,-1 0-1,0 0 1,0 1-1,1-1 1,-1 0-1,0 0 1,1 0 0,-1 0-1,0 1 1,0-1-1,1 0 1,-1 0-1,0 1 1,0-1 0,1 0-1,-1 1 1,0-1-1,0 0 1,0 0-1,0 1 1,1-1-10,-1-1 240,0-6 367,-6 6 4750,-208 318-2995,160-253-1254,54-64-974,-27 30-1221,-19 3-3643,28-19 1683</inkml:trace>
  <inkml:trace contextRef="#ctx0" brushRef="#br1" timeOffset="60411.974">10043 4257 1800,'0'0'188,"1"-1"-1,-1 1 1,0-1-1,1 1 1,-1-1-1,1 1 1,-1-1-1,0 1 1,1 0 0,-1-1-1,1 1 1,0 0-1,-1-1 1,1 1-1,-1 0 1,1 0-1,-1-1 1,1 1 0,0 0-1,-1 0 1,1 0-1,-1 0 1,1 0-1,0 0 1,-1 0-1,1 0 1,-1 0 0,1 0-1,0 0 1,-1 0-1,1 1 1,-1-1-1,1 0 1,-1 0-1,1 1 1,0-1 0,-1 0-1,1 1 1,-1-1-1,1 0 1,-1 1-1,0-1 1,1 1-1,-1-1 1,1 1 0,-1-1-1,0 1 1,1-1-1,-1 1 1,0-1-1,0 1 1,1-1-1,-1 1 1,0 0 0,0-1-1,0 1 1,0-1-1,0 1 1,0 0-1,0-1 1,0 1-188,8 246 1040,-8-183-1957,0-64 18,-3-15-1342,12-53 69,-2 5-2848</inkml:trace>
  <inkml:trace contextRef="#ctx0" brushRef="#br1" timeOffset="62484.729">9673 2891 1528,'27'-10'177,"-28"9"-169,0 0 4,-3-1-12,3 1-13,1 1-3,0 0 0,1-1 838,-1-5 7952,2 3-9641,18-12 1097,1 1 1,0 1-1,1 1 0,1 0 0,0 2 1,0 1-1,1 1 0,0 1 1,0 1-1,1 1 0,7 0-230,99-6 380,44 2-685,-156 11 207,-1 1 0,0 0 1,0 2-1,-1 0 0,1 1 0,-1 1 1,0 0-1,-1 2 0,2 0 98,72 47-41,-9 11 153,18 69-351,-1-8 979,-14 6 49,-188-179-6535,27 0 986</inkml:trace>
  <inkml:trace contextRef="#ctx0" brushRef="#br1" timeOffset="64560.028">11031 2116 2248,'-32'0'81,"29"0"326,18-14 1044,-13 13 2264,-136 138-1512,84-89-1179,-12 1 207,61-49-1151,-47 55 761,-26 19-169,50-52-729,4-2-45,-1-1-1,-1-1 0,0-2 0,-1 0 0,-1-1 0,-1-1 0,0-2 0,-13 5 103,-187 42-313,220-58 326,1 0 0,-1 0 0,0 0 0,0-1 0,0 0 0,0 0 0,0 0 0,0 0 0,1-1 0,-1 0 1,0 0-1,0 0 0,1-1 0,-1 1 0,0-1 0,1 0 0,0 0 0,-1-1 0,1 1 0,0-1 0,0 0 0,1 0 1,-1-1-1,0 1 0,1-1 0,0 0 0,0 1 0,0-1 0,1-1 0,-1 1 0,1 0 0,-2-4-13,-6-8-7,1 5-25,0-2 0,1 1 0,1-1 0,0 0 0,1-1 0,0 1 0,1-1 1,1 0-1,0-1 0,0-2 32,1-3-106,0 1 1,2-1-1,0 1 1,1-1-1,1 1 1,1 0 0,0-1-1,2 1 1,0 0-1,1 0 1,1 1-1,1-1 1,6-11 105,-8 23-54,1-1 1,0 1 0,1 0-1,-1 1 1,1-1-1,0 2 1,1-1-1,-1 1 1,1 0-1,0 0 1,1 1-1,-1 0 1,1 0-1,0 1 1,-1 1-1,1-1 1,7 0 53,97 39-444,34 25 976,-138-57-458,0 2 0,0-1 0,-1 1 0,0 1 1,0-1-1,-1 1 0,0 1 0,0-1 0,0 1 1,-1 0-1,-1 1 0,1 0 0,-1-1 0,3 8-74,4 6 198,33 67 19,19 17 92,32 21 622,51 34 368,-139-156-1602,5 2 1216,-3-13-8703,-4 0 3230</inkml:trace>
  <inkml:trace contextRef="#ctx0" brushRef="#br1" timeOffset="66163.759">11058 1975 5296,'-1'4'64,"1"1"1,-1-1-1,1 0 1,-1 0 0,0 0-1,-1 0 1,1 0-1,-1 0 1,0 0-1,0 0 1,0 0-1,0-1 1,-1 1 0,1-1-1,-1 0 1,0 1-1,0-1 1,0-1-1,0 1 1,-1 0-1,1-1 1,-1 0-1,1 1 1,-1-1 0,-1 0-65,-18 16 195,-10 20-220,-77 107 818,19-69 184,21-10-558,69-65-323,-20 14 63,0-1-55,-1-1 0,0-1 1,-1-1-1,-1-1 1,1-1-1,-1-1 0,-1-1 1,1-1-1,-8 0-104,-66 18 119,-57 13 285,51-36 772,56-51-622,43 37-550,1 1 1,1-1-1,0 1 1,1-1-1,0 0 1,1 0-1,1 0 1,0 0-1,0 0 1,1 0-1,1 0 1,0 0 0,1 1-1,1-1 1,0-1-5,13-28-116,-11 23 61,0 0-1,1 0 1,2 1 0,0 0-1,0 0 1,2 1-1,0 0 1,1 1-1,1 0 1,0 1 0,1 1-1,1 0 1,5-4 55,-16 16-35,1 0 1,0 1 0,-1-1-1,1 1 1,0 0 0,0 0-1,0 1 1,0-1 0,0 1-1,0 0 1,0 1 0,0-1-1,-1 1 1,1 0 0,0 0-1,0 0 1,0 1-1,-1 0 1,1 0 0,-1 0-1,1 0 1,-1 1 0,0-1-1,0 1 1,0 0 0,0 1-1,-1-1 1,1 0 0,-1 1-1,0 0 1,1 1 34,15 11-145,65 102-449,27 29 730,-52-59-59,-32-35 7,44 79 144,-1-46-185,-52-70 99,0 0 0,1-2 1,0 0-1,1-1 0,1-1 1,0-1-1,1 0 0,14 4-142,-34-16-76,-1 1 0,1-1 0,-1 1 0,1-1 0,-1 0 0,0 0-1,1 1 1,-1-1 0,0 0 0,0 0 0,0 0 0,0-1 0,0 1 0,0 0-1,0 0 1,0 0 0,0-1 0,0 1 0,-1 0 0,1-1 0,-1 1 0,1-1-1,-1 1 1,1-1 0,-1 1 0,0-1 0,0 1 0,0-1 0,0 1 0,0-1-1,0 1 1,0-1 0,0 1 0,0-1 0,-1 1 0,1-1 0,-1 1 0,1-1-1,-1 1 1,0-1 76,1-12-692,4-24-4381</inkml:trace>
  <inkml:trace contextRef="#ctx0" brushRef="#br1" timeOffset="68238.473">9911 2915 6552,'56'-46'2786,"-55"45"-2652,12-14 1342,-26 16-1638,0 0 0,0 1 0,0 0 0,0 1 0,0 0 0,0 1 0,1 1 0,0 0 0,0 1 0,0 0 1,-11 7 161,-31 16-46,13-4 457,41-25-390,-33 11 131,32-10-144,1-1 11,0 0 17,0 0 25,0 0 86,0 0 10,0 0-41,0 0-17,0 0-47,0 0-8,0 0 16,0 0-3,0 0-26,0 0-9,0 0-4,0 0-6,0 0-16,-98 26-766,163-106 1960,-64 79-1169,0 0 4,99-13-306,-46-4 280,-17 6 1,4 4 1,-2 2 7,154-12-41,16 19 1099,-57 48-590,-102-17-374,60 71 656,-88-76-507,100 160 662,-113-177-3910,-4-2-4476</inkml:trace>
  <inkml:trace contextRef="#ctx0" brushRef="#br0" timeOffset="-209819.189">7843 2707 6552,'20'2'-2765,"-19"-2"2659,-1 0 13,0 0 114,0 0 73,0 0 155,0 0 7,0 0-128,0 0-7,0 0 102,0 0 20,0 0-22,0 0 3,0 0 32,0 0-19,0 0-106,0 0 5,0 0 128,0 0 8,0 0-95,-35 17 1467,34-15-1617,-28 43 742,-21 140-53,63-38-332,31-71-20,-43-75-356,52 24 191,-39-19-151,0-1 0,0 1 0,0-2 0,0 0 0,1-1 0,-1 0 1,1-2-1,0 1 0,0-2 0,0 0 0,8-1-48,97 1 340,-40-46 247,-71-7 181,15-14 225,-25-15 98,-34 3-422,34 75-661,-1 1 1,-1-1 0,1 1-1,0 0 1,-1-1 0,1 1-1,-1 0 1,0 0 0,0 1-1,0-1 1,-1 1-1,1-1 1,-1 1 0,1 0-1,-1 0 1,0 1 0,1-1-1,-1 1 1,0 0 0,0 0-1,0 0 1,0 0 0,-3 0-9,-160-25-5274,120 29-1812</inkml:trace>
  <inkml:trace contextRef="#ctx0" brushRef="#br0" timeOffset="-208778.98">7843 3114 1528,'11'-18'6372,"11"19"-6559,346-7 2010,-311-8-1224,-54 7-4801,-19-2 3432,-6-2-2217</inkml:trace>
  <inkml:trace contextRef="#ctx0" brushRef="#br0" timeOffset="-207306.979">7704 2547 3232,'1'1'64,"-1"-1"0,1 0 0,0 0 0,-1 0 0,1 0 0,0 0 1,-1 0-1,1 0 0,0 0 0,-1-1 0,1 1 0,0 0 0,-1 0 0,1-1 0,-1 1 0,1 0 0,0 0 1,-1-1-1,1 1 0,-1-1 0,1 1 0,-1-1 0,1 1 0,-1-1 0,1 1 0,-1-1 0,1 1 1,-1-1-1,0 1 0,1-1 0,-1 0 0,0 1 0,0-1 0,1 0 0,-1 1 0,0-1 0,0 0 0,0 1 1,0-1-1,0 0 0,0 1 0,0-1 0,0 0 0,0 1 0,0-1 0,0 0 0,-1 1 0,1-1 0,0 0 1,0 1-1,-1-1 0,1 1 0,0-1 0,-1 0 0,1 1 0,-1-1-64,1 0 468,-5 0-814,-9-2-3673,6 4 5050,-19 17-145,3-4-590,0 1 0,2 2 0,0 0 0,1 1 0,1 1 0,1 1 0,0 0 0,-11 18-296,-26 67 1267,31 25-999,33-43 5,-2-47-248,24 60 195,0-39-32,76 88 1218,-88-133-1364,-11-8-69,0-1 0,0-1 0,1 1 0,-1-1 0,1-1-1,1 0 1,-1 0 0,1 0 0,0-1 0,0 0 0,0-1 0,0 0-1,1 0 1,7 0 27,9-29-2516,-8 4-2550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10T01:03:32.7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11327 13131 135 0,'0'0'0'0,"12"-7"0"16,11-6 0-16,-23 13 34 0,0 0-34 0,26-11 34 15,7-1-34-15,-33 12 44 0,0 0-44 0,42-8 44 16,5 3-44-16,-47 5 58 0,0 0-58 0,47-2 58 15,4 5-58-15,-51-3 44 0,0 0-44 0,50 7 44 16,-3 5-44-16,-47-12 21 0,0 0-21 0,47 10 21 16,0 2-21-16,-47-12 31 0,0 0-31 0,51 11 31 0,-1-3-31 15,-50-8 28-15,0 0-28 0,44 7 28 0,1-2-28 16,-45-5 38-16,0 0-38 0,39 4 38 0,-8-3-38 16,-31-1 3-16,0 0-3 0,28 2 4 0,-7-2-4 15,-21 0-14-15,0 0 14 0,17 0-13 0,-6-2 13 0,-11 2-80 16,0 0 80-16,8 0-79 0,-1 0 79 0,5 0-335 15</inkml:trace>
  <inkml:trace contextRef="#ctx0" brushRef="#br0" timeOffset="257.31">11820 12951 919 0,'0'0'0'0,"0"0"-145"0,0 0 145 16,0 0-145-16,4 0 145 0,-4 0-69 0,0 0 69 0,0 0-68 15,0 0 68-15,0 0-94 0,0 0 94 0,0 0-93 16,5 0 93-16,-2 0-146 0</inkml:trace>
  <inkml:trace contextRef="#ctx0" brushRef="#br0" timeOffset="491.683">12439 13296 158 0,'0'0'0'0,"-16"-14"0"0,-14-10 0 0,30 24 42 16,0 0-42-16,-8 14 42 0,4 22-42 15,4-36 40-15,0 0-40 0,-3 27 41 0,1 2-41 0,2-29 36 16,0 0-36-16,-5 24 36 0,1-3-36 0,4-21-1 16,0 0 1-16,-7 17-1 0,6-9 1 0,-10 18-235 0</inkml:trace>
  <inkml:trace contextRef="#ctx0" brushRef="#br0" timeOffset="1481.394">11690 12986 135 0,'0'0'0'0,"7"-6"0"16,1 0 0-16,-8 6 9 0,0 0-9 0,9-6 10 16,-6 3-10-16,-3 3 0 0,0 0 0 0,6-2 1 15,-6 1-1-15,5-3-57 0</inkml:trace>
  <inkml:trace contextRef="#ctx0" brushRef="#br0" timeOffset="2349.048">11770 12903 102 0,'0'0'0'0,"0"0"0"0,-6 4 0 0,6-4 47 15,4 3-47-15,1-1 47 16,4-2-47-16,-9 0 45 0,0 0-45 0,9 0 45 0,-1 0-45 0,-8 0 53 16,0 0-53-16,13 2 54 0,0-1-54 0,-13-1 61 15,0 0-61-15,16 4 61 0,-2-1-61 0,-14-3 57 16,0 0-57-16,24 9 57 0,1 3-57 0,-25-12 85 16,0 0-85-16,31 19 85 0,8 3-85 0,-39-22 84 15,0 0-84-15,36 27 85 0,4 6-85 0,-40-33 81 0,0 0-81 16,39 29 82-1,-1 3-82-15,-38-32 54 0,0 0-54 0,36 30 54 0,-1-1-54 0,-35-29 27 0,0 0-27 16,30 25 27-16,-6-6-27 16,-24-19 18-16,0 0-18 0,26 17 18 15,-3-1-18-15,-23-16 4 0,0 0-4 0,19 12 5 0,-7-2-5 0,-12-10 13 0,0 0-13 0,11 7 14 16,-2-2-14-16,-9-5 3 0,0 0-3 0,7 5 4 16,-6-1-4-16,-1-4 6 0,0 0-6 15,4 3 7-15,-4-1-7 0,0-2 0 0,0 0 0 16,0 0 1-16,3 3-1 0,-3-3-2 0,0 0 2 0,0 0-1 15,0 4 1-15,0-4-1 0,0 0 1 0,0 0 0 16,0 0 0-16,0 0-3 0,0 0 3 0,0 0-2 16,0 0 2-16,0 0 0 0,0 0 0 0,0 0 0 15,0 3 0-15,0-3 3 0,0 0-3 0,-3 2 3 16,-2-1-3-16,5-1 7 0,0 0-7 0,-13 6 7 16,-4 0-7-16,-2 3 9 0,0 0-9 0,6-4 9 15,5-2-9-15,8-3 3 0,0 0-3 0,-21 19 4 0,-12 3-4 16,33-22 6-16,0 0-6 0,-30 24 6 0,-1 0-6 15,31-24 22-15,0 0-22 0,-28 24 22 16,2-5-22-16,26-19 12 0,0 0-12 16,-18 15 13-16,1-4-13 0,17-11 18 15,0 0-18-15,-12 8 18 0,5-3-18 0,7-5-1 0,0 0 1 0,-7 6-1 0,3-3 1 0,4-3-73 16,0 0 73-16,-3 0-73 0,3 2 73 0,0-2-134 16,0 0 134-16,3 1-133 0,6 3 133 0,3 1-750 15</inkml:trace>
  <inkml:trace contextRef="#ctx0" brushRef="#br0" timeOffset="3215.562">13500 12859 113 0,'0'0'0'0,"7"1"0"0,3 3 0 0,-5-2 59 16,-1-2-59-16,-4 0 60 0,0 0-60 16,0 0 48-16,-4-2-48 0,4 2 48 0,0 0-48 15,0 0 39-15,0 0-39 0,0 0 39 0,0 0-39 0,0 0 29 16,0 0-29-16,0 0 29 0,0 0-29 0,0 0 23 16,0 7-23-16,4-6 24 0,-2 5-24 0,4 0 15 15,0 5-15-15,6 4 16 0,2 6-16 0,-14-21 28 16,0 0-28-16,21 31 28 0,3 10-28 0,-24-41 12 15,0 0-12-15,30 42 12 0,-1 5-12 0,-29-47 10 0,0 0-10 16,32 44 11-16,4 3-11 0,-36-47 17 16,0 0-17-16,32 41 17 0,-1-2-17 0,-5-8 14 15,-5-5-14-15,-9-8 15 0,-1-7-15 0,-3-1 0 0,-1-7 0 16,-5 3 0-16,2-5 0 0,-4-1-129 16,0 0 129-16,0 0-128 0,0 0 128 0,0 0-245 0</inkml:trace>
  <inkml:trace contextRef="#ctx0" brushRef="#br0" timeOffset="3612.949">13808 12831 617 0,'0'0'0'0,"-5"-5"0"0,-4-2 0 15,9 7 35-15,0 0-35 0,0 0 35 0,-2-3-35 0,2 3-1 16,0 0 1-16,0 0-1 0,0 0 1 0,0 0-47 16,0 0 47-16,0 0-47 0,0 0 47 0,0 0-10 15,0 0 10-15,0 0-10 0,0 0 10 0,0 0 3 16,0 0-3-16,-7 8 3 0,-5 4-3 0,12-12 59 15,0 0-59-15,-17 30 60 0,-9 9-60 0,26-39 71 16,0 0-71-16,-28 48 71 0,-2 10-71 0,4-5 49 16,0-1-49-16,8-18 49 0,10-10-49 0,-4 0 17 15,-1-2-17-15,-1 14 17 0,-5 7-17 16,19-43-2-16,0 0 2 0,-17 39-1 0,3 1 1 0,14-40-58 0,0 0 58 16,-16 32-57-16,4-6 57 0,12-26-92 0,0 0 92 0,-9 21-92 15,4-8 92-15,5-13-138 0,0 0 138 0,-3 12-138 16,1-1 138-16,-2 7-200 0</inkml:trace>
  <inkml:trace contextRef="#ctx0" brushRef="#br0" timeOffset="4457.827">14069 13198 740 0,'0'0'0'0,"0"-3"0"0,-5-3 0 0,5 6 21 0,0 0-21 0,-2-3 21 15,2 1-21-15,0 2 42 0,0 0-42 0,0 0 43 16,0 0-43-16,0 0 1 0,0 0-1 0,0 0 2 16,0 0-2-16,0 0 3 0,0 0-3 0,0 0 4 15,0 0-4-15,0 0 11 0,0 0-11 0,0 0 11 16,0 0-11-16,0 0 24 0,0 0-24 0,0 0 25 16,0 0-25-16,0 0 21 0,0 0-21 0,0 0 21 15,0 0-21-15,0 0 34 0,0 0-34 0,0 0 35 16,2 5-35-16,-2-5 29 0,0 0-29 0,0 14 29 15,0 5-29-15,-2 5-62 0,1 3 62 0,-3-6-62 16,2-2 62-16,2-19-61 0,0 0 61 0,-1 31-61 16,1 6 61-16,0-37-54 0,0 0 54 15,0 33-53-15,1-2 53 16,-1-31-36-16,0 0 36 0,6 25-36 16,-1-2 36-16,-5-23-26 0,0 0 26 0,9 13-26 0,3-2 26 0,-12-11-1 0,0 0 1 0,14 3-1 0,5-8 1 0,-19 5 0 15,0 0 0-15,14-9 0 0,1-3 0 16,-15 12 3-16,0 0-3 0,9-10 4 0,0-2-4 0,-9 12 14 15,0 0-14-15,9-10 15 0,-6 1-15 16,-3 9 15-16,0 0-15 0,5-7 16 0,-5 1-16 16,0 6 9-16,0 0-9 15,4-4 10-15,-4 2-10 0,0 2 9 0,0 0-9 0,0 0 10 0,0-3-10 0,0 3-1 0,0 0 1 16,0 0-1-16,0 0 1 0,0 0-11 0,0 0 11 16,0 0-10-16,0 0 10 0,0 0-18 0,0 0 18 15,0 0-18-15,-4 3 18 0,4-3-9 0,0 0 9 16,0 4-8-16,-3 1 8 15,3-5-4-15,0 0 4 0,-2 14-4 0,-5 4 4 0,7-18 0 0,0 0 0 16,-5 21 0-16,1 3 0 0,4-24 0 0,0 0 0 0,-3 22 1 16,1 2-1-16,2-24 1 0,0 0-1 0,2 23 1 15,5-1-1-15,-7-22-10 0,0 0 10 0,12 15-9 16,11-3 9-16,-23-12-86 0,0 0 86 0,26 2-85 16,7-7 85-16,26 1-273 0</inkml:trace>
  <inkml:trace contextRef="#ctx0" brushRef="#br0" timeOffset="7261.788">14552 13213 169 0,'0'0'0'0,"5"-3"0"0,-1-4 0 0,-4 7 65 15,0 0-65-15,5-2 66 0,-5-3-66 0,0 5 52 0,0 0-52 16,0 0 52-16,0 0-52 0,0 0 57 0,0 0-57 16,0 0 58-16,0 0-58 0,0 0 51 0,0 0-51 0,0 0 51 15,0 0-51-15,0 0 43 0,0 0-43 0,0 0 43 16,0 0-43-16,0 0 47 0,0 0-47 0,0 0 48 16,3-1-48-16,-3 1 41 0,0 0-41 0,6-2 42 15,2-2-42-15,-8 4 35 0,0 0-35 0,12-3 35 16,6 0-35-16,-18 3 50 0,0 0-50 0,29-4 51 15,10-1-51-15,-39 5 58 0,0 0-58 0,36-5 59 16,8-2-59-16,-44 7 39 0,0 0-39 0,43-5 39 16,3 1-39-16,-46 4 20 0,0 0-20 0,49-3 20 15,3 0-20-15,-52 3 36 63,0 0-36-63,52-2 37 0,2 2-37 0,-54 0 5 0,0 0-5 0,52 2 6 15,2-1-6-15,-54-1-3 0,0 0 3 0,47 2-2 0,-7 1 2 0,-40-3-87 0,0 0 87 0,37 9-87 0,-7-2 87 0,-30-7-87 0,0 0 87 0,22 8-87 0,-4 1 87 0,22 8-685 0</inkml:trace>
  <inkml:trace contextRef="#ctx0" brushRef="#br0" timeOffset="7519.982">15358 12878 259 0,'0'0'0'0,"0"0"0"15,6 0 0-15,-5 0-135 0</inkml:trace>
  <inkml:trace contextRef="#ctx0" brushRef="#br0" timeOffset="7689.53">15662 12986 191 0,'0'0'0'0,"15"10"0"16,8 5 0-16,-23-15 68 0,0 0-68 0,28 22 68 0,7 6-68 15,-35-28 48-15,0 0-48 0,33 26 48 0,2 1-48 0,-35-27 27 16,0 0-27-16,29 24 27 0,1-3-27 0,-30-21-3 16,0 0 3-16,22 17-3 0,-1-4 3 0,-21-13-81 15,0 0 81-15,18 6-80 0,-3-5 80 0,15 8-153 16</inkml:trace>
  <inkml:trace contextRef="#ctx0" brushRef="#br0" timeOffset="7993.719">15944 12782 315 0,'0'0'0'0,"0"0"0"15,-4 0 0-15,4 0 12 0,0 0-12 0,0 0 12 16,0 0-12-16,0 0 16 0,0 0-16 0,-3 3 17 15,-1 1-17-15,-1 2 6 0,-4 3-6 0,-3-1 6 16,0 3-6-16,-7 6 0 0,-4 5 0 0,4-1 0 16,3-2 0-16,16-19 34 0,0 0-34 0,-31 32 35 15,-11 8-35-15,42-40 16 0,0 0-16 0,-45 42 17 16,-6 5-17-16,51-47 13 0,0 0-13 0,-43 39 13 16,5-3-13-16,8-5 1 0,4-7-1 0,10-9 2 0,7-8-2 15,9-7-88-15,0 0 88 0,-10 9-88 16,3-1 88-16,-14 9-173 0</inkml:trace>
  <inkml:trace contextRef="#ctx0" brushRef="#br0" timeOffset="9013.519">16144 13268 102 0,'0'0'0'0,"-7"0"0"15,-3-3 0-15,10 3 11 0,0 0-11 0,-4-4 11 16,4-1-11-16,0 5 28 0,0 0-28 0,0-5 28 15,0-2-28-15,0 7 20 0,0 0-20 0,0-3 20 0,0-4-20 0,0 7 27 16,0 0-27-16,0-4 27 0,2 3-27 16,-2 1 22-16,0 0-22 0,0 0 22 0,2-4-22 0,-2 4 16 15,0 0-16-15,0 0 17 16,0 0-17-16,0 0 10 0,0 0-10 0,0 0 10 0,0 0-10 16,0 0 10-16,0 0-10 0,0 0 10 0,0 0-10 15,0 0 15-15,0 0-15 0,0 0 15 0,0 0-15 0,0 0 22 16,0 0-22-16,0 4 23 0,-2 1-23 0,2-5 38 15,0 0-38-15,-2 27 39 0,-5 16-39 0,7-43 37 0,0 0-37 16,-7 55 37-16,0 12-37 16,7-67 39-16,0 0-39 0,-8 63 39 0,-1 4-39 15,9-67 34-15,0 0-34 0,-5 55 35 0,1-11-35 0,4-44 23 0,0 0-23 0,-3 36 24 16,3-10-24-16,0-26 35 0,0 0-35 16,3 17 36-16,2-10-36 0,-5-7 30 0,0 0-30 15,9-9 30-15,3-11-30 0,-12 20 44 0,0 0-44 16,13-34 44-16,-3-13-44 15,-10 47 9-15,0 0-9 0,16-48 10 0,5-3-10 0,-13 5 22 0,-1 6-22 0,4 8 23 16,1 4-23-16,0 6 7 0,-3 7-7 0,-4 3 8 16,2 5-8-16,-2 2 1 0,-1 3-1 0,-1 0 1 15,6 2-1-15,0 0 0 0,-1 2 0 0,3 0 0 16,-1-1 0-16,-3 1 0 0,0 0 0 0,0 3 0 16,-2-3 0-1,-5-2-3-15,0 0 3 0,9 5-2 0,0 2 2 0,-9-7-2 0,0 0 2 0,8 7-2 16,-1-1 2-16,-7-6 0 0,0 0 0 0,6 7 0 15,-3-2 0-15,-1 2 3 0,-4-2-3 0,2 1 4 0,0-3-4 0,0-3 14 16,0 0-14-16,-2 5 15 0,1-1-15 16,1-4 25-16,0 0-25 0,-6 5 26 15,3 0-26-15,3-5 12 0,0 0-12 0,-7 5 13 16,2 2-13-16,5-7 28 0,0 0-28 0,-12 7 28 0,-1 0-28 0,13-7 19 16,0 0-19-16,-14 6 20 0,1 1-20 0,13-7 10 15,0 0-10-15,-13 7 10 0,-2 0-10 0,15-7 27 16,0 0-27-16,-14 7 27 0,-4 1-27 15,18-8 12-15,0 0-12 0,-12 7 12 16,3-2-12-16,9-5 10 0,0 0-10 0,-10 5 10 0,5 1-10 0,5-6 17 0,0 0-17 16,-6 5 17-16,3 0-17 0,3-5 8 0,0 0-8 15,0 17 8-15,5 4-8 0,-5-21 33 16,0 0-33-16,16 22 34 0,5 4-34 0,-21-26 9 0,0 0-9 0,31 22 10 16,7 0-10-16,-38-22-36 0,0 0 36 15,41 17-36-15,6-1 36 0,-47-16-120 16,0 0 120-16,38 12-119 0,2-6 119 0,-40-6-148 0,0 0 148 0,28 0-148 15,-11-8 148-15,29-1-620 0</inkml:trace>
  <inkml:trace contextRef="#ctx0" brushRef="#br0" timeOffset="9173.092">16522 13599 124 0,'0'0'0'0,"0"0"0"16,-5-9 0-16,1 2-33 0</inkml:trace>
  <inkml:trace contextRef="#ctx0" brushRef="#br0" timeOffset="9479.784">16561 13499 91 0,'0'0'0'0,"-4"6"0"0,-1 4 0 0,5-10 34 16,0 0-34-16,0 0 35 0,2 0-35 0,-2 0 19 0,0 0-19 0,3 0 20 0,4-2-20 0,-7 2 6 16,0 0-6-16,9 0 6 0,-4 0-6 0,-5 0 0 15,0 0 0-15,7 2 0 0,-2 0 0 0,-5-2 9 16,0 0-9-16,4 3 10 16,1-3-10-16,-5 0 38 0,0 0-38 0,0 0 38 0,3 0-38 0,-3 0 52 0,0 0-52 0,0 0 53 15,2 3-53-15,-2-3 70 0,0 0-70 0,0 0 71 16,0 0-71-16,0 0 65 0,0 0-65 0,0 0 66 15,2 6-66-15,-2-6 71 0,0 0-71 0,5 18 71 16,-1 13-71-16,-3 4 71 0,3 6-71 0,-4 3 72 16,3 4-72-16,-3-48 66 0,0 0-66 0,5 65 66 15,-1 14-66-15,-1-12 7 16,-1-2-7-16,2-20 7 0,-4-15-7 0,0-30-79 0,0 0 79 0,0 33-78 16,0-6 78-16,0-27-119 0,0 0 119 0,-11-3-118 15,-6-23 118-15,-11-3-451 0</inkml:trace>
  <inkml:trace contextRef="#ctx0" brushRef="#br0" timeOffset="10241.77">15585 12770 158 0,'0'0'0'0,"5"3"0"0,2 2 0 0,-7-5 6 0,0 0-6 16,4 2 6-16,-4 0-6 0,0-2-2 0,0 0 2 0,0 0-1 16,0 0 1-16,0 0-5 0,0 0 5 15,0 0-5-15,-4 0 5 0,4 0 0 16,0 0 0-16,0 0 0 0,0 0 0 0,0 0 22 0,0 0-22 15,0 0 23-15,0 0-23 0,0 0 45 0,0 0-45 0,0 0 46 16,0 0-46-16,0 0 51 0,0 0-51 0,0 0 51 16,0 0-51-16,0 0 54 0,0 0-54 0,0 0 55 15,0 0-55-15,0 0 50 0,0 0-50 16,0 0 50-16,0 5-50 0,0-5 32 0,0 0-32 16,2 22 33-16,1 14-33 0,-3-36-34 0,0 0 34 0,4 50-33 15,1 11 33-15,-5-61-128 0,0 0 128 16,4 62-128-16,1 5 128 0,3 61-168 0</inkml:trace>
  <inkml:trace contextRef="#ctx0" brushRef="#br0" timeOffset="11165.586">13026 12384 147 0,'0'0'0'0,"3"5"0"16,2 6 0-16,-1-5 68 0,-2-6-68 0,-2 0 69 0,0 0-69 15,0 4 91-15,1-1-91 0,1 6 91 0,2 3-91 16,-4-12 94-16,0 0-94 0,5 29 94 0,4 17-94 16,-9-46 79-16,0 0-79 0,10 55 80 0,4 12-80 15,-14-67 48-15,0 0-48 0,16 103 48 0,6 29-48 16,-22-132 1-16,0 0-1 0,18 138 1 0,3 13-1 0,-21-151-64 15,0 0 64-15,14 141-63 0,-2-3 63 0,-12-138-111 16,0 0 111-16,7 120-111 0,-5-12 111 0,6 120-334 16</inkml:trace>
  <inkml:trace contextRef="#ctx0" brushRef="#br0" timeOffset="12072.844">17303 12521 203 0,'0'0'0'0,"0"0"0"0,0-7 0 15,0 7 80-15,0 0-80 0,0 0 80 0,3-1-80 0,-3 1 85 16,0 0-85-16,0 0 85 0,5 0-85 0,-5 0 83 16,0 0-83-16,0 0 83 0,0 0-83 0,0 0 54 15,0 0-54-15,0 0 54 0,0 0-54 0,0 0 46 16,0 0-46-16,0 0 46 0,0 1-46 0,0-1 30 16,0 0-30-16,0 7 30 15,0 4-30-15,0-11 38 0,0 0-38 0,0 36 39 0,2 15-39 0,-2-51 33 16,0 0-33-16,7 79 33 0,-2 22-33 0,-5-101 32 15,0 0-32-15,11 157 33 0,3 49-33 0,-14-206 3 0,0 0-3 0,8 214 3 16,-2 26-3-16,-6-240-39 0,0 0 39 16,10 207-38-16,4-17 38 0,-14-190-138 0,0 0 138 0,9 144-138 15,-1-37 138-15,13 143-521 0</inkml:trace>
  <inkml:trace contextRef="#ctx0" brushRef="#br0" timeOffset="29660.445">16425 13674 729 0,'0'0'0'0,"0"0"0"0,0-5 0 0,0 5-177 0,0 0 177 0,0 0-177 16,0-3 177-16,1-4-177 0</inkml:trace>
  <inkml:trace contextRef="#ctx0" brushRef="#br0" timeOffset="30287.781">16327 13659 124 0,'0'0'0'0,"0"0"0"16,5 1 0-16,-5-1 3 0,0 0-3 0,0 0 4 16,7 0-4-16,-7 0 15 0,0 0-15 0,0 0 16 15,4-1-16-15,-4 1 9 0,0 0-9 0,0 0 10 16,5-2-10-16,-5 2 15 0,0 0-15 0,0 0 16 15,5-2-16-15,-5 2 15 0,0 0-15 0,0 0 15 16,4-1-15-16,-4 1 4 0,0 0-4 0,0 0 4 16,3-2-4-16,-3 2 3 0,0 0-3 0,0 0 3 15,5-2-3-15,-5 2 5 0,0 0-5 0,4 0 6 16,1 0-6-16,-5 0 2 0,0 0-2 0,7 2 3 0,0 0-3 16,-7-2 1-16,0 0-1 0,7 1 2 0,2 3-2 15,-9-4 1-15,0 0-1 0,12 3 2 16,-3 1-2-16,-9-4 0 0,0 0 0 0,12 3 0 0,-2 0 0 0,-10-3 0 15,0 0 0-15,12 6 1 16,4-5-1-16,-16-1-6 0,0 0 6 0,11 4-5 0,-1-1 5 16,13 4-140-16</inkml:trace>
  <inkml:trace contextRef="#ctx0" brushRef="#br0" timeOffset="47377.786">19045 13911 147 0,'0'0'0'0,"2"3"0"0,3 4 0 0,-5-7 52 16,0 0-52-16,0 0 52 0,3 0-52 0,-3 0 42 15,0 0-42-15,0 0 42 0,0 0-42 0,0 0 32 16,0 0-32-16,0 0 32 0,0-4-32 0,0 4 8 16,0 0-8-16,2-3 8 0,1 0-8 0,-3 3 2 15,0 0-2-15,6-4 2 0,2 2-2 0,-8 2 1 16,0 0-1-16,11 0 2 0,1 2-2 15,-12-2 3-15,0 0-3 0,16 7 4 0,3 3-4 0,-19-10 11 16,0 0-11-16,17 12 11 0,-3 0-11 0,-14-12 45 0,0 0-45 0,12 17 45 16,-1 4-45-16,-11-21 31 0,0 0-31 15,5 24 31-15,-5 5-31 0,0-29 24 16,0 0-24-16,-5 29 25 0,-7 2-25 0,12-31 17 0,0 0-17 0,-13 26 17 16,1-6-17-16,12-20-13 0,0 0 13 0,-15 19-13 15,-5-2 13-15,1-8-152 0,-2-4 152 0,0-5-152 16,-1-5 152-1,-22 0-169-15</inkml:trace>
  <inkml:trace contextRef="#ctx0" brushRef="#br0" timeOffset="47558.642">18916 13541 550 0,'0'0'0'0,"-9"3"0"0,0 0 0 0,9-3 61 16,0 0-61-16,-5 2 62 0,3-2-62 16,2 0-127-16,0 0 127 0,7-2-126 0,4-3 126 0,8-2-224 15</inkml:trace>
  <inkml:trace contextRef="#ctx0" brushRef="#br0" timeOffset="48715.716">18940 13458 91 0,'0'0'0'0,"9"2"0"16,8 0 0-16,-17-2 10 0,0 0-10 0,18-4 10 0,6-1-10 15,-24 5 17-15,0 0-17 0,26-8 17 0,-3-6-17 16,-23 14 16-16,0 0-16 0,21-14 17 15,-2-1-17-15,-19 15 39 0,0 0-39 0,14-14 40 16,-9 0-40-16,-5 14 53 0,0 0-53 0,4-18 53 0,-3 0-53 0,-1 18 76 16,0 0-76-16,-1-17 76 0,-5-2-76 0,6 19 66 15,0 0-66-15,-3-17 67 0,-2 2-67 16,5 15 14-16,0 0-14 0,-4-12 15 0,-1 3-15 0,5 9-105 16,0 0 105-16,-3-7-105 0,3 6 105 0,-7-11-264 15</inkml:trace>
  <inkml:trace contextRef="#ctx0" brushRef="#br0" timeOffset="53778.33">21808 12679 147 0,'0'0'0'0,"5"0"0"15,5 2 0-15,-10-2 40 0,0 0-40 0,11 0 41 0,-1 0-41 16,-10 0 34-16,0 0-34 0,21 5 35 0,2-4-35 15,-23-1 45-15,0 0-45 0,31 11 46 0,8 4-46 16,-39-15 35-16,0 0-35 0,40 19 36 0,5 7-36 0,-3-1 24 16,1 4-24-16,-8 2 25 0,0-3-25 0,-35-28 10 15,0 0-10-15,40 34 10 0,7 4-10 0,-47-38 18 16,0 0-18-16,44 36 19 0,3-2-19 0,-47-34 8 16,0 0-8-16,42 31 8 15,-1-2-8-15,-41-29 9 0,0 0-9 0,30 22 9 0,-7-5-9 0,-23-17-4 16,0 0 4-16,17 14-4 0,-5-4 4 0,-12-10-140 15,0 0 140-15,7 5-140 0,-3-3 140 0,6 5-139 16</inkml:trace>
  <inkml:trace contextRef="#ctx0" brushRef="#br0" timeOffset="54119.354">22377 12492 113 0,'0'0'0'0,"0"10"0"16,-1 6 0-16,1-16 7 0,0 0-7 0,0 0 7 15,0-5-7-15,0 5 18 0,0 0-18 0,0-7 18 16,1 2-18-16,-1 5 1 0,0 0-1 0,0-5 1 16,2 1-1-16,-2 4 33 0,0 0-33 0,0-3 34 15,4 1-34-15,-4 2 25 0,0 0-25 0,0 0 26 16,0-2-26-16,0 2 15 0,0 0-15 0,0 0 16 15,-6 0-16-15,6 0 42 0,0 0-42 0,-15 19 43 0,-13 10-43 0,28-29 54 16,0 0-54-16,-28 43 54 0,-5 12-54 16,7-4 59-16,-2 8-59 0,7-8 60 15,4-5-60-15,17-46 46 0,0 0-46 0,-28 77 46 0,-5 21-46 16,3-21 13-16,2-8-13 0,18-35 14 0,6-26-14 0,4-8-2 16,0 0 2-16,-17 28-1 0,-6 8 1 0,23-36-35 15,0 0 35-15,-16 27-35 0,-1-5 35 0,17-22-104 16,0 0 104-16,-10 16-104 0,3-6 104 0,-11 16-262 15</inkml:trace>
  <inkml:trace contextRef="#ctx0" brushRef="#br0" timeOffset="54801.491">22677 13056 382 0,'0'0'0'0,"-7"-4"0"0,-3 3 0 0,10 1-41 16,0 0 41-16,0 0-40 0,7 1 40 0,-7-1-39 16,0 0 39-16,5 4-38 0,0-4 38 0,-5 0 0 15,0 0 0-15,7 0 0 0,-5 1 0 0,-2-1 37 16,0 0-37-16,3 2 38 0,1 0-38 0,-4-2 97 16,0 0-97-16,0 3 98 0,0 1-98 0,0-4 110 15,0 0-110-15,-4 7 111 0,1 1-111 0,3-8 106 16,0 0-106-16,-2 14 107 0,-3 3-107 0,1 4 84 15,3-1-84-15,1-1 85 0,0-7-85 16,0-12 61-16,0 0-61 0,1 29 61 0,5 7-61 0,-6-36 47 16,0 0-47-16,5 39 48 0,2 6-48 0,-7-45 42 15,0 0-42-15,3 39 43 0,2 1-43 0,-5-40 17 16,0 0-17-16,9 31 17 0,3-4-17 0,-12-27-47 0,0 0 47 16,20 17-46-16,7-10 46 0,-27-7-94 0,0 0 94 15,32-7-94-15,3-13 94 0,-35 20-82 0,0 0 82 0,31-26-82 16,-1-10 82-16,-6 9-40 0,-5-1 40 15,-3 4-39-15,-7 4 39 0,3 1-4 0,-4 3 4 0,-6 6-3 16,0 5 3-16,0 0 3 0,-1 1-3 0,1 1 4 16,-2 1-4-16,0 2 9 0,0 0-9 0,0 0 10 15,0 0-10-15,0 0 5 0,-5 5-5 0,1-1 5 16,-1-1-5-16,5-3 14 0,0 0-14 0,-12 21 15 16,-4 10-15-16,16-31 32 0,0 0-32 0,-12 36 32 15,3 6-32-15,9-42 17 0,0 0-17 0,0 40 17 0,7-1-17 16,-7-39 6-16,0 0-6 0,9 36 6 15,3-3-6-15,-12-33-4 0,0 0 4 0,12 25-3 16,4-6 3-16,-16-19-106 0,0 0 106 0,14 14-105 16,0-5 105-16,-14-9-164 0,0 0 164 0,9-11-163 15,1-13 163-15,11-10-299 0</inkml:trace>
  <inkml:trace contextRef="#ctx0" brushRef="#br0" timeOffset="60785.819">23100 13392 91 0,'0'0'0'0,"9"0"0"0,5-2 0 0,-9 0 1 16,-3 0-1-16,-2 2 2 0,4 0-2 0,-4 0 5 0,0 0-5 16,0 0 5-16,0 0-5 0,0 0 7 0,-4 0-7 15,4 0 8-15,0 0-8 0,0 0 1 0,0 0-1 16,0 0 1-16,-3 0-1 0,3 0 3 0,0 0-3 0,0 0 3 16,0 0-3-16,0 0 1 0,-4 0-1 0,4 0 2 15,0 0-2-15,0 0 9 0,0 0-9 0,0 0 10 16,-2 2-10-16,2-2 33 0,0 0-33 15,0 0 33-15,0 0-33 0,0 0 1 0,0 0-1 0,0 0 2 16,-5 0-2-16,5 0 13 0,0 0-13 0,0 0 13 16,0 0-13-16,0 0 0 0,0 0 0 15,0 0 0-15,0 0 0 0,0 0-10 0,0 0 10 0,0 0-9 16,0 0 9-16,0 0-17 0,0 0 17 0,0 0-17 16,0 0 17-16,0 0-10 0,0 0 10 0,0 0-9 15,0 0 9-15,0 0-10 0,0 0 10 0,0 0-10 16,0 0 10-16,0 0 0 0,0 0 0 0,0 0 0 0,0 0 0 15,0 0 1-15,0 0-1 0,0 0 2 0,0 0-2 0,0 0 12 16,0 0-12-16,0 0 12 0,0 0-12 16,0 0 4-16,0 0-4 0,0 0 4 15,0 0-4-15,0 0 7 0,0 0-7 0,0 0 7 0,0 0-7 0,0 0 7 16,0 0-7-16,0 0 8 0,0 0-8 16,0 0 3-16,0 0-3 0,0 0 3 0,0 0-3 0,0 0 12 15,0 0-12-15,5 0 12 0,-1-2-12 0,-4 2 32 16,0 0-32-16,14-5 33 0,7-2-33 0,-21 7 40 15,0 0-40-15,31-13 40 0,11-1-40 16,-2-1 62-16,3 3-62 0,-11 1 62 0,-3 4-62 0,1-1 67 0,-2 1-67 16,-2 2 68-16,-2 0-68 0,-1 0 54 0,0 1-54 15,-4 1 54-15,-7 1-54 0,-12 2 34 0,0 0-34 16,17-2 35-16,4 1-35 0,-21 1 17 16,0 0-17-16,18 0 17 0,-3 0-17 0,-15 0 11 0,0 0-11 0,11 0 11 15,-6 0-11-15,-5 0 0 0,0 0 0 0,5 0 0 16,-1 0 0-16,-4 0-50 0,0 0 50 0,0 0-50 15,0 0 50-15,0 0-113 0,0 0 113 0,-7 1-113 16,-5 1 113-16,-4 0-114 0,-3 1 114 0,5-1-113 16,3-2 113-16,-13 2-160 0</inkml:trace>
  <inkml:trace contextRef="#ctx0" brushRef="#br0" timeOffset="62300.829">23181 13056 102 0,'0'0'0'0,"5"0"0"0,5 1 0 0,-10-1 18 0,0 0-18 16,5 0 19-16,-3-1-19 0,-2 1 40 0,0 0-40 0,0 0 41 15,0-4-41-15,0 4 14 0,0 0-14 0,0 0 15 16,-3-5-15-16,3 5-19 0,0 0 19 0,-4-3-18 16,1-2 18-16,-4-4-95 0</inkml:trace>
  <inkml:trace contextRef="#ctx0" brushRef="#br0" timeOffset="62551.499">23128 12818 382 0,'0'0'0'0,"0"-2"0"0,2-5 0 0,-2 7 22 16,0 0-22-16,2-3 22 0,0 1-22 0,1-3-265 15</inkml:trace>
  <inkml:trace contextRef="#ctx0" brushRef="#br0" timeOffset="63671.268">23130 12811 1143 0,'0'0'0'0,"0"0"-284"0,0 0 284 0,5 5-283 15,2-2 283-15,-7-3-60 0,0 0 60 0,4 4-59 0,1-3 59 16,-5-1-58-16,0 0 58 0,0 0-57 0,2 2 57 16,-2-2-42-16,0 0 42 0,0 0-41 0,0 0 41 0,0 0 0 15,0 0 0-15,0 0 1 0,0 0-1 16,0 0 12-16,0 0-12 0,0 0 13 0,0 0-13 0,0 0 10 15,0 0-10-15,0 0 11 0,0 0-11 16,0 0 17-16,0 0-17 0,0 0 17 0,0 0-17 0,0 0 23 16,0 0-23-16,3 0 24 0,2 2-24 0,-5-2 38 15,0 0-38-15,13 3 38 0,6-3-38 16,-19 0 48-16,0 0-48 0,31 0 48 0,13-3-48 0,-4-1 75 16,0 1-75-16,-4 0 76 0,-1 1-76 0,-2 2 43 15,-3-5-43-15,-4 3 43 0,0-1-43 0,-26 3 33 16,0 0-33-16,30-2 34 0,1-1-34 0,-31 3 15 0,0 0-15 0,33-4 15 15,2 1-15-15,-35 3 19 0,0 0-19 16,30-2 20-16,-4-3-20 0,-26 5 23 0,0 0-23 0,21-2 24 16,-6 0-24-16,-15 2 32 0,0 0-32 0,11-1 32 15,-2 1-32-15,-9 0 12 0,0 0-12 0,1 0 12 16,1-2-12-16,-2 2 6 0,0 0-6 0,0 0 6 16,-3 0-6-16,3 0 0 0,0 0 0 0,-16 3 0 15,-8 1 0-15,24-4-17 16,0 0 17-16,-23 5-17 0,-1-5 17 0,-1 2-2 0,-1-1 2 0,9 1-1 15,3-2 1-15,-4 2-1 0,-1 0 1 0,-4-2 0 16,-3 0 0-16,4 3 0 0,-1-3 0 0,2 2 0 16,2-2 0-16,19 0 0 0,0 0 0 0,-30 1 1 15,-6-1-1-15,36 0 1 0,0 0-1 0,-35 2 1 0,0-2-1 16,35 0 8-16,0 0-8 0,-33 2 9 16,3-2-9-16,4 0 15 0,0 0-15 0,10 0 15 15,9 0-15-15,-3 0 15 0,1 1-15 0,2 3 15 0,4-4-15 0,-4 0 26 16,-2 0-26-16,6 2 26 0,-4-2-26 0,1 0 12 15,1 0-12-15,2 0 13 0,3 0-13 0,-6 0 35 16,3 0-35-16,3 0 36 0,-3 0-36 0,3 0 11 16,0 0-11-16,0 0 11 0,3 0-11 0,-3 0 30 15,0 0-30-15,9 1 30 0,5 1-30 0,-14-2 5 0,0 0-5 16,29 3 6-16,13 1-6 0,-42-4-14 16,0 0 14-16,47 3-13 0,7-3 13 0,-5 0-52 0,0-3 52 15,-9 3-52-15,-2-2 52 0,-7 2-18 16,-3 0 18-16,-3 0-18 0,-3 2 18 15,-22-2-15-15,0 0 15 0,21 3-15 0,0-3 15 0,-21 0-11 0,0 0 11 16,16 0-10-16,-2 0 10 0,-14 0-4 0,0 0 4 0,10 2-3 16,-3-2 3-16,-7 0 0 0,0 0 0 0,5 0 1 15,-3 0-1 1,-2 0-2-16,0 0 2 0,0 0-1 0,-5 2 1 0,-2 3-26 16,-2 2 26-16,-5-2-25 0,-5-2 25 15,-4 2-20-15,-1-1 20 0,0-1-20 0,-2 1 20 0,26-4-5 0,0 0 5 0,-39 3-5 16,-4 6 5-16,43-9-5 0,0 0 5 0,-51 5-4 15,-1 0 4-15,52-5 0 0,0 0 0 0,-45 5 0 16,5-3 0-16,5 0 1 0,7-4-1 16,7 2 1-16,5 2-1 0,2-2 1 0,6-2-1 15,-3 2 1-15,6-2-1 0,0 2 0 0,-1-5 0 0,3 3 0 0,0-1 0 16,3 3 3-16,0 0-3 0,0 0 3 0,-4-4-3 16,4 4 0-16,-2-1 0 0,2 1 0 15,2-7 0-15,2 3-1 0,-1 3 1 0,0-3 0 16,3 3 0-16,-6 1 0 0,0 0 0 0,7 0 0 0,7 1 0 15,-14-1-13-15,0 0 13 0,19 4-13 0,9-1 13 0,-28-3-62 16,0 0 62-16,36 9-62 0,11-4 62 16,-47-5-176-16,0 0 176 0,53 7-176 0,6-2 176 0,52 7-295 15</inkml:trace>
  <inkml:trace contextRef="#ctx0" brushRef="#br0" timeOffset="64128.634">24198 12631 673 0,'0'0'0'0,"-5"0"0"16,-4-7 0-16,9 7-1 0,0 0 1 0,-9-9 0 16,-1-3 0-16,10 12-48 0,0 0 48 0,-7-10-48 15,0 2 48-15,7 8-54 0,0 0 54 0,-5-5-54 16,3-4 54-16,2 9-32 0,0 0 32 0,0-3-32 0,0-4 32 16,0 7-2-16,0 0 2 0,0 0-2 0,5-4 2 15,-5 4 1-15,0 0-1 0,11 2 2 0,3 1-2 0,-14-3 44 16,0 0-44-16,20 6 44 0,8 2-44 15,-28-8 66-15,0 0-66 0,30 12 66 0,3 3-66 16,-33-15 62-16,0 0-62 0,37 21 63 0,4 5-63 0,-4-1 20 16,-4 3-20-16,-2-4 20 0,1 2-20 0,-32-26 16 15,0 0-16-15,36 24 17 0,4 3-17 0,-40-27 16 16,0 0-16-16,39 22 17 0,-3 2-17 0,-4-3-2 16,-3-2 2-16,-11-7-1 0,-4-7 1 0,-4 2-80 15,-5-2 80-15,1-2-79 0,-3-1 79 0,-3-2-135 16,0 0 135-16,2-10-135 0,-2-6 135 0,2-11-223 15</inkml:trace>
  <inkml:trace contextRef="#ctx0" brushRef="#br0" timeOffset="64411.397">24670 12311 180 0,'0'0'0'0,"0"8"0"16,-5 8 0-16,5-16 33 0,0 0-33 0,-4 12 34 16,1 0-34-16,3-12 51 0,0 0-51 0,-12 20 51 15,-4 7-51-15,16-27 93 0,0 0-93 0,-17 33 94 16,-3 3-94-16,20-36 97 0,0 0-97 0,-24 43 97 16,-6 7-97-16,30-50 74 0,0 0-74 0,-33 54 75 0,-5 10-75 15,-6 3 36-15,-3 6-36 0,20-28 37 16,13-25-37-16,14-20-6 0,0 0 6 0,-25 38-6 0,-1 3 6 15,26-41-71-15,0 0 71 0,-21 33-70 0,7-6 70 0,14-27-129 16,0 0 129-16,-12 21-128 0,5-4 128 0,-10 17-315 16</inkml:trace>
  <inkml:trace contextRef="#ctx0" brushRef="#br0" timeOffset="65132.217">24865 12871 169 0,'0'0'0'0,"-5"0"0"0,-6 1 0 0,11-1 60 16,2 6-60-16,-2-6 60 0,0 0-60 15,0 0 79-15,4 5-79 0,-3-4 79 0,1 5-79 0,-2-6 74 16,0 0-74-16,5 22 74 0,2 12-74 0,-7-34 62 16,0 0-62-16,6 40 62 0,-3 7-62 0,-3-47 42 15,0 0-42-15,5 47 43 0,1 2-43 0,-3-7 47 16,1-6-47-16,-3-11 48 0,1-9-48 0,-2-1 47 16,-2-5-47-16,2-1 47 0,2-6-47 0,1 2 29 15,1 1-29-15,1-5 29 0,0-2-29 0,-5 1 34 0,0 0-34 16,16-11 35-16,7-6-35 0,-23 17 7 0,0 0-7 0,28-27 8 15,5-13-8 1,-33 40 41-16,0 0-41 0,28-37 42 16,-1-4-42-16,-27 41 29 0,0 0-29 0,25-38 29 0,-1 2-6 15,-24 36-23-15,16-28 24 0,-4 8-24 0,-12 20 46 0,0 0-46 16,11-15 47-16,-4 6-47 0,-7 9 9 0,0 0-9 16,5-9 9-16,-2 6-9 0,-3 3 37 0,0 0-37 0,0 0 38 15,-7 9-38-15,7-9 5 0,0 0-5 0,-8 17 6 16,-5 10-6-16,13-27 10 15,0 0-10-15,-10 26 11 0,-1 3-11 16,11-29 9-16,0 0-9 0,-8 26 9 0,-1-1-9 0,9-25-4 16,0 0 4-16,-7 24-4 0,4-3 4 0,3-21-45 0,0 0 45 0,-4 20-45 15,1-2 45-15,3-18-14 0,0 0 14 0,-2 22-13 16,4 2 13-16,-2-24-39 0,0 0 39 0,3 27-39 0,4 1 39 16,-7-28-54-16,0 0 54 0,12 27-53 15,4 0 53-15,-16-27-115 0,0 0 115 0,19 24-114 0,2-6 114 16,-21-18-198-16,0 0 198 0,23 12-197 15,1-6 197-15,23 13-360 0</inkml:trace>
  <inkml:trace contextRef="#ctx0" brushRef="#br0" timeOffset="65413.661">25290 13280 494 0,'0'0'0'0,"0"4"0"0,0-1 0 0,0-3 78 0,4-2-78 0,-4 2 78 16,3-1-78-16,2-1 81 0,-3 0-81 0,2 2 82 16,1-3-82-16,2 1 35 0,0 2-35 15,3 0 35-15,2-2-35 0,-12 2 0 0,0 0 0 16,21 0 1-16,0 0-1 0,-21 0-8 0,0 0 8 0,28 0-8 15,7 2 8-15,-35-2-97 0,0 0 97 0,31 0-97 16,1 0 97-16,-32 0-134 0,0 0 134 0,26-3-133 16,-3-1 133-16,25-6-212 0</inkml:trace>
  <inkml:trace contextRef="#ctx0" brushRef="#br0" timeOffset="65700.367">25715 13083 404 0,'0'0'0'0,"-3"9"0"0,-2 4 0 0,5-13 96 16,0 0-96-16,0 0 97 0,3-1-97 0,-3 1 103 15,0 0-103-15,2-4 104 0,1-1-104 0,-3 5 79 16,0 0-79-16,4-3 80 0,-1-1-80 0,-3 4 57 15,0 0-57-15,4 0 58 0,-1 2-58 0,-3-2 18 16,0 0-18-16,5 21 18 0,1 13-18 0,1 7 0 0,0 9 0 0,-2 1 1 16,-2 6-1-16,-3-57-58 0,0 0 58 15,4 70-57-15,-1 9 57 0,-3-79-143 0,0 0 143 16,4 99-143-16,1 16 143 0,5 99-440 16</inkml:trace>
  <inkml:trace contextRef="#ctx0" brushRef="#br0" timeOffset="66746.585">21944 14099 102 0,'0'0'0'0,"15"-2"0"0,10-1 0 0,-25 3 52 15,0 0-52-15,0 0 53 0,-16-2-53 0,16 2 52 16,0 0-52-16,-10 0 52 0,-3 0-52 0,13 0 55 0,0 0-55 16,-8 0 56-16,1 2-56 0,7-2 40 0,0 0-40 15,-6 0 40-15,3 0-40 0,3 0 18 0,0 0-18 16,-3 0 19-16,1 0-19 0,2 0 42 0,0 0-42 16,0 0 42-16,0 0-42 0,0 0 37 0,0 0-37 15,5 3 38-15,7 1-38 0,-12-4 55 0,0 0-55 0,12 3 56 16,6 2-56-16,-3-3 60 0,1 1-60 0,0-3 61 15,1 0-61-15,-17 0 51 16,0 0-51-16,25 2 52 0,4-2-52 0,-8 2 45 0,2-2-45 16,1 2 45-16,2-1-45 0,-26-1 36 0,0 0-36 0,46 2 36 15,13 0-36-15,-59-2 50 0,0 0-50 0,73 1 51 16,9 1-51-16,-82-2 29 0,0 0-29 0,124 4 29 16,31-1-29-16,-155-3 26 0,0 0-26 0,155 7 26 15,12-4-26-15,-26 1-4 0,-12 1 4 0,-12-2-3 16,-13 4 3-16,9-5 2 0,1-2-2 0,-8 2 2 15,-3-2-2-15,3 0 6 0,4-2-6 0,-7 0 6 16,-4 0-6-16,5 2 3 0,4 2-3 0,-8 2 3 16,-6 2-3-16,-94-6 2 0,0 0-2 0,120 9 3 0,16 1-3 0,-28 4-3 15,-12 1 3-15,-20-4-3 0,-16-4 3 16,-60-7-24-16,0 0 24 0,66 8-23 0,0 4 23 0,-12-5-66 16,-7 2 66-16,-23-8-66 0,-17-2 66 15,4-1-150-15,-4-2 150 0,-4 1-150 0,1 0 150 0,-4 3-173 16,0 0 173-16,0-14-172 0,0-3 172 0,0-18-344 15</inkml:trace>
  <inkml:trace contextRef="#ctx0" brushRef="#br0" timeOffset="67696.007">22043 15024 147 0,'0'0'0'0,"3"4"0"0,3-3 0 0,-6-1 80 16,0 0-80-16,0 0 80 0,0 0-80 0,0 0 87 15,0 0-87-15,-4 0 88 0,1-1-88 0,3 1 72 16,0 0-72-16,-4 0 72 0,1-4-72 0,3 4 58 16,0 0-58-16,-4-2 58 0,2 2-58 0,2 0 27 0,0 0-27 15,-1 0 27-15,-3 0-27 0,1 0 27 16,1 2-27-16,2-2 27 0,4 4-27 0,1-4 32 0,3 3-32 0,5 4 33 16,-1 3-33-16,5 4 12 0,6 5-12 15,1 3 12-15,1 2-12 0,-25-24 30 0,0 0-30 0,35 34 30 16,3 6-30-16,-38-40 11 0,0 0-11 0,43 41 11 15,11 3-11-15,-54-44 11 16,0 0-11-16,46 38 11 0,-1-4-11 0,-45-34-3 16,0 0 3-16,37 24-3 0,-11-7 3 0,-26-17-100 0,0 0 100 0,21 12-100 15,-7-8 100-15,-14-4-151 0,0 0 151 0,3-11-150 16,-8-13 150-16,3-10-305 0</inkml:trace>
  <inkml:trace contextRef="#ctx0" brushRef="#br0" timeOffset="68021.637">22566 14926 214 0,'0'0'0'0,"-6"9"0"0,-1 5 0 15,7-14 92-15,0 0-92 0,0 0 93 0,-1-9-93 0,1 9 94 16,0 0-94-16,0-3 94 0,1-2-94 0,-1 5 80 15,0 0-80-15,0-4 81 0,-1 2-81 0,1 2 43 16,0 0-43-16,-14 6 43 0,-9 2-43 0,23-8 22 16,0 0-22-16,-30 17 22 0,-4 6-22 0,34-23 28 15,0 0-28-15,-39 32 28 0,-1 9-28 0,40-41 19 0,0 0-19 16,-40 53 20-16,2 7-20 16,38-60 0-16,0 0 0 0,-47 74 0 0,-4 8 0 0,13-18-7 0,5-11 7 0,15-26-6 15,15-18 6-15,-6 1-57 0,4-7 57 0,-2 8-56 16,2 1 56-16,5-12-120 0,0 0 120 0,-4 10-119 15,3-1 119-15,-5 9-367 0</inkml:trace>
  <inkml:trace contextRef="#ctx0" brushRef="#br0" timeOffset="68675.917">22634 15435 953 0,'0'0'0'0,"0"0"-147"16,0 0 147-16,6 0-147 0,8 0 147 0,-14 0-90 16,0 0 90-16,7 0-90 0,0-1 90 0,-7 1-53 15,0 0 53-15,4 0-53 0,-1-2 53 0,-3 2-32 16,0 0 32-16,0 0-32 0,4 0 32 0,-4 0 10 16,0 0-10-16,0 0 10 0,0 0-10 0,0 0 57 0,0 3-57 15,0-3 58-15,0 0-58 0,0 0 53 0,0 0-53 16,0 0 54-16,-2 4-54 0,2-4 84 0,-3 5-84 0,1 3 84 15,-2 4-84-15,-1 4 68 0,0 4-68 0,1 1 68 16,-1 0-68-16,5-21 50 0,0 0-50 0,-2 34 50 16,2 9-50-16,0-43 9 0,0 0-9 0,4 41 9 15,3 2-9-15,-7-43-2 0,0 0 2 0,10 36-1 16,6-6 1-16,-16-30-12 0,0 0 12 0,17 23-12 16,6-10 12-16,-23-13-28 0,0 0 28 0,28 4-28 15,2-13 28-15,-30 9-20 16,0 0 20-16,22-15-20 0,3-9 20 0,-25 24-5 0,0 0 5 0,21-26-5 15,-8-5 5-15,-13 31 0 0,0 0 0 0,11-27 0 16,-4 1 0-16,-7 26 10 0,0 0-10 0,3-20 10 16,-3 4-10-16,0 16 41 0,0 0-41 0,0-12 42 15,0 5-42-15,0 7 31 0,0 0-31 0,0-5 31 0,-1 2-31 16,1 3 38-16,0 0-38 0,0 0 39 0,0 0-39 0,0 0-1 16,0 0 1-16,0 0-1 0,-2 5 1 0,2-5-2 15,0 0 2-15,-7 17-2 0,-2 9 2 16,9-26-28-16,0 0 28 0,-7 29-28 0,-1 7 28 0,8-36-31 15,0 0 31-15,-7 32-31 0,3 1 31 0,4-33-65 16,0 0 65-16,2 29-65 0,7-2 65 0,-9-27-129 16,0 0 129-16,13 21-128 0,12-6 128 15,13 21-337-15</inkml:trace>
  <inkml:trace contextRef="#ctx0" brushRef="#br0" timeOffset="69189.839">23093 15658 1188 0,'0'0'0'0,"0"0"-105"15,0 0 105-15,4-5-105 0,1-2 105 0,-5 7-36 16,0 0 36-16,4-5-36 0,3 1 36 0,-7 4-17 0,0 0 17 16,8-1-17-16,1 1 17 0,-9 0-42 0,0 0 42 15,14 1-41-15,2 1 41 0,-16-2-12 0,0 0 12 16,21 4-12-16,1-1 12 0,-22-3-10 0,0 0 10 0,26 5-9 15,6 2 9-15,-32-7-16 0,0 0 16 0,31 7-15 16,4 0 15-16,-35-7-34 0,0 0 34 0,31 5-33 16,1-3 33-16,-32-2-74 15,0 0 74-15,24 1-74 0,-5 1 74 0,-19-2-136 16,0 0 136-16,19 0-136 0,-6-2 136 16,18 1-77-16</inkml:trace>
  <inkml:trace contextRef="#ctx0" brushRef="#br0" timeOffset="69606.872">23499 15488 247 0,'0'0'0'0,"-3"6"0"0,-2 4 0 0,5-10 1 16,0 0-1-16,0 0 2 0,0-5-2 0,0 5-2 15,5-5 2-15,-5 5-1 0,2-4 1 0,-2 4 8 16,0 0-8-16,0 0 9 0,0 0-9 0,0 0 70 16,0 0-70-16,0 0 70 0,0 0-70 0,0 0 71 15,0 4-71-15,0-4 71 0,-2 3-71 0,2-3 61 16,0 7-61-16,0-5 62 0,0-1-62 15,0 3 43-15,0 1-43 0,0 0 43 0,-2-2-43 0,2 4 37 0,2 0-37 16,-2 9 37-16,2 2-37 0,-2-18 23 0,0 0-23 16,3 31 24-16,1 9-24 0,-4-40 17 0,0 0-17 0,3 37 17 15,1 4-17-15,-4-41-3 0,0 0 3 0,3 35-3 16,-1-5 3-16,-2-30-70 0,0 0 70 0,3 24-70 16,-3-5 70-16,0-19-72 0,0 0 72 0,5 2-71 15,4-16 71-15,7 2-388 16</inkml:trace>
  <inkml:trace contextRef="#ctx0" brushRef="#br0" timeOffset="70272.632">23971 15165 214 0,'0'0'0'0,"9"-11"0"0,5-6 0 0,-9 10 98 16,-3 4-98-16,0 0 99 0,0-1-99 0,-2 4 100 15,0 0-100-15,0 0 100 0,0 0-100 0,0 0 72 16,0 0-72-16,0 0 72 0,0 0-72 16,0 0 41-16,-2 4-41 0,2-4 42 0,0 5-42 15,0 0 36-15,2-2-36 0,3 2 37 16,2 2-37-16,-7-7 22 0,0 0-22 0,15 7 23 0,8 0-23 16,-23-7 10-16,0 0-10 0,31 10 10 0,8-3-10 0,-3 0 11 15,3 0-11-15,-4 0 11 0,1-1-11 0,-36-6-25 16,0 0 25-16,31 6-24 0,1-1 24 0,-32-5-117 15,0 0 117-15,29 3-117 0,1-1 117 0,-30-2-135 16,0 0 135-16,30 0-134 0,-2-4 134 0,29 1-241 16</inkml:trace>
  <inkml:trace contextRef="#ctx0" brushRef="#br0" timeOffset="70638.603">24510 15125 494 0,'0'0'0'0,"5"-7"0"0,5-5 0 16,-10 12 78-16,0 0-78 0,6-8 78 0,-1 4-78 15,-5 4 48-15,0 0-48 0,2-5 48 0,-2 5-48 16,0 0 23-16,0 0-23 0,0 0 24 15,5 5-24-15,-5-5 7 0,0 0-7 0,5 6 7 0,7 2-7 0,-12-8 23 16,0 0-23-16,21 10 24 0,4 2-24 16,2-1 30-16,3-3-30 0,0 2 30 0,-1-1-30 0,-29-9 30 15,0 0-30-15,35 15 30 0,2 3-30 16,-37-18 14-16,0 0-14 0,43 27 15 0,8 6-15 0,-51-33 6 16,0 0-6-16,54 34 6 0,2 2-6 0,-9-5-9 15,-4-6 9-15,-10-4-8 0,-8-4 8 0,-1-2-81 16,-1-3 81-16,-8-3-80 0,-6-2 80 0,2-2-136 15,-3 0 136-15,-1-1-136 0,-7-3 136 0,7 4-330 16</inkml:trace>
  <inkml:trace contextRef="#ctx0" brushRef="#br0" timeOffset="70956.464">25039 14921 572 0,'0'0'0'0,"0"0"0"0,0 0 0 15,0 0 53-15,0 0-53 0,0 0 53 0,-3 2-53 16,3-2-1-16,0 0 1 0,0 0 0 0,0 3 0 15,0-3-39-15,0 0 39 0,-4 6-39 0,1 2 39 0,3-8-49 16,0 0 49-16,-16 26-49 16,-8 13 49-16,24-39-33 0,0 0 33 0,-30 53-33 0,-5 16 33 0,-1-4-26 15,-3 4 26-15,3-3-25 0,1-1 25 0,35-65-34 16,0 0 34-16,-40 72-34 0,-2 0 34 16,-40 72-169-16</inkml:trace>
  <inkml:trace contextRef="#ctx0" brushRef="#br0" timeOffset="71819.708">25295 15536 1054 0,'0'0'0'0,"-5"-3"0"0,-3-4 0 0,8 7 76 15,3-3-76-15,-3 3 77 0,0-4-77 0,0 4 46 0,5-5-46 16,-3 2 47-16,1-1-47 0,1 1 23 0,-1-2-23 16,-1 1 24-16,0 1-24 0,0-1 23 0,-2 3-23 0,0 1 24 15,0-4-24-15,0 4 36 0,0 0-36 0,0 0 37 16,0 0-37-16,0 0 38 0,0 0-38 16,0 0 38-16,0 0-38 0,0 0-72 0,0 0 72 0,0 0-72 15,0 0 72-15,0 0-46 0,0 0 46 0,0 0-45 16,0 0 45-16,0 0-40 0,0 0 40 0,0 0-39 15,0 0 39-15,0 0-33 0,0 0 33 16,0 0-32-16,1 5 32 0,1 1-7 0,0 0 7 0,0 13-6 16,-2 7 6-16,1 1-6 0,1 2 6 15,-2 2-5-15,-2 2 5 0,2-33-3 0,0 0 3 0,-1 39-3 16,-1 8 3-16,2-47-2 0,0 0 2 0,-2 37-1 16,2-3 1-16,2-4-1 0,3-8 1 0,0-5-1 15,1-7 1-15,-6-10-15 0,0 0 15 0,14 0-14 16,5-12 14-16,-19 12-24 0,0 0 24 0,24-24-23 15,7-10 23-15,-31 34-22 0,0 0 22 0,30-39-22 0,1-9 22 16,-31 48-17-16,0 0 17 0,25-45-16 0,-4 1 16 16,-21 44-2-16,0 0 2 0,14-35-1 0,-4 8 1 15,-10 27 3-15,0 0-3 0,7-19 3 0,-3 7-3 16,-4 12 38-16,0 0-38 0,1-8 38 0,-1 4-38 0,0 4 0 16,0 0 0-16,-10 17 1 0,-8 17-1 15,18-34-1-15,0 0 1 0,-15 42 0 0,-1 11 0 0,16-53-1 16,0 0 1-16,-14 46-1 0,4 0 1 0,10-46-34 15,0 0 34-15,-7 41-34 16,5-5 34-16,2-36-46 0,0 0 46 0,-5 29-46 0,5-5 46 0,0-24-52 0,0 0 52 16,1 19-51-16,5-7 51 0,-6-12-67 15,0 0 67-15,10 7-66 0,8-5 66 0,-18-2-87 0,0 0 87 16,15-4-86-16,4-2 86 0,16-5-282 0</inkml:trace>
  <inkml:trace contextRef="#ctx0" brushRef="#br0" timeOffset="72636.807">26100 15550 539 0,'0'0'0'0,"2"0"0"0,3 0 0 16,4-2 77-16,5 1-77 0,-5 1 77 0,-4 0-77 16,4 0 33-16,3 1-33 0,2 1 33 0,5 2-33 15,-3-3 2-15,3 1-2 0,2 1 2 0,0 2-2 16,-21-5-4-16,0 0 4 0,22 12-4 0,3 4 4 0,-25-16-6 16,0 0 6-16,20 17-5 0,1 2 5 0,-21-19-15 15,0 0 15-15,18 20-15 0,-1-4 15 0,-17-16-4 16,0 0 4-16,12 14-3 0,-5-2 3 0,-7-12-3 15,0 0 3-15,-1 18-2 0,-10 6 2 0,11-24 13 16,0 0-13-16,-15 23 13 0,-6 1-13 0,21-24 36 16,0 0-36-16,-23 24 36 0,-3-2-36 0,3-2 31 15,1 1-31-15,8-9 31 0,7-7-31 0,0 2 14 0,3-4-14 16,1 1 15-16,3-1-15 0,1 2-20 0,3 1 20 16,3 2-19-16,7 2 19 0,-14-10-56 15,0 0 56-15,21 11-55 0,10-4 55 16,-31-7-76-16,0 0 76 0,40-2-76 0,7-3 76 0,-47 5-140 0,0 0 140 0,47-21-140 15,2-6 140-15,47-20-137 0</inkml:trace>
  <inkml:trace contextRef="#ctx0" brushRef="#br0" timeOffset="73489.334">25477 15672 292 0,'0'0'0'0,"1"-4"0"15,5-3 0-15,-6 7 39 0,0 0-39 0,3-3 40 0,2 0-40 16,-5 3 52-16,0 0-52 0,7-4 53 0,2-1-53 16,-9 5 45-16,0 0-45 0,7-3 46 0,-2-1-46 15,-5 4 68-15,0 0-68 0,4-3 68 0,-1 1-68 0,-3 2 80 16,0 0-80-16,0 0 80 0,4-2-80 0,-4 2 79 16,0 0-79-16,0 0 79 0,5 2-79 0,-5-2 75 15,0 0-75-15,0 0 75 0,3 5-75 16,-3-5 51-16,0 0-51 0,6 4 52 0,-1 2-52 0,-5-6 45 15,0 0-45-15,7 4 45 0,2 1-45 0,-9-5 41 16,0 0-41-16,10 5 42 0,4-1-42 0,-14-4 17 16,0 0-17-16,17 5 17 0,4-2-17 0,-21-3 31 15,0 0-31-15,23 4 31 0,3-1-31 16,-26-3 0-16,0 0 0 0,26 3 0 0,0-1 0 0,-26-2 0 0,0 0 0 16,26 4 0-16,-1-1 0 0,-25-3 6 0,0 0-6 15,21 3 7-15,-2 3-7 0,-19-6 3 0,0 0-3 0,17 5 4 16,-6-2-4-16,-11-3 6 0,0 0-6 0,10 5 7 15,-1-5-7-15,-9 0 23 0,0 0-23 0,7 2 24 16,-4-2-24-16,-3 0 0 0,0 0 0 0,0 0 0 16,4 0 0-16,-4 0 3 0,0 0-3 0,0 0 3 15,0 0-3-15,0 0 0 0,0 0 0 0,0 0 0 16,0 0 0-16,0 0-8 0,0 0 8 0,0 0-8 16,0 0 8-16,0 0-68 0,0 0 68 0,0 0-67 15,-5-2 67-15,5 2-194 0,0 0 194 0,-9-13-193 16,-10-8 193-16,-9-12-710 0</inkml:trace>
  <inkml:trace contextRef="#ctx0" brushRef="#br0" timeOffset="74456.581">21731 14507 326 0,'0'0'0'0,"5"0"0"15,2 0 0-15,-7 0 13 0,0 0-13 0,7 0 13 16,-5-2-13-16,-2 2-1 0,0 0 1 0,0 0 0 0,2-3 0 16,-2 3-17-16,0 0 17 0,0 0-17 15,0-4 17-15,0 4-15 0,0 0 15 0,0 0-14 0,0 0 14 16,0 0-6-16,0 0 6 0,0 0-5 0,0 0 5 16,0 0 4-16,0 0-4 0,0 0 5 0,0 0-5 0,0 0 51 15,0 0-51-15,0 0 51 0,0 0-51 16,0 0 51-16,0 0-51 0,0 0 51 0,-2 5-51 0,0 4 43 15,2-1-43-15,0 23 44 0,0 14-44 16,0-45 20-16,0 0-20 0,6 74 20 0,2 20-20 0,-8-94 2 16,0 0-2-16,12 149 3 0,2 46-3 0,-14-195-53 15,0 0 53-15,11 199-52 0,-4 18 52 0,-7-217-81 16,0 0 81-16,5 215-80 0,-3 4 80 0,5 214-187 16</inkml:trace>
  <inkml:trace contextRef="#ctx0" brushRef="#br0" timeOffset="75110.647">26560 14664 225 0,'0'0'0'0,"-7"-3"0"0,-3-4 0 0,10 7-10 0,0 0 10 0,0 0-10 0,0 0 10 15,0 0-92-15</inkml:trace>
  <inkml:trace contextRef="#ctx0" brushRef="#br0" timeOffset="75325.56">26560 14712 135 0,'0'0'0'0,"0"-3"0"0,0-2 0 0,0 5 56 16,0 0-56-16,0 0 57 0,0 0-57 0,0 0 43 15,0 0-43-15,0 0 43 0,0 0-43 16,0 0 54-16,0 0-54 0,0 0 55 0,0 0-55 0,0 0 44 16,2 3-44-16,-2-3 44 0,5 2-44 0,-5-2 52 0,2 3-52 15,-2-3 53-15,3 4-53 16,-3-4 60-16,0 0-60 0,4 12 60 0,-1 5-60 15,-3-17 39-15,0 0-39 0,9 39 40 0,2 20-40 0,-11-59 12 16,0 0-12-16,12 78 13 0,0 20-13 0,2 17-18 16,0 15 18-16,-5-19-18 0,-2-8 18 0,-7-103-119 0,0 0 119 0,6 108-118 15,1-2 118-15,-7-106-112 16,0 0 112-16,9 96-112 0,2-8 112 0,8 95-185 16</inkml:trace>
  <inkml:trace contextRef="#ctx0" brushRef="#br0" timeOffset="76141.751">21235 12268 124 0,'0'0'0'0,"0"0"0"0,7 0 0 0,-7 0 61 0,0 0-61 0,3 0 61 16,-1-2-61 0,-2 2 65-16,0 0-65 0,0 0 66 0,2-3-66 0,-2 3 54 0,0 0-54 0,0 0 54 15,0 0-54-15,0 0 46 16,0 0-46-16,0 8 47 0,1 6-47 0,5 8 48 0,0 11-48 0,0 6 48 16,-1 6-48-16,-5-45 41 0,0 0-41 0,5 68 42 15,0 16-42-15,-5-84 18 0,0 0-18 0,9 125 18 16,3 33-18-16,-12-158-19 0,0 0 19 0,18 142-18 15,-3 2 18-15,-15-144-67 0,0 0 67 0,23 127-66 16,-2-13 66-16,22 128-391 0</inkml:trace>
  <inkml:trace contextRef="#ctx0" brushRef="#br0" timeOffset="76742.613">26003 12412 135 0,'0'0'0'0,"0"0"0"0,-5-4 0 0,-1 2-42 15</inkml:trace>
  <inkml:trace contextRef="#ctx0" brushRef="#br0" timeOffset="77004.919">26043 12406 102 0,'0'0'0'16,"-5"0"0"-16,-1 0 0 0,6 0 11 0,0 0-11 0,-5 0 11 0,3 0-11 0,2 0 35 16,0 0-35-16,0 0 36 0,0 0-36 0,0 0 12 0,0 0-12 0,0 0 12 15,0 0-12-15,0 0 30 0,0 0-30 0,0 0 30 16,0 0-30-16,0 0 47 0,0 0-47 0,0 0 47 15,0 0-47-15,0 0 34 0,0 0-34 0,0 0 34 16,0 0-34-16,0 0 39 0,0 0-39 0,7 6 40 16,-1 4-40-16,4 4 40 0,6 4-40 0,-1 10 40 15,1 8-40-15,-16-36 45 0,0 0-45 0,18 55 46 16,-1 13-46-16,-17-68 35 0,0 0-35 0,23 117 36 16,1 35-36-16,-3-18 25 0,-7-1-25 0,-2-13 26 0,-5-8-26 15,0-15-44-15,-4-9 44 0,1-10-44 0,-2-6 44 16,-2-72-143-16,0 0 143 0,1 81-142 15,1 6 142-15,2 83-235 0</inkml:trace>
  <inkml:trace contextRef="#ctx0" brushRef="#br0" timeOffset="89638.945">27410 14221 247 0,'0'0'0'0,"-5"-4"0"0,-4-3 0 16,9 7 18-16,0 0-18 0,-1-3 18 15,4 1-18-15,-1-3-157 0</inkml:trace>
  <inkml:trace contextRef="#ctx0" brushRef="#br0" timeOffset="97333.118">26902 13828 124 0,'0'0'0'0,"5"2"0"15,2 2 0-15,-7-4 44 0,0 0-44 0,5 1 44 0,-1 1-44 16,-4-2 45-16,0 0-45 0,0 0 46 0,0 0-46 0,0 0 42 16,0 0-42-16,0 0 42 0,0 0-42 0,0 0 47 15,0 0-47-15,0 0 48 0,5 0-48 0,-5 0 47 16,0 0-47-16,7-2 47 0,5 1-47 0,0-5 53 15,4-2-53-15,-2-1 54 0,0 1-54 0,0-6 38 16,1-1-38-16,-1-3 38 0,-2 1-38 0,-12 17 18 16,0 0-18-16,14-27 18 0,2-6-18 0,-16 33 12 15,0 0-12-15,18-39 13 0,1-7-13 16,-2 3 25-16,-1 0-25 0,-2 4 26 0,-4 3-26 16,-10 36 36-16,0 0-36 0,9-45 36 0,-4-3-36 0,-5 48 42 15,0 0-42-15,4-60 43 0,-1-10-43 0,-3 5 27 16,-3 0-27-16,-4-9 27 0,-2-6-27 0,9 80 10 0,0 0-10 0,-14-90 11 15,-3-7-11-15,1 11 2 16,2 7-2-16,2 13 2 0,3 7-2 0,9 59-3 0,0 0 3 0,-9-70-3 16,-1-9 3-16,10 79-33 0,0 0 33 0,-9-84-33 15,0-6 33-15,2 19-36 0,1 13 36 0,4 14-35 16,4 11 35-16,-2 33-44 0,0 0 44 0,0-41-44 16,0-2 44-16,0 43-36 15,0 0 36-15,1-39-35 0,4-4 35 0,-5 43-9 0,0 0 9 0,6-36-9 16,-3 3 9-16,4 6-21 0,0 5 21 15,2 1-21-15,0 6 21 0,1-3-14 0,2 3 14 0,2 1-13 16,0 1 13-16,-14 13-26 0,0 0 26 0,23-14-26 16,6 0 26-1,-29 14-30-15,0 0 30 0,33-13-30 0,4 1 30 0,-37 12-49 0,0 0 49 0,37-11-48 0,1 4 48 16,-38 7-75-16,0 0 75 0,30-3-74 16,-6 3 74-16,30-7-192 0</inkml:trace>
  <inkml:trace contextRef="#ctx0" brushRef="#br0" timeOffset="97650.221">27186 11548 113 0,'0'0'0'0,"15"0"0"0,10-7 0 0,-20 4 65 0,-7 1-65 0,4 1 65 16,1-1-65-16,-3 2 3 0,0 0-3 15,0-4 3-15,0-1-3 0,0 5-2 0,0 0 2 0,6-10-1 16,2-4 1-16,-8 14 3 0,0 0-3 0,14-13 4 16,5-3-4-16,-19 16 52 15,0 0-52-15,20-12 52 0,-1 2-52 0,-19 10 83 0,0 0-83 0,21-4 83 16,1 6-83-16,-22-2 90 0,0 0-90 0,18 7 91 16,-3 5-91-16,-15-12 84 0,0 0-84 0,13 21 84 15,-5 9-84-15,-8-30 38 0,0 0-38 0,6 33 38 16,-3 5-38-16,-3-38-52 0,0 0 52 0,5 39-52 15,1-3 52-15,-6-36-59 0,0 0 59 0,0 31-59 16,-2-11 59-16,0 32-470 0</inkml:trace>
  <inkml:trace contextRef="#ctx0" brushRef="#br0" timeOffset="100006.698">27513 11170 281 0,'0'0'0'0,"0"-12"0"16,-2-11 0-16,2 18-5 0,0 7 5 0,0-2-4 16,0 0 4-16,0 0-51 0,0 0 51 0,2 7-50 15,0 0 50-15,1 6-56 0</inkml:trace>
  <inkml:trace contextRef="#ctx0" brushRef="#br0" timeOffset="100997.388">27532 11190 91 0,'0'0'0'0,"0"0"0"0,0 0 0 0,0 0 17 0,0 0-17 0,0 0 17 0,4 0-17 0,-1 0 40 0,1 0-40 0,1-3 40 0,0-1-40 0,2 1 43 16,-3-2-43-16,3-2 43 15,1 2-43-15,-1-4 35 0,0 1-35 0,0 1 36 0,2-2-36 16,0 2 25-16,1-5-25 0,-1 4 26 0,-2 1-26 16,-7 7 26-16,0 0-26 0,7-9 26 0,2-1-26 0,-9 10 22 15,0 0-22-15,6-8 23 0,1-4-23 16,-7 12 34-16,0 0-34 0,7-11 35 0,-1 1-35 0,-6 10 6 15,0 0-6-15,5-10 6 0,-2 1-6 0,-3 9 11 16,0 0-11-16,4-8 11 0,-2-3-11 0,-2 11 4 16,0 0-4-16,1-8 4 0,-1-1-4 0,0 9 0 15,0 0 0-15,0-7 1 0,0 0-1 0,0 7 5 0,0 0-5 0,0-6 5 16,-1 0-5-16,1 6 32 0,0 0-32 0,-2-5 32 16,0-2-32-16,2 7 51 0,0 0-51 0,-3-5 51 15,-1-2-51-15,4 7 58 0,0 0-58 0,-5-5 59 16,-2-2-59-16,7 7 51 0,0 0-51 0,-9-8 51 15,-1-2-51-15,10 10 45 0,0 0-45 0,-11-9 45 16,3 1-45-16,8 8 12 0,0 0-12 0,-9-6 12 16,0 1-12-16,9 5 13 0,0 0-13 15,-7-1 13-15,0-5-13 0,7 6 9 16,0 0-9-16,-7-1 9 0,0-1-9 0,7 2 3 0,0 0-3 0,-7-2 4 16,0 2-4-16,7 0 6 0,0 0-6 0,-7 0 6 15,0-1-6-15,7 1 13 0,0 0-13 0,-5 0 13 16,-2 0-13-16,7 0 3 0,0 0-3 15,-5 0 4-15,2 1-4 0,3-1 3 0,0 0-3 0,-4 2 3 0,1-2-3 0,3 0 0 16,0 0 0-16,-4 3 0 0,2 3 0 16,2-6-4-16,0 0 4 0,-3 12-3 15,-2-2 3-15,5-10-8 0,0 0 8 0,-6 17-8 0,1 5 8 16,2 4-9-16,-1 1 9 0,4-4-9 0,2-6 9 16,3 3-4-16,4 3 4 0,0-6-3 0,-1-2 3 0,6 2-2 15,2 4 2-15,-4-9-2 0,0 0 2 0,-1 0-5 16,-1-5 5-16,8 1-5 0,4-3 5 0,-22-5-12 15,0 0 12-15,23 4-12 0,3-1 12 0,-26-3-15 16,0 0 15-16,24 0-15 0,1-5 15 0,-25 5-26 0,0 0 26 16,21-7-25-16,-2-3 25 0,-19 10-37 0,0 0 37 15,17-12-37-15,1-4 37 16,-18 16-13-16,0 0 13 0,14-13-12 0,-4-3 12 0,-10 16-22 0,0 0 22 16,9-12-22-16,-2 4 22 0,-7 8-1 15,0 0 1-15,5-7-1 0,0-2 1 0,-5 9-4 16,0 0 4-16,4-3-3 0,-2-2 3 0,-2 5-6 0,0 0 6 0,0 0-6 15,0 0 6-15,0 0-3 0,0 0 3 0,0 0-3 16,0 0 3-16,0 0-2 16,0 0 2-16,0 0-2 0,0 0 2 0,0 0 0 0,0 0 0 0,0 0 0 15,1 5 0-15,-1-5 9 0,0 0-9 0,4 2 10 16,-1 3-10-16,2 5 26 0,1 2-26 0,-1 3 26 16,-2 3-26-16,-3-18 21 0,0 0-21 0,2 32 21 15,0 11-21-15,-2-43 35 0,0 0-35 0,2 36 35 16,-2-2-35-16,0-34 19 0,0 0-19 0,1 29 20 15,3-5-20-15,-4-24 29 0,0 0-29 0,5 19 29 0,2-3-29 16,-7-16-6-16,0 0 6 0,12 8-5 0,4-11 5 0,-16 3-31 16,0 0 31-16,16-9-31 0,-1-13 31 15,-15 22-11-15,0 0 11 0,12-26-10 16,1-5 10-16,-6 1-1 0,-2-3 1 16,-3 4 0-16,-2 3 0 0,-4 2 10 0,-3 5-10 0,2-5 10 0,1 4-10 0,-1 3 29 15,-2 1-29-15,4 4 29 0,-1 4-29 0,3-1 21 16,-1 1-21-16,2 4 21 0,0-1-21 0,0 5 17 15,0 0-17-15,0-3 17 0,2-1-17 16,-2 4 5-16,0 0-5 0,6-5 5 0,7-2-5 0,-13 7 1 0,0 0-1 16,17-10 1-16,4 0-1 0,-21 10 0 0,0 0 0 15,24-7 1-15,3-4-1 0,-27 11-7 16,0 0 7-16,22-5-6 0,-3-3 6 0,-19 8-46 0,0 0 46 16,14-4-45-16,-5 1 45 0,-9 3-60 15,0 0 60-15,3-5-60 0,-3-2 60 0,0 7-107 0,0 0 107 0,-10-17-106 16,-9-9 106-16,-11-17-519 0</inkml:trace>
  <inkml:trace contextRef="#ctx0" brushRef="#br0" timeOffset="101285.033">27606 9467 91 0,'0'0'0'0,"5"-9"0"0,2-6 0 0,5-9-9 16</inkml:trace>
  <inkml:trace contextRef="#ctx0" brushRef="#br0" timeOffset="101643.367">27741 9403 180 0,'0'0'0'0,"4"17"0"0,3 14 0 0,-7-31 72 0,0 0-72 0,7 47 73 15,2 7-73-15,-9-54 59 0,0 0-59 0,6 64 60 16,0 9-60-16,-6-73 71 0,0 0-71 0,8 88 72 15,3 9-72-15,-11-97 71 0,0 0-71 0,17 79 71 16,6-10-71-16,-7-26 65 0,-4-19-65 0,2-7 66 16,1-7-66-16,-15-10 31 0,0 0-31 0,23 3 31 15,5-6-31-15,-28 3-31 16,0 0 31-16,24-9-31 0,2-4 31 0,-26 13-15 0,0 0 15 0,23-23-15 16,-4-6 15-16,-19 29-15 0,0 0 15 0,14-29-15 15,-5-8 15-15,-9 37 2 0,0 0-2 0,5-33 2 16,-3 0-2-16,-2 9 48 0,-2 7-48 0,0 5 49 15,1 4-49-15,-1 3 39 0,-2 1-39 0,4 4 39 16,-1-3-39-16,1 3 36 0,0 0-36 0,0 0 36 0,0 0-36 16,0 0 9-16,0 0-9 0,0 7 9 0,-6 5-9 0,6-12 6 15,0 0-6-15,-3 25 7 0,1 13-7 0,2-38 8 16,0 0-8-16,4 39 8 0,3 4-8 16,1-7 3-16,3-2-3 0,-1-4 3 0,3-8-3 15,-13-22 1-15,0 0-1 0,19 24 2 0,3-4-2 16,-22-20-15-16,0 0 15 0,26 16-14 0,4-8 14 15,-30-8-125-15,0 0 125 0,31-5-125 0,4-10 125 0,31-6-530 16</inkml:trace>
  <inkml:trace contextRef="#ctx0" brushRef="#br0" timeOffset="123297.354">21006 16576 102 0,'0'0'0'0,"0"0"41"0,0 0-41 0,2 4 42 15,0-1-42-15,-2-3 32 0,0 0-32 0,0 0 33 16,5 2-33-16,-5-2 15 0,0 0-15 0,5 0 16 16,-3-2-16-16,-2 2 37 0,0 0-37 0,7-2 38 15,-3 1-38-15,-4 1 5 0,0 0-5 0,6 0 6 0,3 1-6 16,-9-1 28-16,0 0-28 0,12 6 28 0,4 2-28 15,-16-8 19-15,0 0-19 0,23 21 20 0,5 8-20 16,1 2 16-16,-3 5-16 0,2 0 17 0,-2 0-17 16,-26-36 18-16,0 0-18 0,35 56 18 0,4 14-18 0,-39-70 15 15,0 0-15-15,59 83 15 0,16 9-15 0,-16-23 16 16,-3-15-16-16,-13-14 17 0,-8-18-17 0,-4-7 25 16,-3-8-25-16,2-2 26 0,0-3-26 15,-30-2 12-15,0 0-12 0,43-3 13 0,11-8-13 16,-54 11 35-16,0 0-35 0,58-15 36 0,4-7-36 0,-62 22 28 0,0 0-28 15,70-34 28-15,7-13-28 0,-77 47 15 0,0 0-15 16,68-39 15-16,-6-2-15 0,-62 41 20 0,0 0-20 16,58-31 20-16,-8 7-20 0,-50 24 8 15,0 0-8-15,39-15 9 0,-10 8-9 0,-29 7 34 16,0 0-34-16,33-4 34 0,-1 4-34 0,-32 0 26 0,0 0-26 0,24 4 26 16,-3 1-26-16,-21-5 33 0,0 0-33 0,24 10 34 15,4 2-34-15,-28-12 13 0,0 0-13 0,28 14 14 16,-2 1-14-16,-26-15 13 0,0 0-13 0,25 17 13 15,1 2-13-15,-26-19 9 0,0 0-9 0,29 19 10 16,1-2-10-16,-30-17-40 0,0 0 40 0,33 12-39 16,4-3 39-16,-37-9-83 0,0 0 83 0,40 3-82 15,2-3 82-15,-42 0-79 0,0 0 79 16,43-8-78-16,-1-6 78 0,-42 14-54 0,0 0 54 0,42-19-54 16,-2-7 54-16,-40 26-29 0,0 0 29 0,38-27-29 15,0-6 29-15,-38 33-17 0,0 0 17 0,42-29-16 0,-2 0 16 16,-40 29-35-16,0 0 35 0,40-22-35 15,0 3 35-15,-3 4-2 0,-7 3 2 0,-9 5-1 16,-4 3 1-16,2-1-1 0,0 0 1 0,-5 5 0 0,-2 2 0 0,8-1-7 16,2-1 7-16,-1 0-7 0,2-1 7 0,-23 1-3 15,0 0 3-15,33-4-3 0,7-3 3 0,-40 7 0 16,0 0 0-16,45-8 1 0,8-4-1 16,-5 0-2-16,-4-2 2 0,-4 4-1 0,-2 0 1 0,-38 10-1 15,0 0 1-15,46-9-1 0,2 1 1 0,-48 8-1 16,0 0 1-16,58-7-1 0,6 0 1 0,-64 7-1 15,0 0 1-15,84-2-1 0,13 4 1 0,-97-2-1 16,0 0 1-16,98 5 0 0,7 5 0 0,-20-1-3 16,-10-2 3-16,-5 1-3 0,-10-1 3 0,-60-7 0 0,0 0 0 15,84 14 0-15,12 3 0 0,-5-3 0 0,-1-4 0 0,-8 5 0 16,-4 1 0-16,-78-16 0 0,0 0 0 16,105 22 1-16,15 4-1 0,-120-26 1 15,0 0-1-15,138 13 1 0,17-7-1 0,-25-5 14 0,-13-4-14 16,-9-1 15-16,-12-1-15 0,-2-5 39 0,-7-4-39 0,-12 6 39 15,-9 1-39-15,-66 7 12 16,0 0-12-16,82-16 12 0,7-4-12 0,-89 20-5 0,0 0 5 0,87-26-5 16,0-5 5-16,-87 31-145 15,0 0 145-15,73-36-144 0,-8-3 144 0,74-36-106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10T01:06:22.1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14575 4889 382 0,'0'0'0'0,"0"0"0"16,3 36 0-16,-3-36 82 0,0 0-82 0,0 4 83 0,-3-13-83 15,3 9-124-15,0 0 124 0,0-7-124 0,-4 0 124 16,1-5-134-16</inkml:trace>
  <inkml:trace contextRef="#ctx0" brushRef="#br0" timeOffset="1111.471">14548 4889 135 0,'0'0'0'15,"0"0"0"-15,2 0 0 0,-2 0 51 0,0 0-51 0,0 0 51 0,2-8-51 16,-2 8 47-16,0 0-47 0,0-7 47 0,2-5-47 16,-2 12 38-16,0 0-38 0,3-9 38 0,-1-3-38 15,-2 12 28-15,0 0-28 0,7-12 28 0,-4 5-28 0,-3 7 3 16,0 0-3-16,6-8 4 0,2 1-4 0,-8 7 4 15,0 0-4-15,4-3 4 0,4 1-4 0,-8 2 6 16,0 0-6-16,9-4 7 0,3 1-7 16,-12 3 31-16,0 0-31 0,11-5 31 0,4 1-31 0,-15 4 9 15,0 0-9-15,18-3 9 0,3 0-9 0,-21 3 20 0,0 0-20 16,21-4 20-16,1 2-20 0,-22 2 33 0,0 0-33 0,25 0 34 16,1 0-34-16,-26 0 18 0,0 0-18 15,28 2 18-15,1 2-18 0,-29-4 5 0,0 0-5 0,35 3 6 16,4 2-6-16,-39-5 9 0,0 0-9 0,41 7 10 15,6 0-10-15,-47-7 8 0,0 0-8 0,51 8 8 16,1-1-8-16,-3 4 14 0,-4 2-14 0,-12-4 15 16,-7-6-15-16,2 6 8 0,-2-1-8 0,-5 3 8 15,0 1-8-15,-21-12 15 0,0 0-15 0,23 13 16 16,5 6-16-16,-28-19 1 0,0 0-1 0,26 23 1 16,0 4-1-16,-26-27 1 0,0 0-1 0,26 32 1 15,0 8-1-15,-26-40 0 0,0 0 0 0,23 43 1 16,0 5-1-16,-23-48 0 0,0 0 0 0,21 49 0 15,-1 4 0-15,-20-53-3 0,0 0 3 0,18 59-2 16,-1-1 2-16,-17-58-2 0,0 0 2 0,18 80-2 0,-3 18 2 16,-2-16 0-16,-5-6 0 0,-3-13 0 15,-1-11 0-15,-4-52 7 0,0 0-7 0,-4 77 8 0,1 7-8 16,-2-7 10-16,0-2-10 0,5-17 10 0,1-6-10 16,-1-52 40-16,0 0-40 0,4 68 40 0,-4 11-40 0,3-9 18 15,-3-3-18-15,2-17 19 0,1-13-19 0,-3-37 36 16,0 0-36-16,4 74 37 0,-4 20-37 15,2-11 21-15,-1 4-21 0,-2-13 21 16,-1-8-21-16,2-66 18 0,0 0-18 0,0 84 18 16,2 11-18-16,1-17 35 0,2-7-35 0,-1-11 35 0,-1-18-35 0,1-2 5 15,1-13-5-15,-1-8 5 0,1-5-5 0,-5-14-7 0,0 0 7 16,14 22-6-16,7-1 6 0,-21-21-85 16,0 0 85-16,33 12-84 0,12-6 84 0,-45-6-64 0,0 0 64 15,52-8-64-15,11-8 64 0,-12 1-84 0,-3-4 84 16,-2 4-83-16,-6-1 83 0,-7 1-64 0,-5 1 64 0,1 4-64 15,-1 5 64-15,-28 5-37 16,0 0 37-16,30-7-37 0,-1 3 37 0,-29 4-36 0,0 0 36 0,28 2-36 16,-7 7 36-16,-21-9-33 0,0 0 33 0,19 12-32 15,-3 3 32-15,-16-15-7 0,0 0 7 0,9 28-7 16,-4 2 7-16,-5-30-6 0,0 0 6 0,0 38-6 16,-2 3 6-16,2-41 1 0,0 0-1 0,-8 45 2 15,-5 6-2-15,13-51 29 0,0 0-29 0,-15 50 29 16,-5 6-29-16,20-56 42 0,0 0-42 0,-24 76 43 0,-6 16-43 15,30-92 67-15,0 0-67 0,-26 94 68 16,-2 8-68-16,28-102 57 0,0 0-57 0,-17 109 58 16,7 9-58-16,1-15 58 0,2-9-58 0,10-4 58 0,3-12-58 0,-6-78 40 15,0 0-40-15,12 108 41 16,5 16-41-16,-17-124 10 0,0 0-10 0,16 133 11 0,3 15-11 0,-19-148 13 16,0 0-13-16,21 155 14 0,3 12-14 15,-24-167 8-15,0 0-8 0,21 185 9 16,5 15-9-16,-26-200 8 0,0 0-8 0,21 214 8 0,2 12-8 0,-23-226 8 15,0 0-8-15,30 237 8 0,6 11-8 0,-36-248 23 16,0 0-23-16,40 249 24 0,7 6-24 0,-14-56 0 16,-7-38 0-16,-1-18 0 0,-4-21 0 0,0-2-2 15,-7-7 2-15,1 2-1 0,-1 1 1 0,-14-116-6 0,0 0 6 16,19 179-5-16,8 38 5 0,-27-217-8 0,0 0 8 16,19 257-8-16,2 38 8 0,-21-295 0 0,0 0 0 0,8 286 0 15,-6 7 0-15,-2-293 41 0,0 0-41 0,-3 250 41 16,-10-26-41-16,8-52 71 0,-4-46-71 15,1-23 71-15,-3-31-71 0,11-72 70 16,0 0-70-16,-10 105 70 0,-2 11-70 0,-4-23 39 0,2-15-39 0,0-7 40 16,4-11-40-16,10-60 48 0,0 0-48 0,-14 63 49 15,-4-1-49-15,18-62 28 0,0 0-28 0,-15 44 28 16,1-10-28-16,14-34 1 0,0 0-1 0,-33 33 1 16,-6-6-1-16,39-27-11 0,0 0 11 0,-59 9-11 15,-12-14 11-15,71 5-148 0,0 0 148 0,-86-31-148 16,-11-20 148-16,97 51-140 0,0 0 140 0,-112-67-140 15,-15-19 140-15,-112-66-715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10T01:40:04.1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2204 9719 113 0,'0'0'0'0,"26"-7"0"0,19-5 0 0,-45 12 21 16,0 0-21-16,77-21 21 0,29-6-21 0,-106 27 46 15,0 0-46-15,94-31 46 0,-1-2-46 16,-93 33 15-16,0 0-15 0,88-30 16 0,-6 6-16 0,-82 24 32 15,0 0-32-15,75-23 33 0,-10 6-33 0,-65 17 11 16,0 0-11-16,47-8 11 0,-14 8-11 0,-33 0 2 16,0 0-2-16,26 1 2 0,-9 3-2 0,-17-4-82 15,0 0 82-15,16 7-82 0,-7 1 82 0,17 4-74 0</inkml:trace>
  <inkml:trace contextRef="#ctx0" brushRef="#br0" timeOffset="387.911">2747 9397 180 0,'0'0'0'0,"9"-2"0"0,8-2 0 16,-17 4 39-16,0 0-39 0,16-8 39 15,-2-6-39-15,-14 14 41 0,0 0-41 0,30-12 41 0,11-2-41 16,-2 8 36-16,3-1-36 0,-4 2 36 0,-3 1-36 16,-2-1 23-16,-3 3-23 0,-1 2 24 0,-3 4-24 0,-26-4 35 15,0 0-35-15,30 7 36 0,-1 5-36 0,-29-12 20 16,0 0-20-16,27 15 20 0,0 9-20 0,-27-24 47 15,0 0-47-15,18 33 47 0,-4 8-47 0,-14-41 45 16,0 0-45-16,3 48 45 0,-6 5-45 0,3-53 28 16,0 0-28-16,-12 58 28 0,-8 7-28 0,20-65-71 15,0 0 71-15,-33 87-71 0,-5 16 71 0,38-103-159 16,0 0 159-16,-33 103-159 0,2 3 159 0,-36 103-163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06:04:11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20 109 1440,'0'-1'28,"0"1"1,0-1-1,0 1 1,0-1-1,-1 1 0,1-1 1,0 1-1,0-1 1,0 1-1,-1-1 1,1 1-1,0-1 0,0 1 1,-1 0-1,1-1 1,0 1-1,-1 0 0,1-1 1,-1 1-1,1 0 1,0-1-1,-1 1 1,1 0-1,-1 0 0,1-1 1,-1 1-1,1 0 1,-1 0-1,1 0 0,0 0 1,-1 0-1,1 0 1,-1 0-1,1 0 1,-1 0-1,1 0 0,-1 0 1,1 0-1,-1 0 1,1 0-1,-1 0 0,1 0 1,-1 0-1,1 1 1,-1-1-1,1 0 1,-1 0-1,1 1 0,0-1 1,-1 0-1,1 1-28,0-3 207,0 5 5097,0 0-5518,46 94 1036,34 14 67,-60-58-420,-21-51-450,1 0-1,-1-1 0,1 1 0,0 0 1,-1 0-1,1-1 0,0 1 0,0 0 1,0 0-1,0 0 0,0-1 1,1 1-1,-1 0 0,1 0 0,-1-1 1,1 1-1,-1 0 0,1-1 0,0 1 1,0 0-1,0-1 0,0 1 0,0-1 1,0 0-1,0 1 0,1-1 1,-1 0-1,0 0 0,1 0 0,-1 0 1,1 0-1,-1 0 0,1 0 0,-1 0 1,1 0-1,0-1 0,-1 1 0,1-1 1,0 1-1,0-1 0,-1 0 1,1 0-1,0 1 0,0-1 0,0-1 1,-1 1-1,1 0 0,0 0 0,0-1 1,-1 1-1,1-1 0,0 1 0,0-1 1,-1 0-1,1 1 0,-1-1 1,1 0-1,-1 0 0,1 0 0,0-1-18,165-146-3404,-121 118 3103,-29 15-471,62-98-789,-6 8-1639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06:04:26.4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85 4128,'-19'-37'84,"18"36"-25,-1 0-1,1 1 1,-1-1 0,1 0 0,-1 1-1,0 0 1,1-1 0,-1 1 0,1 0 0,-1 0-1,0 0 1,1 0 0,-1 0 0,0 0-1,1 1 1,-1-1 0,1 0 0,-1 1-1,1-1 1,-1 1 0,1 0 0,-1 0-1,1-1 1,-1 1 0,1 0 0,0 0 0,0 0-1,-1 0 1,1 0 0,0 1 0,0-1-1,0 0 1,0 0 0,0 1 0,0-1-1,1 1 1,-1-1 0,0 1 0,1-1-1,-1 1-58,-64 61 2468,24-45-2225,79-6 54,173 39 361,-174-43-629,1-2 1,0-2 0,1-1 0,-1-2-1,0-1 1,1-3 0,20-4-30,97 16 84,-42 7-27,-34 2 18,-37-7-2,0-2 0,0-2 0,1-2 0,-1-1 0,1-3 0,30-3-73,198-13 511,-260 15-510,0 1-1,-1 0 1,1 1-1,0 0 1,-1 0 0,1 1-1,-1 1 1,0 0-1,0 1 1,-1 0 0,9 5-1,43 17-4728,-47-17 1848,-4-1 800</inkml:trace>
  <inkml:trace contextRef="#ctx0" brushRef="#br0" timeOffset="822.772">1394 1 5024,'28'0'2056,"-48"0"952,-8 2-3249,44 2-19,52 5-43,-59-8 332,275 40-248,-140-12-89,-120-19 302,-22-10 21,0 0 0,0 1 0,0-1 0,0 1 0,0-1 1,0 1-1,0 0 0,-1 0 0,1 0 0,0 0 0,-1 0 1,1 0-1,0 0 0,-1 0 0,1 1 0,-1-1 0,0 0 0,1 1 1,-1 0-1,0-1 0,0 1 0,0 0 0,0-1 0,0 1 1,-1 0-1,1 0 0,0 0 0,-1 0 0,1 0 0,-1 0 0,0 0 1,0 0-1,0 0-15,-1 51 2865,-279 210 55,274-257-3049,-130 117 128,70-59-4460,47-44-826,44-46 4004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11T06:05:43.9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11167 6534 135 0,'0'0'0'0,"5"-4"0"0,4-2 0 0,-6 4 51 0,1-2-51 0,-4 4 51 16,3-3-51-16,-3 3 53 0,0 0-53 0,0 0 53 16,0 0-53-16,0 0 50 0,0 0-50 0,0 0 50 15,0 0-50-15,0 0 38 0,-3 3-38 0,3-3 39 16,0 0-39-16,0 0 40 0,0 0-40 0,0 0 41 15,-5 0-41-15,5 0 34 0,0 0-34 0,0 0 34 16,-4 0-34-16,4 0 33 0,0 0-33 0,0 0 33 16,0 0-33-16,0 0 22 0,-3 4-22 0,3-4 22 15,0 0-22-15,0 0 35 0,0 0-35 0,0 0 36 16,-2 2-36-16,2-2 20 0,0 6-20 0,0-2 20 0,0-4-20 16,0 3 11-16,0 2-11 0,0-1 11 15,0-2-11-15,0 1 28 0,2 0-28 0,-2 1 28 0,3-1-28 16,-3-3 28-16,0 2-28 0,0-2 28 0,0 0-28 15,0 0 32-15,2 2-32 0,-2-2 32 0,0 0-32 16,0 0 37-16,0 0-37 0,0 0 38 0,0 0-38 0,0 0 23 16,3 1-23-16,1 3 24 0,1-4-24 0,2 0 28 15,-2 0-28-15,0 0 28 0,2 0-28 0,-1-4 7 16,1 3-7-16,3-3 8 0,2-6-8 0,-12 10 5 16,0 0-5-16,25-24 5 15,6-9-5-15,-31 33 7 0,0 0-7 0,45-46 8 0,11-14-8 0,-2 9 22 16,2-1-22-16,7-6 22 0,3-5-22 0,-66 63 6 0,0 0-6 15,66-70 7-15,-3-2-7 0,-63 72 1 0,0 0-1 16,66-67 1-16,4 2-1 0,-70 65-78 16,0 0 78-16,43-72-78 0,-13-10 78 15,41-73-828-15</inkml:trace>
  <inkml:trace contextRef="#ctx0" brushRef="#br0" timeOffset="11935.29">13334 8746 1031 0,'0'0'0'16,"0"0"-189"-16,0 0 189 0,0-4-189 0,0 1 189 0,0 3-45 15,0 0 45-15,0-5-44 0,-2 1 44 0,2 4-11 16,0 0 11-16,0 0-10 0,0-3 10 0,0 3-36 16,0 0 36-16,0 0-36 0,0 0 36 0,0 0 5 15,0 0-5-15,0 0 5 0,0 0-5 0,0 0 16 16,0 0-16-16,0 0 17 0,0 0-17 0,0 0 3 15,0 0-3-15,0 0 4 0,0 0-4 0,0 0 8 16,0 0-8-16,0 0 8 0,0 0-8 0,0 0 7 0,0 0-7 16,0 0 8-16,0 0-8 0,0 0 3 0,0 0-3 0,0 0 3 15,0 0-3-15,0 0 2 16,0 0-2-16,0 0 2 0,0 0-2 0,0 0 17 0,0 0-17 0,0 0 17 16,0 0-17-16,0 0 7 0,0 0-7 0,0 0 8 15,0 0-8-15,0 0 1 0,0 0-1 0,0 0 1 16,0 0-1-16,0 0 1 0,0 0-1 0,0 0 1 15,4 0-1-15,-4 0 3 0,0 0-3 0,3 0 4 16,6 0-4-16,-9 0 1 0,0 0-1 0,5 0 2 16,6 0-2-16,-11 0 0 0,0 0 0 0,10 0 0 15,2 0 0-15,-12 0 1 0,0 0-1 0,9 0 1 16,0 0-1-16,-9 0 1 0,0 0-1 0,12-4 1 16,-3 1-1-16,-9 3 1 0,0 0-1 0,12-4 1 15,5-1-1-15,-17 5 13 0,0 0-13 0,14-5 14 0,5-2-14 16,-19 7 24-16,0 0-24 0,21-7 25 15,5 2-25-15,-26 5 13 0,0 0-13 0,25-8 13 16,3 1-13-16,-28 7 19 0,0 0-19 0,28-7 20 16,-2-2-20-16,-26 9 3 0,0 0-3 0,26-5 4 0,0-3-4 0,-26 8 7 15,0 0-7-15,24-5 7 0,1 3-7 0,-25 2 7 16,0 0-7-16,19-4 8 0,-3 1-8 16,-16 3 14-16,0 0-14 0,14-2 15 0,-2 2-15 0,-12 0 14 15,0 0-14-15,8 0 15 0,-1-1-15 16,-7 1 15-16,0 0-15 0,6 0 16 0,-1 0-16 0,-5 0 16 15,0 0-16-15,7 0 17 0,-5 0-17 0,-2 0 15 16,0 0-15-16,3 0 16 0,1 0-16 0,-4 0 4 0,0 0-4 16,3 0 5-16,2 0-5 0,-5 0 0 0,0 0 0 0,4 0 0 15,-4 0 0-15,0 0-12 0,0 0 12 0,0 0-12 16,3 0 12-16,-3 0-80 0,0 0 80 16,0 0-80-16,0 0 80 0,0 0-51 0,0 0 51 15,-10-2-51-15,-4-7 51 0,-14-1-441 0</inkml:trace>
  <inkml:trace contextRef="#ctx0" brushRef="#br0" timeOffset="12609.924">13658 8478 763 0,'0'0'0'0,"4"-3"0"0,-3-4 0 0,-1 7 50 15,0 0-50-15,2-2 51 0,3-1-51 0,-5 3-17 16,0 0 17-16,0 0-16 0,0 0 16 0,0 0-62 16,0 0 62-16,0 0-61 0,0 0 61 0,0 0-18 15,0 0 18-15,0 0-18 0,0 0 18 0,0 0 19 16,0 0-19-16,0 0 20 0,0 0-20 0,0 0 38 15,0 0-38-15,0 0 39 0,0 0-39 0,0 0 27 16,0 0-27-16,0 0 27 0,0 0-27 0,0 0 18 0,0 0-18 16,0 0 19-16,0 0-19 15,0 0 5-15,0 0-5 0,0 0 5 0,2 3-5 0,-2-3 3 16,0 0-3-16,11 2 4 0,1 5-4 0,-12-7 2 0,0 0-2 0,22 8 2 16,8 4-2-16,-4-1 0 15,2-3 0-15,-2 3 0 0,-5-1 0 0,-21-10 0 0,0 0 0 16,26 12 1-16,0 0-1 15,-26-12 0-15,0 0 0 0,25 13 1 0,1 1-1 0,-26-14 0 0,0 0 0 0,22 14 0 16,1-2 0-16,-23-12-2 0,0 0 2 0,19 14-1 16,-3-2 1-16,-16-12-2 0,0 0 2 0,14 13-2 15,-2-4 2-15,-12-9 0 0,0 0 0 0,12 8 0 16,0-1 0-16,-12-7 0 0,0 0 0 0,9 5 1 16,0-1-1-16,-9-4 4 15,0 0-4-15,9 3 4 0,-1 1-4 16,-8-4 3-16,0 0-3 0,4 0 3 0,1 1-3 0,-5-1 6 0,0 0-6 0,4 2 6 15,-3-2-6-15,-1 0 32 0,0 0-32 0,0 0 32 0,4 2-32 16,-4-2 33-16,0 0-33 0,0 0 34 16,0 3-34-16,0-3 43 0,-4 4-43 0,3-1 43 0,-6 2-43 15,-2 2 46-15,-3 2-46 16,5-4 47-16,3-2-47 0,1 1 30 0,-3-1-30 0,-6 4 30 0,-3 2-30 0,-3 3 16 16,1 0-16-16,5-7 17 0,6-2-17 0,1 0 36 15,2 1-36-15,-6-1 36 0,0 2-36 0,-3-1-3 16,-5-2 3-16,6 1-2 0,2 0 2 15,9-3-74-15,0 0 74 0,-22 6-73 0,-13 0 73 0,35-6-83 16,0 0 83-16,-31-3-82 0,-1-9 82 0,-30-3-730 16</inkml:trace>
  <inkml:trace contextRef="#ctx0" brushRef="#br0" timeOffset="45253.659">10609 10198 863 0,'0'0'0'0,"0"-3"0"0,0-4 0 0,0 7-162 16,0 0 162-16,0-2-162 0,-1-1 162 0,1 3-115 0,0 0 115 16,0 0-114-16,0 0 114 0,0 0-144 0</inkml:trace>
  <inkml:trace contextRef="#ctx0" brushRef="#br0" timeOffset="46140.692">10608 10198 113 0,'0'0'0'0,"0"0"0"0,-2-3 0 0,2 3 43 16,0 0-43-16,0 0 43 15,0 0-43-15,0 0 38 0,0 0-38 0,0 0 39 0,0 0-39 16,0 0 35-16,0 0-35 0,0 0 36 0,0 0-36 0,0 0 24 0,0 0-24 0,0 0 25 16,0 0-25-16,0 0 27 0,0 0-27 0,0 0 27 15,0 0-27-15,0 0 22 0,0 0-22 0,0 0 22 16,0 0-22-16,0 0 16 0,0 0-16 16,0 0 17-16,0 0-17 0,0 0 5 15,0 0-5-15,0 0 5 0,0 0-5 0,0 0 3 0,0 0-3 0,0 0 4 0,0 0-4 16,0 0 2-16,0 0-2 0,0 0 2 0,3 0-2 15,-3 0 9-15,0 0-9 0,6 0 9 0,-5 0-9 0,-1 0 8 16,0 0-8-16,7-4 8 0,-3 3-8 0,-4 1 8 16,0 0-8-1,9-2 9-15,-1 0-9 0,1 2 3 16,3 0-3-16,-3 0 4 0,0 0-4 0,-4-3 0 0,2 3 0 0,-2-4 1 0,-1 4-1 0,1 0-8 16,-2 0 8-16,-3 0-7 0,0 0 7 0,0 0-10 15,0 0 10-15,0 0-10 0,0 0 10 0,0 0 0 16,0 0 0-16,0 0 0 0,0 0 0 15,0 0 15-15,0 0-15 0,0 0 15 0,0 0-15 16,0 0 18-16,0 0-18 0,0 0 19 0,0 0-19 0,0 0 4 0,0 0-4 16,0 0 5-16,0 0-5 0,0 0 0 0,0 0 0 15,0 0 0-15,0 0 0 0,0 0-2 0,0 0 2 0,0 0-1 16,0 0 1 15,0 0-7-31,2 7 7 0,1-5-6 0,1 1 6 16,-1 1-1-16,3 1 1 0,-3 0-1 0,2 0 1 0,-1 4-1 0,1-1 1 0,-1 3 0 0,-3 1 0 0,-1-12 0 0,0 0 0 0,7 24 0 15,-3 13 0-15,-4-37 7 0,0 0-7 16,5 38 7-16,0 5-7 0,-1-5 15 0,-1-2-15 0,-3-9 16 16,2-7-16-16,-2 3 25 0,0-1-25 15,0 7 26-15,0 4-26 0,0-33 12 0,0 0-12 0,0 39 13 16,-2 4-13-16,2-43 18 16,0 0-18-16,0 39 19 0,0-3-19 15,0-36 3-15,0 0-3 0,0 36 4 0,0-1-4 0,0-35 7 0,0 0-7 0,0 27 8 16,0-6-8-16,0-21 13 0,0 0-13 0,0 17 14 0,0-4-14 15,0-13 3-15,0 0-3 0,0 12 4 0,0-3-4 16,0-1 21-16,2-1-21 0,-2-2 21 0,2 1-21 16,-2-1 7-16,0-2-7 0,0 2 7 0,0-1-7 15,0 3 4-15,0 1-4 0,0-4 5 0,0-3-5 0,0 3 0 16,0-1 0-16,0-3 1 0,0 2-1 0,0-2 5 16,0 3-5-16,0-3 6 0,0 4-6 0,0-4 37 15,0 7-37-15,0-7 38 0,0 1-38 16,0-1 52-16,0 0-52 0,0 0 52 15,0 0-52-15,0 0 54 0,0 4-54 0,0-4 54 0,0 0-54 0,0 0 39 16,-4 3-39-16,4-3 39 0,0 0-39 0,0 0 41 0,0 0-41 16,0 0 42-16,-3 4-42 0,-1-1 45 0,-1 0-45 15,0 3 46-15,1-5-46 0,4-1 46 0,0 0-46 16,-15 5 47-16,-5 1-47 0,20-6 36 16,0 0-36-16,-19 5 37 0,-2 0-37 15,21-5 34-15,0 0-34 0,-26 5 35 0,-3-3-35 0,29-2 38 0,0 0-38 0,-27 3 39 16,5-1-39-16,22-2 15 0,0 0-15 0,-21 2 15 15,0 1-15-15,-3-3 0 0,3 0 0 16,3 0 0-16,6 0 0 16,-2-5-125-16,-3 1 125 0,1-2-125 15,-1-3 125-15,17 9-191 0,0 0 191 0,-21-22-190 0,-2-9 190 0,-19-21-770 0</inkml:trace>
  <inkml:trace contextRef="#ctx0" brushRef="#br0" timeOffset="126843.374">10984 10721 102 0,'0'0'0'0,"0"-4"0"16,0 1 0-16,0 3 29 0,0 0-29 0,0-5 29 15,0 3-29-15,0 2 12 0,0 0-12 16,0 0 13-16,0 0-13 0,0 0 21 0,0 0-21 0,0 0 21 15,0 0-21-15,0 0 33 0,0 0-33 0,0 0 34 16,0 0-34-16,0 0 10 0,0 0-10 0,0 0 11 16,0 0-11-16,0 0 20 0,0 0-20 0,0 0 20 15,0 0-20-15,0 0 15 0,0 0-15 0,2 0 15 16,5-2-15-16,-7 2 26 0,0 0-26 0,5-1 26 16,5-1-26-16,-10 2 20 0,0 0-20 0,11-4 20 15,5 1-20-15,-16 3 17 0,0 0-17 0,17-2 17 0,0 2-17 16,4 0 18-1,-3 0-18-15,-1 2 18 0,1 1-18 0,1-3 39 0,-2 0-39 0,1 0 39 0,-5-5-39 16,3 2 47-16,2 0-47 0,-3-1 48 16,-1 2-48-16,2 1 28 0,-2-3-28 0,-2 3 28 0,-3 1-28 15,-9 0 11-15,0 0-11 0,12-4 11 0,5 1-11 16,-17 3 2-16,0 0-2 0,13-2 2 0,-5-1-2 0,-8 3-3 16,0 0 3-16,9 0-2 0,-4 0 2 15,-5 0-50-15,0 0 50 0,4 0-50 0,-1 0 50 0,-3 0-45 16,0 0 45-16,0 0-44 0,0 0 44 15,0 0-82-15,0 0 82 0,0 0-81 0,-3 0 81 0,-1 0-254 16</inkml:trace>
  <inkml:trace contextRef="#ctx0" brushRef="#br0" timeOffset="127242.117">11158 10616 102 0,'0'0'0'0,"9"0"0"16,5 0 0-16,-7 0 11 0,-4 0-11 0,-1 0 11 16,2-1-11-16,-1 1 35 0,2-2-35 0,0 2 36 15,2 0-36-15,-1 0 19 0,2 0-19 0,-1 0 20 0,2 2-20 16,-4-1 18-16,4 3-18 0,-2-4 19 15,2 0-19-15,-1 1 18 0,-2 1-18 0,1 0 18 0,-6 1-18 16,6 1 24-16,-3-1-24 0,1 1 25 0,-1-3-25 16,1 3 31-16,3 1-31 0,-4-2 31 0,1 1-31 0,0-1 30 15,-1 1-30-15,-1-1 30 0,3 2-30 0,-3 0 14 16,1 0-14-16,-3 1 15 0,3-5-15 0,-4 3 20 16,3-1-20-16,-3 0 20 0,0 1-20 0,0-2 24 15,0-1-24-15,0 3 25 0,0-3-25 0,0-1 31 16,0 0-31-16,-3 4 31 0,3 1-31 0,0-5-6 15,0 0 6-15,-4 7-5 0,3-4 5 0,1-3-126 16,0 0 126-16,-7 9-126 0,-2 1 126 0,-5 9-205 16</inkml:trace>
  <inkml:trace contextRef="#ctx0" brushRef="#br0" timeOffset="127809.39">11752 10738 662 0,'0'0'0'0,"-7"-7"0"15,-1-5 0-15,6 7 34 16,4 5-34-16,-2 0 35 0,0 0-35 0,0 0 28 0,3 2-28 0,-3-2 28 15,4 1-28-15,-4-1 45 0,3 2-45 0,-3-2 46 16,0 0-46-16,0 0 36 0,0 0-36 0,0 0 37 16,0 0-37-16,0 0 24 0,2 3-24 0,-2-3 25 15,0 0-25-15,0 0 29 0,0 0-29 0,0 0 29 16,0 0-29-16,0 0 22 0,0 0-22 0,0 0 22 16,0 0-22-16,0 0 45 0,0 0-45 15,0 0-817-15,0 0 817 0</inkml:trace>
  <inkml:trace contextRef="#ctx0" brushRef="#br0" timeOffset="128520.418">11752 10738 863 0,'0'0'0'0,"0"0"0"16,4 0 0-16,-4 0 84 0,0 0-84 0,0 0 84 16,0 0-84-16,0 0 62 0,0 0-62 0,0 0 62 15,0 0-62-15,0 0 34 0,0 0-34 0,0 0 35 0,0 0-35 16,0 0 11-16,0 0-11 0,0 0 11 16,0 0-11-16,0 0 18 0,0 0-18 0,0 0 18 0,0 0-18 0,0 0 24 15,0 0-24-15,0 0 25 0,0 0-25 0,0 0 22 31,0 0-22-31,0 0 22 0,0 0-22 16,0 0 34-16,0 0 12 0,0 0-46 0,0 0 12 16,0 0-12-16,0 0-59 0,0 0 59 0,0 0-58 15,0 0 58-15,0 0-57 0,0 0 57 0,0 0-57 0,0 0 57 0,0 0-48 0,0 0 48 16,0 0-47-16,0 0 47 0,0 0-35 0,0 0 35 16,0 0-34-16,0 0 34 0,0 0-15 15,0 0 15-15,0 0-15 0,0 0 15 0,0 0-20 0,0 0 20 16,0 0-19-16,0 0 19 15,0 0-8-15,0 0 8 0,0 0-8 0,0 0 8 0,0 0-1 0,0 0 1 16,0 0-1-16,0 0 1 0,0 0 0 0,0 0 0 0,0 0 0 16,0 0 0-16,0 0-1 0,0 0 1 0,0 0 0 15,0 0 0-15,0 0-1 0,0 0 1 0,0 0 0 16,0 0 0-16,0 0-7 0,0 0 7 16,0 0-6-16,0 0 6 0,0 0-15 0,0 0 15 0,0 0-15 15,0 0 15-15,0 0-4 16,0 0 4-16,0 0-3 0,0 0 3 0,0 0-3 0,0 0 3 0,0 0-3 15,0 0 3-15,0 0 0 0,0 0 0 0,0 0 0 16,0 0 0-16,0 0 0 0,0 0 0 0,0 0 0 0,0 0 0 16,0 0 1-16,0 0-1 0,0 0 1 0,0 0-1 15,0 0 1-15,0 0-1 0,0 0 1 0,0 0-1 16,0 0 0-16,0 0 0 0,0 0 0 0,0 0 0 16,0 0 1-16,0 0-1 0,0 0 1 0,0 0-1 0,0 0 3 15,0 0-3-15,0 0 3 0,0 0-3 0,0 0 6 16,0 0-6-16,0 0 6 0,0 0-6 0,0 0 15 15,0 0-15-15,0 0 15 0,0 0-15 0,0 0 3 16,0 0-3-16,0 0 4 0,0 0-4 16,0 0 2-16,0 0-2 0,0 0 3 0,0 0-3 0,0 0-1 15,0 0 1-15,0 0 0 0,0 0 0 0,0 0-4 16,0 0 4-16,0 0-4 0,0 0 4 0,0 0-8 16,0 0 8-16,0 0-8 0,0 0 8 0,0 0-15 15,0 0 15-15,0 0-15 0,0 0 15 0,0 0-23 0,0 0 23 16,0 0-22-16,0 0 22 0,0 0-33 0,0 0 33 0,0 0-32 15,0 0 32-15,0 0-59 0,0 0 59 0,0 0-58 16,0 0 58-16,0 0-133 16,0 0 133-16,0 0-133 0,0 0 133 15,0 0-241-15</inkml:trace>
  <inkml:trace contextRef="#ctx0" brushRef="#br0" timeOffset="132273.291">13869 8699 449 0,'0'0'0'0,"5"-3"0"0,4-2 0 0,-9 5-73 0,0 0 73 15,3-4-72-15,-1 1 72 0,5-4-150 0</inkml:trace>
  <inkml:trace contextRef="#ctx0" brushRef="#br0" timeOffset="132353.383">13890 8636 113 0,'0'0'0'0,"0"5"0"15,-2 5 0-15,2-10 65 16,0 0-65-16,0 0 65 0,0 0-65 0,0 0 3 0,0 0-3 0,0 0 3 15,-2-3-3-15,2 3-17 0,0 0 17 0,0-7-16 16,-3 2 16-16,-1-5-98 0</inkml:trace>
  <inkml:trace contextRef="#ctx0" brushRef="#br0" timeOffset="132818.605">13721 8608 102 0,'0'0'0'0,"12"0"0"15,7 4 0-15,-19-4 69 0,0 0-69 0,9 0 70 0,-2 0-70 0,-7 0 77 16,0 0-77-16,0 0 78 0,0 0-78 0,0 0 96 16,0 0-96-16,0 0 97 0,-7 0-97 0,7 0 74 15,0 0-74-15,-2 0 74 0,-1-4-74 0,3 4 58 16,0 0-58-16,0 0 58 0,-4 0-58 0,4 0 28 16,0 0-28-16,0 0 28 0,0 0-28 0,0 0 10 15,0 0-10-15,7 0 10 0,-2 0-10 0,-5 0 11 16,0 0-11-16,16 0 11 0,3 4-11 0,-19-4 15 15,0 0-15-15,30 5 15 0,6 4-15 16,-36-9 22-16,0 0-22 0,34 10 23 0,0-2-23 0,-34-8 22 0,0 0-22 16,30 11 23-16,-4-3-23 0,-26-8 24 0,0 0-24 15,21 9 25-15,-5-2-25 0,-16-7 15 0,0 0-15 16,14 8 15-16,-2-3-15 0,-12-5 18 16,0 0-18-16,5 7 19 0,-1-3-19 0,-4-4 24 0,0 0-24 15,3 3 25-15,-1-1-25 0,-2 1 31 0,-2 1-31 0,0-3 31 16,1 5-31-16,-5 2 42 0,-1 1-42 0,-1 3 43 15,-5 3-43-15,-4 4 34 0,-6 1-34 16,11-4 34-16,4-1-34 16,8-15 15-16,0 0-15 0,-25 24 15 0,-10 9-15 15,35-33-2-15,0 0 2 0,-28 27-1 0,2-3 1 0,26-24-41 0,0 0 41 0,-17 19-41 16,-1-3 41-16,18-16-110 0,0 0 110 0,-12 12-110 16,4-7 110-16,8-5-146 0,0 0 146 0,1-17-146 15,11-19 146-15,4-18-567 0</inkml:trace>
  <inkml:trace contextRef="#ctx0" brushRef="#br0" timeOffset="-145117.121">14900 11248 158 0,'0'0'0'0,"6"2"0"0,-3 2 0 0,-3-4 70 16,0 0-70-16,5 3 70 0,-5-3-70 0,0 0 52 15,0 0-52-15,0 0 53 0,0 0-53 0,0 0 52 16,0 0-52-16,0 0 52 0,0 0-52 0,0 0 50 16,0 0-50-16,0 0 50 0,0-5-50 0,0 5 59 15,0 0-59-15,0 0 60 0,-3-4-60 0,3 4 61 0,0 0-61 16,0 0 62-16,0 0-62 0,0 0 57 0,0 0-57 0,0 0 58 16,0 0-58-16,0 0 51 0,0 0-51 15,0 0 52-15,0 0-52 0,0 0 66 0,0 0-66 0,0 0 67 16,0 0-67-16,0 0 35 15,0 0-35-15,0 0 36 0,-2-1-36 0,2 1 41 0,0 0-41 0,0 0 41 16,0-4-41-16,0 4 45 0,0 0-45 0,0 0 46 16,0 0-46-16,0 0 27 0,0 0-27 0,0 0 27 15,0 0-27-15,0 0 35 0,0 0-35 0,0 0 35 16,0 0-35-16,0 0 22 0,0 0-22 0,0 0 22 16,0 0-22-16,0 0-3 0,0 0 3 0,0 0-3 15,0 0 3-15,0 0-5 0,0 0 5 0,0 0-5 16,0 0 5-16,0 0-1 0,0 0 1 0,0 0-1 15,0 0 1-15,0 0 3 0,0 0-3 0,0 0 4 0,0 0-4 16,0 0 9-16,0 0-9 0,0 0 9 0,0 0-9 16,0 0 25-16,0 0-25 0,0 0 26 0,0 0-26 15,0 0 6-15,0 0-6 0,0 0 7 0,0 0-7 16,0 0 25-16,0 0-25 0,0 0 26 0,0 0-26 0,0 0 12 16,0 0-12-16,0 0 13 0,0 0-13 0,0 0 10 15,0 0-10-15,0 0 10 0,0 0-10 0,0 0 17 16,0 0-17-16,0 0 17 0,0 0-17 0,0 0 3 15,0 0-3-15,0 0 4 0,0 0-4 0,0 0 6 16,0 0-6-16,0 0 7 0,0 5-7 0,0-5 3 16,0 0-3-16,5 9 3 0,2 0-3 0,-7-9 0 0,0 0 0 15,14 22 0-15,7 10 0 0,-21-32 1 16,0 0-1-16,21 33 2 16,5 8-2-16,-26-41 1 0,0 0-1 0,30 45 1 0,5 3-1 15,-2-2 3-15,0-7-3 0,-7-3 4 0,-3-5-4 0,-23-31 37 0,0 0-37 0,27 36 37 16,3 7-37-16,-30-43 1 0,0 0-1 0,26 43 2 15,0-4-2-15,-1-3 7 0,-8-5-7 0,-1-7 8 16,-6-9-8-16,6 1 3 0,-4-3-3 16,-1-2 4-16,-4-3-4 0,-7-8 6 0,0 0-6 15,10 12 6-15,6 4-6 0,-16-16 7 16,0 0-7-16,8 12 7 0,1-4-7 0,-9-8 0 0,0 0 0 0,5 7 0 16,-1-4 0-16,-4-3-19 0,0 0 19 0,3 4-18 15,-1-2 18-15,-2-2-57 0,0 0 57 0,0 0-57 16,3 0 57-16,-3 0-81 0,0 0 81 0,0 0-80 15,0 0 80-15,0 0-152 0,0 0 152 0,-1-7-151 16,-3-7 151-16,4 14-164 0,0 0 164 0,-5-24-163 0,-4-7 163 16,-5-27-675-16</inkml:trace>
  <inkml:trace contextRef="#ctx0" brushRef="#br0" timeOffset="-144506.851">15317 11144 1177 0,'0'0'0'0,"-4"7"0"16,-1 0 0-16,5-2 106 0,0-5-106 0,0 0 107 15,0 0-107-15,0 0 36 0,0 0-36 16,0 0 37-16,0 0-37 0,0 0 40 0,0 0-40 0,0 0 41 16,0 0-41-16,0 0 1 0,0 0-1 0,0 0 2 15,0 0-2-15,0 0 18 0,0 0-18 0,0 0 18 16,0 0-18-16,0 0 45 0,0 0-45 0,0 0 46 16,0 0-46-16,0 0 38 0,0 0-38 0,0 0 39 15,0 0-39-15,0 0 34 0,5 0-34 0,-5 0 34 16,4 0-34-16,-4 0 24 0,0 0-24 0,0 0 25 15,0 0-25-15,0 0-1 0,0 1 1 0,0-1 0 16,0 0 0-16,0 0-1 0,-4 4 1 0,4-4 0 16,-3 7 0-16,3-7 0 0,0 0 0 0,-6 12 0 15,1 8 0-15,5-20 18 0,0 0-18 0,-10 35 18 16,-4 4-18-16,-4 0 39 0,3 4-39 0,1-12 40 0,5-7-40 0,9-24 32 16,0 0-32-16,-28 43 32 15,-7 10-32-15,35-53 49 0,0 0-49 0,-34 58 50 0,-5 0-50 16,39-58 64-16,0 0-64 0,-29 50 64 0,1-5-64 0,28-45 51 15,0 0-51-15,-23 37 52 0,6-6-52 0,4-5 45 16,5-6-45-16,1-6 46 0,2-9-46 0,1 0 20 16,2-1-20-16,2-1 20 0,-3-1-20 0,3-2 2 15,0 3-2-15,0-3 2 0,0 0-2 0,0 0-19 16,0 0 19-16,0 0-18 0,0 4 18 0,0-4-69 16,0 5 69-16,0-5-69 0,0 0 69 0,0 0-124 15,0 0 124-15,0 0-123 0,-5 2 123 0,5-2-157 16,-4 1 157-16,4-1-156 0,-3 4 156 0,3-4-180 0,0 0 180 15,-4-4-180-15,-1 3 180 0,5 1-189 0,0 0 189 0,0-19-188 16,5-9 188-16,2-21-672 0</inkml:trace>
  <inkml:trace contextRef="#ctx0" brushRef="#br0" timeOffset="-143819.985">15325 10781 774 0,'0'0'0'0,"-3"-4"0"0,-2-8 0 0,5 12 85 15,0 0-85-15,-4-3 86 0,8 3-86 0,-4 0 97 16,0 0-97-16,0 0 97 0,1-5-97 0,3 1 75 16,1-4-75-16,2 1 75 0,-2-3-75 0,2-1 49 0,2 1-49 15,0 1 49-15,-4-2-49 0,2-1 50 16,-2 0-50-16,4-2 50 0,0 0-50 0,3 0 37 0,0 1-37 0,0 1 37 15,0-2-37-15,-12 14 26 0,0 0-26 0,16-12 26 16,3 2-26-16,-19 10 9 0,0 0-9 0,23-7 10 16,1 2-10-16,-24 5 11 0,0 0-11 0,25 0 11 15,1 1-11-15,-5 3 44 0,-2 1-44 0,-7 0 45 16,-5 0-45-16,2 2 6 0,1 0-6 0,-3 0 6 16,-3 0-6-16,1 0 31 0,-2 1-31 15,-1 1 31-15,0 3-31 0,-1-2 0 0,3 7 0 0,-4-5 0 16,0-5 0-16,0 7 2 0,0-1-2 0,-4-1 3 15,3-3-3-15,1-9 11 0,0 0-11 0,-7 24 11 16,-7 8-11-16,14-32 3 0,0 0-3 0,-11 30 4 16,1-3-4-16,10-27 7 0,0 0-7 0,-12 26 7 15,3-2-7-15,9-24 13 0,0 0-13 0,-9 22 14 16,1-7-14-16,8-15 3 0,0 0-3 0,-4 16 4 0,-3-3-4 16,7-13 7-16,0 0-7 0,-2 14 7 0,-1 0-7 15,3-14 3-15,0 0-3 0,3 14 3 16,1 1-3-16,-4-15 2 0,0 0-2 0,14 17 2 15,3-5-2-15,-1-2 1 0,1-1-1 0,1 0 2 0,-4-6-2 0,1 0 1 16,1-3-1-16,0 0 1 0,-2-1-1 0,0 1-5 16,-2 0 5-16,-2 0-5 0,2 0 5 0,-3 0-62 15,0 1 62-15,-2 1-62 0,-2-2 62 0,-1 0-187 16,-3 0 187-16,-1 0-187 0,0 0 187 16,0 0-135-16,0 0 135 0,-24 10-135 0,-18 9 135 0,-24 10-769 0</inkml:trace>
  <inkml:trace contextRef="#ctx0" brushRef="#br0" timeOffset="-142227.442">15414 11427 180 0,'0'0'0'0,"0"-6"0"0,0 0 0 0,0 6 72 0,0 0-72 16,0-4 73-16,2 1-73 0,-2 3 71 0,0 0-71 15,0 0 71-15,0 0-71 0,0 0 62 0,0 0-62 0,0 0 62 16,0 0-62-16,0 0 59 0,0 0-59 0,0 0 60 16,0 0-60-16,0 0 62 0,0 0-62 0,0 0 63 15,0 0-63-15,0 0 57 0,0 0-57 16,0 0 57-16,0 0-57 0,0 0 57 0,0 0-57 0,0 0 57 15,0 0-57-15,0 0 56 0,0 0-56 0,0 0 56 16,0 0-56-16,0 0 50 0,0 0-50 0,0 0 51 16,0 0-51-16,0 0 60 0,0 0-60 0,0 0 61 15,0 0-61-15,0 0 39 0,0 0-39 0,0 0 40 16,0 0-40-16,0 0 41 0,0 0-41 0,0 0 42 16,0 0-42-16,0 0 35 0,0 0-35 0,7 0 35 15,2-2-35-15,-9 2 14 0,0 0-14 0,21-3 15 0,13-4-15 16,-34 7 37-16,0 0-37 0,44-7 37 15,13 0-37-15,-57 7 19 0,0 0-19 0,53-5 20 0,6 3-20 16,-59 2 10-16,0 0-10 0,63-3 11 0,-2 3-11 16,-61 0 18-16,0 0-18 0,66 0 19 15,-3 3-19-15,-63-3 14 0,0 0-14 0,57 0 15 0,-3 0-15 0,-54 0 34 16,0 0-34-16,42 0 34 0,-9 0-34 16,-33 0 27-16,0 0-27 0,28 0 27 0,-7 0-27 0,-21 0 0 15,0 0 0-15,15 0 0 0,-2 0 0 0,-13 0-20 16,0 0 20-16,7 0-20 0,-4-3 20 15,-3 3-79-15,0 0 79 0,0-4-78 0,-2 1 78 0,2 3-126 0,0 0 126 16,-7-9-125-16,-5 1 125 0,12 8-158 0,0 0 158 16,-17-12-158-16,-8-4 158 0,25 16-130 0,0 0 130 0,-24-12-130 15,-4 0 130-15,-24-10-625 16</inkml:trace>
  <inkml:trace contextRef="#ctx0" brushRef="#br0" timeOffset="-141871.033">15937 11123 1110 0,'0'0'0'0,"3"2"0"0,1 5 0 15,-4-7 121-15,0 0-121 0,5 3 122 0,-5-6-122 16,0 3 48-16,0 0-48 0,0 0 48 0,5 3-48 15,-5-3 3-15,0 0-3 0,0 0 3 0,5 4-3 0,-5-4-2 16,0 0 2-16,4 8-1 0,-1 3 1 0,-3-11 24 16,0 0-24-16,4 22 25 0,-1 7-25 0,-3-29 48 15,0 0-48-15,0 43 49 0,0 13-49 0,0-56 41 16,0 0-41-16,-3 62 42 0,-1 12-42 16,4-74 42-16,0 0-42 15,-5 97 43-15,-2 22-43 0,7-119 5 0,0 0-5 0,-3 90 5 0,1-13-5 0,2-77-2 0,0 0 2 16,0 52-2-16,4-25 2 0,-4-27-54 15,0 0 54-15,5 19-54 0,0-9 54 0,-5-10-148 0,0 0 148 16,5-20-147-16,0-25 147 0,6-20-930 16</inkml:trace>
  <inkml:trace contextRef="#ctx0" brushRef="#br0" timeOffset="-140586.38">16343 11089 1244 0,'0'0'0'0,"0"-5"0"0,-2-4 0 16,2 9 74-16,0 0-74 0,7-3 75 0,2 3-75 15,-9 0 23-15,0 0-23 0,8-3 24 16,6-1-24-16,-14 4 0 0,0 0 0 0,18-2 0 16,1-1 0-16,-19 3-13 0,0 0 13 0,21 0-13 0,1 0 13 0,-22 0-1 15,0 0 1-15,21 5-1 0,4 2 1 0,-25-7 17 16,0 0-17-16,17 9 17 0,4 3-17 0,-9 1 53 16,-3 1-53-16,0-6 53 0,-8-1-53 0,1 4 58 15,-2-1-58-15,0 5 58 0,-2 4-58 16,2-19 45-16,0 0-45 0,-8 31 46 0,-4 10-46 0,12-41 21 15,0 0-21-15,-16 41 21 0,0 4-21 0,16-45 31 16,0 0-31-16,-15 34 31 0,4-5-31 0,11-29 11 0,0 0-11 16,-9 22 11-16,2-8-11 15,7-14-1-15,0 0 1 0,-5 12 0 0,5-5 0 0,0-7-3 0,0 0 3 16,-3 7-2-16,1-4 2 0,2-3-13 0,0 0 13 16,0 0-13-16,5 2 13 0,-5-2-5 0,0 0 5 0,5-2-4 15,4 1 4 1,-9 1-7-16,0 0 7 0,12-2-7 0,0 2 7 0,-12 0-8 0,0 0 8 0,11 0-7 15,1 0 7-15,0 2-8 0,1 1 8 0,-5 0-7 16,4 1 7-16,-3 1-8 0,0 0 8 0,-6-1-8 16,3-1 8-16,-1 4-1 0,-2-4 1 0,1 2-1 15,-1 2 1-15,-1 4 0 0,-2 2 0 0,0-1 0 16,3-3 0-16,-6 4 6 0,1 5-6 0,0-6 7 16,1-2-7-16,1-10 9 0,0 0-9 0,-12 20 9 15,-6 6-9-15,18-26 15 0,0 0-15 16,-12 19 16-16,0 0-16 0,12-19 3 0,0 0-3 0,-11 12 4 15,4-4-4-15,7-8-5 0,0 0 5 0,-5 2-5 0,2-9 5 0,3 7-17 16,0 0 17-16,3-15-16 0,1-11 16 16,4 4-17-16,3-4 17 0,1 2-17 0,4-2 17 15,-2 4-2-15,1-5 2 0,3 5-1 16,-4 1 1-16,-14 21 1 0,0 0-1 0,19-24 1 0,3-3-1 16,-22 27 4-16,0 0-4 0,21-28 5 0,2-1-5 0,-23 29 8 15,0 0-8-15,24-26 9 0,-1 2-9 0,-23 24 15 16,0 0-15-16,19-17 15 0,-1 4-15 15,-18 13 33-15,0 0-33 0,12-11 33 0,-4 6-33 0,-8 5 4 16,0 0-4-16,9-2 5 0,-7 2-5 0,-2 0 18 0,0 0-18 16,3 0 18-16,1 0-18 0,-4 0 23 0,0 0-23 15,0 0 24-15,0 4-24 0,0-4 13 16,0 0-13-16,0 0 14 0,0 3-14 0,0-3 28 0,0 0-28 16,0 0 28-16,0 0-28 0,0 0 19 0,0 0-19 0,0 0 20 15,0 0-20-15,0 0 17 0,0 0-17 0,0 0 17 16,0 0-17-16,0 0 10 0,0 0-10 0,0 5 10 15,2-3-10 1,-2-2 0-16,0 0 0 0,5 19 0 0,2 8 0 16,-7-27 0-16,0 0 0 0,9 36 0 0,3 11 0 0,-12-47-5 0,0 0 5 0,10 44-4 15,4 8 4-15,-14-52-4 0,0 0 4 0,12 46-3 16,6-3 3-16,-18-43-37 0,0 0 37 0,21 30-37 16,5-9 37-16,-2-11-10 0,6-8 10 0,-4-7-10 15,-7-9 10-15,4-3-13 0,-2-7 13 16,-2-3-12-16,-4-4 12 0,3 0 0 0,-1 0 0 0,-3 2 1 0,-3-4-1 15,-11 33 34-15,0 0-34 0,12-41 34 16,2-8-34-16,-14 49 29 0,0 0-29 0,12-47 29 0,-3-2-29 16,-9 49 15-16,0 0-15 0,8-40 16 15,-2 8-16-15,-6 32 13 0,0 0-13 0,3-24 13 0,1 8-13 16,-4 16 1-16,0 0-1 0,1-10 1 0,-1 5-1 0,0 5 0 16,0 0 0-16,-1 5 0 0,1 10 0 0,0-15-2 15,0 0 2-15,-6 19-1 0,1 4 1 0,5-23-6 16,0 0 6-16,-5 20-5 0,0 2 5 15,5-22-1-15,0 0 1 0,-7 21-1 0,2 0 1 0,5-21-1 0,0 0 1 16,-4 20 0-16,2-1 0 0,2-19 0 0,0 0 0 16,-1 27 0-16,1 8 0 0,0-35 0 0,0 0 0 15,3 41 0-15,4 7 0 0,-7-48 0 16,0 0 0-16,2 56 0 0,1 9 0 0,-3-65 0 0,0 0 0 16,4 65 1-16,-4 4-1 0,0-69 6 0,0 0-6 15,-4 79 7-15,-1 10-7 0,-4-26 4 0,1-8-4 0,4-28 4 16,1-20-4-16,3-7-36 0,0 0 36 15,-25 19-35-15,-15 0 35 0,2-7-59 0,0-5 59 16,-4-7-59-16,-5-5 59 0,47 5-96 16,0 0 96-16,-53-12-95 0,-1-7 95 0,4 0-196 0,3-2 196 0,3-1-195 15,8-2 195-15,36 24-152 0,0 0 152 0,-47-24-151 16,-6-5 151-16,-44-24-761 0</inkml:trace>
  <inkml:trace contextRef="#ctx0" brushRef="#br0" timeOffset="-139807.341">14665 12155 1121 0,'0'0'0'0,"7"0"0"16,2 0 0-16,-9 0 100 0,0 0-100 0,5 0 101 15,2 0-101-15,-7 0 38 0,0 0-38 0,2-4 39 16,1 1-39-16,-3 3-9 0,0 0 9 0,4-2-8 16,1 0 8-16,-5 2-51 0,0 0 51 0,7 0-51 15,-4 0 51-15,-3 0-21 0,0 0 21 0,6 0-21 16,-1 2 21-16,-5-2 1 0,0 0-1 0,7 2 2 0,1-2-2 15,-8 0 35-15,0 0-35 0,9 2 35 16,0-1-35-16,-9-1 30 0,0 0-30 0,12 4 30 16,6-4-30-16,-18 0 45 0,0 0-45 0,17 0 45 0,4-4-45 15,-21 4 57-15,0 0-57 0,31-5 57 16,9-5-57-16,-40 10 44 0,0 0-44 0,53-10 44 0,9-1-44 16,-3 3 43-16,2-1-43 0,-7 4 43 0,-1 0-43 15,-53 5 35-15,0 0-35 0,85-5 36 0,23 0-36 16,-14 5 55-16,0 1-55 0,-10 3 56 0,-7 1-56 15,-77-5 21-15,0 0-21 0,101 3 21 0,14-3-21 0,-21 0 43 0,-9 0-43 16,-3 0 44-16,-4-7-44 0,-78 7 33 16,0 0-33-16,98-8 34 0,8-9-34 0,-106 17 21 15,0 0-21-15,106-16 21 0,9-3-21 16,-22 6 64-16,-11 1-64 0,-18 3 65 16,-15 4-65-16,-4-4 37 0,-8 3-37 0,-8 6 37 0,-8 0-37 0,-21 0 28 0,0 0-28 15,30-4 28-15,1 1-28 0,-31 3 10 0,0 0-10 0,32 0 10 16,-1 1-10-16,-31-1 0 15,0 0 0-15,24 2 0 0,-5 2 0 0,-19-4-32 0,0 0 32 16,14 0-32-16,-3 0 32 0,-11 0-48 0,0 0 48 16,7 0-47-16,-5 0 47 0,-2 0-65 0,0 0 65 0,-13-9-64 15,-9-3 64-15,4 2-142 0,-3-2 142 16,-3-2-142-16,0 0 142 0,24 14-244 16,0 0 244-16,-28-17-243 0,-2-2 243 0,30 19-217 0,0 0 217 0,-33-24-216 15,-2 0 216-15,-36-22-603 0</inkml:trace>
  <inkml:trace contextRef="#ctx0" brushRef="#br0" timeOffset="-137708.604">15411 12439 1244 0,'0'0'0'0,"0"-5"-83"0,0-4 83 0,0 2-82 15,3-1 82-15,-1 4-4 0,0-1 4 0,-1 2-4 16,-1 1 4-16,0 2 0 0,4-2 0 0,-4 2 0 0,0 0 0 16,0 0 0-16,-5 4 0 0,5-4 0 0,-2 3 0 15,2-3 48-15,-2 5-48 0,2-5 48 0,0 0-48 16,0 0 63-16,-3 2-63 0,3-2 64 0,-4 4-64 16,4-4 58-16,0 0-58 0,0 0 58 0,7-2-58 0,-3-2 41 15,3 1-41-15,0 0 41 0,-4 1-41 0,-3 2 47 16,0 0-47-16,9-4 48 0,0-2-48 15,-9 6 18-15,0 0-18 0,12-6 19 0,5 3-19 0,-17 3 13 16,0 0-13-16,18-3 13 0,-1 6-13 0,-17-3 27 16,0 0-27-16,21 3 27 0,-4 3-27 0,-17-6 0 15,0 0 0-15,21 8 0 0,-3 2 0 0,-3 2 3 16,3 4-3-16,-10-4 3 0,-2-7-3 16,1 5-1-16,-6-3 1 0,3 3 0 0,-1 2 0 0,-3-12 0 15,0 0 0-15,-5 24 0 0,-2 9 0 0,7-33-1 0,0 0 1 16,-12 33 0-16,-2 1 0 0,14-34-4 0,0 0 4 15,-24 34-3-15,-6 4 3 0,4-9 0 0,0-2 0 0,10-10 0 16,7-6 0-16,-1-3 0 0,-1-1 0 16,-2 7 1-16,-8 3-1 0,0-2 0 0,0-1 0 0,7-5 1 15,5-4-1-15,-1 0 13 0,1-2-13 0,4 1 14 16,5-4-14-16,-5 0 0 0,3 0 0 16,2 0 0-16,-2 0 0 0,2 0 3 0,0 0-3 0,0 0 4 15,0 0-4-15,0 0 49 0,-5 1-49 0,5-1 49 16,-4-1-49-16,4 1 12 0,0-4-12 0,0 4 13 15,0 0-13-15,0 0 23 0,0 0-23 0,0 0 24 16,0 0-24-16,0 0 3 0,9 0-3 0,-7 0 4 16,1 4-4-16,4-4 3 0,2 0-3 0,-4 1 3 15,2 1-3-15,4 2 2 0,4 1-2 0,-4-4 2 0,-1 5-2 16,-10-6 1-16,0 0-1 0,23 8 1 0,10 1-1 16,-33-9 8-16,0 0-8 0,31 10 8 0,6 2-8 15,-6 0 8-15,1 0-8 0,-5-2 8 16,-2-3-8-16,-4 0 3 0,-6 0-3 0,-1-2 4 15,-5-3-4-15,-9-2 0 0,0 0 0 0,12 1 0 0,-1 1 0 0,-11-2-38 16,0 0 38-16,10 2-38 0,-1-2 38 0,-9 0-59 16,0 0 59-16,9 0-59 0,-1-2 59 15,-1-1-84-15,4-2 84 0,-3 1-83 16,1-1 83-16,-2-2-125 0,-5 0 125 0,5-1-125 0,-2-4 125 0,7-9-925 0</inkml:trace>
  <inkml:trace contextRef="#ctx0" brushRef="#br0" timeOffset="-137360.599">15331 12583 1401 0,'0'0'0'0,"0"0"52"0,0 0-52 0,0 0 52 16,5-3-52-16,2-1 36 0,1-1-36 0,5 2 36 15,-5-6-36-15,6 4 7 0,2-2-7 0,-2 4 7 16,2-1-7-16,-16 4 0 0,0 0 0 0,22 0 0 0,8 0 0 16,0 4-1-16,3-1 1 0,-4 2 0 0,1-1 0 15,-30-4 0-15,0 0 0 0,29 5 0 0,1 2 0 0,-30-7-5 16,0 0 5-16,30 3-5 0,1 2 5 15,-31-5-62-15,0 0 62 0,31 4-61 0,1-4 61 16,-6-4-103-16,-5-1 103 0,-2 2-102 0,-2-8 102 0,-17 11-117 16,0 0 117-16,14-10-117 0,0-4 117 0,16-10-675 15</inkml:trace>
  <inkml:trace contextRef="#ctx0" brushRef="#br0" timeOffset="-136724.069">15930 12276 1177 0,'0'0'0'0,"0"0"0"15,2-8 0-15,-2 8 112 0,0 0-112 0,5-5 112 16,-2-1-112-16,-3 6 60 0,0 0-60 0,9-5 61 16,0-2-61-16,-9 7 46 0,0 0-46 0,14-6 46 15,3-3-46-15,-17 9-1 0,0 0 1 0,23-9-1 16,6 1 1-16,-29 8 8 0,0 0-8 0,28-9 9 0,5 1-9 16,-33 8 46-16,0 0-46 0,30-7 47 15,-4 0-47-15,-26 7 22 0,0 0-22 0,24-3 22 0,-3-1-22 16,-21 4 31-16,0 0-31 0,18-2 31 0,-4 2-31 0,-14 0 37 15,0 0-37-15,15 4 37 0,-2 1-37 0,-13-5 7 16,0 0-7-16,8 5 7 16,1 2-7-16,-9-7 31 0,0 0-31 0,0 19 31 0,-3 10-31 15,-3-2-3-15,-1 1 3 0,4-9-3 16,1-7 3-16,-7 0-2 0,2-2 2 0,-1 9-2 0,-1 3 2 0,-5 0-5 16,-3 2 5-16,10-10-5 0,7-7 5 0,-6 1-3 15,-6-1 3-15,4 0-3 0,-1 3 3 16,9-10 0-16,0 0 0 0,-14 11 0 0,-5 1 0 0,19-12 0 15,0 0 0-15,-18 8 0 0,3-3 0 16,15-5 8-16,0 0-8 0,-14 6 8 0,0-5-8 0,14-1 17 0,0 0-17 16,-9 2 17-16,2-4-17 0,7 2 15 0,0 0-15 0,-5 0 16 15,1-1-16-15,4 1 9 0,0 0-9 16,0 0 10-16,7-2-10 0,-7 2 1 0,0 0-1 0,14 2 1 16,4-1-1-1,3 6 1-15,1-2-1 0,-4 2 1 0,-4-3-1 0,-14-4-10 0,0 0 10 0,22 8-10 16,-1 1 10-16,-21-9-28 0,0 0 28 0,21 8-28 15,0 3 28-15,-21-11-31 0,0 0 31 0,23 6-31 16,1-1 31-16,-24-5-49 0,0 0 49 0,21 4-48 16,0-1 48-16,-21-3-159 15,0 0 159-15,17 2-158 0,-8-2 158 16,17 2-1029-16</inkml:trace>
  <inkml:trace contextRef="#ctx0" brushRef="#br0" timeOffset="-136357.904">16372 12693 942 0,'0'0'0'0,"0"-4"0"0,0-3 0 0,0 7 109 16,0 0-109-16,2-3 109 0,2 1-109 0,-4 2 48 0,0 0-48 15,1 0 49-15,6 0-49 0,-7 0 18 16,0 0-18-16,18 0 18 0,3 0-18 0,-21 0 31 0,0 0-31 0,31-3 31 16,14-1-31-16,-45 4 49 0,0 0-49 15,42-8 50-15,7-3-50 0,-49 11 52 0,0 0-52 0,54-10 53 16,3 0-53-16,-57 10 24 16,0 0-24-16,58-10 25 0,5-2-25 15,-63 12 31-15,0 0-31 0,52-11 31 0,2 1-31 16,-54 10-1-16,0 0 1 0,38-7 0 0,-8 0 0 0,-30 7-27 0,0 0 27 0,22-5-27 15,-6 4 27-15,-16 1-76 0,0 0 76 0,12-4-76 16,-8 2 76-16,1 1-137 0,-5 1 137 0,0 0-137 16,-7-5 137-16,7 5-149 0,0 0 149 0,-14-4-148 15,-9-6 148-15,-13-4-572 0</inkml:trace>
  <inkml:trace contextRef="#ctx0" brushRef="#br0" timeOffset="-136008.537">16759 12439 796 0,'0'0'0'0,"11"2"0"0,4 3 0 0,-10-5 155 16,-1-4-155-16,-4 4 156 0,2-1-156 0,-2 1 107 16,0 0-107-16,0 0 107 0,0 0-107 0,0 0 84 15,-2 0-84-15,2 0 85 0,0 0-85 0,0 0 47 16,0 0-47-16,0 0 48 0,-5-2-48 0,5 2 37 0,-4-2-37 15,-1 2 37-15,3-1-37 0,2 1 24 0,-1-2-24 16,1 2 25-16,0 0-25 0,0 0 40 16,0 0-40-16,0 0 41 0,0 0-41 0,0 0 7 0,-6 5-7 15,5-2 8-15,-1 3-8 0,2-6 20 16,0 0-20-16,-7 27 20 0,-2 14-20 0,9-41 3 16,0 0-3-16,-10 48 4 0,-1 9-4 0,3-4 3 15,-1 0-3-15,4-19 3 0,-2-13-3 0,1 1-13 0,3-8 13 0,-1 11-13 16,3-1 13-16,-5-3-87 0,3-2 87 0,3-7-86 15,0-5 86-15,0-7-165 0,0 0 165 0,3-19-165 16,6-17 165-16,5-19-895 0</inkml:trace>
  <inkml:trace contextRef="#ctx0" brushRef="#br0" timeOffset="-135732.233">17235 12398 1278 0,'0'0'0'0,"-11"-7"0"0,1-2 0 15,10 9 128-15,0 0-128 0,0 0 129 0,5 12-129 16,-5-12 91-16,0 0-91 0,5 6 91 0,2 0-91 0,-3-2 77 16,1-1-77-16,-2 1 78 0,-1-3-78 0,-2-1 36 15,0 0-36-15,0 0 36 0,2 4-36 0,-2-4 4 16,0 3-4-16,-2 2 4 0,0 4-4 0,2 3 0 15,-3 5 0-15,1 0 0 0,0-1 0 0,2-16-71 16,0 0 71-16,-1 24-70 0,1 10 70 0,0-34-191 0,0 0 191 16,-4 27-191-16,4-1 191 0,0-26-177 0,0 0 177 15,-5 10-177-15,2-10 177 0,-6 11-702 0</inkml:trace>
  <inkml:trace contextRef="#ctx0" brushRef="#br0" timeOffset="-135297.122">18041 11802 964 0,'0'0'0'0,"0"0"0"16,0-5 0-16,0 5 50 16,0 0-50-16,0-6 50 0,0 5-50 0,0 1-64 0,0 0 64 0,0 0-64 15,0-4 64-15,0 4-84 0,0 0 84 0,0 0-84 16,0 0 84-16,0 0-495 0</inkml:trace>
  <inkml:trace contextRef="#ctx0" brushRef="#br0" timeOffset="-135068.113">18015 11815 628 0,'0'0'0'0,"0"0"0"0,5-6 0 0,-5 6 148 0,0 0-148 0,0 0 149 15,6-4-149-15,-6 4 131 0,0 0-131 0,0 0 131 16,7-2-131-16,-7 2 110 0,0 0-110 0,0 0 110 16,1 0-110-16,-1 0 74 0,0 0-74 0,0 0 75 15,0 0-75-15,0 0 51 0,0 0-51 0,0 0 52 16,0 4-52-16,0-4 39 0,0 0-39 0,0 0 40 0,0 5-40 15,0-5 34-15,0 0-34 0,0 0 35 0,0 3-35 16,0-3 13-16,0 0-13 0,0 4 14 16,2 1-14-16,-2-5 13 0,0 0-13 0,0 2 13 0,2 1-13 15,-2-3-61-15,0 0 61 0,0 4-61 0,0-3 61 0,0-1-109 16,0 0 109-16,0 0-109 0,0 0 109 0,0 0-182 16,0 0 182-16,-5-1-182 0,-6-3 182 15,-5-1-762-15</inkml:trace>
  <inkml:trace contextRef="#ctx0" brushRef="#br0" timeOffset="-134028.424">17256 12439 953 0,'0'0'0'0,"0"0"-97"0,0 0 97 0,5-2-97 0,2 1 97 16,-7 1-10-16,0 0 10 0,5-2-9 16,-1 2 9-16,-4 0-10 0,0 0 10 0,5 0-10 0,-5 0 10 15,0 0-9-15,0 0 9 0,0 0-9 0,0 0 9 0,0 0 1 16,0 0-1-16,0 0 2 0,0 0-2 0,0 0 50 16,0 0-50-16,0 0 50 0,0 0-50 0,0 0 56 15,0 0-56-15,0 0 57 0,0 0-57 0,0 0 44 16,0 0-44-16,0 0 45 0,0 0-45 0,0 0 43 15,0 0-43-15,0 0 43 0,0 0-43 0,0 0 52 16,0 0-52-16,0 0 53 0,0 0-53 0,0 0 42 16,0 0-42-16,0 0 43 0,0 0-43 0,0 0 41 15,0 0-41-15,0 0 42 0,0 0-42 0,0 0 40 0,0 0-40 16,0 0 41-16,0 0-41 0,0 0 51 0,0 0-51 16,0 0 52-16,0 0-52 0,0 0 30 0,0 0-30 0,0 0 30 15,0 0-30-15,0 0 26 0,0 0-26 0,0 0 26 16,0 0-26-16,0 0 16 0,0 0-16 0,0 2 17 15,0 3-17-15,0-5 52 0,0 0-52 0,0 20 52 16,0 13-52-16,0-33 56 0,0 0-56 0,-5 48 56 16,1 12-56-16,-1-4 55 15,0 3-55-15,3-22 55 16,-2-13-55-16,1 2 45 0,1-2-45 0,-7 12 46 0,2 7-46 0,7-43 31 0,0 0-31 0,-5 32 31 16,0-3-31-16,5-29-9 0,0 0 9 0,-2 23-9 15,2-6 9-15,0-17-99 0,0 0 99 0,2-5-99 16,3-18 99-16,-5 23-134 0,0 0 134 0,7-27-1250 15,-14 54 1250-15</inkml:trace>
  <inkml:trace contextRef="#ctx0" brushRef="#br0" timeOffset="-132812.514">17996 11809 763 0,'0'0'0'0,"0"0"0"0,0 0 0 0,0 0 56 16,0 0-56-16,0 0 56 0,0 0-56 0,0 0-44 0,0 0 44 16,0 0-44-16,0 0 44 0,0 0-110 0,0 0 110 0,0 0-109 15,0 0 109-15,0 0-100 0,0 0 100 0,0 0-99 16,0 0 99-16,0 0-11 0,0 0 11 15,0 0-10-15,0 0 10 0,0 0 9 0,0 0-9 0,0 0 10 16,-26 5-10-16,26-5 65 0,0 0-65 0,-16 3 65 16,-1-1-65-16,17-2 62 0,0 0-62 0,-18 2 63 15,1 1-63-15,17-3 70 0,0 0-70 0,-14 0 70 16,2 0-70-16,12 0 76 0,0 0-76 16,-9 0 77-16,0 0-77 0,9 0 67 0,0 0-67 0,-7 0 68 15,4 2-68-15,3-2 66 0,0 0-66 0,-2 1 66 16,-1 1-66-16,3-2 59 0,0 0-59 0,0 0 59 15,-4 2-59-15,4-2 40 0,0 0-40 0,0 0 41 16,0 0-41-16,0 0 47 0,0 0-47 0,0 0 47 16,0 0-47-16,0 0 52 0,0 0-52 0,0 0 53 15,0 0-53-15,0 0 54 0,0 0-54 0,0 0 54 0,0 0-54 16,0 0 50-16,0 0-50 0,0 0 50 0,-2 0-50 0,2 0 32 16,0 0-32-16,0 0 33 0,0 0-33 0,0 0 24 15,0 0-24-15,0 0 25 0,0 0-25 0,0 0 34 16,0 0-34-16,0 0 35 0,0 0-35 0,0 0 12 15,0 0-12-15,0 0 12 0,0 0-12 0,0 0 20 16,0 0-20-16,0 0 20 0,0 0-20 0,0 0 15 16,0 0-15-16,0 0 15 0,0 0-15 0,0 0 16 15,0 0-16-15,0 0 17 0,0 0-17 0,0 0 9 16,0 0-9-16,0 0 9 0,0 0-9 0,0 0 16 0,0 0-16 16,0 0 17-16,0 0-17 0,0 0 8 15,0 0-8-15,0 0 8 0,0 0-8 0,0 0 9 16,0 0-9-16,0 0 9 0,0 0-9 0,0 0 15 0,0 0-15 0,0 0 15 15,0 0-15-15,0 0 8 0,0 0-8 0,0 0 8 16,4 0-8-16,-4 0 9 0,0 0-9 16,9 0 9-16,3-2-9 0,-12 2 15 0,0 0-15 0,19-3 15 15,5 1-15-15,-24 2 22 0,0 0-22 0,30-5 23 16,0 0-23-16,-30 5 8 0,0 0-8 0,35-2 8 16,6-3-8-16,-41 5 5 0,0 0-5 15,40-2 5-15,4 0-5 0,-44 2 3 0,0 0-3 0,45-1 3 16,2-1-3-16,-47 2 1 0,0 0-1 0,44-3 2 15,-4-3-2-15,-40 6-4 0,0 0 4 0,33-1-4 16,-7-1 4-16,-26 2-51 0,0 0 51 0,21-2-50 16,-4 2 50-16,-17 0-67 0,0 0 67 0,13 0-66 0,-5 0 66 15,-8 0-103-15,0 0 103 0,6 0-103 0,-3 0 103 16,-3 0-175-16,0 0 175 0,0 0-174 0,0 0 174 16,0 0-148-16,0 0 148 0,-9-5-148 0,-12-2 148 15,-8-5-851-15</inkml:trace>
  <inkml:trace contextRef="#ctx0" brushRef="#br0" timeOffset="-132113.123">18432 11247 975 0,'0'0'0'0,"-4"1"0"16,1 3 0-16,3-4 118 0,0 0-118 0,0 0 119 16,0 0-119-16,0 0 80 0,0 0-80 0,0 0 80 15,3-4-80-15,-3 4 3 0,0 0-3 0,4-3 3 16,1 0-3-16,-5 3 0 0,0 0 0 0,8-6 1 15,5 0-1-15,-1-3 15 0,-2 2-15 0,1 0 16 16,-1 2-16-16,-1 2 43 0,-2-1-43 0,0 1 44 0,0 1-44 16,0-1 33-16,-2 3-33 0,-1-2 33 15,-1 0-33-15,2 1 24 0,-5 1-24 0,0 0 25 0,5 0-25 16,-3 3 27-16,3 2-27 0,-3 0 27 0,2 2-27 16,-4-7 32-16,0 0-32 0,0 24 33 0,0 10-33 0,0-34 12 15,0 0-12-15,-4 38 12 16,-3 7-12-16,2-6 42 0,-2 0-42 0,4-15 42 0,-1-10-42 15,1-2 3-15,1-2-3 0,-3 4 3 16,-4 7-3-16,4-4 1 0,-1 0-1 16,3-5 1-16,1-5-1 0,2 0-4 0,0-4 4 0,0 0-4 0,0-3 4 0,0 0-26 15,0 0 26-15,0 0-25 0,0 0 25 0,0 0-21 16,0 0 21-16,0 0-21 0,0 0 21 0,0 0-5 16,2-1 5-16,1-1-5 0,1-1 5 0,1-1-34 0,2 1 34 15,-3-1-33-15,1 3 33 0,4 1-4 0,-4 0 4 16,3 1-4-16,3 3 4 0,-11-4-26 0,0 0 26 15,17 10-25-15,6 5 25 0,-23-15-7 16,0 0 7-16,24 24-7 0,3 9 7 0,-27-33-17 16,0 0 17-16,22 34-16 0,-1 9 16 0,-21-43-4 0,0 0 4 0,16 36-3 15,-9 0 3-15,-7-36-1 0,0 0 1 0,0 31 0 16,-7 1 0-16,7-32 2 0,0 0-2 0,-23 28 2 16,-8-8-2-16,-1-1-11 0,-1-7 11 15,7-7-10-15,2-5 10 0,1-1-74 0,-3-6 74 16,7 0-73-16,5 0 73 0,-5 0-73 0,0-5 73 0,6 2-72 15,1 1 72-15,12 9-79 0,0 0 79 0,-16-12-79 16,1 0 79-16,15 12-97 0,0 0 97 0,-12-22-97 16,-1-4 97-16,13 26-112 0,0 0 112 0,-8-24-111 15,8-1 111-15,-9-23-416 0</inkml:trace>
  <inkml:trace contextRef="#ctx0" brushRef="#br0" timeOffset="-131632.936">18947 11308 561 0,'0'0'0'0,"-5"0"0"0,0-5 0 0,5 5 1 0,0 0-1 0,-5-1 2 16,5 1-2-16,0 0-1 0,0 0 1 0,0 0 0 16,5 0 0-16,-5 0 45 0,0 0-45 0,0 0 46 15,3 0-46-15,-3 0 108 0,0 0-108 0,0 0 108 16,5 0-108-16,-5 0 150 0,0 0-150 16,0 0 150-16,0 0-150 0,0 0 145 0,0 0-145 0,0 0 146 15,0 0-146-15,0 0 108 0,0 0-108 0,0 0 109 16,0 0-109-16,0 0 81 0,0 0-81 0,0 0 81 15,2 1-81-15,-2-1 59 0,0 0-59 0,4 2 60 16,1 1-60-16,-5-3 40 0,0 0-40 0,10 6 40 16,4 4-40-16,4 5 10 0,3 6-10 0,0 1 11 15,3 4-11-15,-24-26 13 0,0 0-13 0,31 34 13 0,8 9-13 16,-39-43 8-16,0 0-8 0,40 48 9 16,3 3-9-16,-43-51-10 0,0 0 10 0,39 52-9 0,-1-1 9 15,-38-51-27-15,0 0 27 0,35 46-27 0,-4-10 27 16,-31-36-60-16,0 0 60 0,26 31-60 0,-5-12 60 0,-21-19-116 15,0 0 116-15,21 12-116 0,-4-7 116 0,-17-5-97 16,0 0 97-16,9-12-97 0,-5-12 97 0,10-15-1029 16</inkml:trace>
  <inkml:trace contextRef="#ctx0" brushRef="#br0" timeOffset="-131327.688">19430 11260 1255 0,'0'0'0'0,"3"6"0"0,1 4 0 0,-4-10 160 0,0 0-160 15,1 5 160-15,3-2-160 0,-4-3 91 0,0 0-91 0,0 0 91 16,-4 4-91-16,4-4 47 0,0 0-47 0,0 0 47 16,-5 3-47-16,5-3 18 0,0 0-18 0,-8 17 19 15,-5 4-19-15,-1 6 3 0,-1 4-3 0,1-9 4 16,3-1-4-16,11-21 3 0,0 0-3 0,-22 36 4 15,-8 14-4-15,30-50 0 0,0 0 0 0,-35 53 0 16,-3 7 0-16,38-60-23 0,0 0 23 0,-33 49-22 16,3-2 22-16,2-10-62 0,7-8 62 0,7-8-61 15,6-7 61-15,3-4-127 0,-2-3 127 0,3-4-127 16,2-4 127-16,2 1-128 0,0 0 128 0,14-24-128 16,12-16 128-16,14-23-826 0</inkml:trace>
  <inkml:trace contextRef="#ctx0" brushRef="#br0" timeOffset="-130602.941">19743 11314 875 0,'0'0'0'0,"-8"-4"0"0,-8-3 0 0,16 7 79 0,0 0-79 16,-4-1 80-16,8 2-80 0,-4-1 55 0,0 0-55 15,0 0 56-15,3 5-56 0,-3-5 61 0,0 0-61 16,0 0 61-16,4 0-61 0,-4 0 74 0,0 0-74 16,0 0 74-16,3 0-74 0,-3 0 92 0,0 0-92 0,0 0 92 15,0 0-92-15,0 0 67 0,0 0-67 0,0 0 67 16,6 2-67-16,-6-2 40 0,0 0-40 16,3 10 41-16,6 6-41 0,0 4 30 0,-1 6-30 0,-3-5 30 15,2-4-30-15,-3 5 7 0,-1-3-7 0,1 3 8 16,3 0-8-16,-5 1 10 0,1-3-10 0,1-6 11 15,-1-4-11-15,2-1-1 0,-3-2 1 16,3-7-1-16,4 0 1 0,1-6 0 0,3-4 0 16,1-5 1-16,1-4-1 0,-1-3 7 0,2-1-7 0,0-1 7 15,-1-3-7-15,-15 27 33 0,0 0-33 0,16-33 34 16,0-1-34-16,-16 34 35 0,0 0-35 0,12-38 35 16,2 1-35-16,-14 37 32 0,0 0-32 0,8-31 33 15,-2 0-33-15,-6 31 22 0,0 0-22 0,5-20 23 0,-3 4-23 16,-2 16 5-16,0 0-5 0,1-12 6 0,1 5-6 15,-2 7 1-15,0 0-1 0,0-5 2 0,0 5-2 0,0 0-1 16,0 0 1-16,0 0-1 0,-2 4 1 16,2-4-1-16,0 0 1 0,-1 5 0 0,-3 3 0 0,4-8-1 15,0 0 1-15,-3 7 0 0,-1 2 0 0,4-9 0 16,0 0 0-16,-2 7 1 0,-1-1-1 0,3-6 3 16,0 0-3-16,-4 6 3 0,3-1-3 0,1-5 12 15,0 0-12-15,-4 7 13 0,1-1-13 0,3-6 1 16,0 0-1-16,-2 16 1 0,-5 6-1 0,7-22-1 15,0 0 1-15,-2 29-1 0,2 9 1 0,0-2-5 0,2 2 5 0,0-11-5 16,3-8 5-16,-5-19-16 0,0 0 16 0,0 39-15 16,3 11 15-16,-3-50-4 15,0 0 4-15,-1 55-3 0,-4 8 3 16,-4-8 1-16,0-5-1 0,2-16 2 0,5-12-2 0,-6 0 30 0,1-6-30 0,-4 8 30 16,-3 3-30-16,4-4 29 0,-6-1-29 0,7-9 29 15,4-4-29-15,0-2 0 0,2-2 0 0,-3-2 0 16,6-1 0-16,-3 0-13 0,-4-2 13 0,-7 0-13 15,-10-2 13-15,24 2-52 0,0 0 52 0,-27-8-51 16,-2-6 51-16,29 14-85 0,0 0 85 0,-26-22-85 16,1-9 85-16,25 31-129 0,0 0 129 0,-21-36-129 15,7-10 129-15,-24-37-1204 0</inkml:trace>
  <inkml:trace contextRef="#ctx0" brushRef="#br0" timeOffset="-130095.297">20273 11103 1401 0,'0'0'0'0,"-9"3"0"0,-3 2 0 0,12-5 164 0,4 4-164 15,1-6 164-15,3 0-164 0,-1-4 43 16,2-1-43-16,5 2 43 0,-2-2-43 0,6 5 3 16,-4-1-3-16,3-1 4 0,2 1-4 0,-19 3-9 0,0 0 9 0,26-2-8 15,4-1 8-15,-30 3-27 0,0 0 27 16,30 3-27-16,1-1 27 0,-31-2 0 16,0 0 0-16,28 5 0 0,-2 0 0 0,-3 2 2 0,-4 1-2 0,-9-2 2 15,-5-5-2-15,1 4 19 0,-1-1-19 0,-2 1 20 16,-3-2-20-16,0 9 44 0,0-1-44 0,-8 11 45 15,-5 7-45-15,13-29 32 0,0 0-32 0,-17 39 32 16,-4 9-32-16,21-48 15 0,0 0-15 0,-28 52 15 16,-1 1-15-16,3 0 37 0,3-7-37 0,4-13 38 15,8-13-38-15,11-20 2 0,0 0-2 0,-17 40 2 16,5 8-2-16,12-48 7 0,0 0-7 0,-13 39 8 16,5-5-8-16,8-34-16 0,0 0 16 0,-5 28-15 15,3-8 15-15,2-20-11 0,0 0 11 0,3 16-11 16,4-6 11-16,-7-10-36 0,0 0 36 0,11 0-36 0,4-10 36 15,-15 10-20-15,0 0 20 0,16-12-19 0,1-7 19 0,-17 19-46 16,0 0 46-16,18-21-46 0,-6 1 46 0,-12 20-56 16,0 0 56-16,14-24-56 0,0 0 56 15,-14 24-94-15,0 0 94 0,7-26-94 0,-4-1 94 16,8-26-1053-16</inkml:trace>
  <inkml:trace contextRef="#ctx0" brushRef="#br0" timeOffset="-129824.727">20212 11404 1300 0,'0'0'0'0,"10"0"0"0,4 0 0 0,-14 0 164 0,0 0-164 0,7 0 165 16,-1 0-165-16,-6 0 89 0,0 0-89 0,3 0 89 15,1 0-89-15,-4 0 64 0,0 0-64 0,5 0 64 16,3-1-64-16,-8 1 3 0,0 0-3 0,13-4 4 15,4 1-4-15,-17 3 8 0,0 0-8 0,24-4 8 16,8 1-8-16,-32 3 8 0,0 0-8 0,33-2 9 16,5-5-9-16,-38 7-10 0,0 0 10 0,33-5-9 15,4 0 9-15,-37 5-119 0,0 0 119 0,31-5-119 16,-1 3 119-16,-30 2-189 0,0 0 189 16,17-10-189-16,-10 0 189 0,18-9-898 0</inkml:trace>
  <inkml:trace contextRef="#ctx0" brushRef="#br0" timeOffset="-129123.636">20895 11183 1233 0,'0'0'0'0,"2"-8"0"0,3-4 0 0,-3 7 129 15,-1 5-129-15,-1 0 129 0,0 0-129 16,0 0 39-16,0 0-39 0,0 0 39 0,0 0-39 0,0 0 0 15,0 0 0-15,0 0 0 0,2 5 0 0,-2-5-13 16,0 0 13-16,5 0-12 0,2 3 12 0,-7-3 0 16,0 0 0-16,16 2 0 0,10 0 0 0,-2-1 56 15,6 3-56-15,0-4 57 0,1 3-57 0,-3 1 70 16,0-1-70-16,0-1 70 0,-2 1-70 16,2-3 22-16,1 0-22 0,-1 0 23 0,2 0-23 0,-30 0 16 0,0 0-16 0,35 0 17 15,3-3-17-15,-38 3-1 0,0 0 1 16,35-2 0-16,-2-1 0 0,-7-1-62 0,-7 1 62 0,-5-2-62 15,-5 3 62-15,-9 2-137 0,0 0 137 16,7-4-137-16,-7-1 137 0,0 5-142 16,0 0 142-16,-12-8-142 0,-13-8 142 0,-11-11-799 0</inkml:trace>
  <inkml:trace contextRef="#ctx0" brushRef="#br0" timeOffset="-128745.67">21262 11014 550 0,'0'0'0'0,"6"-2"0"15,4 0 0-15,-5 1 72 0,-5-1-72 0,0 2 73 0,0 0-73 0,0 0 72 16,0 0-72-16,0 0 72 0,-3 0-72 0,3 0 55 16,-4-2-55-16,4 2 56 0,-1-3-56 0,1 3 46 15,-2-4-46-15,2 4 46 0,-2-3-46 0,2 3 64 16,0 0-64-16,0 0 64 0,0 0-64 0,0 0 62 15,0 0-62-15,0 0 63 0,-3 0-63 0,3 0 18 16,0 0-18-16,0 0 19 0,0 0-19 0,0 0 34 0,0 0-34 16,0 0 34-16,0 0-34 0,0 0 1 0,-4 3-1 15,4-3 2-15,0 4-2 0,0-1 2 0,2 1-2 16,-2-1 3-16,2 2-3 0,-2 2 18 0,3 5-18 16,-3 17 19-16,4 11-19 0,-4-40 22 0,0 0-22 0,0 54 22 15,0 17-22-15,-4-10 8 0,-5 4-8 16,6-18 8-16,1-15-8 0,-1 6-7 0,-2-2 7 15,-1 0-7-15,3 3 7 0,3-39-85 16,0 0 85-16,-5 31-85 0,3-7 85 0,2-24-182 0,0 0 182 16,-5 15-181-16,3-11 181 0,-3 16-614 0</inkml:trace>
  <inkml:trace contextRef="#ctx0" brushRef="#br0" timeOffset="-128344.548">21897 10844 1065 0,'0'0'0'0,"-9"-3"0"0,-7-2 0 0,16 5 105 15,0 0-105-15,-5-4 106 0,3 4-106 0,2 0 6 16,0 0-6-16,0 0 7 0,4-5-7 0,-4 5 0 16,0 0 0-16,0 0 0 0,3-2 0 0,-3 2 8 15,0 0-8-15,0 0 8 0,0 0-8 0,0 0 62 16,0 0-62-16,0 0 63 0,2 4-63 0,-2-4 59 0,0 0-59 0,3 19 59 16,6 5-59-16,-9-24 65 0,0 0-65 15,4 39 65-15,1 9-65 0,-5-48 30 0,0 0-30 0,3 55 30 16,-1 5-30-16,-2-60 18 0,0 0-18 0,2 61 19 15,-2-2-19-15,0-59 0 0,0 0 0 0,0 48 0 16,0-9 0-16,0-39-31 0,0 0 31 0,0 31-31 16,-2-11 31-16,2-20-115 15,0 0 115-15,4-1-115 0,3-20 115 0,3-1-1024 0</inkml:trace>
  <inkml:trace contextRef="#ctx0" brushRef="#br0" timeOffset="-128020.926">22031 11036 1435 0,'0'0'0'0,"1"-3"0"0,5-6 0 0,2 6 156 16,3-1-156-16,3 1 156 0,5-1-156 0,-2-1 43 15,4 0-43-15,9-2 44 0,0-1-44 0,-30 8 3 16,0 0-3-16,41-11 3 0,12 3-3 0,-53 8-10 16,0 0 10-16,55-12-9 0,6 0 9 0,-61 12-2 0,0 0 2 15,58-9-1-15,-1 2 1 0,-57 7 0 16,0 0 0-16,53-8 0 16,-3 1 0-16,-50 7-4 0,0 0 4 0,40-5-3 0,-3 1 3 15,-37 4-42-15,0 0 42 0,26-3-41 0,-7-2 41 0,-19 5-115 0,0 0 115 0,9-5-114 16,-7 0 114-16,-2 5-163 0,0 0 163 15,-18-7-163-15,-13 2 163 0,-18-11-779 0</inkml:trace>
  <inkml:trace contextRef="#ctx0" brushRef="#br0" timeOffset="-127794.136">22113 11130 1222 0,'0'0'0'0,"12"10"0"15,7 6 0-15,0-2 139 0,6-2-139 0,-3-2 139 0,4-3-139 16,-26-7 91-16,0 0-91 0,39 5 91 16,6-2-91-16,-3-1 15 0,0-2-15 0,-4-2 15 0,0-1-15 15,-8 1-2-15,-2-5 2 0,-2 2-1 0,-2-7 1 0,-24 12-24 16,0 0 24-16,32-14-23 0,4-3 23 16,-36 17-39-16,0 0 39 0,38-22-39 0,4-5 39 0,-42 27-183 15,0 0 183-15,40-36-182 0,4-7 182 16,36-36-809-16</inkml:trace>
  <inkml:trace contextRef="#ctx0" brushRef="#br0" timeOffset="-127346.057">23181 10758 875 0,'0'0'0'16,"-6"0"0"-16,-1 0 0 0,7 0 107 0,0 0-107 15,0 0 108-15,0 0-108 0,0 0 100 0,0 0-100 16,0 0 101-16,6 0-101 0,-6 0 85 0,0 0-85 0,0 0 85 16,7 0-85-16,-7 0 73 0,0 0-73 0,0 0 73 15,1 0-73-15,-1 0 77 0,0 0-77 0,0 0 77 16,0 0-77-16,0 0 40 0,0 0-40 0,0 0 40 16,-1 7-40-16,1-7 43 0,0 0-43 0,-4 12 44 15,-1 11-44-15,5-23 5 0,0 0-5 0,-7 24 5 16,-4 5-5-16,3-2 35 0,-3 4-35 0,1-7 35 15,1 2-35-15,-1 6 17 0,-1 1-17 0,2-2 17 16,1-4-17-16,8-27 18 0,0 0-18 0,-7 34 19 0,0 7-19 16,7-41 18-16,0 0-18 0,0 36 18 0,7-1-18 15,-7-35 8-15,0 0-8 0,21 20 9 0,8-6-9 16,-29-14 9-16,0 0-9 0,40 2 10 0,13-11-10 0,-6-1 44 16,0-7-44-1,-9 1 44-15,-7-3-44 0,1 2 59 16,-4-3-59-16,-9 4 59 0,-7 2-59 0,2-1 33 0,0-2-33 15,-5 2 33-15,-2-3-33 0,-4 3 18 0,2 0-18 0,-3-6 18 0,-2 2-18 0,0 19-28 16,0 0 28-16,-7-31-28 0,-7-8 28 0,-3 3-82 16,-4-2 82-16,-7 4-81 0,-5 0 81 0,33 34-106 15,0 0 106-15,-47-43-105 0,-12-7 105 0,-48-42-1436 16</inkml:trace>
  <inkml:trace contextRef="#ctx0" brushRef="#br0" timeOffset="-124605.836">14838 13823 1054 0,'0'0'0'0,"8"-10"0"0,8-4 0 15,-16 14 154-15,0 0-154 0,7-3 155 0,-5 3-155 0,-2 0 80 16,-9 0-80-16,5 2 81 0,4-1-81 0,0-1 64 16,0 0-64-16,0 0 65 0,-3 4-65 0,3-4 47 15,0 0-47-15,0 0 48 0,0 0-48 0,0 0 25 16,0 0-25-16,0 0 26 0,5-5-26 0,-5 5 19 16,0 0-19-16,7-6 20 0,2-2-20 0,-9 8 35 15,0 0-35-15,12-9 36 0,6-3-36 0,-18 12-13 16,0 0 13-16,20-10-13 15,1 1 13-15,-21 9-7 0,0 0 7 0,26-6-7 0,4 0 7 16,-30 6-4-16,0 0 4 0,31-3-4 0,6 3 4 0,-7 0-8 16,-1 2 8-16,-8 1-8 0,-9 1 8 0,6-1-13 0,-1 0 13 15,-5 3-13-15,-3 0 13 0,3 1 0 0,2 2 0 16,-7-2 0-16,-2 0 0 0,4 3-15 16,0-3 15-16,-6 1-14 0,3 4 14 0,-6-12-16 15,0 0 16-15,3 23-15 0,-1 9 15 0,-2-32-26 0,0 0 26 0,-2 41-25 16,-5 9 25-16,-2-6-8 0,-3-1 8 0,3-10-7 15,1-8 7-15,8-25-10 0,0 0 10 0,-23 40-10 16,-7 1 10-16,30-41-1 0,0 0 1 0,-34 41-1 16,-5 0 1-16,39-41 4 0,0 0-4 0,-33 34 5 15,4-6-5-15,29-28 1 0,0 0-1 0,-35 22 1 16,2-5-1-16,33-17 0 0,0 0 0 0,-30 12 0 16,2-3 0-16,28-9-1 0,0 0 1 0,-26 3-1 15,3-4 1-15,23 1 0 0,0 0 0 0,-19-2 0 0,5-2 0 0,14 4 14 16,0 0-14-16,-12-3 15 0,2 0-15 15,10 3 34-15,0 0-34 0,-7-2 35 0,1 0-35 16,6 2 19-16,0 0-19 0,0-3 20 0,0-4-20 16,0 7 30-16,0 0-30 0,6-7 30 15,1-3-30-15,1 3 12 0,6 2-12 0,-5 1 12 0,0 1-12 0,-9 3 5 16,0 0-5-16,15 0 6 0,6 0-6 0,-21 0 8 16,0 0-8-16,28 3 9 0,9 6-9 0,-37-9 3 15,0 0-3-15,42 15 3 0,5 2-3 16,-47-17-1-16,0 0 1 0,47 23 0 0,3-1 0 0,-50-22-67 15,0 0 67-15,47 21-66 0,-5-1 66 16,-42-20-99-16,0 0 99 0,40 17-98 0,-3-3 98 0,-37-14-146 16,0 0 146-16,38 8-145 0,-3-4 145 0,-35-4-137 0,0 0 137 15,36-10-136-15,3-7 136 16,37-9-686-16</inkml:trace>
  <inkml:trace contextRef="#ctx0" brushRef="#br0" timeOffset="-124099.984">15689 13856 807 0,'0'0'0'0,"-3"12"0"16,-1 7 0-16,3-13 89 0,1-4-89 0,0-5 90 0,1-4-90 0,-1 0 71 16,4 0-71-16,-4 2 71 0,0 2-71 0,0-1 37 15,-4 1-37-15,4 3 37 0,0-4-37 0,0 4 7 16,0 0-7-16,0 0 8 0,0 0-8 0,0 0 35 16,0 0-35-16,0 0 35 0,0 0-35 0,0 0 46 15,0 0-46-15,0 0 46 0,0 0-46 0,0 0 68 16,0 0-68-16,0 0 68 0,0 0-68 0,0 0 75 15,0 0-75-15,0 0 76 0,0 0-76 0,0 0 67 16,4 0-67-16,-4 0 68 0,5 0-68 0,-1 0 66 0,-1 2-66 16,2 0 67-16,-1 0-67 0,-4-2 48 0,0 0-48 15,10 6 48-15,6 6-48 0,-16-12 13 0,0 0-13 0,21 23 14 16,9 9-14-16,-4 1 14 16,7 4-14-16,-4 1 15 0,6 0-15 0,-35-38 3 0,0 0-3 0,39 49 4 15,8 8-4-15,-47-57-2 0,0 0 2 0,54 72-2 16,5 14 2-16,-59-86-54 0,0 0 54 15,47 70-54-15,-5-5 54 0,-16-24-68 16,-16-19 68-16,4-3-68 0,-3-10 68 0,-4-1-98 0,-2-3 98 0,-2-1-98 16,1-2 98-16,-4-2-174 0,0 0 174 0,0-11-173 15,-2-6 173-15,0-10-874 0</inkml:trace>
  <inkml:trace contextRef="#ctx0" brushRef="#br0" timeOffset="-123686.412">16099 13707 1177 0,'0'0'0'0,"-4"5"0"0,3 5 0 0,1-10 129 16,0 0-129-16,0 0 129 0,-6-5-129 0,6 5 47 15,0 0-47-15,-1-5 47 0,1 0-47 0,0 5 15 16,0 0-15-16,-2-5 16 0,2 1-16 0,0 4 0 0,0 0 0 16,-7-2 0-16,2 2 0 0,5 0 2 0,0 0-2 15,-18 6 2-15,-10 4-2 0,28-10 41 0,0 0-41 0,-26 12 41 16,-3 2-41-16,-1-1 42 0,-1 1-42 0,13-5 43 16,11-4-43-16,-5 2 46 0,2-1-46 0,-9 13 46 15,-4 9-46-15,23-28 54 16,0 0-54-16,-30 34 54 0,-5 7-54 15,4-3 32-15,0 1-32 0,10-10 32 0,5-8-32 0,16-21 16 0,0 0-16 0,-28 34 17 16,-5 5-17-16,33-39 30 0,0 0-30 0,-33 40 30 16,2 1-30-16,31-41 10 0,0 0-10 0,-25 38 11 15,1-9-11-15,24-29-13 0,0 0 13 0,-18 26-12 16,5-9 12-16,13-17-102 0,0 0 102 0,-9 13-101 16,2-4 101-16,7-9-124 0,0 0 124 0,-4-17-124 15,6-19 124-15,-4-17-1134 0</inkml:trace>
  <inkml:trace contextRef="#ctx0" brushRef="#br0" timeOffset="-122587.286">16343 13465 998 0,'0'0'0'0,"5"-3"0"0,4-4 0 0,-9 5 104 0,0-1-104 0,0 3 104 16,0-4-104-16,0 4 44 0,-6-3-44 0,6 3 45 16,0 0-45-16,0 0 40 0,-3 0-40 0,3 0 40 15,-5-2-40-15,3-1 33 0,0-1-33 0,2-1 33 16,0 2-33-16,0-4 18 0,2 2-18 0,1-4 18 15,3 1-18-15,-6 8 37 0,0 0-37 0,8-11 38 16,5-1-38-16,-13 12 13 0,0 0-13 0,15-10 14 0,6-2-14 0,-21 12 30 16,0 0-30-16,19-8 30 0,6-1-30 0,-25 9 36 15,0 0-36-15,24 0 36 0,2 3-36 16,-3 3 21-16,-2 2-21 0,-5-1 21 0,-8-2-21 16,1 5 41-16,-2-1-41 0,-2 1 42 0,0 1-42 15,-5-11 38-15,0 0-38 0,7 22 39 0,2 9-39 0,-9-31 15 16,0 0-15-16,0 32 16 0,0 4-16 0,-5-2 22 15,-2-3-22-15,0-10 22 0,5-11-22 0,2-10 3 16,0 0-3-16,-14 22 4 0,-7 4-4 0,21-26 3 16,0 0-3-16,-17 21 3 0,1-3-3 0,16-18 10 15,0 0-10-15,-15 14 11 0,1-4-11 0,14-10 14 0,0 0-14 16,-16 7 15-16,4-2-15 0,12-5 3 16,0 0-3-16,-9 4 4 0,2-2-4 0,7-2 22 15,0 0-22-15,-3 0 22 0,-4 0-22 0,7 0 0 0,0 0 0 16,0 0 0-16,7 1 0 0,-7-1-28 0,0 0 28 15,10 5-28-15,9 2 28 0,2 0-65 0,2 2 65 16,1-1-64-16,-3 1 64 0,2-2-135 0,-2 1 135 0,-4-4-134 16,-1 1 134-16,1-2-231 0,-1-3 231 15,1 0-231-15,1 0 231 0,-18 0-192 0,0 0 192 16,22 4-191-16,3-1 191 0,22 4-495 0</inkml:trace>
  <inkml:trace contextRef="#ctx0" brushRef="#br0" timeOffset="-121870.272">16930 13842 841 0,'0'0'0'0,"-7"0"0"0,-4 2 0 0,11-2 149 16,0 0-149-16,-5-4 149 0,3-2-149 0,2 6 102 15,0 0-102-15,-1-6 102 0,1 3-102 0,0 3 83 16,0 0-83-16,0-2 84 0,0-1-84 0,0 3 40 16,0 0-40-16,0 0 41 0,0 0-41 0,0 0 52 15,0 0-52-15,0 8 52 0,0 4-52 0,0-12 59 0,0 0-59 16,-4 26 59-16,4 12-59 0,0-38 56 0,0 0-56 16,0 39 56-16,0 7-56 0,0-46 34 0,0 0-34 15,-3 43 35-15,1 2-35 16,2-45 10-16,0 0-10 0,0 37 10 0,2-2-10 15,-2-35 2-15,0 0-2 0,7 29 2 0,5-5-2 0,-12-24 1 0,0 0-1 0,23 10 2 16,10-12-2-16,-7-6-16 0,3-9 16 0,-4-4-15 16,-3-5 15-16,-22 26-19 0,0 0 19 0,25-37-18 15,1-13 18-15,-2 7-5 0,2-1 5 16,-8 9-5-16,-6 3 5 16,-12 32-1-16,0 0 1 0,12-31-1 0,6 4 1 0,-18 27 5 0,0 0-5 0,8-21 5 15,1 4-5-15,-9 17 26 0,0 0-26 0,5-12 26 16,-1 3-26-16,-4 9 37 0,0 0-37 0,2-5 38 15,-1 2-38-15,-1 3 22 0,0 0-22 0,0 0 22 16,0 0-22-16,0 0 18 0,0 0-18 0,0 0 19 0,0 0-19 16,0 0 5-16,0 0-5 0,0 0 5 15,0 3-5-15,0-3 3 0,-1 5-3 0,1-5 4 0,0 4-4 0,0-4 2 16,-2 5-2-16,-2 2 2 0,-1 3-2 16,5-10 1-16,0 0-1 0,-7 19 1 0,-2 8-1 15,9-27 3-15,0 0-3 0,-8 35 4 0,-1 7-4 0,6-2 0 16,4-1 0-16,-2-8 0 0,1-2 0 0,3 5 0 15,6 6 0-15,-2 3 0 0,-6 5 0 0,-1-48 0 16,0 0 0-16,7 61 0 0,4 11 0 16,-11-72 1-16,0 0-1 0,9 88 2 0,1 14-2 15,-10-102 17 1,0 0-17-16,0 93 17 0,0-4-17 0,0-89 38 0,0 0-38 0,-10 74 39 0,-1-11-39 0,11-63 6 0,0 0-6 16,-12 40 7-16,3-20-7 0,9-20 0 0,0 0 0 15,-22 14 1-15,-6-18-1 0,28 4-29 16,0 0 29-16,-35-19-29 0,-9-15 29 0,44 34-22 15,0 0 22-15,-54-61-22 0,-8-25 22 0,62 86-104 16,0 0 104-16,-47-91-103 0,8-12 103 0,39 103-170 0,0 0 170 0,-26-97-169 16,14 2 169-16,-26-95-1150 0</inkml:trace>
  <inkml:trace contextRef="#ctx0" brushRef="#br0" timeOffset="-121335.263">17520 13213 1300 0,'0'0'0'0,"-5"0"0"0,-4 2 0 0,9-2 108 15,0 0-108-15,0 0 109 0,6-2-109 16,-6 2 88-16,0 0-88 0,7-5 88 0,5 2-88 0,-12 3 41 16,0 0-41-16,16-4 42 0,4-2-42 0,-20 6 3 15,0 0-3-15,25-6 4 0,4 0-4 0,-29 6 13 16,0 0-13-16,30-6 14 0,0 3-14 0,-30 3 15 0,0 0-15 16,26-3 16-16,-2 1-16 0,-24 2 34 15,0 0-34-15,18 0 35 0,-8 0-35 0,-10 0 27 16,0 0-27-16,11 2 27 0,-8 1-27 0,-3-3 39 0,0 0-39 0,0 9 40 15,-3 6-40-15,-8 4 50 0,1 1-50 16,4-9 50-16,3-6-50 0,3-2 42 0,0-1-42 16,-12 20 42-16,-6 7-42 0,4-1 28 15,-1 1-28-15,6-9 28 0,0-2-28 0,9-18 27 0,0 0-27 0,-7 22 27 16,4 2-27-16,3-24 1 0,0 0-1 0,-2 22 1 16,2 0-1-16,0-22-1 15,0 0 1-15,4 23-1 0,4-3 1 0,-8-20-4 0,0 0 4 16,11 17-4-16,4 0 4 0,-15-17-1 15,0 0 1-15,16 11-1 0,7-4 1 0,-23-7 0 0,0 0 0 0,26 3 0 16,7-3 0-16,-33 0 2 0,0 0-2 0,31-3 2 16,6-4-2-16,-37 7-36 0,0 0 36 0,30-7-36 15,1 0 36-15,-31 7-121 0,0 0 121 0,28-3-120 0,-7 3 120 16,-21 0-226-16,0 0 226 0,14 1-226 0,-2 1 226 16,12 1-1058-16</inkml:trace>
  <inkml:trace contextRef="#ctx0" brushRef="#br0" timeOffset="-120456.261">17876 14090 348 0,'0'0'0'0,"0"-3"0"0,0-7 0 0,0 10-4 0,0 0 4 16,0-5-3-16,2 1 3 0,-2 4 0 0,0 0 0 15,0-3 0-15,0 1 0 0,0 2 40 0,0 0-40 0,0 0 41 16,-2-2-41-16,2 2 55 0,0 0-55 0,0 0 55 16,-7 2-55-16,7-2 55 0,0 0-55 0,-2 2 56 15,-3-2-56-15,5 0 46 0,0 0-46 0,-4 2 46 16,1-2-46-16,3 0 32 0,0 0-32 0,-4 1 32 16,3 1-32-16,1-2 38 0,0 0-38 0,0 0 39 15,-4 2-39-15,4-2 49 0,0 0-49 0,0 0 50 16,-3 3-50-16,3-3 86 0,0 0-86 0,0 0 87 15,-6 2-87-15,6-2 90 0,0 0-90 0,-3 1 91 16,1-1-91-16,2 0 106 0,0 0-106 0,0 0 106 16,-3 2-106-16,3-2 87 0,0 0-87 0,0 0 88 15,0 0-88-15,0 0 78 0,0 0-78 0,5 0 79 16,2-2-79-16,-7 2 69 0,0 0-69 0,16 0 69 0,5-1-69 16,-21 1 71-16,0 0-71 0,27 0 72 0,3-2-72 0,-30 2 37 15,0 0-37-15,38 2 38 0,1-1-38 16,-1 1 30-16,0 0-30 0,-6 0 30 15,-3 1-30-15,-29-3 3 0,0 0-3 0,32 3 4 0,3 1-4 0,-35-4-10 16,0 0 10-16,29 3-9 0,1 2 9 0,-8-1-86 16,-2-1 86-16,-6 2-85 0,-2-5 85 0,-12 0-188 15,0 0 188-15,12 0-187 0,5 0 187 16,-17 0-166-16,0 0 166 0,18-10-166 0,-4-2 166 0,17-8-948 16</inkml:trace>
  <inkml:trace contextRef="#ctx0" brushRef="#br0" timeOffset="-119305.449">19303 12804 785 0,'0'0'0'0,"7"-5"0"0,3 0 0 0,-8 3 120 15,-6-3-120-15,4 5 121 0,0-4-121 0,0 4 88 16,-3-1-88-16,3-3 88 0,-4 3-88 0,4 1 60 16,0 0-60-16,6-12 60 0,4-9-60 0,-10 21 16 15,0 0-16-15,17-26 17 0,13-6-17 0,-4 1 2 16,4 2-2-16,-2 6 2 0,0 6-2 0,-28 17 2 16,0 0-2-16,27-13 2 0,3 1-2 0,-30 12 17 15,0 0-17-15,28-5 17 0,0 6-17 0,-28-1 13 16,0 0-13-16,19 14 14 0,-7 12-14 0,-12-26 17 15,0 0-17-15,2 36 17 0,-11 10-17 0,9-46 39 0,0 0-39 16,-16 50 40-16,-10 3-40 0,2-7 47 0,0-3-47 16,8-16 48-16,9-11-48 0,7-16 58 0,0 0-58 15,-18 27 58-15,-2 2-58 0,20-29 9 0,0 0-9 0,-16 24 10 16,2-5-10-16,14-19-4 0,0 0 4 0,-9 12-3 16,2-5 3-16,7-7-3 15,0 0 3-15,-1-2-3 0,1-8 3 0,3 1 0 0,7-3 0 0,1 2 0 16,-1-2 0-16,3 2 0 0,1 1 0 0,1 1 0 15,-1 1 0-15,-14 7 1 0,0 0-1 0,25-5 2 16,-1-1-2-16,-24 6 2 0,0 0-2 0,30-1 2 16,4 1-2-16,-2 1 0 15,-3 5 0-15,-1-5 0 0,-2 4 0 0,-5 2 16 0,-3 4-16 0,-4-3 17 16,-6-1-17-16,-8-7 3 0,0 0-3 0,11 15 4 0,1 9-4 16,-12-24 32-16,0 0-32 0,7 24 32 0,0 5-32 15,-7-29 34-15,0 0-34 0,-4 36 35 16,-1 4-35-16,-9-4 21 0,-1-4-21 15,1-8 21-15,1-7-21 0,13-17 6 0,0 0-6 0,-31 26 6 0,-14-4-6 16,5-1-1-16,-2-4 1 0,14-5 0 0,4-3 0 0,-2-2-57 16,1-4 57-16,2-3-56 0,3-2 56 15,-1-3-103-15,0-3 103 0,3-8-103 0,1-4 103 16,17 20-179-16,0 0 179 0,-11-33-178 0,5-8 178 0,6 41-178 16,0 0 178-16,1-50-177 0,6-10 177 0,2-48-613 15</inkml:trace>
  <inkml:trace contextRef="#ctx0" brushRef="#br0" timeOffset="-118166.803">20006 12792 763 0,'0'0'0'0,"-8"-5"0"15,-10 0 0-15,15 1 78 0,-1 3-78 0,4 1 79 16,-3-6-79-16,3 6 33 0,0 0-33 0,0 0 34 16,0 0-34-16,0 0-5 0,-2-3 5 0,2 3-4 15,0-3 4-15,0 3-16 0,0 0 16 0,0 0-15 16,0 0 15-16,0 0 29 0,0 0-29 0,0 0 29 16,0 0-29-16,0 0 47 0,0 0-47 0,0 0 47 15,4 0-47-15,-4 0 48 0,0 0-48 0,5-4 48 0,4 1-48 16,-9 3 50-1,0 0-50-15,12-4 50 0,2 3-50 0,-14 1 59 0,0 0-59 0,17-6 60 0,4 3-60 16,-21 3 61-16,0 0-61 0,19-2 62 0,2 1-62 16,-21 1 69-16,0 0-69 0,19-2 69 0,0 2-69 0,-19 0 48 15,0 0-48-15,16 2 48 0,-2-1-48 0,-4 3 39 16,-1-1-39-16,-2 1 39 0,-3-1-39 0,1 2 40 16,-3 0-40-16,1 0 41 0,1 1-41 0,-4-1 3 15,1 0-3-15,1 0 4 0,3-2-4 0,-5 1 11 16,2 1-11-16,-2-5 11 0,3 2-11 0,-3-2 1 15,0 5-1-15,0-5 1 0,0 5-1 16,0-5 0-16,0 0 0 0,0 0 1 0,0 0-1 0,0 0 12 16,0 0-12-16,0 0 13 0,0 0-13 0,0 0 8 15,0 0-8-15,0 0 8 0,0 0-8 0,0 0 9 0,0 0-9 16,0 0 10-16,0 2-10 0,0-2 3 0,-3 5-3 16,3-2 4-16,0-1-4 0,0-2 2 0,0 0-2 15,0 3 3-15,0 2-3 0,-2 2 1 0,-1-2-1 0,1 1 2 16,0-1-2-16,2-5 3 0,0 0-3 0,-1 7 4 15,1-1-4-15,0-6 6 0,0 0-6 0,0 11 6 16,-4-3-6-16,4-8 7 0,0 0-7 16,-3 12 8-16,1 2-8 0,2-14 15 0,0 0-15 15,-5 14 15-15,-1-1-15 0,6-13 8 0,0 0-8 0,-5 18 8 16,2-1-8-16,3-17 15 0,0 0-15 0,-2 20 16 16,2 1-16-16,0-21 23 0,0 0-23 0,2 24 24 15,3 0-24-15,-5-24 13 0,0 0-13 0,9 19 14 16,1 1-14-16,-10-20 10 0,0 0-10 15,12 19 11-15,2-2-11 0,-14-17 10 0,0 0-10 0,18 19 10 0,3-5-10 0,-21-14 8 16,0 0-8-16,27 8 8 0,8-3-8 16,-35-5 8-16,0 0-8 0,39-5 8 0,6-5-8 15,-45 10 3-15,0 0-3 0,47-21 4 0,0-4-4 16,-47 25 2-16,0 0-2 0,45-29 2 16,1-6-2-16,-10 6 5 0,-12 0-5 0,1 3 5 0,-2 2-5 0,-6 2 6 15,-7 3-6-15,-1 4 6 0,-5 3-6 0,1 0 14 16,0 0-14-16,-3 3 15 0,1 2-15 0,-3 2 3 15,0-2-3-15,0 4 4 0,0 1-4 0,0-3 0 16,0 3 0-16,0 2 1 0,0 0-1 0,0 0-7 16,0 0 7-16,0 0-6 0,0 0 6 0,0 0-26 0,0-3 26 0,0 3-26 15,0-3 26-15,0 3-13 0,0 0 13 0,0 0-13 16,0 0 13-16,0 0-20 0,0 0 20 16,0 0-19-16,0 0 19 0,0 0-4 0,0 0 4 15,0 0-3-15,0 0 3 0,0 0-7 0,0 0 7 0,0 0-7 16,0 0 7-16,0 0-8 0,0 0 8 0,0 0-7 15,0 0 7-15,0 0 0 0,0 0 0 16,0 0 0-16,0 0 0 0,0 0-3 0,0 0 3 16,0 0-2-16,0 0 2 0,0 3-11 0,0 0 11 0,0 8-11 15,0 4 11-15,0 7-15 0,4 6 15 16,-3-2-15-16,3 1 15 0,-4-27-17 0,0 0 17 0,2 41-16 16,1 9 16-16,-1-4-16 0,-2 2 16 0,0-15-15 15,0-9 15-15,0 1-2 0,-2-3 2 0,0 9-1 16,-1 4 1-16,-2-3 8 0,1-1-8 0,-1-12 8 0,5-9-8 15,0-10 41-15,0 0-41 0,-7 22 41 0,-2 9-41 16,9-31 13-16,0 0-13 0,-7 19 14 0,0 2-14 16,7-21 13-16,0 0-13 0,-12 12 14 0,-3-2-14 15,15-10 0-15,0 0 0 0,-27 0 0 0,-11-9 0 16,38 9-15-16,0 0 15 0,-43-13-15 0,-3-6 15 0,3 0-92 16,3 0 92-16,10 5-91 0,9 6 91 0,-2-4-178 15,1 2 178-15,3 1-177 0,1 0 177 0,18 9-142 16,0 0 142-16,-22-18-141 0,-3-10 141 0,-22-18-937 15</inkml:trace>
  <inkml:trace contextRef="#ctx0" brushRef="#br0" timeOffset="-117584.58">21160 12466 1031 0,'0'0'0'0,"-9"-5"0"16,-5-7 0-16,12 9 5 0,2 3-5 0,2 0 5 15,7 0-5-15,1 2 0 0,2-1 0 0,1-1 0 16,1 0 0-16,-2 0 13 0,2-1-13 0,0 1 14 0,1-2-14 16,-15 2 34-16,0 0-34 0,21 0 35 0,4 0-35 0,-25 0 45 15,0 0-45-15,26 0 45 16,-2 0-45-16,-24 0 54 0,0 0-54 0,19 2 54 0,-1-2-54 0,-18 0 39 16,0 0-39-16,12 1 40 0,-3 3-40 15,-9-4 35-15,0 0-35 0,5 13 36 0,-5 8-36 0,0-21 61 16,0 0-61-16,-7 33 61 0,-5 11-61 15,12-44 72-15,0 0-72 0,-20 46 72 0,1 6-72 0,-2-6 48 16,2-1-48-16,5-16 49 0,4-7-49 0,-1 0 51 16,1-1-51-16,-2 8 52 15,0 5-52-15,12-34 13 0,0 0-13 0,-9 29 13 0,4-1-13 0,5-28 7 0,0 0-7 16,-4 22 8-16,4-5-8 16,0-17 0-16,0 0 0 0,0 15 0 0,0-1 0 0,0-14-2 0,0 0 2 15,5 10-1-15,2 1 1 0,-7-11-7 0,0 0 7 16,14 3-6-16,4 1 6 15,-18-4-4-15,0 0 4 0,24 0-3 0,7-2 3 0,-31 2-12 0,0 0 12 0,37-5-12 16,5-7 12-16,-6 3-78 0,1-1 78 0,-6 1-77 16,-3-4 77-16,-28 13-184 0,0 0 184 0,25-12-184 15,-3-2 184-15,-4 2-220 0,-6 2 220 0,0 1-220 16,-3 1 220-16,8-8-622 16</inkml:trace>
  <inkml:trace contextRef="#ctx0" brushRef="#br0" timeOffset="-117274.314">21144 12782 908 0,'0'0'0'0,"24"1"0"0,16 3 0 0,-24-2 223 16,-16-2-223-16,0 0 224 0,0 0-224 0,-9 0 160 15,-1-2-160-15,8 2 161 0,-1-2-161 0,6 2 109 16,6 2-109-16,5-2 110 0,3 0-110 0,4 0 57 16,4 2-57-16,-4 1 58 0,-1-3-58 0,-20 0 25 15,0 0-25-15,30 0 26 0,1 2-26 0,1-2 18 0,3 0-18 16,-6-2 18-16,-4 2-18 0,-1-3-1 0,0-1 1 16,-3 1-1-16,-3-2 1 0,-18 5-33 0,0 0 33 0,19-7-33 15,0 2 33 1,-19 5-114-16,0 0 114 0,19-11-114 0,0 1 114 0,-19 10-163 15,0 0 163-15,13-7-162 0,-6-1 162 0,12-8-1007 0</inkml:trace>
  <inkml:trace contextRef="#ctx0" brushRef="#br0" timeOffset="-116842.647">18895 13796 807 0,'0'0'0'0,"5"-7"0"0,6-3 0 0,-3-1-73 0,1 1 73 0,0 3-73 16,-6 4 73-16,2-1-182 15,1 4 182-15,-3-3-182 0,1 1 182 0,4-1-118 0</inkml:trace>
  <inkml:trace contextRef="#ctx0" brushRef="#br0" timeOffset="-116541.301">19005 13775 337 0,'0'0'0'0,"0"0"0"15,5 2 0-15,-5-2 89 0,0 0-89 0,12 0 89 16,9 0-89-16,-21 0 60 0,0 0-60 0,26 0 60 15,11-2-60-15,-37 2 74 0,0 0-74 0,43-5 74 0,8-2-74 16,-2 0 81-16,1-3-81 0,1 3 81 0,-1 2-81 16,-50 5 61-16,0 0-61 0,68-7 62 15,12 0-62-15,9-1 77 0,9 1-77 0,-10-2 77 16,0 3-77-16,-1 0 55 0,-2 3-55 0,-3 0 56 0,-4-1-56 16,-78 4 40-16,0 0-40 0,115-7 41 0,21-3-41 15,-136 10 64-15,0 0-64 0,140-12 64 0,13-2-64 16,-153 14 78-16,0 0-78 0,139-15 78 0,-3-2-78 15,-136 17 55-15,0 0-55 0,133-19 56 0,-5-2-56 0,-128 21 70 16,0 0-70-16,108-18 70 0,-13 2-70 16,-95 16 42-16,0 0-42 0,76-14 43 0,-13 4-43 0,-63 10 6 15,0 0-6-15,45-8 7 0,-15 1-7 0,-30 7 2 16,0 0-2-16,19-4 3 0,-10 3-3 0,-9 1-55 16,0 0 55-16,3-2-54 0,-1 2 54 0,-2 0-138 0,0 0 138 15,-12 2-137-15,-9 3 137 0,21-5-215 0,0 0 215 0,-33 7-214 16,-11-4 214-16,-32 7-816 0</inkml:trace>
  <inkml:trace contextRef="#ctx0" brushRef="#br0" timeOffset="-115265.516">19430 14111 583 0,'0'0'0'0,"7"-3"0"15,5-4 0-15,-12 7 21 0,0 0-21 0,7-4 21 16,-4 3-21-16,-3 1 1 0,0 0-1 0,0 0 2 16,0 0-2-16,0 0 12 0,0 0-12 0,0 0 12 0,0 0-12 15,0 0 41-15,0 0-41 0,0 0 42 16,-3 0-42-16,3 0 58 0,0 0-58 0,0 0 58 0,-4 1-58 0,4-1 61 16,0 0-61-16,0 0 62 0,-5 0-62 0,5 0 58 15,0 0-58-15,-3 0 59 0,1 0-59 0,2 0 52 16,0 0-52-16,0 0 52 0,-4 0-52 0,4 0 50 15,0 0-50-15,0 0 50 0,0 0-50 0,0 0 54 16,0 0-54-16,0 0 54 0,0 0-54 0,0 0 38 16,0 0-38-16,0 0 38 0,0 0-38 0,0 0 40 15,0 0-40-15,0 0 41 0,0 0-41 0,0 0 40 16,0 0-40-16,0 0 40 0,0 0-40 0,0 0 39 0,0 0-39 16,0 0 40-16,4 4-40 0,-1-3 40 0,4 3-40 15,-1-1 40-15,-1-1-40 0,-5-2 34 0,0 0-34 16,12 5 35-16,5 4-35 0,-17-9 15 0,0 0-15 15,23 13 15-15,10 6-15 0,-33-19 31 16,0 0-31-16,39 28 31 0,6 8-31 0,-45-36 27 0,0 0-27 16,43 48 27-16,3 10-27 0,-10-7 38 0,-4 2-38 15,-4-6 39-15,-4-8-39 0,-1-1 15 16,-1-2-15-16,1-4 15 0,0 3-15 0,-23-35 2 16,0 0-2-16,24 27 3 0,0 0-3 0,-24-27-2 0,0 0 2 0,21 21-1 15,-3-6 1-15,-18-15-49 0,0 0 49 0,17 7-49 16,-3-7 49-16,-14 0-135 0,0 0 135 15,7-17-134-15,-12-12 134 0,5 29-156 16,0 0 156-16,-7-38-156 0,-7-8 156 0,-7-38-984 0</inkml:trace>
  <inkml:trace contextRef="#ctx0" brushRef="#br0" timeOffset="-114825.906">19965 14111 1110 0,'0'0'0'0,"0"0"0"0,0 5 0 0,0-5 132 16,0 0-132-16,0 0 133 0,0-2-133 0,0 2 50 0,0-6-50 15,0 6 51-15,0-4-51 0,0 4 9 16,0 0-9-16,0 0 10 0,0 0-10 0,0 0 10 0,0 0-10 15,0 0 11-15,0 0-11 0,0 0 46 0,-2 4-46 0,2-4 47 16,-2 3-47-16,2-3 54 0,-2 5-54 0,-1-1 55 16,-1-1-55-16,-1 4 61 0,0 0-61 15,1 0 61-15,-2 3-61 0,-1 0 58 0,-2 4-58 0,2 1 58 16,-5 1-58-16,12-16 63 0,0 0-63 0,-14 32 63 16,-2 11-63-16,16-43 40 0,0 0-40 0,-19 50 41 15,-2 6-41-15,0-4 20 0,2-3-20 16,5-13 20-16,5-12-20 0,9-24 12 15,0 0-12-15,-21 47 13 0,-7 7-13 0,28-54 4 0,0 0-4 0,-24 54 4 16,0-1-4-16,24-53 0 0,0 0 0 0,-21 41 1 16,3-9-1-16,18-32-37 0,0 0 37 0,-12 23-36 15,3-10 36-15,9-13-116 0,0 0 116 0,6-24-116 0,9-27 116 16,-15 51-141-16,0 0 141 0,18-86-140 0,6-30 140 16,20-90-1144-16</inkml:trace>
  <inkml:trace contextRef="#ctx0" brushRef="#br0" timeOffset="-114305.941">20188 13774 1311 0,'0'0'0'0,"-4"-6"0"0,-1 0 0 0,5 6 132 0,0 0-132 0,-2-6 132 16,0 3-132-16,2 0 77 0,2 1-77 15,-2 2 77-15,4-2-77 0,-4 2-1 0,5 0 1 16,2 0 0-16,2-2 0 0,1 2-36 0,2 0 36 16,4 0-36-16,-4-3 36 0,5 3-26 0,-3 0 26 0,2 0-26 15,-4 3 26-15,0-3-18 0,2-3 18 0,-7 1-18 16,-1 1 18-16,2 1 0 0,-4 0 0 0,1 0 1 15,-5 1-1-15,4 1 49 0,1 1-49 0,-5-3 49 16,1 0-49-16,-1 0 45 0,-1 6-45 0,1 0 45 16,-5 1-45-16,5-7 54 0,0 0-54 0,-9 24 54 15,-3 12-54-15,12-36 55 0,0 0-55 0,-13 36 56 16,-1 7-56-16,14-43 39 0,0 0-39 0,-12 36 39 16,2 0-39-16,1-2 10 0,0-6-10 15,4-8 11-15,2-4-11 0,-1-1 7 0,2-1-7 16,2-6 8-16,2-3-8 0,0 2 3 0,1 0-3 0,1-2 4 0,-1-1-4 0,4 1-1 15,2-3 1-15,0-1 0 0,3-1 0 0,5-1-4 16,1-1 4-16,3 2-4 0,0-4 4 16,-21 4-23-16,0 0 23 0,24-3-22 0,7 0 22 0,-31 3-49 15,0 0 49-15,32-4-49 0,3-1 49 16,-6 2-129-16,1-1 129 0,-8 2-128 0,-1 2 128 0,-21 0-172 16,0 0 172-16,14 0-172 0,-1 0 172 0,14-3-905 15</inkml:trace>
  <inkml:trace contextRef="#ctx0" brushRef="#br0" timeOffset="-114008.094">20550 14401 1255 0,'0'0'0'0,"5"-12"0"16,6-11 0-16,-11 23 154 0,0 0-154 0,7-8 154 15,1 3-154-15,-8 5 56 0,0 0-56 0,21-4 57 16,9 1-57-16,-2-1 67 0,1 1-67 0,-3-4 67 16,1 2-67-16,2-2 42 0,1 4-42 0,3-1 43 15,-2 2-43-15,-31 2 13 0,0 0-13 0,42-1 14 0,7 1-14 16,-9 0 16-16,-3-2-16 0,-8 0 17 16,-3 1-17-16,-10 1-23 0,-2 0 23 0,-5 0-22 0,-6-2 22 15,2 2-79-15,-5 0 79 0,0 0-78 16,0 0 78-16,0 0-160 0,-3-4 160 0,-2-1-159 15,-1-1 159-15,6 6-121 0,0 0 121 0,-15-14-121 0,-10-5 121 16,-15-14-804-16</inkml:trace>
  <inkml:trace contextRef="#ctx0" brushRef="#br0" timeOffset="-113706.368">20902 14138 763 0,'0'0'0'0,"7"4"0"0,3-2 0 0,-10-2 118 0,0 0-118 15,0 0 118-15,0 0-118 0,-3 0 103 0,-4 0-103 16,3 0 103-16,3 0-103 0,-1 0 113 0,-5 0-113 0,5 0 113 16,-1 0-113-16,-1 0 92 0,-1-2-92 15,1 2 93-15,3 0-93 0,1 0 95 0,-4-4-95 0,4 4 96 16,0 0-96-16,0 0 74 0,-3 4-74 16,3-4 74-16,0 0-74 0,0 0 52 0,0 0-52 0,-2 2 52 15,0 1-52-15,1 6 34 0,-5 3-34 0,3 13 34 16,-6 8-34-16,9-33 1 0,0 0-1 0,-7 44 1 15,-2 13-1-15,4-4-1 0,-3 0 1 16,4-13 0-16,4-11 0 0,0 1-50 0,0-2 50 16,0-2-50-16,0-4 50 0,0 2-90 0,2 2 90 0,-2-14-90 15,2-4 90-15,-2-8-75 0,0 0 75 0,10-5-74 16,7-10 74-16,11-9-1196 0</inkml:trace>
  <inkml:trace contextRef="#ctx0" brushRef="#br0" timeOffset="-113213.067">21254 13960 1535 0,'0'0'0'0,"-5"4"0"0,-4 3 0 0,9-7 190 16,0 0-190-16,0 0 190 0,5 0-190 0,-5 0 133 0,0 0-133 15,11-2 134-15,4-2-134 0,-15 4 56 0,0 0-56 16,30-5 56-16,8-2-56 0,-38 7 7 0,0 0-7 0,45-3 8 16,8 1-8-16,-53 2 9 0,0 0-9 0,50 0 9 15,1 4-9-15,-51-4 3 0,0 0-3 16,49 5 3-16,-1 3-3 0,-48-8 12 0,0 0-12 0,42 12 13 16,-5 2-13-16,-37-14 8 0,0 0-8 0,29 14 8 15,-4 1-8-15,-25-15 8 16,0 0-8-16,12 24 9 0,-3 7-9 15,-9-4 8-15,-7 3-8 0,5-15 8 16,2-8-8-16,-4 0 1 16,1 0-1-16,-14 18 1 0,-8 15-1 0,25-40 0 0,0 0 0 0,-26 39 0 0,-5 6 0 0,31-45-2 0,0 0 2 0,-30 41-2 15,-1 0 2-15,31-41-7 0,0 0 7 0,-26 32-6 16,5-4 6-16,21-28-8 0,0 0 8 0,-18 22-8 16,4-6 8-16,14-16-8 0,0 0 8 0,-8 11-8 15,-1-2 8-15,9-9-1 0,0 0 1 0,-4 9-1 16,3-1 1-16,6 1 0 0,4 1 0 15,3 0 0-15,9-1 0 0,0-1 20 0,1 3-20 16,1-8 20-16,1-1-20 0,-3 0-4 0,0-4 4 0,0 0-3 0,0 0 3 0,-21 2-76 16,0 0 76-16,26-6-75 0,5-6 75 0,-31 12-134 15,0 0 134-15,28-19-134 0,-2-9 134 0,28-18-1386 16</inkml:trace>
  <inkml:trace contextRef="#ctx0" brushRef="#br0" timeOffset="-111458.452">22154 13571 707 0,'0'0'0'0,"4"-10"0"15,-1-5 0-15,-3 15 0 0,0 0 0 0,4-4 0 16,-2 6 0-16,-2-2-43 0,0 0 43 0,0 0-42 16,0 3 42-16,0-3-2 0,0 0 2 0,0 0-2 15,-2 6 2-15,2-6 39 0,0 0-39 0,0 3 39 16,0 0-39-16,0-3 79 0,0 0-79 0,0 2 80 0,2 0-80 15,-2-2 63-15,0 0-63 0,0 0 64 0,1 3-64 16,-1-3 56-16,0 0-56 0,0 0 57 16,0 0-57-16,0 0 46 0,0 0-46 0,0 0 46 0,0 0-46 0,0 0 42 15,0 0-42-15,0 0 42 0,0 0-42 0,0 0 34 16,0 0-34-16,0 0 35 0,0 5-35 0,0-5 44 16,0 0-44-16,0 0 45 0,0 0-45 0,0 0 35 15,0 0-35-15,0 0 35 0,0 0-35 0,0 0 24 16,0 0-24-16,0 0 25 0,0 0-25 0,0 0 40 15,0 0-40-15,0 0 41 0,0 2-41 0,0-2 43 16,0 0-43-16,0 0 44 0,6 5-44 0,-6-5 51 0,0 0-51 16,5 4 52-16,4-1-52 0,-9-3 49 0,0 0-49 15,8 5 49-15,8 0-49 0,-16-5 43 0,0 0-43 16,21 6 43-16,3-1-43 0,-24-5 36 0,0 0-36 16,33 5 36-16,9 0-36 0,-42-5 56 15,0 0-56-15,42 3 56 0,5 1-56 0,-47-4 54 0,0 0-54 0,44 3 54 16,-1-1-54-16,-8 1 24 0,-4-1-24 0,-3 3 25 15,-3-3-25-15,-5 0-2 0,-2-2 2 16,-4 1-2-16,-5 1 2 0,-9-2-57 16,0 0 57-16,10 0-56 0,0 0 56 0,-10 0-137 0,0 0 137 0,7-7-136 15,0-10 136-15,-7 17-147 0,0 0 147 0,0-22-147 16,0-9 147-16,0-22-1149 0</inkml:trace>
  <inkml:trace contextRef="#ctx0" brushRef="#br0" timeOffset="-111067.831">23212 13143 1233 0,'0'0'0'0,"0"0"0"0,0-7 0 0,0 7 101 16,0 0-101-16,2-1 101 0,3-3-101 0,-5 4 61 16,0 0-61-16,2-2 61 0,1 1-61 0,-3 1 17 15,0 0-17-15,4 1 17 0,-1 1-17 0,-3-2 33 0,0 0-33 16,4 9 34-16,1 4-34 0,-5-13 38 0,0 0-38 16,5 16 38-16,0 4-38 0,-5-20 50 0,0 0-50 0,4 19 51 15,-1 2-51-15,-3-21 32 0,0 0-32 16,2 24 32-16,0 0-32 0,-2-24 34 0,0 0-34 0,-2 32 34 15,-3 8-34-15,5-40 14 16,0 0-14-16,-6 44 15 0,-4 6-15 0,10-50 2 0,0 0-2 0,-7 44 2 16,0-2-2-16,7-42-37 0,0 0 37 0,-5 32-36 15,0-4 36-15,5-28-105 0,0 0 105 0,-4 22-105 16,4-7 105-16,0-15-179 0,0 0 179 0,2 2-178 16,5-12 178-16,3 3-916 15</inkml:trace>
  <inkml:trace contextRef="#ctx0" brushRef="#br0" timeOffset="-110714.472">23534 13124 1323 0,'0'0'0'0,"7"-5"0"0,-2-3 0 0,-5 8 144 16,0 0-144-16,14-9 144 0,7 2-144 0,-21 7 102 0,0 0-102 15,28-10 103-15,2 3-103 0,-30 7 54 0,0 0-54 16,38-5 54-16,2 1-54 0,-40 4 7 0,0 0-7 16,44 0 7-16,1 2-7 0,-45-2 25 0,0 0-25 15,45 4 26-15,-1 1-26 0,-44-5 2 0,0 0-2 0,38 3 3 16,-1-1-3-16,-37-2 0 0,0 0 0 15,33 0 1-15,-4-2-1 0,-29 2-11 0,0 0 11 0,23-5-11 16,-2-2 11-16,-21 7-53 16,0 0 53-16,12-3-52 0,-3-4 52 0,-9 7-108 15,0 0 108-15,3-5-107 0,-4 1 107 16,1 4-151-16,0 0 151 0,-14 4-150 0,-12-1 150 0,-14 6-917 0</inkml:trace>
  <inkml:trace contextRef="#ctx0" brushRef="#br0" timeOffset="-110488.952">23745 13337 897 0,'0'0'0'0,"12"-16"0"0,11-9 0 16,-23 25 143-16,0 0-143 0,0 0 144 15,-5 8-144-15,5-8 126 0,0 0-126 0,-6 7 127 0,1 2-127 0,5-9 139 16,0 0-139-16,7 10 139 0,7 0-139 16,2-1 87-16,3 1-87 0,-2-5 87 0,1 0-87 0,-3 0 57 15,-1-3-57-15,0 0 57 0,2-2-57 0,3 0-2 16,2 0 2-16,-2-2-2 0,2 0 2 15,-21 2-66-15,0 0 66 0,26-10-65 0,6-7 65 0,-32 17-127 16,0 0 127-16,33-27-127 0,-4-11 127 0,34-27-1119 16</inkml:trace>
  <inkml:trace contextRef="#ctx0" brushRef="#br0" timeOffset="-110030.423">24628 12972 1334 0,'0'0'0'0,"-14"-5"0"15,-7-4 0-15,21 9 140 0,0 0-140 0,-3 0 140 16,8 4-140-16,-5-4 85 0,0 0-85 16,4 1 85-16,1 3-85 0,-5-4 61 0,0 0-61 0,3 1 62 15,1 1-62-15,-4-2 42 0,0 0-42 0,0 0 42 16,3 4-42-16,-3-4 72 0,0 0-72 0,0 0 72 15,0 5-72-15,0-5 65 0,0 0-65 0,-3 15 65 16,-6 9-65-16,9-24 38 0,0 0-38 0,-12 31 38 0,-2 7-38 16,-2-1 37-16,-1 1-37 0,6-11 37 0,4-6-37 15,-1 3 32-15,-1 0-32 0,-3 8 33 0,-2 6-33 16,14-38 0-16,0 0 0 0,-11 40 1 0,3 1-1 16,8-41 5-16,0 0-5 0,0 39 5 15,5-1-5-15,-5-38 3 0,0 0-3 0,17 25 3 0,11-7-3 16,-28-18 5-16,0 0-5 0,44 0 5 0,13-14-5 15,-6-3 31-15,-2-7-31 0,-4-2 31 0,-3-3-31 16,-42 29 4-16,0 0-4 0,48-31 4 0,6-1-4 0,-54 32 17 16,0 0-17-16,46-31 17 0,1 2-17 0,-47 29 34 15,0 0-34-15,36-28 34 0,-6 2-34 0,-30 26 1 16,0 0-1-16,19-25 2 0,-10-3-2 0,-9 28-2 0,0 0 2 16,-11-34-1-16,-15-7 1 0,-5 2-92 0,-11-3 92 15,4 3-92-15,-1 1 92 0,39 38-161 16,0 0 161-16,-71-51-160 0,-18-9 160 15,89 60-178-15,0 0 178 0,-92-51-177 0,-7 3 177 0,-93-52-1260 16</inkml:trace>
  <inkml:trace contextRef="#ctx0" brushRef="#br0" timeOffset="-107837.142">15346 15879 483 0,'0'0'0'0,"2"-3"0"0,5-4 0 0,-7 7 88 0,0 0-88 0,2-4 88 16,-2 1-88-16,0 3 122 0,0 0-122 0,0 0 122 15,0 0-122-15,0 0 112 0,0 0-112 16,0 0 112-16,-6 0-112 0,6 0 103 0,0 0-103 15,-3 0 104-15,1 0-104 0,2 0 99 0,0 0-99 0,-3 0 99 16,-1 2-99-16,4-2 114 0,0 0-114 0,0 0 114 16,-3 1-114-16,3-1 83 0,0 0-83 0,0 0 84 15,0 0-84-15,0 0 78 0,2 5-78 0,3 2 78 16,0 2-78-16,4 1 57 0,3 4-57 0,4 1 58 16,3 4-58-16,-19-19 34 0,0 0-34 0,29 24 35 15,11 3-35-15,-40-27 17 0,0 0-17 0,42 36 17 0,11 9-17 16,-53-45 2-16,0 0-2 0,45 46 2 0,0 6-2 15,-8-8-31-15,-8-1 31 0,-6-9-31 16,-2-6 31-16,-4-3-48 0,-1-1 48 0,-4-5-48 0,2-3 48 0,-2-1-65 16,0-1 65-16,1-6-65 0,-1-3 65 0,-12-5-98 15,0 0 98-15,17-3-97 0,6-6 97 16,-23 9-128-16,0 0 128 0,24-27-127 0,-3-14 127 0,26-28-1084 16</inkml:trace>
  <inkml:trace contextRef="#ctx0" brushRef="#br0" timeOffset="-107544.916">16031 15747 1177 0,'0'0'0'0,"0"9"0"0,-2-1 0 0,2-8 134 0,0 0-134 15,-12 12 135-15,-7 4-135 0,19-16 87 0,0 0-87 0,-26 18 88 16,-6 3-88-16,3 0 21 0,-8 1-21 0,18-8 21 15,10-8-21-15,-6 5 6 0,-8 1-6 0,-10 25 7 16,-12 16-7-16,45-53 36 0,0 0-36 0,-61 79 37 16,-14 16-37-16,15-17 34 0,8-6-34 0,24-36 35 15,20-25-35-15,-6 4 38 0,5-3-38 0,-7 17 39 16,-3 9-39-16,19-38-3 0,0 0 3 0,-12 27-3 16,0-3 3-16,12-24-85 0,0 0 85 15,-9 16-84-15,4-8 84 0,5-8-164 0,8-14 164 0,1-11-163 16,2-15 163-16,8-25-944 0</inkml:trace>
  <inkml:trace contextRef="#ctx0" brushRef="#br0" timeOffset="-107082.203">16106 15432 1379 0,'0'0'0'0,"-7"-4"0"0,-4 1 0 0,11 3 161 0,0 0-161 0,-3-5 162 16,5 3-162-16,-2 2 103 0,0 0-103 0,7-5 103 16,1 0-103-16,-8 5 45 0,0 0-45 0,14-7 46 15,5-3-46-15,-19 10 5 0,0 0-5 0,21-7 5 16,2 2-5-16,-23 5 13 0,0 0-13 0,24-2 13 15,-3 2-13-15,-21 0 24 0,0 0-24 0,19 5 25 16,1 2-25-16,-20-7 21 0,0 0-21 0,14 9 21 16,-2 1-21-16,-12-10 16 0,0 0-16 0,5 12 17 15,0 0-17-15,-5-12 18 0,0 0-18 0,0 19 18 16,-2 3-18-16,-5-1 8 0,-3 1-8 0,3-5 9 16,5-3-9-16,-6 1 9 0,1 2-9 0,1-3 10 0,6-2-10 15,0-12 1-15,0 0-1 0,-7 20 1 16,2 8-1-16,5-28-2 0,0 0 2 0,-7 22-1 0,6-1 1 15,1-21-12-15,0 0 12 0,0 20-12 0,1-4 12 0,-1-16-26 16,0 0 26-16,12 10-26 0,9-5 26 16,-21-5-93-16,0 0 93 0,26-5-93 0,8-7 93 0,-34 12-94 15,0 0 94-15,34-14-94 0,7-6 94 0,-41 20-158 16,0 0 158-16,38-11-157 0,0 6 157 16,35-10-1000-16</inkml:trace>
  <inkml:trace contextRef="#ctx0" brushRef="#br0" timeOffset="-106767.542">16350 16110 1423 0,'0'0'0'0,"12"4"0"16,12 1 0-16,-24-5 150 0,0 0-150 0,32 3 150 15,9 1-150-15,-41-4 74 0,0 0-74 0,46 0 75 16,1-4-75-16,-47 4 1 0,0 0-1 0,47-3 1 16,-2-2-1-16,-1 3-27 0,-6 0 27 0,-7 1-27 15,-1-1 27-15,-30 2-37 0,0 0 37 0,31-2-37 16,1 2 37-16,-32 0-95 0,0 0 95 0,33-3-95 0,-4-1 95 15,-29 4-185-15,0 0 185 0,23-10-185 0,-4-5 185 16,25-11-784-16</inkml:trace>
  <inkml:trace contextRef="#ctx0" brushRef="#br0" timeOffset="-106482.67">16738 15961 1121 0,'0'0'0'0,"14"0"0"0,11 2 0 16,-22 0 167-16,-6-4-167 0,3 2 168 0,0 0-168 0,-6 0 142 0,3 0-142 15,3 0 143-15,-4-2-143 0,4 2 113 0,0 0-113 0,0 0 113 16,0 0-113-16,0 0 63 0,-5 2-63 16,2 0 64-16,3-1-64 0,-6 5 48 0,5 0-48 0,-1 18 49 15,-5 14-49-15,7-38 3 0,0 0-3 0,-2 48 3 16,4 12-3-16,0-4-8 0,-1 3 8 0,3-18-7 15,-4-10 7-15,0-31-52 16,0 0 52-16,3 43-52 0,3-2 52 0,-6-41-75 16,0 0 75-16,8 34-74 0,10-5 74 0,-18-29-83 0,0 0 83 0,19 5-82 15,5-17 82-15,20 5-1243 0</inkml:trace>
  <inkml:trace contextRef="#ctx0" brushRef="#br0" timeOffset="-105940.641">17108 15975 1087 0,'0'0'0'0,"-9"20"0"16,-7 13 0-16,11-18 170 0,7-6-170 0,5-14 170 16,1-12-170-16,1 10 124 0,0 2-124 0,-4 0 124 15,-2-1-124-15,1 5 81 0,-2 2-81 0,-2-1 82 0,0 0-82 0,0 0 44 16,1 6-44-16,-1-3 44 0,2-1-44 0,-2-2 35 16,0 0-35-16,0 15 35 0,2 11-35 0,-2-26 39 15,0 0-39-15,0 32 39 0,2 10-39 0,-2-42 15 16,0 0-15-16,0 34 16 0,3 0-16 0,-3-34 13 15,0 0-13-15,0 31 13 0,2-9-13 0,-2-22-8 16,0 0 8-16,10 17-7 0,8-5 7 0,-18-12-46 16,0 0 46-16,26-12-46 0,12-17 46 15,-38 29-50-15,0 0 50 0,44-43-50 0,6-17 50 0,-50 60-83 16,0 0 83-16,58-73-82 0,8-16 82 0,-66 89-56 16,0 0 56-16,51-76-56 0,-10-1 56 0,-41 77 0 0,0 0 0 15,30-58 0-15,-9 13 0 0,-21 45 21 0,0 0-21 0,12-27 21 16,-10 17-21-1,-2 10 56-15,0 0-56 0,2-9 57 0,-2 7-57 0,0 2 54 0,0 0-54 0,-7 18 55 16,-6 12-55-16,13-30 50 0,0 0-50 0,-14 38 50 16,-5 7-50-16,4-4 33 0,-1 2-33 0,2-7 33 15,4-6-33-15,10-30 1 0,0 0-1 0,-9 60 1 16,4 16-1-16,5 8-1 0,0 8 1 0,0-39 0 16,0-24 0-16,0-29-3 0,0 0 3 0,1 71-3 15,10 18 3-15,-11-89 4 0,0 0-4 0,3 82 5 16,4 0-5-16,-3-17 39 0,-4-10-39 0,-2-27 39 15,0-25-39-15,0 9 30 0,-3-4-30 0,-5 15 30 16,-4 8-30-16,14-31 4 0,0 0-4 0,-21 27 4 16,-2 2-4-16,23-29-1 0,0 0 1 0,-33 22 0 0,-9-3 0 15,4-14-95-15,1-8 95 0,1-6-95 0,-1-4 95 16,37 13-212-16,0 0 212 0,-38-40-212 16,0-16 212-16,38 56-139 0,0 0 139 0,-42-88-139 0,-2-25 139 15,-41-87-906-15</inkml:trace>
  <inkml:trace contextRef="#ctx0" brushRef="#br0" timeOffset="-105476.862">17606 15319 1569 0,'0'0'0'0,"-7"0"0"16,-4 0 0-16,11 0 176 0,0 0-176 0,9-10 177 16,10-6-177-16,0-1 87 0,6-5-87 0,-4 1 88 15,-4 1-88-15,-17 20 25 0,0 0-25 0,21-19 26 16,-4 2-26-16,-17 17-21 0,0 0 21 0,21-14-21 16,-3 4 21-16,-18 10-13 0,0 0 13 0,19-6-13 15,-2 5 13-15,-17 1 0 0,0 0 0 0,18 3 0 16,-1 4 0-16,-5 2 6 0,1 3-6 0,-5-4 7 15,-2 1-7-15,-6-9 27 0,0 0-27 0,5 19 27 16,-2 8-27-16,-3-27 32 0,0 0-32 0,0 26 32 16,-3 3-32-16,3-29 6 0,0 0-6 0,-9 34 6 15,-3 4-6-15,12-38 18 0,0 0-18 0,-14 34 19 0,-7-1-19 0,21-33 3 16,0 0-3-16,-17 27 4 0,1-3-4 0,16-24 7 16,0 0-7-16,-12 21 7 0,3-4-7 15,9-17 0-15,0 0 0 0,-5 15 0 16,3-1 0-16,2-14-6 15,0 0 6-15,10 15-6 0,10 2 6 0,-20-17-34 0,0 0 34 0,22 12-34 0,8-3 34 0,-7-2-41 16,-1-4 41-16,-3 1-40 0,-3-3 40 0,-2 1-96 16,2 0 96-16,-8-1-95 0,1-1 95 0,-9 0-265 15,0 0 265-15,9 4-265 0,-2-1 265 16,8 4-923-16</inkml:trace>
  <inkml:trace contextRef="#ctx0" brushRef="#br0" timeOffset="-104952.024">17914 16242 1278 0,'0'0'0'0,"0"-10"0"0,0-11 0 0,0 21 117 16,0 0-117-16,0-7 117 15,0 6-117-15,0 1 100 0,0 0-100 0,0 0 100 0,0 7-100 16,0-7 73-16,0 0-73 0,0 3 73 0,2 0-73 0,-2-3 58 15,0 0-58-15,0 4 58 0,2-1-58 0,-2-3 66 16,0 0-66-16,5 4 67 0,-2 1-67 0,-3-5 53 16,0 0-53-16,9 2 54 0,0 1-54 0,-9-3 34 15,0 0-34-15,14 2 35 0,1-1-35 0,-15-1 34 0,0 0-34 16,18 0 35-16,3-1-35 0,-21 1 7 0,0 0-7 0,22 0 8 16,8-2-8-16,-30 2 11 0,0 0-11 15,33 0 11-15,5 0-11 0,-38 0 1 0,0 0-1 0,44 0 1 16,5-2-1-16,-49 2-4 15,0 0 4-15,49-3-4 0,-1-6 4 0,-48 9-40 16,0 0 40-16,44-7-39 0,-6-1 39 0,-38 8-65 0,0 0 65 0,30-7-65 16,-9-2 65-16,-21 9-79 0,0 0 79 0,14-6-79 15,-6 1 79-15,-8 5-130 0,0 0 130 0,-7-7-129 16,-14 0 129-16,21 7-86 0,0 0 86 0,-29-5-86 16,-11 1 86-16,-30-4-1108 0</inkml:trace>
  <inkml:trace contextRef="#ctx0" brushRef="#br0" timeOffset="-104646.415">18092 15898 1300 0,'0'0'0'0,"3"3"0"0,4 2 0 0,-7-5 159 15,0 0-159-15,0 0 159 0,4 2-159 16,-4-2 110-16,0 0-110 0,0 0 110 0,0 0-110 0,0 0 68 16,-4 0-68-16,4 0 68 0,0 0-68 0,0 0 18 15,-1 4-18-15,-3 2 19 0,-1 6-19 0,1 7 28 16,-4 5-28-16,1 4 28 0,1 2-28 0,6-30-28 16,0 0 28-16,-5 45-28 0,-2 8 28 0,4-3-68 15,1-1 68-15,2-16-68 16,-3-11 68-16,3 1-147 0,0-6 147 0,3 10-146 15,1 4 146-15,-4-31-151 0,0 0 151 0,5 24-151 0,3-4 151 0,6 25-863 0</inkml:trace>
  <inkml:trace contextRef="#ctx0" brushRef="#br0" timeOffset="-104099.655">18585 15797 1580 0,'0'0'0'0,"0"0"0"0,0 0 0 15,0 0 82-15,0 0-82 0,5-2 83 0,4 2-83 16,-9 0 9-16,0 0-9 0,15-7 10 0,6 0-10 15,-21 7-3-15,0 0 3 0,27-7-3 0,7 1 3 0,-34 6-14 16,0 0 14-16,37-5-13 0,1 1 13 0,-38 4 8 16,0 0-8-16,35-2 9 0,0 4-9 0,-35-2 53 15,0 0-53-15,30 5 53 0,-6 4-53 0,-24-9 58 16,0 0-58-16,21 7 59 0,-7-1-59 0,-14-6 51 16,0 0-51-16,15 11 52 0,-6 2-52 0,-9-13 44 15,0 0-44-15,9 19 45 0,-2 4-45 0,-2 2 19 16,-5 3-19-16,0-9 20 0,0-6-20 0,0-13 6 0,0 0-6 15,-9 38 7-15,-6 12-7 0,15-50-1 0,0 0 1 16,-14 51-1-16,-7 7 1 16,3-8-5-16,3-6 5 15,6-14-5-15,4-12 5 0,0-2-1 0,1-6 1 0,-1-1-1 0,3-2 1 0,-1 1 0 0,1-1 0 0,2-4 0 16,0-3 0-16,0 0 0 0,0 4 0 0,3 1 0 16,3 4 0-16,6 1 0 0,0 4 0 0,5-8 0 15,1 1 0-15,3 0-1 0,-2-2 1 0,-3-1 0 16,-2-3 0-1,1 3-1-15,1 1 1 0,-2-3 0 0,0-1 0 0,-14-1-7 0,0 0 7 0,15 2-7 16,3 0 7-16,-18-2-50 0,0 0 50 0,19 1-49 16,0 1 49-16,-19-2-89 0,0 0 89 0,25-2-88 0,-1-1 88 15,-24 3-175-15,0 0 175 0,21-12-174 0,-4-5 174 16,22-12-1067-16</inkml:trace>
  <inkml:trace contextRef="#ctx0" brushRef="#br0" timeOffset="-103769.487">18782 16208 919 0,'0'0'0'0,"5"-2"0"0,4-3 0 0,-9 5 129 0,0 0-129 16,-4-7 130-16,-8-1-130 0,12 8 113 15,0 0-113-15,-9-7 113 0,1 2-113 0,8 5 112 0,0 0-112 0,-6-5 113 16,3-1-113-16,3 6 113 0,0 0-113 0,0-3 113 16,5 1-113-16,-5 2 99 0,0 0-99 0,12 0 100 15,6 0-100-15,-18 0 65 0,0 0-65 0,22 0 66 16,8 2-66-16,-30-2 9 0,0 0-9 0,30 0 10 16,3 0-10-16,-33 0-16 0,0 0 16 0,33-3-15 15,5-4 15-15,-38 7-65 0,0 0 65 0,38-11-64 16,4-4 64-16,-42 15-95 0,0 0 95 0,39-19-95 15,-8-3 95-15,-31 22-128 0,0 0 128 0,24-28-127 16,-12-2 127-16,27-29-1108 0</inkml:trace>
  <inkml:trace contextRef="#ctx0" brushRef="#br0" timeOffset="-103244.286">19074 15377 1815 0,'0'0'0'0,"0"0"0"0,7 3 0 0,-7-3 141 0,0 0-141 15,9-1 142-15,3-3-142 0,-12 4 64 0,0 0-64 0,12-1 64 16,8-3-64-16,-20 4-1 0,0 0 1 15,22 0-1-15,6 0 1 0,-28 0-43 0,0 0 43 0,30 4-42 16,5 2 42-16,-35-6 2 0,0 0-2 0,33 6 2 16,0 0-2-16,-33-6 14 0,0 0-14 0,29 7 15 15,-4 0-15-15,-25-7 27 0,0 0-27 16,21 7 27-16,-2 2-27 0,-7-1 7 0,-3-1-7 0,-2-2 8 16,-2-1-8-16,-2 1 27 0,1-2-27 15,-2 1 27-15,-1-1-27 0,-2 2 12 0,-3 2-12 0,-1 8 12 16,-4 8-12-16,2-1 18 0,0 2-18 0,2-5 18 15,3-4-18-15,2-15 15 0,0 0-15 0,-5 22 15 16,2 6-15-16,3-28 1 0,0 0-1 0,0 20 2 16,-4-1-2-16,4-19-1 0,0 0 1 0,0 16-1 15,4-6 1-15,-4-10-10 0,0 0 10 0,3 5-9 0,4-3 9 16,-7-2-17-16,0 0 17 0,12-4-17 0,4-6 17 16,0 0-9-16,-1-2 9 0,-2 5-9 0,-5 2 9 15,-8 5-17-15,0 0 17 0,16-5-16 0,0 1 16 16,-16 4-33-16,0 0 33 0,24 4-33 0,6 3 33 15,-30-7-68-15,0 0 68 0,27 20-68 0,3 9 68 0,-30-29-90 16,0 0 90-16,21 28-90 0,-4-1 90 16,23 28-1343-16</inkml:trace>
  <inkml:trace contextRef="#ctx0" brushRef="#br0" timeOffset="-102767.956">19660 16103 1065 0,'0'0'0'0,"3"-15"0"16,4-11 0-16,-7 26 178 0,0 0-178 0,-9-3 179 0,-10 10-179 15,19-7 142-15,0 0-142 0,-14 5 142 16,2 3-142-16,12-8 119 0,0 0-119 0,-9 7 119 0,1-2-119 0,8-5 77 15,0 0-77-15,-5 4 77 0,1-2-77 0,4-2 68 16,0 0-68-16,0 0 69 0,0 0-69 0,0 0 60 16,0 0-60-16,11 0 60 0,4-2-60 15,6 4 52-15,2-1-52 0,1 1 52 0,2 0-52 0,-26-2 61 16,0 0-61-16,33 3 61 0,4 1-61 0,-37-4-1 16,0 0 1-16,38 1-1 0,6 1 1 0,-44-2-62 15,0 0 62-15,38-2-61 0,4-3 61 0,-42 5-103 0,0 0 103 16,38-8-103-16,-1-6 103 0,-37 14-142 15,0 0 142-15,28-17-141 0,-13-6 141 0,29-16-1380 16</inkml:trace>
  <inkml:trace contextRef="#ctx0" brushRef="#br0" timeOffset="-101621.996">20465 15658 225 0,'0'0'0'0,"1"-5"0"0,6-2 0 0,-7 7 183 16,0 0-183-16,2-5 184 0,2 1-184 16,-4 4 119-16,0 0-119 0,0 0 120 0,3-1-120 0,-3 1 78 15,0 0-78-15,0 0 78 0,0 0-78 0,0 0 58 16,0 0-58-16,0 0 58 0,0 0-58 0,0 0 32 15,0 0-32-15,0 0 33 0,0 0-33 0,0 0 14 0,0 0-14 16,0 0 15-16,-2 3-15 0,2-3 29 0,0 0-29 0,0 0 29 16,-1 4-29-16,1-4 28 15,0 0-28-15,0 0 28 0,-2 3-28 0,2-3 49 16,0 0-49-16,0 0 50 0,0 0-50 0,0 0 68 0,0 0-68 0,0 0 69 16,3 0-69-16,-3 0 36 0,0 0-36 0,9-2 36 15,5-3-36-15,-14 5 48 16,0 0-48-16,17-5 48 0,9-4-48 0,-1 1 36 0,-2 1-36 15,-4 0 36-15,-2 4-36 0,1-1 33 0,-3 1-33 0,-3 5 34 16,-3 1-34-16,5 2 32 0,-4 2-32 0,1 0 33 16,-1 3-33-16,-10-10 22 0,0 0-22 0,11 22 22 15,-1 4-22-15,-10-26 28 0,0 0-28 16,7 33 28-16,-2 4-28 0,-1-2 21 0,-2-1-21 0,-1-14 21 16,-1-8-21-16,-1-1 1 0,-1-4-1 0,-5 13 2 15,-2 9-2-15,-5-1-3 0,-3 3 3 0,6-13-2 0,6-7 2 16,5-11-14-16,0 0 14 0,-24 20-13 0,-11 6 13 0,35-26-5 15,0 0 5-15,-30 20-5 0,1-1 5 16,29-19 0-16,0 0 0 0,-23 14 0 0,2-2 0 16,21-12 2-16,0 0-2 0,-17 10 2 0,3-3-2 0,14-7 12 15,0 0-12-15,-11 7 13 0,6-4-13 16,5-3 4-16,0 0-4 0,-5 4 4 0,2-2-4 16,3-2 13-16,0 0-13 0,5 10 13 0,7 5-13 15,-12-15 3-15,0 0-3 0,23 16 4 0,8 1-4 0,-31-17 0 16,0 0 0-16,35 13 1 0,5-1-1 0,-40-12-43 0,0 0 43 15,38 6-42-15,0-5 42 0,-38-1-89 16,0 0 89-16,44-8-88 0,3-9 88 16,-47 17-125-16,0 0 125 0,44-18-124 0,-1-5 124 0,44-19-1096 15</inkml:trace>
  <inkml:trace contextRef="#ctx0" brushRef="#br0" timeOffset="-101216.314">21067 15802 1099 0,'0'0'0'16,"0"3"0"-16,2 1 0 0,-2-4 120 0,0 0-120 0,0 0 120 15,4-2-120-15,-4 2 64 0,0 0-64 0,0 0 64 16,1-3-64-16,-1 3 92 0,0 0-92 0,0 0 92 0,0 0-92 0,0 0 72 16,0 0-72-16,2 3 73 0,3 2-73 15,-5-5 43-15,0 0-43 0,11 9 43 0,3 3-43 0,1 1 62 16,3 1-62-16,-4-4 63 0,-2-1-63 0,0-2 67 16,-1 0-67-16,4 1 68 0,6 1-68 0,-2 1 46 15,6 2-46-15,-1-2 47 16,0 1-47-16,-24-11 33 0,0 0-33 0,39 17 34 0,8 5-34 0,-47-22 24 15,0 0-24-15,49 31 25 0,3 8-25 0,-52-39-15 0,0 0 15 16,52 40-15-16,-3 3 15 0,-49-43-67 0,0 0 67 16,50 39-66-16,-1-1 66 0,-49-38-100 0,0 0 100 0,47 29-100 15,0-7 100-15,-47-22-140 16,0 0 140-16,32 7-140 0,-8-12 140 0,34 6-1186 0</inkml:trace>
  <inkml:trace contextRef="#ctx0" brushRef="#br0" timeOffset="-100887.755">21654 15706 1166 0,'0'0'0'0,"7"5"0"0,2 4 0 16,-9-9 138-16,0 0-138 0,5 5 139 0,2-2-139 15,-7-3 99-15,0 0-99 0,-3 5 100 16,-4 1-100-16,7-6 79 0,0 0-79 0,-16 13 79 0,-5 6-79 0,21-19 24 16,0 0-24-16,-28 24 25 0,-6 3-25 15,34-27 11-15,0 0-11 0,-39 31 11 0,-8 2-11 16,2 3 2-16,3 2-2 0,4 4 2 0,1 3-2 16,37-45-49-16,0 0 49 0,-42 67-49 0,-5 15 49 15,14-19-63-15,4-6 63 0,15-30-62 0,10-20 62 0,1 2-92 16,1-6 92-16,2-3-92 0,0 0 92 0,0 0-201 15,0 0 201-15,7-14-200 0,7-10 200 0,9-13-691 16</inkml:trace>
  <inkml:trace contextRef="#ctx0" brushRef="#br0" timeOffset="-100256.226">21860 15631 987 0,'0'0'0'0,"-7"-2"0"16,-5 0 0-16,12 2 102 0,0 0-102 0,-4-2 103 16,8 4-103-16,-4-2 99 0,0 0-99 0,0 0 100 15,3-2-100-15,-3 2 96 0,0 0-96 0,0 0 97 0,4-1-97 16,-4 1 84-16,0 0-84 0,3 7 85 15,3 5-85-15,-6-12 64 0,0 0-64 0,8 25 64 0,3 11-64 16,-11-36 44-16,0 0-44 0,12 38 45 0,0 5-45 0,-12-43 43 16,0 0-43-16,11 39 43 0,-1-1-43 15,-10-38 4-15,0 0-4 0,12 31 5 0,-5-4-5 0,-7-27 0 16,0 0 0-16,11 21 0 0,1-8 0 0,2-6-7 16,3-5 7-16,-1-7-7 0,0-5 7 0,-16 10 0 15,0 0 0-15,17-18 0 0,2-6 0 16,-19 24 12-16,0 0-12 0,21-25 12 15,0-3-12-15,-21 28 46 0,0 0-46 0,17-27 46 0,-3-1-46 0,-14 28 39 16,0 0-39-16,11-20 40 0,-3 3-40 0,-8 17 26 16,0 0-26-16,6-14 26 0,-3 6-26 0,-3 8 10 0,0 0-10 15,2-7 11-15,0 3-11 0,-2 4-2 16,0 0 2-16,0 0-2 0,1-3 2 0,-1 3-38 16,0 0 38-16,0 0-37 0,0 0 37 0,0 0-30 0,0 0 30 0,0 0-30 15,0 0 30-15,0 0-16 0,0 0 16 0,0 0-15 16,-3 2 15-16,3-2-21 0,0 0 21 15,-2 6-21-15,0 6 21 0,2-12-24 16,0 0 24-16,-3 26-23 0,-1 10 23 16,1-2-8-16,1 4 8 0,2-5-7 0,2-3 7 0,-2-30-10 0,0 0 10 0,3 50-10 15,3 10 10-15,-3-2-4 0,-1 1 4 0,0-13-3 16,-1-9 3-16,-2 3 0 0,-1-1 0 0,0-11 0 16,0-9 0-16,-1 3-5 0,-1 3 5 0,1-11-5 15,1-7 5-15,-5 3-66 0,-1 2 66 0,2-8-65 0,1-4 65 16,5 0-81-16,0 0 81 0,-24-9-80 0,-15-5 80 15,39 14-102-15,0 0 102 0,-38-25-102 0,-6-13 102 16,-37-25-1049-16</inkml:trace>
  <inkml:trace contextRef="#ctx0" brushRef="#br0" timeOffset="-99791.608">22391 15577 1446 0,'0'0'0'0,"-3"0"0"15,-2 2 0-15,5-2 152 0,0 0-152 16,0 0 152-16,8-3-152 0,-8 3 82 0,0 0-82 0,7-4 82 15,7-3-82-15,-14 7 51 0,0 0-51 0,19-5 52 16,6-1-52-16,-1-1 22 0,-3 0-22 0,0 5 23 16,-2 2-23-16,0 2 22 0,-1 1-22 0,-1 2 23 15,1 1-23-15,-18-6 10 0,0 0-10 0,19 8 10 16,3 2-10-16,-22-10 19 0,0 0-19 0,16 11 20 16,-2-1-20-16,-14-10 13 0,0 0-13 0,9 20 14 15,-6 8-14-15,-3-28 9 0,0 0-9 0,-3 38 10 16,-6 6-10-16,-3-3 4 0,-2 2-4 15,5-16 4-15,2-8-4 0,-1 2 13 0,1-4-13 0,-4 17 13 16,-5 9-13-16,16-43 0 0,0 0 0 0,-8 46 0 0,2 7 0 16,6-53-52-16,0 0 52 0,-5 45-52 15,4-4 52-15,1-41-51 0,0 0 51 0,0 34-51 16,1-6 51-16,-1-28-61 0,0 0 61 0,9 24-61 0,7-4 61 0,-16-20-69 16,0 0 69-16,19 14-69 0,3-7 69 0,-22-7-82 15,0 0 82-15,21-2-82 0,-1-6 82 0,-20 8-141 16,0 0 141-16,13-21-141 0,0-10 141 15,9-20-906-15</inkml:trace>
  <inkml:trace contextRef="#ctx0" brushRef="#br0" timeOffset="-99503.679">22430 15934 1334 0,'0'0'0'0,"3"-4"0"16,4-1 0-16,-2 2 190 0,1-1-190 15,-3 3 191-15,2-1-191 0,-3 0 96 0,3 2-96 16,1 0 96-16,-1-1-96 0,0 1 90 0,2-2-90 0,2 2 91 16,1 0-91-16,1 2 56 0,1 1-56 0,-2 2 57 15,2 0-57-15,1 0 0 0,-1 2 0 0,5 0 1 16,4-2-1-16,-21-5-35 0,0 0 35 0,24 4-35 15,8-4 35-15,-32 0-92 0,0 0 92 0,33-9-92 0,5-5 92 16,-38 14-160-16,0 0 160 0,30-18-159 0,-4-5 159 16,30-18-1122-16</inkml:trace>
  <inkml:trace contextRef="#ctx0" brushRef="#br0" timeOffset="-98839.729">23019 15619 897 0,'0'0'0'0,"5"-4"0"0,0-1 0 15,-2 5 121-15,-1 2-121 0,-2-2 121 0,4 0-121 0,-4 0 77 16,0 0-77-16,0 0 77 0,0 0-77 0,0 0 42 15,0 0-42-15,0 0 42 0,0 5-42 0,0-5 33 16,0 0-33-16,0 3 33 0,0 1-33 0,0-4 58 16,0 0-58-16,0 3 58 0,-2 1-58 0,0-1 66 15,2-1-66-15,0 1 66 0,0-1-66 0,0-2 64 0,0 0-64 16,0 3 65-16,0-1-65 0,0-2 71 0,0 0-71 16,0 3 71-16,0-1-71 0,0-2 60 0,0 0-60 15,5 4 60-15,4-3-60 0,-9-1 28 0,0 0-28 16,26 5 28-16,13 1-28 0,-39-6 5 0,0 0-5 0,45 6 6 15,7 1-6-15,-52-7-33 0,0 0 33 0,52 5-32 16,2-1 32 0,-54-4-110-16,0 0 110 0,47-4-109 0,-3-2 109 0,-7-5-185 0,-4-4 185 15,-5-1-184-15,-6-2 184 0,-22 18-141 0,0 0 141 0,25-19-141 16,-1-2 141-16,25-18-816 0</inkml:trace>
  <inkml:trace contextRef="#ctx0" brushRef="#br0" timeOffset="-98450.488">23890 15322 1401 0,'0'0'0'0,"-6"5"0"0,-1 4 0 0,7-9 136 16,0 0-136-16,-1 5 136 0,6-3-136 16,-5-2 71-16,0 0-71 0,2 2 71 0,1-2-71 0,-3 0 5 15,0 0-5-15,4 1 6 0,-3-1-6 0,-1 0 0 16,0 0 0-16,0 0 0 0,4 5 0 0,-4-5 22 16,0 0-22-16,2 11 22 0,-1 4-22 0,-1 2 48 0,-1 2-48 15,1-4 49-15,0-3-49 0,7 2 69 0,5 0-69 16,-9 8 70-16,-6 6-70 0,3-28 42 0,0 0-42 15,-4 37 43-15,-3 9-43 0,7-46 13 0,0 0-13 0,-5 55 14 16,2 9-14-16,-1-8 0 0,2 1 0 16,2-6 1-16,2-3-1 0,-2-48-17 0,0 0 17 0,4 53-17 15,3 4 17-15,-7-57-104 0,0 0 104 16,6 49-103-16,-2-4 103 0,-4-45-114 0,0 0 114 0,2 27-113 16,-2-15 113-16,3 28-1225 0</inkml:trace>
  <inkml:trace contextRef="#ctx0" brushRef="#br0" timeOffset="-97966.213">24271 15516 931 0,'0'0'0'16,"-5"-9"0"-16,-2-4 0 0,3 7 91 0,4 5-91 15,0 1 91-15,0 0-91 0,0 0 105 0,4 3-105 0,-4-3 106 16,0 0-106-16,0 0 107 0,2 4-107 0,-2-4 108 16,5 3-108-16,0-1 99 0,-3-1-99 0,1 3 99 15,3-4-99-15,-1 0 97 16,2 0-97-16,1 0 97 0,5-4-97 0,-3 1 75 0,4-4-75 0,-2 4 75 16,2-1-75-16,2 1 53 0,0-1-53 0,3 3 53 15,3-1-53-15,-22 2 34 0,0 0-34 0,28-2 34 16,5 2-34-16,-33 0 8 0,0 0-8 15,35 0 8-15,5 0-8 0,-8 0-1 0,-3-1 1 0,-3-1 0 16,-3 0 0-16,-6 0-60 0,-3 2 60 0,-1-3-60 0,-3 0 60 16,-10 3-171-16,0 0 171 0,2-12-171 15,-4-9 171-15,2 21-144 0,0 0 144 0,-10-24-143 0,-6-5 143 16,-10-24-1045-16</inkml:trace>
  <inkml:trace contextRef="#ctx0" brushRef="#br0" timeOffset="-97716.541">24424 15763 1323 0,'0'0'0'16,"18"-2"0"-16,15-2 0 0,-33 4 99 0,0 0-99 0,31-1 100 15,8-6-100-15,-39 7 12 0,0 0-12 16,40-4 13-16,5 1-13 0,-45 3-78 0,0 0 78 0,42-2-78 16,-2 1 78-16,-40 1-237 0,0 0 237 0,35-4-237 15,-4-3 237-15,35-3-569 0</inkml:trace>
  <inkml:trace contextRef="#ctx0" brushRef="#br0" timeOffset="-97138.643">25346 15173 1401 0,'0'0'0'0,"-5"4"0"0,-7 6 0 0,15-5 147 16,8-2-147-16,-6-1 147 0,0 0-147 0,0-2 40 15,2-2-40-15,-2 2 40 0,-3 2-40 0,-2-2 18 16,0 0-18-16,0 0 19 0,0 5-19 0,0-5-1 16,0 0 1-16,-2 3 0 0,-1 3 0 0,3-6-1 0,0 0 1 15,-4 3 0-15,-1 4 0 0,5-7 36 0,0 0-36 16,-3 7 37-16,-1 0-37 0,4-7 60 15,0 0-60-15,-3 6 60 0,1 3-60 0,2-9 72 0,0 0-72 16,-5 12 73-16,0 7-73 0,5-19 55 0,0 0-55 16,-9 20 56-16,0 4-56 0,0-1 52 15,-1 1-52-15,3-4 53 0,2-1-53 0,-2 3 14 0,2 1-14 0,-4 7 15 16,-3 6-15-16,12-36 32 0,0 0-32 16,-11 47 33-16,-3 4-33 0,14-51 1 0,0 0-1 0,-10 55 2 15,3 1-2-15,0-6-1 0,3-5 1 0,1-13 0 16,3-10 0-16,2-1-43 15,3-4 43-15,0-3-43 0,6-4 43 0,2-1-38 16,5-2 38-16,-2-7-38 0,1-4 38 0,2-3-17 0,4-1 17 0,-2-3-17 16,1 1 17-16,-22 10-8 0,0 0 8 0,27-19-8 15,6-5 8-15,-33 24 3 0,0 0-3 0,33-29 4 16,0-5-4-16,-5 1 24 0,-4-1-24 0,-5 3 25 16,-5 4-25-16,-14 27 38 0,0 0-38 0,9-36 39 15,-4-4-39-15,-5 40-5 0,0 0 5 0,-2-42-5 0,-6-6 5 16,8 48-86-16,0 0 86 0,-23-48-85 0,-12-2 85 0,35 50-175 15,0 0 175-15,-57-98-1394 0,114 196 1394 0</inkml:trace>
  <inkml:trace contextRef="#ctx0" brushRef="#br0" timeOffset="-95470.212">25374 10844 460 0,'0'0'0'0,"0"0"0"0,0 0 0 0,0 0 74 0,0 0-74 15,0 0 75-15,0 0-75 0,0 0 40 0,0 0-40 0,0 0 40 16,0 0-40-16,0 0 30 0,0 0-30 16,0 0 30-16,0 0-30 0,0 0 9 0,0 0-9 0,0 0 10 15,0 0-10-15,0 0 68 0,0 0-68 0,0 0 69 16,0 0-69-16,0 0 48 0,0 0-48 0,0 0 48 15,29-15-48-15,-29 15 55 0,0 0-55 0,27-9 55 16,7 1-55-16,-34 8 68 0,0 0-68 0,34-7 68 16,0 2-68-16,-34 5 74 0,0 0-74 0,34-2 75 15,0 2-75-15,-34 0 39 0,0 0-39 0,33 7 39 16,-1 5-39-16,-32-12 32 0,0 0-32 0,31 19 32 16,-1 5-32-16,-30-24 3 0,0 0-3 0,29 27 3 15,1 5-3-15,-30-32 3 0,0 0-3 0,26 36 4 16,0 4-4-16,-26-40 2 0,0 0-2 0,18 44 2 0,-1 4-2 15,-17-48 0-15,0 0 0 0,9 57 0 0,-6 8 0 16,-3-5 3-16,-5-2-3 0,-4-10 4 16,-3-7-4-16,12-41 6 0,0 0-6 0,-26 81 7 0,-11 23-7 0,37-104 14 15,0 0-14-15,-34 105 15 0,-3 4-15 0,37-109 23 16,0 0-23-16,-30 105 24 0,8-1-24 0,22-104 13 16,0 0-13-16,-19 88 14 0,6-9-14 0,13-79 35 15,0 0-35-15,-5 61 36 0,7-16-36 0,5-9 5 16,5-14-5-16,-5-8 5 0,-3-11-5 0,-4-3 18 15,0 0-18-15,12 7 19 0,5-2-19 16,1-3 39-16,1-6-39 0,-5 4 39 0,-4 0-39 16,2 0 47-16,-1 0-47 0,-3 0 47 0,-2-3-47 0,2 3 41 0,3-5-41 15,-4 3 42-15,0 2-42 0,0 0 36 0,0 0-36 16,-4 0 36-16,1 0-36 0,-4 0 9 16,0 0-9-16,3 2 9 0,1 3-9 15,-4-5 12-15,0 0-12 0,3 3 13 0,-1 6-13 0,0 1 3 0,-2 1-3 0,0 2 4 16,-2 3-4-16,2-16-2 0,0 0 2 0,-5 32-2 15,-4 8 2-15,9-40-13 0,0 0 13 0,-9 44-13 16,-3 11 13-16,3-4-26 16,4 1 26-16,0-14-26 0,0-14 26 0,5-24-3 15,0 0 3-15,-2 56-3 0,2 21 3 0,0 9-32 16,3 15 32-16,3-21-32 0,2-8 32 0,-8-72-9 0,0 0 9 0,18 89-9 16,4 7 9-16,-22-96-2 0,0 0 2 0,35 100-2 15,12 4 2-15,-47-104 0 0,0 0 0 0,53 110 1 0,6 10-1 16,-12-19 8-16,-4-15-8 0,-8-3 8 0,-7-5-8 15,-28-78 40-15,0 0-40 0,37 99 41 16,5 12-41-16,-42-111 19 0,0 0-19 0,43 122 20 0,2 8-20 0,-45-130 47 16,0 0-47-16,37 129 48 0,-4-1-48 15,-33-128 73-15,0 0-73 0,24 127 74 0,-8-4-74 0,-16-123 64 16,0 0-64-16,4 106 64 0,-11-11-64 0,7-95 43 16,0 0-43-16,-16 80 43 0,-8-13-43 15,24-67 43-15,0 0-43 0,-30 56 44 0,-7-9-44 0,37-47 5 16,0 0-5-16,-33 37 5 0,2-7-5 0,31-30-1 15,0 0 1-15,-40 24 0 0,-4-6 0 0,44-18-33 16,0 0 33-16,-59 7-32 0,-12-12 32 0,4-10-104 16,-1-11 104-16,4-5-103 0,0-5 103 0,64 36-177 0,0 0 177 15,-74-56-177-15,-2-18 177 0,-74-56-1443 0</inkml:trace>
  <inkml:trace contextRef="#ctx0" brushRef="#br0" timeOffset="-61565.227">14294 11269 494 0,'0'0'0'0,"0"0"0"0,-7 0 0 0,7 0 66 16,0 0-66-16,0 0 67 0,0 0-67 0,0 0 57 15,0 0-57-15,0 0 57 0,0 0-57 0,0 0 34 16,0 0-34-16,0 0 34 0,0 0-34 0,0 0 18 0,0 0-18 16,0 0 18-16,0 0-18 0,0 0 46 0,0 0-46 15,0 0 47-15,0 0-47 0,0 0 72 0,0 0-72 0,0 0 72 16,0 0-72-16,0 0 36 0,0 0-36 0,-5 0 36 16,-2-3-36-16,7 3 37 0,0 0-37 0,-14-2 37 15,-7 2-37-15,21 0 51 0,0 0-51 0,-23 2 51 16,-6 1-51-16,29-3 18 0,0 0-18 0,-30 5 18 15,1 2-18-15,29-7 32 0,0 0-32 16,-25 3 33-16,4 1-33 0,21-4 5 0,0 0-5 16,-21 5 6-16,4 2-6 0,17-7 5 0,0 0-5 0,-14 8 5 15,2-1-5-15,12-7 0 0,0 0 0 0,-16 14 0 16,0 5 0-16,2 0-13 0,4 1 13 0,1-8-13 16,6 0 13-16,-1 4-11 0,3-1 11 0,2 6-10 15,3 6 10-15,-4-27-17 0,0 0 17 0,5 39-17 0,2 9 17 16,-7-48-4-16,0 0 4 0,9 57-3 0,-1 10 3 15,1-6-1-15,0 1 1 0,7 13 0 0,-3 11 0 0,-13-86-1 16,0 0 1-16,18 106 0 16,-1 16 0-16,-17-122 0 0,0 0 0 0,19 137 0 0,-5 15 0 15,-14-152 0-15,0 0 0 0,16 165 1 0,-5 13-1 0,-11-178 3 16,0 0-3-16,12 212 4 0,0 27-4 16,-12-239 13-16,0 0-13 0,9 253 13 0,-1 18-13 0,-8-271 23 15,0 0-23-15,6 277 24 0,-3 9-24 16,-3-286 38-16,0 0-38 0,-2 278 38 0,-1-2-38 0,3-276 37 0,0 0-37 15,0 258 37-15,0-11-37 0,0-247 15 0,0 0-15 16,3 233 16-16,3-14-16 0,-6-219 49 16,0 0-49-16,0 199 49 0,0-19-49 15,0-180 44-15,0 0-44 0,0 175 45 0,-7-12-45 16,7-163 35-16,0 0-35 0,1 143 35 0,5-18-35 0,-6-125 34 0,0 0-34 0,3 108 35 16,-1-17-35-16,-2-91 8 0,0 0-8 15,7 70 8-15,-4-18-8 0,-3-52 12 0,0 0-12 0,9 43 12 16,5-14-12-16,-14-29 8 0,0 0-8 0,21 34 9 15,3-3-9-15,-24-31 8 0,0 0-8 0,32 27 8 16,4-1-8-16,-36-26 33 0,0 0-33 0,35 22 33 16,3-3-33-16,-38-19 1 0,0 0-1 0,33 17 1 15,2-3-1-15,-35-14-2 0,0 0 2 0,42 14-2 16,10-4 2-16,-52-10-42 0,0 0 42 0,72 3-41 16,17-4 41-16,-89 1-100 0,0 0 100 0,76-35-99 15,-3-25 99-15,79-34-1269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9EAF0-C31A-4908-B8E1-90BD1EB69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E317D-90C7-4C6D-BB77-1A07CD02E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8ABA8-E3C4-4077-A1D7-032CA4F5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9ABC-641F-4348-ADBA-D249F203B91B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DFAE3-4DA8-4AED-87BB-5C6F6456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430F6-670F-46B5-83B6-563CF6F77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4F83-A976-4DCD-A62F-64A4D9BE31E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227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9361-C650-422C-AEB7-CE1E592E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E1A41-8CA5-4BFA-BCBF-494D1324C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5F3FA-2E20-4930-AAEC-7D8AA57F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9ABC-641F-4348-ADBA-D249F203B91B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193D2-1E3D-4A89-9A44-9D2BEA44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87503-909E-4897-9285-C864D7F7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4F83-A976-4DCD-A62F-64A4D9BE31E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005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D79B9-9762-47F0-9968-36FCE701F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60C2C-AE8B-4EC9-BB31-5A130215B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735DE-4AB2-4E77-9749-FB4181A2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9ABC-641F-4348-ADBA-D249F203B91B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C68F-54FE-472A-A395-555FB72A1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67CE4-BC70-4F34-834A-47D6082E1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4F83-A976-4DCD-A62F-64A4D9BE31E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770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F9D2-760B-49B1-928C-1CA2F169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788CF-FC91-488C-B112-8B16E515C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5DD7-4702-4250-ACBC-3D1129298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9ABC-641F-4348-ADBA-D249F203B91B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8E48-3A47-48F8-8047-3EACB9783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12EF8-2121-4636-96AE-6ECA5679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4F83-A976-4DCD-A62F-64A4D9BE31E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5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DB5C7-ACF5-48AB-9AD5-C67E7DC1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33F78-693A-4AC2-996B-289872663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94F9E-A3F9-41E1-9307-A5BA027C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9ABC-641F-4348-ADBA-D249F203B91B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99E2E-5AE3-4A56-A6D9-A6F66E15D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212EE-2DA0-4EB4-8537-79E58B31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4F83-A976-4DCD-A62F-64A4D9BE31E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389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4DBF-73DA-43A4-8886-17BCFE90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72286-9480-43AF-AEF0-DF5C9B1E2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9A00B-FBCC-443D-B94C-9A199580F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F91B7-F6D8-4E95-9F9D-4E0192162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9ABC-641F-4348-ADBA-D249F203B91B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E4432-4C73-4E64-8760-37C48997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35D88-2F06-4C22-A47A-CFDA0B57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4F83-A976-4DCD-A62F-64A4D9BE31E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517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93FD-9128-43B4-B5DD-EF0EAE1ED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4EE4C-A2A8-4CCA-9B66-434BB7022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72BFB-71D3-467E-88E7-E7893901F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345E17-C3A2-427E-BD84-8C4994183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64676-57D7-471F-B007-F86B10720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030032-76C1-4FF9-B96D-32A65E204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9ABC-641F-4348-ADBA-D249F203B91B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2DEB0C-6C8A-43E9-87C2-B5FF808A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0F803E-5371-454F-877D-AB10258C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4F83-A976-4DCD-A62F-64A4D9BE31E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407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7B7C-E888-4E9D-A3CE-F5AF3A17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9C197-361A-4D74-9E52-90A4AAD2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9ABC-641F-4348-ADBA-D249F203B91B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24637-F280-40AB-A2A1-AFE6AEC3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C3CDE-FDAE-4497-83D9-0E7FC508E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4F83-A976-4DCD-A62F-64A4D9BE31E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780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49AF46-09D7-45BE-95F3-C65F73D6F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9ABC-641F-4348-ADBA-D249F203B91B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BBD0B5-38FB-4A42-80F0-B76C111A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DA828-8A51-4B8F-9D4C-9A69E512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4F83-A976-4DCD-A62F-64A4D9BE31E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182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44878-67D6-4049-B4A8-543BF936D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F1485-CE28-43EC-A755-71C81F645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0B063-2CAF-4304-AD48-8655E5E04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F97B6-930A-419E-BFBE-353007BD1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9ABC-641F-4348-ADBA-D249F203B91B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9C86F-5E9F-4841-B0E3-65FBDB076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34BC1-DB84-4461-AAA7-5C4742B7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4F83-A976-4DCD-A62F-64A4D9BE31E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682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A781-5814-4C41-BE23-B12EE1F50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515FA-4BAF-4686-9D93-6E297B057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CEFE8-224A-448D-9B7D-FB02FC533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29330-7BFE-41AA-82BD-3C60BC0D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9ABC-641F-4348-ADBA-D249F203B91B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A8ECD-4410-4B29-A377-AB4ABF46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5D03D-3082-46F6-8211-646882BD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4F83-A976-4DCD-A62F-64A4D9BE31E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558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38669E-1E0E-4C67-A50D-7F7EAF693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6ECE5-EAF9-4192-B327-56855FC1F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CE958-1E24-4C14-8749-0E3C800D8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79ABC-641F-4348-ADBA-D249F203B91B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96DDA-C1C0-424D-9174-FBCD4AF9A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252B1-349B-4CE1-ABD1-45BB15955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84F83-A976-4DCD-A62F-64A4D9BE31E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929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18.png"/><Relationship Id="rId4" Type="http://schemas.openxmlformats.org/officeDocument/2006/relationships/customXml" Target="../ink/ink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E06F-F043-4C5F-A39D-28B1618DE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Nonlinear Equations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873E1-3FE7-4721-863B-D12B62DD3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24623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5118C-0831-4EDF-BF12-9B594FA5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issues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1BDFA4-6928-4CEB-94AD-4E6BD3F5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Newton method is practical but:</a:t>
                </a:r>
              </a:p>
              <a:p>
                <a:pPr lvl="1"/>
                <a:r>
                  <a:rPr lang="en-US" dirty="0"/>
                  <a:t>need to supply the first derivative of f</a:t>
                </a:r>
              </a:p>
              <a:p>
                <a:pPr lvl="1"/>
                <a:r>
                  <a:rPr lang="en-US" dirty="0"/>
                  <a:t>break down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D" dirty="0"/>
                  <a:t> for some n. </a:t>
                </a:r>
              </a:p>
              <a:p>
                <a:r>
                  <a:rPr lang="en-US" dirty="0"/>
                  <a:t>R</a:t>
                </a:r>
                <a:r>
                  <a:rPr lang="en-ID" dirty="0" err="1"/>
                  <a:t>emedy</a:t>
                </a:r>
                <a:endParaRPr lang="en-ID" dirty="0"/>
              </a:p>
              <a:p>
                <a:pPr lvl="1"/>
                <a:r>
                  <a:rPr lang="en-US" dirty="0"/>
                  <a:t>the first derivative is a</a:t>
                </a:r>
                <a:r>
                  <a:rPr lang="en-ID" dirty="0" err="1"/>
                  <a:t>pproximated</a:t>
                </a:r>
                <a:r>
                  <a:rPr lang="en-ID" dirty="0"/>
                  <a:t>:</a:t>
                </a:r>
              </a:p>
              <a:p>
                <a:pPr lvl="2"/>
                <a:r>
                  <a:rPr lang="en-ID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ID" dirty="0"/>
                  <a:t>, for some small and positive h.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D" dirty="0"/>
                  <a:t>, called Secant Method</a:t>
                </a:r>
              </a:p>
              <a:p>
                <a:pPr lvl="1"/>
                <a:r>
                  <a:rPr lang="en-US" dirty="0"/>
                  <a:t>restarted with different initial guess</a:t>
                </a:r>
              </a:p>
              <a:p>
                <a:r>
                  <a:rPr lang="en-US" dirty="0"/>
                  <a:t>Newton method is only locally convergence; it converges if the initial guess is relatively close to the solution.</a:t>
                </a:r>
              </a:p>
              <a:p>
                <a:pPr lvl="1"/>
                <a:r>
                  <a:rPr lang="en-US" dirty="0"/>
                  <a:t>need to limit the maximum number of iteration;</a:t>
                </a: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1BDFA4-6928-4CEB-94AD-4E6BD3F5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81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821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F059-C378-4411-A4A5-6955AF74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 Algorithm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AC46F-7C6E-46A7-A762-03535286E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x0 = Newton(x0,tol,itmax)</a:t>
            </a:r>
          </a:p>
          <a:p>
            <a:r>
              <a:rPr lang="en-US" dirty="0"/>
              <a:t>f0=f(x0); h=10^-5;</a:t>
            </a:r>
          </a:p>
          <a:p>
            <a:r>
              <a:rPr lang="en-US" dirty="0" err="1"/>
              <a:t>iter</a:t>
            </a:r>
            <a:r>
              <a:rPr lang="en-US" dirty="0"/>
              <a:t>=0;</a:t>
            </a:r>
          </a:p>
          <a:p>
            <a:r>
              <a:rPr lang="en-US" dirty="0"/>
              <a:t>while abs(f0)&gt;</a:t>
            </a:r>
            <a:r>
              <a:rPr lang="en-US" dirty="0" err="1"/>
              <a:t>tol</a:t>
            </a:r>
            <a:r>
              <a:rPr lang="en-US" dirty="0"/>
              <a:t> &amp;&amp; </a:t>
            </a:r>
            <a:r>
              <a:rPr lang="en-US" dirty="0" err="1"/>
              <a:t>iter</a:t>
            </a:r>
            <a:r>
              <a:rPr lang="en-US" dirty="0"/>
              <a:t>&lt;</a:t>
            </a:r>
            <a:r>
              <a:rPr lang="en-US" dirty="0" err="1"/>
              <a:t>itmax</a:t>
            </a:r>
            <a:endParaRPr lang="en-US" dirty="0"/>
          </a:p>
          <a:p>
            <a:pPr lvl="1"/>
            <a:r>
              <a:rPr lang="en-US" dirty="0"/>
              <a:t>df0= df(x0); % alternative: df0=(f(x0+h)-f(x0-h))/(2*h); </a:t>
            </a:r>
          </a:p>
          <a:p>
            <a:pPr lvl="1"/>
            <a:r>
              <a:rPr lang="en-US" dirty="0"/>
              <a:t>x0=x0-f0/df0;</a:t>
            </a:r>
          </a:p>
          <a:p>
            <a:pPr lvl="1"/>
            <a:r>
              <a:rPr lang="en-US" dirty="0"/>
              <a:t>f0=f(x0);</a:t>
            </a:r>
          </a:p>
          <a:p>
            <a:pPr lvl="1"/>
            <a:r>
              <a:rPr lang="en-US" dirty="0" err="1"/>
              <a:t>iter</a:t>
            </a:r>
            <a:r>
              <a:rPr lang="en-US" dirty="0"/>
              <a:t>=iter+1;</a:t>
            </a:r>
          </a:p>
          <a:p>
            <a:r>
              <a:rPr lang="en-US" dirty="0"/>
              <a:t>end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94CA1F-AFB4-4D8B-A202-546E56FBC81F}"/>
                  </a:ext>
                </a:extLst>
              </p14:cNvPr>
              <p14:cNvContentPartPr/>
              <p14:nvPr/>
            </p14:nvContentPartPr>
            <p14:xfrm>
              <a:off x="4077720" y="3385080"/>
              <a:ext cx="6120720" cy="2842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94CA1F-AFB4-4D8B-A202-546E56FBC8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8360" y="3375720"/>
                <a:ext cx="6139440" cy="286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9851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DEF5F-8106-409B-85E7-046312DA8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rate of Newton Method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C281AC-B6CD-4C82-B757-2745E8FC41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Recall the general scheme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ID" dirty="0"/>
                  <a:t>; In the case of Newton method,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D" dirty="0"/>
              </a:p>
              <a:p>
                <a:r>
                  <a:rPr lang="en-US" dirty="0"/>
                  <a:t>T</a:t>
                </a:r>
                <a:r>
                  <a:rPr lang="en-ID" dirty="0" err="1"/>
                  <a:t>hus</a:t>
                </a:r>
                <a:r>
                  <a:rPr lang="en-ID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D" dirty="0"/>
              </a:p>
              <a:p>
                <a:r>
                  <a:rPr lang="en-US" dirty="0"/>
                  <a:t>w</a:t>
                </a:r>
                <a:r>
                  <a:rPr lang="en-ID" dirty="0" err="1"/>
                  <a:t>hich</a:t>
                </a:r>
                <a:r>
                  <a:rPr lang="en-ID" dirty="0"/>
                  <a:t> means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ID" dirty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ID" dirty="0"/>
              </a:p>
              <a:p>
                <a:r>
                  <a:rPr lang="en-US" dirty="0"/>
                  <a:t>Therefore, the Newton method converges quadratically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D" dirty="0"/>
                  <a:t> is a simple root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ID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C281AC-B6CD-4C82-B757-2745E8FC41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666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64F8-D6AA-400A-94AB-0C0E0F3B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of Nonlinear Equations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A4452F-D543-4CEE-B7C0-FB48E32616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D" dirty="0"/>
                  <a:t>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ID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D" dirty="0"/>
                  <a:t> a non linear function.</a:t>
                </a:r>
              </a:p>
              <a:p>
                <a:r>
                  <a:rPr lang="en-US" dirty="0"/>
                  <a:t>T</a:t>
                </a:r>
                <a:r>
                  <a:rPr lang="en-ID" dirty="0"/>
                  <a:t>he first derivative of F is the Jacobian matrix J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ID" dirty="0"/>
              </a:p>
              <a:p>
                <a:r>
                  <a:rPr lang="en-US" dirty="0"/>
                  <a:t>T</a:t>
                </a:r>
                <a:r>
                  <a:rPr lang="en-ID" dirty="0"/>
                  <a:t>he “exact” Newton iteration scheme can then be written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order to avoid computing the inverse of J,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ID" dirty="0"/>
                  <a:t> can be computed as follows:</a:t>
                </a:r>
              </a:p>
              <a:p>
                <a:pPr lvl="1"/>
                <a:r>
                  <a:rPr lang="en-US" dirty="0"/>
                  <a:t>S</a:t>
                </a:r>
                <a:r>
                  <a:rPr lang="en-ID" dirty="0" err="1"/>
                  <a:t>olve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for d</a:t>
                </a:r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A4452F-D543-4CEE-B7C0-FB48E32616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795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1909-2E75-444E-8300-A03671F5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Jacobian J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443B8B-091D-4B63-8F58-4AE5E1E92F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Similar to the scalar case, the Jacobian matrix J can be automatically computed using the finite difference approximation.</a:t>
                </a:r>
              </a:p>
              <a:p>
                <a:r>
                  <a:rPr lang="en-US" dirty="0"/>
                  <a:t>The following formula can be used to approximate J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;</a:t>
                </a:r>
              </a:p>
              <a:p>
                <a:r>
                  <a:rPr lang="en-US" dirty="0"/>
                  <a:t>Note: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ID" dirty="0"/>
                  <a:t> we mean the </a:t>
                </a:r>
                <a:r>
                  <a:rPr lang="en-ID" dirty="0" err="1"/>
                  <a:t>i-th</a:t>
                </a:r>
                <a:r>
                  <a:rPr lang="en-ID" dirty="0"/>
                  <a:t> component of F with the j-</a:t>
                </a:r>
                <a:r>
                  <a:rPr lang="en-ID" dirty="0" err="1"/>
                  <a:t>th</a:t>
                </a:r>
                <a:r>
                  <a:rPr lang="en-ID" dirty="0"/>
                  <a:t> component of x is shifted by h.</a:t>
                </a:r>
              </a:p>
              <a:p>
                <a:r>
                  <a:rPr lang="en-US" dirty="0"/>
                  <a:t>E</a:t>
                </a:r>
                <a:r>
                  <a:rPr lang="en-ID" dirty="0" err="1"/>
                  <a:t>xample</a:t>
                </a:r>
                <a:r>
                  <a:rPr lang="en-ID" dirty="0"/>
                  <a:t>:</a:t>
                </a:r>
              </a:p>
              <a:p>
                <a:pPr marL="0" indent="0" algn="ctr">
                  <a:buNone/>
                </a:pPr>
                <a:r>
                  <a:rPr lang="en-ID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mr>
                      <m:m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 err="1"/>
                  <a:t>Maka</a:t>
                </a:r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−(2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}/2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b="0" dirty="0"/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443B8B-091D-4B63-8F58-4AE5E1E92F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 r="-104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704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DACA-5784-4AF4-AB0A-7ADD8737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function for computing J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D4196-3481-4508-80B3-4EB2B1CEA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 J=Jacobian(x0)</a:t>
            </a:r>
          </a:p>
          <a:p>
            <a:r>
              <a:rPr lang="en-US" dirty="0"/>
              <a:t>h=10^-5;</a:t>
            </a:r>
          </a:p>
          <a:p>
            <a:r>
              <a:rPr lang="en-US" dirty="0"/>
              <a:t>n=length(x0);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=1:n</a:t>
            </a:r>
          </a:p>
          <a:p>
            <a:pPr lvl="1"/>
            <a:r>
              <a:rPr lang="en-US" dirty="0"/>
              <a:t>for j=1:n</a:t>
            </a:r>
          </a:p>
          <a:p>
            <a:pPr lvl="2"/>
            <a:r>
              <a:rPr lang="en-US" dirty="0"/>
              <a:t>x0jph=x0; x0jph(j)=x0jph(j)+h;</a:t>
            </a:r>
          </a:p>
          <a:p>
            <a:pPr lvl="2"/>
            <a:r>
              <a:rPr lang="en-US" dirty="0"/>
              <a:t>x0jmh=x0;x0jmh(j)=x0jmh(j)-h;</a:t>
            </a:r>
          </a:p>
          <a:p>
            <a:pPr lvl="2"/>
            <a:r>
              <a:rPr lang="en-US" dirty="0"/>
              <a:t>F0jph=</a:t>
            </a:r>
            <a:r>
              <a:rPr lang="en-US" dirty="0" err="1"/>
              <a:t>Fx</a:t>
            </a:r>
            <a:r>
              <a:rPr lang="en-US" dirty="0"/>
              <a:t>(x0jph); F0jmh=</a:t>
            </a:r>
            <a:r>
              <a:rPr lang="en-US" dirty="0" err="1"/>
              <a:t>Fx</a:t>
            </a:r>
            <a:r>
              <a:rPr lang="en-US" dirty="0"/>
              <a:t>(x0jmh);</a:t>
            </a:r>
          </a:p>
          <a:p>
            <a:pPr lvl="2"/>
            <a:r>
              <a:rPr lang="en-US" dirty="0"/>
              <a:t>J(</a:t>
            </a:r>
            <a:r>
              <a:rPr lang="en-US" dirty="0" err="1"/>
              <a:t>i,j</a:t>
            </a:r>
            <a:r>
              <a:rPr lang="en-US" dirty="0"/>
              <a:t>)=(F0jph(</a:t>
            </a:r>
            <a:r>
              <a:rPr lang="en-US" dirty="0" err="1"/>
              <a:t>i</a:t>
            </a:r>
            <a:r>
              <a:rPr lang="en-US" dirty="0"/>
              <a:t>)-F0jmh(</a:t>
            </a:r>
            <a:r>
              <a:rPr lang="en-US" dirty="0" err="1"/>
              <a:t>i</a:t>
            </a:r>
            <a:r>
              <a:rPr lang="en-US" dirty="0"/>
              <a:t>))/(2*h);</a:t>
            </a:r>
          </a:p>
          <a:p>
            <a:pPr lvl="1"/>
            <a:r>
              <a:rPr lang="en-US" dirty="0"/>
              <a:t>end</a:t>
            </a:r>
          </a:p>
          <a:p>
            <a:r>
              <a:rPr lang="en-US" dirty="0"/>
              <a:t>end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84A294-3304-4D01-B840-31ED25400180}"/>
                  </a:ext>
                </a:extLst>
              </p14:cNvPr>
              <p14:cNvContentPartPr/>
              <p14:nvPr/>
            </p14:nvContentPartPr>
            <p14:xfrm>
              <a:off x="5237280" y="1718640"/>
              <a:ext cx="820800" cy="3993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84A294-3304-4D01-B840-31ED254001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7920" y="1709280"/>
                <a:ext cx="839520" cy="401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4268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CB17-26BB-4F81-907F-1B59D4DA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 Algorithm for system of NLE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588EA-BE11-4B14-8A60-5DE4FA30A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guess x0;</a:t>
            </a:r>
          </a:p>
          <a:p>
            <a:r>
              <a:rPr lang="en-US" dirty="0"/>
              <a:t>Compute F0 and J0</a:t>
            </a:r>
          </a:p>
          <a:p>
            <a:r>
              <a:rPr lang="en-US" dirty="0"/>
              <a:t>while norm(F0)&gt; Tol &amp; </a:t>
            </a:r>
            <a:r>
              <a:rPr lang="en-US" dirty="0" err="1"/>
              <a:t>iter</a:t>
            </a:r>
            <a:r>
              <a:rPr lang="en-US" dirty="0"/>
              <a:t>&lt;</a:t>
            </a:r>
            <a:r>
              <a:rPr lang="en-US" dirty="0" err="1"/>
              <a:t>itmax</a:t>
            </a:r>
            <a:endParaRPr lang="en-US" dirty="0"/>
          </a:p>
          <a:p>
            <a:pPr lvl="1"/>
            <a:r>
              <a:rPr lang="en-US" dirty="0"/>
              <a:t>solve J0 d= - F0</a:t>
            </a:r>
          </a:p>
          <a:p>
            <a:pPr lvl="1"/>
            <a:r>
              <a:rPr lang="en-US" dirty="0"/>
              <a:t>update x0 = x0+d;</a:t>
            </a:r>
          </a:p>
          <a:p>
            <a:pPr lvl="1"/>
            <a:r>
              <a:rPr lang="en-US" dirty="0"/>
              <a:t>update F0 &amp; J0; </a:t>
            </a:r>
          </a:p>
          <a:p>
            <a:pPr lvl="1"/>
            <a:r>
              <a:rPr lang="en-US" dirty="0" err="1"/>
              <a:t>iter</a:t>
            </a:r>
            <a:r>
              <a:rPr lang="en-US" dirty="0"/>
              <a:t> +=1;</a:t>
            </a:r>
          </a:p>
          <a:p>
            <a:r>
              <a:rPr lang="en-US" dirty="0"/>
              <a:t>end 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C53D2C-2EB0-4FDC-A456-DE8C7DFB4D6F}"/>
              </a:ext>
            </a:extLst>
          </p:cNvPr>
          <p:cNvSpPr txBox="1"/>
          <p:nvPr/>
        </p:nvSpPr>
        <p:spPr>
          <a:xfrm>
            <a:off x="5214257" y="4441371"/>
            <a:ext cx="6477000" cy="205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FB363C1-379D-4EED-AFE9-670D4A141CE8}"/>
                  </a:ext>
                </a:extLst>
              </p14:cNvPr>
              <p14:cNvContentPartPr/>
              <p14:nvPr/>
            </p14:nvContentPartPr>
            <p14:xfrm>
              <a:off x="793440" y="3353040"/>
              <a:ext cx="392760" cy="348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FB363C1-379D-4EED-AFE9-670D4A141C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4080" y="3343680"/>
                <a:ext cx="41148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23F2B48-9C08-45FE-ACA0-E5C1EDD5C101}"/>
                  </a:ext>
                </a:extLst>
              </p14:cNvPr>
              <p14:cNvContentPartPr/>
              <p14:nvPr/>
            </p14:nvContentPartPr>
            <p14:xfrm>
              <a:off x="4254585" y="2434083"/>
              <a:ext cx="214560" cy="152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23F2B48-9C08-45FE-ACA0-E5C1EDD5C1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36945" y="2416443"/>
                <a:ext cx="25020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6407759-095F-4C1D-864D-35A84CBC8880}"/>
                  </a:ext>
                </a:extLst>
              </p14:cNvPr>
              <p14:cNvContentPartPr/>
              <p14:nvPr/>
            </p14:nvContentPartPr>
            <p14:xfrm>
              <a:off x="479265" y="3408603"/>
              <a:ext cx="706320" cy="241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6407759-095F-4C1D-864D-35A84CBC88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1265" y="3390963"/>
                <a:ext cx="741960" cy="27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0274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346DE-65B6-4CA8-A50A-E06ABF27A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Chord-Method: Update Jacobi at each M iterations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D3279-A4DE-4C08-A5CB-80578ED90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Initial guess x0;</a:t>
            </a:r>
          </a:p>
          <a:p>
            <a:r>
              <a:rPr lang="en-US" dirty="0"/>
              <a:t>Compute F0 and J0</a:t>
            </a:r>
          </a:p>
          <a:p>
            <a:r>
              <a:rPr lang="en-US" dirty="0"/>
              <a:t>while norm(F0)&gt; Tol &amp; </a:t>
            </a:r>
            <a:r>
              <a:rPr lang="en-US" dirty="0" err="1"/>
              <a:t>iter</a:t>
            </a:r>
            <a:r>
              <a:rPr lang="en-US" dirty="0"/>
              <a:t>&lt;</a:t>
            </a:r>
            <a:r>
              <a:rPr lang="en-US" dirty="0" err="1"/>
              <a:t>itmax</a:t>
            </a:r>
            <a:endParaRPr lang="en-US" dirty="0"/>
          </a:p>
          <a:p>
            <a:pPr lvl="1"/>
            <a:r>
              <a:rPr lang="en-US" dirty="0"/>
              <a:t>factorize J0: [</a:t>
            </a:r>
            <a:r>
              <a:rPr lang="en-US" dirty="0" err="1"/>
              <a:t>L,U,p</a:t>
            </a:r>
            <a:r>
              <a:rPr lang="en-US" dirty="0"/>
              <a:t>]=</a:t>
            </a:r>
            <a:r>
              <a:rPr lang="en-US" dirty="0" err="1"/>
              <a:t>lu</a:t>
            </a:r>
            <a:r>
              <a:rPr lang="en-US" dirty="0"/>
              <a:t>(J0);</a:t>
            </a:r>
          </a:p>
          <a:p>
            <a:pPr lvl="1"/>
            <a:r>
              <a:rPr lang="en-US" dirty="0"/>
              <a:t>for k=1:M</a:t>
            </a:r>
          </a:p>
          <a:p>
            <a:pPr lvl="2"/>
            <a:r>
              <a:rPr lang="en-US" dirty="0"/>
              <a:t>solve Ly = -F0(p);</a:t>
            </a:r>
          </a:p>
          <a:p>
            <a:pPr lvl="2"/>
            <a:r>
              <a:rPr lang="en-US" dirty="0"/>
              <a:t>solve </a:t>
            </a:r>
            <a:r>
              <a:rPr lang="en-US" dirty="0" err="1"/>
              <a:t>Ud</a:t>
            </a:r>
            <a:r>
              <a:rPr lang="en-US" dirty="0"/>
              <a:t>=y;</a:t>
            </a:r>
          </a:p>
          <a:p>
            <a:pPr lvl="2"/>
            <a:r>
              <a:rPr lang="en-US" dirty="0"/>
              <a:t>update x0 = x0+d;</a:t>
            </a:r>
          </a:p>
          <a:p>
            <a:pPr lvl="2"/>
            <a:r>
              <a:rPr lang="en-US" dirty="0"/>
              <a:t>update F0 </a:t>
            </a:r>
          </a:p>
          <a:p>
            <a:pPr lvl="2"/>
            <a:r>
              <a:rPr lang="en-US" dirty="0" err="1"/>
              <a:t>iter</a:t>
            </a:r>
            <a:r>
              <a:rPr lang="en-US" dirty="0"/>
              <a:t> +=1;</a:t>
            </a:r>
          </a:p>
          <a:p>
            <a:pPr lvl="1"/>
            <a:r>
              <a:rPr lang="en-US" dirty="0"/>
              <a:t>end</a:t>
            </a:r>
          </a:p>
          <a:p>
            <a:pPr lvl="1"/>
            <a:r>
              <a:rPr lang="en-US" dirty="0"/>
              <a:t>update J0; </a:t>
            </a:r>
          </a:p>
          <a:p>
            <a:r>
              <a:rPr lang="en-US" dirty="0"/>
              <a:t>end </a:t>
            </a:r>
            <a:endParaRPr lang="en-ID" dirty="0"/>
          </a:p>
          <a:p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214404-AF00-46D2-9967-B4E2D3AA6E25}"/>
                  </a:ext>
                </a:extLst>
              </p14:cNvPr>
              <p14:cNvContentPartPr/>
              <p14:nvPr/>
            </p14:nvContentPartPr>
            <p14:xfrm>
              <a:off x="3712680" y="2009160"/>
              <a:ext cx="5821920" cy="428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214404-AF00-46D2-9967-B4E2D3AA6E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3320" y="1999800"/>
                <a:ext cx="5840640" cy="430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563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1BF7-61D1-4904-8F17-307608F1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3635B-D77E-446C-9AD1-40F511D9E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Characterization of problems </a:t>
            </a:r>
          </a:p>
          <a:p>
            <a:r>
              <a:rPr lang="en-US" dirty="0"/>
              <a:t>Bisection method</a:t>
            </a:r>
          </a:p>
          <a:p>
            <a:r>
              <a:rPr lang="en-US" dirty="0"/>
              <a:t>Iterative methods for solving nonlinear problems</a:t>
            </a:r>
          </a:p>
          <a:p>
            <a:pPr lvl="1"/>
            <a:r>
              <a:rPr lang="en-US" dirty="0"/>
              <a:t>Fixed point method – general idea</a:t>
            </a:r>
          </a:p>
          <a:p>
            <a:r>
              <a:rPr lang="en-US" dirty="0"/>
              <a:t>Convergence criteria</a:t>
            </a:r>
          </a:p>
          <a:p>
            <a:r>
              <a:rPr lang="en-US" dirty="0"/>
              <a:t>Newton Methods and its variances</a:t>
            </a:r>
          </a:p>
          <a:p>
            <a:r>
              <a:rPr lang="en-US" dirty="0"/>
              <a:t>Convergence of the Exact Newton methods</a:t>
            </a:r>
          </a:p>
          <a:p>
            <a:r>
              <a:rPr lang="en-US" dirty="0"/>
              <a:t>System of nonlinear equations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351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41116-9EC5-48B9-8344-FB7E4200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Characterization of Nonlinear Problems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680298-4076-4975-BB95-670C0529B3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Scalar Problems:</a:t>
                </a:r>
              </a:p>
              <a:p>
                <a:pPr lvl="1"/>
                <a:r>
                  <a:rPr lang="en-US" dirty="0"/>
                  <a:t>Given f: R</a:t>
                </a:r>
                <a:r>
                  <a:rPr lang="en-US" dirty="0">
                    <a:sym typeface="Wingdings" panose="05000000000000000000" pitchFamily="2" charset="2"/>
                  </a:rPr>
                  <a:t>R</a:t>
                </a:r>
                <a:r>
                  <a:rPr lang="en-US" dirty="0"/>
                  <a:t> a nonlinear function of real values, find x satisfying f(x)=0.</a:t>
                </a:r>
              </a:p>
              <a:p>
                <a:r>
                  <a:rPr lang="en-US" dirty="0"/>
                  <a:t>General problems</a:t>
                </a:r>
              </a:p>
              <a:p>
                <a:pPr lvl="1"/>
                <a:r>
                  <a:rPr lang="en-US" dirty="0"/>
                  <a:t>Given 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D" dirty="0"/>
                  <a:t>, find vector x satisfying F(x) = 0; if n=1 then we have the scalar problems.</a:t>
                </a:r>
              </a:p>
              <a:p>
                <a:r>
                  <a:rPr lang="en-US" dirty="0"/>
                  <a:t>K</a:t>
                </a:r>
                <a:r>
                  <a:rPr lang="en-ID" dirty="0" err="1"/>
                  <a:t>ey</a:t>
                </a:r>
                <a:r>
                  <a:rPr lang="en-ID" dirty="0"/>
                  <a:t> issues:</a:t>
                </a:r>
              </a:p>
              <a:p>
                <a:pPr lvl="1"/>
                <a:r>
                  <a:rPr lang="en-US" dirty="0"/>
                  <a:t>S</a:t>
                </a:r>
                <a:r>
                  <a:rPr lang="en-ID" dirty="0" err="1"/>
                  <a:t>olutions</a:t>
                </a:r>
                <a:r>
                  <a:rPr lang="en-ID" dirty="0"/>
                  <a:t> may not exist. </a:t>
                </a:r>
              </a:p>
              <a:p>
                <a:pPr lvl="1"/>
                <a:r>
                  <a:rPr lang="en-US" dirty="0"/>
                  <a:t>In case of the solution exists, it may not be unique. In fact, the number of solutions can be finite or infinite.</a:t>
                </a: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680298-4076-4975-BB95-670C0529B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15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F20F-672A-4649-971F-68DE39AD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Value Theorem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C22DD1-3302-40F5-B50A-C628FA04ED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f be a continuous function over [a, b]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D" dirty="0"/>
                  <a:t>, there exist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D" dirty="0"/>
                  <a:t> so that f(c ) = 0.</a:t>
                </a:r>
              </a:p>
              <a:p>
                <a:endParaRPr lang="en-US" dirty="0"/>
              </a:p>
              <a:p>
                <a:r>
                  <a:rPr lang="en-US" dirty="0"/>
                  <a:t>S</a:t>
                </a:r>
                <a:r>
                  <a:rPr lang="en-ID" dirty="0"/>
                  <a:t>o, existence of solution is assured if f is continuous with sign changes.</a:t>
                </a:r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C22DD1-3302-40F5-B50A-C628FA04ED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76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D9E4-812A-459A-929A-5E38AE1E0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Bisection method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7DA17-BB50-41F3-8EE5-19659AD6D0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Given a continuous function f over [</a:t>
                </a:r>
                <a:r>
                  <a:rPr lang="en-US" dirty="0" err="1"/>
                  <a:t>a,b</a:t>
                </a:r>
                <a:r>
                  <a:rPr lang="en-US" dirty="0"/>
                  <a:t>]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D" dirty="0"/>
                  <a:t>, the following algorithm finds c so that f(c ) =0.</a:t>
                </a:r>
              </a:p>
              <a:p>
                <a:r>
                  <a:rPr lang="en-US" dirty="0"/>
                  <a:t>W</a:t>
                </a:r>
                <a:r>
                  <a:rPr lang="en-ID" dirty="0" err="1"/>
                  <a:t>hile</a:t>
                </a:r>
                <a:r>
                  <a:rPr lang="en-ID" dirty="0"/>
                  <a:t> (b-a)&gt; Tol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D" dirty="0"/>
                  <a:t>;</a:t>
                </a:r>
              </a:p>
              <a:p>
                <a:pPr lvl="1"/>
                <a:r>
                  <a:rPr lang="en-US" dirty="0" err="1"/>
                  <a:t>i</a:t>
                </a:r>
                <a:r>
                  <a:rPr lang="en-ID" dirty="0"/>
                  <a:t>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ID" dirty="0"/>
              </a:p>
              <a:p>
                <a:pPr lvl="2"/>
                <a:r>
                  <a:rPr lang="en-US" dirty="0"/>
                  <a:t>b</a:t>
                </a:r>
                <a:r>
                  <a:rPr lang="en-ID" dirty="0"/>
                  <a:t>=m;</a:t>
                </a:r>
              </a:p>
              <a:p>
                <a:pPr lvl="1"/>
                <a:r>
                  <a:rPr lang="en-US" dirty="0"/>
                  <a:t>e</a:t>
                </a:r>
                <a:r>
                  <a:rPr lang="en-ID" dirty="0" err="1"/>
                  <a:t>lse</a:t>
                </a:r>
                <a:endParaRPr lang="en-ID" dirty="0"/>
              </a:p>
              <a:p>
                <a:pPr lvl="2"/>
                <a:r>
                  <a:rPr lang="en-US" dirty="0"/>
                  <a:t>a</a:t>
                </a:r>
                <a:r>
                  <a:rPr lang="en-ID" dirty="0"/>
                  <a:t>=m</a:t>
                </a:r>
              </a:p>
              <a:p>
                <a:pPr lvl="1"/>
                <a:r>
                  <a:rPr lang="en-US" dirty="0"/>
                  <a:t>endif</a:t>
                </a:r>
                <a:endParaRPr lang="en-ID" dirty="0"/>
              </a:p>
              <a:p>
                <a:r>
                  <a:rPr lang="en-US" dirty="0"/>
                  <a:t>e</a:t>
                </a:r>
                <a:r>
                  <a:rPr lang="en-ID" dirty="0" err="1"/>
                  <a:t>ndwhile</a:t>
                </a:r>
                <a:endParaRPr lang="en-ID" dirty="0"/>
              </a:p>
              <a:p>
                <a:r>
                  <a:rPr lang="en-US" dirty="0"/>
                  <a:t>c=m;</a:t>
                </a: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7DA17-BB50-41F3-8EE5-19659AD6D0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162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F3E2CD-3614-46BE-A8D1-A1B458C37B9F}"/>
                  </a:ext>
                </a:extLst>
              </p:cNvPr>
              <p:cNvSpPr txBox="1"/>
              <p:nvPr/>
            </p:nvSpPr>
            <p:spPr>
              <a:xfrm>
                <a:off x="6683829" y="3537857"/>
                <a:ext cx="3722914" cy="2119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For the given user-tolerance Tol, the solution c will be found after n iterations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𝑇𝑜𝑙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sz="2400" dirty="0"/>
              </a:p>
              <a:p>
                <a:endParaRPr lang="en-ID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F3E2CD-3614-46BE-A8D1-A1B458C37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829" y="3537857"/>
                <a:ext cx="3722914" cy="2119683"/>
              </a:xfrm>
              <a:prstGeom prst="rect">
                <a:avLst/>
              </a:prstGeom>
              <a:blipFill>
                <a:blip r:embed="rId3"/>
                <a:stretch>
                  <a:fillRect l="-2455" t="-2299" r="-278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6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0899-9023-4763-A4C8-913C8503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Methods – a general approach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D2C71-19B2-4BA5-9906-6E575540B3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D" dirty="0"/>
                  <a:t> be the solution of the nonlinear problem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ID" dirty="0"/>
              </a:p>
              <a:p>
                <a:r>
                  <a:rPr lang="en-US" dirty="0"/>
                  <a:t>An iterative scheme for solving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generates</a:t>
                </a:r>
                <a:r>
                  <a:rPr lang="en-ID" dirty="0"/>
                  <a:t> the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D" dirty="0"/>
                  <a:t> so that the sequence converges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D" dirty="0"/>
                  <a:t>. In other word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D" dirty="0"/>
                  <a:t> be the error at step-k; then for the sequence to converge we need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i.e. for some values of M, for all k&gt;M,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D2C71-19B2-4BA5-9906-6E575540B3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C6B97E-06B8-4462-95FB-662949968E8D}"/>
                  </a:ext>
                </a:extLst>
              </p14:cNvPr>
              <p14:cNvContentPartPr/>
              <p14:nvPr/>
            </p14:nvContentPartPr>
            <p14:xfrm>
              <a:off x="822960" y="2998440"/>
              <a:ext cx="8483040" cy="2810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C6B97E-06B8-4462-95FB-662949968E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3600" y="2989080"/>
                <a:ext cx="8501760" cy="282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6361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9E1C-8FB0-49A6-81DB-728CD4456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Fixed-Point (</a:t>
            </a:r>
            <a:r>
              <a:rPr lang="en-US" dirty="0" err="1"/>
              <a:t>Splittng</a:t>
            </a:r>
            <a:r>
              <a:rPr lang="en-US" dirty="0"/>
              <a:t> Method)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66D299-FCB5-454C-8F78-F6B89FCD50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This method is only for introducing the concept of iterative scheme. Not really practical, because choices of splitting is limitless</a:t>
                </a:r>
              </a:p>
              <a:p>
                <a:r>
                  <a:rPr lang="en-US" dirty="0"/>
                  <a:t>Consider a nonlinear problem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=0;</m:t>
                    </m:r>
                  </m:oMath>
                </a14:m>
                <a:r>
                  <a:rPr lang="en-ID" dirty="0"/>
                  <a:t> Let rewrite (split) the problem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dirty="0"/>
                  <a:t>, which is equivalent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D" dirty="0"/>
                  <a:t>.</a:t>
                </a:r>
              </a:p>
              <a:p>
                <a:r>
                  <a:rPr lang="en-US" dirty="0"/>
                  <a:t>N</a:t>
                </a:r>
                <a:r>
                  <a:rPr lang="en-ID" dirty="0"/>
                  <a:t>ow devise an iterative scheme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𝑔𝑖𝑣𝑒𝑛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iteration scheme generates the sequence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D" dirty="0"/>
                  <a:t> </a:t>
                </a:r>
              </a:p>
              <a:p>
                <a:r>
                  <a:rPr lang="en-US" dirty="0"/>
                  <a:t>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D" dirty="0"/>
                  <a:t>; %MVT</a:t>
                </a:r>
              </a:p>
              <a:p>
                <a:r>
                  <a:rPr lang="en-ID" dirty="0"/>
                  <a:t>Thus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ID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dirty="0"/>
                  <a:t> near x* is sufficient for the sequence to converge to x*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66D299-FCB5-454C-8F78-F6B89FCD50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28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666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78DD-D343-4BDA-879C-739E1942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Rate 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BFDCFB-62F9-4FF8-94AB-3CD47839EC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D" dirty="0"/>
                  <a:t> be the solution of the nonlinear problem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D" dirty="0"/>
                  <a:t> and the iteration scheme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ID" dirty="0"/>
                  <a:t> is used. Let also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D" dirty="0"/>
                  <a:t>.</a:t>
                </a:r>
              </a:p>
              <a:p>
                <a:r>
                  <a:rPr lang="en-US" dirty="0"/>
                  <a:t>T</a:t>
                </a:r>
                <a:r>
                  <a:rPr lang="en-ID" dirty="0"/>
                  <a:t>hen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D" dirty="0"/>
                  <a:t>+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)−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ID" dirty="0"/>
              </a:p>
              <a:p>
                <a:r>
                  <a:rPr lang="en-US" dirty="0"/>
                  <a:t>By the Taylor expansion we have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D" dirty="0"/>
                  <a:t>+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dirty="0"/>
                  <a:t>=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"(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′′′(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ID" dirty="0"/>
              </a:p>
              <a:p>
                <a:r>
                  <a:rPr lang="en-US" dirty="0"/>
                  <a:t>S</a:t>
                </a:r>
                <a:r>
                  <a:rPr lang="en-ID" dirty="0" err="1"/>
                  <a:t>ince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D" dirty="0"/>
                  <a:t>, we have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ID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"(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′′′(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ID" dirty="0"/>
              </a:p>
              <a:p>
                <a:r>
                  <a:rPr lang="en-US" dirty="0"/>
                  <a:t>An iteration scheme converges with the rate p if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ID" dirty="0"/>
                  <a:t>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"(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)=…=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)=0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BFDCFB-62F9-4FF8-94AB-3CD47839EC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r="-754" b="-140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2026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0A48A-A551-4E49-897D-2F777506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 Method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1B0E2C-0F6C-4570-ACC5-6DB4B66CE1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598229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D" dirty="0"/>
                  <a:t>;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D" dirty="0"/>
              </a:p>
              <a:p>
                <a:r>
                  <a:rPr lang="en-US" dirty="0"/>
                  <a:t>T</a:t>
                </a:r>
                <a:r>
                  <a:rPr lang="en-ID" dirty="0" err="1"/>
                  <a:t>hus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D" dirty="0"/>
              </a:p>
              <a:p>
                <a:r>
                  <a:rPr lang="en-US" dirty="0"/>
                  <a:t>N</a:t>
                </a:r>
                <a:r>
                  <a:rPr lang="en-ID" dirty="0" err="1"/>
                  <a:t>ewton</a:t>
                </a:r>
                <a:r>
                  <a:rPr lang="en-ID" dirty="0"/>
                  <a:t> Method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 Find x satisfying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D" dirty="0"/>
              </a:p>
              <a:p>
                <a:r>
                  <a:rPr lang="en-US" dirty="0"/>
                  <a:t>H</a:t>
                </a:r>
                <a:r>
                  <a:rPr lang="en-ID" dirty="0"/>
                  <a:t>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ID" dirty="0"/>
                  <a:t>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ID" dirty="0"/>
                  <a:t>, thus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1B0E2C-0F6C-4570-ACC5-6DB4B66CE1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598229" cy="4351338"/>
              </a:xfrm>
              <a:blipFill>
                <a:blip r:embed="rId2"/>
                <a:stretch>
                  <a:fillRect l="-1203" t="-350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43BC288-F7F6-4AC1-AB97-61E4C33380DE}"/>
                  </a:ext>
                </a:extLst>
              </p14:cNvPr>
              <p14:cNvContentPartPr/>
              <p14:nvPr/>
            </p14:nvContentPartPr>
            <p14:xfrm>
              <a:off x="7602360" y="1889246"/>
              <a:ext cx="4004640" cy="19706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43BC288-F7F6-4AC1-AB97-61E4C33380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93720" y="1880604"/>
                <a:ext cx="4031280" cy="199728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591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15708</TotalTime>
  <Words>1352</Words>
  <Application>Microsoft Office PowerPoint</Application>
  <PresentationFormat>Widescreen</PresentationFormat>
  <Paragraphs>147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Office Theme</vt:lpstr>
      <vt:lpstr>Nonlinear Equations</vt:lpstr>
      <vt:lpstr>Topics</vt:lpstr>
      <vt:lpstr>Characterization of Nonlinear Problems</vt:lpstr>
      <vt:lpstr>Intermediate Value Theorem</vt:lpstr>
      <vt:lpstr>Bisection method</vt:lpstr>
      <vt:lpstr>Iterative Methods – a general approach</vt:lpstr>
      <vt:lpstr>Fixed-Point (Splittng Method)</vt:lpstr>
      <vt:lpstr>Convergence Rate </vt:lpstr>
      <vt:lpstr>Newton Method</vt:lpstr>
      <vt:lpstr>Implementation issues</vt:lpstr>
      <vt:lpstr>Newton Algorithm</vt:lpstr>
      <vt:lpstr>Convergence rate of Newton Method</vt:lpstr>
      <vt:lpstr>System of Nonlinear Equations</vt:lpstr>
      <vt:lpstr>Computing the Jacobian J</vt:lpstr>
      <vt:lpstr>Matlab function for computing J</vt:lpstr>
      <vt:lpstr>Newton Algorithm for system of NLE</vt:lpstr>
      <vt:lpstr>Chord-Method: Update Jacobi at each M iterations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Nonlinear Equations</dc:title>
  <dc:creator>Prof. T. Basaruddin</dc:creator>
  <cp:lastModifiedBy>Prof. T. Basaruddin</cp:lastModifiedBy>
  <cp:revision>44</cp:revision>
  <dcterms:created xsi:type="dcterms:W3CDTF">2022-09-27T13:31:22Z</dcterms:created>
  <dcterms:modified xsi:type="dcterms:W3CDTF">2022-10-15T03:48:15Z</dcterms:modified>
</cp:coreProperties>
</file>