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6:06:55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28665 9582 169 0,'0'0'0'0,"7"0"0"16,7 0 0-16,-14 0 88 0,0 0-88 0,7 0 88 0,-4 0-88 0,-3 0 90 16,0 0-90-16,0 0 91 0,0 0-91 0,0 0 68 15,0 0-68-15,0 0 68 0,-5 0-68 0,5 0 62 16,0 0-62-16,0 0 63 0,-4 0-63 0,4 0 52 15,0 0-52-15,0 0 53 0,0 0-53 16,0 0 43-16,0 0-43 0,0 0 44 0,0 0-44 0,0 0 36 16,0 0-36-16,0 0 36 0,0 0-36 0,0 0 56 15,0 0-56-15,0 0 56 0,0 0-56 0,0 0 54 0,0 0-54 16,0 0 54-16,0 0-54 0,0 0 39 0,0 0-39 16,0 0 39-16,0 0-39 0,0 0 47 0,0 0-47 0,0 0 47 15,0 0-47-15,0 0 11 0,0 0-11 16,0 0 11-16,0 0-11 0,0 0 32 0,0 0-32 0,0 0 33 15,0 0-33-15,0 0 10 0,0 0-10 0,0 0 10 16,0 0-10-16,0 0 18 0,0 0-18 0,0 0 19 16,0 0-19-16,0 0 15 0,0 0-15 0,0 0 15 15,0 0-15-15,0 0 4 0,0 0-4 0,0 0 5 16,0 0-5-16,0 0 7 0,0 0-7 0,0 0 8 16,0 0-8-16,0 0 7 0,0 0-7 0,0 0 8 15,0 0-8-15,0 0 7 0,0 0-7 0,0 0 8 16,4 0-8-16,-4 0 8 0,0 0-8 0,3 0 8 15,4 1-8-15,-7-1 3 0,0 0-3 0,7 2 4 16,4 1-4-16,-11-3 12 0,0 0-12 0,12 4 12 16,4 1-12-16,-16-5 0 0,0 0 0 0,14 7 1 0,-1-5-1 15,-13-2 14-15,0 0-14 0,13 6 15 0,-1-2-15 16,-12-4 14-16,0 0-14 0,12 3 15 0,0 1-15 0,-12-4 9 16,0 0-9-16,12 5 9 0,-1-3-9 15,-11-2 26-15,0 0-26 0,12 3 26 0,2-1-26 16,-14-2 0-16,0 0 0 0,12 5 0 0,2 0 0 0,-14-5 3 15,0 0-3-15,16 7 3 16,0-2-3-16,1 5-12 0,2-3 12 0,-7-2-12 0,-5-1 12 0,-7-4-28 16,0 0 28-16,12 5-28 0,2 2 28 0,-14-7-21 15,0 0 21-15,14 6-21 0,0 0 21 0,-14-6-11 16,0 0 11-16,16 5-10 0,1 2 10 0,-17-7-5 16,0 0 5-16,21 3-5 0,4-3 5 0,-25 0-1 0,0 0 1 15,24 3 0-15,2-1 0 0,-26-2 0 0,0 0 0 0,26 2 0 16,2 0 0-16,-5-2 0 0,-2-2 0 0,-6 0 0 15,-4 0 0-15,-1 2-2 0,-3 2 2 0,0-2-1 16,0 0 1-16,2 2 0 0,1 0 0 0,-3 1 0 16,-3-3 0-16,1 2-5 0,2 1 5 0,-2-1-4 15,2 0 4-15,0 1-3 0,0 0 3 0,0-3-3 16,0 2 3-16,0 0 0 0,2 0 0 0,0-2 0 16,-1 0 0-16,-8 0-2 0,0 0 2 0,11 0-1 15,-1 0 1-15,-10 0 0 0,0 0 0 0,11 0 0 16,1 3 0-16,-12-3-1 0,0 0 1 15,14 0-1-15,0 3 1 0,-14-3-1 0,0 0 1 0,17 4-1 16,4-1 1-16,-21-3 0 0,0 0 0 0,21 5 0 16,0-3 0-16,-21-2 0 0,0 0 0 0,21 2 0 15,0-2 0-15,-21 0 2 0,0 0-2 0,20 0 2 0,1-2-2 16,-21 2 1-16,0 0-1 0,18 0 2 0,-1 2-2 0,-1 0 0 16,0-1 0-16,-4 1 0 0,-2-2 0 15,1 3 4-15,-3 1-4 0,1-4 4 0,2 0-4 0,-3 0 0 16,-1 0 0-16,4 0 1 0,1 0-1 0,-2 0 2 15,1 0-2-15,1-4 3 0,0-2-3 16,-12 6 5-16,0 0-5 0,18-4 5 0,3 2-5 0,-21 2 3 16,0 0-3-16,24-5 3 0,2 0-3 0,-26 5 2 15,0 0-2-15,30-5 2 0,1-2-2 0,-31 7 4 16,0 0-4-16,30-5 5 0,-2-2-5 0,-28 7 0 16,0 0 0-16,27-5 1 0,3 2-1 0,-7 1 11 0,-2 4-11 15,-4-4 11-15,-1-2-11 16,-2 3 3-16,0-1-3 0,-1 2 4 0,1-3-4 0,0-3 3 0,-1 3-3 15,-1 0 3-15,2-4-3 0,-4 3 28 0,1 3-28 0,-1-6 28 16,-1 2-28-16,-9 5 1 16,0 0-1-16,12-4 2 0,0-1-2 0,-12 5 12 0,0 0-12 0,12-3 13 15,2-1-13-15,-14 4 9 0,0 0-9 0,11-3 9 16,-1 1-9-16,-10 2 1 0,0 0-1 0,9-2 1 16,-2 1-1-16,-7 1-2 0,0 0 2 0,5-2-1 15,0 2 1-15,-5 0-70 0,0 0 70 0,4 0-69 16,-1-2 69-16,-3 2-161 0,0 0 161 0,2-8-161 15,0-8 161-15,1-8-950 0</inkml:trace>
  <inkml:trace contextRef="#ctx0" brushRef="#br0" timeOffset="140224.039">26428 13625 147 0,'0'0'0'0,"0"0"0"0,3-7 0 0,-3 7 0 0,0 0 0 0,0 0 0 15,0-4 0-15,0 4 0 0,0 0 0 0,0 0 0 16,0 0 0-16,0 0 33 0,0 0-33 15,0 0 34-15,-3-1-34 0,3 1 1 0,0 0-1 0,0 0 1 16,-4-2-1-16,4 2 3 0,0 0-3 0,0 0 3 16,-1-4-3-16,1 4-2 0,0 0 2 0,0 0-2 15,-2-3 2-15,2 3-7 0,0 0 7 0,0 0-7 16,-2-3 7-16,2 3-1 0,0 0 1 0,0 0-1 16,0 0 1-16,0 0-1 0,0 0 1 0,0 0-1 0,0 0 1 15,0 0 1-15,0 0-1 0,0 0 2 16,0 0-2-16,0 0 5 0,0 0-5 0,0 0 6 0,0 0-6 15,0 0 1-15,0 0-1 0,0 0 1 0,0 0-1 0,0 0 0 16,0 0 0-16,0 0 1 0,0 0-1 0,0 0 0 16,0 0 0-16,0 0 0 0,0 0 0 0,0 0 5 15,0 0-5-15,0 0 6 0,0 0-6 0,0 0 23 16,0 0-23-16,0 0 24 0,0 0-24 0,0 0 13 16,0 0-13-16,0 0 13 0,0 0-13 0,0 0 11 15,0 0-11-15,0 0 11 0,2 3-11 0,-2-3 46 16,0 0-46-16,0 0 46 0,5 7-46 0,-5-7 36 15,0 0-36-15,2 3 37 0,1 2-37 0,-3-5 61 0,0 0-61 16,2 6 62-16,0 0-62 0,-2-6 79 16,0 0-79-16,2 7 79 0,1 0-79 0,-3-7 73 0,0 0-73 15,10 5 73-15,4-5-73 0,-14 0 68 0,0 0-68 16,25-12 68-16,6-12-68 0,-31 24-18 0,0 0 18 0,35-36-18 16,3-10 18-16,-38 46-101 0,0 0 101 0,44-62-100 15,6-15 100-15,44-62-526 0</inkml:trace>
  <inkml:trace contextRef="#ctx0" brushRef="#br0" timeOffset="179252.979">7160 15358 135 0,'0'0'0'0,"0"0"0"16,0 0 0-16,0 0 45 0,0 0-45 0,0 0 46 15,0 0-46-15,0 0 26 0,0 0-26 0,0 0 26 16,0 0-26-16,0 0 12 0,0 0-12 0,0 0 13 16,0 0-13-16,0 0 19 0,0 0-19 0,0 0 20 0,0 0-20 15,0 0 7-15,0 0-7 0,0 0 8 16,0 0-8-16,0 0 24 0,0 0-24 0,0 0 25 0,0 0-25 15,0 0 30-15,0 0-30 0,0 0 30 16,18 19-30-16,-18-19 30 0,0 0-30 0,8 14 30 0,4 3-30 0,-12-17 38 16,0 0-38-16,13 17 39 0,1-3-39 0,-6-1 38 15,-1-1-38-15,-2-5 39 0,1-2-39 0,-3-1 39 16,1-2-39-16,-3-2 40 0,6 0-40 0,-7 0 34 16,0 0-34-16,18-21 35 0,6-13-35 0,-24 34 8 15,0 0-8-15,35-67 9 0,12-26-9 0,-47 93-81 16,0 0 81-16,80-159-495 0,-160 318 495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6:20:37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19292 11007 236 0,'0'0'0'0,"5"3"0"15,1 1 0-15,-6-4 78 0,0 0-78 0,0 0 79 0,0 0-79 16,0 0 69-16,0 0-69 0,0 0 69 15,-4-4-69-15,4 4 58 0,0 0-58 0,0 0 58 0,-2-3-58 0,2 3 34 16,0 0-34-16,0 0 35 16,0-2-35-16,0 2 16 0,0 0-16 0,0 0 17 0,2-5-17 0,-2 5 19 15,0 0-19-15,0 0 20 0,7-3-20 0,-7 3 14 16,0 0-14-16,4-2 15 0,4 0-15 0,-8 2 4 16,0 0-4-16,9 0 5 0,1 0-5 0,-10 0 7 15,0 0-7-15,13 0 8 0,2-3-8 0,-15 3 7 16,0 0-7-16,18 0 8 0,-4 3-8 0,1-3 7 15,1 4-7-15,-2-1 8 0,-7-1-8 0,3 1 8 16,-1 2-8-16,-2-1 8 0,0-1-8 0,-7-3 8 16,0 0-8-16,7 4 8 0,0-1-8 0,-7-3 8 15,0 0-8-15,7 5 8 0,0 2-8 0,-7-7 15 0,0 0-15 16,9 9 15-16,-1 3-15 0,-8-12 8 0,0 0-8 0,13 18 8 16,-5 6-8-16,-8-24 15 0,0 0-15 15,9 28 16-15,0 1-16 0,-9-29 15 0,0 0-15 0,5 36 15 16,-2 3-15-16,-3-39 15 0,0 0-15 0,0 43 16 15,-1 3-16-15,1-46 26 0,0 0-26 0,-4 50 26 16,-3 3-26-16,7-53 6 0,0 0-6 0,-9 62 7 16,-3 6-7-16,12-68 34 0,0 0-34 0,-17 86 35 15,-4 15-35-15,5-24 18 0,4-10-18 0,5-33 18 16,4-30-18-16,1 8 28 0,-2-4-28 0,1 20 28 16,-2 4-28-16,5-32 21 0,0 0-21 0,-4 31 21 15,1 0-21-15,3-31 5 0,0 0-5 0,0 24 5 16,1 0-5-16,-1-24 8 0,0 0-8 0,4 20 9 0,1-4-9 15,-5-16 3-15,0 0-3 0,11 14 4 16,4-4-4-16,-15-10 0 0,0 0 0 0,18 3 0 0,1-5 0 0,-19 2 0 16,0 0 0-16,23-6 0 15,-3-5 0-15,-20 11-4 0,0 0 4 0,25-13-3 0,-1-4 3 0,-24 17-14 16,0 0 14-16,25-16-13 0,-1 2 13 16,-24 14-26-16,0 0 26 0,21-8-25 0,-4-2 25 0,1 4-13 15,-6 3 13-15,-3 1-12 0,-1 1 12 0,-8 1-11 16,0 0 11-16,7 1-10 0,0 4 10 0,-7-5-5 15,0 0 5-15,7 7-4 0,2 2 4 0,-9-9-1 16,0 0 1-16,3 10 0 0,3 2 0 0,-6-12 0 0,0 0 0 16,3 21 1-16,1-1-1 0,-4-20 0 0,0 0 0 15,0 24 0-15,0 0 0 0,0-24 0 0,0 0 0 16,-2 31 1-16,-2 5-1 0,1-2 1 16,-2-5-1-16,3-6 1 0,-2-8-1 0,3 4 0 0,-1-2 0 0,2 14 0 15,0 3 0-15,0-34 0 0,0 0 0 0,-2 45 0 16,2 4 0-16,0-49-1 0,0 0 1 0,-3 53 0 15,-1 2 0-15,3-5 0 0,-5-4 0 0,5-5 1 16,2-5-1-16,-1-36 0 0,0 0 0 16,2 50 0-16,2 8 0 0,-4-58 0 0,0 0 0 0,1 74 1 15,3 12-1-15,1-26 6 0,2-16-6 0,-5-6 7 16,-1-9-7-16,-1-29 8 0,0 0-8 0,6 53 9 16,2 7-9-16,-8-60 33 0,0 0-33 0,9 77 34 15,3 16-34-15,-5-16 26 0,0-7-26 0,0-5 26 16,2-5-26-16,-9-60 9 0,0 0-9 0,5 70 9 15,2 7-9-15,-2-12 19 0,-1-6-19 0,-2-23 20 0,-1-19-20 16,-1-17 14-16,0 0-14 0,2 41 15 16,2 10-15-16,-4-51 25 0,0 0-25 0,0 52 26 0,-4 2-26 0,4-54 37 15,0 0-37-15,-3 47 37 0,1-11-37 16,-5-4 48-16,2-4-48 0,1-10 48 0,2-6-48 16,-5 2 47-16,-1-4-47 0,-3 4 48 0,-1 2-48 0,12-16 48 15,0 0-48-15,-28 18 49 0,-10 3-49 0,38-21 31 16,0 0-31-16,-38 17 31 15,-4 0-31-15,42-17 33 0,0 0-33 0,-39 16 34 0,3-3-34 0,36-13 7 0,0 0-7 16,-32 12 8-16,5-1-8 0,27-11-65 16,0 0 65-16,-32 5-65 0,1-4 65 0,31-1-104 15,0 0 104-15,-30-27-104 0,-5-19 104 0,-27-28-1172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7:09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5384,'1'1'59,"0"0"0,0-1 0,0 0 0,0 1 0,0-1 0,0 1 0,0-1 0,0 0 0,0 0 0,0 0 0,1 0 0,-1 1 0,0-1 0,0-1 0,0 1 0,0 0 0,0 0 0,0 0 1,0-1-1,0 1 0,0 0 0,0-1 0,0 1 0,0-1 0,0 1 0,0-1 0,0 0 0,0 1 0,0-1 0,0 0 0,-1 1 0,1-1 0,0 0 0,0 0 0,-1 0 0,1 0 0,-1 0 0,1 0 0,-1 0 0,1 0 0,-1 0 0,0 0 0,1 0 0,-1 0 0,0 0 0,0 0 0,0 0 1,0-1-1,0 1 0,0 0 0,0 0 0,0 0 0,0 0 0,-1-1-59,1-7-272,0-1 0,1 1-1,0 0 1,1-1 0,-1 1 0,2 0 0,-1 0 0,1 0 0,1 0 0,0 1 0,0-1 0,0 1 0,3-2 272,-6 8 22,0 0 0,0 0 0,1 1 0,-1-1 0,1 1 0,-1-1 0,1 1 0,0-1 0,0 1 0,-1 0 0,1 0 0,0-1 0,0 2 0,0-1 0,0 0 0,0 0 0,1 1 0,-1-1 0,0 1 0,0-1 0,0 1 0,0 0 0,1 0 0,-1 0 0,0 0 0,0 0 0,0 1 0,1-1 0,-1 1 0,0-1 0,0 1 1,0 0-1,0 0 0,0 0 0,0 0 0,0 0 0,0 0 0,-1 0 0,1 1 0,0-1 0,-1 1 0,1 0-22,52 28 237,-9-3-81,2-1 0,1-3 0,0-2 0,2-2 0,5-1-156,113 16 303,-22-22-19,-111-18-158,-1-1-1,1-1 1,-1-2 0,-1-2-1,0-1 1,-1-1 0,0-2 0,-1-1-1,-1-1 1,0-2 0,-2-1 0,0-1-1,15-17-125,-40 36 70,-1 2-68,0 1-1,-1-1 0,1 0 1,0 1-1,-1-1 0,1 0 1,0 0-1,-1 0 0,0 0 1,1-1-1,-1 1 0,0 0 0,1 0 1,-1-1-1,0 1 0,0-1 1,0 1-1,0-1 0,0 0 1,-1 1-1,1-1 0,0 0 1,-1 1-1,1-1 0,-1 0 1,0 0-1,1 0 0,-1 1 1,0-1-1,0 0 0,0 0 1,0 0-1,-1 1 0,1-1 0,0 0 1,-1 0-1,1 0 0,-1 1 1,0-1-1,1 0 0,-2 0-1,-37 17-2710,4-1-1310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7:09:4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1176,'0'0'0,"10"-3"0,1-5 0,11-5-408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7:10:0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346 121 5296,'25'-24'1560,"-24"23"-1519,-1 1 48,0 0 141,0 0 24,0 0-36,0 0 30,0 0 161,0 0 19,0 0-105,0 0-41,0 0-52,0 0-14,0 0 0,0 0-32,0 0-128,0 0-6,0 0 109,0 0 16,0 0-62,0 0 18,0 0 114,0 0-30,0 0-255,0 0-88,0 0-96,0 0-8,0 0 65,-46-1-1009,45 2 1224,-20 46 633,2-5 2819,18-43-3465,-7-5 33,-26 7 471,71 45-1007,-35-46 480,-1 0 0,0-1 0,1 0 0,-1 1 0,0-1 0,0 0 0,0 1 0,0-1 0,0 0 0,0 0 0,0 0 0,0 0 0,0 0 0,0 0 0,0 0 0,0-1 0,-1 1 0,1 0 0,-1 0 0,1-1 0,-1 1 0,1 0 0,-1-1 0,1 1 0,-1 0 0,0-1 0,0 1 0,0 0 0,0-1 0,0 1 0,0-1 0,0 1 0,-1 0 0,1-1 1,0 1-1,-1 0 0,1-1 0,-1 1 0,1 0 0,-1 0 0,0 0 0,1-1 0,-1 1 0,0 0 0,0 0 0,0 0 0,0 0 0,0 0 0,-1 0-12,-6-83-25,-29 99 443,28-4-421,4-6-2,0-1 0,1 1 0,-1 0 0,1 1 0,0-1 0,0 1 0,1-1 0,0 1 0,0 0 0,0 0 0,1 1 0,-1-1 0,2 1 0,-1-1 0,1 1 0,0-1 0,0 1 0,1 0 0,-1-1 0,2 1 1,-1 0-1,1-1 0,0 1 0,1 1 5,28 40-136,-29-46 174,0 0 1,1-1-1,-1 0 1,1 1 0,-1-1-1,1 0 1,-1 1 0,1-1-1,0 0 1,0 0-1,0-1 1,0 1 0,-1 0-1,1 0 1,0-1 0,0 0-1,0 1 1,0-1-1,0 0 1,1 0 0,-1 0-1,0 0 1,0 0-1,0 0 1,0-1 0,0 1-1,0-1 1,0 1 0,0-1-1,-1 0 1,1 0-1,0 0 1,0 0 0,0 0-1,-1 0 1,1 0 0,-1 0-1,1-1 1,-1 1-1,1-1 1,-1 1 0,0-1-1,0 0 1,1 1 0,-1-1-1,-1 0 1,1 0-1,0 0 1,0 0 0,-1 0-1,1 0 1,-1 0 0,1 0-1,-1 0 1,0 0-1,0 0 1,0 0 0,0 0-1,0 0 1,0 0-1,-1 0-38,-73-202 1726,73 202-1887,1 1-1,-1-1 1,-1 0 0,1 1 0,0-1-1,0 1 1,-1 0 0,1-1 0,0 1 0,-1 0-1,1 0 1,-1 0 0,0 0 0,1 0 0,-1 0-1,0 0 1,0 0 0,0 1 0,1-1-1,-1 1 1,0-1 0,0 1 0,0 0 0,0 0-1,0 0 1,0 0 0,0 0 0,0 0 0,0 0-1,0 1 1,1-1 0,-1 1 0,0-1-1,0 1 1,0 0 161,-20 0-745,-35-3-842,-29-1-5239</inkml:trace>
  <inkml:trace contextRef="#ctx0" brushRef="#br0" timeOffset="3164.808">109 199 9776,'0'0'0,"0"-9"0,0-2 0,0 11 752,0 0-752,10-10 760,5 5-760,-15 5-696,0 0 696,15-11-696,6-1 696,-21 12-1064,0 0 1064,13-30-1056,-6-11 1056,14-28-5088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07:10:0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3416,'11'-13'-23,"10"-16"3823,-45 28-2309,21 3 4161,175 72-4815,-69-2-533,-53-35-253,162 136 78,-16-42-1580,-189-128-654,-27-18 1180,6 5-127,-23-18-5408</inkml:trace>
  <inkml:trace contextRef="#ctx0" brushRef="#br0" timeOffset="374.046">442 33 7984,'-31'65'6228,"-46"95"-6159,-28 68-1452,77-250-1399,6 0-3798</inkml:trace>
  <inkml:trace contextRef="#ctx0" brushRef="#br0" timeOffset="778.454">825 286 7264,'0'-1'-19,"-1"0"1,0-1-1,1 1 0,-1-1 1,1 1-1,-1-1 1,1 1-1,0-1 1,0 0-1,0 1 0,0-1 1,0 1-1,0-1 1,0 0-1,0 1 0,0-1 1,1 1-1,-1-1 1,1 1-1,-1-1 0,1 1 1,0-1-1,-1 1 1,1-1-1,0 1 1,0 0-1,0 0 0,0-1 1,0 1-1,0 0 1,1 0-1,-1 0 0,0 0 1,0 0-1,1 0 1,-1 1-1,1-1 0,-1 0 1,1 1-1,-1-1 1,1 0 18,1 0 12,-2 0 402,1 0 6837,-6 12-7493,-12 43 548,1 0 0,3 1 0,3 1 0,-2 47-306,4 30 72,10 229-1121,3-325-1134,-19-189-145,2 7-3865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8:57:11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32037 7923 113 0,'0'0'0'0,"-3"-3"0"16,-2-2 0-16,5 5 31 0,0 0-31 0,-5-5 31 16,1-1-31-16,4 6 37 0,0 0-37 0,-5-3 37 15,0 0-37-15,5 3 24 0,0 0-24 0,-9-6 25 16,-3 1-25-16,12 5 28 0,0 0-28 0,-14-3 28 0,-2-4-28 15,16 7 13-15,0 0-13 0,-23-7 14 0,-6 2-14 16,29 5 29-16,0 0-29 0,-28-9 29 0,0 6-29 16,28 3 28-16,0 0-28 0,-35-9 28 0,-3-1-28 15,38 10 22-15,0 0-22 0,-40-8 23 16,-4-4-23-16,44 12 27 0,0 0-27 0,-50-12 27 0,-8-4-27 16,58 16 22-16,0 0-22 0,-64-17 22 0,-9 2-22 0,73 15 25 15,0 0-25-15,-96-16 26 0,-16-6-26 0,112 22 8 16,0 0-8-16,-115-15 8 0,-5-1-8 0,120 16 35 15,0 0-35-15,-113-12 35 0,5 4-35 0,108 8 1 16,0 0-1-16,-103-9 2 0,6-1-2 0,97 10 21 0,0 0-21 16,-91-11 21-16,7 1-21 0,18-2 14 0,16-5-14 15,4 3 15-15,10 2-15 0,36 12 16 0,0 0-16 78,-54-15 17-78,-9-2-17 0,63 17 34 0,0 0-34 0,-70-23 34 0,-6 3-34 0,76 20 1 0,0 0-1 16,-79-17 2-16,-4 7-2 0,83 10 13 0,0 0-13 0,-91-12 14 0,-7 5-14 0,98 7 4 0,0 0-4 0,-104-2 4 0,-6 4-4 0,110-2 2 0,0 0-2 0,-117 10 3 0,-4 2-3 0,121-12 1 0,0 0-1 0,-126 17 2 16,-3 5-2-16,129-22 1 0,0 0-1 0,-125 24 1 15,3 0-1-15,122-24 0 16,0 0 0-16,-115 24 0 0,7-1 0 0,108-23 0 0,0 0 0 0,-105 27 0 16,6 2 0-16,99-29-2 0,0 0 2 0,-94 34-2 15,5 1 2-15,89-35 0 0,0 0 0 0,-91 36 0 16,1 0 0-16,90-36-2 0,0 0 2 0,-87 39-1 15,1 4 1-15,86-43-5 0,0 0 5 0,-88 44-5 0,-3 3 5 16,91-47-7-16,0 0 7 0,-91 42-6 0,1 1 6 16,90-43-4-16,0 0 4 0,-91 48-3 0,2 4 3 15,89-52-2-15,0 0 2 0,-94 51-2 0,-3 4 2 16,13 0 0-16,11-4 0 0,21-15 0 0,19-14 0 0,33-22 0 16,0 0 0-16,-72 53 0 0,-20 18 0 0,92-71 1 15,0 0-1-15,-93 70 2 0,-8 9-2 0,25-16 0 16,11-8 0-16,10 0 0 0,11-11 0 0,44-44 0 15,0 0 0-15,-54 64 0 0,-3 9 0 0,57-73 1 16,0 0-1-16,-56 71 1 0,2 4-1 0,54-75 1 16,0 0-1-16,-54 82 1 0,2 2-1 0,52-84 15 15,0 0-15-15,-51 86 15 0,0 3-15 0,51-89 8 16,0 0-8-16,-54 91 9 0,2 1-9 0,52-92 25 16,0 0-25-16,-50 98 26 0,4-1-26 0,46-97 6 0,0 0-6 15,-36 98 7-15,4 1-7 0,32-99 25 16,0 0-25-16,-26 100 26 0,4 3-26 0,22-103 30 0,0 0-30 0,-21 104 30 15,3 2-30-15,18-106 0 0,0 0 0 0,-12 108 1 16,3 5-1-16,9-113 1 0,0 0-1 0,-8 108 1 16,3 0-1-16,5-108 15 0,0 0-15 0,-2 103 16 15,2-9-16-15,0-94 22 16,0 0-22-16,3 93 23 0,4-4-23 0,5-14 14 0,4-10-14 0,-5-13 15 16,-4-13-15-16,-7-39 35 0,0 0-35 0,17 60 36 15,7 7-36-15,-24-67 11 0,0 0-11 0,30 60 11 16,7 0-11-16,-37-60 12 0,0 0-12 0,38 56 13 15,5-1-13-15,-1-10 16 0,-5-9-16 0,-9-6 17 0,-9-11-17 16,-19-19 8-16,0 0-8 0,28 33 8 16,3 5-8-16,-31-38 9 0,0 0-9 0,38 39 9 0,8 5-9 0,-46-44 8 15,0 0-8-15,62 47 8 0,13 6-8 16,-10-10 8-16,-6-4-8 0,-15-12 8 0,-11-9-8 0,3 0 15 16,-1 1-15-16,0-3 15 0,0-1-15 0,-35-15 8 15,0 0-8-15,50 24 8 0,13 4-8 16,-63-28 24-16,0 0-24 0,80 39 25 0,14 4-25 0,-94-43 20 15,0 0-20-15,98 41 20 0,8 0-20 0,-17-5 9 16,-9 0-9-16,-10-14 10 0,-9-5-10 0,-61-17 5 16,0 0-5-16,83 23 5 0,13-1-5 0,-96-22 13 15,0 0-13-15,105 26 14 0,10 3-14 0,-115-29 8 0,0 0-8 16,125 27 8-16,13-1-8 0,-138-26 8 0,0 0-8 16,130 24 9-16,1 0-9 0,-131-24 1 0,0 0-1 0,131 24 1 15,1 3-1-15,-132-27 0 16,0 0 0-16,134 21 1 0,2-1-1 0,-136-20 2 0,0 0-2 0,138 23 3 15,1-1-3-15,-139-22 0 0,0 0 0 0,148 20 0 16,7-6 0-16,-35-4 0 0,-22-5 0 0,-6-1 0 16,-10-2 0-16,-82-2 4 0,0 0-4 0,103-6 5 15,12-5-5-15,-115 11 3 0,0 0-3 0,125-18 3 16,13-4-3-16,-138 22 36 0,0 0-36 0,136-29 36 16,2-5-36-16,-138 34 1 0,0 0-1 0,134-38 2 15,0-5-2-15,-134 43 7 0,0 0-7 0,143-46 7 16,6-5-7-16,-28 11 8 0,-19 4-8 0,-9 5 9 15,-15 6-9-15,-78 25 3 0,0 0-3 0,103-41 3 16,12-9-3-16,-115 50 6 0,0 0-6 0,118-60 6 16,6-9-6-16,-21 11-2 0,-11 3 2 0,-13 7-1 15,-11 5 1-15,-68 43-6 0,0 0 6 0,88-59-6 0,13-12 6 16,-13 8-25-16,-8 1 25 0,-19 11-24 0,-14 5 24 0,-47 46-3 16,0 0 3-16,55-57-2 0,5-3 2 0,-60 60 0 15,0 0 0-15,55-62 0 0,-1-1 0 0,-54 63 42 16,0 0-42-16,47-62 42 0,-3-1-42 0,-44 63 60 15,0 0-60-15,37-62 61 0,-6 2-61 0,-31 60 56 16,0 0-56-16,23-72 57 0,-6-10-57 0,-8 3 27 16,-6 4-27-16,-4 5 27 0,-6 3-27 0,7 67 2 15,0 0-2-15,-14-99 2 0,-7-20-2 0,21 119 0 0,0 0 0 16,-21-128 1-16,-2-14-1 0,23 142 0 16,0 0 0-16,-23-134 0 0,1-3 0 0,22 137-3 0,0 0 3 15,-23-139-3-15,-1-3 3 0,24 142-14 16,0 0 14-16,-28-132-13 0,-2 5 13 0,30 127 0 0,0 0 0 15,-31-125 0-15,-4 4 0 0,35 121 1 0,0 0-1 0,-38-120 1 16,-2 3-1-16,40 117 9 0,0 0-9 16,-51-123 10-16,-6-7-10 0,57 130 1 0,0 0-1 0,-72-142 2 15,-11-7-2-15,13 30-39 0,7 22 39 0,-1 9-39 16,1 21 39-16,63 67-128 0,0 0 128 0,-110-77-127 16,-29 2 127-16,139 75-172 0,0 0 172 0,-195-48-172 15,-46 21 172-15,-194-52-1025 0</inkml:trace>
  <inkml:trace contextRef="#ctx0" brushRef="#br0" timeOffset="2014.495">31024 9172 147 0,'0'0'0'0,"0"0"0"0,0 0 0 16,0 0 27-16,0 0-27 0,5-2 27 0,5-1-27 15,-10 3 4-15,0 0-4 0,7-3 5 0,2-3-5 16,-9 6 41-16,0 0-41 0,7-1 41 0,-2-1-41 0,-5 2 80 15,0 0-80-15,4-2 81 0,-3 1-81 16,-1 1 81-16,0 0-81 0,0-6 81 0,-1 0-81 0,1 6 70 16,0 0-70-16,-7-12 71 0,-4-7-71 0,11 19 46 15,0 0-46-15,-19-21 46 0,-9-6-46 0,28 27 43 16,0 0-43-16,-31-26 44 0,-6 0-44 0,2 1 27 16,0-1-27-16,11 12 27 0,8 9-27 0,-3-3 25 15,0 1-25-15,-11-5 26 0,-8-5-26 16,38 17 3-16,0 0-3 0,-47-18 4 0,-9 1-4 0,56 17 3 0,0 0-3 0,-62-19 4 15,-6 2-4-15,68 17 12 0,0 0-12 0,-91-13 13 16,-15-1-13-16,106 14 0 0,0 0 0 0,-105-10 1 16,-3 5-1-16,108 5 0 0,0 0 0 0,-102-7 1 15,0 5-1-15,102 2 0 0,0 0 0 0,-101 2 0 16,0 5 0-16,101-7-1 0,0 0 1 0,-95 8 0 16,1 7 0-16,94-15-7 0,0 0 7 0,-91 12-7 15,2 4 7-15,89-16-4 0,0 0 4 0,-89 12-3 16,2 3 3-16,17-3-7 0,11 0 7 0,17-5-6 15,16 2 6-15,26-9-8 0,0 0 8 0,-57 15-7 16,-18 2 7-16,75-17-3 0,0 0 3 0,-75 19-3 16,-7 0 3-16,82-19-2 0,0 0 2 0,-80 24-2 15,0 0 2-15,80-24-2 0,0 0 2 0,-84 27-1 0,-1 2 1 16,85-29-4-16,0 0 4 0,-86 30-3 0,1-1 3 16,85-29-6-16,0 0 6 0,-80 31-6 0,2-2 6 15,78-29-3-15,0 0 3 0,-81 32-3 0,3 1 3 16,14-4 0-16,10-2 0 0,20-11 0 0,19-8 0 0,15-8 0 15,0 0 0-15,-52 28 1 0,-18 11-1 0,70-39 1 16,0 0-1-16,-75 43 1 0,-7 7-1 0,82-50 3 16,0 0-3-16,-82 48 4 0,-1 0-4 0,83-48 0 15,0 0 0-15,-84 49 1 0,2 3-1 0,82-52 0 16,0 0 0-16,-84 54 0 0,3 3 0 0,81-57 18 16,0 0-18-16,-75 63 19 0,7 6-19 0,68-69 8 0,0 0-8 15,-67 67 8-15,5-1-8 0,62-66 17 16,0 0-17-16,-61 69 17 0,2 1-17 0,59-70 9 0,0 0-9 15,-51 70 9-15,6 2-9 0,45-72 24 16,0 0-24-16,-39 71 25 0,10-5-25 0,8-9 2 0,7-11-2 0,7-22 2 16,5-17-2-16,2-7 13 0,0 0-13 0,2 36 13 15,3 9-13-15,-5-45 9 0,0 0-9 0,9 49 9 16,5 6-9-16,-14-55 3 0,0 0-3 0,21 67 4 16,1 8-4-16,-22-75 2 0,0 0-2 0,28 72 3 15,4 2-3-15,-32-74-1 0,0 0 1 0,31 79 0 16,0 0 0-16,-31-79 0 0,0 0 0 0,32 73 0 15,1-3 0-15,-7-10 7 0,-3-8-7 0,-4-20 8 16,-5-11-8-16,-14-21 34 0,0 0-34 0,29 32 34 16,8 6-34-16,-37-38 11 0,0 0-11 0,61 48 11 15,21 7-11-15,-82-55 54 0,0 0-54 0,82 44 54 16,6-4-54-16,-88-40 15 0,0 0-15 0,93 34 16 16,6-5-16-16,-14-5 14 0,-8-5-14 0,-12-5 15 0,-11-6-15 15,-2 4 18-15,-3-1-18 0,-8-3 18 16,-2 1-18-16,-39-9 13 0,0 0-13 0,76 13 14 0,25 6-14 15,-101-19 16-15,0 0-16 0,115 17 17 0,16-3-17 16,-131-14 45-16,0 0-45 0,131 14 45 0,6 0-45 0,-137-14 3 16,0 0-3-16,140 13 3 0,4-6-3 0,-144-7 34 15,0 0-34-15,140 10 35 0,-1-1-35 0,-139-9 1 16,0 0-1-16,136 7 2 0,0 0-2 0,-136-7 0 16,0 0 0-16,141 0 1 0,4-5-1 0,-145 5 13 0,0 0-13 15,142-9 13-15,1-5-13 0,-143 14 0 0,0 0 0 16,145-20 1-16,-1-4-1 0,-144 24 3 0,0 0-3 15,143-26 4-15,-2-1-4 0,-26 3 2 0,-15 0-2 16,-18 3 2-16,-16 2-2 0,-66 19 0 0,0 0 0 16,87-25 0-16,7-5 0 0,-94 30 4 0,0 0-4 0,91-37 4 15,-1-8-4 1,-90 45 7-16,0 0-7 0,87-48 7 0,0-7-7 0,-87 55 3 0,0 0-3 0,87-60 3 16,2-1-3-16,-89 61 30 0,0 0-30 0,77-70 30 15,-7-8-30-15,-13 8 9 0,-12 3-9 0,-6 13 10 16,-8 6-10-16,-31 48 5 0,0 0-5 0,30-59 6 15,-2-7-6-15,-28 66 24 0,0 0-24 0,19-78 25 16,-5-5-25-16,-14 83 12 0,0 0-12 0,3-86 12 16,-6-2-12-16,3 88 26 0,0 0-26 0,-19-95 26 15,-13-7-26-15,1 12 21 0,-2 4-21 0,-2 14 21 16,0 5-21-16,35 67 0 0,0 0 0 0,-61-94 0 0,-17-12 0 16,78 106-71-16,0 0 71 0,-100-117-71 0,-20-11 71 15,120 128-184-15,0 0 184 0,-157-113-184 0,-33 3 184 16,-156-111-1070-16</inkml:trace>
  <inkml:trace contextRef="#ctx0" brushRef="#br0" timeOffset="3277.765">29693 10226 1087 0,'0'0'0'0,"-9"-9"0"0,-5-5 0 0,14 14 102 16,0 0-102-16,-4-1 103 0,4 2-103 0,0-1 71 15,0 0-71-15,0 0 71 0,4 0-71 0,-4 0 35 16,0 0-35-16,0-5 35 0,0-5-35 0,0 10 1 15,0 0-1-15,-5-12 1 0,-2-3-1 0,7 15 3 16,0 0-3-16,-14-18 4 0,-5 0-4 0,19 18 22 0,0 0-22 16,-23-18 22-16,-1 3-22 0,24 15 2 0,0 0-2 0,-32-15 3 15,-3-1-3-15,35 16-2 0,0 0 2 16,-38-12-1-16,-5 0 1 0,43 12 0 0,0 0 0 0,-49-12 0 16,-5 2 0-16,54 10-3 0,0 0 3 15,-58-10-3-15,-4 3 3 0,62 7-2 0,0 0 2 0,-63-9-2 16,-3 6 2-16,66 3-10 0,0 0 10 0,-82 0-9 15,-12 3 9-15,94-3-4 0,0 0 4 0,-89 9-3 16,2-1 3-16,87-8-3 0,0 0 3 0,-84 14-2 16,6 3 2-16,78-17-11 0,0 0 11 0,-75 21-10 15,5 4 10-15,70-25-4 0,0 0 4 0,-75 28-3 16,-3 1 3-16,13-3-12 0,8-1 12 0,27-13-12 16,22-10 12-16,-13 5-1 0,-2 3 1 0,-8 2-1 15,-8 4 1-15,39-16-1 0,0 0 1 0,-38 18 0 0,-4 3 0 16,42-21-1-16,0 0 1 0,-42 27 0 0,1 1 0 15,41-28-1-15,0 0 1 0,-34 27 0 16,7 2 0-16,27-29-6 0,0 0 6 0,-23 31-6 0,5 2 6 16,18-33-4-16,0 0 4 0,-12 32-3 0,4 1 3 0,8-33-6 15,0 0 6-15,-6 31-6 0,5 1 6 0,1-32-3 16,0 0 3-16,1 36-3 0,3 4 3 0,-4-40-6 16,0 0 6-16,5 36-5 0,0 1 5 0,-5-37-3 15,0 0 3-15,11 36-3 0,-3 0 3 16,-8-36 0-16,0 0 0 0,16 35 0 0,3-3 0 0,-19-32 3 15,0 0-3-15,25 31 3 0,4-7-3 0,-3-2 8 16,1-1-8-16,-5-4 8 0,1-5-8 0,1 0 15 16,2-2-15-16,-1-1 16 0,1-1-16 0,-26-8 8 0,0 0-8 15,35 11 9-15,3 1-9 0,-38-12 3 0,0 0-3 0,45 12 4 16,6 3-4-16,-6-5 7 0,-1 0-7 0,-2 2 7 16,-2-1-7-16,-2-3 13 0,-1 1-13 15,1-2 13-15,0-7-13 0,-38 0 3 0,0 0-3 0,52 0 4 16,11-4-4-16,-5 3 13 0,-3-3-13 0,-4 1 13 15,-2-2-13-15,-49 5 15 0,0 0-15 0,71-7 15 16,14-4-15-16,-85 11 3 0,0 0-3 0,86-13 4 16,3-4-4-16,-18 6 13 0,-8 3-13 0,-18 1 14 15,-15-2-14-15,-30 9 15 0,0 0-15 0,45-12 15 16,4-3-15-16,-49 15 8 0,0 0-8 16,66-22 9-16,12-7-9 0,-78 29 34 0,0 0-34 0,67-31 34 15,-5-10-34-15,-62 41 26 0,0 0-26 0,56-40 26 16,-5-1-26-16,-51 41 24 0,0 0-24 0,36-32 25 15,-8 2-25-15,-28 30 26 0,0 0-26 0,23-27 26 0,-8 3-26 16,-15 24 38-16,0 0-38 0,11-24 39 0,-8 0-39 16,-3 24 43-16,0 0-43 0,-1-24 43 0,-6-7-43 15,7 31 40-15,0 0-40 0,-16-32 41 0,-7-4-41 0,23 36 18 16,0 0-18-16,-26-45 18 0,-5-4-18 0,1 2 0 16,1-2 0-16,-5 7 0 0,1 5 0 0,33 37-53 15,0 0 53-15,-61-50-52 0,-19-8 52 0,80 58-186 16,0 0 186-16,-101-52-186 0,-19 4 186 0,-101-49-1163 15</inkml:trace>
  <inkml:trace contextRef="#ctx0" brushRef="#br0" timeOffset="4459.621">28902 10620 695 0,'0'0'0'0,"-2"-9"0"16,-2-1 0-16,4 10 94 0,0 0-94 0,-1-5 94 15,1 1-94-15,0 4 67 0,0 0-67 0,0 0 67 16,1-5-67-16,-1 5 27 0,0 0-27 0,0 0 27 0,4-2-27 16,-4 2 0-16,0 0 0 0,0 0 0 0,0 0 0 15,0 0 1-15,0 0-1 0,0 0 2 0,-4-3-2 0,4 3 25 16,0 0-25-16,-1-5 26 0,-1-2-26 0,2 7 29 16,0 0-29-16,-2-9 29 0,-1 1-29 0,3 8 3 15,0 0-3-15,-4-12 3 0,2 2-3 0,2 10 4 16,0 0-4-16,-3-9 4 0,0 0-4 0,3 9 3 15,0 0-3-15,-4-6 3 0,1 0-3 0,3 6 0 16,0 0 0-16,-4-8 0 0,1 4 0 0,3 4-1 0,0 0 1 16,-6-6-1-16,1 1 1 0,5 5-2 0,0 0 2 15,-7-4-1-15,0 1 1 0,7 3 0 0,0 0 0 16,-7-4 0-16,0 1 0 0,7 3 3 16,0 0-3-16,-5-2 4 0,0 2-4 0,5 0 3 0,0 0-3 0,-4-3 4 15,1 3-4-15,3 0 0 16,0 0 0-16,0 0 1 0,-4 0-1 0,4 0-1 0,0 0 1 0,-5 8 0 15,-2 8 0-15,7-16-3 0,0 0 3 0,-9 22-3 16,-3 7 3-16,12-29-14 0,0 0 14 0,-8 26-13 16,-1-1 13-16,9-25-9 0,0 0 9 15,-4 24-8-15,3-1 8 0,1-23 1 0,0 0-1 0,3 15 1 16,6-3-1-16,-9-12 40 0,0 0-40 0,12 7 40 16,5-5-40-16,-3-2 48 0,2-4-48 0,-4 3 49 15,-3-3-49-15,-2-1 65 0,0-2-65 0,-2 0 65 16,-1 4-65-16,-1 1 63 0,2-5-63 0,-1 4 64 0,-2 1-64 15,-2-1 64-15,-2-1-64 0,0 1 65 0,2-2-65 16,-2 0 36-16,2-1-36 0,-1 5 36 0,1-3-36 16,0 4 36-16,-4-5-36 0,4 5 36 0,-3-2-36 0,-1 1 38 15,1-1-38-15,-1 0 38 0,2-1-38 0,2 3 8 16,0 0-8-16,-3-4 8 0,-2 1-8 16,5 3 21-16,0 0-21 0,-7-2 21 0,-2-5-21 0,9 7 22 15,0 0-22-15,-9-3 23 0,1-2-23 0,8 5 14 16,0 0-14-16,-7-4 15 0,0 1-15 0,7 3 1 15,0 0-1-15,-6-2 2 0,1 1-2 0,5 1-32 16,0 0 32-16,0 0-32 0,4 5 32 0,-4-5-199 16,0 0 199-16,10 8-199 0,6 1 199 0,-16-9-108 15,0 0 108-15,26 17-998 0,-52-34 998 0</inkml:trace>
  <inkml:trace contextRef="#ctx0" brushRef="#br0" timeOffset="11137.622">29443 11185 135 0,'0'0'0'0,"6"10"0"16,2 9 0-16,-8-19 9 0,0 0-9 0,0 0 10 0,-7-3-10 0,7 3 12 16,0 0-12-16,-7-5 13 0,-1-2-13 0,8 7 4 15,0 0-4-15,-7-5 5 0,0-2-5 0,7 7 31 16,0 0-31-16,-5-4 31 0,1 1-31 0,4 3 34 16,0 0-34-16,-3-2 34 0,1 2-34 0,2 0 59 15,0 0-59-15,0 0 60 0,0 0-60 0,0 0 55 16,0 0-55-16,0 0 56 0,0 0-56 0,0 0 57 15,0 0-57-15,0 0 57 0,0 0-57 0,0 0 51 16,0 0-51-16,0 0 51 0,0 0-51 0,0 0 32 0,0 0-32 16,0 0 33-16,-2-3-33 0,2 3 33 0,0 0-33 15,0 0 34-15,-2-5-34 0,2 5 22 0,0 0-22 16,0 0 22-16,-1-4-22 0,1 4 46 0,0 0-46 16,0 0 46-16,0 0-46 0,0 0 45 0,0 0-45 15,0 0 45-15,0 0-45 0,0 0 52 0,0 0-52 0,0 0 53 16,0 0-53-16,0 0 38 0,0 0-38 0,0 0 38 15,0 0-38-15,0 0 35 0,0 0-35 16,0 0 35-16,0 0-35 0,0 0 33 0,0 0-33 0,0 0 33 16,0 0-33-16,0 0 32 0,0 0-32 0,0 0 32 15,0 0-32-15,0 0 22 0,0 0-22 0,0 0 22 16,0 0-22-16,0 0 10 0,0 0-10 0,1 4 11 16,5 1-11-16,-6-5 18 0,0 0-18 0,5 7 19 15,4 1-19-15,-9-8 8 0,0 0-8 0,10 12 8 16,4-3-8-16,-14-9-16 0,0 0 16 0,12 10-15 15,2 2 15-15,-14-12-46 0,0 0 46 0,11 9-46 0,-3-3 46 16,-8-6-68-16,0 0 68 0,9 6-67 0,-2-1 67 16,-7-5-81-16,0 0 81 0,7 0-81 15,2-2 81-15,-9 2-74 0,0 0 74 0,7-5-74 0,0-2 74 0,-7 7-57 16,0 0 57-16,5-9-57 0,0-1 57 16,-5 10-36-16,0 0 36 0,3-7-35 0,-1 2 35 0,-2 5-5 15,0 0 5-15,2-7-4 0,0 2 4 0,-2 5 0 16,0 0 0-16,0-5 0 0,0 2 0 0,0 3 15 15,0 0-15-15,0-4 15 0,0-1-15 16,0 5 19-16,0 0-19 0,0-3 20 0,0-1-20 0,0 4 25 16,0 0-25-16,0-3 26 0,-2-2-26 0,2 5 38 0,0 0-38 15,-2-4 38-15,2 2-38 0,0 2 42 0,0 0-42 16,0 0 43-16,-2-5-43 0,2 5 40 0,0 0-40 16,0 0 41-16,-3-3-41 0,3 3 35 0,0 0-35 0,0 0 35 15,-2-4-35-15,2 4 15 0,0 0-15 0,0 0 16 16,0 0-16-16,0 0 6 0,0 0-6 0,0 0 7 15,-3 4-7-15,3-4 1 0,0 0-1 16,-5 8 1-16,-2 6-1 0,7-14 0 0,0 0 0 0,-7 14 0 16,-2 3 0-16,9-17-2 0,0 0 2 0,-9 15-2 15,2 3 2-15,7-18-3 0,0 0 3 0,-7 15-2 16,2-1 2-16,5-14-11 0,0 0 11 0,-5 10-11 16,1-1 11-16,4-9-24 0,0 0 24 0,-1 6-23 15,-1 0 23-15,2-6-43 0,0 0 43 0,-2 3-43 16,2 0 43-16,0-3-61 0,0 0 61 0,0 0-60 15,-5 0 60-15,5 0-51 0,0 0 51 0,-4 0-50 16,-1 0 50-16,5 0-34 0,0 0 34 0,-5-3-33 16,0 1 33-16,5 2 3 0,0 0-3 0,-6-1 3 0,1-1-3 15,5 2 18-15,0 0-18 0,-3-2 18 0,1 2-18 0,2 0 15 16,0 0-15-16,3-2 16 0,6-1-16 0,-9 3 41 16,0 0-41-16,11-3 42 0,4-3-42 0,-15 6 31 15,0 0-31-15,13-3 31 0,0 0-31 0,-13 3 38 16,0 0-38-16,9-2 38 0,-2 0-38 0,-7 2 24 15,0 0-24-15,5-2 25 0,-1 2-25 0,-4 0 35 16,0 0-35-16,3-1 35 0,-1-1-35 0,-2 2 13 16,0 0-13-16,0 0 13 0,4 0-13 0,-4 0 0 15,0 0 0-15,0 0 1 0,0 0-1 0,0 0-28 0,0 0 28 16,0 0-28-16,-2-5 28 0,2 5-44 16,0 0 44-16,-2-4-44 0,0 1 44 0,2 3-46 0,0 0 46 15,-1-3-46-15,-3-1 46 0,4 4-21 0,0 0 21 16,-3-3-21-16,1 1 21 0,2 2-20 0,0 0 20 0,-4-2-20 15,3 1 20-15,1 1-2 0,0 0 2 16,-4-4-1-16,2 1 1 0,2 3 1 0,0 0-1 0,-3-2 1 16,1 0-1-16,2 2 9 0,0 0-9 0,0 0 10 15,-3-1-10-15,3 1 5 0,0 0-5 0,0 0 5 16,0 3-5-16,0-3-2 0,0 0 2 0,0 5-1 16,1 4 1-16,-1-9-104 0,0 0 104 0,0 12-103 15,0 1 103-15,0-13-118 0,0 0 118 0,-5 9-118 16,-5-6 118-16,-6 9-352 0</inkml:trace>
  <inkml:trace contextRef="#ctx0" brushRef="#br0" timeOffset="11617.319">28891 10671 583 0,'0'0'0'0,"4"-7"0"16,1-3 0-16,-5 5 138 0,-2 0-138 0,0 1 138 16,2 3-138-16,0 1 132 0,-3-4-132 0,3 4 133 15,0 0-133-15,0 0 97 0,0 0-97 0,0 0 98 16,-2-3-98-16,0-1 72 0,-1 1-72 0,1-1 73 16,0 3-73-16,2 1 61 0,0-4-61 0,0 4 62 15,0 0-62-15,0 0 28 0,0 0-28 0,0 0 28 16,-3 0-28-16,3 0 35 0,0 0-35 0,0 0 36 15,0 0-36-15,0 0 48 0,0 0-48 0,0 0 49 16,0 0-49-16,0 0 10 0,0 0-10 0,0 0 10 16,0 0-10-16,0 0 23 0,0 0-23 0,0 0 24 15,0 0-24-15,0 0-17 0,0 0 17 0,0 0-17 0,0 0 17 16,0 0-158-16,0 0 158 0,0 0-157 0,0 0 157 16,0 0-142-16,0 0 142 0,-12 4-141 0,-7-3 141 15,-13 5-840-15</inkml:trace>
  <inkml:trace contextRef="#ctx0" brushRef="#br0" timeOffset="12042.186">28839 10623 1110 0,'0'0'0'0,"5"-7"0"0,6-1 0 16,-11 8 160-16,0 0-160 0,7-11 161 0,-2 3-161 16,-5 8 96-16,0 0-96 0,5-7 96 15,2 2-96-15,-7 5-60 0,0 0 60 0,7-4-60 0,0 1 60 0,-7 3-242 16,0 0 242-16,5-2-241 0,-1 2 241 0,4-5-645 15</inkml:trace>
  <inkml:trace contextRef="#ctx0" brushRef="#br0" timeOffset="19999.761">26369 9143 505 0,'0'0'0'0,"0"-3"0"0,0-8 0 15,0 11 96-15,0 0-96 0,0-5 96 16,0 2-96-16,0 3 52 0,0 0-52 0,0-4 53 0,0 3-53 0,0 1 11 15,0 0-11-15,1-7 11 0,3-2-11 0,-4 9-3 16,0 0 3-16,7-15-3 16,5-4 3-16,-12 19-26 0,0 0 26 0,12-17-26 0,0-7 26 0,-12 24-23 15,0 0 23-15,9-19-22 0,-2 0 22 0,-7 19-17 16,0 0 17-16,5-14-16 0,-1 2 16 0,-4 12-5 16,0 0 5-16,2-6-5 0,-4 2 5 0,2 4-1 15,0 0 1-15,-5-5-1 0,-4 5 1 0,9 0-3 16,0 0 3-16,-11 2-2 0,1 1 2 0,10-3 0 0,0 0 0 15,-11 4 0-15,-1-3 0 0,12-1 0 0,0 0 0 16,-8 4 0-16,-1-1 0 0,9-3 0 0,0 0 0 16,-7 4 0-16,0 1 0 0,7-5 1 0,0 0-1 15,-5 3 1-15,-1 1-1 0,6-4 16 0,0 0-16 16,-5 3 17-16,2 2-17 0,3-5 38 0,0 0-38 0,-4 7 39 16,3-4-39-16,1-3 37 0,0 0-37 0,-4 9 37 15,2-1-37-15,2-8 50 0,0 0-50 16,-3 12 51-16,1 0-51 0,2-12 48 0,0 0-48 0,0 16 48 15,2-1-48-15,-2-15 48 0,0 0-48 0,2 16 49 16,1-4-49-16,-3-12 31 0,0 0-31 0,5 8 31 16,4-1-31-16,-9-7 24 0,0 0-24 0,9 0 25 15,-1-5-25-15,-8 5 1 0,0 0-1 0,9-7 2 16,-2-5-2-16,-7 12-99 0,0 0 99 0,2-19-99 16,-2-8 99-16,0 27-124 0,0 0 124 0,-9-36-123 15,-5-9 123-15,-8-35-525 0</inkml:trace>
  <inkml:trace contextRef="#ctx0" brushRef="#br0" timeOffset="20879.513">26363 7999 147 0,'0'0'0'0,"0"5"0"16,0 7 0-16,0-12 0 0,0 0 0 0,-10-2 0 16,-6-7 0-16,16 9 23 0,0 0-23 0,-10-6 24 15,-1-6-24-15,11 12 66 0,0 0-66 0,-8-9 67 16,1 2-67-16,1 2 65 0,1 2-65 0,2-1 65 0,1 4-65 15,2 0 82-15,-3-5-82 0,3 5 82 16,0 0-82-16,0 0 75 0,0 0-75 0,0 0 75 0,0 0-75 16,0 0 62-16,0 0-62 0,0 0 62 0,0 0-62 0,0 0 59 15,0 0-59-15,0 0 60 0,-2-3-60 0,2 3 51 16,-4-4-51-16,3 1 51 0,-1-2-51 0,2 5 49 16,0 0-49-16,-2-4 50 0,0 1-50 0,2 3 42 15,0 0-42-15,-1-7 43 0,-1 2-43 0,2 5 35 16,0 0-35-16,-5-5 36 0,-1 1-36 0,6 4 15 0,0 0-15 15,-5-3 16-15,2-1-16 0,3 4 31 0,0 0-31 16,-6 0 31-16,3-3-31 0,3 3 5 0,0 0-5 16,-5-2 5-16,1 2-5 0,4 0 1 0,0 0-1 15,-3 0 2-15,-1-1-2 0,4 1 1 0,0 0-1 0,0 0 1 16,-3 3-1-16,1 4 0 0,2-2 0 0,-2 5 1 16,2 2-1-16,0 4 0 0,0 4 0 0,0-4 1 15,0-4-1-15,0-12 2 0,0 0-2 0,4 20 3 16,1 11-3-16,-5-31 1 0,0 0-1 0,7 21 2 15,0 1-2-15,-7-22 10 0,0 0-10 0,14 12 10 16,5-5-10-16,-19-7 15 0,0 0-15 0,28-4 15 16,9-8-15-16,-37 12 3 0,0 0-3 0,36-19 4 15,4-8-4-15,-5 3 32 0,-4 0-32 0,-5 0 33 16,-1 2-33-16,-25 22 15 0,0 0-15 0,17-24 15 16,1 0-15-16,-18 24 42 0,0 0-42 0,14-21 42 15,-2 2-42-15,-12 19 38 0,0 0-38 0,7-15 38 0,-5 0-38 16,-2 15 15-16,0 0-15 0,-2-12 16 0,-3 3-16 15,5 9 7-15,0 0-7 0,-18-10 8 16,-6 1-8-16,24 9 9 0,0 0-9 0,-28-5 9 16,-3 3-9-16,31 2 0 0,0 0 0 0,-30 2 1 0,0 3-1 0,30-5-2 15,0 0 2-15,-38 9-1 0,0 6 1 0,38-15-82 16,0 0 82-16,-44 22-81 0,-1 6 81 16,45-28-124-16,0 0 124 0,-49 32-124 0,0 8 124 0,49-40-124 15,0 0 124-15,-47 34-124 0,0 2 124 16,-47 36-812-16</inkml:trace>
  <inkml:trace contextRef="#ctx0" brushRef="#br0" timeOffset="21270.547">26271 8266 1009 0,'0'0'0'0,"0"0"0"0,0 0 0 0,0 0-97 16,0 0 97-16,0 0-96 0,0-4 96 0,0 4-99 16,0 0 99-16,0 0-98 0,0 0 98 0,0 0-111 15,0 0 111-15,0 0-111 0,0 0 111 0,0 0-101 16,0 0 101-16,0 0-101 0,0 0 101 0,0 0-61 15</inkml:trace>
  <inkml:trace contextRef="#ctx0" brushRef="#br0" timeOffset="21994.936">26254 8273 124 0,'0'0'0'0,"0"0"0"0,3-4 0 0,-3 4 14 0,0 0-14 15,2-3 15-15,0-1-15 0,-2 4 30 0,0 0-30 16,1-5 30-16,-1 2-30 0,0 3 6 0,0 0-6 16,4-7 6-16,-4 2-6 0,0 5 1 0,0 0-1 0,3-4 2 15,1 1-2-15,-4 3 1 0,0 0-1 16,3-5 2-16,1 1-2 0,-4 4 0 0,0 0 0 0,3 0 1 15,1-3-1-15,-4 3 0 0,0 0 0 0,3 0 1 16,-1 0-1-16,-2 0 0 0,0 0 0 16,0 0 1-16,5 0-1 0,-5 0 6 0,0 0-6 0,0 0 6 15,4 0-6-15,-4 0 32 0,0 0-32 0,0 0 33 16,0 0-33-16,0 0 34 0,0 0-34 0,0 0 35 16,0 0-35-16,0 0 55 0,0 0-55 0,0 0 55 15,0 0-55-15,0 0 48 0,0 0-48 0,0 0 49 16,0 0-49-16,0 0 49 0,0 0-49 0,0 0 50 0,0-3-50 15,0 3 48-15,0 0-48 0,0-4 49 0,0 2-49 16,0 2 37-16,0 0-37 0,0-3 37 0,-2-2-37 16,2 5 26-16,0 0-26 0,-2-4 26 0,2 3-26 15,0 1 9-15,0 0-9 0,0 0 10 0,-2-2-10 0,2 2 5 16,0 0-5-16,0 0 6 0,0 0-6 16,0 0 7-16,0 0-7 0,0 0 8 0,0 0-8 0,0 0 3 15,0 0-3-15,0 0 3 0,0 0-3 0,0 0 5 16,0 0-5-16,0 0 5 0,0 0-5 0,0 0 22 15,0 0-22-15,0 0 22 0,0 0-22 0,0 0 6 16,0 0-6-16,0 0 7 0,0 0-7 0,0 0 9 16,0 0-9-16,0 0 10 0,0 0-10 0,0 0 8 15,0 0-8-15,0 0 9 0,0 0-9 0,0 0 1 0,0 0-1 16,0 0 1-16,0 3-1 0,0-3 3 0,0 0-3 16,0 6 3-16,-1 2-3 0,1-8 1 0,0 0-1 0,0 22 2 15,0 8-2-15,0-30 4 0,0 0-4 0,0 37 5 16,1 6-5-16,-1-43 21 0,0 0-21 0,0 48 21 15,2 3-21-15,-2-51 13 0,0 0-13 0,0 52 13 16,2 3-13-16,-2-55 10 0,0 0-10 0,0 49 10 16,2-1-10-16,-2-48 17 0,0 0-17 0,3 43 17 15,1-2-17-15,-4-41 14 0,0 0-14 0,1 35 15 16,1-6-15-16,-2-29 15 0,0 0-15 0,0 24 16 16,0-6-16-16,0-18 26 0,0 0-26 0,-2 16 26 15,1-4-26-15,1-12 30 0,0 0-30 0,-2 10 30 16,2-1-30-16,0-9 21 0,0 0-21 0,0 5 21 15,0-2-21-15,0-3 18 0,0 0-18 0,0 4 18 16,-2-1-18-16,2-3 27 0,0 0-27 0,0 0 27 16,0 0-27-16,0 0-2 0,0 0 2 0,0-3-2 0,-2-2 2 15,2 5-74-15,0 0 74 0,-3-11-73 0,-1-4 73 0,4 15-150 16,0 0 150-16,-3-19-150 0,-2-5 150 0,5 24-191 16,0 0 191-16,-7-26-191 0,0-3 191 0,-7-26-400 15</inkml:trace>
  <inkml:trace contextRef="#ctx0" brushRef="#br0" timeOffset="22918.282">26271 8547 91 0,'0'0'0'0,"0"0"0"0,5 0 0 0,-5 0 62 0,0 0-62 0,0 0 63 15,6 0-63-15,-6 0 53 0,0 0-53 0,0 0 54 16,0 0-54-16,0 0 56 0,0 0-56 0,0 0 57 15,0 0-57-15,0 0 46 0,0 0-46 0,0 0 47 16,0 0-47-16,0 0 59 0,0 0-59 0,0 0 59 16,0 0-59-16,0 0 56 0,0 0-56 0,0 0 56 15,0 0-56-15,0 0 61 0,0 0-61 0,0 0 62 16,0 0-62-16,0 0 52 0,0 0-52 0,0 0 52 16,0 0-52-16,0 0 55 0,0 0-55 0,0 0 56 15,0 0-56-15,0 0 39 0,0 0-39 0,0 0 39 16,0 0-39-16,0 0 46 0,0 0-46 0,0 0 46 15,0 0-46-15,0 0 41 0,0 0-41 0,0 0 42 16,-6 2-42-16,6-2 10 0,0 0-10 0,-3 1 10 0,-1-1-10 16,4 0 32-16,0 0-32 0,-8 4 33 15,-5 3-33-15,13-7 25 0,0 0-25 0,-15 11 26 0,-6 7-26 16,21-18 8-16,0 0-8 0,-21 27 9 0,-2 7-9 16,23-34 28-16,0 0-28 0,-28 41 28 0,2 9-28 15,26-50 0-15,0 0 0 0,-22 43 0 0,1 0 0 0,21-43-2 16,0 0 2-16,-18 39-1 0,4-3 1 0,14-36-2 15,0 0 2-15,-10 28-1 0,1-4 1 0,9-24-2 16,0 0 2-16,-5 15-2 0,1-1 2 0,4-14 0 16,0 0 0-16,-3 10 1 0,0-3-1 0,3-7 1 15,0 0-1-15,0 0 2 0,0 0-2 0,0 0-23 16,0 0 23-16,3-10-22 0,4-6 22 0,-7 16-78 0,0 0 78 16,7-20-78-16,3-6 78 0,-10 26-132 15,0 0 132-15,11-29-131 0,-1-4 131 0,-10 33-182 0,0 0 182 16,11-31-181-16,-1 4 181 0,-10 27-170 0,0 0 170 15,11-27-169-15,-1-1 169 0,11-23-188 0</inkml:trace>
  <inkml:trace contextRef="#ctx0" brushRef="#br0" timeOffset="23796.124">25980 8439 393 0,'0'0'0'0,"14"2"0"0,9 4 0 15,-23-6 67-15,0 0-67 0,0 0 67 16,-11-6-67-16,11 6 46 0,0 0-46 0,-8-2 47 0,-1-2-47 0,9 4 36 16,0 0-36-16,-9-3 37 0,2 3-37 0,7 0 2 15,0 0-2-15,-5 0 2 0,1 0-2 0,4 0 13 16,0 0-13-16,-5 3 14 0,3-3-14 0,2 0 33 15,0 0-33-15,0 0 34 0,-3 4-34 0,3-4 46 16,0 0-46-16,0 0 46 0,0 0-46 0,0 0 34 16,0 0-34-16,0 0 35 0,0 0-35 0,0 0 26 15,0 0-26-15,0 0 26 0,0 0-26 0,0 0 17 16,0 0-17-16,0 0 17 0,0 0-17 0,0 0 18 0,0 0-18 16,0 0 19-16,0 0-19 0,0 0 15 0,0 0-15 15,0 0 15-15,0 0-15 0,0 0 16 0,0 0-16 0,5 0 17 16,2-4-17-16,-7 4 15 0,0 0-15 15,16-3 16-15,5-2-16 0,3 1 34 0,6 1-34 16,-4-4 35-16,2-1-35 0,-2-1 46 16,2 0-46-16,0 1 47 0,0 1-47 0,-28 7 40 0,0 0-40 0,34-7 40 15,8-1-40-15,-42 8 28 0,0 0-28 0,45-11 28 16,6 1-28-16,-51 10 35 0,0 0-35 0,51-12 35 16,-1 0-35-16,-50 12 7 0,0 0-7 0,45-10 7 15,-3-2-7-15,-42 12 2 0,0 0-2 0,38-7 2 16,-4 5-2-16,-34 2-72 0,0 0 72 0,24 4-71 15,-7 8 71-15,-17-12-112 0,0 0 112 0,42 17-870 16,-84-34 870-16</inkml:trace>
  <inkml:trace contextRef="#ctx0" brushRef="#br0" timeOffset="24707.895">28815 10452 1513 0,'0'0'0'0,"0"0"0"0,-6-2 0 0,6 2 29 16,0 0-29-16,0 12 29 0,4 5-29 0,-4-17-57 16,0 0 57-16,3 31-1069 0,-6-62 1069 0</inkml:trace>
  <inkml:trace contextRef="#ctx0" brushRef="#br0" timeOffset="28171.949">26463 8908 158 0,'0'0'0'0,"0"0"0"16,0 0 0-16,0 0 19 0,0 0-19 0,0 0 20 15,0 0-20-15,0 0 21 0,0 0-21 0,0 0 21 16,0 0-21-16,0 0 0 0,0 0 0 0,0 0 0 16,0 0 0-16,0 0 1 0,0 0-1 0,0 0 2 15,0 0-2-15,0 0 25 0,0 0-25 0,0 0 26 16,0 0-26-16,0 0 58 0,0 0-58 0,0 0 59 15,0 0-59-15,0 0 53 0,0 0-53 0,0 0 54 16,0 0-54-16,0 0 45 0,0 0-45 0,0 0 45 0,0 0-45 16,0 0 43-16,0 0-43 0,0 0 44 0,0 0-44 0,0 0 35 15,0 0-35-15,0 0 35 0,0 0-35 16,0 0 23-16,0 0-23 0,0 0 24 16,0 0-24-16,0 0 35 0,0 0-35 0,0 0 36 0,0 0-36 0,0 0 6 15,0 0-6-15,0 0 7 0,0 0-7 0,0 0 36 16,0 0-36-16,0 0 36 0,-21 4-36 0,21-4 27 15,0 0-27-15,-11 3 27 0,-3-1-27 0,14-2 15 16,0 0-15-16,-14 7 15 0,-1-2-15 0,15-5 12 0,0 0-12 16,-12 5 13-16,1 0-13 0,11-5 25 0,0 0-25 15,-9 5 26-15,1-1-26 0,8-4 29 0,0 0-29 16,-7 3 29-16,3 1-29 0,4-4 7 0,0 0-7 16,-3 1 7-16,-1 1-7 0,4-2 18 0,0 0-18 0,-3 2 19 15,1 1-19-15,2-3 8 0,0 0-8 0,-3 4 9 16,1 1-9-16,2-5 9 0,0 0-9 0,-4 7 9 15,3-1-9-15,1-6 23 0,0 0-23 0,0 12 24 16,3 2-24-16,-3-14 20 0,0 0-20 16,4 14 20-16,-1-1-20 0,-3-13 9 0,0 0-9 0,9 16 10 15,3 3-10-15,-12-19-13 0,0 0 13 0,17 12-13 16,3 0 13-16,-20-12-36 0,0 0 36 16,20 7-35-16,1-6 35 0,-21-1-21 0,0 0 21 0,21-1-21 15,-2-6 21-15,-19 7-2 0,0 0 2 0,18-9-2 16,-4-3 2-16,-14 12 1 0,0 0-1 0,12-7 2 15,-3-1-2-15,-9 8 31 0,0 0-31 0,7-9 31 16,-2 6-31-16,-5 3 12 0,0 0-12 0,3-4 12 0,1-1-12 16,-4 5 36-16,0 0-36 0,2-3 37 0,-2 1-37 15,0 2 19-15,0 0-19 0,0 0 20 0,0-5-20 0,0 5 28 16,0 0-28-16,-2-4 28 0,-2 1-28 16,4 3 7-16,0 0-7 0,-3-5 7 0,-4-2-7 0,7 7 10 15,0 0-10-15,-9-9 11 0,0 1-11 0,9 8-1 16,0 0 1-16,-12-10-1 0,0 1 1 0,12 9-153 15,0 0 153-15,-26 0-152 0,-11 4 152 0,-25-1-817 16</inkml:trace>
  <inkml:trace contextRef="#ctx0" brushRef="#br0" timeOffset="37929.426">26607 8970 91 0,'0'0'0'0,"-3"0"0"0,-2-2 0 0,5 2 26 0,0 0-26 15,0 0 26-15,3 4-26 0,-3-4 13 16,0 0-13-16,0 0 14 0,5 3-14 0,-5-3 12 0,0 0-12 16,4 4 13-16,-1-4-13 0,-3 0 17 0,0 0-17 0,4 0 17 15,-3 0-17-15,-1 0 33 0,0 0-33 16,0 0 33-16,0 0-33 0,0 0 74 16,0 0-74-16,0 0 74 0,-3 0-74 0,3 0 52 0,0 0-52 0,0 0 52 15,-2-7-52-15,2 7 46 0,0 0-46 0,0 0 46 16,-1-5-46-16,1 5 3 0,0 0-3 0,0 0 3 15,-4 0-3-15,4 0-8 0,0 0 8 0,0 0-7 16,0 0 7-16,0 0-411 0</inkml:trace>
  <inkml:trace contextRef="#ctx0" brushRef="#br0" timeOffset="39512.933">26600 8955 606 0,'0'0'0'0,"0"1"0"16,-1 3 0-16,1-4 90 0,0 0-90 0,0 0 90 16,-2 3-90-16,2-3 78 0,0 0-78 0,0 0 79 15,-7 0-79-15,7 0-59 0,0 0 59 0,-4 0-59 16,3 4 59-16,1-4-74 0,0 0 74 0,-4 0-73 0,1 0 73 15,3 0-63-15,0 0 63 0,-4 1-63 16,1-1 63 0,3 0-40-16,0 0 40 0,-4 2-40 0,1-2 40 0,3 0-20 15,0 0 20-15,-4 2-19 0,3-2 19 0,1 0-19 0,0 0 19 0,0 0-18 0,-4 1 18 0,4-1-9 16,0 0 9-16,0 0-8 0,-3 2 8 0,3-2-10 16,0 0 10-16,0 0-9 0,0 0 9 0,0 0-8 15,0 0 8-15,0 0-8 0,0 0 8 0,0 0 1 16,0 0-1-16,0 0 1 0,0 0-1 0,0 0 18 15,0 0-18-15,0 0 19 0,0 0-19 0,0 0 34 16,0 0-34-16,0 0 34 0,0 0-34 0,0 0 42 16,0 0-42-16,0 0 42 0,0 0-42 0,0 0 34 0,0 0-34 15,0 0 34-15,0 0-34 0,0 0 39 0,0 0-39 16,0 0 39-16,0 0-39 0,0 0 9 0,0 0-9 0,0 0 9 16,0 0-9-16,0 0 13 0,0 0-13 0,0 0 13 15,0 0-13-15,0 0 39 0,0 0-39 0,0 0 40 16,0 0-40-16,0 0 41 0,0 0-41 0,0 0 41 15,0 0-41-15,0 0 50 0,0 0-50 0,0 0 51 16,0 0-51-16,0 0 43 0,0 0-43 0,0 0 44 16,0 0-44-16,0 0 29 0,0 0-29 0,0 0 29 15,0 0-29-15,0 0 17 0,0 0-17 0,0 0 17 16,0 0-17-16,0 0 10 0,0 0-10 0,0 0 11 16,0 0-11-16,0 0 26 0,0 0-26 0,0 0 26 15,0 0-26-15,0 0 12 0,0 0-12 0,0 0 12 16,0 0-12-16,0 0 10 0,0 0-10 0,0 0 10 15,0 0-10-15,0 0 17 0,0 0-17 0,0 0 17 0,0 0-17 16,0 0 8-16,0 0-8 0,0 0 8 16,0 0-8-16,0 0 3 0,0 0-3 0,0 0 4 0,0 0-4 15,0 0 13-15,0 0-13 0,0 0 13 0,0 0-13 16,0 0 0-16,0 0 0 0,0 0 1 0,0 0-1 0,0 0 0 16,0 0 0-16,0 0 1 0,0 0-1 0,0 0 3 15,0 0-3-15,0 0 3 0,0 0-3 0,0 0 10 16,0 0-10-16,0 0 11 0,0 0-11 0,0 0 24 15,0 0-24-15,0 0 25 0,0 0-25 0,0 0 3 16,0 0-3-16,0 0 3 0,0 0-3 0,0 0 7 16,0 0-7-16,0 0 7 0,0 0-7 0,0 0 23 0,0 0-23 15,0 0 24-15,-4 4-24 0,4-4 12 16,0 0-12-16,0 0 12 0,-3 0-12 0,3 0 5 0,0 0-5 0,0 0 5 16,-4 3-5-16,4-3 8 0,0 0-8 15,0 0 8-15,-3 0-8 0,3 0 7 0,0 0-7 16,0 0 8-16,0 0-8 0,0 0 3 0,0 0-3 0,0 0 3 15,0 0-3-15,0 0 0 0,0 0 0 0,0 0 1 16,0 0-1-16,0 0 0 0,0 0 0 0,0 0 0 16,-2 2 0-16,2-2 4 0,0 0-4 0,0 0 5 15,0 0-5-15,0 0 7 0,0 0-7 0,0 0 7 16,0 0-7-16,0 0 8 0,0 0-8 0,0 0 9 16,0 0-9-16,0 0 23 0,0 0-23 0,0 0 24 15,5-2-24-15,-5 2 6 0,0 0-6 0,5 0 7 16,2-3-7-16,-7 3 25 0,0 0-25 0,7 0 26 0,2-6-26 15,-9 6 6-15,0 0-6 0,10-3 7 0,3 0-7 16,-13 3 4-16,0 0-4 0,10-4 5 0,2-1-5 16,-12 5 7-16,0 0-7 0,11-3 7 0,-1-6-7 15,1 2 22-15,1-3-22 0,-3 5 22 0,-3 5-22 16,1-4 2-16,2 3-2 0,-2 1 2 0,-2 0-2 16,2-2 13-16,0 0-13 0,0 2 13 0,-2-3-13 0,-5 3 15 15,0 0-15-15,9 0 16 0,3-5-16 0,-12 5 3 16,0 0-3-16,14-4 4 0,0 1-4 0,-14 3 13 15,0 0-13-15,16-9 14 0,1 2-14 0,-17 7 1 16,0 0-1-16,21-7 1 0,-2 2-1 0,-19 5 3 16,0 0-3-16,21-8 4 0,0 4-4 0,-21 4 2 15,0 0-2-15,21-5 2 0,2 2-2 0,-23 3 1 0,0 0-1 16,21-4 2-16,0 1-2 0,-2-2 8 0,-7 1-8 16,-2 1 9-16,-3 3-9 0,-7 0 0 0,0 0 0 0,11-5 1 15,-1 0-1-15,-10 5 3 0,0 0-3 0,12-2 4 16,1-3-4-16,-13 5 0 0,0 0 0 0,12-4 0 15,0 3 0-15,-12 1-1 16,0 0 1-16,11-2 0 0,-3-2 0 16,-8 4 1-16,0 0-1 0,11-3 1 0,1 0-1 0,-12 3 1 0,0 0-1 0,10-2 1 15,4-2-1-15,-14 4 1 0,0 0-1 0,7 0 2 16,2-5-2-16,-9 5 0 0,0 0 0 0,9-1 0 16,-1-1 0-16,-8 2 0 0,0 0 0 0,7-2 0 15,0 2 0-15,-7 0 0 0,0 0 0 0,7 0 1 16,-1-1-1-16,-6 1 3 0,0 0-3 0,8 0 3 15,-1-4-3-15,-7 4 2 0,0 0-2 0,9-3 2 16,1-1-2-16,-10 4 2 0,0 0-2 0,9-1 2 16,2-3-2-16,-11 4 1 0,0 0-1 0,12-3 2 0,0-1-2 0,-12 4 3 15,0 0-3-15,12-1 4 0,0-3-4 0,-12 4 2 16,0 0-2-16,11 0 2 0,-1-3-2 0,-10 3 1 16,0 0-1-16,11-2 2 0,-3 2-2 0,-8 0 4 15,0 0-4-15,9 0 4 0,-2-2-4 0,-7 2 2 16,0 0-2-16,7-1 2 0,-2-1-2 15,-5 2 1-15,0 0-1 0,7-2 2 0,0 2-2 0,-7 0 0 16,0 0 0-16,7-3 0 0,-2-1 0 0,-5 4 0 16,0 0 0-16,6-1 0 0,-3-1 0 0,-3 2 0 0,0 0 0 15,4-2 1-15,-3 2-1 0,-1 0 0 16,0 0 0-16,0 0 1 0,4 0-1 0,-4 0 14 0,0 0-14 16,0 0 15-16,0 0-15 0,0 0 3 0,0 0-3 15,0 0 4-15,0 0-4 0,0 0 7 0,0 0-7 16,0 0 8-16,0 0-8 0,0 0 3 0,0 0-3 0,0 0 4 15,0 0-4-15,0 0 5 0,0 0-5 0,0 0 6 16,0 0-6-16,0 0 7 0,0 0-7 0,0 0 7 16,0 0-7-16,0 0 0 0,0 0 0 0,0 0 0 15,0 0 0-15,0 0-42 0,0 0 42 0,0 0-41 16,0 0 41-16,0 0-71 0,0 0 71 0,0 0-71 16,0 0 71-16,0 0-93 0,0 0 93 0,-4-3-92 15,1-2 92-15,3 5-106 0,0 0 106 0,-5-6-105 16,-1-2 105-16,-4-6-1014 0</inkml:trace>
  <inkml:trace contextRef="#ctx0" brushRef="#br0" timeOffset="40263.314">27330 8670 1121 0,'0'0'0'0,"0"0"-4"16,0 0 4-16,0-5-4 0,-1-4 4 0,1 9-14 16,0 0 14-16,0-5-13 0,0-5 13 0,0 10-41 0,0 0 41 15,0-5-40-15,0 1 40 0,0 4-7 0,0 0 7 16,0-3-6-16,0 1 6 0,0 2 4 0,0 0-4 16,0 0 5-16,0-3-5 0,0 3 40 0,0 0-40 0,0 0 41 15,0 0-41-15,0 0 38 0,0 0-38 16,0 0 39-16,0 0-39 0,0 0 40 0,0 0-40 0,0 0 40 15,-2 0-40-15,2 0 46 0,0 0-46 0,0 0 46 16,0 0-46-16,0 0 35 0,0 0-35 0,0 0 36 16,0 0-36-16,0 0 15 0,0 0-15 0,0 0 16 15,-5-4-16-15,5 4 54 0,0 0-54 0,0 0 55 16,-6-3-55-16,6 3 15 0,0 0-15 0,-3-2 16 16,-1 1-16-16,4 1 14 0,0 0-14 0,-3 0 15 15,1 0-15-15,2 0 18 0,0 0-18 0,0 0 18 16,-3 0-18-16,3 0 3 0,0 0-3 0,0 0 3 15,0 0-3-15,0 0 20 0,0 0-20 0,0 0 20 16,0 0-20-16,0 0 3 0,0 0-3 0,0 0 3 16,0 0-3-16,0 0 0 0,0 0 0 0,0 0 1 0,7 6-1 15,-7-6 13-15,0 0-13 0,10 4 13 0,6 4-13 16,-16-8 3-16,0 0-3 0,19 11 3 0,5 2-3 0,-24-13 12 16,0 0-12-16,26 12 13 0,4 0-13 15,-30-12 24-15,0 0-24 0,24 11 25 0,-1 1-25 0,-23-12 2 16,0 0-2-16,18 7 3 0,-6-2-3 0,-12-5 13 15,0 0-13-15,10 5 13 0,-1-3-13 16,-9-2 4-16,0 0-4 0,7 5 4 0,-4-5-4 16,-3 0 6-16,0 0-6 0,4 3 7 0,-1-3-7 0,-3 0 13 15,0 0-13-15,4 0 14 0,-2 0-14 0,-2 0 3 0,0 0-3 16,0 0 4-16,3 2-4 0,-3-2 7 0,0 0-7 16,0 0 7-16,0 0-7 0,0 0 7 0,0 0-7 15,0 0 8-15,0 0-8 0,0 0 7 16,0 0-7-16,0 0 8 0,0 0-8 0,0 0 23 0,0 0-23 0,0 0 24 15,0 0-24-15,0 0 12 0,0 0-12 0,0 0 13 16,0 0-13-16,0 0 5 0,0 0-5 16,0 0 5-16,0 0-5 0,0 0 14 0,0 0-14 0,-3 7 15 15,-4 5-15-15,-4 7 3 0,-3 4-3 0,4-5 4 16,3-1-4-16,-2 3 6 0,2 1-6 0,2-6 6 16,3 1-6-16,2-16-63 0,0 0 63 0,-14 24-62 15,-5 7 62-15,19-31-66 0,0 0 66 0,-33 53-1308 16,66-106 1308-16</inkml:trace>
  <inkml:trace contextRef="#ctx0" brushRef="#br0" timeOffset="50635.626">26923 8163 113 0,'0'0'0'0,"5"0"0"16,2 0 0-16,5 0-25 0</inkml:trace>
  <inkml:trace contextRef="#ctx0" brushRef="#br0" timeOffset="51336.719">26928 8163 102 0,'0'0'0'0,"0"0"0"16,3 0 0-16,-3 0 41 0,0 0-41 0,0 0 42 0,4 0-42 16,-4 0 49-16,0 0-49 0,0 0 49 15,0 0-49-15,0 0 54 0,0 0-54 0,0 0 54 0,0 0-54 0,0 0 50 16,0 0-50-16,0 0 51 0,0 0-51 16,0 0 38-16,0 0-38 0,0 0 38 0,0 0-38 0,0 0 27 15,0 0-27-15,0 0 27 0,0 0-27 0,0 0 39 16,0 0-39-16,0 0 40 0,0 0-40 0,0 0 32 15,0 0-32-15,0 0 33 0,0 5-33 0,0-5 22 16,0 0-22-16,2 12 22 0,-1 7-22 0,-1-19 36 16,0 0-36-16,2 29 36 0,2 9-36 0,-4-38 36 15,0 0-36-15,1 39 37 0,3 2-37 0,-4-41 3 0,0 0-3 16,1 38 4-16,-1-5-4 0,0-33 5 0,0 0-5 16,0 30 5-16,2-7-5 0,-2-23 3 0,0 0-3 15,0 20 3-15,2-4-3 0,-2-16 10 0,0 0-10 0,0 12 10 16,2-4-10-16,-2-8 22 0,0 0-22 0,0 7 23 15,0-2-23-15,0-5 22 0,0 0-22 0,0 4 22 16,0-1-22-16,0-3 24 0,0 0-24 0,0 0 25 16,0 2-25-16,0-2 15 0,0 0-15 0,0 0 15 15,0 0-15-15,0 0 35 0,0 0-35 0,0 0 36 16,0 0-36-16,0 0 11 0,0 0-11 0,0 0 11 16,-2-5-11-16,2 5 20 0,0 0-20 0,0-12 20 15,0 0-20-15,0 12 15 0,0 0-15 0,0-19 15 16,2-2-15-16,-2 21 9 0,0 0-9 0,1-27 10 15,3-7-10-15,-4 34 4 0,0 0-4 0,3-31 4 0,3 2-4 16,-6 29 0-16,0 0 0 0,5-31 1 16,0 2-1-16,-5 29-1 0,0 0 1 0,5-26 0 15,2 0 0-15,-7 26 0 0,0 0 0 0,6-19 0 0,0 1 0 16,-6 18-1-16,0 0 1 0,6-12 0 0,-1 0 0 16,-5 12-1-16,0 0 1 0,5-9-1 0,-1 2 1 0,-4 7-3 15,0 0 3-15,7-5-3 0,0 2 3 0,-7 3-12 16,0 0 12-16,10-4-12 0,2 4 12 0,-12 0-15 15,0 0 15-15,12 0-15 0,2 0 15 0,-14 0-16 16,0 0 16-16,13 0-15 0,0 4 15 0,-13-4-10 16,0 0 10-16,11 0-9 0,-2 1 9 0,-9-1-17 15,0 0 17-15,7 2-16 0,-2 0 16 0,-5-2-1 16,0 0 1-16,5 3-1 0,-1 1 1 0,-4-4 4 0,0 0-4 16,1 5 5-16,1 2-5 0,-2-7 33 15,0 0-33-15,-2 6 34 0,-3 6-34 0,5-12 18 0,0 0-18 16,-7 12 19-16,-2 2-19 0,9-14 30 15,0 0-30-15,-12 14 30 0,-2 1-30 0,14-15 12 0,0 0-12 16,-17 17 12-16,-4 2-12 0,21-19 0 0,0 0 0 0,-26 16 0 16,-4 1 0-16,30-17-81 0,0 0 81 0,-36 15-81 15,-8-6 81-15,-36 15-852 0</inkml:trace>
  <inkml:trace contextRef="#ctx0" brushRef="#br0" timeOffset="54617.052">27288 8608 1065 0,'0'0'0'0,"0"0"-219"0,0 0 219 0,7 4-219 15,4-2 219-15,-11-2-84 0,0 0 84 0,7 1-83 0,-2 1 83 16,-5-2-40-16,0 0 40 0,4 0-40 0,1 0 40 0,-5 0-44 15,0 0 44-15,0 0-43 0,2 0 43 0,-2 0 2 16,0 0-2-16,0 0 2 0,0 0-2 0,0 0 29 16,0 0-29-16,0 0 29 0,0 0-29 0,0 0 36 15,0 0-36-15,0 0 36 0,0 0-36 0,0 0 8 16,0 0-8-16,0 0 8 0,0 0-8 0,0 0 7 16,0 0-7-16,0 0 7 0,0 0-7 0,0 0 23 15,0 0-23-15,0 0 24 0,0 0-24 0,0 0 5 0,0 0-5 16,0 0 6-16,0 0-6 0,0 0 9 0,0 0-9 15,0 0 10-15,3 3-10 0,-3-3 3 0,0 0-3 16,3 0 4-16,1 4-4 0,-4-4 12 0,0 0-12 16,3 0 13-16,3 2-13 0,-6-2 8 15,0 0-8-15,3 6 8 0,2-2-8 0,-5-4 3 0,0 0-3 16,6 8 4-16,1 1-4 0,-7-9 20 0,0 0-20 0,7 12 20 16,1 2-20-16,-8-14 37 0,0 0-37 0,11 20 38 15,-1-1-38-15,-10-19 30 0,0 0-30 0,11 21 30 16,-3-2-30-16,-8-19 33 0,0 0-33 0,11 15 34 15,-1 2-34-15,-3-5 22 0,-3-2-22 0,1-1 22 16,-2-4-22-16,1 2 35 0,1-7-35 0,-5 0 36 16,4 3-36-16,-4-3 36 0,0 0-36 0,0 0 37 15,1 2-37-15,-1-2 33 0,6 3-33 0,-6-3 33 16,5 4-33-16,-5-4 22 0,3 5-22 0,-3-2 23 0,0-1-23 16,0 3 29-16,-3-5-29 0,1 4 29 15,2-1-29-15,0 2 6 0,0 0-6 0,0 2 7 0,0-3-7 16,2 1 18-16,1-2-18 0,-3 1 18 0,0-1-18 15,0 1 33-15,0-3-33 0,0-1 33 0,0 4-33 16,0-4 10-16,0 0-10 0,0 0 10 0,0 0-10 0,0 0 36 16,0 3-36-16,0-3 37 0,0 0-37 15,0 0 2-15,0 0-2 0,0 0 2 0,0 0-2 16,0 0-40-16,0 0 40 0,0 0-40 0,0 4 40 0,0-4-88 16,0 0 88-16,-15 8-88 0,-8 8 88 0,-14 4-776 15</inkml:trace>
  <inkml:trace contextRef="#ctx0" brushRef="#br0" timeOffset="57016.7">26396 9049 91 0,'0'0'0'0,"7"3"0"15,4 2 0-15,-11-5 10 0,0 0-10 0,3 4 10 16,-3-4-10-16,0 0 10 0,0 0-10 0,0 0 10 15,0 0-10-15,0 0 16 0,0 0-16 0,0 0 17 16,0 0-17-16,0 0 15 0,0 0-15 0,0 0 15 0,0 0-15 16,0 0 25-16,0 0-25 0,0 0 26 0,4-4-26 0,-4 4 2 15,0 0-2-15,3 0 3 0,1-5-3 16,-4 5 22-16,0 0-22 0,5-3 22 16,0-1-22-16,-5 4 31 0,0 0-31 0,7-3 31 0,0-1-31 0,-7 4 28 15,0 0-28-15,9-3 28 0,1 1-28 0,-10 2 39 16,0 0-39-16,11-3 40 0,1-2-40 0,-12 5 23 15,0 0-23-15,10-4 24 0,1 1-24 0,-11 3 28 16,0 0-28-16,14-7 28 0,-2 2-28 0,-12 5 43 0,0 0-43 16,12-4 44-16,-1 1-44 0,-11 3 39 0,0 0-39 15,8-2 39-15,-1 1-39 0,-7 1 16 0,0 0-16 0,7-2 17 16,0 2-17-16,-7 0 13 0,0 0-13 16,7 0 14-16,-1-3-14 0,-6 3 40 0,0 0-40 0,5 0 40 15,2-6-40-15,-7 6 36 0,0 0-36 0,7-3 36 16,1 0-36-16,-8 3 32 0,0 0-32 0,9-4 33 15,0 1-33-15,-9 3 39 16,0 0-39-16,9-2 39 0,-2 0-39 0,-7 2 24 0,0 0-24 0,6-1 25 16,3 1-25-16,-9 0 10 0,0 0-10 0,9 0 10 15,1-6-10-15,-10 6 29 0,0 0-29 0,13-3 29 16,2 0-29-16,-15 3-22 0,0 0 22 0,14-4-22 16,-2-3 22-16,-12 7-20 0,0 0 20 0,13-5-20 15,-3-2 20-15,-10 7-35 0,0 0 35 0,10-5-35 16,3-3 35-16,-13 8-22 0,0 0 22 0,10-4-22 15,1-3 22-15,-11 7-17 0,0 0 17 0,12-3-17 16,0 1 17-16,-12 2-19 0,0 0 19 0,14-3-18 0,0-4 18 16,-14 7-9-16,0 0 9 0,16-5-8 15,-1 1 8-15,-15 4-26 0,0 0 26 0,18-7-25 0,-1 2 25 0,-17 5-12 16,0 0 12-16,14-3-12 0,0-1 12 0,-14 4-5 16,0 0 5-16,12-1-5 0,-1-1 5 15,-11 2-4-15,0 0 4 0,10-2-3 0,-1 2 3 0,-9 0 0 16,0 0 0-16,10 0 0 0,1-3 0 0,-11 3 3 15,0 0-3-15,10-4 3 0,2-1-3 16,-12 5 8-16,0 0-8 0,11-3 8 0,-3-4-8 0,-8 7 9 16,0 0-9-16,9-2 9 0,-2-1-9 0,-7 3 3 15,0 0-3-15,7-4 4 0,2 3-4 0,-9 1 2 16,0 0-2-16,7-2 2 0,1 2-2 0,-8 0 1 16,0 0-1-16,7 0 2 0,0 2-2 0,-7-2 3 0,0 0-3 15,7 1 4-15,0-1-4 0,-7 0 2 0,0 0-2 0,7 0 2 16,0 0-2-16,-7 0 10 0,0 0-10 0,7 0 11 15,0 0-11-15,-7 0 3 0,0 0-3 0,7 0 4 16,0-1-4-16,-7 1 6 0,0 0-6 0,7-4 7 16,2 1-7-16,-9 3 3 0,0 0-3 0,9-4 3 15,-1-1-3-15,-8 5 5 0,0 0-5 0,9-3 6 16,0-1-6-16,-9 4 7 0,0 0-7 0,8 0 7 16,-1-3-7-16,-7 3 3 0,0 0-3 0,9-2 3 15,2 1-3-15,-11 1 0 0,0 0 0 0,12-2 1 16,0 2-1-16,-12 0 1 0,0 0-1 0,14-4 2 15,0 1-2-15,-14 3 9 0,0 0-9 0,12-3 9 0,-2-1-9 16,-10 4 3-16,0 0-3 0,11-1 4 16,-1-3-4-16,-10 4 7 0,0 0-7 0,9-3 7 0,0-1-7 15,-9 4 3-15,0 0-3 0,7-1 3 16,0-3-3-16,-7 4 2 0,0 0-2 0,7 0 2 16,-2-3-2-16,-5 3 1 0,0 0-1 0,5 0 2 15,0 0-2-15,-5 0 1 0,0 0-1 0,6 0 1 0,-3 3-1 0,-3-3 7 16,0 0-7-16,4 0 7 0,-3 0-7 0,-1 0 8 15,0 0-8-15,0 0 8 0,4-3-8 0,-4 3 8 16,0 0-8-16,0 0 9 0,0 0-9 0,0 0 3 16,0 0-3-16,0 0 4 0,0 0-4 0,0 0 2 15,0 0-2-15,0 0 2 0,0 0-2 0,0 0-33 0,0 0 33 16,0 0-32-16,0 0 32 0,0 0-93 0,0 0 93 16,0 0-92-16,0 0 92 0,0 0-113 0,0 0 113 15,-5 0-113-15,-6 3 113 0,-5-3-397 0</inkml:trace>
  <inkml:trace contextRef="#ctx0" brushRef="#br0" timeOffset="57845.078">27268 8677 124 0,'0'0'0'0,"0"0"0"0,0 0 0 0,0 0 23 0,0 0-23 16,0 0 24-16,0 0-24 0,0 0 16 16,0 0-16-16,0 0 17 0,-4-2-17 0,4 2 19 0,0 0-19 15,0 0 20-15,-5-3-20 0,5 3 8 0,0 0-8 16,-4-2 9-16,1 0-9 0,3 2 4 0,0 0-4 0,-4-1 4 15,1 1-4-15,3 0 13 0,0 0-13 16,-4 0 13-16,3-2-13 0,1 2 38 0,0 0-38 0,-4 0 39 16,2-2-39-16,2 2 35 0,0 0-35 0,-3 0 36 15,1 0-36-15,2 0 33 0,0 0-33 0,0 0 33 16,-3 0-33-16,3 0 39 0,0 0-39 0,0 0 39 16,0 0-39-16,0 0 33 0,0 0-33 0,0 0 34 15,0 0-34-15,0 0 8 0,0 0-8 0,0 0 8 16,0 0-8-16,0 0 12 0,0 0-12 0,0 0 13 15,3 4-13-15,-3-4 8 0,0 0-8 0,7 5 9 16,5 0-9-16,-12-5 0 0,0 0 0 0,16 10 0 16,3 2 0-16,-19-12 0 0,0 0 0 0,23 12 1 0,3 7-1 15,-26-19 2-15,0 0-2 0,23 12 3 16,-2 4-3-16,-21-16 1 0,0 0-1 0,22 12 2 16,1-4-2-16,-23-8 10 0,0 0-10 0,17 7 11 0,-1 1-11 0,-16-8 8 15,0 0-8-15,12 4 9 0,-1 1-9 16,-11-5 3-16,0 0-3 0,7 3 4 0,-2-3-4 0,-5 0 2 15,0 0-2-15,3 4 3 0,1-4-3 0,-4 0 10 16,0 0-10-16,0 0 10 0,0 0-10 0,0 0 32 16,0 0-32-16,0 0 33 0,0 0-33 0,0 0 10 15,0 0-10-15,0 0 10 0,0 0-10 0,0 0 30 0,0 0-30 16,0 0 30-16,0 0-30 0,0 0 28 0,0 0-28 16,0 0 28-16,-4 0-28 0,4 0 22 0,-3 2-22 15,3-2 23-15,-4 1-23 0,4-1 17 0,0 0-17 16,0 0 17-16,-1 4-17 0,1-4 10 0,0 0-10 0,-4 8 11 15,1 4-11-15,3-12 17 16,0 0-17-16,-7 26 17 0,-4 12-17 0,11-38 33 0,0 0-33 0,-10 32 33 16,-1 4-33-16,11-36-33 0,0 0 33 0,-17 40-32 15,-6 2 32-15,23-42-72 0,0 0 72 16,-26 16-71-16,-2-16 71 0,-26 15-660 0</inkml:trace>
  <inkml:trace contextRef="#ctx0" brushRef="#br0" timeOffset="64416.513">13611 11564 124 0,'0'0'0'0,"0"0"0"0,9 1 0 0,-9-1 44 16,0 0-44-16,3 0 44 0,-3 0-44 0,0 0 51 16,0 0-51-16,0 0 51 0,4 0-51 0,-4 0 43 15,0 0-43-15,0 0 44 0,0 0-44 0,0 0 48 16,0 0-48-16,0 0 48 0,0 0-48 0,0 0 53 16,0 0-53-16,0 0 53 0,0 0-53 0,0 0 54 0,0 0-54 15,0 0 55-15,0 0-55 0,0 0 55 0,0 0-55 16,0 0 56-16,2 4-56 0,-2-4 62 0,0 0-62 15,0 0 62-15,3 3-62 0,-3-3 46 0,0 0-46 0,0 0 46 16,4 4-46-16,-4-4 37 16,0 0-37-16,0 0 38 0,1 3-38 0,-1-3 34 0,0 0-34 0,0 0 35 15,4 5-35-15,-4-5-18 0,0 0 18 0,0 4-18 16,1-1 18-16,-1-3-12 0,0 0 12 0,2 3-12 16,0 3 12-16,-2-6-27 0,0 0 27 0,3 1-27 15,1 4 27-15,-4-5-8 0,0 0 8 0,2 6-8 16,1-1 8-16,-3-5-10 0,0 0 10 0,4 5-10 15,1 2 10-15,-5-7-4 0,0 0 4 0,3 7-3 16,3-1 3-16,-6-6-3 0,0 0 3 0,3 9-2 16,2 0 2-16,-5-9 0 0,0 0 0 0,4 8 0 15,1 2 0-15,-5-10 0 0,0 0 0 0,7 11 0 16,-4-3 0-16,-3-8 4 0,0 0-4 0,7 9 5 0,4-2-5 16,-11-7 3-16,0 0-3 0,5 5 4 0,4 0-4 15,-9-5 6-15,0 0-6 0,7 5 6 16,1 0-6-16,-8-5 3 0,0 0-3 0,9 2 3 0,-5 1-3 0,-4-3 2 15,0 0-2-15,5 2 2 0,4 0-2 16,-9-2 1-16,0 0-1 0,3 3 2 0,6-3-2 0,-9 0 3 16,0 0-3-16,3 0 4 0,4 2-4 0,-7-2 2 15,0 0-2-15,7 2 2 0,2 1-2 0,-9-3 5 16,0 0-5-16,7 5 5 0,2-5-5 0,-9 0 0 16,0 0 0-16,8 4 1 0,3-4-1 0,-11 0 0 15,0 0 0-15,9 0 0 0,1 0 0 0,-10 0 5 0,0 0-5 16,9 0 6-16,1 0-6 0,-10 0 7 0,0 0-7 15,9 0 8-15,0 0-8 0,-9 0 8 0,0 0-8 0,10-4 9 16,0 4-9-16,-10 0 8 0,0 0-8 0,9-5 8 16,2 0-8-16,-11 5 8 0,0 0-8 15,8-5 8-15,3-2-8 0,-11 7 8 0,0 0-8 0,12-10 8 16,4-2-8-16,-16 12 15 0,0 0-15 0,21-16 15 16,-1-3-15-16,-20 19 3 0,0 0-3 0,27-24 4 15,2-3-4-15,-29 27 2 0,0 0-2 0,33-27 3 16,4-4-3-16,-37 31-105 0,0 0 105 0,36-34-104 15,-4-4 104-15,36-32-670 0</inkml:trace>
  <inkml:trace contextRef="#ctx0" brushRef="#br0" timeOffset="66797.095">26815 8526 326 0,'0'0'0'0,"1"5"0"0,5 6 0 0,-6-11 37 0,0 0-37 16,0 0 38-16,3 0-38 0,-3 0 12 16,0 0-12-16,0 0 13 0,2-4-13 0,-2 4 10 15,0 0-10-15,0 0 10 0,3-3-10 0,-3 3 0 0,0 0 0 0,0 0 0 16,0 0 0-16,0 0-15 0,0 0 15 16,0 0-14-16,0 0 14 0,0 0 7 0,0 0-7 0,0 0 8 15,0 0-8-15,0 0 67 0,0 0-67 16,0 0 67-16,0 0-67 0,0 0 59 0,0 0-59 0,0 0 60 15,0 0-60-15,0 0 70 0,0 0-70 0,0 0 70 16,0 0-70-16,0 0 60 0,0 0-60 0,0 0 61 16,0 0-61-16,0 0 58 0,0 0-58 0,0 0 58 15,0 0-58-15,0 0 40 0,0 0-40 0,0 0 40 16,0 0-40-16,0 0 18 0,0 0-18 0,0 0 19 16,-5-2-19-16,5 2 48 0,0 0-48 0,0 0 48 15,-3-3-48-15,3 3 22 0,0 0-22 0,0 0 23 0,-4 0-23 16,4 0 29-16,0 0-29 0,-5 15 29 0,-4 9-29 15,9-24 22-15,0 0-22 0,-9 34 22 16,-1 14-22-16,10-48 9 0,0 0-9 0,-7 40 10 0,0-1-10 16,7-39 18-16,0 0-18 0,-5 31 18 15,3-5-18-15,2-26 14 0,0 0-14 0,0 24 15 0,2-2-15 0,-2-22 1 16,0 0-1-16,3 15 1 0,3-3-1 0,-6-12 16 16,0 0-16-16,6 4 17 0,5-6-17 0,-11 2 7 15,0 0-7-15,9-9 8 0,-2-4-8 0,-7 13 33 16,0 0-33-16,5-12 34 0,-2-2-34 0,-3 14 35 15,0 0-35-15,2-12 35 0,0 3-35 0,-2 9 43 16,0 0-43-16,0-10 43 0,-2 5-43 0,2 5 18 0,0 0-18 16,-2-7 18-16,1 2-18 0,1 5 32 0,0 0-32 0,-2-5 32 15,-2 2-32-15,4 3 5 0,0 0-5 16,-1-4 6-16,-1-1-6 0,2 5 17 0,0 0-17 0,-2-3 17 16,0-1-17-16,2 4 15 0,0 0-15 0,-1-3 15 15,-1-4-15-15,2 7 25 0,0 0-25 0,-2-2 26 16,0-1-26-16,2 3 6 0,0 0-6 0,0 0 7 15,-1-5-7-15,1 5 17 0,0 0-17 0,0 0 17 16,-2-4-17-16,2 4-1 0,0 0 1 16,0 0-1-16,0 0 1 0,0 0-35 0,0 0 35 0,0 0-34 15,0 4 34-15,0-4-19 0,0 0 19 0,0 8-18 16,2 1 18-16,-2-9-31 0,0 0 31 0,3 12-31 16,4 7 31-16,-7-19-2 0,0 0 2 0,7 15-2 15,0 5 2-15,-7-20-14 0,0 0 14 0,9 16-13 16,0-1 13-16,-9-15-101 0,0 0 101 0,13 4-101 0,3-8 101 15,-16 4-133-15,0 0 133 0,11-24-132 0,-4-10 132 16,10-26-945-16</inkml:trace>
  <inkml:trace contextRef="#ctx0" brushRef="#br0" timeOffset="123398.52">27360 8494 281 0,'0'0'0'0,"0"0"0"0,0 0 0 0,0 0 83 0,0 0-83 0,0 0 83 15,3 5-83-15,-3-5 50 0,0 0-50 16,0 0 50-16,6 3-50 0,-6-3 32 0,0 0-32 0,0 0 32 16,3 4-32-16,-3-4 22 0,0 0-22 0,0 0 23 15,0 0-23-15,0 0 33 0,0 0-33 0,0 0 34 16,0 0-34-16,0 0 19 0,0 0-19 0,0 0 20 15,-3 0-20-15,3 0 29 0,0 0-29 0,-4 0 29 16,1 0-29-16,3 0-11 0,0 0 11 0,-6 0-11 16,-1 0 11-16,7 0-44 0,0 0 44 0,-7 1-44 15,0 1 44-15,7-2-33 0,0 0 33 0,-6 2-32 16,-1 1 32-16,7-3-34 0,0 0 34 0,-6 0-34 16,3 0 34-16,3 0 0 0,0 0 0 0,-4 4 0 15,1-4 0-15,3 0 7 0,0 0-7 0,0 0 7 0,-4 1-7 16,4-1 25-16,0 0-25 0,0 0 26 0,-3 2-26 15,3-2 32-15,0 0-32 0,0 0 33 16,0 0-33-16,0 0 19 0,0 0-19 0,0 0 20 16,0 5-20-16,0-5 18 0,0 0-18 0,2 5 19 0,1 6-19 0,-3-11 27 15,0 0-27-15,7 5 27 0,2 5-27 0,-9-10 20 16,0 0-20-16,12 7 20 0,2 1-20 0,-14-8 17 16,0 0-17-16,14 9 17 0,0-4-17 0,-14-5 18 15,0 0-18-15,14 10 18 0,0-3-18 0,-14-7 8 16,0 0-8-16,12 11 9 0,0 1-9 0,-12-12 16 0,0 0-16 15,9 12 17-15,-1-2-17 0,-8-10 22 0,0 0-22 16,7 8 23-16,-1-1-23 0,-6-7 38 0,0 0-38 16,3 9 39-16,-1-2-39 0,-2-7 31 0,0 0-31 15,0 8 31-15,-2 1-31 0,2-9 14 16,0 0-14-16,-3 12 15 0,-4 2-15 0,7-14 13 0,0 0-13 16,-6 17 13-16,0-2-13 0,6-15-15 0,0 0 15 0,-6 16-15 15,3-3 15-15,3-13-153 0,0 0 153 16,5 7-152-16,5-7 152 0,6 7-578 0</inkml:trace>
  <inkml:trace contextRef="#ctx0" brushRef="#br0" timeOffset="128606.045">27494 8727 124 0,'0'0'0'0,"7"-5"0"0,7-2 0 0,-14 7 44 15,0 0-44-15,7-4 44 0,-2 3-44 0,-5 1 56 16,0 0-56-16,4-2 57 0,-3 2-57 0,-1 0 61 16,0 0-61-16,0 0 62 0,0 0-62 0,0 0 52 15,0 0-52-15,0 0 53 0,-3 2-53 0,3-2 56 16,0 0-56-16,0 0 56 0,-4 1-56 0,4-1 44 16,0 0-44-16,0 0 45 0,-3 4-45 0,3-4 53 15,0 0-53-15,0 0 53 0,-2 1-53 0,2-1 49 0,0 0-49 16,0 0 49-16,0 4-49 0,0-4 42 0,0 0-42 15,0 0 43-15,0 0-43 0,0 0 29 0,0 0-29 16,0 0 29-16,0 0-29 0,0 0 34 0,0 0-34 0,0 0 34 16,0 0-34-16,0 0 31 0,0 0-31 0,0 0 31 15,0 0-31-15,0 0 7 0,0 0-7 0,0 0 8 16,0 0-8-16,0 0 29 0,0 0-29 0,0 0 29 16,-2 3-29-16,2-3 11 0,0 0-11 0,0 0 11 15,0 0-11-15,0 0 28 0,0 0-28 0,0 0 28 16,0 0-28-16,0 0 12 0,0 0-12 0,0 0 12 15,0 0-12-15,0 0 10 0,0 0-10 0,0 0 11 16,0 4-11-16,0-4 26 0,0 0-26 0,0 0 26 16,0 3-26-16,0-3 12 0,0 0-12 0,0 0 12 15,0 0-12-15,0 0 10 0,0 0-10 0,0 0 10 16,4 2-10-16,-4-2 26 0,0 0-26 0,0 0 26 16,3 2-26-16,-3-2 12 0,0 0-12 0,0 0 12 0,2 5-12 15,-2-5 10-15,0 0-10 0,0 0 10 16,0 0-10-16,0 0 17 0,0 0-17 0,0 0 17 0,0 0-17 15,0 0 3-15,0 0-3 0,0 0 4 0,2 3-4 0,-2-3 12 16,0 0-12-16,0 0 13 0,3 4-13 0,-3-4 3 16,0 0-3-16,2 3 4 0,2-1-4 0,-4-2 6 15,0 0-6-15,0 0 7 0,3 3-7 0,-3-3 7 16,0 0-7-16,0 0 8 0,4 4-8 0,-4-4 3 16,0 0-3-16,0 0 3 0,3 1-3 0,-3-1 12 15,0 0-12-15,0 0 12 0,4 7-12 0,-4-7 3 0,0 0-3 16,1 4 4-16,3-4-4 0,-4 0 2 0,0 0-2 15,3 3 2-15,2 2-2 0,-1-5 18 0,-1 4-18 16,1-4 18-16,-2 0-18 0,-2 0 0 0,3 1 0 16,-3-1 1-16,5 4-1 0,1-3 8 0,-1-1-8 15,-2 2 8-15,1-2-8 0,-1 3 3 0,1 1-3 0,-3-2 4 16,1-1-4-16,2 15 6 0,-1 6-6 16,2-12 6-16,2-10-6 0,0 0 13 0,0-3-13 0,-3-1 14 15,-1 3-14-15,-3 1 8 0,0 0-8 0,4 0 9 16,-2 0-9-16,-2 0 9 0,0 0-9 0,5 5 9 15,3-2-9-15,-8-3 8 0,0 0-8 0,9 4 8 16,2 4-8-16,-11-8 8 0,0 0-8 0,10 7 8 16,1 2-8-16,-11-9 8 0,0 0-8 0,12 12 8 15,-5 0-8-15,-7-12 3 0,0 0-3 0,14 15 4 16,3 1-4-16,-17-16 2 0,0 0-2 0,19 15 2 16,2 0-2-16,-21-15 1 0,0 0-1 0,23 18 2 0,-1-6-2 15,-22-12 0-15,0 0 0 0,23 15 0 0,1 2 0 16,-24-17-2-16,0 0 2 0,25 19-1 15,-1 1 1-15,-24-20-2 0,0 0 2 0,21 18-1 0,0-1 1 16,-21-17-2-16,0 0 2 0,21 17-1 0,-2-2 1 16,-19-15 0-16,0 0 0 0,18 14 0 0,-3-4 0 15,-15-10-1-15,0 0 1 0,16 11-1 0,-2-3 1 16,-14-8 1-16,0 0-1 0,12 7 2 0,0 0-2 0,-12-7 5 16,0 0-5-16,11 7 5 0,-3-2-5 0,-8-5 3 15,0 0-3-15,7 5 3 0,0 0-3 0,-7-5 6 16,0 0-6-16,6 7 7 0,-1-4-7 0,-5-3 3 0,0 0-3 15,5 2 3-15,-2 1-3 0,-3-3 5 0,0 0-5 16,6 4 5-16,-1-1-5 0,-5-3 0 16,0 0 0-16,5 4 1 0,0-1-1 0,-5-3 0 0,0 0 0 15,6 5 1-15,-1-1-1 0,-5-4 2 0,0 0-2 0,5 1 2 16,-1 3-2-16,-4-4 1 0,0 0-1 0,5 3 2 16,2 1-2-16,-7-4 1 0,0 0-1 0,7 1 1 15,0 1-1-15,-7-2 1 0,0 0-1 0,7 4 1 16,0 1-1-16,-7-5 0 0,0 0 0 0,7 3 0 15,0 1 0-15,-7-4 2 0,0 0-2 0,7 5 2 16,-2 0-2-16,-5-5 2 0,0 0-2 0,5 5 2 16,0 0-2-16,-5-5 5 0,0 0-5 0,5 2 5 15,-1 1-5-15,-4-3 13 0,0 0-13 0,3 2 14 16,1-2-14-16,-4 0 3 0,0 0-3 0,3 2 4 16,-1 1-4-16,-2-3 3 0,0 0-3 0,0 0 3 15,4 0-3-15,-4 0 0 0,0 0 0 0,0 0 0 0,0 0 0 16,0 0 0-16,0 0 0 0,0 0 0 0,0 0 0 15,0 0-9-15,0 0 9 0,0 0-9 0,0 0 9 16,0 0-52-16,0 0 52 0,0 0-51 0,0 4 51 16,0-4-78-16,0 0 78 0,0 0-78 0,0 0 78 0,0 0-144 15,0 0 144-15,-6-4-144 0,-4-1 144 0,10 5-146 16,0 0 146-16,-14-10-145 0,-2-6 145 0,-13-9-811 16</inkml:trace>
  <inkml:trace contextRef="#ctx0" brushRef="#br0" timeOffset="129539.341">28281 9052 203 0,'0'0'0'0,"-3"-3"0"0,-1-8 0 0,4 11 74 15,0 0-74-15,-1-3 75 0,-1 1-75 0,2 2 67 16,0 0-67-16,0 0 67 0,0 0-67 0,0 0 56 31,0 0-56-31,0 0 57 16,0 0-57-16,0 0 51 0,-3 4 38 0,3-4-89 0,0 0 38 0,-4 3-38 16,4-3 26-16,0 0-26 0,0 0 26 0,-3 2-26 0,3-2 9 15,0 0-9-15,0 0 10 0,-4 0-10 0,4 0 35 16,0 0-35-16,0 0 36 0,-3 3-36 0,3-3 18 15,0 0-18-15,0 0 18 0,-4 4-18 0,4-4 46 0,0 0-46 16,0 0 47-16,0 0-47 0,0 0 50 0,0 0-50 16,0 0 51-16,-2 1-51 0,2-1 48 0,0 0-48 15,0 0 48-15,-1 4-48 0,1-4 32 0,0 0-32 0,0 0 32 16,-2 3-32-16,2-3 33 0,0 0-33 0,0 0 34 16,-2 5-34-16,2-5 3 0,0 0-3 0,0 4 3 15,0-1-3-15,0-3 8 0,0 0-8 0,2 4 9 16,0 1-9-16,-2-5 3 0,0 0-3 0,5 10 4 15,2-1-4-15,-7-9 6 0,0 0-6 0,10 10 6 16,4 4-6-16,-14-14 7 0,0 0-7 0,14 15 7 16,0 2-7-16,-14-17 0 0,0 0 0 0,16 17 0 15,1 4 0-15,-3-6 0 0,-3 1 0 0,-3-8 1 16,-3-3-1-16,1 2 2 0,-3-3-2 0,1-3 2 16,-1-1-2-16,1 2 5 0,-3 0-5 0,-1-2 5 15,4 3-5-15,-4-3 23 0,3 4-23 0,-3-4 24 0,2 3-24 16,-2-3 12-16,2 5-12 0,-2-5 13 0,0 0-13 15,0 0 27-15,0 4-27 0,0-4 27 0,0 0-27 0,0 0 6 16,0 3-6-16,0-3 7 0,0 0-7 16,0 0 10-16,0 4-10 0,0-4 10 0,0 5-10 0,0-5 8 15,0 0-8-15,0 0 9 0,0 0-9 0,0 0 15 16,0 3-15-16,0-3 15 0,0 2-15 0,0-2 8 16,0 0-8-16,0 0 8 0,3 0-8 0,-3 0 24 15,0 0-24-15,0 0 25 0,0 0-25 0,0 0 30 16,0 3-30-16,0-3 30 0,0 0-30 0,0 0 30 15,-3 2-30-15,3-2 30 0,0 0-30 0,0 0 22 0,0 0-22 16,0 0 23-16,0 0-23 0,0 0 41 0,-5 2-41 16,5-2 41-16,-4 3-41 0,4-3 13 0,0 0-13 15,-3 0 14-15,-1 2-14 0,4-2 22 0,0 0-22 0,-9 5 22 16,-4 0-22-16,13-5 3 16,0 0-3-16,-25 12 4 0,-6 4-4 0,31-16 3 15,0 0-3-15,-26 12 3 0,1 0-3 0,25-12-66 0,0 0 66 0,-22 10-65 16,1 0 65-16,21-10-105 0,0 0 105 0,-44 22-1258 15,88-44 1258-15</inkml:trace>
  <inkml:trace contextRef="#ctx0" brushRef="#br0" timeOffset="131054.343">28774 9198 214 0,'0'0'0'0,"-3"-7"0"0,0-3 0 0,3 10 0 0,0 0 0 0,-2-2 1 15,2-1-1-15,0 3-10 0,0 0 10 16,0 0-10-16,0 3 10 0,0 0-84 0</inkml:trace>
  <inkml:trace contextRef="#ctx0" brushRef="#br0" timeOffset="131853.587">28538 9314 236 0,'0'0'0'0,"10"-8"0"0,7-8 0 0,-11 11 15 16,-6 5-15-16,3-3 16 0,2-1-16 0,-5 4-1 16,0 0 1-16,4-1 0 0,-2-1 0 0,-2 2-17 0,0 0 17 15,0 0-16-15,0 0 16 0,0 0-43 16,0 0 43-16,0 0-42 0,0 0 42 0,0 0 1 0,0 0-1 16,0 0 1-16,-2 3-1 0,2-3 53 0,0 0-53 15,0 0 54-15,-2 7-54 0,2-7 67 0,0 0-67 0,-2 2 67 16,2 0-67-16,0-2 54 0,0 0-54 0,-1 3 54 15,1-1-54-15,0-2 41 0,0 0-41 0,0 0 42 16,-2 3-42-16,2-3 36 0,0 0-36 0,0 0 36 16,0 0-36-16,0 0 38 0,0 0-38 0,0 0 39 15,-2 4-39-15,2-4 38 0,0 0-38 0,0 0 39 16,0 0-39-16,0 0 51 0,-3 1-51 0,3-1 51 16,0 0-51-16,0 0 42 0,0 0-42 0,0 0 43 15,0 0-43-15,0 0 28 0,-2 4-28 0,2-4 28 16,0 0-28-16,0 0 27 0,0 0-27 0,0 0 27 15,0 0-27-15,0 0 44 0,-5 3-44 0,5-3 44 16,0 0-44-16,0 0 33 0,0 0-33 0,0 0 33 0,0 0-33 16,0 0 15-16,-4 0-15 0,4 0 15 0,0 0-15 15,0 0 43-15,-3 0-43 0,3 0 43 16,0 0-43-16,0 0 32 0,-6 0-32 0,6 0 32 0,-3-5-32 0,3 5 13 16,0 0-13-16,0 0 13 0,0 0-13 0,0 0 37 15,-5 5-37-15,5-5 38 0,-4 0-38 0,4 0 29 16,-5 4-29-16,5-4 29 0,-3 0-29 0,3 0 3 15,-6 3-3-15,6-3 4 0,-1 5-4 16,1-5 9-16,-4 4-9 0,4-4 9 0,0 3-9 0,0-3 1 16,0 5-1-16,0-1 1 0,0-3-1 0,0-1 0 15,0 0 0-15,0 0 0 0,0 0 0 0,0 0-2 16,-2 5 2-16,4 1-2 0,2-6 2 0,-4 0-3 16,5 3 3-16,-5-3-2 0,5 0 2 0,-5 0 2 15,0 0-2-15,0 0 3 0,0 0-3 0,0 0 13 0,0 3-13 16,0-3 14-16,0 0-14 0,0 0 17 0,0 0-17 15,0 0 17-15,0 0-17 0,0 0 34 16,-3 2-34-16,3-2 34 0,0 0-34 0,0 0-8 0,0 0 8 0,0 0-7 16,0 0 7-16,0 0-110 0,0 0 110 0,0 0-109 15,1-3 109-15,-1 3-124 0,0 0 124 0,4-17-124 16,3-11 124-16,3-16-860 0</inkml:trace>
  <inkml:trace contextRef="#ctx0" brushRef="#br0" timeOffset="135404.173">28048 8766 718 0,'0'0'0'0,"-3"-3"0"16,-3-2 0-16,6 5 26 0,0 0-26 0,0-4 26 16,2 1-26-16,-2 3-38 0,0 0 38 0,0 0-38 15,5-2 38-15,-5 2-157 0,0 0 157 0,5 0-156 16,1-2 156-16,4 1-187 0</inkml:trace>
  <inkml:trace contextRef="#ctx0" brushRef="#br0" timeOffset="140115.245">28720 9309 102 0,'0'0'0'0,"0"0"0"0,4-8 0 15,-4 8 58-15,0 0-58 0,0-4 59 0,0 4-59 16,0 0 47-16,0 0-47 0,0 0 47 0,-5-5-47 15,5 5 14-15,0 0-14 0,-4 0 15 0,1 0-15 0,3 0-1 16,0 0 1-16,-5 0-1 0,-1 2 1 0,6-2-9 16,0 0 9-16,-5 3-9 0,2-3 9 0,3 0-11 15,0 0 11-15,-6 0-11 0,3 0 11 0,3 0-10 16,0 0 10-16,-5 2-10 0,1-2 10 0,4 0-8 16,0 0 8-16,-3 2-8 0,-1-1 8 0,-3 3-136 15</inkml:trace>
  <inkml:trace contextRef="#ctx0" brushRef="#br0" timeOffset="141511.647">28623 9309 113 0,'0'0'0'0,"7"-7"0"0,7-1 0 0,-14 8 54 16,0 0-54-16,0 0 54 0,0 0-54 0,0 0 63 16,0 0-63-16,-5 3 64 0,-2-1-64 0,-4 3 47 15,-3 0-47-15,7-1 48 0,6-3-48 16,-3 1 39-16,2-2-39 0,-3 5 39 0,-4 0-39 0,9-5 40 16,0 0-40-16,-7 5 41 0,-1 2-41 15,8-7 44-15,0 0-44 0,-9 7 45 0,0 0-45 0,9-7 52 16,0 0-52-16,-7 3 52 0,0 3-52 0,7-6 49 15,0 0-49-15,-5 3 49 0,2-1-49 0,3-2 54 16,0 0-54-16,-4 1 55 0,2 1-55 0,2-2 49 0,0 0-49 16,0 0 50-16,0 0-50 0,0 0 32 0,0 0-32 15,0 0 32-15,-3 2-32 0,3-2 24 0,0 0-24 16,0 0 25-16,-4 5-25 0,4-5 9 0,0 0-9 0,0 0 10 16,-3 0-10-16,3 0 10 0,0 0-10 0,0 0 11 15,-4 0-11-15,4 0 24 0,0 0-24 0,0 0 25 16,0 0-25-16,0 0 12 0,0 0-12 0,0 0 12 15,6 3-12-15,-6-3 27 0,0 0-27 0,7 0 27 16,1 0-27-16,-8 0 12 0,0 0-12 0,14 0 13 16,5-3-13-16,-19 3 18 0,0 0-18 0,25-5 19 15,6-2-19-15,-31 7 15 0,0 0-15 0,37-10 15 16,5-2-15-16,-42 12 26 0,0 0-26 0,43-16 26 16,4-1-26-16,-7 5 12 0,-1-3-12 0,-12 6 13 15,-7 1-13-15,-20 8 35 0,0 0-35 0,26-7 36 16,2-4-36-16,-28 11 5 0,0 0-5 0,31-5 5 0,4-3-5 15,-35 8 18-15,0 0-18 0,38-7 19 16,2 2-19-16,-40 5-4 0,0 0 4 0,40-7-4 0,0-2 4 16,-40 9-23-16,0 0 23 0,40-12-22 0,0-1 22 15,-40 13-15-15,0 0 15 16,35-12-14-16,-3-2 14 0,-32 14 0 0,0 0 0 0,29-12 0 0,-1 2 0 0,-28 10-1 16,0 0 1-16,26-9 0 0,-3 4 0 0,-23 5 0 15,0 0 0-15,21-7 0 0,-2 0 0 0,-19 7 3 16,0 0-3-16,16-5 4 0,-2 2-4 0,-14 3 3 15,0 0-3-15,10-5 3 0,-3 1-3 0,-7 4 2 16,0 0-2-16,5 0 2 0,-1 0-2 0,-4 0 10 0,0 0-10 16,3 0 10-16,1-3-10 0,-4 3 3 0,0 0-3 15,3 0 4-15,-1 0-4 0,-2 0 6 0,0 0-6 16,3 0 6-16,1 0-6 0,-4 0 3 0,0 0-3 16,5-5 3-16,2 1-3 0,-7 4 2 15,0 0-2-15,9-3 2 0,3-1-2 0,-12 4-1 0,0 0 1 16,10-5-1-16,1 2 1 0,-11 3-5 0,0 0 5 0,9-4-4 15,-2-1 4-15,-7 5-1 0,0 0 1 0,5-2 0 16,0 1 0-16,-5 1-8 0,0 0 8 0,4 0-7 16,-1 0 7-16,-3 0-8 0,0 0 8 0,0 0-8 15,4 0 8-15,-4 0-23 0,0 0 23 0,0 0-22 16,3 0 22-16,-3 0-55 0,0 0 55 0,0 0-54 16,3-7 54-16,-3 7-164 0,0 0 164 0,4-5-163 15,3-2 163-15,-7 7-158 0,0 0 158 0,3-12-157 16,-1-4 157-16,3-7-510 0</inkml:trace>
  <inkml:trace contextRef="#ctx0" brushRef="#br0" timeOffset="142046.249">29522 8862 494 0,'0'0'0'16,"5"0"0"-16,2 0 0 0,-7 0 8 0,0 0-8 16,4-2 9-16,-1 2-9 0,-3 0 0 0,0 0 0 0,0 0 1 15,0-5-1-15,0 5 18 0,0 0-18 16,0 0 19-16,0 0-19 0,0 0 65 0,0 0-65 0,0 0 65 15,0 0-65-15,0 0 53 0,0 0-53 0,0 0 53 16,0 0-53-16,0 0 57 0,0 0-57 0,0 0 58 16,0 0-58-16,0 0 46 0,0 0-46 0,0 0 47 15,0 5-47-15,0-5 20 0,0 0-20 0,3 4 20 16,3-1-20-16,-6-3 31 0,0 0-31 0,8 5 31 16,5-1-31-16,-13-4 11 0,0 0-11 0,14 3 11 15,3 2-11-15,-17-5 5 0,0 0-5 0,17 5 6 16,4 2-6-16,-21-7 8 0,0 0-8 15,19 7 9-15,2-2-9 0,-3-1 3 0,-1-1-3 0,-5-1 3 16,-3 0-3-16,0-2 11 0,0 0-11 0,-6 1 11 0,-1 3-11 16,-2-4 8-16,0 0-8 0,5 3 9 15,0 6-9-15,-5-9 33 0,0 0-33 0,5 10 33 0,1 2-33 0,-6-12 9 16,0 0-9-16,1 17 10 0,1 2-10 0,-2-19 42 16,0 0-42-16,-2 24 42 0,-3 3-42 0,5-27 3 15,0 0-3-15,-7 24 3 0,0-1-3 0,7-23-45 16,0 0 45-16,-8 20-44 0,-3-3 44 0,11-17-106 15,0 0 106-15,-16 11-105 0,-1-6 105 0,-16 10-713 16</inkml:trace>
  <inkml:trace contextRef="#ctx0" brushRef="#br0" timeOffset="149455.283">29863 9170 124 0,'0'0'0'0,"7"-3"0"0,5-4 0 0,-12 7 23 0,0 0-23 0,7-3 24 15,-1-1-24-15,-6 4 0 0,0 0 0 16,3-1 0-16,-3 1 0 0,0 0 2 0,0 0-2 0,0 0 2 16,0 0-2-16,0 0 36 0,0 0-36 0,0 0 36 15,-3 0-36-15,3 0 56 0,0 0-56 0,0 0 56 16,-4 0-56-16,4 0 66 0,0 0-66 0,0 0 66 16,-3 0-66-16,3 0 64 0,0 0-64 0,0 0 65 15,0 0-65-15,0 0 71 0,0 0-71 0,0 0 71 16,0 0-71-16,0 0 65 0,0 0-65 0,0 0 66 15,0 0-66-15,0 0 48 0,0 0-48 0,0 0 48 16,0 0-48-16,0 0 44 0,0 0-44 0,0 0 44 16,-4 0-44-16,4 0 47 0,0 0-47 0,0 0 47 15,0 0-47-15,0 0 46 0,0 0-46 0,0 0 47 16,0 0-47-16,0 0 47 0,0 0-47 0,0 0 48 0,-3 0-48 16,3 0 31-16,0 0-31 0,0 0 31 0,0 0-31 15,0 0 24-15,0 0-24 0,0 0 25 0,0 0-25 0,0 0 0 16,0 0 0-16,0 0 0 0,-2 1 0 15,2-1-1-15,0 0 1 0,0 0 0 0,3 5 0 0,-3-5-15 16,0 0 15-16,7 2-14 0,6 2 14 0,-13-4-26 16,0 0 26-16,12-4-26 0,3-1 26 0,-15 5-3 15,0 0 3-15,13-3-3 0,-1-3 3 0,-12 6 0 16,0 0 0-16,9-5 0 0,-2 0 0 0,-7 5 29 0,0 0-29 16,3-5 29-16,-1 2-29 0,-2 3 65 0,0 0-65 15,-2-4 65-15,-3-1-65 0,5 5 44 0,0 0-44 16,-9-2 45-16,-1 1-45 0,10 1 23 0,0 0-23 0,-11-2 24 15,1 2-24-15,10 0-6 0,0 0 6 16,-9 0-5-16,2-2 5 0,7 2-196 0,0 0 196 0,-2-3-195 16,4-4 195-16,-2-3-870 0</inkml:trace>
  <inkml:trace contextRef="#ctx0" brushRef="#br0" timeOffset="150437.788">30111 9234 919 0,'0'0'0'0,"-7"-4"0"0,-4-1 0 0,11 5 96 0,0 0-96 16,-3-2 96-16,6 4-96 0,-3-2 50 0,0 0-50 0,0 0 50 16,0 0-50-16,0 0-9 0,0 0 9 0,0 0-8 15,0 0 8-15,0 0-53 0,0 0 53 0,0 0-52 16,0 0 52-16,0 0-13 0,0 0 13 0,0 0-12 16,0 0 12-16,0 0 4 0,0 0-4 0,0 0 4 15,0 5-4-15,0-5 55 0,0 0-55 0,0 0 55 16,-5 4-55-16,5-4 52 0,0 0-52 0,-3 3 53 15,-1 2-53-15,4-5 56 0,0 0-56 0,-3 4 56 16,-1-3-56-16,4-1 39 0,0 0-39 0,-5 4 40 16,0-2-40-16,5-2 41 0,0 0-41 0,-6 1 41 15,-1 3-41-15,7-4 4 0,0 0-4 0,-7 0 5 0,2 1-5 16,5-1 11-16,0 0-11 0,-3 2 11 0,-1 0-11 16,4-2 33-16,0 0-33 0,-3 2 34 15,1-1-34-15,2-1 1 0,0 0-1 0,-3 4 1 0,1-4-1 0,2 0 12 16,0 0-12-16,-4 3 12 15,1-3-12-15,3 0 4 0,0 0-4 0,-5 4 4 0,-1 1-4 0,6-5 2 16,0 0-2-16,-7 7 3 0,-1 3-3 0,8-10 1 16,0 0-1-16,-11 14 2 0,-3 3-2 15,14-17 0-15,0 0 0 0,-15 24 0 0,-5 7 0 0,20-31 8 16,0 0-8-16,-19 30 8 0,0 3-8 0,19-33 3 16,0 0-3-16,-24 38 4 0,-4 1-4 0,28-39 0 0,0 0 0 15,-33 41 1-15,-4 5-1 0,37-46 0 0,0 0 0 16,-40 48 1-16,-3 5-1 0,43-53 10 15,0 0-10-15,-53 67 11 0,-6 12-11 0,59-79 24 0,0 0-24 16,-49 69 25-16,4-4-25 0,45-65 13 0,0 0-13 16,-35 49 13-16,11-11-13 0,6-14 41 15,11-9-41-15,2-3 42 0,3-10-42 0,-1 5 6 0,-1 0-6 16,-2 5 7-16,-1 0-7 0,-2 0 12 0,-2 3-12 16,8-10 12-16,3-5-12 0,0 0 16 0,0 0-16 15,-5 9 17-15,-6 5-17 0,4-2 7 0,2 0-7 0,0-7 8 16,0 2-8-16,5-7 15 0,0 0-15 0,-4 3 16 15,1-1-16-15,3-2 15 0,-4 1-15 0,4-1 15 16,0 0-15-16,0 0 4 0,0 0-4 0,0 0 4 16,0 0-4-16,0 0 0 0,0 0 0 0,0 0 0 15,0 0 0-15,0 0-12 0,0 0 12 0,0 0-12 16,0 0 12-16,0 0-35 0,0 0 35 0,0 0-35 0,0 0 35 16,0 0-29-16,0 0 29 0,0 0-29 0,0 0 29 15,0 0-39-15,-3 0 39 0,3 0-39 0,0 0 39 16,0 0-89-16,0 0 89 0,0 0-89 0,0 0 89 15,0 0-157-15,0 0 157 0,-4-3-157 0,1-5 157 0,3 8-171 16,0 0 171-16,-4-14-170 0,2-7 170 0,-3-13-644 16</inkml:trace>
  <inkml:trace contextRef="#ctx0" brushRef="#br0" timeOffset="150941.865">29250 10152 595 0,'0'0'0'0,"0"0"0"0,4 3 0 0,-4-3 32 15,0 0-32-15,0 0 33 0,3 0-33 0,-3 0-5 16,0 0 5-16,0 0-5 0,0 0 5 0,0 0-36 15,0 0 36-15,0 0-35 0,0 0 35 0,0 0 5 0,0 0-5 16,0 0 5-16,4 0-5 0,-4 0 45 0,0 0-45 0,0 0 45 16,5-3-45-16,-5 3 71 0,0 0-71 0,0 0 72 15,3-2-72-15,-3 2 76 0,0 0-76 0,0 0 77 16,0 0-77-16,0 0 68 0,0 0-68 0,0 0 69 16,0 0-69-16,0 0 72 0,0 0-72 0,0 0 73 15,0 0-73-15,0 0 55 0,0 0-55 0,0 0 55 16,0 0-55-16,0 0 40 0,0 0-40 0,0 0 40 15,0 0-40-15,0 0 52 0,0 0-52 0,0 0 52 16,0 0-52-16,0 0 42 0,0 0-42 0,0 0 42 16,0 0-42-16,0 0 36 0,0 0-36 0,0 0 36 15,0 0-36-15,0 0 39 0,0 0-39 0,-3 2 40 0,-1 1-40 16,4-3 33-16,0 0-33 0,-7 6 34 16,0 4-34-16,7-10 14 0,0 0-14 0,-10 8 15 15,-1 3-15-15,11-11 21 0,0 0-21 0,-12 13 21 0,-2 3-21 16,14-16 8-16,0 0-8 0,-14 15 8 15,2 2-8-15,12-17 9 0,0 0-9 0,-10 14 10 16,-1-2-10-16,11-12 3 0,0 0-3 0,-7 12 4 0,2-7-4 0,5-5 2 16,0 0-2-16,-3 7 2 0,1-2-2 15,2-5 5-15,0 0-5 0,0 7 5 0,2-2-5 0,-2-5 6 16,0 0-6-16,5 5 6 0,4 0-6 0,-9-5 14 16,0 0-14-16,12 0 15 0,2 4-15 0,-14-4 22 15,0 0-22-15,15 0 23 0,3 0-23 0,-18 0 0 16,0 0 0-16,21-4 1 0,5-1-1 0,-26 5-56 0,0 0 56 15,26-10-55-15,2-5 55 0,-2-3-153 16,0-4 153-16,0-2-152 0,0-8 152 0,-26 32-135 0,0 0 135 0,21-38-134 16,-2-7 134-16,21-37-943 0</inkml:trace>
  <inkml:trace contextRef="#ctx0" brushRef="#br0" timeOffset="173805.932">10296 13816 729 0,'0'0'0'0,"-11"-1"0"15,-3-3 0-15,14 4 53 0,0 0-53 0,0 0 53 16,4-3-53-16,-4 3 37 0,0 0-37 0,5-2 37 16,0 0-37-16,-5 2 42 0,0 0-42 0,4-1 42 15,-1-1-42-15,-3 2 47 0,0 0-47 0,0 0 48 16,0 0-48-16,0 0-44 0,0 0 44 0,0 0-43 0,0 0 43 16,0 0-13-16,0 0 13 0,0 0-13 0,0 0 13 15,0 0-8-15,0-5 8 0,0 5-8 0,-3-5 8 16,3 5-1-16,-2-4 1 0,2 4 0 0,0 0 0 0,0 0 0 15,0 0 0-15,0 0 1 0,0 0-1 0,0 0 16 16,0 0-16-16,0 0 17 0,0 0-17 0,0 0 16 16,0 0-16-16,0 0 17 0,0 0-17 0,0 0 25 15,0 0-25-15,0 0 26 0,0 0-26 0,0 0 3 16,0 0-3-16,0 0 3 0,0 0-3 0,0 0 13 16,-3-1-13-16,3 1 13 0,0-2-13 0,0 2 4 15,0-5-4-15,0 5 4 0,0 0-4 0,0 0 2 16,0 0-2-16,0 0 3 0,0 0-3 0,0 0 1 0,0 0-1 15,0 0 2-15,0 5-2 0,0-5 4 0,0 0-4 16,0 0 4-16,0 0-4 0,0 0 2 0,0 2-2 16,0-2 2-16,0 5-2 0,0 0 5 0,0-3-5 0,0 1 5 15,0 2-5-15,3 0 3 0,2-1-3 0,-1-1 3 16,-4 2-3-16,0-5 1 0,0 0-1 0,2 2 2 16,1 1-2-16,-3-3 1 0,0 0-1 0,4 4 2 15,-3-1-2-15,-1-3 14 0,0 0-14 0,4 4 15 16,-1-1-15-16,-3-3 33 0,0 0-33 0,0 4 33 15,2-3-33-15,-2-1 35 0,0 0-35 0,0 0 35 16,0 0-35-16,0 0 33 0,7-3-33 0,-5-1 33 16,1-1-33-16,1-3 33 0,1-3-33 0,2-1 33 15,2-3-33-15,-1 0 13 0,5-1-13 0,-3-1 14 16,2 0-14-16,-12 17 21 0,0 0-21 0,19-24 21 16,7-5-21-16,-26 29 3 0,0 0-3 0,30-31 4 15,5-3-4-15,-35 34-5 0,0 0 5 0,38-35-5 0,4-4 5 16,-42 39-191-16,0 0 191 0,44-46-191 15,1-6 191-15,-45 52-109 0,0 0 109 0,26-53-109 0,-10-5 109 16,27-52-604-16</inkml:trace>
  <inkml:trace contextRef="#ctx0" brushRef="#br0" timeOffset="176150.591">12113 15223 382 0,'0'0'0'0,"-5"2"0"16,-2 1 0-16,7-3 3 0,0 0-3 0,-4 2 3 15,2-2-3-15,2 0 5 0,0 0-5 0,0 0 5 16,0 0-5-16,0 0-3 0,0 0 3 0,0 0-3 16,0 0 3-16,0 0-3 0,0 0 3 0,0 0-2 15,0 0 2-15,0 0 1 0,0 0-1 0,0 0 2 16,0 0-2-16,0 0 36 0,0 0-36 0,0 0 37 15,0 0-37-15,0 0 31 0,0 0-31 0,0 0 31 0,0 0-31 16,0 0 22-16,0 0-22 0,0 0 23 0,0 0-23 16,0 0 29-16,0 0-29 0,0 0 29 0,0 0-29 0,0 0 6 15,0 0-6-15,0 0 7 0,0 0-7 0,0 0 10 16,0 0-10-16,0 0 11 0,0 0-11 0,0 0 3 16,0 0-3-16,0 0 4 0,0 0-4 0,0 0 2 15,0 0-2-15,0 0 3 0,0 0-3 0,0 0 10 16,0 0-10-16,0 0 10 0,0 0-10 0,0 0 3 15,0 0-3-15,0 0 4 0,0 0-4 0,0 0 0 16,0 0 0-16,0 0 1 0,0 0-1 0,0 0-3 16,0 0 3-16,0 0-2 0,0 0 2 0,0 0-3 0,0 0 3 15,0 0-3-15,0 0 3 0,0 0 2 16,0 0-2-16,0 0 2 0,0 0-2 0,0 0 20 0,0 0-20 16,0 0 20-16,0 0-20 0,0 0 34 0,0 0-34 0,0 0 34 15,2 3-34-15,-2-3 29 0,0 0-29 0,0 0 29 16,7 7-29-16,-7-7 15 0,0 0-15 0,2 2 15 15,1 3-15-15,-3-5 30 0,0 0-30 0,4 5 30 16,-1 2-30-16,-3-7 18 0,0 0-18 0,6 7 19 16,-6 0-19-16,0-7 18 0,0 0-18 0,3 8 18 15,-1 1-18-15,-2-9 9 0,0 0-9 0,3 8 10 16,-3-1-10-16,0-7 34 0,0 0-34 0,4 7 35 16,-4 0-35-16,0-7 34 0,0 0-34 0,0 3 35 15,0 1-35-15,0-4 32 0,0 0-32 0,0 3 32 16,2-1-32-16,-2-2 14 0,0 0-14 0,0 3 15 15,0-1-15-15,0-2 31 0,0 0-31 0,0 0 31 16,0 3-31-16,0-3 5 0,0 0-5 0,0 0 5 0,0 0-5 16,0 0 5-16,0 0-5 0,0 0 5 0,7-3-5 15,-7 3 3-15,0 0-3 0,8-7 3 0,6-3-3 16,-14 10 0 0,0 0 0-16,25-19 0 0,4-8 0 0,-29 27-1 15,0 0 1-15,39-31-1 0,8-5 1 0,-47 36-141 0,0 0 141 0,55-43-141 0,11-7 141 0,-66 50-109 16,0 0 109-16,56-68-108 0,-2-16 108 0,58-72-559 15</inkml:trace>
  <inkml:trace contextRef="#ctx0" brushRef="#br0" timeOffset="-56757.64">27452 8766 471 0,'0'0'0'0,"0"0"0"16,0 0 0-16,0 0 6 0,0 0-6 0,0 0 6 15,0 0-6-15,0 0 11 0,0 0-11 0,0 0 11 0,0 0-11 16,0 0-125-16,0 0 125 0,0 0-124 0,-7-24 124 16,0 0-101-16</inkml:trace>
  <inkml:trace contextRef="#ctx0" brushRef="#br0" timeOffset="-54784.004">27498 8451 158 0,'0'0'0'0,"6"0"0"0,5 0 0 0,-11 0 64 16,0-4-64-16,0 4 65 0,0-5-65 0,0 5 68 15,-5-1-68-15,5 1 68 0,-4-2-68 0,4 2 49 16,0 0-49-16,0 0 50 0,0 0-50 0,0 0 39 16,-2-4-39-16,2 4 40 0,-3-3-40 0,3 3 26 15,-3-2-26-15,3 2 26 0,-4-3-26 0,4 3 26 0,-5 0-26 16,5 0 26-16,0 0-26 0,0 0 22 0,0 0-22 15,0 0 23-15,0 0-23 0,0 0 34 0,-4-4-34 16,4 4 35-16,0-3-35 0,0 3 47 0,0-5-47 16,0 5 48-16,-1-4-48 0,1 4 40 0,-4 0-40 0,4 0 41 15,0 0-41-15,0 0 36 0,0 0-36 16,0 0 36-16,0 0-36 0,0 0 39 0,0 0-39 0,0 0 40 16,0 0-40-16,0 0 24 0,0 0-24 0,0 0 25 15,0 0-25-15,0 0 40 0,0 0-40 0,0 0 41 16,0 0-41-16,0 0 14 0,0 0-14 0,0 0 15 15,0 0-15-15,0 0 37 0,0 0-37 0,0 0 37 16,0 0-37-16,0 0 0 0,4 0 0 0,-4 0 1 16,5 0-1-16,0 0 23 0,2 0-23 0,0 2 24 15,2 2-24-15,1 2 7 0,1 1-7 0,-3 2 8 16,-1-6-8-16,2 6 16 0,0-2-16 0,-1 1 17 0,-1-3-17 16,-7-5 15-16,0 0-15 0,11 9 16 15,3 1-16-15,-14-10 15 0,0 0-15 0,14 7 16 0,3 2-16 16,-17-9-15-16,0 0 15 0,16 8-14 0,-6-4 14 15,-10-4-62-15,0 0 62 0,11 3-62 0,-4 1 62 16,-7-4-88-16,0 0 88 0,5 1-88 0,-2-1 88 0,-3 0-115 16,0 0 115-16,0 0-114 0,2-5 114 0,-2 5-162 15,0 0 162-15,-2-3-162 0,-1-1 162 0,-2-4-391 16</inkml:trace>
  <inkml:trace contextRef="#ctx0" brushRef="#br0" timeOffset="-54457.206">27689 8369 281 0,'0'0'0'0,"0"0"0"0,4 5 0 0,-4-5 22 0,0 0-22 15,0 0 23-15,5-2-23 0,-5 2 54 0,0 0-54 0,2-3 54 16,1-3-54-16,-3 6 32 0,0 0-32 0,2-3 32 16,-2 0-32-16,0 3 42 0,0 0-42 0,0 0 43 15,0-4-43-15,0 4 56 0,0 0-56 0,0 0 57 16,0 0-57-16,0 0 60 0,0 0-60 0,0 0 61 15,0 0-61-15,0 0 41 0,0 0-41 0,-4 4 41 16,-3 1-41-16,-3 5 30 0,-2 5-30 0,1-3 30 16,3 0-30-16,8-12 15 0,0 0-15 0,-18 24 15 15,-3 9-15-15,21-33 11 0,0 0-11 0,-17 26 11 16,1-2-11-16,16-24 10 0,0 0-10 0,-12 17 10 16,3 2-10-16,9-19-4 0,0 0 4 0,-7 15-4 15,6-3 4-15,1-12-129 0,0 0 129 0,5 15-129 0,7-3 129 16,-12-12-112-16,0 0 112 0,19 4-112 15,7-4 112-15,20 2-318 0</inkml:trace>
  <inkml:trace contextRef="#ctx0" brushRef="#br0" timeOffset="-54176.841">27734 8691 908 0,'0'0'0'0,"-1"-4"0"0,-3-6 0 0,4 10 133 0,0 0-133 16,0-2 134-16,4-1-134 0,-4 3 74 0,0 0-74 15,7-2 75-15,5 0-75 0,-12 2 21 0,0 0-21 16,14-3 21-16,3-2-21 0,-17 5-23 0,0 0 23 16,14-7-22-16,-2 2 22 0,-12 5-47 0,0 0 47 0,11-7-46 15,-4 4 46-15,-7 3-46 0,0 0 46 0,5-2-46 16,-2 2 46-16,-3 0-48 15,0 0 48-15,-3 12-48 0,-7 15 48 0,10-27-93 0,0 0 93 0,-13 40-93 16,-4 15 93-16,17-55-125 0,0 0 125 0,-5 47-125 16,6 1 125-16,-4 48-362 0</inkml:trace>
  <inkml:trace contextRef="#ctx0" brushRef="#br0" timeOffset="-53203.197">26003 9513 180 0,'0'0'0'0,"0"0"0"0,0-3 0 0,0 3 33 0,0 0-33 16,-4-7 34-16,-1-5-34 0,5 12 16 15,0 0-16-15,-5-9 17 0,1-3-17 0,4 12 0 0,0 0 0 16,-5-15 1-16,2-2-1 0,3 17-2 0,0 0 2 0,-6-16-1 16,3 1 1-16,3 15-29 0,0 0 29 15,-4-12-29-15,1 5 29 0,3 7-30 0,0 0 30 0,-2-9-30 16,0 3 30-16,2 6-8 0,0 0 8 15,-1-6-7-15,1 3 7 0,0 3-12 0,0 0 12 0,-2-3-12 16,2-1 12-16,0 4-4 0,0 0 4 0,0 0-3 16,0 0 3-16,0 0 11 0,0 0-11 0,0 0 11 15,0 0-11-15,0 0 53 0,0 0-53 0,0 0 53 16,0 0-53-16,0 0 85 0,0 0-85 0,0 0 85 16,3 0-85-16,-3 0 85 0,0 0-85 0,7 0 85 15,-1 0-85-15,-6 0 88 0,0 0-88 0,10 0 88 16,2 0-88-16,-12 0 94 0,0 0-94 0,18 0 95 15,4 4-95-15,-2-1 61 0,4 4-61 0,-3 1 61 0,-2-2-61 16,-19-6 60-16,0 0-60 0,21 12 61 0,2 3-61 16,-23-15 34-16,0 0-34 0,26 19 35 0,2 5-35 0,-28-24 25 15,0 0-25-15,29 22 26 0,1 2-26 16,-30-24 25-16,0 0-25 0,26 21 26 0,0-4-26 0,-26-17 8 16,0 0-8-16,26 13 8 0,-1-1-8 0,-25-12-7 15,0 0 7-15,17 9-7 0,-3-6 7 16,-14-3-113-16,0 0 113 0,5-3-113 0,-7-9 113 0,2 12-182 15,0 0 182-15,-12-12-182 0,-9 0 182 16,-12-15-475-16</inkml:trace>
  <inkml:trace contextRef="#ctx0" brushRef="#br0" timeOffset="-52953.42">26107 9364 539 0,'0'0'0'0,"12"9"0"15,8 6 0-15,-13-8 60 16,-4-4-60-16,-3-3 60 0,-7-3-60 0,2 3 58 0,-2 0-58 0,2 0 58 16,1-2-58-16,1 2 45 0,1-2-45 0,2 2 45 15,-3 0-45-15,3 0 6 0,0 0-6 0,-6 9 7 16,-1 6-7-16,7-15 6 0,0 0-6 0,-14 23 6 16,-7 9-6-16,21-32 3 0,0 0-3 0,-15 24 4 15,1-2-4-15,14-22-32 0,0 0 32 0,-11 18-32 16,4-3 32-16,7-15-149 0,0 0 149 0,4 7-148 15,6-2 148-15,4 10-305 0</inkml:trace>
  <inkml:trace contextRef="#ctx0" brushRef="#br0" timeOffset="-52607.733">26431 9439 483 0,'0'0'0'0,"-14"4"0"0,-10 1 0 0,24-5 93 15,0 0-93-15,-12 7 94 0,7-4-94 0,5-3 50 16,0 0-50-16,-4 2 51 0,2 0-51 0,2-2 41 16,0 0-41-16,0 0 41 0,0 5-41 0,0-5 6 15,0 0-6-15,0 0 7 0,0 0-7 0,0 0 10 0,0 0-10 16,-3 0 10-16,-1 3-10 0,4-3 39 0,0 0-39 16,-7 4 39-16,0 1-39 0,7-5 27 0,0 0-27 0,-12 12 27 15,-2 3-27-15,14-15 16 0,0 0-16 16,-12 19 17-16,2 0-17 0,10-19 20 0,0 0-20 15,-6 20 20-15,5 4-20 0,1-24 8 0,0 0-8 16,8 16 9-16,10-1-9 0,-18-15 16 0,0 0-16 0,22 9 17 16,6-13-17-16,-28 4 14 0,0 0-14 0,26-6 15 15,2-6-15-15,-28 12 25 0,0 0-25 0,23-16 26 16,-2-1-26-16,-21 17 37 0,0 0-37 0,14-22 37 16,-7-2-37-16,-7 24-42 0,0 0 42 0,2-21-41 15,-6-3 41-15,4 24-95 16,0 0 95-16,-16-15-95 0,-10 3 95 0,-16-12-683 0</inkml:trace>
  <inkml:trace contextRef="#ctx0" brushRef="#br0" timeOffset="-51011.485">28482 8984 393 0,'0'0'0'0,"0"0"0"0,-4 1 0 0,4-1 45 16,0 0-45-16,0 0 45 0,0 0-45 0,0 0 36 15,0 0-36-15,0 0 36 0,0 0-36 0,0 0 13 16,0 0-13-16,0 0 13 0,4-1-13 0,-4 1 15 16,0 0-15-16,3-2 16 0,4-1-16 0,-2-1 23 0,2-1-23 15,-1 2 24-15,1-3-24 0,-4 3 38 0,1 1-38 16,-1 1 38-16,1 1-38 0,-4 0 21 0,3-4-21 15,-3 4 21-15,4-3-21 0,-4 3 41 16,0-4-41-16,0 4 42 0,0 0-42 0,0 0 14 0,0 0-14 0,0 0 15 16,0 0-15-16,0 0 31 0,0 0-31 15,0 0 31-15,0 0-31 0,0 0 18 0,0 0-18 0,0 0 19 16,0 0-19-16,0 0 18 0,0 0-18 0,0 0 18 16,3 0-18-16,-3 0 17 0,0 0-17 0,4 2 17 15,1 3-17-15,-5-5 9 0,0 0-9 0,7 7 9 16,3 5-9-16,-10-12 16 0,0 0-16 0,14 21 17 15,2-1-17-15,-16-20 14 0,0 0-14 0,15 24 15 16,3 2-15-16,-18-26 4 0,0 0-4 0,17 20 4 16,1 1-4-16,-18-21 7 0,0 0-7 0,15 15 8 0,1-4-8 15,-16-11-57-15,0 0 57 0,12 5-57 0,-1-7 57 16,-11 2-137-16,0 0 137 0,5-3-137 16,-2-11 137-16,6-3-486 0</inkml:trace>
  <inkml:trace contextRef="#ctx0" brushRef="#br0" timeOffset="-50757.823">28640 8821 751 0,'0'0'0'0,"4"12"0"0,3 5 0 0,-7-17 106 0,0 0-106 15,0 0 106-15,-7-5-106 0,7 5 72 0,0 0-72 16,-4-7 72-16,-1 2-72 0,5 5 54 0,0 0-54 0,-5 0 55 15,1 3-55-15,4-3 7 0,0 0-7 16,-5 16 8-16,-2 8-8 0,7-24 2 0,0 0-2 0,-9 27 2 16,1 1-2-16,8-28-1 0,0 0 1 0,-14 36 0 15,-5 3 0-15,19-39-40 0,0 0 40 0,-16 29-40 16,2-3 40-16,14-26-116 0,0 0 116 0,-12 24-115 16,0-4 115-16,-13 27-604 0</inkml:trace>
  <inkml:trace contextRef="#ctx0" brushRef="#br0" timeOffset="-50311.402">28592 9045 751 0,'0'0'0'0,"1"-3"0"0,3-2 0 0,-4 5 38 15,0 0-38-15,8 1 39 0,5 6-39 0,-13-7-1 16,0 0 1-16,15 4 0 0,3-1 0 0,-18-3-50 16,0 0 50-16,19 2-49 0,2 1 49 0,-21-3-22 0,0 0 22 15,21 0-22-15,0-3 22 0,-21 3 50 16,0 0-50-16,19-2 50 0,0-1-50 0,-19 3 60 15,0 0-60-15,16-4 60 0,-4 1-60 0,-12 3 59 0,0 0-59 0,10-4 60 16,-1 3-60-16,-9 1 31 0,0 0-31 16,9 0 31-16,-1 0-31 0,-8 0 16 15,0 0-16-15,6 3 17 0,-1 2-17 0,-5-5 0 0,0 0 0 0,5 4 0 16,-1 4 0-16,-4-8 11 0,0 0-11 0,1 7 11 16,1 5-11-16,-2-12 8 0,0 0-8 0,0 12 9 15,0 0-9-15,0-12 1 0,0 0-1 0,0 12 1 16,2 0-1-16,-2-12 0 0,0 0 0 0,9 9 0 15,6-2 0 1,-15-7-70-16,0 0 70 0,26-4-69 0,9-4 69 0,-35 8-88 0,0 0 88 0,40-19-88 16,7-2 88-16,40-18-551 0</inkml:trace>
  <inkml:trace contextRef="#ctx0" brushRef="#br0" timeOffset="-49030.66">29785 8704 460 0,'0'0'0'0,"7"0"0"15,5 0 0-15,-12 0 52 0,0 0-52 0,5-1 52 16,-3 1-52-16,-2 0 35 0,0 0-35 0,0-4 36 16,0-1-36-16,0 5 15 0,0 0-15 0,-2-3 15 15,1-1-15-15,1 4 49 0,0 0-49 0,0 0 49 16,-2-3-49-16,2 3 54 0,0 0-54 0,0 0 54 15,0 0-54-15,0 0 49 0,0 0-49 0,0 0 50 16,0 0-50-16,0 0 61 0,0 0-61 0,0 0 61 16,0 0-61-16,0 0 34 0,0 0-34 0,0 0 35 15,0 0-35-15,0 0 35 0,0 0-35 0,3 3 35 16,4 1-35-16,-7-4 8 0,0 0-8 0,12 8 8 16,6 9-8-16,-18-17 18 0,0 0-18 0,23 26 19 15,6 2-19-15,-29-28 8 0,0 0-8 0,30 32 9 16,1 2-9-16,-31-34 0 0,0 0 0 0,30 29 0 0,1-1 0 15,-31-28-5-15,0 0 5 0,26 22-4 0,-1-5 4 0,-25-17-50 16,0 0 50-16,17 12-50 0,-3-5 50 0,-14-7-95 16,0 0 95-16,10 5-95 0,-3-1 95 0,-7-4-120 15,0 0 120-15,-5 0-119 0,-11-5 119 0,-4 1-483 16</inkml:trace>
  <inkml:trace contextRef="#ctx0" brushRef="#br0" timeOffset="-48780.774">30083 8636 751 0,'0'0'0'0,"-4"12"0"0,-1 8 0 0,5-20 89 0,0 0-89 0,-10 14 89 15,-3-2-89-15,13-12 63 0,0 0-63 0,-15 16 63 16,-4 1-63-16,19-17 16 0,0 0-16 0,-20 19 17 15,0 6-17-15,-1-3-1 0,1-1 1 0,8-6 0 16,7-4 0-16,5-11-78 0,0 0 78 0,-5 8-77 16,3-1 77-16,2-7-175 0,0 0 175 0,2 10-174 15,1 4 174-15,3 10-334 0</inkml:trace>
  <inkml:trace contextRef="#ctx0" brushRef="#br0" timeOffset="-48398.059">30079 8821 964 0,'0'0'0'0,"0"0"0"0,-3-9 0 16,3 9 139-16,0 0-139 0,5-3 140 0,6 3-140 0,-11 0 78 15,0 0-78-15,8-4 79 0,3 4-79 0,-11 0 0 16,0 0 0-16,8 0 0 0,3 4 0 0,-11-4-49 0,0 0 49 15,7 0-49-15,-2 3 49 0,-5-3-43 16,0 0 43-16,4 4-43 0,-3 1 43 0,-1-5-13 0,0 0 13 16,2 2-13-16,0-1 13 0,-2-1-4 0,0 0 4 15,0 0-3-15,0 4 3 0,0-4-1 0,0 0 1 0,0 0 0 16,-2 5 0-16,2-5 0 0,0 0 0 0,0 0 0 16,0 3 0-16,0-3 1 0,0 0-1 0,0 4 1 15,2 1-1-15,-2-5 1 0,0 0-1 0,1 3 2 16,3-1-2-16,-4-2 9 0,0 0-9 0,0 0 9 15,5 3-9-15,-5-3 1 0,0 0-1 0,0 0 1 16,2 4-1-16,-2-4 3 0,0 0-3 0,-4 5 4 16,-1 5-4-16,5-10-13 0,0 0 13 0,-19 19-12 15,-11 9 12-15,30-28-159 0,0 0 159 0,-26 24-158 16,-2 1 158-16,-26 25-555 0</inkml:trace>
  <inkml:trace contextRef="#ctx0" brushRef="#br0" timeOffset="-47247.33">29166 10561 214 0,'0'0'0'0,"6"-3"0"0,1-2 0 0,-7 5 76 15,0 0-76-15,5-5 76 0,-2 1-76 0,-3 4 95 16,0 0-95-16,0 0 96 0,4-3-96 0,-4 3 96 16,0 0-96-16,0 0 97 0,0 0-97 0,0 0 90 0,0 0-90 15,0 0 91-15,0 0-91 0,0 0 78 0,0 0-78 16,0 0 79-16,0 0-79 0,0 0 63 16,0 0-63-16,0 0 64 0,0 0-64 0,0 0 59 0,0 0-59 0,0 0 60 15,0 0-60-15,0 0 34 0,0 0-34 0,0 0 35 16,0 0-35-16,0 0 0 0,0 0 0 15,0 0 0-15,7 0 0 0,-7 0-11 0,0 0 11 0,9 3-11 16,3 6 11-16,-12-9-47 0,0 0 47 0,14 10-46 16,3 7 46-16,0-5-16 0,1 4 16 0,-8-4-15 15,-3-4 15-15,-7-8-39 0,0 0 39 0,11 16-38 16,-1 3 38-16,-10-19-93 0,0 0 93 0,11 12-92 16,-3 0 92-16,-8-12-157 0,0 0 157 0,11 5-156 15,1 1 156-15,11 5-413 0</inkml:trace>
  <inkml:trace contextRef="#ctx0" brushRef="#br0" timeOffset="-46999.489">29410 10424 785 0,'0'0'0'0,"2"12"0"0,2 9 0 16,-4-21 87-16,0 0-87 0,0 10 87 0,-4-3-87 0,4-7 47 15,0 0-47-15,-3 5 47 0,-1 2-47 0,4-7 6 16,0 0-6-16,-12 17 7 0,-4 11-7 0,16-28-4 16,0 0 4-16,-14 25-3 0,2-1 3 0,2-5-53 0,-1-2 53 15,4-5-52-15,4-5 52 0,3-7-73 0,0 0 73 16,-4 4-73-16,4-3 73 0,0-1-138 0,0 0 138 16,0 0-138-16,0 0 138 0,0 0-305 0</inkml:trace>
  <inkml:trace contextRef="#ctx0" brushRef="#br0" timeOffset="-46496.612">29494 10561 785 0,'0'0'0'0,"-7"2"0"16,-3 0 0-16,10-2 154 0,0 0-154 0,0 0 154 15,0 0-154-15,0 0 89 0,0 0-89 0,0 0 90 16,5 0-90-16,-5 0 47 0,0 0-47 0,0 0 47 15,3 3-47-15,-3-3 0 0,-3 4 0 0,-4 4 1 0,-4-1-1 16,-3 5-4-16,-1 4 4 0,4-8-4 0,6 1 4 16,0-6-10-16,1 1 10 0,4-4-9 0,-1 3 9 15,1-3-1-15,0 0 1 0,0 0-1 0,-2 5 1 0,2-5-9 16,0 0 9-16,3 0-9 0,4 0 9 0,-7 0-3 16,0 0 3-16,13-3-3 0,2-2 3 0,-15 5-6 15,0 0 6-15,18-7-6 0,1-5 6 0,-19 12-8 16,0 0 8-16,15-11-7 0,-2 3 7 0,-13 8-15 15,0 0 15-15,8-5-14 0,-1 1 14 0,-7 4-15 16,0 0 15-16,6-3-14 0,-3 1 14 0,-3 2-16 16,0 0 16-16,0 0-15 0,4-2 15 0,-4 2-10 15,0 0 10-15,0 0-9 0,0 0 9 16,0 0-1-16,0 0 1 0,0 0-1 0,-4-1 1 0,4 1 9 0,0 0-9 16,0 0 9-16,-3-4-9 0,3 4 28 15,0 0-28-15,0 0 28 0,-4 0-28 0,4 0 6 16,0 0-6-16,0 0 7 0,0 0-7 0,0 0 28 0,0 0-28 15,0 0 28-15,0 0-28 0,0 0 0 0,0 0 0 0,0 0 0 16,-2 2 0-16,2-2 0 0,0 0 0 0,0 7 1 16,0 5-1-16,0-12 0 0,0 0 0 0,2 26 0 15,2 10 0-15,-4-36-7 0,0 0 7 0,1 41-6 16,1 8 6-16,-2-49-96 0,0 0 96 0,-2 47-95 16,1 1 95-16,1-48-132 0,0 0 132 0,0 29-132 15,1-10 132-15,1 30-547 0</inkml:trace>
  <inkml:trace contextRef="#ctx0" brushRef="#br0" timeOffset="-46283.141">29219 10486 326 0,'0'0'0'0,"-19"-12"0"0,-13-8 0 0,-18-11-185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6:21:06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15804 11135 124 0,'0'0'0'0,"0"4"0"16,2 1 0-16,-2-5 23 0,0 3-23 0,0-3 24 16,0-3-24-16,0 3 34 0,-2-5-34 0,2 1 34 15,0 1-34-15,0 3 22 0,2-4-22 0,-2 4 22 16,0 0-22-16,0 0 41 0,0 0-41 0,0 0 41 16,0 0-41-16,0 0 22 0,0 0-22 0,0 0 23 15,0 0-23-15,0 0 35 0,0 0-35 0,0 0 36 16,0 0-36-16,0 0 21 0,0 0-21 0,0 0 21 0,0 0-21 15,0 0 35-15,0 0-35 0,0 0 36 0,0 0-36 16,0 0 30-16,0 0-30 0,0 0 30 0,0 0-30 16,0 0 32-16,0 0-32 0,0 0 33 0,0 0-33 0,0 0 22 15,0 0-22-15,0 0 22 0,0 0-22 0,0 0 10 16,0 0-10-16,0 0 11 0,0 0-11 0,0 0 5 16,0 0-5-16,0 0 6 0,0 0-6 0,0 0 7 15,0 0-7-15,0 0 8 0,0 0-8 0,0 0 3 16,0 0-3-16,0 0 3 0,7 0-3 0,-5 0 5 15,5 0-5-15,-2 0 5 0,4 0-5 0,-9 0 7 16,0 0-7-16,15-1 7 0,3-3-7 0,-18 4 7 16,0 0-7-16,24-5 8 0,11-2-8 0,-35 7 15 15,0 0-15-15,40-8 15 0,5-4-15 0,-3 2 22 16,-3-2-22-16,-1 1 23 0,-7-1-23 0,-31 12 8 0,0 0-8 0,40-12 8 16,0 0-8-16,-40 12 17 0,0 0-17 0,42-12 17 15,4 2-17-15,-46 10 3 0,0 0-3 0,47-10 4 16,1 1-4-16,-48 9 0 0,0 0 0 0,49-7 1 15,2 4-1-15,-51 3 0 0,0 0 0 0,47-2 1 16,-4 0-1-16,-43 2 0 0,0 0 0 0,42 2 0 16,-9 2 0-16,-33-4 1 0,0 0-1 15,35 5 2-15,-4-2-2 0,-31-3 1 0,0 0-1 0,30 4 2 16,-2 1-2-16,-28-5 0 0,0 0 0 16,26 0 0-16,0 0 0 0,-26 0 1 0,0 0-1 0,25 0 1 15,-1-4-1-15,-24 4 0 0,0 0 0 0,19 0 1 16,-2-1-1-16,-17 1-35 0,0 0 35 0,14 0-35 15,-3 0 35-15,-11 0-81 0,0 0 81 0,9 0-80 16,-2 0 80-16,-7 0-139 0,0 0 139 0,5 0-139 16,-2 0 139-16,3 0-272 0</inkml:trace>
  <inkml:trace contextRef="#ctx0" brushRef="#br0" timeOffset="408.642">16703 10856 292 0,'0'0'0'0,"16"9"0"0,12 3 0 0,-28-12 62 0,0 0-62 15,0 0 62-15,-9-5-62 0,9 5 46 0,0 0-46 16,-8-4 46-16,-1-1-46 0,9 5 40 0,0 0-40 0,-9-3 41 16,2-1-41-16,7 4 50 0,0 0-50 15,-5-3 50-15,3 1-50 0,2 2 18 0,0 0-18 16,0 0 19-16,0 0-19 0,0 0 7 0,0 0-7 15,0 0 8-15,0 0-8 0,0 0-1 0,0 0 1 0,4 0 0 16,3 2 0-16,-7-2-17 0,0 0 17 0,14 1-17 16,5 1 17-16,-19-2-17 0,0 0 17 0,26 4-17 15,5-3 17-15,-31-1-10 0,0 0 10 0,33 5-10 16,4 2 10-16,-37-7-10 0,0 0 10 0,35 7-10 16,3 2 10-16,-38-9-4 0,0 0 4 0,30 10-3 15,-4-3 3-15,-26-7 0 0,0 0 0 0,22 8 1 16,-2 4-1-16,-20-12 7 0,0 0-7 0,10 7 8 15,-3 0-8-15,-2 3 16 0,-1-1-16 0,-9 10 17 0,-2 0-17 16,7-19 4-16,0 0-4 0,-14 32 4 0,-7 11-4 16,21-43-10-16,0 0 10 0,-30 56-10 0,-8 11 10 15,38-67-114-15,0 0 114 0,-68 125-320 0,136-250 320 16</inkml:trace>
  <inkml:trace contextRef="#ctx0" brushRef="#br0" timeOffset="13154.759">21355 14750 315 0,'0'0'0'16,"-2"9"0"-16,0 8 0 0,2-17 42 0,0 0-42 0,0 0 42 15,2-5-42-15,-2 5 54 0,0 0-54 0,2-4 54 16,0 1-54-16,-2 3 26 0,0 0-26 0,3-5 26 16,-3 1-26-16,0 4 45 0,0 0-45 0,0 0 45 15,0-3-45-15,0 3 56 0,0 0-56 0,0 0 56 16,0-4-56-16,0 4 60 0,0 0-60 0,0 0 60 15,-5-3-60-15,5 3 57 0,0 0-57 0,0 0 58 16,-4-4-58-16,4 4 40 0,0 0-40 0,0 0 41 0,-5-3-41 16,2 1 41-16,-3 2-41 0,1 0 42 0,3-3-42 15,-5 1 17-15,0 2-17 0,2 0 17 0,2-2-17 16,3 2 12-16,0 0-12 0,-7 4 13 16,-2 3-13-16,9-7 1 0,0 0-1 0,-14 10 2 0,-2 5-2 0,16-15 1 15,0 0-1-15,-13 19 1 0,-3 2-1 16,16-21 3-16,0 0-3 0,-12 20 3 0,1 3-3 0,11-23-1 15,0 0 1-15,-7 19 0 0,7-1 0 0,0-18-4 16,0 0 4-16,-3 16-3 0,3-4 3 0,0-12-7 16,0 0 7-16,3 8-7 0,2-1 7 0,-5-7-8 15,0 0 8-15,13 2-8 0,2-6 8 0,-15 4-1 16,0 0 1-16,20-10-1 0,2-7 1 0,-22 17-3 0,0 0 3 16,23-17-3-16,-2-7 3 0,-21 24-2 0,0 0 2 0,17-21-1 15,-1 3 1-15,-16 18 0 0,0 0 0 0,10-14 0 16,-3 2 0-16,-7 12 9 0,0 0-9 0,5-10 9 15,1-1-9-15,-6 11 34 0,0 0-34 0,3-8 35 16,1-6-35-16,-4 14 35 0,0 0-35 0,0-10 36 16,0-1-36-16,0 11 15 0,0 0-15 15,-4-6 15-15,2-1-15 0,2 7 21 0,0 0-21 0,-1-5 21 16,-1 0-21-16,2 5 8 0,0 0-8 0,-4-6 9 16,1 3-9-16,3 3 16 0,0 0-16 0,-5-3 17 15,0-1-17-15,-4 2 22 0,-2 2-22 0,4 0 23 16,4 0-23-16,-1 0 3 0,-3 0-3 0,6 0 4 15,-3 0-4-15,1 0 22 0,1 2-22 0,-1-2 23 0,1 0-23 16,-3 0 6-16,-1 2-6 0,3 0 7 0,3-2-7 16,0 0 4-16,-2 3-4 0,-3 0 5 0,1 6-5 15,4-9 7-15,0 0-7 0,-12 15 7 0,-2 8-7 16,14-23 0-16,0 0 0 0,-12 18 0 0,2 1 0 16,10-19 0-16,0 0 0 0,-7 16 0 0,3-1 0 15,4-15 2-15,0 0-2 0,-5 9 2 0,1-2-2 0,4-7 10 16,0 0-10-16,2 5 11 0,5-4-11 0,-7-1 24 15,0 0-24-15,5 0 25 0,4-3-25 0,-9 3 0 16,0 0 0-16,9-2 1 0,1-1-1 0,-10 3-26 16,0 0 26-16,9-4-25 0,1 1 25 0,-10 3-83 15,0 0 83-15,13 0-82 0,-1 3 82 0,12 1-1010 16</inkml:trace>
  <inkml:trace contextRef="#ctx0" brushRef="#br0" timeOffset="14218.732">21278 14949 303 0,'0'0'0'0,"7"-4"0"15,4-1 0-15,-11 5 5 0,0 0-5 0,1-3 5 16,-4-2-5-16,3 5 8 0,0 0-8 0,-2-4 8 16,-5-1-8-16,7 5 0 0,0 0 0 0,-7-2 0 15,0-3 0-15,7 5 0 0,0 0 0 0,-7-1 1 16,2-1-1-16,5 2 47 0,0 0-47 0,-5-2 47 15,1 0-47-15,4 2 49 0,0 0-49 0,-3-1 49 16,1 1-49-16,2 0 60 0,0 0-60 0,0 0 60 16,-3-2-60-16,3 2 52 0,0 0-52 0,0 0 52 15,0 0-52-15,0 0 55 0,0 0-55 0,0 0 56 0,-4 0-56 16,4 0 44-16,0 0-44 0,0 0 45 16,-3 0-45-16,3 0 42 0,0 0-42 0,0 0 42 0,-2-3-42 0,2 3 40 15,0 0-40-15,2-4 41 0,1-3-41 0,-3 7 40 16,0 0-40-16,7-7 40 0,4-1-40 0,-11 8 17 15,0 0-17-15,15-10 17 0,6-4-17 16,-21 14 13-16,0 0-13 0,26-14 13 0,11-3-13 16,-37 17 17-16,0 0-17 0,40-14 17 0,7 1-17 0,-2 2 14 15,2 3-14-15,-7-4 15 0,-1-4-15 0,-3 4 25 16,-1-1-25-16,2-3 26 0,-2 1-26 16,-35 15 12-16,0 0-12 0,52-22 13 0,10-6-13 0,-62 28 18 15,0 0-18-15,86-38 19 0,20-6-19 0,-106 44 15 16,0 0-15-16,112-48 15 0,8-3-15 0,-120 51 34 15,0 0-34-15,115-47 35 0,-2 1-35 0,-113 46 1 0,0 0-1 16,113-41 2-16,1 5-2 0,-22 9 13 0,-14 8-13 0,-12 7 14 16,-10 1-14-16,-56 11 9 0,0 0-9 0,58-12 9 15,-3 0-9-15,-55 12 8 0,0 0-8 0,65-12 9 16,-1-1-9-16,-64 13 23 0,0 0-23 0,67-12 24 16,-1-2-24-16,-66 14 2 0,0 0-2 0,45-10 2 15,-15 1-2-15,-30 9 13 0,0 0-13 0,26-7 13 16,-9 0-13-16,-17 7 9 0,0 0-9 0,16-3 9 15,-2 0-9-15,-14 3 1 0,0 0-1 0,9-2 1 16,-6 0-1-16,-3 2 0 0,0 0 0 0,3-2 1 16,-1 2-1-16,-2 0-2 0,0 0 2 0,0 0-1 15,0 0 1-15,0 0-43 0,0 0 43 0,0 0-42 16,-2 0 42-16,2 0-82 0,0 0 82 0,-6 0-81 0,-1 0 81 16,7 0-122-16,0 0 122 0,-9 0-122 15,-2-1 122-15,11 1-186 0,0 0 186 0,-12-5-185 0,0-4 185 16,12 9-181-16,0 0 181 0,-14-12-181 0,0-3 181 15,-14-9-241-15</inkml:trace>
  <inkml:trace contextRef="#ctx0" brushRef="#br0" timeOffset="14613.041">23404 13953 259 0,'0'0'0'0,"1"6"0"0,5 0 0 0,-6-6 36 16,0 0-36-16,-7-1 36 0,-7-4-36 0,14 5 44 16,0 0-44-16,-11-6 44 0,-1 0-44 0,12 6 54 0,0 0-54 15,-12-6 54-15,3-2-54 0,9 8 58 0,0 0-58 16,-14-4 59-16,4-2-59 0,10 6 67 0,0 0-67 15,-13-4 68-15,1 1-68 0,12 3 65 0,0 0-65 0,-10-2 65 16,3 0-65-16,7 2 53 0,0 0-53 0,-7-1 54 16,3 1-54-16,4 0 56 0,0 0-56 15,-5 0 57-15,2 0-57 0,3 0 33 0,0 0-33 0,-4 1 33 16,1 3-33-16,3-4 9 0,0 0-9 0,3 8 10 16,8 6-10-16,-11-14 36 0,0 0-36 0,21 14 37 15,8 3-37-15,-29-17 5 0,0 0-5 0,37 12 5 16,1-2-5-16,-38-10 17 0,0 0-17 0,31 5 17 15,-1-3-17-15,-30-2 15 0,0 0-15 0,30 0 16 16,1-2-16-16,-31 2 15 0,0 0-15 0,26 0 16 16,-5-3-16-16,-21 3 16 0,0 0-16 0,19 0 17 15,-1 3-17-15,-18-3 4 0,0 0-4 0,14 2 4 0,-2 1-4 16,-12-3 22-16,0 0-22 0,7 7 22 0,-4 0-22 16,-3-7 31-16,0 0-31 0,-2 22 31 0,-4 11-31 15,-1-2 11-15,-4 3-11 0,4-10 11 0,2-5-11 0,5-19-19 16,0 0 19-16,-12 32-18 0,-6 6 18 15,18-38-191-15,0 0 191 0,-12 29-190 0,0-3 190 0,-11 29-751 16</inkml:trace>
  <inkml:trace contextRef="#ctx0" brushRef="#br0" timeOffset="16087.436">23130 14577 639 0,'0'0'0'0,"2"3"0"15,0 4 0-15,-2-7 60 0,0 0-60 0,3 0 60 16,2-1-60-16,-5 1 10 0,0 0-10 0,2-4 10 16,1 1-10-16,-3 3 16 0,0 0-16 0,4-4 17 15,-4 1-17-15,0 3 0 0,0 0 0 0,0 0 1 16,0-4-1-16,0 4 5 0,0 0-5 0,0 0 5 16,0 0-5-16,0 0 7 0,0 0-7 0,0 0 8 0,0 0-8 15,0 0 3-15,0 0-3 0,0 6 4 16,0 2-4-16,0-8 2 0,0 0-2 0,-4 24 3 15,1 10-3-15,3-34 10 0,0 0-10 0,-2 48 10 16,-5 12-10-16,4-1 14 0,1 1-14 0,-1-1 15 0,1 0-15 0,2-59 15 16,0 0-15-16,-4 82 15 0,-4 12-15 0,8-94 26 15,0 0-26-15,0 79 26 0,3-7-26 0,-3-72 6 16,0 0-6-16,2 46 7 0,1-20-7 0,-3-26 34 16,0 0-34-16,0 22 35 0,0-10-35 0,0-12 10 15,0 0-10-15,4 12 10 0,3-3-10 0,-7-9 12 16,0 0-12-16,10-2 13 0,1-7-13 0,-11 9 4 0,0 0-4 15,12-30 4-15,4-18-4 0,-16 48-2 0,0 0 2 16,10-62-1-16,0-17 1 0,-10 79-31 0,0 0 31 16,11-101-31-16,1-22 31 0,-12 123-28 15,0 0 28-15,16-103-28 0,5 7 28 16,-21 96-25-16,0 0 25 0,19-77-24 0,2 15 24 0,-21 62-10 0,0 0 10 0,17-48-9 16,-1 16 9-16,-16 32-6 0,0 0 6 0,12-23-5 15,-3 15 5-15,-9 8 5 0,0 0-5 0,15-5 5 16,3 6-5-16,-18-1 9 0,0 0-9 0,14 12 10 15,-2 9-10-15,0 5 5 0,0 1-5 0,-3 2 5 16,0 4-5-16,-9-33 38 0,0 0-38 0,5 41 38 16,0 7-38-16,-5-48 9 0,0 0-9 0,-1 43 10 15,-5 0-10-15,-4-6 6 0,-6-3-6 0,2-8 7 16,0-7-7-16,14-19-4 0,0 0 4 0,-29 21-3 16,-17-3 3-16,46-18-79 0,0 0 79 0,-47 6-78 0,-5-12 78 15,52 6-164-15,0 0 164 0,-50-12-163 0,1-10 163 16,-51-12-329-16</inkml:trace>
  <inkml:trace contextRef="#ctx0" brushRef="#br0" timeOffset="16945.45">21653 14707 550 0,'0'0'0'0,"-6"0"0"16,1 0 0-16,2-1 67 0,1-1-67 0,2 2 67 16,0 0-67-16,0 0 43 0,0 0-43 0,0 0 43 15,0 0-43-15,0 0 6 0,0 0-6 0,0 0 7 0,0 0-7 0,0 0-42 16,0-4 42-16,0 4-41 0,0-3 41 16,0 3-151-16,0 0 151 0,0 0-151 0,0 0 151 0,0 0-201 15</inkml:trace>
  <inkml:trace contextRef="#ctx0" brushRef="#br0" timeOffset="17170.613">22048 14591 964 0,'0'0'0'0,"-14"0"0"15,-10-7 0-15,24 7 100 0,0 0-100 0,0-4 101 16,12 3-101-16,-12 1-20 0,0 0 20 0,12-4-19 16,6-1 19-16,-18 5-217 0,0 0 217 0,10-7-216 15,2 0 216-15,13-6-406 0</inkml:trace>
  <inkml:trace contextRef="#ctx0" brushRef="#br0" timeOffset="17361.673">22404 14481 785 0,'0'0'0'0,"-9"-2"0"0,-7 1 0 0,16 1-53 16,0 0 53-16,0 0-53 0,9-2 53 0,0 0-436 15</inkml:trace>
  <inkml:trace contextRef="#ctx0" brushRef="#br0" timeOffset="17558.52">22733 14308 639 0,'0'0'0'0,"0"0"0"15,7 2 0-15,-7-2 13 0,0 0-13 0,9 0 14 16,4-2-14-16,-13 2-107 0,0 0 107 0,13-2-106 16,-1 1 106-16,12-3-254 0</inkml:trace>
  <inkml:trace contextRef="#ctx0" brushRef="#br0" timeOffset="29202.097">20700 13844 191 0,'0'0'0'0,"8"2"0"16,6 3 0-16,-8-5 40 16,-6-4-40-16,0 4 40 0,0-3-40 0,0 3 12 0,-4-5-12 0,4 5 13 0,0-5-13 0,0 5 39 15,0 0-39-15,0 0 39 0,-2-4-39 16,2 4-1-16,0 0 1 0,0 0 0 0,-3-5 0 0,3 5-11 16,0 0 11-16,-5-2-10 0,1-3 10 0,-3-2-202 15</inkml:trace>
  <inkml:trace contextRef="#ctx0" brushRef="#br0" timeOffset="29890.469">20473 13474 91 0,'0'0'0'0,"2"5"0"16,3 2 0-16,-5-7 10 0,0 0-10 0,2 3 10 15,-2-3-10-15,0 0 34 0,0 0-34 0,0 0 35 16,0 0-35-16,0 0 5 0,0 0-5 0,0 0 6 16,0 0-6-16,0 0 18 0,0 0-18 0,0 0 19 15,-2-3-19-15,2 3 3 0,0 0-3 0,0 0 4 16,0-4-4-16,0 4 7 0,0 0-7 0,0 0 7 15,0 0-7-15,0 0-2 0,0 0 2 0,0 0-1 16,0 0 1-16,0 0-47 0,0 0 47 0,0 0-47 0,0 0 47 16,0 0-43-16</inkml:trace>
  <inkml:trace contextRef="#ctx0" brushRef="#br0" timeOffset="33250.019">19930 13789 102 0,'0'0'0'0,"3"2"0"0,4 3 0 0,-7-5 5 16,-2-5-5-16,2 5 6 0,2-4-6 0,-2 4 26 0,0 0-26 15,0 0 26-15,0 0-26 0,0 0 6 0,-2-1-6 16,2 1 7-16,0-2-7 0,0 2 17 0,0 0-17 15,0 0 17-15,0 0-17 0,0 0 23 0,0 0-23 0,0 0 24 16,0 0-24-16,0 0 22 0,0 0-22 0,0 0 22 16,0 0-22-16,0 0 24 0,0 0-24 0,0 0 25 15,0 0-25-15,0 0 23 0,0 0-23 16,0 0 24-16,0 0-24 0,0 0 24 0,0 0-24 0,0 0 25 16,0 0-25-16,0 0 33 0,0 0-33 0,0 0 34 15,0 0-34-15,0 0 29 0,0 0-29 0,0 0 29 16,0 0-29-16,0 0 39 0,0 2-39 0,0-2 39 15,0 0-39-15,0 0 33 0,0 0-33 0,0 0 33 16,0 0-33-16,0 0 22 0,0 0-22 0,0 0 23 16,0 0-23-16,0 0 36 0,0 0-36 0,0 0 36 0,4 3-36 15,-4-3 12-15,0 0-12 0,0 0 13 16,0 0-13-16,0 0 30 0,0 0-30 0,0 0 30 0,3 3-30 16,-3-3 11-16,4 4-11 0,-4-4 11 0,0 0-11 0,0 0 11 15,0 0-11-15,0 0 11 0,2 3-11 0,-2-3 26 16,0 0-26-16,0 0 26 0,0 0-26 15,0 0 6-15,0 4-6 0,0-4 6 0,1 3-6 16,-1-3 9-16,4 5-9 0,-4-5 10 0,3 2-10 16,-3-2 8-16,0 3-8 0,0-3 9 0,2 7-9 0,-2-7 1 15,0 0-1-15,2 2 1 0,0 0-1 0,-2-2 3 16,0 0-3-16,3 3 3 0,1 1-3 0,-4-4 5 16,0 0-5-16,5 3 5 0,-2 2-5 0,-3-5 7 0,0 0-7 15,6 9 7-15,0-4-7 0,-6-5 1 16,0 0-1-16,7 10 1 0,2 0-1 0,-9-10 0 0,0 0 0 15,11 16 1-15,3 1-1 0,-14-17 2 0,0 0-2 0,15 22 3 16,4 2-3-16,-19-24 1 0,0 0-1 0,18 24 2 16,1 0-2-16,-19-24 4 0,0 0-4 0,16 22 5 15,3 1-5-15,-19-23 6 0,0 0-6 0,17 20 7 16,1-1-7-16,-18-19 3 0,0 0-3 0,14 17 3 16,0 0-3-16,-1-1 6 0,0-4-6 0,-5-2 6 15,-1-3-6-15,0 1 7 0,4-1-7 0,-6 0 7 16,2 0-7-16,0 2 7 0,-2-1-7 15,0 1 8-15,4-4-8 0,0 2 15 0,-2 0-15 0,0-1 15 16,0 0-15-16,-7-6 8 0,0 0-8 0,5 8 8 16,0-1-8-16,-5-7 9 0,0 0-9 0,7 10 9 15,0 4-9-15,-7-14 23 0,0 0-23 0,7 14 24 0,2-1-24 16,-9-13 6-16,0 0-6 0,10 16 7 16,1-1-7-16,-11-15 16 0,0 0-16 0,10 17 17 0,1-3-17 15,-11-14 8-15,0 0-8 0,10 15 9 0,-1-1-9 0,-9-14 9 16,0 0-9-16,10 16 9 0,2-3-9 15,-12-13 8-15,0 0-8 0,9 12 8 0,0 0-8 0,-9-12 8 16,0 0-8-16,9 12 8 0,-2-1-8 0,-7-11 15 16,0 0-15-16,10 12 15 0,2 3-15 0,-12-15 14 15,0 0-14-15,12 12 15 0,1 2-15 0,-13-14 9 16,0 0-9-16,13 15 9 0,5 2-9 0,-18-17 25 16,0 0-25-16,16 16 26 0,1-3-26 0,-17-13 6 15,0 0-6-15,14 12 6 0,-2-3-6 0,-12-9 16 16,0 0-16-16,16 10 17 0,-4 0-17 0,-12-10 15 0,0 0-15 15,12 9 15-15,0 0-15 0,-3-3 4 0,-4 1-4 16,4 2 4-16,3-2-4 0,-3 3 22 0,-7-3-22 16,5 0 22-16,-6-4-22 0,3 2 13 0,-1-1-13 15,1 1 13-15,1-2-13 0,-5-3 4 0,0 0-4 0,5 5 5 16,2 0-5-16,-7-5 22 16,0 0-22-16,9 9 23 0,0 0-23 0,-9-9 13 0,0 0-13 0,8 8 13 15,1 1-13-15,-9-9 4 0,0 0-4 0,12 10 5 16,-3 0-5-16,-9-10 3 0,0 0-3 0,12 11 4 15,0 1-4-15,-12-12-13 0,0 0 13 0,13 12-12 16,-3 0 12-16,-10-12-36 0,0 0 36 0,14 12-36 16,0 5 36-16,-14-17-20 0,0 0 20 0,16 15-20 15,3 1 20-15,-19-16-13 0,0 0 13 0,15 13-12 16,3-1 12-16,-18-12-18 0,0 0 18 0,19 12-18 16,0 0 18-16,-19-12-4 0,0 0 4 0,19 12-3 0,1 0 3 15,-20-12-1-15,0 0 1 0,20 14 0 0,3 1 0 0,-2 1-6 16,-4-3 6-16,-3-4-5 15,-5-4 5-15,2 2-8 0,-3-2 8 0,4 5-7 0,1 2 7 0,1-3-1 16,-2 0 1-16,-2-3 0 0,-1 1 0 0,1-2 0 16,1 1 0-16,-2-1 0 15,-3 1 0-15,-6-6 2 0,0 0-2 0,16 12 2 0,3 4-2 16,-19-16 0-16,0 0 0 0,21 14 1 0,2 1-1 16,-23-15 0-16,0 0 0 0,24 14 0 0,1-1 0 0,-25-13 5 15,0 0-5-15,26 14 6 0,2 2-6 0,-28-16 3 16,0 0-3-16,28 15 3 0,-1 0-3 0,-27-15 2 0,0 0-2 15,28 12 2-15,0 2-2 0,-28-14 27 0,0 0-27 16,26 14 27-16,0 0-27 0,-26-14 0 0,0 0 0 16,25 13 0-16,-4-1 0 0,-21-12 13 0,0 0-13 0,19 12 13 15,0-2-13-15,-19-10 4 0,0 0-4 0,19 9 5 16,0 0-5-16,-19-9 0 0,0 0 0 0,16 8 1 16,3 1-1-16,-19-9 2 0,0 0-2 0,19 10 3 15,1-3-3-15,-20-7 10 0,0 0-10 0,20 7 10 16,5 0-10-16,-25-7 3 0,0 0-3 0,24 5 4 15,2 0-4-15,-26-5 13 0,0 0-13 0,26 3 13 16,1-3-13-16,-5 2 0 0,1 1 0 0,-6-3 0 16,-6 4 0-16,-11-4 0 0,0 0 0 0,19 5 1 15,4 0-1-15,-6-1 7 0,-1-4-7 0,-2 1 8 16,1 3-8-16,-2-3 1 0,4 1-1 0,-7 0 1 16,1-2-1-16,-1 0 8 0,1-2-8 0,1 2 8 15,2-2-8-15,-14 2 0 0,0 0 0 0,16 0 1 0,6 2-1 16,-22-2 0-16,0 0 0 0,25 0 1 0,1 0-1 15,-26 0 3-15,0 0-3 0,29 0 3 0,3 0-3 16,-32 0 0-16,0 0 0 0,29 0 0 0,3-2 0 16,-4 1 1-16,-4-3-1 0,-5 3 2 0,-5 1-2 0,-4-2 0 15,-1 0 0-15,0 0 0 0,1 2 0 0,-1 0 0 16,2 2 0-16,-3-2 0 0,1 0 0 0,0 0 8 16,1-2-8-16,-1 2 8 0,-2 0-8 0,0 0 8 15,1 0-8-15,3 2 9 0,3 0-9 0,-14-2 4 16,0 0-4-16,12 0 5 0,0 0-5 15,-12 0 3-15,0 0-3 0,14 0 3 0,0-2-3 0,-14 2 1 0,0 0-1 16,19-2 2-16,2-1-2 0,-21 3 3 16,0 0-3-16,19-2 4 0,1-1-4 0,-20 3 6 15,0 0-6-15,22-4 6 0,3 1-6 0,-25 3 3 0,0 0-3 0,22-5 3 16,1 0-3-16,-23 5 19 0,0 0-19 16,22-5 20-16,-1-1-20 0,-21 6 0 0,0 0 0 0,21-5 1 15,0 0-1-15,-21 5 8 0,0 0-8 0,18-3 8 16,-1 1-8-16,-17 2 3 0,0 0-3 0,14-5 4 15,2 3-4-15,-16 2 6 0,0 0-6 0,10-3 6 16,2-2-6-16,-12 5 22 0,0 0-22 0,16-6 23 16,-4 1-23-16,-12 5 0 0,0 0 0 0,18-5 1 15,1-2-1-15,-19 7 0 0,0 0 0 0,19-5 1 16,-2 0-1-16,-17 5 0 0,0 0 0 0,21-5 0 16,0 0 0-16,-21 5-1 0,0 0 1 0,21-7 0 15,5 0 0-15,-26 7 5 0,0 0-5 0,21-7 6 0,0-1-6 16,-21 8 1-16,0 0-1 0,21-7 1 0,2-2-1 15,-23 9 1-15,0 0-1 0,19-7 1 16,0-1-1-16,-19 8 1 0,0 0-1 0,23-7 1 0,1 0-1 16,-24 7 0-16,0 0 0 0,21-7 1 0,-2 0-1 15,-19 7 6-15,0 0-6 0,19-8 7 0,2-2-7 0,-21 10 3 16,0 0-3-16,19-9 4 0,-1-3-4 0,-18 12 2 16,0 0-2-16,21-12 2 0,1-2-2 0,-22 14 1 15,0 0-1-15,23-13 2 0,1-3-2 0,-24 16 4 16,0 0-4-16,26-15 4 0,2-1-4 0,-28 16 6 15,0 0-6-15,32-13 6 0,2-1-6 0,-6 0 3 16,-5 1-3-16,-6 2 3 0,-3 3-3 0,2-3 6 0,-2 1-6 16,0 0 6-16,-2 0-6 0,-12 10 13 0,0 0-13 15,19-16 13-15,6-1-13 0,-25 17 8 16,0 0-8-16,24-19 9 0,4-5-9 0,-28 24 3 0,0 0-3 16,30-26 4-16,1-4-4 0,-31 30 7 0,0 0-7 0,36-31 7 15,5-3-7-15,-41 34 7 0,0 0-7 0,41-35 7 16,3 3-7-16,-9-1 7 0,-7 6-7 15,-1 1 8-15,1 0-8 0,-28 26 8 0,0 0-8 0,30-30 8 16,0-3-8-16,-30 33 3 0,0 0-3 0,34-39 4 16,5-4-4-16,-39 43 2 0,0 0-2 0,42-46 2 15,1-6-2-15,-43 52 10 0,0 0-10 0,58-62 10 16,10-6-10-16,-68 68 8 0,0 0-8 0,57-70 8 16,-1-2-8-16,-56 72 8 0,0 0-8 0,50-74 9 15,-1-1-9-15,-49 75 3 0,0 0-3 0,49-69 4 16,1 6-4-16,-50 63 2 0,0 0-2 0,56-67 2 0,5-2-2 15,-61 69 1-15,0 0-1 0,61-78 2 0,2-8-2 16,-63 86 1-16,0 0-1 0,66-87 1 0,4-4-1 16,-70 91 0-16,0 0 0 0,69-82 0 0,3 4 0 0,-72 78-20 15,0 0 20-15,64-66-19 0,-1 7 19 0,-63 59-15 16,0 0 15-16,45-46-15 0,-12 12 15 0,-33 34-19 16,0 0 19-16,21-22-18 0,-10 11 18 0,-11 11-9 15,0 0 9-15,7-8-9 0,-4 4 9 0,-3 4-1 16,0 0 1-16,4-1-1 0,-3 1 1 0,-1 0-4 15,0 0 4-15,0 0-3 0,0 0 3 0,0 0-2 0,0 0 2 16,0 0-2-16,0 0 2 0,0 0-2 0,0 0 2 16,-3 5-1-16,-2 3 1 0,5-8-1 0,0 0 1 15,-11 11-1-15,-1 2 1 0,12-13-1 0,0 0 1 0,-10 12 0 16,1-3 0-16,9-9 0 0,0 0 0 0,-9 8 0 16,0 3 0-16,9-11 2 0,0 0-2 15,-7 5 2-15,4-2-2 0,3-3-2 0,0 0 2 0,-3 4-2 16,1-1 2-16,2-3-110 0,0 0 110 0,-9 4-110 15,2-3 110-15,7-1-85 0,0 0 85 0,-33-5-85 16,-16-5 85-16,-33-6-1193 0</inkml:trace>
  <inkml:trace contextRef="#ctx0" brushRef="#br0" timeOffset="36885.289">22592 15631 147 0,'0'0'0'0,"3"-6"0"0,4-4 0 0,4-5-51 16</inkml:trace>
  <inkml:trace contextRef="#ctx0" brushRef="#br0" timeOffset="38621.664">22620 15564 91 0,'0'0'0'0,"0"0"0"15,0 0 0-15,0 0 40 0,0 0-40 0,0 0 40 16,0 0-40-16,0 0 32 0,0 0-32 0,0 0 32 0,0 0-32 16,0 0 15-16,0 0-15 0,0 0 15 15,0 0-15-15,0 0 22 0,0 0-22 0,0 0 22 0,0 0-22 16,0 0 7-16,0 0-7 0,0 0 8 0,0 0-8 15,0 0 9-15,0 0-9 0,0 0 10 0,0 0-10 0,0 0 3 16,0 0-3-16,0 0 4 0,0 0-4 0,0 0 6 16,0 0-6-16,0 0 6 0,0 0-6 0,0 0 7 15,0 0-7-15,0 0 7 0,0 0-7 0,0 0 14 16,0 0-14-16,0 0 15 0,0 0-15 0,0 0 8 16,0 0-8-16,0 0 8 0,0 0-8 0,0 0 9 15,0 0-9-15,0 0 9 0,0 0-9 0,0 0 0 16,0 0 0-16,0 0 0 0,0 0 0 0,0 0-2 0,-2-4 2 15,2 4-1-15,0-3 1 0,0 3-2 0,0 0 2 16,0 0-2-16,0 0 2 0,0 0 0 0,-2-2 0 0,2 2 0 16,0 0 0-16,0 0 0 0,-7-1 0 15,7 1 0-15,-3-4 0 0,3 4-5 0,-4-5 5 0,4 5-4 16,0 0 4-16,0 0-13 0,-3-2 13 0,3 2-13 16,-4-1 13-16,4 1-26 0,-3 0 26 0,3 0-25 15,-4 1 25-15,4-1-7 0,-2 0 7 0,2 0-6 16,0 0 6-16,0 0-10 0,0 0 10 0,0 0-10 15,0 0 10-15,0 0-4 0,-5 0 4 0,5 0-3 16,0 0 3-16,0 0 2 0,0 0-2 0,0 0 2 16,0 0-2-16,0 0 6 0,-3 0-6 0,3 0 7 15,0 0-7-15,0 0 25 0,0 0-25 0,0 0 26 16,0 0-26-16,0 0 6 0,0 0-6 0,0 0 7 16,0 0-7-16,0 0 9 0,0 0-9 0,0 0 10 0,0 0-10 15,0 0 24-15,0 0-24 0,0 0 25 0,0 0-25 0,0 0 12 16,0 0-12-16,0 0 12 0,0 0-12 0,0 0 10 15,-4 0-10-15,4 0 10 0,0 0-10 0,0 0 10 16,0 0-10-16,0 0 10 0,0 0-10 0,0 0 1 16,-5 0-1-16,5 0 1 0,-3 2-1 0,3-2 3 15,-4 2-3-15,4-2 3 0,0 0-3 0,0 0 5 16,-5-2-5-16,5 2 5 0,-4-2-5 0,4 2 13 16,-3 0-13-16,3 0 14 0,0 4-14 0,0-4 8 15,0 0-8-15,0 0 9 0,0 0-9 0,0 0 9 16,-5 1-9-16,5-1 9 0,0 0-9 0,0 0 15 15,0 0-15-15,0 0 15 0,-4 2-15 0,4-2 8 16,-3 2-8-16,3-2 8 0,0 0-8 0,0 0 9 0,-4-2-9 0,4 2 9 16,0 0-9-16,0 0 33 0,-5 2-33 15,3-2 33-15,-1 0-33 0,3 0 9 0,0 0-9 0,-4 0 9 16,3 0-9-16,1 0 30 0,0 0-30 16,-4 0 30-16,1 2-30 0,3-2 11 0,0 0-11 0,-4 0 11 15,1 0-11-15,3 0 11 0,0 0-11 0,-4 0 11 16,1 0-11-16,3 0 10 0,0 0-10 0,-4 0 10 15,2 0-10-15,2 0 15 0,0 0-15 0,0 0 15 16,-3 1-15-16,3-1 14 0,0 0-14 0,0 0 15 16,0 0-15-16,0 0 9 0,0 0-9 0,0 0 9 15,-4 0-9-15,4 0 1 0,0 0-1 0,0 0 1 16,-3 0-1-16,3 0 3 0,0 0-3 0,0 0 4 16,0 0-4-16,0 0 2 0,0 0-2 0,3 2 2 15,3 0-2-15,-3-2 5 0,1 0-5 0,-1 0 5 0,2-2-5 16,1-1 6-16,1-3-6 0,1 3 7 0,-3 0-7 15,2-3 7-15,-1-2-7 0,-3 3 8 0,1 1-8 0,-4 4 1 16,0 0-1-16,5-7 1 0,-3 1-1 0,-2 6 32 16,0 0-32-16,3-7 32 0,1 2-32 0,-4 5 33 15,0 0-33-15,1-6 34 0,-1 1-34 0,0 5 43 16,0 0-43-16,-1-5 44 0,-5 2-44 16,-2-1 10-16,-5 1-10 0,6 1 11 0,4 0-11 0,3 2 23 15,0 0-23-15,-19 4 24 0,-7 1-24 0,26-5 21 16,0 0-21-16,-23 5 21 0,-1 0-21 0,24-5 8 0,0 0-8 15,-28 7 9-15,-4 2-9 0,32-9-3 0,0 0 3 16,-22 7-3-16,3-2 3 0,19-5-22 0,0 0 22 0,-13 5-22 16,1-2 22-16,12-3-25 15,0 0 25-15,-7 4-24 0,4-3 24 0,3-1-24 0,0 0 24 0,-4 2-23 16,4-2 23-16,0 0-34 0,0 0 34 0,-1 4-34 16,1-1 34-16,0-3-12 0,0 0 12 0,0 7-12 15,1 1 12-15,-1-8-6 0,0 0 6 0,7 11-6 16,5 2 6-16,-12-13-9 0,0 0 9 0,14 11-9 15,6-1 9-15,-20-10-14 0,0 0 14 0,15 7-13 16,3-2 13-16,-18-5-9 16,0 0 9-16,14 2-8 0,-2-4 8 0,-12 2-9 0,0 0 9 0,12-2-9 15,-7 0 9-15,-5 2 0 0,0 0 0 0,7-3 0 16,0-2 0-16,-7 5 18 0,0 0-18 0,4-4 18 16,-1 1-18-16,-3 3 45 0,0 0-45 0,4-3 46 0,-4-1-46 15,0 4 24-15,0 0-24 0,-4-3 25 0,2 1-25 16,2 2 29-16,0 0-29 0,0 0 29 0,-3-3-29 15,3 3 7-15,0 0-7 0,-4 0 8 0,1 0-8 0,3 0 5 16,0 0-5-16,-4 0 5 0,-1-4-5 0,5 4 22 16,0 0-22-16,-5 0 22 0,2-2-22 0,3 2 2 15,0 0-2-15,-6 0 2 0,3 0-2 0,3 0 2 16,0 0-2-16,-4 0 3 16,1 0-3-16,3 0 0 0,0 0 0 0,0 0 0 0,0 0 0 0,0 0-1 15,0 0 1-15,0 0 0 0,3 6 0 0,-3-6-4 16,0 0 4-16,7 0-4 0,2 0 4 0,-9 0-8 15,0 0 8-15,10-4-7 0,4-1 7 0,0-2 0 0,-3-3 0 16,-1 1 0-16,-5 3 0 0,1-3 18 0,-1-1-18 16,-2 3 18-16,-1 2-18 0,-2 5 45 0,0 0-45 0,2-5 46 15,-2-2-46-15,0 7 50 16,0 0-50-16,0-5 51 0,0-2-51 0,0 7 37 0,0 0-37 0,0-5 38 16,-2 1-38-16,2 4 18 0,0 0-18 0,-2-2 18 15,1-3-18-15,1 5 2 0,0 0-2 0,0 0 2 16,-4-3-2-16,4 3-81 0,0 0 81 0,0 0-81 15,-3-2 81-15,3 2-98 0,0 0 98 16,-16-7-97-16,-8-3 97 0,-15-7-884 0</inkml:trace>
  <inkml:trace contextRef="#ctx0" brushRef="#br0" timeOffset="39859.278">22484 14604 550 0,'0'0'0'0,"-4"0"0"16,-6 0 0-16,10 0 33 0,0 0-33 15,0 0 34-15,0 0-34 0,0 0 1 0,0 0-1 0,0 0 2 16,5-3-2-16,-5 3 8 0,0 0-8 0,0 0 8 16,5-2-8-16,-5 2 0 0,0 0 0 0,0 0 1 15,0 0-1-15,0 0-1 0,0 0 1 0,0 0 0 16,0 0 0-16,0 0-1 0,0 0 1 0,0 0-1 16,-3-3 1-16,3 3 0 0,0 0 0 0,-2-4 0 15,0-2 0-15,2 6 0 0,0 0 0 0,-1-7 0 16,-3 0 0-16,4 7 0 0,0 0 0 0,-3-9 0 0,1 1 0 15,2 8 2-15,0 0-2 0,-4-11 2 16,-1 1-2-16,5 10 1 0,0 0-1 0,-3-10 2 0,-3 0-2 0,6 10-1 16,0 0 1-16,-3-11 0 0,1 1 0 0,2 10-9 15,0 0 9-15,0-8-9 0,2-4 9 16,-2 12-17-16,0 0 17 0,2-7-16 0,-1 0 16 0,-1 7-4 16,0 0 4-16,2-5-4 0,-2 1 4 0,0 4-1 15,0 0 1-15,0-3 0 16,0 1 0-16,0 2 1 0,0 0-1 0,0 0 2 0,0-5-2 0,0 5 21 15,0 0-21-15,0 0 21 0,0 0-21 0,0 0 15 0,0 0-15 16,0 0 15-16,0 0-15 0,0 0 27 16,0 0-27-16,0 0 27 0,0 0-27 0,0 0 30 15,0 0-30-15,0 0 30 0,0 0-30 0,0 0 37 16,0 0-37-16,0 0 37 0,0 0-37 0,0 0 23 0,0 0-23 16,0 0 24-16,-3 0-24 0,3 0 18 0,0 0-18 0,0 0 19 15,0 0-19-15,0 0 5 0,0 0-5 0,0 0 5 16,0 0-5-16,0 0 14 0,0 0-14 0,0 0 15 15,0 0-15-15,0 0 8 0,0 0-8 0,0 0 8 16,0 0-8-16,0 0 23 0,0 0-23 0,0 0 24 16,0 0-24-16,0 0 7 0,0 0-7 0,0 0 7 15,0 0-7-15,0 0 4 0,0 0-4 0,0 0 5 16,0 0-5-16,0 0 3 0,0 0-3 0,0 5 3 16,-2-1-3-16,2-4 1 0,0 0-1 0,-2 12 2 15,-1 6-2-15,3-18-1 0,0 0 1 0,-2 28-1 16,2 8 1-16,0-36-5 0,0 0 5 0,2 34-5 15,-1 4 5-15,-1-38-1 0,0 0 1 0,2 43-1 0,-2 3 1 16,0-46 0-16,0 0 0 0,0 51 0 0,2 4 0 16,-2-55 2-16,0 0-2 0,2 53 2 15,-1-1-2-15,-1-52 6 0,0 0-6 0,6 47 6 0,-5-2-6 16,-1-45 3-16,0 0-3 0,4 41 4 0,-1-3-4 0,-3-38 12 16,0 0-12-16,6 41 12 0,-1 0-12 15,-5-41 14-15,0 0-14 0,2 38 15 0,-1-4-15 16,-1-34 15-16,0 0-15 0,2 36 15 0,-2-2-15 0,0-34 26 15,0 0-26-15,0 28 26 0,2-8-26 0,-2-20 6 16,0 0-6-16,0 22 7 0,-2-3-7 0,2-19 17 0,0 0-17 16,0 19 17-16,0-2-17 0,0-17 8 15,0 0-8-15,0 14 9 0,2-4-9 0,-2-10 15 0,0 0-15 16,3 11 16-16,-1-3-16 0,-2-8 23 16,0 0-23-16,2 9 24 0,-1-2-24 0,-1-7 7 0,0 0-7 0,0 5 8 15,0 0-8-15,0-5 26 0,0 0-26 16,0 3 26-16,-1-1-26 0,1-2 6 0,0 0-6 0,0 0 7 15,-2 3-7-15,2-3 16 0,0 0-16 0,0 0 17 16,-2 6-17-16,2-6-1 0,0 0 1 0,0 5-1 16,-5 3 1-16,5-8-17 0,0 0 17 0,-2 7-16 15,1 2 16-15,1-9-10 0,0 0 10 0,0 8-9 16,0 2 9-16,0-10-11 0,0 0 11 0,0 9-10 16,1-2 10-16,-1-7-9 0,0 0 9 0,0 5-8 15,2 0 8-15,-2-5-15 0,0 0 15 0,0 4-15 16,2-4 15-16,-2 0-83 0,0 0 83 0,3-9-83 15,2-6 83-15,-5 15-180 0,0 0 180 0,6-29-180 0,-1-14 180 16,5-29-504-16</inkml:trace>
  <inkml:trace contextRef="#ctx0" brushRef="#br0" timeOffset="41021.14">22447 14524 214 0,'0'0'0'0,"0"0"0"16,-5-9 0-16,5 9 0 0,0 0 0 0,-2-3 1 15,0 3-1-15,2 0 7 0,0 0-7 0,0 0 8 16,-1-7-8-16,1 7 0 0,0 0 0 0,0 0 0 0,-4-5 0 15,4 5 0-15,0 0 0 0,-3-2 1 0,-1-1-1 16,4 3 7-16,0 0-7 0,-3-4 7 0,1 1-7 16,2 3 38-16,0 0-38 0,-5-3 39 0,1 3-39 15,4 0 5-15,0 0-5 0,0 0 6 16,-3-7-6-16,3 7 2 0,0 0-2 16,0 0 2-16,-2-4-2 0,2 4 5 0,0 0-5 15,0 0 6-15,-2-1-6 0,2 1 0 0,0 0 0 0,0 0 1 0,-3-7-1 0,3 7 5 16,0 0-5-16,-2-5 6 0,-1-1-6 0,3 6 22 15,0 0-22-15,-4-5 22 0,2 0-22 0,2 5 31 16,0 0-31-16,-5-5 31 0,2 2-31 0,3 3 20 16,0 0-20-16,-4-4 20 0,1-1-20 0,3 5 5 0,0 0-5 15,-4-3 6-15,1-1-6 0,3 4 9 0,0 0-9 16,-4-3 10-16,1 1-10 0,3 2 3 0,0 0-3 16,-4-2 4-16,-1 1-4 0,5 1 2 0,0 0-2 0,-5-2 2 15,1-2-2-15,4 4 1 0,0 0-1 16,-5-1 2-16,2-6-2 0,3 7 22 0,0 0-22 0,-4-4 23 15,1-1-23-15,3 5 21 0,0 0-21 0,-4-3 21 16,2-1-21-16,2 4 40 0,0 0-40 0,-5-3 40 16,2 1-40-16,3 2 22 0,0 0-22 0,-7-3 23 15,3 1-23-15,4 2 35 0,0 0-35 0,-3-2 36 16,-1 1-36-16,4 1 31 0,0 0-31 0,0 0 31 16,-3-4-31-16,3 4 13 0,0 0-13 0,0 0 14 15,-4 0-14-15,4 0 31 0,0 0-31 0,0 0 31 16,-3-3-31-16,3 3 35 0,0 0-35 0,0 0 36 15,-2-2-36-15,2 2 31 0,0 0-31 0,0 0 31 16,0 0-31-16,0 0 38 0,0 0-38 0,0 0 39 0,0 0-39 16,0 0 39-16,0 0-39 0,0 0 39 15,0 0-39-15,0 0 25 0,0 0-25 0,0 0 26 0,0 0-26 0,0 0 10 16,0 0-10-16,0 0 10 0,0 0-10 0,0 0 12 16,0 0-12-16,0 0 12 0,0 0-12 0,0 0 3 15,0 0-3-15,0 0 4 0,5 5-4 0,-5-5 2 16,0 0-2-16,9 0 2 0,1 4-2 0,-10-4 1 15,0 0-1-15,14 3 2 0,-1 2-2 0,-13-5 8 16,0 0-8-16,12 4 9 0,2-1-9 0,-14-3 8 16,0 0-8-16,10 4 8 0,1-3-8 0,-11-1 0 15,0 0 0-15,10 2 0 0,-1 0 0 0,-9-2 0 16,0 0 0-16,10 1 0 0,-1 1 0 0,-9-2 0 0,0 0 0 16,9 4 0-16,1 1 0 0,-10-5-1 0,0 0 1 15,11 1 0-15,-3 3 0 0,-8-4-2 0,0 0 2 0,9 3-2 16,-2-1 2-16,-7-2-2 0,0 0 2 0,7 2-1 15,0-2 1-15,-7 0 3 0,0 0-3 0,2 1 3 16,1-1-3-16,-3 0 14 0,0 0-14 0,0 0 15 16,4 2-15-16,-4-2 25 0,0 0-25 0,0 0 26 15,0 0-26-15,0 0 21 0,0 0-21 0,0 0 21 16,0 0-21-16,0 0 9 0,0 0-9 0,0 0 10 16,0 0-10-16,0 0 5 0,0 0-5 0,0 0 5 15,0 0-5-15,0 0 7 0,0 0-7 0,0 0 8 16,0 4-8-16,0-4 13 0,0 0-13 0,-9 13 13 15,-3 10-13-15,12-23 15 0,0 0-15 0,-16 36 15 16,-5 10-15-16,21-46-1 0,0 0 1 0,-19 56-1 16,-7 15 1-16,26-71-101 0,0 0 101 0,-45 123-1063 15,90-246 1063-15</inkml:trace>
  <inkml:trace contextRef="#ctx0" brushRef="#br0" timeOffset="44972.854">21853 14411 124 0,'0'0'0'15,"0"0"0"-15,-2-4 0 0,2 4 38 16,0 0-38-16,0 0 39 0,2-1-39 0,-2 1 38 0,0 0-38 0,0 0 39 16,0 0-39-16,0 0 17 0,0 0-17 15,0 0 17-15,0 0-17 0,0 0 32 0,0 0-32 16,0 0 32-16,-3-4-32 0,3 4 27 0,0 0-27 0,0 0 27 15,-6-5-27-15,6 5 33 0,0 0-33 0,-5-3 33 16,0-1-33-16,5 4 13 0,0 0-13 0,-5-3 13 16,-2-1-13-16,7 4 13 0,0 0-13 0,-7-3 13 15,-2 1-13-15,9 2 4 0,0 0-4 0,-9 0 4 16,1-5-4-16,8 5 7 0,0 0-7 0,-9-2 7 16,0-1-7-16,9 3 13 0,0 0-13 0,-9-2 13 0,3 2-13 15,6 0 8-15,0 0-8 0,-6-3 9 16,-2 1-9-16,8 2 24 0,0 0-24 0,-7-2 25 0,1 2-25 15,6 0 30-15,0 0-30 0,-8 0 30 0,1-1-30 16,7 1 12-16,0 0-12 0,-7 0 13 0,0-2-13 0,7 2 30 16,0 0-30-16,-7-2 30 0,0 1-30 15,7 1 11-15,0 0-11 0,-7-2 11 16,0 2-11-16,7 0 19 0,0 0-19 0,-7 0 20 0,0 0-20 0,7 0 8 16,0 0-8-16,-5 0 8 0,-2 2-8 0,7-2 4 15,0 0-4-15,-7 1 4 0,2 3-4 0,5-4 3 16,0 0-3-16,-11 13 3 0,-5 10-3 0,16-23 5 15,0 0-5-15,-12 25 5 0,2 5-5 0,10-30 6 16,0 0-6-16,-11 32 6 0,3 6-6 0,8-38 7 0,0 0-7 16,-6 29 8-16,3-3-8 0,3-26 8 0,0 0-8 15,-2 20 8-15,4-3-8 0,-2-17 23 0,0 0-23 0,7 11 24 16,5-8-24-16,0-3 42 0,2-5-42 0,-5-2 43 16,0-5-43-16,-9 12 32 0,0 0-32 0,12-17 32 15,-3-5-32-15,-9 22 39 0,0 0-39 0,6-24 39 16,1-2-39-16,-7 26 25 0,0 0-25 0,7-24 26 15,-5 2-26-15,-2 22 17 0,0 0-17 0,2-16 17 16,-2 6-17-16,0 10 35 0,0 0-35 0,0-9 36 16,2 4-36-16,-2 5 11 0,0 0-11 0,0-3 11 15,1 1-11-15,-1 2 20 0,0 0-20 0,0 0 20 16,0 0-20-16,0 0 15 0,0 0-15 0,0 0 15 16,0 0-15-16,0 0 9 0,0 0-9 0,0 0 10 15,2-3-10-15,-2 3 9 0,0 0-9 0,0 0 10 16,5-5-10-16,-5 5 8 0,0 0-8 0,0 0 8 0,4-6-8 15,-4 6 15-15,0 0-15 0,0 0 15 16,3-1-15-16,-3 1 14 0,0 0-14 0,0 0 15 0,0 0-15 16,0 0 9-16,0 0-9 0,0 3 9 0,4 7-9 15,-4-10 25-15,0 0-25 0,5 14 26 0,0 5-26 16,-5-19 2-16,0 0-2 0,11 22 2 0,3 6-2 16,-14-28-42-16,0 0 42 0,14 22-41 0,3-2 41 0,-17-20-88 15,0 0 88-15,23 11-88 0,5-10 88 0,-28-1-97 16,0 0 97-16,17-24-96 0,-5-20 96 0,18-25-822 15</inkml:trace>
  <inkml:trace contextRef="#ctx0" brushRef="#br0" timeOffset="49469.09">22440 15667 91 0,'0'0'0'0,"-3"-4"0"0,-4-1 0 16,-2-4-9-16</inkml:trace>
  <inkml:trace contextRef="#ctx0" brushRef="#br0" timeOffset="49633.387">22438 15651 135 0,'0'0'0'0,"0"0"0"0,-5 0 0 16,5 0 40-16,0 0-40 0,0 0 40 0,0 0-40 0,0 0 50 15,0 0-50-15,0 0 50 0,0 0-50 0,0 0 49 16,0 0-49-16,0 0 49 0,0 0-49 0,0 0 32 16,0 0-32-16,0 0 32 0,0 0-32 0,0 0 24 15,0 0-24-15,0 0 25 0,0 0-25 0,0 0 9 16,0 0-9-16,0 0 10 0,0 0-10 0,0 0 10 15,0 0-10-15,0 0 11 0,0 0-11 0,0 0-9 0,0 0 9 16,0 0-9-16,0 0 9 0,0 0-114 0,0 0 114 16,0 0-113-16,0 0 113 0,0 0-153 0</inkml:trace>
  <inkml:trace contextRef="#ctx0" brushRef="#br0" timeOffset="49830.941">22430 15596 539 0,'0'0'0'0,"0"0"0"0,-7 2 0 0,7-2-2 0,0 0 2 0,0 0-1 0,-2-3 1 16,2-1-342-16</inkml:trace>
  <inkml:trace contextRef="#ctx0" brushRef="#br0" timeOffset="54412.008">22452 15708 919 0,'0'0'0'0</inkml:trace>
  <inkml:trace contextRef="#ctx0" brushRef="#br0" timeOffset="54647.06">22412 15644 427 0,'0'0'0'0,"0"5"0"0,6 4 0 0,0 5-261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9:10:2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4042 6957 404 0,'0'0'0'0,"0"0"0"0,3-2 0 15,-3 2 35-15,0 0-35 0,0 0 35 0,5-3-35 16,-5 3 25-16,0 0-25 0,0 0 26 0,0-4-26 0,0 4 38 16,0 0-38-16,0 0 39 0,0-3-39 15,0 3 33-15,0 0-33 0,0 0 34 0,0 0-34 0,0 0 37 16,0 0-37-16,0 0 38 0,0 0-38 0,0 0 45 16,0 0-45-16,0 0 46 0,0 0-46 0,0 0 46 15,0 0-46-15,0 0 47 0,0 0-47 0,0 0 42 16,0 0-42-16,0 0 42 0,0 0-42 0,0 0 41 15,0 0-41-15,0 0 42 0,0 0-42 0,0 0 46 16,0 0-46-16,0 0 46 0,0 0-46 0,0 0 35 0,0 0-35 16,0 0 36-16,0 0-36 0,0 0 39 0,0 0-39 15,0 0 40-15,0 0-40 0,0 0 39 0,0 0-39 0,0 0 40 16,0 0-40-16,0 0 25 0,0 0-25 0,0 0 26 16,7 0-26-16,-7 0 27 0,0 0-27 0,2 0 27 15,2 0-27-15,-4 0 14 0,0 0-14 0,5 0 15 16,2 0-15-16,-7 0 28 0,0 0-28 0,5 0 28 15,-1 2-28-15,-4-2 12 0,0 0-12 0,5 1 12 16,2 3-12-16,-7-4 10 0,0 0-10 0,5 3 11 16,-2 2-11-16,-3-5 26 15,0 0-26-15,6 7 26 0,2-2-26 0,-8-5-1 0,0 0 1 0,7 11 0 16,2-3 0-16,-9-8-5 0,0 0 5 0,5 7-5 16,4 5 5-16,-9-12-15 0,0 0 15 0,9 9-15 15,3 3 15-15,-12-12-5 0,0 0 5 0,12 10-4 16,2 2 4-16,-14-12-3 0,0 0 3 0,17 17-3 0,3 5 3 15,-20-22 0-15,0 0 0 0,22 24 1 16,-1 4-1-16,-21-28 8 0,0 0-8 0,21 25 9 0,3 6-9 0,-24-31 16 16,0 0-16-16,27 35 17 0,-5-3-17 0,-22-32 4 15,0 0-4-15,25 34 4 0,-4-5-4 16,-21-29 3-16,0 0-3 0,20 31 3 0,1 0-3 0,-3-3 11 16,-1-1-11-16,-5-6 11 0,1-3-11 0,-5 3 14 15,6-2-14-15,-5 5 15 0,3 3-15 16,-12-27 15-16,0 0-15 0,14 31 15 0,5 8-15 0,-19-39 9 15,0 0-9-15,18 40 10 0,-1 3-10 0,-17-43 25 16,0 0-25-16,17 41 26 0,8 2-26 0,-25-43 6 16,0 0-6-16,21 39 6 0,-4 4-6 0,-17-43 25 0,0 0-25 15,21 41 26-15,-3 0-26 0,-18-41 20 16,0 0-20-16,20 41 20 0,1 2-20 0,-21-43 16 0,0 0-16 16,19 43 17-16,6 0-17 0,-25-43 18 15,0 0-18-15,21 41 18 0,1 0-18 0,-1-5 8 0,0-9-8 16,-9-6 9-16,-3-2-9 0,3 0 9 0,-3 1-9 0,0 7 10 15,3 3-10-15,-12-30 3 0,0 0-3 0,14 37 4 16,2 3-4-16,-16-40 2 0,0 0-2 0,17 43 2 16,-3 4-2-16,-14-47 1 0,0 0-1 0,16 45 2 15,1 5-2-15,-17-50 3 0,0 0-3 0,21 44 4 16,0 3-4-16,-21-47 2 0,0 0-2 0,21 44 2 16,0 6-2-16,-21-50 10 0,0 0-10 0,22 48 11 15,3 7-11-15,-25-55 15 0,0 0-15 0,21 47 15 16,5 0-15-16,-26-47 15 0,0 0-15 0,21 44 15 15,5-3-15-15,-5-5 9 0,-4-7-9 0,-1-5 10 0,-8-5-10 16,3 0 4-16,-1 0-4 0,4 3 4 0,-1 4-4 16,-13-26 13-16,0 0-13 0,17 27 13 0,0 9-13 15,-17-36 14-15,0 0-14 0,21 35 15 0,0 2-15 16,-21-37 8-16,0 0-8 0,21 38 9 16,2-2-9-16,-23-36 4 0,0 0-4 0,28 34 4 0,-2-1-4 15,-26-33 7-15,0 0-7 0,29 31 7 0,1-2-7 0,0-4 13 16,-4-2-13-16,-5-6 13 0,-4-3-13 0,0 1 8 15,1 0-8-15,1-3 9 0,0 4-9 16,-19-16 3-16,0 0-3 0,25 15 4 0,-1 1-4 0,-24-16 7 0,0 0-7 16,30 18 7-16,4 3-7 0,-34-21 3 15,0 0-3-15,39 21 3 0,3-3-3 0,-42-18 5 16,0 0-5-16,41 24 5 0,8-3-5 0,-49-21 7 0,0 0-7 0,47 22 7 16,2 2-7-16,-49-24 0 0,0 0 0 0,47 21 1 15,4-1-1-15,-51-20 3 16,0 0-3-16,48 23 3 0,6-6-3 0,-54-17 0 15,0 0 0-15,54 17 0 0,7 0 0 0,-7-2 5 0,-7 1-5 0,-5-4 5 16,-4-5-5-16,-38-7 7 0,0 0-7 0,44 10 7 16,3 2-7-16,-47-12 8 0,0 0-8 0,54 14 8 15,5-6-8 1,-8 4 8-16,1-1-8 0,-5-3 8 0,-2-5-8 0,-6-3 15 0,-1-3-15 0,-3-4 15 16,0 2-15-16,-35 5 3 0,0 0-3 0,45-10 4 15,7-2-4-15,-52 12 20 0,0 0-20 0,60-14 20 16,6-3-20-16,2 0 0 0,5-5 0 0,-23 4 0 15,-11 6 0-15,-39 12 3 0,0 0-3 0,68-27 3 0,14-11-3 16,-82 38 0-16,0 0 0 0,87-46 1 0,1-10-1 16,-88 56 0-16,0 0 0 0,98-66 0 0,8-7 0 15,-106 73-1-15,0 0 1 0,107-76 0 0,1-9 0 16,-108 85-3-16,0 0 3 0,113-91-3 0,2-5 3 0,-115 96-13 16,0 0 13-16,113-101-12 0,-1-2 12 0,-112 103-9 15,0 0 9-15,127-121-8 0,5-10 8 16,-132 131-16-16,0 0 16 0,134-133-15 0,-1-13 15 0,-133 146-9 15,0 0 9-15,139-146-8 0,2-3 8 0,-141 149-16 16,0 0 16-16,134-152-15 0,-5-2 15 16,-129 154-4-16,0 0 4 0,133-158-3 0,1-3 3 0,-134 161-7 15,0 0 7-15,127-159-7 0,0 0 7 0,-28 32-14 16,-15 21 14-16,-11 15-13 0,-10 14 13 0,-63 77-15 0,0 0 15 16,89-101-15-16,8-13 15 0,-17 25-26 15,-6 17 26-15,-12 6-25 0,-13 14 25 0,-49 52-20 0,0 0 20 0,63-63-20 16,0-4 20-16,-63 67-17 0,0 0 17 0,59-62-17 15,2 6 17-15,-61 56-58 0,0 0 58 0,47-43-57 16,-11 7 57-16,-36 36-113 0,0 0 113 0,27-27-113 16,-15 8 113-16,-12 19-152 0,0 0 152 0,-6-9-152 15,-9 6 152-15,-3-9-1075 0</inkml:trace>
  <inkml:trace contextRef="#ctx0" brushRef="#br0" timeOffset="6163.64">3728 12686 247 0,'0'0'0'16,"4"-5"0"-16,-1-2 0 0,-3 7 1 0,0 0-1 0,2-4 2 15,-2-3-2-15,0 7-11 0,0 0 11 0,0-5-10 16,-2 2 10-16,2 3-15 0,0 0 15 16,0-5-15-16,-3 1 15 0,3 4-31 0,0 0 31 0,-6-7-31 15,3 2 31-15,3 5 0 0,0 0 0 0,-4-3 1 16,1-2-1-16,3 5 27 0,0 0-27 0,-2-4 27 16,-1 1-27-16,3 3 31 0,0 0-31 0,-6-4 31 15,3 3-31-15,3 1 32 0,0 0-32 0,-3-2 33 0,1 0-33 16,2 2 38-16,0 0-38 0,0 0 38 15,-4-3-38-15,4 3 44 0,0 0-44 0,0 0 44 0,0 0-44 16,0 0 46-16,0 0-46 0,0 0 47 0,0 0-47 16,0 0 30-16,0 0-30 0,0 0 30 0,0 0-30 15,0 0 16-15,0 0-16 0,0 0 17 0,0 0-17 0,0 0 11 16,0 0-11-16,0 0 11 0,0 0-11 16,0 0 10-16,0 0-10 0,0 0 10 0,6-4-10 0,-6 4 15 15,0 0-15-15,6-1 15 0,3-3-15 0,-9 4 14 16,0 0-14-16,18-1 15 0,-1-3-15 0,-17 4 34 15,0 0-34-15,26-1 34 0,7 1-34 0,-33 0 27 16,0 0-27-16,35 0 27 0,7 0-27 0,-42 0 39 16,0 0-39-16,42-6 40 0,5 3-40 0,-47 3 8 0,0 0-8 15,47-3 8-15,3-6-8 0,-50 9 21 0,0 0-21 16,54-3 21-16,2-6-21 0,-56 9 14 0,0 0-14 16,59-3 15-16,2 1-15 0,-61 2 9 0,0 0-9 15,60-2 9-15,-1 2-9 0,-59 0 16 16,0 0-16-16,62-5 17 0,-1 2-17 0,-61 3 38 0,0 0-38 0,81-4 39 15,11-1-39-15,-92 5 29 0,0 0-29 0,82-5 29 16,1 0-29-16,-83 5 23 0,0 0-23 0,77-5 24 16,-6-2-24-16,-71 7 18 0,0 0-18 0,82-4 18 15,-2 4-18-15,-15-1 35 0,-8 1-35 0,-16 0 35 16,-12-2-35-16,-29 2 5 0,0 0-5 0,42-2 5 16,0 0-5-16,-42 2 28 0,0 0-28 0,55-1 28 15,10 1-28-15,-8 0 12 0,-4 0-12 0,-6 0 12 16,-2-4-12-16,-45 4 10 0,0 0-10 0,49-3 10 15,8-1-10-15,-57 4 26 0,0 0-26 0,77-1 26 0,21 1-26 16,-22 0 2-16,-13-2-2 0,-14 0 2 16,-13 2-2-16,-36 0 12 0,0 0-12 0,51-3 13 0,1 1-13 15,-52 2 9-15,0 0-9 0,77-2 9 16,15-1-9-16,-21 1 3 0,-6-1-3 0,-18 1 4 0,-12 0-4 0,-35 2 12 16,0 0-12-16,50-5 13 0,1-2-13 0,-1 2 8 15,1-2-8-15,-8 2 8 0,3 2-8 16,-8-2 3-16,-3 0-3 0,0-1 4 0,1 3-4 0,-36 3 2 15,0 0-2-15,49-3 3 0,9-3-3 0,-6 1 1 16,2 0-1-16,-7-2 2 0,-4 0-2 0,-43 7 15 16,0 0-15-16,51-6 15 0,3-1-15 15,-54 7 3-15,0 0-3 0,77-10 4 0,13-2-4 0,-90 12 7 0,0 0-7 16,87-11 7-16,-1 3-7 0,-86 8 14 16,0 0-14-16,82-11 15 0,-4 3-15 0,-78 8 1 0,0 0-1 15,78-5 1-15,-1 1-1 0,-77 4 3 16,0 0-3-16,78-5 4 0,1 3-4 0,-79 2 5 0,0 0-5 0,71 2 6 15,-3 3-6-15,-68-5 3 0,0 0-3 0,68 2 3 16,0 1-3-16,-68-3 2 0,0 0-2 16,68 4 2-16,3-2-2 0,-71-2 1 0,0 0-1 15,53 0 2-15,-8-4-2 0,-45 4 1 0,0 0-1 0,47-3 1 16,0-1-1-16,-47 4 0 0,0 0 0 0,51-3 1 16,4-1-1-16,-55 4 6 0,0 0-6 0,54-3 7 15,2 1-7-15,-56 2 14 0,0 0-14 0,52-3 15 16,-3 1-15-16,-49 2 8 0,0 0-8 0,52 0 9 15,-1 0-9-15,-51 0 9 0,0 0-9 0,54 0 10 16,2 2-10-16,-56-2 3 0,0 0-3 0,68 0 4 0,5 0-4 16,-73 0 6-16,0 0-6 0,54 0 6 0,-7-2-6 15,-47 2 13-15,0 0-13 0,42-2 13 0,-4-1-13 0,-38 3 3 16,0 0-3-16,43-2 4 16,-1 2-4-16,-42 0 13 0,0 0-13 0,47-3 13 0,4 1-13 15,-51 2 23-15,0 0-23 0,50-2 24 0,-1-1-24 0,-49 3 21 16,0 0-21-16,45-2 21 0,-3-1-21 15,-42 3 25-15,0 0-25 0,39 0 26 0,-1-5-26 0,-38 5 8 16,0 0-8-16,38-2 8 0,1-1-8 0,-39 3 10 16,0 0-10-16,38-2 11 0,4 2-11 0,-42 0 8 15,0 0-8-15,40-4 9 0,5 4-9 0,-45 0 8 16,0 0-8-16,42 0 8 0,-2-1-8 0,-40 1 8 0,0 0-8 16,37 0 8-16,-6 0-8 0,-31 0 8 0,0 0-8 15,33 0 8-15,-7 1-8 0,-26-1 8 0,0 0-8 16,25-1 8-16,-5-1-8 0,-20 2 3 0,0 0-3 0,18 0 4 15,-4 0-4-15,-14 0 6 0,0 0-6 0,15 0 6 16,3 2-6-16,-18-2 3 16,0 0-3-16,12 1 3 0,-3 3-3 0,-9-4 0 0,0 0 0 0,8 0 0 15,-2 0 0-15,-6 0-44 0,0 0 44 0,7 0-44 16,-6 0 44-16,-1 0-134 16,0 0 134-16,7 0-133 0,-3 0 133 0,-4 0-145 0,0 0 145 0,0-16-145 15,-9-8 145-15,0-13-1088 0</inkml:trace>
  <inkml:trace contextRef="#ctx0" brushRef="#br0" timeOffset="9088.763">4012 6936 147 0,'0'0'0'0,"4"0"0"16,1 0 0-16,-5 0 35 0,0 0-35 0,3 0 35 15,1 0-35-15,-4 0 39 0,0 0-39 0,0 0 39 16,0-3-39-16,0 3 17 0,0 0-17 0,0-2 17 15,2-1-17-15,-2 3 31 0,0 0-31 0,0-4 31 16,3-2-31-16,-3 6 28 0,0 0-28 0,0-2 28 16,3-2-28-16,-3 4 32 0,0 0-32 0,0 0 33 0,6-5-33 15,-6 5 37-15,0 0-37 0,0 0 38 0,3-1-38 16,-3 1 38-16,0 0-38 0,0 0 39 0,0 0-39 16,0 0 45-16,0 0-45 0,0 0 46 0,0 0-46 15,0 0 41-15,0 0-41 0,0 0 41 0,0 0-41 16,0 0 41-16,0 0-41 0,0 0 41 0,0 0-41 15,0 0 26-15,0 0-26 0,0 0 26 0,0 0-26 0,0 0 27 16,0 0-27-16,0 0 27 0,0 0-27 0,0 0 22 16,0 0-22-16,0 0 23 0,0 0-23 0,0 0 25 15,0 0-25-15,0 0 26 0,0 3-26 0,0-3 38 16,0 0-38-16,0 3 39 0,0 3-39 0,0-6 22 16,0 0-22-16,0 6 22 0,-3 5-22 0,3-11 28 15,0 0-28-15,-4 17 28 0,2 2-28 0,2-19 22 0,0 0-22 16,-3 24 22-16,3 5-22 0,-3-3-39 15,1 1 39-15,2-12-38 0,0-3 38 0,0-12-41 0,0 0 41 16,-4 14-40-16,4-2 40 0,0-12-36 0,0 0 36 16,0 15-36-16,0 4 36 0,0-19-11 0,0 0 11 0,0 19-10 15,0 2 10-15,0-21-21 0,0 0 21 0,0 20-21 16,0 6 21-16,0-26-3 0,0 0 3 0,0 24-3 16,4 0 3-16,-4-24-3 0,0 0 3 0,2 24-2 15,4 3 2-15,-6-27 0 0,0 0 0 16,6 28 0-16,2-1 0 0,-1-3 0 0,2-3 0 0,-4-6 0 15,-5-5 0-15,0-10 1 0,0 0-1 0,4 21 1 16,1 6-1-16,-1-4 4 0,-4 1-4 0,3-7 5 16,-3-7-5-16,0-10 3 0,0 0-3 0,0 24 3 15,0 5-3-15,0-29 11 0,0 0-11 0,-3 34 11 16,3 8-11-16,0-42 1 0,0 0-1 0,0 46 1 16,3 3-1-16,-3-49 3 0,0 0-3 0,0 57 4 0,5 5-4 15,-5-62 0-15,0 0 0 0,4 65 0 16,1 3 0-16,-5-68 0 0,0 0 0 0,9 88 0 0,-1 8 0 0,-8-96 0 15,0 0 0-15,7 94 0 0,-1 3 0 0,-6-97 0 16,0 0 0-16,5 95 0 0,-2 2 0 16,-3-97 0-16,0 0 0 0,4 100 0 0,1 2 0 0,-5-102 4 15,0 0-4-15,3 105 5 0,1 1-5 0,-4-106 13 16,0 0-13-16,2 103 14 0,5 0-14 0,-7-103 15 16,0 0-15-16,5 103 16 0,-2-6-16 0,-3-97 9 15,0 0-9-15,6 94 10 0,1-3-10 0,-7-91 9 16,0 0-9-16,1 86 10 0,3 0-10 0,-4-86 8 15,0 0-8-15,0 89 8 0,0 1-8 0,0-90 15 0,0 0-15 16,0 95 15-16,0 2-15 0,0-97 22 16,0 0-22-16,-4 100 23 0,3 4-23 0,1-104 32 0,0 0-32 15,0 99 33-15,1-4-33 0,-1-95 6 0,0 0-6 0,4 92 6 16,4-3-6-16,-8-89 36 0,0 0-36 0,13 88 36 16,4-3-36-16,-17-85 27 0,0 0-27 15,18 79 27-15,-3 0-27 0,-15-79 23 16,0 0-23-16,14 82 24 0,-5 0-24 0,-9-82 17 0,0 0-17 0,3 79 17 15,-3-3-17-15,0-76 28 0,0 0-28 0,-3 70 28 16,-2-3-28-16,5-67 47 0,0 0-47 0,-4 63 48 16,-1-5-48-16,5-58 25 0,0 0-25 0,-4 60 26 15,1-7-26-15,3-53 18 0,0 0-18 0,0 43 19 16,0-9-19-16,0-34 11 0,0 0-11 0,0 40 11 16,0-1-11-16,0-39 10 0,0 0-10 0,0 43 10 15,3 0-10-15,-3-43 23 0,0 0-23 0,0 48 24 0,0 0-24 16,0-48 0-16,0 0 0 0,0 46 1 0,0-7-1 15,0-39 3-15,0 0-3 0,0 42 3 0,0-1-3 16,0-41 2-16,0 0-2 0,4 36 2 0,-2-2-2 16,-2-34 5-16,0 0-5 0,7 36 5 15,5 0-5-15,-12-36 6 0,0 0-6 0,9 34 7 0,1 0-7 16,-10-34 0-16,0 0 0 0,10 33 0 0,-1 0 0 0,-9-33 0 16,0 0 0-16,5 32 1 0,-5-1-1 0,0-31-20 15,0 0 20-15,0 27-19 0,-5-4 19 0,5-23-62 16,0 0 62-16,-7 20-62 0,-2-1 62 0,9-19-87 0,0 0 87 15,-12 17-87-15,2-8 87 0,10-9-160 0,0 0 160 16,-16 1-159-16,-5-6 159 0,-14 2-855 16</inkml:trace>
  <inkml:trace contextRef="#ctx0" brushRef="#br0" timeOffset="10324.832">4352 13016 841 0,'0'0'0'16,"0"0"0"-16,-5-8 0 0,5 8 76 15,0 0-76-15,-4-4 76 0,1 3-76 0,3 1 47 0,0 0-47 0,-2-2 48 16,-2 2-48-16,4 0 20 0,0 0-20 16,-3 0 20-16,1-2-20 0,2 2 7 0,0 0-7 0,-3 0 8 15,3 0-8-15,0 0 32 0,0 0-32 16,-6 0 32-16,6 2-32 0,0-2 17 0,0 0-17 0,-3 2 17 15,-1-2-17-15,4 0 47 0,0 0-47 0,-3 1 48 16,1-1-48-16,2 0 50 0,0 0-50 0,-3 2 51 16,-2 0-51-16,5-2 30 0,0 0-30 0,-4 2 30 15,1-2-30-15,3 0 27 0,0 0-27 0,-2 1 27 16,-2 1-27-16,4-2 24 0,0 0-24 0,-3 3 25 16,-2-1-25-16,5-2 8 0,0 0-8 0,-4 5 9 0,1 0-9 15,3-5 27-15,0 0-27 0,-2 7 27 0,-2 2-27 16,4-9 2-16,0 0-2 0,-5 8 2 0,2 3-2 0,3-11 12 15,0 0-12-15,-6 12 13 16,3 1-13-16,3-13 15 0,0 0-15 0,-3 14 16 0,-3-2-16 16,6-12 8-16,0 0-8 0,0 14 9 15,0 1-9-15,0-15 25 0,0 0-25 0,6 19 26 0,-3 0-26 16,-3-19 0-16,0 0 0 0,9 17 0 0,-1 0 0 0,-8-17 3 16,0 0-3-16,14 15 3 0,2-3-3 0,-16-12 0 15,0 0 0-15,17 9 0 0,-1-4 0 16,-16-5-1-16,0 0 1 0,18 4 0 0,-4-3 0 0,-2 1 4 15,-4-2-4-15,-1 0 4 0,-1-2-4 0,-1 1 3 16,-2-3-3-16,-3 4 3 0,4-3-3 0,-4 3 13 16,5-2-13-16,-5 2 13 0,4-2-13 0,-4 2 33 0,0 0-33 15,0 0 34-15,3-3-34 0,-3 3 17 0,0 0-17 0,2-4 17 16,-2-1-17-16,0 5 30 0,0 0-30 16,3-3 30-16,-3-2-30 0,0 5 12 0,0 0-12 15,4-4 12-15,-4-1-12 0,0 5 19 0,0 0-19 0,0-3 20 16,0-1-20-16,0 4 14 0,0 0-14 0,0-5 15 15,1 0-15-15,-1 5 16 0,0 0-16 0,0-2 17 16,4-4-17-16,-4 6 4 0,0 0-4 0,0-6 4 16,3-2-4-16,-3 8 7 0,0 0-7 0,0-7 8 15,6-3-8-15,-6 10 0 0,0 0 0 0,3-9 1 16,-1 1-1-16,-2 8-2 0,0 0 2 0,3-9-1 16,1-1 1-16,-4 10-3 0,0 0 3 0,0-5-2 15,0-4 2-15,0 9-2 0,0 0 2 16,0-5-2-16,3 0 2 0,-3 5 0 0,0 0 0 0,0-5 0 0,0 1 0 15,0 4 1-15,0 0-1 0,0-5 1 0,2-2-1 16,-2 7 1-16,0 0-1 0,0-8 1 0,0 1-1 16,0 7 1-16,0 0-1 0,0-11 2 0,0 3-2 15,0 8 1-15,0 0-1 0,0-9 1 0,0 2-1 0,0 7 3 16,0 0-3-16,0-5 3 0,-2-3-3 0,2 8 5 16,0 0-5-16,0-4 6 0,0-2-6 0,0 6 22 15,0 0-22-15,-3-6 23 0,3 3-23 0,0 3 21 16,0 0-21-16,-4-5 21 0,1 0-21 0,1 3 9 15,-1-3-9-15,-1 1 9 0,2 3-9 0,-1-1 10 16,3-3-10-16,-5 1 11 0,5 1-11 0,-4 0 8 16,1 3-8-16,3 0 9 0,-2-7-9 0,2 7 15 0,-3-4-15 15,3 4 15-15,0 0-15 0,0 0 8 16,0 0-8-16,0 0 8 0,-4-1-8 0,4 1 1 16,-3 0-1-16,3 0 1 0,-6-6-1 0,6 6-10 0,0 0 10 0,-5-1-9 15,-2-3 9-15,7 4-97 0,0 0 97 0,-29-10-97 16,-15-4 97-16,44 14-78 0,0 0 78 0,-71-24-1448 15,142 48 1448-15</inkml:trace>
  <inkml:trace contextRef="#ctx0" brushRef="#br0" timeOffset="12305.729">10641 12172 102 0,'0'0'0'0,"5"0"0"0,6 1 0 0,-11-1 29 0,0 0-29 16,5 2 29-16,-2-2-29 0,-3 0 37 0,0 0-37 15,0 0 37-15,0 0-37 0,0 0 23 0,0 0-23 16,0 0 24-16,-3-2-24 0,3 2 5 0,0 0-5 0,0 0 6 15,-5-1-6-15,5 1 5 0,0 0-5 0,0 0 5 16,-4 0-5-16,4 0 6 0,0 0-6 0,0 0 7 16,-3 0-7-16,3 0 0 0,0 0 0 0,0 0 1 15,0 0-1-15,0 0-1 0,0 0 1 0,0 0 0 16,0 3 0-16,0-3-3 0,0 0 3 0,0 4-3 16,-2-1 3-16,2-3-43 0,0 0 43 0,0 5-42 15,0 2 42-15,0 2-98 0</inkml:trace>
  <inkml:trace contextRef="#ctx0" brushRef="#br0" timeOffset="12788.994">10674 12293 169 0,'0'0'0'0,"0"-5"0"0,0-2 0 0,0 7 65 16,0 0-65-16,0-5 66 0,2 2-66 0,-2 3 57 15,0 0-57-15,3-2 58 0,2 2-58 0,-5 0 53 16,0 0-53-16,7 0 54 0,-3-2-54 0,-4 2 39 16,0 0-39-16,5 0 39 0,-1-1-39 15,-4 1 40-15,0 0-40 0,5 0 41 0,-2 0-41 0,-3 0 45 16,0 0-45-16,4 0 45 0,1 0-45 0,-5 0 35 16,0 0-35-16,3 0 36 0,-1 0-36 0,-2 0 34 15,0 0-34-15,4 0 34 0,-1 0-34 0,-3 0 14 0,0 0-14 16,2 0 15-16,1 0-15 0,-3 0 20 0,0 0-20 15,4 0 20-15,1 0-20 0,-5 0 33 0,0 0-33 0,7 0 34 16,2 0-34-16,-9 0 10 0,0 0-10 0,10 0 11 16,1 0-11-16,-11 0 30 0,0 0-30 0,17 0 30 15,1 0-30-15,-18 0 5 0,0 0-5 0,20-2 6 16,10 0-6-16,-30 2 10 0,0 0-10 0,31-1 10 16,6-1-10-16,-37 2 15 0,0 0-15 0,42-5 16 15,5 1-16-15,-47 4 14 0,0 0-14 0,47-3 15 16,9 3-15-16,-56 0 15 0,0 0-15 0,55-4 16 15,8 1-16-15,-63 3 4 0,0 0-4 0,70-5 5 16,13 1-5-16,-83 4 13 0,0 0-13 0,101-10 14 16,16 0-14-16,-117 10 3 0,0 0-3 0,117-12 4 15,3-4-4-15,-120 16-2 0,0 0 2 0,106-12-2 16,-5 1 2-16,-101 11-98 0,0 0 98 0,89-7-98 16,-12 3 98-16,-77 4-84 0,0 0 84 0,47-3-83 15,-23-1 83-15,48-2-613 0</inkml:trace>
  <inkml:trace contextRef="#ctx0" brushRef="#br0" timeOffset="19930.656">11392 6464 875 0,'0'0'0'0,"0"0"-201"0,0 0 201 0,0 0-200 15,3-4 200-15,-3 4-83 0,0 0 83 0,0 0-83 16,5-5 83-16,-1 2-151 0</inkml:trace>
  <inkml:trace contextRef="#ctx0" brushRef="#br0" timeOffset="21190.125">11397 6457 113 0,'0'0'0'15,"0"0"0"-15,3-2 0 0,-3 2 13 0,0 0-13 0,0 0 13 0,0 0-13 0,0 0 5 16,0 0-5-16,0 0 6 0,0 0-6 15,0 0 4-15,0 0-4 0,0 0 4 0,0 0-4 16,0 0 6-16,0 0-6 0,0 0 7 0,0 0-7 0,0 0 6 16,0 0-6-16,0 0 7 0,0 0-7 0,0 0 22 15,0 0-22-15,0 0 23 0,0 0-23 16,0 0 7-16,0 0-7 0,0 0 7 0,0 0-7 0,0 0 9 16,0 0-9-16,0 0 10 0,0 0-10 0,0 0 3 15,0 0-3-15,0 0 4 0,4 0-4 0,-4 0 0 16,0 0 0-16,3 2 1 0,3-1-1 0,-6-1 1 0,0 0-1 15,1 6 2-15,6-3-2 0,-7-3 9 0,0 0-9 16,4 3 10-16,1 6-10 0,-5-9 23 0,0 0-23 0,3 9 24 16,-3 3-24-16,0-12 13 0,0 0-13 15,2 15 14-15,0 0-14 0,-2-15 28 0,0 0-28 0,2 21 28 16,-2 1-28-16,0-22 6 0,0 0-6 0,0 21 6 16,0-1-6-16,0-20 17 15,0 0-17-15,0 26 17 0,3-2-17 0,-3-24 8 0,0 0-8 0,0 24 9 16,2-3-9-16,-2-21 24 0,0 0-24 0,2 25 25 15,-1 1-25-15,-1-26 20 0,0 0-20 0,4 29 20 16,-4 0-20-16,0-29 9 0,0 0-9 0,0 28 10 16,0-4-10-16,0-24 18 0,0 0-18 0,2 27 18 15,-1 4-18-15,-1-31 3 0,0 0-3 0,2 27 4 16,2 1-4-16,-4-28 20 0,0 0-20 0,5 29 20 16,2 5-20-16,-7-34 7 0,0 0-7 0,5 31 8 15,0-7-8-15,-5-24 25 0,0 0-25 0,4 29 26 16,-1 0-26-16,-3-29 20 0,0 0-20 0,4 29 20 15,-4 2-20-15,0-31 40 0,0 0-40 0,0 36 40 0,0 4-40 0,0-40 13 16,0 0-13-16,-4 37 13 0,-3-1-13 0,7-36-2 16,0 0 2-16,-5 41-1 0,0 6 1 0,5-47-5 15,0 0 5-15,-7 39-5 0,5 0 5 16,2-39-9-16,0 0 9 0,-3 45-8 0,3 1 8 0,0-46-4 16,0 0 4-16,0 48-4 0,3 2 4 0,-3-50-7 15,0 0 7-15,2 51-6 0,1 4 6 16,-3-55-1-16,0 0 1 0,4 57 0 0,-1 1 0 0,-3-58 2 15,0 0-2-15,0 73 2 0,-3 10-2 0,3-83 6 0,0 0-6 16,0 75 7-16,-4 0-7 0,4-75 9 16,0 0-9-16,0 71 9 0,0-1-9 0,0-70 15 0,0 0-15 0,0 68 15 15,6 3-15-15,-6-71 22 0,0 0-22 16,3 66 23-16,1 1-23 0,-4-67 8 16,0 0-8-16,3 67 8 0,-1 0-8 0,-2-67 17 0,0 0-17 0,3 67 17 15,-3 1-17-15,0-68 3 0,0 0-3 0,4 74 4 16,-4 5-4-16,0-79 3 0,0 0-3 0,0 73 3 15,0 4-3-15,0-77 5 0,0 0-5 0,0 78 5 16,0-3-5-16,0-75 6 0,0 0-6 0,1 79 7 16,3-2-7-16,-4-77 7 0,0 0-7 0,3 79 8 15,3-2-8-15,-6-77 8 0,0 0-8 0,5 73 8 16,2-1-8-16,-7-72 8 0,0 0-8 0,9 74 8 16,-1 1-8-16,-8-75 3 0,0 0-3 0,9 77 4 15,3 4-4-15,-12-81 6 0,0 0-6 0,9 82 6 0,-2 0-6 16,-7-82 7-16,0 0-7 0,7 83 7 15,0 1-7-15,-7-84 0 0,0 0 0 0,9 78 1 0,-3-4-1 0,-6-74 13 16,0 0-13-16,11 72 14 0,5-5-14 16,-16-67 8-16,0 0-8 0,10 62 8 0,6-4-8 0,-16-58 9 15,0 0-9-15,12 56 9 0,-3-1-9 16,-1-14 3-16,-4-8-3 0,-2-11 4 0,1-8-4 16,-3-14 2-16,0 0-2 0,4 39 3 0,1 14-3 0,-5-53 5 15,0 0-5-15,5 57 5 0,2 6-5 0,2 6 12 16,-6 4-12-16,2-31 12 0,-5-20-12 0,0-22 15 15,0 0-15-15,0 39 15 0,4 1-15 0,-4-40 15 0,0 0-15 16,0 36 16-16,3 0-16 0,-3-36 26 0,0 0-26 16,2 34 26-16,2 0-26 0,-4-34 37 0,0 0-37 15,0 36 37-15,0 0-37 0,0-5 12 0,0-2-12 0,0-10 13 16,0-9-13-16,0 2 13 0,0-2-13 0,0 1 14 16,0-6-14-16,0 5 26 0,0 0-26 0,0-3 26 15,1 0-26-15,1-2 2 0,0 2-2 0,1-5 2 16,-3-1-2-16,0-1 12 0,0 4-12 0,0-4 13 15,0 5-13-15,0-2 4 0,-3 1-4 0,3-1 4 16,0-1-4-16,0 1 6 0,3 3-6 0,-3 0 7 16,4-2-7-16,-4-4 3 0,0 0-3 0,0 10 3 15,2 6-3-15,-2-16-1 0,0 0 1 0,3 18 0 16,-3 3 0-16,0-21-23 0,0 0 23 0,0 26-22 16,0-2 22-16,0-24-25 0,0 0 25 0,0 22-24 15,-3-2 24-15,3-20-95 0,0 0 95 0,-2 14-95 0,2-4 95 16,0-10-106-16,0 0 106 0,-21-5-106 15,-17-10 106-15,-22-4-716 0</inkml:trace>
  <inkml:trace contextRef="#ctx0" brushRef="#br0" timeOffset="23065.865">11690 12741 91 0,'0'0'0'0,"7"-4"0"16,-2-3 0-16,-5 7 74 0,0 0-74 0,5-3 74 15,-2 1-74-15,-3 2 61 0,0 0-61 0,0 0 61 16,4-5-61-16,-4 5 59 0,0 0-59 0,0 0 60 16,0 0-60-16,0 0 42 0,0 0-42 0,0 0 43 15,0 0-43-15,0 0 29 0,0 0-29 0,0 0 29 16,0 0-29-16,0 0 39 0,0 0-39 0,0 0 39 16,0 0-39-16,0 0 43 0,0 0-43 0,0 0 44 15,-4 2-44-15,4-2 46 0,0 0-46 0,0 0 46 16,-3-4-46-16,3 4 30 0,0 0-30 0,0-10 30 15,2-5-30-15,-2 15 9 0,0 0-9 0,5-21 10 0,-2-5-10 16,-3 26 12-16,0 0-12 0,6-25 12 0,-1-3-12 16,-2 4 8-16,1 4-8 0,-4 6 8 0,3 7-8 15,-1 4 23-15,2-2-23 0,-4 5 24 0,0-4-24 16,0 4 20-16,0 0-20 0,0 0 20 0,0 0-20 0,0 0 16 16,0 0-16-16,0 0 17 0,0 0-17 0,0 0 5 15,0 0-5-15,0 0 5 0,0 0-5 0,0 0 0 16,0 0 0-16,0 0 0 0,3-2 0 0,-3 2-6 15,5-5 6-15,-5 5-5 0,4-3 5 0,-4 3-10 16,0 0 10-16,0 0-9 0,0 0 9 0,0 0-1 16,0 0 1-16,0 0-1 0,0 0 1 0,0 0 0 15,0 0 0-15,0 0 0 0,0 0 0 0,0 0 1 0,0 0-1 16,0 0 2-16,0 0-2 0,0 0 5 16,0 3-5-16,0-3 6 0,2 4-6 0,-2-4 1 15,0 0-1-15,3 3 1 0,0 2-1 0,-3-5 3 0,0 0-3 16,4 16 3-16,1 6-3 0,-5-22 18 0,0 0-18 15,4 33 18-15,1 6-18 0,-5-39 14 16,0 0-14-16,2 39 15 0,1 8-15 0,-3-8 17 0,0-3-17 0,4-9 17 16,-4-3-17-16,3-5 25 0,-1-2-25 0,1-5 26 15,1-3-26-15,-4 1 12 0,-4 2-12 0,4-7 13 16,0-1-13-16,0 3 5 0,4-6-5 0,-4-1 5 16,0 4-5-16,0-4-34 0,0 3 34 0,0-3-34 15,0 0 34-15,0 0-132 0,0 0 132 0,0 4-132 16,-4-1 132-16,4-3-162 0,0 0 162 0,-5 12-161 15,-7 5 161-15,-9 12-387 0</inkml:trace>
  <inkml:trace contextRef="#ctx0" brushRef="#br0" timeOffset="23396.636">11540 13138 662 0,'0'0'0'0,"10"-7"0"0,9-1 0 0,-19 8 107 15,0 0-107-15,9-6 107 0,-9 5-107 0,0 1 85 16,0 0-85-16,0 0 85 0,-5 0-85 0,5 0 56 16,0 0-56-16,0 0 57 0,-4 1-57 0,4-1 41 15,0 0-41-15,0 0 41 0,-3-3-41 0,3 3 39 0,0 0-39 16,3-3 40-16,-1-1-40 0,-2 4 51 0,0 0-51 16,7-3 51-16,-2-1-51 0,-5 4 48 0,0 0-48 15,9-1 48-15,0-1-48 0,-9 2 31 0,0 0-31 16,12 0 31-16,4 0-31 0,-16 0 39 0,0 0-39 0,17 2 40 15,4-1-40-15,-21-1 3 0,0 0-3 0,30 5 4 16,4 1-4-16,-34-6 10 0,0 0-10 0,42 1 11 16,5-1-11-16,-47 0 3 0,0 0-3 0,51-3 4 15,1-6-4-15,-52 9-132 0,0 0 132 0,49-10-131 16,-2-2 131-16,-47 12-80 0,0 0 80 0,96-22-901 16,-192 44 901-16</inkml:trace>
  <inkml:trace contextRef="#ctx0" brushRef="#br0" timeOffset="40981.81">8197 10061 102 0,'0'0'0'0,"-4"-7"0"0,-1-6 0 0,5 13 18 16,0 0-18-16,0 3 19 0,3 11-19 0,-3-14 35 0,0 0-35 15,4 12 35-15,1 3-35 0,-5-15 20 16,0 0-20-16,4 16 20 0,1-1-20 0,-5-15 36 0,0 0-36 0,3 15 37 15,3 3-37-15,-6-18 36 0,0 0-36 0,3 15 37 16,-3-1-37-16,0-14 33 0,0 0-33 0,2 17 33 16,1-2-33-16,-3-15 22 0,0 0-22 0,0 17 23 15,4 6-23-15,-4-23 36 0,0 0-36 0,3 24 36 16,2 0-36-16,-5-24 20 0,0 0-20 0,4 25 20 16,1 1-20-16,-5-26 41 15,0 0-41-15,4 27 42 0,1 1-42 0,-5-28 32 0,0 0-32 0,3 27 33 16,-3 4-33-16,0-31 22 0,0 0-22 0,4 27 22 15,1-3-22-15,-5-24 36 0,0 0-36 0,4 28 36 16,-4 1-36-16,0-29-36 0,0 0 36 0,0 29-36 0,0 0 36 16,0-29-39-16,0 0 39 0,0 28-39 15,0-3 39-15,0-25-40 0,0 0 40 0,0 28-40 0,0-3 40 16,0-25-20-16,0 0 20 0,0 28-19 16,0-1 19-16,0-27-20 0,0 0 20 0,0 31-20 0,1-2 20 0,-1-29-9 15,0 0 9-15,4 28-9 0,-1-1 9 16,-3-27-10-16,0 0 10 0,2 27-9 0,1 3 9 0,-3-30-1 15,0 0 1-15,4 29-1 0,1-2 1 16,-5-27-3-16,0 0 3 0,4 24-3 0,1-2 3 0,-5-22 0 16,0 0 0-16,3 24 0 0,-3 0 0 0,0-24 0 0,0 0 0 15,4 24 1-15,-4-1-1 0,0-23 1 0,0 0-1 16,2 25 1-16,-2 1-1 0,0-26 4 0,0 0-4 16,0 26 4-16,3 1-4 0,-3-27 2 0,0 0-2 15,0 28 3-15,0-3-3 0,0-25 5 0,0 0-5 16,4 28 5-16,-3-3-5 0,-1-25 13 0,0 0-13 0,4 28 13 15,-1-3-13-15,-3-25 8 0,0 0-8 16,0 24 9-16,2 0-9 0,-2-24 3 0,0 0-3 0,2 24 4 16,-2-3-4-16,0-21 3 0,0 0-3 0,2 22 3 15,1 2-3-15,-3-24 5 0,0 0-5 0,0 24 5 16,3 4-5-16,-3-28 2 0,0 0-2 0,0 24 2 16,0 0-2-16,0-24 1 0,0 0-1 0,-3 30 2 15,3 3-2-15,0-33 9 0,0 0-9 0,-3 29 10 16,1-3-10-16,2-26 8 0,0 0-8 0,-2 25 8 15,2 1-8-15,0-26 1 0,0 0-1 0,0 24 1 16,0-3-1-16,0-21 3 0,0 0-3 0,0 24 3 0,0 0-3 16,0-24 5-16,0 0-5 0,0 24 6 15,-2-7-6-15,2-17 7 0,0 0-7 0,0 19 7 0,2-2-7 16,-2-17 8-16,0 0-8 0,4 20 8 0,-1 1-8 0,-3-21 8 16,0 0-8-16,3 24 8 0,3-4-8 15,-6-20 3-15,0 0-3 0,5 28 4 0,2 3-4 0,-7-31 6 16,0 0-6-16,3 32 6 0,6 4-6 0,-9-36 7 15,0 0-7-15,5 29 7 0,-1-1-7 0,-4-28 7 16,0 0-7-16,0 22 8 0,2-3-8 16,-2-19 23-16,0 0-23 0,0 15 24 0,-2-4-24 0,2-11 36 15,0 0-36-15,0 8 37 0,-4-1-37 0,4-7 12 16,0 0-12-16,0 5 13 0,0 0-13 0,0-5 32 16,0 0-32-16,0 4 32 0,4-1-32 0,-4-3 5 0,0 0-5 0,0 4 5 15,2-3-5-15,-2-1 5 16,0 0-5-16,0 0 5 0,3 2-5 0,-3-2-5 0,0 0 5 15,0 0-5-15,4 5 5 0,-4-5-80 0,0 0 80 16,0 0-79-16,0 3 79 0,0-3-141 0,0 0 141 0,0-3-141 16,-4-7 141-16,-1-4-320 0</inkml:trace>
  <inkml:trace contextRef="#ctx0" brushRef="#br0" timeOffset="44912.926">8310 12809 191 0,'0'0'0'0,"-9"-3"0"0,-3-4 0 0,12 7 0 0,0 0 0 16,-7-2 0-16,7 0 0 0,0 2-1 0,0 0 1 15,0 0 0-15,0 0 0 0,0 0-3 0,0 0 3 16,0 0-3-16,0 0 3 0,0 0-1 0,0 0 1 0,0 0 0 16,0 0 0-16,0 0 17 0,0 0-17 0,0 0 17 15,-2 0-17-15,2 0 41 0,0 0-41 16,0 0 41-16,-3 0-41 0,3 0 38 0,0 0-38 0,0 0 38 15,-5-1-38-15,5 1 34 0,0 0-34 0,-4-2 35 16,-1 2-35-16,5 0 33 0,0 0-33 0,-4-3 34 16,1 1-34-16,3 2 32 0,0 0-32 0,-4-2 32 15,3 2-32-15,1 0 38 0,0 0-38 0,-7 0 38 16,1 2-38-16,6-2 23 0,0 0-23 0,-5 2 24 16,2-2-24-16,3 0 41 0,0 0-41 0,-4 3 41 15,-1-3-41-15,5 0 38 0,0 0-38 0,-3 2 39 0,-3-2-39 16,6 0 33-16,0 0-33 0,-8 1 34 0,-5 3-34 15,13-4 33-15,0 0-33 0,-8 5 34 0,-1-5-34 16,9 0 32-16,0 0-32 0,-10 3 32 16,1-1-32-16,9-2 32 0,0 0-32 0,-5 3 32 0,-1 1-32 0,-1-2 22 15,6-1-22-15,-3 3 22 0,1-3-22 0,-1 3 28 16,-1-1-28-16,5-3 28 0,-3 2-28 0,3-2 32 16,-2 3-32-16,-2 1 32 0,4-1-32 0,0-3 19 15,0 0-19-15,-5 9 20 0,-2 5-20 16,7-14-48-16,0 0 48 0,-5 18-48 0,1 8 48 0,4-26-49 15,0 0 49-15,-5 22-48 0,2 1 48 0,3-23-39 16,0 0 39-16,3 24-38 0,2 1 38 0,-5-25-31 16,0 0 31-16,9 21-31 0,3-2 31 0,-12-19-23 15,0 0 23-15,18 12-22 0,3-9 22 0,-21-3-35 0,0 0 35 16,24 0-34-16,-1-7 34 0,-23 7-6 0,0 0 6 0,24-8-6 16,-3-8 6-16,-21 16 0 0,0 0 0 15,14-12 0-15,-2-5 0 0,-12 17 20 0,0 0-20 0,9-10 20 16,-4-2-20-16,-5 12 57 0,0 0-57 0,3-12 58 15,-3 2-58-15,0 10 70 0,0 0-70 0,0-11 71 16,0-1-71-16,0 12 59 0,0 0-59 0,0-8 60 16,0 3-60-16,0 5 42 0,0 0-42 0,-3-4 42 15,1 1-42-15,2 3-6 0,0 0 6 0,0-2-5 16,0-1 5-16,0 3-98 0,0 0 98 0,0-4-97 16,0 1 97-16,0 3-151 0,0 0 151 0,0-5-150 15,0-2 150-15,0-5-545 0</inkml:trace>
  <inkml:trace contextRef="#ctx0" brushRef="#br0" timeOffset="45134.486">8608 12917 1199 0,'0'0'0'0,"-9"-2"0"0,-12-3 0 0,16 5 70 16,10-3-70-16,-5 3 70 0,5 3-70 0,-5-3-110 0,0 0 110 16,7 0-110-16,6 0 110 0,-13 0-152 0,0 0 152 15,8-12-151-15,3-10 151 0,10-11-515 16</inkml:trace>
  <inkml:trace contextRef="#ctx0" brushRef="#br0" timeOffset="45432.814">8561 12741 673 0,'0'0'0'0,"1"1"0"0,6 1 0 0,-7-2 63 0,0 0-63 0,4 0 64 16,-4 0-64-16,0 0 20 0,0 0-20 0,0 0 20 16,0 0-20-16,0 0 0 0,0 0 0 0,2 3 0 15,1 4 0-15,-3-7-26 0,0 0 26 0,4 7-25 16,1 2 25-16,-5-9-10 0,0 0 10 0,9 10-10 15,3 2 10-15,-12-12-12 0,0 0 12 0,12 9-12 0,2 2 12 16,-14-11-16-16,0 0 16 0,12 11-15 0,0-1 15 16,-12-10-4-16,0 0 4 0,12 12-3 0,-3 2 3 15,-9-14-7-15,0 0 7 0,5 12-6 16,1 0 6-16,-6-12-3 0,0 0 3 0,3 15-3 0,1 1 3 0,-4-16-2 16,0 0 2-16,3 13-2 0,-3 1 2 0,0-14-74 15,0 0 74-15,0 10-73 0,0 1 73 0,0-11-121 16,0 0 121-16,-3 5-120 0,-1 0 120 15,-1 7-132-15</inkml:trace>
  <inkml:trace contextRef="#ctx0" brushRef="#br0" timeOffset="45579.768">8672 12706 438 0,'0'0'0'0,"9"2"0"16,7 3 0-16,-16-5 38 0,0 0-38 0,17 0 39 15,7 2-39-15,20 1-336 0</inkml:trace>
  <inkml:trace contextRef="#ctx0" brushRef="#br0" timeOffset="46544.504">8171 9946 651 0,'0'0'0'0,"0"0"0"16,-4-6 0-16,4 6 66 0,0 0-66 0,4-6 67 0,-1 3-67 16,-3 3 47-16,0 0-47 0,5-7 48 15,-1 4-48-15,-4 3 1 0,0 0-1 0,5-2 1 16,-5-3-1-16,0 5 5 0,0 0-5 0,0 0 6 0,3-4-6 0,-3 4 20 16,0 0-20-16,0 0 20 0,0-3-20 15,0 3 21-15,0 0-21 0,0 0 21 0,-3-3-21 0,3 3 25 16,0 0-25-16,0-4 26 0,-5 1-26 0,5 3 22 15,0 0-22-15,-4-5 23 0,-1-1-23 0,5 6 40 16,0 0-40-16,-7-5 40 0,2-2-40 0,5 7 37 16,0 0-37-16,-9-5 38 0,0 0-38 0,9 5 24 15,0 0-24-15,-7-7 25 0,2 6-25 0,0-3 41 16,1-1-41-16,1 2 41 0,0 1-41 0,3 2 33 0,0 0-33 16,0 0 33-16,-2-2-33 0,2 2 22 0,0 0-22 15,0 0 22-15,0 0-22 0,0 0 29 0,0 0-29 0,0 0 29 16,-4 0-29-16,4 0 2 0,0 0-2 0,-3 4 3 15,1-1-3-15,2-3 13 0,0 0-13 0,-3 17 14 16,-1 4-14-16,4-21 4 0,0 0-4 0,-2 24 4 16,1 1-4-16,1-25 20 0,0 0-20 0,0 26 20 15,1 0-20-15,-1-26 14 0,0 0-14 0,6 19 15 16,-1-2-15-16,-5-17 16 0,0 0-16 0,12 12 17 16,0-5-17-16,-12-7-9 0,0 0 9 15,9 1-8-15,3-2 8 0,-12 1-26 0,0 0 26 0,11-7-25 16,-1-2 25-16,-10 9-7 0,0 0 7 0,5-8-7 15,0-4 7-15,-5 12-2 0,0 0 2 0,4-11-2 16,-1 3 2-16,-3 8 0 0,0 0 0 0,0-7 1 0,0 2-1 16,0 5 16-16,0 0-16 0,0-4 17 0,-3 1-17 15,3 3 17-15,0 0-17 0,-5-2 17 0,1 1-17 16,4 1 9-16,0 0-9 0,-5-2 10 16,-2 0-10-16,7 2-66 0,0 0 66 0,-5 0-66 0,1 0 66 0,4 0-105 15,0 0 105-15,-8-7-105 0,-1-3 105 0,-12-7-908 16</inkml:trace>
  <inkml:trace contextRef="#ctx0" brushRef="#br0" timeOffset="47393.965">8259 9892 628 0,'0'0'0'0,"0"0"0"0,0 0 0 0,0 0 47 15,0 0-47-15,0 0 48 0,0 0-48 0,0 0-86 16,0 0 86-16,0 0-86 0,0 0 86 0,0 0-332 0</inkml:trace>
  <inkml:trace contextRef="#ctx0" brushRef="#br0" timeOffset="47882.522">8259 9864 158 0,'0'0'0'0,"0"0"0"0,0 0 0 0,0 0 53 0,0 0-53 16,0 0 53-16,0 0-53 0,0 0 43 0,0 0-43 0,0 0 44 15,0 0-44-15,0 0 37 0,0 0-37 16,0 0 38-16,0 0-38 0,0 0 34 0,0 0-34 0,0 0 35 16,0 0-35-16,0 0 43 0,0 0-43 0,0 0 44 15,0 0-44-15,0 0 25 0,0 0-25 0,0 0 26 16,0 0-26-16,0 0 35 0,0 0-35 0,0 0 36 15,0 0-36-15,0 0 22 0,0 0-22 0,0 0 22 16,0 0-22-16,0 0 27 0,0 0-27 0,0 0 27 16,0 0-27-16,0 0 7 0,0 0-7 0,0 0 8 15,0 0-8-15,0 0 10 0,0 0-10 0,0 0 11 0,-17-8-11 16,17 8 3-16,0 0-3 0,-11-4 4 0,3 1-4 16,8 3 12-16,0 0-12 0,-5-2 13 0,-4 0-13 15,9 2 14-15,0 0-14 0,-5-1 15 16,5 1-15-16,0 0 8 0,0 0-8 0,-4 0 9 0,1 0-9 0,3 0 4 15,0 0-4-15,0 0 4 0,-4 3-4 0,4-3 0 16,0 0 0-16,-2 9 1 0,2-1-1 0,0-8-1 16,0 0 1-16,0 17 0 0,4 9 0 15,-4-26-1-15,0 0 1 0,9 24 0 0,1 5 0 0,-10-29-1 16,0 0 1-16,12 26-1 0,0-2 1 0,-12-24-1 16,0 0 1-16,13 15 0 0,-5 1 0 0,-8-16 0 15,0 0 0-15,6 8 0 0,-3 1 0 0,-3-9 12 0,0 0-12 16,4 7 12-16,-3-6-12 0,-1-1 56 0,0 0-56 15,0 0 57-15,4 2-57 0,-4-2 46 0,0 0-46 16,0-7 46-16,-4-1-46 0,4 8-53 0,0 0 53 16,-5-16-52-16,-2-6 52 0,7 22-107 0,0 0 107 0,-14-27-107 15,-3-6 107-15,-13-27-536 0</inkml:trace>
  <inkml:trace contextRef="#ctx0" brushRef="#br0" timeOffset="75288.123">3282 5609 91 0,'0'0'0'0,"0"0"0"0,0 0 0 0,0 0 4 15,0 0-4-15,0 0 5 0,7 0-5 0,-7 0 15 16,0 0-15-16,2 0 15 0,1 0-15 0,-3 0 15 15,0 0-15-15,0 0 16 0,4 0-16 0,-4 0 40 16,0 0-40-16,0 0 40 0,0 0-40 0,0 0 19 16,0 0-19-16,0 0 20 0,0 0-20 0,0 0 30 15,0 0-30-15,0 0 30 0,0 0-30 0,0 0 20 0,0 0-20 16,0 0 20-16,0 0-20 0,0 0 18 0,0 0-18 16,0 0 18-16,0 0-18 0,0 0 26 0,0 0-26 0,0 0 26 15,5 0-26-15,-5 0 13 0,0 0-13 0,4 0 13 16,1 0-13-16,-5 0 28 0,0 0-28 0,3 0 28 15,-1 0-28-15,-2 0 36 0,0 0-36 0,3 1 37 16,4-1-37-16,-7 0 37 0,0 0-37 0,6 4 37 16,2-1-37-16,-8-3 39 0,0 0-39 0,6 4 39 15,1-3-39-15,-7-1 34 0,0 0-34 0,8 4 35 16,-4 3-35-16,-4-7 33 0,0 0-33 0,8 3 34 16,-2 2-34-16,-6-5 22 0,0 0-22 0,8 7 22 15,-4-2-22-15,-4-5 28 0,0 0-28 0,5 7 28 16,2 2-28-16,-7-9 21 0,0 0-21 0,9 12 21 15,0 3-21-15,-9-15 26 0,0 0-26 0,12 19 26 16,2 2-26-16,-14-21 14 0,0 0-14 0,12 20 15 0,2 6-15 16,-14-26 28-16,0 0-28 0,12 24 28 0,-3-4-28 15,-9-20 12-15,0 0-12 0,12 28 12 0,0-4-12 0,-12-24 28 16,0 0-28-16,12 31 28 0,2-4-28 0,-14-27 12 16,0 0-12-16,9 27 12 0,0-3-12 0,-9-24 18 15,0 0-18-15,12 31 19 0,0-2-19 0,-12-29 24 16,0 0-24-16,12 31 25 0,6 2-25 0,-18-33-19 15,0 0 19-15,12 34-18 0,5-3 18 0,-17-31-32 16,0 0 32-16,12 29-32 0,6 2 32 0,-18-31-20 16,0 0 20-16,17 31-20 0,1 1 20 0,-18-32-20 15,0 0 20-15,15 31-20 0,3 0 20 0,-18-31-17 0,0 0 17 16,17 27-17-16,-5-3 17 0,-12-24-16 16,0 0 16-16,14 28-15 0,2-4 15 0,-16-24-17 15,0 0 17-15,14 24-16 0,2-2 16 0,-16-22-9 16,0 0 9-16,17 24-9 0,-3 3 9 0,-14-27-10 0,0 0 10 15,16 24-9-15,1 4 9 0,1-4-8 0,-6-4 8 0,-4-4-8 16,-2-6 8-16,-6-10-4 0,0 0 4 16,10 20-3-16,1 4 3 0,-11-24 0 15,0 0 0-15,12 21 1 0,-4 1-1 0,-8-22 3 0,0 0-3 0,9 24 3 16,3 4-3-16,-12-28 3 0,0 0-3 0,18 27 3 16,-3 1-3-16,-15-28 6 0,0 0-6 0,21 27 6 15,-3-3-6-15,-18-24 7 0,0 0-7 0,21 24 7 16,5 0-7-16,-26-24 7 0,0 0-7 0,17 24 8 15,1-2-8-15,-18-22 1 0,0 0-1 0,21 28 1 16,-1 1-1-16,-20-29 3 0,0 0-3 0,18 29 3 0,-1 0-3 16,-17-29 1-16,0 0-1 0,16 31 2 0,-4-4-2 15,-12-27 0-15,0 0 0 0,14 28 0 0,-5-1 0 16,-9-27 1-16,0 0-1 0,16 26 1 0,-3-1-1 16,-13-25 3-16,0 0-3 0,16 21 4 0,-2 1-4 0,-14-22 6 15,0 0-6-15,18 24 6 0,2 0-6 0,-20-24 8 16,0 0-8-16,16 21 8 0,-2 1-8 15,-2 2 1-15,0 0-1 0,-3-5 1 0,0-4-1 0,-4 2 0 16,2-1 0-16,-2-1 0 0,-1-3 0 0,-4-12-2 16,0 0 2-16,5 24-2 0,2 4 2 0,-7-28-1 15,0 0 1-15,9 24 0 0,1 0 0 0,-10-24 2 16,0 0-2-16,12 27 2 0,4 4-2 0,-16-31 2 0,0 0-2 16,14 27 3-16,7 4-3 0,-21-31 6 0,0 0-6 0,17 33 6 15,8-3-6-15,-25-30 7 0,0 0-7 0,21 30 8 16,1 0-8-16,-22-30 0 0,0 0 0 0,25 35 1 15,-5-5-1-15,-20-30 3 0,0 0-3 0,21 35 3 16,-1-1-3-16,-20-34 1 0,0 0-1 16,19 36 2-16,-2 0-2 0,-17-36 1 0,0 0-1 0,18 34 2 15,-6-3-2-15,-12-31 3 16,0 0-3-16,17 31 4 0,-3-4-4 0,-14-27 0 0,0 0 0 0,16 28 1 16,-2-4-1-16,-2 1 0 0,0-1 0 15,0-7 0-15,-3-3 0 0,0 2 1 0,-1-1-1 0,1-3 2 16,0 3-2-16,0 1 0 0,3 1 0 0,-4-2 0 15,1-1 0-15,-9-14 1 0,0 0-1 0,16 21 1 16,1 3-1-16,-17-24 1 0,0 0-1 0,18 27 1 0,-1 4-1 16,-17-31 0-16,0 0 0 0,21 29 0 0,0 2 0 15,-21-31 0-15,0 0 0 0,21 27 0 0,0 1 0 16,-21-28-2-16,0 0 2 0,17 27-1 0,-3-6 1 16,-14-21-2-16,0 0 2 0,19 25-1 0,-1 1 1 0,-18-26 0 15,0 0 0-15,17 22 0 0,4-1 0 0,-9-2 0 16,2-4 0-16,-2-3 0 0,1-3 0 0,-13-9 1 15,0 0-1-15,10 12 1 0,2 3-1 0,-12-15-1 16,0 0 1-16,16 16 0 0,-2 4 0 0,-14-20 0 16,0 0 0-16,12 21 0 0,0 1 0 0,-12-22-4 15,0 0 4-15,12 27-4 0,2 1 4 0,-14-28-3 16,0 0 3-16,14 24-3 0,-2 0 3 0,-12-24 0 16,0 0 0-16,13 25 0 0,-1 1 0 0,-12-26 0 0,0 0 0 15,14 26 0-15,1-2 0 0,-15-24 0 16,0 0 0-16,18 25 1 0,-1 1-1 0,-17-26 1 0,0 0-1 15,21 24 1-15,4 4-1 0,-25-28-1 0,0 0 1 0,22 27-1 16,3 0 1-16,-25-27-2 0,0 0 2 0,26 28-1 16,-2-1 1-16,-24-27 0 0,0 0 0 0,26 26 0 15,4-2 0-15,-30-24 0 0,0 0 0 0,23 26 1 16,-3-6-1-16,-20-20 0 0,0 0 0 0,25 26 0 16,-4 0 0-16,-4-1 0 0,1-1 0 15,-6-7 0-15,-4-3 0 0,-8-14 0 0,0 0 0 0,14 24 0 16,7 5 0-16,-21-29 0 0,0 0 0 0,21 34 0 15,4 2 0-15,-25-36 0 0,0 0 0 0,22 35 0 16,6 2 0-16,-28-37 0 0,0 0 0 0,32 38 0 16,4-2 0-16,-36-36-1 0,0 0 1 0,35 33-1 15,7 1 1-15,-42-34-4 0,0 0 4 0,38 34-4 0,4 2 4 16,-42-36-43-16,0 0 43 0,56 51-43 0,8 4 43 16,-64-55-98-16,0 0 98 0,56 64-98 0,1-1 98 15,58 64-585-15</inkml:trace>
  <inkml:trace contextRef="#ctx0" brushRef="#br0" timeOffset="77719.435">5430 8951 113 0,'0'0'0'0,"4"0"0"0,4 0 0 0,-8 0 31 0,0 0-31 0,9 7 31 16,7 5-31-16,-16-12 12 0,0 0-12 0,14 15 13 16,3 2-13-16,-17-17 37 0,0 0-37 0,19 19 38 15,4 0-38-15,-23-19 30 0,0 0-30 0,21 21 30 16,-4-2-30-16,-17-19 32 0,0 0-32 0,16 20 32 15,-2-1-32-15,-14-19 32 0,0 0-32 0,16 21 32 16,-6-3-32-16,-10-18 32 0,0 0-32 0,10 18 32 16,1-1-32-16,-11-17 22 0,0 0-22 0,9 15 22 15,-1 0-22-15,-8-15 28 0,0 0-28 0,11 19 28 16,3-3-28-16,-14-16 37 0,0 0-37 0,8 17 38 16,-1 0-38-16,2 0 13 0,-4-1-13 0,4-8 13 15,-5-1-13-15,-4-7 22 0,0 0-22 0,8 12 22 16,4 2-22-16,-12-14 23 0,0 0-23 0,9 13 24 0,0 3-24 15,-9-16 13-15,0 0-13 0,9 17 14 0,-1 3-14 16,-8-20 18-16,0 0-18 0,9 23 19 16,3-3-19-16,-12-20 15 0,0 0-15 0,12 24 15 0,-1 4-15 15,-11-28 16-15,0 0-16 0,15 27 17 0,-1 2-17 0,-14-29 15 16,0 0-15-16,16 29 16 0,2-1-16 0,-18-28 16 16,0 0-16-16,15 29 17 0,-1 0-17 0,-14-29 15 15,0 0-15-15,12 26 16 0,1-1-16 0,-13-25 4 16,0 0-4-16,8 16 5 0,-3-2-5 0,-5-14-80 15,0 0 80-15,6 10-79 0,-5-2 79 0,-1-8-120 0,0 0 120 16,-1-5-119-16,-1-10 119 0,-5-4-400 0</inkml:trace>
  <inkml:trace contextRef="#ctx0" brushRef="#br0" timeOffset="79094.056">5186 8704 158 0,'0'0'0'0,"0"0"0"0,5 6 0 0,-5-6 29 16,0 0-29-16,0 0 29 0,0 0-29 0,0 0 4 16,0 0-4-16,0 0 5 0,0 0-5 0,0 0 19 15,0 0-19-15,0 0 20 0,0 0-20 0,0 0 31 16,0 0-31-16,0 0 31 0,0 0-31 0,0 0 1 15,0 0-1-15,0 0 2 0,0 0-2 0,0 0 0 0,0 0 0 16,0 0 0-16,0-4 0 0,0 4-11 0,0 0 11 16,0 0-11-16,0-3 11 0,0 3-11 0,0 0 11 15,0 0-11-15,6-7 11 0,-6 7-2 16,0 0 2-16,3 0-1 0,2 0 1 0,-5 0 0 0,0 0 0 0,7 3 0 16,-1 1 0-16,-6-4 10 0,0 0-10 0,7 5 10 15,1 3-10-15,-8-8 5 0,0 0-5 0,9 16 5 16,5 6-5-16,2-5 0 0,-4 5 0 0,-2-6 0 15,-1-2 0-15,-9-14-5 0,0 0 5 0,12 25-5 16,4 8 5-16,-16-33-5 0,0 0 5 0,17 31-4 16,-3 0 4-16,-14-31-8 0,0 0 8 0,19 36-7 15,1-1 7-15,-20-35-1 0,0 0 1 0,20 36 0 16,1 2 0-16,-21-38 0 0,0 0 0 0,21 40 0 16,-3-1 0-16,-18-39 7 0,0 0-7 0,21 39 7 15,-4 2-7-15,-17-41 24 0,0 0-24 0,21 40 25 16,0-2-25-16,-21-38 31 0,0 0-31 0,17 36 31 15,4-4-31-15,-21-32 36 0,0 0-36 0,21 34 37 0,-4-3-37 16,-17-31 38-16,0 0-38 0,16 28 39 0,2-1-39 16,-18-27 39-16,0 0-39 0,17 26 40 0,0-4-40 15,-17-22 46-15,0 0-46 0,13 22 46 16,1-1-46-16,-14-21 41 0,0 0-41 0,15 24 41 0,-3-4-41 0,-1 3 27 16,1 1-27-16,-3-12 27 0,-2-6-27 15,1 5 27-15,5 1-27 0,-8-2 27 0,0-7-27 0,4 6 8 16,1 0-8-16,-1-3 8 0,1 0-8 0,-10-6 18 0,0 0-18 15,16 10 18-15,2-2-18 0,-18-8 14 0,0 0-14 16,17 9 15-16,0 3-15 0,-17-12 15 0,0 0-15 16,20 14 16-16,-1 1-16 0,-19-15 9 0,0 0-9 15,19 17 10-15,-2-1-10 0,-17-16 9 0,0 0-9 0,12 15 10 16,2-1-10-16,-14-14 23 0,0 0-23 0,16 15 24 16,-2 4-24-16,-14-19 12 0,0 0-12 0,16 15 13 15,1 1-13-15,-17-16 40 0,0 0-40 16,14 14 41-16,3-1-41 0,-17-13 31 0,0 0-31 0,16 12 31 15,2 0-31-15,-18-12 43 0,0 0-43 0,15 12 44 16,-1 4-44-16,-14-16 17 0,0 0-17 0,16 12 17 16,-2 0-17-16,-14-12 13 0,0 0-13 0,14 12 14 15,1 0-14-15,-2 0 18 0,-1-2-18 0,-3-2 18 16,-4-6-18-16,0 3 7 0,2 2-7 0,-4-2 8 16,3 0-8-16,2-1 9 0,-2-1-9 0,1 2 9 15,1-1-9-15,-8-4 3 0,0 0-3 0,9 7 4 16,3 1-4-16,-12-8 2 0,0 0-2 0,14 5 2 15,4 4-2-15,-18-9 5 0,0 0-5 0,15 10 5 0,3-3-5 0,-18-7 6 16,0 0-6-16,21 10 6 0,-1 1-6 16,-20-11 7-16,0 0-7 0,18 8 8 0,3 1-8 15,-21-9 23-15,0 0-23 0,17 7 24 0,1-1-24 0,-18-6 2 16,0 0-2-16,15 6 2 0,3-1-2 0,-6 0 13 16,-3 0-13-16,3-2 13 0,-3 1-13 15,-9-4 1-15,0 0-1 0,8 2 1 0,3 1-1 0,-11-3 23 16,0 0-23-16,12 3 24 0,0-1-24 0,-12-2 0 15,0 0 0-15,12 4 1 0,2-1-1 0,-14-3 0 16,0 0 0-16,16 3 0 0,-4 1 0 0,-12-4 3 16,0 0-3-16,14 3 3 0,-5 2-3 0,-9-5 0 15,0 0 0-15,12 4 0 0,2-1 0 0,-14-3 0 16,0 0 0-16,12 5 0 0,4-1 0 0,-16-4 2 0,0 0-2 16,14 2 2-16,3-1-2 0,-17-1 0 0,0 0 0 0,19 0 0 15,0-1 0-15,-19 1 1 0,0 0-1 0,21-2 1 16,4 2-1-1,-25 0 0-15,0 0 0 0,22-4 0 0,3 1 0 0,-25 3 0 16,0 0 0-16,21-2 0 0,0 2 0 0,-21 0 1 0,0 0-1 0,26 2 1 16,-2 1-1-16,-24-3-2 0,0 0 2 0,23 0-1 15,-2 4 1-15,-21-4 3 0,0 0-3 16,21 2 3-16,-8-1-3 0,-13-1 0 0,0 0 0 0,20 0 0 16,2-1 0-16,-22 1 0 0,0 0 0 0,21-2 0 15,5-5 0-15,-26 7-1 0,0 0 1 0,30-5 0 16,3 1 0-16,-33 4-7 0,0 0 7 0,38-8-6 15,6 1 6-15,-44 7-72 0,0 0 72 0,49-9-72 16,3-3 72-16,-52 12-194 0,0 0 194 0,51-18-194 16,4-6 194-16,50-19-748 0</inkml:trace>
  <inkml:trace contextRef="#ctx0" brushRef="#br0" timeOffset="84529.271">11494 6554 718 0,'0'0'0'0,"7"-12"0"0,2-8 0 0,-9 20 51 16,0 0-51-16,5-10 52 0,-1 4-52 0,-4 6-121 0,0 0 121 16,3 0-120-16,-3 2 120 0,0-2-104 0,0 0 104 15,6 0-104-15,2 0 104 0,-8 0-72 0,0 0 72 0,4-2-71 16,4-1 71-16,-8 3-47 0,0 0 47 16,2-3-47-16,2-3 47 0,-4 6-1 0,0 0 1 0,3-3 0 15,-3-4 0-15,0 7 1 0,0 0-1 0,0-5 2 16,0 2-2-16,0 3 29 0,0 0-29 0,0-4 29 15,-3 1-29-15,3 3 20 0,0 0-20 0,3-2 20 16,-3-1-20-16,0 3 28 0,0 0-28 0,4-6 28 16,4 3-28-16,-8 3 13 0,0 0-13 0,6-3 13 15,2-4-13-15,-8 7 36 0,0 0-36 0,7-5 36 16,-1 1-36-16,-6 4 35 0,0 0-35 0,3-3 36 16,0 1-36-16,-3 2 49 0,0 0-49 0,0 0 50 15,6-3-50-15,-6 3 42 0,0 0-42 0,0 0 42 16,-4-4-42-16,4 4 36 0,0 0-36 0,0 0 36 0,-3-5-36 15,3 5 15-15,0 0-15 0,-2-3 16 0,-1-4-16 16,3 7 6-16,0 0-6 0,-4-5 7 16,-1 1-7-16,5 4 0 0,0 0 0 0,-4-7 0 0,1 4 0 0,3 3-17 15,0 0 17-15,-2-2-17 0,-1-1 17 0,3 3-64 16,0 0 64-16,0 0-63 0,-4-5 63 0,4 5-121 16,0 0 121-16,0 0-121 0,0 0 121 0,0 0-177 15</inkml:trace>
  <inkml:trace contextRef="#ctx0" brushRef="#br0" timeOffset="87010.705">4136 7101 225 0,'0'0'0'0,"7"-7"0"0,-2-1 0 0,-5 8 83 0,0 0-83 0,7-9 83 16,-5 6-83-16,-2 3 47 0,0 0-47 0,3-7 47 16,1 2-47-16,-4 5-65 0,0 0 65 0,5 0-64 15,4-4 64-15,6 1-191 0</inkml:trace>
  <inkml:trace contextRef="#ctx0" brushRef="#br0" timeOffset="96709.693">16937 6315 539 0,'0'0'0'0,"-4"3"0"15,1 2 0-15,3-5-2 0,0 0 2 0,0 0-1 16,3-2 1-16,-3 2 0 0,0 0 0 0,0 0 0 16,4-3 0-16,-4 3-2 0,0 0 2 15,5 0-2-15,-3-3 2 0,-2 3-21 0,0 0 21 0,3-2-21 16,1 2 21-16,-4 0-8 0,0 0 8 0,3-2-7 15,-1 0 7-15,-2 2-51 0,0 0 51 0,0 0-51 0,5-3 51 16,0 0-207-16</inkml:trace>
  <inkml:trace contextRef="#ctx0" brushRef="#br0" timeOffset="98520.82">16944 6294 337 0,'0'0'0'0,"0"0"0"0,0 3 0 0,0-3-4 0,0 0 4 15,0 0-4-15,0 0 4 0,0 0-7 0,0 0 7 0,0 0-6 16,0 0 6-16,0 0-6 0,0 0 6 0,0 0-5 15,0 0 5-15,0 0 19 0,0 0-19 0,0 0 20 16,0 0-20-16,0 0 45 0,0 0-45 0,0 0 46 16,0 0-46-16,0 0 40 0,0 0-40 0,0 0 40 15,0 0-40-15,0 0 42 0,0 0-42 0,0 0 42 16,0 0-42-16,0 0 34 0,0 0-34 0,0 0 35 16,0 0-35-16,0 0 23 0,0 0-23 0,0 0 24 15,0 0-24-15,0 0 35 0,0 0-35 0,0 0 36 16,0 0-36-16,0 0 12 0,0 0-12 0,0 0 13 15,0 0-13-15,0 0 20 0,0 0-20 0,0 0 20 16,7 6-20-16,-7-6 8 0,0 0-8 0,5 3 9 16,4 0-9-16,-9-3 9 0,0 0-9 0,12 6 10 0,4 0-10 15,-16-6 33-15,0 0-33 0,17 12 33 16,0 0-33-16,-17-12 25 0,0 0-25 0,18 16 26 0,6-1-26 0,-24-15 33 16,0 0-33-16,18 17 34 0,-1 2-34 0,-17-19 22 15,0 0-22-15,21 17 22 0,0 6-22 16,-21-23 18-16,0 0-18 0,23 18 18 0,1 3-18 0,-24-21 18 15,0 0-18-15,23 24 18 0,4-3-18 0,-27-21 24 16,0 0-24-16,30 25 25 0,3-1-25 0,-33-24 37 0,0 0-37 16,35 24 38-16,-2-3-38 0,-2 1 37 15,3-5-37-15,-12 2 37 0,-3-7-37 0,-19-12 39 0,0 0-39 16,26 19 39-16,-3 1-39 16,-23-20 46-16,0 0-46 0,26 23 46 0,2 1-46 0,-28-24 18 0,0 0-18 0,30 25 18 15,-1 3-18-15,-29-28 22 0,0 0-22 16,32 29 22-16,-1 3-22 0,-31-32 24 0,0 0-24 0,31 31 25 15,3 5-25-15,-34-36 3 0,0 0-3 0,29 35 3 16,1 1-3-16,-30-36 22 0,0 0-22 0,29 32 22 16,1 2-22-16,-30-34 2 0,0 0-2 0,30 36 3 15,-2-3-3-15,-28-33 6 0,0 0-6 0,27 36 7 16,0 2-7-16,-27-38 8 0,0 0-8 0,26 36 8 16,0 3-8-16,-26-39 7 0,0 0-7 0,28 39 8 15,3 1-8-15,-31-40 15 0,0 0-15 0,31 43 15 16,4 1-15-16,-35-44 22 0,0 0-22 0,40 55 23 15,11 7-23-15,-51-62 38 0,0 0-38 0,45 58 39 0,-7 2-39 16,-38-60 31-16,0 0-31 0,30 44 31 0,-9-6-31 16,0-2 22-16,-4-9-22 0,-5-6 23 15,-3-6-23-15,3 6 29 0,2 1-29 0,-2 6 29 0,2-1-29 16,-14-27 6-16,0 0-6 0,20 31 7 0,2 5-7 16,-22-36 10-16,0 0-10 0,23 36 11 0,5 7-11 0,-28-43 3 15,0 0-3-15,31 41 4 0,2 2-4 0,-33-43 12 16,0 0-12-16,33 46 13 0,-1-2-13 0,-32-44 8 15,0 0-8-15,31 47 8 0,-1-3-8 0,-30-44 15 16,0 0-15-16,28 46 15 0,-1 1-15 16,-27-47 8-16,0 0-8 0,27 48 9 0,-5-4-9 0,-22-44 24 15,0 0-24-15,32 57 25 0,4 4-25 0,-36-61 6 16,0 0-6-16,30 47 7 0,-2-10-7 0,-28-37 4 0,0 0-4 16,26 38 5-16,3-4-5 0,-29-34 3 15,0 0-3-15,32 40 3 0,4-1-3 0,-36-39 5 0,0 0-5 0,37 50 5 16,6 11-5-16,-43-61 12 0,0 0-12 0,30 47 12 15,-6-10-12-15,-1-2 8 0,-5-5-8 0,-5-7 9 16,-2-8-9-16,-1 6 3 0,1-4-3 0,3 5 4 16,-2-1-4-16,-12-21 7 0,0 0-7 0,17 24 7 15,1 3-7-15,-18-27 3 0,0 0-3 0,22 29 3 16,6 4-3-16,-28-33 5 0,0 0-5 16,23 31 5-16,5 1-5 0,-28-32 3 0,0 0-3 0,26 34 3 15,4 2-3-15,-30-36 1 0,0 0-1 0,27 36 2 16,0-1-2-16,-27-35 4 0,0 0-4 0,26 36 5 15,-5-6-5-15,1 3-2 0,-1-6 2 0,-5-6-2 16,-4-6 2-16,-12-15 2 0,0 0-2 0,16 23 2 16,3 2-2-16,-19-25 10 0,0 0-10 0,23 28 11 15,3-1-11-15,-26-27 4 0,0 0-4 0,28 31 4 0,1 0-4 16,-29-31 14-16,0 0-14 0,32 31 15 16,4 1-15-16,-36-32 0 0,0 0 0 0,38 33 1 0,1-2-1 15,-39-31 8-15,0 0-8 0,42 32 8 0,5-1-8 0,-14-7 8 16,-2-2-8-16,-1-3 8 0,-2-2-8 15,-28-17 8-15,0 0-8 0,34 21 8 0,-1 1-8 16,-33-22 8-16,0 0-8 0,41 19 8 0,4 1-8 0,-45-20 1 16,0 0-1-16,50 23 1 0,6 1-1 0,-56-24 13 15,0 0-13-15,52 24 14 0,2 0-14 0,-54-24 1 16,0 0-1-16,51 24 1 0,-2-4-1 0,-49-20 3 0,0 0-3 16,50 22 4-16,4-4-4 0,-54-18 2 0,0 0-2 15,68 18 2-15,9 1-2 0,-77-19-3 16,0 0 3-16,68 16-3 0,-4-4 3 0,-64-12 0 0,0 0 0 0,51 8 0 15,-13-6 0-15,-38-2 0 0,0 0 0 16,44 2 0-16,1-4 0 0,-45 2 0 0,0 0 0 16,50-2 0-16,3-3 0 0,-53 5 2 15,0 0-2-15,54-7 2 0,1-5-2 0,-55 12-3 0,0 0 3 0,53-12-3 16,-3 0 3-16,-50 12-3 0,0 0 3 0,66-19-3 16,8-8 3-16,-74 27-6 0,0 0 6 0,76-32-6 15,8-6 6-15,-84 38-8 0,0 0 8 0,75-40-8 16,-4-1 8-16,-71 41-3 0,0 0 3 0,68-43-3 15,-5-3 3-15,-63 46 0 0,0 0 0 0,64-41 0 16,1 3 0-16,-65 38 2 0,0 0-2 0,66-39 3 16,4 0-3-16,-70 39-5 0,0 0 5 0,66-47-5 0,0-1 5 15,-66 48-3-15,0 0 3 0,68-46-3 0,2-2 3 16,-70 48-7-16,0 0 7 0,71-48-7 16,2-3 7-16,-73 51-9 0,0 0 9 0,68-60-8 0,-2-2 8 0,-66 62-1 15,0 0 1-15,68-82 0 0,-5-9 0 0,-63 91-1 16,0 0 1-16,66-97 0 15,2-8 0-15,-68 105-2 0,0 0 2 0,68-108-2 0,0-7 2 0,-68 115-2 16,0 0 2-16,66-114-1 0,-5-5 1 0,-61 119-5 16,0 0 5-16,66-118-5 0,-1 0 5 0,-65 118-13 15,0 0 13-15,63-118-12 0,-2 1 12 16,-61 117-9-16,0 0 9 0,54-115-8 0,-7 4 8 0,-47 111-16 16,0 0 16-16,47-104-15 0,-2 4 15 0,-45 100-9 15,0 0 9-15,44-97-8 0,-3 6 8 0,-41 91-4 0,0 0 4 16,39-74-3-16,-10 12 3 0,-29 62-1 0,0 0 1 15,23-46 0-15,-6 14 0 0,-17 32 0 0,0 0 0 0,13-23 0 16,-5 15 0-16,-8 8 0 0,0 0 0 0,7-10 0 16,-7 8 0-16,0 2-41 0,0 0 41 0,0 0-40 15,-5-4 40-15,5 4-109 0,0 0 109 0,-21 0-109 16,-14-3 109-16,35 3-246 0,0 0 246 0,-52 3-245 16,-18-1 245-16,-52 5-1064 0</inkml:trace>
  <inkml:trace contextRef="#ctx0" brushRef="#br0" timeOffset="99341.178">17090 6825 393 0,'0'0'0'0,"0"0"0"15,0 0 0-15,0 0 3 0,0 0-3 0,0 0 4 16,0 0-4-16,0 0 0 0,0 0 0 0,0 0 0 15,28-19 0-15,-28 19-57 0,0 0 57 0,21-17-56 16,7-2 56-16,19-20-142 0</inkml:trace>
  <inkml:trace contextRef="#ctx0" brushRef="#br0" timeOffset="99936.528">17303 6613 102 0,'0'0'0'0,"0"3"0"0,0 6 0 0,0-9 47 16,0 0-47-16,1 0 47 0,6-4-47 16,-7 4 61-16,0 0-61 0,2 0 62 0,5-3-62 0,-7 3 68 15,0 0-68-15,2-2 69 0,0 2-69 0,-2 0 71 16,0 0-71-16,0 0 72 0,5-2-72 0,-5 2 55 16,0 0-55-16,0 0 56 0,0 0-56 0,0 0 57 15,0 0-57-15,0 0 57 0,0 4-57 0,0-4 33 0,0 0-33 16,0 7 34-16,3 1-34 15,-3-8 9-15,0 0-9 0,4 23 10 0,4 12-10 0,-8-35 12 0,0 0-12 16,14 48 13-16,-1 12-13 0,-13-60 15 0,0 0-15 16,17 74 15-16,-1 10-15 0,-16-84 14 15,0 0-14-15,22 120 15 0,4 26-15 0,-26-146 9 0,0 0-9 0,21 145 9 16,0 4-9-16,-21-149 16 0,0 0-16 16,16 151 17-16,-2-2-17 0,-14-149 33 15,0 0-33-15,12 149 33 0,-1 5-33 0,-11-154 40 0,0 0-40 0,10 165 40 16,-1 13-40-16,-9-178 39 0,0 0-39 0,5 176 40 15,-2 6-40-15,-3-182 40 0,0 0-40 0,0 185 41 16,0-3-41-16,0-182 34 0,0 0-34 0,-3 188 35 16,-1 4-35-16,4-192 33 0,0 0-33 0,2 193 34 15,5 4-34-15,-7-197 32 0,0 0-32 0,11 182 32 16,6-11-32-16,-17-171 22 0,0 0-22 0,23 170 22 16,10-4-22-16,-33-166 35 0,0 0-35 0,35 161 36 0,5-7-36 15,-40-154 6-15,0 0-6 0,40 154 7 16,2-1-7-16,-42-153 28 0,0 0-28 0,33 146 28 0,-7-1-28 0,-26-145 19 15,0 0-19-15,21 142 20 0,-13-1-20 16,-8-141 4-16,0 0-4 0,6 139 5 0,-8-2-5 0,2-137 8 16,0 0-8-16,-4 114 9 0,-4-16-9 15,8-98 8-15,0 0-8 0,0 86 8 0,0-14-8 0,0-72-26 16,0 0 26-16,8 68-26 0,5-4 26 0,-13-64-78 16,0 0 78-16,21 53-77 0,6-9 77 0,-27-44-193 15,0 0 193-15,28 36-193 0,4-10 193 0,-32-26-140 16,0 0 140-16,26 9-139 0,-4-16 139 0,27 8-614 15</inkml:trace>
  <inkml:trace contextRef="#ctx0" brushRef="#br0" timeOffset="100827.118">16515 12324 975 0,'0'0'0'15,"7"-5"0"-15,5-5 0 0,-12 10 79 0,0 0-79 0,9-5 80 16,-7 1-80-16,-2 4 0 0,0 0 0 0,3-3 1 15,1 1-1-15,-4 2 0 0,0 0 0 0,5-2 0 16,7 2 0-16,-12 0-3 0,0 0 3 0,18-3-3 16,6 1 3-16,-24 2 7 0,0 0-7 0,35-7 8 15,8 2-8-15,-43 5 18 0,0 0-18 0,54-7 19 16,13 1-19-16,-67 6 46 0,0 0-46 0,78-6 47 0,14 0-47 16,-92 6 8-16,0 0-8 0,131-9 9 15,31-3-9-15,-162 12 6 0,0 0-6 0,167-9 7 0,14-1-7 16,-181 10 4-16,0 0-4 0,190-5 4 15,11 2-4-15,-201 3 5 0,0 0-5 0,226-4 6 16,23 2-6-16,-249 2 12 0,0 0-12 0,251-3 13 0,16-2-13 0,-267 5 15 16,0 0-15-16,266-7 15 0,8 0-15 0,-274 7 15 15,0 0-15-15,270-5 16 0,0 0-16 16,-270 5 45-16,0 0-45 0,273 0 46 0,3 5-46 0,-276-5 43 16,0 0-43-16,284 5 44 0,5 2-44 0,-289-7 35 15,0 0-35-15,289 2 35 0,-2-4-35 0,-287 2 9 16,0 0-9-16,277-9 10 0,-7-2-10 0,-270 11 21 15,0 0-21-15,270-12 21 0,-1-4-21 0,-269 16 32 0,0 0-32 16,263-14 33-16,-2 1-33 0,-261 13 4 16,0 0-4-16,239-4 5 0,-15 4-5 0,-224 0 18 15,0 0-18-15,206 5 18 0,-18 9-18 0,-188-14 3 0,0 0-3 0,173 21 4 16,-15 3-4-16,-158-24 0 0,0 0 0 0,129 27 1 16,-21-3-1-16,-108-24-20 0,0 0 20 0,98 19-19 15,-16-7 19-15,-82-12-147 0,0 0 147 0,71 0-146 16,-12-16 146-16,-59 16-162 0,0 0 162 0,39-30-162 15,-20-15 162-15,38-30-785 0</inkml:trace>
  <inkml:trace contextRef="#ctx0" brushRef="#br0" timeOffset="101750.515">24034 7361 124 0,'0'0'0'0,"0"0"0"16,5 4 0-16,-5-4 38 0,0 0-38 0,0-7 39 0,-1-2-39 0,1 9 49 15,0 0-49-15,-2-8 50 0,0-3-50 16,2 11 82-16,0 0-82 16,-2-5 82-16,2 2-82 0,0 3 67 15,0 0-67-15,0-5 68 0,0 1-24 0,0 4-44 0,0 0 44 0,2-3-44 0,-2 3 23 16,0 0-23-16,0 0 24 0,4 0-24 16,-4 0 5-16,0 0-5 0,0 0 5 0,1 3-5 0,-1-3 3 15,0 0-3-15,0 5 4 0,0 2-4 0,0-7 2 16,0 0-2-16,-3 16 2 0,-4 4-2 0,0 1 1 15,-2 5-1-15,4-2 2 0,-4 0-2 0,2 0 14 16,-1 3-14-16,2 0 15 0,1 4-15 0,5-31 8 0,0 0-8 16,-3 43 8-16,-1 8-8 0,4-51 9 0,0 0-9 15,-5 57 10-15,0 10-10 0,5-67 1 16,0 0-1-16,-14 92 1 0,-5 20-1 0,19-112 32 0,0 0-32 0,-13 113 33 16,7 10-33-16,6-123 15 0,0 0-15 0,-4 129 16 15,6 9-16-15,0-23 20 0,4-10-20 16,-4-6 20-16,2-8-20 0,-4-91 40 0,0 0-40 15,10 114 40-15,4 15-40 0,-14-129 20 0,0 0-20 0,14 135 20 16,0 11-20-16,0-21 36 0,-2-10-36 0,-5-6 37 16,0-9-37-16,-7-100 21 0,0 0-21 0,4 130 21 15,1 19-21-15,-3-22 35 0,-4-9-35 0,2-8 36 16,-4-9-36-16,4-101 48 0,0 0-48 0,-1 125 48 16,1 15-48-16,0-140 46 0,0 0-46 0,1 144 47 15,3 3-47-15,-4-147 36 0,0 0-36 0,7 138 37 16,7-8-37-16,-14-130 40 0,0 0-40 0,19 116 41 0,3-13-41 15,-22-103 16-15,0 0-16 0,16 87 17 0,-2-13-17 16,-14-74 2-16,0 0-2 0,11 53 2 0,-4-19-2 16,-7-34-41-16,0 0 41 0,5 24-41 15,-4-12 41-15,-1-12-168 0,0 0 168 0,-12-12-168 0,-12-20 168 0,-13-13-819 16</inkml:trace>
  <inkml:trace contextRef="#ctx0" brushRef="#br0" timeOffset="103640.045">19905 10253 135 0,'0'0'0'0,"6"5"0"16,1 4 0-16,-4-9 34 0,1-5-34 0,1 0 34 15,-3-2-34-15,-2 7 14 0,0 0-14 0,6-5 15 16,-2-2-15-16,-4 7 13 0,0 0-13 0,5-4 14 16,0-3-14-16,-5 7 10 0,0 0-10 0,7-1 10 0,-5-3-10 15,-2 4-1-15,0 0 1 0,4-3-1 0,-1 1 1 16,6-1-148-16</inkml:trace>
  <inkml:trace contextRef="#ctx0" brushRef="#br0" timeOffset="104830.995">20480 10418 124 0,'0'0'0'15,"2"8"0"-15,0 6 0 0,-2-14 38 0,0 0-38 0,2 3 39 16,-4-6-39-16,2 3 49 0,0 0-49 0,0 0 50 16,0-5-50-16,0 5 54 0,0 0-54 0,0-5 54 15,2 3-54-15,-2 2 55 0,0 0-55 0,0 0 56 16,0 0-56-16,0 0 39 0,0 0-39 0,0 0 40 16,0 0-40-16,0 0 35 0,0 0-35 0,0 0 36 15,0 0-36-15,0 0 33 0,0 0-33 0,0 0 33 16,0 7-33-16,0-7 22 0,0 0-22 0,1 7 22 15,1 5-22-15,-2-12 41 0,0 0-41 0,5 24 41 16,-3 3-41-16,-2-27 22 0,0 0-22 0,7 41 23 16,-4 10-23-16,-3-51 63 0,0 0-63 0,11 67 64 15,1 15-64-15,-12-82 54 0,0 0-54 0,16 122 55 16,3 29-55-16,-19-151 67 0,0 0-67 0,19 149 67 0,4 7-67 16,-23-156 59-16,0 0-59 0,17 147 60 0,1-3-60 15,-5-33 27-15,-2-20-27 0,-4-9 27 0,-2-15-27 0,-5-67 2 16,0 0-2-16,-3 82 2 0,-6 1-2 0,9-83-41 15,0 0 41-15,-19 56-40 0,-9-15 40 0,-19 59-959 16</inkml:trace>
  <inkml:trace contextRef="#ctx0" brushRef="#br0" timeOffset="108864.015">11648 5957 639 0,'0'0'0'0,"-9"0"0"16,-5 0 0-16,14 0 110 0,0 0-110 16,0 0 111-16,4 3-111 0,-4-3 79 0,0 0-79 0,1 0 79 15,6 0-79-15,-7 0 72 0,0 0-72 0,6 0 73 16,-3 0-73-16,-3 0 55 0,0 0-55 0,0 0 55 16,4 0-55-16,-4 0-40 0,0 0 40 0,0 0-40 15,-2-5 40-15,2 5-7 0,0 0 7 0,-2-4-6 16,-1-2 6-16,3 6-15 0,0 0 15 0,-6-6-14 15,3 0 14-15,3 6-20 0,0 0 20 0,-5-6-19 0,-4 3 19 16,9 3-13-16,0 0 13 0,-11-3-13 0,1 3 13 16,10 0-17-16,0 0 17 0,-21 5-16 0,-3 5 16 15,24-10-16-15,0 0 16 0,-26 15-15 0,-1 6 15 0,27-21-10 16,0 0 10-16,-27 24-9 0,4 7 9 0,23-31-10 16,0 0 10-16,-24 39-9 15,3 7 9-15,21-46-4 0,0 0 4 0,-18 52-3 0,4 1 3 0,14-53-6 16,0 0 6-16,-8 53-6 0,-1-2 6 15,9-51-3-15,0 0 3 0,-4 40-3 0,4-4 3 0,0-36 0 16,0 0 0-16,4 27 0 0,5-3 0 16,-9-24 14-16,0 0-14 0,17 16 15 0,4-13-15 0,-21-3 51 15,0 0-51-15,26-7 52 0,7-10-52 0,-33 17 62 16,0 0-62-16,30-22 63 0,5-6-63 0,-6 4 63 16,-8 4-63-16,-3 1 63 0,-5 4-63 0,-2 3 81 0,-6 3-81 15,0 0 81-15,2 6-81 0,-7-4 62 0,2 2-62 0,-2 5 63 16,0-3-63-16,0 3 31 0,-2-4-31 0,2 4 31 15,-3-7-31-15,3 7-1 0,0 0 1 0,-9-1 0 16,-3 1 0-16,12 0-53 0,0 0 53 16,-12 0-53-16,-2 0 53 0,14 0-119 0,0 0 119 0,-14 3-118 15,-2 6 118-15,-13-1-921 0</inkml:trace>
  <inkml:trace contextRef="#ctx0" brushRef="#br0" timeOffset="109604.939">8212 10049 975 0,'0'0'0'0,"0"0"0"0,0 0 0 0,0 0 26 0,0 0-26 0,0 0 26 15,0 0-26-15,0 0-76 0,0 0 76 0,0 0-76 16,0 0 76-16,0 0-174 0,0 0 174 0,0 0-173 16,9 16 173-16,0 1-293 0</inkml:trace>
  <inkml:trace contextRef="#ctx0" brushRef="#br0" timeOffset="110771.808">8099 9813 326 0,'0'0'0'0,"9"0"0"0,6 0 0 0,-11 0 76 0,1 2-76 0,-5-2 77 15,4-6-77-15,-4 6 62 0,0-5-62 16,0 5 62-16,-4-3-62 0,4 3 40 0,0 0-40 16,0 0 40-16,4 3-40 0,-4-3 40 0,0 0-40 0,10 36 40 15,11 19-40-15,-21-55-34 0,0 0 34 0,24 146-34 16,8 64 34-16,-32-210-49 0,0 0 49 0,57 358-404 16,-114-716 404-16</inkml:trace>
  <inkml:trace contextRef="#ctx0" brushRef="#br0" timeOffset="176528.668">23966 11855 707 0,'0'0'0'0,"2"-4"0"15,0-8 0-15,-2 12 128 0,0 0-128 0,0-8 129 0,-2 1-129 16,2 7 97-16,0 0-97 0,-2-7 98 0,2 2-98 16,0 5 56-16,0 0-56 0,-2-3 56 0,1 1-56 0,1 2-6 15,0 0 6-15,0 0-6 0,-4-4 6 0,4 4-99 16,0 0 99-16,0 0-98 0,-3 4 98 16,3-4-134-16,0 0 134 0,-7 5-134 0,-2-2 134 0,-7 6-502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9:18:35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24816 15631 270 0,'0'0'0'0,"2"-11"0"0,3-6 0 15,-5 17 6-15,0 0-6 0,4-8 7 0,-2 1-7 16,-2 7-2-16,0 0 2 0,1-4-1 0,-1 3 1 16,0 1 0-16,0 0 0 0,0 0 0 0,0 0 0 0,0 0 35 15,-3 1-35-15,3-1 36 0,0 0-36 0,0 0 69 16,0 0-69-16,0 0 69 0,-4 2-69 15,4-2 81-15,-3 2-81 0,3-2 81 0,-4 1-81 0,4-1 75 16,0 0-75-16,0 0 75 0,0 0-75 0,0 0 63 16,-3 2-63-16,3-2 63 0,-4 2-63 0,4-2 37 15,-3 2-37-15,3-2 37 0,0 0-37 0,0 0 27 16,0 0-27-16,0 0 27 0,-4 3-27 0,4-3 24 16,0 0-24-16,-3 2 25 0,-1 1-25 0,4-3 8 15,0 0-8-15,-3 4 9 0,0-1-9 0,3-3 10 0,0 0-10 16,-4 2 11-16,1 3-11 0,3-5 8 0,0 0-8 15,-4 3 9-15,2 1-9 0,2-4 3 0,0 0-3 0,-5 3 4 16,3-1-4-16,2-2 6 0,0 0-6 0,0 0 6 16,-3 3-6-16,3-3 22 0,0 0-22 0,0 0 22 15,-4 4-22-15,4-4 12 0,0 0-12 0,0 0 13 16,-3 5-13-16,3-5 10 0,0 0-10 0,-2 3 10 16,2-1-10-16,0-2 10 0,0 0-10 0,0 0 10 15,-2 3-10-15,2-3 8 0,0 0-8 0,0 0 8 16,-3 0-8-16,3 0 8 0,0 0-8 0,0 0 8 15,-2-5-8-15,2 5 23 0,0 0-23 0,0 0 24 16,-2-3-24-16,2 3 53 0,0 0-53 0,0 0 54 16,0 0-54-16,0 0 51 0,0 0-51 0,0 0 52 15,0 0-52-15,0 0 33 0,0 0-33 0,0 0 33 0,0 0-33 16,0 0 26-16,0 0-26 0,0 0 26 16,0 0-26-16,0 0 40 0,0 0-40 0,0 0 40 15,-1-4-40-15,1 4 3 0,0 0-3 0,0 0 3 0,0-3-3 16,0 3 34-16,0 0-34 0,0 0 34 0,0 0-34 0,0 0 10 15,0 0-10-15,0 0 10 0,0 0-10 0,0 0 12 16,0 0-12-16,0 0 12 0,-6 0-12 16,6 0 4-16,0 0-4 0,0 0 4 0,-3 0-4 0,3 0 3 15,0 0-3-15,0 0 3 0,-3 0-3 0,3 0-1 16,0 0 1-16,0 0 0 0,-4 0 0 0,4 0-10 16,0 0 10-16,0 0-9 0,-5 2 9 0,5-2-2 0,0 0 2 15,-5 1-1-15,-1 3 1 0,6-4-4 0,0 0 4 16,-7 5-4-16,0 0 4 0,7-5-3 0,0 0 3 15,-7 7-2-15,-1 0 2 0,8-7-5 0,0 0 5 0,-11 12-5 16,1 3 5-16,10-15-7 0,0 0 7 16,-9 16-6-16,0 1 6 0,9-17-3 0,0 0 3 0,-5 19-3 15,3 0 3-15,2-19-20 0,0 0 20 0,0 18-19 16,4-1 19-16,-4-17-1 0,0 0 1 16,14 14 0-16,7-5 0 0,-21-9 1 0,0 0-1 0,24 3 2 15,6-5-2-15,-30 2-1 0,0 0 1 0,29-6 0 16,1-8 0-16,-30 14 5 0,0 0-5 0,24-14 5 15,-1-3-5-15,-23 17 44 0,0 0-44 0,16-15 44 16,-4-1-44-16,-12 16 37 0,0 0-37 0,7-13 37 16,-4 2-37-16,-3 11 51 0,0 0-51 0,0-17 51 15,-3 0-51-15,3 17 48 0,0 0-48 0,-7-21 49 0,0-1-49 16,-2 3 13-16,2 4-13 0,-1 5 13 16,4 3-13-16,-3 0 44 0,0 0-44 0,2 4 44 0,0-4-44 15,-2 2 0-15,-2 0 0 0,4 1 1 0,0 1-1 16,5 3-1-16,0 0 1 0,-18-4 0 0,-6 3 0 0,24 1-9 15,0 0 9-15,-30 1-8 0,-1 4 8 16,31-5-80-16,0 0 80 0,-39 14-79 0,-2 7 79 0,41-21-258 16,0 0 258-16,-33 22-258 15,3 2 258-15,-31 22-1073 0</inkml:trace>
  <inkml:trace contextRef="#ctx0" brushRef="#br0" timeOffset="561.406">24470 16395 1267 0,'0'0'0'0,"7"-5"0"0,5-4 0 0,-9 6 144 16,-3 3-144-16,0 0 144 0,0 0-144 0,0 0 66 15,0 0-66-15,0 0 66 0,0 0-66 0,0 0 40 16,0 3-40-16,0-3 40 0,0 0-40 0,0 0-11 16,0 0 11-16,0 0-11 0,6 2 11 0,-6-2 0 0,0 0 0 15,7 3 0-15,1 1 0 0,-8-4 0 0,0 0 0 16,14 10 1-16,9 5-1 0,-23-15 0 15,0 0 0-15,33 24 0 0,11 5 0 0,-44-29 15 0,0 0-15 16,40 35 15-16,1 4-15 16,-41-39 0-16,0 0 0 0,39 41 0 0,-4 2 0 0,-35-43 1 15,0 0-1-15,33 39 1 0,-2 1-1 0,-31-40-8 0,0 0 8 16,28 31-8-16,-2-7 8 0,-26-24-75 0,0 0 75 0,24 15-74 16,-1-6 74-16,-23-9-95 0,0 0 95 0,19-7-94 15,-3-14 94-15,19-6-985 0</inkml:trace>
  <inkml:trace contextRef="#ctx0" brushRef="#br0" timeOffset="796.409">24978 16523 953 0,'0'0'0'0,"0"0"88"0,0 0-88 0,-7-12 88 15,-5-8-88-15,12 20 162 0,0 0-162 0,-8-14 162 16,1 2-162-16,0 5 147 0,0 2-147 0,1 0 147 16,3 1-147-16,-2 1 96 0,1 1-96 0,-1 0 96 0,1 2-96 15,1 0 73-15,0 2-73 0,-1 0 74 0,1-2-74 16,-4 2 35-16,0 1-35 0,0 0 35 0,1 1-35 15,6-4 10-15,0 0-10 0,-19 22 10 0,-9 11-10 16,28-33 0-16,0 0 0 0,-29 43 0 0,-6 11 0 16,35-54-3-16,0 0 3 0,-35 55-3 0,0 5 3 0,35-60-14 15,0 0 14-15,-28 50-13 0,4-7 13 0,24-43-69 16,0 0 69-16,-19 34-68 0,7-8 68 0,12-26-138 16,0 0 138-16,-2 5-137 0,11-16 137 0,-2 6-1204 15</inkml:trace>
  <inkml:trace contextRef="#ctx0" brushRef="#br0" timeOffset="1160.075">25031 16482 1412 0,'0'0'0'0,"0"0"154"0,0 0-154 0,-2 9 154 16,-2 4-154-16,4-13 103 0,0 0-103 0,-1 9 104 15,-1 1-104-15,2-10 15 0,0 0-15 0,-2 5 16 16,-1 2-16-16,3-7-7 0,0 0 7 0,-12 16-6 16,-8 2 6-16,20-18-32 0,0 0 32 0,-19 23-32 15,0 4 32-15,19-27 0 0,0 0 0 0,-19 34 0 16,-2 6 0-16,4-1 16 0,3 4-16 0,5-12 17 16,4-9-17-16,5-22 1 0,0 0-1 0,-2 38 2 0,4 6-2 15,-2-44 6-15,0 0-6 0,8 36 6 16,6-5-6-16,-14-31-2 0,0 0 2 0,25 16-1 0,8-13 1 15,-33-3-29-15,0 0 29 0,35-12-29 0,3-14 29 0,-38 26-42 16,0 0 42-16,31-31-42 0,-5-6 42 16,-26 37-62-16,0 0 62 0,16-47-62 0,-7-6 62 0,-9 53-84 15,0 0 84-15,-4-60-84 0,-8-8 84 0,12 68-136 16,0 0 136-16,-17-94-136 0,-8-19 136 16,-16-95-821-16</inkml:trace>
  <inkml:trace contextRef="#ctx0" brushRef="#br0" timeOffset="2177.883">24823 15761 1054 0,'0'0'0'0,"6"-12"0"0,1-7 0 0,-7 19 121 16,0 0-121-16,3-9 121 0,-3 4-121 0,0 5 56 0,0 0-56 15,0 0 57-15,-7 0-57 0,7 0 24 0,0 0-24 0,-7 0 25 16,-2 0-25-16,9 0 0 0,0 0 0 16,-10 2 0-16,-2 0 0 0,12-2 0 0,0 0 0 0,-12 0 0 15,1 0 0-15,11 0 3 0,0 0-3 0,-10 0 3 16,-1-2-3-16,11 2 13 0,0 0-13 0,-9-2 13 15,3 2-13-15,6 0 1 0,0 0-1 16,-7-3 1-16,1 1-1 0,6 2 9 0,0 0-9 0,-5 0 10 16,2 0-10-16,3 0 8 0,0 0-8 0,-4 0 8 15,2 2-8-15,2-2 3 0,0 0-3 0,-5 3 3 16,3-3-3-16,2 0 30 0,0 0-30 0,-3 0 30 16,1 0-30-16,2 0 4 0,0 0-4 0,-3 2 5 15,1-2-5-15,2 0 9 0,0 0-9 0,0 0 10 0,-4 2-10 16,4-2 34-16,0 0-34 0,0 0 34 15,0 0-34-15,0 0 9 0,0 0-9 0,0 0 9 0,0 0-9 16,0 0 30-16,0 0-30 0,0 0 30 0,6 0-30 16,-6 0 47-16,0 0-47 0,10-2 47 0,4-3-47 0,-14 5 39 15,0 0-39-15,24-14 40 0,11-5-40 0,-35 19 27 16,0 0-27-16,42-25 27 0,14-8-27 16,-56 33 28-16,0 0-28 0,64-39 28 0,16-8-28 0,-80 47 32 15,0 0-32-15,110-70 33 0,23-17-33 0,-17 11 19 16,-2 4-19-16,-15 9 20 0,-12 5-20 0,-87 58 18 15,0 0-18-15,118-70 19 0,17-6-19 0,-22 6 18 0,-10 3-18 16,-2 4 18-16,-6 5-18 0,-95 58 24 16,0 0-24-16,122-79 25 0,14-10-25 0,-10 10 13 0,-4 3-13 15,-20 15 13-15,-13 8-13 0,-89 53 10 16,0 0-10-16,114-59 11 0,9-1-11 0,-123 60 10 0,0 0-10 16,110-56 10-16,-4-1-10 0,-106 57 8 0,0 0-8 0,89-46 8 15,-10 7-8-15,-79 39 8 0,0 0-8 16,60-26 8-16,-14 11-8 0,-46 15 1 0,0 0-1 0,29-9 1 15,-13 2-1-15,-16 7-2 0,0 0 2 0,9-2-1 16,-7 2 1-16,-2 0-6 0,0 0 6 0,0 0-6 16,0 4 6-16,0-4-34 0,0 0 34 0,0 0-33 15,-6 2 33-15,6-2-46 0,0 0 46 0,-7 5-45 16,-3 2 45-16,10-7-85 0,0 0 85 0,-12 10-85 16,-1 2 85-16,13-12-180 0,0 0 180 0,-20 15-179 15,-5 6 179-15,-20 11-1152 0</inkml:trace>
  <inkml:trace contextRef="#ctx0" brushRef="#br0" timeOffset="2660.065">27457 13830 1345 0,'-10'-5'0'0,"10"5"0"0,0 0 0 15,-21-10 0-15,-9-4 0 0,30 14-1 0,0 0 1 16,-19-9 0-16,5 3 0 0,14 6-1 0,0 0 1 0,-10-2 0 16,3 2 0-16,7 0-42 0,0 0 42 15,2 2-41-15,6 8 41 0,-8-10-1 0,0 0 1 0,14 5 0 16,5 5 0-16,1-8 24 0,1-2-24 0,-2 0 25 15,2 0-25-15,1-2 83 0,-3-1-83 0,2-2 83 16,0 0-83-16,0-2 76 0,0-4-76 0,0 5 77 16,-2 0-77-16,-19 6 42 0,0 0-42 15,28-6 42-15,7 0-42 0,-35 6 33 0,0 0-33 0,38-8 34 16,6-1-34-16,-6 1 22 0,0-1-22 0,-6 4 22 16,-6 5-22-16,0-5 9 0,-3 3-9 0,-8 2 10 15,-2 0-10-15,-3 2 18 0,0 0-18 0,-3 1 18 16,-1-3-18-16,-1 0 0 0,0 0 0 0,-1 2 0 15,-3-1 0-15,-1 3 0 0,-3-1 0 0,1 4 1 0,0 0-1 16,2-7 0-16,0 0 0 0,-8 22 0 16,-5 13 0-16,13-35-11 0,0 0 11 0,-15 37-11 0,-4 8 11 0,19-45-124 15,0 0 124-15,-27 44-124 0,-4 3 124 0,31-47-83 16,0 0 83-16,-57 90-1032 0,114-180 1032 16</inkml:trace>
  <inkml:trace contextRef="#ctx0" brushRef="#br0" timeOffset="3425.433">28071 14193 1199 0,'0'0'0'0,"0"0"0"0,0 0 0 15,0 0 120-15,0 0-120 0,0 0 120 0,0 0-120 16,0 0 80-16,0 0-80 0,0 0 80 0,0 0-80 16,0 0 10-16,0 0-10 0,0 0 10 0,0 0-10 15,0 0-12-15,0 0 12 0,0 0-12 0,0 0 12 0,0 0-22 16,0 0 22-16,0 0-22 0,0 0 22 15,0 0-10-15,0 0 10 0,0 0-9 0,1 36 9 0,-1-36 0 16,0 0 0-16,4 43 1 0,-1 15-1 16,-3-58 0-16,0 0 0 0,4 65 0 0,1 13 0 0,-5-78 5 15,0 0-5-15,5 94 5 0,1 17-5 0,-6-111 14 0,0 0-14 16,5 89 15-16,2-10-15 0,-7-79 8 0,0 0-8 16,5 51 8-16,0-23-8 0,-5-28 16 0,0 0-16 0,5 24 17 15,2-11-17-15,-7-13 8 0,0 0-8 16,7 9 8-16,0-7-8 0,-7-2 3 0,0 0-3 0,6-7 4 15,-3-7-4-15,-3 14 13 0,0 0-13 0,2-26 13 16,0-9-13-16,-2 35 14 0,0 0-14 0,0-43 15 16,0-10-15-16,0 53 15 0,0 0-15 0,0-55 15 15,0-7-15-15,0 62 16 0,0 0-16 0,3-63 17 16,4-1-17-16,-7 64 9 0,0 0-9 0,14-75 9 16,7-4-9-16,-21 79 25 0,0 0-25 0,17-53 26 15,-3 17-26-15,-14 36 29 0,0 0-29 0,18-29 29 16,-1 12-29-16,-17 17 31 0,0 0-31 0,16-10 31 15,-1 8-31-15,-15 2 7 0,0 0-7 0,18 10 8 16,-1 7-8-16,-17-17 2 0,0 0-2 0,12 19 2 16,-1 5-2-16,-11-24 5 0,0 0-5 0,3 24 5 15,-4 3-5-15,1-27-2 0,0 0 2 0,-16 31-2 0,-12 4 2 0,28-35-88 16,0 0 88-16,-44 29-87 0,-11-4 87 16,55-25-159-16,0 0 159 0,-66 11-158 0,-9-11 158 15,-66 10-1014-15</inkml:trace>
  <inkml:trace contextRef="#ctx0" brushRef="#br0" timeOffset="7072.236">28288 13446 1300 0,'0'0'0'0,"-3"0"0"0,-2 2 0 0,5-2 108 16,0 0-108-16,0 0 109 0,0 0-109 0,0 0 88 0,0 0-88 16,0 0 88-16,3 0-88 0,-3 0 53 0,0 0-53 0,4 0 53 15,-1 0-53-15,-3 0 0 16,0 0 0-16,4 0 0 0,-3-2 0 0,-1 2-42 0,0 0 42 0,2-3-41 16,-2 0 41-16,0 3-166 0,0 0 166 0,0-6-165 15,0 1 165-15,0 5-163 0,0 0 163 0,-2-19-163 16,-1-8 163-16,-2-19-694 0</inkml:trace>
  <inkml:trace contextRef="#ctx0" brushRef="#br0" timeOffset="7291.554">28755 13165 1311 0,'0'0'0'0,"-8"-1"0"0,-5-4 0 16,13 5 166-16,0 0-166 0,0 0 166 0,6 3-166 16,-6-3 61-16,0 0-61 0,5 0 62 0,0 0-62 0,-5 0-233 15,0 0 233-15,7-14-233 16,4-8 233-16,-11 22-168 0,0 0 168 0,8-41-167 0,3-14 167 0,8-41-622 16</inkml:trace>
  <inkml:trace contextRef="#ctx0" brushRef="#br0" timeOffset="7481.052">29351 12797 1244 0,'0'0'0'16,"-10"-5"0"-16,-10-7 0 0,20 12 125 0,0 0-125 0,0 0 125 15,7 3-125-15,0-1 77 0,4 2-77 0,-6-1 78 16,0-1-78-16,-5-2-122 0,0 0 122 0,4 1-122 15,-2-1 122-15,-2 0-165 0,0 0 165 0,0-13-164 16,0-11 164-16,0-14-706 0</inkml:trace>
  <inkml:trace contextRef="#ctx0" brushRef="#br0" timeOffset="7687.945">29731 12526 1390 0,'0'0'0'0,"7"0"0"0,3 0 0 16,-10 0-73-16,0 0 73 0,11 0-72 0,1 0 72 0,-12 0-126 15,0 0 126-15,7-20-125 0,-2-13 125 0,7-18-655 16</inkml:trace>
  <inkml:trace contextRef="#ctx0" brushRef="#br0" timeOffset="8398.422">29902 12400 651 0,'0'0'0'0,"7"-6"0"0,5 0 0 16,-12 6-5-16,0 0 5 0,7-4-4 0,-2 2 4 15,-5 2-89-15,0 0 89 0,5-3-88 16,-1 3 88-16,4-5-267 0</inkml:trace>
  <inkml:trace contextRef="#ctx0" brushRef="#br0" timeOffset="8941.153">29961 12364 516 0,'0'0'0'0,"0"0"0"0,-4 0 0 16,4 0 75-16,0 0-75 0,0 0 75 0,0 0-75 0,0 0-11 16,0 0 11-16,0 0-11 0,0 0 11 0,0 0-9 0,0 0 9 15,0 0-9-15,0 0 9 0,0 0-10 0,0 0 10 16,0 0-9-16,0 0 9 0,0 0-1 0,0 0 1 0,0 0 0 16,0 0 0-16,0 0 7 15,0 0-7-15,0 0 7 0,0 0-7 0,0 0 41 0,0 0-41 0,0 0 42 16,0 0-42-16,0 0 48 0,0 0-48 0,0 0 48 15,0 0-48-15,0 0 47 0,0 0-47 16,0 0 48-16,0 0-48 0,0 0 42 0,0 0-42 0,0 0 43 16,0 0-43-16,0 0 6 0,0 0-6 0,0 0 6 15,0 0-6-15,0 0 2 0,-3 0-2 0,3 0 2 16,-4 0-2-16,4 0 1 0,-3 0-1 0,3 0 2 16,-4 3-2-16,1-1 33 0,-1 1-33 0,1 1 33 15,-1-1-33-15,1 0 15 0,0 1-15 0,-1 4 16 16,1-2-16-16,-1 2 37 0,1 2-37 0,1-1 37 15,2 0-37-15,0 1 21 0,0-3-21 0,0 1 21 16,2-3-21-16,-1 2 46 0,3-2-46 0,-1-1 47 0,3-1-47 16,-6-3 45-16,0 0-45 0,6 2 45 0,3-2-45 0,-9 0 46 15,0 0-46-15,9 0 47 0,0-2-47 16,-9 2 37-16,0 0-37 0,7 0 37 0,0-5-37 16,-7 5 40-16,0 0-40 0,7-3 40 0,-2-1-40 15,-5 4 39-15,0 0-39 0,3-5 40 0,1 0-40 0,-4 5 45 16,0 0-45-16,1-5 46 0,1 0-46 15,-2 5 46-15,0 0-46 0,0-5 47 0,0-1-47 0,0 6 42 16,0 0-42-16,0-5 42 0,-2-2-42 0,2 7 18 16,0 0-18-16,-1-6 19 0,-1-3-19 0,2 9 0 15,0 0 0-15,-2-7 1 0,-1-1-1 0,3 8-52 16,0 0 52-16,-5-6-51 0,-1 0 51 0,-1 0-181 16,-1 3 181-16,1 0-181 0,0 1 181 0,7 2-219 0,0 0 219 15,-25 5-218-15,-10 4 218 0,-24 4-729 0</inkml:trace>
  <inkml:trace contextRef="#ctx0" brushRef="#br0" timeOffset="9586.974">30051 13159 550 0,'0'0'0'0,"-3"-6"0"0,-2-2 0 0,5 8 50 0,0 0-50 15,-4-5 51-15,1 0-51 0,3 5 67 0,0 0-67 16,-2-4 67-16,0 1-67 0,2 3 102 0,0 0-102 0,-1-4 103 15,-1 3-103-15,2 1 105 16,0 0-105-16,-2-4 106 0,0 1-106 0,2 3 87 0,0 0-87 0,-1-4 88 16,1 3-88-16,0 1 74 0,0 0-74 0,0 0 75 15,-2-6-75-15,2 6 79 0,0 0-79 0,0 0 80 16,-4-5-80-16,4 5 61 0,0 0-61 0,0 0 62 16,-1-3-62-16,1 3 48 0,0 0-48 0,0 0 48 15,0 0-48-15,0 0 32 0,0 0-32 0,0 0 32 16,3-2-32-16,-3 2 1 0,0 0-1 0,7 0 1 15,4 0-1-15,-11 0-3 0,0 0 3 0,17 2-3 16,6 5 3-16,-23-7-32 0,0 0 32 0,29 13-32 16,8 5 32-16,-37-18-19 0,0 0 19 0,35 20-18 0,1 2 18 15,-4-1-30-15,-5 0 30 0,-4-6-30 0,-4-3 30 16,-19-12-2-16,0 0 2 0,18 12-2 0,-1 0 2 0,-17-12-55 16,0 0 55-16,14 7-55 0,-2-4 55 0,-12-3-128 15,0 0 128-15,9-7-128 0,-2-6 128 0,-7 13-144 16,0 0 144-16,5-19-144 0,0-9 144 0,6-18-762 15</inkml:trace>
  <inkml:trace contextRef="#ctx0" brushRef="#br0" timeOffset="9840.25">30414 12898 953 0,'0'0'0'0,"2"7"0"0,3 10 0 0,-5-17 138 0,0 0-138 16,3 2 139-16,-1-4-139 0,-2 2 94 0,0 0-94 0,0 0 95 15,0-3-95-15,0 3 42 0,0 0-42 0,-14 13 42 16,-10 11-42-16,24-24-1 0,0 0 1 0,-25 33 0 16,-3 6 0-16,28-39 1 0,0 0-1 0,-29 41 2 15,-1 4-2-15,30-45 0 0,0 0 0 0,-28 38 0 16,4-1 0-16,24-37-1 0,0 0 1 0,-23 30-1 16,4-3 1-16,19-27-4 0,0 0 4 0,-16 24-4 15,4-5 4-15,12-19-83 0,0 0 83 0,-10 19-83 16,3-2 83-16,7-17-118 0,0 0 118 0,-7 12-117 15,2-2 117-15,-8 9-732 0</inkml:trace>
  <inkml:trace contextRef="#ctx0" brushRef="#br0" timeOffset="10186.712">30605 13201 1121 0,'0'0'0'0,"-10"0"0"0,-7 0 0 0,17 0 173 16,0 0-173-16,0 0 173 0,3 0-173 0,-3 0 88 15,0 0-88-15,4 0 88 0,-1 0-88 0,-3 0 62 16,0 0-62-16,3 0 63 0,1 0-63 0,-4 0 29 0,0 0-29 16,0 0 29-16,3 0-29 0,-3 0 6 15,0 0-6-15,0 0 7 0,0 0-7 0,0 0 47 0,0 0-47 16,0 0 47-16,0 0-47 0,0 0 43 0,0 0-43 15,0 0 43-15,0 0-43 0,0 0 18 0,0 0-18 16,2 12 18-16,0 4-18 0,-2-16 7 16,0 0-7-16,3 32 8 0,4 15-8 0,-7-47 16 0,0 0-16 15,6 51 17-15,-1 7-17 0,-5-58-10 0,0 0 10 0,3 58-10 16,-1 4 10-16,-2-62-147 0,0 0 147 0,2 48-147 16,-2-10 147-16,0-38-122 0,0 0 122 0,-4 10-121 15,-3-22 121-15,-3 10-1070 0</inkml:trace>
  <inkml:trace contextRef="#ctx0" brushRef="#br0" timeOffset="47522.407">1524 13981 942 0,'0'0'0'0,"0"0"126"16,0 0-126-16,0 0 126 0,6-17-126 0,-6 17 85 15,0 0-85-15,3-7 86 0,2 0-86 0,-5 7 56 0,0 0-56 16,4-3 56-16,-1-1-56 0,-3 4 2 0,0 0-2 16,0 0 2-16,2 0-2 0,-2 0 55 0,0 0-55 0,3 14 55 15,-3 8-55-15,0-22 38 0,0 0-38 16,-3 36 39-16,1 14-39 0,2-50 27 0,0 0-27 16,-3 58 27-16,-2 12-27 0,5-70 18 0,0 0-18 15,-7 74 19-15,-2 8-19 0,9-82 27 0,0 0-27 0,-9 96 27 16,0 12-27-16,9-108 30 0,0 0-30 0,-3 94 30 15,-2-5-30-15,5-89 21 0,0 0-21 16,3 74 21-16,2-11-21 0,-5-63 28 0,0 0-28 0,13 50 28 16,4-12-28-16,-17-38 32 0,0 0-32 0,23 24 32 15,6-16-32-15,-29-8 19 0,0 0-19 0,37 5 20 16,5-6-20-16,-42 1 11 0,0 0-11 0,43-9 11 16,8-5-11-16,-51 14 5 0,0 0-5 0,56-17 6 15,-1-5-6-15,-55 22 0 0,0 0 0 0,68-26 1 16,7-1-1-16,-75 27-2 0,0 0 2 0,52-19-2 0,-18 7 2 15,-34 12-13-15,0 0 13 0,29-8-13 0,-8 4 13 16,-21 4-57-16,0 0 57 0,14-2-57 0,-7 2 57 16,-7 0-96-16,0 0 96 0,5 0-96 0,-5 2 96 0,0-2-148 15,0 0 148-15,-17-12-148 0,-16-10 148 16,-18-12-1010-16</inkml:trace>
  <inkml:trace contextRef="#ctx0" brushRef="#br0" timeOffset="47771.738">1465 14747 1311 0,'0'0'0'0,"0"0"171"0,0 0-171 0,-3-4 172 16,-1-3-172-16,4 7 130 0,0 0-130 0,-2-3 130 15,2-1-130-15,0 4 51 0,0 0-51 0,6-6 51 16,9-3-51-16,-15 9-15 0,0 0 15 0,30-15-14 15,13-6 14-15,-43 21-51 0,0 0 51 0,48-24-50 16,6-5 50-16,-54 29-69 0,0 0 69 0,55-31-69 16,5-1 69-16,-60 32-104 0,0 0 104 0,55-36-103 15,-1-4 103-15,-54 40-163 0,0 0 163 0,39-39-163 16,-8-1 163-16,40-38-811 0</inkml:trace>
  <inkml:trace contextRef="#ctx0" brushRef="#br0" timeOffset="48059.009">1415 14221 1031 0,'0'0'0'0,"-9"-11"152"16,-12-4-152-16,12 5 153 0,6 3-153 0,1 2 112 16,-1 1-112-16,3 4 113 0,0 0-113 0,0 0 65 15,0 0-65-15,5 0 65 0,10 0-65 0,-15 0 17 16,0 0-17-16,27 5 17 0,7 6-17 0,-34-11 5 15,0 0-5-15,46 12 6 0,4 1-6 0,-3 1 3 0,-3 0-3 16,1-2 4-16,-1-2-4 0,-44-10 0 0,0 0 0 16,54 9 0-16,5-1 0 0,-59-8-44 0,0 0 44 15,61 11-43-15,7-5 43 0,-68-6-117 16,0 0 117-16,75 12-116 0,7 2 116 0,-82-14-187 16,0 0 187-16,54 12-186 0,-16 0 186 0,-38-12-170 0,0 0 170 0,38 15-169 15,-6 4 169-15,39 12-431 0</inkml:trace>
  <inkml:trace contextRef="#ctx0" brushRef="#br0" timeOffset="48326.138">2395 14495 617 0,'0'0'0'0,"0"-10"0"16,0-14 0-16,0 24 113 0,0 0-113 0,7-19 114 16,-1 0-114-16,-6 19 106 0,0 0-106 0,5-16 107 15,-2 3-107-15,-3 13 89 0,0 0-89 0,4-9 90 16,1 2-90-16,-5 7 67 0,0 0-67 0,4-5 68 15,-1 0-68-15,-3 5 49 0,0 0-49 0,14 2 49 0,2 6-49 16,-16-8 22-16,0 0-22 0,22 16 23 0,11 8-23 16,-33-24 48-16,0 0-48 0,32 31 48 0,4 5-48 0,-36-36 8 15,0 0-8-15,35 39 9 0,3 5-9 0,-38-44 6 16,0 0-6-16,39 47 7 0,-6 1-7 0,-33-48-4 16,0 0 4-16,33 43-3 0,-2-4 3 15,-31-39-119-15,0 0 119 0,25 31-118 0,-4-12 118 0,-21-19-121 16,0 0 121-16,5 0-121 0,-9-18 121 0,8 1-776 15</inkml:trace>
  <inkml:trace contextRef="#ctx0" brushRef="#br0" timeOffset="48572.151">2718 14260 1535 0,'0'0'0'0,"3"16"0"0,-3 9 0 0,0-13 218 0,0-5-218 0,-9-7 218 15,-3-7-218-15,12 7 111 0,0 0-111 0,-8-3 112 16,-5 1-112-16,13 2 21 0,0 0-21 0,-21 19 21 16,-5 15-21-16,26-34-22 0,0 0 22 0,-29 46-22 15,-10 13 22-15,39-59-33 0,0 0 33 0,-41 65-32 16,-1 7 32-16,42-72-44 0,0 0 44 0,-40 79-43 16,-2 4 43-16,42-83-113 0,0 0 113 0,-26 59-112 15,7-18 112-15,19-41-140 0,0 0 140 0,3 7-139 16,13-30 139-16,5 8-1058 0</inkml:trace>
  <inkml:trace contextRef="#ctx0" brushRef="#br0" timeOffset="49004.164">2998 14344 1659 0,'0'0'0'0,"-12"0"0"0,-7 2 0 0,19-2 158 16,0 0-158-16,-21 15 158 0,0 11-158 0,21-26 65 16,0 0-65-16,-26 24 66 0,1 3-66 0,25-27-9 15,0 0 9-15,-24 26-8 0,1 0 8 0,23-26-79 0,0 0 79 16,-20 24-78-16,2-2 78 0,1-2-40 0,1 1 40 16,7-7-40-16,4-9 40 0,2 2-43 0,-3 0 43 15,6-2-43-15,-3-2 43 0,3-1-26 16,3 1 26-16,-3 1-26 0,2-1 26 0,-2-3-40 0,0 0 40 0,7-3-39 15,7-4 39-15,-14 7-24 0,0 0 24 0,17-14-23 16,8-8 23-16,-25 22-10 0,0 0 10 0,26-24-10 16,-2-5 10-16,-24 29-20 0,0 0 20 15,26-28-19-15,-5-1 19 0,-21 29 1 0,0 0-1 0,18-20 2 16,-3 3-2-16,-15 17 35 0,0 0-35 0,11-11 35 16,-2 6-35-16,-9 5 52 0,0 0-52 15,10 4 53-15,-5 4-53 0,-5-8 54 0,0 0-54 0,9 16 54 16,-4 4-54-16,-5-20 44 0,0 0-44 0,7 26 45 15,2 3-45-15,3-2 0 0,2-6 0 0,-2-2 0 0,2-9 0 16,-14-10-116-16,0 0 116 0,25 5-116 0,8-7 116 16,-33 2-110-16,0 0 110 0,38-13-110 0,6-13 110 15,36-13-1002-15</inkml:trace>
  <inkml:trace contextRef="#ctx0" brushRef="#br0" timeOffset="49273.372">3549 14322 1244 0,'0'0'0'0,"-13"8"0"0,-7 4 0 15,20-12 192-15,0 0-192 0,-6 4 192 0,12-8-192 0,-6 4 120 16,0 0-120-16,0 0 120 0,3-3-120 0,-3 3 67 16,0 0-67-16,0 0 68 0,-9-4-68 0,9 4 22 15,0 0-22-15,-8 0 23 0,-8 0-23 0,16 0 4 16,0 0-4-16,-21 4 4 0,-2-1-4 0,23-3 3 0,0 0-3 16,-33 7 4-16,-2 3-4 0,35-10 0 0,0 0 0 15,-36 14 0-15,1 5 0 0,35-19 1 0,0 0-1 16,-35 26 2-16,2 5-2 0,33-31-1 0,0 0 1 15,-26 37-1-15,5 8 1 0,5-4-26 0,6-2 26 0,6-8-25 16,8-3 25-16,-4-28-43 0,0 0 43 0,17 22-42 16,9-3 42-16,-26-19-62 0,0 0 62 0,39 6-62 15,11-7 62-15,-50 1-213 0,0 0 213 0,53-19-213 16,4-14 213-16,55-18-921 0</inkml:trace>
  <inkml:trace contextRef="#ctx0" brushRef="#br0" timeOffset="49521.284">3681 14063 919 0,'0'0'0'0,"-5"-7"0"16,1-6 0-16,4 13 191 0,0 0-191 0,-5-11 191 16,2 3-191-16,3 8 137 0,0 0-137 0,-4-7 138 15,2 2-138-15,2 5 112 0,0 0-112 0,-3-4 113 0,3 4-113 16,0 0 49-16,0 0-49 0,0 0 50 0,-4-3-50 0,4 3 9 16,0 0-9-16,-5 14 9 0,-3 10-9 0,1 5 0 15,-2 5 0-15,4 5 1 0,5 9-1 0,0-48 0 16,0 0 0-16,-4 57 0 0,4 10 0 15,0-4-3-15,0-1 3 0,0-14-3 0,0-11 3 0,0 3-39 16,0-3 39-16,4-6-38 0,-4-5 38 0,0-26-103 16,0 0 103-16,5 26-102 0,-2-2 102 0,-3-24-177 15,0 0 177-15,6 15-176 0,1-5 176 0,6 13-855 16</inkml:trace>
  <inkml:trace contextRef="#ctx0" brushRef="#br0" timeOffset="49682.343">3549 14570 1390 0,'0'0'0'0,"5"0"0"15,2 0 0-15,-7 0 118 0,0 0-118 0,9-3 118 16,5-4-118-16,-14 7 3 0,0 0-3 0,29-12 4 16,9-4-4-16,-38 16-140 0,0 0 140 0,46-20-140 15,1-7 140-15,47-25-920 0</inkml:trace>
  <inkml:trace contextRef="#ctx0" brushRef="#br0" timeOffset="50855.174">4385 14260 1614 0,'0'0'0'0,"-9"0"0"0,-12-3 0 0,18 1 136 16,6 4-136-16,-3-2 137 0,0 0-137 0,0 0 64 15,6 3-64-15,-6-3 64 0,6 0-64 0,-4 0 0 16,2 4 0-16,-1-1 1 0,-3 2-1 0,0-5-18 0,0 0 18 16,-3 29-18-16,-6 17 18 0,9-46-16 0,0 0 16 15,-9 48-15-15,-3 7 15 0,12-55 0 0,0 0 0 16,-14 48 0-16,5-3 0 0,9-45 0 0,0 0 0 15,-10 34 0-15,5-8 0 0,5-26-39 0,0 0 39 0,0 17-38 16,8-7 38-16,-1-10-70 0,7-12 70 0,2-5-69 16,1-7 69-16,-17 24-81 0,0 0 81 0,18-36-80 15,5-12 80-15,-23 48-47 0,0 0 47 0,24-48-47 16,0-10 47-16,-24 58-26 0,0 0 26 16,23-52-26-16,3 1 26 0,-26 51-11 0,0 0 11 0,24-38-11 15,-3 8 11-15,-21 30 0 0,0 0 0 0,14-23 0 16,2 6 0-16,-16 17 23 0,0 0-23 0,12-8 24 15,-1 6-24-15,-11 2 50 0,0 0-50 0,12 10 51 16,0 11-51-16,-12-21 41 0,0 0-41 0,9 31 42 16,-1 10-42-16,-8-41 28 0,0 0-28 0,7 49 28 0,-1 8-28 15,-6-57 1-15,0 0-1 0,3 51 2 16,6 1-2-16,-9-52 0 0,0 0 0 0,5 41 0 0,4-9 0 16,-9-32-49-16,0 0 49 0,15 23-49 15,3-13 49-15,-18-10-51 0,0 0 51 0,23-4-51 0,10-11 51 0,-33 15-44 16,0 0 44-16,29-26-43 0,1-10 43 0,-30 36 0 15,0 0 0-15,29-37 0 0,-2-8 0 0,-6 9 22 16,-4 2-22-16,-5 6 22 0,-3 8-22 0,-2 1 78 16,-7 4-78-16,0 3 78 0,0 1-78 0,0 1 81 15,0 2-81-15,-4 1 82 0,4 3-82 0,-3-1 80 16,-1 2-80-16,3-1 81 0,1 1-81 0,0-1 59 16,-4-1-59-16,-1 2 60 0,1 1-60 0,-1 0 29 0,2 2-29 15,-3 0 29-15,3 2-29 0,-6 0 10 16,1-2-10-16,-1 3 11 0,2 1-11 0,7-4 0 15,0 0 0-15,-23 12 0 0,-10 7 0 0,33-19-1 0,0 0 1 16,-26 27 0-16,2 7 0 0,24-34-26 16,0 0 26-16,-21 43-25 0,9 8 25 0,12-51-13 15,0 0 13-15,-2 50-13 0,4 2 13 0,-2-52-36 0,0 0 36 0,15 39-36 16,8-7 36-16,1-8-42 0,6-8 42 0,-4-8-41 16,4-6 41-16,-30-2-9 15,0 0 9-15,41-12-9 0,6-12 9 0,-47 24-8 0,0 0 8 0,48-31-7 16,2-10 7-16,-50 41-1 0,0 0 1 0,45-39-1 15,-1-4 1-15,-11 7 10 0,-7 5-10 0,-5 5 11 16,-4 6-11-16,-4 5 52 0,-8-3-52 16,2 8 53-16,-2 0-53 0,-5 5 57 0,0 1-57 0,0 4 57 0,4-3-57 15,-4 3 45-15,-4-4-45 0,4 4 45 0,0 0-45 16,0 0 32-16,0 0-32 0,0 0 32 0,0 0-32 16,0 0 1-16,0 0-1 0,-12 16 1 0,-9 10-1 15,21-26-1-15,0 0 1 0,-21 35 0 0,-2 12 0 0,23-47-4 16,0 0 4-16,-21 48-3 0,4 1 3 15,17-49-15-15,0 0 15 0,-9 42-15 0,2-5 15 0,7-37-34 16,0 0 34-16,4 33-33 0,5-8 33 16,-9-25-57-16,0 0 57 0,15 14-57 0,8-10 57 15,-23-4-65-15,0 0 65 0,21-9-65 0,8-10 65 0,-29 19-48 16,0 0 48-16,25-22-48 0,-3-7 48 0,-22 29-9 16,0 0 9-16,16-31-8 0,-2-2 8 0,-14 33-1 15,0 0 1-15,12-27 0 0,-3 1 0 0,-9 26 10 16,0 0-10-16,3-17 11 0,3 5-11 0,-6 12 21 0,0 0-21 15,0-7 21-15,3 4-21 0,-3 3 15 0,0 0-15 0,5 14 16 16,4 13-16-16,-9-27-1 0,0 0 1 16,16 31 0-16,1 8 0 0,-17-39-15 0,0 0 15 0,21 33-14 15,2-1 14-15,-23-32-17 0,0 0 17 0,24 23-17 16,2-6 17-16,-26-17-18 0,0 0 18 16,21 10-18-16,4-8 18 0,-25-2-9 0,0 0 9 0,19-9-8 15,0-11 8-15,-19 20-46 0,0 0 46 0,21-35-45 16,-4-14 45-16,-17 49-126 0,0 0 126 0,18-59-126 15,-4-11 126-15,-14 70-193 0,0 0 193 0,15-89-193 16,3-19 193-16,11-87-674 0</inkml:trace>
  <inkml:trace contextRef="#ctx0" brushRef="#br0" timeOffset="51353.965">5751 13830 919 0,'0'0'0'0,"0"10"0"16,-4 9 0-16,4-14 163 0,0-5-163 0,0 0 163 15,4-5-163-15,-4 0 115 0,1 2-115 0,3-2 115 0,-4 1-115 16,0 1 65-16,0 1-65 0,0 2 66 0,0 0-66 0,0 0 0 15,0 0 0-15,0 7 1 0,3 5-1 0,-3-12-1 16,0 0 1-16,2 31-1 0,5 11 1 0,-7-42-11 16,0 0 11-16,5 54-10 0,2 11 10 0,-7-65-18 15,0 0 18-15,2 68-18 0,2 11 18 0,-4-79-4 16,0 0 4-16,0 86-3 0,0 8 3 0,0-94 0 16,0 0 0-16,0 56 0 0,0-20 0 0,0-36 12 15,0 0-12-15,-4 30 12 0,4-13-12 0,0-17 10 0,0 0-10 16,-2 13 11-16,2-4-11 0,0-9 26 15,0 0-26-15,0 0 26 0,6-5-26 0,-6 5 0 0,0 0 0 16,3-12 1-16,2-9-1 0,-5 21 3 16,0 0-3-16,4-20 3 0,1-3-3 0,-5 23 19 0,0 0-19 15,5-18 20-15,2 0-20 0,-7 18 37 16,0 0-37-16,4-13 38 0,1-1-38 0,-5 14 21 0,0 0-21 0,5-12 21 16,7 2-21-16,-12 10 19 0,0 0-19 0,7-9 20 15,2 2-20-15,-9 7 9 0,0 0-9 0,9-5 10 16,-4 0-10-16,-5 5 10 0,0 0-10 15,7-3 10-15,-5 1-10 0,-2 2 8 0,0 0-8 0,3 0 8 16,2 0-8-16,-5 0 23 0,0 0-23 0,4 3 24 16,-1 2-24-16,-3-5 6 0,0 0-6 0,6 11 7 15,-6 4-7-15,0-15 16 0,0 0-16 0,3 14 17 0,-3-2-17 16,0-12 3-16,0 0-3 0,2 14 4 0,-2-2-4 16,0-12 7-16,0 0-7 0,3 10 7 0,1-3-7 15,-4-7-2-15,0 0 2 0,8 3-1 0,6-3 1 16,-14 0-42-16,0 0 42 0,21-8-41 0,7-3 41 15,-28 11-144-15,0 0 144 0,26-13-143 0,0-5 143 0,25-11-1132 16</inkml:trace>
  <inkml:trace contextRef="#ctx0" brushRef="#br0" timeOffset="51509.219">6362 14461 1603 0,'0'0'0'0,"-3"-2"0"0,-1 0 0 0,4 2 168 0,0 0-168 0,4 4 169 16,8 1-169-16,-12-5-109 0,0 0 109 0,5 3-108 16,2 1 108-16,-7-4-132 0,0 0 132 0,-7-21-131 15,-7-13 131-15,-10-18-1003 0</inkml:trace>
  <inkml:trace contextRef="#ctx0" brushRef="#br0" timeOffset="51669.92">6329 14193 1155 0,'0'0'0'0,"18"-3"0"16,15-4 0-16,-33 7-132 0,0 0 132 0,26-24-131 16,3-14 131-16,31-23-577 0</inkml:trace>
  <inkml:trace contextRef="#ctx0" brushRef="#br0" timeOffset="52970.43">7322 14342 1647 0,'0'0'0'0,"0"0"0"0,0 0 0 0,0 0 140 15,0 0-140-15,0 0 140 0,0 0-140 0,0 0 84 16,0 0-84-16,0 0 84 0,0 0-84 0,0 0 2 16,0 0-2-16,0 0 2 0,0 0-2 0,0 0-42 15,0 0 42-15,0 0-41 0,0 0 41 0,0 0-42 16,0 0 42-16,0 28-42 0,-3 18 42 0,3-46-6 15,0 0 6-15,0 65-6 0,0 21 6 0,0-86 0 0,0 0 0 16,0 130 0-16,0 31 0 0,0-161 0 0,0 0 0 16,-2 152 1-16,-2 4-1 0,4-156 9 0,0 0-9 15,0 120 9-15,4-24-9 0,-4-96 9 0,0 0-9 0,5 69 10 16,0-26-10-16,-5-43 8 0,0 0-8 0,7 30 9 16,-3-18-9-16,-4-12-1 0,0 0 1 0,8 4-1 15,-2-11 1-15,-6 7-11 0,0 0 11 0,12-22-10 16,5-13 10-16,-17 35-52 0,0 0 52 0,14-49-52 15,-2-16 52-15,-12 65-39 0,0 0 39 0,13-95-39 16,-1-23 39-16,-12 118-35 0,0 0 35 0,12-118-35 16,-2-9 35-16,-10 127-4 0,0 0 4 0,16-99-4 15,2 13 4-15,-18 86 22 0,0 0-22 0,12-61 22 16,0 13-22-16,-12 48 67 0,0 0-67 0,9-30 68 16,-4 18-68-16,-5 12 56 0,0 0-56 0,5-10 57 15,2 5-57-15,-7 5 5 0,0 0-5 0,5-2 6 0,2 2-6 16,-7 0 8-16,0 0-8 0,11 5 9 0,4 6-9 15,-2 2-5-15,4 6 5 0,-5-5-4 16,-3-4 4-16,3 6-36 0,-3 3 36 0,0-2-35 16,-1 2 35-16,-8-19-11 0,0 0 11 0,9 23-11 0,3 5 11 0,-12-28-7 15,0 0 7-15,5 20-7 0,1-1 7 16,-6-19 0-16,0 0 0 0,-2 24 0 0,-10 4 0 0,12-28-1 16,0 0 1-16,-9 24 0 0,-7-2 0 0,16-22-20 15,0 0 20-15,-22 22-20 0,-8 0 20 0,30-22-67 16,0 0 67-16,-33 19-66 0,-2-3 66 15,35-16-117-15,0 0 117 0,-42 5-116 0,-5-7 116 0,-38 6-1028 16</inkml:trace>
  <inkml:trace contextRef="#ctx0" brushRef="#br0" timeOffset="53265.939">7996 14577 1345 0,'0'0'0'0,"-8"-5"0"16,-1-4 0-16,9 9 135 0,0 0-135 0,2-5 136 15,13 2-136-15,-15 3 79 0,0 0-79 0,18-7 80 16,3-3-80-16,-21 10 59 0,0 0-59 0,26-11 60 15,3-2-60-15,-29 13-1 0,0 0 1 0,30-12 0 0,3 1 0 16,-33 11-2-16,0 0 2 0,31-6-2 0,3-5 2 16,-34 11-52-16,0 0 52 0,29-8-52 0,1-1 52 0,-30 9-190 15,0 0 190-15,26-8-190 0,-2 1 190 16,27-9-947-16</inkml:trace>
  <inkml:trace contextRef="#ctx0" brushRef="#br0" timeOffset="53484.39">8097 14784 1603 0,'0'0'0'16,"9"-5"0"-16,2-5 0 0,-11 10 129 15,0 0-129-15,15-5 130 0,3 0-130 0,-18 5 51 0,0 0-51 0,24-7 51 16,7-4-51-16,-31 11-140 0,0 0 140 0,37-12-140 15,3-3 140-15,-40 15-194 0,0 0 194 0,30-26-194 16,-6-4 194-16,27-30-864 0</inkml:trace>
  <inkml:trace contextRef="#ctx0" brushRef="#br0" timeOffset="54843.119">9024 14551 1311 0,'0'0'0'0,"0"0"-47"16,0 0 47-16,0-5-47 0,0-2 47 0,0 7-17 16,0 0 17-16,0-3-16 0,0 1 16 0,0 2-54 0,0 0 54 15,0 0-54-15,0-3 54 0,0 3-68 0,0 0 68 16,0 0-68-16,0 0 68 0,0 0-12 16,0 0 12-16,0 0-12 0,-3 0 12 0,3 0-1 0,0 0 1 0,0 0 0 15,-2 0 0-15,2 0 10 0,0 0-10 16,0 0 10-16,-4 0-10 0,4 0 48 0,0 0-48 0,0 0 48 15,-5-2-48-15,5 2 45 0,0 0-45 0,0 0 45 16,-3-2-45-16,3 2 41 0,0 0-41 0,0 0 42 16,-4-1-42-16,4 1 52 0,0 0-52 0,0 0 53 15,-2-2-53-15,2 2 48 0,0 0-48 0,0 0 49 16,0 0-49-16,0 0 42 0,0 0-42 0,0 0 43 16,0 0-43-16,0 0 58 0,0 0-58 0,0 0 59 15,0 0-59-15,0 0 66 0,0 0-66 0,0 0 67 16,0 0-67-16,0 0 47 0,0 0-47 0,0 0 47 0,0 0-47 15,0 0 44-15,0 0-44 0,0 0 45 16,0-4-45-16,0 4 19 0,0 0-19 0,2-3 20 0,5 0-20 16,-7 3 12-16,0 0-12 0,9-2 12 0,8-5-12 15,-17 7 4-15,0 0-4 0,18-5 5 0,3-2-5 16,-21 7 3-16,0 0-3 0,21-7 3 0,3 0-3 16,-24 7 5-16,0 0-5 0,26-5 5 0,-3 4-5 15,-23 1 0-15,0 0 0 0,21-6 0 0,-4 5 0 0,-17 1-55 16,0 0 55-16,16-2-54 0,-2 2 54 0,-14 0-169 15,0 0 169-15,8 0-169 0,-1 2 169 16,11-1-1072-16</inkml:trace>
  <inkml:trace contextRef="#ctx0" brushRef="#br0" timeOffset="56232.418">8981 14538 438 0,'0'0'0'16,"1"-4"0"-16,6-3 0 0,-7 7 72 0,0 0-72 0,2-3 72 15,0-1-72-15,-2 4 55 0,0 0-55 0,0 0 55 16,0 0-55-16,0 0 24 0,0 0-24 0,0 0 25 16,0 0-25-16,0 0 8 0,0 0-8 0,0 0 8 15,0 0-8-15,0 0 34 0,0 0-34 0,0 0 34 16,0 0-34-16,0 0 16 0,0 0-16 0,0 0 17 15,-4 4-17-15,4-4 29 0,0 0-29 0,0 0 29 16,-3 0-29-16,3 0 31 0,0 0-31 0,0 0 31 0,0 0-31 16,0 0 42-16,0 0-42 0,0 0 43 0,0 0-43 15,0 0 39-15,0 0-39 0,0 0 40 0,0 0-40 16,0 0 34-16,0 0-34 0,0 0 35 0,-4 0-35 16,4 0 34-16,0 0-34 0,0 0 34 0,0 0-34 15,0 0 22-15,0 0-22 0,0 0 22 16,0 0-22-16,0 0 28 0,0 0-28 0,0 0 28 0,0 0-28 0,0 0 32 15,0 0-32-15,0 0 32 0,-1 0-32 0,1 0 19 16,0 0-19-16,0 0 20 0,0 0-20 0,0 0 18 16,0 0-18-16,0 0 19 0,0 0-19 0,0 0 18 15,0 0-18-15,0 0 18 0,0 0-18 0,0 0 15 16,0 0-15-16,0 0 15 0,0 0-15 0,0 0 16 16,0 0-16-16,0 0 17 0,0 0-17 0,0 0 34 15,0 0-34-15,0 0 34 0,0 0-34 0,0 0 27 0,0 0-27 16,0 0 27-16,0 0-27 0,0 0 15 0,0 0-15 0,0 0 16 15,0 0-16-15,0 0 30 0,0 0-30 0,0 0 30 16,1-4-30-16,-1 4 2 0,0 0-2 0,4-1 2 16,1-1-2-16,-5 2 12 0,0 0-12 0,7-2 13 15,5 1-13-15,-12 1 4 0,0 0-4 0,12-2 4 16,6-2-4-16,-18 4 2 0,0 0-2 16,21-1 3-16,1-3-3 0,-22 4 1 0,0 0-1 0,25-1 2 15,4-1-2-15,-29 2 0 0,0 0 0 0,27-2 0 16,2 1 0-16,-29 1-46 0,0 0 46 0,30 0-46 15,-4 1 46-15,-26-1-206 0,0 0 206 0,17 2-206 16,-1 0 206-16,19 1-918 0</inkml:trace>
  <inkml:trace contextRef="#ctx0" brushRef="#br0" timeOffset="58600.33">9542 13926 259 0,'0'0'0'0,"0"0"0"15,3 3 0-15,-3-3-60 0,0 0 60 0,0 0-59 0,5 0 59 16,-1 0-31-16</inkml:trace>
  <inkml:trace contextRef="#ctx0" brushRef="#br0" timeOffset="59346.13">9585 13869 875 0,'0'0'0'0,"0"0"0"0,4 0 0 0,-4 0-83 16,0 0 83-16,0 0-83 0,7 0 83 0,-7 0-18 16,0 0 18-16,1 0-18 0,3 0 18 0,-4 0 24 15,0 0-24-15,0 0 25 0,3 0-25 0,-3 0 66 16,0 0-66-16,0 0 67 0,0 0-67 0,0 0 74 15,0 0-74-15,0 0 74 0,0 0-74 0,0 0 64 16,0 0-64-16,0 0 64 0,0 0-64 0,0 0 38 0,0 0-38 16,0 0 39-16,0 0-39 0,0 0 28 0,0 0-28 15,0 0 28-15,0 0-28 0,0 0 3 0,0 0-3 0,0 0 4 16,0 0-4-16,0 0 15 16,0 0-15-16,0 0 15 0,0 6-15 0,0-6 15 0,0 0-15 0,0 17 15 15,2 8-15-15,-2-25 15 0,0 0-15 16,3 36 15-16,-3 11-15 0,0-47 9 0,0 0-9 0,4 44 10 15,-4 1-10-15,0-45 25 0,0 0-25 0,2 48 26 16,-2 1-26-16,0-49 6 0,0 0-6 0,1 43 6 16,5-3-6-16,-6-40 16 0,0 0-16 0,1 36 17 15,3-6-17-15,-4-30 23 0,0 0-23 0,3 28 24 16,1-6-24-16,-4-22 32 0,0 0-32 0,5 21 32 16,-5-9-32-16,0-12 2 0,0 0-2 0,4 12 2 15,-4-2-2-15,0-10-46 0,0 0 46 0,1 9-45 16,-1-4 45-16,0-5-167 0,0 0 167 0,0 5-167 0,0-3 167 15,0-2-176-15,0 0 176 0,-5-11-176 0,-4-9 176 16,-5-11-507-16</inkml:trace>
  <inkml:trace contextRef="#ctx0" brushRef="#br0" timeOffset="59796.147">9994 13720 1199 0,'0'0'0'16,"-6"-1"0"-16,-3-1 0 0,9 2 120 0,0 0-120 16,-5 0 120-16,10 0-120 0,-5 0 58 0,0 0-58 15,0 0 58-15,0 0-58 0,0 0 18 0,0 0-18 0,0 0 18 16,0 0-18-16,0 0-4 0,0 0 4 0,0 0-3 15,0 0 3-15,0 0-5 0,0 0 5 0,0 0-5 16,0 0 5-16,0 0-1 0,0 0 1 0,0 0-1 16,0 0 1-16,0 0 5 0,0 0-5 0,0 0 6 15,0 0-6-15,0 0 0 0,0 0 0 0,0 9 0 16,0 3 0-16,0-12 0 0,0 0 0 0,3 34 0 16,3 14 0-16,-6-48 0 0,0 0 0 0,6 56 0 15,0 11 0-15,-6-67 0 0,0 0 0 0,3 69 0 16,2 6 0-16,-5-75 1 0,0 0-1 0,0 84 1 15,4 12-1-15,-4-96 0 0,0 0 0 0,0 79 0 0,0-11 0 16,0-68 9-16,0 0-9 0,0 45 9 16,2-19-9-16,-2-26 3 0,0 0-3 0,0 22 4 0,1-9-4 15,-1-13 0-15,0 0 0 0,0 12 1 0,2-5-1 16,-2-7-58-16,0 0 58 0,0 7-58 0,4-2 58 0,-4-5-188 16,0 0 188-16,-13-3-187 0,-11-4 187 0,-11-2-734 15</inkml:trace>
  <inkml:trace contextRef="#ctx0" brushRef="#br0" timeOffset="60081.959">9555 14181 1211 0,'0'0'0'0,"7"5"0"15,6 6 0-15,-13-11 177 0,0 0-177 0,5 1 177 16,-5-6-177-16,0 5 126 15,0 0-126-15,0-3 127 0,0-2-127 0,0 5 55 0,0 0-55 0,3-4 56 16,6-4-56-16,-9 8 12 0,0 0-12 0,9-7 13 16,5-2-13-16,-14 9 5 0,0 0-5 0,19-7 5 15,2-1-5-15,-21 8 6 0,0 0-6 0,26-7 7 16,4 0-7-16,-30 7 0 0,0 0 0 0,29-7 0 16,1 2 0-16,-30 5-29 0,0 0 29 0,26-5-29 15,0 2 29-15,-26 3-211 0,0 0 211 0,21-9-210 16,-4-3 210-16,-17 12-155 0,0 0 155 0,4-20-154 15,-13-6 154-15,0-19-794 0</inkml:trace>
  <inkml:trace contextRef="#ctx0" brushRef="#br0" timeOffset="60478.768">10090 13513 1132 0,'0'0'0'15,"-5"0"0"-15,-4 0 0 0,9 0 141 0,0 0-141 0,0 0 141 16,0 0-141-16,0 0 92 0,0 0-92 0,0 0 93 15,6 2-93-15,-6-2 72 0,0 0-72 0,0 0 72 16,7 0-72-16,-7 0 43 0,0 0-43 0,0 0 43 16,3-2-43-16,-3 2 26 0,0 0-26 0,5-2 26 15,1 1-26-15,-6 1 11 0,0 0-11 0,8-2 11 16,3 0-11-16,-11 2 36 0,0 0-36 0,14-1 36 16,1 1-36-16,-15 0-3 0,0 0 3 0,18-6-3 15,-1 1 3-15,-17 5-52 0,0 0 52 0,21-7-51 16,2-3 51-16,-23 10-212 0,0 0 212 0,24-12-212 15,-3-7 212-15,-21 19-129 0,0 0 129 0,12-20-129 16,-7-2 129-16,9-21-796 0</inkml:trace>
  <inkml:trace contextRef="#ctx0" brushRef="#br0" timeOffset="60749.916">10404 13220 1323 0,'0'0'0'0,"0"0"0"0,-5 0 0 0,5 0 183 16,0 0-183-16,0 0 184 0,0 0-184 0,0 0 94 15,0 0-94-15,0 0 94 0,0 0-94 0,0 0 56 0,0 0-56 16,0 0 56-16,0 0-56 0,0 0-2 0,0 0 2 16,0 0-1-16,0 0 1 0,0 0-28 0,0 0 28 15,0 9-28-15,3-1 28 0,-3 9-20 0,2 9 20 16,1-10-19-16,-3-1 19 0,0-15-80 0,0 0 80 15,-3 33-80-15,1 11 80 0,2-44-192 0,0 0 192 0,-3 46-192 16,-3 4 192-16,6-50-155 0,0 0 155 0,-7 38-154 16,4-6 154-16,-6 39-681 0</inkml:trace>
  <inkml:trace contextRef="#ctx0" brushRef="#br0" timeOffset="60988.666">10501 14323 1726 0,'0'0'0'0,"-1"-10"0"0,-6-7 0 0,7 17 53 15,0 0-53-15,-2-7 53 0,2 6-53 0,0 1-256 16,0 0 256-16,-9-19-256 0,-6-9 256 0,-10-16-866 16</inkml:trace>
  <inkml:trace contextRef="#ctx0" brushRef="#br0" timeOffset="63851.154">10538 13707 595 0,'0'0'0'0,"0"0"0"0,5 0 0 15,-5 0 49-15,0 0-49 0,4 0 50 0,-3 0-50 16,-1 0 41-16,0 0-41 0,0 0 41 0,4-2-41 15,-4 2 58-15,0 0-58 0,0 0 58 0,3-3-58 0,-3 3 93 16,0 0-93-16,0 0 93 0,0-4-93 0,0 4 96 16,0 0-96-16,0 0 97 0,0 0-97 0,0 0 81 15,0 0-81-15,0 0 81 0,0 0-81 0,0 0 77 16,0 0-77-16,0 0 78 0,0 0-78 0,0 0 68 16,0 0-68-16,0 0 68 0,4 0-68 0,-4 0 59 15,0 0-59-15,5 0 60 0,4-2-60 0,-9 2 63 16,0 0-63-16,14-1 64 0,8-3-64 0,-22 4 63 0,0 0-63 15,32-3 63-15,1-2-63 16,-33 5 41-16,0 0-41 0,35-5 42 0,-2-2-42 0,-33 7 12 0,0 0-12 16,31-5 13-16,-1-2-13 0,-30 7 21 0,0 0-21 15,28-4 21-15,1 1-21 0,-29 3 3 0,0 0-3 16,19-2 3-16,1 2-3 0,-20 0 2 16,0 0-2-16,12 0 3 0,-3 0-3 0,-9 0 1 0,0 0-1 0,8 0 2 15,-3 0-2-15,-5 0-50 0,0 0 50 0,4 2-50 16,-1 0 50-16,-3-2-152 0,0 0 152 15,6 1-152-15,-6 3 152 0,0-4-173 0,0 0 173 0,0 0-172 16,0 0 172-16,0 0-1031 0</inkml:trace>
  <inkml:trace contextRef="#ctx0" brushRef="#br0" timeOffset="65006.136">10657 13748 796 0,'0'0'0'0,"8"0"0"15,1 0 0-15,-9 0 65 0,0 0-65 0,5 0 66 16,-1 0-66-16,-4 0 77 0,0 0-77 0,0 0 77 15,0 0-77-15,0 0 47 0,0 0-47 0,0 0 47 16,-6 0-47-16,6 0 4 0,0 0-4 0,0 0 5 16,0 0-5-16,0 0 11 0,0 0-11 0,0 0 11 15,0 0-11-15,0 0 8 0,0 0-8 0,0 0 9 16,0 0-9-16,0 0 8 0,0 0-8 0,0 0 8 16,-3 0-8-16,3 0 15 0,0 0-15 0,0 0 15 15,0 0-15-15,0 0 3 0,0 0-3 0,0 0 4 16,-4 0-4-16,4 0 6 0,0 0-6 0,0 0 7 15,0 0-7-15,0 0 0 0,0 0 0 0,0 0 1 0,0 0-1 16,0 0 0-16,0 0 0 0,0 0 0 0,0 0 0 0,0 0-3 16,0 0 3-16,0 0-2 0,0 0 2 15,0 0-1-15,0 0 1 0,0 0 0 0,0 0 0 0,0 0-1 16,0 0 1-16,0 0 0 0,0 0 0 0,0 0 0 16,0 0 0-16,0 0 1 0,0 0-1 0,0 0 38 15,0 0-38-15,0 0 38 0,0 0-38 0,0 0 41 16,0 0-41-16,0 0 42 0,0 0-42 0,0 0 27 15,0 0-27-15,0 0 27 0,0 0-27 0,0 0 18 0,0 0-18 16,0 0 19-16,0 0-19 0,0 0 10 16,0 0-10-16,0 0 11 0,0 0-11 0,0 0 4 0,0 0-4 0,0 0 5 15,0 0-5-15,0 0 0 16,0 0 0-16,0 0 1 0,0 0-1 0,0 0-1 0,0 0 1 0,0 5 0 16,0 2 0-16,0-7 0 0,0 0 0 15,4 19 0-15,-1 8 0 0,-3-27 9 0,0 0-9 0,6 36 10 16,2 9-10-16,-8-45 4 0,0 0-4 15,9 42 5-15,-4 5-5 0,-5-47 14 0,0 0-14 0,7 41 15 16,-3-2-15-16,1-8 39 0,0-4-39 0,-1-9 39 16,-4-6-39-16,0 0 46 0,3-4-46 0,-1 1 47 15,1-4-47-15,-3 2 41 0,4 1-41 0,-4-3 42 16,0 1-42-16,2-1 28 0,-1-2-28 0,1 1 28 16,-2 1-28-16,0-4 18 0,4 3-18 0,-4-1 18 15,0 1-18-15,1-3 10 0,3 1-10 0,-1 2 10 16,-3-3-10-16,4 3 17 0,-4-1-17 0,0-3 17 15,0 4-17-15,0-4 8 0,0 0-8 0,0 0 8 0,0 0-8 16,0 0 24-16,0 0-24 0,0 0 25 0,0 3-25 0,0-3 12 16,0 5-12-16,0-5 13 15,0 0-13-15,0 0 18 0,0 0-18 0,0 0 18 0,0 0-18 0,0 0 8 16,0 0-8-16,0 0 9 0,0 2-9 0,0-2 16 16,0 0-16-16,0 0 17 0,0 0-17 0,0 0 22 15,0 0-22-15,0 0 23 0,0 0-23 16,0 0 32-16,0-5-32 0,0-2 33 0,0-2-33 0,5 1 6 15,-2-8-6-15,-1 3 6 0,5-3-6 0,-7 16 28 16,0 0-28-16,4-22 28 0,1-2-28 0,-5 24 12 16,0 0-12-16,9-31 12 0,-1 0-12 0,-8 31 5 0,0 0-5 15,9-32 5-15,0-4-5 0,-9 36 8 0,0 0-8 16,7-35 8-16,-2 1-8 0,2 5 0 0,0 5 0 0,0 5 1 16,-4 7-1-16,-3 12 2 0,0 0-2 15,2-12 3-15,5 2-3 0,-7 1-3 0,0 1 3 16,0 3-3-16,2 3 3 0,-2 2-38 0,0 0 38 0,0 0-37 15,0 0 37-15,0 0-75 0,0-5 75 0,0 5-75 16,0-5 75-16,0 5-182 0,0 0 182 0,0 0-182 16,0 0 182-16,0 0-164 0,0 0 164 0,0 0-1108 15,0 0 1108-15</inkml:trace>
  <inkml:trace contextRef="#ctx0" brushRef="#br0" timeOffset="72590.104">11481 14310 1367 0,'0'0'0'0,"0"0"0"0,8-17 0 15,-8 17 110-15,0 0-110 0,9-14 110 0,5-1-110 16,-14 15 58-16,0 0-58 0,19-18 58 0,0 0-58 0,0 2 42 15,2 4-42-15,-7 5 42 0,-2-1-42 0,-3 4-8 16,3 1 8-16,-3 3-8 0,3 3 8 0,-3-3 0 16,0 2 0-16,-1 1 0 0,-4 1 0 0,1 4 25 15,0 3-25-15,2 1 26 0,-5-4-26 0,-2-8 0 16,0 0 0-16,7 21 0 0,-4 6 0 0,-3-27-1 0,0 0 1 16,6 24 0-16,-3 2 0 0,-3-26-72 0,0 0 72 15,0 22-72-15,-3 0 72 0,3-22-190 0,0 0 190 16,-18 19-189-16,-11-3 189 0,-17 15-867 0</inkml:trace>
  <inkml:trace contextRef="#ctx0" brushRef="#br0" timeOffset="72752.161">11608 13926 1356 0,'0'0'0'0,"-7"9"0"16,2 3 0-16,5-12 109 0,0 0-109 0,6 3 109 15,17-5-109-15,-23 2-162 0,0 0 162 0,23-1-161 16,10-3 161-16,-33 4-106 0,0 0 106 0,57-5-732 0,-114 10 732 16</inkml:trace>
  <inkml:trace contextRef="#ctx0" brushRef="#br0" timeOffset="73969.439">8078 15982 1367 0,'0'0'0'0,"0"0"0"15,4-7 0-15,-1 4 160 0,2 1-160 0,-5 2 161 16,4-4-161-16,-4 4 102 0,0 0-102 15,0 0 103-15,0-5-103 0,-4 2 50 0,4-1-50 0,-3 1 51 16,1 0-51-16,-1-1-1 0,-3 2 1 0,-1 1 0 16,4-3 0-16,3 4 1 0,0 0-1 0,-14-5 2 15,-7 0-2-15,21 5 1 0,0 0-1 0,-26-5 2 0,-9-2-2 16,35 7 1-16,0 0-1 0,-33-5 2 0,3 1-2 16,30 4 1-16,0 0-1 0,-29-1 2 0,-1-1-2 15,30 2 1-15,0 0-1 0,-26 0 1 0,5 2-1 0,21-2 7 16,0 0-7-16,-21 1 8 0,6 3-8 0,15-4-2 15,0 0 2-15,-18 8-1 0,4 4 1 0,14-12-17 16,0 0 17-16,-21 24-17 0,0 7 17 16,21-31-17-16,0 0 17 0,-17 40-16 0,5 8 16 0,12-48-27 15,0 0 27-15,-12 48-27 0,6 1 27 16,6-49-7-16,0 0 7 0,0 43-6 16,4-5 6-16,1-6-2 0,0-6 2 0,4-7-1 15,3-5 1-15,-12-14-9 0,0 0 9 0,25 6-9 0,9-7 9 0,-34 1-15 16,0 0 15-16,42-16-14 0,9-13 14 0,-51 29-24 0,0 0 24 15,47-38-23-15,0-8 23 0,-11 5-44 16,-1 2 44-16,-9 3-43 0,-5 1 43 0,-3 8-15 0,-3 3 15 0,-4 2-14 16,-2 1 14-16,-9 21-1 0,0 0 1 0,7-22 0 15,-4 0 0-15,-3 22 15 0,0 0-15 0,2-23 16 16,5 1-16-16,-7 22 42 0,0 0-42 0,0-17 42 16,2 5-42-16,-2 12 44 0,0 0-44 0,0-10 45 15,0 3-45-15,0 7 46 0,0 0-46 0,-2-5 47 16,2 3-47-16,0 2 36 0,0 0-36 0,0 0 37 15,-4-3-37-15,4 3 16 0,0 0-16 0,0 0 17 16,0 0-17-16,0 0 0 0,0 0 0 0,0 3 1 16,0 4-1-16,0-7-2 0,0 0 2 0,4 17-1 15,1 9 1-15,4-1-13 0,3 5 13 0,-7-10-12 16,-1-4 12-16,-4-16-10 0,0 0 10 0,12 25-10 16,0 8 10-16,-12-33-17 0,0 0 17 0,10 29-16 15,6-2 16-15,-16-27-33 0,0 0 33 0,12 24-33 16,-1-3 33-16,-11-21-74 0,0 0 74 0,8 15-74 0,3-3 74 0,-11-12-136 15,0 0 136-15,9 4-136 0,-1-9 136 0,10 3-1037 16</inkml:trace>
  <inkml:trace contextRef="#ctx0" brushRef="#br0" timeOffset="74301.751">8495 15797 1401 0,'0'0'0'0,"-9"0"0"0,-2 1 0 0,11-1 147 0,0 0-147 16,0 0 147-16,14-1-147 0,-14 1 73 0,0 0-73 0,13-2 74 15,7 2-74-15,-20 0 37 0,0 0-37 0,27-3 38 16,-1-1-38-16,-26 4-13 0,0 0 13 0,28-5-13 15,3 0 13-15,-31 5-6 0,0 0 6 0,30-5-5 16,-1-2 5-16,-29 7-39 0,0 0 39 0,26-5-39 16,2 1 39-16,-28 4-58 0,0 0 58 0,21-1-57 15,-2-6 57-15,-19 7-88 0,0 0 88 0,16-5-87 0,-2 0 87 16,-14 5-193-16,0 0 193 0,12-4-193 0,-3 1 193 16,-9 3-162-16,0 0 162 0,7-2-162 0,-7 0 162 15,5-1-501-15</inkml:trace>
  <inkml:trace contextRef="#ctx0" brushRef="#br0" timeOffset="74568.968">8566 15941 1278 0,'0'0'0'0,"12"-11"0"0,9-7 0 0,-12 11 190 15,-9 7-190-15,5-4 190 0,2-1-190 0,-4 3 110 16,3 1-110-16,-6 1 110 0,0 0-110 0,0 0 59 0,0 5-59 15,0-2 60-15,3 2-60 0,-3-5 10 0,0 0-10 16,14 6 11-16,2-3-11 0,-16-3 9 0,0 0-9 16,22 2 10-16,5-1-10 0,-27-1-1 0,0 0 1 0,33 0-1 15,0-3 1-15,-33 3-85 0,0 0 85 0,35-3-85 16,3-1 85-16,-38 4-265 0,0 0 265 0,38-7-265 31,-1-3 265-31,-37 10-172 0,0 0 172 0,35-12-171 0,-6-2 171 0,32-11-642 0</inkml:trace>
  <inkml:trace contextRef="#ctx0" brushRef="#br0" timeOffset="75186.444">9305 15536 1323 0,'0'0'0'0,"-6"0"0"0,-6 2 0 0,12-2 116 16,0 0-116-16,0-3 116 0,5-4-116 0,2-2 85 15,2-1-85-15,-5 5 86 0,1 0-86 0,-2 1 19 16,-3 3-19-16,0 1 20 0,4-4-20 0,-4 4 9 16,0 0-9-16,0 0 10 0,0 0-10 0,0 0 37 15,0 0-37-15,0 0 38 0,0 0-38 0,0 0 40 16,0 0-40-16,0 0 41 0,0 0-41 0,0 0 17 0,0 0-17 15,0 0 17-15,0 0-17 0,0 0 22 0,0 0-22 16,0 0 23-16,0 0-23 0,0 0 3 0,0 0-3 16,0 0 4-16,0 0-4 0,0 0 13 0,0 0-13 0,0 0 14 15,0 0-14-15,0 0 8 0,0 0-8 0,0 0 9 16,0 0-9-16,0 0 3 0,0 0-3 0,0 0 4 16,0 0-4-16,0 0 20 15,0 0-20-15,0 0 20 0,0 0-20 0,0 0 7 0,0 0-7 0,0 0 7 16,0 0-7-16,0 0 9 0,0 0-9 0,0 0 10 15,0 0-10-15,0 0 8 0,0 0-8 0,0 0 9 16,0 0-9-16,0 0 8 0,0 0-8 0,0 0 8 16,-2-3-8-16,2 3 3 0,0 0-3 0,0 0 4 15,0-4-4-15,0 4 6 0,0 0-6 0,0 0 6 16,-2-3-6-16,2 3 7 0,0 0-7 0,0 0 7 0,0 0-7 16,0 0 3-16,0 0-3 0,0 0 3 0,0 0-3 15,0 0 2-15,0 0-2 0,0 0 2 0,0 5-2 0,0-5 5 16,0 0-5-16,0 10 5 0,2 7-5 0,-2-17 2 15,0 0-2-15,4 24 2 0,2 11-2 0,-6-35 10 16,0 0-10-16,6 27 11 16,-1 2-11-16,-5-29 8 0,0 0-8 0,7 28 9 0,-2-1-9 0,-5-27 23 15,0 0-23-15,5 21 24 0,-1-4-24 16,-4-17-2-16,0 0 2 0,3 15-1 0,1-3 1 0,-4-12-52 16,0 0 52-16,5 14-51 0,0-2 51 0,-5-12-78 15,0 0 78-15,-5 7-78 0,-11-4 78 0,-3 9-1468 16</inkml:trace>
  <inkml:trace contextRef="#ctx0" brushRef="#br0" timeOffset="75367.245">10050 15605 987 0,'0'0'0'0,"0"12"0"16,0 8 0-16,0 13-681 0</inkml:trace>
  <inkml:trace contextRef="#ctx0" brushRef="#br0" timeOffset="77366.577">8362 17222 516 0,'0'0'0'0,"0"0"103"15,0 0-103-15,0 0 103 0,4-7-103 0,-4 7 104 16,0 0-104-16,0-3 105 0,0-2-105 0,0 5 104 15,0 0-104-15,-4-4 104 0,1-1-104 0,3 5 78 16,0 0-78-16,-2-5 78 0,-2 0-78 0,4 5 86 16,0 0-86-16,-5-5 86 0,2 0-86 0,3 5 81 15,0 0-81-15,-4-6 82 0,2 3-82 0,2 3 58 16,0 0-58-16,0-3 58 0,-3-1-58 0,3 4 53 0,0 0-53 0,0 0 53 16,0-3-53-16,0 3 49 0,0 0-49 15,0 0 50-15,0-4-50 0,0 4 37 0,0 0-37 16,0 0 37-16,0 0-37 0,0 0 34 0,0 0-34 15,0 0 35-15,5-3-35 0,-5 3 8 0,0 0-8 0,9-2 8 16,3 0-8-16,-12 2 12 0,0 0-12 16,21 4 12-16,5 1-12 0,-26-5 3 0,0 0-3 0,37 12 4 15,6 5-4-15,-43-17 2 0,0 0-2 0,51 24 3 16,8 5-3-16,-59-29 1 0,0 0-1 0,63 31 2 16,5 3-2-16,-68-34 3 0,0 0-3 0,76 41 4 15,3 4-4-15,-79-45 2 0,0 0-2 0,68 36 2 16,-6-3-2-16,-62-33 1 0,0 0-1 0,44 22 2 15,-13-9-2-15,-31-13-8 0,0 0 8 0,28 14-8 16,-7-5 8-16,-21-9-114 0,0 0 114 0,12 3-113 16,-6-6 113-16,13 3-1352 0</inkml:trace>
  <inkml:trace contextRef="#ctx0" brushRef="#br0" timeOffset="77715.474">9083 16838 1468 0,'0'0'0'0,"0"0"121"0,0 0-121 16,0 4 121-16,-3 1-121 0,1-2 70 15,2 1-70-15,0-4 71 0,0 0-71 0,0 0 5 0,0 0-5 0,-9 8 5 16,-6 8-5-16,15-16 2 0,0 0-2 0,-23 27 2 15,-7 9-2-15,30-36 12 0,0 0-12 16,-33 46 12-16,-8 11-12 0,41-57 15 0,0 0-15 0,-60 77 15 16,-11 19-15-16,71-96 27 0,0 0-27 0,-66 89 27 15,3 4-27-15,63-93 12 0,0 0-12 0,-54 78 13 16,10-6-13-16,44-72 1 0,0 0-1 0,-29 48 2 16,11-17-2-16,18-31-54 0,0 0 54 0,-8 19-54 15,4-12 54-15,4-7-204 0,0 0 204 0,9-5-203 16,15-14 203-16,-24 19-134 0,0 0 134 0,26-31-134 15,8-12 134-15,21-31-820 0</inkml:trace>
  <inkml:trace contextRef="#ctx0" brushRef="#br0" timeOffset="78098.908">9376 17460 942 0,'-5'-3'0'0,"5"3"98"16,0 0-98-16,0 0 98 0,5 3-98 0,-5-3 17 16,0 0-17-16,4 2 17 0,1-2-17 0,-5 0 18 15,0 0-18-15,0 0 18 0,3 0-18 0,-3 0 67 0,0 0-67 16,0 0 67 0,0 0-67-16,0 0 89 0,0 0-89 0,0 0 89 0,0 0-89 0,0 0 99 0,0 0-99 15,0 0 99-15,0 0-99 0,0 0 76 0,0 0-76 16,0 0 77-16,0 0-77 0,0 0 64 15,0 0-64-15,0 0 65 0,-3 3-65 0,3-3 48 0,0 0-48 0,0 11 48 16,-5 6-48-16,5-17 37 0,0 0-37 0,-4 32 38 16,-1 11-38-16,1 2 34 0,1 3-34 0,1-6 34 15,2 0-34-15,0-42 22 0,0 0-22 0,-2 54 22 16,1 10-22-16,1-64 18 0,0 0-18 0,-6 56 18 16,3-1-18-16,-1-7 5 0,-1-7-5 0,5-12 5 15,0-12-5-15,0-1-17 0,0-4 17 0,0-5-16 16,0-6 16-16,0-1-131 0,0 0 131 15,0 0-130-15,0-8 130 0,0 8-159 0,0 0 159 0,-7-22-159 16,2-14 159-16,-7-23-1188 0</inkml:trace>
  <inkml:trace contextRef="#ctx0" brushRef="#br0" timeOffset="78519.791">9571 17181 1255 0,'0'0'0'0,"0"0"126"0,0 0-126 15,0 0 126-15,4-3-126 0,-4 3 101 0,0 0-101 16,0 0 101-16,1-4-101 0,-1 4 51 0,0 0-51 0,4-2 51 16,1 2-51-16,-5 0 13 0,0 0-13 0,7-1 13 15,5-1-13-15,-12 2 28 0,0 0-28 0,12-2 28 16,6-1-28-16,-18 3 42 0,0 0-42 0,26-4 42 16,7-1-42-16,-33 5 33 0,0 0-33 0,38-7 33 15,3-1-33-15,-41 8 3 0,0 0-3 0,41-9 4 16,1 1-4-16,-42 8 10 0,0 0-10 15,42-9 11-15,-2 1-11 0,-40 8 1 16,0 0-1-16,42-7 1 0,-6 2-1 0,-36 5 0 0,0 0 0 0,35-4 1 16,-2 1-1-16,-33 3-47 0,0 0 47 0,28-2-47 15,0 0 47-15,-28 2-196 0,0 0 196 0,18 0-196 16,-5 2 196-16,21 0-1082 0</inkml:trace>
  <inkml:trace contextRef="#ctx0" brushRef="#br0" timeOffset="78831.882">9864 17363 1255 0,'5'-7'0'0,"-1"-4"182"16,-1-2-182-16,6 1 182 0,-1 1-182 15,-4 6 118-15,-2 2-118 0,-2 3 119 0,-2 3-119 0,-2 2 88 0,-1 2-88 16,2-2 89-16,3-1-89 0,-4-1 70 0,1 1-70 15,3-4 71-15,-2 3-71 0,2-3 57 0,0 4-57 0,0-4 58 16,0 0-58-16,0 0 41 16,0 3-41-16,0-3 41 0,0 3-41 0,0-3 0 0,2 4 0 15,1-2 1-15,2-2-1 0,6 1-8 0,3-1 8 0,2-1-8 16,4-3 8-16,-20 4-52 0,0 0 52 0,35-5-52 16,12-4 52-1,-47 9-186-15,0 0 186 0,47-15-186 0,9-7 186 0,-56 22-179 0,0 0 179 0,105-38-1125 16,-210 76 1125-16</inkml:trace>
  <inkml:trace contextRef="#ctx0" brushRef="#br0" timeOffset="79314.871">10806 16653 1535 0,'0'0'0'0,"0"0"162"0,0 0-162 0,0 0 162 16,0 26-162-16,0-26 105 0,0 0-105 0,0 3 105 16,4-6-105-16,-4 3 58 0,0 0-58 15,0 0 59-15,0-5-59 0,0 5 10 0,0 0-10 0,0 0 11 16,2-5-11-16,-2 5 17 0,0 0-17 0,0 0 17 16,1-4-17-16,-1 4 9 0,0 0-9 0,0 0 9 15,6 4-9-15,-6-4 0 0,0 0 0 0,13 8 0 16,8 4 0-16,-21-12-1 0,0 0 1 0,33 23-1 15,11 6 1-15,-44-29-10 0,0 0 10 0,49 34-10 16,7 7 10-16,-56-41-10 0,0 0 10 0,50 45-9 16,2 4 9-16,-52-49-16 0,0 0 16 0,51 48-15 15,-8-1 15-15,-43-47-9 0,0 0 9 0,40 39-8 16,-3-5 8-16,-37-34-25 0,0 0 25 0,30 26-24 0,-2-9 24 16,-28-17-127-16,0 0 127 0,17 2-126 15,0-16 126-15,-17 14-123 0,0 0 123 0,0-27-123 0,-8-15 123 0,-1-26-1126 16</inkml:trace>
  <inkml:trace contextRef="#ctx0" brushRef="#br0" timeOffset="79618.182">11277 16509 1759 0,'0'0'0'0,"0"4"214"0,0-1-214 16,0 1 214-16,0-1-214 0,0-3 104 0,0 0-104 15,0 0 105-15,0 2-105 0,0-2 22 16,0 0-22-16,-4 3 22 0,2 1-22 0,2-4-13 0,0 0 13 16,-7 19-12-16,-8 11 12 0,15-30-35 0,0 0 35 15,-19 36-34-15,-6 9 34 0,25-45-2 0,0 0 2 0,-26 48-2 16,-9 7 2-16,35-55-8 0,0 0 8 0,-33 60-7 16,-2 6 7-16,35-66-15 0,0 0 15 0,-40 81-14 15,0 10 14-15,40-91-8 0,0 0 8 0,-33 68-8 16,7-11 8-16,26-57-25 0,0 0 25 0,-19 36-24 15,12-19 24-15,7-17-104 0,0 0 104 0,-11 22-104 16,6-1 104-16,5-21-158 0,0 0 158 0,-9 3-157 16,1-13 157-16,-8 3-1184 0</inkml:trace>
  <inkml:trace contextRef="#ctx0" brushRef="#br0" timeOffset="80180.734">11430 17236 1188 0,'0'0'0'0,"0"0"57"16,0 0-57-16,0 0 58 0,0-7-58 0,0 7 60 15,0 0-60-15,0 0 60 0,0-3-60 0,0 3 91 16,0 0-91-16,0 0 92 0,0 0-92 0,0 0 69 0,0 0-69 15,0 0 70-15,0 0-70 0,0 0 77 0,0 0-77 16,0 0 78-16,0 0-78 0,0 0 53 0,0 0-53 0,0 0 54 16,0 0-54-16,0 0 18 0,0 0-18 0,0 0 18 15,-5 5-18-15,5-5 21 0,0 0-21 0,-4 5 21 16,-1 3-21-16,5-8 22 0,0 0-22 0,-7 9 23 16,2 1-23-16,5-10 14 0,0 0-14 0,-9 10 15 15,0 1-15-15,1-1 18 0,1-1-18 0,2-1 18 16,1 1-18-16,-5-1 3 0,2 3-3 0,0 1 4 15,0 3-4-15,7-15 7 0,0 0-7 0,-8 22 8 16,-1 4-8-16,9-26 3 0,0 0-3 0,-7 26 3 16,2 1-3-16,5-27 0 0,0 0 0 0,0 27 0 15,0-1 0-15,0-26-3 0,0 0 3 0,3 24-3 0,6-3 3 16,-9-21-33-16,0 0 33 0,14 15-32 16,10-3 32-16,-24-12-26 0,0 0 26 0,30-2-26 0,8-8 26 15,-38 10-26-15,0 0 26 0,39-20-25 0,4-10 25 16,-6 3-34-16,-8-4 34 0,-2 7-34 0,-7 5 34 0,-2-5-7 15,-4-1 7-15,-4 11-6 0,-5 5 6 0,1-1 6 16,-3 2-6-16,1-3 7 0,-4-1-7 16,0 2 45-16,0 1-45 0,0 3 45 0,0 2-45 15,0 4-9-15,0 0 9 0,-4-10-9 0,-1-2 9 0,5 12-103 16,0 0 103-16,-28-21-102 0,-10-4 102 0,38 25-95 16,0 0 95-16,-40-23-94 0,-2 1 94 0,-44-22-1161 15</inkml:trace>
  <inkml:trace contextRef="#ctx0" brushRef="#br0" timeOffset="81108.379">12216 16756 1244 0,'0'0'0'0,"0"0"119"0,0 0-119 0,3-7 120 16,2-3-120-16,-5 10 76 0,0 0-76 0,4-5 76 16,-1 0-76-16,-3 5 73 0,0 0-73 0,2-4 74 15,0 3-74-15,-2 1 39 0,0 0-39 0,0 0 40 16,0 0-40-16,0 0 45 0,0 0-45 0,0 0 45 16,0 0-45-16,0 0 31 0,0 0-31 0,0 0 31 0,0 0-31 15,0 0 24-15,0 0-24 0,0 0 25 16,0 0-25-16,0 0 25 0,0 0-25 0,0 0 26 0,-4 1-26 15,4-1 14-15,0 0-14 0,0 0 15 0,-3 2-15 0,3-2 18 16,0 0-18-16,0 0 19 0,-4 2-19 0,4-2 15 16,0 0-15-16,0 0 15 0,-1 1-15 0,1-1 40 15,0 0-40-15,0 0 40 0,-7 2-40 0,7-2 36 16,0 0-36-16,-4 2 37 0,2 0-37 0,2-2 33 16,0 0-33-16,-5 1 33 0,3-1-33 0,2 0 23 15,0 0-23-15,0 0 24 0,-1 2-24 0,1-2 18 16,0 0-18-16,0 0 18 0,0 0-18 0,0 0 40 15,0 0-40-15,0 0 41 0,0 0-41 0,0 0 0 0,0 0 0 16,0 0 0-16,0 0 0 0,0 0 9 0,0 0-9 16,3 0 9-16,8-2-9 0,-11 2 1 0,0 0-1 15,17-3 2-15,8-1-2 0,-25 4 3 0,0 0-3 16,33-5 4-16,1-2-4 0,-34 7-2 0,0 0 2 0,39-6-2 16,-3-1 2-16,-36 7-7 0,0 0 7 0,35-5-6 15,-3-1 6-15,-32 6-68 0,0 0 68 0,29-1-67 16,-1-1 67-16,-28 2-176 0,0 0 176 0,23 3-176 15,1 3 176-15,-24-6-144 0,0 0 144 0,0-7-144 16,-16-7 144-16,2-7-1275 0</inkml:trace>
  <inkml:trace contextRef="#ctx0" brushRef="#br0" timeOffset="82731.54">13014 15989 863 0,'0'0'0'0,"-4"3"0"0,-1 4 0 16,5-7 101-16,0 0-101 0,0 0 101 0,3-2-101 0,-3 2 76 15,4-5-76-15,-4 5 77 0,2-3-77 0,-2 3 39 16,0 0-39-16,0 0 40 0,0 0-40 0,0 0 33 15,0 0-33-15,0 0 33 0,0 0-33 0,0 0 47 16,0 0-47-16,0 0 47 0,0 0-47 0,0 0 46 16,0 0-46-16,0 0 47 0,0 0-47 0,0 0 54 15,0 0-54-15,0 0 54 0,0 0-54 0,0 0 49 0,0 0-49 16,0 0 50-16,0 0-50 0,0 0 13 16,0 0-13-16,0 0 14 0,0 0-14 0,0 0 8 0,0 0-8 0,0 0 8 15,0 0-8-15,0 0 1 0,0 5-1 0,3 5 1 16,-3 7-1-16,0-17-2 0,0 0 2 0,5 33-1 15,2 13 1-15,-7-46-13 0,0 0 13 16,9 50-12-16,0 6 12 0,-1-4 0 0,1-1 0 16,-4-6 0-16,-1-4 0 0,-4-41 14 0,0 0-14 0,3 42 15 15,3 3-15-15,-6-45 46 0,0 0-46 0,3 41 46 16,2-3-46-16,-5-38 15 0,0 0-15 0,4 34 16 16,-1-3-16-16,-3-31 22 0,0 0-22 0,5 26 23 15,1-4-23-15,-6-22 0 0,0 0 0 0,7 19 0 16,-4-4 0-16,-3-15-56 0,0 0 56 0,5 14-56 15,-1-4 56-15,-4-10-181 0,0 0 181 0,0 9-181 16,0-4 181-16,2 9-1018 0</inkml:trace>
  <inkml:trace contextRef="#ctx0" brushRef="#br0" timeOffset="83161.317">13432 15872 1412 0,'0'0'0'16,"-7"4"0"-16,-5 1 0 0,12-5 143 0,0 0-143 0,0 0 143 15,3-2-143-15,-3 2 84 0,0 0-84 0,3-2 84 16,3 1-84-16,-6 1 39 0,0 0-39 15,3-2 40-15,-3 2-40 0,0 0 0 0,0 0 0 0,0 0 1 16,4-2-1-16,-4 2 0 0,0 0 0 0,0 0 0 16,0 0 0-16,0 0 2 0,0 0-2 0,0 0 2 15,0 0-2-15,0 0 1 0,0 0-1 0,0 0 2 16,0 5-2-16,0 4 1 0,0 1-1 0,0 16 2 16,0 12-2-16,0-38 0 0,0 0 0 0,1 51 0 15,3 12 0-15,-1-1 0 0,3 1 0 0,-3-16 1 16,-1-13-1-16,-2-34 3 0,0 0-3 0,3 58 3 15,1 12-3-15,-4-70 6 0,0 0-6 0,2 74 6 16,1 7-6-16,-3-81 8 0,0 0-8 0,4 49 8 0,-1-18-8 16,-3-31-1-16,0 0 1 0,2 26-1 0,1-13 1 15,-3-13-92-15,0 0 92 0,0 12-91 0,0-5 91 0,0-7-177 16,0 0 177-16,-8-12-177 0,-8-13 177 16,-7-13-985-16</inkml:trace>
  <inkml:trace contextRef="#ctx0" brushRef="#br0" timeOffset="83465.11">12994 16434 1121 0,'9'-2'0'0,"-2"1"134"15,4-1-134-15,-6 0 134 0,-2 2-134 0,-3 0 96 0,-8 0-96 0,4 0 96 16,1 0-96-16,-1 0 83 0,2 0-83 15,-3 0 83-15,3 0-83 0,2 0 52 0,-1-2-52 0,1-1 52 16,3-2-52-16,4 0 43 0,5-2-43 0,0-3 43 16,4-2-43-16,3 1 42 0,6 3-42 0,-4-1 43 15,3 1-43-15,-24 8 27 0,0 0-27 0,31-9 27 16,4-1-27-16,-35 10 9 0,0 0-9 0,39-9 10 16,1-1-10-16,-40 10 0 0,0 0 0 0,38-7 0 15,-7 2 0-15,-31 5-88 0,0 0 88 0,28-5-87 16,-7-2 87-16,-21 7-211 0,0 0 211 0,17-12-210 15,-6-3 210-15,17-11-1012 0</inkml:trace>
  <inkml:trace contextRef="#ctx0" brushRef="#br0" timeOffset="83862.079">13555 15610 1211 0,'0'0'0'15,"-3"-5"0"-15,-1-2 0 0,3 4 149 0,-3-1-149 0,4 4 149 16,0 0-149-16,0 0 109 0,0 0-109 0,0 0 109 15,0 0-109-15,0 0 72 0,0 0-72 0,0 0 72 16,0 0-72-16,0 0 54 0,0 0-54 0,0 0 55 16,0 0-55-16,0 0 48 0,0 0-48 0,0 0 48 15,0 0-48-15,0 0 37 0,4 2-37 0,1 0 38 16,-2-2-38-16,-3 0 10 0,0 0-10 0,9-2 11 16,9 0-11-16,-18 2 13 0,0 0-13 0,20-2 13 15,10-1-13-15,-30 3 0 0,0 0 0 0,30-5 0 16,8-2 0-16,-38 7-57 0,0 0 57 0,31-9-57 15,2-2 57-15,-33 11-165 0,0 0 165 0,28-12-164 16,-2-2 164-16,-26 14-193 0,0 0 193 0,18-21-192 16,-9-4 192-16,13-22-920 0</inkml:trace>
  <inkml:trace contextRef="#ctx0" brushRef="#br0" timeOffset="84125.995">13933 15235 1435 0,'0'0'0'0,"-5"5"0"0,-2 2 0 0,7-7 167 15,0 0-167-15,0 0 168 0,0 0-168 0,0 0 96 16,0 0-96-16,0 0 96 0,4-4-96 0,-4 4 56 16,0 0-56-16,3-1 56 0,2-1-56 0,-5 2-13 15,0 0 13-15,2 0-13 0,0 2 13 0,-2-2-34 0,0 0 34 16,0 15-34-16,-2 9 34 0,2-24-19 0,0 0 19 0,-7 38-18 15,0 6 18-15,7-44-71 0,0 0 71 16,-12 50-70-16,-2 7 70 0,14-57-167 0,0 0 167 0,-17 56-167 16,-2 4 167-16,-18 57-1000 0</inkml:trace>
  <inkml:trace contextRef="#ctx0" brushRef="#br0" timeOffset="84372.868">13768 16427 1647 0,'0'-7'0'0,"0"7"50"0,0 0-50 0,0 0 51 0,0 0-51 0,0 0-177 16,0 0 177-16,-4-13-176 0,3-10 176 0,1 23-191 16,0 0 191-16,-7-27-190 0,-2-6 190 0,-7-27-653 15</inkml:trace>
  <inkml:trace contextRef="#ctx0" brushRef="#br0" timeOffset="85019.752">13960 15968 1244 0,'0'0'0'0,"-14"0"0"0,-7 0 0 0,12 0 141 0,9 2-141 0,5-2 142 15,4-2-142-15,-2 2 81 0,2 2-81 0,-4-2 82 16,-2-2-82-16,-3 2 37 0,2-2-37 0,-2 2 37 15,0 0-37-15,0 0 8 0,0 0-8 0,0 0 8 16,0 0-8-16,0 0 49 0,0 0-49 0,0 0 50 16,0 0-50-16,0 0 15 0,0 0-15 0,0 0 15 0,0 0-15 15,0 0 14-15,0 0-14 0,0 0 15 0,0 0-15 16,0 0 1-16,0 0-1 0,0 0 2 0,0 0-2 16,0 0 0-16,0 0 0 0,0 0 0 0,0 0 0 15,0 0-2-15,0 6 2 0,2-3-1 0,0-1 1 0,1 1-5 16,-3 0 5-16,0 3-5 0,0-1 5 0,0-5-8 15,0 0 8-15,9 25-8 0,3 15 8 0,-12-40-15 16,0 0 15-16,12 48-15 0,6 12 15 0,-18-60-1 16,0 0 1-16,17 60-1 0,4 5 1 15,-21-65 9-15,0 0-9 0,19 60 10 0,0-2-10 0,-19-58 18 16,0 0-18-16,18 50 18 0,-4-9-18 0,-14-41 40 16,0 0-40-16,15 32 40 0,-6-8-40 0,-9-24 32 15,0 0-32-15,12 18 32 0,-1-8-32 0,-11-10 32 16,0 0-32-16,10 3 32 0,1-6-32 0,-11 3 49 0,0 0-49 15,10-10 49-15,0-6-49 0,-10 16 41 0,0 0-41 16,9-22 41-16,0-9-41 0,-9 31 18 0,0 0-18 16,9-36 19-16,1-9-19 0,-10 45 13 0,0 0-13 0,9-51 14 15,-1-9-14-15,-8 60 4 0,0 0-4 0,9-62 5 16,0-3-5-16,-9 65 13 0,0 0-13 0,9-56 13 16,-1 3-13-16,-1 13-2 15,-2 9 2-15,1 7-1 0,1 7 1 0,-6 2-10 0,3 5 10 16,-1-1-10-16,-3 8 10 0,0 0-17 0,0 1 17 0,0 2-17 15,2-2 17-15,-2 2-62 0,0 0 62 0,0 0-62 16,0 0 62-16,0 0-114 0,0 0 114 0,0 0-114 16,0 0 114-16,0 0-192 0,0 0 192 0,-2 4-192 15,-3-1 192-15,5-3-143 0,0 0 143 0,-7 7-971 0,14-14 971 16</inkml:trace>
  <inkml:trace contextRef="#ctx0" brushRef="#br0" timeOffset="85574.314">13869 16014 1311 0,'0'0'0'0,"0"0"2"0,0 0-2 0,0 0 3 16,0 0-3-16,0 0 26 0,0 0-26 0,0 0 26 15,0 0-26-15,0 0 32 0,0 0-32 0,0 0 32 16,0 0-32-16,0 0 8 0,0 0-8 0,0 0 8 16,0 0-8-16,0 0 57 0,0 0-57 0,0 0 58 15,0 0-58-15,0 0 65 0,0 0-65 0,0 0 65 0,0 0-65 16,0 0 47-16,0 0-47 0,0 0 47 0,0 0-47 16,0 0 44-16,0 0-44 0,0 0 45 0,0 0-45 15,0 0 53-15,0 0-53 0,0 0 53 0,0 0-53 16,0 0 42-16,0 0-42 0,0 0 43 0,0 0-43 0,0 0 41 15,0 0-41-15,0 0 42 0,0 0-42 16,0 0 10-16,0 0-10 0,0 0 11 0,26-10-11 0,-12 5 13 16,5-2-13-16,4 2 13 0,-2 0-13 15,0 0 9-15,-4 1-9 0,-3 1 9 0,2-1-9 0,-16 4 3 16,0 0-3-16,15-1 4 0,-1 1-4 16,-14 0 0-16,0 0 0 0,14 0 1 0,-2-2-1 0,-12 2-49 15,0 0 49-15,13 0-49 0,-8-2 49 0,-5 2-157 0,0 0 157 16,7-1-157-16,-5-1 157 0,6-2-1259 0</inkml:trace>
  <inkml:trace contextRef="#ctx0" brushRef="#br0" timeOffset="86175.175">14599 15721 1188 0,'0'0'0'0,"0"0"-173"0,0 0 173 0,0 0-172 16,-4 2 172-16,4-2-112 0,0 0 112 0,-5 0-111 15,3 0 111-15,2 0-80 0,0 0 80 0,-1 0-80 16,-3-2 80-16,4 2-62 0,0 0 62 0,-3 0-61 16,1-1 61-16,2 1-58 0,0 0 58 0,-3 0-58 0,3-2 58 15,-7 0-92-15</inkml:trace>
  <inkml:trace contextRef="#ctx0" brushRef="#br0" timeOffset="86625.131">14447 15728 326 0,'0'0'0'0,"13"0"0"0,4 0 0 16,-17 0 104-16,0 0-104 0,5 0 105 0,-1 0-105 0,-4 0 113 16,0 0-113-16,0 0 113 0,0 0-113 0,0 0 121 15,0 0-121-15,0 0 121 0,-6 2-121 0,6-2 74 16,0 0-74-16,-3 0 74 0,3 0-74 0,0 0 59 15,0 0-59-15,-5 0 60 0,3 2-60 0,2-2 28 16,0 0-28-16,-2 1 28 0,-1-1-28 0,3 0 4 0,0 0-4 16,-4 2 5-16,3 0-5 0,1-2 9 0,0 0-9 0,-6 14 9 15,3 6-9-15,3-20 0 0,0 0 0 0,-9 33 1 16,2 8-1-16,7-41 0 0,0 0 0 0,-5 51 1 16,0 11-1-16,5-62 2 15,0 0-2-15,-4 67 2 0,4 5-2 0,0-7 10 0,-3-2-10 0,-1-17 10 16,4-13-10-16,-2 5 39 0,2-2-39 0,0-2 40 15,0 2-40-15,0-36 41 0,0 0-41 0,0 37 42 16,6 3-42-16,-6-40 26 0,0 0-26 0,3 34 26 16,-1-3-26-16,-2-31 47 0,0 0-47 0,2 29 47 15,-2-2-47-15,0-27 25 0,0 0-25 0,0 23 26 16,1-4-26-16,-1-19 18 0,0 0-18 0,0 17 18 16,0-4-18-16,0-13 28 0,0 0-28 0,0 12 28 0,0-3-28 15,0-9-1-15,0 0 1 0,0 9 0 0,4-4 0 16,-4-5-18-16,0 0 18 0,0 5-18 0,2-2 18 15,-2-3-73-15,0 0 73 0,0 0-72 16,0 0 72-16,0 0-118 0,0 0 118 0,-11-12-118 0,-8-8 118 16,19 20-94-16,0 0 94 0,-17-26-94 0,-3-8 94 0,-16-26-835 15</inkml:trace>
  <inkml:trace contextRef="#ctx0" brushRef="#br0" timeOffset="86840.984">14296 16455 919 0,'0'3'0'0,"0"-3"118"16,0 0-118-16,0 0 118 0,-5-2-118 0,5 2 139 15,0 0-139-15,0 0 139 0,-2-5-139 0,2 5 128 0,0 0-128 16,0 0 128-16,0-3-128 0,0 3 96 0,0 0-96 16,0 0 97-16,5 0-97 0,-5 0 75 0,0 0-75 15,0 0 76-15,4 0-76 0,-4 0 53 16,0 0-53-16,5 0 53 0,3 0-53 0,-1 0 15 0,2 0-15 0,0-2 16 16,0 0-16-16,-1 1-26 0,-4-1 26 0,3-2-26 15,1 1 26-15,-8 3-223 0,0 0 223 16,11-15-223-16,3-9 223 0,-14 24-158 0,0 0 158 0,9-29-158 15,-1-6 158-15,10-28-918 0</inkml:trace>
  <inkml:trace contextRef="#ctx0" brushRef="#br0" timeOffset="86982.927">14606 16311 1547 0,'0'0'0'0,"0"0"0"16,-2-7 0-16,2 7 146 0,0 0-146 0,9-5 146 0,7-2-146 15,-16 7-111-15,0 0 111 0,1-45-110 0,-6-23 110 0,2-45-1126 16</inkml:trace>
  <inkml:trace contextRef="#ctx0" brushRef="#br0" timeOffset="111539.103">4207 12506 91 0,'0'0'0'0,"0"-4"0"16,0-1 0-16,0 5 1 0,0 0-1 0,0-3 2 16,0-1-2-16,0 4 1 0,0 0-1 0,4-1 2 15,1-1-2-15,-5 2 10 0,0 0-10 0,3-2 10 16,1 2-10-16,-4 0 44 0,0 0-44 0,0 0 45 15,0-5-45-15,0 5 36 0,0 0-36 0,0 0 37 0,0-3-37 16,0 3 34-16,0 0-34 0,0 0 34 0,0 0-34 16,0 0 9-16,0 0-9 0,0 0 9 0,0 0-9 15,0 0 6-15,0 0-6 0,0 0 7 0,-4 0-7 0,4 0-2 16,0 0 2-16,0 0-1 0,-3 0 1 0,-1 0-221 16</inkml:trace>
  <inkml:trace contextRef="#ctx0" brushRef="#br0" timeOffset="112451.144">11940 12048 662 0,'0'0'0'15,"7"-12"0"-15,6-12 0 0,-13 24-162 0,0 0 162 16,0-3-161-16,0 6 161 0,0-3-154 0</inkml:trace>
  <inkml:trace contextRef="#ctx0" brushRef="#br0" timeOffset="113128.186">11641 12261 1020 0,'0'0'0'0,"-4"-5"0"16,1-2 0-16,3 7 117 0,0 0-117 0,-4-5 118 0,4 3-118 15,0 2 71-15,0 0-71 0,0 0 71 0,7-2-71 16,-7 2 19-16,0 0-19 0,2 0 20 0,2 0-20 16,-4 0-5-16,0 0 5 0,3 0-5 0,1 0 5 0,-4 0-35 15,0 0 35-15,0 0-35 0,5 0 35 16,-5 0-53-16,0 0 53 0,0 0-53 0,0 0 53 0,0 0-109 15,0 0 109-15,0 0-109 0,0 0 109 16,0 0-163-16,0 0 163 0,0 0-163 0,3 0 163 0,-1 0-429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7:45:1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1829 1541 728,'0'0'0,"9"7"0,3 7 0,8 6-72</inkml:trace>
  <inkml:trace contextRef="#ctx0" brushRef="#br0" timeOffset="636.71">1925 1423 2248,'-5'35'1148,"6"-35"-728,9-29 1714,-10 28-1779,-11 3 2869,-41 134-3045,34 103 14,21-141-118,0 211 3,2 306-70,0-476-6,58 678 35,-30-525 319,-2 60 144,-21-205-193,10 202 258,-14-217-450,16 237 566,-17-116-226,-14-110-91,8-142-436,0-1 1,1 1 0,-1 0 0,0-1 0,0 1-1,0-1 1,0 1 0,0-1 0,0 0 0,0 1-1,0-1 1,0 0 0,0 0 0,0 1 0,0-1 0,0 0-1,0 0 1,0 0 0,0 0 0,-1 0 0,1-1-1,0 1 1,0 0 0,0 0 0,0-1 0,0 1-1,0-1 1,0 1 0,1-1 0,-1 1 0,0-1-1,0 1 1,0-1 0,0 0 0,1 0 0,-1 1-1,0-1 1,0 0 0,1 0 0,-1 0 0,1 0 0,-1 0-1,1 0 1,-1 0 0,1 0 0,0 0 0,-1 0-1,1-1 72,-41-44-1320,-20-22-4106</inkml:trace>
  <inkml:trace contextRef="#ctx0" brushRef="#br0" timeOffset="1934.016">1 5428 5560,'183'-8'5184,"420"-36"-2838,-495 40-1988,200-19 203,-158 18-298,102 12-7,98 14 65,54 17 320,-260-31-555,104 1-22,106-7 225,73-4-214,-245 6-62,72 2 7,131-15 135,64-10 160,-271 8-287,88 3-8,-88 10 107,-5 7-50,-46 3-23,24 7-42,-2 5-7,-4 3-2,153 33 27,-57-20-4,90-21 30,59-29 77,-222-3-66,187-27 113,-227 27-144,182-2 82,-191 12-54,78 1 36,-128 4-94,3 2-1,3 1-4,3 2-1,5 1 0,170 17 15,-158-17 18,148 3 43,-132-6-56,145-10 62,-156 2-28,236-28 72,-280 22-124,107-30-788,-140-10-1162,-26 40 1115,-57-64-1733,3 5-5260</inkml:trace>
  <inkml:trace contextRef="#ctx0" brushRef="#br0" timeOffset="6860.956">1769 1517 6280,'0'0'0</inkml:trace>
  <inkml:trace contextRef="#ctx0" brushRef="#br0" timeOffset="7249.829">1701 1537 816,'42'0'1177,"-42"0"-1022,0 0 114,0 0-10,0 0-174,0 0-22,0 0 66,0 0 27,0 0 24,0 0-4,0 0-56,0 0-4,0 0 24,0 0-10,0 0-84,0 0-19,0 0-24,0 0-41,0 0-140,0 0-548,0 0-154,0 0-89</inkml:trace>
  <inkml:trace contextRef="#ctx0" brushRef="#br0" timeOffset="9895.318">1560 1318 6280,'0'0'-1503,"0"0"158,0 0 609,-9 0-534,8 1 9504,98 62-6118,-53-43-1126,-20 1 284,52 44-42,-7 24-326,-2-7-667,-57-65-196,1 0 1,1 0-1,1-2 0,0 1 0,1-2 1,0 1-1,2-2 0,10 8-43,27 20 86,-17-11-78,-2 2-2,98 92 42,-27 22 0,55 102 216,11-68-2,-72-91-100,73 71 152,-92-76-290,73 67 286,-111-109-207,2-2-1,2-2 0,2-1 0,1-3 0,1-3 0,2-1 0,41 16-102,122 38 553,-63-38-217,-92-11-234,84 11-56,-47-13 8,153 13 19,-154-37 0,-56-3-1,1-2 0,-1-2 0,1-2 0,-1-2 0,1-1 0,-1-2 0,37-10-72,264-45 44,-276 42-40,152-62 51,-138 46 28,155-71-37,36-57-16,-183 102 23,-13 5-46,1 0-2,3-1-2,204-137-34,-167 110 28,194-176-5,-212 171 10,197-164 40,-184 151-54,-41 27-1,6-19 10,153-197-26,-133 180 20,149-141-74,-150 151 52,165-292-93,-54 143 26,-46 89-150,59-68-232,-185 175 5,-29 41-1980,-96 44-232,5 0-6913</inkml:trace>
  <inkml:trace contextRef="#ctx0" brushRef="#br0" timeOffset="11710.276">10293 5441 10224,'15'13'-939,"-19"-28"-585,-6-32-341,2 4-1615</inkml:trace>
  <inkml:trace contextRef="#ctx0" brushRef="#br0" timeOffset="12198.943">10334 5146 4216,'-21'45'916,"22"-45"-256,45 5 2814,48 50-692,77 40-1692,-100-57-988,114 50 490,-114-57-504,111 30 537,-112-49 1443,-220 44-1816,-65 53-160,232-102-752,-8-7 463,1-1 1,0 1-1,0-2 1,0 1-1,0-1 0,0-1 1,-1 0-1,1 0 1,-1-1-1,0 0 1,0 0-1,0-1 0,2-2 197,41-19-1455,77-32-6591</inkml:trace>
  <inkml:trace contextRef="#ctx0" brushRef="#br0" timeOffset="12856.554">12007 6047 8520,'2'-26'3160,"-4"22"-3082,-1 0 1,1 0 0,-1 1 0,1-1-1,-1 1 1,0-1 0,0 1 0,-1 0-1,1 0 1,-1 1 0,1-1 0,-1 1-1,0-1 1,0 1 0,0 0 0,0 1-1,0-1 1,-1 1 0,1 0 0,0 0-1,-1 0 1,1 0 0,-1 1-1,1 0 1,-1 0 0,1 0 0,-1 0-1,1 1 1,-1 0-79,-131 42 2,91-17 1,32-16-2,1 0 1,0 1 0,1 0 0,0 1 0,1 0 0,0 0 0,1 2 0,0-1 0,1 1 0,1 0-1,0 0 1,1 1 0,1 0 0,0 0 0,1 1 0,0-1 0,2 1 0,-1 0 0,1 15-2,3-22 8,0 0 0,0 0 0,0 0 0,1-1 1,1 1-1,-1 0 0,1-1 0,1 0 0,-1 0 1,2 0-1,-1 0 0,1-1 0,0 1 1,0-1-1,1 0 0,0-1 0,1 1 0,-1-1 1,1-1-9,-1-3 11,1 0 1,-1-1 0,1 0-1,-1 0 1,1 0 0,-1-1-1,1 0 1,0-1 0,-1 1-1,1-1 1,-1 0 0,0-1-1,1 0 1,-1 0 0,0 0-1,0-1 1,0 1 0,0-2-1,0 1 1,-1 0 0,1-1-1,-1 0 1,0-1 0,0 1-1,-1-1 1,0 0 0,1 0-1,-1 0 1,-1-1 0,1 1-1,-1-1 1,0 0 0,0-1-12,2 1 3,105-161 70,-35 6 180,-75 160-103,0 1 90,0 0 10,7 50 469,21 119-405,-4-93-573,36 17-151,-47-82-316,65-7-1816,-6-3-5804</inkml:trace>
  <inkml:trace contextRef="#ctx0" brushRef="#br0" timeOffset="15619.662">1795 6580 1440,'9'-12'-1268,"-7"-29"10184,-47 6-8087,44 35-804,-37 31 71,-37 128 420,62-117-363,3 2 0,1 0-1,2 0 1,2 0 0,2 1-1,1-1 1,3 1 0,2 5-153,-4-38 24,0-1 0,0 1 1,1 0-1,1 0 1,0 0-1,1 0 0,0 0 1,0 0-1,2-1 0,-1 1 1,1-1-1,1 0 1,0 0-1,1 0 0,0-1 1,0 0-1,1 0 0,1-1 1,-1 1-1,1-2 1,1 1-1,0-1 0,0 0 1,1-1-1,0 0 0,0-1 1,0 0-1,1 0 0,0-1 1,0-1-1,0 0 1,10 2-25,110-43 152,-2-51 40,-4-35 441,-105 100-515,-2-1 1,0-1-1,-2-1 0,0 0 1,-2-1-1,-1-1 0,-1 0 1,-2-1-1,-1 0-118,-3 14 37,-2-1-1,0 1 0,-1-1 1,-1 1-1,0-1 0,-1 0 1,-1 0-1,0 0 0,-1 0 1,-1 1-1,-1-1 0,0 0 1,-1 1-1,0 0 1,-3-4-37,-35-42-1680,-9-3-28,-26-36-5992</inkml:trace>
  <inkml:trace contextRef="#ctx0" brushRef="#br0" timeOffset="18043.412">9217 259 1800,'18'-13'185,"-3"7"-481,-15 5 394,1 1 1,-1-1 0,1 1-1,-1-1 1,1 1-1,-1 0 1,1-1 0,-1 1-1,1-1 1,-1 1 0,1 0-1,0 0 1,-1-1 0,1 1-1,-1 0 1,1 0-1,0 0 1,-1-1 0,1 1-1,0 0 1,-1 0 0,1 0-1,0 0 1,-1 0-1,1 1 1,0-1 0,-1 0-1,1 0 1,0 0 0,-1 0-1,1 1 1,-1-1-1,1 0 1,-1 1 0,1-1-1,0 0 1,-1 1 0,1-1-1,-1 1 1,1-1 0,-1 1-1,0-1 1,1 1-1,-1-1 1,1 1 0,-1-1-1,0 1 1,0 0 0,1-1-1,-1 1 1,0-1-1,0 1 1,0 0 0,0-1-1,1 1 1,-1 0 0,0-1-1,0 1 1,0 0-1,-1-1 1,1 1-99,15 209 608,-11-124-384,1 162 77,-2-134-211,20 426 398,4-31-96,-24-284-150,-8 72 74,-5-130-89,-6-8 164,-5 213 306,28-231-434,79 290 497,-55-220-262,-5-71-495,0-10 222,-6 1 0,-6 1 1,-4 53-226,1 42 1269,12-108-1010,-48-36-71,25-16 163,-32-54-3479,8-8-5412</inkml:trace>
  <inkml:trace contextRef="#ctx0" brushRef="#br0" timeOffset="18619.772">9504 6122 1440,'0'0'0,"0"-7"0,-4-1 0,2-7-600</inkml:trace>
  <inkml:trace contextRef="#ctx0" brushRef="#br0" timeOffset="19070.878">9504 6118 904,'6'110'11704,"7"9"-9507,7 141-2852,-19-71 1010,34-227-2286,-8-130-2621,-22 81-454</inkml:trace>
  <inkml:trace contextRef="#ctx0" brushRef="#br0" timeOffset="19340.168">9474 6109 8160,'11'25'2701,"-19"-45"159,7 19-2853,1 1 0,-1 0 1,0-1-1,0 1 0,0 0 1,0 0-1,1 0 0,-1 0 0,0-1 1,0 1-1,0 0 0,0 1 1,0-1-1,1 0 0,-1 0 0,0 0 1,0 0-1,0 1 0,1-1 1,-1 0-1,0 1 0,0-1 0,1 1 1,-1-1-1,0 1 0,0-1 1,1 1-1,-1-1 0,1 1 0,-1-1 1,1 1-1,-1 0 0,1 0 1,-1-1-1,1 1 0,-1 0 0,1 0 1,0-1-1,-1 1 0,1 0 1,0 0-1,0 0 0,0 0 0,0-1 1,0 1-1,0 0 0,0 0 1,0 0-1,0 0 0,0-1 0,0 1 1,0 0-1,0 0 0,1 0 1,-1 0-1,0-1 0,1 1 0,-1 0-7,-7 21-519,-33 56-160,-27-19-827,36-41 285,-49 38-5445</inkml:trace>
  <inkml:trace contextRef="#ctx0" brushRef="#br0" timeOffset="19747.218">9525 6955 6280,'0'0'0,"15"6"0,9 3 0,-24-9-1368,0 0 1368,32 0-1368,9-3 1368,-41 3-648,0 0 648,34-21-640,-7-11 640,33-20-1056</inkml:trace>
  <inkml:trace contextRef="#ctx0" brushRef="#br0" timeOffset="20824.6">9572 38 4936,'0'0'728,"0"0"-68,0 0-272,0 0-76,0 0-32,-5 3-54,-21 12-18,-1-1 0,0 0 0,-1-3 0,-1 0 0,0-1 0,0-2 0,-12 1-208,39-8 58,1 0 0,-1 0 0,0 0 0,0 0 0,0 0 0,0 0 0,1 1 0,-1-1 0,0 0 0,1 1-1,0 0 1,-1-1 0,1 1 0,0 0 0,0 0 0,-1-1 0,2 1 0,-1 0 0,0 0 0,0 0 0,1 0-1,-1 0 1,1 1 0,-1-1 0,1 0 0,0 0 0,0 0 0,0 0 0,0 0 0,0 1 0,0-1 0,1 0-1,-1 0 1,1 0 0,0 0 0,-1 0 0,1 0 0,0 0 0,1 1-58,2 2 124,1 0 1,0-1 0,0 1-1,0-1 1,0 0-1,1-1 1,-1 1-1,1-1 1,0 0-1,0-1 1,0 1-1,0-1 1,1 0-1,-1-1 1,0 0-1,1 0 1,-1 0-1,1-1 1,2 0-125,0 2 205,82-15 1664,-113-21-1489,13 28-507,-1 0 0,1 0 0,-1 1 0,0 1 1,0-1-1,0 2 0,-1-1 0,1 1 0,-1 1 0,0 0 0,0 1 1,1 0-1,-1 0 0,-11 1 127,-117 18-2321,9-1-5599</inkml:trace>
  <inkml:trace contextRef="#ctx0" brushRef="#br0" timeOffset="22399.062">1808 1520 728,'30'2'787,"-68"-54"1949,8 51 765,38 12-3512,-7-8 48,-1 0 1,1-1-1,0 1 1,0-1-1,1 0 1,-1 1-1,0-1 0,1 0 1,-1 0-1,1 1 1,0-1-1,-1 0 1,1-1-1,0 1 0,0 0 1,1-1-1,-1 1 1,0-1-1,0 1 1,1-1-1,-1 0 0,1 0 1,-1 0-1,1-1 1,-1 1-1,1 0 1,0-1-1,-1 0 0,1 1 1,0-1-1,-1 0 1,1-1-1,0 1 1,-1 0-1,1-1 0,-1 1 1,1-1-1,-1 0 1,1 0-1,-1 0 1,1 0-1,-1 0 0,1-1-37,50-108-1142,-58 131 95,-2 7-3386</inkml:trace>
  <inkml:trace contextRef="#ctx0" brushRef="#br0" timeOffset="23780.709">1667 4054 1176,'0'0'0,"0"0"0,-1-9 0,1 9-64,0 0 64,0 0-56,1-8 56,3-1-304</inkml:trace>
  <inkml:trace contextRef="#ctx0" brushRef="#br0" timeOffset="28320.965">9513 5615 6728,'0'0'0,"0"0"0,6 0 0,-6 0 384,0 0-384,0 0 384,0 0-384,0 0-344,0 0 344,0 0-336,0 0 336,0 0-1496,0 0 1496,0 0-1496,0 0 1496,0 0-2016</inkml:trace>
  <inkml:trace contextRef="#ctx0" brushRef="#br0" timeOffset="31894.911">5921 3314 992,'1'0'88,"0"-1"0,-1 1 1,1-1-1,0 1 0,0-1 1,0 1-1,0-1 0,0 1 0,0-1 1,-1 1-1,1 0 0,0 0 0,0 0 1,0-1-1,0 1 0,0 0 0,0 0 1,0 0-1,0 0 0,0 1 0,0-1 1,0 0-1,0 0 0,0 1 0,0-1 1,0 0-1,0 1 0,0-1 0,-1 1 1,1-1-1,0 1 0,0-1 0,0 1 1,-1 0-1,1-1 0,0 1 1,-1 0-1,1 0 0,0 0 0,-1-1 1,1 1-1,-1 0 0,0 0 0,1 0 1,-1 0-1,0 0-88,1 0 21,-1-1 7,0 0-9,0 0 8,0 0 42,0 0 8,0 0-10,0 0-3,0 0 1,-12 29 1078,-15-26-4032,15-3 922</inkml:trace>
  <inkml:trace contextRef="#ctx0" brushRef="#br0" timeOffset="32893.274">5807 3420 728,'19'-21'2277,"-20"21"-2090,1 0 34,0 0-10,0 0-18,0 0-57,1 16 1370,0-15-1412,20 41 285,-11 355 333,-6-316-484,13 84 345,7 255 619,-30-72-108,0-4 84,38-3 431,-32-319-706,-58-291-4606,50 200-2507</inkml:trace>
  <inkml:trace contextRef="#ctx0" brushRef="#br0" timeOffset="33921.458">5760 3585 10040,'0'0'-1591,"0"0"207,0 0 807,0 0 194,0 0-25,0 0-22,0 0-85,0 0-132,0 0-441,0 0-5,0 0 401</inkml:trace>
  <inkml:trace contextRef="#ctx0" brushRef="#br0" timeOffset="37455.417">1667 1528 728,'21'9'2420,"-23"-11"-2199,3 3 315,6 2-453,1 0 1,-1-1-1,0 0 0,1 0 1,-1-1-1,1 0 0,0 0 0,-1-1 1,1 0-1,0 0 0,-1-1 0,1 0 1,0 0-1,-1-1 0,1 0 1,-1 0-1,0-1 0,0 0 0,1-1-83,31-6 127,18 3 383,-39 6 522,-46 10-179,-124 26 972,152-35-1823,1 0-1,-1 0 1,1 0-1,-1 0 1,1 0-1,-1 0 1,1 0-1,-1 0 1,0 0-1,1 1 1,-1-1-1,1 0 1,-1 0-1,1 0 1,-1 1-1,1-1 1,-1 0-1,0 1 1,1-1-1,-1 0 0,0 1 1,1-1-1,-1 0 1,0 1-1,1-1 1,-1 1-1,0-1 1,0 1-1,1-1 1,-1 1-1,0-1 1,0 1-1,0-1 1,0 1-1,0-1 1,0 1-1,0-1 1,0 1-1,0-1 1,0 1-1,0-1 1,0 1-1,0-1 1,0 1-1,0-1 1,0 0-1,-1 1 0,1-1 1,0 1-1,0-1 1,-1 1-1,1-1 1,0 1-1,-1-1-1,14-2 90,0-1 0,0-1-1,-1 0 1,1-1-1,-1 0 1,0-1-1,-1-1 1,1 1 0,-1-2-1,0 0 1,-1 0-1,9-9-89,-8 8-1,105-64 561,-109 105-514,-11 34-1351,-73 153-990,3-15-2651</inkml:trace>
  <inkml:trace contextRef="#ctx0" brushRef="#br0" timeOffset="42643.538">3621 3384 1800,'-1'0'104,"0"1"1,0-1 0,0 1-1,0-1 1,-1 1-1,1 0 1,0 0-1,0-1 1,0 1-1,0 0 1,0 0-1,1 0 1,-1 0-1,0 0 1,0 0 0,1 0-1,-1 0 1,0 1-1,1-1 1,-1 0-1,1 0 1,0 0-1,-1 1 1,1-1-1,0 0 1,0 0-1,0 1 1,0-1-1,0 0 1,0 1 0,0-1-1,0 0 1,0 0-1,1 1 1,-1-1-1,0 0 1,1 0-1,-1 1 1,1-1-1,-1 0 1,2 1-105,-1 9 195,6 296 777,2-233-744,31 109 191,-16-104-175,32 127-314,-35-116-60,54 285-270,-61-302 424,55 200 936,-100-117 420,9-86-1206,9-57-4220,8-7 466</inkml:trace>
  <inkml:trace contextRef="#ctx0" brushRef="#br0" timeOffset="43690.643">3561 3525 3056,'2'6'1513,"8"-36"416,11 111 645,58 544-1873,-55-504-570,48 225 201,-37-182-240,8 58 109,-9 16 959,-35-226-628,7 41-6459,-6-42 3265,0-4 822</inkml:trace>
  <inkml:trace contextRef="#ctx0" brushRef="#br0" timeOffset="44436.793">3578 3504 1624,'0'0'0,"10"8"0,1 3 0,11 6-744</inkml:trace>
  <inkml:trace contextRef="#ctx0" brushRef="#br0" timeOffset="45190.102">3420 3444 1352,'3'0'-46,"-4"0"79,1-1 1,0 0-1,-1 1 0,1-1 1,-1 0-1,1 1 0,0-1 0,0 0 1,-1 0-1,1 0 0,0 1 1,0-1-1,0 0 0,0 0 1,0 0-1,0 1 0,0-1 0,0 0 1,0 0-1,0 0 0,0 1 1,1-1-1,-1 0 0,0 0 1,1 0-1,-1 1 0,0-1 0,1 0 1,-1 1-1,1-1 0,-1 0 1,1 1-1,-1-1 0,1 1 1,0-1-1,-1 1 0,1-1 1,0 1-1,-1-1 0,1 1 0,0-1 1,-1 1-1,1 0 0,0 0 1,0-1-1,0 1 0,-1 0 1,1 0-1,0 0 0,0 0 0,0 0 1,-1 0-1,1 0 0,0 0 1,0 0-1,0 0 0,0 0 1,-1 1-1,1-1 0,0 0 0,0 1 1,-1-1-1,1 0 0,0 1 1,-1-1-1,1 1 0,0-1 1,-1 1-1,1 0-33,2-51 2198,-3 49-1944,0 1 50,0 0 1,0 0 6,0 0 2,0 0-2,0 0-30,0 0-5,0 0-8,0 0 0,0 0-9,0 0-37,0 0-131,0 0-14,0 0 62,0 0 4,0 0-63,0 0-15,0 0 6,11 39 118,11 174 7,-13-137-191,2 10-3,42 329 98,-1-7 321,26 155 370,-45-398-151,-33-164-615,-1-1 0,1 1 0,-1 0 0,1 0 0,-1-1 1,1 1-1,-1 0 0,1-1 0,-1 1 0,0-1 1,0 1-1,1-1 0,-1 1 0,0-1 0,0 1 0,1-1 1,-1 0-1,0 1 0,0-1 0,0 0 0,0 0 0,0 0 1,0 1-1,1-1 0,-1 0 0,0 0 0,0 0 0,0-1 1,0 1-1,0 0 0,0 0 0,1 0 0,-1-1 0,0 1 1,0 0-1,0-1 0,1 1 0,-1-1 0,0 1 1,0-1-1,1 1 0,-1-1 0,0 1 0,1-1 0,-1 0 1,1 1-1,-1-1 0,0 0 0,1 0 0,0 1 0,-1-1 1,1 0-1,0 0 0,-1 0 0,1 0 0,0 1 0,0-1 1,-1-1-26,13-35-2307,82-110-1798,-42 51 3121,28-49-2656</inkml:trace>
  <inkml:trace contextRef="#ctx0" brushRef="#br0" timeOffset="46246.725">5615 4427 5112,'78'-85'1389,"-30"32"947,-21 77-992,-24 122 1473,0-145-2763,0 0 0,0 0 0,0 0 0,1-1 0,-1 0 0,0 1 0,0-1-1,1 0 1,-1-1 0,0 1 0,0 0 0,1-1 0,-1 0 0,0 0 0,0 0 0,0 0 0,0 0-1,0-1 1,0 1 0,0-1 0,-1 0 0,1 0 0,-1 0 0,1 0 0,-1 0 0,1-2-54,299-201 1698,-89 54-1270,-171 125-634,213-107-168,-177 93-1920,74-39-5005,-355 184 5506</inkml:trace>
  <inkml:trace contextRef="#ctx0" brushRef="#br0" timeOffset="46951.52">3576 4289 10400,'0'0'0,"0"0"0,0 0 0,0 0-2000,0 0 2000,0 0-2000,0 0 2000,0 0-3824</inkml:trace>
  <inkml:trace contextRef="#ctx0" brushRef="#br0" timeOffset="50513.522">4510 6107 728,'0'0'0,"-6"-13"0,-3-4 0,-6-13-72</inkml:trace>
  <inkml:trace contextRef="#ctx0" brushRef="#br0" timeOffset="51073.732">4219 5792 1528,'28'18'-18,"-19"-11"970,-33-17 17,-41 1-120,63 10-768,0 1-1,1 0 1,-1 0 0,0 0-1,1 0 1,-1 0 0,1 1-1,0-1 1,0 0 0,0 1 0,0-1-1,0 1 1,1-1 0,-1 0-1,1 1 1,-1 0 0,1-1 0,0 1-1,0-1 1,0 1 0,0-1-1,1 1 1,-1-1 0,1 1-1,-1-1 1,1 1 0,0-1 0,0 1-1,0-1 1,0 0 0,1 0-1,-1 1 1,0-1 0,2 1-81,23 24 186,1-1 1,1-1 0,2-2-1,0-1 1,1-1-1,1-2 1,1-1 0,0-1-1,4-1-186,-24-10 7,185 63 555,-160-61-362,188 1 120,-172-14 81,278-61 151,-262 46-224,278-113 204,-281 104 135,236-133 242,-249 129-361,204-158 547,-101 49-566,-112 99-246,7-7-2814,-132 117-369,3-3-3553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8:14:52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25228 10137 404 0,'0'0'0'0,"6"-6"0"0,5-2 0 15,-11 8 74-15,0 0-74 0,5-4 74 16,0 1-74-16,-5 3 7 0,0 0-7 0,0 0 7 0,2-5-7 0,-2 5 44 16,0 0-44-16,0 0 44 0,0 0-44 15,0 0 15-15,0 0-15 0,0 0 15 0,-2 5-15 0,2-5 17 16,0 0-17-16,0 0 17 0,0 3-17 0,0-3 41 15,0 0-41-15,0 0 41 0,-1 2-41 0,1-2 53 16,0 0-53-16,0 0 54 0,1 5-54 0,-1-5 48 16,0 0-48-16,0 5 48 0,2-5-48 15,-2 0 49-15,0 0-49 0,0 0 50 0,0 0-50 0,0 0 54 16,0 0-54-16,0 0 55 0,4 0-55 0,-4 0-41 16,0 0 41-16,3-3-40 0,1 1 40 0,-4 2-32 15,0 0 32-15,5-3-32 0,-2-1 32 0,-3 4-25 0,0 0 25 16,6-6-24-16,1 0 24 0,-7 6-13 0,0 0 13 15,6-6-13-15,3-3 13 0,-9 9-2 0,0 0 2 0,7-12-1 16,2-3 1-16,-9 15 7 0,0 0-7 0,10-16 8 16,1-6-8-16,-11 22 28 0,0 0-28 0,12-24 28 15,2-2-28-15,-14 26 31 0,0 0-31 16,16-27 31-16,1-1-31 0,-17 28 37 0,0 0-37 0,19-27 37 16,2-4-37-16,-21 31 3 0,0 0-3 15,23-29 4-15,-1-2-4 0,-22 31 18 0,0 0-18 0,25-31 18 16,1-3-18-16,-26 34 32 0,0 0-32 0,28-32 33 15,0-4-33-15,-28 36 26 0,0 0-26 0,28-36 26 16,1-4-26-16,-29 40 16 0,0 0-16 0,28-37 17 16,0-3-17-16,-4 8 29 0,-1 4-29 0,-4 1 29 15,-3 3-29-15,-1 0 2 0,-1 2-2 16,0-1 2-16,-2 3-2 0,-12 20 13 0,0 0-13 0,16-26 13 16,2-1-13-16,-18 27 9 0,0 0-9 0,21-31 9 0,5-9-9 15,-26 40 8-15,0 0-8 0,28-39 9 0,3-4-9 16,-31 43 8-16,0 0-8 0,31-43 8 0,2 4-8 15,-3 3 3-15,0-2-3 0,-8 9 4 0,-4 7-4 0,-18 22 0 16,0 0 0-16,22-29 1 0,-1-6-1 0,-21 35 5 16,0 0-5-16,23-32 5 0,1-4-5 0,-24 36 7 15,0 0-7-15,23-34 7 0,1-6-7 0,-24 40 3 16,0 0-3-16,25-39 3 0,1-6-3 0,-26 45 12 16,0 0-12-16,24-41 13 0,2-2-13 0,-26 43 3 15,0 0-3-15,28-41 4 0,4 2-4 0,-32 39 2 16,0 0-2-16,31-43 2 0,0 4-2 0,-31 39 1 0,0 0-1 15,32-45 2-15,-3 2-2 0,-29 43 4 16,0 0-4-16,30-43 4 0,-2 4-4 0,-2 1 12 0,0 4-12 0,-5 5 12 16,-2 5-12-16,-19 24 1 15,0 0-1-15,21-29 1 0,3-2-1 0,-24 31 3 0,0 0-3 16,21-34 4-16,4-2-4 0,-25 36 2 0,0 0-2 0,28-36 2 16,1-2-2-16,-29 38 1 0,0 0-1 0,33-41 2 15,-1-2-2-15,-3 4 9 0,-3 3-9 0,-1 5 9 16,-4 4-9-16,-2 3 3 0,-4-4-3 0,1 6 4 15,-2 0-4-15,-14 22 2 0,0 0-2 0,17-28 2 16,4-1-2-16,-21 29 10 0,0 0-10 0,21-32 11 16,4-3-11-16,-25 35 3 0,0 0-3 0,24-36 4 15,2 0-4-15,-26 36 2 0,0 0-2 0,26-36 2 16,2-1-2-16,-28 37 0 0,0 0 0 0,26-33 0 0,0 2 0 16,-26 31-1-16,0 0 1 0,27-27-1 15,-1 1 1-15,-26 26 1 0,0 0-1 0,24-22 1 0,1 1-1 16,-5 6 0-16,-2-1 0 0,-1 1 0 0,-6 0 0 15,-11 15 0-15,0 0 0 0,14-17 0 0,1-2 0 0,-15 19 1 16,0 0-1-16,16-19 1 0,0-2-1 16,-16 21-4-16,0 0 4 0,15-19-4 0,3-1 4 15,-18 20 1-15,0 0-1 0,15-17 2 0,1 3-2 0,-16 14 0 16,0 0 0-16,16-15 0 0,-2 1 0 0,-14 14 0 16,0 0 0-16,15-14 0 0,1 1 0 0,-16 13 0 15,0 0 0-15,16-16 0 0,-1 4 0 0,-15 12 0 16,0 0 0-16,16-12 0 0,2-2 0 0,-18 14 1 0,0 0-1 15,17-12 2-15,0 0-2 0,-17 12 0 0,0 0 0 16,18-12 0-16,1 4 0 0,-19 8 0 0,0 0 0 16,16-9 0-16,-2 1 0 0,-14 8 1 0,0 0-1 0,14-4 1 15,-2-3-1-15,-12 7 0 0,0 0 0 0,10-3 0 16,1 0 0-16,-4 1 0 0,0 2 0 0,-2 0 0 16,0 0 0-16,0 0-2 0,2 0 2 15,-2 0-1-15,-1 0 1 0,-1 0-5 0,-1 2 5 0,2-2-5 16,-1 0 5-16,2 0-3 0,4-2 3 0,-4 2-3 15,-1-4 3-15,3 4-6 0,0 0 6 16,-2 0-5-16,0-3 5 0,0 3-1 0,2-2 1 0,0 1 0 16,0-1 0-16,0 2 0 0,0-4 0 0,-2 1 0 15,1 1 0-15,-1 2 3 0,0 2-3 0,0-2 3 16,-1 0-3-16,-1 0 0 0,1 3 0 0,-1-3 0 16,1 0 0-16,-4 0-1 0,0 0 1 0,3 0 0 15,3 0 0-15,-6 0 1 0,0 0-1 0,5 0 2 16,0 0-2-16,-5 0 0 0,0 0 0 0,5 0 0 0,2 4 0 15,-7-4 2-15,0 0-2 0,7 0 2 0,2 0-2 0,-9 0 5 16,0 0-5-16,9 2 5 0,-1-2-5 0,-8 0 0 16,0 0 0-16,9 1 0 0,0-1 0 0,-9 0-1 15,0 0 1-15,8 2 0 0,3 1 0 0,-11-3-3 16,0 0 3-16,10 4-3 0,3-1 3 0,-13-3-2 16,0 0 2-16,10 5-2 0,2-1 2 0,-12-4 0 15,0 0 0-15,11 3 0 0,-3-1 0 0,-8-2-5 16,0 0 5-16,11 3-4 0,-1 4 4 0,-10-7 1 0,0 0-1 15,11 4 2-15,-3 1-2 0,-8-5 2 16,0 0-2-16,9 5 2 0,-2 2-2 0,-7-7 2 0,0 0-2 0,9 3 2 16,-1 4-2-16,-8-7 18 0,0 0-18 15,9 9 18-15,2-4-18 0,-11-5 0 0,0 0 0 16,8 7 1-16,1 0-1 0,-9-7 14 0,0 0-14 0,7 8 15 16,0-3-15-16,-7-5 8 0,0 0-8 0,7 7 9 15,0-2-9-15,-7-5 1 0,0 0-1 0,7 7 1 16,-2 2-1-16,-5-9 15 0,0 0-15 0,7 8 16 15,0 3-16-15,-7-11 3 0,0 0-3 0,7 8 3 16,-2-1-3-16,-5-7 6 0,0 0-6 0,6 5 7 16,-1 2-7-16,-5-7 8 0,0 0-8 0,5 5 8 15,-2 2-8-15,-3-7 3 0,0 0-3 0,4 3 3 16,-1 2-3-16,-3-5 12 0,0 0-12 0,4 4 12 16,-1 1-12-16,-3-5 0 0,0 0 0 0,4 7 1 0,-1-2-1 15,-3-5 3-15,0 0-3 0,4 7 4 16,-2 0-4-16,-2-7 2 0,0 0-2 0,3 8 2 0,2 4-2 15,-1-3 4-15,-1 1-4 0,1-1 5 0,1-1-5 16,-2-1 12-16,1 2-12 0,-1-6 13 0,-1 2-13 0,0 2 1 16,0-2-1-16,-1 2 1 0,1-3-1 0,0 4 3 15,-2-1-3-15,2-2 4 0,-1 2-4 0,1 1 6 16,0-2-6-16,0 0 6 0,1 1-6 0,1 2 7 16,-1-2-7-16,1 1 7 0,-3-4-7 0,1 1 8 15,-2 2-8-15,3-4 8 0,1 6-8 0,-4-9 8 16,0 0-8-16,3 8 8 0,1-1-8 0,-4-7 3 0,0 0-3 15,3 12 4-15,3 2-4 0,-6-14 2 0,0 0-2 16,5 15 2-16,2 1-2 0,-7-16 10 0,0 0-10 0,7 19 10 16,2 1-10-16,-9-20 8 0,0 0-8 0,8 22 8 15,3-1-8-15,-11-21 1 0,0 0-1 0,8 19 1 16,-1-6-1-16,-7-13-2 0,0 0 2 0,7 18-1 16,2 2 1-16,-9-20-6 0,0 0 6 0,7 17-5 15,2 2 5-15,-9-19-4 0,0 0 4 0,8 19-3 16,1-4 3-16,-9-15-7 0,0 0 7 15,7 16-7-15,0-2 7 0,-7-14-3 0,0 0 3 0,5 12-3 16,1-2 3-16,-6-10 0 0,0 0 0 0,5 12 1 16,0-4-1-16,-5-8 3 0,0 0-3 0,5 9 4 15,0 1-4-15,-5-10 8 0,0 0-8 0,6 9 8 16,1 3-8-16,-7-12 15 0,0 0-15 0,7 12 15 16,0 3-15-16,-7-15 3 0,0 0-3 0,7 16 4 15,0-1-4-15,-7-15 2 0,0 0-2 0,6 21 3 0,3 1-3 16,-9-22 10-16,0 0-10 0,11 24 11 0,-1 2-11 15,-10-26 3-15,0 0-3 0,11 25 4 0,-1-1-4 16,-10-24 2-16,0 0-2 0,10 24 2 0,-1 0-2 0,0 0 1 16,-2 0-1-16,-2-7 2 0,0-6-2 0,1 2 1 15,-1 1-1-15,-4-4 1 0,1-1-1 0,0-1 8 16,1 4-8-16,1-1 8 0,-1-3-8 0,1 4 8 16,-2 0-8-16,-1-2 8 0,3 2-8 0,-4-12 8 15,0 0-8-15,5 14 9 0,0 3-9 0,-5-17 8 16,0 0-8-16,6 17 8 0,-1-1-8 0,-5-16 3 15,0 0-3-15,5 17 4 0,0 0-4 0,-5-17 6 16,0 0-6-16,5 21 6 0,2-4-6 0,-7-17 3 0,0 0-3 16,7 19 3-16,0 1-3 0,-7-20 5 0,0 0-5 15,6 19 5-15,-1-2-5 0,-5-17 7 0,0 0-7 16,5 16 7-16,-1-1-7 0,-4-15 3 0,0 0-3 16,3 14 3-16,2-2-3 0,-5-12 6 0,0 0-6 0,4 13 6 15,-1-1-6-15,-3-12 3 0,0 0-3 0,4 14 3 16,1 2-3-16,-5-16 5 0,0 0-5 0,5 13 5 15,2-1-5-15,-7-12 3 0,0 0-3 0,7 14 3 16,2 3-3-16,-9-17 5 0,0 0-5 0,8 15 5 16,1 1-5-16,-9-16 3 0,0 0-3 0,9 14 3 15,-2-1-3-15,-7-13 1 0,0 0-1 0,7 14 2 16,2 1-2-16,-9-15 1 0,0 0-1 0,8 16 2 16,1-2-2-16,-9-14 1 0,0 0-1 0,10 17 1 15,4 0-1-15,-14-17 3 0,0 0-3 0,13 17 3 0,-1 3-3 16,-12-20 18-16,0 0-18 0,12 16 19 0,0 1-19 15,-12-17 0-15,0 0 0 0,12 15 1 0,2 1-1 16,-14-16 4-16,0 0-4 0,12 15 4 0,2-3-4 16,-14-12 0-16,0 0 0 0,13 12 0 0,1 0 0 15,-14-12 1-15,0 0-1 0,12 16 2 16,2-4-2-16,-14-12 4 0,0 0-4 0,14 15 5 0,0-3-5 0,-14-12 0 16,0 0 0-16,13 12 1 0,1-3-1 0,0 1 7 15,-1-5-7-15,-6 2 8 0,-2-4-8 0,0 2 0 16,2-1 0-16,-2-1 1 0,2 1-1 0,0 1 7 15,2 0-7-15,-4-2 7 0,0 1-7 0,1-1 3 16,-1 1-3-16,0-1 3 0,-2 2-3 0,-3-5 2 16,0 0-2-16,9 4 2 0,2 4-2 0,-11-8 1 0,0 0-1 15,12 5 2-15,0 2-2 0,-12-7 1 0,0 0-1 16,14 5 1-16,2 2-1 0,-16-7 3 0,0 0-3 0,14 7 4 16,1-2-4-16,-15-5 2 0,0 0-2 15,16 7 2-15,0-3-2 0,-16-4 0 0,0 0 0 0,15 5 0 16,-1 0 0-16,-14-5 1 0,0 0-1 0,14 5 1 15,-2 4-1-15,-12-9 1 0,0 0-1 0,16 5 1 16,1 2-1-16,-17-7 8 0,0 0-8 0,16 5 8 16,0 2-8-16,-16-7 8 0,0 0-8 0,15 1 9 15,-1 1-9-15,-14-2 1 0,0 0-1 0,14 3 1 16,-1 3-1-16,-13-6 3 0,0 0-3 0,12 3 3 16,2-3-3-16,-14 0 0 0,0 0 0 0,12 3 0 15,0-1 0-15,-12-2 5 0,0 0-5 0,12 4 5 16,-1-4-5-16,-11 0 7 0,0 0-7 0,10 3 8 0,1-3-8 15,-11 0 0-15,0 0 0 0,14 0 1 16,1 0-1-16,-15 0 0 0,0 0 0 0,14 0 1 0,0 0-1 16,-14 0 0-16,0 0 0 0,14 0 1 0,-2 0-1 0,-12 0 2 15,0 0-2-15,14 0 2 0,0-3-2 16,-14 3 1-16,0 0-1 0,14 0 2 0,0-4-2 0,-14 4 1 16,0 0-1-16,14-2 2 0,2-1-2 0,-16 3 4 15,0 0-4-15,17-3 4 0,0-4-4 0,-17 7 6 16,0 0-6-16,20-5 6 0,2-2-6 15,-22 7 14-15,0 0-14 0,21-5 15 0,-2 1-15 0,-19 4 3 0,0 0-3 16,18-7 4-16,-1 2-4 0,-1 0 2 16,-2 0-2-16,-4 3 3 0,-3 2-3 0,2-3 5 0,0-1-5 15,-4 3 5-15,0-1-5 0,0 0 0 16,2-1 0-16,0-1 0 0,0 1 0 0,0 1 0 0,0-5 0 0,0 2 0 16,0 2 0-16,0-4 1 15,2 2-1-15,-1-2 2 0,1 0-2 0,-9 7 5 0,0 0-5 0,12-7 5 16,4 0-5-16,-16 7 3 0,0 0-3 0,16-12 3 15,3 2-3-15,-19 10-1 0,0 0 1 0,19-12 0 16,4 0 0-16,-23 12-1 0,0 0 1 0,22-12 0 16,1 0 0-16,-23 12-1 0,0 0 1 0,23-8-1 15,-2-4 1-15,-21 12 0 0,0 0 0 0,20-11 0 16,3 3 0-16,-23 8 0 0,0 0 0 0,24-9 0 16,1 1 0-16,-25 8-1 0,0 0 1 0,24-7 0 15,2-5 0-15,-26 12 0 0,0 0 0 0,23-11 0 16,-4-1 0-16,-19 12-2 0,0 0 2 0,21-12-2 15,-2-1 2-15,-19 13-1 0,0 0 1 0,19-14 0 16,2 0 0-16,-21 14 0 0,0 0 0 0,21-13 0 0,0 1 0 16,-21 12 0-16,0 0 0 0,23-12 0 0,1 3 0 15,-24 9-2-15,0 0 2 0,26-12-2 16,2 2 2-16,-28 10-10 0,0 0 10 0,28-10-10 0,0-2 10 0,-28 12-4 16,0 0 4-16,28-12-4 0,1 1 4 0,-2-1-7 15,-1 2 7-15,-9 5-7 0,-3-4 7 16,2 2 0-16,1 2 0 0,-6 2 0 0,-4-2 0 0,3 1-1 15,4 1 1-15,-5-1 0 0,-1 4 0 0,3-3-6 16,3 3 6-16,-6-2-5 0,-1 1 5 0,-7 1-1 16,0 0 1-16,14-2-1 0,6-7 1 0,-20 9-8 0,0 0 8 15,17-7-8-15,0-1 8 0,-17 8-3 16,0 0 3-16,18-7-3 0,1-2 3 0,-19 9 0 0,0 0 0 16,17-10 1-16,-1 2-1 0,-16 8 7 0,0 0-7 15,14-6 7-15,0 3-7 0,-14 3 16 16,0 0-16-16,10-3 17 0,1-1-17 0,-11 4 15 0,0 0-15 0,9-2 16 15,-1 1-16-15,-8 1 0 0,0 0 0 0,9-2 0 16,0 2 0-16,-9 0 4 0,0 0-4 0,8-3 5 16,1-1-5-16,-9 4 0 0,0 0 0 0,12-3 1 15,2-1-1-15,-14 4 6 0,0 0-6 16,14-1 6-16,2-3-6 0,-16 4 8 0,0 0-8 0,14-3 8 16,1-1-8-16,-15 4 0 0,0 0 0 0,14-1 0 15,-1 1 0-15,-13 0-2 0,0 0 2 0,12 0-1 16,0 0 1-16,-12 0-6 0,0 0 6 0,12 1-6 15,-1 1 6-15,-11-2-1 0,0 0 1 0,10 2-1 16,2 1 1-16,-3 1-1 0,0-1 1 0,-1 1 0 0,-1-3 0 16,0 3-1-16,2-1 1 0,-2-3 0 0,-2 0 0 15,-5 0 0-15,0 0 0 0,6 0 1 0,0 0-1 16,-6 0 0-16,0 0 0 0,7 2 0 0,2-1 0 0,-9-1 0 16,0 0 0-16,11 6 1 0,3-3-1 0,-14-3 0 15,0 0 0-15,13 7 1 0,5 1-1 0,-18-8 0 16,0 0 0-16,16 9 1 0,-1-2-1 0,-15-7 3 15,0 0-3-15,18 8 3 0,-1 1-3 0,-17-9-3 16,0 0 3-16,19 10-2 0,0 1 2 0,-19-11 0 16,0 0 0-16,21 12 0 0,2 1 0 0,-6-1-1 15,-1 0 1-15,-2-5 0 0,-4 2 0 0,-10-9 0 0,0 0 0 16,14 8 0-16,2-1 0 0,-16-7 6 16,0 0-6-16,12 9 6 0,0-1-6 0,-12-8 1 0,0 0-1 0,13 9 1 15,-3 1-1-15,-10-10 8 16,0 0-8-16,11 12 9 0,-1 0-9 0,-10-12 8 0,0 0-8 0,10 12 8 15,3-2-8-15,-13-10 3 0,0 0-3 16,10 17 3-16,2 2-3 0,-12-19 6 0,0 0-6 0,13 21 7 16,0-1-7-16,-13-20 0 0,0 0 0 0,16 23 1 15,0 1-1-15,-16-24 6 0,0 0-6 0,16 20 7 16,-1 4-7-16,-15-24 3 0,0 0-3 0,18 26 3 16,3-6-3-16,-21-20 2 0,0 0-2 0,19 24 2 15,-2 2-2-15,-17-26 10 0,0 0-10 0,19 28 10 16,0 1-10-16,-19-29 0 0,0 0 0 0,16 31 0 15,0-4 0-15,-16-27 3 0,0 0-3 0,15 32 3 0,1 3-3 16,-16-35 2-16,0 0-2 0,16 31 2 0,-2 1-2 16,-14-32 1-16,0 0-1 0,14 31 2 15,-2-4-2-15,-2 1 16 0,-1-1-16 0,-2-6 17 16,0-9-17-16,0 7 0 0,2 1 0 0,-2-4 1 0,0 1-1 0,-7-17 8 16,0 0-8-16,10 27 9 0,2 7-9 0,-12-34 1 15,0 0-1-15,14 36 1 0,0 7-1 16,-14-43 0-16,0 0 0 0,16 41 1 0,-1 4-1 15,-15-45 3-15,0 0-3 0,16 44 3 0,0-4-3 0,-16-40 1 16,0 0-1-16,16 43 2 0,-1-4-2 0,-15-39 4 16,0 0-4-16,18 39 5 0,-1 3-5 0,-17-42 12 15,0 0-12-15,19 46 13 0,2 2-13 0,-21-48 3 16,0 0-3-16,21 49 4 0,2-1-4 0,-23-48 13 0,0 0-13 16,21 50 13-16,1 1-13 0,-4-8 0 0,-3-5 0 0,1-2 0 15,-2-2 0-15,-14-34 7 0,0 0-7 0,16 43 8 16,-1 5-8-16,-15-48 1 0,0 0-1 0,18 53 1 15,1 7-1-15,-3-9 1 0,-1-3-1 0,-3-5 1 16,-3-10-1-16,-9-33 7 0,0 0-7 0,16 50 8 16,5 6-8-16,-21-56 0 0,0 0 0 0,26 77 1 15,3 11-1-15,-29-88 3 0,0 0-3 0,30 78 3 16,0-1-3-16,-30-77 5 0,0 0-5 0,28 72 6 16,-2-5-6-16,-26-67 7 0,0 0-7 0,22 62 7 15,-1-4-7-15,-21-58 23 0,0 0-23 0,18 57 24 16,-3-4-24-16,-1-17 2 0,-3-11-2 0,-3-1 2 15,-1-6-2-15,-7-18 13 0,0 0-13 0,11 34 13 16,1 9-13-16,-12-43 9 0,0 0-9 0,14 42 9 0,3 6-9 16,-17-48 3-16,0 0-3 0,16 50 4 0,2 3-4 15,-18-53 2-15,0 0-2 0,17 48 3 0,0-2-3 16,-17-46 1-16,0 0-1 0,14 43 2 0,0-3-2 0,-14-40 3 16,0 0-3-16,14 39 4 0,-2-6-4 15,-12-33 0-15,0 0 0 0,11 30 1 0,-1-4-1 0,-10-26 1 16,0 0-1-16,11 28 2 0,-1-3-2 0,-10-25 1 15,0 0-1-15,9 22 2 0,0-1-2 0,-9-21 4 16,0 0-4-16,5 15 4 0,-2-6-4 0,-3-9 6 16,0 0-6-16,4 10 7 0,-1-1-7 0,-3-9 3 15,0 0-3-15,4 5 3 0,-1 2-3 0,-3-7 2 16,0 0-2-16,2 2 2 0,0 1-2 0,-2-3-1 16,0 0 1-16,0 0 0 0,1 3 0 0,-1-3 0 0,0 0 0 15,0 0 0-15,6 4 0 0,-6-4-26 16,0 0 26-16,0 0-26 15,5 2 26-15,-5-2-21 0,0 0 21 0,0 0-21 0,3 1 21 0,-3-1-35 0,0 0 35 0,0 0-34 16,4 2 34-16,-4-2-43 0,0 0 43 0,0 0-43 16,5 3 43-16,-5-3-51 0,0 0 51 0,0 0-50 15,5 2 50-15,-5-2-77 0,0 0 77 0,0 0-76 16,6-2 76-16,-6 2-77 0,0 0 77 0,0 0-77 16,0 0 77-16,0 0-91 0,0 0 91 0,0 0-91 15,-6-1 91-15,6 1-111 0,0 0 111 0,-3-2-111 16,1-1 111-16,2 3-138 0,0 0 138 0,-3-2-138 15,1-3 138-15,2 5-168 0,0 0 168 0,-4-4-168 0,3 1 168 16,1 3-195-16,0 0 195 0,-2-9-194 16,2 2 194-16,0 7-192 0,0 0 192 0,-2-15-191 0,0-2 191 15,-1-14-352-15</inkml:trace>
  <inkml:trace contextRef="#ctx0" brushRef="#br0" timeOffset="866.107">33323 11997 1244 0,'-3'0'0'0,"3"0"27"0,0 0-27 0,-13-3 27 0,-7-1-27 15,20 4 43-15,0 0-43 0,-13-2 43 0,5 1-43 16,8 1 10-16,0 0-10 0,-6 0 10 0,3 0-10 16,3 0 2-16,0 0-2 0,0 0 2 0,0 0-2 15,0 0 15-15,0 0-15 0,0 0 16 0,3 3-16 16,-3-3 34-16,0 0-34 0,4 0 34 0,-1 0-34 0,-3 0 29 15,0 0-29-15,4 0 29 0,-1-2-29 0,-3 2 15 16,0 0-15-16,4 0 15 0,-1 2-15 0,-3-2 42 16,0 0-42-16,6 2 42 0,-1 0-42 0,-5-2 7 15,0 0-7-15,7 3 7 0,1-1-7 0,1 1 19 16,0 4-19-16,-2-5 20 0,-2 1-20 0,0 1 23 16,1-3-23-16,-1 4 24 0,-2-5-24 0,2 4 43 0,1 1-43 15,-1 0 44-15,2 2-44 0,-7-7 8 16,0 0-8-16,9 9 8 0,3 1-8 0,-12-10 22 0,0 0-22 15,10 12 22-15,2 3-22 0,-12-15 32 0,0 0-32 16,13 14 33-16,-1 3-33 0,-12-17 4 0,0 0-4 0,14 21 5 16,1-2-5-16,-15-19 10 0,0 0-10 0,14 20 11 15,2-3-11-15,-16-17 25 0,0 0-25 0,12 14 26 16,-1-2-26-16,-11-12 0 0,0 0 0 0,7 8 0 16,-2-4 0-16,-5-4 0 0,0 0 0 0,5 3 1 15,2 1-1-15,-7-4 13 0,0 0-13 0,4 1 13 16,-1 3-13-16,-3-4 33 0,0 0-33 0,0 0 33 15,4 0-33-15,-4 0 18 0,0 0-18 0,0 0 18 16,0 0-18-16,0 0 19 0,0 0-19 0,0 0 20 16,0 0-20-16,0 0 4 0,0 0-4 0,0 0 5 0,1-7-5 15,-1 7 1-15,0 0-1 0,0-14 1 0,0-5-1 16,0 19 0-16,0 0 0 0,-1-34 0 16,-3-10 0-16,4 44-3 0,0 0 3 0,0-47-3 15,0-1 3-15,0 48-13 0,0 0 13 0,7-51-13 0,3 1 13 16,-10 50-4-16,0 0 4 0,16-49-3 0,7 2 3 15,-23 47-7-15,0 0 7 0,19-48-7 0,2 4 7 0,-21 44-105 16,0 0 105-16,5-45-105 0,-8-1 105 0,3 46-134 16,0 0 134-16,-23-48-133 0,-17 0 133 0,-23-46-1198 15</inkml:trace>
  <inkml:trace contextRef="#ctx0" brushRef="#br0" timeOffset="2498.338">25564 9842 102 0,'0'0'0'0,"-4"2"0"0,-1 1 0 0,5-3 18 0,0 0-18 0,-2 5 19 16,1-1-19-16,1-4 10 0,0 0-10 15,0 1 10-15,1 3-10 0,-1-4 28 0,0 0-28 0,0 3 28 16,2 1-28-16,-2-4 19 0,0 0-19 0,0 1 20 15,0 1-20-15,0-2 16 0,0 0-16 0,-3 3 17 16,-3 3-17-16,6-6 27 0,0 0-27 0,-7 6 27 16,-1 3-27-16,8-9 12 0,0 0-12 0,-14 12 13 15,-5 7-13-15,19-19 41 0,0 0-41 0,-20 20 41 16,1 4-41-16,19-24 2 0,0 0-2 0,-21 28 3 16,0-1-3-16,21-27 9 0,0 0-9 0,-20 29 9 15,-3 0-9-15,4 1 33 0,5 0-33 0,2-14 34 16,8-13-34-16,-1 2 33 0,3-1-33 0,-10 13 34 0,-5 12-34 15,17-29 49-15,0 0-49 0,-14 22 49 0,0 1-49 0,14-23 36 16,0 0-36-16,-14 22 36 0,-2-2-36 0,16-20 27 16,0 0-27-16,-14 19 27 0,2-2-27 0,12-17 26 15,0 0-26-15,-16 19 26 0,4 2-26 16,12-21 8-16,0 0-8 0,-10 15 8 0,1-3-8 0,9-12 0 16,0 0 0-16,-9 16 0 0,2-3 0 0,7-13 10 15,0 0-10-15,-5 11 10 0,0-3-10 0,5-8 8 16,0 0-8-16,-4 7 8 0,2-5-8 0,2-2 0 0,0 0 0 15,-1 3 0-15,-1-1 0 0,2-2-46 0,0 0 46 16,0-5-45-16,2-4 45 0,-2 9-145 0,0 0 145 0,5-17-145 16,5-5 145-16,6-18-318 0</inkml:trace>
  <inkml:trace contextRef="#ctx0" brushRef="#br0" timeOffset="3047.529">25438 9746 259 0,'0'0'0'0,"-5"9"0"15,-2 6 0-15,7-15 11 0,0 0-11 0,-2 9 11 16,6-3-11-16,-4-6 13 0,0 0-13 0,2 6 14 0,-1 0-14 15,-1-6 2-15,0 0-2 0,0 7 2 0,0 2-2 16,0-9 15-16,0 0-15 0,-3 12 15 0,-4 3-15 0,7-15 37 16,0 0-37-16,-9 16 38 0,0 4-38 0,9-20 41 15,0 0-41-15,-13 24 42 0,-7 4-42 0,20-28 40 16,0 0-40-16,-17 27 41 0,0 4-41 0,17-31 35 16,0 0-35-16,-25 34 35 0,-3 11-35 0,28-45 15 15,0 0-15-15,-29 41 16 0,-1 5-16 16,30-46 21-16,0 0-21 0,-28 48 21 0,2 2-21 0,26-50 8 15,0 0-8-15,-23 44 8 0,4-3-8 0,19-41 16 0,0 0-16 16,-15 36 17-16,1-5-17 0,14-31 22 16,0 0-22-16,-11 24 23 0,6-7-23 0,5-17 8 0,0 0-8 15,-5 16 8-15,1-6-8 0,4-10 34 0,0 0-34 16,-5 9 35-16,2-4-35 0,3-5 27 0,0 0-27 0,-4 6 27 16,1-4-27-16,3-2 33 0,0 0-33 0,-2 4 33 15,2-1-33-15,0-3 32 0,0 0-32 0,0 3 32 16,0-1-32-16,0-2 22 0,0 0-22 0,5 0 22 15,2 0-22-15,-7 0 41 0,0 0-41 0,10-2 41 16,3-4-41-16,-13 6 32 0,0 0-32 0,15-9 33 16,1-6-33-16,-16 15 13 0,0 0-13 0,23-17 14 15,3-2-14-15,-26 19 37 0,0 0-37 0,28-19 38 16,3 0-38-16,-31 19-76 0,0 0 76 0,35-14-76 16,5 2 76-16,-40 12-76 0,0 0 76 0,75-27-766 15,-150 54 766-15</inkml:trace>
  <inkml:trace contextRef="#ctx0" brushRef="#br0" timeOffset="29830.58">25234 9883 158 0,'0'0'0'0,"0"0"0"0,9-36 0 0,-9 36 47 0,0 0-47 15,-5 5 48-15,-4 17-48 0,9-22 59 16,0 0-59-16,-8 21 59 0,-1 3-59 0,9-24 51 0,0 0-51 15,-11 31 52-15,1 10-52 0,10-41 33 0,0 0-33 16,-12 46 33-16,0 6-33 0,12-52 25 0,0 0-25 0,-13 49 26 16,1 4-26-16,12-53 15 0,0 0-15 0,-14 55 16 15,0 3-16-15,14-58 35 0,0 0-35 0,-14 45 36 16,-1-4-36-16,15-41 18 0,0 0-18 0,-13 36 19 16,1-7-19-16,12-29 29 0,0 0-29 0,-8 23 29 15,1-8-29-15,7-15 0 0,0 0 0 0,-6 12 1 16,6-4-1-16,0-8-96 0,0 0 96 0,2-12-95 15,5-15 95-15,4-11-365 0</inkml:trace>
  <inkml:trace contextRef="#ctx0" brushRef="#br0" timeOffset="34389.212">29738 8970 214 0,'0'0'0'0,"0"0"0"0,-2-7 0 0,2 7 64 16,0 0-64-16,0 0 65 0,0 0-65 0,0 0 65 15,0 0-65-15,0 0 66 0,2 4-66 0,-2-4 66 16,0 0-66-16,0 0 67 0,2 5-67 0,-2-5 58 15,0 0-58-15,0 3 59 0,0 1-59 0,0-4 46 16,0 0-46-16,0 0 46 0,-2 3-46 0,2-3 48 16,0 0-48-16,0 0 49 0,0 0-49 0,0 0 42 0,0 0-42 15,0 0 42-15,0 0-42 0,0 0 46 0,0 0-46 16,0 0 47-16,0 2-47 0,0-2 47 0,0 0-47 16,0 0 47-16,0 0-47 0,0 0 36 0,0 0-36 0,0 0 37 15,0 0-37-15,0 0 34 0,0 0-34 0,0 0 35 16,0 0-35-16,0 0 8 0,0 0-8 0,0 0 8 15,0 0-8-15,0 0 12 0,0 0-12 0,0 0 12 16,0 0-12-16,0 0 15 0,0 0-15 0,0 0 16 16,0 0-16-16,0 0 3 0,0 0-3 0,0 0 4 15,0 0-4-15,0 0 2 0,0 0-2 0,0 0 3 16,3 3-3-16,-3-3 1 0,0 0-1 0,4 4 2 16,-1-4-2-16,-3 0-1 0,0 0 1 0,6 3-1 15,-1 2 1-15,-5-5-2 0,0 0 2 0,7 9-1 16,1 4 1-16,-8-13-5 0,0 0 5 0,9 9-5 15,0 3 5-15,-9-12-1 0,0 0 1 0,9 12 0 16,-1 3 0-16,-8-15-2 0,0 0 2 0,7 9-2 0,0 1 2 16,-7-10 0-16,0 0 0 0,5 5 1 15,-1-1-1-15,-4-4 15 0,0 0-15 0,3 3 15 0,-1-1-15 16,-2-2 40-16,0 0-40 0,0 0 40 0,5 2-40 0,-5-2 37 16,0 0-37-16,0 0 37 0,4-4-37 0,-4 4 33 15,0 0-33-15,0-3 34 0,0-2-34 0,0 5 33 16,0 0-33-16,-2-4 34 0,0 1-34 0,2 3 7 15,0 0-7-15,-1-7 8 0,-3 2-8 0,4 5 19 16,0 0-19-16,-3-4 20 0,-3-4-20 0,6 8 14 0,0 0-14 16,-5-7 15-16,-2 2-15 0,7 5 9 15,0 0-9-15,-7-9 9 0,-1 2-9 0,8 7 16 0,0 0-16 16,-9-10 17-16,2 0-17 0,7 10 1 16,0 0-1-16,-5-7 1 0,1-3-1 0,4 10 3 0,0 0-3 0,-3-5 4 15,1 1-4-15,2 4-1 0,0 0 1 16,-4-3 0-16,3 1 0 0,1 2-4 0,0 0 4 0,-4 0-3 15,1 0 3-15,3 0-13 0,0 0 13 0,-5 2-13 16,-2-1 13-16,7-1-4 0,0 0 4 0,-7 2-4 16,1 2 4-16,6-4-7 0,0 0 7 0,-7 5-7 15,0 0 7-15,7-5-14 0,0 0 14 0,-7 7-13 16,2-1 13-16,5-6-9 0,0 0 9 0,-3 11-8 16,-1-1 8-16,4-10-34 0,0 0 34 0,0 14-33 15,2 3 33-15,-2-17-2 0,0 0 2 0,7 14-1 16,3-2 1-16,-10-12-1 0,0 0 1 0,11 8 0 15,-1-4 0-15,-10-4 2 0,0 0-2 0,9 3 2 0,0-3-2 16,-9 0 21-16,0 0-21 0,7-3 21 0,-2-4-21 16,-5 7 15-16,0 0-15 0,7-9 15 0,0-1-15 15,-7 10 27-15,0 0-27 0,5-5 27 0,-1-4-27 0,-4 9 12 16,0 0-12-16,3-3 13 0,-1-1-13 0,-2 4 18 16,0 0-18-16,2-5 19 0,-2 3-19 15,0 2 24-15,0 0-24 0,0 0 25 0,0-1-25 16,0 1 7-16,0 0-7 0,0 0 7 0,-4-4-7 0,4 4 10 15,0 0-10-15,0 0 10 0,-3 0-10 0,3 0 8 16,0 0-8-16,0 0 9 0,-4-3-9 0,4 3 15 16,0 0-15-16,-3-2 15 0,-1 0-15 0,4 2 8 0,0 0-8 15,-5-1 8-15,0-3-8 0,5 4 1 16,0 0-1-16,-6-3 1 0,1-1-1 0,5 4 0 0,0 0 0 16,-5-3 0-16,2 1 0 0,3 2-11 0,0 0 11 15,-4 0-11-15,1-3 11 0,3 3-27 0,0 0 27 0,0 0-27 16,0 0 27-16,0 0-31 0,0 0 31 0,0 3-31 15,0 2 31-15,0-5-30 0,0 0 30 0,1 12-30 16,1 7 30-16,-2-19-15 0,0 0 15 0,4 16-14 16,1 1 14-16,-5-17-37 0,0 0 37 0,7 15-36 15,0-1 36-15,-7-14-6 0,0 0 6 0,8 10-5 16,5-3 5-16,-13-7 0 16,0 0 0-16,10 5 0 0,-1-3 0 0,-9-2 2 0,0 0-2 0,10-2 3 15,1-3-3-15,-11 5 22 0,0 0-22 0,8-8 23 16,-1-6-23-16,-7 14 14 0,0 0-14 0,6-10 15 15,-5-1-15-15,-1 11 27 0,0 0-27 0,0-8 27 16,0-4-27-16,0 12 30 0,0 0-30 0,-1-11 30 16,-3 3-30-16,4 8 21 0,0 0-21 0,-3-9 21 15,-3-3-21-15,6 12 10 0,0 0-10 0,-5-7 11 0,2 2-11 16,3 5 18-16,0 0-18 0,-4-3 19 0,1-2-19 0,3 5 8 16,0 0-8-16,-4-4 8 0,1 1-8 0,3 3 9 15,0 0-9-15,-4-4 9 0,-1 1-9 0,5 3 3 16,0 0-3-16,-5-3 4 0,1 1-4 0,4 2 6 15,0 0-6-15,-5 0 6 0,2-3-6 16,3 3 0-16,0 0 0 0,-6 0 1 0,3 0-1 0,3 0 0 16,0 0 0-16,-5 0 0 0,1-4 0 0,4 4-14 15,0 0 14-15,-3 0-13 0,1-2 13 0,2 2-26 0,0 0 26 16,0 0-26-16,-4 2 26 0,4-2-32 16,0 0 32-16,0 4-32 0,0 1 32 0,0-5-20 0,0 0 20 15,0 6-19-15,0 5 19 0,0-11-42 0,0 0 42 16,0 10-41-16,2 0 41 0,-2-10-3 15,0 0 3-15,4 12-3 0,1-5 3 0,-5-7-2 0,0 0 2 16,5 5-1-16,0-1 1 0,-5-4-1 0,0 0 1 16,6 1-1-16,-3-1 1 0,-3 0 5 0,0 0-5 0,4 0 5 15,-3-1-5-15,-1 1 34 0,0 0-34 0,2-4 34 16,0 1-34-16,-2 3 35 0,0 0-35 0,0-4 35 16,-2 3-35-16,2 1 8 0,0 0-8 0,-3-4 8 15,-1-3-8-15,4 7 13 0,0 0-13 0,-5-5 13 16,-2-2-13-16,7 7 9 0,0 0-9 0,-9-5 9 15,0-2-9-15,9 7 8 0,0 0-8 0,-8-5 8 16,-1 2-8-16,9 3 8 0,0 0-8 0,-7-5 8 16,2 3-8-16,5 2 3 0,0 0-3 0,-5-2 4 0,1-1-4 15,4 3 6-15,0 0-6 0,-5 0 6 0,1-3-6 16,4 3 0-16,0 0 0 0,-5 0 0 0,0 0 0 0,5 0-1 16,0 0 1-16,-5 0 0 0,1 0 0 15,4 0-1-15,0 0 1 0,-3 0 0 0,-1 0 0 16,4 0-8-16,0 0 8 0,-3 3-7 0,-1-3 7 0,4 0-15 15,0 0 15-15,-3 2-14 0,-1-2 14 16,4 0-25-16,0 0 25 0,-3 5-24 0,-2 3 24 0,5-8-43 16,0 0 43-16,-2 16-43 0,0 4 43 0,2-20-23 15,0 0 23-15,2 16-22 0,3 1 22 0,-5-17-13 16,0 0 13-16,5 12-12 0,4-2 12 0,-9-10 0 16,0 0 0-16,11 5 0 0,1-3 0 0,-12-2 13 15,0 0-13-15,10-5 13 0,2-7-13 0,-12 12 36 16,0 0-36-16,9-14 36 0,0-1-36 0,-9 15 42 0,0 0-42 15,5-16 43-15,-1 1-43 0,-4 15 16 0,0 0-16 0,1-9 17 16,-1-1-17-16,0 10-5 0,0 0 5 0,-1-5-5 16,-1 0 5-16,2 5-139 0,0 0 139 0,-14 5-138 15,-7 0 138-15,21-5-98 0,0 0 98 0,-24 2-98 16,-4-4 98-16,-25 2-1059 0</inkml:trace>
  <inkml:trace contextRef="#ctx0" brushRef="#br0" timeOffset="42292.49">29456 9484 471 0,'0'0'0'0,"-4"-2"0"0,-1 2 0 0,5 0 36 16,0 0-36-16,0 0 37 0,0 0-37 0,0 0 43 16,0 0-43-16,0 0 44 0,0 0-44 0,0 0 62 15,0 0-62-15,0 0 62 0,0 0-62 0,0 0 67 16,0 0-67-16,0 0 68 0,0 0-68 0,0 0 64 16,0 0-64-16,0 0 65 0,0 2-65 0,0-2 88 0,0 0-88 15,0 0 88-15,0 0-88 0,0 0 75 0,0 0-75 16,0 0 75-16,-4 2-75 0,4-2 57 0,0 0-57 15,0 0 57-15,-3 1-57 0,3-1 53 0,0 0-53 16,0 0 53-16,-2 4-53 0,2-4 7 16,0 0-7-16,-2 3 8 0,1 2-8 0,1-5 3 0,0 0-3 0,-2 17 3 15,-1 9-3-15,-1 5 2 0,-1 3-2 16,3-11 2-16,0-8-2 0,2 2 0 0,0 0 0 0,0 0 0 16,-1 6 0-16,1-6 0 0,1 2 0 0,-1-7 1 15,-1-4-1-15,1-8 2 0,0 0-2 0,-2 10 3 16,2-1-3-16,0-9 12 0,0 0-12 0,-2 7 12 15,2 0-12-15,0-7 33 0,0 0-33 0,0 5 34 16,0-5-34-16,0 0 34 0,0 0-34 0,0-7 35 16,-2-2-35-16,1-3 14 0,1 0-14 0,-2 0 15 15,0 2-15-15,0 0 21 0,1 0-21 0,-1 1 21 16,2-1-21-16,0 10 1 0,0 0-1 0,-2-11 1 16,2-1-1-16,0 12 0 0,0 0 0 0,0-10 0 0,0 0 0 15,0 10-5-15,0 0 5 0,0-10-5 16,2 3 5-16,-2 7-4 0,0 0 4 0,3-9-3 15,1-1 3-15,-4 10-7 0,0 0 7 0,7-10-7 0,2-1 7 0,-9 11-3 16,0 0 3-16,10-12-3 0,2 0 3 0,-12 12-11 16,0 0 11-16,11-8-11 0,-1 1 11 15,-10 7-9-15,0 0 9 0,9-7-8 0,0 5 8 0,-9 2-15 16,0 0 15-16,8 2-15 0,3 5 15 0,-11-7-9 16,0 0 9-16,10 19-8 0,1 7 8 0,-11-26-9 15,0 0 9-15,8 27-9 0,1 4 9 0,-9-31-8 0,0 0 8 16,7 31-8-16,-2-2 8 0,-5-29-1 0,0 0 1 15,5 25-1-15,-1-6 1 0,-4-19 1 0,0 0-1 16,3 17 2-16,1-6-2 0,-4-11 6 0,0 0-6 0,5 8 6 16,0-3-6-16,-5-5 15 0,0 0-15 0,6-1 16 15,-1-6-16-15,-5 7 23 0,0 0-23 0,3-9 24 16,1-3-24-16,-4 12 32 16,0 0-32-16,1-12 32 0,1-1-32 0,-2 13 6 0,0 0-6 0,0-16 6 15,0 1-6-15,0 15 11 0,0 0-11 0,2-21 11 16,1 1-11-16,-3 20 0 0,0 0 0 0,7-31 0 15,6-2 0-15,-13 33-10 0,0 0 10 0,12-31-9 16,2-3 9-16,-14 34-18 0,0 0 18 0,12-26-18 16,-2 8 18-16,-10 18-17 0,0 0 17 0,9-16-16 15,-4 4 16-15,-5 12-26 0,0 0 26 0,7-3-25 16,0 6 25-16,-7-3-7 0,0 0 7 0,7 16-6 16,-2 11 6-16,-5-27-10 0,0 0 10 0,4 24-10 0,-2 3 10 15,-2-27-4-15,0 0 4 0,0 30-3 16,0 7 3-16,0-37-7 0,0 0 7 0,0 28-6 0,-2-4 6 15,2-24-3-15,0 0 3 0,-2 17-3 0,2-4 3 16,0-13 0-16,0 0 0 0,-2 12 1 0,2-3-1 0,0-9 3 16,0 0-3-16,0 5 4 0,2-1-4 0,-2-4-5 15,0 0 5-15,0 0-4 0,4-2 4 0,-4 2-123 16,0 0 123-16,3-7-123 0,1-8 123 0,-4 15-172 16,0 0 172-16,5-21-172 0,2-6 172 0,5-21-701 15</inkml:trace>
  <inkml:trace contextRef="#ctx0" brushRef="#br0" timeOffset="42572.882">29999 9561 785 0,'0'0'0'0,"-5"0"0"15,-4 3 0-15,9-3 137 0,0 0-137 0,0 0 137 16,0 0-137-16,0 0 114 0,0 0-114 0,0 0 114 15,5 0-114-15,-5 0 90 0,0 0-90 0,4 0 90 16,-1 0-90-16,-3 0 38 0,0 0-38 0,0 0 38 16,4 4-38-16,-4-4 28 0,0 0-28 0,0 0 28 15,-2 5-28-15,2-5 1 0,0 0-1 0,-5 5 1 16,-2 7-1-16,7-12 1 0,0 0-1 0,-7 14 2 16,-2 3-2-16,9-17-8 0,0 0 8 0,-7 15-8 0,0 4 8 15,7-19-131-15,0 0 131 0,-5 12-131 0,3 0 131 16,2-12-152-16,0 0 152 0,0 0-151 0,7-10 151 15,0 0-670-15</inkml:trace>
  <inkml:trace contextRef="#ctx0" brushRef="#br0" timeOffset="43014.966">30118 9527 919 0,'0'0'0'0,"-7"10"0"0,-4 2 0 0,11-12 146 0,0 0-146 16,-2 17 146-16,6 5-146 0,-4-22 83 16,0 0-83-16,2 19 84 0,1-2-84 0,-3-17 57 0,0 0-57 0,2 16 57 15,-2-1-57 1,0-15 0-16,0 0 0 0,0 14 1 0,-2-4-1 0,2-10 0 0,0 0 0 16,-2 9 0-16,2-2 0 0,0-7-2 0,0 0 2 0,-1-4-1 15,1-4 1-15,0 8-28 0,0 0 28 16,1-26-28-16,1-10 28 0,-2 36-20 0,0 0 20 0,5-36-19 15,2-3 19-15,-7 39-17 0,0 0 17 0,7-33-17 16,0 6 17-16,-7 27-19 0,0 0 19 0,7-19-18 16,2 3 18-16,-9 16-39 0,0 0 39 0,10-5-39 15,4 7 39-15,-14-2-20 0,0 0 20 0,14 10-19 16,2 4 19-16,-16-14-12 0,0 0 12 0,14 17-12 16,0 5 12-16,-14-22 0 0,0 0 0 0,14 23 0 15,1 1 0-15,-15-24 7 0,0 0-7 0,14 22 7 0,0 2-7 16,-5-5 52-16,-5 1-52 0,-1-8 52 0,-1-7-52 15,-2 2 34-15,0 0-34 0,0-2 34 0,0-1-34 0,0-3 16 16,0 3-16-16,0-4 17 0,0 3-17 16,0-3-53-16,0 0 53 0,-4-2-52 0,1-1 52 0,3 3-107 15,0 0 107-15,-7-22-106 0,-2-12 106 0,-7-23-727 16</inkml:trace>
  <inkml:trace contextRef="#ctx0" brushRef="#br0" timeOffset="43164.794">29964 9314 987 0,'0'0'0'0,"13"7"0"0,6-2 0 0,-19-5 125 0,0 0-125 0,5 4 125 15,-9-4-125-15,4 0 54 0,0 0-54 0,0 0 54 16,-7-5-54-16,7 5-96 0,0 0 96 0,-1-4-96 16,1 1 96-16,-2-2-781 0</inkml:trace>
  <inkml:trace contextRef="#ctx0" brushRef="#br0" timeOffset="44334.824">29494 10034 326 0,'0'0'0'0,"0"0"0"16,-4 0 0-16,4 0 149 0,0 0-149 0,0 0 150 16,2-5-150-16,-2 5 145 0,0 0-145 0,2-4 145 15,0-1-145-15,-2 5 98 0,0 0-98 0,1-3 98 0,-1 1-98 16,0 2 79-16,0 0-79 0,0 0 79 0,0-2-79 15,0 2 27-15,0 0-27 0,0 0 27 0,0 0-27 16,0 0 2-16,0 0-2 0,0 0 2 0,0 0-2 16,0 0 0-16,0 0 0 0,-1 4 0 0,-3 4 0 0,1 8-1 15,-1 1 1-15,1 2-1 0,1-4 1 0,2-15-1 16,0 0 1-16,-3 33-1 0,1 13 1 16,2-46 8-16,0 0-8 0,-4 51 9 0,1 13-9 0,3-64 27 15,0 0-27-15,-4 58 27 0,3 2-27 0,1-12 22 16,0-9-22-16,0-10 22 0,-2-8-22 0,0-6 16 15,2-6-16-15,0-1 17 0,0-1-17 0,0-7 10 0,0 0-10 16,5 2 10-16,2-2-10 0,-7 0 0 16,0 0 0-16,11-9 0 0,3-8 0 0,-14 17-45 15,0 0 45-15,15-24-44 0,3-7 44 0,-18 31-56 0,0 0 56 16,17-32-55-16,1-2 55 0,-18 34-56 0,0 0 56 16,14-28-56-16,0 4 56 0,-14 24-52 0,0 0 52 15,10-15-51-15,-3-1 51 0,-7 16-39 0,0 0 39 16,5-8-38-16,-1-1 38 0,-4 9-10 0,0 0 10 0,3-3-10 15,-1-1 10-15,-2 4-7 0,0 0 7 0,0 0-7 16,3 0 7-16,-3 0 0 0,0 0 0 0,0 0 0 16,0 0 0-16,0 0 30 0,0 0-30 0,0 0 30 15,0 0-30-15,0 0 47 0,0 0-47 0,0 0 48 16,-1 4-48-16,1-4 52 0,0 0-52 0,0 0 53 16,0 0-53-16,0 0 49 0,0 0-49 0,0 0 50 15,0 0-50-15,0 0 55 0,0 0-55 0,0 0 55 16,-2 2-55-16,2-2 38 0,0 0-38 0,0 0 39 15,-2 6-39-15,2-6 35 0,0 0-35 0,-2 4 35 0,1-2-35 16,1-2 3-16,0 0-3 0,-2 10 4 16,-2-2-4-16,4-8 4 0,0 0-4 0,-1 21 5 0,-1 8-5 15,2-29 0-15,0 0 0 0,5 29 1 0,4 6-1 0,-9-35-1 16,0 0 1-16,14 23 0 0,3 1 0 0,1-6 0 16,1-8 0-16,-3-3 0 0,-4-4 0 0,-12-3 4 15,0 0-4-15,15-2 4 0,1-6-4 16,-16 8 33-16,0 0-33 0,14-9 33 0,-2-1-33 0,-12 10 46 15,0 0-46-15,11-9 46 0,-4-3-46 0,-7 12 62 16,0 0-62-16,3-12 63 0,-1 4-63 0,-2 8 57 16,0 0-57-16,-4-10 58 0,-1 1-58 0,5 9 46 0,0 0-46 15,-12-17 46-15,-5-2-46 16,17 19 13-16,0 0-13 0,-18-20 14 0,-3-3-14 0,21 23 0 0,0 0 0 0,-17-24 0 16,1-7 0-16,16 31-53 15,0 0 53-15,-12-30-52 0,5-3 52 0,7 33-125 16,0 0 125-16,-2-27-124 0,7 3 124 0,-5 24-195 0,0 0 195 0,9-19-195 15,7 7 195-15,8-17-925 0</inkml:trace>
  <inkml:trace contextRef="#ctx0" brushRef="#br0" timeOffset="45348.192">30191 10212 1177 0,'0'0'0'0,"-16"-2"0"0,-10 2 0 0,26 0 78 16,0 0-78-16,-9 0 79 16,9 0-79-16,0 0 0 0,0 0 0 0,0 0 0 0,0 0 0 0,0 0-45 15,0 0 45-15,-5 0-45 0,-5 0 45 0,10 0-55 16,0 0 55-16,-13-3-55 15,-2 1 55-15,15 2 0 0,0 0 0 0,-19-2 0 0,-2-1 0 0,21 3 48 16,0 0-48-16,-19-2 49 0,-1-1-49 0,20 3 51 16,0 0-51-16,-21 0 51 0,1 3-51 0,-1-3 45 15,1 4-45-15,8-3 45 0,7 1-45 0,-2-2 13 0,0 0-13 16,4 0 14-16,3 0-14 0,0 0 7 0,-4 5-7 16,2-1 8-16,2 1-8 0,0-5-4 15,0 0 4-15,0 20-4 0,2 9 4 0,-2-29-5 0,0 0 5 0,5 36-4 16,6 4 4-16,-11-40-1 0,0 0 1 0,17 36-1 15,6 0 1-15,-23-36-1 0,0 0 1 0,28 31 0 16,7-11 0-16,-35-20 5 0,0 0-5 0,38 14 6 16,4-9-6-16,-42-5 34 0,0 0-34 0,42 0 35 15,1-8-35-15,-43 8 10 0,0 0-10 0,37-16 11 16,-6-4-11-16,-31 20 48 0,0 0-48 0,26-19 49 16,-7-4-49-16,-19 23 14 0,0 0-14 0,16-17 15 15,-4 5-15-15,-12 12 37 0,0 0-37 16,9-13 38-16,-6 4-38 0,-3 9 42 0,0 0-42 0,2-5 42 0,-2-4-42 15,0 9 34-15,0 0-34 0,0-7 34 16,0 2-34-16,0 5 33 0,0 0-33 0,-2-5 34 0,1 0-34 16,1 5 14-16,0 0-14 0,-4-3 15 15,1-1-15-15,3 4 12 0,0 0-12 0,-4-2 13 0,-1 2-13 16,5 0 16-16,0 0-16 0,-9 2 17 0,-1 8-17 16,10-10 1-16,0 0-1 0,-14 18 1 0,-2 11-1 15,16-29 0-15,0 0 0 0,-12 22 1 0,2 0-1 0,10-22-2 16,0 0 2-16,-9 16-1 0,4-4 1 0,5-12-2 15,0 0 2-15,-4 8-2 0,2-1 2 0,2-7-53 16,0 0 53-16,0 0-52 0,9-3 52 0,-9 3-15 16,0 0 15-16,7-9-15 0,4-5 15 0,-11 14-23 15,0 0 23-15,8-12-22 0,-1-1 22 0,-7 13-16 0,0 0 16 16,5-11-15-16,1 3 15 16,-6 8 0-16,0 0 0 0,3-9 0 0,-1 6 0 0,-2 3-17 0,0 0 17 15,2-5-16-15,-2 3 16 0,0 2-39 0,0 0 39 16,1 3-38-16,1 4 38 0,-2-7-37 0,0 0 37 0,7 12-36 15,5 4 36-15,-12-16-4 0,0 0 4 0,16 12-4 16,3 0 4-16,-19-12-2 0,0 0 2 0,25 0-2 16,2-12 2-16,-27 12 0 0,0 0 0 0,32-23 1 15,1-6-1-15,-33 29 10 0,0 0-10 0,29-27 10 16,1-9-10-16,-30 36 46 0,0 0-46 0,24-31 46 16,-3 0-46-16,-21 31 32 0,0 0-32 0,16-24 32 15,-6 5-32-15,-10 19 38 0,0 0-38 0,6-18 39 16,-5 4-39-16,-1 14 39 0,0 0-39 0,-3-16 40 15,-4 4-40-15,7 12 16 0,0 0-16 0,-9-12 17 0,-1-1-17 16,10 13 21-16,0 0-21 0,-11-11 21 16,-1 5-21-16,12 6 15 0,0 0-15 0,-9-9 15 0,1 6-15 0,8 3 16 15,0 0-16-15,-7-6 17 0,2 3-17 16,5 3 1-16,0 0-1 0,-4 0 1 0,1 0-1 16,3 0-4-16,0 0 4 0,-7 21-3 0,-4 15 3 0,11-36-15 15,0 0 15-15,-7 46-15 0,4 14 15 0,3-60-26 16,0 0 26-16,1 61-26 0,6 5 26 0,-7-66-31 15,0 0 31-15,13 54-31 0,6-4 31 0,-19-50-255 16,0 0 255-16,24 24-255 0,6-21 255 0,24 25-968 16</inkml:trace>
  <inkml:trace contextRef="#ctx0" brushRef="#br0" timeOffset="68610.921">28071 6806 673 0,'0'0'0'0</inkml:trace>
  <inkml:trace contextRef="#ctx0" brushRef="#br0" timeOffset="70479.841">28187 6628 113 0,'0'0'0'0,"-7"9"0"0,-3-1 0 0,10-8 21 0,0 0-21 0,-5 7 21 16,3-7-21-16,2 0 40 0,0 0-40 15,0 0 40-15,-3 0-40 0,3 0 23 0,0 0-23 0,0 0 24 16,-6 2-24-16,6-2 28 0,0 0-28 0,-3 2 28 16,-1 3-28-16,4-5 32 0,0 0-32 0,-5 3 33 15,-2 1-33-15,7-4 6 0,0 0-6 0,-7 1 6 16,-2 1-6-16,9-2 11 0,0 0-11 0,-7 5 11 15,1-5-11-15,6 0 16 0,0 0-16 0,-7 3 17 16,1-3-17-16,6 0 3 0,0 0-3 0,-7 0 3 16,2 0-3-16,5 0 6 0,0 0-6 0,-7 0 7 0,0 0-7 15,7 0 0-15,0 0 0 0,-5-3 0 0,0 0 0 16,5 3-20-16,0 0 20 0,-4-5-19 0,4-2 19 16,0-2-34-16,4 6 34 0,-4-4-34 0,1 2 34 0,-1 5-20 15,2-4 20-15,-2 4-20 0,2-5 20 0,-2 5-6 16,3-3 6-16,-3 3-6 0,4 0 6 0,-4 0-2 15,3 0 2-15,-3 0-1 0,0 0 1 0,0 0 4 16,0 0-4-16,0 0 5 0,0 0-5 0,0 0 39 16,0 0-39-16,0 0 40 0,0 0-40 0,0 0 76 15,0 0-76-15,0 0 76 0,0 0-76 0,0 0 81 16,0 0-81-16,0 0 82 0,0 0-82 0,0 0 80 16,0 0-80-16,0 0 81 0,0 0-81 0,0 0 70 15,0 0-70-15,0 0 71 0,0 0-71 0,0 0 67 0,-3 0-67 16,3 0 67-16,0 0-67 0,0 0 48 15,0 0-48-15,0 0 48 0,0 0-48 0,0 0 38 0,-4 1-38 0,4-1 38 16,-3 0-38-16,3 0 34 0,-4 2-34 0,4-2 35 16,0 0-35-16,0 0 13 0,0 0-13 0,0 0 14 15,0 0-14-15,0 0 21 0,-5 5-21 0,3-1 21 16,2-1-21-16,2 1 3 0,2 1-3 0,-4-2 4 16,0 1-4-16,0-4 7 0,0 0-7 0,1 8 7 15,1 1-7-15,-2-9 13 0,0 0-13 0,2 10 14 16,1 2-14-16,-3-12 8 0,0 0-8 0,4 12 9 15,-1-4-9-15,-3-8 24 0,0 0-24 0,6 4 25 16,2-2-25-16,-8-2 20 0,0 0-20 0,9-6 20 16,2-2-20-16,-11 8 0 0,0 0 0 0,6-12 0 15,1 2 0-15,-7 10 1 0,0 0-1 0,4-6 2 0,-1-2-2 16,-3 8 1-16,0 0-1 0,0-3 2 16,0-4-2-16,0 7 8 0,-5 0-8 0,2 0 9 15,-3-4-9-15,0 4 1 0,-3 4-1 0,4-4 1 0,3 0-1 16,2 0 0-16,-4 0 0 0,-1 0 1 0,-4 3-1 0,-5 2 7 15,-3 2-7-15,7-4 8 0,1-3-8 16,0 4 3-16,2-2-3 0,2 1 3 0,1-3-3 0,1 0 0 16,0 0 0-16,-1 0 1 0,2 0-1 0,-1 0 1 15,-2 0-1-15,1 3 2 0,1-3-2 0,3 0 0 16,0 0 0-16,-4 0 0 0,2 0 0 0,-1 0 0 16,-1 0 0-16,1 0 0 0,1 0 0 0,2 0-4 0,-3 0 4 15,3 0-4-15,0 0 4 0,0 0-39 0,0 0 39 16,1 2-38-16,1 5 38 15,-2-7-5-15,0 0 5 0,7 9-5 16,4 1 5-16,-11-10-12 0,0 0 12 0,14 12-12 0,3-4 12 0,-17-8-9 0,0 0 9 0,17 4-9 16,3-1 9-16,-20-3-4 0,0 0 4 15,19-3-3-15,-5-1 3 0,0-2 6 0,-4-3-6 16,-3 6 6-16,-2 1-6 0,-1-2 26 0,-1 4-26 0,-3 0 26 16,0 0-26-16,0 0 13 0,0 0-13 0,0 0 14 15,-2-6-14-15,2 6 30 0,0 0-30 0,-1-2 30 16,1-5-30-16,-2 4 35 0,0-3-35 0,1 3 36 15,-1-2-36-15,0 1 2 0,-1 4-2 0,-1-6 3 16,1 1-3-16,-3 1 9 0,1-3-9 0,2 4 10 16,-1 1-10-16,1-1 33 0,1 3-33 0,-2-5 34 15,3 1-34-15,-3 1 1 0,1-1-1 0,-1 4 1 0,2-3-1 16,-1 1 5-16,1 2-5 0,-1 0 6 0,1-2-6 16,-1 2-1-16,-1-1 1 0,4 1-1 15,-3 0 1-15,3 0-5 0,-2 3 5 0,2-3-5 0,0 0 5 0,0 0-34 16,-4 2 34-16,4-2-33 0,0 0 33 0,0 0-10 15,-1 3 10-15,-1 1-10 0,0-1 10 0,0 2-37 16,2 2 37-16,0-3-36 0,0 4 36 0,0-8-12 16,0 0 12-16,4 7-12 0,3 1 12 0,2 1-12 15,1-6 12-15,-1 1-12 0,1 1 12 16,-10-5-4-16,0 0 4 0,12 0-4 0,4-5 4 16,-16 5-3-16,0 0 3 0,12-4-3 0,0 1 3 0,-12 3 0 15,0 0 0-15,9-3 0 0,-2-1 0 0,-7 4 9 16,0 0-9-16,5-2 9 0,-1-1-9 0,-4 3 40 0,0 0-40 15,2-5 40-15,-2 3-40 0,0 2 21 16,0 0-21-16,-2-1 21 0,-2-3-21 0,4 4 19 0,0 0-19 0,-5-7 20 16,0-1-20-16,-2 1 40 0,0-2-40 15,2 4 40-15,0 2-40 0,1-1 2 0,1-1-2 0,-1 2 3 16,2 3-3-16,-1-4 24 0,-1 4-24 0,1-3 25 16,1 3-25-16,-1 0 2 0,1 0-2 0,-2 0 3 15,3 0-3-15,-3 0 0 0,-1 0 0 0,1 0 1 16,3 0-1-16,-5 0 0 0,5 3 0 0,1-3 1 15,-4 0-1-15,4 0-3 0,-3 0 3 0,3 0-3 16,-4 0 3-16,4 0-1 0,-5 0 1 0,5 0 0 16,-3 0 0-16,3 0-21 0,0 0 21 0,0 0-21 15,0 0 21-15,0 0-8 0,0 0 8 0,0 0-7 16,0 0 7-16,0 4-40 0,1-1 40 0,3 2-40 0,1 0 40 16,4 2-6-16,1 2 6 0,2-2-6 15,2 0 6-15,-14-7-19 0,0 0 19 0,20 5-18 0,4-5 18 0,-24 0-4 16,0 0 4-16,24 0-4 0,2 0 4 15,-26 0-1-15,0 0 1 0,21-7 0 0,0-2 0 0,-21 9 2 16,0 0-2-16,12-5 2 0,-3 2-2 0,-9 3 21 16,0 0-21-16,5-4 21 0,-3 1-21 0,-2 3 23 15,0 0-23-15,-3-4 24 0,-4-1-24 0,7 5 23 16,0 0-23-16,-13-3 24 0,-2-2-24 0,15 5 15 16,0 0-15-16,-18-4 16 0,-1 1-16 0,0-1 18 15,0 3-18-15,7 1 19 0,3-4-19 0,0 4 8 0,2 0-8 16,2 0 9-16,0 0-9 0,-2 0 25 15,0 0-25-15,2 0 26 0,1-3-26 0,-1 3 0 16,0 0 0-16,1 0 0 0,2 3 0 0,-1-3 7 0,0 0-7 16,-1 0 8-16,2 0-8 0,2 0-9 0,-3 0 9 0,3 0-9 15,0 0 9-15,0 0-28 0,-2 4 28 0,2-4-28 16,0 1 28-16,0-1-30 0,2 4 30 0,1-1-30 16,3-3 30-16,0 4-15 0,3 1 15 15,-2-2-14-15,2-3 14 0,-9 0-6 0,0 0 6 0,10-3-5 16,1-6 5-16,-11 9-25 0,0 0 25 0,10-8-24 15,1-8 24-15,-11 16-126 0,0 0 126 0,10-20-125 16,-1-8 125-16,-9 28-112 0,0 0 112 0,19-46-970 16,-38 92 970-16</inkml:trace>
  <inkml:trace contextRef="#ctx0" brushRef="#br0" timeOffset="72476.751">28299 6297 819 0,'0'0'0'0,"0"0"0"0,9-25 0 0,-9 25 45 16,0 0-45-16,3-5 46 0,1 1-46 0,-4 4 34 15,0 0-34-15,0 0 35 0,3 4-35 0,-3-4 41 0,0 0-41 16,4 3 42-16,1 0-42 0,-5-3 9 0,0 0-9 15,5 6 10-15,0-3-10 0,-5-3 70 0,0 0-70 16,4 0 70-16,-1 2-70 0,-3-2 66 0,0 0-66 0,0 0 67 16,4 1-67-16,-4-1 0 0,0 0 0 15,0 0 1-15,3 2-1 0,-3-2 3 0,0 0-3 0,4 7 4 16,-1 5-4-16,-3-12-1 16,0 0 1-16,5 24 0 0,4 7 0 0,-9-31-2 0,0 0 2 0,7 27-1 15,2 2 1-15,-9-29-2 0,0 0 2 0,7 28-1 16,-2-3 1-16,-5-25-1 0,0 0 1 0,5 24-1 15,-1-8 1-15,-4-16 0 0,0 0 0 0,3 15 0 16,1-4 0-16,-4-11 11 0,0 0-11 0,3 10 11 16,-1-8-11-16,-2-2 26 0,0 0-26 0,3 1 26 15,3-4-26-15,-6 3 3 0,0 0-3 0,5-7 3 16,0-5-3-16,-5 12 3 0,0 0-3 0,5-12 3 16,0-7-3-16,-5 19 0 0,0 0 0 0,6-17 0 15,-3-4 0-15,-3 21 18 0,0 0-18 0,7-18 18 0,0-6-18 16,-7 24 13-16,0 0-13 0,7-19 14 0,-2 0-14 15,-5 19 5-15,0 0-5 0,6-14 5 0,0 2-5 16,-6 12 3-16,0 0-3 0,6-7 4 0,-3-1-4 16,-3 8 2-16,0 0-2 0,7-4 2 0,0 4-2 0,-7 0 1 15,0 0-1-15,7 4 2 0,2 8-2 0,-9-12 8 16,0 0-8-16,9 20 8 0,1 11-8 0,-10-31 14 16,0 0-14-16,7 24 15 0,0 4-15 15,-7-28 3-15,0 0-3 0,5 18 4 0,0 0-4 0,-5-18 22 16,0 0-22-16,4 15 22 0,-1-6-22 0,-3-9 21 15,0 0-21-15,6 6 21 0,-1-6-21 16,-5 0 8-16,0 0-8 0,7-8 9 0,1-8-9 0,-8 16 18 0,0 0-18 16,7-25 18-16,0-8-18 0,-7 33 3 15,0 0-3-15,6-31 4 0,-3-1-4 0,-3 32 2 0,0 0-2 0,4-28 3 16,-3 6-3-16,-1 22 1 16,0 0-1-16,2-17 2 0,-2 5-2 0,0 12 0 0,0 0 0 0,2-12 0 15,0 5 0-15,-2 7-2 0,0 0 2 0,3-5-1 16,2 2 1-16,-5 3-5 0,0 0 5 0,4-4-5 15,1 1 5-15,-5 3-1 0,0 0 1 0,3-2 0 16,-1 0 0-16,-2 2-3 0,0 0 3 0,4 2-3 16,1 3 3-16,-5-5-2 0,0 0 2 0,7 19-1 15,0 8 1-15,-7-27 1 0,0 0-1 0,7 33 1 16,0 10-1-16,-7-43 1 0,0 0-1 0,7 32 1 16,-2 3-1-16,-5-35 0 0,0 0 0 0,9 24 0 15,-1-2 0-15,-8-22 16 0,0 0-16 0,16 12 17 16,7-7-17-16,-23-5-5 0,0 0 5 0,22-7-4 15,5-7 4-15,-27 14 5 0,0 0-5 0,24-22 5 0,2-5-5 0,-26 27 3 16,0 0-3-16,21-26 4 0,-4-1-4 0,-17 27 2 16,0 0-2-16,13-19 3 0,-5-2-3 0,-8 21 6 15,0 0-6-15,5-13 6 0,-1 1-6 0,-4 12 31 16,0 0-31-16,2-9 31 0,-2 0-31 0,0 9 9 16,0 0-9-16,0-10 9 0,-2 2-9 0,0-1 12 15,-1 2-12-15,3-1 13 0,1-4-13 16,-1 3 25-16,2 2-25 0,-2 0 26 0,0-1-26 0,2 1 2 15,0 2-2-15,-1 1 2 0,-1 1-2 0,0 3 31 16,0-2-31-16,0 2 31 0,0 0-31 0,0 0 1 0,0 0-1 16,0 0 2-16,0 0-2 0,0 0 2 15,-1 2-2-15,1-2 2 0,-2 3-2 0,2-3-3 0,0 0 3 16,-5 16-2-16,-4 3 2 0,9-19-8 0,0 0 8 16,-9 20-7-16,1 4 7 0,8-24-10 0,0 0 10 0,-7 26-9 15,0 0 9-15,7-26-4 0,0 0 4 0,-6 22-3 16,5-3 3-16,1-19-20 0,0 0 20 0,-2 17-20 15,2-2 20-15,0-15-14 0,0 0 14 0,2 9-13 16,-1-1 13-16,-1-8-5 0,0 0 5 0,4 7-4 16,1-2 4-16,-5-5-8 0,0 0 8 0,5 2-8 15,2-2 8-15,-7 0-3 0,0 0 3 0,7-7-3 16,0-1 3-16,-7 8 0 0,0 0 0 0,6-12 0 16,-1-4 0-16,-5 16 0 0,0 0 0 0,3-19 1 15,-1 1-1-15,-2 18 3 0,0 0-3 0,3-14 4 0,1-2-4 16,-4 16 0-16,0 0 0 0,3-12 1 15,-1 4-1-15,-2 8 3 0,0 0-3 0,2-4 3 0,0 1-3 16,-2 3 1-16,0 0-1 0,0 0 2 0,1-3-2 16,-1 3 1-16,0 0-1 0,0 0 2 0,0 0-2 0,0 0 8 15,0 0-8-15,0 0 9 0,0 0-9 0,0 0 3 16,0 0-3-16,0 0 4 0,0 0-4 0,0 0 2 16,0 0-2-16,0 0 2 0,0-7-2 0,0 2 5 15,2-2-5-15,-2 2 5 0,2-1-5 0,-2 3 2 16,0 0-2-16,0-1 3 0,0 1-3 0,0 3 5 15,-4-4-5-15,4 4 5 0,2-1-5 0,-2 1 0 16,4-4 0-16,-4 4 1 0,3 0-1 0,-3 0 0 0,0 0 0 16,0 0 0-16,0 0 0 0,0 0-3 0,0 0 3 15,0 0-3-15,0 0 3 0,0 0-13 0,0 0 13 16,0 0-13-16,0 0 13 0,0 0-4 0,4 0 4 0,-1 0-3 16,1-3 3-16,-4 3-13 0,0 0 13 0,3-2-13 15,2 0 13-15,-5 2-1 0,0 0 1 0,11 2-1 16,3 0 1-16,-14-2-8 0,0 0 8 0,17 7-8 15,6 1 8-15,-23-8-8 0,0 0 8 16,26 9-8-16,5 4 8 0,-31-13-8 0,0 0 8 0,32 14-8 16,2 0 8-16,-34-14-8 0,0 0 8 0,34 14-8 15,-3 1 8-15,-31-15-1 0,0 0 1 0,31 12-1 16,-1 0 1-16,-30-12-3 0,0 0 3 0,22 10-3 16,-2-5 3-16,-20-5-5 0,0 0 5 0,14 7-5 15,-4-7 5-15,-10 0-60 0,0 0 60 0,7 2-60 16,-5-4 60-16,-2 2-124 0,0 0 124 0,-4-3-124 0,-4-6 124 15,8 9-172-15,0 0 172 0,-11-12-171 0,-3 0 171 16,-10-10-701-16</inkml:trace>
  <inkml:trace contextRef="#ctx0" brushRef="#br0" timeOffset="72757.675">29382 6039 763 0,'0'0'0'0,"-6"12"0"0,-7 7 0 0,13-19 118 16,0 0-118-16,-1 3 118 0,6-6-118 0,-5 3 114 0,0 0-114 16,3 0 114-16,1-4-114 0,-4 4 71 0,0 0-71 15,0 0 71-15,0 0-71 0,-5 5 51 0,-2 2-51 16,1 0 51-16,3-2-51 0,3-5 32 0,0 0-32 16,-21 19 32-16,-9 2-32 0,30-21 14 0,0 0-14 15,-33 30 15-15,-7 6-15 0,40-36 36 0,0 0-36 0,-42 43 37 16,-3 12-37-16,45-55 11 0,0 0-11 0,-45 51 11 15,-1 4-11-15,6-7 30 0,6-8-30 0,11-13 30 16,9-12-30-16,14-15-21 0,0 0 21 0,-12 16-21 16,3-8 21-16,9-8-82 0,0 0 82 0,-9-6-81 15,1-15 81-15,-10-6-1056 0</inkml:trace>
  <inkml:trace contextRef="#ctx0" brushRef="#br0" timeOffset="75322.525">29947 5881 359 0,'0'0'0'0,"2"-7"0"0,-1 2 0 0,-1 5 142 0,0 0-142 16,-3-7 142-16,-6 2-142 0,9 5 122 0,0 0-122 15,-9-3 123-15,-1-2-123 0,10 5 82 16,0 0-82-16,-10-2 82 0,-3 0-82 0,13 2 44 0,0 0-44 16,-10 0 45-16,-1 2-45 0,11-2 13 0,0 0-13 15,-13 10 13-15,-5 2-13 0,18-12 0 0,0 0 0 16,-19 24 0-16,0 10 0 0,19-34 0 15,0 0 0-15,-14 36 0 0,3 0 0 0,3-5-1 0,1 2 1 16,3-11 0-16,4-5 0 0,4-1 0 0,1-4 0 0,0-4 0 16,0-1 0-16,2-2 3 0,2 2-3 0,0-4 4 15,1-3-4-15,2 0 14 0,2-3-14 0,-1-4 15 16,-1-1-15-16,-12 8 25 0,0 0-25 0,12-12 26 16,0 0-26-16,-12 12 20 0,0 0-20 0,12-18 20 15,1 3-20-15,-13 15 35 0,0 0-35 0,10-14 35 16,0 2-35-16,-10 12 29 0,0 0-29 0,7-8 29 15,-1-1-29-15,-6 9 15 0,0 0-15 0,3-3 15 0,1-2-15 16,-4 5 30-16,0 0-30 0,1-4 30 0,1 4-30 16,-2 0 0-16,0 0 0 0,0 0 0 0,0 0 0 15,0 0 7-15,0 0-7 0,0 4 8 0,2 4-8 16,-2-8 3-16,0 0-3 0,2 21 4 0,1 10-4 16,-3-31 2-16,0 0-2 0,2 42 2 15,1 13-2-15,-3-55 0 0,0 0 0 0,2 60 0 0,2 7 0 0,-4-67-1 16,0 0 1-16,3 55-1 0,2-7 1 15,-5-48 0-15,0 0 0 0,7 39 0 0,0-8 0 16,-7-31 0-16,0 0 0 0,12 17 0 0,6-10 0 0,-18-7-9 16,0 0 9-16,17-12-9 0,4-15 9 0,-21 27-34 15,0 0 34-15,18-43-33 0,-1-10 33 0,-17 53-5 0,0 0 5 16,12-55-5-16,-5-7 5 0,-7 62-6 0,0 0 6 16,4-63-5-16,-4-7 5 0,0 70-4 0,0 0 4 15,-2-76-3-15,-3-9 3 0,5 85 0 0,0 0 0 0,-4-57 1 16,1 14-1-16,3 43 24 0,0 0-24 0,-4-36 25 15,1 11-25-15,3 25 22 16,0 0-22-16,-4-18 23 0,1 3-23 0,3 15 34 0,0 0-34 0,-4-9 35 16,1 3-35-16,3 6 30 0,0 0-30 0,-4-6 30 15,1 0-30-15,3 6 14 0,0 0-14 0,-5-6 15 16,-1 3-15-16,6 3 12 0,0 0-12 0,-5-7 13 16,2 4-13-16,3 3 9 0,0 0-9 0,-4-2 10 15,2-1-10-15,2 3 0 0,0 0 0 0,0 0 0 16,-3-4 0-16,3 4-11 0,0 0 11 0,0 0-10 15,0 0 10-15,0 0-35 0,0 0 35 0,2 12-35 16,1 7 35-16,-3-19-36 0,0 0 36 0,5 33-36 16,4 13 36-16,-9-46-24 0,0 0 24 0,11 44-23 0,1 8 23 15,-12-52-19-15,0 0 19 0,15 46-18 16,5-3 18-16,-20-43-27 0,0 0 27 0,17 32-27 0,2-6 27 0,-1-5-13 16,-3-6 13-16,1-10-12 0,1-10 12 0,-17 5-5 15,0 0 5-15,20-12-5 0,0-7 5 0,-20 19-9 16,0 0 9-16,20-24-8 0,-1-10 8 0,-19 34 0 15,0 0 0-15,15-29 0 0,-2-5 0 0,-13 34 19 16,0 0-19-16,10-24 20 0,-3 0-20 0,-7 24 25 16,0 0-25-16,5-16 26 0,-1 1-26 0,-4 15 33 15,0 0-33-15,2-9 33 0,-2 2-33 0,0 7 42 16,0 0-42-16,-2-5 43 0,0 2-43 0,2 3 24 0,0 0-24 16,-2-4 25-16,1 3-25 0,1 1 29 15,0 0-29-15,0 0 29 0,-4-2-29 0,4 2 13 0,0 0-13 16,0 0 14-16,-3 0-14 0,3 0 11 15,0 0-11-15,0 0 11 0,-4 2-11 0,4-2 4 0,0 0-4 0,-5 20 5 16,-4 11-5-16,9-31 0 0,0 0 0 0,-9 33 0 16,1 9 0-16,2-6-3 0,5 0 3 0,-1-12-3 15,0-10 3-15,2 0-13 0,0-4 13 0,0-5-13 16,2-1 13-16,1-1-1 0,4 0 1 0,0-1-1 16,0-4 1-16,-7 2 0 0,0 0 0 0,9-3 0 15,2-7 0-15,-11 10 1 0,0 0-1 0,8-11 2 16,1-1-2-16,-9 12 28 0,0 0-28 0,3-10 28 15,-3-5-28-15,0 15 29 0,0 0-29 0,-3-16 29 16,-6 1-29-16,9 15 22 0,0 0-22 0,-8-12 22 16,-1 0-22-16,9 12 35 0,0 0-35 0,-7-5 36 0,0-2-36 15,7 7 2-15,0 0-2 0,-5-3 2 0,1 1-2 16,4 2 8-16,0 0-8 0,2-7 9 0,3 2-9 16,-5 5 1-16,0 0-1 0,14-12 1 0,9-4-1 15,-23 16-2-15,0 0 2 0,28-25-1 16,8-4 1-16,-36 29-20 0,0 0 20 0,37-36-19 0,3-4 19 0,-40 40-34 15,0 0 34-15,38-34-33 0,-1-5 33 0,-37 39-12 16,0 0 12-16,29-33-12 0,-2 2 12 0,-27 31-20 16,0 0 20-16,19-27-20 0,-7 4 20 0,-12 23-4 15,0 0 4-15,9-17-3 0,-6-1 3 0,-3 18-1 16,0 0 1-16,0-12 0 0,-3 3 0 0,3 9 5 0,0 0-5 16,-6-9 6-16,-1 6-6 0,7 3 1 0,0 0-1 15,-8-3 2-15,-3-1-2 0,11 4 5 0,0 0-5 0,-12-2 5 16,-2 2-5-16,14 0 2 0,0 0-2 0,-12 0 3 15,0-1-3-15,12 1 1 0,0 0-1 0,-11 0 2 16,4 1-2-16,7-1 0 0,0 0 0 0,-7 2 0 16,0-2 0-16,7 0-5 0,0 0 5 0,-7 7-4 15,2-2 4-15,5-5-24 0,0 0 24 0,-2 24-23 16,2 14 23-16,0-38-32 0,0 0 32 0,4 43-32 16,5 10 32-16,-9-53-29 0,0 0 29 0,14 55-29 15,5 3 29-15,-19-58-15 0,0 0 15 0,21 46-15 16,1-8 15-16,-22-38-30 0,0 0 30 0,25 29-30 15,-1-9 30-15,-24-20-6 0,0 0 6 0,23 12-5 16,-1-6 5-16,-22-6 0 0,0 0 0 0,18 0 1 16,-3-6-1-16,-15 6 24 0,0 0-24 0,11-5 25 15,-4 2-25-15,-7 3 49 0,0 0-49 0,3-7 50 0,-4-5-50 16,1 12 40-16,0 0-40 0,-4-9 41 0,-3-3-41 16,7 12 11-16,0 0-11 0,-5-6 11 0,-2-3-11 15,7 9 38-15,0 0-38 0,-5-9 39 0,1 3-39 0,4 6 0 16,0 0 0-16,0-9 0 0,4-1 0 0,-4 10-2 15,0 0 2-15,5-14-1 0,4-1 1 0,-9 15-5 16,0 0 5-16,12-16-5 0,2 1 5 0,-14 15-9 16,0 0 9-16,12-12-8 0,2 3 8 0,-14 9-8 15,0 0 8-15,10-7-8 0,-1 4 8 0,-9 3-15 16,0 0 15-16,7 0-15 0,0 0 15 0,-7 0-15 16,0 0 15-16,4 0-14 0,-3 3 14 0,-1-3-4 15,0 0 4-15,0 9-4 0,0 3 4 0,0-12-8 0,0 0 8 16,-1 10-7-16,-1 2 7 0,2-12-3 0,0 0 3 15,-2 9-3-15,2-1 3 0,0-8 0 16,0 0 0-16,0 7 0 0,0-3 0 0,0-4 0 0,0 0 0 16,0 0 1-16,0 0-1 0,0 0 15 0,0 0-15 0,0 0 16 15,2-4-16-15,-2 4 9 0,0 0-9 0,2-3 10 16,-1-4-10-16,-1 7 1 0,0 0-1 0,2-2 1 16,-2-1-1-16,0 3-1 0,0 0 1 0,0 0-1 15,5-4 1-15,-5 4-10 0,0 0 10 0,9-3-10 16,3-2 10-16,-12 5-5 0,0 0 5 0,21-12-5 15,9-9 5-15,-30 21-1 0,0 0 1 0,29-22 0 16,6-5 0-16,-35 27 5 0,0 0-5 0,30-28 6 16,-4-3-6-16,-26 31 26 0,0 0-26 0,19-29 26 15,-5 2-26-15,-14 27 43 0,0 0-43 0,9-28 43 16,-8 1-43-16,-1 27 33 0,0 0-33 0,-5-27 33 0,-9-1-33 16,14 28 15-16,0 0-15 0,-17-24 15 0,-8 0-15 15,25 24 13-15,0 0-13 0,-20-19 14 0,-3 4-14 16,23 15 9-16,0 0-9 0,-18-9 10 15,3 1-10-15,15 8 3 0,0 0-3 0,-12-7 4 0,3 3-4 0,9 4-1 16,0 0 1-16,-9 0 0 0,4 4 0 16,5-4-8-16,0 0 8 0,-2 20-7 0,2 15 7 0,0-35-26 15,0 0 26-15,7 39-26 0,5 9 26 0,-12-48-13 16,0 0 13-16,14 50-12 0,4 1 12 16,-18-51-28-16,0 0 28 0,21 45-28 0,5 1 28 0,-26-46-121 0,0 0 121 15,28 33-120-15,5-8 120 0,-33-25-240 0,0 0 240 16,36 5-240-16,6-17 240 0,37 4-786 0</inkml:trace>
  <inkml:trace contextRef="#ctx0" brushRef="#br0" timeOffset="79675.257">31640 8254 662 0,'0'0'0'0,"0"0"0"0,-1-9 0 0,1 9 34 15,0 0-34-15,0-3 35 0,0 1-35 0,0 2 35 16,0 0-35-16,0 0 36 0,0 0-36 16,0 0 15-16,0 0-15 0,0 0 16 0,0 0-16 0,0 0 9 0,0 0-9 15,0 0 9-15,0 0-9 0,0 0 56 0,0 0-56 0,0 0 56 16,0 0-56-16,0 0 62 16,0 0-62-16,0 0 62 0,0 0-62 0,0 0 63 0,0 0-63 15,0 0 63-15,0 0-63 0,0 0 53 0,0 0-53 16,0 0 54-16,0 0-54 0,0 0 51 0,0 0-51 0,0 0 51 15,0 0-51-15,0 0 22 0,0 0-22 0,0 0 22 16,0 0-22-16,0 0 36 0,0 0-36 0,0 0 37 16,0 0-37-16,0 0 20 0,0 0-20 0,0 0 20 15,0 0-20-15,0 0 18 0,0 0-18 0,0 0 18 16,0 0-18-16,0 0-32 0,0 0 32 0,0 0-32 16,0 0 32-16,0 0-35 0,0 0 35 0,0 0-35 15,0 0 35-15,0 0-9 0,0 0 9 0,0 0-9 16,0 0 9-16,0 0-9 0,0 0 9 0,0 0-8 15,0 0 8-15,0 0-24 0,0 0 24 0,0 0-23 0,0 0 23 16,0 0-20-16,0 0 20 0,0 0-19 0,0 0 19 16,0 0-34-16,0 0 34 0,0 0-34 0,0 0 34 15,0 0-6-15,0 0 6 0,0 0-6 16,1 4 6-16,-1-4-42 0,0 0 42 0,0 0-41 0,0 0 41 0,0 0-12 16,0 0 12-16,0 0-12 0,0 0 12 15,0 0 0-15,0 0 0 0,0 0 0 0,0 0 0 0,0 0 11 16,0 0-11-16,0 0 11 0,0-4-11 0,0 4 36 15,0 0-36-15,-1-2 36 0,-1-6-36 0,2 8 36 16,0 0-36-16,-4-7 36 0,-1 0-36 0,5 7 33 16,0 0-33-16,-7-5 33 0,0-2-33 0,7 7 33 15,0 0-33-15,-9-5 33 0,1 2-33 0,8 3 13 0,0 0-13 16,-7-4 14-16,0 2-14 0,7 2 21 0,0 0-21 16,-7-1 21-16,2 1-21 0,5 0 23 0,0 0-23 0,-7 0 24 15,1 0-24-15,6 0 0 0,0 0 0 0,-7 1 1 16,2 1-1-16,5-2 0 0,0 0 0 0,-7 7 0 15,0-2 0-15,7-5-5 0,0 0 5 0,-7 10-4 16,2-1 4-16,5-9-9 0,0 0 9 0,-3 15-8 16,-1 3 8-16,4-18-25 0,0 0 25 0,2 15-24 15,1 0 24-15,6-3-13 0,3-1 13 16,-5-3-12-16,-2-8 12 0,-5 0-41 0,0 0 41 0,13 4-40 16,4-4 40-16,-17 0-31 0,0 0 31 0,16-4-31 15,-1 1 31-15,-15 3-3 0,0 0 3 0,13-2-3 16,-1 0 3-16,-12 2 0 0,0 0 0 0,7-1 0 15,-2 1 0-15,-5 0 24 0,0 0-24 0,3 0 25 16,-1-2-25-16,-2 2 33 0,0 0-33 0,0 0 34 0,0 0-34 16,0 0 37-16,0 0-37 0,0 0 38 0,-3 0-38 15,3 0 50-15,0 0-50 0,0 0 51 0,0 0-51 0,0 0 29 16,0 0-29-16,0 0 29 0,-4-2-29 0,4 2 27 16,0 0-27-16,0 0 27 0,-5-7-27 0,5 7 9 15,0 0-9-15,-3-1 9 0,-1-3-9 0,4 4 5 16,0 0-5-16,-3 0 5 0,-1-3-5 0,4 3 13 15,0 0-13-15,-3 0 14 0,-1 0-14 0,4 0 0 16,0 0 0-16,-3 0 0 0,1-4 0 16,2 4-2-16,0 0 2 0,0 0-1 0,-4-1 1 0,4 1-19 0,0 0 19 15,0 0-18-15,0 0 18 0,0 0-39 16,0 0 39-16,0 0-39 0,4 1 39 0,-4-1-21 0,0 0 21 16,5 4-21-16,2-4 21 0,-7 0-42 15,0 0 42-15,9 0-41 0,1 0 41 0,-10 0-33 0,0 0 33 0,9 0-33 16,1 0 33-16,-10 0-1 0,0 0 1 0,7 0 0 15,0 0 0-15,-7 0 6 0,0 0-6 0,4 0 7 16,-1-4-7-16,-3 4 51 0,0 0-51 0,0 0 51 16,2-3-51-16,-2 3 34 0,0 0-34 0,0 0 35 15,0-5-35-15,0 5 9 0,0 0-9 0,0 0 10 16,-2-5-10-16,2 5-69 0,0 0 69 0,0-7-68 16,0-2 68-16,0 9-94 0,0 0 94 0,0-15-995 15,0 30 995-15</inkml:trace>
  <inkml:trace contextRef="#ctx0" brushRef="#br0" timeOffset="81455.115">31417 7747 695 0,'0'0'0'0,"2"-9"0"0,3-1 0 0,-5 10 3 15,0 0-3-15,2-5 3 0,0 1-3 0,-2 4-1 16,0 0 1-16,0 0-1 0,0 0 1 0,0 0-16 16,0 0 16-16,0 0-15 0,0 0 15 0,0 0-34 15,0 0 34-15,0 0-33 0,-4 0 33 0,4 0 0 16,0 0 0-16,-3-6 0 0,-1-3 0 0,4 9 10 0,0 0-10 16,-1-12 11-16,-1-5-11 0,2 17 40 15,0 0-40-15,-2-16 41 0,2 1-41 0,0 15 37 0,0 0-37 16,0-12 37-16,0 2-37 0,0 10 39 0,0 0-39 15,0-5 39-15,0 1-39 0,0 4 17 0,0 0-17 16,0 0 17-16,5 7-17 0,-5-7 37 0,0 0-37 0,5 17 37 16,4 11-37-16,-9-28 20 0,0 0-20 0,7 27 20 15,2 6-20-15,-9-33 35 0,0 0-35 0,7 27 36 16,0-1-36-16,-7-26 12 0,0 0-12 0,5 20 13 16,0-4-13-16,-5-16 12 0,0 0-12 0,4 15 13 15,-3-8-13-15,-1-7 34 0,0 0-34 0,2 8 34 16,0-8-34-16,-2 0 9 0,0 0-9 0,0 0 10 15,0 0-10-15,0 0 12 0,0 0-12 0,0-8 13 16,2-6-13-16,-2 14 9 0,0 0-9 0,0-17 10 16,1-7-10-16,-1 24 3 0,0 0-3 0,0-22 4 0,2-2-4 15,-2 24 2-15,0 0-2 0,2-22 2 0,0 1-2 16,-2 21 1-16,0 0-1 0,1-17 2 16,3 3-2-16,-4 14 1 0,0 0-1 0,5-12 1 0,4 0-1 0,-9 12 3 15,0 0-3-15,7-8 3 0,0 2-3 16,0 3 2-16,-2 0-2 0,0 3 2 0,2 0-2 0,-7 0 10 15,0 0-10-15,11 12 10 0,1 3-10 16,-12-15 44-16,0 0-44 0,12 27 45 0,0 6-45 0,-12-33 12 16,0 0-12-16,11 34 13 0,-1-3-13 0,-10-31 22 15,0 0-22-15,9 29 22 0,-2-8-22 16,-7-21 24-16,0 0-24 0,5 17 25 0,0-5-25 0,-5-12-2 16,0 0 2-16,5 5-1 0,1-5 1 0,-6 0-2 15,0 0 2-15,3-9-1 0,1-9 1 0,-4 18 0 0,0 0 0 0,3-18 0 16,-1-4 0-16,-2 22 3 0,0 0-3 0,2-19 4 15,-2 2-4-15,0 17 33 16,0 0-33-16,0-15 33 0,-2 3-33 0,2 12 10 0,0 0-10 16,0-10 10-16,0 4-10 0,0 6 6 0,0 0-6 0,0-6 6 15,-2 4-6-15,2 2 4 0,0 0-4 0,0 0 4 16,0-4-4-16,0 4 6 0,0 0-6 0,0 0 6 16,5 4-6-16,-5-4 2 0,0 0-2 0,4 3 3 15,1 2-3-15,-5-5-1 0,0 0 1 0,5 9 0 16,2 3 0-16,-7-12-4 0,0 0 4 0,7 10-3 15,0 2 3-15,-7-12-33 0,0 0 33 0,9 4-32 16,3 1 32-16,-12-5-26 0,0 0 26 0,16-9-26 16,3-6 26-16,-19 15-25 0,0 0 25 0,23-24-24 15,1-7 24-15,-24 31-17 0,0 0 17 0,21-31-16 0,-2 2 16 16,-19 29-19-16,0 0 19 0,16-24-18 0,-4 7 18 16,-12 17 0-16,0 0 0 0,10-12 0 0,-3 7 0 15,-7 5 15-15,0 0-15 0,6-7 16 0,-3 5-16 0,-3 2 40 16,0 0-40-16,0 0 41 0,2-3-41 0,-2 3 38 15,0 0-38-15,0 0 38 0,0 0-38 0,0 0 39 16,0 0-39-16,0 0 40 0,-4 0-40 16,4 0 34-16,0 0-34 0,0 0 35 0,-3 0-35 0,3 0 23 15,0 0-23-15,0 0 24 0,-4 0-24 0,4 0 5 16,0 0-5-16,-3 3 5 0,-1 1-5 0,4-4 0 16,0 0 0-16,-10 24 0 0,-4 12 0 0,14-36-1 0,0 0 1 15,-10 36-1-15,-1 1 1 0,11-37-19 0,0 0 19 16,-5 33-18-16,3-9 18 0,2-24-56 0,0 0 56 15,5 19-56-15,6-7 56 0,-11-12-80 0,0 0 80 0,12 1-79 16,5-9 79-16,-17 8-62 0,0 0 62 0,14-9-61 16,0-10 61-16,-14 19-14 0,0 0 14 0,11-13-13 15,-3-1 13-15,-8 14 3 0,0 0-3 0,6-9 3 16,-3 1-3-16,-3 8 44 0,0 0-44 0,0-9 44 16,-2 2-44-16,2 7 44 0,0 0-44 0,-1-3 45 15,-3-4-45-15,4 7 47 0,0 0-47 0,-3-2 48 16,-1-1-48-16,4 3 31 0,0 0-31 0,-3-5 31 15,1 1-31-15,2 4 15 0,0 0-15 0,-2-3 16 16,2 0-16-16,0 3 30 0,0 0-30 0,2-9 30 16,0 0-30-16,-2 9 5 0,0 0-5 0,2-6 5 15,-2-6-5-15,0 12 17 0,0 0-17 0,0-9 17 16,1 2-17-16,-1 7 8 0,0 0-8 0,0-5 9 0,2 2-9 16,-2 3 3-16,0 0-3 0,0-4 4 0,2 4-4 15,-2 0-2-15,0 0 2 0,0 0-1 0,0 0 1 16,0 0-21-16,0 0 21 0,0 0-21 0,5 4 21 0,0-3-15 15,4 3 15-15,3 3-15 0,4 1 15 0,-16-8-5 16,0 0 5-16,22 16-5 0,6 2 5 0,-28-18-1 16,0 0 1-16,30 24-1 0,5 0 1 0,-35-24-1 15,0 0 1-15,36 19 0 0,4 2 0 0,-40-21 0 16,0 0 0-16,40 15 0 0,4-3 0 0,-44-12 0 16,0 0 0-16,38 9 0 0,-1-6 0 0,-37-3-2 15,0 0 2-15,26 4-2 0,-5-4 2 0,-21 0-69 0,0 0 69 16,12-11-68-16,-7-6 68 0,-5 17-138 0,0 0 138 15,-1-20-137-15,-10-3 137 0,-1-23-893 0</inkml:trace>
  <inkml:trace contextRef="#ctx0" brushRef="#br0" timeOffset="81748.473">32132 7361 1166 0,'0'0'0'0,"1"16"116"0,3 6-116 0,-1-5 117 0,2 0-117 16,-3 6 77-16,0 4-77 0,-4 4 78 0,-3 5-78 15,5-36 33-15,0 0-33 0,-9 46 33 0,-1 11-33 16,10-57-17-16,0 0 17 0,-11 48-17 0,-1 1 17 15,2-9-51-15,1-4 51 0,2-14-51 0,4-5 51 0,3-17-113 16,0 0 113-16,-4 7-113 0,4-5 113 0,0-2-191 16,0 0 191-16,11-26-191 0,6-20 191 0,11-26-550 15</inkml:trace>
  <inkml:trace contextRef="#ctx0" brushRef="#br0" timeOffset="83624.867">32584 7007 740 0,'0'0'0'0,"0"0"13"16,0 0-13-16,-6-9 13 0,-5-5-13 0,11 14 14 15,0 0-14-15,-7-8 15 0,0-1-15 0,7 9 1 16,0 0-1-16,-5-5 2 0,1 2-2 0,4 3 41 16,0 0-41-16,-3-4 42 0,1 1-42 0,2 3 79 15,0 0-79-15,0 0 79 0,-3-4-79 0,3 4 77 0,0 0-77 16,0 0 78-16,0 0-78 0,0 0 76 0,0 0-76 15,0 0 76-15,0 0-76 0,0 4 35 0,0 1-35 16,1 14 35-16,5 8-35 0,-6-27 29 0,0 0-29 0,3 47 29 16,2 12-29-16,-5-59 8 15,0 0-8-15,6 67 8 0,1 4-8 0,0-8 5 16,1-1-5-16,-3-21 5 0,-1-14-5 0,1-3 0 0,2-8 0 0,-2-4 0 16,-1-4 0-16,-4-8-38 0,0 0 38 0,16 2-37 15,6-6 37-15,-22 4-37 0,0 0 37 16,26-12-36-16,6-13 36 0,-32 25-46 0,0 0 46 0,29-24-45 15,3-4 45-15,-32 28-29 0,0 0 29 0,26-25-29 16,-4-1 29-16,-22 26-4 0,0 0 4 0,16-17-4 16,-4 1 4-16,-12 16 0 0,0 0 0 0,9-10 0 15,-2 5 0-15,-7 5 39 0,0 0-39 0,5-4 39 16,-3 3-39-16,-2 1 66 0,0 0-66 0,0 0 66 0,0 0-66 16,0 0 63-16,0 0-63 0,0 0 63 0,0 0-63 15,0 0 71-15,0 0-71 0,0 0 71 0,0 0-71 16,0 0 66-16,0 0-66 0,0 0 66 0,-4-4-66 0,4 4 42 15,0 0-42-15,0 0 43 0,-3-3-43 0,3 3 21 16,0 0-21-16,0 0 21 0,-4-5-21 0,4 5-1 16,0 0 1-16,-1 8 0 0,-3 4 0 0,4-12-12 15,0 0 12-15,0 19-12 0,0 7 12 0,0-26-27 16,0 0 27-16,5 24-27 0,2 2 27 16,-7-26-14-16,0 0 14 0,9 15-13 0,2-1 13 0,-3-4-29 15,1-7 29-15,-4 3-29 0,-1-6 29 0,-1-4-2 16,1 1 2-16,-4 3-2 0,1-2 2 0,-1 2 0 0,0 0 0 15,4-3 0-15,-1-3 0 0,-3 6 6 0,0 0-6 16,4-5 7-16,-2 0-7 0,-2 5 26 0,0 0-26 0,0-7 26 16,-4-3-26-16,4 10 20 0,0 0-20 15,-5-10 20-15,-2-2-20 0,7 12 5 0,0 0-5 0,-7-16 5 16,2-3-5-16,5 19 3 0,0 0-3 0,2-22 4 16,6-5-4-16,-8 27 0 0,0 0 0 0,12-28 0 15,6-2 0-15,-1 6 1 0,2-4-1 0,-6 13 2 16,-5 3-2-16,3 1 0 0,1 6 0 0,-3-2 0 15,-2 6 0-15,1-6-9 0,3 2 9 0,-4 3-9 16,-4 0 9-16,1 2-17 0,-2 0 17 16,1 0-16-16,0 0 16 0,-3 0-26 0,0 0 26 0,6 4-25 15,-1 4 25-15,-5-8-7 0,0 0 7 0,7 7-7 16,0 3 7-16,-7-10-17 0,0 0 17 0,9 11-17 16,1 1 17-16,-10-12-15 0,0 0 15 0,10 8-15 15,1 1 15-15,-11-9-4 0,0 0 4 0,10 7-4 16,-1-4 4-16,-9-3-1 0,0 0 1 0,7 0 0 0,0 0 0 15,-7 0 11-15,0 0-11 0,5-3 11 16,1-2-11-16,-6 5 36 0,0 0-36 0,1-4 36 0,1-4-36 0,-2 8 19 16,0 0-19-16,0-7 20 0,-2 0-20 0,2 7 30 15,0 0-30-15,-1-5 30 0,-3-6-30 0,4 11 19 16,0 0-19-16,-5-8 20 0,-2-1-20 0,7 9 18 16,0 0-18-16,-7-8 18 15,-2 1-18 1,0 2 26-16,1 1-26 0,1 1 26 0,2-1-26 0,-2 3 21 0,1-1-21 0,-1 0 21 0,2 2-21 0,-2 0 4 0,0-1-4 15,2 1 5-15,0 0-5 0,0 1 1 0,-2 3-1 16,1-3 1-16,3 3-1 0,-2-4-5 0,-1 3 5 16,3-3-5-16,-1 4 5 0,4-4-34 0,0 0 34 15,-7 20-34-15,0 8 34 0,7-28-47 0,0 0 47 0,-1 31-47 16,2 5 47-16,-1-36-18 0,0 0 18 0,13 27-18 16,9-3 18-16,-22-24-33 0,0 0 33 15,33 7-32-15,9-11 32 0,-42 4-19 0,0 0 19 0,46-12-18 16,4-10 18-16,-6 2-5 0,-3-8 5 0,-7 4-5 15,-8 5 5-15,-4-1 3 0,-3-3-3 0,-3 10 4 16,-5 2-4-16,-1 3 44 0,-1 1-44 0,-6 4 45 16,-1 1-45-1,-2 2 38-15,3 0-38 0,-3 0 39 0,2-7-39 0,-2 7 51 0,0 0-51 0,0 0 52 16,0 0-52-16,0 0 43 0,-2-5-43 0,2 5 43 16,0-3-43-16,0 3 18 0,0 0-18 0,0 0 19 15,0 0-19-15,0 0 7 0,0 0-7 0,-3 8 8 0,-1 2-8 16,4-10 1-16,0 0-1 0,-5 17 1 15,-2 7-1-15,7-24 0 0,0 0 0 0,-7 23 0 0,0-3 0 16,7-20-13-16,0 0 13 0,-7 19-12 0,2-5 12 0,5-14-10 16,0 0 10-16,-3 12-10 0,-1-5 10 15,4-7-40-15,0 0 40 0,-2 3-40 0,4-6 40 16,-2 3-36-16,0 0 36 0,0-7-36 0,0-3 36 0,0-2-23 16,0-4 23-16,0 6-22 0,2 1 22 15,-2 1-6-15,2 1 6 0,-2 0-6 0,0 2 6 16,0 0 0-16,-2 1 0 0,0 1 1 0,2-1-1 0,0 4 16 15,-2-5-16-15,2 5 17 0,0 0-17 0,0 0 5 16,0 0-5-16,0 0 5 0,0 0-5 0,0 0 1 16,0 0-1-16,0 0 1 0,7-3-1 0,-1-1 0 15,2-4 0-15,3-4 0 0,1-3 0 0,-12 15-13 0,0 0 13 0,21-31-12 16,5-12 12-16,-26 43-17 0,0 0 17 16,26-48-17-16,0-12 17 0,-26 60-40 0,0 0 40 0,26-55-39 15,1-3 39-15,-27 58-3 0,0 0 3 0,19-48-2 16,-4 2 2-16,-15 46-16 0,0 0 16 0,11-33-15 15,-4 6 15-15,-7 27-1 16,0 0 1-16,-2-26-1 0,-7 5 1 0,9 21 1 0,0 0-1 0,-8-15 1 16,-1 3-1-16,9 12 35 0,0 0-35 0,-9-9 36 15,2 6-36-15,7 3 2 0,0 0-2 0,-8-2 2 16,1 2-2-16,-4 2 33 0,1 1-33 0,4 1 33 16,6-4-33-16,0 0 0 0,0 0 0 0,-5 17 0 15,-5 17 0-15,10-34-2 0,0 0 2 0,-5 41-2 16,-1 14 2-16,6-55 0 0,0 0 0 0,0 58 0 15,4 4 0-15,-4-62-6 0,0 0 6 0,7 60-6 0,3-5 6 16,-10-55-55-16,0 0 55 0,14 41-55 16,4-12 55-16,-18-29-151 0,0 0 151 0,21 9-151 0,1-25 151 15,194-114 0-15,-216 130 0 0</inkml:trace>
  <inkml:trace contextRef="#ctx0" brushRef="#br0" timeOffset="102372.927">27912 9273 270 0,'0'0'0'0,"7"-15"0"0,4-13 0 0,-11 28 48 0,0 0-48 16,0-3 49-16,-7 13-49 0,7-10 36 16,0 0-36-16,-4 9 36 0,1-1-36 0,3-8 2 15,0 0-2-15,-2 5 3 0,4-1-3 0,-2-4 3 0,0 0-3 16,0 0 3-16,0 3-3 0,0-3 1 0,0 0-1 0,0 0 2 16,0 0-2-16,0 0 1 15,0 0-1-15,1-7 1 0,1-5-1 0,-2 12 22 0,0 0-22 0,-2-25 22 16,1-11-22-16,1 36 43 0,0 0-43 0,-6-46 43 15,1-16-43-15,5 62 22 0,0 0-22 0,-5-64 23 16,1-7-23-16,4 71 48 0,0 0-48 0,0-71 49 16,2-8-49-16,-2 79 40 0,0 0-40 0,11-89 40 15,4-10-40-15,-15 99 16 0,0 0-16 0,18-87 17 16,1-1-17-16,-19 88 37 0,0 0-37 0,14-80 38 16,-4 4-38-16,-10 76 12 0,0 0-12 0,6-75 13 15,-6 1-13-15,0 74 29 0,0 0-29 0,0-70 29 16,-2 2-29-16,2 68 19 0,0 0-19 0,-4-55 20 15,1 3-20-15,3 52 17 0,0 0-17 0,-4-36 17 0,-1 12-17 16,5 24 27-16,0 0-27 0,-5-18 27 0,1 7-27 16,4 11 30-16,0 0-30 0,-1-8 30 15,-1 3-30-15,2 5 21 0,0 0-21 0,0-4 21 0,0 4-21 0,0 0 35 16,0 0-35-16,0 0 36 0,5-7-36 0,-5 7 12 16,0 0-12-16,0 0 13 0,4-3-13 0,-4 3 36 15,0 0-36-15,0 0 37 0,-4-2-37 0,4 2 19 16,0 0-19-16,-3 0 20 0,-1 0-20 15,4 0-32-15,0 0 32 0,-3 0-32 0,-1 0 32 0,4 0-45 16,0 0 45-16,-3 0-44 0,-3-3 44 0,6 3-53 0,0 0 53 16,-5-5-53-16,0-2 53 0,5 7-51 0,0 0 51 15,-3-12-50-15,-1-7 50 0,4 19-50 16,0 0 50-16,0-17-49 0,4-5 49 0,-4 22-37 0,0 0 37 0,5-21-37 16,3-3 37-16,-2 2-26 0,-1 5 26 0,-2 3-26 15,1 9 26-15,-1-4-10 0,3 1 10 0,-3 4-9 16,1 1 9-16,-3-1-19 0,1 1 19 0,2-1-18 15,-1 3 18-15,-3 1-8 0,0 0 8 0,5-9-8 16,0-1 8-16,-5 10-16 0,0 0 16 0,4-9-15 16,-1-3 15-16,-3 12-15 0,0 0 15 0,2-10-15 15,-2-2 15-15,0 12-9 0,0 0 9 0,0-8-9 16,-2-4 9-16,2 12-4 0,0 0 4 0,-1-12-4 16,1 1 4-16,0 11-3 0,0 0 3 0,-2-8-3 15,2 3 3-15,0 5 0 0,0 0 0 0,0-7 0 16,0 2 0-16,0 5 3 15,0 0-3-15,0-4 4 0,0 1-4 0,0 3 15 0,0 0-15 0,0 0 15 0,0-4-15 16,0 4 0-16,0 0 0 0,2-5 0 0,3-7 0 16,-5 12-4-16,0 0 4 0,7-26-3 0,3-10 3 0,-1 4-8 15,0-6 8-15,-2 6-8 0,0-4 8 0,-6 5-1 16,3 2 1-16,-4 6-1 0,0 6 1 16,0 17 0-16,0 0 0 0,0-18 0 0,-2-1 0 0,2 19 0 15,0 0 0-15,0-12 0 0,0 0 0 0,0 12 6 16,0 0-6-16,0-9 6 0,0 6-6 0,0 3 39 15,0 0-39-15,0-5 39 0,0 1-39 0,0 4 5 16,0 0-5-16,0 0 5 0,0 0-5 0,0 0 6 16,0 0-6-16,0 0 6 0,0 0-6 0,0 0 15 15,0 0-15-15,0 0 15 0,0 0-15 0,0 0 7 0,0 0-7 16,0 0 8-16,4 2-8 0,-4-2 23 16,0 0-23-16,0 0 24 0,5 2-24 0,-2-1 48 0,1 3-48 15,-1-4 49-15,-1 0-49 0,-2 0 33 16,0 0-33-16,0 0 34 0,0 0-34 0,0 0 34 0,0 3-34 15,0-3 34-15,0 4-34 0,0-4 23 0,0 0-23 0,0 0 24 16,0 0-24-16,0 0 5 0,0 0-5 0,0 0 5 16,0 0-5-16,0 0 15 0,0 0-15 0,0 0 16 15,0 0-16-15,0 0 8 0,0 0-8 0,0 0 9 16,0 0-9-16,0 0 8 0,-5 5-8 0,5-5 9 16,-4 0-9-16,4 0 15 0,-5 3-15 0,5-3 15 15,0 0-15-15,0 0 3 0,0 0-3 0,-3 4 4 16,-3 4-4-16,-4 4 6 0,-2 5-6 0,5-3 7 15,2-5-7-15,5-9 3 0,0 0-3 0,-9 23 3 16,-3 8-3-16,12-31 0 0,0 0 0 0,-14 36 0 0,-2 7 0 16,16-43 0-16,0 0 0 0,-17 43 0 0,-4 5 0 15,21-48-1-15,0 0 1 0,-18 36-1 0,3-2 1 16,15-34 0-16,0 0 0 0,-14 24 0 0,3-3 0 0,11-21-1 16,0 0 1-16,-8 15-1 0,2-5 1 0,6-10-15 15,0 0 15-15,-1 6-14 0,2-12 14 16,-1 6-34-16,0 0 34 0,7-15-33 0,6-9 33 0,-13 24-11 15,0 0 11-15,12-31-11 0,0-8 11 0,-12 39-21 16,0 0 21-16,12-35-21 0,-1 0 21 0,-11 35-15 16,0 0 15-16,8-28-14 0,-3 8 14 0,-1 1 0 15,-1 7 0-15,-1 3 0 0,0 2 0 0,0 4-2 0,-1 1 2 16,-1 2-1-16,0-3 1 0,0-1-4 0,2 1 4 16,2-2-3-16,-1 1 3 0,1-8-2 0,-1 0 2 0,1-8-2 15,-3-2 2-15,-1 22-11 0,0 0 11 16,4-28-11-16,-1-6 11 0,-3 34-1 0,0 0 1 0,6-29-1 15,2-4 1-15,-8 33-1 0,0 0 1 0,7-26 0 16,-2 6 0-16,-5 20-8 16,0 0 8-16,6-16-7 0,-3 4 7 0,-3 12-1 0,0 0 1 0,4-10 0 15,-3 5 0-15,-1 5 5 0,0 0-5 0,2-3 5 16,0 3-5-16,-2 0 24 0,0 0-24 0,0 0 25 16,0 0-25-16,0 0 32 0,0 0-32 0,2 3 33 15,1 2-33-15,-3-5 19 0,0 0-19 0,5 10 20 16,4-1-20-16,-9-9 18 0,0 0-18 0,9 12 19 15,-4 3-19-15,2 1 1 0,-2-1-1 0,-1-3 2 16,-3-7-2-16,1 2-38 0,-2-3 38 0,0 4-37 16,2-1 37-16,-2-7-128 0,0 0 128 0,9 2-127 0,6-2 127 15,10 3-611-15</inkml:trace>
  <inkml:trace contextRef="#ctx0" brushRef="#br0" timeOffset="144141.025">29722 8972 158 0,'0'0'0'0,"0"0"0"16,0 7 0-16,0-7 53 0,0 0-53 0,0 0 53 15,0 0-53-15,0 0 49 0,0 0-49 0,0 0 49 16,0-6-49-16,0 6 55 0,0 0-55 0,0 0 56 16,0-3-56-16,0 3 33 0,0 0-33 0,0 0 33 15,0 0-33-15,0 0-112 0,0 0 112 0,-3 3-111 0,-1 3 111 16,-3-1-150-16</inkml:trace>
  <inkml:trace contextRef="#ctx0" brushRef="#br0" timeOffset="200006.346">28774 15055 863 0,'0'0'0'0,"-3"-2"0"0,-4-3 0 0,7 5 123 16,0 0-123-16,0 0 124 0,0-3-124 0,0 3 114 15,0 0-114-15,0 0 115 0,0 0-115 16,0 0 72-16,0 0-72 0,-3-2 73 0,-1 0-73 0,4 2 14 16,0 0-14-16,-10-3 15 0,-6-4-15 0,16 7 49 15,0 0-49-15,-19-7 50 0,-6 0-50 0,25 7 55 16,0 0-55-16,-28-8 55 0,-5-1-55 0,33 9 65 15,0 0-65-15,-36-8 65 0,-3-3-65 0,39 11 36 16,0 0-36-16,-40-10 37 0,0 0-37 16,40 10 12-16,0 0-12 0,-45-11 12 0,-4-1-12 0,49 12 21 15,0 0-21-15,-52-13 21 0,-2-1-21 0,54 14 3 16,0 0-3-16,-56-14 3 0,-1 1-3 0,57 13 6 0,0 0-6 16,-59-14 6-16,-1 2-6 0,60 12 3 0,0 0-3 15,-75-15 3-15,-8-3-3 0,83 18 2 0,0 0-2 0,-75-13 2 16,3 1-2-16,72 12 0 0,0 0 0 0,-68-11 0 15,4 1 0-15,19 3 1 0,13 0-1 0,-4-1 1 16,3-2-1-16,33 10 0 0,0 0 0 0,-51-9 0 16,-8 0 0-16,8 4-2 0,3 0 2 0,13 2-1 15,12 1 1-15,-5 0-2 0,-5 2 2 0,-5 0-1 16,-4 0 1-16,42 0-5 0,0 0 5 0,-49 4-5 16,-6 1 5-16,6 2-13 0,2 1 13 0,12-1-13 15,10-2 13-15,25-5-9 0,0 0 9 0,-41 12-8 16,-10 5 8-16,51-17-9 0,0 0 9 0,-52 18-9 15,-6 2 9-15,58-20-1 0,0 0 1 0,-55 22-1 0,1 2 1 16,54-24-3-16,0 0 3 0,-49 23-3 0,4-3 3 16,45-20 0-16,0 0 0 0,-37 17 1 15,7-3-1-15,30-14-1 0,0 0 1 0,-28 15-1 0,6-1 1 0,-3 2-1 16,5-1 1-16,11-8-1 0,7-7 1 0,-1 2-4 16,3-2 4-16,-9 13-4 0,-9 8 4 0,6-2-7 15,-5 1 7-15,6-6-7 0,6-5 7 0,-2-1-1 16,2 1 1-16,1-2 0 0,4-4 0 0,0 4-3 15,0-2 3-15,0-2-3 0,0 1 3 0,-1 1-2 16,-1 0 2-16,2 0-1 0,0-1 1 0,0-4 0 16,0 0 0-16,0 8 0 0,2 1 0 0,-2-9-1 0,0 0 1 15,3 12-1-15,2 1 1 0,-5-13 1 0,0 0-1 16,7 14 2-16,0 2-2 0,-7-16-1 0,0 0 1 0,7 15 0 16,0 0 0-16,-7-15 0 0,0 0 0 15,9 16 0-15,0-1 0 0,-9-15 1 0,0 0-1 0,8 14 2 16,3 0-2-16,-11-14 1 0,0 0-1 0,14 13 1 15,2-1-1-15,-16-12 9 0,0 0-9 0,15 11 10 16,-3-3-10-16,-12-8 8 0,0 0-8 16,18 10 9-16,3-1-9 0,-21-9 8 0,0 0-8 0,21 10 9 15,1-1-9-15,-22-9 1 0,0 0-1 0,25 10 1 16,-1-1-1-16,-24-9 0 0,0 0 0 0,26 10 0 16,2 0 0-16,-28-10-7 0,0 0 7 0,31 9-6 15,4-4 6-15,-35-5-4 0,0 0 4 0,32 5-4 16,1 0 4-16,-33-5-7 0,0 0 7 0,33 5-7 15,0-1 7-15,-5-2 0 0,-2-1 0 0,-3 1 0 0,-3 1 0 16,-20-3 0-16,0 0 0 0,27 6 0 0,0-1 0 16,-27-5 3-16,0 0-3 0,34 5 3 0,2-5-3 15,-36 0 6-15,0 0-6 0,37 3 6 0,3-1-6 16,-11-2 14-16,-2-3-14 0,-5 4 15 0,-3 3-15 0,2-1 3 16,-2 1-3-16,1-3 4 0,-3-1-4 0,0 0 6 15,3-1-6-15,2 1 7 0,-1 1-7 0,-21-1 13 16,0 0-13-16,28 0 14 0,3 0-14 0,-31 0 3 15,0 0-3-15,35 0 4 0,2 0-4 16,-2-1 13-16,-2-1-13 0,-4 0 13 0,-2 2-13 0,-5-2 8 16,-3 1-8-16,2-1 9 0,-2-1-9 0,2-3 15 15,0 0-15-15,0 2 15 0,2 1-15 0,-23 3 8 16,0 0-8-16,26-2 9 0,5 0-9 0,-31 2 3 16,0 0-3-16,33-1 4 0,2-3-4 0,-35 4 7 0,0 0-7 15,33-2 7-15,2 2-7 0,-7 0 3 0,-2-1-3 16,-5 1 3-16,-5 0-3 0,-2 0 0 0,-2 0 0 15,2 0 0-15,1 0 0 0,-15 0 1 0,0 0-1 0,18 0 2 16,1 1-2-16,-19-1 0 0,0 0 0 0,23 0 0 16,1-1 0-16,-24 1 0 0,0 0 0 0,26-4 0 15,2 1 0-15,-28 3 0 0,0 0 0 0,28-4 1 16,0-2-1-16,-28 6 3 0,0 0-3 0,28-6 3 16,0 1-3-16,-28 5 6 0,0 0-6 0,26-5 7 15,-2 0-7-15,-24 5 8 0,0 0-8 0,25-5 8 16,-1-2-8-16,-24 7 23 0,0 0-23 0,24-7 24 15,1-1-24-15,-25 8 6 0,0 0-6 0,24-11 7 16,0 1-7-16,-24 10 4 0,0 0-4 0,23-12 5 16,-2-2-5-16,-21 14 21 0,0 0-21 0,19-13 21 15,-1-1-21-15,-18 14 6 16,0 0-6-16,17-14 7 0,-1 2-7 0,-16 12 9 0,0 0-9 0,14-10 10 0,0 3-10 0,-14 7 3 16,0 0-3-16,14-7 4 0,-2 0-4 15,-12 7 2-15,0 0-2 0,12-6 3 0,-2-1-3 0,-10 7 5 16,0 0-5-16,11-7 5 0,1 0-5 0,-12 7 6 15,0 0-6-15,10-10 6 0,-1-1-6 0,-9 11 7 16,0 0-7-16,9-10 8 0,-2 2-8 0,-7 8 3 16,0 0-3-16,5-9 4 0,0 2-4 0,-5 7 2 15,0 0-2-15,6-7 2 0,-3 2-2 0,-3 5 5 0,0 0-5 16,3-5 5-16,3-2-5 0,-6 7 2 0,0 0-2 16,5-5 2-16,0 0-2 0,-5 5 1 0,0 0-1 15,4-4 2-15,-1 1-2 0,-3 3 16 16,0 0-16-16,2-3 17 0,0 1-17 0,-2 2 0 0,0 0 0 0,-6-7 1 15,-2-3-1-15,8 10-51 0,0 0 51 16,-19-26-50-16,-9-13 50 0,28 39-253 0,0 0 253 0,-33-53-252 16,-8-13 252-16,41 66-172 0,0 0 172 0,-55-87-172 15,-13-21 172-15,-56-87-1013 0</inkml:trace>
  <inkml:trace contextRef="#ctx0" brushRef="#br0" timeOffset="202388.07">26198 15201 393 0,'0'0'0'0,"10"3"0"0,10 2 0 0,-20-5 50 15,0 0-50-15,0 0 51 0,-16-5-51 0,7 0 48 16,0-2-48-16,2 4 49 0,0 1-49 0,4 0 35 16,1 2-35-16,2 0 35 0,-3 0-35 0,3 0 36 0,0 0-36 15,0 0 36-15,-4 0-36 0,4 0 22 0,0 0-22 16,0 0 23-16,0 0-23 0,0 0 35 0,0 0-35 0,0 0 36 15,0 0-36-15,0 0 31 0,0 0-31 0,0 0 31 16,0 0-31-16,0 0 22 0,-3 0-22 16,3 0 22-16,0 0-22 0,0 0 35 0,0 0-35 15,0 0 36-15,0 0-36 0,0 0 30 0,0 0-30 0,0 0 30 16,0 0-30-16,0 0 44 0,0 0-44 0,0 0 44 16,0 0-44-16,0 0 40 0,0 0-40 0,0 0 40 15,0 0-40-15,0 0 40 0,0 0-40 0,0 0 41 16,0 0-41-16,0 0 34 0,0 0-34 0,0 0 35 15,0 0-35-15,0 0 33 0,0 0-33 0,0 0 34 16,0 0-34-16,0 0 38 0,0 0-38 0,0 0 38 16,0 4-38-16,0-4 33 0,0 0-33 0,0 0 33 0,0 5-33 15,0-5 33-15,0 0-33 0,0 5 33 0,3 0-33 16,-3-5 38-16,0 0-38 0,0 9 38 0,4-1-38 0,-4-8 15 16,0 0-15-16,3 12 15 0,2 0-15 15,-5-12 31-15,0 0-31 0,4 12 31 0,-1 0-31 0,-3-12 18 16,0 0-18-16,4 14 19 0,-2 0-19 15,-2-14 27-15,0 0-27 0,5 17 27 0,0 0-27 16,-5-17 13-16,0 0-13 0,7 15 14 0,0 1-14 0,-7-16 0 16,0 0 0-16,9 15 0 0,1-1 0 0,-10-14-6 15,0 0 6-15,11 12-6 0,-1 0 6 16,1 0-10-16,-3-2 10 0,-1-1-10 0,-2-3 10 0,1 1 0 16,-1-2 0-16,-2 2 0 0,1-2 0 0,-4-5 0 0,0 0 0 15,7 9 0-15,2 1 0 0,-9-10 4 16,0 0-4-16,8 11 4 0,3 1-4 0,-11-12 8 0,0 0-8 15,10 12 9-15,2-2-9 0,-12-10 23 0,0 0-23 16,11 10 24-16,5 0-24 0,-16-10 13 0,0 0-13 0,12 11 13 16,0-3-13-16,-12-8 27 0,0 0-27 0,12 10 27 15,-1-1-27-15,-11-9 20 0,0 0-20 0,10 12 20 16,-1-3-20-16,-9-9 26 0,0 0-26 0,8 10 26 16,3 0-26-16,-11-10 8 0,0 0-8 0,10 10 8 15,1 1-8-15,-11-11 10 0,0 0-10 0,12 10 11 16,0 0-11-16,-12-10 24 0,0 0-24 0,12 11 25 15,-1-1-25-15,-11-10 12 0,0 0-12 0,10 10 12 16,4-1-12-16,-14-9 27 0,0 0-27 0,9 8 27 16,0-1-27-16,-9-7 6 0,0 0-6 0,8 7 7 15,1 0-7-15,-9-7 26 0,0 0-26 0,9 7 26 16,-1 1-26-16,-8-8 12 0,0 0-12 0,9 9 13 16,0-1-13-16,-9-8 10 0,0 0-10 0,10 9 10 0,3-2-10 0,-13-7 34 15,0 0-34-15,13 7 35 16,1-2-35-16,-14-5 4 0,0 0-4 0,16 5 5 0,2 0-5 0,-18-5 10 15,0 0-10-15,15 5 10 0,1-1-10 0,-16-4 16 16,0 0-16-16,14 5 17 0,-2-2-17 0,-12-3 0 16,0 0 0-16,12 5 1 0,-1 0-1 0,-11-5 8 15,0 0-8-15,10 4 8 0,1-1-8 0,-11-3 8 16,0 0-8-16,12 4 8 0,2-3-8 0,-14-1 8 16,0 0-8-16,12 4 8 0,2-1-8 0,-14-3 8 0,0 0-8 15,12 4 8-15,0-3-8 16,-12-1 1-16,0 0-1 0,12 4 1 0,1-2-1 0,-13-2 3 0,0 0-3 15,12 3 3-15,-2 0-3 0,-10-3-1 0,0 0 1 16,12 4 0-16,1-2 0 0,-13-2 1 16,0 0-1-16,12 3 1 0,2-1-1 0,-14-2 1 0,0 0-1 0,12 3 1 15,-2 2-1-15,-10-5 1 0,0 0-1 16,11 2 1-16,1 3-1 0,-12-5 1 0,0 0-1 0,11 5 1 16,1-1-1-16,-12-4-2 0,0 0 2 0,12 5-1 15,0-2 1-15,-12-3 3 0,0 0-3 0,14 5 3 16,0 1-3-16,2-1 0 0,1-5 0 0,-5 0 1 15,-3 1-1-15,-9-1 12 0,0 0-12 0,12 2 12 16,4 0-12-16,-16-2 4 0,0 0-4 0,16 0 4 16,1 0-4-16,-17 0 0 0,0 0 0 0,16 0 1 15,1 2-1-15,-17-2 6 0,0 0-6 0,16 0 7 16,1 0-7-16,-17 0 22 0,0 0-22 0,18 0 22 0,-1-2-22 16,-17 2 3-16,0 0-3 0,19-2 3 15,2 0-3-15,-2 1 3 0,2 1-3 0,-7-4 3 0,-3 3-3 0,-11 1 2 16,0 0-2-16,13-4 2 0,3 1-2 15,-16 3 9-15,0 0-9 0,18-4 9 0,1 1-9 0,-19 3 3 16,0 0-3-16,15-4 4 0,1 3-4 0,-16 1 2 16,0 0-2-16,12-2 2 0,2-1-2 0,-14 3 5 15,0 0-5-15,11-4 5 0,3-1-5 16,-14 5 0-16,0 0 0 0,15-5 0 0,1-2 0 0,-16 7 1 16,0 0-1-16,16-7 2 0,1 0-2 0,-17 7 0 15,0 0 0-15,16-7 0 0,1 2 0 0,-17 5 1 16,0 0-1-16,16-7 2 0,0 1-2 0,-16 6 1 15,0 0-1-15,19-7 2 0,2-2-2 0,-21 9 1 0,0 0-1 16,20-7 1-16,3-1-1 0,-23 8 3 0,0 0-3 16,21-7 4-16,0-2-4 0,-21 9-1 0,0 0 1 0,19-8 0 15,-1-3 0-15,-18 11 1 0,0 0-1 0,17-8 2 16,0-2-2-16,-17 10-1 0,0 0 1 0,16-9 0 16,0 1 0-16,-16 8 0 0,0 0 0 0,15-9 0 15,-1 2 0-15,-14 7 0 0,0 0 0 0,14-10 0 16,0 1 0-16,-14 9 0 0,0 0 0 15,14-12 0-15,0 0 0 0,-14 12 0 0,0 0 0 0,16-10 0 16,-1 0 0-16,-15 10 1 0,0 0-1 0,18-11 2 16,1-1-2-16,-19 12 4 0,0 0-4 0,17-10 4 15,1 0-4-15,-18 10-2 0,0 0 2 0,16-10-1 16,-1 1 1-16,-15 9 0 0,0 0 0 0,14-10 0 16,0-2 0-16,-14 12-1 0,0 0 1 0,14-11 0 15,2 1 0-15,-16 10-2 0,0 0 2 0,14-7-2 0,0 1 2 16,-14 6 0-16,0 0 0 0,14-7 0 15,-1-2 0-15,-13 9-11 0,0 0 11 0,13-7-10 0,-1 0 10 0,-12 7-1 16,0 0 1-16,12-5-1 0,-1 0 1 0,-3 0-9 16,1 0 9-16,-2 1-8 0,0 1 8 0,-2 0 1 15,0-3-1-15,-1 3 1 0,-1 1-1 0,-3 2 5 16,0 0-5-16,4-3 5 0,1-2-5 0,-5 5 3 16,0 0-3-16,7-7 4 0,0 0-4 0,-7 7 0 15,0 0 0-15,7-7 0 0,0 0 0 0,-7 7-7 16,0 0 7-16,9-8-7 0,3-1 7 0,-12 9 0 0,0 0 0 15,9-10 0-15,-1 0 0 0,-8 10-2 0,0 0 2 16,9-11-1-16,1-1 1 16,-10 12-1-16,0 0 1 0,11-12-1 0,1 0 1 0,-12 12-3 0,0 0 3 0,10-12-3 15,-1 0 3-15,-9 12-2 0,0 0 2 16,12-12-2-16,1 0 2 0,-13 12-2 0,0 0 2 16,12-10-1-16,-2 0 1 0,-10 10-10 0,0 0 10 0,9-9-9 15,-2 2 9-15,-7 7-8 0,0 0 8 0,7-10-8 16,0 3 8-16,-7 7-33 0,0 0 33 0,7-7-33 15,0 1 33-15,-7 6-10 0,0 0 10 0,5-6-9 16,0 3 9-16,-5 3-48 0,0 0 48 0,5-7-48 16,-1 4 48-16,-4 3-72 0,0 0 72 0,7-11-72 15,0-2 72-15,-7 13-142 0,0 0 142 0,2-28-142 16,-4-8 142-16,2-27-1507 0</inkml:trace>
  <inkml:trace contextRef="#ctx0" brushRef="#br0" timeOffset="203782.735">27107 16016 1233 0,'0'0'0'0,"2"-9"0"0,3-6 0 0,-1 12 196 16,-3 4-196-16,-1-1 197 0,0 0-197 0,0 0 148 15,4 0-148-15,-4 0 149 0,0 0-149 0,0 0 112 16,0 0-112-16,0 0 113 0,0 0-113 0,0 0 4 0,0 0-4 16,0 0 5-16,0 0-5 0,0 0-147 0,0 0 147 15,-14-12-146-15,-7-10 146 0,21 22-106 0,0 0 106 0,-30-39-105 16,-6-14 105-16,-30-40-1154 0</inkml:trace>
  <inkml:trace contextRef="#ctx0" brushRef="#br0" timeOffset="206450.34">26836 15559 147 0,'0'0'0'0,"0"0"0"0,0 0 0 0,0 0 46 0,0 0-46 0,0 0 46 16,0 0-46-16,0 0 47 0,0 0-47 0,0 0 47 16,0 0-47-16,0 0 49 0,0 0-49 0,0 0 49 15,0 0-49-15,0 0 37 0,0 0-37 0,0 0 37 16,0 0-37-16,0 0 34 0,0 0-34 0,0 0 35 16,0 0-35-16,0 0 32 0,0 0-32 0,0 0 33 15,0 0-33-15,0 0 38 0,0 0-38 0,0 0 38 16,0 0-38-16,0 0 50 0,0 0-50 0,0 0 50 15,0 0-50-15,0 0 29 0,0 0-29 0,0 0 29 16,0 0-29-16,0 0 41 0,0 0-41 0,0 0 41 0,0 0-41 16,0 0 33-16,0 0-33 0,0 0 34 0,0 0-34 15,0 0 22-15,0 0-22 0,0 0 22 0,0 0-22 16,0 0 29-16,0 0-29 0,0 0 29 0,0 0-29 16,0 0 20-16,0 0-20 0,0 0 20 0,0 0-20 0,0 0 27 15,0 0-27-15,0 0 27 0,0 0-27 16,0 0 13-16,0 0-13 0,0 0 14 0,1 3-14 0,-1-3 0 15,0 0 0-15,0 0 0 0,5 5 0 0,-5-5-6 16,0 0 6-16,4 4-6 0,-1 1 6 0,-3-5-5 16,0 0 5-16,4 5-5 0,-1 2 5 0,-3-7-8 15,0 0 8-15,4 8-8 0,1 3 8 0,-5-11-24 16,0 0 24-16,7 13-23 0,0 3 23 0,-7-16-48 16,0 0 48-16,11 17-47 0,1 2 47 0,-12-19-90 0,0 0 90 15,15 19-89-15,3-1 89 0,-18-18-192 0,0 0 192 16,15 18-191-16,1-3 191 0,16 17-270 0</inkml:trace>
  <inkml:trace contextRef="#ctx0" brushRef="#br0" timeOffset="207215.038">27443 15557 135 0,'0'0'0'0,"-5"-2"0"16,-5-3 0-16,10 5-4 0,0 0 4 0,-4-2-3 15,8 4 3-15,-4-2 0 0,0 0 0 0,0 0 0 16,2 4 0-16,-2-4 15 0,0 0-15 0,0 0 15 0,3 1-15 16,-3-1 62-16,0 0-62 0,0 0 62 15,4 2-62-15,-4-2 64 0,0 0-64 0,0 0 65 0,0 0-65 0,0 0 53 16,0 0-53-16,0 0 54 15,0 0-54-15,0 0 40 0,0 0-40 0,0 0 41 0,0 0-41 0,0 0 10 16,0 0-10-16,0 0 11 0,-4 3-11 0,4-3 3 16,0 0-3-16,0 0 3 0,-3 4-3 0,3-4-1 15,0 0 1-15,0 0 0 0,-4 1 0 0,4-1-26 16,0 0 26-16,0 0-25 0,-3 2 25 0,3-2-14 16,0 0 14-16,0 0-13 0,0 0 13 0,0 0-29 0,0 0 29 15,0 0-29-15,0 0 29 0,0 0-37 0,0 0 37 16,0 0-36-16,0 0 36 0,0 0-76 0,0 0 76 0,0 0-76 15,0 0 76-15,0 0-119 0</inkml:trace>
  <inkml:trace contextRef="#ctx0" brushRef="#br0" timeOffset="207380.739">27403 15591 113 0,'0'0'0'0,"0"0"0"0,0 0 0 0,0 0 31 0,0 0-31 0,-3 5 31 15,-2 6-31-15,5-11 42 0,0 0-42 16,-6 10 43-16,1 2-43 0,5-12 17 0,0 0-17 0,-5 12 17 16,0 2-17-16,5-14 0 0,0 0 0 0,-4 12 1 15,1-2-1-15,-4 12-162 0</inkml:trace>
  <inkml:trace contextRef="#ctx0" brushRef="#br0" timeOffset="208187.857">26752 14795 819 0,'0'0'0'0,"0"0"-190"0,0 0 190 0,0 0-190 16,-5 1 190-16,5-1-38 0,0 0 38 0,0 0-38 0,-4 0 38 15,4 0-59-15,0 0 59 0,0 0-58 0,0 0 58 16,0 0-110-16</inkml:trace>
  <inkml:trace contextRef="#ctx0" brushRef="#br0" timeOffset="208346.157">26733 14789 113 0,'0'0'0'0,"0"0"0"0,0 0 0 0,0 0 13 16,0 0-13-16,0 0 13 0,0 0-13 0,0 0 52 16,0 0-52-16,0 0 53 0,0 0-53 0,0 0 40 15,0 0-40-15,0 0 40 0,3 2-40 16,-3-2 35-16,0 0-35 0,4 2 36 0,1 0-36 0,-5-2 24 16,0 0-24-16,7 5 25 0,3 3-25 0,-10-8 17 15,0 0-17-15,11 16 17 0,1 6-17 0,-12-22 5 16,0 0-5-16,10 26 5 0,3 3-5 15,-13-29-4-15,0 0 4 0,10 27-4 0,2 1 4 0,-12-28-101 16,0 0 101-16,7 25-101 0,0-1 101 0,9 26-124 0</inkml:trace>
  <inkml:trace contextRef="#ctx0" brushRef="#br0" timeOffset="208828.756">27348 14839 617 0,'0'0'0'0,"-4"0"0"0,-3-2 0 0,7 2 74 16,0 0-74-16,0 0 75 0,2-3-75 0,-2 3 47 0,0 0-47 15,3-2 48-15,3 2-48 0,-6 0-67 0,0 0 67 16,3 0-66-16,1-1 66 0,-4 1-62 0,0 0 62 0,3 0-62 16,-1 0 62-16,-2 0-50 0,0 0 50 15,2 3-50-15,-2 0 50 0,0-3-47 0,0 0 47 0,-2 12-47 16,-3 7 47-16,5-19-53 0,0 0 53 0,-4 21-52 15,-1 5 52-15,-4 20-156 0</inkml:trace>
  <inkml:trace contextRef="#ctx0" brushRef="#br0" timeOffset="209175.416">27689 14961 606 0,'0'0'0'15,"-2"-4"0"-15,-1-3 0 0,-2-3-395 0</inkml:trace>
  <inkml:trace contextRef="#ctx0" brushRef="#br0" timeOffset="-210020.477">31604 16052 371 0,'0'0'0'16,"-9"5"0"-16,-7 2 0 0,11-5 92 0,7-2-92 0,-2 0 93 15,3-2-93-15,1 0 56 0,-1-1-56 0,1 1 57 16,-3 0-57-16,-1 2 52 0,6 0-52 0,-6 0 52 16,3 0-52-16,-3 0 19 0,0 0-19 0,0 0 20 15,0 0-20-15,0 0 41 0,0 0-41 0,0 0 42 16,0 0-42-16,0 0 21 0,0 0-21 0,0 0 21 16,0 0-21-16,0 0 19 0,0 0-19 0,0 0 20 15,0 0-20-15,0 0 26 0,0 0-26 0,0 0 26 16,0 0-26-16,0 0 21 0,0 0-21 0,0 0 21 15,-3-3-21-15,1 0 9 0,0 1-9 0,0-3 10 16,1 0-10-16,-3 1 10 0,1-1-10 0,-1 2 11 16,-1-1-11-16,5 4 3 0,0 0-3 0,-7-3 4 0,-3-2-4 15,10 5 0-15,0 0 0 0,-13-6 1 16,-2 1-1-16,15 5 0 0,0 0 0 0,-18-5 0 0,-3-2 0 16,21 7 1-16,0 0-1 0,-22-5 2 0,-3 2-2 15,25 3 9-15,0 0-9 0,-22-4 9 0,1-1-9 0,21 5 34 16,0 0-34-16,-19-3 34 0,3-1-34 15,16 4 26-15,0 0-26 0,-17-3 26 0,-1 0-26 0,1 1 40 16,-1 2-40-16,6-2 40 0,3-1-40 0,-1-1 23 16,1-1-23-16,2 2 24 0,4 3-24 0,3 0 10 15,0 0-10-15,-12-5 11 0,-4-1-11 0,16 6 12 16,0 0-12-16,-18-5 12 0,1 0-12 0,17 5 1 0,0 0-1 16,-23-5 1-16,-1 2-1 0,24 3 3 0,0 0-3 15,-28-4 3-15,-3 1-3 0,31 3 1 0,0 0-1 16,-32-2 2-16,-1 0-2 0,33 2 4 0,0 0-4 15,-29 0 5-15,-1-5-5 16,30 5 12-16,0 0-12 0,-28-3 13 0,0-1-13 0,28 4 1 0,0 0-1 0,-26-3 1 16,0-1-1-16,26 4 1 0,0 0-1 0,-23-1 1 15,3-1-1-15,20 2-5 0,0 0 5 0,-25 0-5 16,1 2 5-16,24-2-26 0,0 0 26 0,-30 1-25 16,-1 1 25-16,31-2-20 0,0 0 20 0,-32 4-20 15,-1 1 20-15,33-5-27 0,0 0 27 0,-33 5-27 16,-2 2 27-16,35-7-14 0,0 0 14 0,-29 5-13 15,1 0 13-15,28-5-20 0,0 0 20 0,-26 5-19 16,0-1 19-16,1 1-24 0,4 2 24 0,9-2-23 0,5-5 23 16,-2 0-38-16,3 0 38 0,-1 1-38 0,1 1 38 15,-2 2-13-15,-1-1 13 0,5-1-12 0,4-2 12 16,0 0-14-16,0 0 14 0,-10 5-13 0,-4 3 13 16,0 1-5-16,0 1 5 0,4-3-4 15,1-4 4-15,2 3 0 0,2-3 0 0,1-1 0 0,3-2 0 0,1 0 0 16,-2 5 0-16,2-5 1 0,0 0-1 15,0 0 1-15,-4 3-1 0,4-3 1 0,0 0-1 0,0 0 1 16,0 5-1-16,0-5 1 0,-1 4-1 0,1-4 3 16,-4 2-3-16,4-2 3 0,0 0-3 0,0 0 5 15,0 0-5-15,0 0 5 0,0 0-5 0,0 0 7 16,-3 3-7-16,3-3 8 0,0 0-8 0,0 0 3 16,0 0-3-16,0 0 4 0,-2 3-4 0,2 1 2 0,0-1-2 15,0-3 2-15,0 4-2 0,0-4-1 16,0 0 1-16,0 0 0 0,-2 5 0 0,2-5-2 0,0 0 2 0,-2 2-1 15,2 1 1-15,0-3-5 0,0 0 5 0,-1 3-4 16,1 3 4-16,0-6-3 0,0 0 3 0,0 5-3 16,0 0 3-16,0-5 0 0,0 0 0 0,0 5 0 15,1 0 0-15,-1-5 0 0,0 0 0 0,0 5 0 16,2 0 0-16,-2-5 1 0,0 0-1 0,2 6 1 16,1 0-1-16,-3-6 9 0,0 0-9 0,4 7 9 15,-1 0-9-15,-3-7 4 0,0 0-4 0,4 7 4 16,-1 2-4-16,-3-9 7 0,0 0-7 0,4 8 7 15,-2-1-7-15,-2-7 7 0,0 0-7 0,3 9 8 16,2-3-8-16,-5-6 3 0,0 0-3 0,5 7 3 16,1 0-3-16,-6-7 2 0,0 0-2 0,7 5 2 15,0 0-2-15,-7-5 10 0,0 0-10 0,7 5 10 16,1 1-10-16,-8-6 8 0,0 0-8 0,9 6 8 0,1 1-8 16,-10-7 8-16,0 0-8 0,11 7 9 0,1-2-9 15,-12-5 8-15,0 0-8 0,12 4 8 0,2 1-8 16,-14-5 8-16,0 0-8 0,12 2 8 0,2-1-8 0,-14-1 8 15,0 0-8-15,14 4 8 0,0 1-8 0,-14-5 8 16,0 0-8-16,16 5 8 0,1 0-8 0,-17-5 8 16,0 0-8-16,20 5 8 0,0-1-8 0,-20-4 15 15,0 0-15-15,23 3 15 0,0 1-15 0,-23-4 8 16,0 0-8-16,22 3 8 0,3-1-8 0,-25-2 15 0,0 0-15 16,21 3 16-16,-2-1-16 0,-19-2 8 15,0 0-8-15,19 3 9 0,2 1-9 0,-21-4 9 16,0 0-9-16,17 3 9 0,1-1-9 0,-18-2 15 15,0 0-15-15,19 3 15 0,2-1-15 0,-21-2 3 16,0 0-3-16,22 3 4 0,1 3-4 0,-23-6 12 16,0 0-12-16,23 5 13 0,-1 0-13 0,-22-5 3 0,0 0-3 0,25 5 4 15,3 0-4-15,-28-5 12 0,0 0-12 0,29 4 13 16,4-1-13-16,-33-3 15 0,0 0-15 0,32 2 15 16,-3-1-15-16,-4 3 8 0,-3-1-8 0,-6-1 9 15,-4 0-9-15,-12-2 34 0,0 0-34 0,16 1 34 16,1 1-34-16,-17-2 4 0,0 0-4 0,16 2 5 15,1 0-5-15,-3 1 10 0,-3 0-10 0,-4-1 10 16,-2-2-10-16,2 2 16 0,0-2-16 0,0 2 17 16,0-2-17-16,-7 0 7 0,0 0-7 0,12 1 8 15,2-1-8-15,-14 0-9 0,0 0 9 0,16 2-8 0,-1-2 8 16,-15 0-35-16,0 0 35 0,18 2-35 16,3-2 35-16,-21 0-20 0,0 0 20 0,21 0-19 0,3 0 19 15,-24 0-13-15,0 0 13 0,24 0-12 0,3 0 12 16,-27 0-11-16,0 0 11 0,24 0-10 0,2 0 10 15,-5 1-16-15,-4 1 16 0,-3-2-15 0,-3-3 15 16,-1 1-33-16,1 2 33 0,-3 0-33 0,-1-2 33 0,-7 2-17 16,0 0 17-16,13-3-17 0,2-1 17 15,-15 4-2-15,0 0 2 0,14-3-2 0,2 0 2 0,-16 3-7 16,0 0 7-16,14-4-7 0,0 2 7 0,-14 2-1 16,0 0 1-16,14-1 0 0,1-3 0 0,-15 4 0 15,0 0 0-15,14-1 1 0,-2-3-1 0,-12 4 3 16,0 0-3-16,13-3 3 0,-3-1-3 15,-10 4 6-15,0 0-6 0,9-3 7 0,0 1-7 0,-9 2 1 0,0 0-1 16,7-2 1-16,-1-1-1 0,-6 3 3 0,0 0-3 0,6-2 3 16,-1 1-3-16,-5 1 5 0,0 0-5 15,3-2 5-15,1 0-5 0,-4 2 13 0,0 0-13 0,0 0 14 16,3-2-14-16,-3 2 33 0,0 0-33 0,0 0 34 16,4-1-34-16,-4 1 4 0,0 0-4 0,0 0 5 15,3-4-5-15,-3 4 18 0,0 0-18 0,2-3 18 16,-2-1-18-16,0 4 1 0,0 0-1 0,0-3 1 15,2-2-1-15,-2 5 3 0,0 0-3 0,0-5 4 16,2-2-4-16,-2 7 0 0,0 0 0 0,0-7 1 16,0 0-1-16,0 7 0 0,0 0 0 0,0-5 0 15,0 0 0-15,0 5 1 0,0 0-1 0,0-5 2 16,0 0-2-16,0 5 4 0,0 0-4 0,0-6 4 0,0 3-4 16,0 3 0-16,0 0 0 0,0-3 1 15,-2-3-1-15,2 6 7 0,0 0-7 0,-2-5 7 0,2 0-7 16,0 5 0-16,0 0 0 0,-2-7 0 0,2 0 0 15,0 7 0-15,0 0 0 0,-1-6 1 0,-1 0-1 0,2 6 2 16,0 0-2-16,-2-6 2 0,2 1-2 0,0 5 0 16,0 0 0-16,-2-7 0 0,-1 0 0 0,3 7-1 15,0 0 1-15,-5-9 0 0,-1 1 0 0,6 8-15 16,0 0 15-16,-7-11-14 0,-1-1 14 0,-3 2-34 16,-1 2 34-16,2-3-34 0,1-1 34 15,0 2-36-15,1 1 36 0,1 3-35 0,3-1 35 0,-1 3-50 0,1 1 50 16,-1-2-50-16,-2 0 50 0,-3-2-70 15,-2 0 70-15,-4-2-70 0,-2-1 70 0,18 10-115 16,0 0 115-16,-34-15-114 0,-13-6 114 0,-35-15-631 0</inkml:trace>
  <inkml:trace contextRef="#ctx0" brushRef="#br0" timeOffset="-208111.861">30175 16062 225 0,'0'0'0'0,"5"-1"0"0,2-1 0 0,-3 2 77 15,-2 0-77-15,-2 0 77 0,3-2-77 0,-3 2 57 16,0 0-57-16,0 0 58 0,4-2-58 0,-4 2 38 16,3-3-38-16,-3 3 38 0,3-5-38 0,-3 5 27 15,2-4-27-15,-2 4 27 0,0 0-27 0,0 0 33 16,0 0-33-16,0 0 34 0,0 0-34 0,0 0 42 15,0 0-42-15,0 0 42 0,0 0-42 0,0 0 45 0,0 0-45 16,0 0 45-16,0 0-45 0,0 0 58 16,0 0-58-16,0 0 59 0,0 0-59 0,0 0 44 0,0 0-44 15,0 0 45-15,0 0-45 0,0 0 32 0,0 0-32 0,0 0 32 16,5 0-32-16,-1-1 33 0,-1-1-33 0,1-1 33 16,-1-1-33-16,1 1 21 0,-2 1-21 0,-2 2 21 15,5-5-21-15,-5 5 52 0,3-5-52 0,-1 1 52 16,0 1-52-16,0-2 35 0,1 0-35 0,1-1 35 15,-1 1-35-15,0-2 51 0,3 1-51 0,-3-3 51 16,2-3-51-16,-5 12 36 0,0 0-36 0,7-15 37 16,2-4-37-16,-9 19 26 0,0 0-26 0,11-21 26 15,2-8-26-15,-13 29 27 0,0 0-27 0,16-29 27 16,2-5-27-16,-18 34 7 0,0 0-7 0,19-33 8 16,0 1-8-16,-19 32 1 0,0 0-1 0,21-28 2 15,0-3-2-15,-21 31-1 0,0 0 1 0,24-27 0 16,2 1 0-16,-26 26-2 0,0 0 2 0,26-22-1 15,1-2 1-15,-1 5-5 0,-2 4 5 0,-5 3-5 0,-5 3 5 16,0 1-14-16,0-1 14 0,0 2-13 0,-2 4 13 16,-12 3 0-16,0 0 0 0,16-10 0 15,1-1 0-15,-17 11-1 0,0 0 1 0,19-8-1 0,1-1 1 0,-20 9-1 16,0 0 1-16,19-7 0 0,2 0 0 0,-21 7 1 16,0 0-1-16,21-6 2 0,1-1-2 0,-22 7 5 15,0 0-5-15,23-7 6 0,1 0-6 0,-24 7 8 16,0 0-8-16,26-7 9 0,0 0-9 0,-26 7 15 15,0 0-15-15,27-5 15 0,-3 0-15 0,-24 5 3 0,0 0-3 16,24-3 4-16,1-1-4 0,-25 4 12 0,0 0-12 16,21-3 13-16,-2 1-13 0,-19 2 23 0,0 0-23 15,17-2 24-15,-3 1-24 0,-14 1 31 0,0 0-31 0,12 0 31 16,1 0-31-16,-13 0 2 0,0 0-2 0,10 0 2 16,-1 1-2-16,-9-1 8 0,0 0-8 0,10 2 9 15,2 0-9-15,-12-2 8 0,0 0-8 0,11 1 9 16,1-1-9-16,-12 0 3 0,0 0-3 0,11 0 3 15,-1 0-3-15,-10 0 19 0,0 0-19 0,10 0 20 16,-1 2-20-16,-9-2 3 0,0 0-3 0,11 4 3 16,-1-3-3-16,-10-1 6 0,0 0-6 0,10 4 7 15,1-3-7-15,-11-1 1 0,0 0-1 0,10 4 1 16,-1-1-1-16,-9-3 0 0,0 0 0 0,9 4 0 16,1 1 0-16,-10-5 0 0,0 0 0 0,11 5 0 15,1 2 0-15,-12-7-1 0,0 0 1 0,12 7 0 16,0-2 0-16,-12-5-1 0,0 0 1 0,14 5 0 15,0 0 0-15,-14-5-1 0,0 0 1 0,12 4 0 0,-1-1 0 16,-11-3-1-16,0 0 1 0,9 3 0 0,-2-1 0 0,-7-2 2 16,0 0-2-16,6 4 2 0,0-1-2 0,-6-3 2 15,0 0-2-15,5 3 2 0,0 1-2 0,-5-4 0 16,0 0 0-16,5 3 0 0,-1 2 0 0,-4-5-3 16,0 0 3-16,5 6-2 0,0 0 2 0,-5-6-8 15,0 0 8-15,6 6-7 0,1-1 7 0,-7-5 1 16,0 0-1-16,5 5 1 0,2 0-1 0,-7-5-1 15,0 0 1-15,5 5 0 0,0 0 0 0,-5-5 1 16,0 0-1-16,5 5 2 0,1 1-2 0,-6-6 0 0,0 0 0 16,5 5 0-16,0 2 0 0,0-1 1 0,1-1-1 15,-3 1 2-15,0-1-2 0,1-2-1 16,-1-1 1-16,1 1 0 0,-2-1 0 0,1 1-5 0,1-1 5 16,-1 2-4-16,-1-3 4 0,0 3-3 0,1-3 3 15,-1 3-3-15,1 1 3 0,-1-3-2 0,2 1 2 16,-3 1-2-16,3-1 2 0,-4-3 0 0,0 0 0 0,3 5 1 15,1 0-1-15,-4-5 0 0,0 0 0 0,3 5 0 16,2 2 0-16,-5-7 0 0,0 0 0 0,4 7 0 16,-1-2 0-16,-3-5 1 0,0 0-1 0,4 7 2 15,-1 0-2-15,-3-7 0 0,0 0 0 0,4 7 0 16,-2-2 0-16,-2-5 1 0,0 0-1 0,1 5 1 16,3-1-1-16,-4-4 0 0,0 0 0 0,2 5 0 15,-1-2 0-15,-1-3-2 0,0 0 2 0,2 5-1 16,0-1 1-16,-2-4 0 0,0 0 0 0,2 5 1 15,1 2-1-15,-3-7 0 0,0 0 0 0,4 7 0 16,1 1 0-16,-5-8 1 0,0 0-1 0,5 10 1 0,0 1-1 16,-5-11 0-16,0 0 0 0,5 10 0 0,1 0 0 15,-6-10-2-15,0 0 2 0,5 10-1 0,-2 2 1 16,-3-12-2-16,0 0 2 0,4 12-1 16,1 0 1-16,-5-12-2 0,0 0 2 0,4 12-1 0,1 0 1 15,-5-12 0-15,0 0 0 0,5 12 0 0,2-1 0 0,-2 1-1 16,0-2 1-16,-3 0 0 0,0-6 0 0,0 3-1 15,-1-2 1-15,1 0 0 0,-2 0 0 0,2 0-3 16,1-1 3-16,-1 1-3 0,0-5 3 0,-2 0-64 0,0 0 64 16,2 3-64-16,-2 2 64 0,0-5-153 0,0 0 153 15,-6 17-153-15,-1 11 153 0,-5 16-1030 16</inkml:trace>
  <inkml:trace contextRef="#ctx0" brushRef="#br0" timeOffset="-202765.623">31706 15879 147 0,'0'0'0'0,"0"0"0"16,0 0 0-16,0 0 46 0,0 0-46 0,0 0 46 15,0 0-46-15,0 0 58 0,0 0-58 0,0 0 58 16,0 0-58-16,0 0 51 0,0 0-51 0,0 0 52 16,0 0-52-16,0 0 38 0,0 0-38 0,0 0 39 15,0 0-39-15,0 0 46 0,0 0-46 0,0 0 47 16,0 0-47-16,0 0 35 0,0 0-35 0,0 0 36 16,0 0-36-16,0 0 33 0,0 0-33 0,0 0 34 15,0 0-34-15,0 0 14 0,0 0-14 0,0 0 15 16,0 0-15-16,0 0 12 0,0 0-12 0,0 0 13 0,0 0-13 15,0 0 4-15,0 0-4 0,0 0 4 0,0 0-4 0,0 0 3 16,0 0-3-16,0 0 3 0,0 0-3 16,0 0 1-16,0 0-1 0,0 0 2 0,0 0-2 0,0 0 1 15,0 0-1-15,0 0 1 0,14 34-1 0,-14-34 0 16,0 0 0-16,13 28 1 0,1 3-1 0,-14-31 0 16,0 0 0-16,12 29 1 0,-2-2-1 0,-10-27 2 15,0 0-2-15,9 26 3 0,-2-4-3 16,-7-22 5-16,0 0-5 0,7 22 5 0,-2 1-5 0,-5-23 14 15,0 0-14-15,4 17 15 0,-1-2-15 0,-3-15 8 16,0 0-8-16,2 14 8 0,-2-4-8 0,0-10 15 16,0 0-15-16,0 9 16 0,0-3-16 0,0-6 8 0,0 0-8 15,0 6 9-15,0-1-9 0,0-5 9 0,0 0-9 0,0 3 9 16,0-1-9-16,0-2 15 0,0 0-15 16,0 0 15-16,1 3-15 0,-1-3 1 0,0 0-1 0,0 0 1 15,4 4-1-15,-4-4-2 0,0 0 2 0,2 3-1 16,-1 1 1-16,-1-4-18 0,0 0 18 0,0 3-18 15,0 0 18-15,0-3-26 0,0 0 26 0,0 4-25 16,0-1 25-16,0-3-14 0,0 0 14 0,0 4-13 16,0-3 13-16,0-1-6 0,0 0 6 0,0 0-5 15,0 4 5-15,0-4 0 0,0 0 0 0,0 0 0 16,0 0 0-16,0 0 0 0,0 0 0 0,0 0 0 16,0 3 0-16,0-3 0 0,0 0 0 0,0 0 1 15,0 4-1-15,0-4 0 0,0 0 0 0,0 0 0 16,0 0 0-16,0 0-2 0,0 0 2 0,0 0-2 0,0 0 2 15,0 0-2-15,0 0 2 0,0 0-2 16,0 0 2-16,0 0 0 0,0 0 0 0,0 0 0 0,0 0 0 16,0 0 13-16,0 0-13 0,0 0 14 0,0 0-14 0,0 0 35 15,0 0-35-15,0 0 36 0,0 0-36 0,0 0 19 16,0 0-19-16,0 0 20 0,0 0-20 0,0 0 47 16,0 0-47-16,0 0 48 0,0 0-48 0,0 0 24 15,0 0-24-15,0 0 25 0,0 0-25 0,0 0 41 16,0 0-41-16,0 0 41 0,0-4-41 0,0 4 8 15,0 0-8-15,-3-10 9 0,-1-7-9 0,4 17-126 16,0 0 126-16,-17-46-125 0,-9-21 125 0,-18-46-654 16</inkml:trace>
  <inkml:trace contextRef="#ctx0" brushRef="#br0" timeOffset="-44828.962">28180 6594 214 0,'0'0'0'0,"0"0"0"0,-5-4 0 0,5 4 6 16,0 0-6-16,0 0 7 0,0 0-7 0,0 0 9 15,0 0-9-15,0 0 10 0,0 0-10 0,0 0 10 16,0 0-10-16,0 0 11 0,0 0-11 0,0 0 6 16,0 0-6-16,0 0 7 0,0 0-7 0,0 0 0 15,0 0 0-15,0 0 1 0,0 0-1 0,0 0-11 16,0 0 11-16,0 0-10 0,0 0 10 0,0 0-36 16,0 0 36-16,0 0-35 0,0 0 35 0,0 0-73 0</inkml:trace>
  <inkml:trace contextRef="#ctx0" brushRef="#br0" timeOffset="-43962.355">28149 6688 561 0,'0'0'0'0,"-3"-5"0"0,-4-2 0 0,7 7 40 16,0 0-40-16,-4-5 41 0,4 2-41 0,0 3 37 16,0 0-37-16,0 0 38 0,0 0-38 0,0 0 24 15,0 0-24-15,0 0 25 0,0 0-25 0,0 0 4 16,0 0-4-16,0 0 4 0,-3 0-4 0,3 0 23 16,0 0-23-16,0 0 24 0,-4 0-24 0,4 0-69 15,0 0 69-15,0 0-69 0,-5 0 69 0,5 0-65 0,0 0 65 16,-4 0-64-16,3 0 64 0,1 0-71 0,0 0 71 15,-4 0-71-15,2 0 71 0,2 0-58 16,0 0 58-16,-3 0-57 0,1 0 57 0,2 0-35 0,0 0 35 16,-3-4-34-16,-2 4 34 0,5 0-17 0,0 0 17 15,-6-3-17-15,3-1 17 0,3 4-36 0,0 0 36 0,-5-1-36 16,1-3 36-16,-5 1-23 0</inkml:trace>
  <inkml:trace contextRef="#ctx0" brushRef="#br0" timeOffset="-43779.182">28057 6671 91 0,'0'0'0'0,"0"0"0"15,3 2 0-15,-3-2 40 0,4 6-40 0,-3-4 40 16,-1 0-40-16,2 3 54 0,0-2-54 0,0 1 54 16,-1-2-54-16,-1-2 60 0,0 0-60 0,2 3 61 15,-2 0-61-15,0-3 58 0,0 0-58 0,0 6 58 0,2 0-58 16,-2-6 46-16,0 0-46 0,2 6 46 0,-1 0-46 15,-1-6-97-15,0 0 97 0,2 6-97 16,0 0 97-16,1 3-227 0</inkml:trace>
  <inkml:trace contextRef="#ctx0" brushRef="#br0" timeOffset="-13501.341">26106 6464 113 0,'0'0'0'0,"15"0"0"16,11 3 0-16,-26-3 82 0,0 0-82 0,0 0 82 16,-12-9-82-16,12 9 69 0,0 0-69 0,-9-3 70 15,1 0-70-15,8 3 45 0,0 0-45 0,-5-9 46 16,3 2-46-16,2 7 17 0,0 0-17 0,2-8 17 0,3-1-17 15,-5 9 30-15,0 0-30 0,7-7 30 0,1-3-30 16,-8 10 10-16,0 0-10 0,16-9 11 0,3 1-11 16,-19 8 35-16,0 0-35 0,23-12 36 0,1 0-36 0,-24 12 5 15,0 0-5-15,30-10 5 0,3-2-5 16,-33 12 11-16,0 0-11 0,37-9 11 0,3 0-11 16,-40 9 9-16,0 0-9 0,47-10 9 0,0 5-9 0,-47 5 8 15,0 0-8-15,50-9 8 0,4 3-8 0,-7 2 3 16,-5 1-3-16,-4 1 4 0,-4-1-4 0,-34 3 2 15,0 0-2-15,40 0 2 0,1 0-2 0,-41 0 5 16,0 0-5-16,46 3 5 0,3 0-5 0,-49-3 12 0,0 0-12 16,47 9 12-16,0 0-12 0,-47-9 8 0,0 0-8 15,45 8 9-15,-2 2-9 0,-43-10 15 0,0 0-15 0,42 9 16 16,-2-6-16-16,-40-3 8 0,0 0-8 0,40 9 9 16,2-6-9-16,-42-3 9 0,0 0-9 0,44 7 9 15,-1-2-9-15,-43-5 8 0,0 0-8 0,44 7 8 16,-1-2-8-16,-43-5 8 0,0 0-8 15,40 7 8-15,-3 2-8 0,-37-9 3 0,0 0-3 0,35 5 4 16,0 5-4-16,-35-10 2 0,0 0-2 0,28 5 2 16,-6 2-2-16,-22-7 1 0,0 0-1 0,23 7 2 15,0 2-2-15,-23-9 3 0,0 0-3 16,17 8 4-16,-3-3-4 0,-14-5 6 0,0 0-6 0,12 7 6 16,-3 0-6-16,-9-7 3 0,0 0-3 0,7 3 3 15,-2 3-3-15,-5-6 6 0,0 0-6 0,3 3 6 16,3 0-6-16,-6-3 0 0,0 0 0 0,0 6 1 15,1-6-1-15,-1 0 0 0,0 0 0 0,0 0 0 16,0 0 0-16,0 0-60 0,0 0 60 0,0 0-60 0,-5 0 60 16,5 0-148-16,0 0 148 0,-3 0-147 0,-2 0 147 0,-4-4-321 15</inkml:trace>
  <inkml:trace contextRef="#ctx0" brushRef="#br0" timeOffset="-13120.539">27555 6349 460 0,'0'0'0'0,"10"8"0"0,8 4 0 0,-18-12 41 16,0 0-41-16,3 0 41 0,-6 0-41 0,3 0 14 0,0 0-14 0,-4-3 15 16,1 0-15-16,3 3 12 0,0 0-12 15,0 0 12-15,-4-6-12 0,4 6 5 0,0 0-5 16,6 0 5-16,4 0-5 0,-10 0 5 0,0 0-5 0,12 0 6 15,2-3-6-15,-14 3 3 0,0 0-3 0,18 0 3 16,4 0-3-16,-22 0 2 0,0 0-2 0,23 3 2 16,3 3-2-16,-26-6 1 0,0 0-1 0,26 10 2 15,4-2-2-15,-30-8 8 0,0 0-8 0,28 16 9 16,0-1-9-16,-28-15 3 0,0 0-3 0,24 16 4 16,-1-1-4-16,-23-15 6 0,0 0-6 0,17 14 6 15,-1-1-6-15,-16-13 32 0,0 0-32 0,12 12 33 16,-2-3-33-16,-10-9 44 0,0 0-44 0,7 7 45 15,-1-2-45-15,-6-5 40 0,0 0-40 0,0 9 40 0,-2 1-40 16,2-10 18-16,0 0-18 0,-28 26 19 0,-19 11-19 0,47-37-142 16,0 0 142-16,-96 55-141 0,-40 14 141 15,-96 56-395-15</inkml:trace>
  <inkml:trace contextRef="#ctx0" brushRef="#br0" timeOffset="-11036.633">31811 8148 886 0,'0'0'0'0,"0"0"-289"0,0 0 289 15,0 0-289-15,0 0 289 0,0 0-99 0</inkml:trace>
  <inkml:trace contextRef="#ctx0" brushRef="#br0" timeOffset="-10306.935">31926 8184 124 0,'0'0'0'0,"7"0"0"0,7 3 0 0,-14-3 44 0,0 0-44 0,14 0 44 15,1 3-44-15,-15-3 34 0,0 0-34 0,16 6 34 0,2-3-34 0,-18-3 45 16,0 0-45-16,17 2 46 0,0 3-46 0,-17-5 11 16,0 0-11-16,21 5 11 0,2-2-11 0,-23-3 22 15,0 0-22-15,23 0 23 0,1 2-23 0,-24-2 32 16,0 0-32-16,23-2 33 0,-1-1-33 0,-22 3 17 0,0 0-17 15,23-7 17-15,0-1-17 0,-23 8 19 0,0 0-19 0,26-9 20 16,3-3-20-16,-29 12 26 0,0 0-26 0,32-12 26 16,3-2-26-16,-35 14 31 0,0 0-31 0,33-13 31 15,-2-3-31-15,-5 1 30 0,-3 3-30 0,-4 0 30 16,-2 0-30-16,1-2 38 0,-1 4-38 16,-1 0 39-16,-2 1-39 0,-14 9 15 0,0 0-15 0,17-12 15 15,2-3-15-15,-19 15 21 0,0 0-21 0,25-18 21 16,3 0-21-16,-28 18 8 0,0 0-8 0,35-19 9 15,6-2-9-15,-41 21 16 0,0 0-16 0,46-22 17 16,6 1-17-16,-52 21 3 0,0 0-3 0,49-18 4 16,1 0-4-16,-50 18 20 0,0 0-20 0,45-18 20 15,-3 2-20-15,-42 16 14 0,0 0-14 0,40-12 15 0,-3 0-15 16,-37 12 9-16,0 0-9 0,35-8 9 0,-4-1-9 16,-31 9 17-16,0 0-17 0,30-3 17 0,-4 1-17 15,-26 2 14-15,0 0-14 0,24 0 15 0,-3 3-15 0,-21-3 15 16,0 0-15-16,19 4 16 0,-3-1-16 15,-16-3 16-15,0 0-16 0,14 4 17 0,0-1-17 0,-14-3 15 16,0 0-15-16,14 5 16 0,2-1-16 0,-16-4 34 16,0 0-34-16,10 1 35 0,-1 1-35 0,-9-2 18 15,0 0-18-15,7 2 18 0,-4-2-18 0,-3 0 36 16,0 0-36-16,4 0 36 0,-3 0-36 16,-1 0 0-16,0 0 0 0,0 0 1 0,6 0-1 0,-6 0-1 15,0 0 1-15,0 0-1 0,-6-5 1 0,6 5-135 16,0 0 135-16,-7-11-134 0,-1-4 134 0,-8-11-738 15</inkml:trace>
  <inkml:trace contextRef="#ctx0" brushRef="#br0" timeOffset="-10173.775">33302 7620 270 0,'0'0'0'0,"0"0"-70"0,0 0 70 0,4 5-69 16,1 4 69-16,4 4-21 0</inkml:trace>
  <inkml:trace contextRef="#ctx0" brushRef="#br0" timeOffset="-10040.496">33388 7677 113 0,'0'0'0'0,"0"0"54"0,0 0-54 0,3 3 54 15,4 2-54-15,-7-5 58 0,0 0-58 0,4 4 58 16,-1-1-58-16,-3-3 40 0,0 0-40 0,2 3 41 16,-1 1-41-16,-1-4 21 0,0 0-21 0,-1 15 21 15,-1 9-21-15,2-24-2 0,0 0 2 0,-10 31-2 0,-4 10 2 16,14-41-64-16,0 0 64 0,-18 40-64 0,-4 2 64 15,-19 41-170-15</inkml:trace>
  <inkml:trace contextRef="#ctx0" brushRef="#br0" timeOffset="-7121.838">27860 10644 91 0,'0'0'0'0,"5"-7"0"15,4-5 0-15,-9 12 10 0,0 0-10 0,5-5 10 16,-1 0-10-16,-4 5 17 0,0 0-17 0,0 0 17 0,3-4-17 15,-3 4 51-15,0 0-51 0,0 0 51 0,0 0-51 16,0 0 44-16,0 0-44 0,0 0 45 0,0 0-45 16,0 0 41-16,0 0-41 0,0 0 42 0,0 0-42 0,0 0 42 15,0 0-42-15,0 0 42 0,0 0-42 0,0 0 26 16,0 0-26-16,0 0 26 0,-3 4-26 0,3-4 35 16,0 0-35-16,0 0 35 0,3 1-35 0,-3-1 21 15,0 0-21-15,5-1 21 0,2-5-21 16,-7 6 35-16,0 0-35 0,11-5 36 0,4-3-36 0,-15 8 20 15,0 0-20-15,18-12 20 0,4-4-20 0,-22 16 29 16,0 0-29-16,25-20 29 0,4-3-29 0,-29 23 2 16,0 0-2-16,32-27 3 0,1-4-3 0,-33 31 13 15,0 0-13-15,36-32 14 0,3-6-14 0,-39 38 9 0,0 0-9 16,45-38 9-16,4-3-9 0,-49 41 23 0,0 0-23 0,49-44 24 16,-1-3-24-16,-48 47 31 0,0 0-31 15,60-53 31-15,6-5-31 0,-66 58 19 0,0 0-19 0,61-60 20 16,0 2-20-16,-61 58 18 0,0 0-18 0,59-55 19 15,-2 7-19-15,-57 48 18 0,0 0-18 0,53-48 18 16,-4 7-18-16,-16 12 33 0,-11 10-33 0,-3 0 34 16,-5 5-34-16,-14 14 5 0,0 0-5 0,20-15 5 15,-1-4-5-15,-19 19 10 0,0 0-10 0,19-17 11 16,2-2-11-16,-21 19 9 0,0 0-9 0,17-15 9 16,1 3-9-16,-18 12 3 0,0 0-3 0,15-12 4 15,1 2-4-15,-16 10 6 0,0 0-6 0,14-9 6 16,0 2-6-16,-14 7 3 0,0 0-3 0,14-7 3 15,0 0-3-15,-14 7 5 0,0 0-5 0,14-6 5 16,-2-3-5-16,-12 9 13 0,0 0-13 0,10-7 13 16,-3-1-13-16,-7 8 3 0,0 0-3 0,6-6 4 0,-3 3-4 0,-3 3 13 15,0 0-13-15,3-3 13 0,3-1-13 16,-6 4 3-16,0 0-3 0,5-2 4 0,2 1-4 0,-7 1 2 16,0 0-2-16,5-2 3 0,2-1-3 0,-7 3 1 15,0 0-1-15,5-4 2 0,2 1-2 0,-7 3 1 16,0 0-1-16,6-4 1 0,-1 3-1 0,-5 1 1 15,0 0-1-15,3-4 1 0,1 1-1 0,-4 3 7 16,0 0-7-16,3-2 7 0,-1-1-7 0,-2 3 3 16,0 0-3-16,0 0 4 0,3-4-4 0,-3 4 2 0,0 0-2 15,0 0 2-15,0 0-2 0,0 0-3 0,0 0 3 16,0 0-3-16,0 0 3 0,0 0-44 0,0 0 44 0,0 0-43 16,0 0 43-16,0 0-38 0,0 0 38 0,0 0-38 15,0 0 38-15,0 0-102 0,0 0 102 0,0 0-101 16,-3 0 101-16,3 0-93 0,0 0 93 15,0 0-92-15,-5-7 92 0,5 7-74 0,0 0 74 0,-4-3-74 16,-1 1 74-16,5 2-54 0,0 0 54 0,-5-5-54 16,0 3 54-16,5 2-45 0,0 0 45 15,-6-1-45-15,1-1 45 0,5 2-36 0,0 0 36 0,-5-2-35 16,1 2 35-16,4 0-15 0,0 0 15 0,-3 0-15 16,-1 0 15-16,4 0-3 0,0 0 3 0,-3 0-2 15,1-3 2-15,2 3 0 0,0 0 0 0,0 0 0 16,-3 0 0-16,3 0 14 0,0 0-14 0,0 0 15 15,0 0-15-15,0 0 27 0,0 0-27 0,0 0 27 16,0 0-27-16,0 0 32 0,0 0-32 0,0 0 32 0,0 0-32 16,0 0 47-16,0 0-47 0,0 0 48 0,0 0-48 15,0 0 40-15,0 0-40 0,0 0 41 0,0 0-41 0,0 0 41 16,0 0-41-16,0 0 42 0,0 0-42 0,0 0 18 16,0 0-18-16,3-4 18 0,2 1-18 0,-5 3 20 15,0 0-20-15,7-5 20 0,2 0-20 16,-9 5 9-16,0 0-9 0,9-6 9 0,1 0-9 0,-10 6 25 15,0 0-25-15,9-6 26 0,0 1-26 16,-9 5 12-16,0 0-12 0,5-5 12 0,0 2-12 0,-5 3 10 16,0 0-10-16,4 0 10 0,-3-4-10 15,-1 4 10-15,0 0-10 0,0 0 10 0,4 0-10 0,-4 0 8 16,0 0-8-16,0 0 8 0,0 0-8 0,0 0 15 0,0 0-15 16,0 0 15-16,0 0-15 0,0 0 0 15,0 0 0-15,0 0 0 0,0 0 0 0,0 0 0 0,0 0 0 0,0 4 0 16,2-1 0-16,-2-3-2 0,0 0 2 0,0 10-1 15,0 6 1-15,0-16-2 0,0 0 2 0,-2 24-2 16,0 5 2-16,2-29-46 0,0 0 46 16,-3 33-46-16,-1-3 46 0,4-30-104 0,0 0 104 0,-3 26-104 15,-1-4 104-15,-3 26-444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6:22:2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26487 5972 91 0,'0'0'0'0,"12"-5"0"16,7-2 0-16,-19 7 34 0,0 0-34 0,7 0 35 16,-7-3-35-16,0 3 41 0,0 0-41 0,0 0 42 15,-3 3-42-15,3-3 40 0,0 0-40 0,0 0 41 16,-4 3-41-16,4-3 41 0,0 0-41 0,0 0 42 0,4 2-42 15,-4-2 40-15,0 0-40 0,7 0 40 16,2 0-40-16,-9 0 40 0,0 0-40 0,12-2 40 0,2-1-40 16,-14 3 26-16,0 0-26 0,15-5 26 0,3-2-26 0,-18 7 18 15,0 0-18-15,16-12 18 0,4-3-18 0,-20 15 35 16,0 0-35-16,25-16 35 0,1-4-35 0,-26 20 5 16,0 0-5-16,33-26 5 0,4 0-5 15,-37 26 11-15,0 0-11 0,41-31 11 0,8-1-11 0,-49 32 9 16,0 0-9-16,54-31 9 0,2-7-9 0,-56 38 3 15,0 0-3-15,57-37 4 0,4-5-4 0,-61 42 12 16,0 0-12-16,72-51 12 0,8-9-12 0,-80 60 38 0,0 0-38 16,70-51 39-16,-2-1-39 0,-18 15 41 0,-10 8-41 15,-12 6 41-15,-12 11-41 0,3 0 40 16,-3 4-40-16,-1-4 40 0,1 3-40 0,-16 9 35 0,0 0-35 0,14-7 35 16,0-5-35-16,-14 12 9 0,0 0-9 0,10-7 9 15,-1 2-9-15,-9 5 6 16,0 0-6-16,5-3 7 0,-3-1-7 0,-2 4-2 0,0 0 2 15,0 0-1-15,2-3 1 0,-2 3-92 0,0 0 92 0,0 0-92 16,-4-2 92-16,4 2-144 0,0 0 144 0,-15-3-143 16,-8-1 143-16,-15-1-409 0</inkml:trace>
  <inkml:trace contextRef="#ctx0" brushRef="#br0" timeOffset="545.761">28187 4252 404 0,'0'0'0'0,"-1"3"0"0,-3 1 0 0,4-4-8 0,0 0 8 16,0 0-7-16,-3 0 7 0,3 0-5 0,0 0 5 16,-4 2-5-16,1-2 5 0,3 0-2 0,0 0 2 15,-14 3-1-15,-9 4 1 0,23-7-1 0,0 0 1 16,-21 5-1-16,-1 2 1 0,22-7 17 16,0 0-17-16,-32 5 17 0,-6 2-17 0,38-7 47 0,0 0-47 15,-40 8 47-15,-5-1-47 0,45-7 34 0,0 0-34 0,-39 9 34 16,6-2-34-16,33-7 15 0,0 0-15 0,-30 8 16 15,4 1-16 1,26-9 32-16,0 0-32 0,-24 22 32 0,3 5-32 0,21-27 5 0,0 0-5 0,-12 36 5 16,8 7-5-16,4-43 4 0,0 0-4 0,4 48 5 15,8 7-5-15,-12-55 3 0,0 0-3 0,16 63 3 16,6 4-3-16,-22-67 0 0,0 0 0 0,27 84 0 16,6 14 0-16,-33-98 9 0,0 0-9 0,29 97 9 15,-3 3-9-15,-5-14 14 0,-5-15-14 0,-6-12 15 16,-6-16-15-16,-4-43 45 0,0 0-45 0,9 51 45 15,-1-5-45-15,-8-46 22 0,0 0-22 0,6 29 23 0,-3-10-23 16,-3-19 41-16,0 0-41 0,3 12 42 16,-1-3-42-16,-2-9 1 0,0 0-1 0,2 7 1 0,0-4-1 15,-2-3-53-15,0 0 53 0,-4-2-53 0,-1-6 53 0,5 8-96 16,0 0 96-16,-14-16-96 0,-5-4 96 16,19 20-89-16,0 0 89 0,-30-28-89 0,-6-3 89 0,-30-25-279 15</inkml:trace>
  <inkml:trace contextRef="#ctx0" brushRef="#br0" timeOffset="759.533">27576 4867 572 0,'0'0'0'0,"7"19"0"0,7 12 0 0,-9-23 114 15,-1-11-114-15,-1-9 115 0,2-9-115 0,-5 21 99 0,0 0-99 0,12-12 99 16,8-3-99-16,-20 15 70 0,0 0-70 16,22-9 71-16,6 6-71 0,-28 3 41 0,0 0-41 0,31-4 42 15,6-1-42-15,-37 5 46 0,0 0-46 0,37-3 47 16,3-1-47-16,-11-4 27 0,-4 1-27 0,-4 2 27 15,-4-2-27-15,-17 7-14 0,0 0 14 0,16-5-13 16,-4-2 13-16,-12 7-94 0,0 0 94 0,7-9-93 16,-5 6 93-16,6-9-784 0</inkml:trace>
  <inkml:trace contextRef="#ctx0" brushRef="#br0" timeOffset="1960.572">27961 10959 191 0,'0'0'0'0,"0"0"0"15,0 0 0-15,0 0-3 0,0 0 3 0,0 0-3 16,0 0 3-16,0 0-78 0</inkml:trace>
  <inkml:trace contextRef="#ctx0" brushRef="#br0" timeOffset="2860.498">27937 10760 124 0,'0'0'0'0,"0"0"0"0,0 0 0 16,0 0 55-16,0 0-55 0,0 0 56 16,0 0-56-16,0 0 42 0,0 0-42 0,0 0 42 0,0 0-42 15,0 0 37-15,0 0-37 0,0 0 37 0,0 0-37 16,0 0 40-16,0 0-40 0,0 0 41 0,0 0-41 0,0 0 44 15,0 0-44-15,0 0 45 0,0 0-45 16,0 0 35-16,0 0-35 0,0 0 36 0,0 0-36 0,0 0 25 16,0 0-25-16,0 0 26 0,0 0-26 0,0 0 40 15,0 0-40-15,0 0 40 0,0 0-40 0,0 0 22 16,0 0-22-16,0 0 23 0,0 0-23 0,0 0 28 16,0 0-28-16,0 0 28 0,0 0-28 0,0 0 22 0,0 0-22 15,0 0 22-15,0 0-22 0,0 0 25 0,0 0-25 16,0 0 26-16,0 0-26 0,0 0 22 0,0 0-22 15,0 0 23-15,0 0-23 0,0 0 25 16,0 0-25-16,0 0 26 0,0 0-26 0,0 0 8 0,0 0-8 0,0 0 8 16,0 0-8-16,0 0 18 0,0 0-18 15,0 0 18-15,0 0-18 0,0 0 8 0,0 0-8 0,0 0 8 16,27-2-8-16,-27 2 15 0,0 0-15 0,21 2 16 16,5 3-16-16,-26-5 15 0,0 0-15 0,32 9 15 15,4 3-15-15,-36-12 9 0,0 0-9 0,40 15 9 16,4 4-9-16,-44-19 4 0,0 0-4 0,47 19 4 15,2 3-4-15,-49-22 31 0,0 0-31 0,49 23 31 16,-1-1-31-16,-48-22 4 0,0 0-4 0,47 22 4 16,0 0-4-16,-47-22 16 0,0 0-16 0,49 17 17 15,0 1-17-15,-49-18 9 0,0 0-9 0,51 15 9 0,-1-3-9 16,-50-12 24-16,0 0-24 0,45 12 25 0,-3-3-25 16,-42-9 12-16,0 0-12 0,33 6 13 0,-7 0-13 15,-26-6 10-15,0 0-10 0,20 3 10 0,-8 0-10 0,-12-3 26 16,0 0-26-16,8 6 26 0,-2-5-26 15,-6-1 6-15,0 0-6 0,7 2 6 0,-2-2-6 0,-5 0 25 16,0 0-25-16,3 2 26 0,1-2-26 0,-4 0 20 16,0 0-20-16,0 0 20 0,0 0-20 0,0 0 9 15,0 0-9-15,0 0 10 0,-4 0-10 0,4 0-1 16,0 0 1-16,0 0 0 0,0 0 0 0,0 0-33 16,0 0 33-16,0 0-33 0,0 0 33 0,0 0-20 15,0 0 20-15,0 0-19 0,0 0 19 0,0 0-6 0,0 0 6 16,0 0-6-16,0 0 6 0,0 0-17 15,0 0 17-15,0 0-17 0,-3 1 17 0,3-1-4 0,0 0 4 16,0 0-3-16,-4 2 3 0,4-2-12 0,0 0 12 16,0 0-12-16,-3 4 12 0,3-4-9 0,0 0 9 0,0 0-8 15,-4 0 8-15,4 0-4 0,0 0 4 0,-3 3-3 16,-1-3 3-16,4 0-3 0,0 0 3 0,-7 3-2 16,1 1 2-16,6-4-5 0,0 0 5 0,-11 5-5 15,-3 2 5-15,14-7-2 16,0 0 2-16,-16 7-2 0,-3 1 2 0,19-8-5 0,0 0 5 0,-21 9-5 15,-3 1 5-15,24-10 0 0,0 0 0 0,-23 10 0 16,2-1 0-16,1 1 0 0,-1 2 0 0,8-3 1 16,8-6-1-16,5-3 7 0,0 0-7 0,-19 14 7 15,-7 8-7-15,26-22 24 0,0 0-24 0,-21 19 25 0,0-2-25 16,21-17 30-16,0 0-30 0,-24 24 30 16,-2 4-30-16,26-28 7 0,0 0-7 0,-25 23 7 15,3 0-7-15,22-23 11 0,0 0-11 0,-25 20 11 16,-1 4-11-16,26-24 9 0,0 0-9 0,-24 23 9 0,1-5-9 15,23-18-26-15,0 0 26 0,-26 26-25 0,-4 5 25 0,30-31-106 16,0 0 106-16,-21 19-105 0,6-7 105 16,-22 15-875-16</inkml:trace>
  <inkml:trace contextRef="#ctx0" brushRef="#br0" timeOffset="9388.473">19871 12240 113 0,'0'0'0'0,"0"0"0"16,5 5 0-16,-5-5 31 0,0 0-31 0,0 0 31 15,-4-8-31-15,4 8 37 0,0 0-37 0,-1-4 37 0,-5-4-37 16,6 8 50-16,0 0-50 0,-7-7 51 0,0-2-51 16,7 9 59-16,0 0-59 0,-10-10 59 0,-4-2-59 15,14 12 56-15,0 0-56 0,-16-14 57 0,-6-3-57 0,22 17 51 16,0 0-51-16,-21-17 51 0,0 0-51 15,21 17 44-15,0 0-44 0,-21-17 44 16,-3 0-44-16,24 17 36 0,0 0-36 0,-23-16 36 0,2 1-36 0,21 15 45 16,0 0-45-16,-21-14 45 0,2 1-45 15,19 13 35-15,0 0-35 0,-19-12 35 0,0 0-35 16,1 3 24-16,1 2-24 0,5 2 25 0,5 2-25 16,0-1 27-16,1 1-27 0,3-1 27 0,-4 3-27 0,0 1 7 15,-2-6-7-15,2 5 8 0,2-1-8 0,-2 0 18 16,2 1-18-16,-4-3 18 0,4 1-18 0,-2 1 3 0,0 0-3 15,2 2 4-15,3 0-4 0,-1 0 2 0,-1 2-2 0,1 0 3 16,-1-2-3-16,-1 2 0 0,0-2 0 0,1 1 0 16,1-1 0-16,3 0-1 0,-2 0 1 0,2 0-1 15,0 0 1-15,0 0-1 0,-7 4 1 0,7-4-1 16,-4 0 1-16,4 0-2 0,0 0 2 0,-1 1-1 16,-4 1 1-16,5-2-1 0,0 0 1 0,-4 2-1 15,-5 1 1-15,9-3-1 0,0 0 1 16,-8 4 0-16,-1 1 0 0,9-5-3 0,0 0 3 0,-9 5-3 15,-1 0 3-15,10-5-5 0,0 0 5 0,-11 5-5 16,1 2 5-16,10-7-3 0,0 0 3 0,-11 5-3 16,1 2 3-16,10-7-6 0,0 0 6 0,-9 7-6 15,1 1 6-15,8-8-3 0,0 0 3 0,-7 6-3 16,3 0 3-16,4-6-5 0,0 0 5 0,-9 7-5 0,6 0 5 16,3-7-7-16,0 0 7 0,-9 10-7 15,2 2 7-15,7-12-15 0,0 0 15 0,-7 12-14 16,2 2 14-16,5-14-4 0,0 0 4 0,-7 14-3 0,4 0 3 15,3-14-7-15,0 0 7 0,-7 13-6 0,1-1 6 0,6-12-3 16,0 0 3-16,-5 12-3 0,0-2 3 0,5-10-6 16,0 0 6-16,-5 12-5 0,3-1 5 0,2-11-1 15,0 0 1-15,-5 13 0 0,3 3 0 0,2-16-2 16,0 0 2-16,0 15-2 0,2 1 2 16,-2-16-11-16,0 0 11 0,1 15-10 0,3-1 10 0,-4-14-4 15,0 0 4-15,0 15-3 0,3 1 3 0,-3-16-3 0,0 0 3 16,4 15-3-16,1 1 3 0,-5-16-5 0,0 0 5 15,2 15-5-15,0-1 5 16,-2-14-1-16,0 0 1 0,0 13 0 0,0 1 0 0,0-14-2 0,0 0 2 16,0 12-2-16,-2 0 2 0,2-12 0 15,0 0 0-15,-2 12 0 0,2-2 0 0,0-10 0 0,0 0 0 16,0 9 0-16,-3-1 0 0,3-8 0 0,0 0 0 0,-2 9 0 16,2-2 0-16,0-7-1 0,0 0 1 15,0 8-1-15,0 3 1 0,0-11-4 0,0 0 4 0,0 12-3 16,2-4 3-16,-2-8-3 0,0 0 3 0,3 11-3 15,-3 1 3-15,0-12-6 0,0 0 6 0,2 12-5 16,0 0 5-16,-2-12-1 0,0 0 1 0,1 12 0 16,-1-4 0-16,0-8-1 0,0 0 1 0,0 9 0 15,4-3 0-15,-4-6-2 0,0 0 2 16,0 7-1-16,0-2 1 0,0-5-5 0,0 0 5 0,0 7-5 16,2-2 5-16,-2-5-1 0,0 0 1 0,3 9 0 0,1 1 0 15,-4-10-1-15,0 0 1 0,3 9 0 0,2-2 0 16,-5-7 0-16,0 0 0 0,2 8 0 0,3-4 0 15,-5-4 0-15,0 0 0 0,5 5 0 0,-1-2 0 0,-4-3 0 16,0 0 0-16,7 7 0 0,0 2 0 0,-7-9-53 16,0 0 53-16,14 17-52 0,7 7 52 15,-21-24-134-15,0 0 134 0,15 19-134 0,-1 0 134 16,16 15-326-16</inkml:trace>
  <inkml:trace contextRef="#ctx0" brushRef="#br0" timeOffset="27464.56">26539 12544 1031 0,'77'3'0'0,"-77"-3"-212"0,0 0 212 0,70 5-211 0,6-3 211 0,-76-2-78 15,0 0 78-15,46 2-77 0,-20-1 77 0,-26-1-50 16,0 0 50-16,19 0-50 0,-12-1 50 0,-7 1-78 0,0 0 78 15,5-2-77-15,-3 0 77 0,5-5-70 0</inkml:trace>
  <inkml:trace contextRef="#ctx0" brushRef="#br0" timeOffset="27837.216">26832 12521 91 0,'0'0'0'0,"0"0"0"16,5 4 0-16,-5-4 4 0,0 0-4 0,0 0 5 15,5-4-5-15,-5 4 23 16,0 0-23-16,0 0 24 0,4-1-24 0,-4 1 49 0,0 0-49 0,0 0 49 16,0 0-49-16,0 0 34 0,0 0-34 0,0 0 34 15,0 0-34-15,0 0 45 0,0 0-45 0,0 0 45 16,0 0-45-16,0 0 47 0,0 0-47 0,0 0 47 16,-2-4-47-16,2 4 36 0,0 0-36 0,0 0 36 15,-3-3-36-15,3 3 45 0,0 0-45 0,0 0 46 16,-4-7-46-16,4 7 35 0,0 0-35 0,0 0 36 0,-1-4-36 0,1 4 24 15,0 0-24-15,0 0 25 0,0 0-25 16,0 0 17-16,0 0-17 0,0 0 17 0,0 0-17 0,0 0 28 16,0 0-28-16,5-1 28 0,3-3-28 0,-8 4 6 15,0 0-6-15,18-3 6 0,6-1-6 16,-24 4 10-16,0 0-10 0,32-3 10 0,4 1-10 16,-3-1-9-16,-1 3 9 0,-3-2-9 0,-1-1 9 15,-28 3-52-15,0 0 52 0,37-4-52 0,6 1 52 0,-43 3-79 16,0 0 79-16,51 0-79 0,5 0 79 0,50 0-387 15</inkml:trace>
  <inkml:trace contextRef="#ctx0" brushRef="#br0" timeOffset="28404.345">30391 11829 785 0,'0'0'0'0,"0"0"0"0,-2-3 0 0,2 3-12 15,0 0 12-15,4-2-12 0,3 2 12 0,-7 0-90 16,0 0 90-16,5 0-89 0,-1 0 89 0,-4 0-80 0,0 0 80 16,3 0-79-16,1 0 79 0,-4 0-38 0,0 0 38 15,0 0-37-15,3 0 37 0,-3 0 3 0,0 0-3 16,0 0 4-16,0 0-4 0,0 0 42 0,0 0-42 16,0 0 42-16,0 0-42 0,0 0 33 0,0 0-33 0,0 0 34 15,0 0-34-15,0 0 9 0,0 0-9 16,0 0 9-16,0 0-9 0,0 0 0 0,0 0 0 0,0 0 0 15,0 0 0-15,0 0-13 0,0 0 13 0,0 0-12 16,0 0 12-16,0 0-52 0,0 0 52 0,0 0-52 16,0 0 52-16,0 0-57 0,0 0 57 0,0 0-57 15,-2-5 57-15,2 5-56 0,0 0 56 0,0 0-55 16,0-4 55-16,0 1-54 0</inkml:trace>
  <inkml:trace contextRef="#ctx0" brushRef="#br0" timeOffset="46788.426">5981 7209 796 0,'0'0'0'0,"0"0"0"0,0 0 0 15,0 0-142-15,0 0 142 0,0 0-141 0,-4-2 141 16,4 2-46-16,0 0 46 0,0 0-46 0,-2-3 46 16,2 3-45-16,0 0 45 0,0 0-44 0,0-5 44 0,0 5-46 15,0 0 46-15,0 0-45 0,0 0 45 0,0 0-25 16,0 0 25-16,0 0-24 0,0 0 24 0,0 0-4 15,0 0 4-15,0 0-4 0,0 0 4 0,0 0-4 16,0 0 4-16,0 0-3 0,0 0 3 0,0 0-2 16,0 0 2-16,0 0-2 0,0 0 2 0,0 0-17 0,0 0 17 15,0 0-17-15,0 0 17 0,0 0-8 0,0 0 8 16,0 0-7-16,0 0 7 0,0 0-5 0,0 0 5 0,0 0-4 16,0 0 4-16,0 0-3 0,0 0 3 15,0 0-3-15,0 0 3 0,0 0 0 0,0 0 0 0,0 0 1 16,0 0-1-16,0 0 4 0,0 0-4 0,0 0 5 15,0 0-5-15,0 0 8 0,0 0-8 16,0 0 8-16,0 0-8 0,0 0 15 0,0 0-15 0,0 0 15 16,0 0-15-16,0 0 3 0,0 0-3 0,0 0 4 15,0 0-4-15,0 0 0 0,0 0 0 0,0 0 1 16,0 0-1-16,0 0 2 0,0 0-2 0,0 0 2 16,0 0-2-16,0 0 1 0,0 0-1 0,0 0 2 15,0-4-2-15,0 4 1 0,0 0-1 0,0-3 1 16,0-1-1-16,0 4 3 0,0 0-3 0,0-3 4 15,0 1-4-15,0 2 2 0,0 0-2 0,0 0 2 16,0-3-2-16,0 3 5 0,0 0-5 0,0 0 5 0,0 0-5 16,0 0 0-16,0 0 0 0,0 0 1 0,0 0-1 15,0 0-2-15,0 0 2 0,0 0-2 0,0 0 2 0,0 0-7 16,0 0 7-16,0 0-7 0,2 3 7 0,-2-3-1 16,0 0 1-16,4 5-1 0,-1 2 1 0,-3-7 1 15,0 0-1-15,5 14 1 0,1 3-1 16,-6-17 11-16,0 0-11 0,7 21 11 0,-2 3-11 0,-5-24 17 15,0 0-17-15,7 20 17 0,-2 2-17 16,-5-22 34-16,0 0-34 0,5 16 34 0,4-1-34 0,-9-15 5 16,0 0-5-16,7 12 5 0,2 0-5 0,-9-12 27 15,0 0-27-15,8 9 27 0,-2-6-27 0,-6-3 36 16,0 0-36-16,7 5 37 0,-2-1-37 0,-5-4 42 0,0 0-42 16,7 3 43-16,1-3-43 0,-8 0 68 0,0 0-68 15,14-8 69-15,-1-4-69 0,-13 12 75 0,0 0-75 16,17-19 75-16,7-5-75 0,-24 24 72 0,0 0-72 0,21-28 73 15,-2-2-73-15,1 2 45 0,-3 1-45 0,-5 6 46 16,-3 6-46-16,0-1 32 0,3-1-32 0,-3 2 33 16,-1-1-33-16,1 1 8 0,3-4-8 0,-1 2 8 15,4 2-8-15,-15 15-43 0,0 0 43 0,26-19-42 16,13-5 42-16,-39 24-106 0,0 0 106 0,38-35-105 16,9-6 105-16,40-34-544 0</inkml:trace>
  <inkml:trace contextRef="#ctx0" brushRef="#br0" timeOffset="55982.301">19700 10808 292 0,'0'0'0'16,"5"5"0"-16,4 6 0 0,-9-11 34 0,0 0-34 0,-4 0 34 16,-6-4-34-16,10 4 4 0,0 0-4 0,-7-3 5 15,-2-1-5-15,9 4 3 0,0 0-3 16,-5-3 3-16,1 1-3 0,4 2 4 0,0 0-4 0,-5-3 4 15,3 3-4-15,2 0 0 0,0 0 0 0,-1-4 0 16,-6 1 0-16,7 3 26 0,0 0-26 0,-7-4 26 16,0 3-26-16,7 1 12 0,0 0-12 0,-9-5 13 15,0 1-13-15,9 4 18 0,0 0-18 0,-10-2 19 16,1 1-19-16,9 1 4 0,0 0-4 0,-8 0 5 16,-1 0-5-16,9 0 3 0,0 0-3 0,-9 1 3 15,0 1-3-15,9-2 2 0,0 0-2 0,-12 4 2 0,0 1-2 16,12-5 4-16,0 0-4 0,-14 7 4 0,0 1-4 15,14-8 12-15,0 0-12 0,-12 5 12 0,-6 2-12 0,18-7 15 16,0 0-15-16,-15 9 15 0,1 1-15 16,14-10 4-16,0 0-4 0,-16 14 4 0,2 5-4 15,14-19 0-15,0 0 0 0,-15 15 1 0,2 2-1 0,13-17 0 16,0 0 0-16,-10 15 1 0,3 1-1 0,7-16 2 16,0 0-2-16,-5 15 2 0,0 1-2 0,1-1 4 15,1 1-4-15,3-4 5 0,3-2-5 0,-1 4 13 0,1-2-13 16,6 1 14-16,1 1-14 0,4-2 15 0,2 0-15 15,-2-2 15-15,-2-1-15 0,-12-9 25 0,0 0-25 16,23 8 26-16,5-6-26 0,-28-2 6 0,0 0-6 16,29 0 7-16,3-5-7 0,-32 5 34 0,0 0-34 15,28-12 35-15,-1-5-35 0,-27 17 46 0,0 0-46 16,20-22 46 0,-8-11-46-16,-12 33 62 0,0 0-62 0,7-31 63 0,-6-8-63 0,-1 39 51 0,0 0-51 15,-1-35 52-15,-4 0-52 0,5 35 45 0,0 0-45 16,-7-28 46-16,-2 4-46 0,9 24 2 0,0 0-2 0,-7-17 2 15,0 5-2-15,7 12-123 0,0 0 123 0,-5-2-122 16,-1 9 122-16,-4-2-631 0</inkml:trace>
  <inkml:trace contextRef="#ctx0" brushRef="#br0" timeOffset="57545.943">27167 10904 158 0,'0'0'0'0,"0"7"0"15,1-2 0-15,-1-5 92 0,0 0-92 0,0 0 93 16,4-3-93-16,-4 3 130 0,0 0-130 0,1-2 130 16,-1-3-130-16,0 5 132 0,0 0-132 0,0-4 133 15,0 3-133-15,0 1 120 0,0 0-120 0,0 0 120 16,0-2-120-16,0 2 127 0,0 0-127 0,0 0 128 16,0 0-128-16,0 0 104 0,0 0-104 0,0 0 105 15,0 0-105-15,0 0 94 0,0 0-94 0,0 0 95 0,0 0-95 16,0 0 57-16,0 0-57 0,0 0 57 0,0 0-57 15,0 0 12-15,0 0-12 0,0 0 13 0,0 0-13 16,0 0-2-16,0 0 2 0,0 0-1 16,0 0 1-16,0 0-42 0,0 0 42 0,0 0-41 0,0 0 41 15,0 0-67-15,0 0 67 0,0 0-66 0,-3-5 66 0,3 5-86 16,0 0 86-16,-2-4-85 0,-1 1 85 0,3 3-81 16,0 0 81-16,-4-3-81 0,1-3 81 15,3 6-59-15,0 0 59 0,-4-3-59 0,1 0 59 0,3 3-37 16,0 0 37-16,-4-4-37 0,1 2 37 0,3 2-10 15,0 0 10-15,-4-1-10 0,1-1 10 0,3 2-12 16,0 0 12-16,-4-2-12 0,1 2 12 0,3 0-15 16,0 0 15-16,-4 0-15 0,1 0 15 0,3 0-8 0,0 0 8 15,-4 0-8-15,1 2 8 0,3-2 1 0,0 0-1 0,-4 2 1 16,-1-2-1-16,5 0 26 0,0 0-26 0,-5 1 26 16,-2-1-26-16,7 0 43 0,0 0-43 0,-7 2 44 15,0-2-44-15,7 0 39 0,0 0-39 0,-5 4 40 16,0-4-40-16,5 0 17 0,0 0-17 0,-6 0 17 15,5 0-17-15,1 0 37 0,0 0-37 0,-7 0 38 32,3 0-38-32,4 0 6 0,0 0-6 0,-5 0 6 0,2 0-6 0,3 0 5 0,0 0-5 0,-4 0 6 15,1 1-6-15,3-1 3 0,0 0-3 0,-4 11 4 16,1 1-4-16,-1 6 5 0,1 6-5 0,1-5 5 16,0 2-5-16,2 1 12 0,2 7-12 0,0-1 13 15,1 4-13-15,-3-32 8 0,0 0-8 0,4 36 9 16,1 2-9-16,-5-38 9 0,0 0-9 0,3 32 9 15,3-4-9-15,-6-28 23 0,0 0-23 0,1 24 24 0,1-2-24 16,-2-22 6-16,0 0-6 0,2 15 7 0,0-1-7 16,-2-14 16-16,0 0-16 0,0 12 17 0,0-2-17 15,0-10 15-15,0 0-15 0,0 5 15 0,1 1-15 16,-1-6 4-16,0 0-4 0,2 5 4 0,0-4-4 0,-2-1 7 16,0 0-7-16,0 0 8 0,1 4-8 0,-1-4-17 15,0 0 17-15,0 0-17 0,-3-5 17 0,3 5-47 16,0 0 47-16,-2-12-46 0,1-9 46 0,-1 2-40 15,0-6 40-15,-1 1-39 0,-3-2 39 0,6 26-11 16,0 0 11-16,-7-31-11 0,-1-5 11 0,8 36-14 16,0 0 14-16,-11-34-13 0,1-2 13 0,10 36-9 15,0 0 9-15,-7-31-9 0,-4 2 9 0,11 29-4 0,0 0 4 0,-7-22-3 16,0 5 3-16,7 17 0 0,0 0 0 0,-5-14 0 16,3 5 0-16,2 9 0 0,0 0 0 0,-1-7 0 15,1 4 0-15,0 3 0 0,0 0 0 0,1-2 1 16,1-3-1-16,-2 5 1 0,0 0-1 0,2-3 1 15,0 1-1-15,-2 2 3 0,0 0-3 0,0 0 4 16,0 0-4-16,0 0-2 0,0 0 2 0,0 0-1 16,0 0 1-16,0 0-43 0,0 0 43 0,0 3-42 15,0 1 42-15,0-4-99 0,0 0 99 0,-2 19-99 16,0 12 99-16,2-31-93 0,0 0 93 0,-3 49-636 16,6-98 636-16</inkml:trace>
  <inkml:trace contextRef="#ctx0" brushRef="#br0" timeOffset="60628.189">23445 11128 214 0,'0'0'0'0,"2"7"0"16,3 5 0-16,-1-8 0 0,1-4 0 0,-1-4 1 15,-1 1-1-15,-1-2 13 0,-2 1-13 0,1-1 14 16,1 2-14-16,-2 3 18 0,4-2-18 0,-4 2 19 15,0 0-19-15,0 0 37 0,0 0-37 0,0 0 37 16,0 0-37-16,0 0 42 0,0 0-42 0,0 0 42 16,0 0-42-16,0 0 51 0,0 0-51 0,0 0 51 15,-4 0-51-15,4 0 49 0,0 0-49 0,0 0 49 0,0 0-49 16,0 0 60-16,0 0-60 0,0 0 60 16,0 0-60-16,0 0 62 0,0 0-62 0,0 0 62 15,0 0-62-15,0 0 52 0,4 0-52 0,-4 0 52 16,5-2-52-16,-5 2 33 0,0-3-33 0,0 3 34 0,0 0-34 0,0 0 34 15,0 0-34-15,0 0 34 0,-4 3-34 16,4-3 22-16,4 4-22 0,-4-4 22 0,2 3-22 16,-2-3 35-16,5 5-35 0,-5-5 35 0,3 4-35 0,1-4 36 15,-1 1-36-15,-3-1 37 0,-1 4-37 0,1-4 44 16,-6 2-44-16,3-1 44 0,1-1-44 0,2 0 46 16,-2 4-46-16,2-4 47 0,4 0-47 0,-4 0 30 15,3 0-30-15,-3 0 30 0,0 0-30 0,0 0 39 16,0 0-39-16,0 0 40 0,0 0-40 0,0 0-1 0,0 0 1 15,0 0-1-15,-3 0 1 0,3 0-13 0,0 0 13 16,0 0-12-16,0 0 12 0,0 0-9 0,0 0 9 0,0 0-9 16,-4 0 9-16,4 0 0 0,-3-7 0 15,3 3 0-15,-4-1 0 0,3 2 7 0,1-2-7 0,-2 1 8 16,2 4-8-16,0 0 5 16,0-5-5-16,0 5 5 0,0-3-5 0,0 3 8 0,0-4-8 0,0 4 9 15,-2-6-9-15,2 6 0 0,0 0 0 0,0 0 0 16,0 0 0-16,0 0-42 0,-3 0 42 0,3 0-41 15,-5-4 41-15,5 4-83 0,-2-3 83 0,2 3-82 16,-4-2 82-16,4 2-168 0,0 0 168 0,0 0-167 16,-1-5 167-16,-1 1-679 0</inkml:trace>
  <inkml:trace contextRef="#ctx0" brushRef="#br0" timeOffset="63211.363">23459 8771 158 0,'0'0'0'16,"0"11"0"-16,-1 6 0 0,1-17-6 0,0 0 6 0,-6 1-6 15,-2-8 6-15,8 7-11 0,0 0 11 0,-7-6-10 16,1 1 10-16,6 5 4 0,0 0-4 0,-7-7 4 15,2 2-4-15,5 5 21 0,0 0-21 0,-8-4 21 16,-3 4-21-16,11 0 56 0,0 0-56 0,-10-3 56 16,-1 1-56-16,11 2 52 0,0 0-52 0,-10-2 53 15,1 1-53-15,9 1 49 0,0 0-49 0,-9 0 50 16,4-4-50-16,5 4 38 0,0 0-38 0,-10 0 39 16,1 0-39-16,9 0 17 0,0 0-17 0,-9 0 17 15,-1-3-17-15,10 3 13 0,0 0-13 0,-9 0 13 16,2 0-13-16,7 0 9 0,0 0-9 0,-9 3 10 15,-1-3-10-15,10 0 8 0,0 0-8 0,-11 4 8 0,1-1-8 16,10-3 23-16,0 0-23 0,-12 12 24 16,-2 5-24-16,14-17 12 0,0 0-12 0,-14 26 13 0,2 6-13 15,12-32 27-15,0 0-27 0,-9 31 27 0,2 5-27 16,7-36 0-16,0 0 0 0,-3 33 1 0,-4 1-1 0,7-34 3 16,0 0-3-16,-4 32 4 0,4-1-4 0,0-31 36 15,0 0-36-15,0 24 37 0,0-3-37 0,0-21 25 16,0 0-25-16,2 17 26 0,1-3-26 0,-3-14 35 15,0 0-35-15,11 15 35 0,6-6-35 0,-17-9 38 16,0 0-38-16,25 7 38 0,6-2-38 0,-31-5 38 0,0 0-38 16,28 1 39-16,-2-1-39 15,-26 0 34-15,0 0-34 0,24-1 34 0,1-3-34 0,-25 4 33 0,0 0-33 16,19-1 34-16,-5-5-34 0,-14 6 38 16,0 0-38-16,10-5 38 0,-1 0-38 0,-9 5 38 0,0 0-38 15,3-12 39-15,3-7-39 0,-6 19 34 0,0 0-34 16,0-17 34-16,-6-9-34 0,6 26-16 0,0 0 16 15,-6-22-15-15,-5 0 15 0,11 22-31 0,0 0 31 0,-9-24-31 16,-1 3 31-16,10 21-6 0,0 0 6 0,-9-17-6 16,2 4 6-16,7 13-13 0,0 0 13 0,-7-14-13 15,0 5 13-15,7 9-9 0,0 0 9 0,-10-8-8 16,-1-1 8-16,11 9-8 0,0 0 8 0,-8-8-8 16,-1 1 8-16,9 7-8 0,0 0 8 0,-7-4-8 15,0 1 8-15,7 3-4 0,0 0 4 0,-5-2-3 16,0 2 3-16,5 0-6 0,0 0 6 0,-6 0-6 0,3 0 6 15,3 0-22-15,0 0 22 0,0 0-22 0,-2 0 22 16,2 0-30-16,0 0 30 0,0 5-30 0,0 6 30 16,0-11-20-16,0 0 20 0,0 22-20 15,4 9 20-15,-4-31-29 0,0 0 29 0,8 34-29 0,4 2 29 16,-12-36-20-16,0 0 20 0,14 31-20 0,-1-2 20 0,-13-29-27 16,0 0 27-16,17 24-27 0,0-5 27 15,-17-19-3-15,0 0 3 0,18 15-3 0,-1-6 3 0,-17-9-8 16,0 0 8-16,16 7-8 0,-2-7 8 0,-14 0-4 15,0 0 4-15,16-4-3 0,-6-3 3 0,-10 7 0 16,0 0 0-16,11-5 1 0,-5-3-1 0,-6 8 1 16,0 0-1-16,7-9 1 0,-1-1-1 0,-6 10 8 0,0 0-8 15,3-12 9-15,1 0-9 0,-4 12 15 0,0 0-15 16,-2-16 16-16,-3-3-16 0,5 19 24 0,0 0-24 16,-6-17 25-16,-1 2-25 0,7 15 3 0,0 0-3 0,-6-16 3 15,0 8-3-15,3-2-11 0,-1 1 11 0,1 4-10 16,1 3 10-16,2 2-142 0,0 0 142 15,0-1-141-15,2-5 141 0,1 0-489 0</inkml:trace>
  <inkml:trace contextRef="#ctx0" brushRef="#br0" timeOffset="69608.345">19442 6846 91 0,'0'0'0'0,"7"8"0"15,3 8 0-15,-10-16 1 0,0 0-1 0,0 0 2 0,-8-4-2 16,8 4 5-16,0 0-5 0,-6-1 5 0,3-6-5 16,3 7 7-16,0 0-7 0,-7-4 8 0,5-1-8 15,2 5 8-15,0 0-8 0,-5-3 8 0,2 3-8 16,3 0 23-16,0 0-23 0,-4-4 24 0,2 4-24 0,2 0 12 16,0 0-12-16,0 0 13 15,-3 0-13-15,3 0 18 0,0 0-18 0,0 0 18 0,-4 4-18 0,4-4 8 16,0 0-8-16,0 0 9 0,-5 0-9 0,5 0 25 15,0 0-25-15,-3 3 26 0,-1-3-26 0,4 0 19 16,0 0-19-16,-3 0 20 0,1 0-20 0,2 0 25 16,0 0-25-16,-5 0 26 0,1 0-26 0,4 0 14 0,0 0-14 15,-3 0 15-15,-1 0-15 0,4 0 18 0,0 0-18 16,-3 0 19-16,1 0-19 0,2 0 8 0,0 0-8 16,-5 0 9-16,1 0-9 0,4 0 9 0,0 0-9 15,-3 0 10-15,-1 0-10 0,4 0 8 0,0 0-8 0,-3 0 8 16,1 0-8-16,2 0 8 0,0 0-8 0,-3 0 8 15,1 0-8-15,2 0 8 0,0 0-8 16,-4 0 8-16,1 0-8 0,3 0 3 0,0 0-3 0,-4 0 4 16,3 0-4-16,1 0 2 0,0 0-2 0,-6 4 2 15,5-4-2-15,1 0 1 0,0 0-1 0,-2 0 2 16,-1 0-2-16,3 0 1 0,0 0-1 0,-4 1 1 16,1 1-1-16,3-2 3 0,0 0-3 0,-2 5 3 15,-5-1-3-15,7-4 0 0,0 0 0 0,-5 1 0 16,1 6 0-16,4-7 1 0,0 0-1 0,-5 4 2 15,0 1-2-15,5-5 0 0,0 0 0 0,-6 6 0 16,-1 1 0-16,7-7 4 0,0 0-4 0,-5 9 5 0,2-6-5 16,3-3 2-16,0 0-2 0,-7 9 3 0,2-6-3 0,5-3 5 15,0 0-5-15,-6 9 6 0,3-4-6 16,3-5 0-16,0 0 0 0,-7 7 1 0,5-2-1 0,2-5 2 16,0 0-2-16,-5 7 3 0,1-4-3 15,4-3 1-15,0 0-1 0,-3 5 2 16,1-1-2-16,2-4 9 0,0 0-9 0,-3 7 10 0,1-4-10 0,2-3 3 15,0 0-3-15,-2 9 4 0,-3-1-4 0,5-8 2 16,0 0-2-16,-3 7 3 0,3-2-3 0,0-5 5 16,0 0-5-16,-6 7 5 0,5 2-5 0,1-9 6 15,0 0-6-15,-2 5 7 0,-2 2-7 0,4-7 3 0,0 0-3 0,-1 7 3 16,-1 1-3-16,2-8 12 0,0 0-12 16,-2 9 12-16,2-2-12 0,0-7 8 0,0 0-8 15,0 8 8-15,0-1-8 0,0-7 23 0,0 0-23 16,0 9 24-16,0-4-24 0,0-5 13 0,0 0-13 0,0 6 13 15,0-2-13-15,0-4 5 0,0 0-5 0,0 5 5 16,0 2-5-16,0-7 8 0,0 0-8 0,0 3 8 16,0 2-8-16,0-5 13 0,0 0-13 0,0 7 14 15,0-3-14-15,0-4 33 0,0 0-33 0,2 5 34 16,0 2-34-16,-2-7 10 0,0 0-10 0,5 8 10 16,-3-3-10-16,-2-5 30 0,0 0-30 0,3 7 30 15,1 0-30-15,-4-7 11 0,0 0-11 0,0 9 11 16,3-6-11-16,-3-3 11 0,0 0-11 0,2 5 11 15,1 2-11-15,-3-7 10 0,0 0-10 0,2 4 10 0,0 1-10 16,-2-5 23-16,0 0-23 0,1 3 24 0,3-1-24 16,-4-2 12-16,0 0-12 0,3 3 13 0,3 1-13 15,-6-4 40-15,0 0-40 0,3 3 41 16,1-3-41-16,-4 0 6 0,0 0-6 0,1 4 7 0,3-3-7 16,-4-1 19-16,0 0-19 0,0 4 20 0,0-1-20 0,0-3-16 15,0 0 16-15,0 0-15 0,2 4 15 0,-2-4-35 16,0 0 35-16,0 0-34 0,3 0 34 0,-3 0-13 15,0 0 13-15,0 0-12 0,4 1 12 0,-4-1-23 16,0 0 23-16,0 0-22 0,3 4 22 0,-3-4-14 16,0 0 14-16,0 0-13 0,4 3 13 0,-4-3-2 0,0 0 2 15,0 0-1-15,5 4 1 0,-5-4-2 0,0 0 2 16,0 0-1-16,0 3 1 0,0-3-1 0,0 0 1 16,0 0-1-16,3 2 1 0,-3-2 0 0,0 0 0 15,0 0 0-15,5 0 0 0,-5 0 2 0,0 0-2 0,0 0 2 16,6 0-2-16,-6 0 2 0,0 0-2 0,3 0 2 15,1 1-2-15,-4-1 2 0,0 0-2 0,3 2 2 16,2 2-2-16,-5-4 1 0,0 0-1 0,6 0 2 16,1 3-2-16,-7-3 3 0,0 0-3 0,8 3 4 15,1 3-4-15,-9-6 2 0,0 0-2 0,9 3 2 16,1 0-2-16,-10-3 5 0,0 0-5 0,12 2 5 16,4-2-5-16,-16 0 12 0,0 0-12 15,12-2 13-15,6 1-13 0,-18 1 8 0,0 0-8 0,15-5 9 16,4-2-9-16,-19 7 15 0,0 0-15 15,21-9 16-15,2 1-16 0,-23 8 3 0,0 0-3 0,21-9 4 16,0-1-4-16,-21 10 7 0,0 0-7 0,17-9 7 0,-3-3-7 16,-14 12 13-16,0 0-13 0,16-10 14 0,-2-2-14 15,-14 12 23-15,0 0-23 0,16-14 24 0,1-1-24 0,-17 15 22 16,0 0-22-16,16-19 22 0,-2 0-22 0,-14 19 24 16,0 0-24-16,12-17 25 0,-4-5-25 15,-8 22 8-15,0 0-8 0,7-21 9 0,-5-3-9 0,-2 24-3 16,0 0 3-16,-2-22-3 0,-1 5 3 0,3 17-99 15,0 0 99-15,-5-12-99 0,-4 0 99 0,9 12-145 16,0 0 145-16,-21-11-145 0,-3 3 145 0,-20-11-554 16</inkml:trace>
  <inkml:trace contextRef="#ctx0" brushRef="#br0" timeOffset="70806.379">19581 13672 203 0,'0'0'0'0,"0"0"0"0,-1-3 0 0,1 3 86 16,0 0-86-16,-2-3 86 0,-2-3-86 0,4 6 97 0,0 0-97 16,-5-5 97-16,-4 0-97 0,9 5 69 0,0 0-69 15,-12-7 70-15,-5 2-70 0,17 5 52 0,0 0-52 16,-21-3 52-16,-5 1-52 0,26 2 24 0,0 0-24 15,-32 0 25-15,-6 2-25 0,38-2 27 0,0 0-27 0,-38 7 27 16,-2 3-27-16,40-10 13 0,0 0-13 0,-44 17 14 16,1 5-14-16,43-22 18 0,0 0-18 0,-39 31 19 15,3 9-19-15,36-40 8 0,0 0-8 0,-30 51 9 16,4 11-9-16,26-62 9 0,0 0-9 0,-19 85 10 16,7 20-10-16,12-105 38 0,0 0-38 0,-2 85 39 15,11-7-39-15,-9-78 27 0,0 0-27 16,20 56 27-16,15-18-27 0,-35-38 40 0,0 0-40 0,33 19 40 15,9-18-40-15,-3-4 15 0,-1-14-15 0,-3-4 16 16,-4-4-16-16,-31 25 21 0,0 0-21 0,37-36 21 16,-3-9-21-16,-34 45 1 0,0 0-1 0,39-63 1 15,3-14-1-15,-42 77-1 0,0 0 1 0,26-55-1 16,-7 12 1-16,-19 43-5 0,0 0 5 0,14-33-5 16,-5 11 5-16,-9 22-1 0,0 0 1 0,5-19-1 0,-2 9 1 15,-3 10 4-15,0 0-4 0,4-5 5 0,-4 3-5 16,0 2 16-16,0 0-16 0,-4 14 17 0,-1 10-17 15,5-24 4-15,0 0-4 0,-7 34 4 0,2 9-4 0,5-43 8 16,0 0-8-16,-4 44 8 0,4 6-8 0,0-50 0 16,0 0 0-16,4 46 1 0,1-1-1 15,-5-45-41-15,0 0 41 0,12 38-41 0,4-4 41 0,-16-34-111 16,0 0 111-16,19 26-111 0,6-9 111 0,-25-17-202 0,0 0 202 16,26 10-202-16,7-7 202 0,22 11-374 0</inkml:trace>
  <inkml:trace contextRef="#ctx0" brushRef="#br0" timeOffset="70971.439">19904 14138 830 0,'0'0'0'0,"-2"18"0"16,0 11 0-16,2-29 125 0,0 0-125 0,-5 41 125 16,1 10-125-16,4-51 63 0,0 0-63 0,-5 57 64 15,3 8-64-15,2-10-57 0,0-6 57 0,7-8-56 16,6-6 56-16,-13-35-106 0,0 0 106 0,14 12-105 15,1-23 105-15,15 13-576 0</inkml:trace>
  <inkml:trace contextRef="#ctx0" brushRef="#br0" timeOffset="72899.939">27362 13583 113 0,'0'0'0'0,"8"-1"0"16,6-1 0-16,-14 2 13 0,0 0-13 0,12-2 13 15,2 1-13-15,-14 1 0 0,0 0 0 0,16-2 0 16,0 2 0-16,-16 0 2 0,0 0-2 0,12 0 3 16,-2-2-3-16,-10 2 57 0,0 0-57 0,7 0 58 15,-3 0-58-15,-4 0 95 0,0 0-95 0,0 0 95 16,0 0-95-16,0 0 87 0,0 0-87 0,-4 0 87 16,1-2-87-16,3 2 68 0,0 0-68 0,-14-3 68 15,-7-2-68-15,21 5 68 0,0 0-68 0,-30-4 68 0,-6-1-68 0,36 5 87 16,0 0-87-16,-35-1 87 15,-2-1-87-15,37 2 79 0,0 0-79 0,-38 3 80 0,-4 2-80 0,42-5 58 16,0 0-58-16,-42 14 59 0,-1 5-59 0,43-19 37 16,0 0-37-16,-42 26 37 15,0 6-37-15,42-32 4 0,0 0-4 0,-33 41 5 0,5 7-5 16,28-48 5-16,0 0-5 0,-22 74 5 0,6 17-5 0,16-91 2 16,0 0-2-16,-3 80 3 0,11-3-3 0,4-24-4 15,6-23 4-15,-8-6-3 0,-3-14 3 0,7 2-39 16,2-5 39-16,3 0-38 0,5-4 38 0,1-3-37 15,3-5 37-15,-4-2-36 0,0-3 36 0,-24 10-25 0,0 0 25 16,27-19-24-16,2-5 24 0,-29 24-11 16,0 0 11-16,28-28-10 0,2-9 10 0,-30 37-6 0,0 0 6 0,24-38-6 15,-1-3 6-15,-23 41-1 0,0 0 1 0,15-33 0 16,-4 4 0-16,-11 29 2 0,0 0-2 0,9-20 2 16,-4 6-2-16,-5 14 43 0,0 0-43 0,3-12 43 15,-1 5-43-15,-2 7 13 0,0 0-13 0,2-5 13 16,-2 3-13-16,0 2 38 0,0 0-38 0,0 0 38 15,0 4-38-15,0-4 2 0,0 0-2 0,-4 22 2 16,-3 9-2-16,7-31-1 0,0 0 1 0,-5 39-1 16,-2 9 1-16,7-48-58 0,0 0 58 0,-3 45-57 15,1-1 57-15,2-44-142 0,0 0 142 0,0 40-142 16,2-4 142-16,-1 39-653 0</inkml:trace>
  <inkml:trace contextRef="#ctx0" brushRef="#br0" timeOffset="73249.85">27435 14200 875 0,'0'0'0'0,"0"0"0"0,0 0 0 0,5 0 135 16,5 0-135-16,-1 0 136 0,2 2-136 0,3-2 90 15,3-2-90-15,2 0 90 0,4-1-90 0,-1 3 40 16,1 0-40-16,-4 0 41 0,-3-2-41 0,-16 2 17 15,0 0-17-15,19 2 17 0,0 1-17 0,-19-3 16 0,0 0-16 16,19 9 17-16,1 5-17 0,-20-14-1 0,0 0 1 16,14 22-1-16,-2 12 1 0,-12-34-1 0,0 0 1 15,5 45-1-15,0 8 1 0,-5-53 8 0,0 0-8 0,4 56 9 16,-3 4-9-16,-1-60 15 0,0 0-15 16,2 55 16-16,2-3-16 0,-4-52 35 0,0 0-35 0,1 41 35 15,3-7-35-15,-4-34-7 16,0 0 7-16,10 26-6 0,4-9 6 0,-14-17-82 0,0 0 82 0,23-5-81 15,7-18 81-15,-30 23-208 0,0 0 208 0,31-48-207 16,2-22 207-16,-33 70-154 0,0 0 154 0,26-97-153 16,-5-29 153-16,26-96-420 0</inkml:trace>
  <inkml:trace contextRef="#ctx0" brushRef="#br0" timeOffset="75571.323">23423 9011 91 0,'0'0'0'0,"5"-2"0"16,5-1 0-16,-10 3 4 0,0 0-4 0,6-5 5 15,-1 3-5-15,-5 2 15 0,0 0-15 0,0 0 15 16,0 0-15-16,0 0 25 0,0 0-25 0,0 0 26 16,0 0-26-16,0 0 12 0,0 0-12 0,0 0 13 15,-5 0-13-15,5 0 18 0,0 0-18 0,0 0 19 16,0 0-19-16,0 0 24 0,0 0-24 0,0 0 25 15,0 0-25-15,0 0 13 0,0 0-13 0,0 0 13 0,0-3-13 16,0 3 35-16,0 0-35 0,0 0 36 16,0 0-36-16,0 0 18 0,0 0-18 0,0 0 19 0,0 0-19 15,0 0 36-15,0 0-36 0,0 0 36 0,0 0-36 16,0 0 36-16,0 0-36 0,0 0 37 0,0 0-37 16,0 0 23-16,0 0-23 0,0 0 24 0,0 0-24 0,0 0 41 15,0 0-41-15,0 0 41 0,0 0-41 0,0 0 23 16,0 0-23-16,0 0 24 0,-6-2-24 0,6 2 27 15,0 0-27-15,0 0 27 0,2-3-27 0,-2 3 22 16,0 0-22-16,0 0 23 0,4-7-23 0,-4 7 25 16,0 0-25-16,0 0 26 0,0 0-26 0,0 0 38 0,0 0-38 15,0 0 39-15,-6 0-39 16,6 0 13-16,0 0-13 0,-3 0 13 0,1 1-13 0,2-1 37 16,0 0-37-16,-3 0 38 0,-1 0-38 0,4 0-76 0,0 0 76 15,-3 0-75-15,3 0 75 0,0 0-81 0,0 0 81 16,0 0-81-16,-6 0 81 0,6 0-75 0,0 0 75 0,0 0-75 15,0 0 75-15,0 0-66 0,0 0 66 0,0 0-66 16,-3 0 66-16,3 0-48 0,0 0 48 0,0 0-48 16,-3 0 48-16,3 0-32 0,0 0 32 0,0 0-32 15,0 0 32-15,0 0-24 0,0 0 24 0,0 0-23 16,0 0 23-16,0 0-17 0,0 0 17 0,0 0-16 16,0 0 16-16,0 0-10 0,0 0 10 0,0 0-10 15,-2 6 10-15,2-6-35 0,0 0 35 0,-2 3-34 16,-1 0 34-16,-3 6-45 0</inkml:trace>
  <inkml:trace contextRef="#ctx0" brushRef="#br0" timeOffset="77008.978">26748 8518 113 0,'0'0'0'0,"4"0"0"0,3-7 0 0,-7 7 13 16,0 0-13-16,3-2 13 0,1 0-13 0,-4 2 52 15,0 0-52-15,0 0 53 0,0 0-53 0,0 0 40 16,0 0-40-16,0 0 40 0,0 0-40 0,0 0 35 16,0 0-35-16,0 0 36 0,-4 0-36 0,4 0 45 15,0 0-45-15,0 0 45 0,-3 0-45 0,3 0 40 16,0 0-40-16,0 0 41 0,-4 2-41 0,4-2 34 16,0 0-34-16,0 0 35 0,-3 0-35 0,3 0 24 15,0 0-24-15,0 0 25 0,-5 0-25 0,5 0 40 0,0 0-40 16,-4 0 41-16,1 2-41 0,3-2 32 15,0 0-32-15,-4 0 33 0,2 0-33 0,2 0 7 0,0 0-7 16,-1 0 8-16,-3-2-8 0,4 2 2 0,0 0-2 16,-3-2 3-16,1 1-3 0,2 1-13 0,0 0 13 0,-3 0-13 15,1-4 13-15,-3 1-555 0</inkml:trace>
  <inkml:trace contextRef="#ctx0" brushRef="#br0" timeOffset="77664.002">26640 8525 919 0,'0'0'0'0,"0"0"-78"0,0 0 78 0,0 0-78 0,7-4 78 16,-7 4-88-16,0 0 88 0,4-2-87 0,-2 2 87 15,-2 0-41-15,0 0 41 0,0 0-40 0,0 0 40 0,0 0-39 16,0 0 39-16,0 0-38 15,0 0 38-15,0 0 3 0,0 0-3 0,0 0 3 0,-4-1-3 0,4 1 21 16,0 0-21-16,0 0 21 0,-3-4-21 16,3 4 15-16,0 0-15 0,0 0 16 0,-4 0-16 0,4 0 36 15,0 0-36-15,0 0 36 0,0 0-36 0,0 0 18 16,0 0-18-16,0 0 19 0,0 0-19 0,0 0 11 16,0 0-11-16,0 0 11 0,0 0-11 0,0 0 18 15,0 0-18-15,0 0 19 0,0 0-19 0,0 0 14 0,0 0-14 16,0 0 15-16,0 0-15 0,0 0 15 0,0 0-15 15,0 0 16-15,0 0-16 0,0 0 26 0,0 0-26 0,0 0 26 16,0 0-26-16,0 0 6 0,0 0-6 16,0 0 7-16,0 0-7 0,0 0 5 0,0 0-5 0,0 0 5 15,0 0-5-15,0 0 13 0,0 0-13 16,0 0 13-16,0 0-13 0,0 0 22 0,0 0-22 0,0 0 23 16,0 0-23-16,0 0 7 0,0 0-7 15,0 0 8-15,0 0-8 0,0 0 10 0,2-5-10 0,1 2 10 16,1-1-10-16,1-1 15 0,4-2-15 0,-2-1 16 15,1-4-16-15,5 1 14 0,1 3-14 0,0-4 15 16,1-4-15-16,-15 16 9 0,0 0-9 0,23-15 9 16,3-7-9-16,-26 22 16 0,0 0-16 0,33-21 17 15,7-3-17-15,-40 24 14 0,0 0-14 0,44-20 15 0,4-6-15 16,-48 26 34-16,0 0-34 0,49-26 34 16,2-3-34-16,-51 29 5 0,0 0-5 0,54-29 5 0,3 2-5 15,-57 27 18-15,0 0-18 0,56-28 18 0,-2 4-18 0,-54 24 8 16,0 0-8-16,47-20 9 0,-3 4-9 0,-44 16 9 15,0 0-9-15,33-10 9 0,-12 5-9 16,-21 5 15-16,0 0-15 0,15-7 15 0,-6 5-15 0,-9 2 1 16,0 0-1-16,-7 2 1 0,-14 5-1 0,21-7-26 15,0 0 26-15,-35 19-26 0,-13 8 26 0,48-27-122 16,0 0 122-16,-46 33-122 0,-3 6 122 0,-45 33-617 16</inkml:trace>
  <inkml:trace contextRef="#ctx0" brushRef="#br0" timeOffset="78993.021">23316 10340 595 0,'0'0'0'0,"11"0"0"0,5 4 0 0,-16-4 55 16,0 0-55-16,3 0 55 0,-6 0-55 0,3 0 42 15,0 0-42-15,-4 0 43 0,1-4-43 0,3 4 2 16,0 0-2-16,-4 0 2 0,2 0-2 0,2 0 3 16,0 0-3-16,0 0 4 0,-3 0-4 0,3 0 35 15,0 0-35-15,0 0 35 0,0 0-35 0,0 0 45 16,0 0-45-16,0 0 45 0,0 0-45 0,0 0 52 15,0 0-52-15,0 0 52 0,-4 0-52 0,4 0 44 16,0 0-44-16,0 0 44 0,0 0-44 0,0 0 12 16,0 0-12-16,0 0 13 0,0 0-13 0,0 0 13 0,0 0-13 15,0 0 14-15,-3-3-14 0,3 3 4 0,0 0-4 0,0 0 4 16,-4-2-4-16,4 2 0 0,0 0 0 0,0 0 0 16,0 0 0-16,0 0 0 0,0 0 0 0,0 0 0 15,0 0 0-15,0 0-4 0,0 0 4 0,0 0-3 16,0 0 3-16,0 0-3 0,0 0 3 0,0 0-2 15,0 0 2-15,0 0-6 0,0 0 6 0,0 0-5 16,0 0 5-16,0 0-3 0,0 0 3 0,0 0-3 16,0 0 3-16,0 0 0 0,0 0 0 0,0 0 0 15,0 0 0-15,0 0-2 0,0 0 2 0,0 0-1 16,0 0 1-16,0 0-1 0,0 0 1 0,0 0-1 16,0 0 1-16,0 0-4 0,0 0 4 0,0 0-3 0,0 0 3 15,0 0-3-15,0 0 3 0,0 0-2 0,0 0 2 16,0 0-2-16,0 0 2 0,0 0-1 0,0 0 1 15,0 0 0-15,0 0 0 0,0 0 0 0,0 0 0 0,0 0-1 16,0 0 1-16,0 0-1 0,0 0 1 16,0 0-1-16,0 0 1 0,0 0 0 0,0 0 0 15,0 0-3-15,0 0 3 0,0 0-3 0,0 0 3 0,0 0-1 16,0 0 1-16,0 0 0 0,0 0 0 16,0 0 0-16,0 0 0 0,0 0 1 0,0 0-1 0,0 0 0 15,0 0 0-15,0 0 0 0,0 0 0 0,0 0 0 16,0 0 0-16,0 0 1 0,0 0-1 0,0 0 1 15,0 0-1-15,0 0 1 0,0 0-1 0,0 0 0 0,0 0 0 16,0 0 1-16,0 0-1 0,0 0 3 0,0 0-3 16,0 0 3-16,0 0-3 0,0 0 11 0,0 0-11 0,0 0 11 15,0 0-11-15,0 0 4 0,0 0-4 0,0 0 4 16,0 0-4-16,0 0 7 0,0 0-7 16,0 0 7-16,0 0-7 0,0 0 7 0,0 0-7 0,0 0 8 15,0 0-8-15,0 0 3 0,0 0-3 0,0 0 3 16,0 0-3-16,0 0-37 0,0 0 37 0,0 0-36 15,0 0 36-15,0 0-133 0,0 0 133 0,7 2-132 16,7 1 132-16,-14-3-162 0,0 0 162 0,13 4-161 16,2-1 161-16,13 6-327 0</inkml:trace>
  <inkml:trace contextRef="#ctx0" brushRef="#br0" timeOffset="80631.911">21355 13815 91 0,'0'0'0'0,"2"-4"0"15,3-1 0-15,2-3-9 0</inkml:trace>
  <inkml:trace contextRef="#ctx0" brushRef="#br0" timeOffset="81661.741">21421 13784 158 0,'0'0'0'0,"0"0"0"0,-5 0 0 0,5 0 42 16,0 0-42-16,3 2 42 0,6-1-42 16,-9-1 46-16,0 0-46 0,9 4 47 0,3 1-47 0,-12-5 48 15,0 0-48-15,17 8 48 0,1 4-48 0,-18-12 54 0,0 0-54 16,22 21 54-16,6 5-54 0,-28-26 38 16,0 0-38-16,30 29 38 0,-4 5-38 0,-26-34 52 0,0 0-52 15,30 34 52-15,3 2-52 0,-33-36 48 0,0 0-48 0,31 36 48 16,2 7-48-16,-33-43 36 0,0 0-36 15,39 43 37-15,2 7-37 0,-41-50 40 0,0 0-40 0,53 65 41 16,8 10-41-16,-61-75 62 0,0 0-62 0,59 75 62 16,2 3-62-16,-61-78 50 0,0 0-50 0,56 73 50 15,1 1-50-15,-57-74 50 0,0 0-50 0,57 68 50 16,-1-3-50-16,-56-65 49 16,0 0-49-16,63 66 49 0,5-1-49 0,-68-65 48 0,0 0-48 0,63 61 48 15,-1-2-48-15,-62-59 21 0,0 0-21 0,58 60 21 16,-4-2-21-16,-54-58 30 0,0 0-30 0,54 63 30 15,2 4-30-15,-56-67 37 0,0 0-37 0,55 63 37 0,-2 4-37 16,-53-67 42-16,0 0-42 0,50 64 43 16,-1-4-43-16,-49-60 57 0,0 0-57 0,43 56 58 15,-2-3-58-15,-41-53 38 0,0 0-38 0,41 52 39 0,1-3-39 16,-42-49 29-16,0 0-29 0,42 52 29 0,-2-3-29 16,-40-49 25-16,0 0-25 0,44 45 26 0,3-4-26 15,-13-14 22-15,-7-9-22 0,0 0 23 0,-2-2-23 0,-4 3 34 16,-2-1-34-16,0-4 35 0,0-2-35 0,-19-12 12 15,0 0-12-15,21 16 12 0,2-1-12 0,-23-15 30 16,0 0-30-16,26 19 30 0,4 0-30 0,-30-19 5 16,0 0-5-16,36 22 6 0,2 2-6 0,-38-24 34 15,0 0-34-15,44 26 35 0,5-1-35 0,-49-25 27 0,0 0-27 16,47 24 27-16,0 0-27 0,-47-24 3 0,0 0-3 0,47 24 4 16,0-1-4-16,-47-23 26 0,0 0-26 15,47 20 26-15,0 1-26 0,-47-21 2 0,0 0-2 0,54 19 2 16,0-2-2-16,-9-2 12 0,-3-1-12 0,-4-4 12 15,-1-3-12-15,-6 1 15 0,-1 1-15 16,-4-4 16-16,-1-1-16 0,-25-4 3 0,0 0-3 0,33 5 4 16,5 2-4-16,-38-7 3 0,0 0-3 15,43 6 3-15,8 3-3 0,-7-2-1 0,-3-2 1 0,-4-2 0 16,-2 1 0-16,-6-1 4 0,-1 1-4 0,-3-1 4 16,-3-1-4-16,1 0 0 0,0-1 0 0,-1-1 0 15,3-1 0-15,-25 1 0 0,0 0 0 0,29-2 0 16,6-2 0-16,-35 4 0 0,0 0 0 0,37-1 0 15,5-3 0-15,-4 3 0 0,-2 1 0 0,-4-2 0 16,-4-2 0-16,-2-1 6 0,-2-2-6 0,-5 2 6 16,-3 0-6-16,3 0 0 0,4 2 0 0,-4-4 0 15,-2-2 0-15,-17 9 1 0,0 0-1 0,25-12 1 0,4-2-1 16,-29 14-2-16,0 0 2 0,34-17-1 0,2-1 1 16,-36 18-2-16,0 0 2 0,38-21-1 0,3 2 1 0,-41 19-17 15,0 0 17-15,38-19-17 0,0-1 17 0,-38 20-16 16,0 0 16-16,35-23-15 0,-4-2 15 0,-31 25-26 15,0 0 26-15,33-26-25 0,1-3 25 0,-34 29-3 16,0 0 3-16,34-29-3 0,1-4 3 16,-35 33-7-16,0 0 7 0,39-34-7 0,1-2 7 15,-40 36-15-15,0 0 15 0,41-36-14 0,-2 0 14 0,-39 36-15 16,0 0 15-16,36-34-14 0,-1 1 14 0,-35 33-16 16,0 0 16-16,30-29-15 0,-4 3 15 0,-26 26-5 15,0 0 5-15,21-20-4 0,-4 3 4 0,-17 17-14 0,0 0 14 0,11-14-13 16,-1 4 13-16,-10 10-4 15,0 0 4-15,9-7-3 0,-7 3 3 0,-2 4-20 0,0 0 20 0,5-1-20 16,-2-1 20-16,-3 2-61 0,0 0 61 0,4 0-60 16,-1 0 60-16,-3 0-103 0,0 0 103 0,6-7-103 15,2-3 103-15,-8 10-162 0,0 0 162 0,7-14-162 16,2-3 162-16,7-14-1076 0</inkml:trace>
  <inkml:trace contextRef="#ctx0" brushRef="#br0" timeOffset="83025.405">26531 15310 158 0,'0'0'0'0,"-6"2"0"0,-2 1 0 0,8-3 0 0,0 0 0 15,0 0 0-15,3-3 0 0,-3 3 40 0,0 0-40 16,4-3 41-16,1-1-41 0,-5 4 0 0,0 0 0 15,3-3 1-15,1 1-1 0,-4 2 4 0,0 0-4 0,3-2 5 16,-1 1-5-16,-2 1 55 0,0 0-55 0,0 0 55 16,4-2-55-16,-4 2 60 0,0 0-60 0,0 0 61 15,0 0-61-15,0 0 68 0,0 0-68 0,0 0 68 16,0 0-68-16,0 0 66 0,0 0-66 0,0 0 66 16,0 0-66-16,0 0 43 0,0 0-43 0,0 0 43 15,0 0-43-15,0 0 37 0,0 0-37 0,0 0 37 16,0 0-37-16,0 0 39 0,0 0-39 0,0 0 40 15,0 0-40-15,0 0 8 0,0 0-8 0,0 0 8 16,0 0-8-16,0 0 13 0,0 0-13 0,0 0 13 16,0 0-13-16,0 0 25 0,0 0-25 0,0 0 26 15,0 0-26-15,0 0 28 0,0 0-28 0,0 0 28 0,0 0-28 16,0 0 3-16,0 0-3 0,-6 8 3 16,-4 8-3-16,10-16 24 0,0 0-24 0,-21 27 25 15,-7 11-25-15,28-38-6 0,0 0 6 0,-35 46-6 16,-5 9 6-16,40-55-23 0,0 0 23 0,-54 80-22 0,-12 20 22 15,66-100-8-15,0 0 8 0,-66 98-7 0,-6 6 7 16,72-104-6-16,0 0 6 0,-69 101-5 0,1 0 5 16,68-101-44-16,0 0 44 0,-58 89-43 0,8-7 43 0,50-82-165 15,0 0 165-15,-32 62-164 0,17-17 164 0,-32 61-418 16</inkml:trace>
  <inkml:trace contextRef="#ctx0" brushRef="#br0" timeOffset="84194.605">21330 17837 214 0,'4'0'0'0,"-4"0"20"16,0 0-20-16,-7 2 20 0,-5 1-20 0,12-3 34 15,0 0-34-15,-9 2 35 0,4 0-35 0,5-2 22 16,0 0-22-16,-7 1 22 0,5-1-22 16,2 0 15-16,-5 2-15 0,5-2 16 0,0 0-16 0,0 0 46 15,0 0-46-15,0 0 47 0,0 0-47 0,0 0 38 16,0 0-38-16,0 0 38 0,5 0-38 0,-5 0 45 0,0 0-45 15,5-2 46-15,6 1-46 0,-11 1 41 0,0 0-41 16,15-4 42-16,8-1-42 0,-23 5 35 16,0 0-35-16,35-3 35 0,8-2-35 0,-1 1 39 0,2 2-39 0,-2-1 40 15,-1 0-40-15,-2-1 33 0,-1 2-33 16,2 1 34-16,2-3-34 0,-42 4 22 0,0 0-22 0,61-5 23 16,14 0-23-16,-5 0 29 0,3 0-29 0,9-2 29 15,8 0-29-15,-90 7 31 0,0 0-31 0,108-10 31 16,16-4-31-16,-124 14 12 0,0 0-12 0,138-12 13 15,15 2-13-15,-26 1 30 0,-12 4-30 0,-5 2 30 16,-7 1-30-16,-103 2 18 0,0 0-18 0,125-5 19 16,16-2-19-16,-141 7 10 0,0 0-10 0,162-10 11 15,21-2-11-15,-183 12 18 0,0 0-18 0,199-14 18 16,17 0-18-16,-216 14 8 0,0 0-8 0,224-10 8 16,12 1-8-16,-236 9 3 0,0 0-3 0,231 2 4 15,3 5-4-15,-234-7 3 0,0 0-3 0,214 10 3 16,-14 2-3-16,-200-12 1 0,0 0-1 0,195 12 2 0,-6-2-2 15,-52 4 8-15,-36 0-8 0,-7-7 9 0,-15-6-9 0,-1 6 8 16,-6 4-8-16,-4-11 8 0,-4-6-8 0,-64 6 8 16,0 0-8-16,78-8 9 0,8-6-9 0,-86 14-1 15,0 0 1-15,83-20-1 0,4-8 1 0,-87 28-69 16,0 0 69-16,68-39-69 0,-10-9 69 0,-58 48-139 16,0 0 139-16,43-57-138 0,-13-8 138 0,-30 65-115 15,0 0 115-15,0-65-115 0,-23-5 115 0,1-65-464 16</inkml:trace>
  <inkml:trace contextRef="#ctx0" brushRef="#br0" timeOffset="85126.597">21505 13858 550 0,'0'0'0'0,"3"13"0"16,2 9 0-16,-5-22-25 0,0 0 25 0,-5-1-24 15,-7-15 24-15,12 16-1 0,0 0 1 0,-9-10 0 16,1 0 0-16,8 10-10 0,0 0 10 0,-6-5-10 15,3-4 10-15,3 9-20 0,0 0 20 0,-4-3-19 0,4-1 19 16,0 4 0-16,0 0 0 0,0 0 0 0,0 0 0 16,0 0 26-16,0 0-26 0,0 0 26 0,0 0-26 15,0 0 38-15,0 0-38 0,0 0 39 0,0 0-39 16,0 0 38-16,0 0-38 0,0 0 39 0,0 0-39 0,0 0 40 16,0 0-40-16,0 0 40 0,0 0-40 0,0 0 26 15,0 0-26-15,0 7 26 0,0 5-26 0,0-12 27 16,0 0-27-16,6 31 27 0,1 15-27 15,-7-46 33-15,0 0-33 0,10 58 33 0,2 14-33 0,-12-72 42 0,0 0-42 16,21 120 42-16,7 34-42 0,-28-154 34 0,0 0-34 16,30 182 34-16,1 30-34 0,-31-212 15 0,0 0-15 15,30 249 15-15,1 34-15 0,-7-50 32 0,-3-24-32 16,-3-35 32-16,-3-30-32 0,-15-144 5 0,0 0-5 16,14 182 5-16,4 15-5 0,-18-197 25 0,0 0-25 0,17 195 26 15,2 6-26-15,-19-201 6 0,0 0-6 0,19 179 7 16,2-9-7-16,-21-170 4 0,0 0-4 0,21 140 5 15,0-23-5-15,-21-117-18 0,0 0 18 0,16 91-18 16,-4-24 18-16,-12-67-142 0,0 0 142 0,10 54-142 16,1-16 142-16,10 55-586 0</inkml:trace>
  <inkml:trace contextRef="#ctx0" brushRef="#br0" timeOffset="86074.23">26557 15153 617 0,'0'0'0'0,"-5"8"0"0,-4 4 0 0,9-12 52 0,0 0-52 0,0 0 52 16,3-8-52-16,3 1 37 0,1-4-37 16,-4 6 37-16,2 0-37 0,-5 2-1 0,0 3 1 0,0 0 0 15,0 0 0-15,0 0-20 0,0 0 20 0,0 0-19 16,0 0 19-16,0 0 7 0,0 0-7 0,0 0 8 15,0 3-8-15,0-3 49 0,0 0-49 0,0 7 49 16,-5 2-49-16,5-9 61 0,0 0-61 0,-5 10 62 16,0 2-62-16,5-12 58 0,0 0-58 0,-7 14 58 15,-2 3-58-15,9-17 46 0,0 0-46 0,-11 27 46 16,1 7-46-16,10-34 32 0,0 0-32 0,-9 40 32 16,2 6-32-16,7-46 15 0,0 0-15 0,-5 58 15 15,3 9-15-15,2-67 29 0,0 0-29 0,7 115 29 16,5 34-29-16,-12-149 11 0,0 0-11 0,18 175 11 0,5 27-11 15,-23-202 29-15,0 0-29 0,19 223 29 0,2 23-29 16,-21-246 2-16,0 0-2 0,17 223 2 0,-3-9-2 16,-14-214 12-16,0 0-12 0,14 180 13 0,-2-26-13 15,-12-154 33-15,0 0-33 0,11 129 34 0,-3-28-34 0,-3-19 4 16,-3-22-4-16,0-28 5 0,0-25-5 0,-2 7-7 16,0-5 7-16,0-6-7 0,0-6 7 15,0 3-118-15,3 3 118 0,-3-3-118 0,0 5 118 16,0-5-155-16,0 0 155 0,0 0-155 0,-3 4 155 0,-1-1-634 15</inkml:trace>
  <inkml:trace contextRef="#ctx0" brushRef="#br0" timeOffset="87022.399">22038 18079 740 0,'0'0'0'0,"0"0"87"0,0 0-87 0,-4 0 88 15,1 1-88-15,3-1 62 0,0 0-62 0,0 0 62 16,-4-1-62-16,4 1 40 0,0 0-40 0,-3-4 40 16,-2 1-40-16,5 3 3 0,0 0-3 0,-13-5 4 15,-4-2-4-15,17 7 3 0,0 0-3 0,-26-7 4 16,-9-2-4-16,35 9 12 0,0 0-12 0,-31-5 13 15,-1 2-13-15,32 3 38 0,0 0-38 0,-36 0 39 0,-1 3-39 16,37-3 18-16,0 0-18 0,-31 7 18 0,1 2-18 16,4 4 12-16,3 3-12 0,6-6 13 0,8-5-13 15,-1 5 5-15,3 1-5 0,0 14 6 0,-2 10-6 16,9-35 0-16,0 0 0 0,-5 41 1 0,5 7-1 16,0-48 0-16,0 0 0 0,9 48 0 0,6 0 0 0,-15-48-15 15,0 0 15-15,23 41-14 0,5-3 14 0,-28-38-10 16,0 0 10-16,38 22-9 0,9-12 9 15,-47-10-26-15,0 0 26 0,51-5-25 0,6-14 25 16,-10-3-43-16,-5-9 43 0,-7 2-42 0,-6 0 42 0,-4 0-55 16,-8-2 55-16,1 3-54 0,-10 3 54 0,-8 25-23 15,0 0 23-15,13-24-22 0,-5 0 22 0,-8 24-8 16,0 0 8-16,6-17-7 0,-3 5 7 0,-3 12 0 16,0 0 0-16,2-9 1 0,0 4-1 0,-2 5 25 0,0 0-25 15,0 0 26-15,1 3-26 0,1 6 44 0,0 5-44 16,1 3 44-16,-3 5-44 0,0-22 34 15,0 0-34-15,0 38 34 0,2 11-34 0,-2-49 3 0,0 0-3 0,3 55 4 16,3 7-4-16,-3-6-31 0,2-2 31 0,2-10-31 16,0-8 31-16,-7-36-121 0,0 0 121 0,18 39-120 15,4-1 120-15,187 337 0 0,-179-385 0 16</inkml:trace>
  <inkml:trace contextRef="#ctx0" brushRef="#br0" timeOffset="87221.684">22559 18361 975 0,'-2'4'0'0,"2"-4"146"0,0 0-146 0,2 27 147 0,1 16-147 0,1-5 41 16,1 3-41-16,2-14 42 0,1-6-42 0,-8-21-136 15,0 0 136-15,9 37-136 0,2 10 136 0,-11-47-155 16,0 0 155-16,10 37-155 0,-1-4 155 0,69 299 0 15,-66-332 0-15</inkml:trace>
  <inkml:trace contextRef="#ctx0" brushRef="#br0" timeOffset="88059.399">26842 18469 1121 0,'0'0'0'0,"0"0"117"0,0 0-117 0,0 0 117 16,0 0-117-16,0 0 59 0,0 0-59 0,0 0 59 15,0 0-59-15,0 0 4 0,0 0-4 0,0 0 5 16,0 0-5-16,0 0-4 0,0 0 4 0,0 0-3 15,0 0 3-15,0 0-20 0,0 0 20 0,0 0-19 16,0 0 19-16,0 0-9 0,0 0 9 0,0 0-8 16,4 2 8-16,-4-2-1 0,0 0 1 0,5 2-1 0,4-2 1 15,-9 0-1-15,0 0 1 0,9 1-1 0,1-1 1 16,-10 0-1-16,0 0 1 0,11 2 0 0,1 0 0 16,-12-2-1-16,0 0 1 0,8 5 0 0,1 2 0 0,-9-7 0 15,0 0 0-15,5 15 0 0,-1 6 0 0,-4-21 0 16,0 0 0-16,0 29 1 0,-5 5-1 0,5-34 2 15,0 0-2-15,-4 41 3 0,-1 6-3 0,5-47 36 16,0 0-36-16,-2 44 37 0,4 1-37 0,-2-45 5 16,0 0-5-16,7 39 5 0,7-5-5 15,-14-34 36-15,0 0-36 0,22 24 36 0,8-10-36 0,-30-14 18 16,0 0-18-16,31-7 19 0,3-19-19 0,-5-6-32 16,-3-11 32-16,-7 5-32 0,-5-1 32 0,-14 39-106 0,0 0 106 15,6-50-106-15,-8-8 106 0,5-50-915 0</inkml:trace>
  <inkml:trace contextRef="#ctx0" brushRef="#br0" timeOffset="89399.591">23651 16194 102 0,'0'0'0'0,"2"4"0"16,1-1 0-16,-3-3 11 0,0 0-11 0,0 0 11 16,5 2-11-16,-5-2 41 0,0 0-41 0,0 0 42 15,0 0-42-15,0 0 42 0,0 0-42 0,0 0 43 0,0 0-43 16,0 0 40-16,0 0-40 0,0 0 41 0,0 0-41 16,0 0 52-16,0 0-52 0,0 0 52 0,0 0-52 15,0 0 48-15,0 0-48 0,0 0 49 0,0 0-49 0,0 0 37 16,0 0-37-16,0 0 37 0,0 0-37 15,0 0 27-15,0 0-27 0,0 0 27 0,0 0-27 0,0 0 9 16,0 0-9-16,0 0 9 16,0 0-9-16,0 0 18 0,0 0-18 0,0 0 19 0,0 0-19 0,0 0 8 15,0 0-8-15,0 0 8 0,0 0-8 0,0 0 3 16,0 0-3-16,0 0 4 0,0 0-4 0,0 0 3 16,0 0-3-16,-3 7 3 0,-1 5-3 0,4-12 1 15,0 0-1-15,-5 24 2 0,0 8-2 0,5-32 1 0,0 0-1 16,-4 43 1-16,1 8-1 0,3-51 0 0,0 0 0 15,3 64 1-15,4 9-1 0,-7-73 0 16,0 0 0-16,13 96 1 0,6 19-1 0,-19-115 2 0,0 0-2 0,17 115 3 16,2 5-3-16,-19-120 1 0,0 0-1 0,13 111 2 15,1-3-2-15,-14-108 17 0,0 0-17 0,12 89 17 16,-5-12-17-16,-7-77 38 0,0 0-38 0,5 60 39 16,-2-15-39-16,-3-45 20 0,0 0-20 0,2 29 20 15,-2-14-20-15,0-15 30 0,0 0-30 0,0 14 30 16,4-5-30-16,-4-9 0 0,0 0 0 0,0 6 1 15,0-2-1-15,0-4-34 0,0 0 34 0,3 3-34 16,2-3 34-16,-5 0-64 0,0 0 64 0,7-1-64 16,0-3 64-16,-7 4-102 0,0 0 102 15,4-2-102-15,-1 1 102 0,-3 1-147 0,0 0 147 0,4-2-146 16,-3 0 146-16,5-1-144 0</inkml:trace>
  <inkml:trace contextRef="#ctx0" brushRef="#br0" timeOffset="89768.81">23506 16215 841 0,'0'0'0'0,"7"12"0"0,7 8 0 0,-14-20 59 0,0 0-59 0,0 0 59 0,-5-5-59 0,5 5 50 0,0 0-50 0,-2-3 50 15,-1-2-50-15,3 5 27 0,0 0-27 0,-2-2 27 16,2-3-27-16,0 5-3 0,0 0 3 0,5 13-2 16,2 11 2-16,-7-24-36 0,0 0 36 0,14 43-36 15,2 16 36-15,-16-59-52 0,0 0 52 0,14 65-52 16,3 10 52-16,13 65-626 0</inkml:trace>
  <inkml:trace contextRef="#ctx0" brushRef="#br0" timeOffset="90720.137">21965 16640 785 0,'3'0'0'0,"-3"0"87"0,0 0-87 0,0 0 87 0,-5 0-87 16,5 0 58-16,0 0-58 0,-9-2 58 0,0 0-58 15,9 2 34-15,0 0-34 0,-12-2 34 0,-9-1-34 16,21 3 36-16,0 0-36 0,-21-2 36 16,-1-1-36-16,22 3 30 0,0 0-30 0,-26 0 30 15,-2 2-30-15,28-2 39 0,0 0-39 0,-26 3 39 0,-1 2-39 0,27-5 16 16,0 0-16-16,-20 4 17 0,4-1-17 0,16-3 0 16,0 0 0-16,-14 3 1 0,5-1-1 0,9-2-47 15,0 0 47-15,0 7-46 0,9 2 46 0,-9-9-68 16,0 0 68-16,33 0-67 0,21-6 67 0,-54 6-138 15,0 0 138-15,96-46-137 0,31-31 137 0,98-46-569 16</inkml:trace>
  <inkml:trace contextRef="#ctx0" brushRef="#br0" timeOffset="96211.045">23506 11891 124 0,'0'0'0'0,"2"-9"0"16,3-4 0-16,-5 13 0 0,0 0 0 0,4-6 0 15,-1 3 0-15,1-6-33 0</inkml:trace>
  <inkml:trace contextRef="#ctx0" brushRef="#br0" timeOffset="96931.59">23557 11857 147 0,'0'0'0'0,"-4"0"0"16,-3 0 0-16,7 0 57 0,0 0-57 0,0 0 58 15,0 0-58-15,0 0 54 0,0 0-54 0,0 0 55 0,6 0-55 16,-6 0 40-16,0 0-40 0,0 0 41 0,5 0-41 15,-5 0 20-15,0 0-20 0,0 0 20 0,3-2-20 0,-3 2 5 16,0 0-5-16,0 0 6 0,2-4-6 0,-2 4 4 16,0 0-4-16,0 0 4 0,0 0-4 0,0 0 6 15,0 0-6-15,0 0 6 0,0 0-6 16,0 0 31-16,0 0-31 0,0 0 31 0,0 0-31 0,0 0 34 16,0 0-34-16,0 0 34 0,0 0-34 0,0 0 32 15,0 0-32-15,0 0 32 0,0 0-32 0,0 0 22 16,0 0-22-16,0 0 23 0,0 0-23 0,0 0 29 15,0 0-29-15,0 0 29 0,0 0-29 0,0 0 20 16,0 0-20-16,0 0 20 0,0 0-20 0,0 0 27 16,0 0-27-16,0 0 27 0,0 0-27 0,0 0 22 0,0 0-22 15,0 0 22-15,0 0-22 0,0 0 25 16,0 0-25-16,0 0 26 0,0 0-26 0,0 0 3 0,0 0-3 0,0 0 4 16,0 0-4-16,0 0-1 0,0 0 1 0,0 0-1 15,0 0 1-15,0 0-28 0,0 0 28 0,0 0-28 16,-5-3 28-16,5 3-21 0,0 0 21 0,-4-3-21 15,3-1 21-15,1 4-11 0,0 0 11 0,-2-2-10 16,-2-1 10-16,4 3-19 0,0 0 19 0,0 0-18 16,-3-3 18-16,3 3-15 0,0 0 15 0,0 0-14 15,0 0 14-15,0 0-9 0,0 0 9 0,0 0-9 16,0 0 9-16,0 0-4 0,0 0 4 0,0 0-4 16,-2-2 4-16,2 2 5 0,0 0-5 0,0 0 5 15,0 0-5-15,0 0 35 0,0 0-35 0,0 0 35 0,0 0-35 16,0 0 18-16,0 0-18 0,0 0 19 0,0 0-19 15,0 0 20-15,0 0-20 0,0 0 20 0,0 0-20 16,0 0 9-16,0 0-9 0,0 0 10 0,0 0-10 16,0 0 1-16,0 0-1 0,-5 10 2 15,1 7-2-15,1 7 3 0,1 9-3 0,0-2 4 16,1-1-4-16,1-30 12 0,0 0-12 0,0 52 12 0,1 11-12 0,5 1 8 16,1-1-8-16,0-1 8 0,0-2-8 0,-7-60 15 15,0 0-15-15,7 72 16 0,1 10-16 0,-8-82 8 16,0 0-8-16,6 58 9 0,-3-17-9 0,-3-41 24 15,0 0-24-15,3 34 25 0,-6-10-25 0,3-24 30 16,0 0-30-16,0 19 30 0,-2-8-30 0,2-11 20 0,0 0-20 16,-1 10 20-16,1-3-20 0,0-7 11 0,0 0-11 15,-2 5 11-15,0-2-11 0,2-3-31 16,0 0 31-16,-10-8-31 0,-8-15 31 0,18 23-103 0,0 0 103 16,-10-36-103-16,3-11 103 0,7 47-150 15,0 0 150-15,-7-62-150 0,3-14 150 0,-6-61-413 0</inkml:trace>
  <inkml:trace contextRef="#ctx0" brushRef="#br0" timeOffset="97281.733">23452 11899 449 0,'0'0'0'0,"4"7"0"16,3 0 0-16,-7-7 67 0,0 0-67 0,5 0 68 16,0-3-68-16,-5 3 49 0,0 0-49 0,5-4 50 15,-1 1-50-15,-4 3 48 0,0 0-48 0,2-4 49 0,-1 1-49 16,-1 3 44-16,0 0-44 0,-1-3 44 0,-1 1-44 15,2 2 51-15,0 0-51 0,0 0 52 0,-5-5-52 16,5 5 60-16,0 0-60 0,-2-4 60 16,0 1-60-16,2 3 46 0,0 0-46 0,-3-4 46 0,-1 3-46 15,-1 1 37-15,-2 5-37 0,2-5 38 0,0 3-38 16,-1 2 16-16,-1 4-16 0,0 1 17 0,2 2-17 16,5-12 20-16,0 0-20 0,-5 14 20 0,-2 3-20 0,4-2 33 15,1-1-33-15,0-4 34 0,0-4-34 0,4-1 5 16,3-2-5-16,-5-3 5 0,4 4-5 0,1-4 41 15,4 0-41-15,-2 0 41 0,-2 0-41 0,4-2 29 16,1 0-29-16,-1 0 29 0,1-1-29 0,1 0 8 16,-1-3-8-16,-5 3 9 0,-1 3-9 0,5-3 12 0,1 3-12 15,4 3 13-15,5-3-13 0,-19 0-101 16,0 0 101-16,33-7-101 0,9-7 101 0,35-4-956 0</inkml:trace>
  <inkml:trace contextRef="#ctx0" brushRef="#br0" timeOffset="98148.553">28083 5912 1054 0,'0'0'0'0,"9"-7"0"0,5-5 0 0,-14 12 65 0,0 0-65 15,-11 7 65-15,-13 14-65 0,24-21 55 0,0 0-55 16,-20 18 56-16,0 6-56 16,20-24-4-16,0 0 4 0,-18 19-3 0,4 2 3 0,14-21-48 0,0 0 48 0,-10 15-47 15,1-6 47-15,9-9-5 0,0 0 5 16,-7 8-4-16,4-1 4 0,3-7 12 0,0 0-12 15,-4 5 12-15,4 2-12 0,0-7 40 0,0 0-40 0,0 4 41 16,0-4-41-16,0 0 39 0,0 0-39 0,0 0 39 16,0 3-39-16,0-3 17 0,0 0-17 0,0 0 17 15,4 5-17-15,-4-5 7 0,0 0-7 0,5 0 7 16,2 4-7-16,-7-4 4 0,0 0-4 0,7 3 4 16,0 2-4-16,-7-5 0 0,0 0 0 0,7 4 0 15,0-4 0-15,-7 0 1 0,0 0-1 0,7 3 2 16,-2-1-2-16,-5-2 1 0,0 0-1 0,5 3 1 15,0 1-1-15,-5-4 3 0,0 0-3 0,4 3 4 16,-1-3-4-16,-3 0 12 0,0 0-12 0,2 3 13 0,0-1-13 16,-2-2 1-16,0 0-1 0,0 0 1 0,3 4-1 0,-3-4 3 15,0 0-3-15,0 0 4 0,0 0-4 0,0 0 2 16,0 0-2-16,0 0 2 0,0 0-2 16,0 0 5-16,0 0-5 0,0 0 5 0,0 0-5 0,0 0 6 15,0 0-6-15,0 0 7 0,0 0-7 0,0 0 0 16,0 0 0-16,0 0 1 0,0 0-1 0,0 0 0 15,0 0 0-15,0 0 1 0,0 0-1 0,0 0 2 16,0 0-2-16,0 0 3 0,0 0-3 0,0 0 1 16,0 0-1-16,0 0 2 0,0 0-2 0,0 0 4 0,0 0-4 15,0 0 5-15,0 0-5 0,0 0 6 0,0 0-6 16,0 0 7-16,0 0-7 0,0 0 0 0,0 0 0 16,0 0 1-16,0 0-1 0,0 0 0 15,0 0 0-15,0 0 1 0,0 0-1 0,0 0 0 0,0 0 0 16,0 0 0-16,0 0 0 0,0 0 0 0,0 0 0 0,0 0 0 15,0 0 0-15,0 0-1 0,0 0 1 0,0 0 0 16,0 0 0-16,0 0-32 0,0 0 32 0,0 0-32 16,0 0 32-16,0 0-119 0,0 0 119 0,5 3-118 15,4 0 118-15,-9-3-79 0,0 0 79 0,14 9-753 16,-28-18 753-16</inkml:trace>
  <inkml:trace contextRef="#ctx0" brushRef="#br0" timeOffset="99337.375">21386 13899 259 0,'0'0'0'0,"0"0"0"16,0 0 0-16,0 0-21 0,0 0 21 0,0 0-21 15,28-16 21-15,0 1-98 0</inkml:trace>
  <inkml:trace contextRef="#ctx0" brushRef="#br0" timeOffset="99595.461">21519 13816 158 0,'0'0'0'0,"-6"4"0"16,-2 1 0-16,8-5 53 0,0 0-53 0,0 0 53 16,0 0-53-16,0 0 37 0,0 0-37 0,0 0 38 0,1-5-38 0,-1 5 12 15,0 0-12-15,0 0 13 0,4-4-13 16,-4 4 7-16,0 0-7 0,0 0 7 0,0 7-7 15,0-7 3-15,0 0-3 0,-2 7 4 0,0 3-4 0,2-10 18 16,0 0-18-16,-1 11 18 0,-1-3-18 0,2-8 37 16,0 0-37-16,-2 9 38 0,2-1-38 0,0-8 64 15,0 0-64-15,-2 7 65 0,2 0-65 0,0-7 67 16,0 0-67-16,-1 3 68 0,-1 1-68 0,2-4 60 16,0 0-60-16,-5 2 60 0,-2-4-60 0,7 2 30 15,0 0-30-15,-9-2 30 0,-3 0-30 0,12 2-8 0,0 0 8 16,-11-3-7-16,1-2 7 0,10 5-139 0,0 0 139 15,-5-7-138-15,1-3 138 0,-5-7-392 0</inkml:trace>
  <inkml:trace contextRef="#ctx0" brushRef="#br0" timeOffset="100664.483">24358 16633 169 0,'0'0'0'0</inkml:trace>
  <inkml:trace contextRef="#ctx0" brushRef="#br0" timeOffset="101030.584">24417 16446 203 0,'0'3'0'0,"-1"3"69"0,-6 2-69 16,7-8 69-16,0 0-69 0,0 0 43 0,0 0-43 0,0 0 43 16,1-5-43-16,-1 5 16 0,0 0-16 0,0 0 17 15,0 0-17-15,0 3 13 0,0 1-13 0,0-1 13 16,2 1-13-16,-2-4 3 0,0 0-3 0,4 8 4 15,-3 3-4-15,-1-11 6 0,0 0-6 0,6 24 7 16,-1 8-7-16,-5-32 3 0,0 0-3 0,10 45 3 16,3 8-3-16,-13-53 1 0,0 0-1 0,15 67 2 15,4 10-2-15,-19-77 1 0,0 0-1 0,23 108 2 16,3 25-2-16,-26-133 1 0,0 0-1 0,21 124 1 0,-4-1-1 16,-17-123 3-16,0 0-3 0,11 115 3 0,-4-6-3 15,-7-109 28-15,0 0-28 0,9 91 28 0,-2-14-28 16,-7-77 28-16,0 0-28 0,5 64 28 0,-3-13-28 0,-2-51 32 15,0 0-32-15,1 38 33 0,-1-16-33 0,0-22 0 16,0 0 0-16,0 15 0 0,0-8 0 16,0-7-78-16,0 0 78 0,0 7-77 0,2-5 77 0,-2-2-112 15,0 0 112-15,4-10-112 0,-1-11 112 0,4-10-155 16</inkml:trace>
  <inkml:trace contextRef="#ctx0" brushRef="#br0" timeOffset="102231.754">21127 15504 1255 0,'-6'-4'0'0,"6"4"-266"15,0 0 266-15,-17 11-266 0,-9 8 266 0,26-19-129 16,0 0 129-16,-18 12-128 0,6 0 128 0,12-12-98 15,0 0 98-15,-10 8-97 0,3-3 97 0,-11 9-119 16</inkml:trace>
  <inkml:trace contextRef="#ctx0" brushRef="#br0" timeOffset="102613.195">20961 15619 135 0,'0'0'0'0,"5"-2"0"0,2-3 0 15,-7 5 34-15,0 0-34 0,6-2 34 0,-1-1-34 0,-5 3 22 16,0 0-22-16,3-2 23 0,1 0-23 0,-4 2 42 16,0 0-42-16,0 0 42 0,3-2-42 0,-3 2 38 0,0 0-38 0,0 0 39 15,0 0-39-15,0 0 24 0,0 0-24 0,0 0 25 16,0 0-25-16,0 0 35 0,0 0-35 0,0 0 36 15,0 0-36-15,0 0 31 0,0 0-31 0,0 0 31 16,0 0-31-16,0 0 22 0,0 0-22 0,0 0 22 16,0 0-22-16,0 0 10 0,0 0-10 0,2-3 11 15,1-2-11-15,-3 5 28 0,0 0-28 0,11-17 28 16,5-7-28-16,-16 24 18 0,0 0-18 0,24-34 19 16,9-11-19-16,-33 45 35 0,0 0-35 0,31-46 35 15,3-7-35-15,-5 6 19 0,-1 1-19 0,-5 8 20 16,-2 8-20-16,-21 30 29 0,0 0-29 0,22-31 29 0,-1 0-29 15,-21 31 31-15,0 0-31 0,16-27 31 0,-2 3-31 16,-14 24 20-16,0 0-20 0,12-18 20 0,-3 5-20 16,-9 13 41-16,0 0-41 0,8-9 42 0,-2 4-42 15,-6 5 43-15,0 0-43 0,3-3 44 0,-3 1-44 0,0 2 27 16,0 0-27-16,0 0 27 16,0-4-27-16,0 4 27 0,0 0-27 0,0 0 27 0,0 0-27 0,0 0 3 15,0 0-3-15,0 0 4 0,0 4-4 0,0-4-25 16,0 0 25-16,0 0-24 0,0 0 24 0,0 0-84 15,0 0 84-15,0 0-83 0,2-4 83 0,-2 4-89 16,0 0 89-16,3-3-88 0,2-2 88 0,4-4-601 0</inkml:trace>
  <inkml:trace contextRef="#ctx0" brushRef="#br0" timeOffset="102681.004">21487 14995 539 0,'0'0'0'15,"9"7"0"-15,3 5 0 0,11 7-345 0</inkml:trace>
  <inkml:trace contextRef="#ctx0" brushRef="#br0" timeOffset="107223.531">5608 11254 91 0,'0'0'0'0,"3"3"0"16,10-1 0-16,-13-2 10 0,0 0-10 0,5 3 10 15,0 4-10-15,-5-7 34 0,0 0-34 0,10 9 35 16,-1 6-35-16,-9-15 5 0,0 0-5 0,9 15 6 16,5 2-6-16,-14-17 5 0,0 0-5 0,12 19 6 0,5 0-6 15,-17-19 32-15,0 0-32 0,16 17 33 0,2 0-33 16,-18-17 15-16,0 0-15 0,12 18 15 0,-2-6-15 15,-10-12 19-15,0 0-19 0,12 10 20 16,4 0-20-16,-16-10 34 0,0 0-34 0,10 7 35 0,3-2-35 0,-13-5 28 16,0 0-28-16,12 7 28 0,2-4-28 0,-14-3 44 15,0 0-44-15,12 0 45 0,0 0-45 0,-12 0 34 16,0 0-34-16,12 0 35 0,-3-3-35 0,-9 3 24 16,0 0-24-16,12-3 25 0,-3-1-25 0,-9 4 1 15,0 0-1-15,12-3 2 0,6-2-2 0,-18 5-59 16,0 0 59-16,21-7-59 0,8 0 59 0,-29 7-87 0,0 0 87 15,26-10-86-15,4-9 86 0,22-10-204 0</inkml:trace>
  <inkml:trace contextRef="#ctx0" brushRef="#br0" timeOffset="114395.641">27416 8156 191 0,'0'0'0'0,"7"-3"0"16,3-2 0-16,-10 5 62 0,0 0-62 0,7-4 63 0,-2 1-63 15,-5 3 63-15,0 0-63 0,4-2 64 16,-3 2-64-16,-1 0 60 0,0 0-60 0,0 0 60 16,4 0-60-16,-4 0 35 0,0 0-35 0,7 0 36 0,3-2-36 0,-10 2 40 15,0 0-40-15,16-1 41 0,7-8-41 0,-23 9 15 16,0 0-15-16,26-7 15 0,5-5-15 0,-31 12 13 16,0 0-13-16,32-12 13 0,2-3-13 0,-34 15 4 15,0 0-4-15,33-12 5 0,-1-4-5 0,-32 16 0 16,0 0 0-16,29-12 0 0,-1 0 0 0,-28 12-3 15,0 0 3-15,21-10-3 0,-7 5 3 16,-14 5-21-16,0 0 21 0,11-7-21 0,-4 5 21 0,-7 2-38 16,0 0 38-16,3-1-38 0,-1-1 38 0,-2 2-21 0,0 0 21 15,-5 0-21-15,-4 0 21 0,9 0-42 16,0 0 42-16,-16 2-41 0,-3-1 41 0,-4 5-24 0,-1-1 24 16,8-2-23-16,6-3 23 0,10 0-27 0,0 0 27 0,-16 4-27 15,1-1 27-15,15-3-15 0,0 0 15 16,-16 3-14-16,2 3 14 0,14-6-5 0,0 0 5 0,-11 3-5 15,3 0 5-15,8-3 4 0,0 0-4 16,-7 4 4-16,0-2-4 0,7-2 34 0,0 0-34 0,-5 3 34 16,1-3-34-16,4 0 36 0,0 0-36 0,-3 3 36 15,-1-3-36-15,4 0 38 0,0 0-38 0,0 0 39 16,-3 0-39-16,3 0 39 0,0 0-39 0,0 0 40 16,0 0-40-16,0 0 17 0,0 0-17 0,0 0 17 15,3 2-17-15,-3-2 21 0,0 0-21 0,0 0 21 0,4 4-21 16,-4-4 8-16,0 0-8 0,0 0 9 15,0 3-9-15,0-3 4 0,0 0-4 0,0 0 4 0,-2 3-4 0,2-3 0 16,0 0 0-16,0 0 0 0,0 4 0 16,0-4-54-16,0 0 54 0,0 0-54 0,0 0 54 0,0 0-125 15,0 0 125-15,0 0-124 0,0 0 124 16,0 0-239-16</inkml:trace>
  <inkml:trace contextRef="#ctx0" brushRef="#br0" timeOffset="118049.901">12125 11574 169 0,'0'0'0'0,"0"0"0"0,-24-7 0 0,24 7 65 0,0 0-65 0,0 0 66 16,3 0-66-16,-3 0 27 0,0 0-27 0,4 2 27 16,1 1-27-16,-5-3 33 0,0 0-33 0,3 0 33 15,-1 0-33-15,-2 0 3 0,4 0-3 0,-4 0 3 16,0 0-3-16,0 0 7 0,0 0-7 0,0 0 7 16,3 0-7-16,-3 0 8 0,0 0-8 0,0 0 8 0,0 0-8 15,0 0 7-15,0 0-7 0,0 0 8 0,0 0-8 16,0 0 15-16,0 0-15 0,0 0 15 0,0 0-15 0,0 0 3 15,0 0-3-15,0 0 4 0,5 4-4 0,-5-4 2 16,0 0-2-16,4 5 3 0,-2 2-3 0,-2-7 1 16,0 0-1-16,7 8 2 0,5 8-2 0,-12-16 4 15,0 0-4-15,8 15 4 0,5 0-4 0,-13-15 6 16,0 0-6-16,14 18 6 0,-2 0-6 0,-12-18 7 16,0 0-7-16,12 16 8 0,2-2-8 0,-14-14 38 15,0 0-38-15,16 6 39 0,1-6-39 0,-17 0 57 0,0 0-57 16,19-12 58-16,6-12-58 0,-25 24 49 0,0 0-49 15,27-32 49-15,8-13-49 0,-35 45 67 16,0 0-67-16,35-48 67 0,7-8-67 0,-42 56 52 16,0 0-52-16,38-55 53 15,4-7-53-15,-42 62 4 0,0 0-4 0,47-60 4 0,5-6-4 0,-52 66-47 0,0 0 47 16,42-40-47-16,-4 13 47 0,-38 27-79 0,0 0 79 0,81-67-595 16,-162 134 595-16</inkml:trace>
  <inkml:trace contextRef="#ctx0" brushRef="#br0" timeOffset="123410.104">11784 13474 102 0,'0'0'0'0,"0"0"0"15,0 0 0-15,0 0 18 0,0 0-18 0,0 0 19 16,0 0-19-16,0 0 18 0,0 0-18 0,0 0 18 16,0 0-18-16,0 0 17 0,0 0-17 0,0 0 17 15,0 0-17-15,0 0 16 0,0 0-16 0,0 0 17 16,0 0-17-16,0 0 4 0,0 0-4 0,0 0 4 0,0 0-4 16,0 0 3-16,0 0-3 0,0 0 3 0,0 0-3 15,0 0-1-15,0 0 1 0,0 0 0 0,0 0 0 0,0 0 0 16,0 0 0-16,0 0 0 0,0 0 0 0,0 0 3 15,0 0-3-15,0 0 4 0,0 0-4 0,0 0 32 16,0 0-32-16,0 0 33 0,0 0-33 0,0 0 4 16,0 0-4-16,0 0 5 0,3 1-5 0,-3-1 35 15,0 0-35-15,0 0 36 0,7 4-36 0,-7-4 18 16,0 0-18-16,0 0 18 0,5 2-18 16,-5-2 41-16,0 0-41 0,0 0 41 0,4 1-41 0,-4-1 22 15,0 0-22-15,0 0 23 0,5 4-23 0,-5-4 28 16,0 0-28-16,4 1 28 0,1-1-28 0,-5 0 13 15,0 0-13-15,8-1 14 0,3-3-14 0,-11 4 29 16,0 0-29-16,17-12 29 0,4-5-29 0,-21 17 18 0,0 0-18 0,32-32 19 16,9-13-19-16,-41 45-60 0,0 0 60 0,51-56-60 15,10-20 60-15,-61 76-74 0,0 0 74 0,113-132-322 16,-226 264 322-16</inkml:trace>
  <inkml:trace contextRef="#ctx0" brushRef="#br0" timeOffset="127473.028">6104 16098 438 0,'0'0'0'0,"0"0"0"16,37-5 0-16,-37 5 55 0,0 0-55 0,5-2 55 16,-12 1-55-16,7 1 79 0,0 0-79 0,-2-2 80 0,-6 2-80 15,8 0 65-15,0 0-65 0,-7 0 66 0,2 0-66 16,5 0-40-16,0 0 40 0,-6 0-39 16,-1 0 39-16,7 0-20 0,0 0 20 0,-3 0-19 0,1 2 19 0,2-2-38 15,0 0 38-15,0 0-38 0,0 0 38 0,0 0-40 16,0 0 40-16,9 1-40 0,0 1 40 0,8 2-353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6:31:3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8623 8196 931 0,'0'0'0'0,"0"0"-223"0,0 0 223 16,0 0-222-16,7 0 222 0,-7 0-63 0,0 0 63 0,4 0-62 15,-1-4 62-15,-3 4-38 0,0 0 38 0,0 0-37 16,4-2 37-16,-4 2-33 0,0 0 33 0,0 0-33 16,0 0 33-16,0 0-4 0,0 0 4 0,0 0-3 15,0 0 3-15,0 0-13 0,0 0 13 0,0 0-13 16,0 0 13-16,0 0-4 0,0 0 4 0,0 0-3 15,0 0 3-15,0 0-7 0,0 0 7 0,0 0-7 16,0 0 7-16,0 0-1 0,0 0 1 0,0 0 0 16,0 0 0-16,0 0-1 0,0 0 1 0,0 0 0 15,0 0 0-15,0 0-6 0,0 0 6 0,0 0-6 16,0 0 6-16,0 0-14 0,0 0 14 0,0 0-13 16,0 0 13-16,0 0-31 0</inkml:trace>
  <inkml:trace contextRef="#ctx0" brushRef="#br0" timeOffset="345.188">8684 8334 102 0,'0'0'0'0,"0"-1"0"0,0-8 0 0,0 9 5 15,0 0-5-15,4 0 6 0,1 5-6 0,-5-5 26 16,0 0-26-16,7 4 26 0,-2 1-26 0,-5-5 6 15,0 0-6-15,4 7 7 0,1-4-7 0,-5-3 34 16,0 0-34-16,4 5 35 0,-4-1-35 0,0-4 18 16,0 0-18-16,1 3 18 0,3-1-18 0,-4-2 28 0,0 0-28 15,0 0 28-15,0 3-28 0,0-3 37 0,0 0-37 0,0 0 38 16,0 0-38-16,0 0 43 0,0 0-43 0,0 0 43 16,0 0-43-16,0 0 57 0,0 0-57 0,3-3 58 15,2-2-58-15,-5 5 66 0,0 0-66 0,16-21 67 16,10-10-67-16,-26 31 59 0,0 0-59 0,30-43 59 15,12-13-59-15,-7 6 35 0,-1-1-35 0,3 1 36 16,-2 6-36-16,-35 44 18 0,0 0-18 0,64-60 18 16,20-7-18-16,-84 67-30 0,0 0 30 0,144-125-645 15,-288 250 645-15</inkml:trace>
  <inkml:trace contextRef="#ctx0" brushRef="#br0" timeOffset="14328.833">2463 7354 135 0,'0'0'0'0,"7"0"0"0,-1 0 0 15,-6 0 56-15,0 0-56 0,5-1 57 0,-2 1-57 0,-3 0 59 16,0 0-59-16,4-4 60 0,-1 1-60 16,-3 3 47-16,0 0-47 0,0 0 47 15,5-5-47-15,-5 5 38 0,0 0-38 0,0 0 39 0,4-4-39 0,-4 4 34 16,0 0-34-16,0 0 35 0,2 0-35 0,-2 0 38 15,0 0-38-15,0 0 38 0,0 0-38 0,0 0 23 16,0 0-23-16,0 0 24 0,3-3-24 0,-3 3 28 16,0 0-28-16,4-2 28 0,4-1-28 0,-8 3 13 15,0 0-13-15,6-4 14 0,6 1-14 0,-12 3 19 0,0 0-19 16,8-4 20-16,1 3-20 0,-9 1 8 0,0 0-8 0,12 0 8 16,-3 1-8-16,-9-1 9 0,0 0-9 0,12 4 10 15,-3-4-10-15,-9 0 38 0,0 0-38 0,12 3 39 16,-1 1-39-16,-11-4 5 0,0 0-5 0,12 3 5 15,4-1-5-15,-16-2 11 0,0 0-11 0,13 3 11 16,3 1-11-16,-16-4 9 0,0 0-9 16,18 1 10-16,2 6-10 0,-20-7 23 0,0 0-23 0,23 4 24 15,2-4-24-15,-25 0 6 0,0 0-6 0,20 3 7 16,7-1-7-16,-27-2 16 0,0 0-16 0,24 3 17 16,6 4-17-16,-30-7 8 0,0 0-8 0,29 4 9 15,-1 1-9-15,-28-5 15 0,0 0-15 0,28 5 16 16,-5 2-16-16,-23-7 8 0,0 0-8 0,24 3 9 15,-1 1-9-15,-23-4 15 0,0 0-15 0,19 3 16 0,-5-1-16 16,-14-2 8-16,0 0-8 0,12 3 9 0,0-3-9 16,-12 0 9-16,0 0-9 0,9 4 9 15,3-4-9-15,-12 0 15 0,0 0-15 0,10 0 15 0,3 0-15 16,-13 0 3-16,0 0-3 0,17 1 4 0,4 3-4 0,-21-4 6 16,0 0-6-16,16 3 7 0,1 2-7 0,-17-5 7 15,0 0-7-15,21 7 8 0,-4-3-8 16,-17-4 7-16,0 0-7 0,21 3 8 0,-3 0-8 0,-18-3 8 15,0 0-8-15,17 2 8 0,4 2-8 0,-21-4 3 16,0 0-3-16,17 0 4 0,4 0-4 16,-21 0 12-16,0 0-12 0,21 0 12 0,-3 0-12 0,-18 0 22 0,0 0-22 15,17-4 23-15,1 2-23 0,-18 2 7 0,0 0-7 16,19-1 8-16,3-3-8 0,-22 4 17 16,0 0-17-16,21-1 17 0,0-3-17 0,-21 4 8 15,0 0-8-15,18-3 9 0,-3 3-9 0,-15 0 15 0,0 0-15 16,18 0 16-16,-1 0-16 0,-17 0 15 0,0 0-15 0,14 0 15 15,2 3-15-15,-16-3 9 0,0 0-9 16,14 0 9-16,-2 4-9 0,-12-4 9 0,0 0-9 0,16 0 10 16,-3 3-10-16,-13-3 8 0,0 0-8 0,16 3 8 15,-5-1-8-15,-11-2-1 0,0 0 1 0,15 4-1 16,-1-1 1-16,-14-3-28 0,0 0 28 0,19 3-28 16,8 3 28-16,-27-6-20 0,0 0 20 0,22 0-20 15,6 3 20-15,-28-3-29 0,0 0 29 0,30 0-29 16,-1-3 29-16,-29 3-20 0,0 0 20 0,26 0-20 15,4-4 20-15,-30 4-11 0,0 0 11 0,23-2-10 16,1 2 10-16,-24 0-18 0,0 0 18 0,21 0-18 0,0 2 18 16,-4 2-4-16,-3-4 4 0,-2 0-3 0,1 3 3 15,-13-3-3-15,0 0 3 0,14 0-2 0,5 3 2 0,-19-3-5 16,0 0 5-16,17 2-5 16,6 2 5-16,-23-4-3 0,0 0 3 0,24 0-2 15,6 0 2-15,-30 0-5 0,0 0 5 0,26 3-5 0,4-3 5 0,-30 0-7 16,0 0 7-16,29 0-7 0,4 3 7 0,-7-1-3 15,-1 0 3-15,-8 0-3 0,-3 1 3 0,2-3-12 16,-2 0 12-16,-6 3-12 0,5-3 12 0,-1 2-4 16,0 5 4-16,-3-7-3 0,3 0 3 0,-3 0-6 15,5-3 6-15,-6 3-6 0,1 0 6 0,-9 0-1 16,0 0 1-16,16 3 0 0,-2-3 0 0,-14 0 0 0,0 0 0 16,17 3 0-16,4-3 0 0,-21 0 0 0,0 0 0 15,21 2 1-15,3-2-1 0,-24 0 3 0,0 0-3 0,21 0 3 16,2 0-3-16,-23 0 0 0,0 0 0 0,21 2 1 15,0 3-1-15,-21-5 0 0,0 0 0 0,21 0 0 16,1 0 0-16,-3 0 5 0,0-3-5 0,-3 1 5 16,-7 0-5-16,0 0 0 0,-1 2 0 15,-1 0 1-15,2 0-1 0,0 0 0 0,-1-3 0 0,-2 3 1 16,1 3-1-16,-2-3 0 0,0 0 0 0,2 0 1 16,-2 0-1-16,-1 0 0 0,4 0 0 0,-2 0 1 15,1 2-1-15,1-2-1 0,5 0 1 16,-5 0 0-16,1 0 0 0,-9 0-1 0,0 0 1 0,14 0 0 15,2 2 0-15,-16-2-1 0,0 0 1 0,17 2 0 16,4 1 0-16,-21-3-1 0,0 0 1 0,21 3 0 16,8-3 0-16,-29 0-3 0,0 0 3 0,27 0-3 0,2 0 3 15,-29 0 0-15,0 0 0 0,30 0 1 0,-4 0-1 16,0 0 0-16,-2 0 0 0,-6 0 1 0,-6 0-1 0,0 0 3 16,-3 0-3-16,0 0 4 0,-1 0-4 0,-2 0 7 15,2-6-7-15,-1 4 7 0,-3 0-7 0,1 2 0 16,-2 0 0-16,6 2 0 0,0 3 0 0,-9-5-126 15,0 0 126-15,17 8-125 0,4 8 125 0,-21-16-84 16,0 0 84-16,42 26-591 0,-84-52 591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8:01:54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22811 5717 1188 0,'0'0'0'0,"0"0"0"0,0 0 0 0,0 0 119 0,0 0-119 16,0 0 119-16,0 0-119 0,0 0 62 0,0 0-62 0,0 0 63 16,0 0-63-16,0 0 36 0,0 0-36 0,0 0 36 15,0 0-36-15,0 0 20 0,0 0-20 0,0 0 20 16,0 0-20-16,0 0 49 0,0 0-49 0,0 0 50 16,0 0-50-16,0 0 57 0,0 0-57 0,0 0 57 15,0 0-57-15,0 0 45 0,0 0-45 0,0 0 46 16,0 0-46-16,0 0 43 0,0 0-43 0,0 0 43 15,0 0-43-15,0 0 28 0,0 0-28 0,0 0 28 16,0 0-28-16,0 0 39 0,0 0-39 0,0 0 40 16,0 0-40-16,0 0 33 0,0 0-33 0,0 0 33 15,0 0-33-15,0 0 13 0,0 0-13 0,0 0 14 0,0 0-14 16,0 0 37-16,0 0-37 0,0 0 38 16,0 0-38-16,0 0 41 0,0 0-41 0,0 0 42 0,9 19-42 15,-9-19 39-15,0 0-39 0,7 15 40 0,0 6-40 16,-7-21 40-16,0 0-40 0,7 30 41 0,2 3-41 0,-9-33 17 15,0 0-17-15,8 31 17 0,-4 0-17 0,-4-31 43 16,0 0-43-16,5 29 43 0,0-4-43 0,-5-25 43 16,0 0-43-16,7 24 43 0,2-6-43 0,-9-18 45 15,0 0-45-15,7 13 46 0,5-4-46 0,-12-9 81 16,0 0-81-16,16 3 82 0,3-6-82 0,-19 3 94 16,0 0-94-16,21-12 94 0,3-9-94 0,-24 21 72 15,0 0-72-15,28-27 73 0,3-7-73 0,-31 34 47 0,0 0-47 16,34-40 48-16,2-3-48 15,-36 43 23-15,0 0-23 0,37-39 24 0,3 0-24 0,-40 39 40 16,0 0-40-16,38-40 41 0,-1 1-41 0,-37 39 32 0,0 0-32 16,34-40 32-16,0 1-32 0,-34 39 3 0,0 0-3 0,31-36 3 15,-3-2-3-15,-28 38-4 16,0 0 4-16,28-32-3 0,-7 1 3 0,-21 31-61 0,0 0 61 0,19-26-61 16,-5 7 61-16,-4-1-115 0,-3 4 115 0,-2 10-114 15,-1 2 114-15,-2 1-204 0,-1 1 204 16,-1 2-204-16,0 0 204 0,0 0-224 0,0 0 224 0,-8-7-223 15,-5-8 223-15,-7-6-1739 0</inkml:trace>
  <inkml:trace contextRef="#ctx0" brushRef="#br0" timeOffset="10373.669">17317 14764 1110 0,'0'0'0'0,"-6"-5"0"0,-1-1 0 0,7 6 32 16,0 0-32-16,0 0 32 0,0 0-32 0,0 0-50 16,0 0 50-16,0 0-49 0,7 4 49 0,-7-4-37 15,0 0 37-15,0 0-36 0,4 0 36 0,-4 0-2 16,0 0 2-16,0 0-1 0,0 0 1 0,0 0 48 16,0 0-48-16,0 0 48 0,-4-5-48 0,4 5 52 15,0 0-52-15,0-4 53 0,-3 1-53 0,3 3 52 0,0 0-52 16,-2-4 53-16,0-1-53 0,2 5 45 0,0 0-45 15,-1-3 45-15,1-1-45 0,0 4 29 0,0 0-29 16,0 0 29-16,0-3-29 0,0 3 51 0,0 0-51 0,0 0 51 16,0 0-51-16,0 0 63 0,0 0-63 0,0 0 63 15,0 0-63-15,0 0 68 0,0 0-68 0,0 0 68 16,0 0-68-16,0 0 65 0,0 0-65 0,0 0 66 16,0 0-66-16,0 0 54 0,0 0-54 0,0 0 54 15,0 0-54-15,0 0 51 0,0 0-51 0,0 0 51 16,-4-3-51-16,4 3 48 0,0 0-48 0,0 0 49 15,-2-4-49-15,2 4 42 0,0 0-42 0,0 0 43 16,-1-3-43-16,1 3 47 0,0 0-47 0,0 0 47 16,-4-2-47-16,4 2 41 0,0 0-41 0,0 0 42 0,0 0-42 15,0 0 18-15,0 0-18 0,0 0 18 16,0 0-18-16,0 0 21 0,0 0-21 0,0 0 21 0,0 0-21 16,0 0 1-16,0 0-1 0,0 0 1 0,0 0-1 0,0 0 9 15,0 0-9-15,0 0 9 16,2 5-9-16,-2-5 38 0,0 0-38 0,2 5 38 15,-1 0-38-15,-1-5 35 0,0 0-35 0,2 7 36 0,2 2-36 0,-4-9 33 16,0 0-33-16,1 8 33 0,3 3-33 0,-4-11 23 16,0 0-23-16,3 5 24 0,-1 2-24 0,-2-7 18 15,0 0-18-15,2 5 18 0,3-2-18 0,-5-3 10 16,0 0-10-16,2 4 10 0,1-3-10 0,-3-1 17 16,0 0-17-16,7 4 17 0,2-2-17 0,-9-2 1 15,0 0-1-15,5 1 1 0,4 1-1 0,-9-2 8 0,0 0-8 16,9 0 8-16,-1-2-8 0,-8 2 22 15,0 0-22-15,13-5 23 0,2-3-23 0,-15 8 21 0,0 0-21 0,18-16 21 16,3-6-21-16,-2 1 16 16,2-3-16-16,-2 2 17 0,-2-2-17 0,-17 24 18 0,0 0-18 15,23-29 18-15,1-4-18 0,-24 33 3 16,0 0-3-16,32-37 4 0,8-6-4 0,-40 43 7 0,0 0-7 0,41-46 8 16,8-2-8-16,-49 48 0 0,0 0 0 0,51-43 0 15,1 0 0-15,-7 5-12 0,-1 6 12 0,-8 6-12 16,-4 7 12-16,-3 0-102 0,-1 4 102 0,-3 1-102 15,-3 4 102-15,-22 10-191 0,0 0 191 0,23-17-190 16,-2-2 190-16,24-17-1807 0</inkml:trace>
  <inkml:trace contextRef="#ctx0" brushRef="#br0" timeOffset="81750.02">26696 12569 1054 0,'0'0'0'0,"7"-5"0"15,5-3 0-15,-12 8 121 0,0 0-121 0,7-4 121 16,-3-1-121-16,-4 5 90 0,0 0-90 0,0 0 90 0,0 0-90 16,0 0 69-16,0 0-69 0,0 0 69 0,-5 2-69 15,5-2 43-15,0 0-43 0,-4 3 43 0,1-3-43 16,3 0 35-16,0 0-35 0,-4 0 35 0,1 0-35 15,3 0 34-15,0 0-34 0,-4 0 34 0,2 0-34 0,2 0 38 16,0 0-38-16,0 0 39 0,-3 0-39 0,3 0 33 16,0 0-33-16,0 0 33 0,0 0-33 0,0 0 33 15,0 0-33-15,0 0 33 0,0 0-33 0,0 0 22 16,0 0-22-16,0 0 22 0,0 0-22 0,0 0 28 16,0 0-28-16,0 0 28 0,0 0-28 0,0 0 13 15,0 0-13-15,0 0 13 0,0 0-13 0,0 0 19 16,0 0-19-16,0 0 20 0,-2 4-20 0,2-4 14 15,0 0-14-15,-2 12 15 0,2 6-15 0,0-18 16 0,0 0-16 16,0 21 17-16,0-1-17 0,0-20 9 16,0 0-9-16,2 24 9 0,2 2-9 15,-4-26 9-15,0 0-9 0,3 22 10 0,1-3-10 0,-4-19 15 0,0 0-15 16,3 16 15-16,1-6-15 0,-4-10 8 0,0 0-8 0,1 9 8 16,1-3-8-16,-2-6 15 0,0 0-15 0,2 6 16 15,-2-3-16-15,0-3 33 0,0 0-33 0,2 3 34 16,-1-1-34-16,1 2 10 15,0-3-10-15,-2-1 10 0,1 4-10 0,-1-4 12 0,0 0-12 0,0 0 13 16,0 0-13-16,0 0 45 0,0 0-45 0,0 0 46 16,0 0-46-16,0 0 36 0,0 0-36 0,0 0 37 15,0 0-37-15,0 0 33 0,0 0-33 0,0 0 34 16,6-2-34-16,-6 2 15 0,0 0-15 0,7-9 16 16,5-4-16-16,-12 13 21 0,0 0-21 0,23-24 21 15,8-9-21-15,-31 33 3 0,0 0-3 0,36-36 4 16,6-3-4-16,-5 5-27 0,-1-4 27 0,-4 9-27 0,-3-2 27 15,-1 2-162-15,0 0 162 16,0-1-161-16,2-4 161 0,-30 34-156 0,0 0 156 0,29-44-155 0,-1-13 155 16,30-44-1494-16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8:40:13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20419 11829 561 0,'0'0'0'0,"4"-2"0"0,3-1 0 0,-7 3 85 0,0 0-85 16,1-5 85-16,3 1-85 0,-4 4 81 0,0 0-81 0,0-3 81 15,-4 3-81-15,4 0 69 0,0 0-69 0,0 0 70 16,0-5-70-16,0 5 50 0,0 0-50 0,0 0 50 16,0 0-50-16,0 0 49 0,0 0-49 0,0 0 50 15,0 0-50-15,0 0 59 0,0 0-59 0,0 0 60 16,0 0-60-16,0 0 67 0,0 0-67 0,0 0 67 16,0 0-67-16,0 0 42 0,0 0-42 0,0 0 42 15,0 0-42-15,0 0 32 0,0 0-32 0,0 0 32 0,0 0-32 16,0 0 49-16,0 0-49 0,0 0 50 0,0 0-50 15,0 0 40-15,0 0-40 0,0 0 41 0,0 0-41 16,0 0 35-16,0 0-35 0,0 0 36 0,0 0-36 16,0 0 24-16,0 0-24 0,0 0 25 0,0 0-25 15,0 0 27-15,0 0-27 0,0 0 27 0,0 0-27 0,0 0 32 16,0 0-32-16,0 0 33 0,0 0-33 0,0 0 6 16,0 0-6-16,0 0 6 0,0 0-6 0,0 0 18 15,0 0-18-15,0 0 19 0,0 0-19 0,0 0 8 16,0 0-8-16,0 0 9 0,0 0-9 0,0 0 15 15,0 0-15-15,0 0 16 0,0 0-16 0,0 0 8 16,0 0-8-16,0 0 9 0,4 5-9 0,-4-5 3 0,0 0-3 16,2 7 4-16,3 3-4 0,-5-10 7 0,0 0-7 15,7 16 7-15,3 2-7 0,-10-18 7 0,0 0-7 0,11 21 7 16,1 1-7-16,-12-22 3 0,0 0-3 0,12 19 3 16,-3 2-3-16,-9-21 6 0,0 0-6 0,10 17 6 15,3 0-6-15,-13-17 7 0,0 0-7 0,8 17 7 16,1-5-7-16,-9-12 14 0,0 0-14 0,10 10 15 15,-4 1-15-15,-6-11 8 0,0 0-8 0,7 8 8 16,0-3-8-16,-7-5 33 0,0 0-33 0,5 5 34 16,-2 1-34-16,-3-6 17 0,0 0-17 0,4 3 17 15,-1-1-17-15,-3-2 29 0,0 0-29 0,0 0 29 16,4 5-29-16,-4-5 31 0,0 0-31 0,0 0 31 16,0 0-31-16,0 0 36 0,0 0-36 0,0 0 37 15,0 0-37-15,0 0 15 0,0 0-15 0,0 0 15 16,0 0-15-16,0 0 37 0,0 0-37 0,0 0 37 0,5-9-37 15,-5 9 36-15,0 0-36 0,9-7 37 0,3-5-37 16,-12 12 32-16,0 0-32 0,21-20 33 0,1-4-33 16,-22 24 44-16,0 0-44 0,28-29 44 15,5-4-44-15,-33 33 26 0,0 0-26 0,37-36 26 0,5-5-26 0,-42 41 5 16,0 0-5-16,49-41 5 0,8-9-5 0,-3 8 10 16,2 0-10-16,8-2 11 0,11-2-11 15,-75 46-17-15,0 0 17 0,77-55-16 0,1-12 16 0,-78 67-170 16,0 0 170-16,91-70-169 0,10-9 169 0,-101 79-167 15,0 0 167-15,192-149-1690 0,-384 298 1690 0</inkml:trace>
  <inkml:trace contextRef="#ctx0" brushRef="#br0" timeOffset="13720.284">19214 13869 583 0,'0'0'0'0,"0"0"0"0,3-6 0 16,-3 6 65-16,0 0-65 0,0-4 66 0,0 3-66 15,0 1 38-15,0 0-38 0,0 0 39 0,0-4-39 16,0 4 12-16,0 0-12 0,0 0 12 0,-7-3-12 0,7 3 47 16,0 0-47-16,-1 0 48 0,-5-4-48 0,6 4 42 15,0 0-42-15,-3-1 42 0,3-3-42 0,0 4 46 16,0 0-46-16,-5-2 47 0,1-1-47 0,4 3 48 15,0 0-48-15,-3-2 48 0,1 1-48 16,2 1 37-16,0 0-37 0,0 0 37 0,-4-2-37 0,4 2 40 16,0 0-40-16,0 0 40 0,-3-2-40 0,3 2 34 0,0 0-34 15,0 0 34-15,-4-2-34 0,4 2 22 0,0 0-22 16,0 0 23-16,-3-1-23 0,3 1 36 0,0 0-36 16,0 0 36-16,-2-2-36 0,2 2 2 0,0 0-2 15,0 0 2-15,0 0-2 0,0 0 33 16,0 0-33-16,0 0 34 0,0 0-34 0,0 0 26 0,0 0-26 0,0 0 26 15,-5 0-26-15,5 0 8 0,0 0-8 0,0 0 9 16,0 0-9-16,0 0 19 0,0 0-19 0,0 0 20 16,0 0-20-16,0 0 8 0,0 0-8 0,0 0 8 15,0 0-8-15,0 0 9 0,0 0-9 0,0 0 9 16,0 0-9-16,0 0 33 0,0 0-33 0,0 0 33 16,0 0-33-16,0 0 4 0,0 0-4 0,0 0 4 15,0 0-4-15,0 0 10 0,0 0-10 0,0 0 10 16,0 0-10-16,0 0 16 0,0 0-16 0,0 0 17 15,0 0-17-15,0 0 0 0,0 0 0 0,0 0 1 16,0 0-1-16,0 0 0 0,0 0 0 0,0 0 1 0,0 0-1 16,0 0 0-16,0 0 0 0,0 0 0 0,0 0 0 15,0 0-2-15,0 0 2 0,0 0-2 0,-2 3 2 0,2-3-1 16,0 0 1-16,0 4 0 0,0-1 0 16,0-3 0-16,0 0 0 0,2 7 0 0,3 2 0 0,-5-9-2 15,0 0 2-15,4 5-1 16,1 3 1-16,-5-8 7 0,0 0-7 0,3 9 8 0,1-1-8 0,-4-8 4 15,0 0-4-15,2 9 5 0,1-2-5 0,-3-7 14 16,0 0-14-16,0 7 15 0,0-2-15 0,0-5 23 16,0 0-23-16,0 5 24 0,2 0-24 0,-2-5 3 15,0 0-3-15,0 4 3 0,2-3-3 0,-2-1 13 0,0 0-13 16,0 5 13-16,1-5-13 0,-1 0 24 16,0 0-24-16,0 4 25 0,4-2-25 0,-4-2 2 0,0 0-2 15,0 3 3-15,0 0-3 0,0-3 7 16,0 0-7-16,0 0 7 0,2 2-7 0,-2-2 14 0,0 0-14 0,0 0 15 15,0 0-15-15,0 0 8 0,0 0-8 0,0 0 8 16,0 0-8-16,0 0 3 0,0 0-3 0,0 0 4 16,0 0-4-16,0 0 13 0,0 0-13 0,0 0 13 15,0 0-13-15,0 0 8 0,0 0-8 0,0 0 8 16,0 0-8-16,0 0 15 0,0 0-15 0,0 0 15 16,0 0-15-16,0 0 8 0,0 0-8 15,0 0 9-15,0 0-9 0,0 0 1 0,0 0-1 0,0 0 1 16,0 0-1-16,0 0 0 0,0 0 0 0,0 0 0 15,0 0 0-15,0 0-2 0,0 0 2 0,0 0-1 0,0 0 1 16,0 0-6-16,0 0 6 0,0 0-6 16,0 4 6-16,0-4-15 0,0 0 15 0,0 0-15 15,0 3 15-15,0-3-4 0,0 0 4 0,0 0-3 0,1 5 3 16,-1-5-3-16,0 0 3 0,2 4-2 0,2-1 2 0,-4-3-5 16,0 0 5-16,0 3-5 0,1 3 5 15,-1-6 0-15,0 0 0 0,2 5 0 0,-2 0 0 0,0-5 0 16,0 0 0-16,0 5 0 0,0 0 0 15,0-5 0-15,0 0 0 0,0 5 0 0,0 0 0 16,0-5 0-16,0 0 0 0,0 7 0 16,0-5 0-16,0-2-6 0,0 0 6 0,0 3-5 0,2-1 5 0,-2-2-1 15,0 0 1-15,0 0 0 0,3 4 0 0,-3-4-1 16,0 0 1-16,0 0 0 0,4 3 0 0,-4-3 1 16,0 0-1-16,0 0 2 0,3 3-2 0,-3-3 0 15,0 0 0-15,0 0 0 0,2 4 0 0,-2-4 6 16,0 0-6-16,0 0 7 0,0 0-7 0,0 0 8 0,0 0-8 15,0 0 8-15,0 0-8 0,0 0 32 0,0 0-32 0,0 0 33 16,0 0-33-16,0 0 9 0,0 0-9 16,0 0 10-16,0 0-10 0,0 0 6 0,0 0-6 0,0 0 6 15,3 0-6-15,-3 0 24 0,0 0-24 0,6 0 25 16,1-2-25-16,-7 2 19 0,0 0-19 0,10-7 20 16,6-5-20-16,-16 12 9 0,0 0-9 0,17-17 9 15,8-5-9-15,-25 22 27 0,0 0-27 0,26-24 27 16,-4-2-27-16,3 2 12 0,-4 0-12 0,-6 5 12 15,1 4-12-15,-2 1 10 0,0 2-10 0,-4 0 10 16,1 2-10-16,-11 10 10 0,0 0-10 0,12-12 10 16,4 0-10-16,-16 12 3 0,0 0-3 0,19-14 4 15,2-1-4-15,-21 15 6 0,0 0-6 0,26-16 6 0,0 1-6 16,-26 15-2-16,0 0 2 0,24-12-1 16,1 2 1-16,-25 10-98 0,0 0 98 0,24-5-98 0,1 5 98 15,-25 0-145-15,0 0 145 0,-4 0-144 16,-17 3 144-16,-3 0-1406 0</inkml:trace>
  <inkml:trace contextRef="#ctx0" brushRef="#br0" timeOffset="19233.98">30238 13467 1345 0,'0'0'0'0,"0"0"0"0,0 0 0 0,0 0-419 0,0 0 419 0,0 0-419 16,0 0 419-16,0 0-216 0</inkml:trace>
  <inkml:trace contextRef="#ctx0" brushRef="#br0" timeOffset="21359.512">23945 13734 1311 0,'0'0'0'0,"0"0"0"16,4-7 0-16,-4 7 149 0,0 0-149 0,3-5 149 0,4 0-149 16,-7 5 103-16,0 0-103 0,7-5 103 0,0 0-103 15,-7 5 82-15,0 0-82 0,5-2 82 0,1-3-82 16,-6 5 44-16,0 0-44 0,3-4 44 0,-1 3-44 0,-2 1 35 15,0 0-35-15,0 0 35 0,3-4-35 16,-3 4 34-16,0 0-34 0,0 0 35 0,0 0-35 16,0 0 38-16,0 0-38 0,0 0 39 0,0 0-39 0,0 0 3 15,0 0-3-15,0 0 4 0,0 0-4 0,0 0 27 16,0 0-27-16,0 0 27 0,0 0-27 0,0 0 19 16,0 0-19-16,0 0 20 0,0 0-20 0,0 0 9 15,0 0-9-15,0 0 9 0,0 0-9 0,0 0 10 16,0 0-10-16,0 0 11 0,0 0-11 0,0 0 8 15,0 0-8-15,0 0 9 0,0 0-9 0,0 0 15 0,0 0-15 16,0 0 15-16,0 0-15 0,0 0 14 0,0 0-14 16,0 0 15-16,0 0-15 0,0 0 4 0,0 0-4 0,0 0 4 15,0 0-4-15,0 0 13 0,0 0-13 0,0 0 14 16,0 5-14-16,0 1 1 0,0 2-1 0,2 8 1 16,0 6-1-16,-2-22 3 0,0 0-3 0,2 38 4 15,1 13-4-15,-3-51 11 0,0 0-11 0,7 60 11 16,-2 8-11-16,-5-68 8 0,0 0-8 0,7 67 9 15,0 2-9-15,-7-69 15 0,0 0-15 0,7 63 16 16,2-3-16-16,-9-60 33 0,0 0-33 0,7 50 34 16,0-7-34-16,-7-43 17 0,0 0-17 0,5 36 17 15,0-9-17-15,-5-27 12 0,0 0-12 0,6 22 12 16,0-8-12-16,-6-14-1 0,0 0 1 0,9 9 0 16,2-9 0-16,-11 0-50 0,0 0 50 0,8-11-50 15,3-9 50-15,-11 20-90 0,0 0 90 0,7-28-90 0,0-9 90 16,-7 37-192-16,0 0 192 0,8-41-192 0,1-13 192 15,9-38-1446-15</inkml:trace>
  <inkml:trace contextRef="#ctx0" brushRef="#br0" timeOffset="21681.529">24536 13383 1524 0,'0'0'0'0,"-7"14"0"0,-4 8 0 0,11-22 222 0,0 0-222 15,0 0 222-15,11-9-222 0,-11 9 140 16,0 0-140-16,5-6 140 0,0-1-140 0,-5 7 88 0,0 0-88 0,4-2 89 16,-2 5-89-16,-2-3 18 0,0 0-18 15,1 23 18-15,-1 14-18 0,0-37 0 0,0 0 0 0,2 52 0 16,2 11 0-16,-4-63 12 0,0 0-12 16,3 79 12-16,1 15-12 0,-4-94 1 0,0 0-1 0,3 120 1 15,2 24-1-15,-5-144 3 0,0 0-3 0,5 123 3 16,-1-4-3-16,-4-119 19 0,0 0-19 0,2 92 20 15,1-20-20-15,-3-72 0 0,0 0 0 0,0 51 0 16,4-21 0-16,-4-30-2 0,0 0 2 0,1 20-1 16,1-13 1-16,-2-7-108 0,0 0 108 0,-5-5-107 15,-4-11 107-15,9 16-259 0,0 0 259 0,-10-22-258 16,-1-7 258-16,-10-22-1224 0</inkml:trace>
  <inkml:trace contextRef="#ctx0" brushRef="#br0" timeOffset="21939.465">23992 14250 1524 0,'0'0'0'0,"20"2"0"0,14-1 0 0,-23-1 244 16,-8 0-244-16,-3 0 245 16,-3 0-245-16,-6 0 161 0,-3 0-161 0,8 0 162 0,4 2-162 0,0-2 112 15,0 0-112-15,14-5 112 0,9-4-112 0,-23 9 37 16,0 0-37-16,37-12 38 0,10-1-38 0,-47 13 40 15,0 0-40-15,50-16 40 0,8 1-40 0,-58 15 15 0,0 0-15 16,55-12 15-16,1 0-15 0,-56 12 7 0,0 0-7 16,58-7 7-16,-1 0-7 0,-57 7-73 0,0 0 73 15,58-3-72-15,1 1 72 0,-59 2-303 0,0 0 303 0,57-4-303 16,1 4 303-16,59-1-1371 0</inkml:trace>
  <inkml:trace contextRef="#ctx0" brushRef="#br0" timeOffset="22583.416">25299 14159 1311 0,'0'0'0'0,"-16"-2"0"16,-8-1 0-16,24 3 177 0,0 0-177 0,0 0 177 16,9 0-177-16,-1 2 153 0,5-1-153 0,-7 1 154 0,-2-2-154 15,-4 0 85-15,0 0-85 0,0 0 85 0,0 0-85 16,0 0 38-16,0 0-38 0,-12-2 39 0,-9-1-39 15,21 3 9-15,0 0-9 0,-28-5 10 16,-9 3-10-16,37 2 12 0,0 0-12 0,-38 0 12 0,-2 2-12 0,40-2 24 16,0 0-24-16,-37 1 25 0,3 3-25 15,0-4 6-15,1 0-6 0,16 2 6 0,12-1-6 0,5-1 34 16,0 0-34-16,-16 5 34 0,-1 1-34 0,-1-3 18 16,3-1-18-16,4 1 18 0,6-1-18 0,-2 1 1 15,2-1-1-15,1 0 2 0,4-1-2 0,0-1 12 16,-2 7-12-16,2-3 13 0,0 3-13 15,0-7 3-15,0 0-3 0,-1 24 3 0,-3 10-3 0,4-34 19 16,0 0-19-16,0 39 20 0,0 6-20 0,0-45 22 0,0 0-22 16,7 43 23-16,4-2-23 0,-11-41 1 0,0 0-1 15,19 32 1-15,5-6-1 0,-24-26 4 16,0 0-4-16,37 7 5 0,8-17-5 0,-45 10-2 0,0 0 2 16,49-26-2-16,5-17 2 0,-9-2-31 0,-3-6 31 0,-11 5-31 15,-6 0 31-15,-25 46-18 0,0 0 18 16,26-69-18-16,0-13 18 0,-26 82-6 0,0 0 6 0,21-81-6 15,0-1 6-15,-21 82 3 0,0 0-3 16,7-70 4-16,-4 5-4 0,-3 65 38 0,0 0-38 0,0-41 39 16,-2 17-39-16,2 24 37 0,0 0-37 0,-1-19 37 15,-1 7-37-15,2 12 51 0,0 0-51 16,-2-5 51-16,-1-1-51 0,3 6 48 0,0 0-48 0,-5 0 48 16,-2 6-48-16,7-6 31 0,0 0-31 0,-13 10 31 0,-4 7-31 15,3 0 16-15,2 0-16 0,3-5 17 16,2-1-17-16,7-11 5 0,0 0-5 0,-9 29 6 0,4 12-6 15,5-41 8-15,0 0-8 0,-5 55 9 0,3 11-9 16,4 1 3-16,3 3-3 0,4 9 3 0,1 9-3 16,-10-88 11-16,0 0-11 0,16 84 11 15,3 0-11-15,-19-84 0 0,0 0 0 0,25 68 0 0,2-10 0 16,-27-58-57-16,0 0 57 0,25 35-57 0,-2-20 57 16,-23-15-148-16,0 0 148 0,27-3-147 0,3-18 147 0,27-3-1809 15</inkml:trace>
  <inkml:trace contextRef="#ctx0" brushRef="#br0" timeOffset="22988.391">25764 14269 1535 0,'0'0'0'0,"-9"-2"0"16,-3-1 0-16,9 1 206 0,6 4-206 0,-3-2 207 16,4 1-207-16,-1-1 159 0,2 0-159 0,-1 0 160 15,-1 0-160-15,1 0 80 0,1 0-80 0,0-1 80 16,1-1-80-16,0 0 40 0,1-3-40 0,2 2 41 0,0-3-41 15,-9 6 39-15,0 0-39 0,16-3 39 16,3-2-39-16,-19 5 23 0,0 0-23 0,26-4 24 0,7-1-24 16,-33 5 41-16,0 0-41 0,35-3 42 0,5-2-42 0,-4-2 55 15,-1 0-55-15,-7 4 56 0,-3 1-56 0,-3-2 31 16,-3-1-31-16,2 2 31 0,-5-1-31 0,1 1-3 16,1 1 3-16,-6 2-3 0,-5-3 3 0,2 3-113 15,-1 3 113-15,-4-3-112 0,-2 2 112 0,-2-2-210 16,0 0 210-16,5 7-209 0,-2 1 209 0,6 8-1567 15</inkml:trace>
  <inkml:trace contextRef="#ctx0" brushRef="#br0" timeOffset="23557.472">25862 14111 1737 0,'0'0'0'0,"10"-2"0"0,9 1 0 0,-19 1 166 16,0 0-166-16,6-2 167 0,-6-2-167 0,0 4 116 15,0 0-116-15,0 0 116 0,-6-5-116 0,6 5 57 16,0 0-57-16,-3-1 58 0,-2-1-58 0,5 2 8 15,0 0-8-15,-4-2 8 0,1 2-8 0,3 0 45 16,0 0-45-16,0 0 45 0,-4-2-45 0,4 2 32 16,0 0-32-16,0 0 32 0,-2-3-32 0,2 3 15 0,0 0-15 15,4-3 15-15,1-3-15 0,-5 6 22 0,0 0-22 16,12-6 22-16,4-3-22 0,-16 9 13 16,0 0-13-16,28-10 14 0,3 0-14 0,-31 10 35 0,0 0-35 15,37-7 35-15,6-4-35 0,-43 11 10 0,0 0-10 0,40-5 11 16,2 4-11-16,-42 1 12 0,0 0-12 0,40 0 13 15,-3 1-13-15,-37-1 4 0,0 0-4 0,33 2 4 16,-5 0-4-16,-28-2-18 0,0 0 18 0,22 1-18 16,-2 1 18-16,-20-2-142 0,0 0 142 0,14 2-142 15,-2 0 142-15,-12-2-161 0,0 0 161 0,2-6-161 16,-4-6 161-16,4-5-1528 0</inkml:trace>
  <inkml:trace contextRef="#ctx0" brushRef="#br0" timeOffset="23945.609">26564 14132 1267 0,'0'0'0'0,"-11"-7"0"0,-4-4 0 0,15 11 132 16,0 0-132-16,1-3 133 0,12 6-133 0,-13-3 97 15,0 0-97-15,8 0 98 0,1 0-98 0,-9 0 84 0,0 0-84 16,7 2 85-16,-2 0-85 0,-5-2 44 16,0 0-44-16,5 2 44 0,1-2-44 0,-6 0 58 0,0 0-58 0,5 0 59 15,2-2-59-15,-7 2 62 0,0 0-62 16,10-2 62-16,4 0-62 0,-14 2 63 15,0 0-63-15,16-5 63 0,5 0-63 0,-21 5 42 0,0 0-42 0,22-7 42 16,10-1-42-16,-32 8 30 0,0 0-30 0,31-9 30 16,4 1-30-16,-35 8 1 0,0 0-1 0,31-7 1 15,1 0-1-15,-32 7-43 0,0 0 43 0,28-3-43 16,-4 1 43-16,-24 2-112 0,0 0 112 0,19-4-111 16,-5-1 111-16,19-3-1554 0</inkml:trace>
  <inkml:trace contextRef="#ctx0" brushRef="#br0" timeOffset="25109.327">27177 13784 1255 0,'0'0'0'0,"0"5"0"0,2 5 0 0,-1-6 165 0,1-4-165 15,-2 0 166-15,2-4-166 0,-2 1 81 0,0-2-81 16,0 1 81-16,0 3-81 0,0 1 40 0,0-2-40 15,0 2 40-15,0 0-40 0,0 0-4 0,0 0 4 0,0 0-4 16,0 0 4-16,0 0 1 0,0 0-1 0,0 0 1 16,0 0-1-16,0 0 50 0,0 0-50 0,0 0 51 15,0 0-51-15,0 0 62 0,0 0-62 0,0 0 62 16,0 0-62-16,0 0 57 0,0 0-57 0,0 0 58 16,0 0-58-16,0 0 41 0,0 0-41 0,0 0 41 15,0 0-41-15,0 0 42 0,0 0-42 0,0 0 42 16,0 0-42-16,0 0 26 0,0 0-26 0,0 0 26 15,0 0-26-15,0 0 17 0,0 0-17 0,0 0 17 0,0 0-17 16,0 0 5-16,0 0-5 0,0 0 5 0,0 0-5 16,0 0 1-16,0 0-1 0,3 3 1 0,3 6-1 15,-6-9 0-15,0 0 0 0,14 29 1 0,8 15-1 0,-22-44-1 16,0 0 1-16,23 55 0 16,3 10 0-16,-26-65 0 0,0 0 0 0,26 69 0 0,4 3 0 15,-30-72 10-15,0 0-10 0,35 82 11 0,5 7-11 0,-40-89 40 16,0 0-40-16,34 65 40 0,1-15-40 0,-35-50 48 15,0 0-48-15,30 26 48 0,-6-23-48 0,-24-3 47 16,0 0-47-16,25-7 48 0,-1-15-48 16,-24 22 42-16,0 0-42 0,25-27 43 0,-1-8-43 0,-24 35 47 15,0 0-47-15,17-36 48 0,-4-1-48 0,-13 37 52 0,0 0-52 16,8-40 53-16,-1-1-53 0,-7 41 71 16,0 0-71-16,4-41 72 0,-4 0-72 0,0 41 64 15,0 0-64-15,0-43 65 0,-2-1-65 0,2 44 37 0,0 0-37 0,-2-42 38 16,0 5-38-16,2 37 2 0,0 0-2 0,0-36 2 15,0 1-2-15,0 35-1 0,0 0 1 0,2-29-1 16,0 4 1-16,-2 25-29 16,0 0 29-16,2-19-29 0,-2 7 29 0,0 12-43 15,0 0 43-15,0-12-43 0,1 3 43 0,-1 9-68 0,0 0 68 0,0-7-67 16,-1 4 67-16,-5 1-125 0,-1 1 125 0,4-1-124 16,1 2 124-16,-1 0-291 0,-6-2 291 0,-10 11-291 15,-7 4 291-15,26-13-248 0,0 0 248 0,-23 11-248 16,2-1 248-16,-26 12-1188 0</inkml:trace>
  <inkml:trace contextRef="#ctx0" brushRef="#br0" timeOffset="25436.505">27074 13741 1759 0,'0'0'0'0,"19"0"0"0,7 3 0 0,-20-6 219 16,-13 0-219-16,10 1 220 0,2 2-220 0,-5 0 111 15,0 0-111-15,0 0 112 0,2 3-112 0,-2-3 56 0,0 0-56 16,0 0 57-16,0 0-57 0,0 0-5 0,7 0 5 16,-2 0-4-16,4 0 4 0,-9 0 0 0,0 0 0 15,18 2 0-15,6 1 0 0,-24-3 8 0,0 0-8 16,33 6 9-16,11 0-9 0,-44-6 26 0,0 0-26 0,45 4 26 15,5 1-26-15,-3-3 43 16,0-4-43-16,-5 2 44 0,-5 0-44 16,-37 0 33-16,0 0-33 0,38-2 33 0,-1-3-33 0,-37 5-4 0,0 0 4 0,38-10-4 15,2-4 4-15,-40 14-102 0,0 0 102 0,79-24-1892 16,-158 48 1892-16</inkml:trace>
  <inkml:trace contextRef="#ctx0" brushRef="#br0" timeOffset="47834.486">28612 13919 751 0,'0'0'0'0,"4"2"0"15,3 1 0-15,-7-3 89 0,0 0-89 0,3 2 89 16,1-2-89-16,-4 0 26 0,0 0-26 0,0 0 26 15,0 0-26-15,0 0 2 0,0 0-2 0,0 0 2 16,0 0-2-16,0 0 0 0,0 0 0 0,0 0 0 0,0 0 0 16,0 0-1-16,0 0 1 0,0 0 0 0,0 0 0 15,0 0 1-15,0 0-1 0,0 0 2 16,0 0-2-16,0 0 18 0,0 0-18 0,0 0 19 0,0 0-19 16,0 0 24-16,0 0-24 0,0 0 25 0,0 0-25 15,0 0 33-15,0 0-33 0,0 0 33 0,0 0-33 0,0 0 36 16,0 0-36-16,0 0 36 0,0 0-36 0,0 0 44 15,0 0-44-15,0 0 44 0,0 0-44 0,0 0 28 16,0 0-28-16,0 0 28 0,0 0-28 0,0 0 34 16,0 0-34-16,0 0 35 0,0 0-35 0,0 0 49 15,0 0-49-15,0 0 49 0,0 0-49 0,0 0 35 0,0 0-35 16,0 0 35-16,0 0-35 0,0 0 40 0,0 0-40 16,0 0 40-16,0 0-40 15,0 0 51-15,0 0-51 0,0 0 52 0,0 0-52 0,0 0 47 0,0 0-47 0,0 0 48 16,0 0-48-16,0 0 54 15,0 0-54-15,0 0 54 0,2-3-54 0,-2 3 88 0,0 0-88 16,0 0 89-16,3-4-89 0,-3 4 46 0,0 0-46 0,0 0 46 16,5 7-46-16,-5-7 57 0,0 0-57 0,4 10 58 15,-1 6-58-15,-3-16 39 0,0 0-39 0,4 17 39 16,-2 0-39-16,-2-17 26 0,0 0-26 0,1 17 26 16,1-1-26-16,-2-16 27 0,0 0-27 0,2 12 27 15,-1-2-27-15,-1-10 7 0,0 0-7 0,4 7 8 16,-1-2-8-16,-3-5 18 0,0 0-18 0,11 3 18 15,3-1-18-15,-14-2 8 0,0 0-8 0,17-2 8 16,2-3-8-16,-19 5 33 0,0 0-33 0,25-7 34 0,3-1-34 16,-28 8 4-16,0 0-4 0,28-17 5 15,1-4-5-15,-29 21-8 0,0 0 8 0,33-27-7 0,2-6 7 16,-35 33-90-16,0 0 90 0,42-53-90 0,5-14 90 0,-47 67-121 16,0 0 121-16,50-101-121 0,6-31 121 15,51-101-1599-15</inkml:trace>
  <inkml:trace contextRef="#ctx0" brushRef="#br0" timeOffset="61461.582">29553 13768 1468 0,'0'0'0'0,"4"-5"0"0,1-2 0 0,-5 7 132 16,0 0-132-16,14-5 132 0,5 4-132 0,-19 1 79 15,0 0-79-15,24-6 79 0,4-2-79 0,-2-4 60 16,2-2-60-16,-5 2 61 0,-4 0-61 0,-19 12 39 16,0 0-39-16,19-15 39 0,-1-4-39 0,-18 19 54 0,0 0-54 15,17-22 55-15,-1-4-55 0,-16 26 66 0,0 0-66 16,14-29 67-16,0-2-67 0,-14 31 48 0,0 0-48 15,12-34 48-15,-2-2-48 0,-3 2 39 0,-3 1-39 0,-3 4 39 16,-2 3-39-16,1 26 51 0,0 0-51 16,-5-36 52-16,-6-5-52 0,11 41 64 0,0 0-64 15,-14-51 64-15,-2-9-64 0,16 60 27 0,0 0-27 16,-24-65 27-16,-7-9-27 0,31 74 21 0,0 0-21 0,-47-94 21 16,-14-16-21-16,61 110 5 0,0 0-5 0,-60-104 5 15,-2-1-5-15,11 23 22 0,8 13-22 16,3 14 22-16,7 16-22 0,33 39 31 0,0 0-31 0,-49-51 31 15,-9-4-31-15,58 55 5 0,0 0-5 0,-62-55 6 16,-8-1-6-16,12 9 36 0,8 8-36 0,5 5 36 16,6 6-36-16,39 28 5 0,0 0-5 0,-61-41 5 15,-10-7-5-15,71 48 1 0,0 0-1 0,-79-53 2 0,-6-5-2 16,85 58-15-16,0 0 15 0,-84-57-14 16,1-6 14-16,83 63-6 0,0 0 6 0,-89-53-5 0,-2 3 5 15,91 50-5-15,0 0 5 0,-85-41-4 0,1 5 4 16,84 36-8-16,0 0 8 0,-75-31-7 0,9 5 7 15,66 26-1-15,0 0 1 0,-61-18 0 16,7-1 0-16,54 19-2 0,0 0 2 0,-43-16-2 0,8 4 2 16,35 12 0-16,0 0 0 0,-23-10 0 0,11 0 0 0,12 10-17 15,0 0 17-15,-12-11-16 0,5-1 16 0,7 12-24 16,0 0 24-16,-4-12-23 0,4 1 23 0,0 11-39 16,0 0 39-16,9-11-38 0,9 1 38 0,-18 10-33 15,0 0 33-15,26-9-32 0,9 1 32 0,-35 8-55 16,0 0 55-16,38-7-54 0,4-2 54 0,-42 9-21 0,0 0 21 15,41-3-21-15,1-4 21 0,-42 7-23 0,0 0 23 16,42-5-22-16,2-2 22 0,-44 7-9 0,0 0 9 0,47-7-9 16,3 0 9-16,-50 7-4 0,0 0 4 0,49-6-4 15,-2-3 4-15,-47 9-43 0,0 0 43 0,42-7-43 16,-2 0 43-16,-40 7-109 0,0 0 109 16,31-5-108-16,-5 0 108 0,-26 5-262 0,0 0 262 0,21-5-261 15,-7 0 261-15,21-6-1154 0</inkml:trace>
  <inkml:trace contextRef="#ctx0" brushRef="#br0" timeOffset="61777.476">28370 11057 1166 0,'0'0'0'0,"4"3"0"16,1 6 0-16,-5-9 217 0,0 0-217 0,-5-4 217 16,-7-1-217-16,12 5 189 0,0 0-189 0,-9-3 189 15,0-3-189-15,9 6 150 0,0 0-150 0,-7-3 151 0,2 0-151 16,5 3 82-16,0 0-82 0,-4 0 82 0,1-4-82 15,3 4 44-15,0 0-44 0,0 0 44 0,3-2-44 0,-3 2 22 16,0 0-22-16,9 0 22 0,5-1-22 0,2 2 18 16,1 5-18-16,1-5 18 0,1 1-18 0,2-2 3 15,0 0-3-15,-2 2 4 0,-2-1-4 0,-17-1 22 16,0 0-22-16,25 6 22 0,4-3-22 0,-29-3 2 16,0 0-2-16,33 5 3 0,4 2-3 0,-37-7 2 15,0 0-2-15,36 5 3 0,1 2-3 0,-37-7-1 16,0 0 1-16,33 7 0 0,-3 1 0 15,-30-8-4-15,0 0 4 0,22 9-3 0,-6 1 3 0,-16-10-83 16,0 0 83-16,9 17-83 0,-7 0 83 0,-2-17-208 0,0 0 208 16,-9 28-207-16,-10 6 207 0,-9 28-1451 15</inkml:trace>
  <inkml:trace contextRef="#ctx0" brushRef="#br0" timeOffset="63804.69">29773 10328 1647 0,'0'0'0'0,"-9"-5"0"16,-3-2 0-16,12 7 213 0,0 0-213 0,-5-5 213 15,5 5-213-15,0 0 116 0,0 0-116 0,0 0 116 16,3 0-116-16,-3 0 50 0,0 0-50 0,0 0 50 0,0 0-50 15,0 0 0-15,0 0 0 0,-3-3 0 16,-3-4 0-16,6 7-2 0,0 0 2 0,-12-10-1 16,-5-2 1-16,17 12 2 0,0 0-2 0,-19-12 3 0,-4 0-3 0,23 12 0 15,0 0 0-15,-28-12 1 0,-3-2-1 0,31 14 0 16,0 0 0-16,-28-7 1 0,2-1-1 0,3 4 0 16,4-3 0-16,3 2 0 0,2 2 0 15,-1-2-1-15,-1 1 1 0,7 1 0 0,7-1 0 0,-3 3-1 16,2 1 1-16,-9 0 0 0,-4 0 0 0,2 0-1 15,0 0 1-15,4 0 0 0,1 1 0 16,9-1-1-16,0 0 1 0,-16 4 0 0,-3-1 0 0,19-3 0 0,0 0 0 16,-17 2 1-16,-3 5-1 0,20-7 0 0,0 0 0 15,-19 5 1-15,-2 5-1 0,21-10 0 0,0 0 0 16,-19 12 1-16,0 4-1 0,19-16 13 16,0 0-13-16,-17 27 13 0,-1 4-13 0,18-31 33 15,0 0-33-15,-9 36 34 0,8 3-34 0,1-39 10 0,0 0-10 16,3 33 11-16,8-1-11 0,-11-32 0 0,0 0 0 15,17 28 0-15,6-3 0 0,-23-25 0 0,0 0 0 0,26 12 0 16,3-6 0-16,-29-6-22 0,0 0 22 0,28-4-22 16,0-8 22-16,-28 12 0 0,0 0 0 0,23-22 0 15,-2-9 0-15,-21 31 8 0,0 0-8 0,15-38 9 16,-1-6-9-16,-5-2 0 16,-4 1 0-16,-1-1 0 0,-4 0 0 0,0 46-3 15,0 0 3-15,-2-54-3 0,-3-4 3 0,5 58-7 0,0 0 7 0,-5-56-7 16,-2-3 7-16,1 11 1 0,1 6-1 0,2 11 1 0,-1 7-1 15,2 2 51-15,2 6-51 0,-3 4 51 0,0 4-51 16,1 1 50-16,0 2-50 0,-1-1 51 0,-3 3-51 16,3 0 33-16,-1 3-33 0,4 0 33 15,-3-6-33-15,3 6 26 0,-2-3-26 0,2 3 26 0,0-3-26 0,0 3 4 16,0 0-4-16,0 0 5 0,0 0-5 16,0 0 1-16,0 0-1 0,0 0 1 0,0 0-1 0,0 0-17 15,0 0 17-15,0 0-17 16,0 0 17-16,0 0-11 0,0 0 11 0,0 0-11 0,-3-4 11 0,3 4-42 15,-2-3 42-15,2 3-41 0,0-4 41 0,0 4-7 16,0 0 7-16,0 0-6 0,0 0 6 0,0 0-29 16,0 0 29-16,0 0-29 0,0 4 29 0,0 3-19 0,2-4 19 15,-1 9-18-15,1 3 18 0,-2-15-26 0,0 0 26 16,5 38-26-16,2 15 26 0,-7-53-15 0,0 0 15 0,9 60-14 16,1 14 14-16,-10-74-28 0,0 0 28 15,13 99-28-15,-1 19 28 0,-12-118 0 0,0 0 0 0,12 105 0 16,-1-2 0-16,-1-23 0 0,0-16 0 15,-4-27 0-15,-6-25 0 0,0-12-1 0,0 0 1 0,7 28 0 16,5 1 0-16,-12-29-1 0,0 0 1 16,14 22 0-16,1-6 0 0,-15-16-54 0,0 0 54 0,23 6-53 15,5-6 53-15,-28 0-168 0,0 0 168 0,31-18-168 16,4-13 168-16,31-21-1383 0</inkml:trace>
  <inkml:trace contextRef="#ctx0" brushRef="#br0" timeOffset="64151.99">29727 10164 2073 0,'0'0'0'0,"-1"-5"0"0,-3-4 0 0,4 9 213 16,0 0-213-16,-2-5 214 0,2 3-214 0,0 2 86 16,7-5-86-16,0 5 87 0,2 2-87 0,2 1 2 15,2-3-2-15,1 0 3 0,2 0-3 0,0 2-26 16,1-2 26-16,-3 0-26 0,0 0 26 0,-2 0-2 16,-1-2 2-16,-3 2-1 0,1 0 1 0,-9 0 5 15,0 0-5-15,9 0 6 0,0 0-6 0,-9 0 10 0,0 0-10 16,8 0 11-16,3-3-11 0,-11 3 0 0,0 0 0 0,10-3 0 15,1-3 0-15,-11 6-82 0,0 0 82 16,8-5-81-16,-1 0 81 0,-7 5-182 0,0 0 182 0,7-8-182 16,0-1 182-16,7-12-1491 0</inkml:trace>
  <inkml:trace contextRef="#ctx0" brushRef="#br0" timeOffset="64388.587">29778 10368 1950 0,'0'0'0'0,"7"-10"0"0,7-8 0 0,-14 18 211 16,0 0-211-16,10-3 212 16,-1 10-212-16,-9-7 153 0,0 0-153 0,19 3 153 0,7 6-153 0,-26-9 55 15,0 0-55-15,30 2 55 0,5-2-55 16,-35 0-1-16,0 0 1 0,36-2-1 0,3-3 1 0,-39 5-75 15,0 0 75-15,36-5-74 0,1-1 74 0,-37 6-297 16,0 0 297-16,33-6-296 0,0 0 296 0,33-4-1400 16</inkml:trace>
  <inkml:trace contextRef="#ctx0" brushRef="#br0" timeOffset="65070.155">30651 10131 1457 0,'0'0'0'0,"-9"-3"0"0,-3 1 0 0,12 2 142 0,0 0-142 15,-5-1 142-15,5 1-142 0,0 0 103 0,0 0-103 16,0 0 103-16,3 0-103 0,-3 0 66 0,0 0-66 16,0 0 66-16,5 1-66 0,-5-1 54 0,0 0-54 15,0 0 55-15,6 2-55 0,-6-2 53 0,0 0-53 16,0 0 53-16,3 3-53 0,-3-3 39 15,0 0-39-15,0 0 39 0,0 0-39 0,0 0 42 0,0 0-42 0,0 0 42 16,0 0-42-16,0 0 73 0,0 0-73 16,0 0 74-16,0 0-74 0,0 0 47 0,0 0-47 0,0 0 47 15,0 0-47-15,0 0 50 0,0 0-50 0,5-3 51 16,2 0-51-16,-7 3 13 0,0 0-13 0,14-6 14 16,5-2-14-16,-19 8 22 0,0 0-22 0,25-7 23 15,3-2-23-15,-28 9 0 0,0 0 0 0,29-6 1 16,3 0-1-16,-32 6 3 0,0 0-3 0,27-3 4 15,0 0-4-15,-27 3 0 0,0 0 0 0,20 0 0 16,-2-4 0-16,-18 4-14 0,0 0 14 0,14 0-13 0,-5 0 13 16,-9 0-86-16,0 0 86 0,6 0-85 0,-2 0 85 15,-4 0-198-15,0 0 198 0,0 0-198 16,3 4 198-16,-3-4-219 0,0 0 219 0,2-6-218 0,-2 1 218 16,2-3-1271-16</inkml:trace>
  <inkml:trace contextRef="#ctx0" brushRef="#br0" timeOffset="65470.317">31337 9616 1950 0,'0'0'0'16,"-3"0"0"-16,-1 2 0 0,4-2 250 0,0 0-250 0,0 0 251 15,0-2-251-15,0 2 144 0,0 0-144 0,0 0 145 16,4-4-145-16,-4 4 35 0,0 0-35 0,0 0 35 16,3-5-35-16,-3 5-50 0,0 0 50 0,0 0-49 15,2-3 49-15,-2 3-22 0,0 0 22 0,0 0-22 16,0 0 22-16,0 0 9 0,0 0-9 0,0 0 10 16,0 0-10-16,0 0 60 0,0 0-60 0,0 0 61 15,0 0-61-15,0 0 37 0,0 0-37 0,0 0 38 16,0 0-38-16,0 0 6 0,0 0-6 0,0 0 7 15,0 0-7-15,0 0-11 0,0 0 11 0,0 0-11 16,0 0 11-16,0 0-47 0,0 0 47 0,0 12-47 16,2 2 47-16,-2-14-40 0,0 0 40 0,1 34-40 0,3 15 40 15,-4-49-36-15,0 0 36 0,5 54-35 16,0 7 35-16,-5-61-9 0,0 0 9 0,6 53-9 0,0 0 9 0,-6-53-82 16,0 0 82-16,13 43-81 0,4-3 81 15,-17-40-252-15,0 0 252 0,30 15-252 0,8-17 252 16,30 16-1335-16</inkml:trace>
  <inkml:trace contextRef="#ctx0" brushRef="#br0" timeOffset="65787.031">31715 9367 2118 0,'0'0'0'0,"0"0"0"0,4 6 0 0,-4-6 246 0,1 3-246 0,-1-3 247 16,0 0-247-16,0 0 140 16,0 0-140-16,0 0 140 0,0 0-140 0,0 0 74 0,0 0-74 0,0 0 75 15,0 0-75-15,0 0-15 0,0 0 15 0,0 0-15 16,0 0 15-16,0 0-46 0,0 0 46 0,2 15-46 16,0 4 46-16,-2-19-33 0,0 0 33 0,3 40-33 15,3 16 33-15,-6-56-1 0,0 0 1 0,5 58-1 16,0 9 1-16,-5-67-13 0,0 0 13 0,5 69-12 15,0 4 12-15,-5-73-56 0,0 0 56 0,6 64-55 16,-1-6 55-16,-5-58-129 0,0 0 129 0,5 48-128 16,-1-12 128-16,-4-36-212 0,0 0 212 0,1 27-211 15,-1-8 211-15,2 27-1413 0</inkml:trace>
  <inkml:trace contextRef="#ctx0" brushRef="#br0" timeOffset="66042.212">31290 9719 1614 0,'0'0'0'0,"12"15"0"0,9 4 0 0,-21-19 254 16,0 0-254-16,0 0 254 0,-5-7-254 0,5 7 173 15,0 0-173-15,-5-9 174 0,0 3-174 0,5 6 105 16,0 0-105-16,-4-4 105 0,1 1-105 16,3 3 41-16,0 0-41 0,5-2 42 0,5 2-42 0,-10 0 4 15,0 0-4-15,19 0 5 0,8-3-5 0,-27 3 40 0,0 0-40 16,26-7 41-16,3 2-41 0,-29 5 28 0,0 0-28 15,28-6 28-15,0 0-28 0,-28 6 8 0,0 0-8 0,23-7 9 16,-4 2-9-16,-19 5-47 0,0 0 47 0,17-7-47 16,-3 2 47-16,-14 5-291 15,0 0 291-15,18-11-291 0,-1-2 291 0,18-11-1554 16</inkml:trace>
  <inkml:trace contextRef="#ctx0" brushRef="#br0" timeOffset="66407.363">31877 9234 1883 0,'0'0'0'0,"-7"0"0"0,-3-4 0 16,10 4 243-16,0 0-243 0,0 0 244 0,0 0-244 0,0 0 106 16,0 0-106-16,0 0 106 0,3 0-106 0,-3 0 70 15,0 0-70-15,0 0 70 0,4 0-70 0,-4 0 0 16,0 0 0-16,0 0 0 0,3 0 0 0,-3 0 7 0,0 0-7 16,4 0 7-16,-1-3-7 0,-3 3 34 15,0 0-34-15,11-4 35 0,3 1-35 0,-14 3-1 0,0 0 1 16,22-5 0-16,8-7 0 0,-30 12-74 0,0 0 74 15,28-10-74-15,1-4 74 0,-29 14-156 0,0 0 156 0,28-15-156 16,2-3 156-16,-30 18-164 16,0 0 164-16,22-18-164 0,-4-6 164 0,22-19-1411 0</inkml:trace>
  <inkml:trace contextRef="#ctx0" brushRef="#br0" timeOffset="66657.939">32125 8979 2017 0,'0'0'0'0,"0"0"263"0,0 0-263 0,0 0 264 0,0 0-264 16,0 0 156-16,0 0-156 0,0 0 156 0,0-6-156 16,0 6 61-16,0 0-61 0,0 0 62 15,0 0-62-15,0 0-32 0,0 0 32 0,0 0-32 0,0 0 32 16,0 0-49-16,0 0 49 0,0 6-48 0,1-3 48 0,-1-3-43 15,0 0 43-15,6 19-42 0,0 10 42 16,-6-29-81-16,0 0 81 0,9 31-81 0,0 8 81 0,-9-39-212 16,0 0 212-16,10 36-211 0,4 4 211 15,11 37-1499-15</inkml:trace>
  <inkml:trace contextRef="#ctx0" brushRef="#br0" timeOffset="66897.083">32240 9815 1961 0,'0'-7'0'0,"0"7"84"0,0 0-84 0,1 5 84 16,3 0-84-16,-4-5-249 0,0 0 249 0,5 7-249 16,0 0 249-16,6 6-1101 0</inkml:trace>
  <inkml:trace contextRef="#ctx0" brushRef="#br0" timeOffset="67179.66">32703 9588 1670 0,'0'0'0'0,"0"0"-43"0,0 0 43 15,0 0-42-15,0 0 42 0,0 0-263 0,0 0 263 0,0 0-262 16,0 0 262-16,0 0-670 0</inkml:trace>
  <inkml:trace contextRef="#ctx0" brushRef="#br0" timeOffset="67771.265">32672 9540 1121 0,'0'0'0'0,"0"0"195"0,0 0-195 0,-2-10 196 0,-2-9-196 0,4 19 115 0,0 0-115 0,-3-13 115 16,-1-3-115-16,4 16 87 0,0 0-87 0,-1-12 88 15,-1 2-88-15,2 10 50 0,0 0-50 0,-2-9 50 16,2 4-50-16,0 5 41 0,0 0-41 0,-2-7 42 16,2 2-42-16,0 5 58 0,0 0-58 0,-1-3 58 0,1-1-58 15,0 4 49-15,0 0-49 0,-2-5 50 0,2 3-50 16,0 2 60-16,0 0-60 0,0 0 61 0,0-1-61 0,0 1 57 15,0 0-57-15,0 0 57 0,0 0-57 16,0 0 56-16,0 0-56 0,0 0 57 0,0 0-57 0,0 0 56 16,0 0-56-16,0 0 56 0,0-4-56 0,0 4 56 15,0 0-56-15,0 0 56 0,0-5-56 0,0 5 39 16,0 0-39-16,0 0 40 0,0-3-40 0,0 3 18 16,0 0-18-16,0 0 19 0,0 0-19 0,0 0 0 15,0 0 0-15,0 0 1 0,0 0-1 0,0 0-19 0,0 0 19 16,5 17-18-16,6 14 18 0,-11-31-18 0,0 0 18 15,14 39-18-15,5 7 18 0,-19-46-11 0,0 0 11 16,22 48-11-16,6-1 11 0,-28-47-11 0,0 0 11 0,28 44-10 16,3-1 10-16,-3-7-1 0,0-12 1 0,-9-3-1 15,-6-9 1-15,-13-12 0 0,0 0 0 0,14 13 0 16,-1-8 0-16,-13-5 0 0,0 0 0 0,13 2 0 16,-1-4 0-16,-5 2 0 0,-2 0 0 0,2-5 0 15,0-2 0-15,0-1-6 0,0-4 6 0,-2-4-6 16,0-1 6-16,-5 17 1 0,0 0-1 0,7-27 1 15,0-7-1-15,-7 34 0 0,0 0 0 0,6-48 0 16,-3-7 0-16,-1 5 5 0,-1 2-5 0,1 2 5 16,0 1-5-16,-2 45 8 0,0 0-8 0,2-49 9 15,1 1-9-15,-3 48 3 0,0 0-3 0,2-48 3 16,0 1-3-16,-2 47 30 0,0 0-30 0,1-41 30 16,-1 2-30-16,0 39 1 0,0 0-1 0,0-29 2 15,2 5-2-15,-2 24 2 0,0 0-2 0,2-17 2 0,0 5-2 16,-2 12-31-16,0 0 31 0,1-9-31 0,-1 6 31 15,0 3-143-15,0 0 143 0,0-4-143 0,0 1 143 0,0 3-259 16,0 0 259-16,-5 15-258 0,-4 6 258 0,-4 15-1459 16</inkml:trace>
  <inkml:trace contextRef="#ctx0" brushRef="#br0" timeOffset="68191.481">32623 9328 1771 0,'7'-3'0'0,"-2"-1"192"0,2 1-192 0,3-2 192 0,3-4-192 0,-6 6 140 0,-4-1-140 0,1 4 140 15,-3 0-140-15,-1 0 49 0,-7 5-49 0,7-5 49 16,-1 4-49-16,1-4 3 0,0 0-3 15,0 0 4-15,0 0-4 0,0 0 30 0,0 0-30 0,0 0 30 16,-4 3-30-16,4-3 16 0,0 0-16 0,0 0 17 16,-3 0-17-16,3 0 36 0,0 0-36 0,0 0 37 15,-4 4-37-15,4-4 2 0,0 0-2 0,0 0 2 16,-3 1-2-16,3-1 8 0,0 0-8 0,0 0 9 16,-6 0-9-16,6 0 44 0,0 0-44 0,0 0 45 15,2-5-45-15,-2 5 41 0,0 0-41 0,5-5 42 0,2 0-42 16,-7 5 27-16,0 0-27 0,11-5 27 0,4-2-27 0,-15 7 18 15,0 0-18-15,20-5 19 16,4-2-19-16,-24 7 10 0,0 0-10 0,26-5 11 16,4 0-11-16,-30 5 1 0,0 0-1 0,28-6 2 0,0 5-2 0,-28 1-241 15,0 0 241-15,27-11-241 0,0 1 241 0,-27 10-176 16,0 0 176-16,7-19-176 0,-13-8 176 16,8-23-1531-16</inkml:trace>
  <inkml:trace contextRef="#ctx0" brushRef="#br0" timeOffset="74050.387">32922 10255 102 0,'0'0'0'0,"4"-4"120"0,1-1-120 0,-3 2 120 0,0-2-120 16,-2 5 138-16,0-4-138 0,0 4 139 0,0 0-139 15,0 0 142-15,0 0-142 0,0 0 143 0,0 0-143 16,0 0 124-16,3 4-124 0,-3-4 125 0,0 0-125 0,0 0 95 16,0 0-95-16,0 0 95 0,0 0-95 0,0 0 86 15,0 0-86-15,0 0 87 0,0 0-87 0,0 0 42 16,0 0-42-16,0 0 43 0,0 0-43 0,0 0 43 16,0 0-43-16,0 0 44 0,0 0-44 0,0 0 57 15,0 0-57-15,0 0 58 0,0 0-58 0,0 0 59 16,0 0-59-16,0 0 60 0,0 0-60 0,0 0 68 15,0 0-68-15,0 0 69 0,2 3-69 0,1-3 59 16,1 0-59-16,-1 0 60 0,1 0-60 0,-1 0 10 0,3-2-10 16,2 1 11-16,6-3-11 0,-14 4-106 0,0 0 106 0,23-5-1486 15,-46 10 1486-15</inkml:trace>
  <inkml:trace contextRef="#ctx0" brushRef="#br0" timeOffset="84826.541">31564 15106 1502 0,'0'0'0'16,"0"0"0"-16,0 0 0 0,0 0 214 0,0 0-214 0,0 0 214 15,0 0-214-15,0 0 159 0,0 0-159 0,0 0 160 16,0 0-160-16,0 0 80 0,0 0-80 0,0 0 81 15,0 0-81-15,0 0 0 0,0 0 0 0,0 0 0 16,0 0 0-16,0 0 0 0,0 0 0 0,0 0 0 16,0 0 0-16,0 0-3 0,0 0 3 0,0 0-2 15,0 0 2-15,0 0-13 0,0 0 13 0,0 0-13 16,0 0 13-16,0 0-4 0,0 0 4 0,0 0-3 16,0 0 3-16,0 0 1 0,0 0-1 0,0 0 2 0,0 0-2 15,0 0 20-15,0 0-20 0,0 0 20 0,0 0-20 16,0 0 45-16,0 0-45 0,0 0 45 15,0 0-45-15,0 0 50 0,0 0-50 0,0 0 50 0,0 0-50 16,0 0 65-16,0 0-65 0,0 0 65 0,0 0-65 16,0 0 58-16,0 0-58 0,0 0 58 0,0 0-58 15,0 0 46-15,0 0-46 0,0 0 46 0,0 0-46 0,0 0 38 16,0 0-38-16,0 0 38 0,0 0-38 0,0 0 9 16,0 0-9-16,0 0 9 0,7 19-9 0,-7-19 30 15,0 0-30-15,3 14 30 0,2 3-30 0,-5-17 35 16,0 0-35-16,4 21 35 0,-1 4-35 0,-3-25 37 15,0 0-37-15,4 21 37 0,-3-1-37 0,-1-20 39 0,0 0-39 16,2 16 39-16,0-6-39 0,-2-10 26 0,0 0-26 16,5 7 26-16,2-4-26 0,-7-3-1 0,0 0 1 15,21-13 0-15,12-13 0 0,-33 26-42 0,0 0 42 16,52-53-42-16,18-17 42 0,-70 70-189 0,0 0 189 16,94-125-189-16,25-42 189 0,93-124-2074 0</inkml:trace>
  <inkml:trace contextRef="#ctx0" brushRef="#br0" timeOffset="98106.141">19264 12329 292 0,'0'0'0'0,"0"0"0"16,-5-6 0-16,5 6-4 0,0 0 4 0,0-4-3 16,0 2 3-16,0 2-8 0,0 0 8 0,0 0-8 15,2-5 8-15,-2 5-7 0,0 0 7 0,0 0-6 16,3-3 6-16,-3 3 36 0,0 0-36 0,0 0 37 15,4-4-37-15,-4 4 98 0,0 0-98 0,0 0 99 16,0 0-99-16,0 0 126 0,0 0-126 0,0 0 127 0,0 0-127 16,0 0 139-16,0 0-139 0,0 0 139 0,0 0-139 15,0 0 132-15,0 0-132 0,0 0 132 0,0 0-132 0,0 0 125 16,0 0-125-16,0 0 125 0,0 0-125 16,0 0 94-16,0 0-94 0,0 0 94 0,0 0-94 0,0 0 52 15,0 0-52-15,0 0 53 0,0 0-53 0,0 0-160 16,0 0 160-16,2 0-160 0,4 0 160 0,5 0-1058 15</inkml:trace>
  <inkml:trace contextRef="#ctx0" brushRef="#br0" timeOffset="99565.721">31532 10637 718 0,'0'0'0'0,"5"-5"0"0,4-11 0 16,-9 16-240-16,0 0 240 0,5-13-239 16,-1-3 239-16,5-13-60 0</inkml:trace>
  <inkml:trace contextRef="#ctx0" brushRef="#br0" timeOffset="204892.075">30097 11824 460 0,'0'0'0'0,"1"-7"0"15,5-1 0-15,-6 8-38 0,0 0 38 0,3-6-37 16,-1 3 37-16,3-6-220 0</inkml:trace>
  <inkml:trace contextRef="#ctx0" brushRef="#br0" timeOffset="205301.405">30086 11788 796 0,'0'0'0'0,"0"0"0"0,6 0 0 0,-6 0 189 16,0 0-189-16,0 0 189 0,3 0-189 15,-3 0 148-15,0 0-148 0,0 0 148 0,0 0-148 0,0 0 130 16,0 0-130-16,0 0 130 0,0 0-130 0,0 0 67 16,0 0-67-16,0 0 68 0,0 0-68 15,0 0 56-15,0 0-56 0,0 0 57 0,0 0-57 0,0 0 45 16,0 0-45-16,0 0 45 0,5-2-45 0,-5 2 52 15,0 0-52-15,5-1 53 0,4-5-53 0,-9 6 43 16,0 0-43-16,12-5 43 0,2 0-43 0,-14 5 36 16,0 0-36-16,18-5 36 0,1-2-36 0,-19 7 34 0,0 0-34 0,23-5 34 15,1 2-34-15,-24 3 0 0,0 0 0 0,23-4 1 16,-1 1-1-16,-22 3 10 0,0 0-10 0,18-4 11 16,-3-1-11-16,-15 5 3 0,0 0-3 0,12-3 4 15,-1 1-4-15,-11 2 6 0,0 0-6 0,9-2 7 16,-1 2-7-16,-8 0 3 0,0 0-3 0,6 0 3 15,-1-1-3-15,-5 1 2 0,0 0-2 0,3 0 2 16,1-2-2-16,-4 2-1 0,0 0 1 0,0 0-1 16,3 0 1-16,-3 0-57 0,0 0 57 0,0 0-56 15,0 0 56-15,0 0-108 0,0 0 108 0,0 0-108 16,6 2 108-16,-1-1-1503 0</inkml:trace>
  <inkml:trace contextRef="#ctx0" brushRef="#br0" timeOffset="205538.493">30201 11966 1076 0,'0'0'0'0,"2"-13"0"0,1-10 0 0,-3 23 73 0,0 0-73 16,2-10 74-16,-2 8-74 0,0 2-216 0,0 0 216 16,0 0-216-16,0 0 216 0,0 0-480 0</inkml:trace>
  <inkml:trace contextRef="#ctx0" brushRef="#br0" timeOffset="205645.43">30219 11953 695 0,'0'0'0'0,"0"0"0"0,-6-4 0 0,6 4 111 0,0 0-111 0,0 0 111 15,0 0-111-15,0 0 2 0,0 0-2 16,0 0 3-16,0 0-3 0,0 0-165 0,0 0 165 0,0 0-165 16,6-3 165-16,-1-4-343 0</inkml:trace>
  <inkml:trace contextRef="#ctx0" brushRef="#br0" timeOffset="206343.282">30266 11473 987 0,'0'0'0'0,"1"5"0"16,1 4 0-16,-2-9 192 0,0 0-192 0,0 0 192 15,-3-6-192-15,3 6 147 0,0 0-147 0,-2-5 147 16,2 0-147-16,-2 3 121 0,2-1-121 0,0 3 121 15,-2-5-121-15,2 5 90 0,0 0-90 0,0 0 90 16,0 0-90-16,0 0 77 0,0 0-77 0,0 0 77 16,0 0-77-16,0 0 69 0,0 0-69 0,0 0 69 15,0 0-69-15,0 0 71 0,0 0-71 0,0 0 72 16,0 0-72-16,0 0 43 0,0 0-43 0,0 0 43 16,0 0-43-16,0 0 37 0,2 5-37 0,-2-5 38 15,4 3-38-15,-1 3 4 0,1 2-4 0,3 4 5 0,1 2-5 16,3 1 17-16,1 2-17 0,-2-1 17 15,3-1-17-15,-13-15-2 0,0 0 2 0,17 16-1 16,4 2 1-16,-21-18-2 0,0 0 2 0,23 21-1 16,3-4 1-16,-26-17-5 0,0 0 5 0,24 16-5 0,-1-3 5 15,-23-13-1-15,0 0 1 0,21 12 0 0,-2-1 0 0,-19-11-1 16,0 0 1-16,17 10 0 0,-3-3 0 0,-14-7-2 16,0 0 2-16,12 7-2 0,-3-2 2 0,-9-5 0 15,0 0 0-15,7 8 1 0,-3-4-1 0,-4-4-1 16,0 0 1-16,1 10-1 0,-1 4 1 0,0-14 0 15,0 0 0-15,-5 17 0 0,-2 8 0 0,7-25 0 16,0 0 0-16,-14 31 0 0,-7 4 0 0,21-35-1 0,0 0 1 16,-22 37-1-16,-4 4 1 0,26-41-1 0,0 0 1 15,-23 38-1-15,0-5 1 0,23-33-15 0,0 0 15 16,-17 30-15-16,3-7 15 0,14-23-118 0,0 0 118 0,-11 20-117 16,3-8 117-16,8-12-205 0,0 0 205 0,3 4-204 15,9-8 204-15,4 1-1408 16</inkml:trace>
  <inkml:trace contextRef="#ctx0" brushRef="#br0" timeOffset="207053.504">31206 11363 1782 0,'0'0'0'0,"9"2"0"16,5 1 0-16,-14-3 171 0,0 0-171 0,5 2 171 16,-1-2-171-16,-4 0 136 0,0 0-136 0,0 0 136 15,0 0-136-15,0 0 57 0,0 0-57 0,0 0 58 16,-4-2-58-16,4 2 4 0,0 0-4 0,0 0 4 15,-5-1-4-15,5 1 8 0,0 0-8 0,-3 0 8 0,1-2-8 16,2 2 0-16,0 0 0 0,-4 0 0 0,3-2 0 16,1 2 0-16,0 0 0 0,0 0 0 0,0 0 0 15,0 0-6-15,0 0 6 0,5 7-6 0,5 5 6 16,-10-12 0-16,0 0 0 0,16 27 0 0,5 13 0 0,-21-40 4 16,0 0-4-16,19 53 5 0,2 14-5 0,-21-67 8 15,0 0-8-15,23 70 8 0,-1 0-8 16,-22-70 9-16,0 0-9 0,25 84 10 0,3 9-10 15,-28-93 3-15,0 0-3 0,22 73 4 0,-3-8-4 0,-19-65 2 16,0 0-2-16,13 40 2 0,-5-21-2 16,-8-19-105-16,0 0 105 0,5 17-105 0,-1-9 105 0,-4-8-209 15,0 0 209-15,3-12-209 0,3-17 209 0,2-12-1351 16</inkml:trace>
  <inkml:trace contextRef="#ctx0" brushRef="#br0" timeOffset="207673.069">31297 11500 1905 0,'0'0'0'0,"5"11"0"15,6 4 0-15,-11-15 235 0,0 0-235 0,0 0 235 16,0-10-235-16,0 10 172 0,0 0-172 0,0-7 172 16,-2-2-172-16,2 9 78 0,0 0-78 0,3-12 78 15,3-3-78-15,-6 15 11 0,0 0-11 0,14-17 11 16,8-2-11-16,-22 19 10 0,0 0-10 0,23-17 11 15,5 0-11-15,-28 17 1 0,0 0-1 0,24-14 1 0,2 2-1 16,-26 12 0-16,0 0 0 0,25-7 1 0,-3 2-1 16,-22 5-2-16,0 0 2 0,21 0-1 0,0 3 1 15,-21-3-37-15,0 0 37 0,18 7-37 0,-4 5 37 16,-14-12-2-16,0 0 2 0,12 16-1 16,-4 4 1-16,-1 1-15 0,-1 4 15 0,-3-11-15 0,-3-4 15 15,0-10-4-15,0 0 4 0,-5 28-4 0,-4 11 4 0,9-39-7 16,0 0 7-16,-9 31-6 0,-1 0 6 0,10-31-1 15,0 0 1-15,-10 29 0 0,1-8 0 0,9-21 0 16,0 0 0-16,-7 17 0 0,0-5 0 0,7-12 13 16,0 0-13-16,-5 8 13 0,1-3-13 0,4-5 4 15,0 0-4-15,-3 6 5 0,1-5-5 0,2-1-5 0,0 0 5 16,0 0-4-16,7-1 4 0,-7 1-56 16,0 0 56-16,10-2-55 0,4-7 55 0,-14 9-28 0,0 0 28 15,14-3-28-15,4-1 28 0,-18 4-28 0,0 0 28 0,15 0-28 16,1 4 28-16,-16-4-16 0,0 0 16 0,17 3-15 15,1 6 15-15,-18-9-19 0,0 0 19 16,17 10-18-16,1 7 18 0,-18-17-15 0,0 0 15 0,14 16-15 16,-4-3 15-16,-10-13-5 0,0 0 5 0,9 16-4 15,-4-1 4-15,-5-15-1 0,0 0 1 0,4 16 0 16,-4 2 0-16,-2-2 1 0,-3-1-1 0,3-6 2 16,0-4-2-16,-1 2 13 0,-3-4-13 0,-9 13 13 15,-10 8-13-15,3 0 40 0,-1 0-40 0,11-9 40 16,5-12-40-16,7-3 2 0,0 0-2 0,-23 18 2 15,-8 4-2-15,31-22-1 0,0 0 1 0,-26 19-1 16,1-2 1-16,25-17-90 0,0 0 90 0,-22 15-90 0,-1-1 90 16,23-14-150-16,0 0 150 0,-21 7-149 15,4-7 149-15,-22 7-1490 0</inkml:trace>
  <inkml:trace contextRef="#ctx0" brushRef="#br0" timeOffset="208033.043">31870 11509 1435 0,'0'0'0'0,"2"-7"0"15,0-2 0-15,-2 9 178 0,0 0-178 0,1-5 179 16,1 2-179-16,-2 3 59 0,0 0-59 0,0 0 60 15,0 0-60-15,0 0-41 0,0 0 41 0,0 0-40 0,4-2 40 16,-4 2-229-16,0 0 229 0,5-5-229 0,2-2 229 16,-7 7-278-16,0 0 278 0,9-8-278 15,1-4 278-15,9-9-483 0</inkml:trace>
  <inkml:trace contextRef="#ctx0" brushRef="#br0" timeOffset="209023.22">31896 11500 1625 0,'0'0'0'0,"4"-7"0"0,1-3 0 0,-5 10 182 15,0 0-182-15,4-5 183 0,-1 3-183 0,-3 2 102 0,0 0-102 16,0 0 103-16,4 0-103 0,-4 0 8 16,0 0-8-16,0 0 9 0,1 5-9 0,-1-5-5 0,0 0 5 15,0 0-4-15,0 0 4 16,0 0 4-16,0 0-4 0,0 0 4 0,0 0-4 0,0 0 59 0,0 0-59 15,0 0 60-15,0 0-60 0,0 0 64 0,0 0-64 0,0 0 65 16,0 0-65-16,0 0 48 0,0 0-48 16,0 0 48-16,0 0-48 0,0 0 39 0,0 0-39 15,0 0 39-15,0 0-39 0,0 0 10 0,0 0-10 0,0 0 10 16,0 0-10-16,0 0 6 0,0 0-6 0,0 0 7 16,0 0-7-16,0 0 3 0,0 0-3 0,0 0 4 15,0 0-4-15,0 0-1 0,0 0 1 0,0 0 0 16,2 2 0-16,-2-2-16 0,0 0 16 0,3 4-15 15,1-1 15-15,-4-3-35 0,0 0 35 0,10 19-34 16,4 5 34-16,-14-24-20 0,0 0 20 0,18 39-19 16,1 9 19-16,-19-48-36 0,0 0 36 0,17 53-36 15,1 7 36-15,-3-7-1 0,1-3 1 0,-5-16 0 0,-6-10 0 16,2 0-1-16,-2 0 1 0,2-3-1 0,2 1 1 16,-2-5 3-16,1-5-3 15,-1-2 4-15,0-3-4 0,-1-2 45 0,-1-5-45 0,3 0 45 0,3-5-45 16,-11 5 43-16,0 0-43 0,16-12 44 0,3-5-44 0,-19 17 35 15,0 0-35-15,19-27 36 0,2-9-36 16,-21 36 26-16,0 0-26 0,19-52 26 0,2-11-26 0,-21 63 34 16,0 0-34-16,17-72 35 0,-1-8-35 0,-16 80 36 15,0 0-36-15,16-93 37 0,-2-11-37 0,-14 104 23 16,0 0-23-16,10-81 24 0,-3 12-24 0,-7 69 35 16,0 0-35-16,4-44 36 0,-3 20-36 0,-1 24 21 15,0 0-21-15,0-21 21 0,0 9-21 0,0 12-1 0,0 0 1 16,0-6 0-16,-1 2 0 0,1 4-48 0,0 0 48 15,-2-5-47-15,2 3 47 0,0 2-179 0,0 0 179 0,0 0-179 16,0 0 179-16,0 0-206 0,0 0 206 0,0 0-206 16,0 0 206-16,0 0-1540 0</inkml:trace>
  <inkml:trace contextRef="#ctx0" brushRef="#br0" timeOffset="209359.938">31916 11521 1838 0,'0'0'0'0,"13"-12"0"0,10-14 0 16,-23 26 199-16,0 0-199 0,-7-2 200 16,-16 11-200-16,23-9 122 0,0 0-122 0,-17 7 123 0,0 1-123 15,17-8 85-15,0 0-85 0,-13 7 86 0,3-2-86 0,10-5 55 16,0 0-55-16,-4 4 55 0,4-4-55 0,0 0 53 15,0 0-53-15,6-4 53 0,4-4-53 0,-10 8 45 16,0 0-45-16,19-10 45 0,7-6-45 0,-26 16 32 16,0 0-32-16,34-17 32 0,4-2-32 0,-38 19 8 15,0 0-8-15,42-17 8 0,3-2-8 0,-45 19 6 16,0 0-6-16,45-17 6 0,1-2-6 0,-46 19-5 0,0 0 5 16,45-15-5-16,2-6 5 0,-47 21-96 15,0 0 96-15,43-15-96 0,-2 1 96 0,-41 14-268 0,0 0 268 16,31-17-267-16,-7-2 267 0,32-17-1609 15</inkml:trace>
  <inkml:trace contextRef="#ctx0" brushRef="#br0" timeOffset="209519.014">32309 11481 393 0,'-2'-8'0'0</inkml:trace>
  <inkml:trace contextRef="#ctx0" brushRef="#br0" timeOffset="133813.911">29506 11048 1132 0,'0'0'0'0,"2"-9"0"15,3-4 0-15,-5 13 85 0,0 0-85 0,4-7 85 16,-3 2-85-16,-1 5 35 0,0 0-35 0,2-4 36 15,-2 3-36-15,0 1 3 0,0 0-3 0,0 0 3 16,0 0-3-16,0 0 1 0,0 0-1 0,0 0 2 16,-3 1-2-16,3-1 21 0,0 0-21 0,0 0 21 0,-4 2-21 15,4-2 32-15,0 0-32 0,0 0 33 0,-3 0-33 16,3 0 6-16,0 0-6 0,0 0 7 0,0 0-7 16,0 0 12-16,0 0-12 0,0 0 12 0,0 0-12 0,0 0 3 15,0 0-3-15,0 0 4 16,-4-2-4-16,4 2 2 0,0 0-2 0,0 0 3 0,-2-5-3 0,2 5 10 15,0 0-10-15,0 0 10 0,-1-3-10 0,1 3 8 16,0 0-8-16,0 0 8 0,0 0-8 0,0 0 8 16,0 0-8-16,0 0 9 0,0 0-9 0,0 0 15 15,0 0-15-15,0 0 15 0,0 0-15 0,0 0 33 16,0 0-33-16,0 0 33 0,7-4-33 0,-7 4 10 16,0 0-10-16,8-3 10 0,3-2-10 0,-11 5 20 0,0 0-20 0,21-12 20 15,8 0-20-15,-29 12 24 16,0 0-24-16,40-19 25 15,9-2-25-15,-49 21 37 0,0 0-37 0,52-25 38 0,6-1-38 0,-58 26 6 0,0 0-6 16,59-24 7-16,4-2-7 0,-63 26 12 0,0 0-12 0,57-20 13 16,1 3-13-16,-58 17-33 0,0 0 33 15,50-11-33-15,-4 3 33 0,-46 8-222 0,0 0 222 0,40 0-221 16,-4 8 221-16,41-3-935 0</inkml:trace>
  <inkml:trace contextRef="#ctx0" brushRef="#br0" timeOffset="134316.808">29414 11214 1782 0,'0'0'0'0,"5"-8"0"16,4-6 0-16,-9 14 182 0,0 0-182 15,3-7 183-15,1 2-183 0,-4 5 82 0,0 0-82 0,1-2 82 16,-1 2-82-16,0 0 18 0,0 0-18 0,0 0 19 16,0 0-19-16,0 0-25 0,6 0 25 0,1-3-24 15,1-2 24-15,-8 5-3 0,0 0 3 0,14-7-3 16,4-5 3-16,-18 12 0 0,0 0 0 0,22-16 0 15,8-3 0-15,-30 19 2 0,0 0-2 0,30-17 2 16,3-1-2-16,-4 0 13 0,-1 3-13 0,0 3 13 16,0 5-13-16,-28 7 0 0,0 0 0 15,28-12 0-15,0 2 0 0,-28 10-112 0,0 0 112 0,31-7-112 16,2 0 112-16,-33 7-171 0,0 0 171 0,26-8-170 16,-1 1 170-16,25-12-1216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8:42:06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17458 5306 1625 0,'0'0'0'0,"-2"-2"0"0,-7-3 0 0,9 5 149 15,0 0-149-15,-3-4 149 0,3 3-149 0,0 1 90 0,0 0-90 16,0 0 90-16,3-2-90 0,-3 2 32 16,0 0-32-16,0 0 33 0,4 2-33 0,-4-2-5 0,0 0 5 15,0 0-5-15,5 0 5 0,-5 0-80 16,0 0 80-16,0 0-80 0,3 1 80 0,-3-1-241 0,0 0 241 16,4 4-240-16,1-4 240 0,4 3-1018 15</inkml:trace>
  <inkml:trace contextRef="#ctx0" brushRef="#br0" timeOffset="413.984">21745 5400 1356 0,'0'0'0'0,"-3"-2"0"0,-3 0 0 0,6 2 69 0,0 0-69 0,0 0 70 15,2 4-70-15,-2-4-91 0,0 0 91 0,5 5-91 16,2 3 91-16,-7-8-219 0,0 0 219 0,6 11-218 15,0-3 218-15,7 8-543 0</inkml:trace>
  <inkml:trace contextRef="#ctx0" brushRef="#br0" timeOffset="6061.081">24949 6839 1166 0,'0'0'0'0,"5"2"0"0,5-1 0 0,-10-1 127 15,0 0-127-15,13 11 128 0,2 1-128 0,-15-12 57 16,0 0-57-16,13 12 58 0,-3-1-58 0,-10-11-13 15,0 0 13-15,7 16-12 0,-4-4 12 0,-3-12-95 0,0 0 95 16,-5 17-95-16,-5 2 95 0,10-19-266 0,0 0 266 16,-18 15-266-16,-6 1 266 0,-18 16-466 0</inkml:trace>
  <inkml:trace contextRef="#ctx0" brushRef="#br0" timeOffset="9263.054">5925 16076 595 0,'0'0'0'0,"5"0"0"0,-1 2 0 0,-4-2 111 0,0 0-111 16,5 0 111-16,-5 0-111 0,0 0 93 0,0 0-93 15,0 0 94-15,0 0-94 0,0 0 69 0,0 0-69 16,0 0 70-16,-4 0-70 0,4 0 68 15,-1 1-68-15,1-1 68 0,0 0-68 0,0 0 47 0,0 0-47 16,0 0 47-16,-4 0-47 0,4 0 55 0,0 0-55 0,0 0 55 16,0 0-55-16,0 0 38 0,-5 0-38 0,5 0 38 15,0 0-38-15,0 0 27 0,0 0-27 0,0 0 27 16,0 0-27-16,0 0 16 0,0 0-16 0,0 0 17 16,0 0-17-16,0 0 10 0,0 0-10 0,0 0 11 15,0 0-11-15,0 0 4 0,0 0-4 0,0 0 5 16,0 0-5-16,0 0 13 0,0 0-13 0,0 0 13 15,9-5-13-15,-9 5 3 0,0 0-3 0,5-3 4 16,2-2-4-16,-7 5 6 0,0 0-6 0,9-4 6 0,-1-1-6 16,-8 5 3-16,0 0-3 0,14-3 3 15,4-2-3-15,-18 5 2 0,0 0-2 0,19-2 2 0,-2-3-2 16,-17 5 4-16,0 0-4 0,18-2 5 16,-1 2-5-16,-17 0 0 0,0 0 0 0,17 0 1 15,4 0-1-15,-21 0 0 0,0 0 0 0,18 0 0 16,1-2 0-16,-2 2 5 0,1-1-5 0,-4-1 5 0,1 0-5 0,-2 2 3 15,-3 2-3-15,-1-2 3 0,1-2-3 0,-1 2 6 16,1-2-6-16,-3 1 6 0,2-3-6 0,0 3 7 16,-1 1-7-16,1-2 8 0,3-2-8 0,-3 3 3 15,3 1-3-15,-3 0 3 0,-4-2-3 0,-5 2 12 16,0 0-12-16,9 0 12 0,1 0-12 0,-10 0 3 16,0 0-3-16,14-2 4 0,4 1-4 0,-18 1 2 0,0 0-2 15,15-2 2-15,-1 2-2 0,-14 0 18 16,0 0-18-16,21 0 18 0,4 2-18 0,-25-2 0 0,0 0 0 15,22 1 1-15,3 1-1 0,-25-2 8 0,0 0-8 16,26 0 8-16,-2-3-8 0,-1 1 1 16,-2 2-1-16,-4 0 1 0,-1 0-1 15,-6 0 0-15,3-2 0 0,-1 2 1 0,0 0-1 16,0 4 13-16,-1-1-13 0,1-1 13 0,3-4-13 0,-4 2 3 0,-1 2-3 0,1-2 4 16,1-2-4-16,-12 2 13 0,0 0-13 0,12 0 13 15,2-2-13-15,-14 2 1 0,0 0-1 0,16 0 1 16,5-1-1-16,-21 1 0 0,0 0 0 0,21 0 0 15,1-2 0-15,-22 2 0 0,0 0 0 0,25 0 1 16,1 2-1-16,-26-2 0 0,0 0 0 0,26 1 0 16,2 1 0-16,-28-2 0 0,0 0 0 0,26 3 0 0,-3 3 0 15,-3-1 0-15,1 2 0 0,-5-4 0 0,-7-1 0 16,-1 3-2-16,1-3 2 0,3-1-2 0,2-1 2 16,-1 2-2-16,-5 0 2 0,1-2-2 0,0 0 2 15,-1 0 0-15,1 1 0 0,3-1 0 0,-3-1 0 0,-9 1 0 16,0 0 0-16,16-2 0 15,1-1 0-15,-17 3 0 0,0 0 0 0,17-2 0 0,4-3 0 0,-21 5 1 16,0 0-1-16,25-2 1 0,-3 0-1 16,-22 2 4-16,0 0-4 0,25-1 4 0,1 1-4 0,-26 0 3 15,0 0-3-15,21 0 3 0,0-2-3 0,-21 2 5 16,0 0-5-16,21 0 6 0,1 2-6 0,-22-2 0 16,0 0 0-16,16 1 1 0,-2-1-1 0,-2 4 0 15,0 1 0-15,-1-3 1 0,-1-4-1 0,-1 2 5 0,0 0-5 16,-4 0 6-16,-2 0-6 0,-3 0 7 0,2 0-7 15,-2 0 8-15,7 0-8 0,-3 0 3 0,1-4-3 16,-2 4 4-16,2 0-4 0,-5 0 2 0,4 4-2 16,-4-4 3-16,3 0-3 0,-3 0 5 0,6 0-5 0,-6 0 5 15,5-4-5-15,-5 4 12 0,3-1-12 0,-3 1 12 16,0 0-12-16,0 0 8 0,0 0-8 0,0 0 9 16,6 1-9-16,1 3-45 0,-2-2 45 0,7 6-44 15,5 2 44-15,-17-10-100 0,0 0 100 0,27 19-1302 16,-54-38 1302-16</inkml:trace>
  <inkml:trace contextRef="#ctx0" brushRef="#br0" timeOffset="15102.715">22294 7432 1838 0,'0'0'0'0,"-5"-4"0"16,1-1 0-16,4 5 166 0,0 0-166 0,-3-3 166 15,1-6-166-15,2 9 48 0,0 0-48 0,2-7 48 0,1-5-48 16,-3 12-180-16,0 0 180 0,16-22-180 0,6-4 180 16,17-20-1325-16</inkml:trace>
  <inkml:trace contextRef="#ctx0" brushRef="#br0" timeOffset="29378.917">23198 9636 1479 0,'0'0'0'0,"-4"-5"0"16,-1-3 0-16,5 8 116 0,0 0-116 0,0-4 117 15,0 3-117-15,0 1 81 0,0 0-81 0,0 0 82 16,5 0-82-16,-5 0 43 0,0 0-43 0,4 0 43 16,1 1-43-16,-5-1 0 0,0 0 0 0,4 0 0 15,-1 0 0-15,-3 0 1 0,0 0-1 0,4 0 2 16,-3 0-2-16,-1 0 2 0,0 0-2 0,4 2 2 0,-1 1-2 15,-3-3 1-15,0 0-1 0,4 9 2 0,-1 1-2 16,-3-10 9-16,0 0-9 0,0 24 10 0,-3 5-10 16,3-29 0-16,0 0 0 0,-4 31 0 15,1 3 0-15,3-34-27 0,0 0 27 0,-9 28-27 0,2 1 27 0,7-29-239 16,0 0 239-16,-7 22-239 0,2-5 239 0,5-17-200 16,0 0 200-16,-7 7-199 0,0-15 199 15,-7 8-685-15</inkml:trace>
  <inkml:trace contextRef="#ctx0" brushRef="#br0" timeOffset="29515.373">23135 9451 1390 0,'0'0'0'0,"16"4"0"15,7-1 0-15,-23-3-146 0,0 0 146 0,19-8-145 16,2-8 145-16,19-6-728 0</inkml:trace>
  <inkml:trace contextRef="#ctx0" brushRef="#br0" timeOffset="34753.264">3239 8754 494 0,'0'0'0'0,"0"0"0"0,5-3 0 0,-5 3 167 16,0 0-167-16,0-4 168 16,0-1-168-16,0 5 106 0,0 0-106 0,-5-3 107 0,1-4-107 0,4 7 71 15,0 0-71-15,-5-2 71 0,-2-1-71 0,7 3 39 16,0 0-39-16,-9-5 39 0,4 1-39 15,5 4 39-15,0 0-39 0,-9-3 39 0,2-1-39 0,7 4 44 16,0 0-44-16,-5-3 44 0,2-1-44 0,3 4 27 0,0 0-27 16,-6-1 27-16,3-3-27 0,3 4 18 15,0 0-18-15,0 0 18 0,0-3-18 0,0 3 18 0,0 0-18 16,0 0 19-16,0 0-19 0,0 0 24 0,0 0-24 0,0 0 25 16,3 3-25-16,-3-3 7 15,0 0-7-15,6 0 7 0,-3 0-7 0,-3 0 10 0,0 0-10 0,5 4 10 16,2-4-10-16,-7 0 15 0,0 0-15 0,9 0 16 15,-4 0-16-15,-5 0 3 0,0 0-3 0,9 1 4 16,0-1-4-16,-9 0 2 0,0 0-2 0,12 2 3 16,0-2-3-16,-12 0 10 0,0 0-10 0,14 2 11 15,5-2-11-15,-19 0 14 0,0 0-14 0,23 2 15 16,1 3-15-16,-24-5 3 0,0 0-3 0,30 1 4 16,-1 3-4-16,-29-4 32 0,0 0-32 0,32 0 33 15,4-4-33-15,-36 4 3 0,0 0-3 0,39-5 4 0,4-2-4 16,-43 7 9-16,0 0-9 0,45-8 10 15,3-1-10-15,-48 9 16 0,0 0-16 0,55-7 17 0,13 2-17 16,-68 5 38-16,0 0-38 0,63-5 38 16,5 3-38-16,-68 2 5 0,0 0-5 15,77 4 6-15,8 3-6 0,-85-7 12 0,0 0-12 0,73 8 12 0,-2 4-12 16,-71-12 9-16,0 0-9 0,60 5 9 0,-13-3-9 16,-47-2-62-16,0 0 62 0,71-10-62 0,15-9 62 0,-86 19-82 15,0 0 82-15,160-29-1243 0,-320 58 1243 0</inkml:trace>
  <inkml:trace contextRef="#ctx0" brushRef="#br0" timeOffset="37006.118">3333 10872 684 0,'0'0'0'0,"3"0"0"16,2 0 0-16,-5 0 115 0,0 0-115 0,0 0 116 15,-5-9-116-15,5 9 87 0,0 0-87 0,-3-3 88 0,-3-6-88 16,6 9 69-16,0 0-69 0,-3-7 70 0,-1 0-70 0,4 7 60 16,0 0-60-16,-3-5 61 0,1-2-61 0,2 7 67 15,0 0-67-15,0-5 67 0,0 2-67 0,0 3 64 16,0 0-64-16,-3-4 65 0,3 1-65 15,0 3 53-15,0 0-53 0,0 0 54 0,-5-2-54 0,5 2 56 16,0 0-56-16,0 0 57 0,-4 0-57 0,4 0 50 16,0 0-50-16,0 0 50 0,-3 0-50 15,3 0 54-15,0 0-54 0,0 0 55 0,-2 2-55 0,2-2 44 16,0 0-44-16,0 0 44 0,0 0-44 0,0 0 36 16,0 0-36-16,0 0 37 0,0 0-37 0,0 0 15 15,0 0-15-15,0 0 16 0,-4 2-16 0,4-2 21 0,0 0-21 16,0 0 21-16,-3 3-21 0,3-3 8 0,0 0-8 0,0 0 8 15,-5 5-8-15,5-5 34 0,0 0-34 16,0 4 34-16,-4 4-34 0,4-8 26 0,0 0-26 16,-3 17 26-16,1 11-26 0,2-28 9 0,0 0-9 0,-4 36 9 15,1 10-9-15,3-46 19 0,0 0-19 0,-2 53 20 16,2 7-20-16,0-60 38 0,0 0-38 16,0 67 39-16,2 5-39 0,-2-72 11 0,0 0-11 0,3 70 11 15,-3-3-11-15,0-67 13 0,0 0-13 0,4 55 14 16,-2-11-14-16,-2-44 26 0,0 0-26 0,3 38 26 15,-3-7-26-15,0-31 6 0,0 0-6 0,4 24 6 16,-4-4-6-16,0-20 4 0,0 0-4 0,0 12 5 16,0-3-5-16,0-9 13 0,0 0-13 0,0 7 13 15,0-6-13-15,0-1-2 0,0 0 2 0,0 0-1 0,0-1 1 16,0 1-69-16,0 0 69 0,0-19-68 16,-4-7 68-16,4 26-172 0,0 0 172 0,-3-34-171 15,1-12 171-15,2 46-251 0,0 0 251 0,0-54-251 0,5-7 251 16,4-54-1159-16</inkml:trace>
  <inkml:trace contextRef="#ctx0" brushRef="#br0" timeOffset="37733.473">3298 10827 1558 0,'0'0'0'16,"0"5"0"-16,0 2 0 0,0-7 248 0,0 0-248 15,0 0 248-15,0-5-248 0,0 5 164 0,0 0-164 0,0-2 164 16,0-5-164-16,0 7 68 0,0 0-68 0,0-5 69 16,0 0-69-16,0 5 8 0,0 0-8 0,0-5 8 15,2 3-8-15,-2 2 1 16,0 0-1-16,7-3 1 0,1 3-1 0,-8 0 0 0,0 0 0 0,9 0 0 16,3 3 0-16,-12-3-2 0,0 0 2 0,18 5-2 15,-1 2 2-15,-17-7-7 0,0 0 7 0,21 9-6 16,-4 1 6-16,-17-10-8 0,0 0 8 0,21 17-8 15,-3 5 8-15,-18-22-4 0,0 0 4 0,15 28-3 16,-6 4 3-16,-9-32-2 0,0 0 2 0,9 40-2 0,-9 3 2 16,0-43-2-16,0 0 2 0,0 48-1 0,-7 1 1 15,7-49 0-15,0 0 0 0,-5 46 0 0,-4-3 0 16,9-43 1-16,0 0-1 0,-9 36 2 0,2-7-2 16,7-29 5-16,0 0-5 0,-5 24 5 0,0-6-5 15,5-18 3-15,0 0-3 0,-4 13 4 0,4-3-4 0,0-10 6 16,0 0-6-16,5 0 6 0,4-8-6 15,-9 8 0-15,0 0 0 0,12-15 0 16,4-8 0-16,-16 23-7 0,0 0 7 0,17-22-6 0,1-4 6 16,-2 4-34-16,-8 3 34 0,1 4-34 0,0 6 34 0,-1 1-11 15,1 1 11-15,-5 2-10 0,-3 3 10 0,3 0-30 16,-1 2 30-16,-1 0-30 0,2-2 30 0,-4 2-19 16,3-1 19-16,0 1-18 0,3 0 18 0,2 0-18 0,-2-4 18 15,1 4-18-15,-2 0 18 0,-5 0-10 16,0 0 10-16,9 4-9 0,3-1 9 0,-12-3-10 0,0 0 10 15,12 5-10-15,0 0 10 0,-12-5-8 0,0 0 8 16,14 11-8-16,-2-4 8 0,-12-7-1 0,0 0 1 0,12 12-1 16,2 0 1-16,-14-12 1 0,0 0-1 0,9 17 2 15,0 2-2-15,-9-19 30 0,0 0-30 0,7 27 30 16,-2 0-30-16,-5-27 18 0,0 0-18 0,4 28 19 16,-1 1-19-16,-3-29 41 0,0 0-41 0,-3 31 42 15,-6 1-42-15,9-32 60 0,0 0-60 0,-18 38 61 16,-6-2-61-16,24-36 83 0,0 0-83 0,-35 36 83 15,-10-2-83-15,45-34 68 0,0 0-68 0,-52 28 69 16,-8-4-69-16,60-24 67 0,0 0-67 0,-62 15 68 16,-3-3-68-16,65-12 54 0,0 0-54 0,-75 2 55 15,-3-7-55-15,27-1-56 0,18-4 56 0,7-5-56 0,9-2 56 16,17 17-137-16,0 0 137 0,-30-38-136 16,-6-10 136-16,-29-36-1928 0</inkml:trace>
  <inkml:trace contextRef="#ctx0" brushRef="#br0" timeOffset="41717.006">25039 6695 796 0,'0'0'0'0,"0"0"0"16,0-7 0-16,0 7 32 0,0 0-32 0,0 0 32 0,6-3-32 15,-6 3 41-15,0 0-41 0,0 0 42 0,5 0-42 16,-5 0 29-16,0 0-29 0,0 0 29 0,3 3-29 0,-3-3 26 16,0 0-26-16,0 0 26 0,0 0-26 0,0 0 33 15,0 0-33-15,0 0 33 0,0 0-33 0,0 0 21 16,0 0-21-16,0 0 21 0,0 0-21 0,0 0 36 15,0 0-36-15,0 0 37 0,0 0-37 0,0 0 20 16,0 0-20-16,0 0 20 0,0 0-20 0,0 0 0 16,0 0 0-16,0 0 0 0,4 0 0 0,-4 0-175 0,0 0 175 15,3 3-175-15,6 1 175 0,0 4-590 0</inkml:trace>
  <inkml:trace contextRef="#ctx0" brushRef="#br0" timeOffset="42443.751">24309 9568 1782 0,'0'0'0'0,"-3"-10"0"0,-1-8 0 0,4 18 182 15,0 0-182-15,-1-3 183 0,1 3-183 0,0 0 138 0,0 0-138 16,0 0 138-16,1 3-138 0,-1-3 64 0,0 0-64 16,0 0 65-16,2 4-65 0,-2-4 12 0,0 0-12 15,0 0 12-15,0 0-12 0,0 0 40 0,0 0-40 16,0 0 40-16,0 0-40 0,0 0 47 0,0 0-47 0,0 0 48 15,0 0-48-15,0 0 29 0,0 0-29 0,0 0 29 16,2-4-29-16,-2 4 27 0,0 0-27 0,3-3 27 16,-3 0-27-16,0 3 24 0,0 0-24 0,2-4 25 15,0 1-25-15,-2 3 3 0,0 0-3 0,0-2 4 16,0-1-4-16,0 3 8 0,0 0-8 0,0 0 9 16,-2-4-9-16,2 4 1 0,0 0-1 0,0 0 1 15,0 0-1-15,0 0 7 0,0 0-7 0,0 0 7 16,0 0-7-16,0 0 7 0,0 0-7 0,0 0 8 15,0 0-8-15,0 0 8 0,0 0-8 0,0 0 8 16,0 0-8-16,0 0 15 0,0 0-15 0,0 0 15 0,0 0-15 16,0 0 1-16,0 0-1 0,0 0 1 15,0 0-1-15,0 0 8 0,0 0-8 0,0 0 8 0,0 0-8 16,0 0 0-16,0 0 0 0,0 0 1 0,0 0-1 0,0 0 3 16,0 0-3-16,0 0 3 0,0 0-3 0,0 0 5 15,0 0-5-15,0 0 6 0,0 0-6 0,0 0 0 16,0 0 0-16,0 0 1 0,0 0-1 0,0 0-11 15,0 0 11-15,0 0-11 0,0 0 11 0,0 0-114 16,0 0 114-16,0 0-114 0,0 0 114 0,0 0-188 16,0 0 188-16,0 0-187 0,-5-7 187 0,0 2-1712 15</inkml:trace>
  <inkml:trace contextRef="#ctx0" brushRef="#br0" timeOffset="44976.684">24700 12646 908 0,'0'0'0'0,"-4"-5"0"0,-3 0 0 0,7 5 105 15,0 0-105-15,0 0 106 0,0 0-106 0,0 0 91 16,0 0-91-16,0 0 91 0,0 0-91 0,0 0 83 0,0 0-83 15,0 0 83-15,0 0-83 0,0 0 59 0,0 0-59 16,0 0 60-16,0 0-60 0,0 0 34 0,0 0-34 16,0 0 35-16,0 0-35 0,0 0 36 0,0 0-36 0,0 0 36 15,0 0-36-15,0 0 38 16,0 0-38-16,0 0 38 0,0 0-38 0,0 0 1 0,0 0-1 0,0 0 1 16,4 2-1-16,-4-2 2 0,0 0-2 0,0 0 2 15,5 1-2-15,-5-1-3 0,0 0 3 0,3 2-2 16,4 3 2-16,-7-5-4 0,0 0 4 0,4 4-3 15,1 1 3-15,-5-5-13 0,0 0 13 0,5 7-13 16,1 1 13-16,-6-8-4 0,0 0 4 0,1 7-4 16,1 2 4-16,-2-9-13 0,0 0 13 0,0 8-12 15,-2 1 12-15,2-9-84 0,0 0 84 0,-3 12-83 16,-2 0 83-16,5-12-130 0,0 0 130 0,-11 10-129 16,-5-3 129-16,-8 10-892 0</inkml:trace>
  <inkml:trace contextRef="#ctx0" brushRef="#br0" timeOffset="45151.53">24550 12268 1681 0,'0'0'0'0,"0"3"0"0,0 2 0 0,0-5 160 15,0 0-160-15,3 0 161 0,4 0-161 0,-7 0-135 16,0 0 135-16,12-12-134 0,1-3 134 0,13-11-1207 0</inkml:trace>
  <inkml:trace contextRef="#ctx0" brushRef="#br0" timeOffset="55905.836">25355 12213 449 0,'0'0'0'0,"0"0"0"0,5-4 0 0,-5 4 62 16,0 0-62-16,3-3 62 0,4-2-62 0,-7 5 59 0,0 0-59 15,2-5 59-15,3 0-59 0,-5 5 62 0,0 0-62 16,4-6 62-16,-2 3-62 0,-2 3 70 0,0 0-70 15,1-5 70-15,1 1-70 0,-2 4 64 0,0 0-64 16,2-3 64-16,-2 3-64 0,0 0 54 0,0 0-54 0,0 0 54 16,2-5-54-16,-2 5 40 0,0 0-40 0,0 0 40 15,0 0-40-15,0 0 10 0,0 0-10 0,0 0 11 16,0 0-11-16,0 0 31 0,0 0-31 0,0 0 31 16,0 0-31-16,0 0 10 0,0 0-10 0,0 0 10 15,0 0-10-15,0 0 18 0,0 0-18 0,0 0 19 16,0 0-19-16,0 0 15 0,0 0-15 0,0 0 15 15,0 0-15-15,0 0 26 0,0 0-26 0,0 0 26 16,3-2-26-16,-3 2 42 0,0 0-42 0,4-1 43 16,-1-1-43-16,-3 2 32 0,0 0-32 0,3 0 33 15,3 0-33-15,-6 0 39 0,0 0-39 0,1 3 39 16,3 1-39-16,-4-4 34 0,0 0-34 0,5 8 34 16,0 6-34-16,-5-14 22 0,0 0-22 0,7 17 23 15,0 4-23-15,-7-21 29 0,0 0-29 0,7 22 29 0,2 5-29 16,-9-27 20-16,0 0-20 0,7 21 20 0,0 1-20 15,-7-22 27-15,0 0-27 0,3 17 27 0,3-1-27 16,-6-16 13-16,0 0-13 0,3 12 14 0,-1-2-14 0,-2-10 29 16,0 0-29-16,7 8 29 0,3-2-29 0,-10-6 41 15,0 0-41-15,14 3 42 0,5-3-42 0,-19 0 22 16,0 0-22-16,25-7 23 0,6-5-23 0,-31 12 0 16,0 0 0-16,33-25 0 0,6-13 0 0,-39 38-181 15,0 0 181-15,45-57-180 0,9-18 180 16,-54 75-124-16,0 0 124 0,57-111-123 0,4-32 123 0,58-110-1103 0</inkml:trace>
  <inkml:trace contextRef="#ctx0" brushRef="#br0" timeOffset="99368.54">16477 14781 841 0,'0'0'0'0,"7"0"0"0,2 0 0 0,-9 0 143 0,0 0-143 16,0 0 143-16,0 0-143 0,0 0 129 0,0 0-129 0,-6-2 130 15,-2 0-130-15,8 2 122 0,0 0-122 0,-7-1 122 16,-2-3-122-16,9 4 79 0,0 0-79 0,-7-3 79 15,0-1-79-15,7 4 53 0,0 0-53 0,-3-1 54 16,-3 1-54-16,6 0 41 0,0 0-41 0,-3-4 41 16,-1 4-41-16,4 0 35 0,0 0-35 0,0 0 35 15,-3 0-35-15,3 0 32 0,0 0-32 0,0 0 32 16,0 0-32-16,0 0 32 0,0 0-32 0,0 0 32 16,0 0-32-16,0 0 38 0,0 0-38 0,0 0 38 15,0 0-38-15,0 0 23 0,0 0-23 0,0 0 24 16,0 0-24-16,0 0 28 0,0 0-28 0,0 0 28 15,0 0-28-15,0 0 7 0,0 0-7 0,0 0 8 16,0 0-8-16,0 0 10 0,0 0-10 0,0 0 11 0,0 4-11 16,0-4 3-16,0 0-3 0,0 0 4 0,0 5-4 15,0-5 20-15,0 0-20 0,0 3 20 0,3 1-20 16,-3-4 32-16,0 0-32 0,4 1 32 0,5 5-32 16,-9-6 10-16,0 0-10 0,8 6 11 0,4 1-11 0,-12-7 6 15,0 0-6-15,18 11 7 0,3 2-7 0,-21-13 24 16,0 0-24-16,21 17 25 0,5 2-25 0,-26-19 0 15,0 0 0-15,24 17 0 0,2 1 0 16,-26-18 3-16,0 0-3 0,26 15 3 0,1-3-3 0,-27-12 18 16,0 0-18-16,27 12 19 0,5-2-19 0,-32-10 8 0,0 0-8 15,33 9 8-15,0-2-8 0,-33-7 9 16,0 0-9-16,37 5 10 0,1 0-10 16,-38-5 1-16,0 0-1 0,42 2 1 0,3-2-1 0,-45 0 0 0,0 0 0 15,44-4 1-15,3 1-1 0,-47 3 31 0,0 0-31 0,47-9 31 16,0 1-31-16,-47 8-1 0,0 0 1 0,48-16-1 15,5-3 1 1,-53 19 0-16,0 0 0 0,54-18 1 0,0-3-1 0,-54 21 3 0,0 0-3 0,49-17 3 16,-4 0-3-16,-45 17 5 0,0 0-5 0,33-14 6 15,-7 4-6-15,-26 10-1 0,0 0 1 0,19-7-1 16,-7 2 1-16,-12 5-187 0,0 0 187 16,-5-16-186-16,-12-4 186 0,17 20-108 0,0 0 108 0,-37-36-108 15,-12-10 108-15,-34-35-1527 0</inkml:trace>
  <inkml:trace contextRef="#ctx0" brushRef="#br0" timeOffset="120817.195">24073 4559 1076 0,'0'0'0'0,"-6"3"0"0,-2 2 0 15,8-5 146-15,0 0-146 0,0 0 146 16,0 0-146-16,0 0 79 0,0 0-79 0,0 0 80 0,5-5-80 15,-5 5 47-15,0 0-47 0,3 0 47 0,1-3-47 16,-4 3 13-16,0 0-13 0,0 0 14 0,5 0-14 16,-5 0-1-16,0 0 1 0,0 0-1 0,0 0 1 15,0 0-1-15,0 0 1 0,0 0-1 0,0 0 1 0,0 0 9 16,0 0-9-16,0 0 10 0,0 0-10 16,0 0 34-16,0 0-34 0,0 0 34 0,0 0-34 0,0 0 5 15,0 0-5-15,0 0 6 0,0 0-6 0,0 0 12 16,0 0-12-16,0 0 12 0,0 0-12 0,0 0 3 15,0 0-3-15,0 0 4 0,0 0-4 0,0 0 2 16,0 0-2-16,0 0 3 0,0 3-3 0,0-3 5 16,0 0-5-16,0 9 5 0,0-3-5 0,0-6 0 0,0 0 0 15,0 12 0-15,0 2 0 0,0-14 0 0,0 0 0 16,0 16 0-16,0 2 0 0,0-18 1 0,0 0-1 0,2 21 2 31,1 1-2-31,-3-22 4 0,0 0-4 0,4 24 5 0,1 4-5 0,-5-28 7 0,0 0-7 0,3 24 8 16,3 0-8-16,-6-24 8 0,0 0-8 0,7 27 8 15,-2 4-8-15,-5-31 8 0,0 0-8 0,10 31 8 16,2 5-8-16,-12-36 15 0,0 0-15 0,13 39 15 16,1-3-15-16,-14-36 33 0,0 0-33 0,14 43 33 15,-1 5-33-15,-13-48 10 0,0 0-10 0,13 46 10 16,-1 2-10-16,-12-48 12 0,0 0-12 0,7 51 13 16,2 1-13-16,-9-52 16 0,0 0-16 0,7 55 17 15,-1 0-17-15,-6-55 14 0,0 0-14 0,4 71 15 16,3 15-15-16,-7-86 15 0,0 0-15 0,3 82 16 15,1 6-16-15,-4-88 26 0,0 0-26 0,3 89 26 0,1 3-26 16,1-11 12-16,-1-6-12 0,1-20 13 0,-5-22-13 0,0-33 18 16,0 0-18-16,2 63 19 0,1 14-19 0,-3-77 24 15,0 0-24-15,4 75 25 0,1 1-25 0,-3-6 13 16,-1-10-13-16,3-17 13 0,1-16-13 0,-5-27 28 16,0 0-28-16,7 47 28 0,0 9-28 0,-7-56 47 15,0 0-47-15,9 79 48 0,1 18-48 0,-5-21 16 16,-1-9-16-16,-4-16 17 0,2-15-17 0,-2-36 22 15,0 0-22-15,1 62 22 0,-1 8-22 0,0-70 25 16,0 0-25-16,0 53 26 0,2-7-26 0,-4-3 2 16,-1-9-2-16,3-8 3 0,2-7-3 0,-2-19 13 0,0 0-13 15,0 31 13-15,1 0-13 0,-1-31 33 0,0 0-33 0,0 25 34 16,0-2-34-16,0-23 0 0,0 0 0 16,-1 20 0-16,-1-1 0 0,2-19 13 0,0 0-13 0,0 12 13 15,0 0-13-15,0-12 0 0,0 0 0 0,-4 9 0 16,4-3 0-16,0-6-24 0,0 0 24 15,-3 6-23-15,-2-3 23 0,5-3-89 0,0 0 89 0,-16 0-89 16,-8-5 89-16,24 5-150 0,0 0 150 0,-30-7-150 16,-7-2 150-16,-29-6-1514 0</inkml:trace>
  <inkml:trace contextRef="#ctx0" brushRef="#br0" timeOffset="121115.431">23780 7834 1625 0,'0'0'0'0,"7"-5"0"0,7-10 0 0,-14 15 210 16,0 0-210-16,7-7 211 16,-2 2-211-16,-5 5 114 0,0 0-114 0,5-4 115 0,2 1-115 0,-7 3 49 15,0 0-49-15,18-2 49 0,2 0-49 0,-20 2 0 16,0 0 0-16,32 2 0 0,6 0 0 0,-38-2 0 15,0 0 0-15,45 3 0 0,4 1 0 0,-49-4-2 16,0 0 2-16,58 3-2 0,1 0 2 0,-59-3-19 0,0 0 19 16,59 6-18-16,0-3 18 0,-59-3-66 0,0 0 66 15,56 0-66-15,0-3 66 0,-56 3-133 0,0 0 133 0,50-9-132 16,-4-5 132-16,-46 14-141 0,0 0 141 16,38-20-141-16,-3-8 141 0,35-20-1145 0</inkml:trace>
  <inkml:trace contextRef="#ctx0" brushRef="#br0" timeOffset="121716.295">23722 4595 1390 0,'0'0'0'0,"6"-4"0"16,4 2 0-16,-10 2 129 0,0 0-129 0,7 0 129 15,-5 0-129-15,-2 0 108 0,0 0-108 0,3 0 108 16,2 6-108-16,-5-6 99 0,0 0-99 0,14 6 100 16,7 3-100-16,-21-9 51 0,0 0-51 0,26 15 52 15,9 1-52-15,-35-16 50 0,0 0-50 0,35 15 51 16,9-3-51-16,-44-12 33 15,0 0-33-15,48 16 33 0,6-3-33 0,-54-13 9 16,0 0-9-16,58 11 9 0,3-6-9 0,-61-5 12 0,0 0-12 0,61 3 12 0,-2-6-12 16,-59 3-57-16,0 0 57 0,54-5-56 0,-2-6 56 0,-52 11-125 15,0 0 125-15,39-20-125 0,-10-11 125 16,41-20-1418-16</inkml:trace>
  <inkml:trace contextRef="#ctx0" brushRef="#br0" timeOffset="123734.231">25104 4586 886 0,'0'0'0'0,"0"0"0"0,-5-7 0 0,5 7 80 16,0 0-80-16,0 0 81 0,-4-2-81 0,4 2 73 15,0 0-73-15,0 0 74 0,0 0-74 0,0 0 54 16,0 0-54-16,0 0 54 0,2 6-54 0,-2-6 57 16,0 0-57-16,0 0 57 0,0 3-57 0,0-3 71 0,0 0-71 15,0 0 72-15,0 0-72 0,0 0 76 0,0 0-76 16,0 0 77-16,0 0-77 0,0 0 68 0,0 0-68 0,0 0 69 15,0 0-69-15,0 0 33 0,0 0-33 16,0 0 33-16,2 3-33 0,-2-3 1 0,0 0-1 0,5 12 2 16,5 6-2-16,-10-18 2 0,0 0-2 0,12 30 3 15,2 10-3-15,-14-40 17 0,0 0-17 0,13 39 17 16,-3 7-17-16,-10-46 3 0,0 0-3 0,9 42 3 16,-1-1-3-16,-8-41 2 0,0 0-2 0,7 36 3 15,-1-4-3-15,-6-32-3 0,0 0 3 16,7 24-2-16,0-5 2 0,-7-19-50 0,0 0 50 0,12 15-49 15,3-9 49-15,-15-6-67 0,0 0 67 0,9-2-66 16,0-12 66-16,-4 2-36 0,-1-1 36 0,-4-3-35 0,-2-3 35 16,2 19-54-16,0 0 54 0,-4-27-54 0,-3-6 54 15,7 33-31-15,0 0 31 0,-10-37-31 16,-4-3 31-16,14 40-15 0,0 0 15 0,-17-39-15 16,-3-1 15-16,20 40-7 0,0 0 7 0,-20-36-6 0,-1-3 6 0,21 39 1 15,0 0-1-15,-18-33 1 0,4-1-1 0,14 34 41 16,0 0-41-16,-10-29 41 0,3 7-41 15,7 22 66-15,0 0-66 0,-4-21 66 0,6 2-66 0,-2 19 85 16,0 0-85-16,9-15 85 0,5 3-85 0,-14 12 81 16,0 0-81-16,15-9 81 0,3 6-81 0,1 0 64 15,0 6-64 1,-3 0 65-16,0 6-65 0,-16-9 55 0,0 0-55 0,19 7 55 16,2 5-55-16,-21-12 8 0,0 0-8 0,22 12 9 0,3 0-9 0,-25-12 32 0,0 0-32 15,24 15 33-15,0 1-33 0,-24-16 4 0,0 0-4 16,21 13 4-16,-3 1-4 0,-18-14 15 0,0 0-15 0,14 12 16 15,-7 0-16-15,-7-12 9 0,0 0-9 16,5 12 9-16,-3-3-9 0,-2-9 9 0,0 0-9 0,-2 15 9 16,-5 4-9-16,7-19 8 15,0 0-8-15,-9 17 8 0,-1 2-8 0,10-19 1 0,0 0-1 0,-11 15 1 16,-1 2-1-16,12-17 0 0,0 0 0 0,-9 16 0 16,1-6 0-16,8-10-2 0,0 0 2 0,-6 9-2 15,3-4 2-15,3-5-3 0,0 0 3 0,-2 3-2 16,1 1 2-16,1-4-6 0,0 0 6 0,0 3-5 15,0 2 5-15,0-5-13 0,0 0 13 0,8 9-13 16,8 4 13-16,-16-13-9 0,0 0 9 0,19 12-8 16,4 6 8-16,-23-18-9 0,0 0 9 0,24 15-9 15,4 4 9-15,-28-19-4 0,0 0 4 0,24 15-3 16,-1-1 3-16,-23-14-6 0,0 0 6 0,17 15-6 0,-1 1 6 0,-16-16-3 16,0 0 3-16,11 12-3 0,-4 3 3 0,-7-15 0 15,0 0 0-15,3 12 1 0,-5-1-1 0,2-11 15 16,0 0-15-16,-15 17 15 0,-12 2-15 0,27-19 10 15,0 0-10-15,-31 15 10 0,-7 2-10 0,38-17 17 16,0 0-17-16,-35 15 17 0,2-6-17 0,33-9-1 16,0 0 1-16,-32 7-1 0,5-2 1 0,27-5-35 15,0 0 35-15,-25 3-34 0,4-3 34 0,21 0-75 16,0 0 75-16,-17-1-74 0,3-3 74 0,14 4-188 16,0 0 188-16,0-19-188 0,9-8 188 15,-1-17-1237-15</inkml:trace>
  <inkml:trace contextRef="#ctx0" brushRef="#br0" timeOffset="124147.854">25764 4889 1502 0,'0'0'0'0,"-16"-8"0"15,-10-8 0-15,16 13 180 0,5-1-180 0,5 11 181 16,5 2-181-16,-2-2 113 0,3 1-113 0,-3-3 113 15,-1-1-113-15,-2-1 61 0,0 1-61 0,0-4 62 16,-5 0-62-16,1 0 3 0,2 0-3 0,-1 0 3 16,1 0-3-16,2 0 31 0,-3 0-31 0,3 0 31 15,-4 0-31-15,2 0 9 0,-3 0-9 0,2 0 10 16,-1 0-10-16,4 0 12 0,0 0-12 0,-3 0 13 0,-1 0-13 16,4 0 1-16,0 0-1 0,-7 5 1 0,0 2-1 15,7-7-4-15,0 0 4 0,-7 17-3 0,-1 9 3 0,8-26-10 16,0 0 10-16,-4 27-9 0,6 5 9 15,-2-32-10-15,0 0 10 0,7 28-9 0,7-1 9 0,-14-27 1 16,0 0-1-16,17 16 1 0,11-4-1 16,-28-12 35-16,0 0-35 0,26 0 35 0,4-7-35 15,-30 7 36-15,0 0-36 0,26-9 36 0,-5-3-36 0,-21 12 39 16,0 0-39-16,17-12 39 0,-6-3-39 0,-11 15 17 16,0 0-17-16,5-16 17 0,-7-4-17 0,-1 4-86 0,-3-4 86 15,-4 8-86-15,-4 2 86 0,14 10-169 0,0 0 169 16,-19-28-169-16,-9-15 169 0,-19-25-1418 0</inkml:trace>
  <inkml:trace contextRef="#ctx0" brushRef="#br0" timeOffset="124445.065">26003 4682 1883 0,'0'0'0'0,"0"-5"0"16,-5-4 0-16,5 9 193 0,0 0-193 0,-2-3 193 15,2-1-193-15,0 4 129 0,0 0-129 0,3-3 129 16,6 6-129-16,-9-3 29 0,0 0-29 0,19 0 29 0,9 0-29 16,-28 0-1-16,0 0 1 0,37-3-1 0,6-2 1 15,-43 5-31-15,0 0 31 0,45-10-31 0,4-2 31 0,-49 12-6 16,0 0 6-16,47-12-5 0,2-4 5 0,-49 16-52 15,0 0 52-15,42-14-51 0,-2-1 51 0,-40 15-84 16,0 0 84-16,30-12-83 0,-10 0 83 16,-20 12-229-16,0 0 229 0,14-10-229 0,-5 5 229 0,14-7-1220 15</inkml:trace>
  <inkml:trace contextRef="#ctx0" brushRef="#br0" timeOffset="124641.425">26107 4853 1143 0,'0'0'0'0,"14"-10"0"0,9-7 0 0,-11 17 170 0,-5 8-170 0,0-4 170 16,-2-8-170-16,2 8 133 0,2-1-133 15,7 2 133-15,3 2-133 0,-19-7 50 0,0 0-50 0,24 0 50 16,8-10-50-16,-32 10-41 0,0 0 41 0,33-12-41 16,1-5 41-16,-34 17-182 0,0 0 182 0,37-22-182 15,0-2 182-15,-37 24-224 0,0 0 224 0,36-31-224 16,-1 2 224-16,38-33-601 0</inkml:trace>
  <inkml:trace contextRef="#ctx0" brushRef="#br0" timeOffset="124945.502">26950 4422 1468 0,'0'0'0'0,"-6"0"0"0,-5 0 0 16,11 0 289-16,0 0-289 0,-2-6 289 0,4 0-289 15,-2 6 185-15,0 0-185 0,2-6 185 0,0 0-185 0,-2 6 104 16,0 0-104-16,1-4 104 0,-1 1-104 16,0 3 51-16,0 0-51 0,0 0 51 0,2-2-51 0,-2 2 35 15,0 0-35-15,0 0 36 0,0-3-36 0,0 3 14 16,0 0-14-16,0 0 15 0,0 0-15 0,0 0-2 16,0 0 2-16,0 0-1 0,0 0 1 0,0 0-19 15,0 0 19-15,0 3-18 0,0-1 18 0,0-2-51 0,0 0 51 16,2 15-51-16,3 7 51 0,-5-22-35 0,0 0 35 15,7 31-35-15,2 9 35 0,-9-40-129 0,0 0 129 16,5 41-129-16,-3 5 129 0,-2-46-194 0,0 0 194 16,0 36-194-16,-4-9 194 0,1 37-1368 0</inkml:trace>
  <inkml:trace contextRef="#ctx0" brushRef="#br0" timeOffset="125228.908">26745 4786 1390 0,'0'0'0'0,"9"-6"0"15,5-3 0-15,-14 9 157 0,0 0-157 0,7-7 157 16,-2 5-157-16,-5 2 136 0,0 0-136 0,3-3 137 16,-3 6-137-16,0-3 102 0,0 0-102 0,2 2 103 15,0 5-103-15,-2-7 44 0,0 0-44 0,8 9 45 0,6-3-45 16,-14-6 48-16,0 0-48 0,21 4 49 0,7-2-49 15,-28-2 37-15,0 0-37 0,30-2 37 0,5-5-37 16,-35 7 4-16,0 0-4 0,33-9 4 0,0-6-4 0,-33 15-31 16,0 0 31-16,29-19-31 0,-2 0 31 0,-27 19-166 15,0 0 166-15,22-20-165 0,-3-4 165 16,-19 24-197-16,0 0 197 0,13-28-196 0,-5 1 196 0,13-24-1139 16</inkml:trace>
  <inkml:trace contextRef="#ctx0" brushRef="#br0" timeOffset="125432.231">26745 4331 1771 0,'0'0'0'16,"9"3"0"-16,6-3 0 0,-15 0 203 0,0 0-203 0,14 0 204 15,2 0-204-15,-16 0 131 0,0 0-131 0,31 0 131 16,6 0-131-16,-37 0 37 0,0 0-37 0,42-7 37 15,6 2-37-15,-48 5-121 0,0 0 121 0,51-12-121 16,5-7 121-16,-56 19-231 0,0 0 231 0,52-20-230 16,2-6 230-16,52-18-1241 0</inkml:trace>
  <inkml:trace contextRef="#ctx0" brushRef="#br0" timeOffset="126778.122">25165 5609 1558 0,'0'0'0'0,"0"0"0"0,5-7 0 0,-5 7 225 0,0 0-225 15,0-9 226-15,-3 1-226 0,3 8 137 0,0 0-137 16,-4-7 137-16,1-2-137 0,3 9 88 0,0 0-88 16,-4-6 88-16,-1-3-88 0,5 9 17 0,0 0-17 0,-4-7 17 15,1 2-17-15,3 5 1 0,0 0-1 0,-4-3 2 16,3-1-2-16,1 4 2 0,0 0-2 0,0 0 2 15,-2-3-2-15,2 3-1 0,0 0 1 0,0 0-1 16,0 3 1-16,0-3-17 0,0 0 17 0,3 10-17 16,3 8 17-16,-6-18-26 0,0 0 26 0,7 30-25 15,1 10 25-15,-8-40-1 16,0 0 1-16,7 41 0 0,2 5 0 0,-9-46-10 0,0 0 10 0,7 43-9 16,2 0 9-16,-9-43 0 0,0 0 0 0,7 39 0 15,-2-8 0-15,-5-31 1 0,0 0-1 0,5 29 2 16,0-10-2-16,-5-19 5 0,0 0-5 0,4 17 6 0,-2-5-6 15,-2-12 38-15,0 0-38 0,1 10 39 16,-1-8-39-16,0-2 46 0,0 0-46 0,-1-5 47 0,-3-10-47 0,4 15 41 16,0 0-41-16,-5-24 41 15,-2-11-41-15,7 35 18 0,0 0-18 0,-9-41 19 0,0-10-19 0,9 51 22 16,0 0-22-16,-5-55 22 0,3 0-22 0,2 55 1 16,0 0-1-16,2-55 1 0,2 4-1 0,-4 51 15 15,0 0-15-15,5-43 15 0,4 7-15 0,-9 36 3 16,0 0-3-16,7-31 4 0,1 11-4 0,-8 20 6 15,0 0-6-15,11-16 7 0,-1 8-7 16,-10 8 1-16,0 0-1 0,11-7 1 0,-1 3-1 0,-10 4-19 16,0 0 19-16,16 4-18 0,0-1 18 0,-16-3-17 15,0 0 17-15,17 5-17 0,0 6 17 0,-17-11-11 0,0 0 11 16,20 13-11-16,-1 6 11 0,-19-19-11 0,0 0 11 16,15 19-10-16,1 2 10 0,-16-21-24 0,0 0 24 0,12 22-23 15,-3 2 23-15,-9-24-1 0,0 0 1 0,7 21 0 16,-2 1 0-16,-5-22-8 0,0 0 8 0,4 24-7 15,-4-4 7-15,0-20-4 0,0 0 4 0,-2 21-3 16,0-2 3-16,2-19-12 0,0 0 12 0,-2 15-12 16,1 1 12-16,1-16-39 0,0 0 39 0,1 15-39 15,3-1 39-15,-4-14-28 0,0 0 28 0,7 15-28 16,3 1 28-16,-10-16-25 0,0 0 25 0,16 15-24 16,3-3 24-16,-19-12-35 0,0 0 35 0,18 10-35 15,-3 1 35-15,-15-11-7 0,0 0 7 0,16 13-6 0,-2 1 6 16,-14-14-11-16,0 0 11 0,9 19-11 0,-2 0 11 15,-7-19-4-15,0 0 4 0,-2 27-4 0,-5 6 4 16,7-33-1-16,0 0 1 0,-14 30 0 0,-7 0 0 16,21-30 7-16,0 0-7 0,-21 25 7 15,-3-1-7-15,24-24 1 0,0 0-1 0,-32 19 2 0,-4-5-2 0,36-14 10 16,0 0-10-16,-30 10 10 0,2-5-10 0,28-5 0 16,0 0 0-16,-24 0 0 0,6-5 0 15,18 5-63-15,0 0 63 0,-15-15-63 0,4-6 63 0,11 21-121 16,0 0 121-16,2-27-120 0,9-8 120 15,2-28-1380-15</inkml:trace>
  <inkml:trace contextRef="#ctx0" brushRef="#br0" timeOffset="127110.93">25682 5979 1726 0,'0'0'0'0,"-10"-7"0"15,-9-5 0-15,19 12 221 0,0 0-221 0,-4-3 221 16,8 6-221-16,-4-3 149 0,0 0-149 0,0 0 150 16,7 3-150-16,-7-3 64 0,0 0-64 0,3-3 65 15,2-4-65-15,-5 7-4 0,0 0 4 0,4-8-4 16,-1-8 4-16,-3 16-8 0,0 0 8 0,2-14-8 16,0-1 8-16,-2 15-1 0,0 0 1 0,1-14-1 15,1 1 1-15,-2 13 1 0,0 0-1 0,2-12 1 16,-2 5-1-16,0 7 0 0,0 0 0 0,3-4 0 15,1 8 0-15,-4-4-1 0,0 0 1 0,5 20 0 0,2 18 0 16,-7-38-3-16,0 0 3 0,4 45-3 0,-4 9 3 16,0-4-7-16,0 1 7 0,-2-15-6 0,0-17 6 15,2-19-50-15,0 0 50 0,-2 36-50 0,2 5 50 0,0-41-133 16,0 0 133-16,-3 29-132 0,1-6 132 16,2-23-184-16,0 0 184 0,0 0-183 0,-5-14 183 0,0 2-1260 15</inkml:trace>
  <inkml:trace contextRef="#ctx0" brushRef="#br0" timeOffset="127816.003">26135 5602 1457 0,'0'0'0'0,"-7"-5"0"0,-3-2 0 0,10 7 119 0,0 0-119 15,-4-3 120-15,3 1-120 0,1 2 6 0,0 0-6 0,0 0 6 16,3-2-6-16,-3 2-2 0,0 0 2 0,0 0-2 15,5 2 2-15,-5-2-26 0,0 0 26 0,0 0-26 16,5 2 26-16,-5-2 10 0,0 0-10 0,0 0 11 16,4 0-11-16,-4 0 51 0,0 0-51 0,0 0 51 15,5-2-51-15,-5 2 58 0,0 0-58 0,9-2 58 16,5 0-58-16,-14 2 57 0,0 0-57 0,21-3 57 16,7 0-57-16,-28 3 40 0,0 0-40 0,31-6 40 15,7 0-40-15,-38 6 19 0,0 0-19 0,37-9 20 16,1 2-20-16,-38 7 36 0,0 0-36 15,35-5 36-15,-4-2-36 0,-31 7 0 0,0 0 0 0,25-5 0 16,-6 2 0-16,-19 3-62 0,0 0 62 0,14 0-62 16,-4-4 62-16,-10 4-198 0,0 0 198 0,4 0-198 0,-4 4 198 15,3-4-1148-15</inkml:trace>
  <inkml:trace contextRef="#ctx0" brushRef="#br0" timeOffset="128029.072">26201 5873 1871 0,'0'0'0'16,"9"-16"0"-16,7-15 0 0,-16 31 192 0,0 0-192 16,10 0 192-16,-6 11-192 0,-4-11 134 0,0 0-134 0,14 8 134 15,7 1-134-15,-21-9 6 16,0 0-6-16,27 3 7 0,10-3-7 0,-37 0-226 0,0 0 226 15,35-3-226-15,3-6 226 0,35-6-1447 0</inkml:trace>
  <inkml:trace contextRef="#ctx0" brushRef="#br0" timeOffset="130490.07">27031 5417 1513 0,'0'0'0'0,"3"0"0"16,2-5 0-16,-5 5 165 0,0 0-165 0,4-2 165 15,-1 0-165-15,-3 2 116 0,0 0-116 0,0 0 116 16,0 0-116-16,0 0 66 0,0 0-66 0,0 0 66 0,-3 0-66 16,3 0 38-16,0 0-38 0,0 0 39 15,-4 0-39-15,4 0 37 0,0 0-37 0,0 0 38 0,-3-3-38 16,3 3 45-16,0 0-45 0,-2-4 46 0,2-1-46 0,0 5 52 15,0 0-52-15,-2-6 53 0,1-1-53 0,-1 2 3 16,0-1-3-16,0 3 3 0,1-4-3 0,1 7 36 16,0 0-36-16,-2-8 36 0,0-1-36 0,2 9-1 15,0 0 1-15,-2-7 0 0,2 0 0 0,0 7 0 16,0 0 0-16,0-5 0 0,0-2 0 0,0 2-2 16,-1 2 2-16,1-1-2 0,0 3 2 0,0 1 0 15,0 0 0-15,0 0 1 0,1-4-1 0,-1 4 0 0,2-7 0 16,-2 7 0-16,0 0 0 0,0 0 0 0,0 0 0 15,0 0 0-15,0 0 0 0,0 0-2 16,0 0 2-16,0 0-2 0,0 0 2 0,0 0 0 0,0 0 0 0,0 0 0 16,0 0 0-16,0 0-11 0,0 0 11 15,0 0-10-15,0 0 10 0,0 0-9 0,0 0 9 0,0 0-8 16,0 0 8-16,0 0-25 0,0 0 25 0,0 0-24 16,0 4 24-16,2 1-21 0,1 2 21 0,3 5-21 15,1 7 21-15,-7-19-25 0,0 0 25 0,8 29-24 16,4 10 24-16,-12-39-15 0,0 0 15 0,13 41-15 15,-1 4 15-15,-12-45-19 0,0 0 19 0,12 39-18 16,-1 4 18-16,-11-43-4 0,0 0 4 0,10 36-3 16,-1-2 3-16,-1-8-22 0,-1-4 22 0,-1-6-22 15,-5-8 22-15,1-1-54 0,0-4 54 0,0 3-54 16,-2-3 54-16,0-3-107 0,0 0 107 0,0 0-107 0,3 0 107 16,-3 0-208-16,0 0 208 0,0 0-207 15,5 2 207-15,1-1-1083 0</inkml:trace>
  <inkml:trace contextRef="#ctx0" brushRef="#br0" timeOffset="130843.78">26999 5897 1267 0,'0'0'0'0,"9"-9"0"0,7-5 0 0,-16 14 194 16,0 0-194-16,8-5 194 0,-2 2-194 0,-6 3 155 15,0 0-155-15,0 0 156 0,0 0-156 0,0 0 108 0,0 0-108 16,0 0 109-16,0 0-109 0,0 0 50 0,0 0-50 16,0 0 51-16,-4 0-51 0,4 0 44 0,0 0-44 0,0 0 45 15,-5 3-45-15,5-3 28 0,0 0-28 0,0 0 28 16,0 0-28-16,0 0 34 0,0 0-34 0,5 0 34 16,6 0-34-16,-11 0 21 0,0 0-21 0,15-3 21 15,8-1-21-15,-23 4 28 0,0 0-28 0,26-3 28 16,4-2-28-16,-30 5 3 0,0 0-3 15,28-5 3-15,-1 1-3 0,-27 4 3 0,0 0-3 0,25-7 3 16,-4 2-3-16,-21 5-30 0,0 0 30 0,17-3-30 16,-3-4 30-16,-14 7-166 0,0 0 166 0,7-14-166 15,-7-5 166-15,0 19-196 0,0 0 196 0,-5-24-196 16,-6-6 196-16,-4-25-1259 0</inkml:trace>
  <inkml:trace contextRef="#ctx0" brushRef="#br0" timeOffset="131089.946">26836 5366 1927 0,'0'0'0'0,"5"3"0"0,2-3 0 0,-7 0 232 15,0 0-232-15,5 0 232 0,-2 0-232 0,-3 0 122 16,0 0-122-16,13 0 122 0,6 0-122 0,-19 0 50 15,0 0-50-15,28 0 51 0,8 0-51 0,-1 0-82 0,2 0 82 16,-11 0-82-16,-7-3 82 0,5-1-121 16,-5-4 121-16,4-1-121 0,3 2 121 0,-26 7-157 0,0 0 157 0,28-12-157 15,5-3 157-15,-33 15-209 0,0 0 209 0,39-19-209 16,6 2 209-16,38-19-1087 0</inkml:trace>
  <inkml:trace contextRef="#ctx0" brushRef="#br0" timeOffset="131471.576">27846 5532 1379 0,'0'0'0'0,"0"-5"0"0,-2-2 0 0,2 7 8 0,0 0-8 15,0-4 8-15,0 3-8 0,0 1-195 0,0 0 195 0,0 0-194 16,0 0 194-16,0 0-646 0</inkml:trace>
  <inkml:trace contextRef="#ctx0" brushRef="#br0" timeOffset="131973.848">27846 5559 1031 0,'0'0'0'0,"0"0"0"15,-2-5 0-15,2 5 197 0,0 0-197 16,-2-3 198-16,1-1-198 0,1 4 127 0,0 0-127 0,-2-3 128 16,0 1-128-16,2 2 78 0,0 0-78 0,-2-3 79 15,1-1-79-15,1 4 39 0,0 0-39 0,-2-5 40 16,-1 3-40-16,3 2 15 0,0 0-15 0,-4-1 15 16,2 1-15-16,2 0 12 0,0 0-12 0,-3-4 13 15,1 4-13-15,2 0 9 0,0 0-9 0,-3 0 10 16,-3 0-10-16,6 0 15 0,0 0-15 0,-5 0 15 0,2-3-15 15,3 3 22-15,0 0-22 0,-6 0 23 16,1-2-23-16,5 2 3 0,0 0-3 0,-5 0 4 0,1-2-4 16,4 2 13-16,0 0-13 0,-3 0 14 0,-1-1-14 0,4 1 15 15,0 0-15-15,0 0 16 0,-3 0-16 16,3 0 15-16,0 0-15 0,0 0 15 0,0 0-15 0,0 0 26 16,0 0-26-16,0 0 26 0,-3 0-26 0,3 0 30 15,0 0-30-15,0 0 30 0,-4 0-30 0,4 0 31 16,0 0-31-16,0 0 31 0,-3 0-31 0,3 0 38 15,0 0-38-15,0 0 38 0,0 0-38 0,0 0 8 0,0 0-8 16,0 0 8-16,0 0-8 0,0 0 13 0,0 0-13 16,0 0 13-16,7-4-13 0,-7 4 4 15,0 0-4-15,8-3 4 0,4-2-4 0,-12 5 37 0,0 0-37 0,18-4 37 16,5-4-37-16,-23 8 45 0,0 0-45 16,29-7 46-16,6-2-46 0,-35 9 17 0,0 0-17 15,35-10 17-15,1 1-17 0,-36 9 15 0,0 0-15 0,33-7 15 16,-1 2-15-16,-32 5-3 0,0 0 3 0,24-5-3 15,-5 2 3-15,-19 3-14 0,0 0 14 0,14-4-13 16,-3 4 13-16,-11 0-58 0,0 0 58 0,7-3-57 16,-2 3 57-16,-5 0-103 0,0 0 103 0,3-4-102 15,-3 4 102-15,0 0-211 0,0 0 211 0,0 0-211 16,0 0 211-16,0 0-246 0,0 0 246 0,0 0-246 16,-5-1 246-16,0 1-946 0</inkml:trace>
  <inkml:trace contextRef="#ctx0" brushRef="#br0" timeOffset="134273.67">27898 5408 1020 0,'0'0'0'0,"0"0"0"16,0 0 0-16,0 0 168 0,0 0-168 0,0 0 168 0,0 0-168 0,0 0 160 16,0 0-160-16,0 0 160 0,0 0-160 0,0 0 105 15,0-3-105-15,0 3 105 0,0-5-105 0,0 5 59 16,0 0-59-16,0 0 59 0,-2-4-59 0,2 4 58 15,0 0-58-15,-1-6 59 0,1-1-59 0,0 7 50 16,0 0-50-16,-2-5 50 0,0-4-50 0,2 9 49 16,0 0-49-16,0-7 49 0,-3-1-49 0,3 8 31 15,0 0-31-15,-2-9 31 0,2 2-31 0,0 7 33 16,0 0-33-16,-2-7 34 0,2 2-34 0,0 5 3 16,0 0-3-16,-1-3 3 0,1-1-3 0,0 4 24 0,0 0-24 15,0-1 25-15,0-3-25 0,0 4 2 0,0 0-2 16,0 0 2-16,0-3-2 0,0 3 6 0,0 0-6 0,0 0 7 15,0 0-7-15,0 0 8 0,0 0-8 16,0 0 8-16,0 0-8 0,0 0-2 0,0 0 2 0,0 0-1 16,0 3 1-16,0-3-36 0,0 0 36 15,3 12-35-15,4 7 35 0,-7-19-20 0,0 0 20 0,9 33-19 16,1 9 19-16,-10-42-30 0,0 0 30 0,11 43-30 16,1-2 30-16,-12-41-20 15,0 0 20-15,12 38-20 0,2-2 20 0,-14-36-108 0,0 0 108 0,14 27-108 16,2-6 108-16,-16-21-164 0,0 0 164 0,22-4-164 15,6-16 164-15,23-7-1234 0</inkml:trace>
  <inkml:trace contextRef="#ctx0" brushRef="#br0" timeOffset="134721.511">28337 4456 1558 0,'0'0'0'0,"-3"0"0"0,-3 2 0 0,6-2 147 0,0 0-147 15,0-6 147-15,2-6-147 0,-2 12 92 0,0 0-92 0,4-10 92 16,-1-2-92-16,-3 12 43 0,0 0-43 0,2-8 44 15,0-1-44-15,-2 9 0 0,0 0 0 0,0-9 0 16,-2 3 0-16,2 6 10 0,0 0-10 0,-2-7 10 16,-1 2-10-16,3 5 34 0,0 0-34 0,-6-4 35 15,0-1-35-15,6 5 28 0,0 0-28 0,-9-3 28 16,0-1-28-16,9 4 9 0,0 0-9 0,-10 0 9 16,-1 0-9-16,11 0 2 0,0 0-2 0,-17 19 2 15,-4 17-2-15,21-36-1 0,0 0 1 0,-16 46 0 16,2 14 0-16,14-60-1 0,0 0 1 0,-7 70-1 15,4 13 1-15,3-83-2 0,0 0 2 0,5 99-1 16,7 16 1-16,-12-115-26 0,0 0 26 0,19 91-25 16,8-9 25-16,-27-82-92 0,0 0 92 0,33 60-92 0,5-19 92 15,-38-41-301-15,0 0 301 0,31 21-301 0,-1-25 301 16,-30 4-203-16,0 0 203 0,28-15-202 0,0-18 202 16,27-15-671-16</inkml:trace>
  <inkml:trace contextRef="#ctx0" brushRef="#br0" timeOffset="135347.387">28738 4579 1793 0,'0'0'0'0,"-4"0"0"0,-3 4 0 0,7-4 195 16,0 0-195-16,-3 0 195 0,3-4-195 0,0 4 119 0,0 0-119 0,0 0 119 15,0-5-119-15,0 5 24 0,0 0-24 0,0-3 25 16,0-1-25-16,0 4 0 0,0 0 0 0,-2-3 0 16,0 1 0-16,2 2 21 0,0 0-21 0,0 0 21 15,-3-3-21-15,3 3 7 0,0 0-7 0,-5 0 7 16,0 0-7-16,5 0 11 0,0 0-11 0,-9 3 11 15,-2-1-11-15,11-2-3 0,0 0 3 0,-15 10-3 16,-6 5 3-16,21-15-4 0,0 0 4 0,-18 14-3 16,3 5 3-16,15-19-23 0,0 0 23 0,-13 15-22 0,7 4 22 15,6-19-14-15,0 0 14 0,-6 16-13 0,6 4 13 16,0-20-26-16,0 0 26 0,6 16-26 0,2 1 26 16,-8-17-3-16,0 0 3 0,12 15-3 0,2-4 3 0,-14-11-7 15,0 0 7-15,16 11-7 0,0-2 7 16,-16-9-8-16,0 0 8 0,17 9-8 0,1-3 8 0,-18-6-15 15,0 0 15-15,17 9-14 16,-1 3 14-16,-16-12-8 0,0 0 8 0,14 9-8 0,-4 3 8 0,-10-12-9 16,0 0 9-16,11 10-9 0,-1-2 9 0,-10-8-8 15,0 0 8-15,9 7-8 0,-2 5 8 0,-7-12-4 16,0 0 4-16,5 9-3 0,-2-2 3 16,-3-7 0-16,0 0 0 0,2 8 0 0,0-3 0 0,-2-5 0 0,0 0 0 15,-4 7 0-15,-1 2 0 0,5-9 7 0,0 0-7 16,-17 15 8-16,-11 1-8 0,28-16 34 0,0 0-34 0,-23 15 35 15,1-3-35-15,22-12-32 0,0 0 32 16,-32 9-32-16,-3 1 32 0,35-10-99 0,0 0 99 16,-31 5-99-16,1-2 99 0,30-3-204 0,0 0 204 0,-29-3-203 15,-1-2 203-15,30 5-201 0,0 0 201 0,-24-22-200 16,3-7 200-16,-24-21-868 0</inkml:trace>
  <inkml:trace contextRef="#ctx0" brushRef="#br0" timeOffset="139483.918">29421 4437 1457 0,'0'0'0'0,"7"3"0"0,7 3 0 0,-9-3 203 15,-2-3-203-15,-3 0 204 0,4-5-204 16,-4 5 144-16,-4-4-144 0,4 4 144 0,-1-6-144 0,1 6 75 16,0-4-75-16,0 4 76 0,0 0-76 0,0 0 15 15,0 0-15-15,0 0 16 0,0 0-16 0,0 0 2 16,1-2-2-16,-1 2 2 0,4-3-2 0,-4 3 27 15,0 0-27-15,0 0 27 0,5-5-27 0,-5 5 10 16,0 0-10-16,4-2 11 0,1 2-11 0,-5 0 0 16,0 0 0-16,9 4 0 0,1 2 0 0,-10-6 0 0,0 0 0 15,14 18 0-15,3 7 0 0,-17-25-8 16,0 0 8-16,20 33-8 0,2 1 8 16,-22-34-5-16,0 0 5 0,21 36-4 0,2-3 4 0,-23-33-7 0,0 0 7 0,22 27-7 15,1-3 7-15,-23-24 0 0,0 0 0 16,23 15 0-16,1-6 0 0,-24-9 42 15,0 0-42-15,21 2 42 0,-4-6-42 0,-17 4 43 0,0 0-43 0,14-8 43 16,-3-8-43-16,-11 16 64 0,0 0-64 16,7-15 64-16,-6-9-64 0,-1 24 63 0,0 0-63 0,2-19 64 15,-2-2-64-15,0 21 41 0,0 0-41 0,-2-15 42 16,1 3-42-16,1 12 21 0,0 0-21 0,-4-14 21 16,1 2-21-16,3 12 2 0,0 0-2 0,-4-8 2 15,1 3-2-15,3 5 12 0,0 0-12 0,-4-7 12 16,3 2-12-16,1 5 0 0,0 0 0 0,0-4 0 15,0 4 0-15,0 0 0 0,0 0 0 0,1-7 1 16,3 2-1-16,-4 5-12 0,0 0 12 0,5-3-12 0,0 3 12 16,-5 0-46-16,0 0 46 0,11 3-46 15,4 9 46-15,-15-12-38 0,0 0 38 0,18 24-38 0,1 9 38 0,-19-33-46 16,0 0 46-16,17 37-46 0,1 8 46 0,-18-45-29 16,0 0 29-16,14 46-29 15,-4 2 29-15,-3-5-34 0,-3-4 34 0,-1-11-34 0,1-11 34 16,-4 2-8-16,0 0 8 0,0-11-7 0,0-4 7 0,0-4-11 15,0 0 11-15,-7 12-11 0,-6 8 11 16,13-20-9-16,0 0 9 0,-12 16-9 0,0-1 9 0,12-15-8 16,0 0 8-16,-23 9-8 0,-8-3 8 0,31-6-39 15,0 0 39-15,-31 0-38 0,-2-6 38 0,33 6-58 0,0 0 58 16,-30-9-57-16,0-10 57 0,30 19-139 16,0 0 139-16,-28-29-138 0,2-10 138 0,-28-32-1408 15</inkml:trace>
  <inkml:trace contextRef="#ctx0" brushRef="#br0" timeOffset="139850">29748 4106 1625 0,'0'0'0'0,"0"4"0"0,2 4 0 16,-2-8 149-16,0 0-149 0,4 0 149 15,1 0-149-15,-5 0 45 0,0 0-45 0,10 0 45 0,4-3-45 16,-14 3 4-16,0 0-4 0,25 0 4 0,9 3-4 16,-34-3-20-16,0 0 20 0,37 7-19 15,7 5 19-15,-44-12-10 0,0 0 10 0,41 21-9 0,3 6 9 0,-44-27 0 16,0 0 0-16,36 34 1 0,-2 11-1 0,-34-45 16 15,0 0-16-15,26 50 17 0,-5 6-17 16,-21-56 10-16,0 0-10 0,12 60 10 0,-5 5-10 16,-7-65 10-16,0 0-10 0,0 69 11 0,-5 4-11 0,5-73-39 15,0 0 39-15,-6 43-39 0,1-15 39 0,5-28-111 0,0 0 111 16,-12 13-110-16,-6-14 110 0,-11 9-1217 0</inkml:trace>
  <inkml:trace contextRef="#ctx0" brushRef="#br0" timeOffset="140804.851">29062 4751 1289 0,'0'0'0'0,"5"-2"0"0,2-3 0 0,-7 5 118 16,0 0-118-16,5-4 119 0,-1 4-119 0,-4 0 78 15,0 0-78-15,0 0 79 0,2-5-79 0,-2 5 34 16,0 0-34-16,0 0 35 0,0 0-35 0,0 0 6 16,0 0-6-16,0 0 6 0,-4 0-6 0,4 0 44 15,0 0-44-15,0 0 44 0,0 0-44 0,0 0 48 0,0 0-48 16,0 0 49-16,0 0-49 0,0 0 42 16,0 0-42-16,0 0 43 0,0 0-43 0,0 0 47 0,0 0-47 15,0 0 48-15,-3 0-48 0,3 0 53 0,0 0-53 16,0 0 53-16,0 0-53 0,0 0 38 0,0 0-38 15,0 0 38-15,0 0-38 0,0 0 27 16,0 0-27-16,0 0 27 0,0 0-27 0,0 0 40 0,0 0-40 0,0 0 40 16,0 0-40-16,0 0 7 0,0 0-7 15,0 0 8-15,0 0-8 0,0 0 31 0,0 0-31 0,7 0 31 16,7-3-31-16,-14 3 34 0,0 0-34 0,22-7 35 16,8 2-35-16,-30 5 2 0,0 0-2 0,31-9 3 15,6 2-3-15,-37 7 39 0,0 0-39 0,31-7 40 16,-3 2-40-16,-28 5-1 0,0 0 1 0,24-3 0 15,-5-1 0-15,-19 4-85 0,0 0 85 0,14-1-85 16,-5-1 85-16,-9 2-258 0,0 0 258 16,5-2-258-16,-1 2 258 0,5 0-1367 0</inkml:trace>
  <inkml:trace contextRef="#ctx0" brushRef="#br0" timeOffset="141433.744">30635 3894 1311 0,'0'0'0'0,"-3"3"0"16,-1 1 0-16,4-4 104 0,0 0-104 0,0 0 104 0,0 0-104 15,0 0 54-15,0 0-54 0,0 0 54 16,0 0-54-16,0 0 9 0,0 0-9 0,0 0 10 0,0 0-10 16,0 0 3-16,0 0-3 0,0 0 3 15,0 0-3-15,0 0 7 0,0 0-7 0,0 0 8 0,0 0-8 0,0 0 56 16,0 0-56-16,0 0 56 0,-3 0-56 15,3 0 40-15,0 0-40 0,0 0 40 0,-6 5-40 0,6-5 41 16,0 0-41-16,-8 3 41 0,-5 1-41 0,13-4 11 16,0 0-11-16,-15 12 11 0,-4 3-11 0,19-15 13 15,0 0-13-15,-21 28 13 0,-2 11-13 16,23-39 4-16,0 0-4 0,-19 51 4 0,3 13-4 0,16-64 6 0,0 0-6 16,-14 70 7-16,2 9-7 0,12-79 0 15,0 0 0-15,-10 99 1 0,3 19-1 0,7-118 0 16,0 0 0-16,0 91 1 0,7-9-1 0,-7-82-3 0,0 0 3 0,14 59-2 15,8-20 2-15,-22-39-66 0,0 0 66 0,26 24-65 16,4-21 65-16,-30-3-226 16,0 0 226-16,33-12-226 0,5-13 226 0,34-11-952 0</inkml:trace>
  <inkml:trace contextRef="#ctx0" brushRef="#br0" timeOffset="142148.727">30637 4182 1334 0,'0'0'0'0,"3"3"0"0,4 1 0 0,-7-4 117 15,0 0-117-15,4 0 118 0,-3-4-118 0,-1 4 52 16,0 0-52-16,0 0 53 0,0-3-53 0,0 3 10 16,0 0-10-16,0 0 11 0,-3-2-11 0,3 2-5 15,0 0 5-15,0 0-5 0,0 0 5 0,0 0 1 16,0 0-1-16,0 0 2 0,5 0-2 0,-5 0 47 16,0 0-47-16,0 0 47 0,5 0-47 0,-5 0 38 15,0 0-38-15,0 0 39 0,0 0-39 0,0 0 41 16,0 0-41-16,0 0 42 0,0 0-42 0,0 0 35 0,0 0-35 15,0 0 35-15,0 0-35 0,0 0 8 0,0 0-8 16,0 0 9-16,-3-3-9 16,3 3 2-16,0 0-2 0,0 0 3 0,-4 0-3 0,4 0 0 0,0 0 0 15,0 0 0-15,-3-4 0 0,3 4-9 0,0 0 9 0,0 0-8 16,0 0 8-16,0 0-11 0,0 0 11 0,-3 4-10 16,-3-4 10-16,6 0-5 0,0 0 5 0,-10 8-4 15,-6 8 4-15,16-16-7 0,0 0 7 0,-16 15-7 16,-1 0 7-16,17-15-3 0,0 0 3 0,-16 21-3 15,2 3 3-15,14-24-5 0,0 0 5 0,-10 22-5 16,5-1 5-16,5-21-7 0,0 0 7 0,1 19-7 16,8 5 7-16,-9-24 0 0,0 0 0 0,16 15 0 15,5-1 0-15,1-1 2 0,3-4-2 0,-4-6 2 16,-2-3-2-16,-2 2 2 0,-1-2-2 0,-6 0 2 16,-1-2-2-16,0 2 18 0,1-3-18 0,-3 3 19 15,0 0-19-15,-7 0 3 0,0 0-3 0,9 3 3 0,0 6-3 16,-1-4 7-16,3 5-7 0,-4-6 7 0,-4 1-7 15,-3-5 1-15,0 0-1 0,2 7 1 16,0-2-1-16,-2-5 0 0,0 0 0 0,-2 10 1 0,-1 2-1 16,3-12 12-16,0 0-12 0,-9 16 12 0,-3 4-12 0,12-20 38 15,0 0-38-15,-11 16 39 0,-1-4-39 0,12-12 0 16,0 0 0-16,-10 12 1 0,-1-4-1 0,11-8-8 16,0 0 8-16,-10 7-8 0,1-2 8 0,9-5-85 15,0 0 85-15,-11 0-84 0,3-3 84 0,8 3-142 16,0 0 142-16,-4-21-142 0,4-11 142 0,-3-20-1138 0</inkml:trace>
  <inkml:trace contextRef="#ctx0" brushRef="#br0" timeOffset="142447.957">30860 4380 1681 0,'0'0'0'0,"-2"-3"0"16,-1-4 0-16,3 7 227 0,0 0-227 0,0 0 228 15,1-3-228-15,-1 3 115 0,0 0-115 0,7 3 116 16,4 1-116-16,-11-4 40 0,0 0-40 0,15 3 41 0,6 6-41 16,-21-9-29-16,0 0 29 0,25 5-29 0,4 5 29 15,-29-10-51-15,0 0 51 0,28 3-51 0,2-1 51 16,-4-4-59-16,-3-1 59 0,-8-6-58 0,-4 3 58 0,-11 6-96 15,0 0 96-15,12-16-95 0,2-3 95 16,-14 19-234-16,0 0 234 0,16-20-233 0,-1-4 233 0,-15 24-188 16,0 0 188-16,16-24-187 0,0-4 187 15,15-23-747-15</inkml:trace>
  <inkml:trace contextRef="#ctx0" brushRef="#br0" timeOffset="143015.883">31269 4307 1603 0,'0'0'0'0,"0"-9"0"0,-2-1 0 0,2 10 269 0,0 0-269 15,0-5 270-15,2 1-270 0,-2 4 154 0,0 0-154 0,0-5 154 16,2 4-154-16,-2 1 80 0,0 0-80 0,0-2 80 16,2-5-80-16,-2 7-8 0,0 0 8 0,0-5-8 15,0-7 8-15,0 12 0 0,0 0 0 0,0-10 0 16,0-2 0-16,0 12-2 0,0 0 2 0,0-12-1 15,1 3 1-15,-1 9 0 0,0 0 0 0,2-7 0 16,2 2 0-16,-4 5-17 0,0 0 17 0,3 5-16 16,1 2 16-16,-4-7-15 0,0 0 15 0,5 24-15 15,4 7 15-15,-9-31-5 0,0 0 5 0,12 27-4 16,3 6 4-16,-15-33-9 0,0 0 9 0,20 27-8 16,0-3 8-16,-20-24-8 0,0 0 8 0,23 16-7 15,3-13 7-15,-26-3 1 0,0 0-1 0,25 0 2 16,-3-9-2-16,-22 9 28 0,0 0-28 0,19-10 28 15,-3-7-28-15,-16 17 42 0,0 0-42 0,12-15 43 16,-3-4-43-16,-9 19 50 0,0 0-50 0,5-21 51 0,-1 2-51 16,-4 19 7-16,0 0-7 0,0-18 7 0,-4 0-7 15,4 18 14-15,0 0-14 0,-5-12 15 0,0 0-15 0,5 12 1 16,0 0-1-16,-5-6 1 0,1-3-1 0,4 9 7 16,0 0-7-16,-3-3 8 0,-1-4-8 0,4 7 0 15,0 0 0-15,-2-2 0 0,1-1 0 0,1 3 2 16,0 0-2-16,0 0 2 0,1-4-2 0,-1 4-6 15,0 0 6-15,6 7-6 0,4 2 6 0,-10-9-17 0,0 0 17 16,12 15-17-16,4 12 17 0,-16-27-39 0,0 0 39 16,14 31-39-16,2 9 39 0,-6-3-32 0,-1 1 32 15,-4-11-32-15,-2-11 32 0,-3-16-7 0,0 0 7 0,-1 32-7 16,-5 3 7-16,6-35-71 0,0 0 71 16,-3 27-70-16,-2-3 70 0,5-24-188 0,0 0 188 0,-7 15-188 15,-4-1 188-15,11-14-141 0,0 0 141 0,-19 0-140 16,-7-8 140-16,-19-1-1252 0</inkml:trace>
  <inkml:trace contextRef="#ctx0" brushRef="#br0" timeOffset="143297.982">31483 3937 1199 0,'0'0'0'0,"11"-4"0"16,6-1 0-16,-17 5 226 0,0 0-226 0,21 0 227 0,7 0-227 15,-28 0 164-15,0 0-164 0,30 9 165 0,1 6-165 16,-31-15 79-16,0 0-79 0,31 24 80 0,3 7-80 16,-34-31 28-16,0 0-28 0,29 39 28 0,-3 9-28 0,-26-48 14 15,0 0-14-15,19 48 15 0,-3 7-15 0,-16-55 16 16,0 0-16-16,11 46 17 0,-6-3-17 0,-5-43 9 16,0 0-9-16,2 36 9 0,-2-5-9 0,0-31 4 15,0 0-4-15,-2 24 4 0,0-3-4 16,2-21-52-16,0 0 52 0,-2 12-52 0,1-4 52 0,1-8-237 15,0 0 237-15,-13-5-237 0,-8-17 237 0,21 22-203 16,0 0 203-16,-12-26-202 0,2-12 202 0,-13-25-866 16</inkml:trace>
  <inkml:trace contextRef="#ctx0" brushRef="#br0" timeOffset="143614.65">31722 4046 1670 0,'0'0'0'0,"0"9"0"16,0 3 0-16,0-12 243 0,0 0-243 0,0 0 243 16,2-5-243-16,-2 5 157 0,0 0-157 0,2-4 158 15,1 1-158-15,-3 3 67 0,0 0-67 0,2-3 68 16,1-1-68-16,-3 4-1 0,0 0 1 0,0 0 0 16,6-2 0-16,-6 2 5 0,0 0-5 0,0 0 5 15,5-3-5-15,-5 3 13 0,0 0-13 0,0 0 13 0,3-3-13 16,-3 3 25-16,0 0-25 0,0 0 26 15,0 0-26-15,0 0 0 0,0 0 0 0,0 0 0 16,0 0 0-16,0 0-10 0,0 0 10 0,2 6-10 0,3 3 10 0,-5-9-34 16,0 0 34-16,9 19-34 0,3 1 34 0,-12-20-48 15,0 0 48-15,11 24-47 0,1 4 47 16,-12-28-153-16,0 0 153 0,8 22-152 0,-1-1 152 16,-7-21-206-16,0 0 206 0,6 8-205 0,-5-8 205 15,6 10-1234-15</inkml:trace>
  <inkml:trace contextRef="#ctx0" brushRef="#br0" timeOffset="143962.997">31602 3875 1435 0,'0'0'0'0,"7"7"0"15,5 5 0-15,-12-12 167 0,0 0-167 0,4 0 168 16,-4-9-168-16,0 9 118 0,0 0-118 0,-2-3 119 16,0-4-119-16,2 7 55 0,0 0-55 0,0 0 55 15,0-2-55-15,0 2 13 0,0 0-13 0,4 0 14 16,3 6-14-16,-7-6 51 0,0 0-51 0,15 6 52 16,6 0-52-16,-21-6 38 0,0 0-38 0,31 6 39 15,8 0-39-15,-39-6 46 0,0 0-46 0,42 3 47 16,5-3-47-16,-47 0 64 0,0 0-64 0,43 0 65 15,3-5-65-15,-46 5 40 0,0 0-40 0,38 0 40 16,-5-4-40-16,-33 4 20 0,0 0-20 0,28-3 20 0,-6 3-20 0,-22 0-41 16,0 0 41-16,18-3-41 0,-8 3 41 0,-10 0-250 15,0 0 250-15,6-2-250 0,-6-2 250 0,5 1-1441 16</inkml:trace>
  <inkml:trace contextRef="#ctx0" brushRef="#br0" timeOffset="145362.139">31766 3952 359 0,'0'0'0'0,"-2"-3"0"0,-2-4 0 0,4 7 64 0,0 0-64 0,0-2 64 16,4-1-64-16,-4 3 66 0,0 0-66 0,0 0 66 15,5 0-66-15,-5 0 124 0,0 0-124 0,0 0 124 16,4 3-124-16,-4-3 136 0,0 0-136 16,0 0 136-16,0 0-136 0,0 0 118 0,0 0-118 0,0 0 119 15,-2-7-119-15,2 7 84 0,0 0-84 0,0-5 84 16,0-2-84-16,0 7 62 0,0 0-62 0,0-6 62 16,0 0-62-16,0 6 29 0,0 0-29 0,0-8 29 15,-2 1-29-15,2 7 1 0,0 0-1 0,-2-5 2 16,1-2-2-16,1 7 11 0,0 0-11 0,-2-5 11 15,0 1-11-15,2 4 14 0,0 0-14 0,-2-3 15 16,2 0-15-16,0 3 38 0,0 0-38 0,0 0 39 0,0-4-39 16,0 4 19-16,0 0-19 15,0 0 20-15,0 0-20 0,0 0 42 0,0 0-42 0,0 0 42 0,0 0-42 16,0 0 33-16,0 0-33 0,0 0 33 0,0 0-33 16,0 0 32-16,0 0-32 0,0 0 33 0,0 0-33 0,0 0 32 15,0 0-32-15,0 0 32 16,0 0-32-16,0 0 22 0,0 0-22 0,0 0 22 0,0 0-22 0,0 0 41 15,0 0-41-15,0 0 41 0,0 0-41 0,0 0 7 16,0 0-7-16,0 0 8 0,0 0-8 0,0 0 6 16,0 0-6-16,2 4 7 0,2-1-7 0,-4-3 3 15,0 0-3-15,7 12 4 0,3 7-4 0,-10-19 2 0,0 0-2 16,11 24 2-16,-1 3-2 0,-10-27 1 0,0 0-1 16,9 29 1-16,-1 6-1 0,-8-35 1 0,0 0-1 15,6 27 1-15,-1-3-1 0,-5-24 3 0,0 0-3 16,5 19 3-16,2 1-3 0,-7-20 5 0,0 0-5 0,5 16 5 15,1-4-5-15,-6-12 3 16,0 0-3-16,5 8 3 0,-2 3-3 0,-3-11 19 0,0 0-19 0,5 5 20 16,1 2-20-16,-6-7 0 0,0 0 0 0,5 5 1 15,0-2-1-15,-5-3-63 0,0 0 63 0,4 0-62 16,-3 4 62-16,-1-4-199 0,0 0 199 0,-5-4-198 16,-7-4 198-16,-5-4-1304 0</inkml:trace>
  <inkml:trace contextRef="#ctx0" brushRef="#br0" timeOffset="146529.955">28609 5420 852 0,'0'0'0'0,"5"4"0"15,6-3 0-15,-11-1 200 0,0 0-200 0,3 0 201 16,-1-1-201-16,-2 1 153 0,0 0-153 0,0 0 153 15,0-4-153-15,0 4 110 0,0 0-110 0,0 0 111 16,-4-3-111-16,4 3 46 0,0 0-46 0,0 0 47 16,-3-4-47-16,3 4 44 15,0 0-44-15,0 0 44 0,0 0-18 0,0 0-26 0,0 0 26 0,0 0-26 16,0 0 25-16,0 0-25 0,0 0 26 0,7-1-26 16,-7 1 33-16,0 0-33 0,10-4 34 0,8 1-34 15,-18 3 6-15,0 0-6 0,24-9 6 0,7-1-6 0,-31 10 41 16,0 0-41-16,39-14 42 15,6-1-42-15,-45 15 12 0,0 0-12 0,49-15 12 0,7-1-12 16,-56 16 12-16,0 0-12 0,64-19 13 0,8-1-13 0,-72 20 40 16,0 0-40-16,95-28 40 0,22-6-40 15,-117 34 5-15,0 0-5 0,117-29 6 0,8-2-6 0,-125 31 36 16,0 0-36-16,124-32 36 0,3-6-36 0,-127 38 5 16,0 0-5-16,131-36 5 0,1 0-5 0,-132 36 10 0,0 0-10 15,138-36 11-15,3-7-11 0,-21 12 34 16,-12 4-34-16,-10 3 34 0,-9 3-34 0,-89 21 16 0,0 0-16 0,113-27 17 15,16-4-17-15,-129 31 11 0,0 0-11 0,130-31 11 16,10 2-11-16,-140 29 28 0,0 0-28 0,125-27 28 16,-6-1-28-16,-119 28-1 0,0 0 1 0,102-25 0 15,-11 1 0-15,-91 24 0 0,0 0 0 0,73-18 0 16,-17 0 0-16,-56 18-2 0,0 0 2 0,40-12-2 16,-14 3 2-16,-26 9-20 0,0 0 20 0,14-3-20 15,-11-1 20-15,-3 4-105 0,0 0 105 16,-13 0-105-16,-15 4 105 0,28-4-236 0,0 0 236 0,-46 5-236 15,-13 5 236-15,-45 7-1322 0</inkml:trace>
  <inkml:trace contextRef="#ctx0" brushRef="#br0" timeOffset="148210.479">29449 5676 1547 0,'0'0'0'0,"-9"-2"0"0,-7-3 0 0,16 5 174 16,0 0-174-16,-1-4 174 0,8 3-174 0,-7 1 114 15,0 0-114-15,5-2 114 0,0 2-114 0,-5 0 50 16,0 0-50-16,3 0 50 0,1 0-50 0,-4 0-3 16,0 0 3-16,0 0-3 0,3 2 3 0,-3-2-3 15,0 0 3-15,0 0-3 0,0 0 3 0,0 0 0 0,0 0 0 16,0 0 0-16,-3-2 0 0,3 2 3 15,0 0-3-15,0 0 3 0,-5-2-3 0,5 2 7 0,0 0-7 16,-4 0 7-16,1 0-7 0,3 0 1 0,0 0-1 0,-4 0 1 16,3 2-1-16,1-2 0 0,0 0 0 0,-4 2 0 15,2-2 0-15,2 0-1 0,0 0 1 0,-3 1 0 16,1-1 0-16,2 0-21 0,0 0 21 0,-3 4-21 16,1 3 21-16,2 1-8 0,0-1 8 0,2 2-8 15,1 3 8-15,-3-12-17 0,0 0 17 0,11 12-17 16,2 3 17-16,-13-15-9 0,0 0 9 15,18 17-9-15,5 2 9 0,-23-19-9 16,0 0 9-16,17 15-9 0,0-3 9 0,-17-12-15 0,0 0 15 0,14 12-15 16,-3 0 15-16,-11-12-1 0,0 0 1 0,8 11-1 15,1-1 1-15,-9-10-3 0,0 0 3 0,5 10-3 16,1 2 3-16,-6-12-2 0,0 0 2 0,1 9-2 16,1 1 2-16,-2-10 3 0,0 0-3 0,-3 14 3 15,-3-1-3-15,6-13 32 0,0 0-32 0,-10 18 33 0,-6 2-33 16,16-20 18-16,0 0-18 0,-17 19 18 0,-4-4-18 0,21-15 0 15,0 0 0-15,-19 12 1 0,-2-5-1 0,21-7-18 16,0 0 18-16,-18 9-18 0,5-6 18 0,13-3-80 16,0 0 80-16,-14 0-79 0,3 0 79 0,11 0-126 15,0 0 126-15,-10-12-125 0,3-10 125 0,-11-11-1202 16</inkml:trace>
  <inkml:trace contextRef="#ctx0" brushRef="#br0" timeOffset="148515.817">29874 5820 1871 0,'0'0'0'0,"-9"-6"0"16,-5-6 0-16,14 12 175 0,0 0-175 0,0 0 176 15,11 4-176-15,-11-4 113 0,0 0-113 0,15 8 113 16,6-1-113-16,-21-7 48 0,0 0-48 0,28 9 48 16,9-2-48-16,-37-7-15 0,0 0 15 0,38 5-15 15,4-2 15-15,-42-3-58 0,0 0 58 0,40-3-57 16,-2-2 57-16,-38 5-58 0,0 0 58 0,33-7-57 16,-3-9 57-16,-8 8-90 0,-2-4 90 0,-6-2-90 0,-4 0 90 15,-10 14-216-15,0 0 216 0,10-22-216 0,-1-7 216 16,10-26-1140-16</inkml:trace>
  <inkml:trace contextRef="#ctx0" brushRef="#br0" timeOffset="149130.319">30342 5689 1939 0,'0'0'0'0,"0"-5"0"0,-1-2 0 0,1 7 199 0,0 0-199 16,0-5 199-16,0 2-199 0,0 3 77 0,0 0-77 0,1-4 77 15,3 3-77-15,-4 1 7 0,0 0-7 0,0 0 7 16,5-2-7-16,-5 2-42 0,0 0 42 16,0 0-42-16,0 0 42 0,0 0-25 0,0 0 25 0,0 0-24 15,0 0 24-15,0 0-19 0,0 0 19 0,2 7-18 16,0 0 18-16,-2-7-2 0,0 0 2 0,7 12-1 15,1 5 1-15,-8-17-2 0,0 0 2 0,16 19-1 16,7 1 1-16,-23-20 0 0,0 0 0 0,27 16 0 16,8-6 0-16,-35-10-1 0,0 0 1 15,37 5 0-15,3-12 0 0,-40 7 5 0,0 0-5 0,35-5 6 16,-4-7-6-16,-31 12 61 0,0 0-61 0,26-12 62 16,-5-3-62-16,-21 15 68 0,0 0-68 0,16-9 69 15,-6-3-69-15,-10 12 71 0,0 0-71 0,7-7 71 0,-3 0-71 16,-4 7 39-16,0 0-39 0,2-1 39 0,-1-3-39 15,-1 4 13-15,0 0-13 0,0-3 13 0,-1-1-13 16,1 4 13-16,0 0-13 0,0 0 13 0,-4-5-13 16,4 5 23-16,0 0-23 0,0 0 24 0,-5-3-24 0,5 3 12 15,0 0-12-15,0 0 13 0,-4-5-13 0,4 5 18 16,0 0-18-16,-1-4 18 16,1 1-18-16,0 3 1 0,0 0-1 0,0 0 1 0,0-4-1 0,0 4-25 15,0 0 25-15,0 0-24 0,0 0 24 0,0 0-44 16,0 0 44-16,1 11-44 0,3 6 44 0,-4-17-41 15,0 0 41-15,7 31-40 0,1 11 40 0,-8-42-36 0,0 0 36 16,6 45-35-16,-1-2 35 0,-5-43-40 16,0 0 40-16,2 43-39 0,-4-1 39 0,2-42-25 15,0 0 25-15,-5 38-24 0,-4-4 24 0,-3-6-58 0,-2-4 58 16,-5-4-57-16,-4-3 57 0,23-17-104 16,0 0 104-16,-52 11-103 0,-20-8 103 0,72-3-173 0,0 0 173 0,-94-8-172 15,-19-8 172-15,-94-11-1320 0</inkml:trace>
  <inkml:trace contextRef="#ctx0" brushRef="#br0" timeOffset="149491.676">29100 5484 1479 0,'0'0'0'0,"4"0"0"0,3 0 0 0,-7 0 122 16,0 0-122-16,3 0 122 0,-1 0-122 0,-2 0 49 16,0 0-49-16,0 0 50 0,-2 3-50 0,2-3-2 15,0 0 2-15,-5 12-2 0,-4 7 2 0,9-19-58 16,0 0 58-16,-8 29-58 0,-3 11 58 0,11-40-16 15,0 0 16-15,-7 47-15 0,0 10 15 0,7-57-1 16,0 0 1-16,-2 65-1 0,4 9 1 0,-2-74 1 0,0 0-1 16,16 85 2-16,12 15-2 15,-28-100 0-15,0 0 0 0,42 82 1 0,12-10-1 0,-54-72-254 16,0 0 254-16,76 50-254 0,20-18 254 0,-96-32-162 0,0 0 162 0,172 79-589 16,-344-158 589-16</inkml:trace>
  <inkml:trace contextRef="#ctx0" brushRef="#br0" timeOffset="149848.435">30609 5271 1614 0,'0'0'0'0,"0"0"0"0,7-24 0 16,-7 24 136-16,0 0-136 0,5-8 137 0,0 4-137 0,6 1 75 15,3 3-75-15,-6 0 76 0,-1 0-76 0,-7 0 39 16,0 0-39-16,27 12 39 0,9 3-39 0,-36-15-18 16,0 0 18-16,37 28-18 0,1 3 18 0,-38-31-17 15,0 0 17-15,35 44-17 0,-2 11 17 16,-33-55 1-16,0 0-1 0,26 60 1 0,-7 7-1 0,-19-67 3 15,0 0-3-15,11 78 4 0,-8 12-4 16,-3-90 3-16,0 0-3 0,-3 78 3 16,-6-2-3-16,9-76 0 0,0 0 0 0,-9 48 0 0,-3-17 0 0,12-31-217 15,0 0 217-15,-14 27-217 0,-2-15 217 0,16-12-216 0,0 0 216 16,-17-3-215-16,0-15 215 0,-18-6-784 0</inkml:trace>
  <inkml:trace contextRef="#ctx0" brushRef="#br0" timeOffset="150174.613">30919 5066 1726 0,'0'0'0'0,"0"0"0"15,0 1 0-15,0-1 271 0,0 0-271 0,0 0 272 16,3-5-272-16,-3 5 143 0,0 0-143 0,2-3 144 15,2-1-144-15,-4 4 45 0,0 0-45 0,1-3 46 0,3 1-46 16,-4 2-1-16,0 0 1 0,0 0 0 16,3-3 0-16,-3 3-11 0,0 0 11 0,0 0-11 0,0 0 11 15,0 0-2-15,0 0 2 0,0 0-2 0,6 5 2 0,-6-5-17 16,0 0 17-16,5 10-17 0,4-1 17 0,-9-9-3 16,0 0 3-16,8 22-3 0,3 4 3 0,-11-26-7 15,0 0 7-15,8 27-6 0,-1 4 6 16,-7-31-33-16,0 0 33 0,6 24-33 0,-1 0 33 0,-5-24-95 15,0 0 95-15,3 22-95 0,-1-5 95 0,-2-17-219 16,0 0 219-16,0 14-219 0,-2-5 219 0,1 15-1290 16</inkml:trace>
  <inkml:trace contextRef="#ctx0" brushRef="#br0" timeOffset="150482.835">30703 5011 1311 0,'0'0'0'0,"10"8"0"15,6 4 0-15,-16-12 210 0,0 0-210 0,0 0 211 16,-2-5-211-16,2 5 144 0,0 0-144 0,-1-7 144 16,-3 2-144-16,4 5 114 0,0 0-114 0,4-3 114 15,4-1-114-15,-8 4 50 0,0 0-50 0,16 0 50 16,8-3-50-16,-24 3 8 0,0 0-8 0,28-3 8 0,5-3-8 15,-33 6 32-15,0 0-32 0,33-6 33 16,4 0-33-16,-37 6 9 0,0 0-9 0,35-8 9 16,2 1-9-16,-37 7 5 0,0 0-5 0,33-7 5 0,-2 2-5 0,-5 2-119 15,-5-1 119-15,-9 3-118 0,-5 1 118 16,-7 0-184-16,0 0 184 0,4 0-183 0,-4 0 183 16,3 0-1284-16</inkml:trace>
  <inkml:trace contextRef="#ctx0" brushRef="#br0" timeOffset="150907.517">31191 5641 1759 0,'0'0'0'0,"-5"-7"0"0,-4-3 0 0,9 10 146 15,0 0-146-15,0 0 147 0,9 5-147 16,-9-5-1-16,0 0 1 0,7 5 0 0,3 6 0 0,-10-11-249 15,0 0 249-15,7 5-248 0,0 2 248 0,7 5-1044 16</inkml:trace>
  <inkml:trace contextRef="#ctx0" brushRef="#br0" timeOffset="151712.653">31313 5299 2039 0,'0'0'0'0,"0"0"0"15,-4 0 0-15,4 0 199 0,0 0-199 0,-1-4 199 16,1-1-199-16,0 5 104 0,0 0-104 0,0-7 104 15,1-1-104-15,-1 8 1 0,0 0-1 0,0-7 1 16,2-2-1-16,-2 9-47 0,0 0 47 0,0-7-47 16,2 2 47-16,-2 5-35 0,0 0 35 0,0-3-34 15,0-2 34-15,0 5 0 0,0 0 0 0,0-4 0 0,0 4 0 16,0 0 0-16,0 0 0 0,0 0 0 0,0 0 0 0,0 0-5 16,0 0 5-16,1 9-5 0,1 6 5 15,-2-15-8-15,0 0 8 0,2 28-7 0,0 3 7 0,-2-31-25 16,0 0 25-16,5 36-24 0,2 0 24 0,-7-36-3 15,0 0 3-15,14 30-2 0,7-2 2 16,-21-28 0-16,0 0 0 0,24 20 0 0,7-9 0 16,-31-11 2-16,0 0-2 0,28 5 2 0,2-5-2 0,-30 0 48 0,0 0-48 15,24-9 49-15,-1-3-49 0,-23 12 54 16,0 0-54-16,17-14 55 0,-1-3-55 0,-16 17 55 16,0 0-55-16,9-19 55 0,-4 2-55 0,-5 17 45 15,0 0-45-15,2-18 46 0,-2-3-46 0,0 6 13 16,0-1-13-16,-2 9 13 0,-1 6-13 0,1-3 3 0,0 1-3 0,2 3 3 15,-3-5-3-15,3 5 6 0,0 0-6 0,-2-4 6 16,-2 1-6-16,4 3 2 0,0 0-2 0,-3-7 3 16,1 2-3-16,2 5 5 0,0 0-5 0,-2-4 5 15,1 1-5-15,1 1-2 0,0-1 2 0,0 3-1 16,0 0 1-16,1 3-48 0,1 2 48 0,5 6-48 16,5 6 48-16,-12-17-33 0,0 0 33 0,16 31-33 15,3 10 33-15,-19-41-45 0,0 0 45 0,19 46-45 16,0 9 45-16,-1-4-19 0,-1-5 19 0,-6-13-18 15,-6-13 18-15,-5-20-21 0,0 0 21 0,7 38-21 16,-2 5 21-16,-5-43-16 0,0 0 16 0,4 36-15 0,-4-5 15 16,0-31-10-16,0 0 10 0,-4 29-9 0,-3-2 9 15,7-27 0-15,0 0 0 0,-7 21 0 16,0-4 0-16,7-17 34 0,0 0-34 0,-7 12 34 0,2-3-34 0,5-9 36 16,0 0-36-16,-7 8 36 0,0-4-36 0,7-4 51 15,0 0-51-15,-10-4 51 0,-4-1-51 16,14 5 43-16,0 0-43 0,-9-15 43 0,2-13-43 15,7 28 0-15,0 0 0 0,-3-31 0 0,4-5 0 16,-1 36-15-16,0 0 15 0,9-39-14 0,8-4 14 0,-17 43-141 16,0 0 141-16,27-51-141 0,6-4 141 15,-33 55-111-15,0 0 111 0,28-63-111 0,-1-13 111 0,29-61-1627 16</inkml:trace>
  <inkml:trace contextRef="#ctx0" brushRef="#br0" timeOffset="155220.909">25431 7478 863 0,'0'0'0'0,"0"0"0"0,-3-7 0 0,3 7 129 16,0 0-129-16,0-3 129 0,3-3-129 0,-3 6 93 0,0 0-93 16,4-3 94-16,-1-6-94 0,-3 9 68 0,0 0-68 15,4-6 69-15,-2-1-69 0,-2 7 28 0,0 0-28 0,1-5 28 16,1-2-28-16,-2 7 39 0,0 0-39 0,2-5 40 16,0 1-40-16,-2 4 33 0,0 0-33 0,1-3 33 15,-1-1-33-15,0 4 38 0,0 0-38 0,0 0 38 16,2-1-38-16,-2 1 50 0,0 0-50 0,0 0 51 15,0 0-51-15,0 0 19 0,0 0-19 0,0 0 20 16,0 0-20-16,0 0 38 0,0 0-38 0,0 0 38 16,0 0-38-16,0 0 2 0,0 0-2 0,0 0 3 15,0 0-3-15,0 0 3 0,0 0-3 0,0 0 4 16,0 0-4-16,0 0 12 0,0 0-12 0,0 0 13 16,0 0-13-16,0 0 3 0,0 0-3 0,3 8 3 15,3 8-3-15,-6-16 2 0,0 0-2 0,10 30 2 16,4 15-2-16,-14-45 18 0,0 0-18 0,14 55 18 15,0 6-18-15,-14-61 32 0,0 0-32 0,14 62 32 0,-2 3-32 16,-12-65 5-16,0 0-5 0,11 55 5 16,-4-7-5-16,-7-48 18 0,0 0-18 0,7 39 19 0,-2-8-19 15,-5-31 23-15,0 0-23 0,3 24 24 0,1-7-24 0,-4-17 38 16,0 0-38-16,1 14 38 0,1-5-38 0,-2-9 6 16,0 0-6-1,-5-7 7-15,-5-7-7 0,10 14 2 0,0 0-2 0,-14-27 3 0,-6-13-3 0,20 40 0 16,0 0 0-16,-17-51 0 0,-2-11 0 0,19 62-1 15,0 0 1-15,-19-87 0 0,-1-16 0 0,20 103 0 0,0 0 0 16,-12-94 0-16,7 1 0 0,5 93 0 0,0 0 0 16,-2-75 1-16,8 12-1 0,-6 63 0 0,0 0 0 15,7-48 0-15,3 20 0 0,-10 28 0 0,0 0 0 0,14-27 0 16,5 4 0-16,-19 23 0 0,0 0 0 0,17-17 0 16,3 5 0-16,-20 12 1 0,0 0-1 0,21-8 1 15,1 6-1-15,-1 4 1 0,0 3-1 16,-4 2 1-16,-6 3-1 0,-11-10 1 0,0 0-1 0,16 19 1 15,3 8-1-15,-19-27 7 0,0 0-7 0,15 31 8 16,1 9-8-16,-16-40 14 0,0 0-14 16,9 39 15-16,-6 0-15 0,-3-39 8 0,0 0-8 0,2 45 9 15,-4 1-9-15,1-6 16 0,-1-6-16 0,0-10 17 16,0-11-17-16,1 1 8 0,1-5-8 0,-2-4 8 16,2-3-8-16,0-2 9 0,-2 5-9 0,2-5 9 15,0 0-9-15,0 0 8 0,0 0-8 0,2-5 8 0,0 1-8 16,6-6 3-16,6-2-3 0,-5 3 4 0,0-3-4 15,1 2-2-15,2 0 2 0,2 3-2 16,0-2 2-16,-14 9-14 0,0 0 14 0,21-6-13 16,7 6 13-16,-28 0-17 0,0 0 17 0,30 6-17 15,4 6 17-15,-34-12-16 0,0 0 16 0,32 18-15 0,-3 7 15 0,-29-25-17 16,0 0 17-16,25 33-16 16,-4 6 16-16,-21-39-9 0,0 0 9 0,12 45-9 0,-7 4 9 0,-5-49-1 15,0 0 1-15,-9 52-1 0,-10 3 1 0,19-55 3 16,0 0-3-16,-24 51 4 0,-9 0-4 15,5-8 51-15,2-7-51 0,7-8 51 0,6-16-51 0,13-12 44 16,0 0-44-16,-26 15 45 0,-7 0-45 0,9-8-6 16,3-2 6-16,2-5-6 0,3-3 6 0,2-2-74 15,2-2 74-15,0-5-73 0,1-7 73 0,11 19-212 0,0 0 212 16,-7-20-212-16,6-11 212 0,-8-21-1309 0</inkml:trace>
  <inkml:trace contextRef="#ctx0" brushRef="#br0" timeOffset="155754.775">25989 7841 1311 0,'0'0'0'0,"-14"0"0"16,-9 0 0-16,23 0 216 0,0 0-216 0,-3-3 216 15,11 1-216-15,-8 2 145 0,0 0-145 0,7-2 146 0,-1 2-146 16,-6 0 86-16,0 0-86 0,5-3 87 15,-2 1-87-15,-3 2 24 0,0 0-24 0,4-9 25 0,-2 3-25 16,-2 6 9-16,0 0-9 0,3-12 10 0,1-4-10 16,-4 16 4-16,0 0-4 0,3-12 5 0,-1 0-5 15,-2 12 0-15,0 0 0 0,3-12 1 0,3 0-1 16,-6 12-2-16,0 0 2 0,3-8-2 0,2 1 2 0,-5 7-22 16,0 0 22-16,4-7-22 0,-3-2 22 0,-1 9-23 15,0 0 23-15,2-8-22 0,0-1 22 0,-2 9-9 16,0 0 9-16,2-7-9 0,1-3 9 0,-3 10-11 15,0 0 11-15,5-10-10 0,1 0 10 0,-6 10-16 16,0 0 16-16,7-12-15 0,3-4 15 0,0 4-15 0,3 0 15 16,-5 4-14-16,-2 1 14 0,2 0-16 0,-4-2 16 15,1 4-15-15,2 5 15 0,-2-3-10 0,0-1 10 16,-1 3-9-16,-1-1 9 0,3 2-4 0,-1 0 4 0,-2 0-4 16,1 2 4-16,-1-1-7 15,1 3 7-15,-1-1-7 0,4 1 7 0,-7-4 5 0,0 0-5 0,5 15 5 16,6 9-5-16,-11-24 25 0,0 0-25 0,10 33 26 15,3 9-26-15,-13-42 22 0,0 0-22 0,10 42 22 16,-1-1-22-16,-2-2 25 0,-4 0-25 0,-1-15 26 16,0-12-26-16,-1 0 14 0,-1 0-14 0,0 7 15 15,2-2-15-15,-2-1 10 16,2-1-10-16,-2-6 11 0,0-2-11 0,0-2 4 0,-2-2-4 0,2-3 5 16,0 0-5-16,0 0-58 0,0 0 58 0,0 0-58 15,0-3 58-15,0 3-176 0,0 0 176 0,-5-14-176 16,-4-8 176-16,-5-14-1222 0</inkml:trace>
  <inkml:trace contextRef="#ctx0" brushRef="#br0" timeOffset="156808.002">26614 7416 494 0,'0'0'0'0,"-10"0"0"15,-9 4 0-15,19-4 55 0,0 0-55 0,0 0 56 0,8 1-56 16,-8-1 138-16,0 0-138 0,6 2 139 0,1-2-139 16,-7 0 156-16,0 0-156 0,3 0 157 15,1-2-157-15,-4 2 142 0,0 0-142 0,0 0 142 0,-2-5-142 0,2 5 119 16,0 0-119-16,-5-5 119 0,-2-2-119 0,7 7 94 16,0 0-94-16,-11-8 95 0,-1 1-95 0,12 7 68 15,0 0-68-15,-14-9 69 0,-2 2-69 0,16 7 38 16,0 0-38-16,-15-3 39 0,-1 3-39 0,16 0 41 15,0 0-41-15,-19 7 42 0,-2 8-42 0,21-15 15 16,0 0-15-16,-21 24 15 16,-2 10-15-16,23-34 7 0,0 0-7 0,-15 40 7 0,2 8-7 0,13-48 15 15,0 0-15-15,-7 41 16 0,7 2-16 0,0-43 8 0,0 0-8 16,9 37 8-16,7-1-8 0,-16-36 3 16,0 0-3-16,23 18 4 0,8-8-4 0,-31-10 6 0,0 0-6 0,33-4 7 15,5-14-7-15,-8 0 0 16,-4-4 0-16,-3-2 1 0,-2 0-1 0,-2-7 12 0,-7 2-12 0,-2 5 13 15,-3 9-13-15,-7 15 23 16,0 0-23-16,9-19 24 0,-2-5-24 0,-7 24 3 0,0 0-3 16,5-21 3-16,-3 6-3 0,-2 15 3 0,0 0-3 0,4-12 3 15,-3 5-3-15,-1 7-1 0,0 0 1 0,2-3 0 16,-2 3 0-16,-2 3-1 0,-1 2 1 0,1 2-1 16,0-3 1-16,1 2-1 0,1 5 1 0,-2 2-1 15,2 3 1-15,0 1-1 0,0 3 1 0,0 3-1 16,2 1 1-16,-2-24-3 0,0 0 3 0,8 32-3 15,6 9 3-15,-14-41-2 0,0 0 2 0,18 48-2 16,4 7 2-16,-22-55-5 0,0 0 5 0,25 60-5 16,4 0 5-16,-29-60-3 0,0 0 3 0,26 65-2 15,2 2 2-15,-28-67-5 0,0 0 5 0,26 72-5 0,2 10 5 0,-28-82-7 16,0 0 7-16,16 52-7 0,-9-18 7 16,-7-34-1-16,0 0 1 0,3 32 0 0,-4-8 0 15,1-24 1-15,0 0-1 0,-2 21 2 0,-3-6-2 0,5-15 19 16,0 0-19-16,-7 14 20 0,-2-2-20 15,9-12 33-15,0 0-33 0,-19 9 34 0,-9-9-34 0,28 0 58 16,0 0-58-16,-30-7 59 0,-1-7-59 0,31 14 54 16,0 0-54-16,-33-24 55 0,0-10-55 0,33 34 39 15,0 0-39-15,-28-36 40 0,2-5-40 0,26 41 30 16,0 0-30-16,-18-38 30 0,6-1-30 0,5 8 8 16,4-2-8-16,4 8 8 0,6 1-8 0,2 3 1 0,5-3-1 15,0 5 2-15,3 4-2 0,-17 15-14 0,0 0 14 16,23-19-13-16,7-2 13 0,-30 21-87 0,0 0 87 15,33-20-86-15,3 1 86 0,-36 19-188 0,0 0 188 0,28-24-188 16,-3-3 188-16,27-23-1588 0</inkml:trace>
  <inkml:trace contextRef="#ctx0" brushRef="#br0" timeOffset="157298.025">27348 7396 1569 0,'0'0'0'0,"0"0"0"0,3-7 0 0,-3 7 103 0,0 0-103 0,7 0 104 16,2-4-104-16,-9 4 55 0,0 0-55 15,17 0 56-15,6 0-56 0,-23 0 36 0,0 0-36 0,28-1 37 16,7-1-37-16,-35 2 5 0,0 0-5 0,36-2 5 16,3-6-5-16,-39 8 32 0,0 0-32 0,36-4 33 15,2-3-33-15,-38 7 11 0,0 0-11 0,34-8 11 16,-3 1-11-16,-31 7 3 0,0 0-3 0,26-9 3 15,-2 1-3-15,-24 8-148 0,0 0 148 0,16-7-148 16,-5 2 148-16,15-7-1229 0</inkml:trace>
  <inkml:trace contextRef="#ctx0" brushRef="#br0" timeOffset="157483.648">27595 7586 1871 0,'0'0'0'0,"12"-2"0"0,9-3 0 0,-21 5 198 15,0 0-198-15,26-5 198 0,6-7-198 0,-32 12 90 16,0 0-90-16,36-12 90 0,4 0-90 0,-40 12-297 16,0 0 297-16,33-21-296 0,-1-1 296 0,32-23-1257 0</inkml:trace>
  <inkml:trace contextRef="#ctx0" brushRef="#br0" timeOffset="159604.985">28461 7224 1356 0,'0'0'0'0,"-4"-1"0"16,-1 1 0-16,5 0 148 0,0 0-148 0,0 0 148 15,2-4-148-15,-2 4 110 0,0 0-110 0,0 0 111 16,5-3-111-16,-5 3 62 0,0 0-62 0,0 0 62 0,5-4-62 16,-5 4 9-16,0 0-9 0,0 0 9 0,0-3-9 15,-3 1 28-15,-4-1-28 0,2 3 28 0,-1-5-28 16,-2 1 18-16,-1 1-18 0,-1-2 19 0,-1 1-19 15,11 4 18-15,0 0-18 0,-19-7 18 0,-7-1-18 0,26 8 9 16,0 0-9-16,-25-9 10 0,-1 6-10 0,26 3 10 16,0 0-10-16,-28-4 10 0,-1-1-10 0,29 5 8 15,0 0-8-15,-28 0 8 0,2 5-8 16,26-5 3-16,0 0-3 0,-23 4 4 0,6 4-4 0,17-8-1 16,0 0 1-16,-21 16 0 0,-2 8 0 0,23-24-1 15,0 0 1-15,-17 24 0 0,3 7 0 0,14-31 4 0,0 0-4 16,-9 32 4-16,4 2-4 0,5-34 22 15,0 0-22-15,0 33 23 0,3-2-23 0,-3-31 22 0,0 0-22 0,11 27 23 16,5-6-23-16,-16-21 25 0,0 0-25 0,20 13 26 16,5-4-26-16,-25-9 38 0,0 0-38 0,28 0 39 15,3-12-39-15,-31 12 43 0,0 0-43 0,30-15 43 16,-2-9-43-16,-28 24 35 0,0 0-35 0,22-24 35 16,-1-2-35-16,-21 26 50 0,0 0-50 0,14-21 51 15,-4 1-51-15,-10 20 48 0,0 0-48 16,7-16 48-16,-1 1-48 0,-6 15 20 0,0 0-20 0,3-12 20 15,-3 2-20-15,0 10 13 0,0 0-13 0,0-5 14 16,-2-1-14-16,2 6 5 0,0 0-5 0,-1-3 5 16,1 0-5-16,0 3 3 0,0 0-3 0,0 0 3 15,-2-4-3-15,2 4 0 0,0 0 0 0,0 0 0 0,0 0 0 16,0 0 3-16,0 0-3 0,0 0 4 16,0 0-4-16,0 0-5 0,0 0 5 0,0 0-5 15,0 0 5-15,0 0-34 0,0 0 34 0,7 9-34 16,5 3 34-16,-12-12-18 0,0 0 18 0,18 24-18 0,6 10 18 15,-24-34-20-15,0 0 20 0,26 39-20 0,2 4 20 0,-5 0-35 16,-3 0 35-16,1-2-34 0,2-2 34 0,-23-39-2 16,0 0 2-16,23 47-1 0,-1 1 1 15,-22-48-15-15,0 0 15 0,23 51-14 0,1 2 14 0,-24-53-4 16,0 0 4-16,20 51-3 0,-5 1 3 0,-15-52-3 16,0 0 3-16,12 48-2 0,-5-9 2 15,-7-39-11-15,0 0 11 0,4 36-10 0,-2-5 10 0,-2-31 0 16,0 0 0-16,-4 27 0 0,-3-3 0 0,7-24-3 0,0 0 3 15,-14 21-3-15,-3-2 3 0,17-19 0 0,0 0 0 16,-25 15 1-16,-2-3-1 0,27-12 13 0,0 0-13 0,-32 4 14 16,-4-4-14-16,36 0 16 15,0 0-16-15,-35-4 17 0,-2-8-17 0,37 12 34 0,0 0-34 0,-33-15 35 16,0-4-35-16,33 19 5 0,0 0-5 0,-28-17 5 16,5-5-5-16,23 22 11 0,0 0-11 15,-20-21 11-15,4-1-11 0,16 22 4 0,0 0-4 0,-12-23 4 16,3 1-4-16,9 22 12 0,0 0-12 0,-4-24 13 15,4 0-13-15,0 24 8 0,0 0-8 0,9-22 8 16,7 1-8-16,-16 21-26 0,0 0 26 0,19-22-25 16,5 5 25-16,-24 17-66 0,0 0 66 0,28-22-65 15,4 1 65-15,-32 21-186 0,0 0 186 0,34-20-185 16,7-4 185-16,-41 24-114 0,0 0 114 0,34-24-114 0,-2-4 114 16,34-21-1419-16</inkml:trace>
  <inkml:trace contextRef="#ctx0" brushRef="#br0" timeOffset="160817.913">28804 7341 606 0,'0'0'0'0,"2"-7"0"0,3-2 0 0,-5 9 123 16,0 0-123-16,4-3 124 0,-3-1-124 0,-1 4 119 15,0 0-119-15,0 0 119 0,0 0-119 0,0 0 82 0,0 0-82 16,0 0 82-16,0 0-82 0,0 0 68 16,0 0-68-16,0 0 68 0,0 4-68 0,0-4 42 15,0 0-42-15,0 0 42 0,0 0-42 0,0 0 12 0,0 0-12 16,0 0 13-16,0 0-13 0,0 0 48 0,0 0-48 0,0 0 49 16,0 0-49-16,0 0 49 0,0 0-49 0,0 0 49 15,0 0-49-15,0 0 41 0,0 0-41 0,0 0 42 16,0 3-42-16,0-3 53 0,0 0-53 0,0 0 53 15,6 4-53-15,-6-4 54 0,0 0-54 0,6 1 55 16,7-1-55-16,-13 0 66 0,0 0-66 0,17-1 67 16,6-3-67-16,-23 4 47 0,0 0-47 0,28-8 47 15,5-3-47-15,-33 11 49 0,0 0-49 0,35-8 50 16,1-4-50-16,-36 12 32 0,0 0-32 0,35-10 32 16,0 1-32-16,-35 9 22 0,0 0-22 0,26-5 23 0,-5 2-23 15,-21 3 5-15,0 0-5 0,16-6 5 16,-4 3-5-16,-12 3-9 0,0 0 9 0,8-2-8 15,-2 1 8-15,-6 1-69 0,0 0 69 0,3 0-68 0,-1 0 68 16,-2 0-179-16,0 0 179 0,-9-4-178 0,-5-3 178 16,14 7-185-16,0 0 185 0,-15-5-185 0,-5-3 185 0,-14-6-1062 15</inkml:trace>
  <inkml:trace contextRef="#ctx0" brushRef="#br0" timeOffset="161086.543">28849 7128 1569 0,'0'0'0'0,"9"0"0"0,5 4 0 0,-10-4 232 0,-8 0-232 15,4 0 233-15,0-7-233 0,0 7 172 0,0 0-172 16,0-5 173-16,-2 1-173 0,2-3 63 0,2 1-63 16,2 0 63-16,-1 3-63 0,0 0 3 0,1 1-3 15,-1 2 3-15,1 2-3 0,1 4-2 0,0 0 2 16,2 7-1-16,0-1 1 0,-7-12-15 0,0 0 15 0,9 28-15 15,3 8 15-15,-12-36-26 0,0 0 26 0,12 39-25 16,2 4 25-16,-14-43-116 0,0 0 116 0,14 39-115 16,2 1 115-16,-16-40-110 0,0 0 110 0,17 24-110 15,1-12 110-15,17 24-1395 0</inkml:trace>
  <inkml:trace contextRef="#ctx0" brushRef="#br0" timeOffset="172290.811">31306 5252 740 0,'0'0'0'0,"0"0"0"0,0 0 0 0,0 0 93 16,0 0-93-16,0 0 94 0,0-5-94 0,0 5 63 16,0 0-63-16,0-3 63 0,0-2-63 0,0 5 17 15,0 0-17-15,0-4 17 0,0 4-17 0,0 0 0 16,0 0 0-16,0 0 0 0,2-3 0 0,-2 3-4 15,0 0 4-15,0 0-3 0,3 0 3 0,-3 0-3 0,0 0 3 16,0 0-3-16,3 3 3 0,-3-3-1 16,0 0 1-16,0 0 0 0,2 4 0 0,-2-4 2 0,0 0-2 15,0 5 3-15,2-5-3 0,-2 0 22 0,0 0-22 16,0 3 22-16,0 1-22 0,-2-1 22 0,0-1-22 16,-1 1 23-16,0 2-23 0,-4 2 34 0,0-3-34 15,1-1 34-15,5 2-34 0,-3-5 42 0,2 0-42 0,-1 4 42 16,1-4-42-16,-1 0 24 0,-3 3-24 15,3 1 25-15,-1-3-25 0,1 3 19 0,1-4-19 0,2 0 20 16,0 0-20-16,0 0 27 0,0 0-27 0,0 0 27 16,0 0-27-16,0 0 6 0,-3 3-6 0,3-3 7 15,0 0-7-15,0 0 5 0,0 0-5 0,0 0 5 16,-4 0-5-16,4 0 13 0,-3 2-13 0,3-2 13 16,-4 2-13-16,4-2 3 0,0 0-3 0,0 0 4 15,0 0-4-15,0 0 12 0,0 0-12 0,0 0 12 0,0 0-12 16,0 0-4-16,-3 5 4 0,3-5-4 0,-2 3 4 15,2-3-168-15,0 0 168 0,2 9-167 0,1 1 167 16,3 11-797-16</inkml:trace>
  <inkml:trace contextRef="#ctx0" brushRef="#br0" timeOffset="198719.58">29560 6697 695 0,'0'0'0'0,"2"-4"0"16,0-1 0-16,-2 5 72 0,0 0-72 0,1-5 72 15,3 1-72-15,-4 4 95 0,0 0-95 0,5-6 96 16,0 1-96-16,-5 5 89 0,0 0-89 0,6-7 90 16,-3-2-90-16,-3 9 81 0,0 0-81 0,2-7 81 15,0 2-81-15,-2 5 58 0,0 0-58 0,0-3 59 16,-2-4-59-16,2 7 48 0,0 0-48 0,-2-4 48 0,0 3-48 16,2 1 22-16,0 0-22 0,0 0 22 0,-3-4-22 15,3 4 18-15,0 0-18 0,0 0 19 0,-5 0-19 16,5 0 9-16,0 0-9 0,-6 4 10 0,-1-3-10 0,7-1 9 15,0 0-9-15,-12 11 10 0,-5 1-10 16,-1 7 15-16,1-2-15 0,5-5 15 0,5-6-15 0,7-6 14 16,0 0-14-16,-12 12 15 0,-1 0-15 0,13-12 1 15,0 0-1-15,-10 12 1 0,1-5-1 0,9-7 16 16,0 0-16-16,-7 9 17 0,2-4-17 0,5-5 7 16,0 0-7-16,-3 7 8 0,1 0-8 0,2-7 15 15,0 0-15-15,3 8 16 0,4 1-16 0,-7-9 24 0,0 0-24 16,11 8 25-16,1 3-25 15,-12-11 7-15,0 0-7 0,14 7 7 16,0 1-7-16,-14-8 10 0,0 0-10 0,15 9 10 0,1 3-10 0,-16-12 1 0,0 0-1 0,16 12 1 16,-2 3-1-16,-14-15-2 0,0 0 2 0,14 12-1 15,-2 3 1-15,-12-15-6 0,0 0 6 0,9 16-5 16,-2-4 5-16,-7-12-9 0,0 0 9 0,5 12-9 16,-2-4 9-16,-3-8-4 0,0 0 4 0,0 12-3 15,-1-1 3-15,1-11-6 0,0 0 6 16,-7 15-6-16,-2 6 6 0,9-21-3 0,0 0 3 0,-11 15-3 15,1-3 3-15,10-12 0 0,0 0 0 0,-11 9 0 16,-1-1 0-16,0-1-10 0,0-3 10 0,3-4-9 16,4 0 9-16,5 0-90 0,0 0 90 0,-7-11-89 15,-2-6 89-15,9 17-221 0,0 0 221 0,-3-24-220 16,3-7 220-16,-4-20-809 0</inkml:trace>
  <inkml:trace contextRef="#ctx0" brushRef="#br0" timeOffset="199151.433">29471 6601 1020 0,'0'0'0'0,"2"3"0"0,3 6 0 0,-5-9 190 16,0 0-190-16,2-4 191 0,0-4-191 0,-2 8 114 0,0 0-114 15,0-7 115-15,0-2-115 0,0 9 91 0,0 0-91 16,0-7 92-16,0 2-92 0,0 5 35 0,0 0-35 15,0-3 36-15,0-2-36 0,0 5 24 0,0 0-24 0,0-4 25 16,0 1-25-16,0 3 35 16,0 0-35-16,0 0 35 0,2-4-35 0,-2 4 19 0,0 0-19 0,0 0 20 15,0 0-20-15,0 0 18 0,0 0-18 0,0 0 19 16,0 0-19-16,0 0 18 0,0 0-18 0,0 0 18 16,0 0-18-16,0 0 15 0,0 0-15 0,0 0 15 15,0 0-15-15,0 0 4 0,0 0-4 0,0 0 5 16,0 0-5-16,0 0 0 0,0 0 0 0,3 7 1 15,4 2-1-15,-7-9 0 0,0 0 0 0,10 17 0 16,4 9 0-16,-14-26-8 0,0 0 8 0,13 27-7 16,0 4 7-16,-13-31-4 0,0 0 4 0,16 32-4 15,0-1 4-15,-16-31-3 0,0 0 3 0,12 28-3 16,0-4 3-16,-12-24-11 0,0 0 11 0,9 15-10 16,-2-1 10-16,-7-14-50 0,0 0 50 0,7 10-49 0,0-5 49 15,-7-5-117-15,0 0 117 0,7 0-116 16,-2-5 116-16,-5 5-141 0,0 0 141 0,-3-12-141 0,-6-2 141 15,-3-10-1023-15</inkml:trace>
  <inkml:trace contextRef="#ctx0" brushRef="#br0" timeOffset="199383.841">29339 6566 1300 0,'0'0'0'0,"16"7"0"0,8 5 0 0,-24-12 175 0,0 0-175 15,3 0 176-15,-9-10-176 0,6 10 125 0,0 0-125 16,-4-5 125-16,-1-2-125 0,5 7 73 0,0 0-73 0,-2-2 73 16,0-1-73-16,2 3 15 0,0 0-15 0,6 0 15 15,2 0-15-15,-8 0 19 0,0 0-19 0,12 3 20 16,4-3-20-16,-16 0 0 0,0 0 0 0,21 0 0 16,5 0 0-16,-26 0-34 0,0 0 34 0,30-3-34 15,3-1 34-15,-33 4-171 0,0 0 171 0,29 0-170 16,-1 0 170-16,30 4-1178 0</inkml:trace>
  <inkml:trace contextRef="#ctx0" brushRef="#br0" timeOffset="200090.752">29811 6798 1121 0,'0'0'0'0,"-5"-7"0"0,-2-5 0 0,7 12 72 16,0 0-72-16,-2-5 73 0,4 10-73 0,-2-5-5 16,0 0 5-16,3 0-5 0,3 3 5 0,-6-3-21 15,0 0 21-15,5 0-21 0,0 0 21 0,-5 0-3 0,0 0 3 16,3 0-3-16,-1 0 3 0,-2 0 31 0,0 0-31 15,0 0 31-15,0 0-31 0,0 0 43 16,0 0-43-16,0 0 44 0,0 4-44 0,0-4 48 0,0 0-48 0,0 0 49 16,0 0-49-16,0 0 43 0,0 0-43 0,-2 5 43 15,-1 3-43-15,3-8 41 16,0 0-41-16,-5 12 42 0,0 6-42 0,5-18 34 0,0 0-34 0,-4 17 35 16,1 2-35-16,3-19 15 0,0 0-15 0,-2 15 15 31,4 0-15-31,-2-15 37 0,0 0-37 0,3 12 37 0,4-3-37 0,-7-9 19 0,0 0-19 0,9 2 20 15,1-4-20-15,-10 2 28 0,0 0-28 0,9-4 28 16,1-8-28-16,-10 12 21 0,0 0-21 0,7-8 21 16,-1-6-21-16,-6 14 35 0,0 0-35 0,3-10 35 15,1-2-35-15,-4 12 12 0,0 0-12 0,1-7 12 16,-1-1-12-16,0 8 12 0,0 0-12 0,0-7 13 16,0 2-13-16,0 5 1 0,0 0-1 0,0-4 1 0,0 4-1 15,0 0 1-15,0 0-1 0,0 0 1 0,0 0-1 16,0 0 0-16,0 0 0 0,0 0 1 0,0 0-1 15,0 0 0-15,0 0 0 0,0 0 1 0,0 0-1 0,0 0 0 16,0 0 0-16,5 5 1 0,2 6-1 16,-7-11-1-16,0 0 1 0,13 20 0 0,4 7 0 0,-17-27-1 15,0 0 1-15,16 33 0 0,1 8 0 16,-17-41-3-16,0 0 3 0,16 45-3 0,1 6 3 0,-17-51-6 16,0 0 6-16,12 43-6 0,-1 1 6 0,-11-44-15 15,0 0 15-15,7 38-14 0,-2-10 14 0,-5-28-4 16,0 0 4-16,0 25-3 0,-2-2 3 0,2-23 0 0,0 0 0 15,-15 24 0-15,-11-6 0 0,26-18 0 16,0 0 0-16,-35 9 1 0,-11-6-1 0,46-3-5 0,0 0 5 16,-50-7-4-16,-9-6 4 0,59 13-100 0,0 0 100 15,-56-14-99-15,0-3 99 0,56 17-162 0,0 0 162 16,-45-22-162-16,7 1 162 0,-46-22-1004 0</inkml:trace>
  <inkml:trace contextRef="#ctx0" brushRef="#br0" timeOffset="201187.12">29470 7514 1031 0,'0'0'0'0,"5"-10"0"0,2-4 0 0,-7 14 130 16,0 0-130-16,3-7 130 0,1 2-130 0,-4 5 96 15,0 0-96-15,1-4 97 0,-1 4-97 0,0 0 59 16,0 0-59-16,0 0 60 0,0 0-60 0,0 0 21 15,0 0-21-15,0 0 21 0,0 0-21 0,0 0 17 16,0 0-17-16,0 0 17 0,0 0-17 0,0 0 18 0,0 0-18 16,0 0 18-16,0 0-18 0,0 0 15 0,0 0-15 15,0 0 15-15,0 0-15 0,0 0 16 0,0 0-16 0,0 0 17 16,-1 2-17-16,1-2 25 0,0 0-25 0,0 0 26 16,-4 4-26-16,4-4 2 0,0 0-2 0,0 0 3 15,-3 3-3-15,3-3-5 0,-4 3 5 0,4-3-5 16,-3 2 5-16,3-2-9 0,0 0 9 0,0 0-9 15,0 0 9-15,0 0-5 0,-2 4 5 0,2-4-5 16,0 0 5-16,0 0-1 0,0 3 1 0,0-3 0 16,-2 3 0-16,2-3 2 0,0 0-2 0,0 0 2 15,0 0-2-15,0 0 7 0,0 0-7 0,0 0 7 16,0 0-7-16,0 0 15 0,0 0-15 0,0 0 16 16,0 0-16-16,0 0 39 0,0 0-39 0,0 0 39 15,6 0-39-15,-6 0 36 0,0 0-36 0,10-3 36 16,7-4-36-16,-17 7 38 0,0 0-38 0,30-10 39 15,12-6-39-15,-42 16 57 0,0 0-57 0,43-15 57 16,6-7-57-16,-49 22 32 0,0 0-32 0,51-21 33 0,1-1-33 16,-52 22 25-16,0 0-25 0,52-21 26 0,0 1-26 15,-52 20 10-15,0 0-10 0,51-16 10 0,-2 1-10 16,-49 15 35-16,0 0-35 0,43-12 35 0,-3 3-35 0,-40 9 10 16,0 0-10-16,34-6 10 0,-5-1-10 0,-29 7 2 15,0 0-2-15,23-2 2 0,-8-1-2 0,-15 3-6 16,0 0 6-16,11-4-5 0,-4 2 5 0,-7 2-69 15,0 0 69-15,5 0-69 0,-3 0 69 0,-2 0-133 16,0 0 133-16,0 0-133 0,2 6 133 0,-2-6-203 0,0 0 203 16,-9 12-203-16,-5 10 203 15,-9 14-1085-15</inkml:trace>
  <inkml:trace contextRef="#ctx0" brushRef="#br0" timeOffset="202515.342">29679 8005 1143 0,'0'0'0'0,"-4"6"0"0,-3-3 0 0,7-3 181 16,0 0-181-16,0 0 182 0,0-3-182 0,0 3 146 15,0 0-146-15,0-4 147 0,2-1-147 0,-2 5 76 16,0 0-76-16,0-3 76 0,0-1-76 0,0 4 15 16,0 0-15-16,-5-3 15 0,-2 1-15 15,7 2 13 1,0 0-13-16,-11 0 13 0,-3 0-13 0,14 0 8 0,0 0-8 0,-15 0 8 0,-3-3-8 0,18 3 15 16,0 0-15-16,-17 0 15 0,1 0-15 0,16 0 8 0,0 0-8 0,-14 0 8 15,4 0-8-15,10 0 9 0,0 0-9 0,-12 5 9 16,-1 2-9-16,13-7 3 0,0 0-3 0,-17 22 4 15,-2 10-4-15,19-32 2 0,0 0-2 16,-18 43 2-16,3 12-2 0,2-2 1 0,5 2-1 0,3-5 2 16,1-6-2-16,4-44 3 15,0 0-3-15,0 55 4 0,2 7-4 0,-2-62 6 0,0 0-6 0,3 51 6 16,3-3-6-16,-6-48 0 0,0 0 0 0,12 43 1 16,3-11-1-16,-15-32-58 0,0 0 58 15,21 26-57-15,4-9 57 0,-25-17-143 0,0 0 143 0,28 7-142 16,1-10 142-16,29 3-1196 0</inkml:trace>
  <inkml:trace contextRef="#ctx0" brushRef="#br0" timeOffset="202919.908">29848 8199 1603 0,'0'0'0'0,"-9"12"0"0,-7 7 0 0,16-19 213 15,0 0-213-15,-5 2 214 0,7-11-214 16,-2 9 119-16,0 0-119 0,0-7 120 0,1 2-120 0,-1 5 61 16,0 0-61-16,-1-9 62 0,-3 3-62 0,4 6 0 15,0 0 0-15,-5-7 0 0,0 2 0 0,5 5-6 16,0 0 6-16,-5-4-6 0,-2 1 6 0,7 3-16 16,0 0 16-16,-6-2-15 0,1 2 15 0,5 0-16 0,0 0 16 15,-3 0-15-15,-1 2 15 0,4-2-40 0,0 0 40 16,-2 12-40-16,4 5 40 0,-2-17-53 0,0 0 53 15,7 22-53-15,5 4 53 0,-12-26-48 16,0 0 48-16,14 24-48 0,2 0 48 0,-4-2-38 0,0-1 38 0,-1-9-38 16,-2 0 38-16,-3-4-36 0,0 2 36 0,-3-4-35 15,1-3 35-15,-1 4-8 0,-1 1 8 0,0-4-8 16,-1-1 8-16,1 2-20 0,-2 1 20 0,0-3-19 16,0 0 19-16,-2 1-8 0,1-1 8 0,1-3-8 15,-2 5 8-15,2-5-16 0,0 0 16 0,0 0-15 16,-5 4 15-16,-1 1-56 0,-2 2 56 0,3-4-55 15,3-3 55-15,2 0-186 0,0 0 186 0,-7 4-185 16,-2-3 185-16,-7 6-873 0</inkml:trace>
  <inkml:trace contextRef="#ctx0" brushRef="#br0" timeOffset="203128.235">29947 8384 1603 0,'0'0'0'0,"0"0"0"0,3-9 0 0,-3 9 146 16,0 0-146-16,9-3 146 0,5-4-146 0,-14 7-52 0,0 0 52 16,14-5-51-16,3 2 51 0,-17 3-228 0,0 0 228 15,18-12-228-15,3 0 228 0,17-11-885 0</inkml:trace>
  <inkml:trace contextRef="#ctx0" brushRef="#br0" timeOffset="203665.845">30118 8161 1535 0,'0'0'0'0,"0"0"0"16,0 4 0-16,0-4 178 0,0 0-178 0,-2-4 179 16,-2-4-179-16,4 8 125 0,0 0-125 0,-3-9 126 15,1 1-126-15,2 8 64 0,0 0-64 0,-2-9 65 0,1 2-65 16,1 7 8-16,0 0-8 0,0-7 9 0,0 2-9 16,0 5 1-16,0 0-1 0,0-3 2 0,0 3-2 0,0 0-8 15,0 0 8-15,0 0-8 0,0 0 8 0,0 0-18 16,0 0 18-16,3 8-18 0,4 11 18 0,-7-19-26 15,0 0 26-15,11 21-26 0,4 3 26 16,-15-24-22-16,0 0 22 0,18 22-22 0,4-7 22 0,-22-15-51 16,0 0 51-16,23 12-50 0,0-10 50 0,-23-2-10 15,0 0 10-15,21-5-9 0,-2-7 9 0,-19 12 1 16,0 0-1-16,15-15 1 0,-1-6-1 0,-14 21 40 16,0 0-40-16,13-19 40 0,-3-1-40 0,-3 1 38 15,-2 2-38-15,-1 6 38 0,-1 3-38 0,-1-1 17 0,0 6-17 16,-2-1 17-16,0 1-17 0,0 3 32 15,0-3-32-15,0 3 32 0,0 0-32 0,0 0 1 0,0 0-1 0,0 0 2 16,0 0-2-16,0 0 2 16,0 0-2-16,0 0 3 0,0 0-3 0,0 0-1 0,0 3 1 0,1 0 0 15,1 3 0-15,-2-6-4 0,0 0 4 0,9 22-3 16,5 9 3-16,-14-31-15 0,0 0 15 0,14 37-14 16,1 6 14-16,-15-43-4 0,0 0 4 0,14 43-3 15,-1 0 3-15,-13-43-7 0,0 0 7 0,8 39-7 16,-1 1 7-16,-7-40-38 0,0 0 38 0,5 27-38 15,-3-5 38-15,-2-22-169 0,0 0 169 0,0 17-169 16,0-5 169-16,0 16-1260 0</inkml:trace>
  <inkml:trace contextRef="#ctx0" brushRef="#br0" timeOffset="204598.938">30266 7865 1199 0,'0'0'0'0,"1"-7"0"16,1-3 0-16,-2 10 70 0,0 0-70 0,2-4 70 15,0 1-70-15,-2 3 46 0,0 0-46 0,0 0 47 16,0 0-47-16,0 0 15 0,0 0-15 0,0 0 16 15,0 0-16-15,0 0 49 0,0 0-49 0,0 0 50 16,0 0-50-16,0 0 58 0,0 0-58 0,0 0 59 16,5 0-59-16,-5 0 34 0,0 0-34 0,5 3 35 15,4-3-35-15,-9 0 12 0,0 0-12 0,12 9 13 16,5-2-13-16,-17-7 2 0,0 0-2 0,23 20 3 0,5 11-3 16,-28-31 0-16,0 0 0 0,30 36 0 15,3 9 0-15,-33-45-4 0,0 0 4 0,29 49-3 16,1 8 3-16,-30-57-1 0,0 0 1 0,21 58-1 0,-4 2 1 0,-17-60 0 15,0 0 0-15,11 58 0 0,-6 1 0 16,-5-59-1-16,0 0 1 0,3 44 0 0,-3-10 0 0,0-34-7 16,0 0 7-16,0 28-6 0,-1-11 6 0,1-17-78 15,0 0 78-15,-2 15-78 0,2-6 78 0,0-9-146 16,0 0 146-16,-4-5-145 0,-3-17 145 0,-3-4-885 16</inkml:trace>
  <inkml:trace contextRef="#ctx0" brushRef="#br0" timeOffset="204896.264">30438 7730 1591 0,'0'0'0'0,"2"5"0"15,3-2 0-15,-5-3 201 0,0 0-201 0,0 0 202 16,4-3-202-16,-4 3 138 0,0 0-138 0,0 0 139 15,0 0-139-15,0 0 59 0,0 0-59 0,0 0 59 16,0-4-59-16,0 4 0 0,0 0 0 0,0 0 0 16,0-3 0-16,0 3-5 0,0 0 5 0,0 0-5 15,0 0 5-15,0 0-39 0,0 0 39 0,0 0-39 16,1 3 39-16,-1-3-11 0,0 0 11 0,4 11-11 16,3 6 11-16,-7-17-44 0,0 0 44 0,7 19-43 0,3 8 43 15,-10-27-127-15,0 0 127 0,7 24-127 0,0 5 127 16,-7-29-187-16,0 0 187 0,4 22-187 0,-3-6 187 15,5 20-1067-15</inkml:trace>
  <inkml:trace contextRef="#ctx0" brushRef="#br0" timeOffset="205131.743">30226 7663 1726 0,'0'0'0'0,"10"8"0"0,8 4 0 0,-18-12 187 0,0 0-187 16,8 4 188-16,-4-4-188 0,-4 0 114 0,0 0-114 16,12-2 115-16,5-3-115 0,-17 5 59 0,0 0-59 0,23-5 59 15,3-2-59-15,-26 7-25 0,0 0 25 0,28-7-24 16,3-1 24-16,-31 8-60 0,0 0 60 0,28-9-60 16,0-3 60-16,-28 12-206 0,0 0 206 0,24-12-205 15,-3-3 205-15,25-11-1290 0</inkml:trace>
  <inkml:trace contextRef="#ctx0" brushRef="#br0" timeOffset="205879.452">30794 8019 1748 0,'0'0'0'16,"-2"-3"0"-16,-2-2 0 0,3-4 145 0,1 2-145 16,0 2 146-16,0 2-146 0,1-4 72 0,1 3-72 0,-2 3 73 15,0-6-73-15,0 2 18 0,0 1-18 0,0-3 18 16,0 6-18-16,0 1-2 0,2-4 2 0,-2 4-1 15,0 0 1-15,0 0-1 0,0 0 1 0,0 0-1 16,0 0 1-16,0 0 4 0,0 0-4 0,0 0 5 16,0 0-5-16,0 0 16 0,0 0-16 0,0 0 17 15,0 0-17-15,0 0 1 0,0 0-1 0,0 0 1 16,0 0-1-16,0 0 0 0,0 0 0 0,2 7 0 0,1 7 0 16,-3-14 0-16,0 0 0 0,5 15 0 0,1 4 0 15,-6-19 0-15,0 0 0 0,10 14 0 0,4 1 0 16,-14-15-5-16,0 0 5 0,16 10-5 0,1-4 5 15,-17-6-1-15,0 0 1 0,16 3 0 0,-2-8 0 16,-14 5 4-16,0 0-4 0,10-4 5 0,-1-2-5 16,-9 6 45-16,0 0-45 0,7-6 45 0,-2-2-45 0,-5 8 32 15,0 0-32-15,3-7 32 0,1 4-32 16,-4 3 33-16,0 0-33 0,2-7 34 0,-1 5-34 0,-1 2 22 16,0 0-22-16,2-3 23 0,2-3-23 0,-4 6 10 15,0 0-10-15,3-1 11 0,1 1-11 16,-4 0-3-16,0 0 3 0,5 3-2 0,2 4 2 15,-7-7-38-15,0 0 38 0,10 15-37 0,4 6 37 0,-14-21-20 16,0 0 20-16,12 27-20 0,2 4 20 0,-14-31-21 16,0 0 21-16,11 33-21 0,-4 4 21 0,-7-37-17 15,0 0 17-15,5 33-16 0,-3-9 16 0,-2-24-40 0,0 0 40 16,-12 31-39-16,-11-4 39 0,23-27-132 0,0 0 132 0,-33 21-131 16,-9-6 131-16,42-15-216 0,0 0 216 0,-44-10-216 15,-3-16 216-15,-43-11-1068 0</inkml:trace>
  <inkml:trace contextRef="#ctx0" brushRef="#br0" timeOffset="206230.473">30532 7169 2062 0,'0'0'0'0,"5"0"0"0,2 2 0 0,-7-2 139 0,0 0-139 15,6 2 140-15,-3-2-140 0,-3 0-6 0,0 0 6 16,4 3-6-16,1-3 6 0,-5 0-325 0,0 0 325 0,3 0-324 16,1 0 324-16,3 0-1119 0</inkml:trace>
  <inkml:trace contextRef="#ctx0" brushRef="#br0" timeOffset="208194.818">31081 6806 1715 0,'0'0'0'0,"-9"0"0"16,-6 4 0-16,15-4 192 0,0 0-192 0,0 0 192 15,0 0-192-15,0 0 92 0,0 0-92 0,0 0 92 0,5-4-92 16,-5 4 3-16,0 0-3 0,0 0 4 0,5-3-4 16,-5 3-39-16,0 0 39 0,0 0-39 15,4-2 39-15,-4 2-44 0,0 0 44 0,0 0-44 0,0 0 44 0,0 0-6 16,0 0 6-16,0 0-6 0,0 0 6 0,0 0-13 16,0 0 13-16,0 0-12 0,-4 5 12 0,4-5-4 15,0 0 4-15,0 0-3 0,-3 4 3 0,3-4-6 16,0 0 6-16,-2 1-5 0,-2 3 5 0,4-4-1 15,0 0 1-15,-3 7 0 0,1-4 0 0,2-3 2 16,0 0-2-16,-3 9 2 0,1-4-2 0,2-5 2 0,0 0-2 16,-2 10 3-16,0-3-3 0,2-7 2 0,0 0-2 15,-1 9 2-15,1-4-2 0,0-5 1 0,0 0-1 16,0 7 2-16,0-4-2 0,0-3 1 0,0 0-1 0,0 5 1 16,0-2-1-16,0-3 14 0,0 0-14 0,0 4 15 15,0-1-15-15,0-3 3 0,0 0-3 16,0 5 4-16,-2-5-4 0,2 0 13 15,0 0-13-15,0 0 13 0,0 4-13 0,0-4 15 0,0 0-15 0,0 0 16 16,0 0-16-16,0 0 15 0,0 0-15 16,0 0 15-16,0 0-15 0,0 0 4 0,0 0-4 0,0 0 5 15,0 0-5-15,0 0 3 0,0 0-3 0,0 0 3 16,0 0-3-16,0 0 0 0,0 0 0 0,0 0 0 16,0 3 0-16,0-3 0 0,0 0 0 0,0 0 0 15,0 0 0-15,0 0 0 0,0 0 0 16,0 0 0-16,0 0 0 0,0 0 1 0,0 0-1 0,0 0 1 0,0 0-1 15,0 0 1-15,0 0-1 0,0 0 1 0,0 0-1 16,0 0 3-16,0 0-3 0,0 0 4 0,0 0-4 16,0 0 6-16,0 0-6 0,0 0 7 0,0 0-7 0,0 0 7 15,0 0-7-15,0 0 8 0,2 5-8 0,-2-5 1 16,0 0-1-16,0 0 1 0,1 4-1 0,-1-4 0 16,0 0 0-16,0 0 1 0,0 0-1 0,0 0 0 15,0 0 0-15,0 0 1 0,0 0-1 0,0 0 0 16,0 0 0-16,0 0 0 0,0 0 0 0,0 0 0 15,0 0 0-15,0 0 0 0,0 0 0 0,0 0 0 16,0 0 0-16,0 0 0 0,0 0 0 0,0 0 2 0,0 0-2 16,0 0 2-16,0 0-2 0,0 0 1 0,0 0-1 15,0 0 2-15,0 0-2 0,0 0 1 16,0 0-1-16,0 0 2 0,0 0-2 0,0 0 1 16,0 0-1-16,0 0 1 0,0 0-1 0,0 0 0 0,0 0 0 15,0 0 0-15,0 0 0 0,0 0-2 0,0 0 2 16,0 0-2-16,0 0 2 0,0 0 0 0,0 0 0 0,0 0 0 15,0 0 0-15,0 0 0 0,0 0 0 0,0 0 0 16,0 0 0-16,0 0 0 0,0 0 0 0,0 0 0 16,0 0 0-16,0 0-5 0,0 0 5 0,0 0-5 15,0 0 5-15,0 0-8 0,0 0 8 0,0 0-8 16,0 0 8-16,0 0-9 0,0 0 9 0,0 0-8 16,0 0 8-16,0 0-4 0,0 0 4 15,0 0-3-15,4 0 3 0,-4 0-2 0,0 0 2 0,0 0-2 16,5 2 2-16,-5-2-5 0,0 0 5 0,4 1-5 0,-1 1 5 15,-3-2-1-15,0 0 1 0,4 3 0 16,-1-3 0-16,-3 0 0 0,0 0 0 0,4 0 1 0,-3 0-1 16,-1 0 0-16,0 0 0 0,0 0 0 0,4 4 0 15,-4-4 0-15,0 0 0 0,0 0 1 16,0 0-1-16,0 0 1 0,0 0-1 0,0 0 1 0,0 0-1 0,0 0 0 16,0 0 0-16,0 0 1 0,0 0-1 0,0 0 0 15,0 0 0-15,0 0 1 0,3 3-1 0,-3-3 0 16,0 0 0-16,0 0 1 0,4 0-1 0,-4 0 0 15,0 0 0-15,0 0 1 0,0 0-1 0,0 0 0 16,0 0 0-16,0 0 1 0,0 0-1 0,0 0 0 16,0 0 0-16,0 0 0 0,0 0 0 0,0 0 0 0,0 0 0 15,0 0 0-15,0 0 0 0,0 0 2 0,0 0-2 16,0 0 2-16,0 0-2 0,0 0 1 0,0 0-1 16,0 0 2-16,0 0-2 0,0 0 1 0,0 0-1 0,0 0 2 15,0 0-2-15,0 0 1 0,0 0-1 0,0 0 1 16,3 4-1-16,-3-4 0 0,0 0 0 0,0 0 1 15,4 1-1-15,-4-1 0 0,0 0 0 0,0 0 0 16,3 4 0-16,-3-4-1 0,0 0 1 0,0 0 0 16,4 0 0-16,-4 0-1 0,0 0 1 0,0 0 0 15,3 3 0-15,-3-3-1 16,0 0 1-16,0 0 0 0,4 0 0 0,-4 0-2 0,0 0 2 0,0 0-2 16,3 2 2-16,-3-2-2 0,0 0 2 0,0 0-1 15,0 0 1-15,0 0-5 0,0 0 5 0,0 0-5 16,0 0 5-16,0 0-3 0,0 0 3 0,0 0-2 15,0 0 2-15,0 0-5 0,0 0 5 0,0 0-5 0,2 3 5 16,-2-3-7-16,0 0 7 0,3 4-7 0,1-4 7 16,-4 0-3-16,0 0 3 0,5 3-3 0,0-1 3 15,-5-2-6-15,0 0 6 0,6 3-6 0,-1 4 6 16,-5-7-1-16,0 0 1 0,7 7 0 0,1 3 0 0,1 4-6 16,2-2 6-16,-4 0-6 0,-2-7 6 0,-2 2-3 15,1-2 3-15,-2 2-3 0,-2-3 3 16,1-1-2-16,1 2 2 0,0-1-2 0,-2-1 2 0,1 2-5 15,3 2 5-15,-2-4-5 0,-1 3 5 0,1-3-1 16,-2 2 1-16,0 2 0 0,2-2 0 16,-2 2-6-16,0 1 6 0,0-1-5 0,0-2 5 0,0-5-3 15,0 0 3-15,0 7-3 0,-2 2 3 0,2-9-12 16,0 0 12-16,-2 8-12 0,2-1 12 0,0-7-1 0,0 0 1 16,-1 9-1-16,-1-2 1 0,2-7 1 15,0 0-1-15,-4 7 2 0,1-2-2 0,3-5 10 0,0 0-10 0,-3 5 11 16,-1-2-11-16,4-3 10 0,0 0-10 0,-9 4 10 15,-1-4-10-15,10 0-56 0,0 0 56 0,-11 0-55 16,1 0 55-16,10 0-136 0,0 0 136 0,-21 0-136 16,-7 0 136-16,-21-4-1218 0</inkml:trace>
  <inkml:trace contextRef="#ctx0" brushRef="#br0" timeOffset="209775.567">31431 6779 639 0,'0'0'0'0,"0"-7"0"0,-2 2 0 0,2 5 71 0,0 0-71 0,0-7 72 16,0 5-72-16,0 2 76 0,0 0-76 0,0 0 76 15,0 0-76-15,0 0 68 0,0 0-68 0,0 0 68 16,0 0-68-16,0 0 70 0,0 0-70 0,0 0 70 16,0 0-70-16,0 0 64 0,0 0-64 0,0 0 65 15,0 2-65-15,0-2 65 0,0 0-65 0,0 0 66 16,2 3-66-16,-2-3 48 0,0 0-48 0,0 0 48 15,4 4-48-15,-4-4 49 0,0 0-49 0,0 0 49 16,0 0-49-16,0 0 31 0,0 0-31 0,0 0 31 16,0 0-31-16,0 0 23 0,0 0-23 0,0 0 24 15,0 0-24-15,0 0 26 0,0 0-26 0,0 0 26 0,0 0-26 16,0 0 33-16,0 0-33 0,0 0 33 0,0 0-33 16,0 0 19-16,0 0-19 0,0 0 20 0,0 0-20 0,0 0 29 15,0 0-29-15,0 0 29 0,0 0-29 0,0 0 12 16,0 0-12-16,0 0 13 0,0 0-13 0,0 0 11 15,0 0-11-15,0 0 11 0,0 0-11 16,0 0 17-16,0 0-17 0,0 0 17 0,0 0-17 0,0 0 14 16,0 0-14-16,0 0 15 0,0 0-15 0,0 0 25 15,0 0-25-15,0 0 26 0,3 0-26 0,-3 0 12 16,0 0-12-16,0 0 13 0,5 0-13 0,-5 0 18 16,0 0-18-16,4 0 19 0,-1-4-19 0,-3 4 8 0,0 0-8 15,6-1 9-15,1-1-9 0,-7 2 9 16,0 0-9-16,8-2 10 0,3-1-10 0,1-2 15 0,0 3-15 15,-1 0 15-15,-1-1-15 0,2-4 3 0,2 2-3 0,2-2 4 16,1 2-4-16,2-4 6 0,2 2-6 0,0-1 7 16,0-4-7-16,-21 12 7 0,0 0-7 0,26-12 8 15,6-2-8-15,-32 14 7 0,0 0-7 0,33-15 8 16,5-1-8-16,-38 16 1 0,0 0-1 0,37-13 1 16,-1 1-1-16,-36 12-18 15,0 0 18-15,32-7-18 0,-6 2 18 0,-5 1-119 0,-4 4 119 0,-7-3-118 16,-3 3 118-16,-7 0-235 0,0 0 235 0,4 0-234 15,-4 0 234-15,3 0-1072 0</inkml:trace>
  <inkml:trace contextRef="#ctx0" brushRef="#br0" timeOffset="-208449.543">28024 9916 1054 0,'0'0'0'0,"0"-4"0"15,-2-1 0-15,2 5 115 0,0 0-115 0,0 0 116 16,5 0-116-16,-5 0 89 0,0 0-89 0,5 2 89 16,1-1-89-16,-6-1 79 0,0 0-79 0,5 2 79 15,2-2-79-15,-7 0 73 0,0 0-73 0,7 0 73 16,1-2-73-16,-8 2 65 0,0 0-65 0,13-1 65 15,1-1-65-15,-14 2 60 0,0 0-60 0,17-7 61 16,4 2-61-16,-21 5 52 0,0 0-52 0,28-7 53 16,7 0-53-16,-35 7 66 0,0 0-66 0,34-8 67 15,3-1-67-15,-4 2 52 0,-3 2-52 0,-6 0 52 0,-5 0-52 16,0 3 50-16,-3 2-50 0,-4-3 51 0,-3-1-51 16,2 3 22-16,-3-3-22 0,-1 4 23 0,0-3-23 15,0 3 6-15,0 0-6 0,-3 0 6 16,-3-4-6-16,-1 4-23 0,4-1 23 0,-4 1-22 0,0 0 22 15,0 0-113-15,0 0 113 0,0 0-113 0,3-2 113 0,-3 2-235 16,0 0 235-16,0 0-234 0,0 0 234 0,0 0-1215 16</inkml:trace>
  <inkml:trace contextRef="#ctx0" brushRef="#br0" timeOffset="-208240.328">28315 10006 1054 0,'0'0'0'16,"10"-12"0"-16,9-6 0 0,-19 18 143 0,0 0-143 15,5 0 144-15,-6 10-144 0,1-10 134 0,0 0-134 16,0 8 134-16,0 3-134 0,0-11 125 0,0 0-125 0,1 8 125 16,5 1-125-16,-6-9 71 0,0 0-71 0,7 3 72 15,1-1-72-15,-8-2 27 0,0 0-27 0,14-2 27 16,5-8-27-16,-19 10-147 0,0 0 147 0,25-17-147 16,3-11 147-16,-28 28-132 0,0 0 132 15,31-30-131-15,2-6 131 0,32-31-1032 0</inkml:trace>
  <inkml:trace contextRef="#ctx0" brushRef="#br0" timeOffset="-207512.621">28935 9643 1681 0,'0'0'0'0,"-9"0"0"0,-3-3 0 0,12 3 233 16,0 0-233-16,-4-4 233 0,6 1-233 0,-2 3 128 16,0 0-128-16,0 0 128 0,2-5-128 0,-2 5 7 15,0 0-7-15,-2-4 8 0,0-1-8 0,2 5-32 16,0 0 32-16,-5-3-32 0,-2-4 32 0,7 7-30 16,0 0 30-16,-9-5-30 0,1 1 30 0,8 4-2 15,0 0 2-15,-9-3-1 0,0 1 1 0,9 2 0 0,0 0 0 16,-8-1 0-16,-1-1 0 0,9 2 6 0,0 0-6 15,-9 0 7-15,2 2-7 0,7-2 10 0,0 0-10 16,-10 10 10-16,-4 5-10 0,14-15 9 0,0 0-9 16,-11 21 10-16,1 3-10 0,10-24 1 0,0 0-1 0,-4 24 1 15,8 0-1 1,-4-24-5-16,0 0 5 0,10 22-5 0,6-5 5 0,0-3-17 0,3-6 17 0,-2-2-16 16,1-6 16-16,-1 0-9 0,-1-2 9 15,-4-2-9-15,-2-2 9 0,1-3-2 0,-2 0 2 16,-2 1-1-16,-4 3 1 0,-3 5 39 0,0 0-39 0,4-5 39 15,-3-2-39-15,-1 7 55 0,0 0-55 0,2-5 55 16,0-4-55-16,-2 9 39 0,0 0-39 0,0-9 39 16,0 3-39-16,0 6 30 0,0 0-30 0,0-7 30 15,-2 2-30-15,2 5 3 0,0 0-3 0,-2-4 4 16,2 1-4-16,0 3 4 0,0 0-4 0,0 0 4 0,-1-4-4 16,1 4 0-16,0 0 0 0,0 0 1 15,0 0-1-15,0 0-8 0,0 0 8 0,0 0-7 16,0 0 7-16,0 0-40 0,3 4 40 0,4 3-40 15,3-2 40-15,-10-5-13 0,0 0 13 0,25 19-12 0,8 10 12 0,-33-29-38 16,0 0 38-16,37 37-37 0,6 6 37 0,-43-43-37 16,0 0 37-16,40 53-36 0,0 9 36 0,-5-7-33 15,-5 3 33-15,-11-20-32 0,-9-14 32 0,-10-24-33 16,0 0 33-16,9 41-33 0,-2 10 33 0,-7-51-3 16,0 0 3-16,3 40-3 0,-3-4 3 0,0-36 1 15,0 0-1-15,-10 39 1 0,-7 4-1 0,17-43 4 0,0 0-4 16,-27 36 4-16,-7 0-4 0,34-36 15 0,0 0-15 15,-39 27 16-15,-6-4-16 0,45-23 24 0,0 0-24 16,-40 15 25-16,0-5-25 0,40-10 21 16,0 0-21-16,-40 4 21 0,-2-8-21 0,42 4-15 0,0 0 15 0,-35-10-14 15,4-5 14-15,31 15-112 0,0 0 112 0,-30-36-111 16,4-11 111-16,26 47-143 0,0 0 143 16,-12-75-143-16,10-19 143 0,-12-74-1264 0</inkml:trace>
  <inkml:trace contextRef="#ctx0" brushRef="#br0" timeOffset="-206791.856">29430 9816 1367 0,'0'0'0'0,"1"-7"0"0,3-1 0 0,-3 4 160 16,3 4-160-16,-4 0 161 0,0 0-161 0,0 0 130 0,0 0-130 16,0 0 131-16,0 0-131 0,0 0 56 0,0 4-56 0,0-4 57 15,0 0-57-15,0 0 16 0,0 0-16 0,0 0 17 16,0 0-17-16,0 0 18 0,0 0-18 0,0 0 18 16,0 0-18-16,0 0 33 0,0 2-33 0,0-2 33 15,0 0-33-15,0 0 18 0,0 0-18 0,0 0 19 16,0 0-19-16,0 0 11 0,0 3-11 0,0-3 11 15,0 0-11-15,0 0 28 0,0 0-28 0,0 0 28 16,0 0-28-16,0 0 28 0,0 0-28 0,0 0 28 16,0 0-28-16,0 0 22 0,0 0-22 15,0 0 22-15,0 0-22 0,0 0 17 0,0 0-17 0,0 0 17 16,0 0-17-16,0 0 35 0,0 0-35 0,0 0 36 0,0 0-36 16,0 0 5-16,0 0-5 0,0 0 5 0,0 0-5 15,0 0 28-15,0 0-28 0,0 0 28 16,0 0-28-16,0 0 19 0,0 0-19 0,0 0 20 0,0 0-20 15,0 0 9-15,0 0-9 0,0 0 10 0,0 0-10 0,0 0 35 16,0 0-35-16,0 0 35 0,5-3-35 0,-5 3 5 16,0 0-5-16,7-2 5 0,2-2-5 0,-9 4 10 15,0 0-10-15,12-6 10 0,4 0-10 0,-16 6 9 16,0 0-9-16,19-6 9 0,5-3-9 0,-24 9 3 16,0 0-3-16,26-9 4 0,2 1-4 15,-28 8 12-15,0 0-12 0,28-4 12 0,0-2-12 0,-4 2 0 0,-1 2 0 16,-7 1 0-16,-4-1 0 0,-2 2-2 15,1-5 2-15,-4 3-1 0,-2 0 1 0,0 1-64 16,2-1 64-16,-3 2-63 0,-1-3 63 0,1 3-171 0,-3 0 171 16,-1 0-170-16,4-4 170 0,-4 4-227 0,0 0 227 15,5-8-227-15,2-4 227 0,5-9-1282 0</inkml:trace>
  <inkml:trace contextRef="#ctx0" brushRef="#br0" timeOffset="-206060.774">29536 9679 1367 0,'0'0'0'16,"5"-5"0"-16,5-2 0 0,-10 7 104 0,0 0-104 16,6-3 105-16,-1-1-105 0,-5 4 4 0,0 0-4 15,0 0 5-15,2-3-5 0,-2 3-51 0,0 0 51 0,0 0-50 16,0 0 50-16,0 0-54 0,0 0 54 0,0 0-53 16,0 0 53-16,0 0 4 0,0 0-4 0,0 0 4 15,-4 0-4-15,4 0 39 0,0 0-39 0,0 0 39 16,-3-2-39-16,3 2 50 0,0 0-50 0,0 0 50 15,-4-3-50-15,4 3 22 0,0 0-22 0,-2-4 22 16,2 1-22-16,0 3 32 0,0 0-32 0,-1-5 32 16,1 0-32-16,0 5 5 0,0 0-5 0,-2-5 6 15,2-1-6-15,0 6 10 0,0 0-10 0,-2-3 10 16,2 0-10-16,0 3 15 0,0 0-15 0,0 0 16 16,-2-2-16-16,2 2 33 0,0 0-33 0,0 0 33 15,0 0-33-15,0 0 10 0,0 0-10 0,0 0 10 0,0 0-10 16,0 0 20-16,0 0-20 0,0 0 20 15,0 0-20-15,0 0 24 0,0 0-24 0,0 0 25 0,0 0-25 16,0 0 7-16,0 0-7 0,0 0 7 0,0 0-7 0,0 0 26 16,0 0-26-16,0 0 26 0,0 0-26 15,0 0 12-15,0 0-12 0,0 0 13 0,0 0-13 0,0 0 5 16,0 0-5-16,0 0 5 0,0 0-5 0,0 0 3 16,0 0-3-16,2 8 4 0,3 11-4 0,-5-19 2 15,0 0-2-15,11 31 2 0,3 14-2 0,-14-45 1 16,0 0-1-16,16 42 1 0,1 1-1 0,-17-43 0 0,0 0 0 15,17 40 0-15,1-3 0 0,-18-37-11 0,0 0 11 16,17 29-11-16,2-5 11 0,-19-24-242 16,0 0 242-16,14 12-242 0,-1-15 242 0,13 12-1017 0</inkml:trace>
  <inkml:trace contextRef="#ctx0" brushRef="#br0" timeOffset="-205038.412">30006 8855 449 0,'0'0'0'0,"2"-5"0"0,0-4 0 16,-2 9-101-16,0 0 101 0,1-3-100 0,1 1 100 15,2-1-101-15</inkml:trace>
  <inkml:trace contextRef="#ctx0" brushRef="#br0" timeOffset="-203937.875">29999 8862 449 0,'0'0'0'0,"0"0"0"15,7-7 0-15,-7 7 140 0,0 0-140 0,4-3 141 0,-3 1-141 0,-1 2 104 16,0 0-104-16,0 0 104 0,2-2-104 0,-2 2 84 16,0 0-84-16,0 0 85 0,0 0-85 0,0 0 47 15,0 0-47-15,0 0 47 0,0 0-47 0,0 0 43 16,0 0-43-16,0 0 43 0,0 0-43 0,0 0 35 0,0 0-35 0,0 0 35 16,0 0-35-16,0 0 38 0,0 0-38 0,0 0 39 15,0 0-39-15,0 0 39 0,0 0-39 0,0 0 39 16,0 0-39-16,0 0 39 0,0 0-39 0,0 0 40 15,0 0-40-15,0 0 17 0,0 0-17 0,0 0 17 16,0 0-17-16,0 0 7 0,0 0-7 0,0 0 7 16,0 0-7-16,0 0 9 0,0 0-9 0,0 0 9 15,0 0-9-15,0 0 7 0,0 0-7 0,0 0 8 16,0 0-8-16,0 0 0 0,0 0 0 0,0 0 1 16,0 0-1-16,0 0 7 0,0 0-7 0,0 0 8 15,0 0-8-15,0 0 13 0,0 0-13 0,0 0 14 16,0 0-14-16,0 0 1 0,0 0-1 0,0 0 1 15,0 0-1-15,0 0 9 0,0 0-9 0,0 0 9 16,0 0-9-16,0 0 3 0,0 0-3 0,0 0 3 16,0 0-3-16,0 0 2 0,0 0-2 0,0 0 2 15,0 0-2-15,0 0 10 0,0 0-10 0,0 0 11 0,0 0-11 16,0 0 3-16,0 0-3 0,0 0 4 0,0 0-4 16,0 0 6-16,0 0-6 0,0 0 6 0,0 0-6 0,0 0 7 15,0 0-7-15,0 0 8 0,0 0-8 0,0 0 3 16,0 0-3-16,0 0 3 0,0 0-3 0,0 0 12 15,0 0-12-15,0 0 12 0,0 0-12 0,0 0 0 16,0 0 0-16,0 0 1 0,0 0-1 0,0 0 3 16,0 0-3-16,0 0 4 0,0 0-4 0,0 0 11 0,0 0-11 15,0 0 11-15,0 0-11 0,0 0 33 0,0 0-33 16,0 0 34-16,0 0-34 0,0 0 4 16,0 0-4-16,0 0 5 0,0 0-5 0,0 0 5 0,0 0-5 15,0 0 5-15,0 0-5 0,0 0 3 16,0 0-3-16,0 0 4 0,0 0-4 0,0 0 5 0,0 0-5 15,0 0 5-15,0 0-5 0,0 0 12 0,0 0-12 16,0 0 13-16,0 0-13 0,0 0 3 0,0 0-3 0,0 0 4 16,0 0-4-16,0 0 7 0,0 0-7 15,0 0 7-15,0 0-7 0,0 0 13 0,0 0-13 0,0 0 14 16,0 0-14-16,0 0 3 0,0 0-3 0,0 0 4 16,0 0-4-16,0 0 7 0,0 0-7 0,0 0 7 15,0 0-7-15,0 0 0 0,0 0 0 0,0 0 1 16,0 0-1-16,0 0 0 0,0 0 0 0,0 0 1 15,0 0-1-15,0 0-1 0,0 0 1 0,0 0 0 0,0 0 0 16,0 0-1-16,0 0 1 0,0 0 0 0,0 0 0 16,0 0 1-16,0 0-1 0,0 0 2 15,0 0-2-15,0 0 0 0,0 0 0 0,0 0 0 0,0 0 0 16,0 0-1-16,0 0 1 0,0 0 0 0,0 0 0 0,0 0-1 16,0 0 1-16,0 0 0 0,0 0 0 0,0 0 0 15,0 0 0-15,0 0 0 0,0 0 0 0,0 0 1 16,0 0-1-16,0 0 2 0,0 0-2 15,0 0 1-15,0 0-1 0,0 0 2 0,0 0-2 0,0 0 5 16,0 0-5-16,0 0 5 0,0 0-5 0,0 0 7 16,0 0-7-16,0 0 7 0,-2 2-7 0,2-2 0 15,0 0 0-15,0 0 1 0,-1 3-1 0,1-3 3 0,0 0-3 16,-2 4 3-16,0 1-3 0,2-5 1 0,0 0-1 16,-3 10 2-16,-1-1-2 0,4-9 0 0,0 0 0 15,-5 14 0-15,0 3 0 0,5-17-1 0,0 0 1 0,-7 24-1 16,0 7 1-16,7-31-2 0,0 0 2 0,-7 29-1 15,2 5 1-15,5-34-2 0,0 0 2 0,-4 34-1 16,1 2 1-16,3-36-1 0,0 0 1 0,-2 36-1 16,2 7 1-16,0-43-1 0,0 0 1 0,2 36 0 15,-1 2 0-15,-1-38 0 0,0 0 0 0,4 36 0 16,-1 0 0-16,-3-36 2 0,0 0-2 0,7 29 2 16,2 0-2-16,-9-29 2 0,0 0-2 0,12 26 2 15,6-3-2-15,-18-23 2 0,0 0-2 0,17 23 2 16,0-8-2-16,-17-15-39 0,0 0 39 15,18 12-38-15,-2 0 38 0,-16-12-150 0,0 0 150 0,14 9-149 16,-1-2 149-16,-13-7-199 0,0 0 199 0,9 5-199 16,-4-4 199-16,9 8-884 0</inkml:trace>
  <inkml:trace contextRef="#ctx0" brushRef="#br0" timeOffset="-203280.746">30327 8888 1446 0,'0'0'0'0,"-2"5"0"15,-2 5 0-15,4-10 163 0,0 0-163 0,0 0 163 16,2-3-163-16,-2 3 101 0,4-7-101 0,-4 7 102 15,0-4-102-15,0 4 34 0,-2-1-34 0,2 1 35 16,0 0-35-16,0 0-12 0,-4 0 12 0,4 0-12 16,0 0 12-16,0 0-11 0,-5-4 11 0,5 4-11 0,-3 0 11 15,3 0-2-15,-4 0 2 0,4 0-1 0,-3 0 1 16,3 0 0-16,-4 4 0 0,4-4 0 0,-1 1 0 16,1-1 1-16,0 0-1 0,0 0 1 0,0 0-1 0,0 0 1 15,-4 6-1-15,2-1 2 0,2-2-2 0,0-1 5 16,0 1-5-16,0 4 5 15,2 2-5-15,-2-9 3 0,0 0-3 0,4 8 3 0,-1 3-3 0,-3-11 5 16,0 0-5-16,7 12 5 0,2 1-5 0,-9-13 0 16,0 0 0-16,10 14 0 15,2-2 0-15,-12-12-3 0,0 0 3 0,11 12-2 0,-2 0 2 0,-9-12-7 16,0 0 7-16,8 15-6 0,1 4 6 0,-9-19-4 16,0 0 4-16,7 21-3 0,-2-6 3 0,-5-15-6 0,0 0 6 15,4 16-6-15,-1-1 6 0,-3-15-1 0,0 0 1 16,0 14 0-16,0-4 0 0,0-10 5 0,0 0-5 0,-2 10 6 15,1-3-6-15,1-7 10 0,0 0-10 0,-2 7 10 16,-2-2-10-16,4-5 4 0,0 0-4 0,-3 7 5 16,1-5-5-16,2-2-28 0,0 0 28 15,-3 3-28-15,-1-1 28 0,4-2-184 0,0 0 184 16,-14 5-183-16,-5-5 183 0,-14 5-1098 0</inkml:trace>
  <inkml:trace contextRef="#ctx0" brushRef="#br0" timeOffset="-202833.903">30473 9152 1614 0,'0'0'0'16,"0"0"0"-16,0-9 0 0,0 9 153 15,0 0-153-15,0 0 153 0,4-3-153 0,-4 3 107 0,0 0-107 16,0 0 108-16,0 0-108 0,0 0 64 0,0 0-64 0,0 0 65 16,0 0-65-16,0 0 35 0,0 0-35 0,0 0 35 15,5 0-35-15,-5 0 20 0,0 0-20 0,7-4 20 16,1-1-20-16,-8 5 54 0,0 0-54 0,11-3 54 16,-1-1-54-16,-10 4 1 0,0 0-1 0,13-5 2 15,0 2-2-15,-13 3 9 0,0 0-9 0,13-4 9 16,1 4-9-16,-14 0-62 0,0 0 62 0,14-7-61 15,-1 2 61-15,-13 5-290 0,0 0 290 0,11-3-289 16,-1-4 289-16,11-3-1219 0</inkml:trace>
  <inkml:trace contextRef="#ctx0" brushRef="#br0" timeOffset="-201731.741">30760 8836 1323 0,'0'0'0'0,"6"0"0"0,1 0 0 0,-4 0 150 16,1-3-150-16,-4 3 150 0,1-4-150 0,-1 4 81 15,0 0-81-15,0 0 81 0,0 0-81 0,0 0 50 16,-3 0-50-16,3 0 50 0,0 0-50 0,0 0 9 16,0 0-9-16,0 0 10 0,0 0-10 0,0 0 16 15,-4-3-16-15,4 3 17 0,-1-3-17 0,1 3 25 16,0 0-25-16,0 0 26 0,0 0-26 0,0 0 48 0,0 0-48 15,0 0 49-15,0 0-49 0,0 0 34 0,-4-2-34 16,4 2 34-16,0 0-34 0,0 0 39 16,0 0-39-16,0 0 40 0,0 0-40 0,0 0 26 0,0 0-26 15,0 0 26-15,0 0-26 0,0 0 26 0,-3-4-26 0,3 4 26 16,-2-3-26-16,2 3 8 0,0-3-8 0,0 3 9 16,0 0-9-16,0 0 1 0,0 0-1 0,0 0 2 15,0 0-2-15,0 0-3 0,0 0 3 0,0 3-3 16,2 0 3-16,-1 4-16 0,3 2 16 0,1 6-15 15,2 6 15-15,-7-21-17 0,0 0 17 0,9 26-17 16,1 6 17-16,-10-32-9 0,0 0 9 0,12 24-9 16,1 0 9-16,-13-24-1 0,0 0 1 0,14 19-1 15,1-4 1-15,-15-15 1 0,0 0-1 0,16 12 1 16,0-10-1-16,-16-2 35 0,0 0-35 0,14 0 36 0,0-5-36 16,-14 5 36-16,0 0-36 0,10-7 36 15,0-2-36-15,-10 9 61 0,0 0-61 0,7-8 61 16,-1-4-61-16,-6 12 56 0,0 0-56 0,3-10 56 0,-1-2-56 0,-2 12 40 15,0 0-40-15,2-14 40 0,-2 0-40 0,0 14 30 16,0 0-30-16,-2-12 30 0,-2 0-30 0,4 12 8 16,0 0-8-16,-3-8 8 0,-1-3-8 0,4 11 18 15,0 0-18-15,-3-5 19 0,1-3-19 16,2 8 8-16,0 0-8 0,-2-4 8 0,2-3-8 0,0 7 9 16,0 0-9-16,-1-5 9 0,-1 2-9 0,2 3 1 15,0 0-1-15,-2-4 1 0,0-1-1 0,2 5-5 16,0 0 5-16,0 0-5 0,0-3 5 0,0 3-62 15,0 0 62-15,7 7-62 0,4 3 62 0,-11-10-70 0,0 0 70 0,16 26-69 16,6 10 69-16,-22-36-77 0,0 0 77 16,18 43-76-16,-1 11 76 0,-17-54-58 0,0 0 58 0,14 57-57 15,-4 5 57-15,-10-62-28 0,0 0 28 0,7 51-28 16,-1-5 28-16,-6-46-28 0,0 0 28 0,1 38-28 16,-1-7 28-16,0-31-49 0,0 0 49 0,0 24-49 15,0-5 49-15,0-19-202 0,0 0 202 0,-3 12-202 16,-4-9 202-16,-4 14-1178 0</inkml:trace>
  <inkml:trace contextRef="#ctx0" brushRef="#br0" timeOffset="-201419.228">30978 8636 1703 0,'0'0'0'0,"4"3"0"0,1 2 0 0,-5-5 180 16,0 0-180-16,0 0 180 0,3 4-180 0,-3-4 128 15,0 0-128-15,6 0 128 0,2 0-128 0,-8 0 50 16,0 0-50-16,14 3 50 0,5 1-50 0,-19-4-9 16,0 0 9-16,23 12-9 0,3 8 9 0,-26-20-26 15,0 0 26-15,21 28-26 0,-2 6 26 16,-5-1-3-16,-2 1 3 0,-5-5-3 0,-1-2 3 0,-6-27-4 0,0 0 4 15,1 40-3-15,-2 3 3 0,1-43-6 0,0 0 6 16,-4 44-6-16,1 2 6 0,3-46-31 16,0 0 31-16,-2 36-31 0,0-5 31 0,2-31-113 15,0 0 113-15,2 17-112 0,3-6 112 0,2 16-1440 0</inkml:trace>
  <inkml:trace contextRef="#ctx0" brushRef="#br0" timeOffset="-201086.88">31346 8442 1591 0,'0'0'0'0,"0"9"0"16,0 6 0-16,0-15 190 0,0 0-190 0,0 0 190 15,2-3-190-15,-2 3 120 0,0 0-120 0,0-4 120 16,1 1-120-16,-1 3 70 0,0 0-70 0,0-3 70 0,2 1-70 15,-2 2 39-15,0 0-39 0,0 0 39 0,0-4-39 0,0 4 37 16,0 0-37-16,0 0 37 16,0-5-37-16,0 5 16 0,0 0-16 0,0 0 17 0,0 0-17 0,0 0 3 15,0 0-3-15,0 0 3 0,0 0-3 0,0 0-5 16,0 0 5-16,2 9-5 0,0 6 5 0,-2-15-36 16,0 0 36-16,5 21-35 0,2 6 35 0,-7-27-59 15,0 0 59-15,8 31-58 16,3-2 58-16,-11-29-122 0,0 0 122 0,7 26-122 0,0-6 122 0,-7-20-239 15,0 0 239-15,-2 16-239 0,-3-4 239 0,-2 15-1097 0</inkml:trace>
  <inkml:trace contextRef="#ctx0" brushRef="#br0" timeOffset="-200820.799">31097 8374 1569 0,'0'0'0'0,"8"3"0"16,6 4 0-16,-8-5 210 0,-3-4-210 0,1 2 210 16,-3 0-210-16,-1 0 145 0,4 2-145 0,-1-2 145 15,1 0-145-15,3 1 106 0,1 3-106 0,5-4 106 16,1-4-106-16,-14 4 49 0,0 0-49 0,20-3 50 16,7-7-50-16,-27 10 31 0,0 0-31 0,27-9 31 0,7 1-31 15,-34 8 25-15,0 0-25 0,29-12 26 16,1 0-26-16,-30 12-9 0,0 0 9 0,26-12-8 0,0-2 8 15,-26 14-201-15,0 0 201 0,21-12-201 0,-5-2 201 0,-16 14-195 16,0 0 195-16,12-13-194 0,-2-1 194 16,13-14-1313-16</inkml:trace>
  <inkml:trace contextRef="#ctx0" brushRef="#br0" timeOffset="-200048.716">31743 8624 1726 0,'0'0'0'16,"-3"-10"0"-16,-4-4 0 0,7 14 120 0,0 0-120 0,-2-4 121 15,4 8-121-15,-2-4 49 0,0 0-49 0,0 0 50 16,1 5-50-16,-1-5 3 0,0 0-3 0,0 0 4 15,4 3-4-15,-4-3 9 0,0 0-9 0,0 0 10 16,0 0-10-16,0 0 50 0,0 0-50 0,0 0 51 16,-4 0-51-16,4 0 62 15,0 0-62-15,0 0 62 0,-5-5-62 0,5 5 53 0,0 0-53 0,-3-1 53 16,-1-1-53-16,4 2 45 0,0 0-45 0,-3-2 46 16,1 2-46-16,2 0 0 0,0 0 0 0,-4 2 1 15,3 3-1-15,1-5 0 0,0 0 0 0,-2 9 0 16,0 1 0-16,2-10-4 0,0 0 4 0,2 12-3 0,1 0 3 15,-3-12-4-15,0 0 4 0,7 7-4 0,2 1 4 0,-9-8 1 16,0 0-1-16,7 4 2 0,2-1-2 16,-9-3 36-16,0 0-36 0,5 2 37 0,0 1-37 0,-5-3 42 15,0 0-42-15,4-3 42 0,-3-1-42 0,-1 4 40 16,0 0-40-16,2-3 41 0,-2-2-41 0,0 5 10 16,0 0-10-16,0-4 11 0,0-1-11 0,0 5 32 15,0 0-32-15,0-3 33 0,-2-2-33 0,2 5 0 16,0 0 0-16,-1-4 0 0,1 3 0 0,0 1 2 15,0 0-2-15,0 0 2 0,0-2-2 0,0 2-7 16,0 0 7-16,0 0-7 0,0 0 7 0,0 0-52 16,0 0 52-16,5 5-51 0,2 5 51 0,-7-10-34 0,0 0 34 15,17 24-33-15,9 12 33 0,-26-36-40 0,0 0 40 0,25 43-40 16,3 5 40-16,-28-48-52 0,0 0 52 0,22 48-51 16,1 5 51-16,-23-53-42 0,0 0 42 0,17 45-42 15,-3 1 42-15,-14-46-28 0,0 0 28 0,11 36-28 16,-6-9 28-16,-5-27-27 0,0 0 27 0,4 28-27 15,-4-11 27-15,0-17-33 0,0 0 33 0,-6 19-33 16,-4-4 33-16,10-15-12 0,0 0 12 0,-21 12-12 16,-7-2 12-16,28-10-6 0,0 0 6 0,-30 6-6 15,-3-10 6-15,33 4 3 0,0 0-3 0,-29-3 4 16,1-2-4-16,28 5 39 0,0 0-39 0,-23-9 40 16,4-1-40-16,19 10 37 0,0 0-37 0,-16-9 37 15,4-3-37-15,12 12 25 0,0 0-25 0,-9-10 26 0,4 1-26 16,5 9 35-16,0 0-35 0,0-12 35 15,4 0-35-15,-4 12-2 0,0 0 2 0,5-12-1 0,4-7 1 0,-9 19-56 16,0 0 56-16,10-15-55 0,2-2 55 16,-12 17-135-16,0 0 135 0,14-15-135 0,0-3 135 0,14-12-1455 15</inkml:trace>
  <inkml:trace contextRef="#ctx0" brushRef="#br0" timeOffset="-199654.034">30537 9655 1311 0,'0'0'0'0,"2"-7"0"15,3-5 0-15,-5 12-411 0,0 0 411 0,-12-1-411 0,-12 6 411 16,-13-2-204-16</inkml:trace>
  <inkml:trace contextRef="#ctx0" brushRef="#br0" timeOffset="-198891.061">30363 9671 975 0,'0'0'0'0,"7"-2"0"0,4 0 0 0,-11 2 163 15,0 0-163-15,0 0 164 0,-6-3-164 0,6 3 123 16,0 0-123-16,-5-2 123 0,-2 0-123 0,7 2 34 16,0 0-34-16,-7-1 35 0,2 1-35 0,5 0 1 0,0 0-1 15,-5 0 2-15,0-2-2 0,5 2-1 0,0 0 1 16,-4 0 0-16,4 0 0 0,0 0-11 0,0 0 11 0,0 0-10 16,0 0 10-16,0 0-17 0,0 0 17 0,-3 0-16 15,-1 2 16-15,4-2-4 0,0 0 4 0,-5 1-4 16,0 1 4-16,-2 3-3 0,-2-3 3 0,2 1-3 15,2-1 3-15,-2 3-6 0,0-5 6 16,2 4-5-16,-1-4 5 0,1 3 0 0,0 0 0 16,0-1 0-16,1 2 0 0,-1-4 7 0,-2 1-7 0,4 1 7 15,-1-2-7-15,4 0 34 0,-3 2-34 0,3-2 34 16,0 0-34-16,0 0 27 0,-4 0-27 0,4 0 27 16,0 0-27-16,0 0 39 0,-3 3-39 0,3-3 40 15,-4 4-40-15,4-4 33 0,-5 0-33 0,5 0 33 16,-4 3-33-16,4-3 22 0,0 0-22 0,0 0 23 15,0 0-23-15,0 0 18 0,-3 2-18 0,3-2 19 0,-3 1-19 16,3-1 27-16,-4 0-27 0,4 0 27 0,0 0-27 16,0 0 20-16,0 0-20 0,0 0 20 0,0 0-20 15,0 0 35-15,0 0-35 0,0 0 35 0,0 0-35 0,0 0 19 16,-2 6-19-16,2-6 20 0,0 0-20 0,0 0 36 16,0 0-36-16,0 0 36 0,0 0-36 0,0 0 36 15,0 0-36-15,0 0 37 0,0 0-37 0,0 0 33 16,0 0-33-16,0 0 33 0,0 0-33 0,0 0 49 15,0 0-49-15,0 0 50 0,0 0-50 0,0 0 64 16,0 0-64-16,0 0 64 0,0 0-64 0,0 0 63 16,2 3-63-16,-2-3 63 0,5 2-63 0,-1-2 58 15,-1-2-58-15,1 2 59 0,-1-3-59 0,-3 3 52 16,0 0-52-16,7 0 52 0,2-6-52 0,-9 6 50 0,0 0-50 16,16-3 50-16,4-6-50 0,-20 9 31 0,0 0-31 15,34-6 31-15,9-3-31 0,-43 9 15 0,0 0-15 0,54-12 16 16,11-3-16-16,-65 15 20 0,0 0-20 0,68-19 20 15,6-5-20-15,-74 24 8 0,0 0-8 0,98-33 8 16,15-1-8-16,-113 34 9 0,0 0-9 0,103-34 10 16,0 3-10-16,-103 31 8 0,0 0-8 0,96-26 8 15,-4 2-8-15,-92 24 8 0,0 0-8 0,87-19 8 16,-3 2-8-16,-15 7 15 0,-9-2-15 0,-10 2 15 16,-8-1-15-16,-42 11 3 0,0 0-3 0,45-10 4 15,-1 2-4-15,-44 8 6 0,0 0-6 0,61-12 7 16,10-4-7-16,-71 16 3 0,0 0-3 0,52-15 3 0,-6 3-3 15,-46 12 5-15,0 0-5 0,38-12 6 16,-8 1-6-16,-30 11 3 0,0 0-3 0,22-8 3 16,-6 3-3-16,-16 5-38 0,0 0 38 0,10-7-37 0,-3 3 37 15,-7 4-161-15,0 0 161 0,4-1-160 16,-6-3 160-16,2 4-207 0,0 0 207 0,-28 0-206 16,-17 7 206-16,-28 2-1730 0</inkml:trace>
  <inkml:trace contextRef="#ctx0" brushRef="#br0" timeOffset="-197753.279">31686 8466 1356 0,'0'0'0'0,"5"0"0"0,2 4 0 0,-2-6 142 16,-2 0-142-16,1-1 143 0,-1-1-143 0,-3 4 81 15,4-5-81-15,-4 5 81 0,0 0-81 0,0 0 55 16,0 0-55-16,0 0 56 0,0 0-56 0,0 0 34 15,0 0-34-15,0 0 35 0,0 0-35 0,0 0 58 16,0 0-58-16,0 0 59 0,0 0-59 0,0 0 44 16,0 0-44-16,0 0 45 0,0 0-45 0,0 0 38 15,0 0-38-15,0 0 38 0,0 0-38 0,0 0 40 0,0-3-40 16,0 3 41-16,0-4-41 0,0 4 3 16,-2-6-3-16,2 6 4 0,-2-6-4 0,1 3 28 0,1 0-28 15,-2 1 28-15,2-2-28 0,0 4 1 0,-4 0-1 16,4 0 2-16,0 0-2 0,0 0 0 0,0 0 0 15,0 0 1-15,-3 0-1 0,3 0-2 0,-5 0 2 0,5 0-2 16,-4 4 2-16,4-4-8 0,-3 2 8 0,3-2-7 16,0 0 7-16,0 0-16 0,-5 6 16 0,-1 0-15 15,-1 4 15-15,7-10-9 0,0 0 9 0,-10 12-8 16,-2 3 8-16,12-15-4 0,0 0 4 0,-12 17-3 16,1 2 3-16,11-19-3 0,0 0 3 0,-10 19-3 15,1 2 3-15,9-21-2 0,0 0 2 0,-5 24-1 16,5 3 1-16,0-27-1 0,0 0 1 0,0 22-1 15,1-1 1-15,-1-21-3 0,0 0 3 0,2 15-3 16,2-3 3-16,-4-12 0 0,0 0 0 0,7 9 0 0,5-2 0 16,-12-7 0-16,0 0 0 0,12 3 1 0,0-1-1 15,-12-2 8-15,0 0-8 0,12 0 8 16,2-4-8-16,-14 4 15 0,0 0-15 0,11-1 16 16,-4-3-16-16,-7 4 4 0,0 0-4 0,5 0 4 15,-2-3-4-15,-3 3 7 0,0 0-7 0,0 0 8 0,2-5-8 16,-2 5 32-16,0 0-32 0,0-4 33 0,2-1-33 15,-2 5 33-15,0 0-33 0,0-5 34 0,2 0-34 0,-2 5 3 16,0 0-3-16,0-5 3 0,1 1-3 0,-1 4 26 16,0 0-26-16,0-3 26 0,2-2-26 0,-2 5 12 15,0 0-12-15,0-4 13 0,0 3-13 0,0 1 17 0,0 0-17 16,0 0 17-16,-2-6-17 0,2 6-1 0,0 0 1 16,0 0-1-16,0-5 1 0,0 5-4 0,0 0 4 15,0 0-3-15,0-3 3 0,0 3-8 16,0 0 8-16,0 0-8 0,0 0 8 0,0 0-16 0,0 0 16 0,0 0-15 15,0 0 15-15,0 0-23 0,0 0 23 0,0 0-22 16,0 0 22-16,0 0-1 0,0 0 1 16,0 0 0-16,0 0 0 0,0 0 0 0,0 0 0 0,0 0 0 15,0 0 0-15,0 0 1 0,0 0-1 0,0 0 1 16,0 0-1-16,0 0 0 0,0 0 0 0,0 0 0 16,0 0 0-16,0 0-7 0,0 0 7 0,0 0-7 15,0 0 7-15,0 0-40 0,0 0 40 0,0 0-40 16,0 0 40-16,0 0-43 0,0 0 43 0,4 8-42 15,3 4 42-15,-7-12-17 0,0 0 17 0,12 24-17 16,5 7 17-16,-17-31-23 0,0 0 23 0,18 36-22 16,-1 7 22-16,-17-43-15 0,0 0 15 0,14 39-15 0,-2 4 15 15,-12-43-17-15,0 0 17 0,9 36-16 0,-4 2 16 16,-5-38-34-16,0 0 34 0,2 39-34 16,-4 2 34-16,2-41-220 0,0 0 220 0,-3 31-220 0,-2-3 220 15,-4 27-1170-15</inkml:trace>
  <inkml:trace contextRef="#ctx0" brushRef="#br0" timeOffset="-196114.315">30301 10376 1423 0,'0'0'0'0,"0"0"0"0,7 0 0 0,-7 0-91 0,0 0 91 15,0 0-91-15,0 0 91 0,0 0 57 0,0 0-57 0,0 0 57 16,-4-1-57-16,4 1 78 0,0 0-78 16,0 0 79-16,-3-4-79 0,3 4 42 0,0 0-42 0,0 0 43 15,0 0-43-15,0 0 69 0,0 0-69 0,0 0 70 16,0 0-70-16,0 0 33 0,0 0-33 15,0 0 33-15,-4 0-33 0,4 0 35 0,0 0-35 0,0 0 35 16,-3-3-35-16,3 3 0 0,0 0 0 0,0 0 1 16,-6-4-1-16,6 4 17 0,0 0-17 0,-3 0 17 15,-1-1-17-15,4 1 15 0,0 0-15 0,-3 0 15 16,-1 0-15-16,4 0 25 0,0 0-25 0,-3 0 26 0,-1 1-26 16,4-1 21-16,0 0-21 0,-7 16 21 0,-1 3-21 15,8-19 25-15,0 0-25 0,-11 31 26 0,1 10-26 16,1-2 14-16,0 4-14 0,4-12 15 0,3-7-15 0,2-24 35 15,0 0-35-15,0 36 36 0,2 8-36 16,-2-44 35-16,0 0-35 0,4 40 36 0,1-3-36 0,-5-37 32 16,0 0-32-16,7 29 33 0,0-1-33 0,-7-28 3 15,0 0-3-15,10 22 4 0,3-5-4 16,-13-17-1-16,0 0 1 0,15 7 0 0,4-9 0 0,-19 2-118 16,0 0 118-16,21-12-118 0,4-10 118 0,-25 22-128 15,0 0 128-15,19-24-127 0,0-3 127 0,19-25-1283 16</inkml:trace>
  <inkml:trace contextRef="#ctx0" brushRef="#br0" timeOffset="-195756.62">30452 10644 1502 0,'0'0'0'0,"0"0"0"16,0 0 0-16,0 0 202 0,0 0-202 0,0 0 203 15,4 3-203-15,-4-3 124 0,0 0-124 0,0 0 124 16,3-3-124-16,-3 3 66 0,0 0-66 0,0 0 66 16,0 0-66-16,0 0 4 0,0 0-4 0,0 0 5 15,0 0-5-15,0 0 43 0,0 0-43 0,0 0 44 0,0 0-44 16,0 0 53-16,0 0-53 0,0 0 54 0,4 0-54 15,-4 0 37-15,0 0-37 0,3-2 37 16,4 0-37-16,-7 2 19 0,0 0-19 0,7-3 20 0,3-2-20 0,-10 5 0 16,0 0 0-16,11-7 0 0,-1 2 0 0,-10 5-82 15,0 0 82-15,11-9-81 0,-1 1 81 0,-10 8-198 16,0 0 198-16,9-7-197 0,-2 0 197 0,-7 7-269 16,0 0 269-16,5-5-269 0,0 1 269 0,6-4-1003 15</inkml:trace>
  <inkml:trace contextRef="#ctx0" brushRef="#br0" timeOffset="-195154.119">30579 10615 1188 0,'0'0'0'0,"-1"-4"0"0,-1 1 0 0,2 3 141 0,0 0-141 0,0-5 142 15,0 3-142-15,0 2 72 0,0 0-72 16,0 0 73-16,0-4-73 0,0 4-49 0,0 0 49 0,0 0-49 15,0 0 49-15,0 0-98 0,0 0 98 0,0 0-97 16,-2-1 97-16,2 1 20 0,0 0-20 0,0 0 20 16,0-7-20-16,0 7 117 0,0 0-117 0,0 0 118 15,0-5-118-15,0 5 139 0,0 0-139 0,0 0 140 16,0-4-140-16,0 4 106 0,0 0-106 0,0 0 107 16,-2-5-107-16,2 5 76 0,0 0-76 0,0 0 77 0,0 0-77 15,0 0 42-15,0 0-42 0,0 0 42 0,0 0-42 0,0 0 29 16,0 0-29-16,0 0 29 0,0 0-29 15,0 0 33-15,0 0-33 0,0 0 33 0,-3-3-33 0,3 3 6 16,0 0-6-16,-5-2 6 0,-1 0-6 0,6 2 28 16,0 0-28-16,-7-3 28 0,-1-1-28 0,8 4 19 15,0 0-19-15,-11-1 20 0,-3 1-20 0,14 0 25 16,0 0-25-16,-12 0 26 0,-2 1-26 0,14-1 22 16,0 0-22-16,-10 2 23 0,1 3-23 0,9-5-1 15,0 0 1-15,-7 2-1 0,0 3 1 16,7-5-13-16,0 0 13 0,-5 7-13 0,3 0 13 0,2-7-41 0,0 0 41 15,4 10-40-15,3 2 40 0,-7-12-32 16,0 0 32-16,14 9-32 0,5-1 32 0,-19-8-33 16,0 0 33-16,21 7-32 0,3 0 32 0,-24-7-22 0,0 0 22 0,19 5-22 15,-3-1 22-15,-2 1-11 0,0 2 11 0,-6-6-10 16,-4 3 10 0,3-1-6-16,0 2 6 0,-4 0-5 0,-1 1 5 0,-2-6-3 0,0 0 3 0,2 11-3 15,1 1 3-15,-3-12-2 0,0 0 2 0,2 18-1 16,-2 2 1-16,0-20 0 0,0 0 0 0,-2 19 0 15,-1 2 0-15,3-21-1 0,0 0 1 0,-5 17 0 16,-1-2 0-16,6-15-14 0,0 0 14 16,-5 12-13-16,-2-3 13 0,7-9-51 0,0 0 51 0,-17 0-51 15,-6-9 51-15,23 9-95 0,0 0 95 0,-16-22-95 16,6-14 95-16,-16-22-1425 0</inkml:trace>
  <inkml:trace contextRef="#ctx0" brushRef="#br0" timeOffset="-194875.333">30693 10616 1827 0,'0'0'0'0,"-2"-5"0"0,-2-5 0 0,4 10 215 16,0 0-215-16,0-4 215 0,4 3-215 0,-1 1 103 15,1 3-103-15,1-1 103 0,4-2-103 0,1 0 22 16,4-2-22-16,0 2 22 0,0-2-22 0,-14 2-33 0,0 0 33 16,19-1-32-16,6-3 32 0,-25 4-41 15,0 0 41-15,22-3-41 0,1-1 41 0,-23 4-57 0,0 0 57 0,19-3-57 16,-2 1 57-16,-17 2-89 0,0 0 89 0,18-7-88 16,-3-1 88-16,-15 8-198 0,0 0 198 0,16-12-197 15,-2-7 197-15,16-12-1147 0</inkml:trace>
  <inkml:trace contextRef="#ctx0" brushRef="#br0" timeOffset="-194362.789">31010 10486 1423 0,'0'0'0'0,"0"0"0"16,-6-3 0-16,6 3 234 0,0 0-234 0,0 0 234 15,-1-4-234-15,1 4 148 0,0 0-148 0,0 0 149 0,0 0-149 16,0 0 79-16,0 0-79 0,0 0 80 0,0 0-80 15,0 0 41-15,0 0-41 0,0 0 42 0,0 0-42 16,0 0 38-16,0 0-38 0,0 0 38 0,0 0-38 0,0 0 1 16,0 0-1-16,0 0 1 0,0 0-1 0,0 0 2 15,0 0-2-15,0 0 3 0,0 0-3 0,0 0 0 16,0 0 0-16,3 7 0 0,2 3 0 0,-5-10-45 16,0 0 45-16,9 12-44 0,3 2 44 0,0-2-61 15,4-2 61-15,-5-1-60 0,-3-2 60 0,-8-7-46 16,0 0 46-16,12 3-45 0,2-3 45 15,-14 0 1-15,0 0-1 0,11-2 1 0,-1-1-1 0,-10 3 74 0,0 0-74 16,7-2 75-16,-1-5-75 0,-6 7 78 0,0 0-78 16,3-5 79-16,0-2-79 0,-3 7 59 0,0 0-59 15,0-5 59-15,0-2-59 0,0 7 49 16,0 0-49-16,0-5 49 0,-1 2-49 0,1 3 22 0,0 0-22 16,-2-7 22-16,2 4-22 0,0 3 11 0,0 0-11 0,0-4 11 15,0 2-11-15,0 2 0 0,0 0 0 16,0 0 0-16,2-5 0 0,-2 5 4 0,0 0-4 0,0 0 5 15,0-3-5-15,0 3-12 0,0 0 12 0,0 0-12 16,3 3 12-16,-3-3-41 0,0 0 41 0,7 12-40 16,4 9 40-16,-3 3-31 0,3 5 31 0,-4-3-31 15,-2-2 31-15,-5-24-40 0,0 0 40 0,3 36-39 16,-1 10 39-16,-2-46-123 0,0 0 123 0,0 43-123 16,-3 5 123-16,3-48-215 0,0 0 215 0,-5 32-214 15,-2-6 214-15,-6 34-1304 0</inkml:trace>
  <inkml:trace contextRef="#ctx0" brushRef="#br0" timeOffset="-194084.789">31107 10111 1771 0,'0'0'0'0,"0"0"0"0,4 5 0 0,3-2 226 16,1 3-226-16,3 2 226 0,1 4-226 0,4 5 119 16,1 7-119-16,-1-5 119 0,-2 2-119 0,-14-21 64 0,0 0-64 15,14 27 65-15,1 6-65 0,-15-33-22 0,0 0 22 0,11 34-22 16,-4 4 22-16,-7-38-1 0,0 0 1 16,3 30-1-16,-1-2 1 0,-2-28-36 15,0 0 36-15,-4 27-35 0,-4-3 35 0,8-24-114 0,0 0 114 16,-11 22-113-16,-3-3 113 0,14-19-195 0,0 0 195 0,-22 9-194 15,-8-9 194-15,-22 8-1285 0</inkml:trace>
  <inkml:trace contextRef="#ctx0" brushRef="#br0" timeOffset="-193790.87">31137 10054 1916 0,'0'0'0'0,"0"0"0"16,3 5 0-16,-3-5 253 0,0 0-253 0,0 0 253 0,0 0-253 0,0 0 115 15,0 0-115-15,0 0 115 0,0-6-115 0,0 6 73 16,0 0-73-16,0-4 74 0,0-1-74 0,0 5-3 16,0 0 3-16,0-3-3 15,2-1 3-15,-2 4-4 0,0 0 4 0,0 0-3 0,3 0 3 0,-3 0-20 16,0 0 20-16,4 5-19 0,1 6 19 0,2 7-8 15,2 6 8-15,-4-6-7 0,0-5 7 0,1 4-51 16,-3-1 51-16,2 3-51 0,2 1 51 0,2-1-156 0,0-2 156 16,-4-5-156-16,-3-3 156 15,-2-9-172-15,0 0 172 0,7 3-171 0,1-4 171 16,8 2-1379-16</inkml:trace>
  <inkml:trace contextRef="#ctx0" brushRef="#br0" timeOffset="-193543.848">31046 9864 1603 0,'0'0'0'0,"5"9"0"15,6 3 0-15,-11-12 230 0,0 0-230 0,0 0 230 16,-4-5-230-16,4 5 134 0,0 0-134 0,0-4 135 16,2 1-135-16,-2 3 117 0,0 0-117 0,14-4 117 15,7 3-117-15,3-6 34 0,6 2-34 0,-2-2 34 16,1 0-34-16,-29 7 9 0,0 0-9 0,34-10 9 15,4-2-9-15,-38 12 0 0,0 0 0 0,35-11 0 0,0 3 0 16,-35 8-87-16,0 0 87 0,34 0-87 16,0 2 87-16,-34-2-177 0,0 0 177 0,24 3-177 0,-7 0 177 15,25 4-1489-15</inkml:trace>
  <inkml:trace contextRef="#ctx0" brushRef="#br0" timeOffset="-192840.826">31506 10265 1715 0,'0'0'0'0,"0"-15"0"15,0-13 0-15,0 28 208 0,0 0-208 16,-2-5 209-16,1 14-209 0,1-9 118 0,0 0-118 16,-2 5 119-16,0 3-119 0,2-8 62 0,0 0-62 0,-2 6 62 15,2-1-62-15,0-5 5 0,0 0-5 0,0 1 5 16,0 1-5-16,0-2 43 0,0 0-43 0,0 0 44 16,0 0-44-16,0 0 64 0,0 0-64 0,0 0 65 15,0 0-65-15,0 0 57 0,0 0-57 0,0 0 57 16,0 0-57-16,0 0 35 0,0 0-35 0,0 0 36 0,0 0-36 15,0 0 11-15,0 0-11 0,2 4 11 0,0 4-11 16,-2-8 2-16,0 0-2 0,5 9 2 0,4 6-2 16,-9-15-21-16,0 0 21 0,12 15-21 0,2-3 21 15,-14-12-52-15,0 0 52 0,16 12-52 0,-1-3 52 16,-15-9-36-16,0 0 36 0,14 7-36 16,0-7 36-16,-14 0 0 0,0 0 0 0,11 0 1 15,-4-4-1-15,-7 4 57 0,0 0-57 0,7-5 57 0,-2-2-57 0,-5 7 69 16,0 0-69-16,3-5 69 0,-1 0-69 0,-2 5 60 15,0 0-60-15,2-2 61 0,0-3-61 16,-2 5 31-16,0 0-31 0,0-3 31 0,0-1-31 16,0 4 17-16,0 0-17 0,0-3 17 0,0 3-17 0,0 0 11 15,0 0-11-15,0 0 11 0,0-7-11 0,0 7 4 16,-2-3-4-16,2 3 4 0,0 0-4 0,0 0 3 0,0 0-3 16,0 0 3-16,0 0-3 0,0 0-3 0,-4-2 3 15,4 2-3-15,0 0 3 0,0 0-44 0,0 0 44 0,6 3-44 16,0 6 44-16,-6-9-49 0,0 0 49 15,16 24-49-15,9 12 49 0,-25-36-13 0,0 0 13 0,22 46-12 16,3 6 12-16,-25-52-39 0,0 0 39 0,19 54-39 16,-2 6 39-16,-17-60-12 15,0 0 12-15,11 59-12 0,-6-3 12 0,-5-56-20 0,0 0 20 0,0 53-19 16,-4-8 19-16,4-45-15 0,0 0 15 0,-12 41-15 16,-5-7 15-16,17-34-63 0,0 0 63 0,-33 26-62 15,-14-7 62-15,47-19-137 0,0 0 137 0,-74-2-136 16,-20-15 136-16,94 17-152 0,0 0 152 0,-73-55-152 15,9-27 152-15,-74-53-1498 0</inkml:trace>
  <inkml:trace contextRef="#ctx0" brushRef="#br0" timeOffset="-192488.251">32456 9309 2622 0,'0'0'0'0,"0"0"194"0,-4 0-194 15,4 0 194-15,0 0-194 0,0 0-267 0,0 0 267 0,-10-7-266 16,-10-5 266-16,-9-5-1732 0</inkml:trace>
  <inkml:trace contextRef="#ctx0" brushRef="#br0" timeOffset="-191910.69">32529 8627 1961 0,'0'0'0'0,"0"0"241"0,0 0-241 0,1-3 241 15,3-1-241-15,-4 4 126 0,0 0-126 0,2-5 126 16,-1 4-126-16,-1 1 58 0,0 0-58 0,0 0 58 15,0 0-58-15,0 0-36 0,0 0 36 0,0 0-35 16,0 0 35-16,0 0-33 0,0 0 33 0,0 0-32 0,0 0 32 16,0 0-39-16,0 0 39 0,0 6-38 15,-1 6 38-15,1-12-34 0,0 0 34 0,0 33-34 16,0 20 34-16,0-53-39 0,0 0 39 0,1 65-38 16,1 12 38-16,-2-77-16 0,0 0 16 0,5 103-15 0,4 22 15 15,3-25-13-15,2-10 13 0,-2-19-13 0,2-25 13 0,-14-46-5 16,0 0 5-16,23 53-4 0,8-3 4 0,-31-50-21 15,0 0 21-15,30 36-21 0,0-12 21 0,-30-24-49 16,0 0 49-16,29 18-48 0,1-12 48 0,-30-6-207 16,0 0 207-16,26-4-206 0,-2-10 206 15,-24 14-150-15,0 0 150 0,13-22-149 0,-10-9 149 0,13-22-1055 16</inkml:trace>
  <inkml:trace contextRef="#ctx0" brushRef="#br0" timeOffset="-191225.124">32795 8896 1815 0,'0'0'0'0,"0"0"208"16,0 0-208-16,-3 4 209 0,-1-1-209 16,4-3 61-16,0 0-61 0,0 0 62 0,0 0-62 0,0 0-8 15,0 0 8-15,0 0-8 0,0 0 8 0,0 0-81 16,0 0 81-16,0 0-81 0,0 0 81 0,0 0-20 16,0 0 20-16,0 0-19 0,0 0 19 0,0 0-2 15,0 0 2-15,0 0-1 0,0 0 1 0,0 0 0 0,0 0 0 16,0 0 0-16,-1 2 0 0,1-2 2 0,0 0-2 0,0 0 2 15,-4 7-2-15,4-7 6 0,0 0-6 16,-3 7 6-16,-3 3-6 0,6-10 8 0,0 0-8 0,-5 15 8 16,-2 2-8-16,7-17 3 0,0 0-3 0,-5 21 4 15,1 3-4-15,4-24 0 0,0 0 0 0,0 20 1 16,4 4-1-16,-4-24-8 0,0 0 8 16,5 23-7-16,4 1 7 0,-9-24-17 0,0 0 17 0,12 15-17 15,4 1 17-15,-16-16-17 0,0 0 17 0,15 15-16 16,5-1 16-16,-20-14-16 0,0 0 16 0,17 12-15 15,0 0 15-15,-17-12-17 0,0 0 17 0,14 10-16 16,-3 2 16-16,-4-5-16 0,-2 1 16 0,-1-4-15 16,-1 1 15-16,-1 2-2 0,-1-6 2 0,-1-1-1 15,0 4 1-15,0-4-4 0,-1 3 4 0,1-3-4 16,0 0 4-16,0 0-1 0,-2 5 1 0,0 1 0 0,-1-1 0 16,3-5-5-16,0 0 5 0,-16 8-5 0,-7 4 5 15,23-12-78-15,0 0 78 0,-26 11-77 0,-5-3 77 16,31-8-178-16,0 0 178 0,-30 0-178 0,-1-8 178 0,-30 1-995 15</inkml:trace>
  <inkml:trace contextRef="#ctx0" brushRef="#br0" timeOffset="-190955.666">32943 9021 2196 0,'0'0'0'0,"0"0"204"0,0 0-204 0,9-3 205 16,5-2-205-16,-14 5 85 0,0 0-85 0,17-5 85 15,6-2-85-15,-4 0-36 0,-1-2 36 0,-3 3-36 16,1-5 36-16,-16 11-126 0,0 0 126 0,17-8-126 15,4-1 126-15,-21 9-184 0,0 0 184 0,23-15-184 16,3-4 184-16,23-14-1457 0</inkml:trace>
  <inkml:trace contextRef="#ctx0" brushRef="#br0" timeOffset="-190155.583">33226 8787 1972 0,'0'0'0'0,"0"0"253"0,0 0-253 16,0 0 254-16,-2-5-254 0,2 5 118 15,0 0-118-15,0 0 118 0,0-4-118 0,0 4 1 0,0 0-1 16,0 0 2-16,0 0-2 0,0 0-6 0,0 0 6 0,0 0-5 15,0 0 5-15,0 0-13 0,0 0 13 16,0 0-12-16,0 0 12 0,0 0-5 0,0 0 5 0,0 0-5 16,0 0 5-16,0 0 0 0,0 0 0 15,0 0 0-15,0 0 0 0,0 0-5 0,0 0 5 0,0 0-5 16,5 4 5-16,-5-4-13 0,0 0 13 0,5 6-13 16,4 5 13-16,-9-11-39 0,0 0 39 0,12 10-39 15,4-2 39-15,0-1-12 0,1-3 12 0,-1-3-12 16,1-1 12-16,-3-1-1 0,-2-3 1 0,-1 1 0 15,-3-1 0-15,-8 4 0 0,0 0 0 0,9-3 0 16,-2-2 0-16,-7 5 37 0,0 0-37 0,5-7 37 16,-1 2-37-16,-4 5 53 0,0 0-53 0,3-9 54 15,-1 4-54-15,-2 5 13 0,0 0-13 0,2-5 13 16,1-2-13-16,-3 7 39 0,0 0-39 0,0-5 40 16,0-3-40-16,0 8 6 0,0 0-6 0,-3-9 7 15,-1-1-7-15,4 10 10 0,0 0-10 16,-3-9 11-16,-1-5-11 0,4 14 16 0,0 0-16 0,-1-8 17 0,-1-1-17 0,2 9 3 15,0 0-3-15,0-5 3 0,0 2-3 0,0 3-11 16,0 0 11-16,0 0-11 0,0-4 11 0,0 4-47 16,0 0 47-16,2 9-47 0,3 10 47 15,0 5-45-15,2 8 45 0,2 2-44 0,-1 1 44 0,-8-35-48 16,0 0 48-16,9 44-47 0,2 4 47 0,-11-48-37 16,0 0 37-16,6 50-37 0,-2 1 37 0,-4-51-35 15,0 0 35-15,3 48-34 0,-1-1 34 0,-4-11-23 16,-1-6 23-16,1-9-22 0,2-9 22 0,-2-2-36 15,2-1 36-15,-1-4-35 0,-1 2 35 0,-3-2-7 0,-4 2 7 16,7-4-6-16,2-3 6 0,0 0 0 16,0 0 0-16,0 0 1 0,0 0-1 0,-5 2 22 0,-4 0-22 0,4-2 22 15,2 0-22-15,-6-4 56 0,-1 1-56 16,3-4 56-16,3 2-56 0,4 5 53 0,0 0-53 0,-5-11 53 16,1-1-53-16,4 12 50 0,0 0-50 0,-5-12 50 15,2-3-50-15,3 15 38 0,0 0-38 0,0-17 39 16,5-7-39-16,-5 24-1 0,0 0 1 0,7-24 0 15,3-2 0-15,-10 26 0 16,0 0 0-16,11-25 0 0,-1-3 0 0,-10 28-29 0,0 0 29 0,12-24-29 16,2 2 29-16,-1-2-59 0,-3 0 59 0,-1 5-59 15,-1-3 59-15,-8 22-116 0,0 0 116 0,4-33-115 16,-6-10 115-16,4-32-1676 0</inkml:trace>
  <inkml:trace contextRef="#ctx0" brushRef="#br0" timeOffset="-189861.315">33415 8314 1995 0,'0'0'0'0,"0"0"222"15,0 0-222-15,0 0 222 0,0 0-222 0,0 0 134 16,0 0-134-16,0 0 135 0,0 0-135 0,0 0 47 15,0 0-47-15,0 0 48 0,7-4-48 0,-7 4-38 0,0 0 38 0,9 0-38 16,5 2 38-16,-14-2-24 0,0 0 24 0,21 14-23 16,9 8 23-16,-30-22-20 0,0 0 20 15,31 38-20-15,6 15 20 0,-37-53-27 0,0 0 27 16,27 63-27-16,-4 13 27 0,-23-76-13 0,0 0 13 0,12 99-12 16,-8 21 12-16,-4-120-81 0,0 0 81 15,-9 118-80-15,-12 5 80 0,21-123-224 0,0 0 224 0,-21 90-224 16,-1-22 224-16,-22 90-1348 0</inkml:trace>
  <inkml:trace contextRef="#ctx0" brushRef="#br0" timeOffset="-187894.8">28961 10788 964 0,'0'0'0'0,"0"0"0"0,23-19 0 0,-23 19 106 15,0 0-106-15,3-4 106 0,-3 4-106 0,0 0 60 16,0 0-60-16,0 0 60 0,-3 2-60 0,3-2 38 15,0 0-38-15,0 0 38 0,0 0-38 0,0 0 26 16,0 0-26-16,0 0 26 0,-2 3-26 0,2-3 82 0,0 0-82 16,0 0 82-16,0 0-82 0,0 0 87 15,0 0-87-15,0 0 88 0,0 0-88 0,0 0 99 16,0 0-99-16,0 0 100 0,0 0-100 0,0 0 97 16,0 0-97-16,0 0 98 0,0 0-98 0,0 0 91 0,0 0-91 15,0 0 91-15,0 0-91 0,0 0 95 0,0 0-95 0,0 0 96 16,0 0-96-16,0 0 84 0,0 0-84 0,0 0 84 15,3 2-84-15,-3-2 54 0,0 0-54 0,11 0 54 16,6 0-54-16,-17 0 28 0,0 0-28 0,28-3 28 16,10-4-28-16,1 0-38 0,2-2 38 0,-6 4-38 15,-2 2 38-15,-33 3-181 0,0 0 181 0,23-24-181 16,-6-10 181-16,24-23-1713 0</inkml:trace>
  <inkml:trace contextRef="#ctx0" brushRef="#br0" timeOffset="-186962.86">32748 9734 1625 0,'0'0'0'0,"0"0"154"0,0 0-154 0,2-9 155 15,3-1-155-15,-5 10 5 0,0 0-5 0,4-5 5 16,-3 2-5-16,-1 3-71 0,0 0 71 0,0 0-71 16,4-6 71-16,-4 6-78 0,0 0 78 0,0 0-77 15,0 0 77-15,0 0 29 0,0 0-29 0,0 0 29 16,-2 6-29-16,2-6 57 0,0 0-57 16,0 0 57-16,0 0-57 0,0 0 68 0,0 0-68 0,0 0 68 15,0 0-68-15,0 0 46 0,0 0-46 0,0 0 46 16,-2 3-46-16,2-3 22 0,0 0-22 0,0 0 23 0,-1 3-23 15,1-3 5-15,0 0-5 0,0 0 6 0,1 6-6 16,-1-6 15-16,0 0-15 0,4-4 16 0,3 1-16 16,-7 3 14-16,0 0-14 0,10-5 15 0,6-2-15 0,1 2 39 15,3-6-39-15,-3 6 39 0,-1-3-39 16,-16 8 36-16,0 0-36 0,22-9 37 0,6 2-37 0,-28 7 15 16,0 0-15-16,30-12 15 0,5 0-15 15,-35 12 0-15,0 0 0 0,31-10 0 0,0 1 0 16,-31 9-153-16,0 0 153 0,27-12-152 0,-3 4 152 0,-24 8-141 15,0 0 141-15,50-19-1291 0,-100 38 1291 0</inkml:trace>
  <inkml:trace contextRef="#ctx0" brushRef="#br0" timeOffset="-186588.276">30267 11164 987 0,'0'0'0'0,"2"-20"0"0,2-13 0 0,1-21-681 0</inkml:trace>
  <inkml:trace contextRef="#ctx0" brushRef="#br0" timeOffset="-186055.239">30182 11053 1199 0,'0'0'0'0,"0"0"0"0,5-7 0 0,-5 7 170 0,4-1-170 15,-4 1 171-15,0 0-171 0,0 0 135 0,0 0-135 0,0 0 136 16,0 0-136-16,0 0 90 0,0 0-90 0,0 0 91 16,0 0-91-16,0 0 45 0,0 0-45 0,0 0 46 15,0 0-46-15,0 0 36 0,0 0-36 0,0 0 36 16,0 0-36-16,0 0 24 0,0 0-24 0,0 0 25 15,0 0-25-15,0 0 57 0,0 0-57 0,0 0 58 16,0 0-58-16,0 0 41 0,0 0-41 0,0 0 42 0,2 1-42 16,1 3 11-16,4 3-11 0,-2-2 11 0,2 2-11 15,2 5 44-15,3 3-44 0,6 4 45 16,6 5-45-16,-24-24 2 0,0 0-2 0,31 27 3 0,9 2-3 16,-40-29 8-16,0 0-8 0,51 29 9 15,12 4-9-15,-63-33 33 0,0 0-33 0,69 24 34 0,11-5-34 16,-80-19 15-16,0 0-15 0,115 15 16 0,28-5-16 15,-143-10 53-15,0 0-53 0,143-1 53 0,10-15-53 0,-153 16 52 16,0 0-52-16,148-20 52 0,-1-8-52 0,-147 28 32 16,0 0-32-16,143-29 32 0,-2-3-32 0,-33 8 51 15,-21 3-51-15,-12 2 51 0,-14-1-51 0,-61 20 29 16,0 0-29-16,69-26 29 0,5-3-29 0,-74 29 51 0,0 0-51 16,62-31 51-16,-6-5-51 0,-56 36 86 0,0 0-86 15,44-34 87-15,-13 3-87 0,-31 31 78 0,0 0-78 16,23-39 79-16,-9-6-79 0,-14 45 29 0,0 0-29 0,5-46 29 15,-9 1-29-15,4 45-51 0,0 0 51 0,-28-82-51 16,-20-31 51-16,48 113-172 0,0 0 172 16,-73-122-172-16,-25-13 172 0,-73-125-2231 0</inkml:trace>
  <inkml:trace contextRef="#ctx0" brushRef="#br0" timeOffset="-175324.811">25778 8389 830 0,'0'0'0'0,"0"0"0"16,5-3 0-16,-1 1 69 0,1 2-69 0,-2-3 69 15,1 3-69-15,-4 0 40 0,0 0-40 0,0 0 40 16,0 0-40-16,0 0 4 0,0 0-4 0,0 0 5 15,0 0-5-15,0 0 0 0,2 3 0 0,-2-3 0 0,3 0 0 16,-3 0 24-16,0 0-24 0,0 0 25 16,4 0-25-16,-1 0 53 0,2 0-53 0,-1 0 54 0,1 0-54 15,-5 0 53-15,0 0-53 0,9 3 53 0,1 6-53 16,-10-9 39-16,0 0-39 0,19 9 39 0,6 3-39 0,-25-12 41 16,0 0-41-16,33 18 42 15,7 1-42-15,-40-19 45 0,0 0-45 16,47 21 46-16,7-2-46 0,0-6 52 0,3-2-52 0,-1-10 52 0,2-2-52 0,-1-3 43 15,2-4-43-15,-1-3 44 0,1-2-44 0,-59 13 29 16,0 0-29-16,84-28 29 0,17-11-29 0,-101 39 26 16,0 0-26-16,97-41 26 0,4-4-26 0,-101 45 44 15,0 0-44-15,86-44 45 0,-11 3-45 0,-75 41 23 0,0 0-23 16,62-33 24-16,-9 0-24 0,-53 33 19 0,0 0-19 16,31-18 20-16,-15 6-20 0,-16 12 35 0,0 0-35 15,12-11 35-15,-9 6-35 0,-3 5 0 16,0 0 0-16,0-3 0 0,-3-1 0 0,3 4-63 0,0 0 63 0,-17 2-62 15,-11 3 62-15,28-5-204 0,0 0 204 0,-30 9-204 16,-3 1 204-16,-30 11-1077 0</inkml:trace>
  <inkml:trace contextRef="#ctx0" brushRef="#br0" timeOffset="-174688.657">26330 8903 998 0,'0'0'0'0,"4"-15"0"0,-4-13 0 0,0 28 20 15,0 0-20-15,0 4 20 0,0 16-20 0,0-20-225 16,0 0 225-16,0 12-224 0,0 4 224 0,-4 15-326 16</inkml:trace>
  <inkml:trace contextRef="#ctx0" brushRef="#br0" timeOffset="-174454.083">26386 8876 1457 0,'0'0'0'0,"0"-9"0"16,-2-5 0-16,2 14-71 0,0 0 71 0,0 7-71 15,0 10 71-15,0-17-223 0,0 0 223 0,-1-1-222 16,-1-15 222-16,-2 1-537 0</inkml:trace>
  <inkml:trace contextRef="#ctx0" brushRef="#br0" timeOffset="-174235.805">26383 8912 1446 0,'0'0'0'0,"0"-9"0"0,-2-6 0 0,2 15-89 16,0 0 89-16,7 3-89 0,7 14 89 0,-14-17-188 0,0 0 188 15,7-12-188-15,3-17 188 0,9-12-562 0</inkml:trace>
  <inkml:trace contextRef="#ctx0" brushRef="#br0" timeOffset="-174042.716">26322 8917 1334 0,'0'0'0'0,"3"-12"0"0,2-5 0 0,-5 17-1 16,0 0 1-16,4-4-1 0,-1 11 1 0,-3-7-225 0,0 0 225 0,5-3-225 15,2-4 225-15,7-2-546 0</inkml:trace>
  <inkml:trace contextRef="#ctx0" brushRef="#br0" timeOffset="-173834.022">26484 8800 1692 0,'0'0'0'0,"-2"-7"0"0,-2-4 0 0,4 11 206 15,0 0-206-15,-1-7 207 0,1 2-207 0,0 5 44 0,0 0-44 16,3-4 44-16,6 1-44 0,-9 3-296 15,0 0 296-15,5-4-296 0,2-1 296 0,5-3-1067 0</inkml:trace>
  <inkml:trace contextRef="#ctx0" brushRef="#br0" timeOffset="-173495.18">26670 8759 931 0,'0'0'0'0,"-5"-5"0"0,-6-7 0 0,11 12-14 15,0 0 14-15,-7-8-13 0,0-3 13 0,-7-8-615 0</inkml:trace>
  <inkml:trace contextRef="#ctx0" brushRef="#br0" timeOffset="-169111.813">13369 7396 527 0,'0'0'0'0,"3"0"0"0,3 1 0 0,-6-1 37 15,0 0-37-15,3 0 37 0,-1 0-37 0,-2 0 5 16,0 0-5-16,0 0 5 0,0 0-5 0,0 0 10 16,0 0-10-16,0 0 11 0,-2-3-11 0,2 3 1 0,0 0-1 15,0 0 1-15,0-2-1 0,0 2 6 0,0 0-6 16,0 0 6-16,-3-3-6 0,3 3 22 16,0 0-22-16,0 0 23 0,-6 0-23 0,6 0 13 0,0 0-13 15,0 0 14-15,-3-4-14 0,3 4 1 0,0 0-1 0,0 0 2 16,-4-1-2-16,4 1 0 0,0 0 0 0,0 0 0 15,0 0 0-15,0 0-4 0,0 0 4 0,0 0-3 16,0 0 3-16,0 0-1 0,0 0 1 0,0 0-1 16,0 0 1-16,0 0 1 0,0 0-1 0,0 0 2 15,0 0-2-15,0 0 10 0,0 0-10 0,0 0 11 16,0 0-11-16,0 0 17 0,0 0-17 0,0 0 17 16,0 0-17-16,0 0 9 0,0 0-9 0,0 0 9 15,0 0-9-15,0 0 0 0,0 0 0 0,0 0 0 16,0 0 0-16,0 0 0 0,0 0 0 0,0 0 0 15,0 0 0-15,0 0 0 0,0 0 0 0,0 0 0 16,-3 0 0-16,3 0 0 0,0 0 0 0,0 0 1 0,-2 0-1 16,2 0 3-16,0 0-3 0,0 0 3 0,0 0-3 15,0 0 6-15,0 0-6 0,0 0 6 0,0 0-6 16,0 0 1-16,0 0-1 0,0 0 1 16,0 0-1-16,0 0 22 0,0 0-22 0,0 0 22 0,-3 0-22 0,3 0 20 15,0 0-20-15,0 0 20 0,0 0-20 0,0 0 40 16,0 0-40-16,0 0 40 0,-5 0-40 0,5 0 32 15,0 0-32-15,0 0 33 16,0 0-33-16,0 0 22 0,0 0-22 0,0 0 22 0,0 0-22 0,0 0 29 16,0 0-29-16,0 0 29 0,0 0-29 0,0 0-29 15,0 0 29-15,0 0-29 0,0 0 29 0,0 0-34 16,0 0 34-16,0 0-34 0,0 0 34 0,0 0-33 0,0 0 33 16,0 0-33-16,0 0 33 0,0 0-25 0,0 0 25 15,0 0-24-15,0 0 24 0,0 0-10 16,0 0 10-16,0 0-10 0,0 0 10 0,0 0-19 0,0 0 19 15,0 0-18-15,5 5 18 0,-5-5-8 0,0 0 8 0,7 3-8 16,7 2 8-16,-14-5-1 0,0 0 1 0,14 11-1 16,5-3 1-16,-19-8 0 0,0 0 0 0,21 9 0 15,5 1 0-15,-26-10 28 0,0 0-28 0,22 5 28 16,3-1-28-16,-25-4 31 0,0 0-31 0,26 3 31 16,0-6-31-16,-26 3 22 0,0 0-22 0,28 3 22 15,2-1-22-15,-30-2-76 0,0 0 76 0,27 10-76 16,3 2 76-16,29 7-547 0</inkml:trace>
  <inkml:trace contextRef="#ctx0" brushRef="#br0" timeOffset="-132076.426">25715 8439 897 0,'0'0'0'0,"0"0"0"0,7 2 0 0,-5-4 121 0,-2-5-121 15,0 4 121-15,0-3-121 0,0 3 77 0,2 1-77 16,-2-1 77-16,2-1-77 0,-2 1 47 0,0 0-47 16,0 3 48-16,-2-4-48 0,2 4-4 0,0 0 4 0,0 0-3 15,0 0 3-15,0 0-11 0,0 0 11 0,0 0-11 16,-4 2 11-16,4-2-10 0,0 0 10 0,0 0-9 16,0 0 9-16,0 0-2 0,0 0 2 0,0 0-1 15,0 0 1-15,0 0-1 0,0 0 1 0,0 0-1 16,0 0 1-16,0 0-1 0,4 5 1 0,-4-5 0 15,3 0 0-15,1 3 2 0,3-3-2 0,-6 4 2 16,5-1-2-16,1 6 2 0,3-4-2 0,-3 2 2 16,-2 1-2-16,4 1 2 0,1-2-2 0,-3 0 2 15,0 1-2-15,-7-8 5 0,0 0-5 0,13 12 5 16,2 0-5-16,-15-12 6 0,0 0-6 0,16 16 6 16,7 1-6-16,-23-17 14 0,0 0-14 0,29 19 15 15,1-4-15-15,-30-15 38 0,0 0-38 0,38 17 39 16,7 0-39-16,-45-17 18 0,0 0-18 0,53 17 19 0,4-5-19 15,-57-12 31-15,0 0-31 0,70 9 31 16,3-6-31-16,-73-3 12 0,0 0-12 0,101 0 12 0,19-3-12 16,-120 3 19-16,0 0-19 0,117-9 20 0,7-9-20 0,-124 18 33 15,0 0-33-15,109-21 33 0,-4-10-33 0,-25 6 18 16,-17 2-18-16,-13-4 18 16,-15-4-18-16,-35 31 36 0,0 0-36 0,33-38 36 0,-7-6-36 15,-26 44 36-15,0 0-36 0,20-36 37 0,-10 3-37 0,-10 33 33 16,0 0-33-16,7-32 33 0,-7 4-33 0,0 28 14 15,0 0-14-15,0-19 15 0,-2 7-15 0,2 12-125 16,0 0 125-16,-24 9-125 0,-16 22 125 0,-25 8-1205 0</inkml:trace>
  <inkml:trace contextRef="#ctx0" brushRef="#br0" timeOffset="-107408.23">17529 4841 841 0,'0'0'0'0,"0"0"0"16,-21-19 0-16,21 19 109 0,0 0-109 0,-7-5 110 15,4 4-110-15,3 1 83 0,0 0-83 0,-7-2 83 16,3 2-83-16,4 0 58 0,0 0-58 0,-8 0 59 15,-3 0-59-15,11 0 54 0,0 0-54 0,-12 0 55 16,-5 0-55-16,17 0 87 0,0 0-87 0,-18-7 88 0,-3-2-88 16,21 9 85-16,0 0-85 0,-15-8 85 0,1-2-85 15,14 10 77-15,0 0-77 0,-11-9 77 0,4 0-77 0,7 9 70 16,0 0-70-16,-7-6 70 0,4 1-70 0,3 5 38 16,0 0-38-16,-2-4 38 0,-1 4-38 0,3 0 28 15,0 0-28-15,0 0 28 0,-2-3-28 0,2 3 4 16,0 0-4-16,0 0 4 0,0 0-4 0,0 0 1 15,0 0-1-15,0 0 1 0,-2 3-1 0,2-3-5 16,0 0 5-16,-2 12-5 0,-6 9 5 0,8-21-10 16,0 0 10-16,-9 34-9 0,-3 5 9 0,12-39-26 15,0 0 26-15,-13 48-25 0,1 4 25 0,12-52-13 16,0 0 13-16,-10 54-12 0,3 5 12 0,7-59 0 0,0 0 0 16,-5 56 0-16,3 3 0 0,2-59-2 15,0 0 2-15,-2 51-1 0,2 0 1 0,0-51 0 0,0 0 0 16,0 43 0-16,0-12 0 0,0-31 0 0,0 0 0 0,0 26 0 15,2-8 0-15,-2-18-55 0,0 0 55 0,2 16-55 16,-1-8 55-16,-1-8-180 0,0 0 180 0,0 7-179 16,0-2 179-16,0-5-173 0,0 0 173 0,-8-5-173 15,-5-7 173-15,-7-8-880 0</inkml:trace>
  <inkml:trace contextRef="#ctx0" brushRef="#br0" timeOffset="-107146.607">17020 5345 1457 0,'0'0'0'0,"7"-2"0"0,7 1 0 15,-14 1 226-15,0 0-226 0,7 0 226 16,-1 0-226-16,-6 0 126 0,0 0-126 0,3 0 127 0,-1-4-127 0,-2 4 51 16,0 0-51-16,3 4 52 15,4 4-52 1,-7-8-2-16,0 0 2 0,9 12-1 0,1 7-1 0,-10-19 2 0,20 24-2 0,-1 3 2 0,-19-27-1 15,0 0 1-15,24 19 0 0,2-2 0 0,-26-17 7 16,0 0-7-16,39 4 7 16,6-13-7-16,-45 9 10 0,0 0-10 0,61-27 10 15,14-16-10-15,-75 43-78 0,0 0 78 0,97-70-77 0,25-26 77 0,-122 96-118 16,0 0 118-16,91-113-118 0,-15-18 118 0,93-115-1336 0</inkml:trace>
  <inkml:trace contextRef="#ctx0" brushRef="#br0" timeOffset="-89961.156">21097 5760 785 0,'0'0'0'0,"3"-6"0"0,3 0 0 0,-6 6 109 16,0 0-109-16,3-4 109 0,1 1-109 0,-4 3 74 15,0 0-74-15,0 0 75 0,0 0-75 0,0 0 39 16,0 0-39-16,0 0 40 0,0 0-40 0,0 0 45 15,0 0-45-15,0 0 45 0,0 0-45 0,0 0 83 16,0 0-83-16,0 0 83 0,-4-2-83 0,4 2 72 16,0 0-72-16,-2-7 72 0,1 2-72 0,1 5 52 15,0 0-52-15,-2-10 52 0,2 1-52 0,0 9 46 0,0 0-46 16,2-8 47-16,3-4-47 0,-5 12 12 0,0 0-12 16,9-11 12-16,3-1-12 0,-12 12 12 0,0 0-12 15,16-8 13-15,4-4-13 0,-20 12 4 0,0 0-4 16,23-12 4-16,5 0-4 0,-28 12 6 0,0 0-6 0,30-11 7 15,4 3-7-15,-34 8 13 0,0 0-13 0,35-12 13 16,7 3-13-16,-42 9 3 0,0 0-3 0,44-6 4 16,6 0-4-16,-50 6 3 0,0 0-3 0,52-6 3 15,6 0-3-15,-58 6 1 0,0 0-1 0,52-3 2 16,0 0-2-16,-52 3 4 0,0 0-4 0,54 0 4 16,0-4-4-16,-54 4 12 0,0 0-12 0,53 0 12 15,-1 0-12-15,-52 0 1 0,0 0-1 0,49 7 1 16,-4 2-1-16,-45-9 3 0,0 0-3 0,38 8 4 15,-5 6-4-15,-33-14 2 0,0 0-2 0,30 17 2 16,-4 2-2-16,-26-19 1 0,0 0-1 0,23 17 2 0,-6 2-2 16,-1-2 4-16,-6-2-4 0,-3-4 4 15,-1-6-4-15,-3 2 6 0,1-2-6 0,-1 2 6 0,2-2-6 16,-3 2 3-16,0 1-3 0,-1-1 3 16,3-4-3-16,-4-3 0 0,0 0 0 0,2 6 1 0,1-3-1 15,-1 2-3-15,-2 2 3 0,0-4-3 0,2-1 3 0,-2-2-61 16,0 0 61-16,-2 10-60 0,-3 8 60 15,5-18-102-15,0 0 102 0,-6 10-102 0,1-2 102 0,-9 11-1178 16</inkml:trace>
  <inkml:trace contextRef="#ctx0" brushRef="#br0" timeOffset="-88722.526">17256 5751 662 0,'0'0'0'0,"-4"0"0"16,1-7 0-16,3 7 84 0,0 0-84 0,-2-3 85 16,2 1-85-16,0 2 46 0,0 0-46 0,0 0 47 15,2-3-47-15,-2 3 27 0,0 0-27 0,3 0 27 16,1-4-27-16,-4 4 1 0,0 0-1 0,5-3 1 15,-2 1-1-15,-3 2 3 0,0 0-3 0,6-7 4 16,1 2-4-16,-7 5 2 0,0 0-2 0,8-3 3 16,3-4-3-16,-11 7 1 0,0 0-1 0,15-5 2 0,6 1-2 15,-21 4 4-15,0 0-4 0,28-7 5 0,9-1-5 16,-37 8 0-16,0 0 0 0,38-9 1 16,6-3-1-16,-44 12 11 0,0 0-11 0,45-10 11 0,5-2-11 15,-50 12 3-15,0 0-3 0,56-9 4 0,3 1-4 0,-59 8 3 16,0 0-3-16,63-7 3 0,5 2-3 0,-68 5 2 15,0 0-2-15,65-4 2 0,-1 4-2 16,-64 0 1-16,0 0-1 0,71 4 1 0,3 4-1 0,-74-8 3 16,0 0-3-16,55 5 4 0,-6 6-4 15,-49-11 19-15,0 0-19 0,40 8 20 0,-3 8-20 0,-37-16 13 16,0 0-13-16,31 15 14 0,-3 9-14 16,-28-24 1-16,0 0-1 0,21 21 2 0,-4 3-2 0,-17-24-83 15,0 0 83-15,9 34-82 0,-4 9 82 0,-5-43-103 0,0 0 103 16,0 32-103-16,-5-4 103 0,-4 33-478 0</inkml:trace>
  <inkml:trace contextRef="#ctx0" brushRef="#br0" timeOffset="8558.204">25759 8430 124 0,'0'0'0'0,"0"0"0"16,-2 5 0-16,2-5 72 0,0 0-72 0,0 0 72 16,0 0-72-16,0 0 45 0,0 0-45 0,0 0 46 15,0 0-46-15,0 0 25 0,0 0-25 0,0 0 26 16,0 0-26-16,0 0 6 0,0 0-6 0,0 0 7 15,0 0-7-15,0 0 50 0,0 0-50 0,0 0 51 0,0 0-51 16,0 0 82-16,0 0-82 0,0 0 82 0,0 0-82 16,0 0 83-16,0 0-83 0,0 0 83 0,0 0-83 15,0 0 76-15,0 0-76 0,0 0 77 0,0 0-77 16,0 0 58-16,5 0-58 0,-1 0 59 0,-1 0-59 0,1 0 41 16,1 0-41-16,-1 0 42 0,-1 0-42 15,0 0 10-15,-1 0-10 0,-2 0 11 0,5 4-11 16,-1-4 21-16,-1 0-21 0,1 2 21 0,-2-1-21 0,1 1 22 15,1 1-22-15,-4-3 22 0,3 4-22 0,1-4 3 16,-1 0-3-16,1 0 4 0,-3 0-4 0,-1 0 3 16,7 0-3-16,-5 0 3 0,1 2-3 0,-3-2 6 15,0 0-6-15,6 1 6 0,1 1-6 0,-7-2 2 16,0 0-2-16,12 3 3 0,0 1-3 0,-12-4 10 0,0 0-10 16,18 5 11-16,4 2-11 15,-22-7 8-15,0 0-8 0,26 8 9 0,6 4-9 0,-32-12 3 0,0 0-3 0,33 12 4 16,3 0-4-16,-36-12 6 0,0 0-6 0,39 11 7 15,1-6-7-15,-40-5 37 0,0 0-37 0,45 3 38 16,4-3-38-16,-49 0 17 0,0 0-17 0,56-3 17 16,6-2-17-16,-4-2 54 0,-1 2-54 0,-5-4 54 15,-1 6-54-15,-6-6 46 16,-1 2-46-16,-1-1 46 0,-1 1-46 0,-42 7 12 0,0 0-12 0,54-12 13 16,7 0-13-16,-7 2 23 0,0 1-23 0,-8 0 24 15,-8-1-24-15,-2 2 13 0,-4-1-13 0,-4-1 13 16,-4 1-13-16,-24 9 40 0,0 0-40 0,30-12 40 15,3-3-40-15,-33 15 19 0,0 0-19 0,31-14 20 16,2-1-20-16,-33 15 36 0,0 0-36 0,30-14 37 16,-4 2-37-16,-26 12 31 0,0 0-31 0,19-10 31 15,-5 3-31-15,-14 7 32 0,0 0-32 0,11-5 32 16,-3 1-32-16,-8 4 22 0,0 0-22 0,5-1 22 0,-1-1-22 0,-4 2 41 16,0 0-41-16,0 0 41 0,3 0-41 0,-3 0 13 15,0 0-13-15,0 0 14 0,-1-4-14 16,1 4 3-16,0 0-3 0,0 0 3 0,-4-6-3 0,4 6-58 15,0 0 58-15,0 0-58 0,-3-6 58 0,3 6-183 16,0 0 183-16,-6-3-182 16,1 0 182-16,-3-3-1249 0</inkml:trace>
  <inkml:trace contextRef="#ctx0" brushRef="#br0" timeOffset="52531.908">13641 11678 875 0,'0'0'0'0,"0"0"0"16,-4-8 0-16,4 8 102 0,0 0-102 0,0-4 102 16,0-2-102-16,0 6 71 0,0 0-71 0,0-6 72 15,4 0-72-15,-4 6 50 0,0 0-50 0,0-6 50 16,1 0-50-16,-1 6 40 0,0 0-40 0,2-6 40 16,0 3-40-16,-2 3 22 0,0 0-22 0,3-7 23 15,-3 2-23-15,0 5 30 0,0 0-30 0,0-7 30 16,4 0-30-16,-4 7 21 0,0 0-21 0,0-8 21 15,3-3-21-15,-3 11 5 0,0 0-5 0,6-10 5 16,-1-2-5-16,-5 12 15 0,0 0-15 0,5-10 15 0,2 1-15 0,-7 9 23 16,0 0-23-16,4-8 24 0,1-1-24 0,-5 9 7 15,0 0-7-15,3-8 7 0,2 1-7 0,-5 7 5 16,0 0-5-16,9-10 5 0,3-1-5 0,-12 11 3 16,0 0-3-16,13-12 3 0,4 2-3 15,-17 10 5-15,0 0-5 0,21-12 5 0,0-3-5 0,-21 15 20 16,0 0-20-16,21-12 20 0,5-6-20 0,-26 18 13 0,0 0-13 15,23-13 14-15,1-3-14 0,-24 16 5 16,0 0-5-16,24-17 5 0,2-2-5 0,-26 19 22 16,0 0-22-16,30-20 23 0,-4-2-23 0,-26 22 0 0,0 0 0 15,30-21 1-15,3-3-1 0,-33 24 0 0,0 0 0 16,31-26 0-16,6 1 0 0,-37 25 0 0,0 0 0 0,35-23 0 16,1 4 0-16,-36 19-1 0,0 0 1 15,35-17 0-15,-2 2 0 0,-5 6 0 0,-4-1 0 0,-1 3 0 16,-4 0 0-16,2 4-2 0,-2-4 2 15,-3 4-1-15,-7 1 1 0,3-1 0 0,2-3 0 16,2 3 0-16,1-6 0 0,-17 9 0 0,0 0 0 0,21-6 0 16,5-3 0-16,-26 9 0 0,0 0 0 0,33-10 0 15,0-2 0-15,-33 12 0 0,0 0 0 0,37-9 1 16,1-1-1-16,-38 10 0 0,0 0 0 0,37-7 0 16,-2 0 0-16,-35 7 0 0,0 0 0 0,33-3 1 15,-4-2-1-15,-29 5 0 0,0 0 0 0,26-2 0 16,-1 0 0-16,-25 2 0 15,0 0 0-15,22 0 0 0,-2 0 0 0,-20 0 0 0,0 0 0 0,22 0 0 16,3 2 0-16,-25-2 0 0,0 0 0 0,22 2 0 0,3-2 0 16,-25 0 0-16,0 0 0 0,22 0 1 15,3 0-1-15,-25 0 0 0,0 0 0 0,22 0 1 0,3 0-1 16,-25 0 7-16,0 0-7 0,24 1 7 0,-1 3-7 0,-2-1 15 16,0 1-15-16,-7-3 15 0,-6 1-15 0,4 0 1 15,1 1-1-15,-5-3 1 0,-2 2-1 0,4 0 1 16,-1-1-1-16,-1 1 1 0,-2 0-1 0,-6-2 0 15,0 0 0-15,12 3 1 0,2-3-1 0,1 2 0 16,-2 1 0-16,-3-1 0 0,-3 0 0 0,2 1 2 16,-2 1-2-16,0-4 2 0,0 1-2 0,-2 1 0 0,4-2 0 15,-2 2 0-15,-2-1 0 0,2 1 5 0,2 2-5 0,-1-1 6 16,-3 0-6-16,-5-3 3 16,0 0-3-16,13 6 3 0,-1-5-3 0,-12-1 0 0,0 0 0 0,14 4 1 15,1 3-1-15,-15-7 1 0,0 0-1 0,13 3 2 16,2 2-2-16,-15-5 0 0,0 0 0 0,14 7 0 15,2-5 0-15,-16-2 1 0,0 0-1 0,14 5 1 16,0 0-1-16,-14-5 1 0,0 0-1 16,14 3 1-16,-2 3-1 0,-12-6 3 0,0 0-3 0,12 6 4 15,-3-4-4-15,-9-2 2 0,0 0-2 0,9 7 2 16,3 0-2-16,-12-7 0 0,0 0 0 0,8 12 0 16,5-4 0-16,-13-8 0 0,0 0 0 0,12 16 0 15,5 4 0-15,-17-20-56 0,0 0 56 0,21 21-56 16,5-1 56-16,-26-20-130 0,0 0 130 0,44 42-1128 15,-88-84 1128-15</inkml:trace>
  <inkml:trace contextRef="#ctx0" brushRef="#br0" timeOffset="53769.825">14404 13229 2039 0,'0'0'0'0,"5"-7"0"0,-2-2 0 15,-3 9 154-15,0 0-154 0,6-6 154 16,-3 0-154-16,-3 6 111 0,0 0-111 0,0 0 112 16,0-3-112-16,0 3 41 0,0 0-41 0,0 0 42 0,0 0-42 15,0 0-3-15,0 0 3 0,0 0-3 16,0 3 3-16,0-3-8 0,0 0 8 0,0 0-8 0,0 4 8 0,0-4-1 16,0 0 1-16,0 0-1 15,0 3 1-15,0-3-43 0,0 0 43 0,0 0-42 16,0 0 42-16,0 0-165 0,0 0 165 0,0-3-165 0,5-1 165 0,2-6-1560 15</inkml:trace>
  <inkml:trace contextRef="#ctx0" brushRef="#br0" timeOffset="54756.07">16682 11541 1121 0,'0'0'0'16,"11"-15"0"-16,5-11 0 0,-13 16 111 0,-5 8-111 0,4-3 112 15,3 3-112-15,-5 2 69 0,0 0-69 0,0 0 69 16,0 2-69-16,-5 2 58 0,2-1-58 0,3-3 59 16,0 0-59-16,0 0 60 0,0 0-60 0,0 0 60 15,-4 3-60-15,4-3 70 0,-5 4-70 0,5-4 71 16,-4 2-71-16,4-2 61 0,-3 3-61 0,3-3 61 15,-4 3-61-15,4-3 42 0,-1 0-42 0,1 0 43 16,-6 4-43-16,6-4 12 0,-3-4-12 0,3 1 13 16,2-2-13-16,1 1 21 0,4-2-21 0,0 0 21 15,0-2-21-15,-7 8 3 0,0 0-3 0,12-10 3 0,6-2-3 16,-18 12 6-16,0 0-6 0,21-14 7 0,1-2-7 16,-22 16 3-16,0 0-3 0,28-13 3 0,-2-3-3 15,-26 16 2-15,0 0-2 0,30-12 2 16,0 0-2-16,-30 12 0 0,0 0 0 0,26-8 0 0,0 3 0 0,-26 5-1 15,0 0 1-15,21-4-1 0,-2 4 1 0,-19 0 0 16,0 0 0-16,17 0 0 0,-6 0 0 0,-11 0-2 16,0 0 2-16,10 2-1 0,-3 0 1 0,-7-2-2 15,0 0 2-15,11 1-1 0,-3 3 1 0,-8-4-1 16,0 0 1-16,9 0-1 0,-4 3 1 0,-5-3-4 16,0 0 4-16,11 5-3 0,3 2 3 0,-14-7 0 0,0 0 0 15,12 9 0-15,-2 1 0 0,-10-10 0 0,0 0 0 16,12 14 1-16,1 1-1 0,-1 1 3 0,2-1-3 15,-7-6 3-15,-5-3-3 16,-1-4 13-16,-1-2-13 0,0 7 14 0,0 2-14 0,0 3 15 0,2 3-15 0,-2-6 15 16,0-6-15-16,0 4 15 0,-2-5-15 0,1 3 16 15,-1 3-16-15,-2-1 9 0,4 2-9 16,0-1 10-16,0-6-10 0,0-2-8 0,0 0 8 0,0 8-8 16,0 3 8-16,0-11-198 0,0 0 198 0,12 8-197 15,9-1 197-15,14 9-1278 0</inkml:trace>
  <inkml:trace contextRef="#ctx0" brushRef="#br0" timeOffset="55788.615">18419 11528 292 0,'0'0'0'0,"13"-7"0"0,0-3 0 0,-13 10 4 15,0 0-4-15,6-6 4 0,-8 6-4 0,2 0 43 16,0 0-43-16,0 0 43 0,-4 0-43 0,4 0 145 16,0 0-145-16,0 0 145 0,-5 0-145 0,5 0 160 15,0 0-160-15,-3 4 160 0,1-4-160 0,2 0 143 0,0 0-143 16,-3 0 144-16,3 0-144 0,0 0 99 0,0 0-99 15,-6 0 99-15,5-7-99 0,-1 2 67 0,2-4-67 16,2 2 67-16,1-1-67 0,-3 8 49 16,0 0-49-16,7-12 50 0,7-4-50 0,-14 16 20 0,0 0-20 15,14-18 20-15,5-3-20 0,-19 21 36 0,0 0-36 0,26-22 37 16,4-2-37-16,-30 24 6 0,0 0-6 0,31-24 6 16,6-4-6-16,-37 28 5 0,0 0-5 15,42-24 6-15,5 0-6 0,-6 6 1 0,3-1-1 0,-9 3 1 16,0 4-1-16,-2 0 0 0,0 0 0 0,-4 4 1 15,-4 1-1-15,-25 7 0 0,0 0 0 0,35-9 0 16,3 1 0-16,-38 8-1 0,0 0 1 0,45-7 0 16,8 0 0-16,-10 2 4 0,2 0-4 0,-4 1 5 15,-5 4-5-15,-1-3 3 0,-2 3-3 0,-2 0 3 16,-1 0-3-16,-30 0 6 0,0 0-6 0,38 0 7 0,4-2-7 16,-42 2 8-16,0 0-8 0,47 0 8 0,7 0-8 15,-7 2 0-15,-3 1 0 0,-4 2 0 0,-5 2 0 16,-35-7 6-16,0 0-6 0,38 16 7 0,0 1-7 15,-38-17 22-15,0 0-22 0,39 22 23 0,-3 4-23 0,-36-26 7 16,0 0-7-16,32 29 8 0,-5 2-8 0,-27-31 10 16,0 0-10-16,21 26 11 0,-3-2-11 15,-18-24 33-15,0 0-33 0,15 22 34 0,-1-7-34 0,-14-15 16 16,0 0-16-16,11 14 17 0,-4-4-17 0,-7-10 41 16,0 0-41-16,5 9 42 0,-1-4-42 0,-4-5 13 15,0 0-13-15,3 5 14 0,-1 0-14 0,-2-5 0 16,0 0 0-16,3 7 0 0,1 2 0 0,-4-9-186 15,0 0 186-15,5 8-186 0,4-1 186 0,5 8-1265 0</inkml:trace>
  <inkml:trace contextRef="#ctx0" brushRef="#br0" timeOffset="56897.38">21999 11391 1121 0,'0'0'0'0,"11"-4"0"0,6-3 0 0,-17 7 123 15,0 0-123-15,-1-3 123 0,-10 1-123 0,11 2 76 16,0 0-76-16,-9-5 77 0,1 3-77 0,8 2 50 16,0 0-50-16,-6-1 50 0,-2-1-50 0,8 2 53 15,0 0-53-15,-6-2 54 0,3 2-54 0,3 0 57 16,0 0-57-16,-3 0 58 0,-1 0-58 0,4 0 34 0,0 0-34 15,0 0 35-15,-3-3-35 0,3 3 28 0,0 0-28 16,0 0 28-16,0 0-28 0,0 0 9 16,0 0-9-16,0 0 9 0,0 0-9 0,0 0 27 0,0 0-27 0,0 0 27 15,0 0-27-15,0 0 12 0,0 0-12 0,3 0 12 16,2 0-12-16,-5 0 10 0,0 0-10 0,14-5 10 16,5 1-10-16,-19 4 10 0,0 0-10 0,26-7 10 15,6-1-10-15,-32 8 1 0,0 0-1 0,35-11 1 16,3 1-1-16,-38 10 0 0,0 0 0 0,44-10 1 15,6 1-1-15,-50 9 2 0,0 0-2 0,56-12 3 16,5 2-3-16,-61 10 5 0,0 0-5 0,64-10 5 16,-1 3-5-16,-63 7 3 0,0 0-3 0,84-14 3 15,13 1-3-15,-97 13 5 0,0 0-5 0,93-12 6 16,-1 1-6-16,-92 11 7 0,0 0-7 0,82-5 7 16,-7 5-7-16,-75 0 7 0,0 0-7 0,69 5 8 15,-6 9-8-15,-63-14 15 0,0 0-15 0,63 21 15 16,1 8-15-16,-64-29 8 0,0 0-8 0,61 32 8 15,2 8-8-15,-63-40 15 0,0 0-15 0,54 36 16 0,-4 0-16 16,-13-14 3-16,-13-5-3 0,-4-2 4 0,-7-8-4 0,-13-7 7 16,0 0-7-16,16 12 7 0,7 2-7 0,-23-14 3 15,0 0-3-15,17 12 3 0,1-2-3 0,-18-10 5 16,0 0-5-16,14 9 6 0,-2-2-6 0,-12-7 3 16,0 0-3-16,10 8 3 0,1-1-3 0,-11-7-7 15,0 0 7-15,8 9-7 0,-1 1 7 0,-7-10-175 16,0 0 175-16,6 8-175 0,-5-1 175 0,6 9-1340 15</inkml:trace>
  <inkml:trace contextRef="#ctx0" brushRef="#br0" timeOffset="63975.678">19729 11865 1188 0,'0'0'0'0,"-3"-5"0"16,-1-4 0-16,4 9-3 0,0 0 3 0,-1-6-3 0,1 4 3 15,0 2-196-15,0 0 196 0,0 0-196 0,5 0 196 16,-5 0-115-16,0 0 115 0,0 0-114 16,0 0 114-16,0 0 73 0,0 0-73 0,0 0 73 0,0 0-73 0,0 0 111 15,0 0-111-15,0 0 112 0,0 0-112 0,0 0 93 16,0 0-93-16,0 0 93 0,0 0-93 0,0 0 77 16,0 0-77-16,0 0 77 0,0 0-77 0,0 0 41 15,0 0-41-15,0 0 41 0,0 0-41 0,0 0 35 16,0 0-35-16,0 0 36 0,2 0-36 0,-2 0 8 15,0 0-8-15,0 0 8 0,7 0-8 0,-7 0 28 16,0 0-28-16,0 0 28 0,3 0-28 0,-3 0 12 0,0 0-12 16,0 0 12-16,5 0-12 0,-5 0 18 0,0 0-18 15,0 0 18-15,0 0-18 0,0 0 24 0,0 0-24 16,0 0 25-16,0 0-25 0,0 0 3 0,0 0-3 0,0 0 3 16,0 0-3-16,0 0 13 0,0 0-13 0,0 0 13 15,0 0-13-15,0 0 9 0,0 0-9 0,0 0 9 16,0 0-9-16,0 0 3 0,0 0-3 0,0 0 4 15,0 0-4-15,0 0 2 0,0 0-2 0,0 0 3 16,0 0-3-16,0 0-8 0,0 0 8 0,0 0-7 16,0 0 7-16,0 0-52 0,0 0 52 0,0 0-52 15,0 0 52-15,0 0-107 0,0 0 107 0,0 0-107 16,0 0 107-16,0 0-913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8:48:24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7759 8704 1233 0,'0'0'0'0,"0"0"0"16,0 0 0-16,0 0-1 0,0 0 1 0,0 0-1 15,0 0 1-15,0 0 9 0,0 0-9 0,0 0 9 16,0 0-9-16,0 0 10 0,0 0-10 0,0 0 10 15,0 0-10-15,0 0 3 0,0 0-3 0,0 0 3 16,0 0-3-16,0 0 10 0,0 0-10 0,0 0 10 16,0 0-10-16,0 0 18 0,0 0-18 0,0 0 18 15,0 0-18-15,0 0 33 0,0 0-33 0,0 0 34 16,0 0-34-16,0 0 10 0,0 0-10 0,0 0 11 0,-17-8-11 16,17 8 12-16,0 0-12 0,-9-5 13 15,1 1-13-15,8 4 9 0,0 0-9 0,-9-5 10 0,2 3-10 16,7 2 8-16,0 0-8 0,-5-1 8 15,-2 1-8-15,7 0 8 0,0 0-8 0,-6 0 8 0,3 0-8 16,3 0 1-16,0 0-1 0,-2 0 1 0,-1 1-1 0,3-1 0 16,0 0 0-16,-6 2 0 0,6-2 0 0,0 0 2 15,0 0-2-15,-3 2 2 0,0-2-2 0,3 0 27 16,0 0-27-16,-4 3 27 0,2-3-27 0,2 0 12 16,0 0-12-16,0 0 13 0,-3 0-13 0,3 0 19 15,0 0-19-15,0 0 20 0,0 0-20 0,0 0 3 0,0 0-3 16,0 0 4-16,-4 4-4 0,4-4 3 0,0 0-3 15,0 0 3-15,0 0-3 0,0 0 2 0,0 0-2 16,0 0 2-16,-1 1-2 0,1-1 0 0,0 0 0 0,0 0 0 16,1 4 0-16,-1-4 0 0,0 0 0 0,4 3 1 15,-1-3-1-15,-3 0 3 0,0 0-3 0,4 4 3 16,1-1-3-16,-5-3 0 0,0 0 0 0,5 4 1 16,2 1-1-16,-7-5 6 0,0 0-6 15,9 1 6-15,-4 3-6 0,-5-4 7 0,0 0-7 0,7 3 8 16,2 4-8-16,-9-7 14 0,0 0-14 0,14 5 15 15,-2 4-15-15,-12-9 8 0,0 0-8 0,17 10 9 16,-1-3-9-16,-16-7 9 0,0 0-9 0,19 9 9 16,6-4-9-16,-25-5 15 0,0 0-15 0,24 7 15 15,2-4-15-15,-26-3 14 0,0 0-14 0,23 3 15 16,5-3-15-16,-28 0 39 0,0 0-39 0,26 0 40 16,-2 0-40-16,-24 0 47 0,0 0-47 0,28 0 48 15,0-1-48-15,-28 1 47 0,0 0-47 0,26-4 47 0,0 3-47 16,-26 1 21-16,0 0-21 0,25 0 21 0,-8 0-21 15,-17 0 21-15,0 0-21 0,21-4 21 0,-4 4-21 0,-17 0 34 16,0 0-34-16,16-5 34 16,-2 2-34-16,-14 3 18 15,0 0-18-15,16-9 18 0,1 2-18 0,-17 7 2 0,0 0-2 0,21-12 2 0,0 2-2 0,-21 10-70 16,0 0 70-16,26-14-69 0,4-1 69 0,-30 15-151 16,0 0 151-16,17-23-151 0,-5-2 151 0,14-22-1262 15</inkml:trace>
  <inkml:trace contextRef="#ctx0" brushRef="#br0" timeOffset="1487.168">26860 8026 651 0,'0'0'0'0,"0"0"0"16,0 0 0-16,0 0 3 0,0 0-3 15,0 0 4-15,0 0-4 0,0 0-6 0,0 0 6 0,3-3-5 16,3 1 5-16,-6 2-4 15,0 0 4-15,5-2-3 0,0 0 3 0,-5 2 12 0,0 0-12 0,5-1 13 16,-1-1-13-16,-4 2 56 0,0 0-56 0,3 0 56 16,-1 0-56-16,-2 0 54 0,0 0-54 0,0 0 54 15,5-3-54-15,-5 3 34 0,0 0-34 0,0 0 35 16,5-6-35-16,-5 6 10 0,0 0-10 0,4-1 10 16,-1 1-10-16,-3 0 20 0,0 0-20 0,6 0 20 15,-1-2-20-15,-5 2 0 0,0 0 0 0,7 0 1 0,-4 0-1 16,-3 0 0-16,0 0 0 0,6 0 0 15,-3-3 0-15,-3 3-2 0,0 0 2 0,4 0-1 0,-1 0 1 16,-3 0 2-16,0 0-2 0,3 0 2 0,-1 0-2 0,-2 0 42 16,0 0-42-16,0 0 42 0,4 0-42 0,-4 0 13 15,0 0-13-15,0 0 13 0,0 0-13 0,0 0-79 16,0 0 79-16,0 0-79 0,0 0 79 0,0 0-146 16,0 0 146-16,0 0-145 0,0 0 145 0,0 0-412 15</inkml:trace>
  <inkml:trace contextRef="#ctx0" brushRef="#br0" timeOffset="3739.427">26621 8184 1659 0,'0'0'0'0,"-3"-7"0"16,-2-4 0-16,5 11 152 0,0 0-152 0,1-3 152 16,6 5-152-16,-7-2 76 0,0 0-76 0,7 0 76 15,2 1-76-15,-9-1 5 0,0 0-5 0,7 2 5 16,2-2-5-16,-9 0-24 0,0 0 24 0,5 4-23 15,2-4 23-15,-7 0-15 0,0 0 15 0,2 0-14 16,-1 0 14-16,-1 0-2 0,0 0 2 0,0 0-2 0,4 0 2 16,-4 0 0-16,0 0 0 0,0 0 0 15,0-6 0-15,0 6-9 0,0 0 9 0,0 0-9 0,-2-5 9 16,2 5-50-16,0 0 50 0,-2-1-49 0,2-3 49 0,0 4-134 16,0 0 134-16,0-5-134 0,0 3 134 0,0-3-1152 15</inkml:trace>
  <inkml:trace contextRef="#ctx0" brushRef="#br0" timeOffset="5797.181">5216 8329 561 0,'0'0'0'0,"0"-7"0"0,-4 2 0 0,-3-7-361 0</inkml:trace>
  <inkml:trace contextRef="#ctx0" brushRef="#br0" timeOffset="28159.47">15444 9381 886 0,'0'0'0'0,"0"0"0"0,0 0 0 0,0 0 136 16,0 0-136-16,0 0 137 0,0 0-137 0,0 0 102 15,0 0-102-15,0 0 102 0,0 0-102 0,0 0 66 16,0 0-66-16,0 0 66 0,0 0-66 0,0 0 28 16,0 0-28-16,0 0 28 0,0 0-28 0,0 0 39 15,0 0-39-15,0 0 39 0,0 0-39 0,0 0 32 16,0 0-32-16,0 0 33 0,0 0-33 0,0 0 7 0,0 0-7 15,0 0 8-15,0 0-8 0,0 0 12 0,0 0-12 16,0 0 13-16,0 0-13 0,0 0 24 0,0 0-24 16,0 0 25-16,0 0-25 0,0 0 6 0,0 0-6 15,0 0 6-15,0 0-6 0,0 0 9 0,0 0-9 0,0 0 10 16,0 0-10-16,0 0 24 0,0 0-24 0,0 0 25 16,0 0-25-16,0 0 12 0,0 0-12 0,0 0 12 15,0 0-12-15,0 0 5 0,0 0-5 0,0 0 5 16,0 0-5-16,0 0 0 0,0 0 0 0,0 0 0 15,0 0 0-15,0 0 0 0,0 0 0 0,0 0 0 16,0 0 0-16,0 0-3 0,0 0 3 0,0 0-3 16,0 0 3-16,0 0-6 0,0 0 6 0,0 0-6 15,0 0 6-15,0 0-3 0,0 0 3 0,0 0-3 16,0 0 3-16,0 0-6 0,0 0 6 0,0 0-6 16,0 0 6-16,0 0-1 0,0 0 1 0,0 0 0 15,0 0 0-15,0 0-2 0,0 0 2 0,0 0-2 0,0 0 2 16,0 0 0-16,0 0 0 0,0 0 0 0,0 0 0 15,0 0 0-15,0 0 0 0,0 0 1 0,0 0-1 16,0 0 0-16,0 0 0 0,0 0 0 0,0 0 0 0,0 0 0 16,0 0 0-16,0 0 0 0,0 0 0 0,0 0 0 15,0 0 0-15,0 0 0 0,5 19 0 0,-5-19 1 16,0 0-1-16,4 10 1 0,1 2-1 0,-5-12 3 16,0 0-3-16,3 9 4 0,1-1-4 0,-4-8 31 15,0 0-31-15,1 7 31 0,3-2-31 0,-4-5 4 16,0 0-4-16,0 7 5 0,0-5-5 0,0-2 17 0,0 0-17 15,0 3 17-15,0 1-17 0,0-4 24 0,0 0-24 16,0 0 25-16,0 3-25 0,0-3 3 0,0 0-3 0,0 0 3 16,0 0-3-16,0 0 7 0,0 0-7 0,0 0 7 15,0 0-7-15,0 0 23 0,0 0-23 0,0 0 24 16,5 0-24-16,-5 0 29 0,0 0-29 0,16-7 29 16,7-5-29-16,8-7 37 15,7-4-37-15,2-1 37 0,6-4-37 0,-46 28-1 0,0 0 1 0,59-41-1 16,10-9 1-16,-69 50-222 0,0 0 222 0,103-75-221 15,28-23 221-15,102-75-1216 0</inkml:trace>
  <inkml:trace contextRef="#ctx0" brushRef="#br0" timeOffset="30208.076">13033 10568 561 0,'0'0'0'0,"0"-5"0"0,-2-2 0 0,2 7 91 16,0 0-91-16,0-3 91 0,0-1-91 0,0 4 48 15,0 0-48-15,0 0 48 0,0 0-48 0,0 0 46 16,0 0-46-16,0 0 47 0,0 4-47 0,0-4 70 0,0 0-70 16,0 0 70-16,0 3-70 0,0-3 67 0,0 0-67 15,0 0 68-15,0 0-68 0,0 0 60 0,0 0-60 16,0 0 60-16,0 0-60 0,0 0 54 0,0 0-54 0,0 0 54 16,0 0-54-16,0 0 38 0,0 0-38 0,0 0 39 15,0 0-39-15,0 0 27 0,0 0-27 0,0 0 27 16,0 0-27-16,0 0 9 0,0 0-9 0,0 0 9 15,0 0-9-15,0 0 11 0,0 0-11 0,0 0 11 16,0 0-11-16,0 0 15 0,0 0-15 0,0 0 16 16,0 0-16-16,0 0 1 0,0 0-1 0,0 0 1 15,0 0-1-15,0 0 14 0,0 0-14 0,0 0 15 16,0 0-15-16,0 0 38 0,0 0-38 0,0 0 39 16,0 0-39-16,0 0 36 0,0 0-36 0,0 0 36 15,0 0-36-15,0 0 61 0,0 0-61 0,3 0 62 16,4-3-62-16,-7 3 73 0,0 0-73 0,14-7 73 15,4-5-73-15,-18 12 43 0,0 0-43 0,24-17 44 16,6-11-44-16,-30 28-1 0,0 0 1 0,29-32-1 0,6-2 1 16,-35 34-126-16,0 0 126 0,35-40-125 0,3-6 125 15,37-40-1349-15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9:22:2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6 121 14880,'0'0'0,"-4"-10"0,2-3 0,2 13 584,0 0-584,0-9 592,0 3-592,0 6-1832,0 0 1832,6-18-1824,5-5 1824,8-18-8368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9:22:5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19 124 14616,'0'0'0,"-5"0"0,-9 2 0,14-2 1136,0 0-1136,8 0 1135,9-2-1135,-17 2-1631,0 0 1631,6-24-1632,-6-14 1632,5-24-9336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9:23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15 121 14168,'0'0'0,"10"-8"0,9-7 0,-19 15 912,0 0-912,7-9 912,2 3-912,-9 6-1528,0 0 1528,-9-17-1520,-12-7 1520,-9-17-8848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8:26:59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25616 14250 740 0,'0'0'0'0,"0"0"0"0,0 0 0 15,0 0 71-15,0 0-71 0,0 0 71 0,0 0-71 0,0 0 47 16,0 0-47-16,0 0 47 0,0 0-47 0,0 0 51 15,0 0-51-15,0 0 52 0,0 0-52 0,0 0 51 16,0 0-51-16,0 0 51 0,0 0-51 0,0 0 47 16,0 0-47-16,0 0 47 0,0 0-47 0,0 0 55 15,0 0-55-15,0 0 55 0,0 0-55 0,0 0 39 16,0 0-39-16,0 0 39 0,0 0-39 0,0 0 35 0,0 0-35 16,0 0 35-16,0 0-35 0,0 0 8 15,0 0-8-15,0 0 9 0,0 0-9 0,0 0 6 0,0 0-6 16,0 0 6-16,0 0-6 0,0 0 8 0,0 0-8 15,0 0 8-15,0 0-8 0,0 0 3 0,0 0-3 16,0 0 3-16,0 0-3 0,0 0 5 0,0 0-5 16,0 0 5-16,0 0-5 0,0 0 22 0,0 0-22 0,0 0 22 15,0 0-22-15,0 0 0 0,0 0 0 0,0 0 0 16,0 0 0-16,0 0 0 0,0 0 0 0,0 0 1 16,0 0-1-16,0 0 13 0,0 0-13 0,0 0 13 15,-7 27-13-15,7-27 15 0,0 0-15 0,-3 29 16 16,-3 12-16-16,6-41 9 0,0 0-9 0,-3 43 10 15,-1 5-10-15,4-48 26 0,0 0-26 0,-1 50 26 16,-1 3-26-16,2-53 42 0,0 0-42 0,-2 55 42 16,2 0-42-16,0-55 32 0,0 0-32 0,0 49 32 15,0-4-32-15,0-45 39 0,0 0-39 0,0 38 39 16,-2-9-39-16,2-29 9 0,0 0-9 0,-1 24 9 0,1-9-9 0,0-15 7 16,0 0-7-16,-2 14 7 0,2-4-7 15,0-10-57-15,0 0 57 0,2 7-56 0,-1-7 56 16,-1 0-154-16,0 0 154 0,7-19-154 0,4-13 154 15,-11 32-180-15,0 0 180 0,5-43-179 0,2-12 179 16,7-43-829-16</inkml:trace>
  <inkml:trace contextRef="#ctx0" brushRef="#br0" timeOffset="433.65">25888 14147 1199 0,'0'0'0'0,"0"0"0"15,-5 2 0-15,5-2 154 0,0 0-154 0,0 0 154 16,0 0-154-16,0 0 59 0,0 0-59 0,0 0 59 16,5 0-59-16,-5 0 1 0,0 0-1 0,0 0 1 15,5 1-1-15,-5-1-3 0,0 0 3 0,0 0-3 16,4 4 3-16,-4-4 0 0,0 0 0 0,0 0 0 15,0 0 0-15,0 0 28 0,0 0-28 0,0 0 28 16,0 0-28-16,0 0 43 0,0 0-43 0,0 0 44 16,0 3-44-16,0-3 40 0,0 0-40 0,0 4 41 15,0-1-41-15,0-3 18 0,0 0-18 0,0 9 18 16,-2 1-18-16,2-10 21 0,0 0-21 0,0 31 21 0,0 12-21 16,0-43 24-16,0 0-24 0,3 54 25 0,4 13-25 15,-7-67 3-15,0 0-3 0,5 74 3 0,2 13-3 16,-7-87 7-16,0 0-7 0,7 108 7 0,4 17-7 15,-11-125 3-15,0 0-3 0,3 91 4 0,3-17-4 16,-6-74 2-16,0 0-2 0,5 53 2 0,0-21-2 0,-5-32-44 16,0 0 44-16,5 9-44 0,0-24 44 0,-5 15-157 15,0 0 157-15,4-38-156 0,-2-24 156 0,-2 62-167 16,0 0 167-16,-4-87-167 0,-5-25 167 0,-3-86-850 0</inkml:trace>
  <inkml:trace contextRef="#ctx0" brushRef="#br0" timeOffset="715.123">25567 14685 1300 0,'0'0'0'0,"11"-12"0"16,6-9 0-16,-17 21 175 0,0 0-175 0,9-10 176 15,-9 3-176-15,0 7 86 0,0 0-86 0,2-5 86 16,-4 0-86-16,2 5 58 0,0 0-58 0,7-7 59 15,3 0-59-15,4 0-5 0,2-1 5 0,-2 3-5 16,-2 0 5-16,2 3-4 0,2 0 4 0,-2 4-3 16,-1 0 3-16,5-1-2 0,3 3 2 0,-2-1-2 15,-2-1 2-15,-17-2-11 0,0 0 11 0,25 3-11 0,3 2 11 16,-28-5-33-16,0 0 33 0,31 2-32 0,2 0 32 16,-33-2-102-16,0 0 102 0,33-2-102 0,2-1 102 15,-35 3-181-15,0 0 181 0,26-5-181 0,-3-1 181 16,26-4-845-16</inkml:trace>
  <inkml:trace contextRef="#ctx0" brushRef="#br0" timeOffset="1783.69">26487 14591 628 0,'0'0'0'0,"5"0"0"0,2 0 0 0,-7 0 81 16,0 0-81-16,4 0 82 0,-1 0-82 0,-3 0 38 16,0 0-38-16,0 0 38 0,0 0-38 0,0 0 8 15,0 0-8-15,0 0 9 0,-5 0-9 0,5 0 18 16,0 0-18-16,-2 0 18 0,-3 0-18 0,5 0 42 0,0 0-42 15,-3 0 42-15,1 0-42 0,2 0 43 0,0 0-43 16,0 0 43-16,-4 0-43 0,4 0 35 0,0 0-35 16,0 0 36-16,-3 0-36 0,3 0 40 0,0 0-40 0,0 0 40 15,-4 0-40-15,4 0 39 0,0 0-39 16,0 0 40-16,0 0-40 0,0 0 34 0,0 0-34 0,0 0 34 16,0 0-34-16,0 0 50 0,0 0-50 0,0 0 50 15,0 0-50-15,0 0 29 0,0 0-29 0,0 0 29 16,-3 0-29-16,3 0 26 0,0 0-26 0,0 0 26 15,0 0-26-15,0 0 40 0,0 0-40 0,-2 10 40 16,0 7-40-16,2-17 0 0,0 0 0 0,0 36 1 16,4 17-1-16,-4-53 10 0,0 0-10 15,2 62 11-15,-2 8-11 0,0-70 16 0,0 0-16 0,0 70 17 16,0 4-17-16,0-74 13 0,0 0-13 0,0 77 14 0,0 4-14 16,0-81 35-16,0 0-35 0,0 49 35 0,1-18-35 15,-1-31 0-15,0 0 0 0,4 22 0 0,-1-11 0 16,-3-11 7-16,0 0-7 0,6-9 8 0,-1-17-8 15,-5 26-4-15,0 0 4 0,0-32-3 0,-2-11 3 0,2 43-16 16,0 0 16-16,-7-46-15 0,-2-7 15 16,9 53-26-16,0 0 26 0,-8-55-25 0,-1-3 25 15,9 58-14-15,0 0 14 0,-9-50-13 0,2-1 13 16,7 51-19-16,0 0 19 0,-3-45-18 0,3 2 18 0,0 43-4 16,0 0 4-16,5-39-3 0,4 5 3 0,-9 34-22 15,0 0 22-15,12-33-22 0,4 6 22 0,-16 27-7 16,0 0 7-16,15-19-6 0,3 0 6 0,-18 19 0 15,0 0 0-15,19-12 0 0,0 5 0 0,-19 7-1 0,0 0 1 16,17 0-1-16,1 5 1 0,-4 4 1 0,-2 4-1 16,-2-1 2-16,-1-1-2 0,-9-11 18 0,0 0-18 0,7 24 18 15,0 8-18-15,-7-32 55 16,0 0-55-16,4 31 56 0,-1 2-56 0,-3-33 52 0,0 0-52 0,0 29 52 16,-2 0-52-16,2-29 23 0,0 0-23 0,-7 29 24 15,-3-2-24-15,10-27-2 0,0 0 2 0,-18 26-1 16,-4-4 1-16,22-22-34 0,0 0 34 0,-21 19-34 15,2-5 34-15,19-14-48 0,0 0 48 0,-19 10-48 16,1-3 48-16,18-7-109 0,0 0 109 0,-14-10-109 16,2-12 109-16,12 22-185 0,0 0 185 0,5-36-185 15,7-16 185-15,6-35-773 0</inkml:trace>
  <inkml:trace contextRef="#ctx0" brushRef="#br0" timeOffset="2487.106">26808 14541 819 0,'0'0'0'0,"-7"2"0"0,-4 1 0 16,11-3 135-16,0 0-135 0,0 5 135 0,5-1-135 0,-5-4 115 15,0 0-115-15,4 3 115 0,-1 1-115 0,-3-4 79 16,0 0-79-16,4 1 79 0,-2 1-79 0,-2-2 57 16,0 0-57-16,0 0 58 0,0 0-58 0,0 0 45 15,0 0-45-15,0 0 45 0,-6 0-45 0,3 0 29 16,-1 2-29-16,4-2 29 0,-3 1-29 0,3-1 26 15,0 0-26-15,-5 9 26 0,-6 5-26 0,3 8 1 0,-3 5-1 16,2-6 1-16,2-2-1 0,7-19-8 0,0 0 8 16,-5 31-7-16,3 6 7 0,2-37-17 0,0 0 17 15,-1 31-17-15,2-2 17 0,-1-29-27 16,0 0 27-16,4 24-27 0,1-3 27 0,-5-21-13 0,0 0 13 16,9 10-13-16,1-8 13 0,-10-2 0 0,0 0 0 0,9-7 1 15,0-7-1-15,-9 14 32 0,0 0-32 16,5-17 32-16,-3-7-32 0,-2 24 35 0,0 0-35 0,-2-26 36 15,-5-1-36-15,2 3 39 0,-2 0-39 0,0 9 39 16,2 3-39-16,-1 1 34 0,1 1-34 0,2 3 35 16,-1 0-35-16,2-1 15 0,1-1-15 0,1 1 15 15,0 1-15-15,0 7 6 0,0 0-6 0,1-10 7 16,1-2-7-16,-2 12 4 0,0 0-4 0,4-12 4 16,3-2-4-16,-7 14 0 0,0 0 0 0,7-12 0 15,1 2 0-15,-8 10-1 0,0 0 1 0,4-9 0 0,1 4 0 16,-5 5-9-16,0 0 9 0,4-4-9 0,-3 1 9 15,-1 3 0-15,0 0 0 0,0 0 0 16,0 0 0-16,0 0 4 0,-1 3-4 0,1-3 4 0,0 6-4 16,0-1 0-16,-2 0 0 0,2 0 0 0,0-2 0 0,0-3-17 15,0 0 17-15,5 9-16 0,4 3 16 16,-9-12-26-16,0 0 26 0,21 10-26 0,10-1 26 16,-31-9-44-16,0 0 44 0,38 3-44 0,13-4 44 0,-51 1-51 15,0 0 51-15,47-4-50 0,5-1 50 0,-7 2-37 16,-5-1 37-16,-6 4-37 0,-8 0 37 0,-26 0-5 15,0 0 5-15,26 2-5 0,-2 1 5 0,-24-3 2 0,0 0-2 16,18 4 3-16,-4 1-3 0,-14-5 43 0,0 0-43 16,5 12 43-16,-7 3-43 0,-5 8 49 0,-3 4-49 15,-1-6 50-15,-3-3-50 0,14-18 13 0,0 0-13 16,-26 31 13-16,-9 9-13 0,35-40 3 0,0 0-3 0,-43 37 4 16,-10 3-4-16,53-40 0 0,0 0 0 0,-52 34 0 15,-2-3 0-15,54-31-71 0,0 0 71 16,-45 24-71-16,7-7 71 0,38-17-218 0,0 0 218 0,-39 3-218 15,3-10 218-15,-39 6-842 0</inkml:trace>
  <inkml:trace contextRef="#ctx0" brushRef="#br0" timeOffset="3030.408">27513 14719 1356 0,'0'0'0'0,"-5"-7"0"0,-4-6 0 15,9 13 86-15,0 0-86 0,5 0 87 0,9 8-87 16,-14-8-43-16,0 0 43 0,13 4-43 0,1-3 43 16,-14-1-122-16,0 0 122 0,15-10-122 0,3-9 122 15,15-10-809-15</inkml:trace>
  <inkml:trace contextRef="#ctx0" brushRef="#br0" timeOffset="4164.198">27829 14598 1334 0,'0'0'0'0,"-14"-4"0"0,-9-3 0 0,23 7 184 0,0 0-184 0,-7-1 185 16,7 1-185-16,0 0 100 0,0 0-100 0,-4 0 101 15,3-2-101-15,1 2 57 0,0 0-57 0,-6 0 58 16,0-2-58-16,6 2 23 0,0 0-23 0,-11 0 24 16,-1 0-24-16,-2 2 3 0,-2 0-3 0,8-2 3 15,4 0-3-15,1 0 0 0,-1 1 0 16,-3 3 1-16,0-1-1 0,-3 4-10 0,-1 2 10 0,4-4-10 16,4-2 10-16,-1-1-47 0,3 0 47 0,-5 13-47 15,-1 7 47-15,7-22-45 0,0 0 45 0,-5 21-44 16,2-1 44-16,3-20-47 0,0 0 47 0,3 14-47 15,6-4 47-15,-9-10-21 0,0 0 21 0,12-1-21 16,4-10 21-16,-16 11-30 0,0 0 30 0,15-18-30 0,1-10 30 16,-16 28-7-16,0 0 7 0,12-31-6 0,-1-5 6 15,-11 36-10-15,0 0 10 0,3-41-10 0,-5-3 10 0,2 44-4 16,0 0 4-16,-5-47-3 0,-3-1 3 0,-5 9 2 16,-1 5-2-16,4 6 2 0,3 9-2 0,-2-3 31 15,1 5-31-15,2 7 31 0,3 3-31 0,-2 0 63 16,-1 0-63-16,3 4 64 0,1 1-64 0,-1 0 67 15,1 2-67-15,2 0 67 0,0 0-67 0,0 0 48 16,0 0-48-16,-4 11 49 0,-2 6-49 0,6-17 9 16,0 0-9-16,-9 32 9 0,0 13-9 0,9-45 3 15,0 0-3-15,-3 44 3 0,1 10-3 0,4-6 0 16,5-2 0-16,0-12 0 0,0-7 0 0,-7-27-9 16,0 0 9-16,17 30-8 0,6-3 8 0,-23-27-18 0,0 0 18 15,31 21-18-15,9-9 18 0,-40-12-16 16,0 0 16-16,44 1-15 0,3-6 15 0,-7 0-17 0,-4-2 17 0,-8-1-16 15,-9-1 16-15,-1 2-16 0,-4-3 16 0,-6 1-15 16,-2 2 15-16,-6 7 3 0,0 0-3 0,3-6 4 16,1 0-4-16,-4 6 31 0,0 0-31 0,1-1 31 15,-1-4-31-15,0 5 36 0,0 0-36 0,-3-4 36 16,-2-1-36-16,5 5 38 0,0 0-38 0,-9-7 39 16,-2 0-39-16,11 7 34 0,0 0-34 0,-12-7 34 15,0 2-34-15,12 5 15 0,0 0-15 0,-12-3 15 16,-2-1-15-16,14 4 37 0,0 0-37 0,-11-1 37 15,1-1-37-15,10 2 2 0,0 0-2 0,-9 2 2 16,2-1-2-16,7-1-2 0,0 0 2 0,-8 12-1 0,-3 7 1 16,11-19-18-16,0 0 18 0,-7 24-18 0,4 4 18 15,3-28-57-15,0 0 57 0,1 24-56 16,5 0 56-16,-6-24-81 0,0 0 81 0,14 17-80 0,7-7 80 0,-2-3-78 16,3-4 78-16,-3-6-78 0,1-7 78 15,-5-1-70-15,1-1 70 0,-4-3-69 0,0-2 69 16,-12 17-45-16,0 0 45 0,9-22-45 0,0-4 45 0,-9 26-3 15,0 0 3-15,5-28-3 0,-1-1 3 16,-4 29 3-16,0 0-3 0,-2-31 4 0,-3-1-4 0,5 32 33 16,0 0-33-16,-7-29 34 0,-2 3-34 0,9 26 29 15,0 0-29-15,-7-22 29 0,0 5-29 0,7 17 39 0,0 0-39 16,-7-16 40-16,2 4-40 0,5 12 38 0,0 0-38 0,-5-10 39 16,-1 5-39-16,6 5 25 0,0 0-25 0,-3-7 26 15,-1 2-26-15,4 5 5 0,0 0-5 0,-3-4 5 16,-1 1-5-16,4 3 1 0,0 0-1 0,-3-3 2 15,1-1-2-15,2 4 15 16,0 0-15-16,-2-3 15 0,1 1-15 0,1 2 22 0,-4-3-22 0,4 3 22 16,0 0-22-16,0 0 7 0,0 0-7 0,0 0 8 15,0 0-8-15,0 0-1 0,0 0 1 0,5 15 0 16,4 12 0-16,-9-27-33 0,0 0 33 0,12 40-33 16,2 13 33-16,0-3-6 0,2 3 6 0,-4-2-5 15,0 2 5-15,-12-53-37 0,0 0 37 0,12 60-37 16,1 9 37-16,-3-13-5 0,-1-1 5 0,0-12-5 15,-3-11 5-15,-6-32-11 0,0 0 11 0,7 35-10 16,2-3 10-16,-9-32-17 0,0 0 17 0,5 24-16 16,1-7 16-16,-6-17-89 0,0 0 89 0,1 11-88 0,-1-10 88 15,0-1-159-15,0 0 159 0,-3-15-158 0,-4-16 158 16,-4-15-917-16</inkml:trace>
  <inkml:trace contextRef="#ctx0" brushRef="#br0" timeOffset="4357.906">27973 14760 1188 0,'0'0'0'0,"7"11"0"0,4 6 0 0,-11-17 214 16,0 0-214-16,5 8 214 0,-2-1-214 0,-3-7 127 15,0 0-127-15,4 5 128 0,1-1-128 0,-5-4 70 0,0 0-70 16,7 3 71-16,3-1-71 0,-10-2-3 16,0 0 3-16,13 2-2 0,0-1 2 0,-13-1-47 0,0 0 47 15,11 0-47-15,-2-1 47 0,-9 1-151 16,0 0 151-16,12-7-150 0,4-5 150 0,-16 12-138 0,0 0 138 0,10-12-138 15,0-4 138-15,11-11-908 0</inkml:trace>
  <inkml:trace contextRef="#ctx0" brushRef="#br0" timeOffset="4584.354">28835 14591 751 0,'0'0'0'0,"-15"-4"0"16,-10-3 0-16,25 7 33 0,0 0-33 0,-10 0 33 0,8 4-33 15,2-4-106-15,0 0 106 0,-3 2-106 0,3 3 106 0,-4-2-368 16</inkml:trace>
  <inkml:trace contextRef="#ctx0" brushRef="#br0" timeOffset="5128.096">28759 14639 740 0,'0'0'0'0,"0"-5"0"0,0-4 0 0,0 9 149 16,0 0-149-16,0-5 150 0,0 3-150 0,0 2 120 15,0 0-120-15,0 0 120 0,0 0-120 0,0 0 108 16,0 0-108-16,0 0 108 0,0 0-108 0,0 0 66 0,0 0-66 16,5 0 66-16,5 2-66 0,-10-2 66 0,0 0-66 15,18 2 66-15,5 1-66 0,-23-3 53 16,0 0-53-16,26 5 54 0,5-5-54 0,-31 0 23 0,0 0-23 0,33 4 24 15,2-3-24-15,-35-1 30 0,0 0-30 0,35 2 30 16,0 0-30-16,-35-2 2 0,0 0-2 0,31 0 3 16,-3-2-3-16,-28 2 7 0,0 0-7 0,21 0 7 15,-6-2-7-15,-15 2 0 0,0 0 0 16,11 0 0-16,-4 0 0 0,-7 0-47 0,0 0 47 0,5 0-47 16,-3 0 47-16,-2 0-89 0,0 0 89 0,0 0-89 15,-5-3 89-15,5 3-148 0,0 0 148 0,-7-7-147 16,-2 0 147-16,9 7-181 0,0 0 181 0,-9-10-180 15,1 0 180-15,8 10-143 0,0 0 143 0,-7-7-143 16,0-5 143-16,7 12-65 0,0 0 65 0,-6-9-65 16,1 2 65-16,5 7-1 0,0 0 1 0,-3-5 0 0,1 0 0 15,2 5 43-15,0 0-43 0,-2-2 43 0,0-3-43 16,2 5 97-16,0 0-97 0,-1-3 97 0,1 1-97 0,0 2 99 16,0 0-99-16,0 0 100 15,0 0-100-15,0 0 104 0,0 0-104 0,0 0 104 0,0 0-104 0,0 0 71 16,0 0-71-16,0 0 71 0,3-2-71 0,-3 2 46 15,0 0-46-15,7-3 47 0,4-1-47 0,-11 4 43 16,0 0-43-16,19-3 44 0,7-2-44 0,-26 5 26 16,0 0-26-16,30 0 26 0,3-4-26 0,-33 4 34 15,0 0-34-15,29 4 35 0,1 1-35 0,-8 4 37 0,-4 4-37 16,-4-6 37-16,-5 0-37 0,-1 2 23 16,1-3-23-16,-6 0 24 0,-1-1-24 0,0 0 10 15,0 2-10-15,-1 1 11 0,-1 1-11 0,0 1-1 16,2 0 1-16,-2-3 0 0,0-3 0 0,0-1-83 15,0 1 83-15,0-4-82 0,0 0 82 0,0 0-137 0,0 0 137 0,-3-11-136 16,-4-6 136-16,-4-14-1016 0</inkml:trace>
  <inkml:trace contextRef="#ctx0" brushRef="#br0" timeOffset="6609.958">29924 14371 1300 0,'0'0'0'0,"4"-5"0"0,1-5 0 0,-5 10 91 16,0 0-91-16,3-5 92 0,1 1-92 0,-4 4 34 16,0 0-34-16,0 0 34 0,2-3-34 0,-2 3-4 15,0 0 4-15,0 0-3 0,0 0 3 0,0 0-53 16,0 0 53-16,0 0-52 0,0 0 52 0,0 0-21 0,0 0 21 15,0 0-21-15,0 0 21 0,0 0 0 0,0 0 0 16,0 0 0-16,0 0 0 0,0 0 19 0,0 0-19 16,0 0 20-16,0 0-20 0,0 0 34 0,0 0-34 0,0 0 34 15,0 0-34-15,0 0 48 0,0 0-48 0,0 0 49 16,0 0-49-16,0 0 18 0,0 0-18 0,0 0 19 16,0 0-19-16,0 0 32 0,0 0-32 0,0 0 33 15,-2-3-33-15,2 3 5 0,0 0-5 0,0 0 6 16,0-2-6-16,0 2 10 0,0 0-10 0,0 0 10 15,0 0-10-15,0 0 33 0,0 0-33 0,0 0 34 16,0 0-34-16,0 0 9 0,0 0-9 0,0 8 9 16,0 11-9-16,0-19 12 0,0 0-12 0,0 31 13 15,0 17-13-15,0-48 9 0,0 0-9 0,0 48 10 16,0 7-10-16,-2-9 15 0,-1-3-15 0,3-10 15 16,0-13-15-16,0-20 14 0,0 0-14 0,0 17 15 0,1-5-15 15,-1-12 25-15,0 0-25 0,2 10 26 0,0-3-26 16,-2-7 6-16,0 0-6 0,2 5 7 0,-1-1-7 0,-1-4 5 15,0 0-5-15,0-4 5 0,0-4-5 0,0 8 7 16,0 0-7-16,-1-14 7 0,-3-6-7 16,4 20 7-16,0 0-7 0,-2-23 7 0,2-4-7 0,0 27 7 15,0 0-7-15,0-27 8 0,0-4-8 0,0 31 3 16,0 0-3-16,2-31 4 0,3-3-4 0,-5 34-1 16,0 0 1-16,6-29 0 0,2-1 0 0,-8 30-3 0,0 0 3 15,7-22-3-15,-1 5 3 0,-6 17 0 0,0 0 0 16,5-14 0-16,-2 6 0 0,-3 8 11 0,0 0-11 15,5-4 11-15,1 4-11 0,-6 0 5 0,0 0-5 0,7 11 5 16,0 6-5 0,-7-17 8-16,0 0-8 0,8 24 9 0,5 7-9 0,-13-31 3 0,0 0-3 0,12 27 4 15,0 0-4-15,-12-27-3 0,0 0 3 16,10 26-2-16,-1-4 2 0,-9-22-7 16,0 0 7-16,7 19-7 0,-3-3 7 0,-4-16-17 0,0 0 17 0,3 12-16 15,1-4 16-15,-4-8-15 0,0 0 15 0,3 5-15 16,1-3 15-16,-4-2-26 0,0 0 26 0,5-5-25 15,2-5 25-15,-7 10-7 0,0 0 7 0,8-16-6 16,5-10 6-16,-13 26-17 0,0 0 17 0,10-25-17 16,1-6 17-16,-11 31-15 0,0 0 15 0,10-28-15 15,2 1 15-15,-12 27-9 0,0 0 9 0,11-20-9 16,-1 4 9-16,-10 16-4 0,0 0 4 0,9-15-4 16,-2 6 4-16,-7 9 28 0,0 0-28 0,5-7 28 0,0 2-28 15,-5 5 32-15,0 0-32 0,4-3 32 0,-3 3-32 16,-1 0 23-16,0 0-23 0,0 0 24 0,0 0-24 15,0 0 18-15,0 0-18 0,0 0 19 0,2 3-19 0,-2-3 5 16,0 0-5-16,0 0 5 0,4 5-5 0,-4-5 3 16,0 0-3-16,3 14 4 0,1 5-4 0,-4-19-3 15,0 0 3-15,1 26-2 0,1 3 2 16,0 0-23-16,-2 2 23 0,0-13-22 0,-2-6 22 0,0 2-15 16,2 0 15-16,0-2-14 0,2-2 14 0,0 2-47 15,0 4 47-15,-1-10-46 0,-1 0 46 0,0-6-139 16,0 0 139-16,6 0-139 0,2-7 139 0,-8 7-145 0,0 0 145 15,7-21-145-15,2-13 145 0,7-21-909 16</inkml:trace>
  <inkml:trace contextRef="#ctx0" brushRef="#br0" timeOffset="6877.366">30382 14301 1155 0,'0'0'0'0,"-3"9"0"16,-2 8 0-16,5-17 176 0,0 0-176 0,0 3 177 15,3-4-177-15,-3 1 101 0,0 0-101 0,0 0 102 16,5 0-102-16,-5 0 60 0,0 0-60 0,2 5 61 16,0 5-61-16,-2-10 36 0,0 0-36 0,-4 26 37 15,-1 13-37-15,5-39 2 0,0 0-2 0,-7 38 2 16,0 5-2-16,2-7 3 0,3-6-3 0,-1-7 4 16,1-10-4-16,0-1 0 0,1-3 0 0,-1-2 1 15,0-4-1-15,0 4-54 0,2-5 54 0,0 1-53 0,2-1 53 16,-2-2-147-16,0 0 147 0,7-10-147 0,5-7 147 15,-12 17-150-15,0 0 150 0,12-26-149 0,1-7 149 0,11-25-816 16</inkml:trace>
  <inkml:trace contextRef="#ctx0" brushRef="#br0" timeOffset="7245.981">30511 14413 1031 0,'0'0'0'0,"-7"5"0"0,-3 2 0 0,10-7 180 16,0 0-180-16,0 13 181 0,7 4-181 0,-7-17 107 0,0 0-107 15,5 18 108-15,2-3-108 0,-7-15 83 0,0 0-83 0,4 17 84 16,-1 2-84-16,-3-19 22 16,0 0-22-16,2 17 23 0,-2-2-23 0,0-15 36 0,0 0-36 0,0 14 36 15,0-4-36-15,0-10 12 0,0 0-12 0,0 11 13 16,0-4-13-16,0-7 0 0,0 0 0 0,5 0 0 16,4-7 0-16,-9 7-36 0,0 0 36 0,17-17-36 15,6-11 36-15,-23 28-7 0,0 0 7 0,22-29-6 16,5-3 6-16,-27 32-23 0,0 0 23 0,22-31-22 15,1 3 22-15,-23 28-1 0,0 0 1 0,17-20-1 16,-3 6 1-16,-14 14 26 0,0 0-26 0,14-7 26 16,-2 7-26-16,-12 0 38 0,0 0-38 0,13 12 38 15,1 12-38-15,-14-24 45 0,0 0-45 0,10 31 45 16,0 7-45-16,-3-1 41 0,-1 1-41 0,-3-12 42 16,1-9-42-16,-3 2 5 0,-1 0-5 0,0-2 5 15,0-4-5-15,0-13-6 0,0 0 6 0,0 12-5 0,-1-1 5 16,1-11-108-16,0 0 108 0,-9-2-107 0,-5-10 107 15,14 12-148-15,0 0 148 0,-12-31-147 0,1-17 147 0,-11-31-1084 16</inkml:trace>
  <inkml:trace contextRef="#ctx0" brushRef="#br0" timeOffset="7397.827">30581 13789 1267 0,'0'0'0'0,"2"14"0"0,3 8 0 0,-5-22 166 0,0 0-166 15,2 10 166-15,-1-3-166 0,-1-7 21 0,0 0-21 16,0 0 21-16,-5 0-21 0,5 0-96 0,0 0 96 16,-14-26-95-16,-7-15 95 0,-13-26-1004 0</inkml:trace>
  <inkml:trace contextRef="#ctx0" brushRef="#br0" timeOffset="8343.277">25536 15394 1199 0,'0'0'0'0,"2"4"0"0,3-1 0 0,-5-3 53 16,0 0-53-16,0 0 53 0,0-3-53 0,0 3 43 15,0 0-43-15,0 0 43 0,-4-6-43 0,4 6 13 0,0 0-13 16,0 0 13-16,-1-5-13 0,1 5 0 16,0 0 0-16,0 0 1 0,-2-3-1 0,2 3 5 0,0 0-5 15,0 0 5-15,0 0-5 0,0 0 33 0,0 0-33 16,0 0 34-16,0 0-34 16,0 0 46-16,0 0-46 0,0 0 46 0,0 0-46 0,0 0 40 0,0 0-40 0,0 0 40 15,0 0-40-15,0 0 47 0,0 0-47 0,0 5 47 16,0 4-47-16,0-9 12 0,0 0-12 0,0 29 12 15,2 14-12-15,-2-43 0 0,0 0 0 0,3 58 1 16,4 14-1-16,-7-72 8 0,0 0-8 0,7 79 8 16,0 6-8-16,-7-85-2 0,0 0 2 0,5 105-1 15,2 15 1-15,-7-120-3 0,0 0 3 0,4 89-2 16,3-14 2-16,-7-75-59 0,0 0 59 0,8 43-58 16,3-26 58-16,-11-17-158 0,0 0 158 0,17-10-157 15,6-30 157-15,-23 40-223 0,0 0 223 0,33-70-223 16,11-31 223-16,34-70-572 0</inkml:trace>
  <inkml:trace contextRef="#ctx0" brushRef="#br0" timeOffset="8599.848">25923 15351 673 0,'0'0'0'0,"-4"11"0"0,-1 4 0 0,5-15 147 16,0 0-147-16,0 7 148 0,2-4-148 16,-2-3 139-16,0 0-139 0,1 4 139 0,3-3-139 0,-4-1 117 15,0 0-117-15,2 7 117 0,-2 4-117 0,0-11 76 16,0 0-76-16,-2 17 77 0,-2 7-77 0,4-24 47 15,0 0-47-15,-3 36 47 0,-1 8-47 0,4-44 33 0,0 0-33 16,0 57 33-16,2 8-33 0,-2-65 0 0,0 0 0 16,5 68 1-16,6 8-1 0,-11-76 0 15,0 0 0-15,12 85 0 0,5 8 0 0,-17-93-9 0,0 0 9 16,13 68-8-16,-3-14 8 0,-10-54-52 0,0 0 52 0,5 34-52 16,-1-17 52-16,-4-17-179 0,0 0 179 15,3 5-179-15,3-12 179 0,-6 7-155 0,0 0 155 16,-2-19-155-16,-3-10 155 0,-2-19-655 0</inkml:trace>
  <inkml:trace contextRef="#ctx0" brushRef="#br0" timeOffset="8796.981">25696 15824 1311 0,'0'0'0'0,"12"4"0"15,9 1 0-15,-21-5 171 0,0 0-171 0,11 3 172 0,-8-1-172 16,-3-2 90-16,0 0-90 0,4 2 91 0,-1-1-91 15,-3-1 7-15,0 0-7 0,9 2 7 0,3-2-7 16,-12 0-42-16,0 0 42 0,21-2-42 0,9 1 42 16,-30 1-71-16,0 0 71 0,34-6-70 0,8 0 70 0,-42 6-195 15,0 0 195-15,46-14-194 0,6-3 194 0,45-14-818 16</inkml:trace>
  <inkml:trace contextRef="#ctx0" brushRef="#br0" timeOffset="10158.742">26344 15850 1345 0,'0'0'0'0,"-3"-5"0"16,-2-2 0-16,5 7 130 0,0 0-130 0,-2-4 130 16,2 1-130-16,0 3 61 0,0 0-61 0,0 0 61 15,0 0-61-15,0 0 1 0,0 0-1 0,0 0 1 16,0 0-1-16,0 0-2 0,0 0 2 0,0 3-1 16,0 3 1-16,0-6-2 0,0 0 2 0,2 15-1 15,1 7 1-15,-3-22-2 0,0 0 2 0,2 33-1 16,1 8 1-16,-3-41 1 0,0 0-1 0,2 43 2 15,-2 5-2-15,0-48 5 0,0 0-5 0,0 39 6 16,2-5-6-16,-2-34 8 0,0 0-8 0,0 28 9 0,0-6-9 16,0-22 15-16,0 0-15 0,5 12 15 0,5-7-15 15,-10-5 1-15,0 0-1 0,13-10 1 0,4-14-1 16,-17 24-5-16,0 0 5 0,16-27-4 16,-1-8 4-16,-15 35-39 0,0 0 39 0,16-36-39 0,1-3 39 0,-17 39-3 15,0 0 3-15,18-36-2 0,1 2 2 0,-19 34-4 16,0 0 4-16,17-31-4 0,1 7 4 15,-18 24-1-15,0 0 1 0,14-22 0 0,2 1 0 0,-16 21 6 16,0 0-6-16,15-21 7 0,1 3-7 0,-16 18 4 16,0 0-4-16,14-16 5 0,-2 2-5 0,-12 14 8 0,0 0-8 15,10-8 8-15,-3 3-8 0,-7 5 3 0,0 0-3 16,9 3 4-16,-2 6-4 0,-7-9 2 0,0 0-2 0,9 22 2 16,0 12-2-16,-4 2 4 0,0 4-4 15,-2-13 5-15,-1-6-5 0,-2-21 6 16,0 0-6-16,2 37 6 0,0 11-6 0,-2-48 7 0,0 0-7 0,1 41 8 15,3 1-8-15,-4-42 15 0,0 0-15 0,2 32 15 16,1-4-15-16,-3-28 0 0,0 0 0 0,5 22 0 16,1-7 0-16,-6-15-10 0,0 0 10 0,7 10-10 15,3-4 10-15,-10-6-26 0,0 0 26 0,12-2-26 16,2-5 26-16,-14 7-14 0,0 0 14 0,16-12-13 16,-1-3 13-16,-15 15-2 0,0 0 2 0,18-19-2 15,1-2 2-15,-19 21-2 0,0 0 2 0,21-22-1 16,0-4 1-16,-21 26-4 0,0 0 4 0,19-24-4 15,0 0 4-15,-19 24-20 0,0 0 20 0,11-19-20 16,-1 2 20-16,-10 17-3 0,0 0 3 0,9-13-3 16,-2 2 3-16,-7 11-1 0,0 0 1 0,7-7 0 0,0 2 0 15,-7 5 5-15,0 0-5 0,3-3 6 0,1 1-6 16,-4 2 34-16,0 0-34 0,0 0 35 0,0-3-35 0,0 3 41 16,0 0-41-16,0 0 42 0,-4-4-42 0,4 4 24 15,0 0-24-15,-3-3 25 0,-2-4-25 0,5 7 29 16,0 0-29-16,-6-8 29 0,3-3-29 0,3 11 13 15,0 0-13-15,-5-8 14 0,3-4-14 0,2 12 29 16,0 0-29-16,-5-9 29 0,1 1-29 0,4 8 11 16,0 0-11-16,-3-6 11 0,1 1-11 15,2 5 19-15,0 0-19 0,-4-3 20 0,1-1-20 0,3 4 8 16,0 0-8-16,-5-3 8 0,-2-2-8 0,7 5 4 0,0 0-4 16,-7-5 4-16,2 0-4 0,5 5 3 0,0 0-3 15,-7-6 3-15,1 3-3 0,6 3 1 0,0 0-1 0,-5-3 2 16,0-3-2-16,5 6 23 0,0 0-23 0,-4-3 24 15,1 1-24-15,3 2 12 0,0 0-12 0,-4-1 13 16,3-1-13-16,1 2 28 0,0 0-28 0,-4-2 28 16,2 2-28-16,2 0 2 0,0 0-2 0,-5 10 3 15,-2 6-3-15,7-16 0 0,0 0 0 0,-8 27 0 16,-1 6 0-16,9-33-6 0,0 0 6 0,-4 32-6 16,3 1 6-16,1-33-26 0,0 0 26 0,8 27-26 15,10-3 26-15,-18-24-7 0,0 0 7 0,24 12-6 16,8-8 6-16,-3-6-10 0,4-8 10 0,-1-2-10 15,-1-5 10-15,-5-2-4 0,-3-2 4 0,-2 1-3 16,0-1 3-16,-21 21-3 0,0 0 3 0,17-22-2 16,0 1 2-16,-17 21 0 0,0 0 0 0,13-20 1 15,-3 1-1-15,-10 19 16 0,0 0-16 0,5-14 17 0,-1 4-17 16,-4 10 34-16,0 0-34 0,0-9 34 16,-2 2-34-16,2 7 29 0,0 0-29 0,-3-5 29 0,-3 4-29 0,6 1 15 15,0 0-15-15,-5 0 15 0,0 0-15 0,5 0 12 16,0 0-12-16,-4 1 13 0,1 1-13 0,3-2 0 15,0 0 0-15,-4 2 0 0,3 1 0 0,1-3-9 16,0 0 9-16,-4 7-9 0,1 2 9 0,1 3-35 16,2 1 35-16,0-2-35 0,0-1 35 0,3 2-12 15,4 2 12-15,0-1-12 0,0 3 12 0,2 3-30 16,1 1 30-16,-3-3-30 0,-1-1 30 0,-6-16-2 0,0 0 2 16,8 24-2-16,1 5 2 0,-9-29-1 0,0 0 1 15,7 24 0-15,-2 0 0 0,-5-24 2 0,0 0-2 16,4 22 2-16,-4-3-2 0,0-19 0 0,0 0 0 15,-2 15 0-15,-3-1 0 0,5-14-64 0,0 0 64 16,-7 10-63-16,-4-3 63 0,11-7-188 0,0 0 188 16,-15-7-188-16,-3-8 188 0,18 15-164 0,0 0 164 15,-15-24-164-15,4-9 164 0,-13-23-889 0</inkml:trace>
  <inkml:trace contextRef="#ctx0" brushRef="#br0" timeOffset="10326.778">27456 15913 1054 0,'0'0'0'0,"-13"-3"0"0,-7-4 0 16,13 5 70-16,7 2-70 0,0 0 71 0,7 2-71 16,-7-2-167-16,0 0 167 0,5-12-167 0,2-10 167 0,5-13-544 15</inkml:trace>
  <inkml:trace contextRef="#ctx0" brushRef="#br0" timeOffset="11474.837">27815 15716 1267 0,'0'0'0'0,"-7"-3"0"16,-4-2 0-16,11 5 144 0,0 0-144 0,-5-4 144 16,3 3-144-16,2 1 133 0,0 0-133 0,-3-2 133 15,-1 0-133-15,4 2 110 0,0 0-110 0,-5-2 111 16,0 2-111-16,5 0 81 0,0 0-81 0,-11 2 81 16,-3 2-81-16,14-4 58 0,0 0-58 0,-15 6 58 15,-3 3-58-15,18-9 31 0,0 0-31 0,-22 15 31 16,-3 8-31-16,25-23 4 0,0 0-4 0,-21 15 5 15,4 2-5-15,17-17 0 0,0 0 0 0,-18 21 0 16,3 1 0-16,15-22-10 0,0 0 10 0,-12 19-10 16,1-4 10-16,4-1-42 0,4-2 42 0,-1-2-41 0,4-5 41 15,2 1-54-15,3-3 54 0,0-1-54 0,1-1 54 0,-6-1-48 16,0 0 48-16,14-6-48 0,6-5 48 16,-20 11-38-16,0 0 38 0,21-19-38 0,4-1 38 15,-25 20-5-15,0 0 5 0,21-24-5 0,0-5 5 0,-21 29-6 16,0 0 6-16,17-29-5 0,-3-2 5 15,-14 31-1-15,0 0 1 0,9-31 0 0,-4-2 0 0,-5 33 2 16,0 0-2-16,3-29 2 0,-3 2-2 0,0 27 13 16,0 0-13-16,0-22 14 0,-1 4-14 0,1 18 26 15,0 0-26-15,-2-13 26 0,2 4-26 0,0 9 6 16,0 0-6-16,-2-7 7 0,2 2-7 0,0 5 26 16,0 0-26-16,-2-3 26 0,2-1-26 0,0 4 2 0,0 0-2 15,0 0 2-15,0 0-2 0,0 0 0 0,0 0 0 0,0 0 0 16,-1 6 0-16,1-6-12 0,0 0 12 15,-2 11-12-15,0 7 12 0,2-18-35 0,0 0 35 0,2 27-35 16,3 7 35-16,-5-34-20 16,0 0 20-16,12 36-19 0,7 4 19 0,-19-40-70 0,0 0 70 0,25 32-69 15,6-1 69-15,-31-31-44 0,0 0 44 0,35 19-44 16,3-7 44-16,-38-12-7 0,0 0 7 0,35 5-7 16,0-7 7-16,-35 2-4 0,0 0 4 0,30-7-3 15,-2-5 3-15,-28 12 0 0,0 0 0 0,20-10 1 16,-4-2-1-16,-16 12 39 0,0 0-39 0,11-8 40 15,-6 1-40-15,-5 7 37 0,0 0-37 0,3-5 37 16,-1 5-37-16,-2 0 45 0,0 0-45 0,0-5 46 16,-2 1-46-16,2 4 47 0,0 0-47 0,-3-3 47 0,-2-2-47 15,5 5 36-15,0 0-36 0,-6-6 37 0,3 1-37 16,3 5 26-16,0 0-26 0,-4-5 26 0,1 2-26 0,3 3 9 16,0 0-9-16,-4-4 10 0,3 4-10 15,1 0 18-15,0 0-18 0,-4-3 19 0,2 3-19 0,2 0 1 16,0 0-1-16,-5 3 1 0,-2 2-1 0,7-5-5 15,0 0 5-15,-7 14-4 16,0 7 4-16,7-21-39 0,0 0 39 0,-3 18-39 0,1 3 39 16,2-21-31-16,0 0 31 0,5 21-31 0,4 1 31 0,-9-22-33 15,0 0 33-15,17 14-33 0,8-8 33 0,-25-6-32 16,0 0 32-16,26-1-32 0,4-11 32 0,-30 12-22 16,0 0 22-16,28-19-22 0,-1-7 22 0,-27 26-28 15,0 0 28-15,23-26-28 0,-2-3 28 16,-21 29-7-16,0 0 7 0,14-27-7 0,-5 0 7 0,-9 27 0 0,0 0 0 0,3-28 0 15,-5-1 0-15,2 29 3 0,0 0-3 0,-5-24 3 16,-5-2-3-16,10 26 23 0,0 0-23 0,-9-19 24 16,0 4-24-16,9 15 22 0,0 0-22 0,-10-12 22 15,3 4-22-15,7 8 39 0,0 0-39 0,-7-7 40 16,0 3-40-16,7 4 32 0,0 0-32 0,-7-3 32 16,2 1-32-16,5 2 22 0,0 0-22 0,-6-2 22 15,3 2-22-15,3 0 11 0,0 0-11 0,-4 0 11 16,3 2-11-16,1-2-3 0,0 0 3 0,1 16-2 15,6 8 2-15,-7-24-31 0,0 0 31 0,11 39-31 16,5 12 31-16,-16-51-29 0,0 0 29 0,15 57-29 16,3 8 29-16,-18-65-4 0,0 0 4 0,14 67-4 15,0 5 4-15,-14-72-26 0,0 0 26 0,12 82-26 16,-2 10 26-16,-10-92-36 0,0 0 36 0,5 59-36 16,-1-22 36-16,-4-37-76 0,0 0 76 0,2 31-75 0,-2-12 75 15,0-19-182-15,0 0 182 0,-6 3-182 16,-2-15 182-16,8 12-159 0,0 0 159 0,-12-20-158 0,-6-13 158 0,-10-20-728 15</inkml:trace>
  <inkml:trace contextRef="#ctx0" brushRef="#br0" timeOffset="11665.62">28085 15913 998 0,'0'0'0'0,"7"5"0"0,7 2 0 0,-9-5 148 16,-2-4-148-16,1 2 149 0,-1 0-149 0,-3 0 116 15,0 0-116-15,9 0 116 0,3 0-116 0,-12 0 70 0,0 0-70 16,18-1 71-16,6-3-71 0,-24 4 0 0,0 0 0 15,26-5 1-15,4-2-1 0,-30 7-129 0,0 0 129 16,29-12-128-16,4-5 128 0,-33 17-186 0,0 0 186 16,23-17-185-16,-4 0 185 0,23-18-675 0</inkml:trace>
  <inkml:trace contextRef="#ctx0" brushRef="#br0" timeOffset="12340.451">28975 15810 1569 0,'0'0'0'0,"5"-3"0"0,2-4 0 0,-7 7 143 0,0 0-143 16,3-3 143-16,1 1-143 0,-4 2 74 0,0 0-74 15,0 0 75-15,2-5-75 0,-2 5 15 0,0 0-15 16,5 0 16-16,2 0-16 0,-7 0-1 0,0 0 1 16,16 2 0-16,4 1 0 0,-20-3-11 0,0 0 11 0,28 0-11 15,7 0 11-15,-35 0-68 0,0 0 68 0,33-5-68 16,4-2 68-16,-37 7-109 0,0 0 109 0,31-9-108 16,-3-1 108-16,-28 10-164 0,0 0 164 0,21-8-163 15,-5-3 163-15,-16 11-220 0,0 0 220 0,10-10-220 16,-3 0 220-16,-7 10-170 15,0 0 170-15,2-9-170 0,-4 1 170 0,2 8-57 0,0 0 57 0,-9-7-57 16,-5 0 57-16,14 7 1 0,0 0-1 0,-13-5 1 16,-5 0-1-16,18 5 55 0,0 0-55 0,-17-4 55 15,-2 1-55-15,19 3 71 0,0 0-71 0,-18-2 72 16,2 0-72-16,16 2 77 0,0 0-77 0,-12-1 78 16,4 1-78-16,8 0 63 0,0 0-63 0,-7-2 63 15,1 0-63-15,6 2 65 0,0 0-65 0,0 0 65 0,4-1-65 16,-4 1 64-16,0 0-64 0,9 3 64 0,6 2-64 0,-15-5 69 15,0 0-69-15,14 7 70 0,2 0-70 16,-16-7 65-16,0 0-65 0,14 10 65 0,0 0-65 0,-14-10 59 16,0 0-59-16,12 12 59 0,0 0-59 0,-12-12 35 15,0 0-35-15,9 14 36 0,-2 0-36 0,-7-14-3 16,0 0 3-16,5 12-3 0,-2 0 3 0,-3-12-96 16,0 0 96-16,4 10-96 0,-1-3 96 0,-3-7-162 0,0 0 162 15,2 5-161-15,0-3 161 0,1 5-777 16</inkml:trace>
  <inkml:trace contextRef="#ctx0" brushRef="#br0" timeOffset="13571.449">29778 15413 1580 0,'0'0'0'0,"-11"0"0"15,-8 2 0-15,19-2 155 0,0 0-155 0,-3 0 156 0,6 0-156 16,-3 0 55-16,0 0-55 0,0 0 56 0,6-2-56 16,-6 2 2-16,0 0-2 0,3 0 2 0,2 0-2 15,-1 5-30-15,-1 2 30 0,-1 7-30 0,-2 5 30 16,0 6-30-16,2 8 30 0,-4-6-30 0,0 1 30 0,2-28 0 15,0 0 0-15,-5 39 0 0,0 7 0 0,5-46-1 16,0 0 1-16,-4 43-1 0,3 0 1 0,1-43-1 16,0 0 1-16,0 32-1 0,0-4 1 15,0-28-4-15,0 0 4 0,5 17-3 0,5-7 3 0,-10-10-30 16,0 0 30-16,12-3-30 0,2-11 30 0,-14 14-17 16,0 0 17-16,13-24-17 0,-1-8 17 0,-4-1-19 15,-1-5 19-15,-1 8-18 0,-1 2 18 0,0 2 0 16,-1 2 0-16,-3 7 0 0,-1 4 0 0,0 1 21 15,2 0-21-15,0 3 21 0,1 4-21 0,-1 0 16 0,-2-4-16 16,0 6 17-16,2 3-17 0,-2 0 47 0,0 0-47 0,0 0 48 16,0 0-48-16,0 0 38 0,0-4-38 0,0 4 39 15,0-3-39-15,0 3 34 0,0 0-34 0,0 0 34 16,0 0-34-16,0 0 9 0,0 5-9 0,0 2 9 16,0 2-9-16,0 8 6 0,0 5-6 0,0-2 7 15,2 1-7-15,-2-21 0 0,0 0 0 0,1 33 0 16,1 6 0-16,-2-39-2 0,0 0 2 0,2 34-2 15,1-1 2-15,-3-33-3 0,0 0 3 0,4 26-2 16,-1-8 2-16,-3-18-29 0,0 0 29 0,9 7-29 16,5-9 29-16,-14 2-10 0,0 0 10 0,17-15-10 15,6-11 10-15,-23 26-29 0,0 0 29 0,19-30-29 16,0-8 29-16,-19 38-12 0,0 0 12 0,18-38-12 16,-3-1 12-16,-15 39-5 0,0 0 5 0,14-33-5 15,-2 2 5-15,-12 31-1 0,0 0 1 0,9-20-1 0,-2 4 1 16,-7 16 18-16,0 0-18 0,4-10 18 15,-3 5-18-15,-1 5 27 0,0 0-27 0,0 0 27 0,0 0-27 16,0 0 3-16,0 0-3 0,2 14 4 0,0 10-4 16,-2-24 0-16,0 0 0 0,5 24 0 0,2 5 0 15,-7-29-35-15,0 0 35 0,11 25-34 0,1 1 34 0,-12-26-37 16,0 0 37-16,17 21-36 0,4-6 36 0,-21-15-51 16,0 0 51-16,24 5-51 0,4-6 51 15,-2-8-7-15,2-8 7 0,-5 3-7 0,-4-1 7 0,-1 1-1 16,-1-1 1-16,-3-1 0 0,0 1 0 0,-14 15 0 0,0 0 0 15,12-16 0-15,0-1 0 0,-12 17 7 0,0 0-7 16,9-15 8-16,0 1-8 0,-9 14 51 0,0 0-51 16,5-12 51-16,-2 4-51 0,-3 8 44 15,0 0-44-15,4-7 44 0,-2 2-44 0,-2 5 36 0,0 0-36 16,1-4 36-16,-1 1-36 0,0 3 51 0,0 0-51 16,0 0 52-16,0 0-52 0,0 0 48 0,0 0-48 15,0 0 48-15,0 0-48 0,0 0 6 0,0 0-6 16,-10 13 6-16,-8 11-6 0,18-24-2 0,0 0 2 0,-19 35-1 15,-2 8 1-15,21-43-47 0,0 0 47 0,-15 35-46 16,1 0 46-16,14-35-46 0,0 0 46 0,-9 27-45 16,4-3 45-16,5-24-37 0,0 0 37 0,-4 19-36 15,4-5 36-15,0-14-35 0,0 0 35 0,4 8-35 16,5-8 35-16,-9 0-15 0,0 0 15 0,8-7-14 16,4-5 14-16,-12 12-6 0,0 0 6 0,9-10-6 15,0 0 6-15,-4-2 1 0,-1-2-1 0,-3 4 1 16,1 1-1-16,0-3 10 0,-2-3-10 0,0 3 11 0,0 0-11 15,0-2 18-15,0-1-18 0,2 1 18 0,-1-1-18 16,-1 15 8-16,0 0-8 0,7-17 9 0,2-1-9 0,-9 18 9 16,0 0-9-16,10-17 10 0,4 0-10 0,-14 17 8 15,0 0-8-15,14-14 8 0,4 4-8 0,-18 10 15 16,0 0-15-16,21-5 15 0,1 0-15 16,-22 5 8-16,0 0-8 0,30 5 8 0,5 7-8 0,0 2 9 15,1 1-9-15,-8-1 9 0,-4-2-9 0,3 2 3 16,-1-1-3-16,2 4 4 0,-1 4-4 0,-27-21 2 15,0 0-2-15,35 19 2 0,4 1-2 0,-39-20 5 16,0 0-5-16,43 21 5 0,4-2-5 0,-47-19-2 0,0 0 2 16,40 15-2-16,-3-3 2 0,-37-12-37 0,0 0 37 15,28 9-37-15,-9-2 37 0,-19-7-115 0,0 0 115 0,12-2-114 16,-7-8 114-16,-5 10-157 0,0 0 157 0,-5-18-156 16,-9-7 156-16,-5-18-981 0</inkml:trace>
  <inkml:trace contextRef="#ctx0" brushRef="#br0" timeOffset="13772.511">30888 15178 1233 0,'0'0'0'0,"3"14"0"16,2 7 0-16,-5-21 241 0,0 0-241 0,0 5 241 16,0-10-241-16,0 5 169 0,0 0-169 0,-3 0 170 15,-1 0-170-15,4 0 104 0,0 0-104 0,-12 17 105 16,-5 14-105-16,17-31 41 0,0 0-41 0,-19 41 42 15,-4 12-42-15,23-53 0 0,0 0 0 0,-23 65 0 0,1 12 0 0,22-77-69 16,0 0 69-16,-28 91-69 0,-2 13 69 0,30-104-190 16,0 0 190-16,-21 71-189 0,6-18 189 15,-22 72-1265-15</inkml:trace>
  <inkml:trace contextRef="#ctx0" brushRef="#br0" timeOffset="14963.954">25574 16763 942 0,'0'0'0'0,"0"0"92"0,0 0-92 0,5-2 93 16,2-3-93-16,-7 5 56 0,0 0-56 0,6-2 56 16,-3 1-56-16,-3 1 46 0,0 0-46 0,0 0 47 15,4 0-47-15,-4 0 29 0,0 0-29 0,0 0 29 16,0 0-29-16,0 0 32 0,0 0-32 0,0 0 32 16,0 0-32-16,0 0 38 0,0 0-38 0,0 0 38 15,-6 5-38-15,6-5 15 0,0 0-15 0,-3 3 16 16,-1 1-16-16,4-4 2 0,0 0-2 0,-5 7 3 0,-2 1-3 15,7-8 7-15,0 0-7 0,-8 26 7 0,-1 11-7 16,9-37 0-16,0 0 0 0,-7 47 1 16,2 8-1-16,5-55-3 0,0 0 3 0,-4 56-2 15,4 4 2-15,0-60-7 0,0 0 7 0,0 55-7 0,0-2 7 0,0-53-16 16,0 0 16-16,0 41-15 0,0-10 15 16,0-31-73-16,0 0 73 0,7 15-72 0,5-11 72 0,-12-4-217 15,0 0 217-15,14-22-217 0,5-23 217 16,14-22-600-16</inkml:trace>
  <inkml:trace contextRef="#ctx0" brushRef="#br0" timeOffset="16153.443">25916 16818 651 0,'0'0'0'0,"0"0"78"0,0 0-78 0,0 0 78 0,-2-7-78 15,2 7 50-15,0 0-50 0,0 0 50 0,0-3-50 0,0 3 35 16,0 0-35-16,0 0 35 0,0 0-35 0,0 0 32 16,0 0-32-16,0 0 33 0,0 0-33 0,0 0 36 15,0 0-36-15,0 0 36 0,0 3-36 0,0-3 8 16,0 0-8-16,0 0 9 0,0 0-9 0,0 0 37 15,0 0-37-15,0 0 38 0,0 0-38 0,0 0 35 16,0 0-35-16,0 0 36 0,-4 2-36 0,4-2 22 16,0 0-22-16,0 0 22 0,-1 3-22 0,1-3 11 0,0 0-11 15,0 0 11-15,0 0-11 0,0 0 19 16,0 0-19-16,0 0 20 0,0 0-20 0,0 0 3 0,0 0-3 16,0 0 3-16,-4 4-3 0,4-4 12 15,0 0-12-15,0 0 13 0,-3 3-13 0,3-3 15 16,0 0-15-16,0 0 15 0,-4 3-15 0,4-3 15 0,0 0-15 15,0 0 15-15,-1 4-15 0,1-4 16 0,0 0-16 0,0 0 17 16,-2 5-17-16,2-5 9 0,0 0-9 0,0 0 9 16,-4 3-9-16,4-3 16 0,0 0-16 0,0 0 17 15,0 0-17-15,0 0 8 0,0 0-8 0,0 0 8 16,0 0-8-16,0 0 0 0,0 0 0 0,0 0 0 16,0 0 0-16,0 0 0 0,0 0 0 0,0 0 0 15,-1 4 0-15,1-4-2 0,0 0 2 0,0 0-1 16,-2 3 1-16,2-3-2 0,0 0 2 0,0 0-2 15,0 0 2-15,0 0-2 0,0 0 2 0,0 0-1 0,0 0 1 16,0 0-4-16,0 0 4 0,0 0-4 0,-4 4 4 16,4-4-2-16,0 0 2 0,0 0-2 0,-1 3 2 15,1-3 0-15,0 0 0 0,0 0 0 0,0 0 0 16,0 0 0-16,0 0 0 0,0 0 1 0,0 0-1 16,0 0 4-16,0 0-4 0,0 0 4 15,0 0-4-15,0 0 7 0,0 0-7 0,0 0 8 0,0 3-8 0,0-3 3 16,0 0-3-16,0 0 4 0,-2 4-4 0,2-4 12 15,0 0-12-15,0 0 12 0,-2 5-12 0,2-5 3 16,0 0-3-16,-2 10 4 0,-1 6-4 0,3-16 2 16,0 0-2-16,-4 25 2 0,1 8-2 0,3-33 27 15,0 0-27-15,-9 33 27 0,2 3-27 0,7-36 1 16,0 0-1-16,-5 29 2 0,0-4-2 0,5-25 21 0,0 0-21 16,-4 21 21-16,4-6-21 0,0-15 14 0,0 0-14 15,-3 12 15-15,1-3-15 0,2-9 0 0,0 0 0 0,0 5 0 16,2-3 0-16,-2-2 1 0,0 0-1 0,3-4 2 15,1-3-2-15,-4 7-9 0,0 0 9 0,3-13-9 16,2-6 9-16,-5 19-11 16,0 0 11-16,6-24-10 0,-1-4 10 0,-5 28-26 0,0 0 26 0,7-27-25 15,3-4 25-15,-10 31-7 0,0 0 7 0,9-29-7 16,2 2 7-16,-11 27-10 0,0 0 10 16,10-23-9-16,0 3 9 0,-10 20-9 0,0 0 9 0,9-16-8 15,0 4 8-15,-9 12-8 0,0 0 8 0,3-8-8 16,1 3 8-16,-4 5-4 0,0 0 4 0,3-4-3 15,-1 3 3-15,-2 1 0 0,0 0 0 0,0 0 1 16,4 0-1-16,-4 0 3 0,0 0-3 0,0 0 3 16,1 3-3-16,-1-3 3 0,0 0-3 0,4 2 3 0,1 1-3 15,-5-3 12-15,0 0-12 0,5 5 12 0,0 0-12 16,-5-5 0-16,0 0 0 0,6 12 1 0,1 4-1 16,-7-16 0-16,0 0 0 0,5 26 0 0,2 6 0 0,-7-32 0 15,0 0 0-15,3 33 1 0,1 3-1 0,-4-36-6 16,0 0 6-16,2 34-6 0,-1-2 6 0,-1-32-50 15,0 0 50-15,2 28-50 0,0-4 50 0,-2-24-106 16,0 0 106-16,1 17-106 0,1-5 106 0,-2-12-195 16,0 0 195-16,7-2-195 0,5-10 195 0,4-1-574 15</inkml:trace>
  <inkml:trace contextRef="#ctx0" brushRef="#br0" timeOffset="17339.988">26198 16825 662 0,'0'0'0'0,"0"3"51"0,-4 0-51 0,4 1 51 15,0-1-51-15,0-3 24 0,4-1-24 0,-4 1 25 16,0 0-25-16,0 0 87 0,0 0-87 0,0 0 88 16,0 0-88-16,0 0 90 0,0 0-90 0,0 0 91 15,0 0-91-15,0 0 81 0,-4 0-81 0,4 0 82 16,0 0-82-16,0 0 89 0,-3 1-89 0,3-1 90 15,0 0-90-15,0 0 49 0,0 0-49 0,0 0 50 16,-4 2-50-16,1 0 34 0,-1-2-34 0,4 0 35 0,-3 1-35 16,-1 1 33-16,1 2-33 0,1-1 34 0,-1 2-34 15,-1 2 6-15,-1 3-6 0,-2 11 7 0,0 6-7 16,7-27 28-16,0 0-28 0,-9 33 28 0,1 6-28 16,8-39 2-16,0 0-2 0,-6 36 2 15,3 0-2-15,3-36 6 0,0 0-6 0,-2 28 7 0,1-6-7 0,1-22-1 16,0 0 1-16,6 7-1 0,7-11 1 15,-13 4-11-15,0 0 11 0,15-20-11 0,6-16 11 16,-5-5-10-16,-2-7 10 0,0 7-10 0,0 3 10 0,-14 38-10 16,0 0 10-16,14-45-10 0,-2-1 10 0,-12 46 1 15,0 0-1-15,10-48 1 0,-1 0-1 0,-9 48 10 0,0 0-10 16,4-39 11-16,-3 1-11 0,-1 38 40 0,0 0-40 16,0-27 41-16,-1 6-41 0,1 21 37 0,0 0-37 15,-4-17 37-15,1 5-37 0,3 12 44 0,0 0-44 0,-2-9 45 16,-3 6-45-16,5 3 28 0,0 0-28 0,-4-3 28 15,1 3-28-15,3 0 26 0,0 0-26 0,-4 0 26 16,1 0-26-16,3 0 9 0,0 0-9 0,-4 1 9 16,2 1-9-16,2-2-1 0,0 0 1 0,0 5 0 15,0 0 0-15,0-5-15 0,0 0 15 16,2 26-15-16,2 13 15 0,-1 1-41 0,2 4 41 0,2-3-40 16,0 1 40-16,-7-42-13 0,0 0 13 0,7 47-13 15,2 5 13-15,-9-52-32 0,0 0 32 0,10 46-32 16,1-3 32-16,-11-43-18 0,0 0 18 0,14 34-18 15,2-6 18-15,-16-28-18 0,0 0 18 0,22 15-18 16,6-12 18-16,-28-3-40 0,0 0 40 0,30-8-40 16,1-11 40-16,-31 19-31 0,0 0 31 0,28-20-31 15,0-8 31-15,-6 2-3 0,-4-1 3 0,-6 10-3 16,-3 7 3-16,-2-2 0 0,0 1 0 0,-4 4 0 0,-1 2 0 16,-2 0 24-16,0 0-24 0,0 5 25 0,2-3-25 0,-2-1 39 15,1 1-39-15,-1 3 39 0,0-4-39 0,0 4 15 16,-3-1-15-16,3 1 15 0,-4-2-15 0,4 2 22 15,-5-4-22-15,2 3 22 0,1 1-22 0,2 0 33 16,0 0-33-16,-5 0 33 0,0-2-33 0,5 2 18 16,0 0-18-16,-7 0 18 0,0 2-18 0,7-2 11 15,0 0-11-15,-9 1 11 0,-2 1-11 0,11-2 18 16,0 0-18-16,-8 2 19 0,1-2-19 0,7 0 1 16,0 0-1-16,-7 3 1 0,3 1-1 0,4-4-5 15,0 0 5-15,0 19-4 0,2 10 4 0,-2-29-39 16,0 0 39-16,9 32-39 0,5 4 39 0,-14-36-31 0,0 0 31 15,14 31-31-15,1-2 31 0,-15-29-39 0,0 0 39 16,18 22-38-16,1-3 38 0,-19-19-39 0,0 0 39 0,19 5-39 16,2-11 39-16,-2-10-46 0,2-11 46 0,-4 1-45 15,-3-3 45-15,0-5-47 0,0-6 47 0,-3 3-46 16,-4-1 46-16,-7 38-30 0,0 0 30 0,8-53-30 16,1-11 30-16,-9 64-10 0,0 0 10 0,5-61-9 15,1-3 9-15,-5 11 6 0,-1 7-6 0,0 10 6 16,-1 10-6-16,-1 6 51 0,-2 6-51 0,3 4 52 15,-1 3-52-15,0 2 68 0,0 3-68 0,2 2 68 16,-3-3-68-16,3 3 81 0,-4 0-81 0,4 0 81 16,-3-2-81-16,3 2 74 0,-5 2-74 0,5-2 75 15,-4 0-75-15,4 0 51 0,-3 3-51 0,3-3 52 0,0 0-52 16,0 0 40-16,0 0-40 0,-4 4 40 16,1 1-40-16,-1 5 5 0,-1 2-5 0,0-3 5 0,1-3-5 15,4-6 0-15,0 0 0 0,-5 35 0 0,2 18 0 16,3-53-1-16,0 0 1 0,0 63-1 0,5 14 1 15,-5-77-10-15,0 0 10 0,5 113-10 0,2 28 10 0,-2-26-17 16,2-11 17-16,-3-22-16 0,-1-20 16 0,-3-62-15 16,0 0 15-16,4 74-15 0,-3-1 15 0,-1-73-35 15,0 0 35-15,2 53-34 0,0-12 34 0,-2-41-58 16,0 0 58-16,0 24-57 0,0-13 57 0,0-11-133 16,0 0 133-16,0-7-132 0,2-15 132 0,-2 22-174 15,0 0 174-15,3-43-174 0,4-19 174 0,4-42-954 0</inkml:trace>
  <inkml:trace contextRef="#ctx0" brushRef="#br0" timeOffset="17547.384">26644 17039 1087 0,'3'3'0'0,"-3"-3"153"0,0 0-153 0,2 5 153 0,2 2-153 0,-4-7 70 0,0 0-70 0,5 2 71 15,2-6-71-15,-7 4 34 0,0 0-34 0,8-5 35 16,5-2-35-16,-13 7 15 0,0 0-15 0,14-6 16 15,3-3-16-15,-1 2 3 0,-2-1-3 0,-4 3 4 16,-1 1-4-16,-9 4 3 0,0 0-3 0,10-3 3 16,1 1-3-16,-11 2-20 0,0 0 20 0,10-2-20 15,2-1 20-15,-12 3-125 0,0 0 125 0,18-7-124 16,3-5 124-16,17-7-928 0</inkml:trace>
  <inkml:trace contextRef="#ctx0" brushRef="#br0" timeOffset="17935.437">27095 16831 1143 0,'-2'-1'0'0,"-6"-3"103"15,-3-2-103-15,8 4 103 0,3 2-103 0,0 0 62 16,5 2-62-16,-5-2 63 0,0 0-63 0,0 0 51 0,0 0-51 15,0 0 51-15,0 0-51 0,0 0 45 0,0 0-45 16,0 0 46-16,0 0-46 0,0 0 73 16,0 0-73-16,0 0 73 0,0 0-73 0,0 0 60 0,0 0-60 0,0 0 60 15,0 0-60-15,0 0 37 0,0 0-37 0,0 0 37 16,0 0-37-16,0 0 36 0,0 0-36 0,0 0 36 16,0 0-36-16,0 0 8 0,0 0-8 0,0 0 8 15,-2 3-8-15,0 0 5 0,2 1-5 0,-1 6 6 16,1 5-6-16,-4 6-2 0,1 3 2 0,-1-5-1 15,2-4 1-15,2-15-29 0,0 0 29 0,-3 21-29 16,0 3 29-16,3-24-48 0,0 0 48 0,-4 19-48 16,2-2 48-16,2-17-91 0,0 0 91 0,0 12-91 15,0-5 91-15,0-7-148 0,0 0 148 0,4-5-147 0,1-11 147 16,-5 16-164-16,0 0 164 0,5-20-163 16,2-10 163-16,5-19-758 0</inkml:trace>
  <inkml:trace contextRef="#ctx0" brushRef="#br0" timeOffset="18886.628">27097 16831 852 0,'0'0'0'15,"-2"4"172"-15,0 1-172 0,2-5 173 16,0 3-173-16,0-3 136 0,0-5-136 0,0 5 136 0,0-5-136 0,0 5 104 16,0 0-104-16,0 0 104 0,0 0-104 0,0 0 48 15,0 0-48-15,0 0 49 0,0 0-49 0,0 0 33 16,0 0-33-16,0 0 33 0,0 4-33 0,4 1 14 16,-1 2-14-16,1-1 15 0,-2 1-15 0,-2-7 11 15,0 0-11-15,1 19 11 0,1 7-11 0,-2-26 1 0,0 0-1 16,2 22 2-16,-1 2-2 0,-1-24-1 0,0 0 1 15,4 19-1-15,-1-4 1 0,-3-15-2 0,0 0 2 16,6 11-1-16,1-8 1 0,-7-3-2 0,0 0 2 0,7-2-2 16,1-4 2-16,-8 6-2 0,0 0 2 0,9-7-1 15,2-4 1-15,-11 11 4 0,0 0-4 16,6-6 4-16,0-1-4 0,-3 2 1 0,1-1-1 16,-3 3 1-16,1 1-1 0,-2 2 15 0,2-5-15 0,-2 5 16 15,0 0-16-15,0 0 3 0,0 0-3 0,0 0 4 16,0 0-4-16,0 0 0 0,0 0 0 0,0 0 0 15,0 0 0-15,0 0-37 0,0 0 37 16,0 0-36-16,3 2 36 0,-3-2-43 0,0 0 43 0,6-2-42 16,2 0 42-16,-8 2-35 0,0 0 35 0,13-6-35 15,2-5 35-15,-15 11-35 0,0 0 35 0,18-17-34 16,1-7 34-16,-19 24-23 0,0 0 23 0,17-24-22 16,2-3 22-16,-19 27-5 0,0 0 5 0,13-22-5 0,-3 1 5 15,-10 21 0-15,0 0 0 0,7-17 0 0,-4 1 0 16,-3 16 25-16,0 0-25 0,2-12 26 0,-2 4-26 15,0 8 44-15,0 0-44 0,0-7 44 0,0 2-44 0,0 5 40 16,0 0-40-16,0-5 40 0,-2 1-40 0,2 4 27 16,0 0-27-16,-1-3 27 0,1-1-27 0,0 4 27 15,0 0-27-15,0 0 27 0,-2-3-27 0,2 3 8 16,0 0-8-16,0 0 8 0,0 0-8 0,0 0 1 16,0 0-1-16,0 5 2 0,2 5-2 0,-2-10-8 15,0 0 8-15,1 24-8 0,1 11 8 16,-2-35-52-16,0 0 52 0,2 36-52 0,1 3 52 0,-3-39-68 0,0 0 68 15,2 33-68-15,2-4 68 0,-4-29-70 16,0 0 70-16,1 24-70 0,3-7 70 0,-4-17-111 16,0 0 111-16,7 8-111 0,2-6 111 0,-9-2-81 0,0 0 81 15,10-5-81-15,0-9 81 0,-10 14-55 16,0 0 55-16,9-13-55 0,-2-5 55 0,-7 18-1 0,0 0 1 0,5-12 0 16,-1 0 0-16,-4 12 14 0,0 0-14 15,2-8 15-15,-2 3-15 0,0 5 58 0,0 0-58 0,0-4 59 16,1 1-59-16,-1 3 37 0,0 0-37 0,6-2 37 15,1 0-37-15,-1-1 18 0,3 0-18 0,-2-1 19 16,2 1-19-16,1-2 31 0,1-2-31 0,-1 2 31 16,2-2-31-16,-12 7 10 0,0 0-10 0,14-9 11 15,0-3-11-15,-14 12 19 0,0 0-19 0,14-10 20 16,-2-2-20-16,-12 12 38 0,0 0-38 0,9-9 39 16,-2 4-39-16,-7 5 47 0,0 0-47 0,5-3 48 15,-1-1-48-15,-4 4 63 0,0 0-63 0,0 0 64 0,3-3-64 16,-3 3 91-16,0 0-91 0,0 0 92 0,0 0-92 15,0 0 87-15,0 0-87 0,0 0 87 0,-3 0-87 16,3 0 61-16,0 0-61 0,0 0 61 0,-4 0-61 0,4 0 49 16,0 0-49-16,0 0 49 0,-5 0-49 0,5 0 7 15,0 0-7-15,-3 0 8 0,1 0-8 16,2 0 0-16,-4 3 0 0,3 9 1 0,1 7-1 0,-2 5-13 16,2 5 13-16,0-5-12 0,2-1 12 0,-2-23-59 15,0 0 59-15,3 25-59 0,4 4 59 0,-7-29-81 16,0 0 81-16,5 23-80 0,2-3 80 0,-7-20-157 15,0 0 157-15,11 7-157 0,3-9 157 0,-14 2-137 0,0 0 137 16,8-24-137-16,-2-17 137 0,8-24-965 0</inkml:trace>
  <inkml:trace contextRef="#ctx0" brushRef="#br0" timeOffset="19050.923">27085 16585 1345 0,'8'0'0'0,"-8"0"169"0,0 0-169 0,0 10 169 16,-3 6-169-16,3-16-48 0,0 0 48 0,3 3-48 15,-3-5 48-15,0 2-127 0,0 0 127 0,11-27-126 16,4-18 126-16,12-27-909 0</inkml:trace>
  <inkml:trace contextRef="#ctx0" brushRef="#br0" timeOffset="21764.38">28048 16619 1031 0,'3'0'0'0,"-3"0"152"0,0 0-152 16,9 0 153-16,3-2-153 0,-12 2 118 0,0 0-118 0,7 0 118 15,-3-1-118-15,-4 1 61 0,0 0-61 0,0 0 61 16,0 0-61-16,0 0 45 0,0 0-45 0,0 0 45 16,0 0-45-16,0 0 51 0,0 0-51 0,0 0 51 15,-4 1-51-15,4-1 42 0,0 0-42 0,0 0 42 16,-3 2-42-16,3-2 36 0,0 0-36 0,-2 3 37 15,0 3-37-15,2-6 1 0,0 0-1 0,-3 20 1 16,-2 9-1-16,-1 2 0 0,-1 2 0 16,4-9 1-16,1-7-1 0,1 2 5 0,-1-2-5 15,0-4 6-15,2-2-6 0,2 2 0 0,0 3 0 0,-2-9 1 16,0-6-1-16,0-1 0 0,-2 4 0 0,2-4 0 16,0 3 0-16,0-3-31 0,0 0 31 0,3-3-31 15,2-2 31-15,-5 5-98 0,0 0 98 0,7-19-97 16,0-12 97-16,-7 31-80 0,0 0 80 0,6-34-79 0,-1-7 79 15,-5 41-49-15,0 0 49 0,5-40-49 0,2 1 49 16,-7 39-36-16,0 0 36 0,5-29-36 0,1 5 36 0,-6 24 1 16,0 0-1-16,3-17 1 0,-1 6-1 0,-2 11 32 15,0 0-32-15,2-6 33 0,1 4-33 0,-3 2 27 16,0 0-27-16,5 12 27 0,2 8-27 0,-7-20 17 16,0 0-17-16,5 23 17 0,2 1-17 0,-7-24 12 15,0 0-12-15,6 27 13 0,-1 4-13 0,-5-31 4 16,0 0-4-16,3 27 4 0,-1-3-4 15,-2-24 0-15,0 0 0 0,2 26 0 0,1 0 0 0,-3-26-7 16,0 0 7-16,2 20-7 0,2-4 7 0,-4-16-17 16,0 0 17-16,5 12-16 0,3-6 16 0,-8-6-16 15,0 0 16-15,14 0-15 0,6-5 15 0,-20 5-35 0,0 0 35 16,20-10-34-16,3-7 34 0,-23 17-27 0,0 0 27 16,21-17-27-16,0-4 27 0,-21 21-16 0,0 0 16 15,16-15-15-15,-6 1 15 0,-10 14 2 0,0 0-2 0,10-12 2 16,-3 2-2-16,-7 10 47 0,0 0-47 0,6-7 47 15,-3 2-47-15,-3 5 55 0,0 0-55 0,2-4 56 16,-2 3-56-16,0 1 73 0,0 0-73 0,0 0 73 16,0 0-73-16,0 0 60 0,0 0-60 0,0 0 60 15,-4 0-60-15,4 0 42 0,0 0-42 0,-3 0 42 16,-1 1-42-16,4-1 12 0,0 0-12 0,-5 2 13 16,-2 2-13-16,7-4 0 0,0 0 0 0,-8 8 1 15,-3 2-1-15,11-10-11 0,0 0 11 0,-7 16-11 0,0 1 11 16,7-17-37-16,0 0 37 0,-3 15-36 15,3 1 36-15,0-16-37 0,0 0 37 0,3 12-37 16,4-2 37-16,-7-10-24 0,0 0 24 0,7 7-23 16,4-2 23-16,-11-5-36 0,0 0 36 0,8 2-35 15,3-6 35-15,-11 4-7 0,0 0 7 0,8-3-7 0,-1-2 7 0,-7 5 0 16,0 0 0-16,6-5 0 0,-3-1 0 0,-1 3 20 16,0 1-20-16,-2 2 20 0,1-5-20 0,-1 2 5 15,2-1-5-15,-2 1 5 0,2 1-5 0,-2 2 18 16,2-5-18-16,-2 5 18 0,1-3-18 0,-1 3 0 15,6-2 0-15,-6 2 1 0,5-2-1 0,-5 2 0 16,3-3 0-16,-3 3 0 0,2-4 0 0,-2 4 6 16,0 0-6-16,0 0 7 0,0 0-7 0,0 0 14 0,0 0-14 15,0 0 15-15,0 0-15 0,0 0 25 0,0 0-25 0,0 0 26 16,0 0-26-16,0 0 13 0,0 0-13 16,0 0 13-16,0 0-13 0,0 0 1 0,0 0-1 0,0 0 2 15,0 0-2-15,0 0 1 0,0 0-1 16,0 0 2-16,0 0-2 0,0 0-4 0,3 2 4 0,-3-2-3 15,4 2 3-15,-4-2-9 0,5 0 9 0,-5 0-8 16,5 0 8-16,-5 0-10 0,4 2 10 0,-4-2-9 16,0 0 9-16,0 0-16 0,0 0 16 0,0 0-15 15,0 0 15-15,0 0 0 0,0 0 0 16,0 0 0-16,0 0 0 0,0 0-1 0,0 0 1 0,0 0 0 16,0 0 0-16,0 0-3 0,3 1 3 0,-3-1-3 15,6 2 3-15,-6-2-20 0,5 2 20 0,-5-2-19 16,3 1 19-16,-3-1-15 0,4 2 15 0,-4-2-14 0,3 0 14 15,-3 0-26-15,0 0 26 0,0 0-26 16,0 0 26-16,0 0-13 0,0 0 13 0,0 0-13 0,0 0 13 16,0 0 0-16,0 0 0 0,0 0 0 0,0 0 0 15,0 0 0-15,0 0 0 0,0 0 1 0,0 0-1 0,0 0 0 16,0 0 0-16,0 0 1 0,0 0-1 0,0 0-1 16,0 0 1-16,0 0-1 0,0 0 1 0,0 0-17 15,0 0 17-15,0 0-16 0,4-2 16 0,-1 1-10 16,1-1 10-16,-1 0-9 0,2-1 9 0,-1-1-10 15,-2 1 10-15,-2 3-10 0,3-3 10 0,-3 3-1 16,0 0 1-16,0 0-1 0,0 0 1 0,0 0 10 16,0 0-10-16,0 0 10 0,0 0-10 0,0 0 58 15,0 0-58-15,0 0 58 0,0 0-58 0,0 0 52 0,0 0-52 16,0 0 52-16,0 0-52 0,0 0 50 0,0 0-50 16,0 0 50-16,0 0-50 0,0 0 38 0,0 0-38 15,0 0 39-15,0 0-39 0,0 0 10 0,0 0-10 0,0 0 10 16,0 0-10-16,0 0 13 0,0 0-13 0,0 0 13 15,0 0-13-15,0 0 1 0,0 0-1 0,0 0 1 16,0 0-1-16,0 0-2 0,0 0 2 0,0 0-1 16,0 0 1-16,0 0-36 0,4 0 36 0,-4 0-36 15,3 0 36-15,-3 0-19 0,0 0 19 0,0 0-18 16,0 0 18-16,0 0-43 0,0 0 43 0,0 0-42 16,2 3 42-16,-2-3-24 0,5 3 24 0,-5-3-23 15,5 4 23-15,-3-1-18 0,2 1 18 0,1-1-18 16,2 2 18-16,-2 0-18 0,2 0 18 15,0 1-18-15,2-3 18 0,-2 2-9 0,1 2 9 0,-1 0-8 16,2-2 8-16,-9-5-17 0,0 0 17 0,10 12-16 16,1 2 16-16,-11-14-4 0,0 0 4 0,10 22-3 0,3 7 3 15,-13-29 2-15,0 0-2 0,8 29 2 16,1 2-2-16,-9-31 20 0,0 0-20 0,3 38 20 16,-4 3-20-16,1-41 34 0,0 0-34 0,-7 41 34 0,-5 2-34 0,-1-9 36 15,-1-5-36-15,6-8 36 0,4-8-36 0,-1-2 38 16,0-4-38-16,3-2 39 15,2-4-39-15,0-1 39 0,-2 4-39 0,2-4 40 0,0 0-40 0,0 0 0 16,-3 2 0-16,3-2 0 0,-5-4 0 0,5 4-2 16,0 0 2-16,-6-12-1 0,-2-8 1 0,8 20-5 15,0 0 5-15,-6-31-5 0,1-12 5 0,5 43-16 16,0 0 16-16,0-45-15 0,4-4 15 0,-1 2-9 0,4 3 9 16,-3 11-8-16,-1 8 8 0,-1 1-25 0,0 5 25 15,3 2-24-15,2 3 24 0,-7 14-7 0,0 0 7 0,7-12-6 16,0 3 6-16,-7 9-5 0,0 0 5 15,5-6-4-15,-2-1 4 0,-3 7-1 16,0 0 1-16,4-5 0 0,1 0 0 0,-5 5 2 0,0 0-2 0,4-4 2 16,-3 2-2-16,-1 2 3 0,0 0-3 0,0 0 3 15,4-1-3-15,-4 1 6 0,0 0-6 0,0 0 7 16,0 0-7-16,0 0 22 0,0 0-22 0,0 0 23 16,3 5-23-16,-3-5 6 0,0 0-6 0,4 5 7 15,-1 0-7-15,-3-5 25 0,0 0-25 0,4 7 26 16,1 0-26-16,-5-7 20 0,0 0-20 0,3 7 20 15,3 1-20 1,-6-8 9-16,0 0-9 0,3 9 10 0,1-2-10 0,-4-7 5 0,0 0-5 0,3 6 5 0,1 0-5 16,-4-6 0-16,0 0 0 0,3 3 1 15,2-1-1-15,-5-2-2 0,0 0 2 0,6 1-2 0,1-1 2 16,-7 0-13-16,0 0 13 0,5 0-13 0,2 0 13 0,-7 0-5 16,0 0 5-16,5 0-4 0,2 2 4 0,-7-2-1 15,0 0 1-15,5 2 0 0,2-2 0 0,-7 0-1 16,0 0 1-16,5 2 0 0,-1-2 0 0,-4 0 2 15,0 0-2-15,3 1 3 0,1-1-3 0,-4 0-11 16,0 0 11-16,0 0-10 0,3 2 10 0,-3-2-74 16,0 0 74-16,0 0-74 0,0 0 74 0,0 0-112 15,0 0 112-15,0 0-111 0,4-3 111 0,-4 3-110 16,0 0 110-16,3-4-110 0,4-1 110 0,-7 5-63 16,0 0 63-16,7-7-62 0,4 0 62 0,-11 7-18 0,0 0 18 15,10-10-18-15,4-2 18 0,-14 12-1 0,0 0 1 16,12-14 0-16,0-3 0 0,-12 17 1 0,0 0-1 0,9-20 2 15,0-4-2-15,-9 24 0 0,0 0 0 0,5-23 1 16,-3 3-1-16,-2 20 3 0,0 0-3 0,2-16 4 16,-2 4-4-16,0 12 36 0,0 0-36 0,0-10 37 15,-2 3-37-15,2 7 73 0,0 0-73 0,-2-5 74 16,0 2-74-16,2 3 97 0,0 0-97 0,0 0 97 16,-1-4-97-16,1 4 101 0,0 0-101 0,0 0 102 15,0 0-102-15,0 0 65 0,0 0-65 0,0 0 65 16,-4 2-65-16,4-2 9 0,0 0-9 0,0 5 10 15,0 4-10-15,0-9-39 0,0 0 39 0,0 13-39 16,2 5 39-16,-2-18-184 0,0 0 184 0,0 18-184 16,2 5 184-16,-1 18-1128 0</inkml:trace>
  <inkml:trace contextRef="#ctx0" brushRef="#br0" timeOffset="22231.033">29241 16756 1401 0,'0'0'0'0,"0"0"153"0,0 0-153 0,-3-2 153 15,-1-3-153-15,4 5 68 0,0 0-68 0,0 0 69 16,-1-3-69-16,1 3 21 0,0 0-21 0,0 0 21 15,0 0-21-15,0 0-2 0,0 0 2 0,3 0-1 16,4 0 1-16,-7 0 0 0,0 0 0 0,11 0 0 0,2-2 0 16,-13 2 1-16,0 0-1 0,18-2 1 0,1 1-1 15,-19 1-1-15,0 0 1 0,19-2 0 0,0 2 0 16,-19 0-8-16,0 0 8 0,16 0-7 0,0 0 7 16,-16 0-45-16,0 0 45 0,12 0-45 0,0-2 45 0,-12 2-105 15,0 0 105-15,11-7-105 0,-3-3 105 0,-8 10-194 16,0 0 194-16,9-20-194 0,-2-11 194 0,9-21-778 15</inkml:trace>
  <inkml:trace contextRef="#ctx0" brushRef="#br0" timeOffset="22433.202">29376 16544 1076 0,'0'0'0'0,"0"0"179"16,0 0-179-16,1 3 180 0,4 2-180 0,-5-5 98 0,0 0-98 15,2 4 98-15,0-3-98 0,-2-1 48 16,0 0-48-16,0 0 49 0,5 2-49 0,-5-2 0 0,0 0 0 0,5 2 0 15,4 0 0-15,-9-2 1 0,0 0-1 0,11 6 2 16,3 6-2-16,-14-12 1 0,0 0-1 0,17 19 1 16,2 5-1-16,-19-24 1 0,0 0-1 0,16 22 1 15,-1 1-1-15,-15-23-27 0,0 0 27 0,13 20-27 16,-5-3 27-16,-8-17-139 0,0 0 139 0,9 14-138 16,-2-2 138-16,9 14-959 0</inkml:trace>
  <inkml:trace contextRef="#ctx0" brushRef="#br0" timeOffset="22888.318">30006 16304 651 0,'0'0'0'0,"0"0"0"15,0-7 0-15,0 7 23 0,0 0-23 0,0 0 24 16,4-3-24-16,-4 3 54 0,0 0-54 0,0 0 55 15,3 0-55-15,-3 0-13 0,0 0 13 0,0 0-12 16,0 0 12-16,0 0-67 0,0 0 67 0,0 0-66 16,0 0 66-16,0 0-411 0</inkml:trace>
  <inkml:trace contextRef="#ctx0" brushRef="#br0" timeOffset="24467.384">30250 16324 1289 0,'0'0'0'0,"-9"-5"0"0,-5-3 0 0,14 8 180 0,0 0-180 0,-7-4 180 16,2 4-180-16,5 0 114 0,0 0-114 0,-9 4 114 15,-1 1-114-15,10-5 48 0,0 0-48 0,-23 10 49 16,-10 2-49-16,33-12 3 0,0 0-3 0,-31 10 4 16,0 1-4-16,31-11 12 0,0 0-12 0,-27 10 12 15,3 0-12-15,24-10 8 0,0 0-8 0,-19 9 8 0,3-1-8 16,16-8 3-16,0 0-3 0,-12 7 4 0,5-3-4 16,7-4-5-16,0 0 5 0,-5 5-5 0,1 2 5 15,4-7-26-15,0 0 26 0,4 13-26 16,3 4 26-16,-7-17-14 0,0 0 14 0,10 18-13 0,2 0 13 15,-12-18-30-15,0 0 30 0,14 21-30 16,4 0 30-16,-18-21-5 0,0 0 5 0,14 18-5 0,-2-2 5 0,-12-16-5 16,0 0 5-16,7 19-5 0,-2 1 5 0,-5-20-7 15,0 0 7-15,2 21-7 0,-4 1 7 0,2-22-7 16,0 0 7-16,-5 21-7 0,-6-1 7 0,11-20 0 16,0 0 0-16,-10 16 0 0,-4-3 0 0,14-13-7 15,0 0 7-15,-10 11-6 0,-1-3 6 0,11-8-39 16,0 0 39-16,-10 5-38 0,-1-3 38 0,11-2-47 0,0 0 47 15,-8-7-46-15,1-5 46 0,7 12-48 0,0 0 48 16,1-20-47-16,10-8 47 0,-11 28-31 0,0 0 31 16,15-27-31-16,6-4 31 0,-21 31-34 0,0 0 34 15,23-26-34-15,5 1 34 0,-28 25-22 0,0 0 22 16,26-21-22-16,2 2 22 0,-4 2-35 0,-3 3 35 0,-3 4-35 16,-6 1 35-16,0 3-7 0,0 0 7 0,2-2-6 15,0-2 6-15,-4 3-6 0,1 0 6 16,-1 0-5-16,-1 2 5 0,-2 0 16 0,0 0-16 0,-2 0 17 15,0 1-17-15,-1 2 41 0,-1 2-41 0,1-1 42 16,-2-3-42-16,-2 4 61 0,5-3-61 0,-5 3 61 16,0 0-61-16,0 0 79 0,0 0-79 0,0 0 79 15,0 0-79-15,0 0 73 0,0 3-73 0,0-3 73 0,0 0-73 16,0 0 51-16,-2 4-51 0,2-4 51 0,0 0-51 16,0 0 40-16,0 3-40 0,-2 4 40 0,-1 1-40 15,3-8 5-15,0 0-5 0,-5 21 5 0,-2 10-5 16,7-31 10-16,0 0-10 0,-7 31 10 0,0 5-10 15,7-36 1-15,0 0-1 0,-5 34 1 0,-1-1-1 16,6-33 0-16,0 0 0 0,-3 25 1 0,1-4-1 0,2-21 0 16,0 0 0-16,-3 15 0 0,1-3 0 0,2-12-43 15,0 0 43-15,0 5-43 16,2-5 43-16,-2 0-49 0,0 0 49 0,7-13-48 0,3-13 48 0,1 2-48 16,2-2 48-16,-2 2-48 0,-2 2 48 0,-9 22-38 15,0 0 38-15,10-26-38 0,1-1 38 0,-11 27-27 16,0 0 27-16,10-24-27 0,0 3 27 0,-10 21-9 15,0 0 9-15,7-15-9 0,0 3 9 0,-7 12 0 0,0 0 0 16,9-10 1-16,0 3-1 0,-9 7 7 0,0 0-7 16,9-4 8-16,1 4-8 0,-10 0 27 0,0 0-27 0,10 0 27 15,1 0-27-15,-11 0 12 0,0 0-12 0,12 0 13 16,4-1-13-16,-16 1 28 0,0 0-28 0,10 0 28 16,-3-2-28-16,-7 2 12 0,0 0-12 0,5-2 12 15,-1 1-12-15,-4 1 28 0,0 0-28 0,3-2 28 16,-1 2-28-16,-2 0 36 0,0 0-36 0,0 0 37 15,0 0-37-15,0 0 37 0,0 0-37 0,0 0 37 16,0 0-37-16,0 0 15 0,0 0-15 0,0 0 16 16,0 0-16-16,0 0 22 0,0 0-22 0,0 0 22 15,0 0-22-15,0 0 8 0,0 0-8 0,0 0 8 16,-5 3-8-16,5-3 1 0,0 0-1 0,-5 5 1 16,-2 2-1-16,7-7-1 0,0 0 1 0,-11 16-1 15,-1 6 1-15,12-22-2 0,0 0 2 0,-10 24-1 16,-1 3 1-16,11-27-11 0,0 0 11 0,-7 24-11 0,4-1 11 15,3-23-34-15,0 0 34 0,-4 17-33 0,2-4 33 0,2-13-68 16,0 0 68-16,2 9-68 0,3-6 68 16,-5-3-62-16,0 0 62 0,9-10-62 0,5-10 62 0,-14 20-60 15,0 0 60-15,14-28-59 0,3-8 59 0,-17 36-47 16,0 0 47-16,16-36-47 0,-2-2 47 0,-14 38-21 16,0 0 21-16,12-35-21 0,-3-3 21 0,-9 38 2 15,0 0-2-15,7-34 2 0,-2-1-2 0,-5 35 46 0,0 0-46 16,4-25 47-16,-3 6-47 0,-1 19 50 0,0 0-50 15,2-16 50-15,-2 6-50 16,0 10 22-16,0 0-22 0,0-7 22 0,0 2-22 0,0 5 32 0,0 0-32 16,0-3 33-16,0 1-33 0,0 2 5 0,0 0-5 15,0 0 6-15,0-3-6 0,0 3 10 0,0 0-10 16,0 0 10-16,0 0-10 0,0 0 24 0,0 0-24 0,0 0 25 16,0 0-25-16,0 0 19 0,0 0-19 0,0 0 20 15,0 0-20-15,0 0 16 0,0 0-16 0,0 3 17 16,-2 0-17-16,2-3 10 0,0 0-10 0,-3 23 10 15,-4 11-10-15,7-34 1 0,0 0-1 0,-7 43 2 16,0 10-2-16,7-53 3 0,0 0-3 0,-7 56 4 16,0 4-4-16,7-60 0 0,0 0 0 0,-5 52 0 15,0-8 0-15,5-44-4 0,0 0 4 0,-4 36-3 16,2-7 3-16,2-29-54 0,0 0 54 0,7 14-54 16,7-12 54-16,-14-2-107 0,0 0 107 0,23-22-106 15,8-20 106-15,-31 42-139 0,0 0 139 0,19-46-139 0,-6-16 139 16,18-45-925-16</inkml:trace>
  <inkml:trace contextRef="#ctx0" brushRef="#br0" timeOffset="25194.681">30747 16326 707 0,'0'0'0'0,"-4"-3"0"0,1-2 0 0,3 5 1 0,0 0-1 0,1-4 1 15,5 2-1-15,-6 2 19 0,0 0-19 0,3-1 20 16,2 1-20-16,-5 0 112 0,0 0-112 0,4 0 112 15,-1 0-112-15,-3 0 137 0,0 0-137 0,0 0 138 16,4 0-138-16,-4 0 128 0,0 0-128 0,0 0 129 16,0 0-129-16,0 0 111 0,0 0-111 0,0 0 111 15,0 0-111-15,0 0 75 0,0 0-75 0,0 0 75 16,0 0-75-16,0 0 47 0,0 0-47 0,0 0 47 16,-4 1-47-16,4-1 22 0,0 0-22 0,-3 2 22 0,-2 2-22 15,-2 2 18-15,-2 3-18 0,-5 6 18 16,-2 4-18-16,16-19 1 0,0 0-1 0,-19 31 1 0,-2 10-1 15,21-41 1-15,0 0-1 0,-17 34 1 0,3-1-1 16,14-33 0-16,0 0 0 0,-12 26 0 0,3-4 0 16,9-22-19-16,0 0 19 0,-7 17-18 0,2-5 18 15,5-12-68-15,0 0 68 0,5-3-67 0,9-13 67 0,2-3-83 16,3-6 83-16,-4-1-83 0,1-3 83 0,-16 29-86 16,0 0 86-16,12-34-85 0,0-6 85 0,-12 40-66 15,0 0 66-15,9-41-66 0,0-5 66 0,-9 46-9 16,0 0 9-16,7-43-8 0,0-2 8 0,-7 45 15 15,0 0-15-15,3-34 16 0,-3 7-16 0,0 27 52 16,0 0-52-16,0-21 53 0,0 6-53 0,0 15 59 16,0 0-59-16,0-10 60 0,-1 3-60 0,1 7 74 0,0 0-74 15,-2-5 74-15,0 1-74 0,2 4 54 16,0 0-54-16,-2-3 55 0,1 1-55 0,1 2 57 0,0 0-57 0,0 0 58 16,0 0-58-16,0 0 62 0,0 0-62 15,0 0 62-15,0 0-62 0,0 0 51 0,0 0-51 16,0 0 52-16,0 0-52 0,0 0 15 0,0 0-15 0,0 5 15 15,-2 5-15-15,2-10 1 0,0 0-1 0,-2 28 1 16,2 13-1-16,0 0-2 0,2 4 2 0,-2-20-1 16,0-13 1-16,0 2-20 0,-2-5 20 0,-1 20-20 15,-4 14 20-15,7-43-62 0,0 0 62 0,-4 34-61 16,1-2 61-16,3-32-154 0,0 0 154 0,1 19-154 16,6-10 154-16,-7-9-145 0,0 0 145 0,11-17-145 15,5-23 145-15,10-16-1043 0</inkml:trace>
  <inkml:trace contextRef="#ctx0" brushRef="#br0" timeOffset="25446.214">30821 15867 1323 0,'0'0'0'0,"2"3"0"0,2 1 0 0,-3-1 211 15,3 2-211-15,-2-1 212 0,-2-2-212 16,0-2 128-16,0 0-128 0,-6 13 128 0,-1 10-128 0,7-23 60 15,0 0-60-15,-7 46 61 0,-1 17-61 0,3 1 0 16,1 2 0-16,1-18 1 0,-1-13-1 0,1 4 0 0,1-1 0 16,-2 8 0-16,3 5 0 0,1-51-15 15,0 0 15-15,-2 43-14 0,2-3 14 0,0-40-163 0,0 0 163 0,5 29-163 16,6-7 163-16,-11-22-136 0,0 0 136 0,12-9-136 16,5-23 136-16,13-9-1029 0</inkml:trace>
  <inkml:trace contextRef="#ctx0" brushRef="#br0" timeOffset="25931.335">30867 16413 942 0,'0'0'0'0,"8"0"0"0,6 0 0 15,-14 0 114-15,0 0-114 0,21-5 115 0,5-3-115 16,-26 8 94-16,0 0-94 0,32-12 95 0,4-2-95 0,-36 14 57 16,0 0-57-16,35-14 57 0,2 1-57 15,-37 13 13-15,0 0-13 0,29-12 13 0,-4 1-13 0,-25 11 42 16,0 0-42-16,19-6 42 0,-7 0-42 0,-12 6 70 16,0 0-70-16,9-3 71 0,-4 0-71 0,-5 3 68 15,0 0-68-15,4-2 69 0,-3 0-69 0,-1 2 55 16,0 0-55-16,0 0 55 0,0 0-55 0,0 0 47 15,0 0-47-15,0 0 47 0,-5-2-47 0,5 2 30 16,0 0-30-16,-7-1 30 0,-2-3-30 0,9 4 15 0,0 0-15 16,-8-3 16-16,1-1-16 0,7 4 11 0,0 0-11 15,-9-3 11-15,2 1-11 0,7 2 10 16,0 0-10-16,-9-1 10 0,1-1-10 0,8 2 8 0,0 0-8 0,-13 0 8 16,0 2-8-16,13-2 3 0,0 0-3 0,-16 5 4 15,-3 2-4-15,19-7 6 16,0 0-6-16,-21 18 6 0,-4 8-6 0,25-26 0 0,0 0 0 0,-17 34 1 15,3 7-1-15,14-41 6 0,0 0-6 0,-5 47 7 16,8 2-7-16,-3-49 0 0,0 0 0 0,12 48 0 16,8 0 0-16,-20-48-70 0,0 0 70 0,26 38-70 15,5-7 70-15,-31-31-206 0,0 0 206 0,40 8-205 16,9-14 205-16,-49 6-141 0,0 0 141 0,89 1-1021 16,-178-2 1021-16</inkml:trace>
  <inkml:trace contextRef="#ctx0" brushRef="#br0" timeOffset="26727.922">32132 15913 1423 0,'-4'0'0'0,"4"0"200"0,0 0-200 0,0 0 200 15,0 0-200-15,0 0 125 0,0 0-125 0,0 0 125 16,0 0-125-16,0 0 59 0,0 0-59 0,0 0 60 16,0 4-60-16,0-4-3 0,0 0 3 0,-3 13-3 15,-1 8 3-15,4-21-32 0,0 0 32 0,-5 43-32 16,0 15 32-16,5-58-18 0,0 0 18 0,-6 67-18 15,-1 8 18-15,7-75-20 0,0 0 20 0,-8 103-19 16,-3 22 19-16,11-125-5 0,0 0 5 0,-10 113-4 0,1 0 4 16,9-113-15-16,0 0 15 0,-9 96-14 15,2-14 14-15,7-82-4 0,0 0 4 0,-3 59-3 0,1-20 3 0,2-39-1 16,0 0 1-16,-2 26 0 0,2-16 0 0,0-10-53 16,0 0 53-16,4 5-52 0,3-8 52 0,-7 3-72 15,0 0 72-15,7-19-71 0,2-15 71 16,-9 34-76-16,0 0 76 0,5-45-76 0,0-10 76 0,-5 55-64 15,0 0 64-15,4-65-63 0,-1-10 63 0,-3 75-38 16,0 0 38-16,5-88-37 0,4-9 37 0,-9 97-28 16,0 0 28-16,10-77-28 0,4 10 28 0,-14 67 4 15,0 0-4-15,11-45 4 0,-1 18-4 0,-10 27 76 16,0 0-76-16,11-22 76 0,-1 8-76 0,-10 14 78 0,0 0-78 16,9-12 78-16,0 5-78 0,-9 7 74 0,0 0-74 15,7-3 75-15,-1 3-75 0,-6 0 63 16,0 0-63-16,7 5 64 0,0 5-64 0,-7-10 37 0,0 0-37 0,7 19 37 15,0 5-37-15,-7-24 27 0,0 0-27 0,4 29 27 16,-4 4-27-16,0-33 34 0,0 0-34 16,-9 41 34-16,-5 8-34 0,14-49 19 0,0 0-19 0,-19 48 20 15,-5 0-20-15,24-48 5 0,0 0-5 0,-21 38 6 16,2-7-6-16,19-31-15 0,0 0 15 0,-20 24-14 16,3-7 14-16,17-17-108 0,0 0 108 0,-16-2-108 15,4-17 108-15,12 19-205 0,0 0 205 0,7-37-204 16,12-22 204-16,-19 59-161 0,0 0 161 0,28-60-161 15,12-6 161-15,28-61-804 0</inkml:trace>
  <inkml:trace contextRef="#ctx0" brushRef="#br0" timeOffset="27027.767">32525 15953 998 0,'-3'1'0'0,"3"-1"204"16,0 0-204-16,-4 0 205 0,1 0-205 0,3 0 167 15,0 0-167-15,-4 0 167 0,3 0-167 16,1 0 115-16,0 0-115 0,0 0 115 0,-4-1-115 0,4 1 80 15,0 0-80-15,0 0 80 0,-3-4-80 0,3 4 57 16,0 0-57-16,0 0 58 0,-4-3-58 16,4 3 46-16,0 0-46 0,0 0 46 0,-3-2-46 0,3 2 30 15,0 0-30-15,-4 7 30 0,-1 7-30 0,5-14 1 0,0 0-1 16,-11 36 1-16,-1 18-1 0,12-54 5 0,0 0-5 16,-12 62 6-16,2 10-6 0,10-72 0 0,0 0 0 15,-11 75 1-15,2 4-1 0,9-79 0 0,0 0 0 16,-7 88 0-16,1 4 0 0,6-92-31 0,0 0 31 0,-4 65-31 15,2-19 31-15,2-46-70 0,0 0 70 0,6 24-69 16,6-22 69-16,-12-2-181 0,0 0 181 0,15-15-180 16,6-18 180-16,-21 33-197 0,0 0 197 15,19-46-197-15,1-16 197 0,18-46-983 0</inkml:trace>
  <inkml:trace contextRef="#ctx0" brushRef="#br0" timeOffset="27228.267">32170 16372 1323 0,'0'0'0'0,"0"0"200"0,0 0-200 0,22 6 200 0,17-5-200 16,-39-1 137-16,0 0-137 0,47-1 137 0,10-5-137 0,-57 6 50 16,0 0-50-16,56-12 50 0,2-5-50 15,-58 17-161-15,0 0 161 0,61-25-160 0,1-10 160 0,-62 35-108 16,0 0 108-16,61-65-108 0,0-22 108 0,61-66-1083 15</inkml:trace>
  <inkml:trace contextRef="#ctx0" brushRef="#br0" timeOffset="31296.058">25804 18051 427 0,'0'0'0'0,"0"0"104"16,0 0-104-16,0 0 104 0,4-7-104 0,-4 7 84 16,0 0-84-16,1-3 84 0,1 1-84 0,-2 2 65 15,0 0-65-15,0 0 66 0,2-3-66 0,-2 3 46 0,0 0-46 16,0 0 47-16,0 0-47 0,0 0 42 0,0 0-42 15,0 0 42-15,0 0-42 0,0 0 34 0,0 0-34 16,0 0 35-16,-4 0-35 0,4 0 23 0,0 0-23 16,-3 2 24-16,-2-1-24 0,5-1 35 0,0 0-35 15,-7 4 36-15,-4 1-36 0,1 3 12 0,-1 3-12 0,3-3 13 16,-1-1-13-16,4 2 0 0,-1 1 0 0,3 2 1 16,0 2-1-16,4 4-6 0,4 6 6 0,1-10-5 15,-6-4 5-15,0-10-41 0,0 0 41 0,7 23-40 16,3 8 40-16,-10-31-31 0,0 0 31 0,12 27-31 15,4-1 31-15,-16-26-8 0,0 0 8 0,16 24-8 16,3 0 8-16,-19-24-1 0,0 0 1 0,14 18 0 16,0 0 0-16,-14-18 6 0,0 0-6 0,8 13 6 15,-1-2-6-15,-7-11 10 0,0 0-10 0,4 8 11 16,-2-3-11-16,-2-5 1 0,0 0-1 0,-2 11 2 0,-7-1-2 16,9-10-9-16,0 0 9 0,-9 10-8 0,1 0 8 15,8-10-2-15,0 0 2 0,-7 9-1 0,0-2 1 16,7-7-2-16,0 0 2 0,-7 3-2 0,0-1 2 15,7-2-2-15,0 0 2 0,-4-14-1 0,4-10 1 0,4-5 0 16,5-7 0-16,-1 5 0 16,4 0 0-16,-12 31 0 0,0 0 0 0,16-39 0 0,5-5 0 0,-21 44-1 15,0 0 1-15,23-42 0 0,5 1 0 0,-28 41-1 16,0 0 1-16,27-32 0 0,1 3 0 0,-28 29 0 16,0 0 0-16,28-23 0 0,-2 8 0 0,-26 15 41 15,0 0-41-15,25-12 42 0,-4 3-42 0,-21 9 54 16,0 0-54-16,17-5 54 0,-1 4-54 0,-16 1 60 0,0 0-60 15,12 0 61-15,-3 0-61 0,-9 0 63 0,0 0-63 16,5 3 64-16,-2 2-64 0,-3-5 36 0,0 0-36 16,4 16 36-16,-2 4-36 0,-1 4 18 0,-1 2-18 0,0-9 19 15,2-3-19-15,-2-14 42 0,0 0-42 0,0 36 42 16,2 15-42-16,-2-51 12 0,0 0-12 0,2 43 13 16,1 0-13-16,-3-43 13 0,0 0-13 0,5 32 13 15,-1-4-13-15,-4-28 0 16,0 0 0-16,8 17 0 0,6-9 0 0,-14-8-15 0,0 0 15 0,16-7-15 15,2-11 15-15,-5-6-36 0,1-7 36 0,0 7-35 16,-1 0 35-16,-13 24-30 0,0 0 30 0,13-29-30 16,1-2 30-16,-14 31-15 0,0 0 15 0,11-29-15 15,-1-2 15-15,-10 31-6 0,0 0 6 0,7-26-6 16,0 4 6-16,-7 22 1 0,0 0-1 0,4-17 1 16,-1 3-1-16,-3 14 40 0,0 0-40 0,2-10 41 0,-2 3-41 15,0 7 22-15,0 0-22 0,0-5 22 0,0 1-22 16,0 4 48-16,0 0-48 0,0 0 48 0,-2-3-48 0,2 3 40 15,0 0-40-15,0 0 40 0,0 0-40 0,0 0 9 16,0 0-9-16,-3 7 10 0,-1 3-10 16,4-10 7-16,0 0-7 0,-3 19 8 0,-1 5-8 0,4-24-16 15,0 0 16-15,-1 29-15 0,2 4 15 0,-1-33-37 16,0 0 37-16,2 25-36 0,1-2 36 0,-3-23-38 16,0 0 38-16,7 15-37 0,4-5 37 0,-11-10-34 15,0 0 34-15,14 0-34 0,3-8 34 0,-17 8-39 16,0 0 39-16,18-12-38 0,1-7 38 0,-19 19-34 15,0 0 34-15,14-16-33 0,-4 3 33 0,-10 13-8 0,0 0 8 16,9-11-8-16,-4 3 8 0,-5 8 0 16,0 0 0-16,5-5 0 0,1 1 0 0,-6 4 13 0,0 0-13 0,7-1 13 15,3 2-13-15,2-1 27 0,2 2-27 16,-2-4 27-16,2 1-27 0,-14 1 7 0,0 0-7 0,18-11 8 16,4-4-8-16,-22 15 5 0,0 0-5 0,23-19 5 15,1-5-5-15,-24 24 7 0,0 0-7 0,23-27 8 16,0-6-8-16,-23 33 7 0,0 0-7 0,17-27 7 15,-1 1-7-15,-16 26 32 0,0 0-32 0,10-19 33 16,1 4-33-16,-11 15 39 0,0 0-39 0,3-11 40 16,1 5-40-16,-4 6 55 0,0 0-55 0,1-6 56 15,-1 5-56-15,0 1 50 0,0 0-50 0,-3 0 50 16,-2 3-50-16,5-3 38 0,0 0-38 0,-16 12 38 0,-7 7-38 16,23-19 5-16,0 0-5 0,-29 24 5 15,-11 7-5-15,40-31 2 0,0 0-2 0,-42 31 2 0,-5 3-2 16,47-34-4-16,0 0 4 0,-40 36-3 0,1 3 3 15,39-39-25-15,0 0 25 0,-22 41-24 0,10 4 24 0,12-45-61 16,0 0 61-16,3 41-60 0,15 0 60 16,-18-41-76-16,0 0 76 0,26 38-76 0,10-2 76 15,-36-36-83-15,0 0 83 0,35 34-83 0,3-1 83 0,-4-4-43 16,-3-3 43-16,-8-6-42 0,-8-5 42 0,-1 3-16 16,-2-3 16-16,-1 4-15 0,-1 1 15 0,-10-20-7 15,0 0 7-15,5 28-7 0,-3 6 7 0,-2-34 1 16,0 0-1-16,0 28 2 0,-3-3-2 0,3-25 30 0,0 0-30 15,-6 22 30-15,1-4-30 0,5-18 6 0,0 0-6 16,-5 13 6-16,0-4-6 0,5-9 0 16,0 0 0-16,-7-5 0 0,0-12 0 0,2-7-1 0,3-7 1 0,2 2 0 15,3-2 0-15,-3 31-24 0,0 0 24 0,6-43-23 16,2-8 23-16,3-1-8 16,3-3 8-16,-4 7-8 0,4 6 8 0,-14 42-11 0,0 0 11 0,16-43-10 15,-1 0 10-15,-15 43-4 0,0 0 4 0,14-34-4 16,0 3 4-16,-14 31 2 0,0 0-2 15,11-22 2-15,-2 6-2 0,-9 16 48 0,0 0-48 0,6-10 49 16,0 3-49-16,-6 7 50 0,0 0-50 0,3-5 50 16,1 3-50-16,-4 2 32 0,0 0-32 0,3-3 32 15,1 1-32-15,-4 2 16 0,0 0-16 0,0 0 17 16,1-3-17-16,-1 3 2 0,0 0-2 0,4 1 2 16,-1 3-2-16,-3-4-2 0,0 0 2 0,9 13-2 0,3 10 2 15,-12-23-55-15,0 0 55 0,14 34-55 16,2 11 55-16,-16-45-10 0,0 0 10 0,14 41-10 0,1 0 10 15,-15-41-9-15,0 0 9 0,16 31-9 0,0-6 9 16,-16-25-34-16,0 0 34 0,21 5-34 0,3-13 34 0,-1-11-50 16,-2-12 50-16,-6 2-50 0,-1-2 50 0,0 2-75 15,-2 0 75-15,-1 0-74 0,-4 1 74 0,-7 28-44 16,0 0 44-16,7-30-43 0,0-5 43 0,-7 35 8 16,0 0-8-16,3-32 9 0,-1 1-9 0,-2 31 58 15,0 0-58-15,0-24 58 0,-2 3-58 16,2 21 64-16,0 0-64 0,0-13 65 0,-3 2-65 0,3 11 93 15,0 0-93-15,-2-6 93 0,0 4-93 0,2 2 65 0,0 0-65 16,-1 5 66-16,-1 7-66 0,2-12 34 16,0 0-34-16,2 19 34 0,1 7-34 0,2-1-3 0,2 1 3 15,-3-11-3-15,-1-4 3 0,-3-11-41 0,0 0 41 16,11 12-40-16,3 0 40 0,-14-12-38 0,0 0 38 16,22 1-37-16,6-6 37 0,-28 5-26 0,0 0 26 15,33-20-26-15,7-15 26 0,-5-2-53 0,-2-8 53 0,-5 7-52 16,-4 1 52-16,-3 3-41 0,-5-1 41 0,-4 6-40 15,-1 2 40-15,-6 3 0 0,-2 1 0 0,1 10 0 16,-1 4 0-16,-3 9 38 0,0 0-38 0,0-8 39 16,-1 1-39-16,1 7 71 0,0 0-71 0,-2-5 71 15,-2-1-71-15,4 6 70 0,0 0-70 0,-3-3 71 16,-1 1-71-16,1 1 56 0,1 1-56 0,2 0 57 16,-3 0-57-16,3 0 41 0,-4 1-41 0,4-1 42 15,-5 0-42-15,2 0 41 0,-1 0-41 0,4 0 41 0,-3 2-41 16,3-2 45-16,0 0-45 0,0 0 45 15,0 0-45-15,0 0 10 0,0 0-10 0,-6 5 11 0,-2 2-11 16,8-7 3-16,0 0-3 0,-13 34 4 0,0 18-4 0,13-52-6 16,0 0 6-16,-13 58-5 0,3 9 5 15,10-67-11-15,0 0 11 0,-5 63-10 0,5-1 10 16,0-62-27-16,0 0 27 0,1 53-27 0,6-9 27 0,2-6-76 16,2-7 76-16,-1-10-76 0,2-9 76 0,2-4-101 15,2-4 101-15,-2-3-101 0,0-4 101 16,-2-6-96-16,0-4 96 0,-5 7-96 0,-3 3 96 0,-1 0-54 15,-1-1 54-15,1-1-53 0,2-2 53 0,1 0 5 0,-1-1-5 16,-3 3 5-16,-1 1-5 0,-1 1 52 0,-1-1-52 16,1 4 52-16,0-3-52 0,0 3 40 15,3-2-40-15,-3 2 41 0,4-5-41 0,-4 5 32 0,1-5-32 0,-1 5 32 16,2-5-32-16,-2 5 44 0,0-4-44 16,0 4 44-16,0 0-44 0,0 0 16 0,0 0-16 0,0 0 17 15,0 0-17-15,0 0 21 0,0 0-21 0,0 0 21 16,0 0-21-16,0 0 1 0,2 4-1 0,-2-4 1 15,3 3-1-15,-1 1 4 0,2 1-4 0,1 5 5 16,0 2-5-16,-5-12 0 0,0 0 0 0,7 22 1 16,2 9-1-16,-9-31 0 0,0 0 0 0,8 29 0 15,1 2 0-15,-9-31 1 0,0 0-1 0,7 26 2 16,-2-4-2-16,-5-22-1 0,0 0 1 0,6 19-1 16,-3-5 1-16,-3-14-34 0,0 0 34 0,7 8-33 15,2-6 33-15,-9-2-28 0,0 0 28 0,8-10-28 0,3-11 28 16,-11 21-25-16,0 0 25 0,9-27-24 0,-1-11 24 15,-8 38-17-15,0 0 17 0,7-38-17 0,-2-5 17 0,-5 43-11 16,0 0 11-16,6-37-10 0,1 1 10 16,-7 36-17-16,0 0 17 0,5-28-17 0,0 6 17 0,-5 22-4 15,0 0 4-15,4-15-3 0,-3 4 3 0,-1 11 0 16,0 0 0-16,2-6 0 0,-2 0 0 16,0 6 32-16,0 0-32 0,0-3 32 0,2 1-32 0,-2 2 0 15,0 0 0-15,0 0 0 0,0 0 0 0,0 0 0 16,0 0 0-16,3 7 0 0,4 3 0 0,-7-10-1 15,0 0 1-15,7 12-1 0,0 4 1 0,-7-16-2 0,0 0 2 16,7 17-1-16,0 3 1 0,-7-20 7 16,0 0-7-16,4 21 8 0,-1 1-8 0,-3-22 51 15,0 0-51-15,2 17 52 0,0-3-52 0,-2-14 34 16,0 0-34-16,1 10 34 0,-1-3-34 0,0-7 17 0,0 0-17 16,2 4 17-16,2-3-17 0,-4-1-2 0,0 0 2 0,7-6-1 15,1-6 1-15,-8 12-19 0,0 0 19 0,16-19-18 16,3-7 18-16,-19 26-68 0,0 0 68 0,19-24-68 15,0-3 68-15,-19 27-55 0,0 0 55 0,20-26-55 16,0 2 55-16,-20 24-52 0,0 0 52 0,16-19-51 16,-2 5 51-16,-14 14-107 0,0 0 107 0,11-13-106 15,-4 2 106-15,-7 11-122 0,0 0 122 0,17-24-812 16,-34 48 812-16</inkml:trace>
  <inkml:trace contextRef="#ctx0" brushRef="#br0" timeOffset="31486.323">27633 17743 1703 0,'0'0'0'0,"0"-21"-106"16,2-11 106-16,-2 6-106 0,2 2 106 0,-2 24-162 15,0 0 162-15,-12-39-162 0,-7-11 162 0,-13-39-775 16</inkml:trace>
  <inkml:trace contextRef="#ctx0" brushRef="#br0" timeOffset="33079.742">29241 17914 852 0,'4'-3'0'0,"-4"3"71"0,0 0-71 0,0 0 72 16,-5-4-72-16,5 4 42 0,0 0-42 0,0 0 42 15,-4-1-42-15,4 1 79 0,0 0-79 0,0 0 80 16,0 0-80-16,0 0 60 0,0 0-60 0,0 0 60 16,0 0-60-16,0 0 62 0,0 0-62 0,0 0 63 15,0 0-63-15,0 0 49 0,0 0-49 0,0 0 49 16,0 0-49-16,0 0 44 0,0 0-44 0,0 0 44 15,-3 3-44-15,3-3 11 0,0 0-11 0,0 0 11 0,-2 3-11 16,2-3 32-16,0 0-32 0,0 0 32 16,0 4-32-16,0-4 1 0,0 0-1 0,0 0 1 0,5 5-1 15,-5-5-2-15,0 0 2 0,11 2-2 0,3-1 2 16,-14-1-37-16,0 0 37 0,19-1-37 16,5-3 37-16,-24 4-20 0,0 0 20 0,26-3-20 0,4-2 20 15,-30 5-30-15,0 0 30 0,24-5-30 0,1-1 30 0,-25 6-20 16,0 0 20-16,17-5-20 0,-5 2 20 15,-12 3-2-15,0 0 2 0,9-2-1 0,-4 0 1 0,-5 2-6 16,0 0 6-16,4 0-6 0,-1 0 6 0,-3 0-3 16,0 0 3-16,0 0-3 0,0 0 3 0,0 0-41 15,0 0 41-15,0 0-40 0,0 0 40 0,0 0-97 0,0 0 97 16,0 0-97-16,0 0 97 0,0 0-153 0,0 0 153 16,0 0-153-16,0 0 153 0,0 0-166 0,0 0 166 15,0 0-166-15,-3-3 166 0,-1 0-353 0</inkml:trace>
  <inkml:trace contextRef="#ctx0" brushRef="#br0" timeOffset="42179.433">29778 17777 1087 0,'2'-3'0'0,"-1"-1"91"0,1-3-91 0,2 1 92 15,1-1-92-15,-2 3 74 0,-1 3-74 0,-2 1 74 0,2-4-74 16,-2 4 51-16,0 0-51 0,0 0 52 15,0 0-52-15,0 0 20 0,-4 4-20 0,4-4 20 0,0 0-20 16,0 0 41-16,-5 1-41 0,5-1 41 0,-2 4-41 16,2-4 33-16,0 3-33 0,0-3 33 0,0 0-33 15,0 0 14-15,0 4-14 0,0-4 15 0,0 0-15 0,0 0 21 16,0 0-21-16,0 0 21 0,0 0-21 0,0 0 8 16,-1 3-8-16,1-3 8 0,0 0-8 0,0 0 16 15,0 0-16-15,0 0 17 0,0 0-17 0,0 0 8 16,0 0-8-16,0 0 8 0,-2 3-8 15,2-3-1-15,-4 4 1 0,4-4-1 0,0 0 1 16,0 0-5-16,-3 5 5 0,1 4-4 0,-1 4 4 0,3-13-15 0,0 0 15 16,-4 31-15-16,-1 12 15 0,5-43-4 15,0 0 4-15,-3 44-4 0,-1 6 4 0,2-5-21 16,4-1 21-16,-2-15-21 0,2-10 21 0,1 0-3 0,1-4 3 0,-1-4-3 16,-1-8 3-16,3 2-21 0,0-1 21 15,2-1-21-15,0 1 21 0,2-3-7 0,0 1 7 16,1-5-7-16,1-3 7 0,-11 6-17 0,0 0 17 0,12-10-16 15,4-5 16-15,-16 15-15 0,0 0 15 16,15-21-15-16,1-3 15 0,-16 24-16 0,0 0 16 0,12-24-15 16,-3 0 15-16,-9 24-2 0,0 0 2 0,5-19-1 15,-1 2 1-15,-4 17 3 0,0 0-3 0,1-12 4 16,-1 4-4-16,0 8 23 0,0 0-23 0,0-7 24 16,-1 3-24-16,1 4 38 0,0 0-38 0,-2-3 39 15,2 1-39-15,0 2 7 0,0 0-7 0,0 0 7 16,-2-3-7-16,2 3 0 0,0 0 0 0,0 0 0 0,-3-5 0 15,3 5-30-15,0 0 30 0,-2-5-30 0,2-4 30 16,0 9-31-16,0 0 31 0,0-7-31 16,0-1 31-16,0 8-15 0,0 0 15 0,0-7-14 0,0-2 14 15,0 9-37-15,0 0 37 0,0-5-37 0,0 0 37 0,0 5-2 16,0 0 2-16,0 0-2 0,0 0 2 0,0 0-3 16,0 0 3-16,-2 14-3 0,-1 6 3 0,3-20-2 15,0 0 2-15,-4 26-2 0,2 5 2 0,-1-2-2 16,1-2 2-16,2-8-1 0,0-7 1 0,2 0-9 15,0-3 9-15,-1-4-8 0,1-4 8 16,-2-1-15-16,4 4 15 0,-1-4-14 0,1-2 14 0,-4 2-25 16,0 0 25-16,8-7-24 0,3-5 24 0,-11 12-21 15,0 0 21-15,12-20-21 0,0-9 21 0,-12 29-10 16,0 0 10-16,12-31-9 0,0-5 9 0,-12 36-11 0,0 0 11 16,9-34-10-16,0-1 10 0,-9 35-4 0,0 0 4 0,7-29-3 15,-2 5 3-15,-5 24 0 0,0 0 0 16,4-19 0-16,-3 7 0 0,-1 12 22 0,0 0-22 0,0-8 22 15,0 3-22-15,0 5 44 0,0 0-44 0,0-4 45 16,0 1-45-16,0 3 34 0,0 0-34 0,0 0 34 16,0 0-34-16,0 0 24 0,0 0-24 0,0 0 25 15,0 0-25-15,0 0 35 0,0 0-35 0,0 0 35 16,0 0-35-16,0 0 2 0,0 0-2 0,0 5 2 16,2 4-2-16,-2-9 33 0,0 0-33 0,2 25 34 15,0 11-34-15,-2-36 1 0,0 0-1 0,0 40 2 16,-2 4-2-16,2-44 2 0,0 0-2 0,-2 38 2 15,2-2-2-15,0-36 5 0,0 0-5 0,0 29 6 16,2-5-6-16,-2-24-19 0,0 0 19 0,9 15-18 0,3-6 18 16,-12-9-74-16,0 0 74 0,15-4-74 0,5-11 74 15,-20 15-74-15,0 0 74 0,17-24-73 0,0-8 73 16,-17 32-40-16,0 0 40 0,14-33-40 0,-3-3 40 0,-11 36 0 16,0 0 0-16,9-29 0 0,-4 5 0 0,-5 24 21 15,0 0-21-15,3-19 21 0,-1 5-21 0,-2 14 51 16,0 0-51-16,0-8 51 0,0 3-51 0,0 5 70 15,0 0-70-15,-2-4 70 0,0 3-70 0,2 1 42 16,0 0-42-16,0 0 42 0,0 0-42 0,0 0 22 16,0 0-22-16,-1 3 22 0,-1 0-22 0,2-3 0 15,0 0 0-15,-3 9 1 0,-1 3-1 0,4-12-2 0,0 0 2 16,-3 12-2-16,1 2 2 0,2-14-43 16,0 0 43-16,0 12-42 0,0 0 42 0,0-12-55 0,0 0 55 15,5 10-54-15,2 0 54 0,-7-10-38 0,0 0 38 0,10 4-37 16,3-8 37-16,-13 4-42 0,0 0 42 15,14-7-41-15,1-5 41 0,-15 12-27 16,0 0 27-16,12-12-27 0,1-1 27 0,-13 13-9 0,0 0 9 0,7-11-9 16,-2 3 9-16,-5 8-2 0,0 0 2 0,3-9-2 15,1 2 2-15,-4 7 7 0,0 0-7 16,2-5 8-16,-1 2-8 0,-1 3 41 0,0 0-41 0,0-4 41 16,0 3-41-16,0 1 49 0,0 0-49 0,0 0 49 15,2-5-49-15,-2 5 42 0,0 0-42 0,0 0 42 16,2-4-42-16,-2 4 18 0,0 0-18 0,0 0 19 0,0 0-19 15,0 0 32-15,0 0-32 0,0 0 32 16,0 0-32-16,0 0 41 0,0 0-41 0,0 0 41 0,0 0-41 16,0 0 0-16,0 0 0 0,-2 7 1 0,-1 3-1 15,3-10 0-15,0 0 0 0,-4 24 1 0,-1 10-1 16,5-34-6-16,0 0 6 0,-4 33-5 0,3 1 5 16,1-5-5-16,0-3 5 0,0-9-5 0,1-5 5 0,-1-12-33 15,0 0 33-15,6 9-33 0,2-6 33 0,-8-3-34 16,0 0 34-16,12-7-34 0,6-10 34 0,-18 17-43 15,0 0 43-15,14-29-42 0,-2-12 42 0,-3 2-36 16,-2-4 36-16,-2 8-35 0,-3 5 35 0,-1 1-9 16,1 1 9-16,-2 6-9 0,-2 5 9 0,2 17 0 15,0 0 0-15,-5-23 0 0,-4-1 0 0,9 24 20 16,0 0-20-16,-10-22 20 0,0 2-20 0,10 20 51 16,0 0-51-16,-11-17 52 0,-1 1-52 0,12 16 27 0,0 0-27 15,-11-14 27-15,3 4-27 0,8 10 18 0,0 0-18 16,-7-7 19-16,2 2-19 0,5 5 5 0,0 0-5 0,-4-5 6 15,2 2-6-15,2 3 33 0,0 0-33 0,-1-4 34 16,1 2-34-16,0 2 15 0,0 0-15 0,0 0 15 16,3 2-15-16,-3-2 2 0,0 0-2 0,7 14 2 15,4 10-2-15,-3 5 0 0,-1 9 0 16,0-4 1-16,-2 0-1 0,-5-34-20 0,0 0 20 0,9 41-20 16,2 4 20-16,-11-45-2 0,0 0 2 0,12 37-1 15,2-4 1-15,-14-33-20 0,0 0 20 0,22 15-20 16,8-11 20-16,-30-4-24 0,0 0 24 0,38-19-23 15,9-17 23-15,-47 36-54 0,0 0 54 0,46-41-54 16,2-9 54-16,-48 50-53 0,0 0 53 0,37-43-52 16,-6 1 52-16,-31 42 0 0,0 0 0 0,23-33 0 15,-7 9 0-15,-16 24 62 0,0 0-62 0,12-19 63 0,-5 7-63 16,-7 12 70-16,0 0-70 0,-2-7 70 0,-7 6-70 16,9 1 51-16,0 0-51 0,-21 5 51 15,-8 5-51-15,29-10 41 0,0 0-41 0,-26 10 41 0,-2 2-41 0,28-12 35 16,0 0-35-16,-28 12 36 0,2 2-36 0,26-14 13 15,0 0-13-15,-23 12 14 0,6-2-14 0,17-10 21 16,0 0-21-16,-18 11 21 0,3-1-21 0,15-10 8 16,0 0-8-16,-13 20 8 0,5 8-8 0,8-28 0 15,0 0 0-15,-4 32 0 0,4 4 0 0,0-36-16 16,0 0 16-16,6 36-15 0,6 0 15 0,-12-36-36 16,0 0 36-16,10 33-35 0,4-4 35 0,-14-29-54 0,0 0 54 15,19 19-53-15,6-9 53 0,-25-10-71 0,0 0 71 16,29-5-70-16,4-14 70 0,-33 19-93 0,0 0 93 15,32-24-93-15,1-7 93 0,-7 2-72 0,-3-3 72 16,-6 9-71-16,-5 6 71 0,0 0-27 0,-1 3 27 16,-6 2-27-16,-1 4 27 0,-1 3 35 0,-1 1-35 0,0 1 35 15,-2-2-35-15,0 1 46 0,1-1-46 0,-1 2 46 16,-1 1-46-16,1 2 88 0,-2-3-88 0,2 3 88 16,0 0-88-16,0 0 47 0,0 0-47 0,0 0 47 15,0 0-47-15,0 0 10 0,0 5-10 0,0-2 10 16,0-1-10-16,0 3 8 0,2 0-8 0,-2-1 9 15,1-4-9-15,-1 0 3 0,2 3-3 0,-2-3 3 16,2 5-3-16,0-1-8 0,-1 1 8 0,-1-5-7 0,5 3 7 16,-1-3-5-16,1-2 5 0,-1 2-5 15,-3-1 5-15,3 1-9 0,-1-2 9 0,1-1-8 16,-1-3 8-16,-1 0-4 0,0-3 4 0,0 2-3 0,-2 2 3 16,0 0 0-16,1 0 0 0,-1 0 1 15,0 1-1-15,-1 1 22 0,-1-1-22 0,0 1 22 0,2 1-22 0,0 2 39 16,0 0-39-16,0 0 39 15,-2-5-39-15,2 5 32 0,0 0-32 0,0 0 33 0,-5-3-33 0,5 3 14 16,0 0-14-16,-3-2 15 0,-1 0-15 0,1 0 42 16,-1 2-42-16,1 0 43 0,1-1-43 0,2 1 43 15,0 0-43-15,-4 0 43 0,3-2-43 0,1 2 1 16,-4 2-1-16,4 6 2 0,4 6-2 0,-4-14-5 16,0 0 5-16,3 34-4 0,1 14 4 0,-4-48-15 0,0 0 15 15,7 50-14-15,1 3 14 0,-8-53-28 0,0 0 28 16,9 45-28-16,0-4 28 0,-9-41-37 0,0 0 37 15,12 31-37-15,4-11 37 0,-16-20-43 0,0 0 43 16,21 4-42-16,3-18 42 0,-24 14-35 0,0 0 35 0,28-26-35 16,1-12 35-16,-29 38-40 0,0 0 40 15,28-37-39-15,-2-4 39 0,-26 41-4 0,0 0 4 0,20-35-4 16,-5 6 4-16,-15 29 7 0,0 0-7 0,13-22 7 16,-7 5-7-16,-6 17 51 0,0 0-51 15,6-14 51-15,-3 6-51 0,-3 8 62 0,0 0-62 0,2-6 63 16,-4 3-63-16,2 3 52 0,0 0-52 0,0 0 52 15,0 0-52-15,0 0 34 0,0 0-34 0,0 0 34 16,-3 2-34-16,3-2 10 0,0 0-10 0,0 0 10 16,-4 1-10-16,4-1 6 0,0 0-6 0,0 0 6 15,0 0-6-15,0 0 3 0,0 0-3 0,-2 7 3 0,-1 4-3 16,3-11-7-16,0 0 7 0,0 24-7 0,0 8 7 16,0-32-47-16,0 0 47 0,3 38-46 0,3 5 46 15,-6-43-33-15,0 0 33 0,7 37-33 0,1-2 33 0,-8-35-56 16,0 0 56-16,14 25-56 0,4-4 56 0,-18-21-60 15,0 0 60-15,22 2-60 0,5-14 60 0,-27 12-62 16,0 0 62-16,29-30-62 0,4-14 62 0,-33 44-53 16,0 0 53-16,30-50-53 0,-1-10 53 0,-29 60-25 15,0 0 25-15,23-55-24 0,-4 2 24 16,-19 53 0-16,0 0 0 0,12-49 1 0,-5 2-1 0,-7 47 52 16,0 0-52-16,4-37 53 0,-6 8-53 0,2 29 79 15,0 0-79-15,-3-24 80 0,-3 5-80 0,6 19 84 16,0 0-84-16,-6-14 85 0,-1 7-85 0,7 7 60 15,0 0-60-15,-7-5 60 0,0 2-60 0,7 3 43 0,0 0-43 0,-7-2 43 16,0 0-43-16,7 2 19 0,0 0-19 16,-6-2 20-16,3 2-20 0,3 0 19 0,0 0-19 0,-4 0 20 15,3-1-20-15,1 1 39 16,0 0-39-16,0 0 39 0,-4-2-39 0,4 2 36 0,0 0-36 0,0 0 37 16,0 0-37-16,0 0 8 0,0 0-8 0,0 0 9 15,0 0-9-15,0 0 13 0,0 0-13 0,0 0 13 16,-3 0-13-16,3 0 0 0,0 0 0 0,0 0 0 15,-4 0 0-15,4 0 1 0,0 0-1 0,0 0 1 16,0 0-1-16,0 0 0 0,0 0 0 0,0 0 0 16,0 0 0-16,0 0 0 0,0 0 0 0,0 0 0 15,-3 2 0-15,3-2 2 0,0 0-2 0,0 0 3 0,0 0-3 16,0 0 2-16,0 0-2 0,0 0 2 0,0 0-2 16,0 0 1-16,0 0-1 0,0 0 2 0,-4 1-2 15,4-1-1-15,0 0 1 0,0 0-1 16,0 0 1-16,0 0-10 0,0 0 10 0,0 0-9 0,0 0 9 0,0 0-26 15,0 0 26-15,0 0-26 0,-1 4 26 0,1-4-30 16,0 0 30-16,0 0-30 16,-2 3 30-16,2-3-49 0,0 0 49 0,0 0-48 0,0 0 48 0,0 0-41 15,0 0 41-15,0 0-40 0,0 0 40 0,0 0-6 16,0 0 6-16,0 0-5 0,0 0 5 0,0 0-21 16,0 0 21-16,0 0-21 0,0 0 21 15,0 0-13-15,0 0 13 0,0 0-13 0,-4 2 13 0,4-2-51 16,0 0 51-16,0 0-50 0,0 0 50 0,0 0-25 0,0 0 25 15,0 0-24-15,0 0 24 0,0 0-28 0,0 0 28 0,0 0-28 16,-3 3 28-16,3-3-1 0,0 0 1 0,0 0-1 16,-4 4 1-16,4-4 13 0,0 0-13 0,0 0 14 15,0 0-14-15,0 0 47 0,0 0-47 16,0 0 47-16,0 0-47 0,0 0 34 0,0 0-34 0,0 0 34 16,0 0-34-16,0 0 25 0,0 0-25 0,0 0 26 15,-1 3-26-15,1-3 9 0,0 0-9 0,0 0 10 16,0 0-10-16,0 0 18 0,0 0-18 0,0 0 19 15,0 0-19-15,0 0 14 0,0 0-14 0,0 0 15 16,-2 4-15-16,2-4 4 0,0 0-4 0,0 0 4 16,0 3-4-16,0-3 7 0,0 0-7 0,0 0 8 15,0 4-8-15,0-4 0 0,0 0 0 0,0 0 1 16,-2 3-1-16,2-3 0 0,0 0 0 0,-2 7 1 0,-1 1-1 16,3-8-2-16,0 0 2 0,-5 26-2 0,-4 10 2 15,2 4-21-15,0 6 21 0,0-5-21 0,2-3 21 16,5-38-8-16,0 0 8 0,-5 46-8 0,1 4 8 15,4-50-5-15,0 0 5 0,-3 42-5 0,-1-4 5 16,4-38-13-16,0 0 13 0,-2 29-13 0,2-7 13 0,0-22-50 16,0 0 50-16,7 6-49 0,4-15 49 0,-11 9-33 15,0 0 33-15,14-24-32 0,1-14 32 0,1 4-16 16,0-4 16-16,-4 8-15 0,0 2 15 0,-5 2-3 16,-2 1 3-16,-1 2-3 0,-4 1 3 0,0 22 2 15,0 0-2-15,2-24 2 0,-1 0-2 0,-1 24 43 16,0 0-43-16,-5-31 44 0,-5-3-44 0,10 34 32 0,0 0-32 15,-11-34 32-15,-3-2-32 0,6 7 24 16,2 1-24-16,-1 8 25 0,2 6-25 0,-2 0 17 16,2 2-17-16,0 4 17 0,1 1-17 0,-1 0 5 0,2-1-5 15,1 4 5-15,0 2-5 0,-1 1 8 0,-3-1-8 16,3 0 9-16,1 2-9 0,2 0 13 0,0 0-13 0,-3-1 14 16,-3-1-14-16,6 2 23 0,0 0-23 0,-7-2 24 15,0 2-24-15,2 0 13 0,0 0-13 0,5 0 14 16,-2 4-14-16,2-4-1 0,0 0 1 0,9 13 0 15,5 8 0-15,-14-21-32 0,0 0 32 0,17 26-32 16,4 4 32-16,-21-30-36 0,0 0 36 0,25 31-35 16,4 3 35-16,-29-34-45 0,0 0 45 0,32 31-45 15,1-3 45-15,-33-28-28 0,0 0 28 0,31 24-28 16,2-2 28-16,-33-22-26 0,0 0 26 0,28 19-26 16,-4-4 26-16,-24-15-16 0,0 0 16 0,21 16-15 15,-1-4 15-15,-20-12-19 0,0 0 19 0,17 13-18 0,-3 1 18 16,-14-14-39-16,0 0 39 0,12 14-39 15,-1 1 39-15,-1 1-53 0,-1 1 53 0,-4-9-53 0,-2-4 53 16,-1 1-48-16,0 0 48 0,-2 0-48 0,0-1 48 16,0 4-38-16,0 4 38 0,0-7-38 0,0-5 38 0,0 0 0 15,0 0 0-15,-2 4 1 0,0 1-1 16,1 2 35-16,-1 0-35 0,0-2 35 0,2-4-35 0,0 3 11 16,0-1-11-16,0-3 11 0,0 4-11 0,0-4-1 15,0 0 1-15,2-4-1 0,0-1 1 0,1 0-34 0,2-2 34 16,2-5-33-16,0-5 33 0,0 0-37 0,2 0 37 15,0 0-36-15,1 1 36 0,-10 16-26 0,0 0 26 16,9-14-25-16,0 1 25 0,-9 13-10 0,0 0 10 16,5-11-10-16,-2 5 10 0,-3 6 30 0,0 0-30 15,2-6 30-15,0 1-30 0,-2 5 64 0,0 0-64 16,0 0 65-16,0 0-65 0,0 4 63 0,-2-1-63 16,0 1 63-16,1-3-63 0,-1 3 48 0,0 1-48 0,0 2 49 15,1 1-49-15,1 4 33 0,0 2-33 0,0-5 34 16,0-6-34-16,0 2 1 0,-2-1-1 15,2 1 1-15,2-2-1 0,1 2 0 0,2 0 0 0,1-1 0 16,0-4 0-16,1-2-4 0,2-3 4 0,-2 2-3 16,2 1 3-16,-2 0-15 0,-2 0 15 0,2-1-14 15,0-2 14-15,0-2-1 0,2-3 1 0,-2-1-1 16,0 1 1-16,-7 10 1 0,0 0-1 0,3-12 1 16,1-3-1-16,-4 15 16 0,0 0-16 0,0-16 17 15,0-2-17-15,0 18 34 0,0 0-34 0,-4-18 35 0,1 1-35 16,3 17 29-16,0 0-29 0,-6-17 29 0,-1 0-29 15,7 17 33-15,0 0-33 0,-5-17 33 0,0 0-33 0,5 17 13 16,0 0-13-16,-4-14 14 0,3 0-14 0,1 14 21 16,0 0-21-16,-2-10 21 0,0 1-21 0,2 9 14 15,0 0-14-15,-2-6 15 0,2 2-15 0,0 4 26 16,0 0-26-16,0 0 26 0,-1-3-26 0,1 3 37 16,0 0-37-16,0 0 37 0,0 0-37 0,0 0 0 15,0 0 0-15,0 17 1 0,-2 10-1 0,0 6-3 16,1 8 3-16,1-15-3 0,0-7 3 0,1 6-37 15,4 1 37-15,-1 3-37 0,1 4 37 0,-5-33-37 16,0 0 37-16,9 29-37 0,1 0 37 0,-10-29-51 16,0 0 51-16,18 19-50 0,4-9 50 0,-22-10-30 0,0 0 30 0,27 0-30 15,2-10 30-15,-29 10-35 0,0 0 35 16,26-14-34-16,-1-7 34 0,-25 21-15 0,0 0 15 0,17-15-14 16,-5 1 14-16,-12 14 0 0,0 0 0 0,7-10 0 15,-7 1 0-15,0 9 2 0,0 0-2 0,-7-10 2 16,-8-2-2-16,15 12 6 0,0 0-6 0,-13-8 7 15,1 1-7-15,12 7-4 0,0 0 4 0,-8-7-3 16,1 0 3-16,7 7-61 0,0 0 61 0,1-19-60 16,10-7 60-16,-11 26-92 0,0 0 92 0,17-35-92 15,9-10 92-15,0 4-99 0,4-2 99 0,-6 7-98 16,-1 5 98-16,-5 4-64 0,-5 1 64 0,0 6-64 16,-3 1 64-16,-1 3 8 0,-2 4-8 0,-4 4 8 15,-3 3-8-15,0-1 96 0,0 1-96 0,0 5 96 0,-3-3-96 16,3 3 100-16,-5-5-100 0,1 3 101 0,2-1-101 0,-1 1 88 15,-2-2-88-15,-1 3 89 0,3-3-89 16,-2 3 85-16,-2-1-85 0,1 0 86 0,3 2-86 0,-2-2 48 16,1 1-48-16,1-1 48 0,1 0-48 0,2 2 45 15,0 0-45-15,-3-1 45 0,-1 1-45 16,4 0 41-16,0 0-41 0,-5 1 41 0,-2 3-41 0,7-4 4 16,0 0-4-16,-11 25 4 0,-2 17-4 0,13-42 0 15,0 0 0-15,-9 49 0 0,4 10 0 0,5-59-43 16,0 0 43-16,-4 58-42 0,4 2 42 0,0-60-96 15,0 0 96-15,5 55-95 0,4-4 95 0,-9-51-154 16,0 0 154-16,9 41-154 0,3-10 154 0,-2-7-200 0,-1-7 200 16,3-8-199-16,0-9 199 0,-12 0-215 0,0 0 215 15,16-9-214-15,3-6 214 0,-19 15-178 16,0 0 178-16,21-14-177 0,2 0 177 0,-2 7-35 0,-2 4 35 0,-3 1-35 16,-4 0 35-16,-12 2 8 0,0 0-8 0,19 2 9 15,4 3-9-15,-23-5 45 0,0 0-45 0,28 2 46 16,5 0-46-16,-33-2 87 0,0 0-87 15,31-2 87-15,2-1-87 0,-33 3 118 0,0 0-118 0,26-4 119 16,-1-1-119-16,-8 2 139 0,-5-1-139 0,-3 2 140 16,-4 1-140-16,-5 1 120 0,0 0-120 0,4-2 120 15,-3 2-120-15,-1 0 128 0,0 0-128 0,0 0 129 16,0 0-129-16,0 0 99 0,0 0-99 0,0 0 100 16,-5-2-100-16,5 2 65 0,0 0-65 0,-3-1 65 15,-3-3-65-15,6 4 62 0,0 0-62 0,-5-2 62 0,-2-1-62 16,7 3 51-16,0 0-51 0,-7-2 51 15,2 2-51-15,5 0 32 0,0 0-32 0,-5 0 32 0,1 2-32 0,4-2 15 16,0 0-15-16,-3 3 16 0,-1 1-16 16,4-4 2-16,0 0-2 0,-3 14 2 0,1 6-2 0,2-20-42 15,0 0 42-15,-3 17-42 0,1 0 42 0,2-17-207 16,0 0 207-16,5 6-207 0,4-10 207 0,5 6-1279 16</inkml:trace>
  <inkml:trace contextRef="#ctx0" brushRef="#br0" timeOffset="56619.118">17783 16270 404 0,'0'0'0'0,"0"0"0"0,0 0 0 0,0 0 5 15,0 0-5-15,0 0 5 0,4 0-5 0,-4 0 0 16,0 0 0-16,0 0 1 0,5 0-1 0,-5 0 17 16,0 0-17-16,0 0 17 0,7 0-17 0,-7 0 3 15,0 0-3-15,0 0 4 0,2 0-4 0,-2 0 21 0,0 0-21 16,0 0 21-16,0 0-21 0,0 0 15 0,0 0-15 16,0 0 15-16,0 0-15 0,0 0 17 0,0 0-17 15,0 0 17-15,0 0-17 0,0 0 34 0,0 0-34 0,0 0 34 16,0 0-34-16,0 0 5 0,0 0-5 0,0 0 5 15,0 0-5-15,0 0 10 0,0 0-10 0,0 0 11 16,0 0-11-16,0 0 25 0,0 0-25 0,0 0 26 16,0 0-26-16,0 0 18 0,0 0-18 0,0 0 19 15,0 0-19-15,0 0 10 0,0 0-10 0,0 0 10 16,3 1-10-16,-3-1 27 0,0 0-27 0,4 2 27 16,1 0-27-16,-5-2 19 0,0 0-19 0,7 1 20 15,0 3-20-15,-7-4 40 0,0 0-40 0,7 3 40 16,0 2-40-16,-7-5 43 0,0 0-43 0,7 6 43 15,2-1-43-15,-9-5 10 0,0 0-10 0,10 7 10 16,2-1-10-16,-12-6 33 0,0 0-33 0,18 9 33 16,-1 0-33-16,-3 1 10 0,2 2-10 0,-6-5 10 15,2-2-10-15,-1 0 10 0,-1 0-10 0,-3-1 11 0,2-1-11 16,-6 0 17-16,3 3-17 0,-1-1 17 0,0-2-17 0,0 4 14 16,1 3-14-16,2-5 15 0,1-3-15 0,-4 1 15 15,2-1-15-15,-2 0 16 0,-1 0-16 0,1-1 16 16,0 3-16-16,2-3 17 0,0-1-17 0,0 2 4 15,0 2-4-15,2-1 4 0,-6-1-4 0,-3-2 13 16,0 0-13-16,9 3 14 0,0 1-14 0,-9-4 15 16,0 0-15-16,9 5 15 0,3 0-15 0,-12-5 8 15,0 0-8-15,12 5 9 0,2 2-9 0,-14-7 16 0,0 0-16 16,12 5 17-16,6 0-17 0,-18-5 8 16,0 0-8-16,15 4 8 0,4-1-8 0,-19-3 3 0,0 0-3 15,21 2 4-15,0-1-4 0,-21-1 13 0,0 0-13 16,21 2 13-16,2 0-13 0,-23-2 8 0,0 0-8 15,19 2 8-15,0 1-8 0,-3-1 15 16,-4-1-15-16,-2-1 15 0,1 0-15 0,-2 0 15 0,-1 2-15 16,1-4 15-16,-6 1-15 0,6-1 9 0,-4-1-9 0,1 1 9 15,1-2-9-15,-2 3 25 0,2-1-25 0,-2-1 26 16,0-1-26-16,2 2 19 0,-5 1-19 0,1-1 20 16,1 0-20-16,-1 1 4 0,-1-1-4 0,2-2 5 15,-1 1-5-15,2 0 15 0,1-1-15 0,1 1 15 16,-4-1-15-16,2 3-16 0,0-1 16 0,2-2-15 15,-3 1 15-15,-4 3-142 0,0 0 142 0,9-12-141 16,1-5 141-16,9-12-921 0</inkml:trace>
  <inkml:trace contextRef="#ctx0" brushRef="#br0" timeOffset="58040.576">19355 16290 180 0,'0'0'0'0,"3"0"0"0,4 2 0 0,-7-2 95 0,0 0-95 16,0 0 95-16,4-2-95 0,-4 2 70 0,0 0-70 15,0 0 70-15,-2-3-70 0,2 3 42 0,0 0-42 0,0 0 42 16,-2-2-42-16,2 2 22 0,0 0-22 16,0 0 23-16,-5-2-23 0,5 2 35 0,0 0-35 0,0 0 35 15,0 0-35-15,0 0 35 0,0 0-35 0,0 0 36 16,0 4-36-16,0-4 38 0,0 0-38 0,0 0 38 16,-2 3-38-16,2-3 45 0,0 0-45 0,0 0 46 15,0 0-46-15,0 0 46 0,0 0-46 0,0 0 47 16,0 0-47-16,0 0 30 0,0 0-30 0,0 4 30 15,0-1-30-15,0-3 16 0,0 0-16 0,2 5 17 16,0 2-17-16,1 2 19 0,3-1-19 0,1-1 20 16,-1 0-20-16,5 1 14 0,-2 1-14 0,-4-2 15 15,0-2-15-15,2 4 9 0,0-3-9 0,-2 1 10 16,-1-2-10-16,3 1 16 0,0-1-16 0,1 0 17 0,1 0-17 16,-9-5 8-16,0 0-8 0,14 8 8 0,5 4-8 15,-19-12 9-15,0 0-9 0,16 14 9 0,3 0-9 16,-19-14 8-16,0 0-8 0,17 14 8 0,3 1-8 15,-20-15 8-15,0 0-8 0,19 15 8 0,2-1-8 0,-21-14 3 16,0 0-3-16,17 12 4 0,1-2-4 0,-18-10 6 16,0 0-6-16,19 11 6 0,0-3-6 15,-19-8 13-15,0 0-13 0,24 9 13 0,2-1-13 0,-26-8 15 16,0 0-15-16,28 7 15 0,2-2-15 0,-30-5 9 16,0 0-9-16,26 6 9 0,4-1-9 0,-30-5 9 15,0 0-9-15,29 5 10 0,-4-2-10 0,-25-3 8 16,0 0-8-16,26 4 8 0,-7-1-8 0,-19-3 8 15,0 0-8-15,23 3 8 0,-1-1-8 0,-22-2 3 16,0 0-3-16,19 0 4 0,-1 0-4 0,-18 0-6 0,0 0 6 16,19-3-6-16,2-4 6 0,-21 7-125 0,0 0 125 15,16-22-124-15,-3-14 124 0,17-23-816 0</inkml:trace>
  <inkml:trace contextRef="#ctx0" brushRef="#br0" timeOffset="83380.623">13449 17844 102 0,'0'0'0'0,"0"0"29"0,0 0-29 0,0 0 29 0,0 0-29 16,0 0 31-16,0 0-31 0,0 0 31 0,0 0-31 15,0 0 7-15,0 0-7 0,0 0 8 0,0 0-8 0,0 0 6 16,0 0-6-16,0 0 7 0,0 0-7 16,0 0 8-16,0 0-8 0,0 0 8 0,0 0-8 0,0 0 7 15,0 0-7-15,0 0 7 0,0 0-7 16,0 0 22-16,0 0-22 0,0 0 23 0,0 0-23 16,0 0 31-16,0 0-31 0,0 0 31 0,0 0-31 0,0 0 12 15,0 0-12-15,0 0 12 0,0 0-12 0,0 0 12 16,0 0-12-16,0 0 13 0,0 0-13 0,0 0 16 15,0 0-16-15,0 0 17 0,0 0-17 0,0 0 38 0,0 0-38 16,0 0 39-16,0 0-39 0,0 0 47 0,0 0-47 16,0 0 47-16,0 0-47 0,0 0 47 0,0 0-47 0,0 0 47 15,0 0-47-15,0 0 42 0,0 0-42 16,0 0 43-16,0 0-43 0,0 0 36 0,0 0-36 0,0 0 36 16,0 0-36-16,0 0 34 0,0 0-34 0,0 0 34 15,0 0-34-15,0 0 32 0,0 0-32 0,0 0 32 16,0 0-32-16,0 0 13 0,0 0-13 0,0 0 14 15,0 0-14-15,0 0 13 0,0 0-13 0,0 0 13 16,0 0-13-16,0 0 9 0,0 0-9 0,0 0 10 16,0 0-10-16,0 0 8 0,0 0-8 0,0 0 8 15,19 14-8-15,-19-14 15 0,0 0-15 0,12 7 15 16,4 1-15-16,-16-8 3 0,0 0-3 0,12 9 4 16,2-1-4-16,-14-8 6 0,0 0-6 0,14 7 7 15,-2 0-7-15,-12-7 0 0,0 0 0 0,11 5 1 16,-1 0-1-16,-10-5 0 0,0 0 0 0,9 4 1 0,0-1-1 15,-9-3 0-15,0 0 0 0,10 3 0 0,1-1 0 16,-11-2 0-16,0 0 0 0,12 4 0 0,0-3 0 16,-12-1 2-16,0 0-2 0,12 4 2 0,0-1-2 0,-12-3 5 15,0 0-5-15,14 4 5 0,4-3-5 0,-18-1 3 16,0 0-3-16,14 0 3 0,5 0-3 0,-19 0 5 16,0 0-5-16,14 0 6 0,3 0-6 0,-17 0 7 15,0 0-7-15,16 0 7 0,1 0-7 0,-17 0 3 16,0 0-3-16,16 2 3 0,3 0-3 0,-19-2 6 15,0 0-6-15,18 1 6 0,-3 3-6 0,-15-4 7 16,0 0-7-16,18 3 7 0,1 1-7 0,-19-4 3 16,0 0-3-16,19 5 3 0,0 0-3 0,-19-5 6 0,0 0-6 15,18 5 6-15,-1 0-6 0,-17-5 3 0,0 0-3 16,17 4 3-16,1-1-3 0,-18-3 1 16,0 0-1-16,17 5 2 0,-1 0-2 0,-16-5 9 0,0 0-9 15,14 7 10-15,2 0-10 0,-16-7 3 0,0 0-3 0,14 5 4 16,5 0-4-16,-19-5 6 0,0 0-6 0,22 4 6 15,-1-4-6-15,-21 0 7 0,0 0-7 0,26 0 8 16,2-2-8-16,-28 2 14 0,0 0-14 0,28 0 15 16,2-2-15-16,-30 2 22 0,0 0-22 0,29-3 23 15,4-4-23-15,-33 7 14 0,0 0-14 0,30-5 15 16,0 2-15-16,-30 3 18 0,0 0-18 0,29-4 18 16,-3-1-18-16,-26 5 15 0,0 0-15 0,28-3 15 15,2-1-15-15,-30 4 4 0,0 0-4 0,31-3 5 0,2 1-5 16,-33 2 7-16,0 0-7 0,32-3 8 0,4-1-8 15,-36 4 7-15,0 0-7 0,39-3 8 16,-1-1-8-16,-38 4 14 0,0 0-14 0,38-1 15 0,1 1-15 16,-39 0 3-1,0 0-3-15,33 0 4 0,2 0-4 0,-35 0 12 0,29 0 1 16,1 1-13-16,-30-1 8 0,0 0-8 0,33 2 9 0,2-2-9 16,-35 0 8-16,0 0-8 0,38 0 9 0,4 0-9 0,-42 0 23 15,0 0-23-15,43 0 24 0,4-2-24 0,-47 2 6 16,0 0-6-16,46-1 7 0,1-3-7 0,-47 4 16 15,0 0-16-15,43-2 17 0,-1-1-17 0,-42 3 8 0,0 0-8 16,38-2 9-16,-3-1-9 0,-35 3 9 16,0 0-9-16,37-2 9 0,-2 0-9 0,-35 2-4 0,0 0 4 15,36-1-4-15,1-3 4 0,-37 4-34 0,0 0 34 16,37-3-33-16,1-1 33 0,-38 4-19 0,0 0 19 16,36-3-18-16,3 0 18 0,-39 3-13 0,0 0 13 0,36-4-12 15,1 2 12-15,-37 2-18 0,0 0 18 0,31-1-18 16,1-1 18-16,-32 2-15 0,0 0 15 0,31-2-14 15,2 1 14-15,-33 1-4 0,0 0 4 0,33 0-4 16,2 0 4-16,-35 0-3 0,0 0 3 0,33-2-3 16,5 0 3-16,-38 2-6 0,0 0 6 0,41-3-5 15,0-4 5-15,-41 7 0 0,0 0 0 16,42-5 0-16,-4 0 0 0,-38 5 0 0,0 0 0 0,39-6 1 16,-1 1-1-16,-38 5 0 0,0 0 0 0,38-3 0 15,1 1 0-15,-39 2 0 0,0 0 0 0,36 0 0 16,3 0 0-16,-39 0-2 0,0 0 2 0,38 2-2 0,-1 0 2 15,-37-2 0-15,0 0 0 0,36 1 1 0,-1 1-1 16,-35-2-2-16,0 0 2 0,35 2-1 0,-2 1 1 16,-33-3 0-16,0 0 0 15,33 4 0-15,-3-3 0 16,-30-1 1-16,0 0-1 0,29 2 1 0,1-2-1 0,-30 0 0 16,0 0 0-16,26-2 0 0,0 1 0 0,-26 1 0 0,0 0 0 0,25-2 0 0,-3 0 0 0,-22 2 1 15,0 0-1-15,23 0 1 0,1 0-1 0,-24 0 1 16,0 0-1-16,28 2 1 0,2 0-1 0,-30-2 3 15,0 0-3-15,31 0 4 0,6 0-4 0,-37 0 20 16,0 0-20-16,31 0 20 0,0-2-20 0,-31 2 7 0,0 0-7 16,30-2 8-16,0-1-8 0,-30 3 9 15,0 0-9-15,26-2 10 0,-7 0-10 0,-19 2 24 0,0 0-24 16,21-1 25-16,-2-1-25 0,-19 2 0 0,0 0 0 16,17-2 0-16,1-1 0 0,-18 3 3 15,0 0-3-15,12-2 3 0,2 0-3 0,-14 2 2 0,0 0-2 0,16 0 2 16,-2 2-2-16,-14-2-38 0,0 0 38 0,19 2-38 15,5 0 38-15,-24-2-155 0,0 0 155 0,16-7-154 16,-4-5 154-16,18-7-862 0</inkml:trace>
  <inkml:trace contextRef="#ctx0" brushRef="#br0" timeOffset="118503.425">17202 5717 684 0,'0'0'0'0,"14"-2"0"0,10 2 0 0,-24 0 65 0,0 0-65 0,0 2 65 16,-14 5-65-16,14-7 48 0,0 0-48 0,-10 5 49 15,-4-2-49-15,14-3 34 0,0 0-34 0,-9 4 34 16,-3-4-34-16,12 0 42 0,0 0-42 0,-9 0 43 15,4 0-43-15,5 0-46 0,0 0 46 0,-7 0-45 16,2 0 45-16,5 0-34 0,0 0 34 0,-4 0-33 16,4-6 33-16,0 6-34 0,0 0 34 0,0 0-33 15,-2-3 33-15,2 3-27 0,0 0 27 0,0 0-27 16,0-3 27-16,0 3-26 0,0 0 26 0,0 0-25 16,0 0 25-16,0 0-8 0,0 0 8 0,0 0-8 15,0 0 8-15,0 0-27 0,0 0 27 0,0 0-27 16,0 0 27-16,0 0-12 0,0 0 12 0,0 0-12 15,6 0 12-15,-6 0-10 0,0 0 10 0,5 3-10 16,5-3 10-16,-10 0-10 0,0 0 10 0,16 0-10 16,3 3 10-16,-19-3-4 0,0 0 4 0,26 6-3 0,0-3 3 15,-26-3 0-15,0 0 0 0,33 0 0 0,6 0 0 0,-39 0 0 16,0 0 0-16,42 0 1 0,5 0-1 0,-47 0 33 16,0 0-33-16,43-3 33 0,6 3-33 0,-5 0 18 15,-4 0-18-15,-4 0 18 0,-1-6-18 0,-35 6 20 16,0 0-20-16,40-3 20 0,4-4-20 0,-44 7 17 15,0 0-17-15,47-3 17 0,5 1-17 0,-52 2 25 16,0 0-25-16,52-3 26 0,2 3-26 0,-54 0 12 16,0 0-12-16,58-4 13 0,-4-1-13 0,-54 5 5 0,0 0-5 15,61-3 5-15,5 3-5 0,-66 0 8 16,0 0-8-16,77-4 9 0,8 4-9 0,-85 0 32 0,0 0-32 16,77 0 33-16,-6 4-33 0,-71-4 1 15,0 0-1-15,54 1 1 0,-12 1-1 0,-42-2 2 0,0 0-2 0,47 5 2 16,-2-1-2-16,-3-4 5 0,-4 3-5 15,-3-3 6-15,-2 5-6 0,-33-5 12 0,0 0-12 0,35 0 13 16,7 0-13-16,-42 0 8 0,0 0-8 0,43 0 9 16,8-5-9-16,-51 5 9 0,0 0-9 0,54-3 9 15,2-4-9-15,-56 7 23 0,0 0-23 0,59-5 24 16,0-6-24-16,-59 11 12 0,0 0-12 0,59-5 13 16,-3-2-13-16,-56 7 10 0,0 0-10 0,52-3 10 15,-1 1-10-15,-51 2 10 0,0 0-10 0,50 0 10 16,-1 0-10-16,-49 0 3 0,0 0-3 0,47 0 4 15,-3 4-4-15,-44-4 6 0,0 0-6 0,36 5 6 16,-3 2-6-16,-33-7 0 0,0 0 0 0,28 3 1 0,-5 2-1 16,-23-5 2-16,0 0-2 0,19 5 2 0,-1 2-2 15,-18-7 5-15,0 0-5 0,15 7 5 0,-1-5-5 0,-14-2 7 16,0 0-7-16,14 7 7 0,2-4-7 16,-16-3 8-16,0 0-8 0,9 3 8 15,1 3-8-15,-3-6 1 0,0 0-1 0,-2 0 1 0,-3 0-1 0,-2 0 0 16,3 5 0-16,-3-5 1 0,4 1-1 0,-4-1-70 15,0 0 70-15,0 0-69 0,5 0 69 16,-5 0-106-16,0 0 106 0,-21-13-105 0,-14-11 105 0,-20-12-547 16</inkml:trace>
  <inkml:trace contextRef="#ctx0" brushRef="#br0" timeOffset="166455.631">20808 10621 124 0,'0'0'0'0,"0"0"0"0,-2-6 0 0,2 6 38 15,0 0-38-15,0 0 39 0,0-4-39 0,0 4 14 16,0 0-14-16,0 0 15 0,0 0-15 0,0 0 32 15,0 0-32-15,0 0 33 0,0 0-33 0,0 0 28 16,0 0-28-16,0 0 28 0,0 0-28 0,0 0 44 16,0 0-44-16,0 0 44 0,0 0-44 0,0 0 45 15,0 0-45-15,0 0 45 0,0 0-45 0,0 0 41 16,0 0-41-16,0 0 42 0,0 0-42 0,0 0 52 16,0 0-52-16,0 0 53 0,0 0-53 0,0 0 54 0,-2-2-54 15,2 2 54-15,-3-5-54 0,3 5 55 16,3-3-55-16,-3 3 55 0,0 0-55 0,0 0 62 0,0 0-62 15,0 0 62-15,0 0-62 0,0 0 40 0,0 0-40 16,0 0 40-16,0 0-40 0,0 0 30 0,0 0-30 16,0 0 30-16,0 0-30 0,0 0 24 0,0 0-24 0,0 0 25 15,0 0-25-15,0 0 8 0,0 0-8 0,0 0 9 16,0 0-9-16,0 0 10 0,0 0-10 0,0 0 11 16,0 0-11-16,0 0 3 0,0 0-3 0,0 0 4 15,2 0-4-15,2 0 6 0,1-2-6 0,0 2 7 16,2-2-7-16,-7 2 7 0,0 0-7 0,10 0 7 15,3-1-7-15,-13 1 0 0,0 0 0 0,15 0 1 16,4 0-1-16,-19 0 3 0,0 0-3 0,21 0 3 16,5 0-3-16,-26 0 1 0,0 0-1 0,27 0 2 15,0 0-2-15,-27 0 1 0,0 0-1 0,28 0 2 16,2-4-2-16,-4 4 3 0,-3-5-3 0,-4 3 4 16,-3-1-4-16,-16 3 0 0,0 0 0 0,19-2 1 15,3-1-1-15,-22 3 1 0,0 0-1 0,27-2 2 0,-5 0-2 16,-22 2 10-16,0 0-10 0,25-1 10 0,-1-1-10 0,-24 2 8 15,0 0-8-15,23 0 9 0,-2 0-9 16,-21 0 1-16,0 0-1 0,15 0 1 0,-1 2-1 0,-14-2 0 16,0 0 0-16,12 0 0 0,-6 0 0 0,-6 0-2 15,0 0 2-15,5 0-1 0,-3 0 1 0,-2 0-54 16,0 0 54-16,0 0-53 0,1 3 53 0,-1-3-117 16,0 0 117-16,0 0-117 0,0 5 117 0,0-5-164 0,0 0 164 15,0 0-164-15,-5 0 164 0,0 0-433 16</inkml:trace>
  <inkml:trace contextRef="#ctx0" brushRef="#br0" timeOffset="166833.457">21172 10479 1099 0,'0'0'0'0,"0"0"0"15,7 0 0-15,-7 0 137 0,0 0-137 0,3-1 137 16,1 1-137-16,-4 0 62 0,0 0-62 0,0 0 62 16,3-4-62-16,-3 4 12 0,0 0-12 0,0 0 13 15,0 0-13-15,0 0-19 0,0 0 19 0,0 0-18 0,6 4 18 16,-6-4-22-16,0 0 22 0,1 0-22 0,6 3 22 16,-7-3-10-16,0 0 10 0,5 5-10 0,4-2 10 0,-9-3 0 15,0 0 0-15,11 6 0 0,1 0 0 0,-12-6 1 16,0 0-1-16,14 7 1 0,0-2-1 0,-14-5 4 15,0 0-4-15,15 6 5 0,3 0-5 0,-18-6 7 16,0 0-7-16,14 4 8 16,1-1-8-16,-15-3 15 0,0 0-15 0,9 5 15 0,0-1-15 0,-9-4 8 15,0 0-8-15,7 5 8 0,-2 2-8 16,-5-7-1-16,0 0 1 0,0 22-1 0,-7 11 1 0,7-33-91 16,0 0 91-16,-12 43-90 0,-6 11 90 0,18-54-155 15,0 0 155-15,-22 48-154 0,-6-5 154 0,-21 48-653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8:29:49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26754 6215 203 0,'0'0'0'0,"8"0"0"0,6 2 0 0,9 0-93 0</inkml:trace>
  <inkml:trace contextRef="#ctx0" brushRef="#br0" timeOffset="12546.653">15494 8766 102 0,'0'0'0'0,"9"0"0"0,5 4 0 0,-14-4 5 0,0 0-5 15,21 3 6-15,2 2-6 0,-23-5 40 0,0 0-40 0,27 4 40 16,7-3-40-16,-34-1 42 0,0 0-42 0,34 2 42 15,5 0-42-15,-39-2 51 0,0 0-51 0,40 0 51 16,2 0-51-16,-42 0 43 0,0 0-43 0,48 0 44 16,8-2-44-16,-56 2 36 0,0 0-36 0,59-3 37 15,6-1-37-15,-65 4 39 0,0 0-39 0,64-5 40 16,4 2-40-16,-68 3 24 0,0 0-24 0,86-9 25 16,13 2-25-16,-99 7 18 0,0 0-18 0,94-7 18 15,-2-1-18-15,-92 8 27 0,0 0-27 0,87-7 27 16,-3 2-27-16,-84 5 6 0,0 0-6 0,77-4 7 15,-4 3-7-15,-73 1 17 0,0 0-17 0,75 0 17 16,-2 1-17-16,-73-1 3 0,0 0-3 0,71 4 4 16,1 3-4-16,-72-7 13 0,0 0-13 0,66 10 13 0,-3 4-13 15,-63-14 8-15,0 0-8 0,71 13 9 0,-1 3-9 16,-16-6 8-16,-12-2-8 0,-8-2 9 0,-6 0-9 16,4 1 15-16,1 2-15 0,-4-2 15 0,4 1-15 0,-33-8 3 15,0 0-3-15,44 4 4 0,1-3-4 0,-45-1 20 16,0 0-20-16,53 4 20 0,6-1-20 0,-12-3 14 15,-5-7-14-15,-4 7 15 0,-5 4-15 0,-33-4 9 16,0 0-9-16,35 7 9 0,3 5-9 0,-38-12 17 16,0 0-17-16,39 8 17 0,-1 4-17 0,-38-12 8 15,0 0-8-15,40 16 8 0,0-1-8 0,-40-15 33 0,0 0-33 16,35 17 34-16,-2 2-34 0,-33-19 9 0,0 0-9 16,26 19 10-16,-3-2-10 0,-23-17 36 0,0 0-36 0,15 14 37 15,-2-4-37-15,-13-10 36 0,0 0-36 16,8 10 36-16,-4-5-36 0,-4-5 22 0,0 0-22 0,3 7 23 15,-1 0-23-15,-2-7 36 0,0 0-36 0,4 5 36 16,-4-1-36-16,0-4 7 0,0 0-7 16,3 1 7-16,2-1-7 0,-5 0 18 0,0 0-18 0,11-8 19 15,8-8-19-15,-19 16 8 0,0 0-8 0,23-24 9 16,6-8-9-16,-29 32 3 0,0 0-3 16,33-31 4-16,4-1-4 0,-37 32-5 0,0 0 5 0,43-30-5 15,1 1 5-15,-44 29-46 0,0 0 46 0,45-22-46 16,2 5 46-16,-47 17-50 0,0 0 50 0,47-16-49 15,-5 4 49-15,-42 12-43 0,0 0 43 0,40-6-43 16,-3 4 43-16,-37 2-29 0,0 0 29 0,38 0-29 16,0 3 29-16,-38-3-10 0,0 0 10 0,40 2-9 0,4 1 9 15,-44-3-12-15,0 0 12 0,49 4-12 16,5-2 12-16,-54-2-8 0,0 0 8 0,54 1-8 0,2 1 8 16,-9-2-1-16,-6-3 1 0,-2 3-1 0,-4 1 1 15,-35-1-1-15,0 0 1 0,38 2 0 0,7 1 0 16,-45-3 0-16,0 0 0 0,49 0 0 0,5-3 0 15,-7 1 3-15,-2 1-3 0,-6 1 3 0,-5 0-3 0,-6 0 2 16,0-2-2-16,-2 2 2 0,4 2-2 0,-30-2 5 16,0 0-5-16,38 3 6 0,6 0-6 0,-44-3 13 15,0 0-13-15,50 6 13 0,8-1-13 0,-9 0 8 16,-1 0-8-16,-6 2 9 0,-5-2-9 0,-37-5 3 16,0 0-3-16,42 7 4 0,3-2-4 0,-45-5 7 0,0 0-7 15,50 3 7-15,10-3-7 0,-8 0 32 0,0-3-32 16,-8 1 32-16,-6-5-32 0,-1 6 8 0,-4-1-8 0,0 0 9 15,-3-1-9-15,-30 3 6 0,0 0-6 0,38-4 6 16,9-1-6-16,-47 5 9 0,0 0-9 0,47-3 9 16,9 3-9-16,-8-4 7 0,1 3-7 0,-12 1 8 15,-8 1-8-15,1 3 14 0,-2-1-14 0,0 2 15 16,1 2-15-16,-29-7 8 0,0 0-8 0,35 4 8 16,7 1-8-16,-42-5 15 0,0 0-15 0,47 7 16 15,7 1-16-15,-7-1 23 0,-3-2-23 0,-3 2 24 16,-6-2-24-16,0-1 22 0,2-4-22 0,-8 1 22 15,3-1-22-15,-32 0 9 0,0 0-9 0,43-1 9 16,10-6-9-16,-8 3 18 0,0-1-18 0,0 2 18 16,-6-2-18-16,-3 3 33 0,-1 0-33 0,0 2 33 15,2-3-33-15,-37 3 4 0,0 0-4 0,47 0 5 16,8 0-5-16,-55 0 5 0,0 0-5 0,61 0 5 0,6 0-5 16,-10 0 22-16,-3 0-22 0,-3 3 23 0,-6-3-23 0,-45 0 6 15,0 0-6-15,56 0 6 0,3 0-6 0,-59 0 16 16,0 0-16-16,77 0 17 0,11-3-17 0,-28 1 23 15,-15-1-23-15,-3-1 24 0,-7 1-24 0,-35 3 22 16,0 0-22-16,45-5 22 0,4 1-22 0,-49 4 15 16,0 0-15-16,55-3 16 0,10 3-16 0,-13-5 18 15,-1 0-18-15,-6 3 19 0,-3 2-19 0,-42 0 24 16,0 0-24-16,54 0 25 0,5-4-25 0,-59 4 13 16,0 0-13-16,80-5 13 0,16-2-13 0,-23 2 18 0,-8 2-18 15,-18-1 19-15,-14 4-19 0,-33 0 15 0,0 0-15 16,47-6 15-16,3 1-15 0,-50 5 16 0,0 0-16 0,72-12 17 15,13 0-17-15,-85 12 9 16,0 0-9-16,75-14 9 0,-4 4-9 0,-71 10 4 0,0 0-4 0,68-7 4 16,-2-2-4-16,-66 9 7 0,0 0-7 0,70-7 7 15,3 0-7-15,-73 7 22 0,0 0-22 16,70-8 22-16,0-1-22 0,-70 9 6 0,0 0-6 0,69-8 7 16,3-1-7-16,-72 9 9 0,0 0-9 0,73-7 10 15,4-3-10-15,-77 10 15 0,0 0-15 0,69-5 16 16,-2-2-16-16,-67 7 8 0,0 0-8 0,50-5 8 15,-12 1-8-15,-38 4 15 0,0 0-15 0,40 0 16 16,-1-3-16-16,-39 3 3 0,0 0-3 0,38-2 4 16,2 1-4-16,-40 1 13 0,0 0-13 0,35-2 13 0,-2 2-13 15,-33 0 23-15,0 0-23 0,26 0 24 16,-5 0-24-16,-21 0 7 0,0 0-7 0,16 0 7 0,-4 2-7 16,-12-2 10-16,0 0-10 0,9 0 10 0,-6 0-10 0,-3 0 1 15,0 0-1-15,5 0 1 0,-5 0-1 16,0 0-10-16,0 0 10 0,0 0-10 0,0 0 10 0,0 0-108 15,0 0 108-15,-7-6-108 0,-5-2 108 0,12 8-97 16,0 0 97-16,-19-16-1373 0,38 32 1373 16</inkml:trace>
  <inkml:trace contextRef="#ctx0" brushRef="#br0" timeOffset="35938.638">25416 8547 516 0,'0'0'0'0,"0"0"0"0,-2 7 0 0,2-7 5 15,0 0-5-15,0 0 6 0,0 0-6 0,0 0 65 0,0 0-65 16,0 0 66-16,0 0-66 0,0 0 62 0,0 0-62 15,0 0 63-15,0 0-63 0,0 0 79 0,0 0-79 0,0 0 80 16,-4 0-80-16,4 0-50 0,0 0 50 0,0 0-49 16,-1 0 49-16,1 0-54 0,0 0 54 0,0 0-53 15,-6 0 53-15,6 0-33 0,0 0 33 0,0 0-33 16,-3 0 33-16,3 0-39 0,0 0 39 0,0 0-38 16,-5 3 38-16,5-3-15 0,0 0 15 0,0 0-15 15,5 2 15-15,-5-2-6 0,0 0 6 0,2 2-5 16,1-1 5-16,-3-1 1 0,0 0-1 0,5 2 1 15,1 3-1-15,-6-5 40 0,0 0-40 0,7 3 41 16,0 1-41-16,-7-4 38 0,0 0-38 0,12 5 38 16,2 2-38-16,-14-7 40 0,0 0-40 0,22 8 40 0,8-2-40 15,-30-6 51-15,0 0-51 0,35 6 52 16,7 0-52-16,-42-6 36 0,0 0-36 0,43 6 37 16,3-2-37-16,-46-4 18 0,0 0-18 0,47 8 18 0,1 1-18 15,-48-9 20-15,0 0-20 0,47 10 20 16,4 2-20-16,-51-12 3 0,0 0-3 0,45 9 4 0,2-4-4 0,-47-5 3 15,0 0-3-15,46-5 3 0,-1-7-3 16,-45 12-76-16,0 0 76 0,40-28-76 0,-4-14 76 0,-36 42-119 16,0 0 119-16,34-72-119 0,-3-26 119 0,33-72-410 15</inkml:trace>
  <inkml:trace contextRef="#ctx0" brushRef="#br0" timeOffset="64132.272">25236 13268 1233 0,'0'0'0'0,"0"0"-252"0,-5-7 252 15,3 4-251-15,1-1 251 0,1 4-93 0,1-3 93 16,-1 3-93-16,0 0 93 0,0 0-61 0,0 0 61 15,0 0-61-15,0 0 61 0,0 0-75 0,0 0 75 0,0 0-74 16,0 3 74-16,0-3 4 0,0 4-4 0,0-4 4 16,0 0-4-16,0 0 35 0,0 0-35 15,0 0 35-15,0 0-35 0,0 0 12 0,0 3-12 0,0-3 12 16,0 0-12-16,0 0 32 0,0 0-32 0,0 0 33 16,0 0-33-16,0 0 18 0,0 4-18 0,0-4 18 15,0 0-18-15,0 0 10 0,0 0-10 0,0 0 11 16,0 0-11-16,0 0 35 0,0 0-35 0,0 0 35 15,0 0-35-15,0 0 35 0,0 0-35 0,0 0 35 16,0 0-35-16,0 0 32 0,0 0-32 0,0 0 32 0,0 0-32 16,0 0 33-16,5 3-33 0,-5-3 33 0,2 0-33 15,-2 0 32-15,0 0-32 0,0 0 32 0,0 0-32 16,0 0 22-16,0 0-22 0,0 0 22 0,0 0-22 0,0 0 41 16,0 0-41-16,0 0 41 0,0 0-41 0,0 0 22 15,0 0-22-15,0 0 23 0,0 0-23 16,0 0 35-16,0 0-35 0,0 0 36 0,0 0-36 0,0 0 21 15,0 0-21-15,0 0 21 0,0 0-21 0,0 0 28 16,0 0-28-16,0 0 28 0,0 0-28 0,0 0 21 16,0 0-21-16,0 0 21 0,0 0-21 0,0 0 35 15,0 0-35-15,0 0 35 0,0 0-35 0,0 0 29 16,0 0-29-16,0 0 29 0,0 0-29 0,0 0 39 16,0 0-39-16,0 0 39 0,0 0-39 0,0 0 8 0,4 0-8 15,-4 0 8-15,3 2-8 0,-3-2 32 0,4 2-32 16,-4-2 32-16,0 3-32 0,0-3 9 0,1 5-9 15,-1-5 10-15,2 2-10 0,-2-2 28 0,2 3-28 0,-2-3 28 16,0 4-28-16,0-4 36 0,2 5-36 0,-2-2 37 16,1-1-37-16,3 1 21 0,-1-1-21 0,1 2 21 15,-2-3-21-15,3 1 36 0,2 0-36 0,5-4 36 16,5-1-36-16,-17 3 37 0,0 0-37 0,40-26 37 16,20-15-37-16,2-16-5 0,12-16 5 0,25-44-4 15,21-34 4-15,-120 151-96 0,0 0 96 16,220-270-1213-16,-440 540 1213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8:34:04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31499 8357 628 0,'0'0'0'0,"-3"-7"0"0,-4 2 0 15,7 5 36-15,0 0-36 0,-4-4 37 16,4-1-37-16,0 5 16 0,0 0-16 0,0 0 17 0,0 0-17 15,0 0 37-15,0 0-37 0,0 0 38 0,0 0-38 0,0 0 51 16,0 0-51-16,0 0 51 0,0 0-51 0,0 0 62 16,0 0-62-16,0 0 63 0,0 0-63 0,0 0 47 15,0 0-47-15,0 0 48 0,0 0-48 0,0 0 33 16,0 0-33-16,0 0 34 0,0 0-34 0,0 0 3 16,0 0-3-16,0 0 4 0,0 0-4 0,0 0 4 15,0 0-4-15,0 0 5 0,0 0-5 0,0 0 6 16,0 0-6-16,0 0 7 0,0 0-7 0,0 0 2 0,0 0-2 15,0 0 3-15,0 0-3 0,0 0 0 0,0 0 0 16,0 0 0-16,0 0 0 0,0 0-1 0,0 0 1 16,0 0 0-16,0 0 0 0,0 0-4 0,0 0 4 0,0 0-4 15,0 0 4-15,0 0-1 0,0 0 1 0,0 0 0 16,0 0 0-16,0 0 0 0,0 0 0 0,0 0 0 16,0 0 0-16,0 0 2 0,0 0-2 0,0 0 2 15,0 0-2-15,0 0 13 0,0 0-13 0,0 0 13 16,0 0-13-16,0 0 3 0,0 0-3 0,0 0 4 15,0 0-4-15,0 0 7 0,0 0-7 0,0 0 7 16,0 0-7-16,0 0 7 0,0 0-7 0,0 0 8 16,0 0-8-16,0 0 7 0,0 0-7 0,0 0 8 15,0 0-8-15,0 0 15 0,0 0-15 0,0 0 15 16,0 0-15-16,0 0 8 0,0 0-8 0,0 0 8 16,0 0-8-16,0 0 3 0,0 0-3 0,0 0 4 0,4-2-4 15,-4 2 3-15,0 0-3 0,0 0 3 16,3-1-3-16,-3 1 5 0,0 0-5 0,0 0 5 0,4-4-5 15,-4 4 6-15,0 0-6 0,0 0 6 0,0 0-6 0,0 0 3 16,0 0-3-16,0 0 3 0,0 0-3 0,0 0-1 16,0 0 1-16,0 0 0 0,0 0 0 0,0 0-44 15,0 0 44-15,0 0-43 0,0 0 43 0,0 0-89 16,0 0 89-16,0 0-88 0,0 0 88 0,0 0-91 16,0 0 91-16,0 0-90 0,0-7 90 0,0 2-626 15</inkml:trace>
  <inkml:trace contextRef="#ctx0" brushRef="#br0" timeOffset="10624.259">20452 10815 113 0,'0'0'0'0,"0"0"0"0,7 5 0 0,-7-5 48 0,0 0-48 0,6 2 49 16,-6-2-49-16,0 0 45 0,0 0-45 16,0 0 46-16,3-2-46 0,-3 2 43 0,0 0-43 0,0 0 43 15,0-3-43-15,0 3 42 0,0 0-42 0,0 0 42 16,0 0-42-16,0 0 51 0,0 0-51 0,0 0 52 16,0 0-52-16,0 0 48 0,0 0-48 0,0 0 48 15,0 0-48-15,0 0 37 0,0 0-37 0,0 0 37 16,0 0-37-16,0 0 10 0,0 0-10 0,0 0 10 15,0 0-10-15,0 0 31 0,0 0-31 0,0 0 31 16,0 0-31-16,0 0 34 0,0 0-34 0,0 0 35 16,0 0-35-16,0 0 21 0,0 0-21 0,0 0 21 15,0 0-21-15,0 0 29 0,0 0-29 0,0 0 29 16,0 0-29-16,0 0 32 0,0 0-32 0,0 0 32 16,0 0-32-16,0 0 36 0,0 0-36 0,0 0 36 0,0 0-36 15,0 0 15-15,0 0-15 0,0 0 15 0,0 0-15 16,0 0 37-16,0 0-37 0,0 0 37 0,0 0-37 0,0 0 20 15,0 0-20-15,0 0 20 0,0 0-20 0,0 0 18 16,0 0-18-16,0 0 18 0,0 3-18 0,0-3 10 16,0 0-10-16,0 7 10 0,2 3-10 0,-2-10 26 15,0 0-26-15,0 14 26 0,3 3-26 0,-3-17 6 16,0 0-6-16,0 21 6 0,0 3-6 0,0-24 25 16,0 0-25-16,0 22 26 0,0-2-26 0,0-20 20 15,0 0-20-15,0 18 20 0,0-5-20 16,0-13 16-16,0 0-16 0,0 14 17 0,0-2-17 0,0-12 5 15,0 0-5-15,0 10 5 0,0 1-5 0,0-11 33 0,0 0-33 16,0 5 33-16,2 2-33 0,-2-7 8 0,0 0-8 16,2 5 9-16,0-2-9 0,-2-3 19 15,0 0-19-15,1 4 20 0,1-1-20 0,-2-3 33 0,0 0-33 0,0 0 34 16,4 3-34-16,-4-3 40 0,0 0-40 16,0 0 41-16,0 0-41 0,0 0 24 0,0 0-24 0,0 0 25 15,0 0-25-15,0 0 19 0,0 0-19 0,0 0 20 16,8-5-20-16,-8 5 5 0,0 0-5 0,5-7 5 15,4-5-5-15,-9 12 3 0,0 0-3 0,18-20 4 16,6-6-4-16,-24 26 2 0,0 0-2 0,33-36 2 16,9-3-2-16,-42 39-4 0,0 0 4 0,45-43-3 15,6-5 3-15,-51 48-9 0,0 0 9 0,52-45-8 16,2 4 8-16,-54 41-57 0,0 0 57 0,71-53-56 16,13-3 56-16,-84 56-124 0,0 0 124 0,155-107-1131 0,-310 214 1131 15</inkml:trace>
  <inkml:trace contextRef="#ctx0" brushRef="#br0" timeOffset="22024.394">21316 8889 169 0,'0'0'0'0,"6"-1"0"15,2-3 0-15,-8 4-18 0,0 0 18 0,4-3-18 16,-1 1 18-16,6-1-36 0</inkml:trace>
  <inkml:trace contextRef="#ctx0" brushRef="#br0" timeOffset="22902.605">21297 8888 91 0,'0'0'0'16,"0"0"0"-16,6-7 0 0,-5 3 79 0,-1 3-79 0,0 1 80 15,0-4-80-15,0 4 68 0,0 0-68 0,0 0 68 16,0 0-68-16,0 0 56 0,0 0-56 0,0 0 56 16,0 0-56-16,0 0 42 0,-3-3-42 0,3 3 43 0,-4-2-43 15,4 2 10-15,-1-3-10 0,1 3 11 0,0 0-11 16,0 0 31-16,0 0-31 0,0 0 31 0,-2 3-31 15,2-3 10-15,-2 5-10 0,2-5 10 0,0 4-10 0,0-1 28 16,0-1-28-16,0 1 28 0,2 1-28 0,0-1 36 16,-1 2-36-16,3 2 37 0,-4-3-37 0,0-4 21 15,0 0-21-15,3 10 21 0,3 5-21 0,-6-15 29 16,0 0-29-16,6 19 29 0,5 0-29 0,-11-19 21 16,0 0-21-16,10 24 21 0,4 5-21 0,-14-29 26 15,0 0-26-15,13 27 26 0,4 3-26 0,-17-30 14 16,0 0-14-16,19 25 15 0,4 1-15 0,-23-26 41 15,0 0-41-15,26 21 41 0,0-6-41 0,-26-15 31 16,0 0-31-16,33 14 31 0,5-4-31 0,-38-10 32 0,0 0-32 16,41 7 33-16,4-5-33 0,-45-2 32 0,0 0-32 15,47 3 32-15,3-3-32 0,-50 0 7 16,0 0-7-16,51-3 8 0,5-1-8 0,-56 4 19 0,0 0-19 0,55-5 20 16,5 0-20-16,-60 5 38 0,0 0-38 0,59-7 39 15,0-2-39-15,-59 9 2 0,0 0-2 0,77-12 2 16,13-3-2-16,-90 15 8 0,0 0-8 0,84-15 9 15,0-1-9-15,-84 16 1 0,0 0-1 0,69-8 1 16,-8 6-1-16,-61 2 0 0,0 0 0 0,40 2 0 16,-15 1 0-16,-25-3 0 0,0 0 0 0,21 9 0 15,-6 4 0-15,-15-13 0 0,0 0 0 0,12 16 0 16,-1 3 0-16,-6-1 6 0,-1 3-6 0,-3-9 6 0,1-5-6 16,-2 5 8-16,-2-4-8 0,1 3 9 15,1 2-9-15,-2 3 3 0,0 3-3 0,2-7 4 0,0-4-4 16,0-1 12-16,0 2-12 0,0-6 13 15,0-1-13-15,0 1 8 0,0 1-8 0,0-4 8 0,0 3-8 16,0-3 8-16,0 2-8 0,0-2 9 0,0 3-9 0,0-3 15 16,4 4-15-16,-1-4 15 0,1 0-15 0,-4 0 14 15,0 0-14-15,7-6 15 0,1 0-15 0,-8 6 1 16,0 0-1-16,12-12 1 0,6 0-1 0,-18 12 0 16,0 0 0-16,17-12 0 0,2-4 0 0,-19 16-1 15,0 0 1-15,21-12-1 0,2 0 1 0,-23 12-5 16,0 0 5-16,23-7-5 0,1 4 5 0,-24 3-15 15,0 0 15-15,28-4-15 0,2 3 15 0,-3 2-8 0,0 3 8 16,-5-4-8-16,-3 0 8 0,6 0-16 0,-3 0 16 16,3 0-15-16,-1 0 15 0,-24 0-9 0,0 0 9 0,30 2-8 15,3-1 8-15,-33-1-1 0,0 0 1 16,38 4-1-16,4-4 1 0,-2 3-1 0,-2 2 1 16,-11 2-1-16,-5-5 1 0,3 5-1 15,-1 0 1-15,-5 1 0 0,0-4 0 0,4 4 2 16,0-4-2-16,-1 2 2 0,1 0-2 0,-23-6 6 0,0 0-6 0,31 6 7 15,8 3-7-15,-39-9 15 0,0 0-15 16,45 3 15-16,9 3-15 0,-54-6 15 0,0 0-15 0,52 5 15 16,4-2-15-16,-9 1 9 0,-4-1-9 0,-16-3 9 15,-12 0-9-15,4 0 16 0,-3 0-16 0,-2-7 17 16,2-1-17-16,-16 8 14 0,0 0-14 0,7-12 15 16,-4-4-15-16,1-1-1 0,-4-2 1 0,-4-1-1 0,-1 1 1 15,5 19-90-15,0 0 90 0,-12-28-89 16,-6-6 89-16,18 34-104 0,0 0 104 0,-24-36-103 0,-7-5 103 15,-25-36-873-15</inkml:trace>
  <inkml:trace contextRef="#ctx0" brushRef="#br0" timeOffset="61515.2">25588 8828 180 0,'0'0'0'0,"5"0"0"0,2 1 0 0,-7-1 67 0,0 0-67 0,4 0 67 15,-1 0-67-15,-3 0 69 0,0 0-69 0,0 0 70 16,0 0-70-16,0 0 61 0,0 0-61 0,0 0 62 16,4 0-62-16,-4 0 53 0,0 0-53 0,5 0 54 15,2 0-54-15,-7 0 15 0,0 0-15 0,10 0 15 16,-3 4-15-16,-7-4 22 0,0 0-22 0,11 3 23 15,1 1-23-15,-12-4 38 0,0 0-38 0,16 10 38 16,6 5-38-16,-22-15 41 0,0 0-41 0,21 19 42 16,5 0-42-16,-26-19 34 0,0 0-34 0,27 21 35 15,0-2-35-15,-27-19 9 0,0 0-9 0,28 24 9 16,2 0-9-16,-30-24 31 0,0 0-31 0,33 20 31 16,4 2-31-16,-37-22 34 0,0 0-34 0,40 19 35 0,1-2-35 15,-41-17 54-15,0 0-54 0,49 9 54 0,4-6-54 0,-53-3 21 16,0 0-21-16,57-3 21 0,6-6-21 15,-63 9 22-15,0 0-22 0,66-15 23 0,4-2-23 0,-70 17 15 16,0 0-15-16,76-19 16 0,8-5-16 0,-84 24 16 16,0 0-16-16,68-19 17 0,-11 0-17 0,-18 6 9 15,-17 4-9-15,-3 4 9 0,-6 5-9 0,-13 0 4 16,0 0-4-16,17-2 4 0,4 2-4 0,-21 0 3 16,0 0-3-16,19 0 3 0,0 0-3 0,-19 0-1 15,0 0 1-15,19 4 0 0,2 1 0 0,-21-5-5 16,0 0 5-16,18 7-4 0,-1 1 4 0,-17-8-3 0,0 0 3 15,11 7-3-15,-1 2 3 0,-10-9-3 16,0 0 3-16,9 8-2 0,-4 1 2 0,-5-9-5 0,0 0 5 16,5 10-5-16,-1 2 5 0,-4-12-1 15,0 0 1-15,3 8 0 0,-1-1 0 0,-2-7 0 0,0 0 0 0,2 5 1 16,1 2-1-16,-3-7 3 0,0 0-3 0,5 2 3 16,4 0-3-16,-9-2 22 0,0 0-22 0,14 0 22 15,5-4-22-15,-19 4 0 0,0 0 0 0,21-7 1 16,4-1-1-16,-3-8 3 0,4-1-3 0,-7 5 4 15,2 2-4-15,-21 10 0 0,0 0 0 0,25-12 0 16,3 0 0-16,-28 12-1 0,0 0 1 0,31-12 0 16,4 0 0-16,-35 12-4 0,0 0 4 0,36-10-3 15,3 5 3-15,-4 1-13 0,-1 4 13 0,-4 0-13 16,-2 0 13-16,0 0-1 0,-2 0 1 0,-5 4-1 0,-2-1 1 16,2-1-9-16,2-4 9 0,1 4-8 0,2 0 8 15,-26-2-1-15,0 0 1 0,35 1 0 0,5-1 0 16,-40 0 0-16,0 0 0 0,47 4 0 0,5-4 0 0,-5 0-1 15,0 0 1-15,-3 0 0 0,-1 0 0 16,-43 0 0-16,0 0 0 0,56 0 0 0,7 0 0 0,-4 0-1 16,-1 0 1-16,-3 0 0 0,-2 0 0 0,-53 0 0 15,0 0 0-15,76 3 0 0,15-3 0 0,-91 0 0 16,0 0 0-16,94 0 0 0,5 0 0 0,-17-3 0 16,-10-4 0-16,-11 2 0 0,-13 1 0 0,-48 4 0 15,0 0 0-15,68-8 1 0,11-3-1 0,-6-4 2 0,0-2-2 16,-19 5 3-16,-14 3-3 0,-40 9 0 0,0 0 0 15,73-15 1-15,18-6-1 0,-91 21 2 16,0 0-2-16,90-18 2 0,6-3-2 0,-96 21 1 0,0 0-1 0,96-17 2 16,2 0-2-16,-98 17 1 0,0 0-1 0,95-11 1 15,3 6-1-15,-98 5 3 16,0 0-3-16,84 0 4 0,-8 4-4 0,-76-4-2 0,0 0 2 16,65 1-2-16,-11 5 2 0,-54-6-65 0,0 0 65 0,36 1-65 15,-13 3 65-15,-23-4-126 0,0 0 126 16,17-4-126-16,-6-1 126 0,17-2-684 0</inkml:trace>
  <inkml:trace contextRef="#ctx0" brushRef="#br0" timeOffset="83946.783">22773 9287 281 0,'0'0'0'0,"0"0"0"16,-2-5 0-16,2 5 89 0,0 0-89 0,0 0 89 15,2-5-89-15,-2 5 73 0,0 0-73 0,0 0 74 0,5-2-74 16,-5 2 48-16,0 0-48 0,4 0 49 0,-1-2-49 15,-3 2 8-15,0 0-8 0,0 0 8 0,5 0-8 0,-5 0-36 16,0 0 36-16,0 0-35 0,0 0 35 0,0 0-105 16,0 0 105-16,0 0-104 0,-5 0 104 0,2 2-244 15</inkml:trace>
  <inkml:trace contextRef="#ctx0" brushRef="#br0" timeOffset="121859.659">17223 12646 113 0,'0'0'0'0,"0"-7"0"0,0-1 0 0,1-4-25 16</inkml:trace>
  <inkml:trace contextRef="#ctx0" brushRef="#br0" timeOffset="122016.591">17235 12612 135 0,'0'0'0'0,"0"0"0"0,0 0 0 0,0 0 68 0,0 0-68 0,0 0 68 0,0 0-68 0,0 0 84 0,0 0-84 16,0 0 84-16,0 0-84 0,0 0 98 15,0 0-98-15,0 0 98 0,0 0-98 0,0 0 86 0,0 0-86 16,0 0 86-16,0 0-86 0,0 0 66 0,0 0-66 16,0 0 66-16,3 2-66 0,-3-2-34 0,0 0 34 15,18 1-34-15,9 3 34 0,-27-4-48 16,0 0 48-16,46 5-537 0,-92-10 537 0</inkml:trace>
  <inkml:trace contextRef="#ctx0" brushRef="#br0" timeOffset="132941.47">22141 11535 595 0,'0'0'0'0,"13"5"0"0,10 3 0 0,-12-8 55 0,-10 0-55 0,3 0 55 16,-4 0-55-16,-4 0 37 0,-1-7-37 0,2 6 37 15,1-1-37-15,-2 2 52 0,3 0-52 0,1 0 52 16,-4 0-52-16,4 0 68 0,-3 0-68 0,3 0 69 16,0 0-69-16,0 0 91 0,-4-3-91 0,4 3 91 15,-3-2-91-15,3 2 71 0,0 0-71 0,0 0 72 16,0 0-72-16,0 0 47 0,-2 0-47 0,2 0 47 16,-4-5-47-16,4 5 38 0,4-4-38 0,-4 4 39 15,3-1-39-15,1 1 4 0,1-2-4 0,4 2 4 16,3 0-4-16,-12 0 17 0,0 0-17 0,26-4 17 0,7 1-17 15,-33 3 14-15,0 0-14 0,46-2 15 16,8 1-15-16,-4 1 15 0,1 1-15 0,-6 1 15 0,-2-2-15 16,-43 0 26-16,0 0-26 0,44 2 26 0,1-1-26 15,-45-1 20-15,0 0-20 0,46 4 20 0,2-2-20 0,-48-2 17 16,0 0-17-16,40 3 17 0,-1 0-17 0,-39-3 10 16,0 0-10-16,31 4 10 0,-5-1-10 0,-26-3 1 15,0 0-1-15,21 4 2 0,-7-3-2 0,-14-1-25 16,0 0 25-16,11 2-24 0,-4 0 24 0,-7-2-45 15,0 0 45-15,3-2-44 0,-3-1 44 0,0 3-52 16,0 0 52-16,-12-7-52 0,-9-9 52 0,21 16-55 16,0 0 55-16,-28-15-54 0,-5-2 54 0,33 17-73 15,0 0 73-15,-35-19-72 0,-3 0 72 0,38 19-71 16,0 0 71-16,-32-15-71 0,3 1 71 0,29 14-23 0,0 0 23 16,-23-9-22-16,6 3 22 0,17 6 1 0,0 0-1 15,-14-6 1-15,7 3-1 0,7 3 49 0,0 0-49 0,-9-2 50 16,4 1-50-16,5 1 46 0,0 0-46 0,-4 0 46 15,3 0-46-15,1 0 43 0,0 0-43 0,7 3 44 16,5 0-44-16,-12-3 36 0,0 0-36 0,21 7 36 16,1 0-36-16,-22-7 15 0,0 0-15 0,32 10 16 15,4 4-16-15,-36-14 37 0,0 0-37 0,35 16 37 16,2 2-37-16,-37-18 36 0,0 0-36 0,29 16 36 16,-3-1-36-16,-26-15 32 0,0 0-32 0,25 21 33 15,-9 1-33-15,-3 0 22 0,-2 2-22 0,-4-12 23 16,-5-8-23-16,-2-4 2 0,0 0-2 0,-6 22 2 15,-4 5-2-15,10-27-36 0,0 0 36 0,-9 24-36 16,1-5 36-16,8-19-166 0,0 0 166 0,-4 14-166 16,4-4 166-16,-3 14-890 0</inkml:trace>
  <inkml:trace contextRef="#ctx0" brushRef="#br0" timeOffset="133406.06">23944 10863 886 0,'0'0'0'0,"0"0"0"16,-2-3 0-16,2 3 92 15,0 0-92-15,7 0 92 0,2-4-92 0,-9 4 58 0,0 0-58 0,8-2 59 16,4-1-59-16,-12 3 41 0,0 0-41 0,7-2 41 16,2 1-41-16,-9 1 30 0,0 0-30 0,5-4 30 15,-1 4-30-15,-4 0 47 0,0 0-47 0,0 0 48 16,5 0-48-16,-5 0 47 0,0 0-47 0,0 0 47 16,0 0-47-16,0 0 37 0,0 0-37 0,0 0 37 15,0 0-37-15,0 0 40 0,0 0-40 0,0 4 41 16,0 8-41-16,0-12 9 0,0 0-9 0,0 24 9 15,2 15-9-15,0 4 13 0,3 0-13 0,-3 5 13 16,1 6-13-16,-3-54 34 0,0 0-34 0,3 67 34 0,-1 7-34 16,0-6 9-16,0-1-9 0,-1-15 9 0,1-8-9 0,-2-44 30 15,0 0-30-15,4 52 30 0,4 1-30 16,-8-53 28-16,0 0-28 0,4 42 28 0,3-6-28 0,-7-36 0 16,0 0 0-16,5 28 1 0,0-11-1 0,-5-17-77 15,0 0 77-15,6 0-76 0,-1-14 76 0,-5 14-135 16,0 0 135-16,0-39-135 0,-2-23 135 0,2-39-1029 15</inkml:trace>
  <inkml:trace contextRef="#ctx0" brushRef="#br0" timeOffset="133757.872">23799 10755 1356 0,'0'0'0'0,"2"10"0"15,-1 7 0-15,-1-17 137 0,0 0-137 0,2 6 137 16,2-6-137-16,-4 0 108 0,0 0-108 0,5 0 108 16,0 0-108-16,-5 0 32 0,0 0-32 0,12 5 33 15,6-4-33-15,-18-1-2 0,0 0 2 0,26 4-1 16,7-2 1-16,-33-2 12 0,0 0-12 0,42 0 13 16,5 0-13-16,-47 0 4 0,0 0-4 0,61 0 4 15,12 0-4-15,-73 0 33 0,0 0-33 0,73 0 34 16,4 1-34-16,-77-1 1 0,0 0-1 0,85 4 2 15,9-4-2-15,-94 0 6 0,0 0-6 0,77 3 6 16,-11 1-6-16,-66-4 15 0,0 0-15 0,44 5 15 16,-20 2-15-16,-24-7-2 0,0 0 2 0,21 8-1 0,-7-3 1 15,-14-5-17-15,0 0 17 0,9 7-16 0,-4-2 16 16,-5-5-57-16,0 0 57 0,-7 12-56 0,-11 5 56 0,18-17-98 16,0 0 98-16,-29 18-97 0,-11 2 97 15,40-20-155-15,0 0 155 0,-44 12-154 0,-5-7 154 0,-43 12-952 16</inkml:trace>
  <inkml:trace contextRef="#ctx0" brushRef="#br0" timeOffset="134073.472">23884 11224 1110 0,'0'0'0'0,"13"-6"0"0,9-10 0 0,-22 16 121 0,0 0-121 0,5-5 122 16,-10 10-122-16,5-5 70 0,0 0-70 0,0 2 71 16,-5 3-71-16,5-5 98 0,0 0-98 0,5 2 99 15,6 1-99-15,-11-3 58 0,0 0-58 0,21-3 58 16,8-1-58-16,-29 4 57 0,0 0-57 0,39-1 58 16,6 1-58-16,-45 0 64 0,0 0-64 0,54 1 64 15,7 6-64-15,-61-7 46 0,0 0-46 0,59 4 47 16,4 2-47-16,-63-6 13 0,0 0-13 0,59 7 13 15,-2-2-13-15,-57-5-5 0,0 0 5 0,53 6-4 16,-6-6 4-16,-47 0-117 0,0 0 117 0,42 0-117 0,-4-6 117 16,-38 6-116-16,0 0 116 0,24-6-116 0,-10-10 116 15,25-8-1182-15</inkml:trace>
  <inkml:trace contextRef="#ctx0" brushRef="#br0" timeOffset="135620.973">24947 11245 539 0,'0'0'0'0,"0"0"0"0,0 0 0 0,0 0 49 0,0 0-49 16,4-3 49-16,1-6-49 0,-5 9 33 0,0 0-33 15,5-9 33-15,0-1-33 0,-5 10 44 16,0 0-44-16,5-10 44 0,-1-2-44 0,-4 12 62 0,0 0-62 0,3-10 62 16,-1 3-62-16,-2 7 66 0,0 0-66 15,2-9 67-15,0 2-67 0,-2 7 3 0,0 0-3 0,0-3 3 16,0-1-3-16,0 4 0 0,0 0 0 0,0-1 1 16,0-3-1-16,0 4 0 0,0 0 0 0,0 0 1 15,0-5-1-15,0 5-1 0,0 0 1 0,0 0-1 16,0-3 1-16,0 3-4 0,0 0 4 0,0 0-4 15,0-7 4-15,0 7-3 0,0 0 3 0,0 0-3 16,0-4 3-16,0 4-6 0,0 0 6 0,0 0-5 16,0 0 5-16,0 0-32 0,0 0 32 0,0 0-32 15,0 0 32-15,0 0-56 0,0 0 56 0,0 0-56 0,0 0 56 16,0 0-104-16,0 0 104 0,0 0-104 0,0 0 104 16,0 0-140-16,0 0 140 0,0 0-140 0,0 0 140 15,0 0-179-15</inkml:trace>
  <inkml:trace contextRef="#ctx0" brushRef="#br0" timeOffset="136192.849">25039 10726 673 0,'0'0'0'0,"0"0"0"15,-7 2 0-15,7-2 41 0,0 0-41 0,0 0 41 16,0 0-41-16,0 0 38 0,0 0-38 0,0 0 38 16,0 0-38-16,0 0 17 0,0 0-17 0,0 0 17 15,0 0-17-15,0 0 39 0,0 0-39 0,0 0 40 0,0 0-40 16,0 0 36-16,0 0-36 0,0 0 36 16,0 0-36-16,0 0 45 0,0 0-45 0,0 0 45 15,0 0-45-15,0 0 36 0,0 0-36 0,-3 3 36 0,-4 4-36 16,7-7 39-16,0 0-39 0,-10 10 40 0,-3 4-40 15,13-14 16-15,0 0-16 0,-19 24 17 0,-3 7-17 16,22-31 36-16,0 0-36 0,-21 31 37 16,1 1-37-16,3 1 2 0,3-1-2 0,4-6 2 0,1-4-2 0,-2 2 3 15,1 4-3-15,0 6 4 0,-1 5-4 0,11-39 2 16,0 0-2-16,-10 50 3 0,-3 12-3 0,3-11-1 16,0 4 1-16,4-19-1 0,6-9 1 0,-3 4 1 15,3-7-1-15,3 7 1 0,4 1-1 0,-7-32 0 0,0 0 0 16,11 33 1-16,4-1-1 0,-15-32-5 15,0 0 5-15,16 26-4 0,3-4 4 0,-19-22-61 16,0 0 61-16,16 16-60 0,3-6 60 0,-19-10-137 0,0 0 137 16,24 7-136-16,-1-4 136 0,24 9-639 0</inkml:trace>
  <inkml:trace contextRef="#ctx0" brushRef="#br0" timeOffset="136765.351">25104 11178 415 0,'0'0'0'0,"0"2"0"0,-2 3 0 0,2-5 75 0,0 0-75 16,0 0 76-16,-3-5-76 0,3 5 105 0,0 0-105 0,-2-2 105 15,2-5-105-15,0 7 95 0,0 0-95 0,-2-3 95 16,2-1-95-16,0 4 104 0,0 0-104 0,-2-1 105 16,2-3-105-16,0 4 76 0,0 0-76 15,0 0 76-15,0-5-76 0,0 5 42 0,0 0-42 0,0 0 42 16,6-3-42-16,-6 3 54 0,0 0-54 0,5-5 55 15,4 1-55-15,-9 4 20 0,0 0-20 0,12 0 20 16,2 0-20-16,3 4 20 0,4 1-20 0,-2 2 20 16,0 3-20-16,-19-10 1 0,0 0-1 0,21 19 2 15,4 5-2-15,-25-24 5 0,0 0-5 0,24 27 5 16,0 6-5-16,-24-33-6 0,0 0 6 0,21 29-6 16,-2 0 6-16,-19-29-74 0,0 0 74 0,14 22-74 0,-1-3 74 15,-13-19-162-15,0 0 162 0,14 10-161 16,-1-3 161-16,15 9-748 0</inkml:trace>
  <inkml:trace contextRef="#ctx0" brushRef="#br0" timeOffset="137020.44">25400 11075 1233 0,'0'0'0'0,"2"6"0"0,1 0 0 0,-3-6 140 0,0 0-140 15,4 2 141-15,1-5-141 0,-5 3 97 0,0 0-97 16,3 0 97-16,1-2-97 0,-4 2 35 0,0 0-35 16,2 5 35-16,-2 2-35 0,0-7 1 0,0 0-1 15,-7 24 1-15,-7 14-1 16,14-38 1-16,0 0-1 0,-18 41 1 0,-3 8-1 0,21-49-10 16,0 0 10-16,-19 43-10 0,2-3 10 0,1-6-74 0,2-3 74 0,6-12-74 15,2-7 74-15,6-12-129 0,0 0 129 0,-7 5-128 16,4-2 128-16,-11 7-926 0</inkml:trace>
  <inkml:trace contextRef="#ctx0" brushRef="#br0" timeOffset="137269.656">25736 11384 1356 0,'0'0'0'0,"0"0"69"16,0 0-69-16,5 7 70 0,2 5-70 0,-7-12-46 15,0 0 46-15,6 12-46 0,-3-6 46 0,-3 5-120 16,-2-1 120-16,-5 4-119 0,-1-1 119 0,8-13-179 16,0 0 179-16,-18 18-178 0,-3 4 178 0,21-22-162 15,0 0 162-15,-15 14-161 0,1-1 161 0,-19 16-263 16</inkml:trace>
  <inkml:trace contextRef="#ctx0" brushRef="#br0" timeOffset="137740.794">25951 11096 931 0,'0'0'0'0,"5"7"0"16,5 3 0-16,-10-10 208 0,0 0-208 0,11 10 209 15,3 2-209-15,-14-12 86 0,0 0-86 0,12 21 86 16,0 5-86-16,-12-26 47 0,0 0-47 0,10 27 48 16,-1 6-48-16,-9-33-6 0,0 0 6 0,7 27-6 15,0 0 6-15,-7-27-27 0,0 0 27 0,7 21-27 16,-2-2 27-16,-5-19-60 0,0 0 60 0,12 12-60 16,4 0 60-16,-16-12-43 0,0 0 43 0,14 3-42 15,0-3 42-15,-14 0-48 0,0 0 48 0,16-10-48 16,-1-6 48-16,-15 16-21 0,0 0 21 0,14-13-21 15,0-8 21-15,-14 21 29 0,0 0-29 0,11-15 29 16,-4-1-29-16,-7 16 68 0,0 0-68 0,5-10 69 0,0 2-69 0,-5 8 58 16,0 0-58-16,4-7 58 0,-3 3-58 15,-1 4 65-15,0 0-65 0,2-1 65 0,0-3-65 0,-2 4 59 16,0 0-59-16,0 0 59 0,0-3-59 0,0 3 45 16,0 0-45-16,0 0 46 0,0 0-46 0,0 0 21 15,0 0-21-15,0 0 21 0,0 0-21 0,0 0-2 16,0 0 2-16,0 10-2 0,2 9 2 0,-2-19-11 15,0 0 11-15,3 29-10 0,2 10 10 0,-3-1-41 16,-2 0 41-16,2-7-40 0,0-4 40 0,-1 2-13 0,-1 2 13 16,-1-9-13-16,-1-3 13 0,2-19-37 15,0 0 37-15,-4 22-37 0,-1 1 37 0,5-23-93 0,0 0 93 0,-5 17-92 16,-2-4 92-16,7-13-90 0,0 0 90 16,-18-12-89-16,-8-17 89 0,-17-12-914 15</inkml:trace>
  <inkml:trace contextRef="#ctx0" brushRef="#br0" timeOffset="138025.52">26231 10705 1199 0,'0'0'0'0,"16"9"0"15,8 3 0-15,-24-12 142 0,0 0-142 0,30 15 143 16,6 9-143-16,-36-24 79 0,0 0-79 0,39 35 80 0,4 6-80 15,-6 2 19-15,-4 4-19 0,-5 0 20 0,-4-3-20 16,-24-44-2-16,0 0 2 0,21 74-2 0,-5 20 2 0,-16-94-1 16,0 0 1-16,5 91-1 15,-9 5 1-15,4-96 0 0,0 0 0 0,-12 92 0 0,-10-6 0 16,22-86 0-16,0 0 0 0,-16 62 0 0,-3-18 0 0,19-44-14 16,0 0 14-16,-11 28-13 0,4-16 13 0,7-12-96 15,0 0 96-15,-17 1-96 0,-4-13 96 0,21 12-122 16,0 0 122-16,-14-32-122 0,2-21 122 0,-14-31-820 15</inkml:trace>
  <inkml:trace contextRef="#ctx0" brushRef="#br0" timeOffset="138279.922">27032 11089 1412 0,'0'0'0'0,"13"9"0"16,9 4 0-16,-3-4 159 0,4 1-159 0,-2-1 160 16,2-4-160-16,-23-5 65 0,0 0-65 0,27 3 66 15,7 1-66-15,-34-4 21 0,0 0-21 0,36 0 21 16,6 0-21-16,-42 0-11 0,0 0 11 0,40 0-11 16,2 0 11-16,-9-4-61 0,-3 3 61 0,-10-1-61 15,-7 0 61-15,-3 0-126 0,-3 1 126 0,0 1-125 16,0-4 125-16,-7 4-194 0,0 0 194 0,0-12-194 15,-5-5 194-15,1-10-733 0</inkml:trace>
  <inkml:trace contextRef="#ctx0" brushRef="#br0" timeOffset="138470.622">27093 11254 1311 0,'0'0'0'0,"11"3"0"0,8-1 0 0,-19-2 160 15,0 0-160-15,14 13 160 0,2 8-160 0,-16-21 49 16,0 0-49-16,22 17 50 0,8-2-50 0,-30-15-2 16,0 0 2-16,36 11-1 0,10-8 1 0,-46-3-210 15,0 0 210-15,55-3-209 0,10-13 209 0,-65 16-168 16,0 0 168-16,64-27-168 0,6-7 168 0,64-26-627 16</inkml:trace>
  <inkml:trace contextRef="#ctx0" brushRef="#br0" timeOffset="138839.317">28292 11021 1155 0,'0'0'0'0,"-9"-4"0"16,-5-8 0-16,14 12 154 0,0 0-154 0,-3-3 154 15,3 1-154-15,0 2 85 0,0 0-85 0,0 0 86 16,0 0-86-16,0 0 49 0,0 0-49 0,-4 0 50 0,-3 2-50 15,7-2 0-15,0 0 0 0,-8 3 1 0,-3-3-1 16,11 0 0-16,0 0 0 0,-10 0 0 0,-2 2 0 16,-1 0 31-16,-1-1-31 0,6 1 31 0,2-2-31 15,-1 2 1-15,1 1-1 0,-7 4 2 16,-4 5-2-16,-1 9 32 0,1 3-32 0,5-7 32 0,3-2-32 0,9-15 18 16,0 0-18-16,-10 29 18 15,3 11-18-15,7-40 10 0,0 0-10 0,-6 37 11 0,8 3-11 0,-2-40 5 16,0 0-5-16,12 32 6 0,9-3-6 0,-21-29 0 15,0 0 0-15,30 19 1 0,7-9-1 0,-37-10-6 16,0 0 6-16,36 0-6 0,2-8 6 0,-38 8-52 16,0 0 52-16,27-24-51 0,-10-15 51 0,-17 39-101 0,0 0 101 15,-7-60-100-15,-17-23 100 0,-8-59-1127 0</inkml:trace>
  <inkml:trace contextRef="#ctx0" brushRef="#br0" timeOffset="139836.302">28921 11356 1647 0,'0'0'0'0,"0"0"0"16,0 0 0-16,0 0 185 0,0 0-185 0,0 0 185 15,17 7-185-15,-17-7 115 0,0 0-115 0,11 4 116 16,1 1-116-16,-12-5 36 0,0 0-36 0,10 3 36 15,-1 1-36-15,-9-4-71 0,0 0 71 0,7 1-70 16,0-1 70-16,-7 0-141 0,0 0 141 0,3-13-141 16,1-13 141-16,-4 26-144 0,0 0 144 0,5-39-144 15,0-16 144-15,6-40-1111 0</inkml:trace>
  <inkml:trace contextRef="#ctx0" brushRef="#br0" timeOffset="140010.377">28996 10973 1110 0,'0'0'0'0,"-2"-7"0"0,-2-4 0 0,4 11-220 15,0 0 220-15,-1-5-220 0,-1 0 220 0,-1-5-388 0</inkml:trace>
  <inkml:trace contextRef="#ctx0" brushRef="#br0" timeOffset="141234.572">21310 10041 527 0,'0'0'0'0,"3"0"0"15,2 0 0-15,-5 0 48 0,0 0-48 0,0 0 48 0,0 0-48 16,0 0 71-16,0 0-71 0,0 0 72 0,-3 0-72 16,3 0 74-16,0 0-74 0,0 0 75 0,-4 0-75 15,4 0 67-15,0 0-67 0,0 0 67 16,-3 1-67-16,3-1 49 0,0 0-49 0,0 0 49 0,-5 0-49 15,5 0 39-15,0 0-39 0,0 0 39 0,-2-1-39 0,2 1 35 16,0 0-35-16,0 0 35 16,0 0-35-16,0 0 13 0,0 0-13 0,0 0 14 0,0 0-14 0,0 0 31 15,0 0-31-15,0 0 31 0,0 0-31 0,0 0 27 16,0 0-27-16,0 0 27 0,0 0-27 0,0 0 15 16,0 0-15-16,0 0 15 0,0 3-15 0,0-3 12 0,0 0-12 15,0 12 12-15,5 9-12 0,-5-21 25 0,0 0-25 16,7 39 26-16,2 12-26 0,-9-51 12 0,0 0-12 15,8 67 12-15,-2 9-12 0,-6-76 10 0,0 0-10 0,7 73 10 16,1 6-10-16,-8-79 10 0,0 0-10 0,9 70 10 16,1 1-10-16,-10-71 0 0,0 0 0 0,7 44 0 15,0-20 0-15,-7-24-58 0,0 0 58 0,9 12-57 16,2-8 57-16,-11-4-137 0,0 0 137 0,15-24-136 16,-1-23 136-16,16-21-821 0</inkml:trace>
  <inkml:trace contextRef="#ctx0" brushRef="#br0" timeOffset="141507.782">21233 9869 1110 0,'0'0'0'0,"9"11"0"0,5 1 0 16,-14-12 149-16,0 0-149 0,6 5 150 0,-6-5-150 15,0 0 93-15,0 0-93 0,9 1 93 0,-2 1-93 16,-7-2 45-16,0 0-45 0,23 0 45 0,12 0-45 15,-35 0 7-15,0 0-7 0,43-2 8 0,11 1-8 0,-54 1 9 16,0 0-9-16,54-2 9 0,5-1-9 0,-59 3 8 16,0 0-8-16,58-6 9 0,1 0-9 0,-59 6 0 15,0 0 0-15,58-9 0 0,-4 2 0 16,-54 7-18-16,0 0 18 0,47-8-18 0,-4-4 18 0,-43 12-74 16,0 0 74-16,32-7-73 0,-10 3 73 0,-22 4-158 15,0 0 158-15,14 0-157 0,-9 7 157 0,15-3-829 16</inkml:trace>
  <inkml:trace contextRef="#ctx0" brushRef="#br0" timeOffset="141717.125">21318 10268 1222 0,'0'0'0'0,"12"-15"0"0,9-12 0 0,-21 27 150 0,0 0-150 0,9 0 151 15,-9 13-151-15,0-13 110 0,0 0-110 0,14 12 110 16,5 4-110-16,-19-16 77 0,0 0-77 0,31 12 78 15,11-2-78-15,-42-10 8 0,0 0-8 0,42 3 9 16,5 1-9-16,-3-4 0 0,-2-5 0 0,-11 0 1 16,-7-1-1-16,-24 6-36 0,0 0 36 0,35-10-35 15,3-5 35-15,-38 15-144 0,0 0 144 0,44-17-144 16,3-4 144-16,44-17-1072 0</inkml:trace>
  <inkml:trace contextRef="#ctx0" brushRef="#br0" timeOffset="141964.946">21985 10301 942 0,'0'0'0'0,"0"-15"0"0,0-13 0 0,0 28 148 16,0 0-148-16,-1 0 149 0,-5 16-149 0,6-16 129 15,0 0-129-15,-3 10 130 0,1 2-130 16,2-12 112-16,0 0-112 0,-1 8 113 0,-1-1-113 0,2-7 70 16,0 0-70-16,-2 5 70 0,2-3-70 0,0-2 61 15,0 0-61-15,0 0 62 0,0 0-62 0,0 0 36 0,0 0-36 16,0 0 36-16,0 0-36 0,0 0-3 15,0 0 3-15,-3 26-3 0,-4 13 3 0,7-39-26 0,0 0 26 16,-4 57-26-16,-5 13 26 0,9-70-116 0,0 0 116 16,-5 79-116-16,2 10 116 0,3-89-129 0,0 0 129 0,-4 80-128 15,-5-2 128-15,-3 79-1042 0</inkml:trace>
  <inkml:trace contextRef="#ctx0" brushRef="#br0" timeOffset="143132.33">19200 12508 527 0,'0'0'0'0,"-7"5"0"16,-4 2 0-16,11-7 138 0,0 0-138 0,-3 0 138 15,-2-4-138-15,5 4 107 0,0 0-107 0,-4-2 107 16,4 1-107-16,0 1 74 0,0 0-74 0,0 0 75 16,-3-5-75-16,3 5 44 0,0 0-44 0,0 0 44 15,0 0-44-15,0 0 11 0,0 0-11 0,0 0 11 16,0 0-11-16,0 0 31 0,0 0-31 0,0 0 31 16,5 0-31-16,-5 0 0 0,0 0 0 0,7 0 0 15,-2 0 0-15,-5 0 6 0,0 0-6 0,9 1 6 0,1 3-6 16,-10-4 15-16,0 0-15 0,18 3 15 0,8 6-15 15,-26-9 14-15,0 0-14 0,29 10 15 16,12 7-15-16,-41-17 4 0,0 0-4 0,41 16 5 0,5 4-5 0,-46-20 13 16,0 0-13-16,55 22 14 0,10 2-14 0,-65-24 3 15,0 0-3-15,71 24 4 0,9 0-4 16,-80-24 20-16,0 0-20 0,107 26 20 0,23 0-20 0,-130-26 43 16,0 0-43-16,128 19 44 0,6-11-44 0,-134-8 13 15,0 0-13-15,130 5 14 0,1-5-14 0,-131 0 55 16,0 0-55-16,118 0 55 0,-6-1-55 0,-112 1 35 15,0 0-35-15,97-6 35 0,-13 3-35 0,-84 3 3 16,0 0-3-16,72-2 4 0,-11 2-4 0,-61 0 2 0,0 0-2 16,45 0 2-16,-14 2-2 0,-31-2-23 15,0 0 23-15,21 2-22 0,-9-2 22 0,-12 0-91 16,0 0 91-16,9 1-91 0,-7-1 91 0,-2 0-112 0,0 0 112 0,0 0-111 16,0 0 111-16,0 0-145 0,0 0 145 0,-9-5-145 15,-7-3 145-15,-8-6-697 0</inkml:trace>
  <inkml:trace contextRef="#ctx0" brushRef="#br0" timeOffset="143406.485">20766 12509 718 0,'0'0'0'0,"17"16"0"15,13 6 0-15,-25-13 152 0,-12-6-152 0,0-10 153 16,-10-10-153-16,5 7 136 0,-1-2-136 0,5 3 136 16,3 6-136-16,-1 3 112 0,3-4-112 0,3 4 112 15,0 0-112-15,0 0 69 0,5 4-69 0,0-4 69 16,2 1-69-16,-7-1 39 0,0 0-39 0,14 7 39 0,7 2-39 15,-21-9 29-15,0 0-29 0,30 14 29 0,6 6-29 16,-36-20 14-16,0 0-14 0,40 19 15 0,7 3-15 16,-47-22 18-16,0 0-18 0,46 26 19 0,1 1-19 15,-47-27 3-15,0 0-3 0,35 24 4 0,-2-1-4 0,-33-23 0 16,0 0 0-16,24 20 1 0,-6-1-1 16,-6-2-6-16,-7-1 6 0,0-4-5 15,-1-7 5-15,-4-5-68 0,0 0 68 0,-2 10-68 0,-5 2 68 0,7-12-144 16,0 0 144-16,-7 7-144 0,0-2 144 0,-7 3-978 15</inkml:trace>
  <inkml:trace contextRef="#ctx0" brushRef="#br0" timeOffset="143718.485">21529 12513 1278 0,'0'0'0'0,"-9"1"0"16,-3 3 0-16,12-4 134 0,0 0-134 16,0 0 134-16,5 2-134 0,-5-2 75 0,0 0-75 0,6 0 76 15,1 0-76-15,-7 0 5 0,0 0-5 0,5 0 6 16,0 1-6-16,-5-1 0 0,0 0 0 0,7 14 0 16,5 7 0-16,-12-21 0 0,0 0 0 0,9 36 0 15,3 13 0-15,-3-1-4 0,-1 2 4 0,-2-9-3 16,-3-5 3-16,-3-36-2 0,0 0 2 0,4 46-2 15,-1 11 2-15,-3-57-6 0,0 0 6 0,2 44-5 0,0-6 5 16,-2-38-38-16,0 0 38 0,1 29-38 0,-1-7 38 16,0-22-147-16,0 0 147 0,0 7-147 0,0-14 147 0,0 7-141 15,0 0 141-15,-1-27-140 0,-3-18 140 0,-1-25-682 16</inkml:trace>
  <inkml:trace contextRef="#ctx0" brushRef="#br0" timeOffset="143955.337">21484 12485 617 0,'0'0'0'0,"3"16"0"0,-1 8 0 0,-2-24 119 15,0 0-119-15,-2 0 119 0,-5-12-119 0,7 12 124 16,0 0-124-16,-5-11 125 0,2 1-125 0,3 10 105 16,0 0-105-16,-2-7 106 0,0-1-106 0,2 8 100 15,0 0-100-15,12-4 101 0,11 4-101 0,1 2 80 0,6 0-80 16,0 1 80-16,1 2-80 0,0-1 59 16,2-3-59-16,-3 1 60 0,1-2-60 0,-31 0 36 0,0 0-36 0,40 2 36 15,6-2-36-15,-46 0 17 0,0 0-17 0,45 2 17 16,5-1-17-16,-9 3 19 0,-5-4-19 0,-6 0 20 15,-8-4-20-15,-4 3-46 16,-4-1 46-16,-4 0-45 0,-5 0 45 0,1 2-105 0,-5 0 105 0,3 0-104 16,1-1 104-16,-5 1-213 0,0 0 213 0,0 0-212 15,-3-2 212-15,-1 0-799 0</inkml:trace>
  <inkml:trace contextRef="#ctx0" brushRef="#br0" timeOffset="144165.74">21512 12725 953 0,'0'0'0'0,"19"-5"0"0,14-5 0 16,-33 10 161-16,0 0-161 0,16-2 161 0,-9 4-161 15,-7-2 138-15,0 0-138 0,15 8 138 0,1 4-138 0,-16-12 76 16,0 0-76-16,24 9 77 0,6-1-77 0,-30-8 18 16,0 0-18-16,31 7 18 0,4-2-18 0,-35-5-2 15,0 0 2-15,33 2-1 0,0-2 1 0,-33 0-104 16,0 0 104-16,35-7-103 0,3-5 103 0,-38 12-141 15,0 0 141-15,30-15-141 0,-4-4 141 0,26-15-841 16</inkml:trace>
  <inkml:trace contextRef="#ctx0" brushRef="#br0" timeOffset="144508.608">22031 12864 1155 0,'0'0'0'0,"0"-10"0"16,-5-8 0-16,6 13 148 0,6 7-148 0,2 0 149 16,3-1-149-16,-1 1 50 0,1 3-50 0,0-5 51 15,-2 0-51-15,-1 0 41 0,-2 0-41 0,-2 0 42 16,2 2-42-16,-3 0 3 0,1-2-3 0,-1 1 3 16,-1 1-3-16,2 0 18 0,-3 1-18 0,0 1 19 15,-1-1-19-15,3 2 40 0,-1 2-40 0,1 2 40 16,-1-6-40-16,-1 6 21 0,-2 1-21 0,0 0 21 0,2 1-21 15,-2-11 5-15,0 0-5 0,-2 24 6 16,-3 6-6-16,5-30 27 0,0 0-27 0,-4 28 27 16,1-3-27-16,3-25 35 0,0 0-35 0,-7 24 35 0,5-1-35 0,2-23 6 15,0 0-6-15,-5 19 6 0,2-6-6 0,3-13 0 16,0 0 0-16,-2 11 0 0,4-5 0 0,-2-6-98 16,0 0 98-16,10-6-98 0,7-15 98 0,-17 21-107 15,0 0 107-15,25-31-106 0,8-12 106 16,26-34-1068-16</inkml:trace>
  <inkml:trace contextRef="#ctx0" brushRef="#br0" timeOffset="144629.295">22820 12859 1289 0,'0'0'0'0,"-5"-5"0"15,1-2 0-15,-6-4-907 0</inkml:trace>
  <inkml:trace contextRef="#ctx0" brushRef="#br0" timeOffset="155974.036">23999 12105 180 0,'0'0'0'0,"9"-2"0"0,5-5 0 0,-14 7-4 16,0 0 4-16,7-3-4 0,-2 1 4 0,-5 2-1 15,0 0 1-15,4-3-1 0,-3 3 1 0,-1 0 28 16,0 0-28-16,0 0 28 0,0 0-28 0,0 0 63 16,0 0-63-16,0 0 64 0,0 0-64 0,0 0 67 0,0 0-67 15,0 0 67-15,0 0-67 0,0 0 55 0,0 0-55 16,0 0 55-16,0 0-55 0,0 0 57 0,0 0-57 16,0 0 58-16,0 0-58 0,0 0 45 0,0 0-45 15,0 0 45-15,0 0-45 0,0 0 42 0,0 0-42 0,0 0 42 16,0 0-42-16,0 0 27 0,0 0-27 15,0 0 27-15,0 0-27 0,0 0 26 0,0 0-26 0,0 0 26 16,-3 0-26-16,3 0 39 0,0 0-39 0,0 0 39 16,0 0-39-16,0 0 43 0,0 0-43 0,0 0 43 15,0 0-43-15,0 0 27 0,0 0-27 0,0 0 27 16,0 0-27-16,0 0 40 0,0 0-40 0,0 0 41 16,0 0-41-16,0 0 39 0,0 0-39 0,0 0 39 15,3 0-39-15,-3 0 39 0,0 0-39 0,7 0 39 16,0-4-39-16,-7 4 34 0,0 0-34 0,13-1 35 15,6-3-35-15,-19 4 33 0,0 0-33 0,21-3 34 0,5-2-34 16,-26 5 32-16,0 0-32 0,28-4 32 16,3 3-32-16,-8-1 13 0,-6 2-13 0,-1 0 14 0,-2 2-14 0,-14-2-81 15,0 0 81-15,14 5-80 0,-2 3 80 0,-12-8-96 16,0 0 96-16,26 14-959 16,-52-28 959-16</inkml:trace>
  <inkml:trace contextRef="#ctx0" brushRef="#br0" timeOffset="156621.286">29100 11171 897 0,'0'0'0'0,"0"0"0"0,0 0 0 0,0 0 115 0,0 0-115 0,4-1 116 15,1-1-116-15,-5 2 75 0,0 0-75 0,7-2 76 16,0 0-76-16,-7 2 41 0,0 0-41 0,7-1 42 16,0 1-42-16,-7 0-10 0,0 0 10 0,5 0-9 15,0 0 9-15,-5 0-124 0,0 0 124 0,4 0-123 16,-1 0 123-16,-3 0-167 0,0 0 167 0,0 0-166 16,0 0 166-16,0 0-471 0</inkml:trace>
  <inkml:trace contextRef="#ctx0" brushRef="#br0" timeOffset="160587.478">3282 14736 102 0,'0'0'0'0,"0"0"0"16,-5-7 0-16,5 7 64 0,0 0-64 0,0 0 64 15,0-5-64-15,0 5 70 0,0 0-70 0,0 0 71 16,0 0-71-16,0 0 66 0,0 0-66 0,0 0 67 0,0 0-67 15,0 0 55-15,0 0-55 0,0 0 56 0,0 0-56 16,0 0 57-16,0 0-57 0,0 0 57 0,0 0-57 0,0 0 67 16,0 0-67-16,0 0 67 0,0 4-67 15,0-4 58-15,0 0-58 0,0 0 58 0,0 0-58 0,0 0 52 16,0 0-52-16,0 0 52 0,0 0-52 0,0 0 72 16,0 0-72-16,0 0 72 0,-4 3-72 0,4-3 64 15,0 0-64-15,0 0 65 0,0 5-65 0,0-5 65 16,0 0-65-16,0 0 65 0,-3 2-65 0,3-2 48 15,0 0-48-15,0 0 48 0,-2 3-48 0,2-3 38 16,0 0-38-16,0 0 38 0,-3 4-38 0,3-4 40 0,0 0-40 16,0 0 40-16,0 5-40 0,0-5 33 0,0 0-33 15,-4 5 34-15,2 0-34 0,2-5 14 0,0 0-14 16,0 12 15-16,-3 4-15 0,3-16 31 0,0 0-31 0,-7 22 31 16,2 7-31-16,5-29 18 0,0 0-18 0,-5 29 18 15,-4 0-18-15,2-1 35 0,-2-1-35 0,4-8 36 16,5-5-36-16,-4 1 19 0,1 1-19 0,1 9 20 15,-5 10-20-15,7-35 29 0,0 0-29 0,-5 42 29 16,2 8-29-16,3-50 37 0,0 0-37 0,0 51 37 16,-4 3-37-16,4-8 13 0,0-5-13 0,0-12 13 15,-2-8-13-15,2-3 22 0,0-2-22 0,-3-1 22 16,3 1-22-16,0-1 3 0,0 2-3 0,0-6 4 16,0-5-4-16,0 3 7 0,0 0-7 15,0-1 7-15,0-1-7 0,0 1 3 0,-4 1-3 0,4-2 3 16,4-2-3-16,-4 0-3 0,3-1 3 0,-3-4-2 15,0 3 2-15,0-3-55 0,0 0 55 0,0 0-54 16,0 3 54-16,0-3-96 0,0 4 96 0,0-4-96 16,0 5 96-16,0-5-171 0,0 0 171 0,6 0-171 0,2 0 171 0,-8 0-159 15,0 0 159-15,9-9-158 0,7-4 158 0,6-8-880 16</inkml:trace>
  <inkml:trace contextRef="#ctx0" brushRef="#br0" timeOffset="161408.315">3728 14632 359 0,'0'0'0'0,"0"5"0"0,-2 5 0 16,2-10 114-16,0 0-114 0,0 0 114 0,0 0-114 0,0 0 94 16,0 0-94-16,0 0 94 0,2-5-94 0,-2 5 84 15,0 0-84-15,4-3 85 0,-4-1-85 0,0 4 64 16,0 0-64-16,0 0 64 0,3-3-64 0,-3 3 59 15,0 0-59-15,0 0 59 0,0 0-59 0,0 0 45 16,0 0-45-16,0 0 46 0,0 0-46 0,0 0 53 16,0 0-53-16,0 0 54 0,0 0-54 0,0 0 22 15,0 0-22-15,0 0 22 0,0 0-22 0,0 0 37 0,0 0-37 16,0 0 37-16,0 0-37 0,0 0 42 0,0 0-42 0,0 0 43 16,0 3-43-16,0-3 45 0,0 0-45 0,0 0 45 15,-3 4-45-15,3-4 19 0,0 0-19 0,0 3 20 16,0 1-20-16,0-4 37 0,0 0-37 0,-4 5 38 15,4 2-38-15,0-7 20 0,0 0-20 0,-2 6 20 16,2 3-20-16,0-9 28 0,0 0-28 0,-3 14 28 16,-1 5-28-16,4-19 21 0,0 0-21 0,-5 20 21 15,2 4-21-15,3-24 10 16,0 0-10-16,-6 31 10 0,-2 7-10 0,8-38 10 0,0 0-10 0,-4 41 11 16,-1 5-11-16,5-46 33 0,0 0-33 0,-7 50 34 15,4 1-34-15,3-51 9 0,0 0-9 0,-2 57 9 16,-2 1-9-16,4-58 42 0,0 0-42 0,-5 53 42 15,2-5-42-15,3-48 13 0,0 0-13 0,-6 41 13 16,6-5-13-16,0-36 21 0,0 0-21 0,-3 29 21 0,3-7-21 0,0-22 8 16,0 0-8-16,-4 19 9 15,4-5-9-15,0-14-1 0,0 0 1 0,0 14-1 0,0-9 1 0,0-5-45 16,0 0 45-16,-3 7-45 0,3-2 45 16,0-5-89-16,0 0 89 0,-2 3-89 15,-1-1 89-15,3-2-192 0,0 0 192 0,-5-4-191 0,-4-2 191 0,9 6-235 16,0 0 235-16,-4-19-235 0,4-9 235 0,-5-16-710 15</inkml:trace>
  <inkml:trace contextRef="#ctx0" brushRef="#br0" timeOffset="161850.204">3158 15324 617 0,'0'0'0'0,"21"-5"0"16,9-5 0-16,-30 10 141 0,0 0-141 0,-4-2 142 16,-22 2-142-16,26 0 101 0,0 0-101 0,-17 2 102 15,1-1-102-15,16-1 85 0,0 0-85 0,-14 0 86 16,6 0-86-16,8 0 61 0,0 0-61 0,-7-1 61 16,3-3-61-16,4 4 40 0,0 0-40 0,0 0 41 15,-2-5-41-15,2 5 47 0,0 0-47 0,0 0 47 16,0 0-47-16,0 0 36 0,0 0-36 0,0 0 36 0,6 0-36 15,-6 0 33-15,0 0-33 0,0 0 34 0,3 0-34 16,-3 0 44-16,0 0-44 0,9 0 44 0,0-2-44 16,-9 2 16-16,0 0-16 0,8-1 17 0,4-1-17 15,-12 2 32-15,0 0-32 0,18-4 32 0,-1 1-32 0,-17 3 11 16,0 0-11-16,16-3 11 0,1 1-11 16,-17 2 11-16,0 0-11 0,21-2 11 15,0 0-11-15,-21 2 4 0,0 0-4 0,26 0 5 0,0 2-5 0,-26-2 7 16,0 0-7-16,27 2 7 0,2 0-7 0,-29-2 3 15,0 0-3-15,28 1 3 0,2 1-3 16,-30-2 1-16,0 0-1 0,22 0 2 0,3 0-2 16,-25 0-4-16,0 0 4 0,17 0-3 0,1 2 3 0,-18-2-100 15,0 0 100-15,15 1-100 0,-1-1 100 0,-14 0-173 16,0 0 173-16,16 0-173 0,1-1 173 0,13-1-961 16</inkml:trace>
  <inkml:trace contextRef="#ctx0" brushRef="#br0" timeOffset="162732.179">3697 15219 124 0,'0'0'0'0,"0"0"0"16,0 6 0-16,0-1-33 0</inkml:trace>
  <inkml:trace contextRef="#ctx0" brushRef="#br0" timeOffset="163335.044">3660 15168 158 0,'0'0'0'0,"4"5"0"0,1-1 0 0,-5-4 70 16,0 0-70-16,3 3 70 0,1-1-70 15,-4-2 69-15,0 0-69 0,0 0 69 0,0 0-69 0,0 0 78 0,0 0-78 16,0 0 79-16,0 0-79 0,0 0 68 0,0 0-68 16,0 0 69-16,-4-4-69 0,4 4 66 0,0 0-66 15,0 0 66-15,0-3-66 0,0 3 64 0,0 0-64 0,0 0 65 16,0 0-65-16,0 0 64 0,0 0-64 15,0 0 64-15,0 0-64 0,0 0 64 0,-5 2-64 0,5-2 64 16,0 0-64-16,0 0 53 0,0 0-53 0,0 0 53 16,0 0-53-16,0 0 39 0,0 0-39 15,0 0 39-15,0 3-39 0,0-3 41 0,0 0-41 0,0 0 41 16,-3 5-41-16,3-5 16 0,0 0-16 0,0 4 17 16,0-1-17-16,0-3 36 0,0 0-36 0,-4 3 37 15,2 1-37-15,2-4 30 0,0 0-30 0,0 5 30 16,-3 0-30-16,3-5 22 0,0 0-22 0,0 7 22 15,-4 2-22-15,4-9 35 0,0 0-35 0,-5 17 36 16,2 7-36-16,3-24 12 0,0 0-12 0,-5 22 13 0,1 0-13 16,4-22 20-16,0 0-20 0,-3 29 20 0,1 4-20 15,-2-6 33-15,1-1-33 0,3-9 34 0,-2-5-34 16,-1-2 18-16,3-1-18 0,0-2 18 0,0-4-18 16,0 1 29-16,0-1-29 0,0 1 29 0,0-3-29 0,0-1 12 15,-4 4-12-15,4-4 13 0,0 5-13 0,0-2 19 16,0-1-19-16,0 1 20 0,0-1-20 0,0-2 1 15,-3 4-1-15,3-4 1 0,0 0-1 0,0 0-34 16,0 0 34-16,0 0-34 0,3 3 34 0,-3-3-121 16,0 0 121-16,4 2-120 0,-1-2 120 0,-3 0-103 15,0 0 103-15,5-4-102 0,1-3 102 0,6-1-1094 16</inkml:trace>
  <inkml:trace contextRef="#ctx0" brushRef="#br0" timeOffset="164316.323">3885 15482 225 0,'0'0'0'16,"0"0"0"-16,0-7 0 0,0 7 99 0,0 0-99 15,-4-4 100-15,4 3-100 0,0 1 101 0,0 0-101 16,0 0 102-16,0 0-102 0,0 0 100 0,0 0-100 16,0 0 100-16,0 0-100 0,0 0 75 0,0 0-75 0,0 0 76 15,0 0-76-15,0 0 52 0,0 0-52 16,0 0 53-16,0 0-53 0,0 0 39 0,0 0-39 16,0 0 40-16,0 0-40 0,0 0 9 0,0 0-9 0,0 0 10 15,0 0-10-15,0 0 12 0,0 0-12 0,0 0 13 16,-1 0-13-16,1 0 24 0,0 0-24 0,0 0 25 15,0 0-25-15,0 0 19 0,0 0-19 0,0 0 20 16,0 0-20-16,0 0 9 0,0 0-9 0,0 0 10 16,-4-2-10-16,4 2 35 0,0 0-35 0,0 0 35 15,-5-2-35-15,5 2 10 0,0 0-10 0,0 0 10 0,0 0-10 16,0 0 12-16,0 0-12 0,0 0 13 0,0 0-13 16,0 0 16-16,0 0-16 0,0 0 17 0,0 0-17 15,0 0 3-15,0 0-3 0,0 0 4 0,0 0-4 0,0 0 6 16,0 0-6-16,0 0 7 0,0-2-7 0,0 2 13 15,0 0-13-15,0 0 14 0,-4-6-14 0,4 6 1 16,0 0-1-16,0 0 1 0,0-4-1 0,0 4 8 16,0 0-8-16,0 0 9 0,0 0-9 0,0 0 32 15,0 0-32-15,0 0 33 0,0 0-33 0,0 0 16 16,0 0-16-16,0 0 17 0,0 0-17 0,0 0 12 16,0 0-12-16,0 0 12 0,0 0-12 0,0 0 41 15,0 0-41-15,0 0 41 0,0 0-41 0,0 0 5 16,0 0-5-16,0 0 6 0,0 0-6 0,0 0 29 0,0 0-29 15,0 0 29-15,0 4-29 0,0-4 18 0,0 0-18 0,-3 6 19 16,3-2-19-16,0-4 40 0,0 0-40 0,-2 15 41 16,-1 6-41-16,3-21 22 0,0 0-22 0,-4 29 22 15,-1 9-22-15,5-38 28 0,0 0-28 0,-3 34 28 16,-3 0-28-16,6-34 13 0,0 0-13 0,0 29 14 16,0-1-14-16,0-28 11 0,0 0-11 0,0 24 11 15,0-4-11-15,0-20 1 0,0 0-1 0,0 17 2 16,-3-5-2-16,3-12-34 0,0 0 34 0,0 11-33 15,0-5 33-15,0-6-110 0,0 0 110 0,3 2-109 16,3-5 109-16,-6 3-230 0,0 0 230 0,8-16-229 16,1-11 229-16,8-16-877 0</inkml:trace>
  <inkml:trace contextRef="#ctx0" brushRef="#br0" timeOffset="165222.233">4036 15468 225 0,'0'0'0'0,"0"-4"0"15,0-2 0-15,0 6-2 0,0 0 2 0,0-4-1 16,2 2 1-16,-2 2 0 0,0 0 0 0,0 0 0 15,0 0 0-15,0 0 41 0,0 0-41 0,0 0 42 16,0 0-42-16,0 0 74 0,0 0-74 0,0 0 74 16,0 0-74-16,0 0 76 0,0 0-76 0,0 0 76 15,0 0-76-15,0 0 75 0,0 0-75 0,0 0 75 0,0 0-75 16,0 0 74-16,0 0-74 0,0 0 74 0,0 0-74 16,0 0 55-16,0 0-55 0,0 0 56 0,0 0-56 15,0 0 57-15,0 0-57 0,0 0 57 0,0 0-57 0,0 0 61 16,0 0-61-16,0 0 62 0,0 0-62 15,0 0 46-15,0 0-46 0,0 0 46 0,0 0-46 0,0 0 43 16,0 0-43-16,0 0 43 0,0 0-43 0,0 0 28 16,0 0-28-16,0 0 28 0,0 0-28 15,0 0 25-15,0 0-25 0,0 0 26 0,0 0-26 0,0 0 33 16,0 0-33-16,0 0 34 0,0 0-34 16,0 0 19-16,0 0-19 0,0 0 20 0,0 0-20 0,0 0 29 15,0 0-29-15,0 0 29 0,0 0-29 0,0 0 31 16,0 0-31-16,0 0 31 0,0 0-31 0,0 0 2 0,0 0-2 15,0 0 2-15,0 0-2 0,0 0 24 16,0 0-24-16,0 0 25 0,0 0-25 0,0 0 30 0,0 0-30 0,0 0 30 16,0 0-30-16,0 0 12 0,0 0-12 0,0 0 12 15,0 0-12-15,0 0 30 0,0 0-30 0,0 0 30 16,0 0-30-16,0 0 18 0,0 0-18 0,0 0 19 16,0 0-19-16,0 0 35 0,0 0-35 0,0 0 36 15,0 0-36-15,0 0 19 0,0 0-19 0,0 0 20 16,0 0-20-16,0 0 18 0,0 0-18 0,0 0 19 15,0 0-19-15,0 0 18 0,0 0-18 0,0 0 18 16,-2 2-18-16,2-2 33 0,-3 4-33 0,3-4 34 16,-5 6-34-16,5-2 18 0,-4 3-18 0,1 0 18 15,-2 1-18-15,1 6 11 0,-1 1-11 0,1 8 11 16,-1 6-11-16,5-29 28 0,0 0-28 0,-3 34 28 16,-3 10-28-16,6-44 1 0,0 0-1 0,-3 40 2 0,-1 1-2 15,4-41 6-15,0 0-6 0,-3 36 7 16,1-5-7-16,2-31 8 0,0 0-8 0,0 27 8 15,-3-5-8-15,-2-3 3 0,5-3-3 0,-4-6 3 0,4-5-3 0,0 2-59 16,0-2 59-16,0-1-59 16,4-4 59-16,-4 0-227 0,0 0 227 0,8-21-226 0,4-17 226 0,-12 38-145 15,0 0 145-15,9-49-145 0,-4-13 145 0,13-49-1057 16</inkml:trace>
  <inkml:trace contextRef="#ctx0" brushRef="#br0" timeOffset="166353.518">4512 15016 359 0,'0'0'0'0,"4"-4"0"16,-3-1 0-16,-1 5 41 0,0 0-41 0,0-3 42 0,0-1-42 0,0 4 72 15,0 0-72-15,0 0 73 0,0-3-73 0,0 3 73 16,0 0-73-16,0 0 73 0,0 0-73 0,0 0 63 16,0 0-63-16,0 0 64 0,-1 1-64 0,1-1 59 15,0 0-59-15,0 0 60 0,-7 2-60 0,7-2 58 16,0 0-58-16,-4 2 58 0,2-2-58 0,2 0 62 0,0 0-62 15,-3 2 62-15,3-2-62 0,0 0 74 16,0 0-74-16,-5 1 74 0,5-1-74 0,-4 2 54 0,-1-2-54 16,1 2 55-16,4-2-55 0,0 0 52 0,-3 1-52 15,3-1 52-15,-5 2-52 0,5-2 49 16,0 0-49-16,0 0 50 0,0 0-50 0,0 0 31 0,-4 4-31 0,4-4 31 16,-3 1-31-16,3-1 9 0,-2 0-9 0,2 0 9 15,-3 0-9-15,3 0 12 0,0 0-12 16,0 0 12-16,0 0-12 0,0 0 8 0,0 0-8 0,0 0 8 15,5 0-8-15,2 0 15 0,-2 0-15 0,2 0 15 16,2 0-15-16,-1 0 14 0,5 2-14 0,-3 0 15 16,6-2-15-16,-16 0 4 0,0 0-4 0,17 1 4 15,4 5-4-15,-21-6 3 0,0 0-3 0,26 3 3 16,0 4-3-16,-26-7 2 0,0 0-2 0,28 5 2 16,-2-2-2-16,-26-3 9 0,0 0-9 0,21 4 9 15,0-1-9-15,-21-3 0 0,0 0 0 0,18 2 1 0,-5 0-1 16,-13-2 8-16,0 0-8 0,16 0 8 0,-7 0-8 15,-9 0 3-15,0 0-3 0,9 0 3 0,-1 0-3 0,-8 0-12 16,0 0 12-16,4 1-12 16,1 1 12-16,-5-2-63 0,0 0 63 0,3 2-63 0,1-2 63 0,-4 0-122 15,0 0 122-15,0 0-121 0,5 5 121 0,-5-5-155 16,0 0 155-16,0 0-155 0,-3-5 155 16,1 1-812-16</inkml:trace>
  <inkml:trace contextRef="#ctx0" brushRef="#br0" timeOffset="166814.767">4524 15219 303 0,'0'0'0'0,"9"-6"0"15,12-12 0-15,-21 18 74 0,0 0-74 0,5-3 75 16,-8 3-75-16,3 0 150 0,0 0-150 0,0 0 150 16,-6 3-150-16,6-3 125 0,0 0-125 0,-3 2 126 15,-1 2-126-15,4-4 118 0,0 0-118 0,-1 1 118 16,-3 1-118-16,4-2 82 0,0 0-82 0,0 0 82 16,-3 2-82-16,3-2 60 0,0 0-60 0,0 0 61 15,0 0-61-15,0 0 47 0,0 0-47 0,0 0 48 16,-2 1-48-16,2-1 36 0,0 0-36 0,0 0 36 15,-4 2-36-15,4-2 24 0,0 0-24 0,0 0 25 0,-5 0-25 16,5 0 35-16,0 0-35 0,0 0 35 16,0 0-35-16,0 0 36 0,0 0-36 0,0 0 37 0,0 0-37 0,0 0 23 15,0 0-23-15,0 0 24 0,5 4-24 0,-5-4 18 16,0 0-18-16,4 0 19 0,1 0-19 0,-5 0 10 16,0 0-10-16,12 1 10 0,1-1-10 0,-13 0 10 15,0 0-10-15,14 2 10 0,3 0-10 0,-17-2 1 16,0 0-1-16,24 3 1 0,2 1-1 0,-26-4-11 15,0 0 11-15,30 3-10 0,0 0 10 0,-30-3-142 16,0 0 142-16,33 2-142 0,2-2 142 0,-35 0-154 16,0 0 154-16,24-2-154 0,-10-1 154 0,24-2-949 0</inkml:trace>
  <inkml:trace contextRef="#ctx0" brushRef="#br0" timeOffset="205680.502">5408 14865 807 0,'0'0'0'16,"0"-5"0"-16,-4-2 0 0,4 7 95 0,0 0-95 16,0 0 95-16,4-2-95 0,-4 2 72 0,0 0-72 0,0 0 73 15,1 2-73-15,-1-2 54 0,0 0-54 0,0 0 55 16,0 0-55-16,0 0 53 0,0 0-53 0,0 0 53 15,0 0-53-15,0 0 47 0,0 0-47 0,0 0 48 16,-5 0-48-16,5 0 65 0,0 0-65 0,-3 0 66 16,1-2-66-16,2 2 41 0,0 0-41 0,-4-3 42 15,4-1-42-15,0 4 30 0,0 0-30 0,-5-5 30 16,2-3-30-16,3 8 9 0,0 0-9 0,0-11 9 0,3-1-9 16,-3 12 5-16,0 0-5 0,5-13 6 0,4-1-6 15,0 2 7-15,-1 2-7 0,1 1 8 0,0 0-8 16,-9 9 0-16,0 0 0 0,10-8 1 0,4-2-1 15,-14 10 2-15,0 0-2 0,16-9 2 0,1 1-2 16,-17 8 0-16,0 0 0 0,18-7 0 16,-1 0 0-16,-17 7-3 0,0 0 3 0,21-4-3 0,0 3 3 15,-21 1-14-15,0 0 14 0,21 0-13 0,-4 1 13 0,-17-1-5 16,0 0 5-16,18 4-4 0,-3 3 4 0,-15-7-8 16,0 0 8-16,14 7-7 0,-1 1 7 0,-13-8-8 15,0 0 8-15,12 10-7 0,2 2 7 0,-14-12-8 16,0 0 8-16,8 14-7 0,-1 1 7 0,-7-15-8 15,0 0 8-15,9 21-8 0,0 5 8 0,-9-26 0 16,0 0 0-16,5 25 0 0,-1 5 0 0,-4-30-1 16,0 0 1-16,1 30 0 0,3 3 0 15,-4-2-1-15,-4-4 1 0,3-10 0 0,1-6 0 16,0-11-2-16,0 0 2 0,-9 22-2 0,0 7 2 0,9-29-6 0,0 0 6 0,-9 24-5 16,-3-3 5-16,12-21-1 0,0 0 1 15,-15 22 0-15,-3-5 0 0,18-17-1 0,0 0 1 0,-17 17 0 16,-4 0 0-16,21-17-1 0,0 0 1 0,-18 14 0 15,1-4 0-15,17-10 12 0,0 0-12 0,-12 9 13 16,0-2-13-16,12-7 5 0,0 0-5 0,-13 5 5 16,5 0-5-16,8-5 3 0,0 0-3 0,-6 5 4 15,-2-5-4-15,8 0 20 0,0 0-20 0,-4 2 20 16,1-2-20-16,3 0 31 0,0 0-31 0,-2 0 31 16,-2 0-31-16,4 0 41 0,0 0-41 0,-3 0 42 15,1 0-42-15,2 0 9 0,0 0-9 0,-3 0 9 16,-1 1-9-16,4-1 22 0,0 0-22 0,-3 0 23 0,1-1-23 0,2 1 0 15,0 0 0-15,-3-2 1 0,-1-1-1 0,4 3 3 16,0 0-3-16,-2-4 4 0,2 1-4 0,0 3-1 16,0 0 1-16,0-4 0 0,0 1 0 0,0 3-1 15,0 0 1-15,0-4 0 0,2-1 0 0,-2 5-9 16,0 0 9-16,4-5-8 0,-4-2 8 0,0 7-4 16,0 0 4-16,3-7-4 0,2 1 4 0,-5 6-13 15,0 0 13-15,4-6-12 0,1 1 12 0,-5 5-4 16,0 0 4-16,7-3-3 0,2 1 3 0,-9 2-3 15,0 0 3-15,12-3-2 0,5 1 2 0,-17 2-11 16,0 0 11-16,18 2-10 0,-1 1 10 0,-17-3-4 16,0 0 4-16,21 4-3 0,3 4 3 0,-24-8-1 0,0 0 1 15,23 10 0-15,-2 2 0 0,-21-12 0 0,0 0 0 0,21 12 1 16,-4 0-1-16,-17-12 3 0,0 0-3 16,13 12 4-16,-1 0-4 0,-12-12 0 0,0 0 0 0,14 11 0 15,-2-3 0-15,-12-8-20 0,0 0 20 0,12 7-19 16,2-2 19-16,-14-5-79 0,0 0 79 0,21 0-79 15,0-5 79-15,-21 5-147 0,0 0 147 0,26-8-147 16,4-6 147-16,24-8-934 0</inkml:trace>
  <inkml:trace contextRef="#ctx0" brushRef="#br0" timeOffset="206180.392">6324 15043 572 0,'0'0'0'0,"-7"-3"0"0,-4-4 0 0,11 7 69 16,0 0-69-16,-3-4 70 0,5 3-70 0,-2 1 56 15,0 0-56-15,0 0 56 0,7 0-56 0,-4 0 51 0,2 0-51 16,-1 0 52-16,-4 0-52 0,0 0 54 0,5 0-54 16,-5 0 55-16,0 0-55 0,0 0 70 0,0 0-70 15,0 0 71-15,0 0-71 0,0 0 82 0,0 0-82 16,0 0 82-16,0 0-82 0,0 0 58 0,0 0-58 0,0 0 58 16,0 0-58-16,0 0 42 0,0 0-42 0,0 0 43 15,0 0-43-15,0 0 42 0,5 1-42 0,2 1 42 16,2-2-42-16,-9 0 39 0,0 0-39 0,17 0 40 15,8 0-40-15,-25 0 25 0,0 0-25 0,29 0 26 16,6 0-26-16,-35 0 27 0,0 0-27 0,39 3 27 16,2 1-27-16,-6-1 33 0,-2 2-33 0,-10 1 33 15,-4-3-33-15,-1 0 6 0,-1-1-6 0,-3 2 6 16,2-1-6-16,-2 0 11 0,-2 1-11 0,-4-2 11 16,-1-2-11-16,2 0 9 0,0-2-9 0,0 2 9 15,-4-2-9-15,2 2-4 0,-2 0 4 0,-2 0-4 16,1 0 4-16,-4 0-56 0,0 0 56 0,5 0-56 0,0 0 56 15,-5 0-97-15,0 0 97 0,7 0-96 0,-1 0 96 16,-6 0-166-16,0 0 166 0,3 7-166 0,2 3 166 16,8 7-860-16</inkml:trace>
  <inkml:trace contextRef="#ctx0" brushRef="#br0" timeOffset="211186.075">7186 14707 449 0,'0'0'0'0,"-5"-7"0"16,2-3 0-16,-1 5 0 0,8 3 0 15,-4 2 0-15,0-3 0 0,0 3-1 0,3 2 1 0,-3-2 0 16,5 0 0-16,-5 0 3 0,0 0-3 0,0 0 4 16,0 0-4-16,0 0 59 0,0 0-59 0,0 0 60 15,0 0-60-15,0 0 56 0,0 0-56 0,0 0 57 0,0 0-57 16,0 0 52-16,0 0-52 0,0 0 52 16,0 0-52-16,0 0 40 0,0 0-40 0,0 0 40 0,0 0-40 15,0 0 35-15,0 0-35 0,0 0 36 0,0 0-36 16,0 0 32-16,0 0-32 0,0 0 33 0,0 0-33 0,0 0 22 15,0 0-22-15,0 0 22 0,0 0-22 0,0 0 10 16,-5 3-10-16,5-3 11 0,0 3-11 0,0-3 11 16,0 0-11-16,-3 9 11 0,-3 5-11 0,6-14 8 15,0 0-8-15,-7 18 9 0,-1 8-9 0,8-26 3 16,0 0-3-16,-9 28 4 0,0 1-4 16,9-29 2-16,0 0-2 0,-12 31 2 0,3 1-2 0,9-32 10 0,0 0-10 15,-8 28 10-15,-1-6-10 0,0-2 14 16,2-3-14-16,5-5 15 0,-1-5-15 0,3-7 8 15,0 0-8-15,-4 11 9 0,3-3-9 0,1-8 4 16,0 0-4-16,-4 9 4 0,4-1-4 0,0-8 7 0,0 0-7 16,0 7 7-16,0 0-7 0,0-7 3 0,0 0-3 15,0 5 3-15,0 0-3 0,0-1 5 0,0-1-5 16,0-3 5-16,-3 4-5 0,3-4 22 0,3 3-22 0,1-1 22 16,1 1-22-16,-2 1 20 0,3-1-20 0,-1-3 20 15,2 0-20-15,2 2 9 0,-1-2-9 0,-3 0 10 16,4-2-10-16,2 2 10 0,-3-3-10 0,1 1 11 15,-4 0-11-15,2 2 8 0,2 0-8 0,0 0 9 16,1 0-9-16,1 0 8 0,-3 2-8 16,3 0 8-16,1-2-8 0,-12 0 3 0,0 0-3 0,16 3 4 15,1 0-4-15,-17-3 0 0,0 0 0 0,17 4 1 16,1-1-1-16,-18-3 5 0,0 0-5 0,16 4 5 16,-2-3-5-16,-14-1 2 0,0 0-2 0,15 0 3 15,3 0-3-15,-18 0-3 0,0 0 3 0,12-1-2 16,-2-3 2-16,-10 4-88 0,0 0 88 0,11-5-87 0,-6 0 87 0,-5 5-131 15,0 0 131-15,0-15-131 0,-5-8 131 16,-2-14-631-16</inkml:trace>
  <inkml:trace contextRef="#ctx0" brushRef="#br0" timeOffset="211577.605">7406 14712 975 0,'0'0'0'16,"-11"11"0"-16,-3 4 0 0,14-15 102 0,0 0-102 16,-5 3 102-16,5-4-102 0,0 1 42 0,0 0-42 15,0 0 43-15,0-7-43 0,0 7 4 0,0 0-4 16,0-4 4-16,0 3-4 0,0 1 1 0,0 0-1 0,0 0 2 16,-3-2-2-16,3 2 18 0,0 0-18 0,0 0 19 15,0 0-19-15,0 0 14 0,0 0-14 0,0 0 15 16,0 0-15-16,0 0 18 0,0 0-18 0,0 0 19 15,-7 3-19-15,7-3 25 0,0 0-25 0,-2 4 26 16,-5-1-26-16,7-3 0 0,0 0 0 0,-9 12 1 16,-1 5-1-16,10-17 8 0,0 0-8 0,-11 33 8 15,3 12-8-15,8-45 15 0,0 0-15 0,-6 49 15 16,1 9-15-16,5-58 33 0,0 0-33 0,-3 60 33 16,-1 6-33-16,4-66 27 0,0 0-27 0,-2 63 27 0,2-1-27 15,0-62 15-15,0 0-15 0,0 51 16 0,2-6-16 16,-2-45 20-16,0 0-20 0,4 37 20 0,-4-8-20 15,0-29 3-15,0 0-3 0,3 24 4 16,2-5-4-16,-5-19-26 0,0 0 26 0,6 7-26 0,6-9 26 0,-12 2-162 16,0 0 162-16,9-20-162 0,3-18 162 0,12-20-873 15</inkml:trace>
  <inkml:trace contextRef="#ctx0" brushRef="#br0" timeOffset="212293.308">7582 14851 572 0,'0'0'0'0,"-11"7"0"0,-4 5 0 0,15-12 19 15,0 0-19-15,0 0 20 0,5-2-20 0,-5 2 51 0,0 0-51 0,7-3 52 16,-2-2-52-16,-5 5 90 0,0 0-90 0,3-4 90 16,1 1-90-16,-4 3 88 0,0 0-88 0,0 0 89 15,2-4-89-15,-2 4 72 0,0 0-72 0,0 0 72 16,0 0-72-16,0 0 53 0,0 0-53 0,0 0 54 15,-2 0-54-15,2 0 51 0,0 0-51 0,0 0 51 16,-4 0-51-16,4 0 20 0,0 0-20 0,0 0 20 16,0 0-20-16,0 0 21 0,0 0-21 0,0 0 21 15,0 0-21-15,0 0 25 0,0 0-25 0,0 0 26 16,-5 2-26-16,5-2 2 0,0 0-2 0,0 0 3 16,-3 2-3-16,3-2 13 0,0 0-13 0,0 0 13 15,-4 2-13-15,4-2 4 0,0 0-4 0,0 0 4 16,-3 5-4-16,3-5 2 0,0 0-2 0,-2 5 3 15,-5 3-3-15,7-8 5 0,0 0-5 0,-5 14 5 0,-7 3-5 16,12-17 12-16,0 0-12 0,-9 28 13 16,-5 6-13-16,14-34 3 0,0 0-3 0,-9 31 4 0,2 1-4 0,7-32 7 15,0 0-7-15,-8 33 7 0,2-1-7 0,6-32 3 16,0 0-3-16,-3 33 3 0,3 1-3 0,0-34 11 16,0 0-11-16,3 29 11 0,3-3-11 0,-6-26-1 15,0 0 1-15,8 24-1 0,8-3 1 0,-16-21-17 16,0 0 17-16,14 18-17 0,2-7 17 0,-16-11-26 15,0 0 26-15,17 7-25 0,-3-4 25 0,-14-3 0 0,0 0 0 16,16-2 0-16,-4-3 0 0,-12 5 8 16,0 0-8-16,14-8 9 0,-2-3-9 0,-12 11 40 0,0 0-40 0,9-13 40 15,3-5-40-15,-3 5 12 0,3-1-12 16,-4 2 13-16,-2 0-13 0,-1 0 22 0,2-2-22 16,-4 1 22-16,3-1-22 0,-6 14 23 0,0 0-23 0,5-15 24 15,-2-1-24-15,-3 16 13 16,0 0-13-16,4-12 14 0,1 2-14 0,-5 10 41 0,0 0-41 0,0-7 41 15,0 2-41-15,0 1 42 0,0 3-42 0,0 1 43 16,0-2-43-16,0 2 45 0,0-7-45 0,0 7 46 16,-3-5-46-16,3 5 30 0,-2-3-30 0,-2 1 30 15,-1-2-30-15,5 4 4 0,0 0-4 0,-3-5 4 16,-4-3-4-16,7 8-22 0,0 0 22 0,-9-14-22 16,-2-3 22-16,11 17-79 0,0 0 79 0,-10-24-79 15,5-5 79-15,5 29-115 0,0 0 115 0,-5-28-115 16,1-4 115-16,4 32-179 0,0 0 179 0,0-28-178 0,0 3 178 15,0 25-162-15,0 0 162 0,4-21-161 0,-4 4 161 16,5-21-689-16</inkml:trace>
  <inkml:trace contextRef="#ctx0" brushRef="#br0" timeOffset="213058.007">7937 14796 751 0,'0'0'0'16,"-12"-1"0"-16,-11-1 0 0,23 2 50 0,0 0-50 0,-3 0 50 15,11 2-50-15,-8-2 37 0,0 0-37 0,4 1 38 16,5-1-38-16,-9 0 30 0,0 0-30 0,5 2 30 15,-2-2-30-15,-3 0 4 0,0 0-4 0,0 0 5 16,2 0-5-16,-2 0 24 0,0 0-24 0,0 0 25 16,0 0-25-16,0 0 13 0,0 0-13 0,0 0 13 15,-5 2-13-15,5-2 18 0,0 0-18 0,-4 3 19 16,3-3-19-16,1 0 8 0,0 0-8 0,-7 0 9 16,1 4-9-16,6-4 16 0,0 0-16 0,-5 3 17 15,-2 2-17-15,7-5 1 0,0 0-1 0,-8 2 1 16,2 3-1-16,6-5 3 0,0 0-3 0,-8 7 4 15,-1 0-4-15,9-7 2 0,0 0-2 0,-7 10 2 0,-2 2-2 16,9-12 4-16,0 0-4 0,-8 12 5 16,1 2-5-16,7-14 6 0,0 0-6 0,-6 15 7 15,3 4-7-15,3-19 0 0,0 0 0 0,-2 20 1 0,2 3-1 0,0-23 0 16,0 0 0-16,-3 24 1 0,3 0-1 16,0-24 2-16,0 0-2 0,-4 22 3 0,2 0-3 15,2-22 5-15,0 0-5 0,0 23 5 0,0-1-5 0,0-22 3 16,0 0-3-16,2 26 3 0,2 1-3 0,-4-27 11 15,0 0-11-15,5 27 11 0,4-1-11 0,-9-26 8 16,0 0-8-16,10 24 9 0,4 0-9 0,-14-24 0 0,0 0 0 16,17 19 0-16,4-2 0 0,-21-17-10 0,0 0 10 15,21 10-10-15,4-5 10 0,-25-5-41 16,0 0 41-16,22-1-41 0,4-8 41 0,-26 9-7 0,0 0 7 0,25-14-6 16,1-4 6-16,-5 0 0 15,-4 0 0-15,-1 6 0 0,-7 1 0 0,-1 1 20 0,4 1-20 0,-3 1 20 16,0-1-20-16,-4 1 51 0,2 1-51 15,-5 2 52-15,-2 3-52 0,3-1 63 0,-3-1-63 0,0 4 63 16,-3-3-63-16,3 3 74 0,0 0-74 0,0 0 74 16,0 0-74-16,0 0 95 0,0 0-95 0,0 0 95 15,0-4-95-15,0 1 77 0,-2 0-77 0,2-1 78 16,-3-1-78-16,-1 0 59 0,2-2-59 0,-5-2 59 16,2-1-59-16,5 10 36 0,0 0-36 0,-12-15 36 15,0-6-36-15,12 21 10 0,0 0-10 0,-14-20 10 16,2-1-10-16,12 21-6 0,0 0 6 0,-18-26-6 0,-3-3 6 15,21 29-85-15,0 0 85 0,-26-27-85 0,-2-2 85 16,28 29-70-16,0 0 70 0,-35-23-69 0,-3 6 69 16,-35-22-1266-16</inkml:trace>
  <inkml:trace contextRef="#ctx0" brushRef="#br0" timeOffset="213711.403">8174 14788 337 0,'0'0'0'0,"0"0"0"0,-3-4 0 0,3 4 95 16,0 0-95-16,0 0 95 0,0-3-95 0,0 3 94 15,0 0-94-15,0 0 94 0,0 0-94 0,0 0 71 16,0 0-71-16,0 0 72 0,0 0-72 0,0 0 50 16,0 0-50-16,0 0 50 0,0 0-50 0,0 0 14 0,0 0-14 15,0 0 15-15,0 0-15 0,0 0 3 0,0 0-3 16,0 0 3-16,0 0-3 0,0 0-1 0,0 0 1 16,0 0 0-16,0 0 0 0,0 0-9 0,0 0 9 0,0 0-8 15,0 0 8-15,0 0-10 0,0 0 10 0,0 0-10 16,0 0 10-16,0 0-17 0,0 0 17 0,0 0-16 15,0 0 16-15,0 0-23 0,0 0 23 16,0 0-22-16,0 0 22 0,0 0-83 0,0 0 83 0,0 0-83 16,0 0 83-16,0 0-137 0,0 0 137 0,0 0-136 15,0 3 136-15,0 1-235 0</inkml:trace>
  <inkml:trace contextRef="#ctx0" brushRef="#br0" timeOffset="-212370.627">8310 14851 527 0,'0'0'0'0,"-9"-3"0"0,-1-2 0 0,10 5 59 16,0 0-59-16,0 0 60 0,0 0-60 0,0 0 56 16,0 0-56-16,0 0 57 0,7 3-57 0,-7-3 67 15,0 0-67-15,0 0 68 0,3 2-68 16,-3-2 75-16,0 0-75 0,0 0 75 0,0 0-75 0,0 0 55 16,0 0-55-16,0 0 55 0,0 0-55 0,0 0 41 15,0 0-41-15,0 0 42 0,0 0-42 0,0 0 30 16,0 0-30-16,0 0 30 0,0 0-30 0,0 0 22 0,0 0-22 15,0 0 23-15,0 0-23 0,0 0 45 0,0 0-45 0,0 0 46 16,0 0-46-16,0 0 39 0,0 0-39 0,0 0 39 16,0 0-39-16,0 0 25 0,0 0-25 0,0 0 26 15,-3-2-26-15,3 2 0 0,0 0 0 0,0 0 0 16,0 0 0-16,0 0 0 0,0 0 0 0,0 0 1 16,-6-2-1-16,6 2 2 0,0 0-2 0,0 0 2 15,0 0-2-15,0 0 1 0,0 0-1 0,0 0 2 16,0 0-2-16,0 0 9 0,0 0-9 0,0 0 10 15,0 0-10-15,0 0 23 0,0 0-23 0,0 0 24 16,0 0-24-16,0 0 31 0,0 0-31 0,0 0 31 16,0 0-31-16,0 0 12 0,0 0-12 0,2 5 13 15,2 6-13-15,-4-11 20 0,0 0-20 0,3 15 20 16,-1 6-20-16,-2-21 15 0,0 0-15 0,7 22 15 16,-2 4-15-16,-5-26 1 0,0 0-1 15,9 24 2-15,-2-2-2 0,-7-22 1 0,0 0-1 0,10 19 1 0,6 0-1 16,-16-19 1-16,0 0-1 0,17 8 1 0,6-3-1 15,-23-5-18-15,0 0 18 0,24-3-18 0,6-7 18 16,-30 10-26-16,0 0 26 0,24-18-26 0,3-4 26 16,-27 22 0-16,0 0 0 0,20-26 0 0,1-6 0 0,-21 32 3 15,0 0-3-15,19-29 3 0,1-2-3 0,-20 31 13 16,0 0-13-16,12-24 13 0,-2 2-13 0,-10 22 10 16,0 0-10-16,9-16 10 0,-2 4-10 0,-2 4 25 15,-1 1-25-15,-3 2 26 0,-1 5-26 0,0 0 36 16,0 0-36-16,0 0 36 0,0 0-36 0,0 0 6 15,0 0-6-15,0 0 7 0,0 0-7 0,0 0 6 0,0 0-6 16,0 0 7-16,0 0-7 0,0 0 1 16,0 0-1-16,0 0 1 0,0 0-1 0,0 0-2 0,0 0 2 0,0 0-1 15,0 0 1-15,0 0-7 16,0 0 7-16,0 0-7 0,0 0 7 0,0 0-9 0,0 0 9 0,0 0-9 16,0 0 9-16,0 0-15 0,0 0 15 0,0 0-15 15,0 0 15-15,0 0-4 0,0 0 4 0,0 0-3 16,-1 3 3-16,1-3-31 0,0 0 31 0,0 12-31 15,0 5 31-15,0-17-26 0,0 0 26 0,3 31-25 16,2 9 25-16,-5-40-15 0,0 0 15 0,6 42-15 16,1 6 15-16,-7-48-13 0,0 0 13 0,8 50-12 15,-2 1 12-15,-6-51-26 0,0 0 26 0,6 52-25 16,0-1 25-16,-6-51-2 0,0 0 2 0,0 45-2 16,3-4 2-16,-3-41-7 0,0 0 7 0,-3 38-6 0,-1-4 6 15,-1-5-8-15,-2-7 8 0,5-6-8 0,-1-8 8 16,-1 1 0-16,3-4 0 0,-6 7 0 0,-2 3 0 15,-2 2-3-15,-1-3 3 0,4-5-2 16,8-4 2-16,-4-2 0 0,4-3 0 0,-9 5 0 0,1 1 0 16,-5-1 3-16,-4 2-3 0,8-4 3 0,2 0-3 15,2-1 6-15,0 0-6 0,-2 0 7 16,2-2-7-16,5 0 9 0,0 0-9 0,-12 0 9 0,-6-2-9 16,18 2 15-16,0 0-15 0,-17-4 15 0,-4-1-15 15,21 5 14-15,0 0-14 0,-21-8 15 0,3-4-15 0,18 12 9 16,0 0-9-16,-15-11 9 0,3-1-9 0,12 12 25 0,0 0-25 15,-6-10 26-15,1-2-26 0,5 12-1 16,0 0 1-16,0-10 0 0,2 1 0 0,-2 9-19 16,0 0 19-16,3-8-18 0,6-1 18 0,-9 9-51 0,0 0 51 0,9-7-50 15,6 0 50-15,-15 7-63 0,0 0 63 0,18-5-62 16,3 4 62-16,-21 1-136 0,0 0 136 16,22-7-135-16,5 0 135 0,-27 7-142 0,0 0 142 0,29-14-142 15,4-6 142-15,26-15-604 0</inkml:trace>
  <inkml:trace contextRef="#ctx0" brushRef="#br0" timeOffset="-211742.184">9059 15017 651 0,'0'0'0'0,"-2"-1"0"0,-5-3 0 0,7 4 44 0,0 0-44 16,0 0 44-16,-1-3-44 0,1 3 3 0,0 0-3 15,0 0 3-15,1 0-3 0,-1 0 5 0,0 0-5 16,0 0 5-16,4 1-5 0,-4-1 18 0,0 0-18 0,0 0 18 16,0 0-18-16,0 0 41 15,0 0-41-15,0 0 42 0,0 0-42 0,0 0 38 0,0 4-38 0,0-4 38 16,0 0-38-16,0 0 40 0,0 0-40 0,0 0 41 15,0 0-41-15,0 0 46 0,0 0-46 0,0 0 46 16,0 0-46-16,0 0 41 0,0 0-41 0,0 0 41 16,0 0-41-16,0 0 27 0,0 0-27 0,0 0 27 15,0 0-27-15,0 0 18 0,5 2-18 0,-2-1 18 16,1-1-18-16,-4 0 40 0,0 0-40 0,9 2 41 16,3 0-41-16,-12-2 12 0,0 0-12 0,17 1 13 0,6 1-13 15,-23-2 31-15,0 0-31 0,30 4 31 16,8-4-31-16,-7 1 28 0,1 3-28 0,-5-3 28 0,1 1-28 15,-3 2 8-15,-1 1-8 0,-5-2 8 0,-3-1-8 16,1 1 11-16,1-1-11 0,-3 1 11 0,-4 1-11 16,5-2 9-16,1-2-9 0,-1 0 9 0,1 0-9 15,-17 0 3-15,0 0-3 0,18 0 4 0,-1-2-4 16,-17 2-12-16,0 0 12 0,21-2-12 0,0-1 12 0,-21 3-109 16,0 0 109-16,17-4-108 0,1-1 108 0,-18 5-103 15,0 0 103-15,7-7-102 0,-7 0 102 16,5-6-767-16</inkml:trace>
  <inkml:trace contextRef="#ctx0" brushRef="#br0" timeOffset="-209194.721">9216 14817 561 0,'0'0'0'0,"-9"3"0"16,-3 2 0-16,12-5 57 0,0 0-57 0,0 0 57 0,3-1-57 15,-3 1 28-15,0 0-28 0,4-2 28 0,-1-1-28 16,-3 3 5-16,0 0-5 0,6-2 6 0,-6 0-6 16,0 2 1-16,0 0-1 0,0 0 2 0,3 0-2 0,-3 0 7 15,0 0-7-15,0 0 7 0,0 0-7 0,0 0 3 16,0 0-3-16,0 0 3 0,0 0-3 0,0 0 12 15,0 0-12-15,0 0 12 0,0 0-12 0,0 0 8 16,0 0-8-16,0 0 9 0,0 0-9 0,0 0 23 16,0 0-23-16,0 0 24 0,0 0-24 0,0 0 2 15,0 0-2-15,0 0 3 0,0 0-3 0,0 0 22 16,0 0-22-16,0 0 22 0,0 0-22 0,0 0 13 0,0 0-13 16,0 0 13-16,0 0-13 0,0 0 34 0,0 0-34 15,0 0 35-15,0 0-35 0,0 0 28 0,0 0-28 16,0 0 28-16,0 0-28 0,0 0 44 0,0 0-44 0,0 0 45 15,0 0-45-15,0 0 56 0,0 0-56 0,0 0 57 16,0 5-57-16,0-5 66 0,0 0-66 0,0 16 67 16,2 8-67-16,-2-24 59 0,0 0-59 0,0 34 59 15,3 10-59-15,-3-44 41 0,0 0-41 0,0 45 41 16,-3 5-41-16,3-50 42 0,0 0-42 0,-2 43 42 16,-1-2-42-16,3-41 4 0,0 0-4 0,0 37 5 15,-4-2-5-15,4-35-7 0,0 0 7 0,0 29-6 16,4-7 6-16,-4-22-119 0,0 0 119 0,3 19-118 15,2-4 118-15,-5-15-190 0,0 0 190 0,4 5-189 16,1-8 189-16,7 6-682 0</inkml:trace>
  <inkml:trace contextRef="#ctx0" brushRef="#br0" timeOffset="-208578.307">9860 14776 931 0,'0'0'0'0,"-5"1"0"15,-7 3 0-15,12-4 68 0,0 0-68 0,-4 2 69 16,8-4-69-16,-4 2 24 0,0 0-24 0,0 0 25 16,0 0-25-16,0 0 5 0,0 0-5 0,0 0 6 15,5 0-6-15,-5 0 9 0,0 0-9 0,0 0 9 0,7 0-9 16,-7 0 41-16,0 0-41 0,0 0 42 0,2 0-42 16,-2 0 37-16,0 0-37 0,0 0 37 0,0 0-37 15,0 0 51-15,0 0-51 0,0 0 51 0,0 0-51 0,0 0 43 16,0 0-43-16,0 0 43 0,0 0-43 15,0 0 28-15,0 0-28 0,0 0 28 0,0 0-28 0,0 0 35 16,0 0-35-16,0 0 35 0,0 0-35 0,0 0 7 16,0 0-7-16,2 14 7 0,3 8-7 0,-5-22 28 15,0 0-28-15,3 36 28 0,-1 10-28 0,2-3 19 16,-1 3-19-16,-3-6 20 0,5-8-20 0,-5-32 9 0,0 0-9 16,4 41 10-16,-1 4-10 0,-3-45 18 0,0 0-18 15,5 34 18-15,-1-5-18 0,-4-29-46 0,0 0 46 16,2 22-45-16,1-4 45 0,-3-18-122 0,0 0 122 0,4-9-122 15,4-24 122-15,6-8-994 0</inkml:trace>
  <inkml:trace contextRef="#ctx0" brushRef="#br0" timeOffset="-207944.286">10217 14824 1289 0,'0'0'0'0,"-5"-5"0"15,-7-6 0-15,12 11 157 0,0 0-157 0,-2-3 158 16,8 3-158-16,-6 0 36 0,0 0-36 0,3-2 37 0,6-3-37 16,-9 5 10-16,0 0-10 0,5-3 11 0,2-1-11 15,-7 4 3-15,0 0-3 0,9-3 3 0,-4 1-3 0,-5 2 19 16,0 0-19-16,3-2 20 0,3 1-20 0,-6 1 0 15,0 0 0-15,7 0 0 0,1 0 0 16,-8 0 0-16,0 0 0 0,11 0 0 0,-1 0 0 0,-10 0-3 16,0 0 3-16,9 0-3 0,0 1 3 0,-9-1-1 15,0 0 1-15,8 2 0 0,-2 0 0 0,-6-2 1 16,0 0-1-16,7 3 2 0,-2 1-2 0,-5-4 1 16,0 0-1-16,5 8 2 0,2 4-2 0,-7-12 0 15,0 0 0-15,0 19 0 0,-4 10 0 0,4-29-3 16,0 0 3-16,-5 31-2 0,-7 5 2 0,0-2-3 15,-2-1 3-15,7-14-3 0,3-7 3 0,4-12-7 16,0 0 7-16,-14 20-6 0,-10 9 6 0,24-29-3 0,0 0 3 16,-17 23-3-16,3-5 3 0,14-18 0 0,0 0 0 15,-12 16 0-15,3-8 0 0,9-8 0 0,0 0 0 0,-9 7 0 16,4-2 0-16,5-5 3 0,0 0-3 0,-4 4 4 16,1-3-4-16,3-1 60 0,0 0-60 0,0 0 60 15,-5 4-60-15,5-4 46 0,0 0-46 0,0 0 46 16,0 0-46-16,0 0 22 0,0 0-22 0,0 0 22 15,0 0-22-15,0 0 13 0,0 0-13 0,0 0 14 16,0 0-14-16,0 0 1 0,0 0-1 0,5 0 2 16,0 2-2-16,-5-2 0 0,0 0 0 0,11 1 0 15,6-1 0-15,-3 2 0 0,3 0 0 0,-4 1 0 16,-1-3 0-16,-4 0-6 0,-1 0 6 0,2 2-5 16,0 1 5-16,-4 1-1 0,4-3 1 0,-4 3-1 0,2-2 1 15,-3-1-33-15,1 1 33 0,-2 0-32 0,2-2 32 16,-1 0-51-16,-1 0 51 0,3 0-51 0,-3 0 51 15,-3 0-170-15,0 0 170 0,9-5-170 16,0-4 170-16,-9 9-143 0,0 0 143 0,5-24-142 0,0-12 142 16,7-24-805-16</inkml:trace>
  <inkml:trace contextRef="#ctx0" brushRef="#br0" timeOffset="-207343.561">10637 14781 1031 0,'0'0'0'16,"-8"3"0"-16,-6 1 0 0,14-4 119 0,0 0-119 0,0 0 119 15,1-4-119-15,-1 4 55 0,0 0-55 16,4-1 55-16,3-1-55 0,-7 2 8 0,0 0-8 0,2-2 8 16,1 2-8-16,-3 0 6 0,0 0-6 15,0 0 7-15,0 0-7 0,0 0 9 0,0 0-9 0,0 0 10 16,0 0-10-16,0 0 15 0,0 0-15 15,0 0 15-15,-5 4-15 0,5-4 16 0,0 0-16 0,-4 1 17 16,1 3-17-16,3-4 9 0,0 0-9 0,-5 5 9 16,-1 0-9-16,6-5 9 0,0 0-9 0,-7 9 10 15,-5 1-10-15,12-10 8 0,0 0-8 0,-12 15 8 16,-2 2-8-16,14-17 15 0,0 0-15 0,-14 19 15 16,-1 4-15-16,15-23 3 0,0 0-3 0,-14 24 4 0,1-1-4 15,13-23 2-15,0 0-2 0,-12 31 3 0,0 5-3 16,12-36 5-16,0 0-5 0,-9 31 5 0,4 0-5 15,5-31 2-15,0 0-2 0,-3 36 3 16,3 3-3-16,0-39 5 0,0 0-5 0,5 36 5 0,4-1-5 0,-9-35-2 16,0 0 2-16,19 24-1 0,3-4 1 0,-22-20-20 15,0 0 20-15,28 10-20 0,7-10 20 16,-5-6-9-16,-1-8 9 0,-3 2-8 0,-5 0 8 0,-3-2 0 16,-3-3 0-16,-1 5 0 0,-5 2 0 0,3-2 32 15,-3-2-32-15,-2 4 33 0,-2-2-33 0,-1 2 58 16,-3-2-58-16,3 6 59 0,-4 0-59 0,0 0 83 15,0 1-83-15,0 0 84 0,0 0-84 0,0 5 74 0,0 0-74 16,-4-10 75-16,3-1-75 0,1 11 52 0,0 0-52 16,-4-12 52-16,1-3-52 0,3 15 10 15,0 0-10-15,-6-17 10 0,-2-4-10 0,8 21-5 0,0 0 5 16,-12-24-4-16,-4-3 4 0,16 27-68 0,0 0 68 0,-14-27-67 16,-7-3 67-16,21 30-128 0,0 0 128 0,-21-29-128 15,-1 0 128-15,22 29-107 0,0 0 107 0,-21-24-107 16,1 4 107-16,-20-25-1082 0</inkml:trace>
  <inkml:trace contextRef="#ctx0" brushRef="#br0" timeOffset="-206261.958">10940 14586 606 0,'0'0'0'0,"0"0"0"0,0 0 0 0,0 0-9 16,0 0 9-16,6-2-8 0,2 0 8 0,-8 2-104 15,0 0 104-15,6-2-103 0,2 1 103 0,-8 1-1 0,0 0 1 16,7 0-1-16,-3 0 1 0,-4 0 60 0,0 0-60 15,0 0 60-15,5 0-60 0,-5 0 95 0,0 0-95 16,0 0 95-16,0 0-95 0,0 0 92 0,0 0-92 16,0 0 93-16,0 0-93 0,0 0 64 0,0 0-64 0,0 0 65 15,-7 0-65-15,7 0 61 0,0 0-61 16,-2 0 62-16,-1 1-62 0,3-1 40 0,0 0-40 0,-4 2 40 16,3-2-40-16,1 0 27 0,0 0-27 0,-4 2 27 15,4-2-27-15,0 0 9 0,0 0-9 0,-5 2 10 16,5-1-10-16,0-1 11 0,0 0-11 0,-4 4 11 15,1-3-11-15,3-1 8 0,0 0-8 0,-4 6 9 16,3 0-9-16,1-6 3 0,0 0-3 0,-6 7 4 16,3 0-4-16,3-7 6 0,0 0-6 0,-4 7 6 15,-1 2-6-15,5-9 37 0,0 0-37 0,-3 8 38 16,-4 2-38-16,0 1 5 0,0 1-5 0,2-4 5 16,1 1-5-16,1-1 28 0,-3 1-28 0,6-4 28 0,0-3-28 15,0-2 6-15,0 0-6 0,-7 12 6 0,-1 7-6 16,8-19 16-16,0 0-16 0,-5 17 17 0,-4 0-17 15,9-17 15-15,0 0-15 0,-7 17 15 0,0 0-15 0,7-17 9 16,0 0-9-16,-4 14 9 0,1 0-9 0,3-14 16 16,0 0-16-16,-5 13 17 0,1 1-17 15,4-14 22-15,0 0-22 0,-3 14 23 0,1-2-23 16,2-12 3-16,0 0-3 0,-2 13 4 0,1 1-4 0,1-14 13 16,0 0-13-16,0 14 14 0,0-2-14 0,0-12 9 15,0 0-9-15,-4 12 9 0,4-2-9 0,0 2 8 16,0-2-8-16,0-1 9 0,0-2-9 0,0 0 15 15,4-1-15-15,-4 0 15 0,1-3-15 0,1 2 14 16,0 0-14-16,1 0 15 0,-3 2-15 0,4 2 25 16,1 1-25-16,-2-3 26 0,-3 0-26 0,0-7 6 15,0 0-6-15,9 10 7 0,0 0-7 0,-9-10 0 0,0 0 0 16,12 14 0-16,0 0 0 0,-12-14-1 0,0 0 1 16,14 13-1-16,2-1 1 0,-16-12-17 0,0 0 17 0,17 14-16 15,2 0 16-15,-19-14-4 0,0 0 4 0,20 14-4 16,1-1 4-16,-21-13-15 0,0 0 15 0,20 12-14 15,3 2 14-15,-23-14-4 0,0 0 4 0,21 7-3 16,-4 0 3-16,-17-7-13 0,0 0 13 0,21 7-12 16,-5-2 12-16,-16-5-4 15,0 0 4-15,17 5-3 0,1-2 3 0,-18-3-1 0,0 0 1 0,14 0 0 16,1-3 0-16,-15 3-11 0,0 0 11 0,18-7-11 16,-4-2 11-16,-14 9-4 0,0 0 4 0,15-13-3 15,3-4 3-15,-9 1 1 0,-1 1-1 0,1-1 2 16,1 3-2-16,-1-1 29 0,0 2-29 0,-4 2 29 0,-1 1-29 15,-3 1 42-15,3-3-42 0,-4 4 43 16,0-5-43-16,0 4 56 0,3-2-56 0,-3 3 56 0,0 3-56 16,0 4 55-16,0 0-55 0,-3-8 56 15,3-3-56-15,0 11 56 0,0 0-56 0,-5-13 57 0,1-3-57 0,4 16 34 16,0 0-34-16,-9-17 34 0,1-7-34 0,8 24 1 16,0 0-1-16,-9-26 1 0,-3-1-1 0,12 27 0 15,0 0 0-15,-9-26 1 0,0 1-1 0,9 25-3 16,0 0 3-16,-12-26-2 0,0 2 2 0,3 3-3 15,1 4 3-15,-1 9-3 0,5-1 3 0,-1 4-7 16,2 0 7-16,-3 0-6 0,3 1 6 16,3 4-8-16,0 0 8 0,-16-8-7 0,-3-3 7 0,19 11-23 0,0 0 23 15,-21-8-22-15,-8-1 22 0,29 9-77 0,0 0 77 16,-34-3-76-16,-6-2 76 0,40 5-174 0,0 0 174 16,-41-2-174-16,-8 0 174 0,-42-1-1149 0</inkml:trace>
  <inkml:trace contextRef="#ctx0" brushRef="#br0" timeOffset="-204744.252">11608 14755 1076 0,'0'0'0'15,"-6"0"0"-15,3 2 0 0,3-2 107 0,0 0-107 0,0 0 107 16,0 0-107-16,0 0 60 0,0 0-60 0,0 0 60 15,0 0-60-15,0 0 44 0,0 0-44 0,0 0 45 16,0 0-45-16,0 0-50 0,0 0 50 0,0 0-49 16,0 0 49-16,0 0-15 0,0 0 15 0,0 0-14 15,0 0 14-15,0 0-8 0,0 0 8 0,0 0-7 16,0 0 7-16,0 0 0 0,0 0 0 0,0 0 1 16,0 0-1-16,0 0 39 0,0 0-39 0,0 0 39 15,0 0-39-15,0 0 38 0,0 0-38 0,0 0 38 16,0 0-38-16,0 0 51 0,0 0-51 0,0 0 51 15,0 0-51-15,0 0 21 0,0 0-21 0,0 0 21 0,0 0-21 16,0 0 21-16,0 0-21 0,0 0 21 16,0 0-21-16,0 0 40 0,0 0-40 15,0 0 40-15,0 0-40 0,0 0 19 0,0 0-19 0,0 0 20 0,3 2-20 16,-3-2 20-16,0 0-20 0,6 1 20 0,-5-1-20 16,-1 0 17-16,0 0-17 0,7 5 17 0,2 2-17 0,-9-7 1 15,0 0-1-15,14 17 1 0,5 9-1 0,-19-26 9 16,0 0-9-16,21 33 10 0,7 6-10 0,-28-39 0 15,0 0 0-15,30 39 1 0,3 4-1 0,-33-43 0 16,0 0 0-16,35 40 1 0,3-3-1 0,-38-37 3 16,0 0-3-16,36 35 3 0,-2-4-3 0,-34-31 0 0,0 0 0 15,29 25 0-15,-1-3 0 0,-28-22-50 16,0 0 50-16,21 16-49 0,-5-6 49 0,-16-10-134 0,0 0 134 16,8 5-134-16,-8-6 134 0,0 1-124 0,0 0 124 0,-15-14-124 15,-8-8 124-15,-15-14-887 0</inkml:trace>
  <inkml:trace contextRef="#ctx0" brushRef="#br0" timeOffset="-204330.355">11961 14726 1132 0,'0'0'0'0,"-5"7"0"0,-4 5 0 16,9-12 101-16,0 0-101 0,0 0 102 0,0 0-102 16,0 0 73-16,0 0-73 0,0 0 73 0,2-5-73 15,-2 5 19-15,0 0-19 0,0 0 20 0,2-4-20 0,-2 4 2 16,0 0-2-16,0 0 2 0,-4-3-2 0,4 3 15 16,0 0-15-16,-5 3 15 0,2-1-15 0,3-2 50 15,0 0-50-15,-12 7 50 0,-1 3-50 0,13-10 33 16,0 0-33-16,-17 17 34 0,-4 4-34 0,21-21 4 15,0 0-4-15,-23 27 4 0,-1 6-4 0,24-33 29 16,0 0-29-16,-23 34 29 16,2 4-29-16,4-2 1 0,1-2-1 0,8-13 2 0,-1-9-2 0,2 0 1 15,2-2-1-15,-2 7 2 0,1 2-2 0,1 1 0 16,-3-2 0-16,4-7 0 0,4-4 0 0,-3 0-24 16,1 0 24-16,2-4-23 0,0-3 23 0,0 0-73 0,0 0 73 15,0 7-72-15,-4 4 72 0,4-11-119 0,0 0 119 16,-5 8-118-16,3 2 118 0,2-10-189 0,0 0 189 0,-1 7-189 15,1-2 189-15,-6 7-633 0</inkml:trace>
  <inkml:trace contextRef="#ctx0" brushRef="#br0" timeOffset="-203688.891">12028 14467 998 0,'0'0'0'0,"-4"0"0"0,1 0 0 0,3 0 148 15,0 0-148-15,0 0 149 0,3-6-149 0,-3 6 88 16,0 0-88-16,4-6 88 0,1 1-88 0,-5 5 59 15,0 0-59-15,3-5 59 0,-1 0-59 0,-2 5 42 16,0 0-42-16,3-5 43 0,1 1-43 0,-4 4 44 16,0 0-44-16,3-3 44 0,3 0-44 0,-6 3 5 15,0 0-5-15,5-2 5 0,2 0-5 0,-7 2 22 0,0 0-22 16,9-2 22-16,-1 2-22 0,-8 0-2 0,0 0 2 16,12 0-1-16,-3 0 1 0,-9 0-6 0,0 0 6 15,11 0-5-15,-1 2 5 0,-10-2-24 0,0 0 24 0,9 2-23 16,0 1 23-16,-9-3-8 0,0 0 8 0,5 5-7 15,2 2 7-15,-7-7-17 0,0 0 17 0,5 9-16 16,-2 1 16-16,-3-10-15 0,0 0 15 0,2 12-15 16,0 4 15-16,-2-16-4 0,0 0 4 0,0 18-4 15,0 3 4-15,-4-1-14 0,1 3 14 16,-1-11-13-16,3-5 13 0,1-2-9 0,-4-2 9 0,4 2-8 16,-5 2 8-16,-2 5-4 0,-2 2 4 0,4-7-3 15,5-4 3-15,-3 1-7 0,-3-3 7 0,6-1-6 16,0 0 6-16,0 0 0 0,0 0 0 0,0 0 0 15,0 0 0-15,0 0 2 0,-3 4-2 0,3-4 3 16,0 0-3-16,0 0 20 0,0 0-20 0,0 0 20 16,-4 3-20-16,4-3 23 0,-3 4-23 0,3-4 24 0,0 0-24 15,0 0 3-15,0 0-3 0,0 0 4 0,0 0-4 16,0 0 23-16,-2 3-23 0,4 0 24 0,0 3-24 0,3-3 42 16,-2 0-42-16,3 1 42 0,2-1-42 0,-2 1 22 15,1 1-22-15,1 0 22 16,1-3-22-16,0 1 20 0,3-1-20 0,-3 0 20 0,-1-2-20 0,-8 0-32 15,0 0 32-15,14 5-32 0,2 3 32 0,-16-8-80 16,0 0 80-16,30 14-1244 0,-60-28 1244 16</inkml:trace>
  <inkml:trace contextRef="#ctx0" brushRef="#br0" timeOffset="-197729.992">3164 16420 583 0,'0'0'0'0,"0"0"0"0,17 19 0 0,-13-14 104 0,-1-1-104 0,-3-4 105 16,0 0-105-16,-3-2 47 0,-3-1-47 0,3 1 47 16,3-2-47-16,-5 3-37 0,5-3 37 0,0 4-36 15,-4-3 36-15,4 3-155 0,-5-4 155 0,5 1-155 16,-4 0 155-16,-3-4-279 0</inkml:trace>
  <inkml:trace contextRef="#ctx0" brushRef="#br0" timeOffset="-197402.813">3091 16367 135 0,'0'0'0'0,"3"2"0"16,2 1 0-16,-5-3 68 0,0 0-68 0,4 2 68 0,-4-2-68 16,0 0 67-16,0 0-67 0,0 0 68 0,0 0-68 0,0 0 83 15,0 0-83-15,0 0 83 0,0 4-83 0,0-1 92 16,0 0-92-16,0 3 92 0,0-1-92 0,0 5 99 15,-4 2-99-15,4-2 100 0,0 0-100 0,0-10 108 16,0 0-108-16,-5 26 108 0,2 8-108 0,3-34 110 16,0 0-110-16,-7 35 111 0,1 1-111 15,6-36 100-15,0 0-100 0,-3 39 101 0,1 4-101 0,-1-4 87 16,-1 1-87-16,2-8 87 0,-1-4-87 0,3-28 66 16,0 0-66-16,-4 49 67 0,-1 15-67 0,5-64 49 0,0 0-49 15,-7 91 50-15,-1 22-50 0,2-19 43 0,3-7-43 16,-2-18 44-16,1-16-44 0,4-53 35 0,0 0-35 15,-5 48 35-15,1-9-35 0,4-39 8 16,0 0-8-16,-3 31 9 0,1-10-9 0,2-21-36 0,0 0 36 0,5 12-36 16,4-9 36-16,-9-3-109 0,0 0 109 0,12-21-109 15,0-18 109-15,-12 39-158 0,0 0 158 16,9-56-157-16,0-18 157 0,8-56-1077 0</inkml:trace>
  <inkml:trace contextRef="#ctx0" brushRef="#br0" timeOffset="-196838.233">3646 16338 1311 0,'0'0'0'0,"-12"-2"0"0,-5 1 0 0,17 1 132 0,0 0-132 15,3 7 132-15,8 3-132 0,-11-10 77 16,0 0-77-16,7 8 77 0,1 1-77 0,-8-9 47 15,0 0-47-15,5 9 48 0,2-6-48 0,-7 0 3 0,0 1-3 16,0-1 4-16,0-1-4 0,-3 1 32 0,-1 3-32 16,-1-3 32-16,5 0-32 0,-3 1 34 0,-2-1-34 0,1 4 35 15,-5 3-35-15,1 2 22 0,-1 0-22 0,5-3 23 16,-1-2-23-16,5-7 5 0,0 0-5 0,-7 19 6 16,2 6-6-16,5-25 17 0,0 0-17 0,-9 33 17 15,6 6-17-15,3-39 3 0,0 0-3 0,-5 46 4 16,5 6-4-16,0-2 6 0,0 1-6 0,0-3 6 15,1-4-6-15,-1-44 13 0,0 0-13 0,4 59 14 16,-4 8-14-16,0-67 15 0,0 0-15 0,3 61 15 16,3 1-15-16,-3-12 9 0,0-11-9 0,-1-8 9 0,2-11-9 15,-4-1 0-15,0-7 0 0,0 0 0 16,0-3 0-16,0-1-56 0,3 1 56 0,-3-4-56 0,0-2 56 16,0-3-98-16,-7 4 98 0,7-4-97 0,-2-5 97 15,-1 0-150-15,0-4 150 0,-1 0-150 0,2-3 150 16,2 12-216-16,0 0 216 0,-3-17-216 0,-2-7 216 0,-4-17-718 15</inkml:trace>
  <inkml:trace contextRef="#ctx0" brushRef="#br0" timeOffset="-196553.09">3099 16979 819 0,'18'7'0'0,"-18"-7"146"16,0 0-146-16,-9 10 146 0,-15 2-146 0,24-12 146 0,0 0-146 15,-14 9 146-15,-4-4-146 0,18-5 120 0,0 0-120 0,-9 5 120 16,1-3-120-16,8-2 69 0,0 0-69 0,-7 1 70 16,5-1-70-16,2 0 46 0,0 0-46 0,2 0 46 15,7-1-46-15,-9 1 32 0,0 0-32 0,15-4 32 16,11-3-32-16,-26 7 13 0,0 0-13 0,33-7 13 16,14-1-13-16,-47 8 12 0,0 0-12 0,51-5 12 15,8 0-12-15,-59 5 0 0,0 0 0 0,59-2 0 16,2 4 0-16,-61-2-45 0,0 0 45 15,63 1-45-15,-2 1 45 0,-61-2-61 0,0 0 61 0,63 0-61 16,0-2 61-16,-63 2-114 0,0 0 114 0,52 0-113 16,-5 0 113-16,54 0-1074 0</inkml:trace>
  <inkml:trace contextRef="#ctx0" brushRef="#br0" timeOffset="-196155.226">3911 17277 908 0,'0'0'0'0,"4"-5"105"0,-1-6-105 16,-3 5 106-16,3 1-106 0,-1 1 91 16,-2 4-91-16,0 0 91 0,4-2-91 0,-4 2 99 0,0 0-99 0,0 0 100 15,3 0-100-15,-3 0 102 0,0 0-102 16,0 0 103-16,0 0-103 0,0 0 96 0,0 4-96 16,0-4 96-16,0 3-96 0,0-3 81 0,0 4-81 0,0-4 81 15,0 3-81-15,0 0 66 0,0 3-66 0,0 0 66 16,0 1-66-16,0-7 42 0,0 0-42 0,2 28 43 15,1 15-43-15,-3-43 6 0,0 0-6 0,4 49 6 16,1 10-6-16,-1-3-2 0,1 1 2 0,-2-21-2 16,1-14 2-16,-4 0-77 0,2-6 77 0,1 4-76 15,-3 2 76-15,0-22-197 0,0 0 197 0,4 17-197 16,-4-3 197-16,0 17-1194 0</inkml:trace>
  <inkml:trace contextRef="#ctx0" brushRef="#br0" timeOffset="-195570.668">4092 17250 1311 0,'0'0'0'0,"0"0"138"0,-5-4-138 0,5 4 138 0,0 0-138 0,0 0 66 0,0 0-66 15,2-2 67-15,5-1-67 0,-7 3 34 0,0 0-34 16,8-5 35-16,3-4-35 0,-11 9-13 0,0 0 13 0,10-8-13 16,4-1 13-16,-14 9-6 0,0 0 6 0,12-8-5 15,6 1 5-15,-18 7-4 0,0 0 4 0,17-4-3 16,4 3 3-16,-21 1-13 0,0 0 13 0,21 3-12 16,3 2 12-16,-24-5 0 0,0 0 0 0,18 12 0 15,3 4 0-15,-21-16 11 0,0 0-11 0,14 18 11 16,-2 5-11-16,-12-23 46 15,0 0-46-15,9 25 46 0,-6 4-46 0,-3-29 32 0,0 0-32 0,2 33 33 16,-4 1-33-16,2-34 15 0,0 0-15 0,-9 38 15 16,-3 3-15-16,12-41 32 0,0 0-32 0,-17 38 32 15,-8-1-32-15,25-37 5 0,0 0-5 0,-17 31 5 16,0-7-5-16,17-24 25 0,0 0-25 0,-16 21 26 16,-2-6-26-16,18-15 36 0,0 0-36 0,-12 14 37 15,4-5-37-15,8-9 21 0,0 0-21 0,-9 6 21 0,0 0-21 16,4-3 5-16,-2 0-5 0,3-1 6 0,3-2-6 15,1 0 0-15,0 0 0 0,0 0 0 0,-4 0 0 0,4 0 0 16,0 0 0-16,0 0 0 0,-3-2 0 16,3 2-5-16,0 0 5 0,0 0-5 0,0-5 5 0,0 5-9 15,0 0 9-15,7-1-8 0,-2-3 8 0,-5 4-4 16,0 0 4-16,16 0-3 0,5 2 3 16,-21-2-20-16,0 0 20 0,26 5-20 0,5 2 20 0,2 1-14 15,-3 1 14-15,-1-2-13 0,-2 0 13 0,0-1-40 0,-4 3 40 16,-2-4-40-16,-9 0 40 0,-12-5-132 15,0 0 132-15,26 4-132 0,7-4 132 16,-33 0-132-16,0 0 132 0,26-7-132 0,-1-7 132 0,27-6-1011 0</inkml:trace>
  <inkml:trace contextRef="#ctx0" brushRef="#br0" timeOffset="-194871.433">4796 16831 964 0,'0'0'0'0,"0"0"100"0,0 0-100 0,0 0 101 16,5-5-101-16,-5 5 81 0,0 0-81 0,0 0 81 15,4-3-81-15,-4 3 53 0,0 0-53 0,0 0 53 16,0 0-53-16,0 0 40 0,0 0-40 0,0 0 40 15,-4 2-40-15,4-2 61 0,0 0-61 16,0 0 61-16,0 0-61 0,0 0 56 0,0 0-56 0,0 0 56 16,0 0-56-16,0 0 27 0,0 0-27 0,0 0 27 15,0 0-27-15,0 0 30 0,5 0-30 0,2 0 30 16,2 0-30-16,0 0 12 0,3-2-12 0,-3 2 13 16,3 0-13-16,2 0 18 0,3 2-18 0,2-1 19 15,-1 1-19-15,-18-2 8 0,0 0-8 0,26 5 9 16,4 0-9-16,-30-5 9 0,0 0-9 0,29 5 10 0,4 2-10 15,-33-7 3-15,0 0-3 0,32 7 4 0,-3-2-4 16,-29-5 12-16,0 0-12 0,30 5 12 0,-6 1-12 16,-24-6 8-16,0 0-8 0,21 3 8 0,-2 0-8 0,-19-3 0 15,0 0 0-15,16 4 0 0,-7-2 0 0,-9-2-57 16,0 0 57-16,9 1-57 0,-6 1 57 16,-3-2-109-16,0 0 109 0,-9 3-108 0,-3 1 108 0,-9 3-1170 15</inkml:trace>
  <inkml:trace contextRef="#ctx0" brushRef="#br0" timeOffset="-194574.208">4796 17023 1435 0,'0'0'0'0,"0"0"167"0,0 0-167 0,5-3 168 16,0-2-168-16,-5 5 68 0,0 0-68 0,7-4 68 16,-3 3-68-16,-4 1 44 0,0 0-44 0,2 0 45 15,1 1-45-15,-3-1-7 0,0 0 7 0,9 6-6 16,3 0 6-16,-12-6-5 0,0 0 5 0,17 9-5 16,4 1 5-16,-21-10-7 0,0 0 7 0,27 10-7 15,2 1 7-15,-29-11-23 0,0 0 23 0,38 7-22 16,1-4 22-16,-39-3-87 0,0 0 87 0,42-5-87 0,1-5 87 15,-43 10-110-15,0 0 110 0,30-21-109 0,-6-8 109 16,27-21-1053-16</inkml:trace>
  <inkml:trace contextRef="#ctx0" brushRef="#br0" timeOffset="-188528.18">5540 16927 931 0,'0'-5'0'0,"0"5"68"0,0 0-68 0,0-5 69 16,0-3-69-16,0 8 56 0,0 0-56 0,-4-6 56 0,3 3-56 15,1 3 44-15,0 0-44 0,0 0 44 0,0-3-44 16,0 3 28-16,0 0-28 0,0 0 28 0,0 0-28 15,0 0 61-15,0 0-61 0,0 0 61 16,0 0-61-16,0 0 60 0,0 0-60 0,0 0 61 0,-7 3-61 16,7-3 47-16,0 0-47 0,-2 2 47 0,-2-1-47 0,4-1 38 15,0 0-38-15,-5 2 39 0,2 0-39 0,3-2 40 16,0 0-40-16,-4 2 40 0,1-2-40 0,3 0 33 16,0 0-33-16,-2 0 34 0,-1 0-34 0,3 0 22 15,0 0-22-15,-6 0 23 0,6 1-23 0,0-1 5 16,0 0-5-16,-3 2 6 0,-1 0-6 0,4-2 16 15,0 0-16-15,0 0 17 0,-1 3-17 0,1-3 8 16,0 0-8-16,0 0 8 0,5 4-8 0,-5-4 8 16,0 0-8-16,12 1 9 0,0 3-9 0,-12-4 1 0,0 0-1 15,23 3 1-15,1-1-1 0,-24-2 0 0,0 0 0 16,32 3 0-16,4 2 0 0,-36-5-2 0,0 0 2 0,32 7-2 16,4 0 2-16,-36-7-13 0,0 0 13 15,30 9-13-15,-1-1 13 0,-29-8-9 0,0 0 9 0,27 9-8 16,-7 1 8-16,-20-10-9 0,0 0 9 0,21 9-9 15,0-1 9-15,-21-8-33 0,0 0 33 16,19 7-33-16,1-2 33 0,-20-5-68 0,0 0 68 0,19 4-67 16,2-3 67-16,-21-1-129 0,0 0 129 0,21 0-129 15,3-3 129-15,-24 3-124 0,0 0 124 0,14-2-124 16,-2 1 124-16,18-3-837 0</inkml:trace>
  <inkml:trace contextRef="#ctx0" brushRef="#br0" timeOffset="-187888.466">6266 16535 572 0,'0'0'0'0,"0"0"58"0,0 0-58 0,4-3 59 16,3-4-59-16,-7 7 47 0,0 0-47 15,2-2 48-15,1-3-48 0,-3 5 65 0,0 0-65 0,0 0 66 16,4-3-66-16,-4 3 101 0,0 0-101 15,0 0 102-15,0 0-102 0,0 0 93 0,0 0-93 0,0 0 94 16,0 0-94-16,0 0 64 0,0 0-64 0,0 0 64 16,0 3-64-16,0-3 57 0,0 0-57 0,-4 7 57 15,-1 5-57-15,5-12 24 0,0 0-24 0,-7 20 25 16,-7 10-25-16,14-30 27 0,0 0-27 0,-16 34 27 16,-1 5-27-16,17-39 8 0,0 0-8 0,-18 36 8 15,1-2-8-15,17-34 17 0,0 0-17 0,-19 31 17 16,1-3-17-16,18-28 8 0,0 0-8 0,-12 24 9 0,2-2-9 15,10-22 9-15,0 0-9 0,-7 17 9 16,2-3-9-16,5-14 15 0,0 0-15 0,3 13 15 0,6-2-15 16,-9-11 14-16,0 0-14 0,14 7 15 0,7-4-15 0,-4 0 45 15,0-3-45-15,3 0 45 0,-6 0-45 0,3 0 7 16,4 0-7-16,-9 0 8 0,0-1-8 16,0 1 31-16,2 0-31 0,0 1 31 0,2 1-31 0,-16-2 1 15,0 0-1-15,21 4 2 0,2-1-2 16,-23-3 0-16,0 0 0 0,24 5 1 0,2 0-1 0,-26-5 2 15,0 0-2-15,24 5 2 0,-1 1-2 0,-23-6-1 16,0 0 1-16,19 5 0 0,-1-2 0 0,-18-3-51 16,0 0 51-16,12 4-51 0,-2-3 51 0,-10-1-140 15,0 0 140-15,7 2-139 0,-1-2 139 0,-6 0-164 0,0 0 164 0,0-5-163 16,-6-5 163-16,-1-6-845 0</inkml:trace>
  <inkml:trace contextRef="#ctx0" brushRef="#br0" timeOffset="-187480.321">6557 16455 1177 0,'0'3'0'0,"0"-3"117"0,0 0-117 0,0 0 118 16,-3 0-118-16,3 0 89 0,0 0-89 0,0 0 90 15,-5 0-90-15,5 0 42 0,0 0-42 0,0 0 42 16,0 0-42-16,0 0 1 0,0 0-1 0,-4 3 2 0,1 1-2 16,3-4 18-16,0 0-18 0,-9 7 19 15,0 3-19-15,9-10 8 0,0 0-8 0,-14 17 8 0,-1 7-8 16,15-24 4-16,0 0-4 0,-18 29 5 0,1 11-5 0,17-40 7 16,0 0-7-16,-16 41 7 0,2 5-7 15,14-46 3-15,0 0-3 0,-9 51 3 0,2 6-3 0,7-57 5 16,0 0-5-16,-5 68 5 0,2 10-5 0,3-78 32 15,0 0-32-15,-4 90 32 0,3 13-32 0,1-103 1 16,0 0-1-16,0 88 1 0,0-10-1 0,0-78 5 16,0 0-5-16,1 59 6 0,3-20-6 0,-4-39 0 0,0 0 0 15,3 26 0-15,2-14 0 0,-5-12-52 16,0 0 52-16,9 3-52 0,3-10 52 0,-12 7-124 16,0 0 124-16,13-29-124 0,4-17 124 0,-17 46-133 0,0 0 133 15,7-55-133-15,-2-10 133 0,9-55-829 0</inkml:trace>
  <inkml:trace contextRef="#ctx0" brushRef="#br0" timeOffset="-186819.422">6761 16448 1087 0,'0'0'0'0,"-7"3"153"0,2 4-153 0,0-2 153 0,5 0-153 16,0-1 65-16,0-1-65 0,0-3 65 0,0 0-65 16,0 0 38-16,0 0-38 0,0 0 39 15,0 0-39-15,0 0 10 0,0 4-10 0,0-4 10 0,0 0-10 16,0 0 3-16,0 0-3 0,-4 3 3 0,4 0-3 0,0-3 13 16,0 0-13-16,-7 12 13 0,-1 7-13 0,8-19 9 15,0 0-9-15,-9 19 9 0,0 0-9 0,9-19 8 16,0 0-8-16,-12 24 9 0,-2 5-9 0,14-29 15 15,0 0-15-15,-12 24 15 0,3-3-15 16,9-21 8-16,0 0-8 0,-9 18 8 0,4-2-8 16,5-16 24-16,0 0-24 0,-7 15 25 0,2 1-25 0,5-16 12 15,0 0-12-15,-4 15 13 0,1 2-13 0,3-17 10 16,0 0-10-16,-2 17 10 0,-5 2-10 0,7-19 17 0,0 0-17 16,-1 23 17-16,1 0-17 0,0-23 1 0,0 0-1 15,0 26 1-15,5 3-1 0,-5-29 3 0,0 0-3 0,8 26 4 16,-1-2-4-16,-7-24 2 15,0 0-2-15,9 21 2 0,2-3-2 0,-11-18 0 0,0 0 0 0,15 12 0 16,-1-3 0-16,-14-9-1 0,0 0 1 0,16 0-1 16,1-5 1-16,-3-5-10 15,-2-4 10-15,1 2-10 0,-1 2 10 0,-12 10 0 0,0 0 0 0,9-18 0 16,-4-2 0-16,-5 20 0 0,0 0 0 0,8-22 0 16,3-2 0-16,-11 24 0 0,0 0 0 0,14-28 0 15,-2-1 0-15,-12 29-13 0,0 0 13 0,12-32-13 16,-1-6 13-16,-11 38-17 0,0 0 17 0,12-33-17 15,-5 2 17-15,-7 31-26 0,0 0 26 0,9-24-26 16,-8 6 26-16,-1 18-3 0,0 0 3 0,4-14-3 16,-4 4 3-16,0 10 5 0,0 0-5 0,0-7 5 0,-4 2-5 15,4 5 61-15,0 0-61 0,-5-4 62 16,-2 1-62-16,7 3 53 0,0 0-53 0,-5-2 53 0,-4 0-53 16,9 2 16-16,0 0-16 0,-8-1 17 0,-1 1-17 15,9 0-9-15,0 0 9 0,-7 0-9 0,2-2 9 0,5 2-84 16,0 0 84-16,-9-2-84 0,4-1 84 0,5 3-138 15,0 0 138-15,-13-9-138 0,5-3 138 0,8 12-172 16,0 0 172-16,-12-17-172 16,-1-7 172-16,-13-17-797 0</inkml:trace>
  <inkml:trace contextRef="#ctx0" brushRef="#br0" timeOffset="-186035.274">7200 16545 259 0,'-5'0'0'0,"5"0"58"0,0 0-58 0,0 0 58 16,0 0-58-16,0 0 72 0,0 0-72 0,0 0 72 0,0 0-72 16,0 0 90-16,0 0-90 0,0 0 90 0,0 0-90 15,0 0 108-15,0 0-108 0,0 0 108 0,0 0-108 16,0 0 115-16,0 0-115 0,0 0 116 0,0 0-116 16,0 0 85-16,0 0-85 0,0 0 85 0,0 0-85 15,0 0 73-15,0 0-73 0,-4 2 74 0,-1 2-74 0,5-4 25 16,0 0-25-16,-8 6 26 0,-5 3-26 15,13-9 30-15,0 0-30 0,-21 14 30 0,-5 3-30 0,26-17 2 16,0 0-2-16,-21 19 2 0,-5-1-2 0,26-18 3 16,0 0-3-16,-21 21 3 0,-3 1-3 15,24-22 11-15,0 0-11 0,-19 23 11 0,-2-3-11 0,21-20 8 16,0 0-8-16,-18 19 8 0,6-2-8 0,12-17 15 16,0 0-15-16,-12 16 15 0,0-3-15 0,12-13 23 0,0 0-23 15,-9 12 24-15,4-1-24 0,5-11 13 0,0 0-13 16,-9 10 14-16,6 0-14 0,3-10 18 0,0 0-18 0,-4 9 19 15,1-1-19-15,3-8 8 0,0 0-8 0,-2 10 9 16,2 1-9-16,0-11 9 0,0 0-9 0,2 19 10 16,5 6-10-16,-7-25 15 0,0 0-15 0,3 23 15 15,6-1-15-15,-9-22 1 0,0 0-1 0,10 22 1 16,6 0-1-16,-16-22 0 0,0 0 0 0,21 21 0 16,0-4 0-16,-21-17-28 0,0 0 28 15,23 12-28-15,4-5 28 0,-27-7-43 0,0 0 43 0,28 0-43 16,2-5 43-16,-30 5-45 0,0 0 45 0,28-11-45 15,-2-6 45-15,-5 0-12 0,0-3 12 0,-4 4-12 16,-5 3 12-16,2-5-8 0,-7 0 8 0,4 2-8 16,1 4 8-16,-12 12-9 0,0 0 9 0,16-19-9 15,-3-5 9-15,-13 24-1 0,0 0 1 0,13-24 0 0,-1 0 0 16,-12 24-2-16,0 0 2 0,9-20-2 0,-4 1 2 16,-5 19 0-16,0 0 0 0,3-15 1 0,1 1-1 15,-4 14 33-15,0 0-33 0,0-10 33 0,0 3-33 16,0 7 46-16,0 0-46 0,-11-9 47 0,1 2-47 0,10 7 28 15,0 0-28-15,-18-10 28 0,-1 0-28 0,19 10 5 16,0 0-5-16,-21-11 6 0,2-1-6 0,19 12-82 16,0 0 82-16,-24-18-82 0,-2-5 82 0,26 23-132 15,0 0 132-15,-25-32-131 0,-1-8 131 16,-24-32-910-16</inkml:trace>
  <inkml:trace contextRef="#ctx0" brushRef="#br0" timeOffset="-185519.868">7458 16626 1043 0,'0'0'0'0,"0"0"75"0,0 0-75 0,0 0 75 0,-5 2-75 15,5-2 51-15,0 0-51 0,0 0 52 16,0 0-52-16,0 0 15 0,0 0-15 0,0 0 16 0,0 0-16 16,0 0 41-16,0 0-41 0,0 0 42 0,0 0-42 15,0 0 51-15,0 0-51 0,0 0 52 0,0 0-52 0,0 0 65 16,0 0-65-16,0 0 65 0,0 0-65 0,0 0 65 15,0 0-65-15,0 0 65 0,0 0-65 0,0 0 42 16,0 0-42-16,0 0 43 0,0 0-43 16,0 0 37-16,0 0-37 0,0 0 37 0,5 1-37 0,-5-1 0 15,0 0 0-15,12 7 0 0,6 3 0 0,-18-10 12 16,0 0-12-16,24 19 12 0,11 5-12 0,-6 0 3 16,1 4-3-16,-7-6 4 0,1-3-4 0,-24-19 0 15,0 0 0-15,26 26 1 0,7 4-1 0,-33-30 2 0,0 0-2 16,35 35 2-16,7 1-2 0,-42-36-1 0,0 0 1 15,38 32 0-15,1-1 0 0,-39-31-25 0,0 0 25 0,33 26-24 16,-4-6 24-16,-29-20-60 0,0 0 60 0,18 16-60 16,-4-4 60-16,-14-12-110 15,0 0 110-15,12 6-110 0,-3-4 110 0,-9-2-136 0,0 0 136 0,3-8-135 16,-8-9 135-16,1-9-887 0</inkml:trace>
  <inkml:trace contextRef="#ctx0" brushRef="#br0" timeOffset="-185178.606">7819 16475 1255 0,'0'0'0'15,"0"0"143"-15,0 0-143 0,0 0 143 0,0 5-143 0,0-5 93 16,0 0-93-16,0 0 93 0,0 4-93 0,0-4 62 15,0 0-62-15,0 0 63 0,0 0-63 0,0 0 45 16,0 0-45-16,0 0 45 0,0 0-45 0,0 0 44 16,0 0-44-16,0 0 45 0,-6 5-45 0,6-5 42 15,0 0-42-15,-8 5 42 0,-1 4-42 0,9-9 19 16,0 0-19-16,-12 15 20 0,-6 4-20 0,18-19 12 16,0 0-12-16,-19 29 13 0,-2 9-13 0,21-38 0 0,0 0 0 15,-19 44 0-15,-2 8 0 0,2-3-1 16,5 3 1-16,0-10-1 0,4-4 1 0,10-38-10 15,0 0 10-15,-14 50-10 0,-2 6 10 0,16-56-102 16,0 0 102-16,-10 42-101 0,-3-8 101 0,13-34-111 16,0 0 111-16,-15 7-111 0,-4-23 111 0,-14 8-1212 0</inkml:trace>
  <inkml:trace contextRef="#ctx0" brushRef="#br0" timeOffset="-183650.885">8904 16879 908 0,'5'-3'0'0,"-5"3"105"0,0 0-105 15,0 3 106-15,-5 6-106 0,5-9 10 0,0 0-10 0,0 3 10 16,-4-1-10-16,4-2 29 0,0-3-29 0,0 3 29 16,0 0-29-16,0 0 1 0,0 0-1 0,0 0 2 15,0 0-2-15,0 0 1 0,0 0-1 0,0 0 1 16,0 0-1-16,0 0 1 0,0 0-1 0,0 0 1 15,0 0-1-15,0 0 9 0,0 0-9 0,0 0 9 16,0 0-9-16,0 0 22 0,0 0-22 0,0 0 23 16,0 0-23-16,0 0 13 0,0 0-13 0,0 0 14 15,0 0-14-15,0 0 5 0,0 0-5 0,0 0 5 16,0 0-5-16,0 0 15 0,0 0-15 0,0 0 15 16,4 0-15-16,1 0 0 0,-1-2 0 0,1 2 1 15,-2-2-1-15,3 2 8 0,1-1-8 0,-2 1 8 16,0 0-8-16,2 0 3 0,2 0-3 0,-4 1 3 0,2 1-3 15,2-2 6-15,-1-2-6 0,1 2 6 0,0 2-6 16,3 0 0-16,2-2 0 0,-2 1 1 0,0 3-1 16,-12-4 0-16,0 0 0 0,14 3 0 0,5 1 0 0,-19-4 0 15,0 0 0-15,23 1 0 0,-2-1 0 0,-21 0 1 16,0 0-1-16,24 2 2 0,2-2-2 0,-26 0 1 16,0 0-1-16,21 2 2 0,-3-2-2 0,-18 0 10 15,0 0-10-15,14 2 11 0,-2-1-11 0,-12-1 0 16,0 0 0-16,7 2 0 0,-2-2 0 0,-5 0-17 15,0 0 17-15,4 2-17 0,1-1 17 0,-5-1-52 16,0 0 52-16,0 4-51 0,3-1 51 0,-3-3-63 16,0 0 63-16,0 4-62 0,0-1 62 0,0-3-130 15,0 0 130-15,0 4-130 0,2-1 130 0,-2-3-146 16,0 0 146-16,0 0-146 0,0 0 146 0,0 0-341 0</inkml:trace>
  <inkml:trace contextRef="#ctx0" brushRef="#br0" timeOffset="-182998.252">9160 16722 550 0,'0'0'0'0,"0"0"84"15,0 0-84-15,0 0 84 0,0 0-84 0,0 0 102 16,0 0-102-16,0 0 103 0,0 0-103 0,0 0 90 15,0 0-90-15,0 0 91 0,0 0-91 0,0 0 57 16,0 0-57-16,0 0 57 0,0 0-57 0,0 0 58 0,0 0-58 16,0 0 59-16,0 0-59 0,0 0 25 0,0 0-25 15,0 0 26-15,0 0-26 0,0 0 5 0,0 0-5 16,0 0 6-16,0 0-6 0,0 0 1 0,0 0-1 0,0 0 2 16,0 0-2-16,0 0 0 0,0 0 0 0,0 0 0 15,0 0 0-15,0 0 0 0,0 0 0 0,0 0 0 16,4 2 0-16,-4-2-3 0,0 0 3 0,5 1-3 15,3 3 3-15,-8-4-2 0,0 0 2 0,9 5-2 16,3 0 2-16,-12-5-2 16,0 0 2-16,16 5-1 0,-2 2 1 0,-14-7-1 0,0 0 1 0,16 7-1 15,1 0 1-15,-17-7-4 0,0 0 4 0,12 5-3 16,-1 0 3-16,-11-5-11 0,0 0 11 0,8 3-11 16,3 1 11-16,-11-4-1 0,0 0 1 0,5 3-1 15,-1-1 1-15,-3 0 1 0,3-2-1 0,-4 0 1 0,3 1-1 16,-3-1 5-16,0 0-5 0,0 0 5 0,2 4-5 15,-2-4 15-15,4 2-15 0,-4-2 15 0,3 1-15 16,-3-1 39-16,0 0-39 0,0 0 39 0,3 4-39 16,-3-4-1-16,0 0 1 0,0 3 0 0,0 1 0 0,0-4-40 15,0 0 40-15,0 8-39 0,-3 4 39 0,3-12-137 16,0 0 137-16,-9 21-137 0,-3 6 137 0,12-27-118 16,0 0 118-16,-9 22-118 0,-3-3 118 0,-9 22-574 15</inkml:trace>
  <inkml:trace contextRef="#ctx0" brushRef="#br0" timeOffset="-182014.943">13153 15091 1681 0,'0'0'0'15,"-9"-5"0"-15,1-4 0 0,4 6 160 0,8 3-160 16,-4 0 161-16,1 2-161 0,3-1 44 0,-1 3-44 0,-1-1 45 15,0-1-45-15,-2-2-60 0,5 3 60 0,-5-3-59 16,0 0 59-16,0 0-127 0,0 0 127 0,0 0-127 16,0 0 127-16,0 0-202 0,0 0 202 0,-5-7-202 15,1-3 202-15,4 10-190 0,0 0 190 0,-8-20-190 16,-8-8 190-16,-7-20-593 0</inkml:trace>
  <inkml:trace contextRef="#ctx0" brushRef="#br0" timeOffset="-181850.453">13108 14795 1502 0,'0'0'0'0,"-6"-9"0"0,-2-5 0 15,8 14-8-15,0 0 8 0,-6-7-7 0,6 2 7 16,0 5-105-16,0 0 105 0,-3-27-105 0,-4-14 105 0,-2-28-872 15</inkml:trace>
  <inkml:trace contextRef="#ctx0" brushRef="#br0" timeOffset="-181209.779">13815 14618 830 0,'0'0'0'0,"-4"0"0"0,1-7 0 0,3 7 58 15,0 0-58-15,0 0 58 0,-2-3-58 0,2 3 7 16,0 0-7-16,0 0 7 0,4 0-7 0,-4 0 0 16,0 0 0-16,0 0 0 0,5 2 0 0,-5-2 36 15,0 0-36-15,3 1 36 0,1 1-36 0,-4-2 59 16,0 0-59-16,0 0 60 0,5 5-60 0,-5-5 73 0,0 0-73 16,0 0 73-16,0 2-73 0,0-2 68 0,0 0-68 15,0 0 68-15,2 5-68 0,-2-5 55 0,0 0-55 16,0 5 55-16,2-1-55 0,-2-4 17 0,0 0-17 0,1 10 17 15,3 4-17-15,-4-14 38 0,0 0-38 0,5 27 38 16,2 16-38-16,-7-43-1 0,0 0 1 0,9 49 0 16,1 8 0-16,-3 0 3 0,-2 2-3 0,-1-7 3 15,-1-4-3-15,-3-48 6 0,0 0-6 0,4 58 7 16,1 7-7-16,-5-65 0 0,0 0 0 0,2 52 1 16,5-3-1-16,-7-49 0 0,0 0 0 0,2 40 0 15,1-11 0-15,-3-29-115 0,0 0 115 0,9 19-114 16,1-13 114-16,-10-6-160 0,0 0 160 0,18-20-159 15,4-25 159-15,20-18-744 0</inkml:trace>
  <inkml:trace contextRef="#ctx0" brushRef="#br0" timeOffset="-180834.47">14341 14461 1356 0,'0'0'0'0,"-7"0"0"0,-3 1 0 0,10-1 137 15,0 0-137-15,0 0 137 0,0 0-137 0,0 0 74 16,0 0-74-16,0 0 75 0,5 0-75 0,-5 0 47 0,0 0-47 16,0 0 48-16,5 0-48 0,-5 0 0 0,0 0 0 0,0 0 0 15,4 5 0-15,-4-5 3 0,0 0-3 16,3 6 3-16,-3 0-3 0,0-6 3 0,0 0-3 0,0 14 3 15,0 7-3-15,0-21 2 0,0 0-2 0,0 34 2 16,0 10-2-16,0-44 17 0,0 0-17 0,4 57 17 16,1 11-17-16,-2-2 0 15,-3-1 0-15,4-7 1 0,1-7-1 0,-5 1 3 0,0-3-3 0,0-4 4 16,0-6-4-16,0-39 0 0,0 0 0 0,0 45 1 16,0 1-1-16,0-46 0 0,0 0 0 0,0 34 0 15,2-6 0-15,-2-28-60 0,0 0 60 0,0 19-60 16,0-7 60-16,0-12-87 0,0 0 87 0,-14-11-86 15,-12-16 86-15,-16-9-1149 0</inkml:trace>
  <inkml:trace contextRef="#ctx0" brushRef="#br0" timeOffset="-180566.393">13780 15043 1412 0,'0'0'0'0,"9"-3"0"0,1-4 0 0,-10 7 143 16,0 0-143-16,7-4 143 0,-2 3-143 0,-5 1 67 16,0 0-67-16,4-6 67 0,-1 5-67 0,1-3 6 15,1 1-6-15,4-2 6 0,5 0-6 0,-14 5 0 16,0 0 0-16,17-6 0 0,4 0 0 0,-21 6-2 0,0 0 2 16,25-4-2-16,4 4 2 0,-29 0-6 15,0 0 6-15,31-3-6 0,6 3 6 0,-37 0-43 16,0 0 43-16,38-2-42 0,9 0 42 0,-47 2-148 0,0 0 148 15,54-7-148-15,2-3 148 0,-56 10-164 0,0 0 164 16,51-10-164-16,-8-4 164 0,51-10-739 0</inkml:trace>
  <inkml:trace contextRef="#ctx0" brushRef="#br0" timeOffset="-179950.336">14454 15017 1401 0,'0'0'0'0,"-1"-7"0"0,-1-3 0 16,2 10 91-16,0 0-91 0,5-3 91 0,9 3-91 0,-14 0 44 15,0 0-44-15,19 0 45 0,7 0-45 16,-26 0 13-16,0 0-13 0,23 0 13 0,5 1-13 15,-28-1-1-15,0 0 1 0,24 4 0 0,4 1 0 0,-28-5-2 16,0 0 2-16,24 5-2 0,1 2 2 0,-25-7 3 16,0 0-3-16,19 9 3 0,-3-1-3 0,-16-8 23 15,0 0-23-15,12 10 24 0,-3 1-24 0,-9-11 38 16,0 0-38-16,8 12 38 0,-2 0-38 0,-6-12 22 0,0 0-22 16,0 22 22-16,-6 9-22 0,6-31 10 0,0 0-10 15,-14 32 11 1,-7 8-11-16,21-40 2 0,0 0-2 0,-20 37 2 0,-8-1-2 0,28-36 0 0,0 0 0 0,-23 31 0 15,-3-3 0-15,26-28 8 0,0 0-8 16,-21 22 9-16,-3-5-9 0,24-17 38 0,0 0-38 0,-18 14 39 16,4-6-39-16,14-8-1 15,0 0 1-15,-12 7 0 0,2-3 0 0,10-4 0 0,0 0 0 0,-11 0 0 16,2-4 0-16,9 4-4 0,0 0 4 16,-10-3-3-16,1-2 3 0,9 5-8 0,0 0 8 0,-7-9-8 15,0 0 8-15,7 9-15 0,0 0 15 0,-3-8-15 16,1-1 15-16,2 9-4 0,0 0 4 0,0-5-3 15,0-2 3-15,0 7-3 0,0 0 3 0,2-5-3 16,5 0 3-16,-7 5-5 0,0 0 5 0,9-2-5 16,8 4 5-16,-17-2-3 0,0 0 3 0,17 4-2 15,8-1 2-15,-25-3-5 0,0 0 5 16,29 5-5-16,6 2 5 0,-35-7-3 0,0 0 3 0,33 7-3 0,0 0 3 16,-33-7-18-16,0 0 18 0,32 5-18 0,-3 0 18 15,-29-5-61-15,0 0 61 0,21 3-60 0,-3 1 60 0,-18-4-109 16,0 0 109-16,12 0-108 0,-2-4 108 15,-10 4-203-15,0 0 203 0,13-12-202 0,-1-8 202 0,12-13-721 16</inkml:trace>
  <inkml:trace contextRef="#ctx0" brushRef="#br0" timeOffset="-179599.286">14893 15180 1087 0,'0'0'0'0,"0"3"0"0,-1 4 0 0,1-7 164 0,7 0-164 15,-7 0 164-15,3 0-164 0,-3 0 90 0,0 0-90 16,0 0 90-16,0 0-90 0,0 0 67 0,4-3-67 0,-4 3 68 16,0 0-68-16,0 0 37 0,0 0-37 0,0 0 38 15,0 0-38-15,0 0 37 0,0 0-37 0,0 0 38 16,0 0-38-16,0 0 25 0,0 0-25 0,0 0 26 16,0 0-26-16,0 0 10 0,0 0-10 0,0 0 10 15,0 0-10-15,0 0 0 0,0 0 0 0,0 0 0 16,0 0 0-16,0 0 0 0,0 0 0 0,0 0 0 15,3 3 0-15,-3-3 10 0,0 0-10 0,2 16 10 16,1 8-10-16,-3-24 3 0,0 0-3 0,5 37 4 16,2 15-4-16,2-8 7 0,0 6-7 0,-4-14 7 15,-3-7-7-15,-2-29 1 0,0 0-1 0,5 45 1 16,-1 8-1-16,-4-53-11 0,0 0 11 0,5 41-11 0,-2-5 11 16,-3-36-131-16,0 0 131 0,5 22-130 0,2-12 130 15,-7-10-136-15,0 0 136 0,2-20-135 16,-2-26 135-16,4-21-987 0</inkml:trace>
  <inkml:trace contextRef="#ctx0" brushRef="#br0" timeOffset="-179002.082">15393 14844 1300 0,'0'0'0'0,"-5"-7"0"0,-2-5 0 16,7 12 119-16,0 0-119 0,-2-3 120 0,4 6-120 16,-2-3 68-16,0 0-68 0,0 0 68 0,5 6-68 15,-5-6 23-15,0 0-23 0,4 3 24 0,1 2-24 16,-5-5 7-16,0 0-7 0,4 5 7 0,-1-1-7 0,-3-4 12 15,0 0-12-15,2 5 13 0,0 0-13 0,-2-5 34 16,0 0-34-16,5 5 34 0,-2 2-34 0,-3-7 28 16,0 0-28-16,9 7 28 0,1 1-28 0,-10-8 23 15,0 0-23-15,21 7 24 0,7-2-24 0,-28-5 27 16,0 0-27-16,32 4 27 16,8-1-27-16,-40-3 38 0,0 0-38 0,43 4 38 0,-1-1-38 0,-42-3 22 15,0 0-22-15,42 4 22 0,-2 2-22 0,-40-6 10 16,0 0-10-16,38 4 11 0,-3 1-11 0,-35-5 6 15,0 0-6-15,33 5 6 0,-3 0-6 0,-30-5 3 16,0 0-3-16,26 4 3 0,-2 1-3 0,-24-5-3 0,0 0 3 16,16 0-3-16,-2 0 3 0,-14 0-55 0,0 0 55 0,12 1-55 15,-8-1 55-15,-4 0-96 0,0 0 96 0,0 0-96 16,0 0 96-16,0 0-227 0,0 0 227 0,-13-5-227 16,-11-2 227-16,-11-5-921 0</inkml:trace>
  <inkml:trace contextRef="#ctx0" brushRef="#br0" timeOffset="-178695.07">15522 15106 931 0,'0'0'0'0,"16"-12"0"16,7-6 0-16,-23 18 136 0,0 0-136 0,3-2 136 15,-12 9-136-15,9-7 104 0,0 0-104 0,-5 5 104 0,-2 0-104 16,7-5 100-16,0 0-100 0,-5 3 100 0,1-1-100 15,4-2 92-15,0 0-92 0,-1 4 93 0,-1-3-93 0,2-1 76 16,0 0-76-16,3 5 77 16,4-1-77-16,-7-4 64 0,0 0-64 0,11 7 65 0,5 0-65 0,-16-7 43 15,0 0-43-15,20 6 43 0,10 3-43 0,-7-2 12 16,3-2-12-16,-2 0 12 0,1 0-12 0,-6-1-5 16,0-1 5-16,-2-1-5 0,4-2 5 0,0-2-62 15,2-1 62-15,1-3-62 0,2 0 62 0,-26 6-115 0,0 0 115 16,35-14-115-16,10-7 115 0,-45 21-132 15,0 0 132-15,32-24-132 0,-3-10 132 0,34-24-1077 0</inkml:trace>
  <inkml:trace contextRef="#ctx0" brushRef="#br0" timeOffset="-176619.418">16794 15031 1278 0,'0'0'0'0,"0"0"8"0,0 0-8 0,5-3 9 0,2-6-9 0,-7 9 64 16,0 0-64-16,4-5 64 0,1 1-64 0,-5 4 12 15,0 0-12-15,0 0 13 0,0-3-13 0,0 3 0 16,0 0 0-16,0 0 0 0,0 0 0 0,0 0-3 16,-4 2 3-16,4-2-3 0,0 0 3 0,0 0 0 15,0 0 0-15,0 0 0 0,-3 1 0 0,3-1 6 16,-5 2-6-16,5-2 7 0,-4 2-7 0,4-2 46 15,0 0-46-15,0 0 46 0,0 0-46 0,0 0 54 16,0 0-54-16,0 0 55 0,-3 2-55 0,3-2 32 0,0 0-32 16,0 0 33-16,0 0-33 0,0 0 26 15,0 0-26-15,0 0 26 0,0 0-26 0,0 0 5 0,0 0-5 16,0 0 5-16,0 0-5 0,0 0 3 16,0 0-3-16,0 0 4 0,5 3-4 0,-5-3 6 0,0 0-6 0,9 2 7 15,5-1-7-15,-14-1 0 0,0 0 0 0,17 2 1 16,9 2-1-16,-26-4 2 0,0 0-2 0,28 0 2 15,7 0-2-15,-9 0 1 0,2 0-1 0,-2 1 2 16,-7-1-2-16,4 2 0 0,-2-2 0 0,-7 2 0 16,-6-2 0-16,5 0-10 0,-1 0 10 0,-4 0-9 15,1 0 9-15,-4 0-52 0,2 0 52 16,-1 0-51-16,-6 1 51 0,5 1-135 0,2 2 135 0,-4-1-134 16,-1-1 134-16,-2-2-151 0,0 0 151 0,5 1-150 15,4 1 150-15,5 2-742 0</inkml:trace>
  <inkml:trace contextRef="#ctx0" brushRef="#br0" timeOffset="-175149.284">17695 14646 471 0,'0'0'0'0,"1"-4"0"0,1-3 0 0,-2 7 70 16,0 0-70-16,4-3 70 0,-4 1-70 0,0 2 62 16,0 0-62-16,0 0 62 0,0 0-62 0,0 0 52 0,0 0-52 15,0 0 52-15,0 0-52 0,0 0 46 0,0 0-46 16,0 0 46-16,0 0-46 0,0 0 41 0,0 0-41 16,0 0 41-16,0 0-41 0,0 0 41 0,0 0-41 0,0 0 41 15,0 2-41-15,0-2 46 0,0 0-46 0,0 0 46 16,0 0-46-16,0 0 35 0,0 0-35 15,0 0 36-15,0 0-36 0,0 0 39 0,0 3-39 0,0-3 40 16,0 0-40-16,0 0 16 0,0 0-16 0,0 0 17 16,0 0-17-16,0 0 20 0,0 0-20 0,0 0 20 15,0 0-20-15,0 0 9 0,0 0-9 0,0 0 9 16,0 0-9-16,0 0 1 0,0 0-1 0,0 0 1 16,0 0-1-16,0 0 9 0,0 4-9 0,0-4 9 15,0 0-9-15,0 0 3 0,0 3-3 0,0-3 3 16,-4 4-3-16,4-4 2 0,-3 3-2 0,-3 7 2 15,1 7-2-15,5-17 1 0,0 0-1 0,-9 23 2 16,-1 6-2-16,10-29 0 0,0 0 0 0,-12 36 0 16,-4 7 0-16,16-43 0 0,0 0 0 0,-16 41 1 0,-1 0-1 15,0-4 0-15,1-2 0 0,7-13 0 0,1-10 0 16,8-12 0-16,0 0 0 0,-16 26 1 0,-5 3-1 16,21-29 6-16,0 0-6 0,-17 22 7 0,3-3-7 15,14-19 33-15,0 0-33 0,-13 15 34 0,8-6-34 0,5-9 34 16,0 0-34-16,-9 9 35 0,6-4-35 0,3-5 38 15,0 0-38-15,-4 5 38 0,3-4-38 0,1-1 45 16,0 0-45-16,0 0 46 16,-4 2-46-16,4-2 28 0,0 0-28 0,0 0 28 0,0 0-28 0,0 0 17 15,0 0-17-15,4 2 17 0,3 0-17 0,0-1 0 16,0 3 0-16,1-1 0 0,1 1 0 0,2-1 0 0,1-1 0 16,0 1 1-16,-3-1-1 0,3 1-3 0,-2 4 3 15,1-5-3-15,-1 1 3 0,-10-3-8 0,0 0 8 16,12 4-7-16,4-3 7 0,-16-1-24 0,0 0 24 0,17 4-23 15,4 1 23-15,-21-5-21 0,0 0 21 0,18 5-21 16,3 2 21-16,-21-7-51 0,0 0 51 0,15 9-50 16,3-3 50-16,-18-6-74 0,0 0 74 0,14 6-73 15,-2-1 73-15,-12-5-149 0,0 0 149 0,12 1-149 16,2-2 149-16,14 1-814 0</inkml:trace>
  <inkml:trace contextRef="#ctx0" brushRef="#br0" timeOffset="-174755.265">17778 14817 1188 0,'0'0'0'0,"0"3"0"0,5 1 0 16,-5-4 147-16,0 0-147 0,4 1 147 0,-2-1-147 0,-2 0 90 15,0 0-90-15,0 0 91 0,3 0-91 0,-3 0 34 16,0 0-34-16,0 0 34 0,0 0-34 0,0 0 15 16,0 0-15-16,0 0 16 0,0 0-16 0,0 0 8 15,0 0-8-15,0 0 9 0,0 0-9 0,0 0 9 0,0 0-9 16,0 4 9-16,0 3-9 0,0-7 9 0,0 0-9 16,2 20 9-16,0 9-9 0,-2-29 1 0,0 0-1 15,3 41 1-15,6 11-1 0,-9-52 0 0,0 0 0 16,9 63 1-16,-1 11-1 0,-8-74 0 0,0 0 0 15,9 74 1-15,0 3-1 0,-9-77 2 0,0 0-2 0,8 87 2 16,1 9-2-16,-9-96 5 16,0 0-5-16,9 77 5 0,-2-10-5 0,-7-67 0 0,0 0 0 0,5 41 1 15,0-20-1-15,-5-21-53 0,0 0 53 0,7 10-52 16,-2-15 52-16,-5 5-119 0,0 0 119 0,11-28-118 16,3-18 118-16,10-28-1030 0</inkml:trace>
  <inkml:trace contextRef="#ctx0" brushRef="#br0" timeOffset="-174087.579">18163 14851 998 0,'0'0'0'0,"-1"5"0"0,-3 2 0 15,4-7 115-15,0 0-115 0,0 0 115 0,4 0-115 16,-4 0 52-16,0 0-52 0,0 0 53 15,3-2-53-15,-3 2 37 0,0 0-37 0,0 0 38 0,3-3-38 0,-3 3 33 16,0 0-33-16,0 0 34 0,0 0-34 0,0 0 46 16,0 0-46-16,0 0 46 0,0 0-46 0,0 0 36 15,0 0-36-15,0 0 36 0,0 0-36 0,0 0 40 16,0 0-40-16,0 0 41 0,-5 2-41 0,5-2 9 16,0 0-9-16,-3 3 10 0,-1 2-10 0,4-5 3 15,0 0-3-15,-7 7 3 0,0 3-3 0,7-10 2 0,0 0-2 16,-10 12 2-16,-2 2-2 0,12-14 9 0,0 0-9 15,-14 15 9-15,0 4-9 0,2 0 0 16,-4 0 0-16,7-9 1 0,6-5-1 16,1 1 7-16,-3-3-7 0,1 2 8 0,4 2-8 0,-7 2 14 0,0 1-14 0,4-5 15 15,1-2-15-15,2-3 8 0,-2 4-8 0,2 1 8 16,-5 2-8-16,2 1 4 16,-6 4-4-16,6-3 4 0,-1-2-4 0,2 1 21 15,1 1-21-15,-1 3 21 0,2 0-21 0,0-12 0 0,0 0 0 0,0 22 1 16,2 6-1-16,-2-28 3 0,0 0-3 0,3 25 3 15,4 3-3-15,-7-28 0 0,0 0 0 0,5 25 1 16,2-1-1-16,-7-24 0 0,0 0 0 0,9 21 0 16,0-2 0-16,-9-19-38 0,0 0 38 0,14 12-38 15,1-4 38-15,-15-8-43 0,0 0 43 0,19-1-42 16,6-8 42-16,-25 9-41 0,0 0 41 0,24-14-40 0,-1-6 40 16,-23 20-29-16,0 0 29 0,21-21-29 0,-4-3 29 15,-17 24-17-15,0 0 17 0,16-20-16 0,-6 1 16 0,-10 19-5 16,0 0 5-16,11-19-5 0,-3 2 5 15,-8 17 1-15,0 0-1 0,9-14 1 0,-7 0-1 16,-2 14 28-16,0 0-28 0,2-13 28 0,-1 1-28 0,-1 12 13 16,0 0-13-16,-1-17 13 0,-1 1-13 0,2 16 30 15,0 0-30-15,-2-15 30 0,-5-2-30 0,7 17 0 16,0 0 0-16,-7-16 0 16,0 3 0-16,7 13-2 15,0 0 2-15,-8-12-1 0,-5 0 1 0,13 12-58 0,0 0 58 0,-15-14-58 0,-5 0 58 0,20 14-153 0,0 0 153 16,-24-15-152-16,-2-2 152 15,26 17-156-15,0 0 156 0,-17-23-155 0,4-2 155 0,-16-23-616 0</inkml:trace>
  <inkml:trace contextRef="#ctx0" brushRef="#br0" timeOffset="-173390.691">18564 14810 919 0,'0'0'0'0,"-9"-3"0"16,-8-1 0-16,17 4 34 0,0 0-34 0,-4-3 34 16,8 6-34-16,-4-3-6 0,0 0 6 0,3 0-5 0,4 0 5 15,-7 0 1-15,0 0-1 0,7 2 2 0,-5-2-2 16,-2 0 49-16,0 0-49 0,3 2 50 0,-1-2-50 0,-2 0 75 15,0 0-75-15,0 0 76 0,5 1-76 16,-5-1 95-16,0 0-95 0,0 0 96 0,0 0-96 0,0 0 57 16,0 0-57-16,0 0 58 15,0 0-58-15,0 0 43 0,0 0-43 0,0 0 44 0,-5 4-44 0,5-4 42 16,0 0-42-16,-5 3 42 0,0-3-42 0,5 0 3 16,0 0-3-16,-5 2 4 0,-4 1-4 0,9-3 18 15,0 0-18-15,-9 7 19 0,-3 2-19 0,12-9 0 0,0 0 0 16,-16 12 1-16,2 1-1 0,14-13 0 0,0 0 0 15,-17 18 1-15,-1 2-1 0,3 2 3 16,-1-3-3-16,7-9 3 0,8-4-3 16,1-6 5-16,0 0-5 0,-13 17 5 0,0 5-5 0,13-22 3 0,0 0-3 0,-11 19 3 15,1-2-3-15,10-17 12 0,0 0-12 0,-9 26 12 16,2 6-12-16,7-32 0 0,0 0 0 0,-4 33 1 16,4 1-1-16,0-34 14 0,0 0-14 0,2 34 15 15,3 2-15-15,-5-36 0 0,0 0 0 0,7 33 0 16,2-1 0-16,-9-32 0 0,0 0 0 0,14 28 0 15,2-4 0-15,-16-24-18 0,0 0 18 0,17 17-18 16,1-7 18-16,-18-10-45 0,0 0 45 0,20 2-45 16,3-7 45-16,-23 5-44 0,0 0 44 0,26-14-44 15,4-8 44-15,-30 22-29 0,0 0 29 0,29-28-29 16,5-4 29-16,-34 32-10 0,0 0 10 0,33-31-10 16,-5-5 10-16,-28 36-6 0,0 0 6 0,27-29-6 0,-6 3 6 15,-21 26 1-15,0 0-1 0,18-19 2 0,-6 4-2 16,-12 15 12-16,0 0-12 0,9-12 13 0,-6 3-13 0,-3 9 26 15,0 0-26-15,2-6 26 0,-2 0-26 0,0 6 37 16,0 0-37-16,-5-6 38 0,-11-1-38 16,16 7-2-16,0 0 2 0,-23-11-2 0,-6-2 2 0,29 13-156 15,0 0 156-15,-37-17-155 0,-6-9 155 0,43 26-162 16,0 0 162-16,-81-41-763 0,162 82 763 0</inkml:trace>
  <inkml:trace contextRef="#ctx0" brushRef="#br0" timeOffset="-172802.684">18956 14815 1390 0,'0'0'0'0,"0"0"84"0,0 0-84 0,0 0 85 0,0 0-85 0,0 0 115 16,0 0-115-16,0 0 115 0,0 0-115 0,0 0 85 15,0 0-85-15,0 0 85 0,0 0-85 16,0 0 60-16,0 0-60 0,0 0 60 0,0 0-60 0,0 0 63 16,0 0-63-16,0 0 64 0,0 0-64 15,0 0 53-15,0 0-53 0,0 0 53 0,0 0-53 0,0 0 16 16,0 0-16-16,0 0 17 0,0 0-17 0,0 0 43 16,0 0-43-16,0 0 44 0,0 0-44 0,0 0 3 15,0 0-3-15,0 0 3 0,0 0-3 0,0 0 15 16,0 0-15-16,0 0 15 0,0 0-15 0,0 0 4 0,0 0-4 15,0 0 4-15,33 17-4 0,-33-17 2 0,0 0-2 16,28 17 3-16,8 4-3 0,-36-21-1 16,0 0 1-16,41 26 0 0,6 4 0 0,-4 0-4 0,-1-1 4 0,-4 0-4 15,-3-2 4-15,-2 1-8 0,-3-1 8 0,-6 1-8 16,-3-1 8-16,-21-27-39 0,0 0 39 16,28 36-38-16,5 7 38 0,-33-43-27 0,0 0 27 0,33 39-27 15,2 1 27-15,-35-40-35 16,0 0 35-16,33 32-34 0,-1-6 34 0,-32-26-77 0,0 0 77 0,24 19-77 15,-3-6 77-15,-21-13-171 16,0 0 171-16,21-1-170 0,-7-15 170 0,-14 16-167 0,0 0 167 0,7-24-166 16,-7-15 166-16,8-25-970 0</inkml:trace>
  <inkml:trace contextRef="#ctx0" brushRef="#br0" timeOffset="-172449.456">19560 14831 1211 0,'0'0'0'0,"0"0"0"0,9 5 0 16,-9-5 98-16,0 0-98 0,0 0 99 0,0 0-99 0,0 0 87 16,0 0-87-16,0 0 88 0,-7-4-88 0,7 4 95 15,0 0-95-15,-2-1 96 0,-5-1-96 0,7 2 62 16,0 0-62-16,-5 0 63 0,-2 0-63 0,7 0 53 15,0 0-53-15,-10 2 53 0,-2 1-53 0,12-3 46 16,0 0-46-16,-16 9 47 0,-3-3-47 0,19-6 30 0,0 0-30 16,-25 16 30-16,-4 4-30 0,29-20 15 0,0 0-15 15,-33 24 16-15,-2 5-16 0,35-29 11 0,0 0-11 16,-40 35 11-16,-4 4-11 0,44-39 4 16,0 0-4-16,-40 43 5 0,2 2-5 0,38-45 0 0,0 0 0 0,-33 39 1 15,7-1-1-15,26-38-43 0,0 0 43 0,-28 32-42 16,9-4 42-16,19-28-162 0,0 0 162 0,-21 20-161 15,0-8 161-15,21-12-174 0,0 0 174 0,-18-5-173 16,1-16 173-16,-16-4-997 0</inkml:trace>
  <inkml:trace contextRef="#ctx0" brushRef="#br0" timeOffset="-171646.073">18653 14961 1076 0,'0'0'0'0,"0"0"0"16,3-4 0-16,-3 4 79 0,0 0-79 0,6-1 79 16,-1-1-79-16,-5 2 65 0,0 0-65 0,3-2 65 15,1 2-65-15,-4 0 65 0,0 0-65 0,0 0 66 16,3 0-66-16,-3 0 50 0,0 0-50 0,0 0 50 0,0 0-50 15,0 0 48-15,0 0-48 0,0 0 48 16,0 0-48-16,0 0 14 0,0 0-14 0,0 0 15 0,0 0-15 0,0 0-5 16,0 0 5-16,0 0-4 0,0 0 4 0,0 0-38 15,0 0 38-15,0 0-38 0,0 0 38 0,0 0-22 16,0 0 22-16,0 0-22 0,0 0 22 0,0 0-6 16,0 0 6-16,0 0-6 0,0 0 6 0,0 0 0 15,0 0 0-15,0 0 1 0,0 0-1 0,0 0 4 16,0 0-4-16,0 0 4 0,0 0-4 0,0 0 9 15,0 0-9-15,0 0 9 0,0 0-9 0,0 0 15 16,0 0-15-16,0 0 16 0,-3 0-16 0,3 0 1 0,0 0-1 16,-4 0 1-16,-1 0-1 0,5 0 3 15,0 0-3-15,-7 0 4 0,-2 0-4 0,9 0 18 0,0 0-18 0,-10 0 19 16,-2-2-19-16,12 2 8 0,0 0-8 16,-13-1 8-16,-2-3-8 0,15 4 25 0,0 0-25 15,-12-1 26-15,1-3-26 0,11 4 20 0,0 0-20 0,-9-2 20 16,2-1-20-16,7 3 40 0,0 0-40 0,-5-2 40 15,-2 1-40-15,7 1 13 0,0 0-13 0,-1-2 13 16,-5 2-13-16,6 0-2 0,0 0 2 0,-3 0-1 16,3 0 1-16,0 0-69 0,0 0 69 0,-5 2-68 15,1-1 68-15,4-1-156 0,0 0 156 0,-24 2-155 16,-9 0 155-16,-23 1-985 0</inkml:trace>
  <inkml:trace contextRef="#ctx0" brushRef="#br0" timeOffset="-170909.779">18508 14906 774 0,'0'0'0'0,"-3"0"0"16,-3 0 0-16,6 0 57 0,0 0-57 0,0 0 58 16,0-3-58-16,0 3 5 0,0 0-5 0,0 0 5 15,6-4-5-15,-6 4 9 0,0 0-9 0,3-2 9 16,2 2-9-16,-5 0 40 0,0 0-40 0,4 0 40 0,-1-1-40 15,-3 1 83-15,0 0-83 0,4 0 84 16,-2-2-84-16,-2 2 83 0,0 0-83 0,0 0 84 0,3 0-84 16,-3 0 66-16,0 0-66 0,0 0 67 0,0 0-67 0,0 0 34 15,0 0-34-15,0 0 34 0,0 0-34 16,0 0-8-16,0 0 8 0,0 0-7 0,0 0 7 0,0 0-71 16,0 0 71-16,0 0-71 0,-3 2 71 0,3-2-112 15,0 0 112-15,0 0-111 0,-4 1 111 0,4-1-138 16,0 0 138-16,0 0-138 0,0 0 138 0,0 0-97 15,0 0 97-15,0 0-96 0,0 0 96 0,0 0-10 16,0 0 10-16,0 0-9 0,2 4 9 0,-2-4 29 16,0 0-29-16,0 0 29 0,2 3-29 0,-2-3 55 0,0 0-55 15,0 0 56-15,3 4-56 0,-3-4 68 0,0 0-68 16,0 0 69-16,0 3-69 0,0-3 71 0,0 0-71 0,0 0 71 16,0 0-71-16,0 0 55 0,0 0-55 15,0 0 55-15,0 0-55 0,0 0 51 0,0 0-51 16,0 0 52-16,-3 4-52 0,3-4 49 0,0 0-49 0,0 0 49 15,-4 3-49-15,4-3 31 0,0 0-31 0,0 0 31 16,-3 3-31-16,3-3-51 0,0 0 51 0,-6 2-50 16,-2-2 50-16,8 0-76 0,0 0 76 0,-18-8-75 15,-6-8 75-15,-18-8-846 0</inkml:trace>
  <inkml:trace contextRef="#ctx0" brushRef="#br0" timeOffset="-168978.203">17240 12556 819 0,'0'0'0'16,"0"0"0"-16,0 0 0 0,0 0-140 0,0 0 140 0,0 0-139 15,0 0 139-15,0 0-50 0,0 0 50 0,0 0-50 16,0 0 50-16,0 0 0 0,0 0 0 0,0 0 0 16,0 0 0-16,0 0 19 0,0 0-19 0,0 0 20 15,0 0-20-15,0 0 64 0,0 0-64 0,0 0 64 16,0 0-64-16,0 0 40 0,0 0-40 0,0 0 41 16,0 0-41-16,0 0 43 0,0 0-43 0,0 0 44 15,0 0-44-15,0 0 35 0,0 0-35 16,0 0 35-16,0 0-35 0,0 0 8 0,0 0-8 0,0 0 8 15,0 0-8-15,0 0 30 0,0 0-30 0,0 0 30 16,0 0-30-16,0 0 18 0,0 0-18 0,0 0 18 16,0 0-18-16,0 0 26 0,0 0-26 0,0 0 26 0,0 0-26 15,0 0 22-15,0 0-22 0,0 0 23 0,0 0-23 16,0 0 25-16,0 0-25 0,0 0 26 0,0 0-26 0,0 0 22 16,0 0-22-16,0 0 23 0,0 0-23 0,0 0 16 15,0 0-16-15,0 0 17 0,0 0-17 0,0 0 10 16,0 0-10-16,0 0 10 0,0 0-10 0,0 0 4 15,0 0-4-15,0 0 5 0,0 0-5 0,0 0 7 16,0 0-7-16,0 0 7 0,0 0-7 0,0 0 3 16,0 0-3-16,0 0 3 0,0 0-3 0,0 0 5 15,0 0-5-15,0 0 5 0,0 0-5 0,0 0 13 0,0 0-13 16,0 0 13-16,0 0-13 0,0 0 8 16,0 0-8-16,0 0 9 0,0 0-9 0,0 0 3 0,0 0-3 15,0 0 4-15,0 0-4 0,0 0 3 16,0 0-3-16,0 0 3 0,0 0-3 0,0 0 1 0,0 0-1 15,0 0 2-15,0 0-2 0,0 0 3 16,0 0-3-16,0 0 4 0,0 0-4 0,0 0 2 0,0 0-2 0,0 0 2 16,0 0-2-16,0 0 5 0,0 0-5 0,0 0 5 15,0 0-5-15,0 0 3 0,0 0-3 0,0 0 3 16,0 0-3-16,0 0 1 0,0 0-1 0,0 0 2 16,0 0-2-16,0 0 1 0,0 0-1 0,0 0 2 15,0 0-2-15,0 0 0 0,0 0 0 0,0 0 0 16,7 18 0-16,-7-18 0 0,0 0 0 0,5 11 1 15,-1 1-1-15,-4-12 2 0,0 0-2 0,5 10 3 16,0-2-3-16,-5-8 12 0,0 0-12 0,4 7 12 16,-1 2-12-16,-3-9 8 0,0 0-8 0,2 5 9 0,0 2-9 15,-2-7 9-15,0 0-9 0,1 7 9 16,-1 1-9-16,0-8 3 0,0 0-3 0,4 4 4 16,-4 1-4-16,0-5 12 0,0 0-12 0,1 3 12 15,1 1-12-15,-2-4 14 0,0 0-14 0,2 3 15 0,-2-1-15 0,0-2 8 16,0 0-8-16,0 0 9 0,3 3-9 0,-3-3 1 15,0 0-1-15,0 0 1 0,0 0-1 16,0 0 9-16,0 0-9 0,0 0 9 0,0 0-9 0,0 0 3 16,0 0-3-16,0 0 3 0,0 4-3 0,0-4 5 15,0 0-5-15,0 0 6 0,0 0-6 0,0 0 38 16,0 0-38-16,0 0 38 0,0 0-38 0,0 0 35 0,0 0-35 16,0 0 35-16,0 0-35 0,0 0 22 0,0 0-22 15,0 0 23-15,4-4-23 0,-4 4 30 0,0 0-30 16,5-5 30-16,4-2-30 0,-9 7 6 0,0 0-6 0,12-12 7 15,0-3-7-15,-12 15 5 0,0 0-5 0,18-21 5 16,3-6-5-16,-21 27-2 0,0 0 2 0,22-31-1 16,8-5 1-16,-2 4-20 0,0 1 20 0,-4 5-20 15,-3 5 20-15,0 3-34 0,-4 2 34 0,-3 3-34 16,-3 2 34-16,-11 11-20 0,0 0 20 0,12-12-19 16,2 4 19-16,-14 8-75 0,0 0 75 0,12-11-75 15,0 3 75-15,-12 8-141 0,0 0 141 0,7-12-140 16,0-4 140-16,4-11-810 0</inkml:trace>
  <inkml:trace contextRef="#ctx0" brushRef="#br0" timeOffset="-156065.501">14007 16256 281 0,'0'0'0'0,"7"2"0"16,1 1 0-16,-8-3 55 0,0 0-55 0,2 2 55 15,-2-2-55-15,0 0 50 0,0 0-50 0,0 0 50 16,-2-4-50-16,2 4 57 0,0 0-57 0,0 0 57 16,0 0-57-16,0 0 59 0,0 0-59 0,0 0 60 15,0 0-60-15,0 0 67 0,0 0-67 0,0 0 68 16,0 0-68-16,0 0 93 0,0 0-93 0,0 0 93 16,0 0-93-16,0 0 71 0,0 0-71 0,0 0 71 0,0 0-71 15,0 0 51-15,0 0-51 0,0 0 52 0,0 0-52 16,0 0 51-16,0 0-51 0,0 0 51 0,0 5-51 0,0-5 20 15,0 0-20-15,0 11 20 0,4 6-20 0,6 5 13 16,6 6-13-16,-11-10 13 0,-1 0-13 0,-4-18 18 16,0 0-18-16,8 39 18 0,1 19-18 0,-9-58 3 15,0 0-3-15,12 64 3 0,0 6-3 0,-12-70 6 16,0 0-6-16,14 87 7 0,0 13-7 0,-14-100 7 16,0 0-7-16,9 89 8 0,-2-5-8 0,-7-84 7 15,0 0-7-15,3 56 8 0,1-20-8 16,-4-36 8-16,0 0-8 0,5 31 8 0,-1-12-8 0,-4-19-46 0,0 0 46 15,8 13-45-15,3-7 45 0,-11-6-134 0,0 0 134 16,7-21-134-16,-5-20 134 0,6-21-807 0</inkml:trace>
  <inkml:trace contextRef="#ctx0" brushRef="#br0" timeOffset="-155621.627">14282 16242 942 0,'0'0'0'0,"-5"-7"0"0,1-3 0 15,4 10 12-15,0 0-12 0,0-3 12 0,2 3-12 16,-2 0 6-16,0 0-6 0,3 0 7 15,4 1-7-15,-7-1 30 0,0 0-30 0,6 2 30 0,1 1-30 0,-7-3 32 16,0 0-32-16,5 4 32 16,-2-2-32-16,-3-2 68 0,0 0-68 0,5 3 69 0,-5 0-69 0,0-3 70 15,0 0-70-15,4 6 70 0,-4-1-70 0,0-5 50 16,0 0-50-16,2 5 51 0,-2 2-51 0,0-7 51 16,0 0-51-16,0 7 51 0,1-1-51 0,-1-6 37 15,0 0-37-15,0 12 38 0,0 2-38 0,0-14 25 0,0 0-25 16,6 33 26-16,4 11-26 0,-10-44 34 0,0 0-34 15,11 60 35-15,2 14-35 0,0-6 0 16,-5 1 0-16,5-6 1 0,-3-4-1 0,-10-59 15 0,0 0-15 16,16 75 16-16,-4 9-16 0,-12-84 9 0,0 0-9 0,10 65 9 15,-3-10-9-15,-7-55 1 0,0 0-1 0,6 34 1 16,-3-19-1-16,-3-15-79 0,0 0 79 0,4 11-78 16,-4-10 78-16,0-1-97 0,0 0 97 0,-13-13-96 15,-11-15 96-15,-13-13-1026 0</inkml:trace>
  <inkml:trace contextRef="#ctx0" brushRef="#br0" timeOffset="-155268.288">13994 16535 1323 0,'7'4'0'0,"-7"-4"155"16,0 0-155-16,0 5 156 0,0 0-156 0,0-5 71 16,0 0-71-16,0 3 71 15,0 1-71-15,0-4 43 0,0 0-43 0,0 0 43 0,0 0-43 0,0 0-11 16,0 0 11-16,0 0-10 0,0 0 10 0,0 0-5 16,0 0 5-16,0 0-5 0,4 3 5 0,-4-3 0 15,0 0 0-15,10 5 0 0,8 4 0 0,-18-9 0 16,0 0 0-16,24 12 0 0,6 2 0 0,-30-14 0 15,0 0 0-15,35 17 1 0,5 3-1 0,-40-20 0 0,0 0 0 16,43 19 1-16,4 2-1 0,-47-21-36 16,0 0 36-16,44 18-36 0,5 0 36 0,-49-18-87 0,0 0 87 15,41 13-86-15,3-2 86 0,-44-11-135 16,0 0 135-16,35 1-134 0,-2-4 134 0,35 1-896 0</inkml:trace>
  <inkml:trace contextRef="#ctx0" brushRef="#br0" timeOffset="-151441.746">15033 16866 1300 0,'0'0'0'0,"0"0"136"0,0 0-136 0,0 0 137 15,0 0-137-15,0 0 116 0,0 0-116 0,0 0 117 16,0 3-117-16,0-3 84 0,0 0-84 0,0 0 84 16,0 4-84-16,0-4 50 0,0 0-50 0,0 0 51 15,0 0-51-15,0 0 54 0,0 0-54 0,0 0 55 16,0 0-55-16,0 0 33 0,0 0-33 0,0 0 34 16,-6 3-34-16,6-3 25 0,0 0-25 0,0 0 26 0,0 0-26 15,0 0 4-15,0 0-4 0,0 0 5 0,-1 3-5 0,1-3 8 16,0 0-8-16,0 0 9 0,0 0-9 15,0 0 1-15,0 0-1 0,0 0 1 0,0 0-1 0,0 0 0 16,0 0 0-16,0 0 0 0,1 4 0 0,-1-4-7 16,0 0 7-16,6 2-7 0,2 1 7 0,-8-3-4 15,0 0 4-15,9 3-4 0,7-1 4 0,-16-2-13 16,0 0 13-16,17 4-13 0,2-1 13 0,-19-3-9 0,0 0 9 16,20 3-8-16,-3 3 8 0,-17-6-1 0,0 0 1 15,16 6-1-15,-2 1 1 0,-2 0 1 0,0 2-1 16,-5-4 2-16,0 0-2 0,-7-5 29 0,0 0-29 15,3 9 29-15,6 1-29 0,-9-10 29 0,0 0-29 16,4 12 29-16,1 2-29 0,-5-14 32 0,0 0-32 0,2 15 33 16,-1 4-33-16,-1-19 13 15,0 0-13-15,0 25 14 0,-3 5-14 0,3-30 31 0,0 0-31 0,-4 27 31 16,1 0-31-16,3-27 18 0,0 0-18 0,-5 28 18 16,-1-2-18-16,6-26 5 0,0 0-5 0,-10 24 5 15,-1-2-5-15,11-22 25 0,0 0-25 0,-8 20 26 16,-4 1-26-16,12-21 28 0,0 0-28 0,-9 15 28 15,0-4-28-15,9-11 13 0,0 0-13 0,-9 10 13 16,6-3-13-16,3-7 20 0,0 0-20 0,-7 5 20 16,5-2-20-16,2-3 3 0,0 0-3 0,-5 2 4 0,2 0-4 15,3-2 3-15,0 0-3 0,0 0 3 0,-4 1-3 16,4-1 2-16,0 0-2 0,0 0 2 0,0 0-2 16,0 0 1-16,0 0-1 0,0 0 1 0,-3 2-1 15,3-2 3-15,0 0-3 0,0 0 4 0,-2 4-4 0,2-4-1 16,0 0 1-16,0 0 0 0,-4 3 0 0,4-3-3 15,0 0 3-15,0 0-3 0,0 0 3 0,0 0-13 16,0 0 13-16,4 2-13 0,5 1 13 0,-9-3 0 16,0 0 0-16,13 5 0 0,5 2 0 15,3 0-9-15,3-2 9 0,-10 0-8 0,-2-1 8 0,-12-4 0 16,0 0 0-16,18 7 0 0,3-1 0 0,-21-6-15 16,0 0 15-16,21 11-14 0,3-1 14 0,-24-10-39 15,0 0 39-15,19 12-39 0,0 2 39 0,-19-14-65 16,0 0 65-16,19 12-64 0,1 0 64 0,-20-12-152 15,0 0 152-15,17 6-152 0,4-2 152 0,-21-4-151 0,0 0 151 0,9-7-151 16,-6-10 151-16,9-7-1319 0</inkml:trace>
  <inkml:trace contextRef="#ctx0" brushRef="#br0" timeOffset="-150773.199">15862 16612 471 0,'0'0'0'0,"0"0"92"0,0 0-92 0,0 4 93 16,2 1-93-16,-2-5 128 0,0 0-128 15,0 3 129-15,1-1-129 0,-1-2 124 0,0 0-124 16,0 0 125-16,0 0-125 0,0 0 101 0,0 0-101 16,0 0 102-16,0 0-102 0,0 0 83 0,0 0-83 0,0 0 83 15,0 0-83-15,0 0 66 0,0 0-66 0,0 0 66 16,-3 0-66-16,3 0 48 0,0 0-48 0,0 0 48 15,0 0-48-15,0 0 38 0,0 0-38 0,0 0 38 16,7 0-38-16,-7 0 24 0,0 0-24 0,7 0 25 16,7 2-25-16,-14-2 17 0,0 0-17 0,17 3 17 15,4 0-17-15,-21-3 10 0,0 0-10 0,30 9 11 0,1 1-11 16,-31-10 17-16,0 0-17 0,33 11 17 0,2-3-17 16,-35-8 14-16,0 0-14 0,37 10 15 0,-4-1-15 15,-33-9 15-15,0 0-15 0,29 7 16 0,-3 0-16 0,-26-7 1 16,0 0-1-16,23 5 2 0,-5-2-2 15,-18-3 0-15,0 0 0 0,15 2 0 0,-6 0 0 0,-9-2-40 16,0 0 40-16,7 1-40 0,-2-1 40 0,-5 0-105 16,0 0 105-16,0 0-104 0,0-5 104 0,0 5-94 15,0 0 94-15,-14-3-93 0,-8-1 93 0,-15-2-1087 16</inkml:trace>
  <inkml:trace contextRef="#ctx0" brushRef="#br0" timeOffset="-149826.696">14587 16946 852 0,'0'0'0'0,"0"0"99"16,0 0-99-16,0-5 100 0,5-3-100 0,-5 8 76 0,0 0-76 15,3-4 76-15,-1 1-76 0,-2 3 33 0,0 0-33 16,0 0 34-16,4-2-34 0,-4 2 6 0,0 0-6 16,0 0 7-16,0 0-7 0,0 0 34 0,0 0-34 15,0 0 34-15,3 3-34 0,-3-3 26 0,0 0-26 0,4 2 26 16,1-2-26-16,-5 0 25 0,0 0-25 0,5 0 26 16,6 0-26-16,-11 0 9 0,0 0-9 0,13 0 9 15,0 2-9-15,-13-2 35 0,0 0-35 0,17 3 36 16,4 1-36-16,-21-4 40 0,0 0-40 0,21 5 41 15,-2 0-41-15,0 0 15 0,-1-1-15 0,-6-1 15 16,-3 0-15-16,-9-3 44 0,0 0-44 0,10 6 44 16,0-1-44-16,-10-5 22 0,0 0-22 0,9 7 22 15,0 1-22-15,-9-8 10 0,0 0-10 0,9 9 11 16,3 1-11-16,-12-10 6 0,0 0-6 0,8 10 6 16,1 1-6-16,-9-11 7 0,0 0-7 0,9 10 8 0,-4 0-8 15,-5-10 13-15,0 0-13 0,7 12 13 16,-5 2-13-16,-2-14 3 0,0 0-3 0,3 13 4 15,1-1-4-15,-4-12 3 0,0 0-3 0,2 12 3 0,-2-1-3 16,0-11 5-16,0 0-5 0,-2 13 5 0,-3 5-5 0,5-18 6 16,0 0-6-16,-7 17 7 0,1 2-7 15,-4-4 7-15,1 0-7 0,4-4 8 0,2-6-8 16,1 2 15-16,-2-2-15 0,-1 0 15 0,3-2-15 0,2-3 22 16,0 0-22-16,-5 7 23 0,-4 0-23 0,9-7 14 15,0 0-14-15,-5 5 15 0,-2 0-15 0,7-5 18 16,0 0-18-16,-5 4 18 0,1-1-18 0,4-3 3 15,0 0-3-15,-3 4 4 0,1-3-4 0,2-1 3 0,0 0-3 16,0 0 3-16,-3 4-3 0,3-4-1 0,0 0 1 16,0 0 0-16,0 0 0 0,0 0-4 0,0 0 4 0,0 0-3 15,0 0 3-15,0 0-15 0,0 0 15 16,0 0-14-16,-2 3 14 0,2-3-24 0,0 0 24 0,2 4-23 16,1-1 23-16,2 0-38 0,4 1 38 0,-2-1-38 15,2 1 38-15,1-1-54 0,3-1 54 0,-1 1-54 16,0-1 54-16,-12-2-132 0,0 0 132 0,24-2-132 15,8-3 132-15,-32 5-124 0,0 0 124 0,29-12-123 16,4-5 123-16,30-12-873 0</inkml:trace>
  <inkml:trace contextRef="#ctx0" brushRef="#br0" timeOffset="-149158.589">15949 16907 774 0,'5'2'0'0,"-5"-2"85"0,0 0-85 0,-3 5 86 15,-8 3-86-15,11-8 63 0,0 0-63 0,-7 4 63 16,2-3-63-16,5-1 46 0,0 0-46 0,-3 2 46 16,-1-2-46-16,4 0 56 0,0 0-56 0,0 0 56 15,-2 0-56-15,2 0 70 0,0 0-70 0,0 0 70 16,0 0-70-16,0 0 88 0,0 0-88 0,0 0 88 16,-5 2-88-16,5-2 76 0,0 0-76 0,0 0 76 15,-3 2-76-15,3-2 69 0,-4 0-69 0,4 0 70 0,-3 0-70 16,3 0 44-16,0 0-44 0,0 0 44 0,0 0-44 0,0 0 31 15,0 0-31-15,0 0 31 0,0 0-31 16,0 0 23-16,0 0-23 0,0 0 24 0,0 0-24 0,0 0 15 16,0 0-15-16,0 0 16 15,0 0-16-15,0 0 5 0,0 0-5 0,0 0 5 0,0 0-5 16,0 0 8-16,0 0-8 0,7 1 9 0,-2 1-9 0,-5-2 7 16,0 0-7-16,14 2 8 0,5-2-8 0,-19 0 22 15,0 0-22-15,30 3 23 0,8 1-23 0,-8-1 13 16,-1 0-13-16,1 4 13 0,-1 2-13 0,-29-9 18 15,0 0-18-15,32 8 18 0,1 1-18 0,-33-9 1 16,0 0-1-16,35 10 1 0,7 1-1 0,-42-11-25 16,0 0 25-16,47 8-24 0,7-1 24 0,-54-7-84 0,0 0 84 15,97 15-1509-15,-194-30 1509 0</inkml:trace>
  <inkml:trace contextRef="#ctx0" brushRef="#br0" timeOffset="-138108.945">17130 16400 203 0,'0'0'0'0,"4"-5"0"16,1-4 0-16,-2 6 35 0,1 1-35 0,-4 2 36 0,3-3-36 15,-3 3 11-15,2-6-11 0,-2 6 11 16,0 0-11-16,0 0 33 0,-3 6-33 0,3-6 34 0,-2 1-34 15,2-1 34-15,0 5-34 0,0-5 34 0,0 0-34 16,0 0 48-16,0 0-48 0,0 0 48 16,-4 4-48-16,4-4 53 0,-3 5-53 0,1-2 53 0,2-1-53 0,0 2 72 15,-3-3-72-15,1 3 72 0,2-3-72 0,0 3 76 16,2-1-76-16,-2-3 77 0,0 4-77 0,0-4 73 16,-4 1-73-16,4-1 73 0,0 0-73 0,0 0 56 15,0 0-56-15,0 0 57 0,0 0-57 0,0 0 63 16,0 0-63-16,0 0 63 0,0 0-63 0,0 0 40 0,0 0-40 15,0 0 41-15,-3 0-41 0,3 0 36 0,0 0-36 0,0 0 36 16,0 0-36-16,0 0 33 16,1 4-33-16,-1-4 34 0,0 0-34 0,0 0 7 0,0 0-7 0,0 0 8 15,0 0-8-15,0 0 36 0,0 0-36 0,0 0 37 16,0 0-37-16,0 0 5 0,0 0-5 0,0 0 5 16,0 0-5-16,0 0 10 0,-3 1-10 0,3-1 10 15,0 0-10-15,0 0 16 0,3 0-16 0,-3 0 17 16,0 0-17-16,0 0 3 0,-3 0-3 0,3 0 3 15,0 0-3-15,0 0 12 0,0 0-12 0,0 0 13 16,0 0-13-16,0 0 1 0,0 0-1 0,0 0 1 16,0 0-1-16,0 0 3 0,-4 0-3 0,4 0 4 15,0 0-4-15,0 0 5 0,0 0-5 0,0 0 6 16,0 0-6-16,0 0 7 0,-3 2-7 0,3-2 7 16,0 0-7-16,0 0 1 0,0 0-1 0,0 0 1 0,0 0-1 15,0 0-2-15,0 0 2 0,0 0-1 0,0 0 1 16,0 0-6-16,0 0 6 0,0 0-6 0,0 0 6 0,0 0-9 15,0 0 9-15,0 0-9 0,0 0 9 0,0 0-8 16,0 0 8-16,0 0-8 0,0 0 8 16,0 0-4-16,0 0 4 0,0 0-3 0,0 0 3 0,0 0-6 15,2 5 6-15,-2-1-6 0,1-3 6 0,-1 3-7 16,4-1 7-16,-4-3-7 0,0 4 7 0,0-4-50 16,0 0 50-16,0 0-49 0,0 0 49 0,0 0-138 15,0 0 138-15,-4-7-138 0,-1-3 138 0,-3-8-878 16</inkml:trace>
  <inkml:trace contextRef="#ctx0" brushRef="#br0" timeOffset="-128210.261">17027 16537 606 0,'0'0'0'0,"0"0"123"16,0 0-123-16,0 0 124 0,0 0-124 0,0 0 102 16,0 0-102-16,0 0 103 0,0 0-103 0,0 0 72 15,0 0-72-15,0 0 73 0,0 0-73 0,0 0 47 16,0 0-47-16,0 0 48 0,0 0-48 0,0 0 36 16,0 0-36-16,0 0 37 0,0 0-37 0,0 0 34 0,0 0-34 15,0 0 34-15,0 0-34 0,0 0 43 0,0 0-43 16,0 0 44-16,0 0-44 0,0 0 40 0,0 0-40 0,0 0 40 15,0 0-40-15,0 0 40 0,0 0-40 16,0 0 41-16,0 0-41 0,0 0 17 0,0 0-17 0,0 0 17 16,0 0-17-16,0 0 0 0,0 0 0 0,0 0 1 15,0 0-1-15,0 0 3 0,0 0-3 0,0 0 3 16,13-26-3-16,-13 26-7 0,0 0 7 0,14-20-7 16,5-4 7-16,-19 24-2 0,0 0 2 0,24-24-1 15,4 0 1-15,-28 24-11 0,0 0 11 0,30-21-10 16,-4 4 10-16,-26 17-9 0,0 0 9 0,26-12-9 15,-2 3 9-15,-24 9-15 0,0 0 15 0,21-5-14 16,-7 4 14-16,-14 1-4 0,0 0 4 0,16 3-3 16,-6 6 3-16,-10-9-1 0,0 0 1 0,12 15 0 15,4 6 0-15,-16-21 2 0,0 0-2 0,9 25 2 0,-2 6-2 16,-7-31 3-16,0 0-3 0,5 33 3 0,-2 3-3 16,-3-36 6-16,0 0-6 0,0 37 6 0,-3 1-6 15,3-38 22-15,0 0-22 0,-9 41 23 0,-6 0-23 0,15-41 0 16,0 0 0-16,-21 41 1 0,-2-1-1 0,23-40 7 15,0 0-7-15,-30 41 8 16,-6 2-8-16,36-43 8 0,0 0-8 0,-35 39 9 0,0-1-9 0,35-38 0 16,0 0 0-16,-33 31 1 0,3-4-1 0,30-27 3 15,0 0-3-15,-26 24 3 0,0-5-3 0,26-19 5 16,0 0-5-16,-21 17 6 0,4-5-6 0,17-12 7 16,0 0-7-16,-12 10 7 0,-1-1-7 0,13-9 1 15,0 0-1-15,-8 7 1 0,-1-2-1 0,9-5 3 16,0 0-3-16,-5 3 3 0,1-1-3 0,4-2 10 15,0 0-10-15,-3 2 11 0,-2-2-11 0,5 0 3 16,0 0-3-16,0 0 4 0,-4 0-4 0,4 0 0 0,0 0 0 16,0 0 0-16,0 0 0 0,0 0-1 0,0 0 1 0,0 0 0 15,0 0 0-15,0 0-8 0,0 0 8 0,0 0-7 16,5-6 7-16,-5 6-9 0,0 0 9 0,7-5-9 16,2 0 9-16,-9 5-24 0,0 0 24 0,9-5-23 15,1 2 23-15,-10 3-21 0,0 0 21 0,14-2-21 16,2 0 21-16,-16 2-1 0,0 0 1 0,19 0-1 15,-2 2 1-15,-17-2-5 0,0 0 5 0,21 3-5 16,4 4 5-16,-25-7-7 0,0 0 7 0,26 9-7 16,2 3 7-16,-28-12-3 0,0 0 3 0,31 12-3 15,4 0 3-15,-35-12 0 0,0 0 0 0,33 12 0 16,2-2 0-16,-35-10-5 0,0 0 5 0,29 9-5 0,1-1 5 16,-30-8-7-16,0 0 7 0,30 7-7 0,-8-2 7 15,-22-5-33-15,0 0 33 0,25-2-32 0,-4-3 32 16,-21 5-180-16,0 0 180 0,12-22-180 0,-7-14 180 15,12-22-795-15</inkml:trace>
  <inkml:trace contextRef="#ctx0" brushRef="#br0" timeOffset="-127423.484">17783 16405 1143 0,'0'0'0'0,"-1"-3"0"15,-3-3 0-15,4 6 142 0,0 0-142 0,0 0 142 16,4-3-142-16,-4 3 76 0,0 0-76 0,0 0 77 16,5 0-77-16,-5 0 28 0,0 0-28 0,0 0 28 15,5 0-28-15,-5 0 16 0,0 0-16 0,0 0 17 16,4 0-17-16,-4 0 37 0,0 0-37 0,0 0 37 15,0 0-37-15,0 0 12 0,0 0-12 0,0 0 13 16,0 0-13-16,0 0 32 0,0 0-32 0,0 0 32 16,-4 3-32-16,4-3 18 0,0 0-18 0,-5 4 18 15,0-1-18-15,5-3 5 0,0 0-5 0,-9 5 5 16,-3 2-5-16,0 2 9 0,-2 3-9 0,7-5 9 0,-2-2-9 16,4 0 0-16,1-2 0 0,-8 6 0 0,0 1 0 15,12-10 0-15,0 0 0 0,-14 19 0 0,-7 7 0 16,21-26-21-16,0 0 21 0,-17 31-21 0,1 3 21 0,16-34-4 15,0 0 4-15,-14 31-3 0,2-1 3 16,12-30 0-16,0 0 0 0,-9 30 0 0,0-1 0 0,2-2-1 16,6-3 1-16,-3-5 0 0,-1-7 0 0,3 3 0 15,4 1 0-15,0 1 1 0,1 0-1 0,-3 4 0 16,4-1 0-16,-1-4 1 0,2-4-1 0,-5-12 0 16,0 0 0-16,9 18 1 0,3 5-1 0,-12-23-2 15,0 0 2-15,18 20-2 0,-3 3 2 0,-15-23-6 16,0 0 6-16,20 18-6 0,4 1 6 0,-24-19-24 15,0 0 24-15,21 14-23 0,5-2 23 0,-26-12-13 0,0 0 13 16,24 8-13-16,3-4 13 0,-27-4-18 0,0 0 18 16,24 0-18-16,-1-5 18 0,-23 5-15 0,0 0 15 15,22-11-15-15,1-2 15 0,0-4-5 0,-6-6 5 0,-3 11-4 16,-2 4 4-16,-1-4-14 0,-4-4 14 0,1 3-13 16,3 1 13-16,-3 0-1 0,-4 1 1 15,1 5-1-15,-1 2 1 0,-3-1 34 0,-1 0-34 0,0 5 35 16,4-4-35-16,-4 4 70 0,0 0-70 0,0 0 70 15,0 0-70-15,0-3 86 0,-4-2-86 0,3-2 87 16,1-2-87-16,0 9 59 0,0 0-59 0,-4-18 60 16,-3-8-60-16,7 26 13 0,0 0-13 0,-9-34 14 15,1-9-14-15,8 43 4 0,0 0-4 0,-11-43 4 16,1-5-4-16,10 48 0 0,0 0 0 0,-14-43 0 16,0 0 0-16,14 43-15 0,0 0 15 0,-12-32-15 15,0 4 15-15,12 28-27 0,0 0 27 0,-14-22-27 16,1 5 27-16,13 17-38 0,0 0 38 0,-12-14-37 0,-5 4 37 15,17 10-43-15,0 0 43 0,-12-7-43 0,-2 4 43 16,14 3-91-16,0 0 91 0,-11-2-91 0,1 0 91 16,10 2-197-16,0 0 197 0,-16-10-197 0,-1-5 197 0,-16-11-919 15</inkml:trace>
  <inkml:trace contextRef="#ctx0" brushRef="#br0" timeOffset="-126668.402">18322 16434 1009 0,'0'0'0'0,"0"0"77"0,0 0-77 0,-7-2 77 15,-2 1-77-15,9 1 50 0,0 0-50 0,-5-2 51 16,1 2-51-16,4 0 33 0,0 0-33 0,0 0 34 16,-1 0-34-16,1 0 2 0,0 0-2 0,0 0 3 0,-6 0-3 15,6 0 48-15,0 0-48 0,-5 0 48 0,0 2-48 16,5-2 49-16,0 0-49 0,-5 1 50 0,-4 1-50 15,9-2 21-15,0 0-21 0,-10 2 21 0,-1 1-21 0,11-3 38 16,0 0-38-16,-12 5 39 0,-2 2-39 0,-3 2 6 16,-3 3-6-16,10-7 7 0,6-2-7 0,4-3 2 15,0 0-2-15,-17 19 2 0,-4 9-2 16,21-28 1-16,0 0-1 0,-21 30 2 0,0 8-2 0,21-38 1 16,0 0-1-16,-17 33 1 0,0-4-1 0,17-29 3 15,0 0-3-15,-16 31 3 0,2-2-3 0,2-2 5 16,3-3-5-16,2-8 5 0,4-6-5 0,1 2 3 15,-2-2-3-15,3 0 3 0,1-1-3 0,0 3 2 16,0 3-2-16,0-3 2 0,1-1-2 0,-1-11 1 0,0 0-1 0,4 20 2 16,3 8-2-16,-7-28 3 0,0 0-3 15,10 30 4-15,2 5-4 0,-12-35 0 0,0 0 0 16,14 34 1-16,4 0-1 0,-18-34-3 0,0 0 3 0,22 29-2 16,6-5 2-16,-28-24-7 0,0 0 7 0,37 16-7 15,5-8 7-15,-42-8-25 0,0 0 25 0,48-3-24 16,8-11 24-16,-56 14-1 0,0 0 1 0,49-17 0 15,-2-5 0-15,-47 22-3 0,0 0 3 0,40-26-3 16,-3-3 3-16,-8 2 0 0,-8-1 0 0,-5 9 1 16,-2 4-1-16,-4-1 32 0,-3 1-32 0,2 5 32 15,0 3-32-15,-4-5 58 0,2-4-58 0,-7 6 58 16,0 3-58-16,0-3 66 0,-4-2-66 0,3-2 66 16,-3-3-66-16,4 17 70 0,0 0-70 0,-3-22 70 15,-3-5-70-15,6 27 33 0,0 0-33 0,-10-30 33 0,0-4-33 16,10 34 11-16,0 0-11 0,-16-32 11 0,2-3-11 15,0 8-36-15,0 3 36 0,4 7-36 0,-3 3 36 16,13 14-99-16,0 0 99 0,-34-8-99 0,-17 4 99 16,51 4-105-16,0 0 105 0,-57 5-104 0,-11 7 104 15,-58 5-1186-15</inkml:trace>
  <inkml:trace contextRef="#ctx0" brushRef="#br0" timeOffset="-126146.106">18949 16811 1244 0,'0'0'0'0,"0"0"-99"0,0 0 99 16</inkml:trace>
  <inkml:trace contextRef="#ctx0" brushRef="#br0" timeOffset="-119151.944">19951 14699 124 0,'0'0'0'0,"1"3"0"15,3 2 0-15,-4-1 55 0,0-3-55 0,0-1 56 16,0-5-56-16,0 5 70 0,-5-5-70 0,5 5 70 16,-4-5-70-16,4 5 82 0,-2-3-82 0,2 3 82 15,0-4-82-15,0 4 75 0,0 0-75 0,0 0 76 16,0 0-76-16,0 0 68 0,-5 0-68 0,5 0 69 15,-2-2-69-15,2 2 54 0,-3-3-54 0,3 3 55 0,0-3-55 16,0 3 51-16,0 0-51 0,0 0 51 0,0 0-51 16,0 0 48-16,-3 1-48 0,3-1 49 0,0 0-49 0,0 0 31 15,0 0-31-15,0 0 31 0,0 0-31 0,0 0 24 16,0 0-24-16,0 0 25 0,0 0-25 0,0 0 25 16,0 0-25-16,0 0 26 0,0 0-26 0,0 0 3 15,0 0-3-15,0 0 4 0,0 0-4 0,0 0 3 16,0 0-3-16,0 0 4 0,3 4-4 0,-3-4 6 15,5 3-6-15,0-1 6 0,2-2-6 0,-7 0 2 16,0 0-2-16,7 2 3 0,2 1-3 0,-9-3 5 0,0 0-5 16,4 0 5-16,1 3-5 0,-5-3 13 0,0 0-13 15,3 6 13-15,1 0-13 0,-4-6 23 0,0 0-23 16,5 12 24-16,0 5-24 0,-5-17 43 0,0 0-43 16,7 28 44-16,0 6-44 0,-7-34 22 0,0 0-22 15,5 40 23-15,1-1-23 0,-6-39 30 0,0 0-30 16,3 41 30-16,2 0-30 0,-5-41 37 0,0 0-37 0,2 45 38 15,5 3-38-15,-7-48 13 0,0 0-13 0,2 51 13 16,5 6-13-16,-7-57 32 0,0 0-32 0,0 51 32 16,1-1-32-16,-1-50 27 0,0 0-27 0,2 43 27 15,-2-4-27-15,0-39 15 0,0 0-15 0,0 31 15 16,0-7-15-16,0-24 29 0,0 0-29 0,0 19 29 16,-2-6-29-16,2-13-30 0,0 0 30 0,11 7-30 15,3-5 30-15,-14-2-85 0,0 0 85 0,19-10-84 16,5-9 84-16,-24 19-150 0,0 0 150 0,28-28-150 15,-2-9 150-15,-26 37-159 0,0 0 159 0,25-38-159 16,-1-1 159-16,-6 8-122 0,-4 5 122 0,-2 7-122 0,-4 5 122 16,-4 4-70-16,-2 5 70 0,-1 0-69 0,1 1 69 15,-2 4 0-15,0 0 0 0,0 0 1 0,0 0-1 0,0 0 61 16,0 0-61-16,-5 19 61 0,-4 10-61 0,9-29 65 16,0 0-65-16,-12 36 66 0,-5 9-66 15,17-45 72-15,0 0-72 0,-21 46 72 0,-5 6-72 16,26-52 50-16,0 0-50 0,-30 54 51 0,-1 3-51 0,31-57 78 15,0 0-78-15,-42 74 78 0,-5 4-78 0,47-78 88 16,0 0-88-16,-40 69 88 0,3-6-88 0,37-63 48 16,0 0-48-16,-26 43 48 0,10-14-48 0,1-1 41 15,2-8-41-15,6-3 41 0,4-6-41 0,3-11 5 16,0 0-5-16,0 36 5 0,3 15-5 0,-3-51 10 0,0 0-10 16,7 58 10-16,2 11-10 0,0 8 1 15,1 9-1-15,1-32 1 0,-3-16-1 0,-8-38 0 0,0 0 0 0,6 75 1 16,-1 18-1-16,-3-19 20 0,-4-9-20 0,2-28 20 15,2-21-20-15,-4 6 43 0,-2-3-43 16,1 0 44-16,-1-2-44 0,-1 5 44 0,2 2-44 0,-2-10 44 16,3-7-44-16,2-7 11 0,0 0-11 0,-9 19 11 15,-5 3-11-15,14-22-124 0,0 0 124 0,-35 8-123 16,-17-6 123-16,-35 8-1194 0</inkml:trace>
  <inkml:trace contextRef="#ctx0" brushRef="#br0" timeOffset="-115770.407">24452 12185 191 0,'0'0'0'0,"28"2"0"0,21 0 0 0,-49-2 96 15,0 0-96-15,75 5 96 0,26 0-96 0,-101-5 71 16,0 0-71-16,110 10 71 0,13-1-71 0,-123-9 81 16,0 0-81-16,124 10 82 0,3-1-82 0,-127-9 41 15,0 0-41-15,138 7 42 0,6 0-42 0,-144-7 54 16,0 0-54-16,145 5 54 0,1 0-54 0,-146-5 54 16,0 0-54-16,145 0 54 0,0 2-54 0,-145-2 37 15,0 0-37-15,135 0 38 0,-2-2-38 0,-133 2 80 16,0 0-80-16,118-4 81 0,-8-1-81 0,-110 5 37 15,0 0-37-15,94-3 37 0,-12-6-37 0,-82 9 13 0,0 0-13 16,75-7 13-16,-11-3-13 0,-64 10-2 16,0 0 2-16,53-5-1 0,-13 0 1 0,-40 5-120 0,0 0 120 15,28-2-120-15,-13 4 120 0,-15-2-139 0,0 0 139 0,4 3-138 16,-15 2 138-16,4 4-508 0</inkml:trace>
  <inkml:trace contextRef="#ctx0" brushRef="#br0" timeOffset="-114946.822">27639 12103 987 0,'0'0'0'0,"0"-15"0"16,0-9 0-16,0 24-127 0,0 0 127 0,-7 3-127 15,-4 21 127-15,11-24-135 0,0 0 135 0,-10 12-134 16,-2 4 134-16,-11 13-255 0</inkml:trace>
  <inkml:trace contextRef="#ctx0" brushRef="#br0" timeOffset="-104831.276">20775 11879 583 0,'0'0'0'16,"1"-9"0"-16,5-3 0 0,-6 12 65 0,0 0-65 0,5-7 66 16,-5 4-66-16,0 3 44 0,0 0-44 0,0 0 44 15,2-3-44-15,-2 3 37 0,0 0-37 16,0 0 38-16,0 0-38 0,0 0 8 0,0 0-8 0,0 0 9 16,0 3-9-16,0-3 10 0,0 0-10 0,0 0 11 15,0 3-11-15,0-3 26 0,0 0-26 0,0 0 26 16,0 0-26-16,0 0 42 0,0 0-42 0,0 0 42 15,0 0-42-15,0 0 43 0,0 0-43 0,0 0 44 16,0 0-44-16,0 0 46 0,0 0-46 0,0 0 47 16,0 0-47-16,0 0 48 0,0 0-48 0,0 0 48 15,0 0-48-15,0 0 31 0,0 0-31 0,0 0 31 16,0 0-31-16,0 0 24 0,0 0-24 0,0 0 25 16,0 0-25-16,0 0 51 0,0 0-51 0,0 0 51 0,-2 4-51 15,2-4 26-15,0 0-26 0,0 0 26 0,0 0-26 0,0 0 11 16,0 0-11-16,0 0 11 0,0 0-11 0,0 0-98 15,0 0 98-15,12-4-97 0,9-2 97 0,14-5-980 16</inkml:trace>
  <inkml:trace contextRef="#ctx0" brushRef="#br0" timeOffset="-103336.922">21172 15749 975 0,'0'0'0'0,"0"0"0"16,-16-10 0-16,16 10 113 0,0 0-113 0,0 0 113 0,4 1-113 0,-4-1 67 15,0 0-67-15,5 2 68 0,-2 0-68 16,-3-2 40-16,0 0-40 0,4 1 40 0,-2-1-40 16,-2 0 41-16,0 0-41 0,0 0 42 0,0 0-42 0,0 0 37 15,0 0-37-15,0 0 38 16,0 0-38-16,0 0 34 0,0 0-34 0,0 0 35 0,0 0-35 0,0 0 24 16,0 0-24-16,0 0 25 0,0 0-25 0,0 0 5 15,0 0-5-15,0 0 5 0,0 0-5 0,0 0 15 16,0 0-15-16,0 0 16 0,0 0-16 0,0 0 33 0,0 0-33 15,0 0 33-15,0 0-33 0,0 0 10 16,0 0-10-16,0 0 10 0,0 0-10 0,0 0 12 0,0 0-12 16,0 0 13-16,0 0-13 0,0 0 1 0,0 0-1 0,0 0 1 15,0 0-1-15,0 0 3 0,0 0-3 16,0 0 4-16,0 0-4 0,0 0 0 0,0 0 0 0,0 0 1 16,0 0-1-16,0 0 1 0,0 0-1 0,0 0 2 15,0 0-2-15,0 0 9 0,0 0-9 0,0 0 10 16,0 0-10-16,0 0 3 0,0 0-3 0,0 0 4 15,0 0-4-15,0 0 7 0,0 0-7 0,0 0 7 16,0 0-7-16,0 0 7 0,0 0-7 16,0 0 8-16,0 0-8 0,0 0 0 0,0 0 0 0,0 0 1 15,0 0-1-15,0 0 3 0,0 0-3 0,0 0 3 16,0 0-3-16,0 0 1 0,0 0-1 0,0 0 2 16,0 0-2-16,0 0-1 0,0 0 1 0,0 0-1 15,0 0 1-15,0 0-163 0,0 0 163 0,-2-5-162 0,-2-5 162 16,1-4-1096-16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7:21:0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0 349 816,'0'0'41,"0"0"10,0 0 18,0 0 18,0 0 34,0 0 10,0 0-14,0 0-19,0 0-85,0 0-25,0 0-15,0 0 5,0 0 14,0 0 13,0 0 26,0 0 91,0 0 37,0 0 34,0 0 30,0 0 65,0 0-5,0 0-86,0 0-4,0 0 71,13-1 455,199-128 502,-118 79-1890,58-38-392,-12 7-926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07:21:0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27 904,'-4'-27'1132,"6"28"-911,23 43 2057,-24-43-2085,-1-1 59,0 0 81,0 0 12,0 0-51,1 3 586,8 14-6976,-7-14 7256,78 2-1439,168 1 761,257 46 818,-299-39-1154,67-7 826,-107 3-746,-127-3-152,98-10 348,-132 4-545,0 0 0,0 1 0,0 0 0,0 0 0,0 0 0,0 0 0,-1 1 0,1-1 1,0 1-1,-1 1 0,0-1 0,1 0 0,-1 1 0,0 0 0,0 0 0,0 0 1,-1 1-1,2 1 123,-5-5-8,33 24-1539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6:00:35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22160 4389 214 0,'0'0'0'0,"-6"3"0"0,-2 9 0 0,8-12 53 16,0 0-53-16,-4-3 54 0,3-6-54 0,1 9 57 0,0 0-57 16,-2-6 57-16,0-6-57 0,2 12 41 15,0 0-41-15,-3-9 42 0,-1-3-42 0,4 12 35 0,0 0-35 16,-5-7 36-16,0-1-36 0,5 8 23 0,0 0-23 0,-13-11 24 15,-2 3-24-15,15 8 10 16,0 0-10-16,-23-12 10 0,-5 3-10 0,28 9 5 0,0 0-5 0,-35-12 6 16,-5 2-6-16,40 10 13 0,0 0-13 15,-42-9 14-15,-1-3-14 0,43 12 32 0,0 0-32 0,-44-15 33 16,-1 3-33-16,45 12 26 0,0 0-26 0,-45-19 26 16,-2 2-26-16,47 17 9 0,0 0-9 0,-47-19 10 15,-2 4-10-15,49 15 12 0,0 0-12 0,-54-12 12 16,-4 3-12-16,58 9 8 0,0 0-8 0,-52-3 9 15,3-2-9-15,49 5 8 0,0 0-8 0,-54-2 8 16,-3 2-8-16,57 0 8 0,0 0-8 0,-77 2 8 16,-13 3-8-16,90-5 1 0,0 0-1 0,-84 7 1 15,0 1-1-15,84-8 3 0,0 0-3 0,-71 4 3 16,10-4-3-16,61 0 1 0,0 0-1 0,-61 0 2 0,4-4-2 16,57 4 1-16,0 0-1 0,-53 0 2 0,5-3-2 15,48 3 3-15,0 0-3 0,-51 3 4 0,-1 1-4 16,52-4 0-16,0 0 0 0,-65 8 0 0,-6 4 0 0,71-12 0 15,0 0 0-15,-73 12 0 0,-2 0 0 0,75-12 1 16,0 0-1-16,-70 9 2 0,4-2-2 16,66-7 4-16,0 0-4 0,-52 3 5 0,10 0-5 0,42-3 0 15,0 0 0-15,-47 0 1 0,1 0-1 16,46 0 0-16,0 0 0 0,-48 2 1 0,-5-2-1 0,53 0 0 16,0 0 0-16,-66 4 1 0,-12 2-1 15,78-6-1-15,0 0 1 0,-73 9 0 0,1 0 0 0,72-9-3 16,0 0 3-16,-52 6-3 0,14 3 3 0,38-9-1 0,0 0 1 15,-47 9 0-15,-2 1 0 0,49-10-2 0,0 0 2 16,-45 12-2-16,1-4 2 0,44-8-2 0,0 0 2 16,-44 9-1-16,1 1 1 0,5-1-4 0,4-1 4 0,14-1-4 15,7-7 4-15,-1 4-7 0,6-4 7 0,-10 8-6 16,1-1 6-16,-2 5-8 0,-4 0 8 16,13-9-7-16,8-3 7 0,2 0-4 0,0 0 4 0,-21 12-3 15,-10 9 3-15,31-21-2 0,0 0 2 0,-34 19-2 16,-4 5 2-16,38-24-5 0,0 0 5 0,-40 24-5 15,-3 3 5-15,43-27-6 0,0 0 6 0,-44 31-6 16,-1 5 6-16,45-36-3 0,0 0 3 0,-44 33-3 16,-3 1 3-16,47-34-2 0,0 0 2 0,-50 36-2 15,3-4 2-15,47-32-2 0,0 0 2 0,-54 38-1 16,-2 1 1-16,56-39-1 0,0 0 1 0,-39 30-1 0,6-5 1 16,7-4-8-16,0-1 8 0,14-8-7 0,3-5 7 15,9-7-8-15,0 0 8 0,-17 28-8 16,-4 4 8-16,21-32-9 0,0 0 9 0,-21 31-8 0,4 0 8 0,17-31-24 15,0 0 24-15,-16 31-23 0,2-4 23 0,14-27-1 16,0 0 1-16,-16 28 0 0,2-1 0 16,2-3-1-16,0-4 1 0,7-4 0 0,-1-4 0 0,3 0-3 15,-4 3 3-15,4-3-3 0,1 4 3 0,-5-1-5 16,2 6 5-16,1 3-5 0,2 7 5 0,2-31-8 16,0 0 8-16,-3 34-7 0,1 7 7 0,2-41-8 15,0 0 8-15,2 43-8 0,1 1 8 0,-3-44-4 0,0 0 4 16,9 47-3-16,0-5 3 0,-4 1-2 0,2-3 2 15,-4-10-2-15,4-4 2 0,-7-26 0 0,0 0 0 0,9 34 0 16,2 6 0-16,-11-40 3 0,0 0-3 16,12 43 4-16,5-1-4 0,-17-42 8 0,0 0-8 15,11 40 9-15,-1-2-9 0,1-4 9 16,-3-2-9-16,1-6 9 0,-2-11-9 0,-7-15 23 0,0 0-23 0,14 28 24 16,5 4-24-16,-19-32 12 0,0 0-12 15,21 36 13-15,5-1-13 0,-26-35 35 0,0 0-35 0,28 36 35 16,5 3-35-16,-33-39 47 0,0 0-47 0,37 36 47 15,-2-2-47-15,-35-34 46 0,0 0-46 0,36 33 46 16,1-9-46-16,-37-24 42 0,0 0-42 0,31 25 42 16,-1-2-42-16,-6-4 19 0,-1-1-19 0,-6-6 20 15,-5 0-20-15,-12-12 20 0,0 0-20 0,21 16 20 16,4-1-20-16,-25-15 15 0,0 0-15 0,29 21 16 16,8-2-16-16,-37-19 0 0,0 0 0 0,38 20 0 15,4 1 0-15,-42-21-1 0,0 0 1 0,42 22 0 0,7-3 0 16,-49-19-1-16,0 0 1 0,47 20-1 0,1-4 1 0,-48-16 0 15,0 0 0-15,51 15 0 0,1 1 0 16,-52-16 0-16,0 0 0 0,56 13 0 0,7 1 0 0,-63-14 0 16,0 0 0-16,68 17 0 0,10 2 0 0,-78-19 4 15,0 0-4-15,59 16 5 0,-10-3-5 16,-49-13 3-16,0 0-3 0,68 12 3 0,9-1-3 0,-77-11 2 16,0 0-2-16,76 5 2 0,4 1-2 15,-80-6 5-15,0 0-5 0,73 0 5 0,-1 0-5 0,-72 0 2 16,0 0-2-16,75 4 3 0,3-4-3 0,-78 0 5 15,0 0-5-15,77 5 5 0,0 2-5 0,-77-7 3 16,0 0-3-16,69 5 3 0,-3 4-3 0,-66-9 1 0,0 0-1 16,65 10 2-16,-4-5-2 0,-61-5 4 15,0 0-4-15,56 7 5 0,-9-7-5 0,-47 0 12 0,0 0-12 0,50 3 12 16,1-3-12-16,-51 0 1 0,0 0-1 0,50 2 1 16,-1 1-1-16,-49-3 8 0,0 0-8 0,50 4 9 15,1-1-9-15,-51-3 3 0,0 0-3 0,51 4 3 16,1-1-3-16,-52-3 2 0,0 0-2 0,49 2 2 15,-1 1-2-15,-48-3 10 0,0 0-10 0,46-3 11 16,-1-1-11-16,-45 4 14 0,0 0-14 0,45-8 15 16,2-4-15-16,-47 12 8 0,0 0-8 0,49-16 9 15,0-8-9-15,-49 24 25 0,0 0-25 0,50-27 26 16,4-4-26-16,-54 31 2 0,0 0-2 0,63-32 2 16,5-8-2-16,-24 16 6 0,-13 9-6 0,-3-1 7 15,-7 4-7-15,0-3 3 0,0 0-3 0,1 3 4 0,1 0-4 16,-23 12 0-16,0 0 0 0,33-19 0 15,7 2 0-15,-40 17 1 0,0 0-1 0,44-28 2 0,6-3-2 16,-50 31 34-16,0 0-34 0,47-36 34 0,-3-3-34 16,-44 39 1-16,0 0-1 0,40-43 2 0,-2-5-2 15,-7 9 13-15,-4 3-13 0,-3 2 13 0,-3 3-13 0,-21 31 16 16,0 0-16-16,22-36 17 0,3 0-17 0,-25 36 3 16,0 0-3-16,24-48 4 0,4-7-4 0,-28 55 13 15,0 0-13-15,37-70 13 0,3-19-13 0,-40 89 15 16,0 0-15-16,36-77 15 0,-4 3-15 0,-32 74 8 0,0 0-8 15,21-70 9-15,-9 6-9 0,-12 64 34 16,0 0-34-16,-2-78 34 0,-14-5-34 0,16 83 9 0,0 0-9 16,-31-82 10-16,-14-2-10 0,45 84 12 0,0 0-12 15,-53-86 13-15,-9-1-13 0,11 10-1 0,4 12 1 16,5 10-1-16,6 16 1 0,36 39-45 0,0 0 45 0,-40-40-45 16,-6 1 45-16,46 39-128 0,0 0 128 15,-50-40-128-15,-4 3 128 0,-51-39-1018 0</inkml:trace>
  <inkml:trace contextRef="#ctx0" brushRef="#br0" timeOffset="30361.001">21449 9597 214 0,'0'0'0'0,"5"0"0"16,7 3 0-16,-12-3 30 0,0 0-30 0,2 0 30 16,-2-3-30-16,0 3 36 0,0 0-36 0,0 0 37 15,-2-3-37-15,2 3 10 0,0 0-10 0,0 0 10 16,-5-4-10-16,5 4 47 0,0 0-47 0,0 0 47 16,-3-2-47-16,3 2 43 0,0 0-43 0,0 0 43 15,-4 0-43-15,4 0 46 0,0 0-46 0,0 0 46 16,0 0-46-16,0 0 42 0,0 0-42 0,0 0 43 15,0 0-43-15,0 0 11 0,0 0-11 0,0 0 11 0,0 0-11 16,0 0 13-16,0 0-13 0,0 0 14 0,0 0-14 16,0 0 0-16,0 0 0 0,0 0 0 15,0 0 0-15,0 0-5 0,0 0 5 0,0 0-4 0,0 0 4 0,0 0-25 16,0 0 25-16,0 0-24 0,-2 2 24 16,2-2-13-16,0 0 13 0,0 5-13 0,2 4 13 0,-2-9-11 15,0 0 11-15,4 14-10 0,4 8 10 16,-8-22-2-16,0 0 2 0,6 27-1 0,4 2 1 15,-10-29-1-15,0 0 1 0,9 29-1 0,-1-1 1 0,-8-28-1 16,0 0 1-16,7 24 0 0,-1-4 0 0,-6-20 2 16,0 0-2-16,5 16 2 0,-3-4-2 0,-2-12 12 0,0 0-12 15,3 7 12-15,1-2-12 0,-4-5 34 16,0 0-34-16,0 5 34 0,1-3-34 0,-1-2 18 0,0 0-18 0,0 0 18 16,2 3-18-16,-2-3 36 0,0 0-36 0,0 0 36 15,0 0-36-15,0 0 20 0,0 0-20 0,5-2 20 16,2-1-20-16,0-2 29 0,0-2-29 0,2-2 29 15,1 1-29-15,1-2 31 0,-1-1-31 0,2-1 31 16,4-1-31-16,-16 13 12 0,0 0-12 0,19-21 13 16,9-6-13-16,-28 27 30 0,0 0-30 0,31-31 30 15,6-2-30-15,-37 33-3 0,0 0 3 0,40-34-2 16,4-2 2-16,-44 36-130 0,0 0 130 0,43-36-130 16,3 0 130-16,42-34-542 0</inkml:trace>
  <inkml:trace contextRef="#ctx0" brushRef="#br0" timeOffset="63446.073">25557 9840 225 0,'0'0'0'0,"5"2"0"15,7 0 0-15,-12-2 0 0,0 0 0 0,-5-4 0 16,-5-6 0-16,10 10 9 0,0 0-9 0,-11-5 9 16,1-5-9-16,10 10 46 0,0 0-46 0,-11-7 47 0,1 0-47 15,10 7 52-15,0 0-52 0,-9-9 53 0,0 6-53 16,9 3 77-16,0 0-77 0,-5-4 77 15,3-1-77-15,2 5 66 0,0 0-66 0,0 0 67 0,-3-3-67 0,3 3 33 16,0 0-33-16,0 0 33 16,0 0-33-16,0 0 5 0,0 0-5 0,0 0 5 0,0 0-5 0,0 0 5 15,0 0-5-15,0 0 5 0,0 0-5 0,0 0 36 16,0 0-36-16,3 0 37 0,3-2-37 0,-6 2 40 16,0 0-40-16,8 0 40 0,1-2-40 0,-9 2 56 15,0 0-56-15,17 0 56 0,6 2-56 0,3 2 66 16,4 2-66-16,-4-2 67 0,-2-4-67 0,2 2 53 15,1-2-53-15,0 0 54 0,3-2-54 0,-30 2 25 16,0 0-25-16,44-4 26 0,10-1-26 0,-2 4 42 0,4 1-42 16,-4-6 42-16,0-2-42 0,-52 8 32 0,0 0-32 15,65-7 33-15,8-2-33 0,14-1 21 0,10 0-21 16,-13 3 21-16,-4-3-21 0,-80 10 12 0,0 0-12 16,98-5 12-16,8-1-12 0,-106 6 41 0,0 0-41 15,119-1 41-15,9-1-41 0,-128 2 2 0,0 0-2 0,135-7 2 16,6-1-2-16,-141 8 14 0,0 0-14 15,137-11 15-15,1 1-15 0,-138 10 4 0,0 0-4 0,132-10 4 16,-1-7-4-16,-131 17 2 0,0 0-2 0,115-14 3 16,-9 2-3-16,-106 12 5 0,0 0-5 0,100-9 5 15,-8-1-5-15,-92 10 2 0,0 0-2 0,75-5 3 16,-13 2-3-16,-62 3 1 0,0 0-1 0,53 1 2 16,-11 4-2-16,-42-5 0 0,0 0 0 0,36 2 0 15,-4 3 0-15,-32-5-1 0,0 0 1 0,20 5-1 16,-9-5 1-16,-11 0-18 0,0 0 18 0,9 4-18 15,-4-4 18-15,-5 0-67 0,0 0 67 0,3 2-66 16,-1-2 66-16,-2 0-127 0,0 0 127 0,-7-2-127 0,-7-2 127 0,14 4-224 16,0 0 224-16,-31 0-223 0,-16-3 223 0,-32 0-529 15</inkml:trace>
  <inkml:trace contextRef="#ctx0" brushRef="#br0" timeOffset="63682.562">27327 9595 359 0,'0'0'0'0,"10"-1"0"15,6-1 0-15,-16 2-88 0,0 0 88 0,5-2-87 16,-3 0 87-16,5-1-57 0</inkml:trace>
  <inkml:trace contextRef="#ctx0" brushRef="#br0" timeOffset="64067.008">27221 9522 158 0,'0'0'0'0,"8"3"0"0,3 6 0 16,-11-9 86-16,0 0-86 0,5 3 87 0,-3-3-87 0,-2 0 106 15,0 0-106-15,0 0 107 0,0 0-107 0,0 0 93 16,0 0-93-16,0 0 94 0,-4 0-94 0,4 0 81 16,0 0-81-16,0 0 82 0,0 0-82 0,0 0 64 0,0 0-64 15,0 0 65-15,0 0-65 0,0 0 48 0,0 0-48 16,-2 3 48-16,1 6-48 16,1-9 43-16,0 0-43 0,-2 19 44 0,-2 7-44 0,4-26 35 15,0 0-35-15,-3 27 35 0,1 4-35 0,2-31 3 0,0 0-3 0,-5 27 4 16,2 1-4-16,3-28-14 0,0 0 14 0,-2 24-13 15,2-2 13-15,0-22-108 0,0 0 108 0,0 20-108 16,0-4 108-16,0-16-132 0,0 0 132 0,2 12-132 16,1-4 132-16,2 15-489 0</inkml:trace>
  <inkml:trace contextRef="#ctx0" brushRef="#br0" timeOffset="64578.939">26888 10274 348 0,'0'0'0'0,"7"-4"0"0,3-1 0 0,-10 5 152 0,0 0-152 16,2-7 152-16,-4 4-152 0,2 3 90 0,0 0-90 0,-5-4 91 15,-4 3-91-15,9 1 65 0,0 0-65 0,-7-5 65 16,0 1-65-16,7 4 49 0,0 0-49 0,-7-3 49 15,2-1-49-15,5 4 52 0,0 0-52 0,-5-5 53 16,1 2-53-16,4 3 36 0,0 0-36 0,-3-4 37 16,-1-1-37-16,4 5 40 0,0 0-40 0,0 0 41 15,-1-3-41-15,1 3 26 0,0 0-26 0,0 0 26 16,3-2-26-16,-3 2 0 0,0 0 0 0,12 5 0 16,6 5 0-16,-18-10 0 0,0 0 0 0,28 23 1 15,8 4-1-15,-36-27-3 0,0 0 3 0,39 29-2 16,4 9 2-16,-43-38-8 0,0 0 8 0,40 32-7 15,0 4 7-15,-40-36-15 0,0 0 15 0,35 30-15 16,-2-6 15-16,-33-24-67 0,0 0 67 0,28 17-67 16,-2-5 67-16,-26-12-132 0,0 0 132 0,18 1-131 0,-3-8 131 15,20 4-602-15</inkml:trace>
  <inkml:trace contextRef="#ctx0" brushRef="#br0" timeOffset="64828.443">27281 10253 572 0,'0'0'0'0,"0"12"0"0,0 2 0 0,0-14 81 16,0 0-81-16,0 0 81 0,0-5-81 0,0 5 102 0,0 0-102 15,0-4 103-15,0-1-103 0,0 5 80 0,0 0-80 16,0-3 80-16,-1-1-80 0,1 4 59 0,0 0-59 16,0 0 60-16,0 0-60 0,0 0 36 0,0 0-36 15,-12 9 36-15,-8 4-36 0,20-13 10 0,0 0-10 0,-26 24 10 16,-7 6-10-16,33-30 6 0,0 0-6 0,-35 34 7 15,-1 9-7-15,36-43-27 0,0 0 27 0,-35 39-27 16,0 4 27-16,35-43-123 0,0 0 123 16,-30 36-122-16,3-7 122 0,27-29-114 0,0 0 114 0,-25 17-113 15,6-8 113-15,-25 16-510 0</inkml:trace>
  <inkml:trace contextRef="#ctx0" brushRef="#br0" timeOffset="65067.122">27229 10568 1199 0,'0'0'0'0,"-12"0"0"0,-5-7 0 0,17 7 120 16,0 0-120-16,0 7 120 0,8 5-120 16,-8-12 97-16,0 0-97 0,2 24 97 0,0 9-97 15,-2-33 13-15,0 0-13 0,-4 38 14 0,-3 4-14 0,7-42-51 16,0 0 51-16,-7 38-50 0,0 0 50 0,7-38-87 15,0 0 87-15,-7 27-87 0,2-3 87 0,5-24-160 16,0 0 160-16,-3 16-159 0,-1-10 159 0,4-6-155 16,0 0 155-16,4-10-155 0,6-17 155 0,4-9-469 15</inkml:trace>
  <inkml:trace contextRef="#ctx0" brushRef="#br0" timeOffset="65228.668">27278 10454 751 0,'0'0'0'0,"0"0"0"0,5 5 0 0,-5-5-26 0,0 0 26 0,7-2-25 15,5-5 25-15,-12 7-117 0,0 0 117 0,6-20-116 16,-5-11 116-16,6-21-262 0</inkml:trace>
  <inkml:trace contextRef="#ctx0" brushRef="#br0" timeOffset="65912.844">25776 9719 763 0,'0'0'0'0,"-5"3"0"0,-4-1 0 0,9-2 106 16,-1 3-106-16,1-3 107 0,5-2-107 0,-2 1 50 15,1-1-50-15,-4 2 51 0,3-3-51 0,-3 3 4 16,4 0-4-16,-4 0 4 0,0 0-4 0,0 0-1 15,5 3 1-15,-5-3-1 0,5 0 1 0,-5 0-3 16,0 0 3-16,5 0-3 0,2 0 3 0,-7 0 1 16,0 0-1-16,7 2 2 0,0 1-2 0,-7-3 29 15,0 0-29-15,7 9 29 0,0 4-29 0,-7-13 48 16,0 0-48-16,4 24 48 0,-1 12-48 0,-3-36 57 0,0 0-57 16,-5 43 58-16,0 2-58 0,5-45 15 15,0 0-15-15,-11 49 16 0,-1 6-16 0,12-55-67 0,0 0 67 16,-16 52-66-16,-1-1 66 0,17-51-65 0,0 0 65 0,-31 106-794 15,62-212 794-15</inkml:trace>
  <inkml:trace contextRef="#ctx0" brushRef="#br0" timeOffset="66617.306">28459 9684 359 0,'0'0'0'0,"4"-5"0"0,1-7 0 0,-5 12-71 16,0 0 71-16,3-8-70 0,1 4 70 0,3-6-86 16</inkml:trace>
  <inkml:trace contextRef="#ctx0" brushRef="#br0" timeOffset="66993.939">28426 9679 147 0,'0'0'0'0,"4"-3"0"0,1-2 0 0,-5 5 52 0,0 0-52 0,3-2 52 0,1 0-52 0,-4 2 64 0,0 0-64 0,3 0 65 16,-1 0-65-16,-2 0 70 0,0 0-70 0,5 0 70 16,2-3-70-16,-7 3 66 0,0 0-66 0,11-2 66 15,4 0-66-15,-15 2 54 16,0 0-54-16,18-1 54 0,4 1-54 0,-22 0 45 0,0 0-45 0,26 0 46 16,6 1-46-16,-32-1 19 0,0 0-19 0,31 2 20 0,2 3-20 15,-33-5 30-15,0 0-30 0,32 4 30 0,1 4-30 0,-33-8 36 16,0 0-36-16,31 4 37 0,-1-3-37 15,-30-1 31-15,0 0-31 0,24 0 31 0,-1-1-31 0,-23 1 22 16,0 0-22-16,17 0 23 0,-5-4-23 0,-12 4 29 16,0 0-29-16,11 0 29 0,-4-3-29 0,-7 3-42 15,0 0 42-15,3-4-41 0,-4-1 41 0,1 5-114 16,0 0 114-16,-4-8-113 0,-3 1 113 0,7 7-135 16,0 0 135-16,-12-9-135 0,-4-1 135 0,-12-7-363 15</inkml:trace>
  <inkml:trace contextRef="#ctx0" brushRef="#br0" timeOffset="67395.301">28797 9467 393 0,'0'0'0'0,"-2"7"0"15,-1 5 0-15,3-12 73 0,0 0-73 0,-2 3 73 16,4-6-73-16,-2 3 70 0,0 0-70 0,0-4 70 15,0-1-70-15,0 5 42 0,0 0-42 0,0-5 42 16,-2 0-42-16,2 5 16 0,0 0-16 0,-2-4 17 16,1 1-17-16,1 3 30 0,0 0-30 0,-2-2 30 15,2-1-30-15,0 3 27 0,0 0-27 0,0 0 27 16,-2-5-27-16,2 5 33 0,0 0-33 0,0 0 33 0,-2-4-33 16,2 4 31-16,0 0-31 0,0 0 31 0,0 0-31 15,0 0 0-15,0 0 0 0,0 0 1 0,0 0-1 0,0 0 11 16,0 0-11-16,0 0 11 0,0 0-11 0,0 0 3 15,0 0-3-15,0 0 4 0,0 0-4 0,0 0 2 16,0 0-2-16,0 0 3 0,0 0-3 0,0 0 5 16,0 0-5-16,0 0 5 0,-1 4-5 15,1-4 2-15,0 0-2 0,-4 17 3 0,1 10-3 0,3-27 1 16,0 0-1-16,-5 40 2 0,-2 8-2 0,7-48 1 16,0 0-1-16,-7 53 2 0,-2 7-2 0,9-60-26 15,0 0 26-15,-9 54-26 0,0 0 26 16,9-54-122-16,0 0 122 0,-7 41-122 0,0-11 122 0,-6 42-508 15</inkml:trace>
  <inkml:trace contextRef="#ctx0" brushRef="#br0" timeOffset="71007.868">26356 9801 102 0,'0'0'0'0,"0"-4"0"16,2-2 0-16,-2 6 52 0,0 0-52 0,2-2 53 16,1-2-53-16,-3 4 52 0,0 0-52 0,0 0 52 15,2-3-52-15,-2 3 66 0,0 0-66 0,0 0 67 16,0 0-67-16,0 0 59 0,0 0-59 0,0 0 60 16,0 0-60-16,0 0 35 0,0 0-35 0,0 0 35 15,0 0-35-15,0 0 27 0,0 0-27 0,0 0 27 16,0 0-27-16,0 0 4 0,0 0-4 0,0 3 4 15,-2 1-4-15,2-4 3 0,0 0-3 0,0 14 4 16,0 4-4-16,0-18 6 0,0 0-6 0,-3 31 7 0,1 5-7 16,2-36 6-16,0 0-6 0,-2 36 7 0,1 0-7 15,1-36 14-15,0 0-14 0,-2 33 15 16,0-1-15-16,2-32 38 0,0 0-38 0,-2 24 39 0,2-3-39 0,0-21 11 16,0 0-11-16,0 19 11 0,0-7-11 0,0-12 13 15,0 0-13-15,0 10 14 0,0-2-14 0,0-8 10 16,0 0-10-16,0 7 10 0,0-2-10 0,0-5 23 15,0 0-23-15,0 0 24 0,4 0-24 0,-4 0 20 16,0 0-20-16,5-6 20 0,2-6-20 0,-7 12 25 16,0 0-25-16,11-14 26 0,3-3-26 0,-14 17 8 15,0 0-8-15,12-16 8 0,0 3-8 0,-12 13 5 16,0 0-5-16,9-11 5 0,-1 3-5 0,-8 8 0 16,0 0 0-16,6-7 1 0,-1 0-1 0,-5 7 0 0,0 0 0 15,5-3 0-15,-2-1 0 0,-3 4-1 0,0 0 1 16,6 0 0-16,-1 4 0 0,-5-4 4 0,0 0-4 0,7 12 4 15,0 8-4-15,-7-20 15 16,0 0-15-16,7 28 15 0,0 11-15 0,-7-39 51 0,0 0-51 0,3 34 51 16,1 2-51-16,-4-36 33 0,0 0-33 0,5 40 34 15,0-4-34-15,-5-36 8 0,0 0-8 0,5 30 9 16,2-6-9-16,-7-24-80 0,0 0 80 0,7 18-79 16,2-8 79-16,-9-10-130 0,0 0 130 0,0-12-130 15,-3-22 130-15,1-13-562 0</inkml:trace>
  <inkml:trace contextRef="#ctx0" brushRef="#br0" timeOffset="71709.988">27966 9844 460 0,'0'0'0'0,"0"0"0"0,-2 5 0 0,2-5 18 0,0 0-18 16,0 0 18-16,0-7-18 0,0 7-38 0,0 0 38 0,0-2-37 16,0-5 37-16,0 7-82 0,0 0 82 0,-1-3-81 15,-3-2 81-15,-1-4-114 0</inkml:trace>
  <inkml:trace contextRef="#ctx0" brushRef="#br0" timeOffset="72127.334">27905 9780 225 0,'0'0'0'0,"4"5"0"15,3 4 0-15,-7-9 60 0,0 0-60 0,3 3 61 16,-1-3-61-16,-2 0 64 0,0 0-64 0,0 0 65 15,0 0-65-15,0 0 72 0,0 0-72 0,0 0 72 0,0 0-72 16,0 0 65-16,0 0-65 0,0 0 65 16,0 0-65-16,0 0 42 0,0 0-42 0,0 0 43 15,0-5-43-15,0 5 31 0,0 0-31 0,0 0 31 0,-2-3-31 16,2 3-5-16,0 0 5 0,0 0-4 0,0 0 4 16,0 0 0-16,0 0 0 0,0 8 0 0,2 1 0 15,-2-9 18-15,0 0-18 0,3 22 19 16,3 6-19-16,-6-28 50 0,0 0-50 0,3 30 51 15,1 5-51-15,-4-35 52 0,0 0-52 0,3 32 52 0,-1 1-52 16,-2-33 38-16,0 0-38 0,1 24 39 0,3-2-39 0,-4-22 41 16,0 0-41-16,3 21 41 0,1-9-41 0,-4-12 26 15,0 0-26-15,5 12 26 0,0-4-26 0,-5-8 17 16,0 0-17-16,7 4 17 0,4-11-17 0,-11 7 35 16,0 0-35-16,10-5 36 0,1-7-36 0,-11 12 35 0,0 0-35 15,10-12 36-15,-1 0-36 0,-9 12 14 0,0 0-14 16,7-11 15-16,0 3-15 0,-7 8 13 0,0 0-13 0,5-7 13 15,0 2-13-15,-5 5 0 0,0 0 0 0,7 0 0 16,0 0 0-16,-7 0-4 16,0 0 4-16,7 3-3 0,2 2 3 0,-9-5-15 0,0 0 15 15,10 11-15-15,1 2 15 0,-11-13-10 0,0 0 10 0,10 17-9 16,2 4 9-16,-12-21-46 0,0 0 46 0,11 15-45 16,-2 1 45-16,-9-16-115 0,0 0 115 0,8 8-115 15,3-11 115-15,8 8-807 0</inkml:trace>
  <inkml:trace contextRef="#ctx0" brushRef="#br0" timeOffset="73555.809">24919 10753 505 0,'0'0'0'0,"11"0"0"15,4 0 0-15,-15 0 62 0,0 0-62 0,4-3 63 16,-6 1-63-16,2 2 39 0,0 0-39 0,-2-3 40 16,-1-4-40-16,3 7 1 0,0 0-1 0,-5-7 2 15,-1 2-2-15,6 5 0 0,0 0 0 0,-3-9 0 16,1 2 0-16,2 7 12 0,0 0-12 0,0-6 13 0,0-3-13 16,0 9 50-16,0 0-50 0,2-8 50 0,0-3-50 15,-2 11 61-15,0 0-61 0,1-8 62 16,1-1-62-16,-2 9 51 0,0 0-51 0,4-7 52 0,1 2-52 0,-5 5 45 15,0 0-45-15,3-5 46 0,6 0-46 0,-9 5 20 16,0 0-20-16,19 2 20 0,9 3-20 0,-28-5-12 16,0 0 12-16,33 15-12 0,11 4 12 15,-44-19-33-15,0 0 33 0,38 26-33 0,2 4 33 0,-40-30-13 16,0 0 13-16,38 31-12 0,2 2 12 16,-40-33-8-16,0 0 8 0,32 27-7 0,-4-1 7 0,-28-26-9 15,0 0 9-15,24 21-9 0,-1-6 9 0,-23-15-14 16,0 0 14-16,21 3-13 0,-2-6 13 15,-19 3-84-15,0 0 84 0,16-12-83 0,-3-7 83 0,-13 19-130 16,0 0 130-16,7-24-130 0,-5-7 130 0,7-24-352 0</inkml:trace>
  <inkml:trace contextRef="#ctx0" brushRef="#br0" timeOffset="73754.082">25374 10556 337 0,'0'0'0'0,"3"9"0"16,3 6 0-16,-6-15 44 0,0 0-44 0,1 9 45 15,-2-2-45-15,1-7 78 0,0 0-78 0,-6 5 78 16,-1 2-78-16,-5 0 68 0,0 1-68 0,0 4 69 16,1 0-69-16,11-12 69 0,0 0-69 0,-21 24 69 15,-6 10-69-15,27-34 32 0,0 0-32 0,-30 41 33 16,-3 9-33-16,33-50 10 0,0 0-10 0,-37 52 11 16,-1 2-11-16,38-54-36 0,0 0 36 0,-30 45-36 0,8-6 36 15,22-39-122-15,0 0 122 0,-19 31-121 16,6-14 121-16,-18 33-381 0</inkml:trace>
  <inkml:trace contextRef="#ctx0" brushRef="#br0" timeOffset="74014.984">25442 10854 639 0,'0'0'0'0,"-2"6"0"0,0-5 0 0,2-1 66 0,0 0-66 16,0 0 66-16,6-1-66 0,-6 1 35 0,0 0-35 16,3 0 36-16,1 0-36 0,-4 0 19 0,0 0-19 15,1 8 20-15,-1 11-20 0,0-19 16 0,0 0-16 0,0 26 17 16,0 4-17-16,0-30 1 0,0 0-1 0,0 30 1 16,0-3-1-16,0-27-4 0,0 0 4 0,2 24-3 15,3-2 3-15,-5-22-129 0,0 0 129 0,11 11-128 16,3-11 128-16,10 12-397 0</inkml:trace>
  <inkml:trace contextRef="#ctx0" brushRef="#br0" timeOffset="74161.591">25625 10596 718 0,'0'0'0'0,"0"12"0"16,-2 3 0-16,2-15 40 0,0 0-40 0,0 17 41 0,2 6-41 15,-2-23-196-15,0 0 196 0,0 15-195 0,1-1 195 0,1 16-198 16</inkml:trace>
  <inkml:trace contextRef="#ctx0" brushRef="#br0" timeOffset="74464.118">25550 11048 1155 0,'0'0'0'0,"0"-14"0"16,0-10 0-16,0 24 126 0,0 0-126 0,0-12 126 15,2 7-126-15,-2 5 40 0,0 0-40 0,7-8 40 16,3 1-40-16,-10 7-2 0,0 0 2 0,14-7-1 15,7-2 1-15,-21 9-64 0,0 0 64 0,16-7-64 16,3 2 64-16,-19 5-57 0,0 0 57 0,17-5-57 16,1 2 57-16,-18 3-102 0,0 0 102 0,15-2-101 15,-1 2 101-15,-14 0-195 0,0 0 195 0,16-2-195 16,-1-3 195-16,17-2-378 0</inkml:trace>
  <inkml:trace contextRef="#ctx0" brushRef="#br0" timeOffset="74919.965">25877 10758 863 0,'0'0'0'0,"-3"4"0"0,-1 1 0 0,4-5 112 15,0 0-112-15,0 0 112 0,0 0-112 0,0 0 79 16,0 0-79-16,0 0 79 0,6-5-79 0,-6 5 18 15,0 0-18-15,0 0 19 0,5-4-19 16,-5 4 0-16,0 0 0 0,0 0 0 0,3-1 0 0,-3 1 0 16,0 0 0-16,2 3 0 0,-2 4 0 0,0-7 1 0,0 0-1 15,0 21 1-15,2 8-1 0,-2-29 7 0,0 0-7 16,0 34 8-16,2 5-8 0,-2-39 4 0,0 0-4 0,1 36 4 16,1-3-4-16,-2-33 3 0,0 0-3 15,2 26 3-15,-2-6-3 0,0-20 0 0,0 0 0 0,3 19 0 16,1-5 0-16,-4-14-4 0,0 0 4 0,8 8-3 15,3-4 3-15,-11-4-39 0,0 0 39 0,16-5-38 16,4-14 38-16,-20 19-36 0,0 0 36 0,20-19-36 16,-1-5 36-16,-19 24-15 0,0 0 15 0,17-21-15 15,-1-1 15-15,-16 22-8 0,0 0 8 0,12-14-7 16,-3 1 7-16,-9 13-4 0,0 0 4 0,10-7-4 16,1 5 4-16,-11 2 0 0,0 0 0 0,10 7 0 15,2 5 0-15,-12-12 0 0,0 0 0 0,11 19 1 0,-2 5-1 16,-3 3-1-16,0 1 1 0,-3-11-1 0,1-5 1 15,-4-12-129-15,0 0 129 0,1 19-129 16,1 3 129-16,2 19-542 0</inkml:trace>
  <inkml:trace contextRef="#ctx0" brushRef="#br0" timeOffset="75670.156">28571 10479 527 0,'0'0'0'0,"0"0"0"0,1-5 0 0,-1 5 42 0,0 0-42 15,2-5 43-15,2 3-43 0,-4 2 2 0,0 0-2 16,3-1 2-16,1-1-2 0,-4 2-4 16,0 0 4-16,3-2-3 0,1 2 3 0,-4 0 0 0,0 0 0 0,0 0 0 15,3-3 0-15,-3 3 48 0,0 0-48 0,0 0 48 16,0 0-48-16,0 0 56 0,0 0-56 0,0 0 56 15,0 0-56-15,0 0 63 0,0 0-63 0,0 0 63 16,0 0-63-16,0 0 58 0,0 0-58 0,0 0 59 16,0 0-59-16,0 0 40 0,0 0-40 0,0 0 41 15,5 0-41-15,-5 0 19 0,0 0-19 0,11 3 20 16,6 1-20-16,-17-4 5 0,0 0-5 0,26 12 6 16,7 6-6-16,-33-18 1 0,0 0-1 0,32 23 1 15,1 2-1-15,-7-1-2 0,-5 0 2 0,-5-5-1 16,-4-5 1-16,-2 0-59 0,-3-1 59 0,0-2-59 15,0-8 59-15,-7-3-170 0,0 0 170 0,5 5-169 16,-1-5 169-16,5 5-448 0</inkml:trace>
  <inkml:trace contextRef="#ctx0" brushRef="#br0" timeOffset="75903.179">28898 10289 673 0,'0'0'0'0,"0"15"0"0,-2 13 0 0,2-28 80 0,0 0-80 16,-15 17 81-16,-10-2-81 0,25-15 46 0,0 0-46 15,-29 24 46-15,-8 6-46 0,37-30 17 0,0 0-17 16,-40 34 17-16,-3 5-17 0,2-1 5 0,3-2-5 0,14-14 6 16,12-8-6-16,-2 0-2 0,1-4 2 15,5 0-1-15,1-3 1 0,-2 3-76 0,0 1 76 0,6-6-76 16,3-2 76-16,0-3-157 0,0 0 157 15,0 0-156-15,7 0 156 0,0 4-279 0</inkml:trace>
  <inkml:trace contextRef="#ctx0" brushRef="#br0" timeOffset="76098.389">28898 10603 695 0,'0'0'0'0,"-9"5"0"0,-4 2 0 15,9 6 105-15,8 6-105 0,-6-7 106 0,0-8-106 16,2-4 58-16,0 0-58 0,2 18 58 0,1 10-58 16,-3-28-4-16,0 0 4 0,4 20-3 0,-1 1 3 15,-3-21-85-15,0 0 85 0,2 15-84 0,0-6 84 0,-2-9-167 16,0 0 167-16,7-2-166 0,1-8 166 0,8-2-284 16</inkml:trace>
  <inkml:trace contextRef="#ctx0" brushRef="#br0" timeOffset="76216.273">29004 10371 247 0,'0'0'0'0,"2"16"0"0,0 8 0 0,-2-24-38 16,0 0 38-16,0 15-38 0,0-5 38 0,0 16-59 16</inkml:trace>
  <inkml:trace contextRef="#ctx0" brushRef="#br0" timeOffset="76521.524">29046 10800 1031 0,'0'0'0'0,"4"-6"0"16,1-4 0-16,-5 10 141 0,0 0-141 0,12-10 142 0,4 1-142 16,-16 9 65-16,0 0-65 0,21-12 65 15,7-3-65-15,-28 15 13 0,0 0-13 0,26-12 13 16,3 2-13-16,-29 10-45 0,0 0 45 0,25-7-45 0,-4 2 45 16,-21 5-110-16,0 0 110 0,15-2-109 0,-2-2 109 0,-13 4-158 15,0 0 158-15,0 0-157 0,-7-3 157 0,0 0-536 16</inkml:trace>
  <inkml:trace contextRef="#ctx0" brushRef="#br0" timeOffset="76731.979">29163 10609 852 0,'0'0'0'0,"0"0"0"16,0 0 0-16,0 0 99 0,0 0-99 0,0 0 100 15,0 0-100-15,0 0 42 16,0 0-42-16,0 4 42 0,0 3-42 0,0-7-5 0,0 0 5 0,-2 15-5 16,-1 1 5-16,3-16-62 0,0 0 62 0,-4 17-62 15,-1 2 62-15,5-19-129 0,0 0 129 0,-5 17-128 16,1-2 128-16,4-15-162 0,0 0 162 0,-1 10-162 16,2-1 162-16,-1 6-215 0</inkml:trace>
  <inkml:trace contextRef="#ctx0" brushRef="#br0" timeOffset="77085.229">29450 10411 651 0,'0'0'0'0,"-10"12"0"0,-9 1 0 16,19-13 162-16,0 0-162 0,-2 11 162 0,11-6-162 0,-9-5 124 16,0 0-124-16,3 12 124 0,-1 3-124 0,-2 4 76 15,-3 5-76-15,-1 0 76 0,1 2-76 0,-1 1 33 16,2 6-33-16,-1-16 33 0,1-3-33 0,2-14 3 15,0 0-3-15,-5 25 4 0,-2 13-4 0,7-38 1 16,0 0-1-16,-5 27 1 0,1-3-1 0,4-24-11 16,0 0 11-16,-3 19-10 15,1-3 10-15,2-16-42 0,0 0 42 0,3 8-41 0,4-8 41 0,-7 0-32 0,0 0 32 16,13-12-32-16,4-12 32 0,-17 24-15 16,0 0 15-16,19-24-14 0,2-5 14 0,-21 29-21 0,0 0 21 15,19-24-21-15,0 4 21 0,-19 20-15 0,0 0 15 16,18-12-14-16,-2 3 14 0,-16 9-17 0,0 0 17 0,17 5-16 15,2 7 16-15,-19-12-9 0,0 0 9 0,16 19-9 16,-2 5 9-16,-14-24-68 0,0 0 68 0,10 20-67 16,-1 4 67-16,-9-24-126 0,0 0 126 0,3 19-126 15,-1-3 126-15,3 15-467 0</inkml:trace>
  <inkml:trace contextRef="#ctx0" brushRef="#br0" timeOffset="77266.608">29832 10520 852 0,'0'0'0'0,"-4"-3"0"0,-3-7 0 0,7 10-164 15,0 0 164-15,-20-24-163 0,-12-9 163 16,-20-27-293-16</inkml:trace>
  <inkml:trace contextRef="#ctx0" brushRef="#br0" timeOffset="96701.87">29264 14221 796 0,'0'0'0'0</inkml:trace>
  <inkml:trace contextRef="#ctx0" brushRef="#br0" timeOffset="97492.068">29234 14214 113 0,'0'0'0'0,"6"0"0"0,2 0 0 0,-8 0 13 0,0 0-13 0,6 0 13 15,-3 0-13-15,-3 0 5 0,0 0-5 0,0 0 6 16,0 0-6-16,0 0 1 0,0 0-1 0,0 0 1 16,0 0-1-16,0 0 15 0,0 0-15 15,0 0 15-15,-3 0-15 0,3 0 32 0,0 0-32 16,0 0 32-16,0 0-32 0,0 0 26 0,0 0-26 0,0 0 26 15,0 0-26-15,0 0 40 0,0 0-40 0,0 0 41 16,0 0-41-16,0 0 44 0,0 0-44 0,0 0 44 16,0 0-44-16,0 0 52 15,0 0-52-15,0 0 52 0,0 0-52 0,0 0 49 0,0 0-49 0,0 0 49 16,0 0-49-16,0 0 49 0,0 0-49 0,0 0 49 16,0 0-49-16,0 0 48 0,0 0-48 0,0 0 48 0,0 0-48 15,0 0 37-15,0 0-37 0,0 0 37 0,0 0-37 16,0 0 40-16,0 0-40 0,0 0 40 0,0 0-40 15,0 0 45-15,0 0-45 0,0 0 45 0,0 0-45 0,0 0 35 16,0 0-35-16,0 0 36 16,0 0-36-16,0 0 39 0,0 0-39 0,0 0 40 0,0 0-40 0,0 0 16 15,0 0-16-15,0 0 17 0,0 7-17 0,1-4 36 16,3 6-36-16,-2-4 37 0,-1 0-37 0,1 2 20 16,1 0-20-16,1 1 20 0,1 3-20 0,-5-11 18 15,0 0-18-15,5 12 18 0,1-1-18 0,-6-11 27 16,0 0-27-16,5 9 27 0,0 1-27 0,-5-10 2 15,0 0-2-15,4 9 3 0,-1-1-3 0,-3-8 22 0,0 0-22 16,4 7 22-16,-3 0-22 0,-1-7 21 0,0 0-21 16,2 5 21-16,0-1-21 0,-2-4 15 0,0 0-15 15,2 3 15-15,-2-1-15 0,0-2 18 0,0 0-18 0,0 0 19 16,1 3-19-16,-1-3 24 0,0 0-24 0,0 0 25 16,0 0-25-16,0 0 37 0,0 0-37 0,0 0 38 15,5-3-38-15,-5 3 21 0,0 0-21 0,6-5 21 16,2-2-21-16,-1-2 11 0,2 1-11 0,2-6 11 15,1-1-11-15,-12 15 19 0,0 0-19 0,22-26 20 16,8-7-20-16,-30 33 0 0,0 0 0 0,40-36 0 16,9-6 0-16,-49 42-35 0,0 0 35 0,54-43-35 15,9-4 35-15,-63 47-87 0,0 0 87 0,78-54-86 16,16-8 86-16,-94 62-90 0,0 0 90 0,65-79-89 16,-17-13 89-16,66-80-1010 0</inkml:trace>
  <inkml:trace contextRef="#ctx0" brushRef="#br0" timeOffset="120725.666">20808 16297 135 0,'0'0'0'0,"0"0"0"0,-2-3 0 0,2 3 34 0,0 0-34 16,0 0 34-16,0-4-34 0,0 4 49 0,0 0-49 0,0 0 50 16,0 0-50-16,0 0 30 0,0 0-30 0,0 0 30 15,0 0-30-15,0 0 26 0,0 0-26 0,0 0 26 16,0 0-26-16,0 0 16 0,0 0-16 0,0 0 17 15,0 0-17-15,0 0 18 0,0 0-18 0,0 0 18 16,0 0-18-16,0 0 8 0,0 0-8 0,0 0 9 16,0 0-9-16,0 0 9 0,0 0-9 0,0 0 10 15,0 0-10-15,0 0 3 0,0 0-3 0,0 0 4 16,0 0-4-16,0 0 12 0,0 0-12 0,0 0 12 16,4 4-12-16,-4-4 22 0,0 0-22 0,3 3 23 15,1 2-23-15,-1 2 22 0,2 2-22 0,-1-3 22 0,1 1-22 16,-3 4 24-16,1-1-24 0,1 0 25 0,-1 0-25 15,1 2 8-15,-3 2-8 0,3-4 9 16,-2-1-9-16,-2-9 35 0,0 0-35 0,3 12 35 0,1 0-35 0,-4-12 18 16,0 0-18-16,3 12 18 0,2-2-18 15,-5 0 18-15,2 1-18 0,0-3 18 0,-1-3-18 16,-1-5 18-16,0 0-18 0,2 6 18 0,-2-3-18 0,0-3 8 16,0 0-8-16,2 3 9 0,1-1-9 0,-3-2 25 15,0 0-25-15,6 0 26 0,-1 0-26 0,-5 0 29 16,0 0-29-16,7-3 29 0,0-2-29 0,-7 5 13 0,0 0-13 15,9-9 13-15,4-5-13 0,-13 14 20 16,0 0-20-16,13-15 20 0,4-6-20 0,-17 21 3 16,0 0-3-16,19-22 4 0,2-5-4 0,-21 27-26 0,0 0 26 0,25-29-26 15,1-4 26-15,-26 33-201 0,0 0 201 16,33-39-201-16,3-8 201 0,34-38-361 16</inkml:trace>
  <inkml:trace contextRef="#ctx0" brushRef="#br0" timeOffset="171945.349">22250 9561 169 0,'0'0'0'0,"5"0"0"15,-1 0 0-15,-4 0 7 0,0 0-7 0,5 0 7 16,-5 0-7-16,0 0 32 0,0 0-32 0,0 0 33 0,0 0-33 15,0 0 18-15,0 0-18 0,0 0 19 0,0 0-19 16,0 0-1-16,0 0 1 0,0 0 0 0,0 0 0 0,0 0-54 16,0 0 54-16,0 0-54 0,0 0 54 0,0 0-59 15</inkml:trace>
  <inkml:trace contextRef="#ctx0" brushRef="#br0" timeOffset="172490.982">21701 9919 303 0,'0'0'0'0,"13"-10"0"16,8-4 0-16,-21 14 0 0,0 0 0 0,3-3 0 15,-6 6 0-15,3-3 1 0,0 0-1 0,-4 0 2 16,-1 3-2-16,5-3 3 0,0 0-3 0,-5 2 3 16,-2 2-3-16,7-4 3 0,0 0-3 0,-6 0 3 15,1-4-3-15,5 4 52 0,0 0-52 0,-3 0 53 0,-1-2-53 16,4 2 60-16,0 0-60 0,0 0 61 0,0 0-61 15,0 0 68-15,0 0-68 0,0 0 68 0,0 0-68 16,0 0 49-16,0 0-49 0,0 0 50 16,-3-1-50-16,3 1 15 0,0 0-15 0,0 0 15 15,0 0-15-15,0 0 22 0,0 0-22 0,0 3 23 0,0 4-23 0,0-7 7 16,0 0-7-16,0 9 8 16,-2 3-8-16,2-12 9 0,0 0-9 0,0 15 9 0,0 0-9 0,0-15 33 15,0 0-33-15,0 12 33 0,2-1-33 16,-2-11 62-16,0 0-62 0,2 8 62 0,3-3-62 0,-5-5 77 15,0 0-77-15,5-8 77 0,7-18-77 16,-12 26 62-16,0 0-62 0,21-41 62 0,9-14-62 0,-30 55 38 0,0 0-38 16,38-63 38-16,14-4-38 0,-52 67 47 15,0 0-47-15,66-79 48 0,13-12-48 0,-79 91-3 0,0 0 3 16,64-66-3-16,-6 7 3 0,-58 59-79 0,0 0 79 0,122-125-1001 16,-244 250 1001-16</inkml:trace>
  <inkml:trace contextRef="#ctx0" brushRef="#br0" timeOffset="176387.324">29125 14056 135 0,'0'0'0'0,"5"-1"0"0,5-1 0 0,6-2-42 0</inkml:trace>
  <inkml:trace contextRef="#ctx0" brushRef="#br0" timeOffset="176452.157">29146 14056 102 0,'0'0'0'0,"0"0"0"0,1-3 0 0,1-1-17 0</inkml:trace>
  <inkml:trace contextRef="#ctx0" brushRef="#br0" timeOffset="177008.222">29159 14049 113 0,'0'0'0'0,"0"0"0"15,0 0 0-15,0 0 31 0,0 0-31 0,0 0 31 16,0 0-31-16,0 0 12 0,0 0-12 0,0 0 13 16,0 0-13-16,0 0 37 0,0 0-37 0,0 0 38 15,0 0-38-15,0 0 36 0,0 0-36 0,0 0 37 0,0 0-37 16,0 0 43-16,0 0-43 0,0 0 44 0,0 0-44 15,0 0 41-15,0 0-41 0,0 0 41 0,0 0-41 0,0 0 35 16,0 0-35-16,0 0 35 0,0 0-35 0,0 0 39 16,0 0-39-16,0 0 40 0,0 0-40 0,0 0 39 15,0 0-39-15,4 6 39 0,1 4-39 0,-5-10 51 16,0 0-51-16,11 25 51 0,4 11-51 0,-15-36 53 16,0 0-53-16,16 42 54 15,0 4-54-15,-16-46 49 0,0 0-49 0,14 46 50 0,-2-3-50 16,-12-43 60-16,0 0-60 0,9 36 61 0,-3-5-61 0,-6-31 67 0,0 0-67 15,6 25 68-15,-1-6-68 16,-5-19 53-16,0 0-53 0,5 14 54 0,-1-5-54 0,-4-9 51 16,0 0-51-16,3 8 51 0,1-4-51 15,-4-4 55-15,0 0-55 0,1 3 55 0,1 0-55 0,-2-3 49 16,0 0-49-16,0 0 49 0,0 0-49 0,0 0 32 0,0 0-32 0,0 0 32 16,0 0-32-16,0 0 33 15,0 0-33-15,0 0 34 0,0 0-34 0,0 0 3 0,0 0-3 0,0 0 3 16,0 0-3-16,0 0 24 0,0 0-24 15,0 0 25-15,0 0-25 0,0 0 2 0,0 0-2 0,0 0 2 16,0 0-2-16,0 0 2 0,0 0-2 0,0 0 3 16,0 0-3-16,0 0 2 0,0 0-2 0,0 0 2 15,0-3-2-15,0 3-1 0,0 0 1 0,2-5-1 16,0-2 1-16,-2 7 0 0,0 0 0 0,7-10 0 16,1-4 0-16,-8 14-2 0,0 0 2 0,16-22-1 15,7-6 1-15,-2 1 0 0,3-7 0 0,-1 1 0 0,1 1 0 16,-24 32-4-16,0 0 4 0,33-43-4 15,7-7 4-15,-40 50-22 0,0 0 22 0,45-57-22 0,6-4 22 16,1-3-13-16,6-4 13 0,-22 25-13 16,-10 16 13-16,-1-1-28 0,-6 6 28 0,0 5-28 0,-3 3 28 15,-2 2-2-15,-2 0 2 0,-2 2-2 0,1 0 2 16,-11 10-49-16,0 0 49 0,15-9-48 0,3 0 48 0,-18 9-105 16,0 0 105-16,24-12-105 0,8-3 105 0,-32 15-88 15,0 0 88-15,55-27-932 0,-110 54 932 16</inkml:trace>
  <inkml:trace contextRef="#ctx0" brushRef="#br0" timeOffset="178135.88">20757 16326 382 0,'0'0'0'0,"9"0"0"0,7 2 0 0,-16-2 105 0,0 0-105 16,0 0 105-16,-4-4-105 0,4 4 76 0,0 0-76 15,-3-1 77-15,-3-3-77 0,6 4 57 0,0 0-57 0,-3-1 58 16,-2-3-58-16,5 4 15 0,0 0-15 0,-4-2 16 16,-1 2-16-16,5 0 32 0,0 0-32 0,-3 0 32 15,-1 0-32-15,4 0 16 0,0 0-16 0,0 0 17 16,-3 0-17-16,3 0 18 0,0 0-18 0,0 0 18 15,0 0-18-15,0 0 0 0,0 0 0 0,0 4 0 16,0-1 0-16,0-3-1 0,0 0 1 0,1 16 0 16,5 6 0-16,-6-22-16 0,0 0 16 0,8 33-15 15,4 8 15-15,-12-41-17 0,0 0 17 0,13 37-17 16,1 3 17-16,-14-40-1 0,0 0 1 0,12 32-1 16,-2-4 1-16,-10-28 7 0,0 0-7 15,9 22 8-15,-2-3-8 0,-7-19 41 0,0 0-41 0,3 13 41 16,3-2-41-16,-6-11 37 0,0 0-37 0,5 8 38 15,2-3-38-15,-7-5 39 0,0 0-39 0,9 4 40 16,-4-4-40-16,-5 0 46 0,0 0-46 0,12-2 46 0,2-1-46 0,-14 3 35 16,0 0-35-16,17-12 36 0,2-5-36 15,-19 17 9-15,0 0-9 0,23-28 9 0,2-6-9 16,-25 34 0-16,0 0 0 0,29-39 0 0,6-8 0 0,-35 47-93 16,0 0 93-16,37-56-92 0,3-9 92 0,-40 65-145 15,0 0 145-15,54-98-144 0,12-24 144 0,54-97-590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8T08:18:5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9040 9695 931 0,'0'0'0'0,"5"-7"0"0,4-2 0 0,-9 9 108 16,0 0-108-16,3-7 108 0,-3 2-108 0,0 5 64 15,0 0-64-15,0 0 64 0,-8-3-64 0,8 3 23 16,0 0-23-16,-4-2 24 0,-1 2-24 0,5 0 32 15,0 0-32-15,-9-2 32 0,2 1-32 0,7 1 55 0,0 0-55 16,-5-2 56-16,-4 0-56 0,9 2 70 0,0 0-70 16,-9-3 71-16,3-2-71 0,6 5 71 0,0 0-71 15,-6-4 72-15,3 4-72 0,3 0 61 0,0 0-61 16,-5-3 62-16,1 3-62 0,4 0 53 0,0 0-53 16,0 0 54-16,-3 0-54 0,3 0 44 0,0 0-44 0,0 0 44 15,0 0-44-15,0 0 53 0,0 0-53 0,0 0 53 16,0 0-53-16,0 0 48 0,0 0-48 0,3 0 49 15,2-7-49-15,-5 7 31 0,0 0-31 0,11-5 31 16,6-4-31-16,-17 9 9 0,0 0-9 0,21-7 10 16,9-5-10-16,-30 12 12 0,0 0-12 0,35-12 12 15,6 2-12-15,-41 10 1 0,0 0-1 0,47-8 1 16,0-1-1-16,-47 9 3 0,0 0-3 0,53-5 3 16,4 0-3-16,-57 5 1 0,0 0-1 0,59-5 2 15,1-2-2-15,-60 7 4 0,0 0-4 0,68-5 5 16,5-4-5-16,-73 9 2 0,0 0-2 0,89-3 3 0,8-1-3 15,-97 4 1-15,0 0-1 0,94 0 2 0,-1 4-2 16,-93-4 4-16,0 0-4 0,90 5 5 0,-1 7-5 0,-89-12-6 16,0 0 6-16,84 10-6 0,-11 2 6 15,-73-12-1-15,0 0 1 0,73 9-1 0,-2-3 1 0,-71-6-2 16,0 0 2-16,72 0-1 0,-1 0 1 0,-71 0 0 16,0 0 0-16,65-3 0 0,-11 3 0 0,-54 0 1 15,0 0-1-15,38 0 2 0,-12 0-2 0,-26 0-1 16,0 0 1-16,26 0 0 0,-8-3 0 0,-18 3 1 15,0 0-1-15,17 0 2 0,-1 0-2 0,-16 0 0 16,0 0 0-16,12 0 0 0,-3 3 0 0,-9-3-9 0,0 0 9 16,8 0-8-16,-6 0 8 0,-2 0-57 15,0 0 57-15,0 0-56 0,4 0 56 0,-4 0-63 0,0 0 63 16,0 0-63-16,0 0 63 0,0 0-130 0,0 0 130 0,0 0-130 16,0 0 130-16,0 0-1345 0</inkml:trace>
  <inkml:trace contextRef="#ctx0" brushRef="#br0" timeOffset="638.96">9491 9779 1177 0,'0'0'0'0,"7"-2"0"0,7-2 0 0,-11-1 168 0,-6 4-168 0,3 1 168 0,0-6-168 0,0 6 89 16,-5-3-89-16,5 3 89 0,0 0-89 0,0 0 46 16,0 0-46-16,0 0 47 0,-4 0-47 0,4 0-2 0,0-5 2 15,0 5-1-15,0-4 1 0,0 4-12 0,0 0 12 16,0 0-12-16,4-3 12 0,-3 3-1 0,6-5 1 16,-3 1-1-16,1 1 1 0,-5 3-1 0,0 0 1 0,9-7-1 15,0 2 1-15,-9 5 0 0,0 0 0 0,13-7 0 16,7 2 0-16,-20 5 1 15,0 0-1-15,26-7 2 0,3 2-2 0,-29 5 2 0,0 0-2 0,35-3 2 16,4 3-2-16,-39 0 18 0,0 0-18 0,41-4 18 16,6 2-18-16,-5 4 3 0,-3 3-3 0,-5-3 3 15,-1 0-3-15,-33-2 3 0,0 0-3 0,39 1 3 16,4-1-3-16,-43 0 2 0,0 0-2 0,51 6 2 16,6-3-2-16,-10 0 4 0,0 6-4 0,-8-9 4 15,-4 0-4-15,-2 0 6 0,0 3-6 0,-4-3 6 16,3-1-6-16,-32 1 7 0,0 0-7 0,38 0 8 0,4-2-8 15,-42 2 3-15,0 0-3 0,43 2 4 0,6 1-4 16,-10-1 2-16,-1-2-2 0,-8 2 2 0,-4 1-2 16,-4-1 5-16,-3 1-5 0,2-1 5 0,-3 0-5 15,-1 1 12-15,-1-3-12 0,-2 0 12 0,0-3-12 0,-14 3-34 16,0 0 34-16,17-4-34 0,4-1 34 0,-21 5-97 16,0 0 97-16,24-10-97 0,6-4 97 15,21-13-1139-15</inkml:trace>
  <inkml:trace contextRef="#ctx0" brushRef="#br0" timeOffset="1146.303">10691 9369 1547 0,'0'0'0'0,"6"10"0"16,2 4 0-16,-8-14 168 0,0 0-168 0,-1 0 168 15,-12-5-168-15,13 5 102 0,0 0-102 0,-7-7 102 16,-1-1-102-16,8 8 47 0,0 0-47 0,-6-6 47 16,1 3-47-16,5 3-5 0,0 0 5 0,-3-3-5 15,-2-3 5-15,5 6-4 0,0 0 4 0,0 0-3 16,5-3 3-16,-5 3-32 0,0 0 32 0,5 2-32 15,7 1 32-15,4 1-15 0,1-1 15 0,-3 0-15 16,4 3 15-16,-18-6-20 0,0 0 20 0,24 6-19 0,6 3 19 16,-30-9-5-16,0 0 5 0,29 5-4 15,4 5 4-15,-33-10-15 0,0 0 15 0,30 7-14 0,0 2 14 16,-30-9-4-16,0 0 4 0,26 8-3 0,-4 1 3 16,-22-9-2-16,0 0 2 0,20 8-2 0,-3 3 2 15,-17-11-5-15,0 0 5 0,14 5-5 0,-2 2 5 0,-12-7-3 16,0 0 3-16,5 7-2 0,-1 1 2 0,-4-8 3 15,0 0-3-15,3 17 3 0,-6 11-3 0,3-28 49 16,0 0-49-16,-5 34 49 0,-4 5-49 0,9-39 55 16,0 0-55-16,-11 40 56 0,-3 4-56 0,14-44 72 15,0 0-72-15,-15 47 73 0,-4 2-73 0,19-49 32 16,0 0-32-16,-20 45 32 0,1-2-32 0,19-43-48 0,0 0 48 16,-17 36-48-16,1-4 48 0,16-32-181 0,0 0 181 15,-21 12-181-15,-8-14 181 0,-22 14-1345 0</inkml:trace>
  <inkml:trace contextRef="#ctx0" brushRef="#br0" timeOffset="17008.959">22440 5067 247 0,'0'0'0'0,"5"-1"0"15,2-6 0-15,-7 7 5 0,0 0-5 0,7-4 5 16,2 3-5-16,-9 1 5 0,0 0-5 0,7-2 5 16,0 2-5-16,-7 0 9 0,0 0-9 0,7 0 10 0,-4 0-10 15,-3 0 18-15,0 0-18 0,4 0 19 0,-2 0-19 16,-2 0 111-16,0 0-111 0,0 0 111 0,3 0-111 15,-3 0 119-15,0 0-119 0,0 0 120 0,0 0-120 16,0 0 97-16,0 0-97 0,0 0 98 0,0 0-98 0,0 0 62 16,0 0-62-16,0 0 62 0,0 0-62 0,0 0 55 15,0 0-55-15,0 0 56 0,0 0-56 0,0 0 13 16,0 0-13-16,0 0 14 0,0 0-14 0,0 0 32 16,0 0-32-16,0 0 33 0,0 0-33 0,0 0 17 15,0 0-17-15,0 0 17 0,0 0-17 0,0 0 27 16,0 0-27-16,0 0 27 0,0 0-27 0,0 0 32 15,0 0-32-15,4 0 33 0,3-2-33 0,-7 2 36 0,0 0-36 16,15-3 36-16,3-2-36 0,-18 5 23 0,0 0-23 16,29-7 24-16,10-5-24 0,-39 12 10 0,0 0-10 15,41-16 11-15,8 1-11 0,-49 15 19 0,0 0-19 16,51-17 20-16,3 3-20 0,-4 6 32 0,-6-1-32 16,-6-1 33-16,-7 5-33 0,-1-2 17 0,-2 2-17 0,-7-2 17 15,-4-2-17-15,-17 9 12 0,0 0-12 0,21-7 12 16,4-1-12-16,-25 8 10 0,0 0-10 0,17-5 11 15,-1-2-11-15,-16 7 15 0,0 0-15 0,12-7 16 16,-2 5-16-16,-10 2 3 0,0 0-3 16,7-3 4-16,-1 3-4 0,-6 0 6 0,0 0-6 0,3-4 7 15,-1 4-7-15,-2 0-10 0,0 0 10 0,0 0-10 16,0 0 10-16,0 0-75 0,0 0 75 0,-5 0-74 16,-6 0 74-16,11 0-152 0,0 0 152 0,-9 0-151 15,1 0 151-15,-10 0-923 0</inkml:trace>
  <inkml:trace contextRef="#ctx0" brushRef="#br0" timeOffset="17640.161">22625 4929 1435 0,'0'0'0'0,"10"-4"0"16,9-1 0-16,-19 5-10 0,0 0 10 0,13-7-9 16,-3 4 9-16,-10 3 3 0,0 0-3 0,9-5 3 15,-2-2-3-15,-7 7-1 0,0 0 1 0,5-4-1 16,-2 3 1-16,-3 1-35 0,0 0 35 0,0 0-34 16,4-4 34-16,-4 4-6 0,0 0 6 0,0 0-6 15,0 0 6-15,0 0 0 0,0 0 0 0,0 0 0 16,0 0 0-16,0 0 4 0,0 0-4 0,0 0 4 0,0 0-4 15,0 0 24-15,0 0-24 0,0 0 25 16,0 0-25-16,0 0 0 0,0 0 0 0,0 0 1 16,0 0-1-16,0 0 3 0,0 0-3 0,0 0 4 0,0 0-4 15,0 0 0-15,0 0 0 0,0 0 1 0,0 0-1 0,0 0 5 16,0 0-5-16,0 0 6 0,0 0-6 0,0 0 32 16,0 0-32-16,0 0 32 0,0 0-32 0,0 0 16 15,0 0-16-15,0 0 17 0,0 0-17 0,0 0 12 16,0 0-12-16,0 0 12 0,0 0-12 0,0 0 1 15,0 0-1-15,0 0 2 0,0 0-2 0,0 0 1 16,0 0-1-16,0 0 2 0,0 0-2 0,0 0 0 0,0 0 0 16,0 0 0-16,0 0 0 0,0 0 0 15,0 0 0-15,0 0 1 0,0 0-1 0,0 0 0 0,0 0 0 16,0 0 0-16,0 0 0 0,0 0-37 0,0 0 37 0,0 0-37 16,0 0 37-16,0 0-170 15,0 0 170-15,0 0-170 0,0 0 170 0,0 0-745 0</inkml:trace>
  <inkml:trace contextRef="#ctx0" brushRef="#br0" timeOffset="18590.893">22635 4894 404 0,'0'0'0'0,"0"0"0"0,4-5 0 0,-4 2 102 0,0-1-102 0,0 4 102 16,0 0-102-16,0 0 93 0,0 4-93 0,0-4 94 15,0 0-94-15,0 0 72 0,0 0-72 0,0 0 73 16,0 0-73-16,0 0 49 0,0 0-49 0,0 0 50 16,0 0-50-16,0 0 38 0,0 0-38 0,0 0 38 15,0 0-38-15,0 0 24 0,0 0-24 0,0 0 25 16,0 0-25-16,0 0 40 0,0 0-40 0,0 0 41 16,0 0-41-16,0 0 32 0,-2 3-32 0,2-3 33 15,0 0-33-15,0 0 22 0,-3 0-22 0,3 0 22 16,0 0-22-16,0 0 18 0,-4 0-18 0,4 0 19 15,-3 4-19-15,1-4 18 0,-3 0-18 0,1 1 18 16,4-1-18-16,-5 2 8 0,1 0-8 0,4-2 9 0,-3 3-9 16,3-3 4-16,-5 0-4 0,1 4 4 0,4-4-4 15,-7 3 0-15,2 2 0 0,2-1 1 0,1-1-1 0,2-3 2 16,0 0-2-16,-12 9 2 0,-4 6-2 0,16-15 1 16,0 0-1-16,-16 12 2 0,1 0-2 15,15-12 3-15,0 0-3 0,-20 15 4 0,3-3-4 0,17-12 21 16,0 0-21-16,-16 12 21 0,1 0-21 0,15-12 13 15,0 0-13-15,-11 7 13 0,2 2-13 0,9-9 10 16,0 0-10-16,-7 3 10 16,4 2-10-16,3-5 26 0,0 0-26 0,-5 7 26 0,1-5-26 0,4-2 6 15,0 0-6-15,0 7 6 0,-3-4-6 0,3-3 9 0,0 0-9 16,-2 4 10-16,2-3-10 0,0-1 8 0,0 0-8 16,-2 4 9-16,2-1-9 0,0-3 8 15,0 0-8-15,-1 4 8 0,1-4-8 0,0 0 15 0,0 0-15 16,-2 3 15-16,2-1-15 0,0-2 3 0,0 0-3 0,0 3 4 15,0 1-4-15,0-4 2 0,0 0-2 0,2 3 3 16,1 2-3-16,-3-5 1 0,0 0-1 16,5 7 2-16,4 2-2 0,-9-9 0 0,0 0 0 0,9 7 0 15,3 1 0-15,-12-8 0 0,0 0 0 0,14 12 1 16,3 0-1-16,-17-12 0 0,0 0 0 0,12 7 0 16,-1 2 0-16,-11-9 13 0,0 0-13 0,9 5 13 15,-1-2-13-15,-8-3 56 0,0 0-56 0,9 4 57 16,0-8-57-16,-9 4 40 0,0 0-40 0,10-3 41 15,2-2-41-15,-12 5 36 0,0 0-36 0,13-9 37 16,-1-1-37-16,-12 10-67 0,0 0 67 0,12-5-66 0,-2-2 66 16,-10 7-73-16,0 0 73 0,25-16-1259 15,-50 32 1259-15</inkml:trace>
  <inkml:trace contextRef="#ctx0" brushRef="#br0" timeOffset="28316.878">15933 9604 527 0,'0'0'0'0,"4"-4"0"0,-4-2 0 0,0 6-75 0,0 0 75 16,3-2-75-16,1 0 75 0,3 0-204 0</inkml:trace>
  <inkml:trace contextRef="#ctx0" brushRef="#br0" timeOffset="28392.156">15966 9595 359 0,'0'0'0'0,"0"0"0"15,0 0 0-15,0 0-210 16</inkml:trace>
  <inkml:trace contextRef="#ctx0" brushRef="#br0" timeOffset="50806.922">11702 17416 617 0,'5'-7'0'0,"-5"7"-94"0,0 0 94 0,0 0-93 0,-2-2 93 15,-1 0-240-15</inkml:trace>
  <inkml:trace contextRef="#ctx0" brushRef="#br0" timeOffset="52346.689">11697 17345 651 0,'0'0'0'0,"0"4"111"0,0 3-111 16,0-4 112-16,0 1-112 16,0-4 68-16,0 0-68 0,0 0 69 0,0 0-69 0,0 0 64 0,0 0-64 15,0 0 65-15,0 0-65 0,0 0 63 0,0 0-63 0,0 0 64 16,0 0-64-16,0 0 39 0,0 0-39 16,0 0 40-16,0 0-40 0,0 0 48 0,0-4-48 0,0 4 48 15,0-5-48-15,0 5 47 0,-4-5-47 16,4 5 48-16,0-4-48 0,0 4 41 0,0 0-41 15,0 0 42-15,0 0-42 0,0 0 28 0,0 0-28 0,0 0 28 16,0 0-28-16,0 0 34 0,0 0-34 16,0 0 35-16,0 0-35 0,0 0 7 0,0 0-7 0,0 0 7 15,0 0-7-15,0 0 18 0,0 0-18 0,0 0 19 16,0 0-19-16,0 0 1 0,-5 0-1 0,5 0 1 16,0 0-1-16,0 0 0 0,0 0 0 0,0 0 0 15,0 0 0-15,0 0 0 0,0 0 0 0,0 0 1 0,0 0-1 16,0 0 0-16,0 0 0 0,0 0 0 0,0 0 0 15,0 0 0-15,0 0 0 0,0 0 0 0,5 2 0 16,0 0 12-16,2-2-12 0,-2 2 13 0,2 1-13 16,-7-3 9-16,0 0-9 0,14 9 10 0,2 3-10 0,-16-12 16 15,0 0-16-15,19 13 17 0,6 4-17 0,-25-17 3 16,0 0-3-16,22 16 4 0,3-1-4 0,-25-15 0 16,0 0 0-16,24 14 1 0,2-2-1 0,-26-12 6 15,0 0-6-15,25 10 6 0,1-3-6 16,-26-7 3-16,0 0-3 0,22 7 3 0,3-4-3 0,-25-3 5 15,0 0-5-15,24 2 6 0,2-2-6 0,-26 0 7 16,0 0-7-16,30-7 8 0,3-3-8 0,-2 0 0 16,-1-1 0-16,0-1 1 0,-4-1-1 0,-26 13 7 0,0 0-7 15,33-17 8-15,5-2-8 0,-38 19 0 16,0 0 0-16,38-19 1 0,8 0-1 0,-6 2 0 16,2 0 0-16,-9 5 1 0,-5 5-1 0,1 0 2 15,-1 0-2-15,-7 4 3 0,-4-1-3 0,-17 4 1 0,0 0-1 16,25-3 2-16,3-2-2 0,-28 5 16 0,0 0-16 0,33-4 17 15,0 3-17-15,-33 1 15 0,0 0-15 0,35 0 15 16,7 1-15-16,-42-1 34 16,0 0-34-16,43 4 34 0,2 1-34 0,-6 0 18 0,-6-2-18 0,-4 3 19 15,-2-1-19-15,-7-2 29 0,0 1-29 0,-5 1 29 16,-1 0-29-16,2 2 12 0,-2 1-12 0,2-1 13 16,-4-2-13-16,-12-5 11 0,0 0-11 0,17 9 11 15,1 1-11-15,-18-10 10 0,0 0-10 0,14 12 10 16,5 0-10-16,-19-12 3 0,0 0-3 0,14 12 4 0,1 0-4 15,-15-12 6-15,0 0-6 0,18 10 6 16,3 1-6-16,-21-11 3 0,0 0-3 0,19 8 3 0,2-3-3 16,-21-5 5-16,0 0-5 0,24 6 5 0,2-3-5 15,-26-3 7-15,0 0-7 0,28 2 7 0,0-2-7 16,-28 0 3-16,0 0-3 0,30 0 3 0,-1-2-3 16,-29 2-1-16,0 0 1 0,30-2 0 0,-1 1 0 0,-29 1-3 15,0 0 3-15,34-4-3 0,-1-1 3 0,-33 5-3 16,0 0 3-16,34-5-3 0,8 0 3 0,-42 5-6 15,0 0 6-15,49-5-6 0,5-1 6 0,-54 6-1 16,0 0 1-16,54-3 0 0,4 0 0 0,-58 3-1 0,0 0 1 16,57-4 0-16,-1-1 0 0,-56 5-2 0,0 0 2 15,62-3-1-15,3-1 1 0,-9 4-5 0,-2 2 5 16,-7-2-5-16,-5 0 5 0,-2 0-7 0,-4 0 7 16,-3 0-7-16,-1 0 7 0,-32 0-4 0,0 0 4 15,41 0-3-15,1 0 3 0,-42 0-2 0,0 0 2 0,53 2-2 16,6 1 2-16,-59-3-2 0,0 0 2 0,59 3-1 15,4 3 1-15,-63-6 0 0,0 0 0 0,73 5 0 16,9 0 0-16,-82-5 0 0,0 0 0 0,83 7 0 16,3 1 0-16,-86-8 0 0,0 0 0 0,76 9 0 15,-4-1 0-15,-72-8 2 0,0 0-2 0,68 9 2 16,-4-2-2-16,-64-7 1 0,0 0-1 0,72 5 2 16,1 0-2-16,-73-5 5 0,0 0-5 0,75 5 5 15,5 2-5-15,-80-7 2 0,0 0-2 0,71 5 3 16,2 0-3-16,-73-5 1 0,0 0-1 0,79 5 2 0,4 1-2 15,-83-6 4-15,0 0-4 0,81 6 5 0,1 1-5 16,-82-7 6-16,0 0-6 0,74 7 6 0,-4 2-6 0,-70-9 3 16,0 0-3-16,75 10 3 0,-4 0-3 0,-71-10 6 15,0 0-6-15,68 9 6 0,0-2-6 0,-68-7 3 16,0 0-3-16,60 7 3 0,-1-2-3 16,-59-5 5-16,0 0-5 0,52 3 5 0,-7 1-5 0,-45-4 0 15,0 0 0-15,67 1 1 0,11 1-1 16,-78-2 2-16,0 0-2 0,71-2 2 0,3-1-2 0,-74 3 1 15,0 0-1-15,71-4 2 0,2 1-2 0,-73 3 1 16,0 0-1-16,84-7 2 0,6-3-2 0,-90 10 8 0,0 0-8 16,84-9 9-16,0-1-9 0,-84 10 3 15,0 0-3-15,83-9 4 0,3-1-4 0,-86 10 6 16,0 0-6-16,83-10 6 0,-4-2-6 0,-79 12 3 0,0 0-3 16,73-16 3-16,-5-1-3 0,-68 17 2 0,0 0-2 15,64-18 2-15,-5-3-2 0,-59 21 16 0,0 0-16 0,60-22 17 16,-3-1-17-16,-17 8 7 0,-14 3-7 0,0 2 8 15,-3 3-8-15,-4 0 9 0,-5 0-9 0,2 4 10 16,-6-1-10-16,3 1 33 0,-1-1-33 0,-4 3 34 16,-2-1-34-16,1 0 0 0,-2 1 0 0,-2 1 0 15,1 0 0-15,-4 0 12 0,3 0-12 0,-3 0 12 16,6-2-12-16,-3 0 1 0,2 0-1 0,-1 1 2 16,-1 1-2-16,-3 0 4 0,5-2-4 0,-5 2 4 15,4-2-4-15,-4 2-2 0,5 0 2 0,-5 0-2 16,5 0 2-16,-5 0-31 0,6-1 31 0,-6 1-31 15,3-2 31-15,-3 2-41 0,0 0 41 0,0 0-41 16,0 0 41-16,0 0-112 0,0 0 112 0,4 0-112 0,1-2 112 16,-5 2-146-16,0 0 146 0,2-5-146 0,-1-5 146 15,3-6-1311-15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B502-D043-4359-8F87-0A87C47D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7CE0-61C8-4BBD-A6DA-0C0EA177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1E4C-D6FE-44F5-9F1A-50FD2252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1799-AB27-4D90-9644-D89A22B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B00C-FFB4-4606-B6AA-3A6BD366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9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3550-1778-466F-BC0F-BBE55883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DD79-50B9-40E1-99AF-12C8BF72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56BB-C806-401B-8C40-1FB0361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981B-74B9-4714-93B5-E67D2F64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B250-2AAC-475C-A31C-6221057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1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374BB-088F-44F2-8A29-27F3CAA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16D3-67EC-4F5A-B421-4F1110ED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5DFD-C7E6-45F4-93FD-68A83DF8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1A22-9226-4468-9CFC-37CCB0BD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7F5F-C039-4F23-BBDF-41B91027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3128-DC6F-41CD-B028-BAF4A315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C80B-E330-4BB4-BA1C-4761B015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3C9A5-C82E-4A5A-88E4-891CD68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C8B4-F5B1-4BB5-8A2A-5D4740FE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4749-90DF-46CA-87D5-1B7C0D1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0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9E9F-2DC2-4EED-8A1B-17C7FB4D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1531-0826-4022-A98F-C3F349E5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904A-7441-4368-ADE8-5ECBDA4A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D750-4397-432A-8228-EE482F29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B4DC-26BF-47C3-8311-A841E79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97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427E-ACFF-468D-B2AB-6CCDAE3B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3CEB-0A6C-4E57-89B9-127B79578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391CC-EAFA-4163-915A-7DC9A5DF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EEDA-2F3B-4F59-80FD-052D3F2E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9F45-7A6B-405D-86DF-B4D4329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C2C6-6AB6-4B28-9AF1-8200DB7E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3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50AB-CE91-4443-AB86-2801F7BF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1AD9-2B9E-4C0F-B1FE-612E054B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74CF4-DCA4-46D9-B513-AA8F2BB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50C0D-D101-436F-96D7-9924C2D24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B8011-E6AC-4D83-AD77-5DD37CDF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CFC64-3931-4BF6-90CD-79F5ABF0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E273B-6DE6-4CB5-BC7B-2D98AA6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D05D5-432A-47E2-A989-5C28C42D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89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454-DDA5-498C-94F6-677088E0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4060-ED0F-466D-9FF1-B407A051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C6C76-8411-4A9A-8CB4-9DA9C32A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263B-4FAA-4E7B-9ECF-663AA9F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1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9C3F6-F7A5-4BEB-9FBB-CAF05307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F8D5A-05A5-4E6E-9DBC-4A12C9F7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72330-7A17-4C78-91D3-4C5EC04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3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5D3D-3AB9-4823-AC9F-1EDF1415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3E6B-CF24-465B-97B5-D9A2673F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A5EDD-1D15-4BAF-B501-A17420D2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358C-6B29-44A8-8892-2ED9FCD8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2D24-E237-439E-8156-F9346F8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4828-45CE-4CBD-999A-B1065277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3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DE52-9007-4739-889A-EBB386F4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6642-CDF5-48D4-98F4-E4A94969F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0644B-CE56-47CE-9997-B4613C74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2433-D7D7-4AA1-84D4-87A9333D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4AF4-A005-4ECF-905C-1FEEAC7C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61F1-7684-4B9D-92A7-98936F1F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68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E7DDB-1D61-4571-9683-CDD1322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3749-C6AC-45FF-8560-5FE2F01B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AD60-7BD4-4AB3-A2B6-D302D1CC9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B506-CB6F-4BCB-ADAF-50823323D174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93C9-C85C-4CC1-806A-7C1F478C1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5AFF-DC5C-4F5D-8E02-B383E11B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453B-27BE-4566-BA70-DD51298A82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1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70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9.png"/><Relationship Id="rId5" Type="http://schemas.openxmlformats.org/officeDocument/2006/relationships/image" Target="../media/image160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8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F43-BBCE-48EC-B16A-4CE2DE992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8808-1362-42FD-B8BE-CD331A508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3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643-FB61-4489-9DB2-8DA178D7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Gradient dg finite difference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CE53-8C6B-4F6A-B8D7-CCFC25B7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Misalkan</a:t>
            </a:r>
            <a:r>
              <a:rPr lang="en-US" dirty="0"/>
              <a:t> f(x)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objective; </a:t>
            </a:r>
            <a:r>
              <a:rPr lang="en-US" dirty="0" err="1"/>
              <a:t>Maka</a:t>
            </a:r>
            <a:r>
              <a:rPr lang="en-US" dirty="0"/>
              <a:t> g(x)=gradient f(x)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function g=</a:t>
            </a:r>
            <a:r>
              <a:rPr lang="en-US" dirty="0" err="1"/>
              <a:t>gradf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n=length(x);</a:t>
            </a:r>
          </a:p>
          <a:p>
            <a:pPr marL="0" indent="0">
              <a:buNone/>
            </a:pPr>
            <a:r>
              <a:rPr lang="en-US" dirty="0"/>
              <a:t>h=10^-5;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xihp</a:t>
            </a:r>
            <a:r>
              <a:rPr lang="en-US" dirty="0"/>
              <a:t>=x; </a:t>
            </a:r>
            <a:r>
              <a:rPr lang="en-US" dirty="0" err="1"/>
              <a:t>xihp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dirty="0" err="1"/>
              <a:t>xihp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)+h;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xihm</a:t>
            </a:r>
            <a:r>
              <a:rPr lang="en-US" dirty="0"/>
              <a:t>=x; </a:t>
            </a:r>
            <a:r>
              <a:rPr lang="en-US" dirty="0" err="1"/>
              <a:t>xihm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dirty="0" err="1"/>
              <a:t>xihm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)-h;</a:t>
            </a:r>
          </a:p>
          <a:p>
            <a:pPr marL="0" indent="0">
              <a:buNone/>
            </a:pPr>
            <a:r>
              <a:rPr lang="en-US" dirty="0"/>
              <a:t>	g(</a:t>
            </a:r>
            <a:r>
              <a:rPr lang="en-US" dirty="0" err="1"/>
              <a:t>i</a:t>
            </a:r>
            <a:r>
              <a:rPr lang="en-US" dirty="0"/>
              <a:t>)=(f(</a:t>
            </a:r>
            <a:r>
              <a:rPr lang="en-US" dirty="0" err="1"/>
              <a:t>xihp</a:t>
            </a:r>
            <a:r>
              <a:rPr lang="en-US" dirty="0"/>
              <a:t>)-f(</a:t>
            </a:r>
            <a:r>
              <a:rPr lang="en-US" dirty="0" err="1"/>
              <a:t>xihm</a:t>
            </a:r>
            <a:r>
              <a:rPr lang="en-US" dirty="0"/>
              <a:t>))/(2*h);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232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69A3-07A9-43ED-A610-D3F4B56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Hessian dg finite difference</a:t>
            </a:r>
            <a:br>
              <a:rPr lang="en-US" dirty="0"/>
            </a:br>
            <a:r>
              <a:rPr lang="en-US" dirty="0"/>
              <a:t>Cara-1: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objective 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DFB1-042F-4922-B783-9A8D43DE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H=</a:t>
            </a:r>
            <a:r>
              <a:rPr lang="en-US" dirty="0" err="1"/>
              <a:t>Hessianf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n=length(x);h=10^-5;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xip</a:t>
            </a:r>
            <a:r>
              <a:rPr lang="en-US" dirty="0"/>
              <a:t>=x; </a:t>
            </a:r>
            <a:r>
              <a:rPr lang="en-US" dirty="0" err="1"/>
              <a:t>xip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dirty="0" err="1"/>
              <a:t>xip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)+h;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xim</a:t>
            </a:r>
            <a:r>
              <a:rPr lang="en-US" dirty="0"/>
              <a:t>=x; </a:t>
            </a:r>
            <a:r>
              <a:rPr lang="en-US" dirty="0" err="1"/>
              <a:t>xim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dirty="0" err="1"/>
              <a:t>xim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)-h;</a:t>
            </a:r>
          </a:p>
          <a:p>
            <a:pPr marL="0" indent="0">
              <a:buNone/>
            </a:pPr>
            <a:r>
              <a:rPr lang="en-US" dirty="0"/>
              <a:t>	for j=</a:t>
            </a:r>
            <a:r>
              <a:rPr lang="en-US" dirty="0" err="1"/>
              <a:t>i:n</a:t>
            </a:r>
            <a:r>
              <a:rPr lang="en-US" dirty="0"/>
              <a:t>  % H </a:t>
            </a:r>
            <a:r>
              <a:rPr lang="en-US" dirty="0" err="1"/>
              <a:t>bersifat</a:t>
            </a:r>
            <a:r>
              <a:rPr lang="en-US" dirty="0"/>
              <a:t> symmetric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xipjp</a:t>
            </a:r>
            <a:r>
              <a:rPr lang="en-US" dirty="0"/>
              <a:t>=</a:t>
            </a:r>
            <a:r>
              <a:rPr lang="en-US" dirty="0" err="1"/>
              <a:t>xip</a:t>
            </a:r>
            <a:r>
              <a:rPr lang="en-US" dirty="0"/>
              <a:t>; </a:t>
            </a:r>
            <a:r>
              <a:rPr lang="en-US" dirty="0" err="1"/>
              <a:t>xipjp</a:t>
            </a:r>
            <a:r>
              <a:rPr lang="en-US" dirty="0"/>
              <a:t>(j)=</a:t>
            </a:r>
            <a:r>
              <a:rPr lang="en-US" dirty="0" err="1"/>
              <a:t>xipjp</a:t>
            </a:r>
            <a:r>
              <a:rPr lang="en-US" dirty="0"/>
              <a:t>(j)+h; </a:t>
            </a:r>
            <a:r>
              <a:rPr lang="en-US" dirty="0" err="1"/>
              <a:t>xipjm</a:t>
            </a:r>
            <a:r>
              <a:rPr lang="en-US" dirty="0"/>
              <a:t>=</a:t>
            </a:r>
            <a:r>
              <a:rPr lang="en-US" dirty="0" err="1"/>
              <a:t>xip;xipjm</a:t>
            </a:r>
            <a:r>
              <a:rPr lang="en-US" dirty="0"/>
              <a:t>(j)=</a:t>
            </a:r>
            <a:r>
              <a:rPr lang="en-US" dirty="0" err="1"/>
              <a:t>xipjm</a:t>
            </a:r>
            <a:r>
              <a:rPr lang="en-US" dirty="0"/>
              <a:t>(j)-h;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ximjp</a:t>
            </a:r>
            <a:r>
              <a:rPr lang="en-US" dirty="0"/>
              <a:t>=</a:t>
            </a:r>
            <a:r>
              <a:rPr lang="en-US" dirty="0" err="1"/>
              <a:t>xim</a:t>
            </a:r>
            <a:r>
              <a:rPr lang="en-US" dirty="0"/>
              <a:t>; </a:t>
            </a:r>
            <a:r>
              <a:rPr lang="en-US" dirty="0" err="1"/>
              <a:t>ximjp</a:t>
            </a:r>
            <a:r>
              <a:rPr lang="en-US" dirty="0"/>
              <a:t>(j)=</a:t>
            </a:r>
            <a:r>
              <a:rPr lang="en-US" dirty="0" err="1"/>
              <a:t>ximjp</a:t>
            </a:r>
            <a:r>
              <a:rPr lang="en-US" dirty="0"/>
              <a:t>(j)+h; </a:t>
            </a:r>
            <a:r>
              <a:rPr lang="en-US" dirty="0" err="1"/>
              <a:t>ximjm</a:t>
            </a:r>
            <a:r>
              <a:rPr lang="en-US" dirty="0"/>
              <a:t>=</a:t>
            </a:r>
            <a:r>
              <a:rPr lang="en-US" dirty="0" err="1"/>
              <a:t>xim;ximjm</a:t>
            </a:r>
            <a:r>
              <a:rPr lang="en-US" dirty="0"/>
              <a:t>(j)=</a:t>
            </a:r>
            <a:r>
              <a:rPr lang="en-US" dirty="0" err="1"/>
              <a:t>ximjm</a:t>
            </a:r>
            <a:r>
              <a:rPr lang="en-US" dirty="0"/>
              <a:t>(j)-h;</a:t>
            </a:r>
          </a:p>
          <a:p>
            <a:pPr marL="0" indent="0">
              <a:buNone/>
            </a:pPr>
            <a:r>
              <a:rPr lang="en-US" dirty="0"/>
              <a:t>		H(</a:t>
            </a:r>
            <a:r>
              <a:rPr lang="en-US" dirty="0" err="1"/>
              <a:t>i,j</a:t>
            </a:r>
            <a:r>
              <a:rPr lang="en-US" dirty="0"/>
              <a:t>) = (f(</a:t>
            </a:r>
            <a:r>
              <a:rPr lang="en-US" dirty="0" err="1"/>
              <a:t>xipjp</a:t>
            </a:r>
            <a:r>
              <a:rPr lang="en-US" dirty="0"/>
              <a:t>)-f(</a:t>
            </a:r>
            <a:r>
              <a:rPr lang="en-US" dirty="0" err="1"/>
              <a:t>xipjm</a:t>
            </a:r>
            <a:r>
              <a:rPr lang="en-US" dirty="0"/>
              <a:t>)-f(</a:t>
            </a:r>
            <a:r>
              <a:rPr lang="en-US" dirty="0" err="1"/>
              <a:t>xjmjp</a:t>
            </a:r>
            <a:r>
              <a:rPr lang="en-US" dirty="0"/>
              <a:t>)+f(</a:t>
            </a:r>
            <a:r>
              <a:rPr lang="en-US" dirty="0" err="1"/>
              <a:t>ximjm</a:t>
            </a:r>
            <a:r>
              <a:rPr lang="en-US" dirty="0"/>
              <a:t>))/(4*h^2);</a:t>
            </a:r>
          </a:p>
          <a:p>
            <a:pPr marL="0" indent="0">
              <a:buNone/>
            </a:pPr>
            <a:r>
              <a:rPr lang="en-US" dirty="0"/>
              <a:t>		H(</a:t>
            </a:r>
            <a:r>
              <a:rPr lang="en-US" dirty="0" err="1"/>
              <a:t>j,i</a:t>
            </a:r>
            <a:r>
              <a:rPr lang="en-US" dirty="0"/>
              <a:t>)=H(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493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B8DB-77FC-4312-A211-4DB2739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Hessian dg finite difference</a:t>
            </a:r>
            <a:br>
              <a:rPr lang="en-US" dirty="0"/>
            </a:br>
            <a:r>
              <a:rPr lang="en-US" dirty="0"/>
              <a:t>Cara-2: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gradf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774D-BBEB-4AE2-BA64-9D901FBB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H=Hessianf2(x);</a:t>
            </a:r>
          </a:p>
          <a:p>
            <a:pPr marL="0" indent="0">
              <a:buNone/>
            </a:pPr>
            <a:r>
              <a:rPr lang="en-US" dirty="0"/>
              <a:t>n=length(x);</a:t>
            </a:r>
          </a:p>
          <a:p>
            <a:pPr marL="0" indent="0">
              <a:buNone/>
            </a:pPr>
            <a:r>
              <a:rPr lang="en-US" dirty="0"/>
              <a:t>h=10^-5;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j:n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xjp</a:t>
            </a:r>
            <a:r>
              <a:rPr lang="en-US" dirty="0"/>
              <a:t>=x; </a:t>
            </a:r>
            <a:r>
              <a:rPr lang="en-US" dirty="0" err="1"/>
              <a:t>xjp</a:t>
            </a:r>
            <a:r>
              <a:rPr lang="en-US" dirty="0"/>
              <a:t>(j)=</a:t>
            </a:r>
            <a:r>
              <a:rPr lang="en-US" dirty="0" err="1"/>
              <a:t>xjp</a:t>
            </a:r>
            <a:r>
              <a:rPr lang="en-US" dirty="0"/>
              <a:t>(j)+h;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xjm</a:t>
            </a:r>
            <a:r>
              <a:rPr lang="en-US" dirty="0"/>
              <a:t>=</a:t>
            </a:r>
            <a:r>
              <a:rPr lang="en-US" dirty="0" err="1"/>
              <a:t>x;xjm</a:t>
            </a:r>
            <a:r>
              <a:rPr lang="en-US" dirty="0"/>
              <a:t>(j)=</a:t>
            </a:r>
            <a:r>
              <a:rPr lang="en-US" dirty="0" err="1"/>
              <a:t>xjm</a:t>
            </a:r>
            <a:r>
              <a:rPr lang="en-US" dirty="0"/>
              <a:t>(j)-h;</a:t>
            </a:r>
          </a:p>
          <a:p>
            <a:pPr marL="0" indent="0">
              <a:buNone/>
            </a:pPr>
            <a:r>
              <a:rPr lang="en-US" dirty="0"/>
              <a:t>	H(:,j)=(</a:t>
            </a:r>
            <a:r>
              <a:rPr lang="en-US" dirty="0" err="1"/>
              <a:t>gradf</a:t>
            </a:r>
            <a:r>
              <a:rPr lang="en-US" dirty="0"/>
              <a:t>(</a:t>
            </a:r>
            <a:r>
              <a:rPr lang="en-US" dirty="0" err="1"/>
              <a:t>xjp</a:t>
            </a:r>
            <a:r>
              <a:rPr lang="en-US" dirty="0"/>
              <a:t>)-</a:t>
            </a:r>
            <a:r>
              <a:rPr lang="en-US" dirty="0" err="1"/>
              <a:t>gradf</a:t>
            </a:r>
            <a:r>
              <a:rPr lang="en-US" dirty="0"/>
              <a:t>(</a:t>
            </a:r>
            <a:r>
              <a:rPr lang="en-US" dirty="0" err="1"/>
              <a:t>xjm</a:t>
            </a:r>
            <a:r>
              <a:rPr lang="en-US" dirty="0"/>
              <a:t>))/(2*h);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0957C-11DC-48BC-AA00-17900F279BAA}"/>
                  </a:ext>
                </a:extLst>
              </p14:cNvPr>
              <p14:cNvContentPartPr/>
              <p14:nvPr/>
            </p14:nvContentPartPr>
            <p14:xfrm>
              <a:off x="6945120" y="3956400"/>
              <a:ext cx="208800" cy="134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0957C-11DC-48BC-AA00-17900F279B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5760" y="3947040"/>
                <a:ext cx="227520" cy="13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86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A543-D517-4A58-AA18-4A2BE89E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Gradient Descent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88B2-38DF-486B-99C6-32D1E223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minimum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objective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iterative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tebakan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x0</a:t>
            </a:r>
          </a:p>
          <a:p>
            <a:r>
              <a:rPr lang="en-US" dirty="0"/>
              <a:t>2. </a:t>
            </a:r>
            <a:r>
              <a:rPr lang="en-US" dirty="0" err="1"/>
              <a:t>Tentukan</a:t>
            </a:r>
            <a:r>
              <a:rPr lang="en-US" dirty="0"/>
              <a:t> search direction (vector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) p</a:t>
            </a:r>
          </a:p>
          <a:p>
            <a:r>
              <a:rPr lang="en-US" dirty="0"/>
              <a:t>3.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: x1 = x0 + a*p </a:t>
            </a:r>
          </a:p>
          <a:p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:</a:t>
            </a:r>
          </a:p>
          <a:p>
            <a:r>
              <a:rPr lang="en-US" dirty="0"/>
              <a:t>a) vector </a:t>
            </a:r>
            <a:r>
              <a:rPr lang="en-US" dirty="0" err="1"/>
              <a:t>arah</a:t>
            </a:r>
            <a:r>
              <a:rPr lang="en-US" dirty="0"/>
              <a:t> p</a:t>
            </a:r>
          </a:p>
          <a:p>
            <a:r>
              <a:rPr lang="en-US" dirty="0"/>
              <a:t>b) Panjang </a:t>
            </a:r>
            <a:r>
              <a:rPr lang="en-US" dirty="0" err="1"/>
              <a:t>langkah</a:t>
            </a:r>
            <a:r>
              <a:rPr lang="en-US" dirty="0"/>
              <a:t> a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4D858-8478-43A5-BD1C-05A00ECC61BC}"/>
                  </a:ext>
                </a:extLst>
              </p14:cNvPr>
              <p14:cNvContentPartPr/>
              <p14:nvPr/>
            </p14:nvContentPartPr>
            <p14:xfrm>
              <a:off x="4195680" y="4199726"/>
              <a:ext cx="471600" cy="10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4D858-8478-43A5-BD1C-05A00ECC6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6680" y="4190726"/>
                <a:ext cx="489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0E399F-2640-4E74-B5BE-E8C2B8463BC1}"/>
                  </a:ext>
                </a:extLst>
              </p14:cNvPr>
              <p14:cNvContentPartPr/>
              <p14:nvPr/>
            </p14:nvContentPartPr>
            <p14:xfrm>
              <a:off x="3614640" y="4371446"/>
              <a:ext cx="15840" cy="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0E399F-2640-4E74-B5BE-E8C2B8463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5640" y="4362806"/>
                <a:ext cx="33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66C7FCA-1975-45AC-85EF-4922EFCAFE4B}"/>
                  </a:ext>
                </a:extLst>
              </p14:cNvPr>
              <p14:cNvContentPartPr/>
              <p14:nvPr/>
            </p14:nvContentPartPr>
            <p14:xfrm>
              <a:off x="10305240" y="3715526"/>
              <a:ext cx="134280" cy="11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66C7FCA-1975-45AC-85EF-4922EFCAFE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6240" y="3706886"/>
                <a:ext cx="151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552F43-5665-4E60-B1DF-499DB4EEF0AC}"/>
                  </a:ext>
                </a:extLst>
              </p14:cNvPr>
              <p14:cNvContentPartPr/>
              <p14:nvPr/>
            </p14:nvContentPartPr>
            <p14:xfrm>
              <a:off x="10393080" y="4073366"/>
              <a:ext cx="307440" cy="394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552F43-5665-4E60-B1DF-499DB4EEF0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4440" y="4064366"/>
                <a:ext cx="3250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86D61AC-F478-4211-9FF3-0D12F4BBA0E6}"/>
                  </a:ext>
                </a:extLst>
              </p14:cNvPr>
              <p14:cNvContentPartPr/>
              <p14:nvPr/>
            </p14:nvContentPartPr>
            <p14:xfrm>
              <a:off x="3697560" y="2680920"/>
              <a:ext cx="8150400" cy="2841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86D61AC-F478-4211-9FF3-0D12F4BBA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8200" y="2671560"/>
                <a:ext cx="8169120" cy="28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1E34F1-B82D-44B5-A44C-ACE7C11DC764}"/>
                  </a:ext>
                </a:extLst>
              </p14:cNvPr>
              <p14:cNvContentPartPr/>
              <p14:nvPr/>
            </p14:nvContentPartPr>
            <p14:xfrm>
              <a:off x="5689440" y="3906360"/>
              <a:ext cx="3582720" cy="174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1E34F1-B82D-44B5-A44C-ACE7C11DC7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0080" y="3897000"/>
                <a:ext cx="3601440" cy="17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48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0F3B-6CDC-4B19-87F5-5F9CA746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Descent (SD)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67819-F898-477B-94C9-4C1CE7526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Arah </a:t>
                </a:r>
                <a:r>
                  <a:rPr lang="en-US" dirty="0" err="1"/>
                  <a:t>turun</a:t>
                </a:r>
                <a:r>
                  <a:rPr lang="en-US" dirty="0"/>
                  <a:t> </a:t>
                </a:r>
                <a:r>
                  <a:rPr lang="en-US" dirty="0" err="1"/>
                  <a:t>tercuram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p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anjang</a:t>
                </a:r>
                <a:r>
                  <a:rPr lang="en-ID" dirty="0"/>
                  <a:t> </a:t>
                </a:r>
                <a:r>
                  <a:rPr lang="en-ID" dirty="0" err="1"/>
                  <a:t>langah</a:t>
                </a:r>
                <a:r>
                  <a:rPr lang="en-ID" dirty="0"/>
                  <a:t> a </a:t>
                </a:r>
                <a:r>
                  <a:rPr lang="en-ID" dirty="0" err="1"/>
                  <a:t>dipilih</a:t>
                </a:r>
                <a:r>
                  <a:rPr lang="en-ID" dirty="0"/>
                  <a:t> </a:t>
                </a:r>
                <a:r>
                  <a:rPr lang="en-ID" dirty="0" err="1"/>
                  <a:t>sedemikian</a:t>
                </a:r>
                <a:r>
                  <a:rPr lang="en-ID" dirty="0"/>
                  <a:t>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minimal.</a:t>
                </a:r>
              </a:p>
              <a:p>
                <a:r>
                  <a:rPr lang="en-US" dirty="0"/>
                  <a:t>A</a:t>
                </a:r>
                <a:r>
                  <a:rPr lang="en-ID" dirty="0" err="1"/>
                  <a:t>lgoritma</a:t>
                </a:r>
                <a:r>
                  <a:rPr lang="en-ID" dirty="0"/>
                  <a:t> SD </a:t>
                </a:r>
                <a:r>
                  <a:rPr lang="en-ID" dirty="0" err="1"/>
                  <a:t>adl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ID" dirty="0" err="1"/>
                  <a:t>entukan</a:t>
                </a:r>
                <a:r>
                  <a:rPr lang="en-ID" dirty="0"/>
                  <a:t> </a:t>
                </a:r>
                <a:r>
                  <a:rPr lang="en-ID" dirty="0" err="1"/>
                  <a:t>tebakan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x0</a:t>
                </a:r>
              </a:p>
              <a:p>
                <a:pPr lvl="1"/>
                <a:r>
                  <a:rPr lang="en-US" dirty="0"/>
                  <a:t>P</a:t>
                </a:r>
                <a:r>
                  <a:rPr lang="en-ID" dirty="0" err="1"/>
                  <a:t>ilih</a:t>
                </a:r>
                <a:r>
                  <a:rPr lang="en-ID" dirty="0"/>
                  <a:t> p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H</a:t>
                </a:r>
                <a:r>
                  <a:rPr lang="en-ID" dirty="0" err="1"/>
                  <a:t>itung</a:t>
                </a:r>
                <a:r>
                  <a:rPr lang="en-ID" dirty="0"/>
                  <a:t> a yang </a:t>
                </a:r>
                <a:r>
                  <a:rPr lang="en-ID" dirty="0" err="1"/>
                  <a:t>menyebabkan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minimum – </a:t>
                </a:r>
                <a:r>
                  <a:rPr lang="en-ID" dirty="0" err="1"/>
                  <a:t>gunakan</a:t>
                </a:r>
                <a:r>
                  <a:rPr lang="en-ID" dirty="0"/>
                  <a:t> line-search</a:t>
                </a:r>
              </a:p>
              <a:p>
                <a:pPr lvl="1"/>
                <a:r>
                  <a:rPr lang="en-US" dirty="0"/>
                  <a:t>U</a:t>
                </a:r>
                <a:r>
                  <a:rPr lang="en-ID" dirty="0" err="1"/>
                  <a:t>pdate</a:t>
                </a:r>
                <a:r>
                  <a:rPr lang="en-ID" dirty="0"/>
                  <a:t> x1 = x0 + ap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ID" dirty="0" err="1"/>
                  <a:t>ek</a:t>
                </a:r>
                <a:r>
                  <a:rPr lang="en-ID" dirty="0"/>
                  <a:t> </a:t>
                </a:r>
                <a:r>
                  <a:rPr lang="en-ID" dirty="0" err="1"/>
                  <a:t>konvergensi</a:t>
                </a:r>
                <a:r>
                  <a:rPr lang="en-ID" dirty="0"/>
                  <a:t> – </a:t>
                </a:r>
                <a:r>
                  <a:rPr lang="en-ID" dirty="0" err="1"/>
                  <a:t>apakah</a:t>
                </a:r>
                <a:r>
                  <a:rPr lang="en-ID" dirty="0"/>
                  <a:t> ||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sudah</a:t>
                </a:r>
                <a:r>
                  <a:rPr lang="en-ID" dirty="0"/>
                  <a:t> </a:t>
                </a:r>
                <a:r>
                  <a:rPr lang="en-ID" dirty="0" err="1"/>
                  <a:t>mendekati</a:t>
                </a:r>
                <a:r>
                  <a:rPr lang="en-ID" dirty="0"/>
                  <a:t> </a:t>
                </a:r>
                <a:r>
                  <a:rPr lang="en-ID" dirty="0" err="1"/>
                  <a:t>nol</a:t>
                </a:r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belum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67819-F898-477B-94C9-4C1CE7526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86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6EFC-CF7A-44C7-9A2E-D5F2111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0B8EF-A3AA-42FD-B1A0-D08D70E6C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Misalkan f(</a:t>
                </a:r>
                <a:r>
                  <a:rPr lang="en-US" dirty="0" err="1"/>
                  <a:t>x,y</a:t>
                </a:r>
                <a:r>
                  <a:rPr lang="en-US" dirty="0"/>
                  <a:t>) = 2x</a:t>
                </a:r>
                <a:r>
                  <a:rPr lang="en-US" baseline="30000" dirty="0"/>
                  <a:t>2</a:t>
                </a:r>
                <a:r>
                  <a:rPr lang="en-US" dirty="0"/>
                  <a:t> -3xy + 4y</a:t>
                </a:r>
                <a:r>
                  <a:rPr lang="en-US" baseline="30000" dirty="0"/>
                  <a:t>2</a:t>
                </a:r>
                <a:r>
                  <a:rPr lang="en-US" dirty="0"/>
                  <a:t> – 2x + 4y -7;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Tebakan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(0,0);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hitung</a:t>
                </a:r>
                <a:r>
                  <a:rPr lang="en-US" dirty="0"/>
                  <a:t> p=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ari</a:t>
                </a:r>
                <a:r>
                  <a:rPr lang="en-ID" dirty="0"/>
                  <a:t> a </a:t>
                </a:r>
                <a:r>
                  <a:rPr lang="en-ID" dirty="0" err="1"/>
                  <a:t>sehingga</a:t>
                </a:r>
                <a:r>
                  <a:rPr lang="en-ID" dirty="0"/>
                  <a:t> f(x0+ap) minimum.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sehingga</a:t>
                </a:r>
                <a:r>
                  <a:rPr lang="en-ID" dirty="0"/>
                  <a:t> f(x0+ap) = 8a</a:t>
                </a:r>
                <a:r>
                  <a:rPr lang="en-ID" baseline="30000" dirty="0"/>
                  <a:t>2</a:t>
                </a:r>
                <a:r>
                  <a:rPr lang="en-ID" dirty="0"/>
                  <a:t>+24a</a:t>
                </a:r>
                <a:r>
                  <a:rPr lang="en-ID" baseline="30000" dirty="0"/>
                  <a:t>2</a:t>
                </a:r>
                <a:r>
                  <a:rPr lang="en-ID" dirty="0"/>
                  <a:t>+64a</a:t>
                </a:r>
                <a:r>
                  <a:rPr lang="en-ID" baseline="30000" dirty="0"/>
                  <a:t>2</a:t>
                </a:r>
                <a:r>
                  <a:rPr lang="en-ID" dirty="0"/>
                  <a:t>-4a-16a-7=96a</a:t>
                </a:r>
                <a:r>
                  <a:rPr lang="en-ID" baseline="30000" dirty="0"/>
                  <a:t>2</a:t>
                </a:r>
                <a:r>
                  <a:rPr lang="en-ID" dirty="0"/>
                  <a:t>-20a-7;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mencapai</a:t>
                </a:r>
                <a:r>
                  <a:rPr lang="en-ID" dirty="0"/>
                  <a:t> minimum </a:t>
                </a:r>
                <a:r>
                  <a:rPr lang="en-ID" dirty="0" err="1"/>
                  <a:t>jika</a:t>
                </a:r>
                <a:r>
                  <a:rPr lang="en-ID" dirty="0"/>
                  <a:t> f’(x0+ap)=192a-20=0; </a:t>
                </a:r>
                <a:r>
                  <a:rPr lang="en-ID" dirty="0" err="1"/>
                  <a:t>jadi</a:t>
                </a:r>
                <a:r>
                  <a:rPr lang="en-ID" dirty="0"/>
                  <a:t> a=20/192;</a:t>
                </a:r>
              </a:p>
              <a:p>
                <a:r>
                  <a:rPr lang="en-US" dirty="0"/>
                  <a:t>J</a:t>
                </a:r>
                <a:r>
                  <a:rPr lang="en-ID" dirty="0" err="1"/>
                  <a:t>adi</a:t>
                </a:r>
                <a:r>
                  <a:rPr lang="en-ID" dirty="0"/>
                  <a:t> x1=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40/192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80/192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0B8EF-A3AA-42FD-B1A0-D08D70E6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25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2E2-6C0D-4679-8EBD-D492C09F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0B96-A7BA-4208-9A9D-52E8822E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9AB7B1-C325-4624-BDCB-5929088FF24F}"/>
                  </a:ext>
                </a:extLst>
              </p14:cNvPr>
              <p14:cNvContentPartPr/>
              <p14:nvPr/>
            </p14:nvContentPartPr>
            <p14:xfrm>
              <a:off x="1181520" y="2019240"/>
              <a:ext cx="7906320" cy="27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9AB7B1-C325-4624-BDCB-5929088FF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160" y="2009880"/>
                <a:ext cx="7925040" cy="27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B3F1FC-F528-4D0B-8549-7B205611E715}"/>
                  </a:ext>
                </a:extLst>
              </p14:cNvPr>
              <p14:cNvContentPartPr/>
              <p14:nvPr/>
            </p14:nvContentPartPr>
            <p14:xfrm>
              <a:off x="492480" y="4323240"/>
              <a:ext cx="10534680" cy="220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B3F1FC-F528-4D0B-8549-7B205611E7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120" y="4313880"/>
                <a:ext cx="10553400" cy="22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3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865F-D453-478D-A12C-0E6EDDE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SD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EAF9-C084-4691-9E8C-D8689E8A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Tebak</a:t>
            </a:r>
            <a:r>
              <a:rPr lang="en-US" dirty="0"/>
              <a:t> x0</a:t>
            </a:r>
          </a:p>
          <a:p>
            <a:r>
              <a:rPr lang="en-US" dirty="0"/>
              <a:t>while norm(</a:t>
            </a:r>
            <a:r>
              <a:rPr lang="en-US" dirty="0" err="1"/>
              <a:t>gradf</a:t>
            </a:r>
            <a:r>
              <a:rPr lang="en-US" dirty="0"/>
              <a:t>)&gt;</a:t>
            </a:r>
            <a:r>
              <a:rPr lang="en-US" dirty="0" err="1"/>
              <a:t>tol</a:t>
            </a:r>
            <a:r>
              <a:rPr lang="en-US" dirty="0"/>
              <a:t> &amp; counter&lt; max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p=-</a:t>
            </a:r>
            <a:r>
              <a:rPr lang="en-US" dirty="0" err="1"/>
              <a:t>gradf</a:t>
            </a:r>
            <a:endParaRPr lang="en-US" dirty="0"/>
          </a:p>
          <a:p>
            <a:pPr lvl="1"/>
            <a:r>
              <a:rPr lang="en-US" dirty="0" err="1"/>
              <a:t>cari</a:t>
            </a:r>
            <a:r>
              <a:rPr lang="en-US" dirty="0"/>
              <a:t> a dg line search</a:t>
            </a:r>
          </a:p>
          <a:p>
            <a:pPr lvl="1"/>
            <a:r>
              <a:rPr lang="en-US" dirty="0"/>
              <a:t>update x1 = x0 + a p</a:t>
            </a:r>
          </a:p>
          <a:p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235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DA94-848B-4605-8769-D6BA65B1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 – </a:t>
            </a:r>
            <a:r>
              <a:rPr lang="en-US" dirty="0" err="1"/>
              <a:t>berbasis</a:t>
            </a:r>
            <a:r>
              <a:rPr lang="en-US" dirty="0"/>
              <a:t> bisection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3E57-E87A-44FA-B7D3-FA1623B8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Mencari</a:t>
            </a:r>
            <a:r>
              <a:rPr lang="en-US" dirty="0"/>
              <a:t> a yang </a:t>
            </a:r>
            <a:r>
              <a:rPr lang="en-US" dirty="0" err="1"/>
              <a:t>meminimumkan</a:t>
            </a:r>
            <a:r>
              <a:rPr lang="en-US" dirty="0"/>
              <a:t> f(x0+a*p)</a:t>
            </a:r>
          </a:p>
          <a:p>
            <a:pPr marL="0" indent="0">
              <a:buNone/>
            </a:pPr>
            <a:r>
              <a:rPr lang="en-US" dirty="0"/>
              <a:t>function a=</a:t>
            </a:r>
            <a:r>
              <a:rPr lang="en-US" dirty="0" err="1"/>
              <a:t>LineSearch</a:t>
            </a:r>
            <a:r>
              <a:rPr lang="en-US" dirty="0"/>
              <a:t>(x0,p,tol) </a:t>
            </a:r>
          </a:p>
          <a:p>
            <a:pPr marL="0" indent="0">
              <a:buNone/>
            </a:pPr>
            <a:r>
              <a:rPr lang="en-US" dirty="0"/>
              <a:t>a1=0; a2=1;</a:t>
            </a:r>
          </a:p>
          <a:p>
            <a:pPr marL="0" indent="0">
              <a:buNone/>
            </a:pPr>
            <a:r>
              <a:rPr lang="en-US" dirty="0"/>
              <a:t>while (a2-a1)&gt;</a:t>
            </a:r>
            <a:r>
              <a:rPr lang="en-US" dirty="0" err="1"/>
              <a:t>tol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x1=x0+a1*p; x2=x0+a2*p;</a:t>
            </a:r>
          </a:p>
          <a:p>
            <a:pPr marL="0" indent="0">
              <a:buNone/>
            </a:pPr>
            <a:r>
              <a:rPr lang="en-US" dirty="0"/>
              <a:t>	f1=f(x1); f2=f(x2);</a:t>
            </a:r>
          </a:p>
          <a:p>
            <a:pPr marL="0" indent="0">
              <a:buNone/>
            </a:pPr>
            <a:r>
              <a:rPr lang="en-US" dirty="0"/>
              <a:t>	if f1&lt;f2</a:t>
            </a:r>
          </a:p>
          <a:p>
            <a:pPr marL="0" indent="0">
              <a:buNone/>
            </a:pPr>
            <a:r>
              <a:rPr lang="en-US" dirty="0"/>
              <a:t>		a2=(a1+a2)/2;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a1=(a1+a2)/2;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a=(a1+a2)/2;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3F7C67-D6E4-487C-B9AD-F79A442A8F3C}"/>
                  </a:ext>
                </a:extLst>
              </p14:cNvPr>
              <p14:cNvContentPartPr/>
              <p14:nvPr/>
            </p14:nvContentPartPr>
            <p14:xfrm>
              <a:off x="6322560" y="2007686"/>
              <a:ext cx="4428000" cy="2661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3F7C67-D6E4-487C-B9AD-F79A442A8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3920" y="1998686"/>
                <a:ext cx="4445640" cy="26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A2D86-8C27-4F0C-814B-124A6E8335DF}"/>
                  </a:ext>
                </a:extLst>
              </p14:cNvPr>
              <p14:cNvContentPartPr/>
              <p14:nvPr/>
            </p14:nvContentPartPr>
            <p14:xfrm>
              <a:off x="2018880" y="1530720"/>
              <a:ext cx="8932320" cy="532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A2D86-8C27-4F0C-814B-124A6E833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9520" y="1521360"/>
                <a:ext cx="895104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61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B012-159C-4D4D-8AA6-5F0743D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 – Backtracking by </a:t>
            </a:r>
            <a:r>
              <a:rPr lang="en-US" dirty="0" err="1"/>
              <a:t>Amijo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E753-6974-4431-AF9D-044D3E4C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a=Linesearch2(x0,p)</a:t>
            </a:r>
          </a:p>
          <a:p>
            <a:pPr marL="0" indent="0">
              <a:buNone/>
            </a:pPr>
            <a:r>
              <a:rPr lang="en-ID" dirty="0"/>
              <a:t>tau=0.3; c=0.1; m=norm(</a:t>
            </a:r>
            <a:r>
              <a:rPr lang="en-ID" dirty="0" err="1"/>
              <a:t>gradobj</a:t>
            </a:r>
            <a:r>
              <a:rPr lang="en-ID" dirty="0"/>
              <a:t>(x0)); % parameter 0&lt; tau, c&lt;1;</a:t>
            </a:r>
          </a:p>
          <a:p>
            <a:pPr marL="0" indent="0">
              <a:buNone/>
            </a:pPr>
            <a:r>
              <a:rPr lang="en-ID" dirty="0"/>
              <a:t>t=c*m;a0=1.0;</a:t>
            </a:r>
          </a:p>
          <a:p>
            <a:pPr marL="0" indent="0">
              <a:buNone/>
            </a:pPr>
            <a:r>
              <a:rPr lang="en-ID" dirty="0" err="1"/>
              <a:t>fx</a:t>
            </a:r>
            <a:r>
              <a:rPr lang="en-ID" dirty="0"/>
              <a:t>=</a:t>
            </a:r>
            <a:r>
              <a:rPr lang="en-ID" dirty="0" err="1"/>
              <a:t>fobj</a:t>
            </a:r>
            <a:r>
              <a:rPr lang="en-ID" dirty="0"/>
              <a:t>(x0);fa=</a:t>
            </a:r>
            <a:r>
              <a:rPr lang="en-ID" dirty="0" err="1"/>
              <a:t>fobj</a:t>
            </a:r>
            <a:r>
              <a:rPr lang="en-ID" dirty="0"/>
              <a:t>(x0+a0*p);</a:t>
            </a:r>
          </a:p>
          <a:p>
            <a:pPr marL="0" indent="0">
              <a:buNone/>
            </a:pPr>
            <a:r>
              <a:rPr lang="en-ID" dirty="0"/>
              <a:t>while (</a:t>
            </a:r>
            <a:r>
              <a:rPr lang="en-ID" dirty="0" err="1"/>
              <a:t>fx</a:t>
            </a:r>
            <a:r>
              <a:rPr lang="en-ID" dirty="0"/>
              <a:t>-fa)&gt; a0*t    </a:t>
            </a:r>
          </a:p>
          <a:p>
            <a:pPr marL="0" indent="0">
              <a:buNone/>
            </a:pPr>
            <a:r>
              <a:rPr lang="en-ID" dirty="0"/>
              <a:t>	a0=a0*tau;   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fx</a:t>
            </a:r>
            <a:r>
              <a:rPr lang="en-ID" dirty="0"/>
              <a:t>=</a:t>
            </a:r>
            <a:r>
              <a:rPr lang="en-ID" dirty="0" err="1"/>
              <a:t>fobj</a:t>
            </a:r>
            <a:r>
              <a:rPr lang="en-ID" dirty="0"/>
              <a:t>(x0);    </a:t>
            </a:r>
          </a:p>
          <a:p>
            <a:pPr marL="0" indent="0">
              <a:buNone/>
            </a:pPr>
            <a:r>
              <a:rPr lang="en-ID" dirty="0"/>
              <a:t>	fa=</a:t>
            </a:r>
            <a:r>
              <a:rPr lang="en-ID" dirty="0" err="1"/>
              <a:t>fobj</a:t>
            </a:r>
            <a:r>
              <a:rPr lang="en-ID" dirty="0"/>
              <a:t>(x0+a0*p);    </a:t>
            </a:r>
          </a:p>
          <a:p>
            <a:pPr marL="0" indent="0">
              <a:buNone/>
            </a:pPr>
            <a:r>
              <a:rPr lang="en-ID" dirty="0"/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C1BE68-DDD6-4DBF-86A0-0DD2D33CD5AB}"/>
                  </a:ext>
                </a:extLst>
              </p14:cNvPr>
              <p14:cNvContentPartPr/>
              <p14:nvPr/>
            </p14:nvContentPartPr>
            <p14:xfrm>
              <a:off x="886680" y="2634120"/>
              <a:ext cx="2453760" cy="37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C1BE68-DDD6-4DBF-86A0-0DD2D33CD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320" y="2624760"/>
                <a:ext cx="247248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0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4BBD-0DA5-425E-B7DF-FE8335E7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6F9A-7D9B-460D-86F9-B7FCBF18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characterization</a:t>
            </a:r>
          </a:p>
          <a:p>
            <a:r>
              <a:rPr lang="en-US" dirty="0"/>
              <a:t>Existence of solution</a:t>
            </a:r>
          </a:p>
          <a:p>
            <a:r>
              <a:rPr lang="en-US" dirty="0"/>
              <a:t>Unconstrained Optimization </a:t>
            </a:r>
          </a:p>
          <a:p>
            <a:pPr lvl="1"/>
            <a:r>
              <a:rPr lang="en-US" dirty="0"/>
              <a:t>Exact Newton Method</a:t>
            </a:r>
          </a:p>
          <a:p>
            <a:pPr lvl="1"/>
            <a:r>
              <a:rPr lang="en-US" dirty="0"/>
              <a:t>Gradient Descent (Steepest Descent &amp; Conjugate Gradient)</a:t>
            </a:r>
          </a:p>
          <a:p>
            <a:pPr lvl="1"/>
            <a:r>
              <a:rPr lang="en-US" dirty="0"/>
              <a:t>Quasi Newton</a:t>
            </a:r>
          </a:p>
          <a:p>
            <a:r>
              <a:rPr lang="en-US" dirty="0"/>
              <a:t>Constrained Optimization</a:t>
            </a:r>
          </a:p>
          <a:p>
            <a:pPr lvl="1"/>
            <a:r>
              <a:rPr lang="en-US" dirty="0" err="1"/>
              <a:t>Largange</a:t>
            </a:r>
            <a:r>
              <a:rPr lang="en-US" dirty="0"/>
              <a:t> Multiplier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120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D99F-6B79-4D99-9575-BE8FA150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4E9E0-028B-41C4-B33C-C03305617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Mula2 </a:t>
                </a:r>
                <a:r>
                  <a:rPr lang="en-US" dirty="0" err="1"/>
                  <a:t>diambil</a:t>
                </a:r>
                <a:r>
                  <a:rPr lang="en-US" dirty="0"/>
                  <a:t> search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 p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sedemikian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r>
                  <a:rPr lang="en-US" dirty="0"/>
                  <a:t> </a:t>
                </a:r>
                <a:r>
                  <a:rPr lang="en-US" dirty="0" err="1"/>
                  <a:t>saling</a:t>
                </a:r>
                <a:r>
                  <a:rPr lang="en-US" dirty="0"/>
                  <a:t> orthogonal </a:t>
                </a:r>
                <a:r>
                  <a:rPr lang="en-US" dirty="0" err="1"/>
                  <a:t>dengan</a:t>
                </a:r>
                <a:r>
                  <a:rPr lang="en-US" dirty="0"/>
                  <a:t> search direction </a:t>
                </a:r>
                <a:r>
                  <a:rPr lang="en-US" dirty="0" err="1"/>
                  <a:t>sebelumnya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Proses </a:t>
                </a:r>
                <a:r>
                  <a:rPr lang="en-US" dirty="0" err="1"/>
                  <a:t>ortogonalisasi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Gramm Schmidt alg.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memudahkan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k</a:t>
                </a:r>
                <a:r>
                  <a:rPr lang="en-US" dirty="0"/>
                  <a:t>=grad(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dirty="0"/>
                  <a:t>) &amp;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k</a:t>
                </a:r>
                <a:r>
                  <a:rPr lang="en-US" dirty="0"/>
                  <a:t>=g</a:t>
                </a:r>
                <a:r>
                  <a:rPr lang="en-US" baseline="-25000" dirty="0"/>
                  <a:t>k+1</a:t>
                </a:r>
                <a:r>
                  <a:rPr lang="en-US" dirty="0"/>
                  <a:t>-g</a:t>
                </a:r>
                <a:r>
                  <a:rPr lang="en-US" baseline="-25000" dirty="0"/>
                  <a:t>k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Juga </a:t>
                </a:r>
                <a:r>
                  <a:rPr lang="en-US" dirty="0" err="1"/>
                  <a:t>diperlukan</a:t>
                </a:r>
                <a:r>
                  <a:rPr lang="en-US" dirty="0"/>
                  <a:t> line search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step </a:t>
                </a:r>
                <a:r>
                  <a:rPr lang="en-US" dirty="0" err="1"/>
                  <a:t>lenth</a:t>
                </a:r>
                <a:r>
                  <a:rPr lang="en-US" dirty="0"/>
                  <a:t> a.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4E9E0-028B-41C4-B33C-C03305617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21C7A6-56F2-41E7-82DF-64F77DE7FA02}"/>
                  </a:ext>
                </a:extLst>
              </p14:cNvPr>
              <p14:cNvContentPartPr/>
              <p14:nvPr/>
            </p14:nvContentPartPr>
            <p14:xfrm>
              <a:off x="6225120" y="1917360"/>
              <a:ext cx="3584160" cy="341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21C7A6-56F2-41E7-82DF-64F77DE7F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5760" y="1908000"/>
                <a:ext cx="3602880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16C1F-9068-46C2-B8D0-A8249694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CG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92327B-A779-41FD-A22D-E1DACB8BC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Initialize: x0;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while norm(g) &gt; Tol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using the line search</a:t>
                </a:r>
                <a:endParaRPr lang="en-US" dirty="0"/>
              </a:p>
              <a:p>
                <a:pPr lvl="1"/>
                <a:r>
                  <a:rPr lang="en-US" dirty="0"/>
                  <a:t>u</a:t>
                </a:r>
                <a:r>
                  <a:rPr lang="en-ID" dirty="0" err="1"/>
                  <a:t>pdate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g</a:t>
                </a:r>
                <a:r>
                  <a:rPr lang="en-US" baseline="-25000" dirty="0"/>
                  <a:t>k+1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</a:t>
                </a:r>
                <a:r>
                  <a:rPr lang="en-ID" dirty="0"/>
                  <a:t>=k+1;</a:t>
                </a:r>
              </a:p>
              <a:p>
                <a:r>
                  <a:rPr lang="en-US" dirty="0"/>
                  <a:t>e</a:t>
                </a:r>
                <a:r>
                  <a:rPr lang="en-ID" dirty="0" err="1"/>
                  <a:t>nd</a:t>
                </a:r>
                <a:r>
                  <a:rPr lang="en-ID" dirty="0"/>
                  <a:t>{while}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92327B-A779-41FD-A22D-E1DACB8BC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1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E29-E9FE-499C-8921-038AFBA8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Quasi-Newton Methods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D41D-CB65-493F-859A-729451C3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Exact Newton </a:t>
            </a:r>
            <a:r>
              <a:rPr lang="en-US" dirty="0" err="1"/>
              <a:t>sangat</a:t>
            </a:r>
            <a:r>
              <a:rPr lang="en-US" dirty="0"/>
              <a:t> mahal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gradient descent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konvergensi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r>
              <a:rPr lang="en-US" dirty="0" err="1"/>
              <a:t>Metode</a:t>
            </a:r>
            <a:r>
              <a:rPr lang="en-US" dirty="0"/>
              <a:t> Quasi-Newton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optimal. </a:t>
            </a:r>
          </a:p>
          <a:p>
            <a:r>
              <a:rPr lang="en-US" dirty="0"/>
              <a:t>Ide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penghitungan</a:t>
            </a:r>
            <a:r>
              <a:rPr lang="en-US" dirty="0"/>
              <a:t> matrix Hessian H;</a:t>
            </a:r>
          </a:p>
          <a:p>
            <a:pPr lvl="1"/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inverse matrix Hessian.</a:t>
            </a:r>
          </a:p>
          <a:p>
            <a:pPr lvl="1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line-search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step-size (learning rate) yang optimal.</a:t>
            </a:r>
          </a:p>
          <a:p>
            <a:pPr lvl="1"/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2A4747-33D9-4C0A-85D7-0904F94A9A77}"/>
                  </a:ext>
                </a:extLst>
              </p14:cNvPr>
              <p14:cNvContentPartPr/>
              <p14:nvPr/>
            </p14:nvContentPartPr>
            <p14:xfrm>
              <a:off x="6898680" y="3230280"/>
              <a:ext cx="4997520" cy="227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2A4747-33D9-4C0A-85D7-0904F94A9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320" y="3220920"/>
                <a:ext cx="5016240" cy="22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45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16B6-5529-4BB5-8F39-807C43A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 </a:t>
            </a:r>
            <a:r>
              <a:rPr lang="en-US" dirty="0" err="1"/>
              <a:t>sebagai</a:t>
            </a:r>
            <a:r>
              <a:rPr lang="en-US" dirty="0"/>
              <a:t> matrix </a:t>
            </a:r>
            <a:r>
              <a:rPr lang="en-US" dirty="0" err="1"/>
              <a:t>pendekatan</a:t>
            </a:r>
            <a:r>
              <a:rPr lang="en-US" dirty="0"/>
              <a:t> inverse Hessian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DDCA7-C8D0-4EC4-90F0-EA8EB5C67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SR1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DFP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GFGS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ID" dirty="0"/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bhw</a:t>
                </a:r>
                <a:r>
                  <a:rPr lang="en-US" dirty="0"/>
                  <a:t> pada step Newton yang </a:t>
                </a:r>
                <a:r>
                  <a:rPr lang="en-US" dirty="0" err="1"/>
                  <a:t>diperlukan</a:t>
                </a:r>
                <a:r>
                  <a:rPr lang="en-US" dirty="0"/>
                  <a:t> </a:t>
                </a:r>
                <a:r>
                  <a:rPr lang="en-US" dirty="0" err="1"/>
                  <a:t>bukan</a:t>
                </a:r>
                <a:r>
                  <a:rPr lang="en-US" dirty="0"/>
                  <a:t> B </a:t>
                </a:r>
                <a:r>
                  <a:rPr lang="en-US" dirty="0" err="1"/>
                  <a:t>melainkan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B </a:t>
                </a:r>
                <a:r>
                  <a:rPr lang="en-US" dirty="0" err="1"/>
                  <a:t>dengan</a:t>
                </a:r>
                <a:r>
                  <a:rPr lang="en-US" dirty="0"/>
                  <a:t> g. </a:t>
                </a:r>
                <a:r>
                  <a:rPr lang="en-US" dirty="0" err="1"/>
                  <a:t>Jadi</a:t>
                </a:r>
                <a:r>
                  <a:rPr lang="en-US" dirty="0"/>
                  <a:t> yang </a:t>
                </a:r>
                <a:r>
                  <a:rPr lang="en-US" dirty="0" err="1"/>
                  <a:t>perlu</a:t>
                </a:r>
                <a:r>
                  <a:rPr lang="en-US" dirty="0"/>
                  <a:t>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B*g</a:t>
                </a:r>
              </a:p>
              <a:p>
                <a:r>
                  <a:rPr lang="en-US" dirty="0" err="1"/>
                  <a:t>Catatan</a:t>
                </a:r>
                <a:r>
                  <a:rPr lang="en-US" dirty="0"/>
                  <a:t>: B</a:t>
                </a:r>
                <a:r>
                  <a:rPr lang="en-US" baseline="-25000" dirty="0"/>
                  <a:t>0</a:t>
                </a:r>
                <a:r>
                  <a:rPr lang="en-US" dirty="0"/>
                  <a:t> = I (matrix </a:t>
                </a:r>
                <a:r>
                  <a:rPr lang="en-US" dirty="0" err="1"/>
                  <a:t>identitas</a:t>
                </a:r>
                <a:r>
                  <a:rPr lang="en-US" dirty="0"/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DDCA7-C8D0-4EC4-90F0-EA8EB5C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BE564F-1ACF-43D9-A9B3-3594B3698A8E}"/>
                  </a:ext>
                </a:extLst>
              </p14:cNvPr>
              <p14:cNvContentPartPr/>
              <p14:nvPr/>
            </p14:nvContentPartPr>
            <p14:xfrm>
              <a:off x="1069920" y="1390680"/>
              <a:ext cx="11037240" cy="440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BE564F-1ACF-43D9-A9B3-3594B3698A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560" y="1381320"/>
                <a:ext cx="11055960" cy="44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239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40EC-7696-4FC7-8A95-800AA26E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</a:t>
            </a:r>
            <a:r>
              <a:rPr lang="en-US" dirty="0"/>
              <a:t> Exact Newton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92AD-C2CD-4BD9-8BC4-47FBB767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Tebak</a:t>
            </a:r>
            <a:r>
              <a:rPr lang="en-US" dirty="0"/>
              <a:t> x0</a:t>
            </a:r>
          </a:p>
          <a:p>
            <a:r>
              <a:rPr lang="en-US" dirty="0" err="1"/>
              <a:t>hitung</a:t>
            </a:r>
            <a:r>
              <a:rPr lang="en-US" dirty="0"/>
              <a:t> g=</a:t>
            </a:r>
            <a:r>
              <a:rPr lang="en-US" dirty="0" err="1"/>
              <a:t>gradf</a:t>
            </a:r>
            <a:r>
              <a:rPr lang="en-US" dirty="0"/>
              <a:t>(x0) dan H=hessian(x0)</a:t>
            </a:r>
          </a:p>
          <a:p>
            <a:r>
              <a:rPr lang="en-US" dirty="0" err="1"/>
              <a:t>Selesaikan</a:t>
            </a:r>
            <a:r>
              <a:rPr lang="en-US" dirty="0"/>
              <a:t> H d = - g; d = - </a:t>
            </a:r>
            <a:r>
              <a:rPr lang="en-US" dirty="0" err="1"/>
              <a:t>Hinv</a:t>
            </a:r>
            <a:r>
              <a:rPr lang="en-US" dirty="0"/>
              <a:t> * g; </a:t>
            </a:r>
            <a:r>
              <a:rPr lang="en-US" dirty="0" err="1"/>
              <a:t>Hinv</a:t>
            </a:r>
            <a:r>
              <a:rPr lang="en-US" dirty="0"/>
              <a:t> </a:t>
            </a:r>
            <a:r>
              <a:rPr lang="en-US" dirty="0" err="1"/>
              <a:t>didekati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</a:t>
            </a:r>
          </a:p>
          <a:p>
            <a:r>
              <a:rPr lang="en-US" dirty="0"/>
              <a:t>Update x1 = x0 + d</a:t>
            </a:r>
          </a:p>
          <a:p>
            <a:r>
              <a:rPr lang="en-US" dirty="0"/>
              <a:t>iterate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19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C990-BA89-46B8-8CB8-077B9F0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Quasi Newton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334E-F7EC-41A4-8AD8-E3E8BCF1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x0 (</a:t>
            </a:r>
            <a:r>
              <a:rPr lang="en-US" dirty="0" err="1"/>
              <a:t>tebakan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) dan g=grad(x0)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norm(g) &gt; </a:t>
            </a:r>
            <a:r>
              <a:rPr lang="en-US" dirty="0" err="1"/>
              <a:t>tol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p = - B*g % </a:t>
            </a:r>
            <a:r>
              <a:rPr lang="en-US" dirty="0" err="1"/>
              <a:t>catatan</a:t>
            </a:r>
            <a:r>
              <a:rPr lang="en-US" dirty="0"/>
              <a:t>: B*g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line 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x1 = x0 + a*p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g=grad(x1)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end{while}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4684D6-150E-4E01-8131-C98DCDD21A61}"/>
                  </a:ext>
                </a:extLst>
              </p14:cNvPr>
              <p14:cNvContentPartPr/>
              <p14:nvPr/>
            </p14:nvContentPartPr>
            <p14:xfrm>
              <a:off x="1873800" y="2879640"/>
              <a:ext cx="7830720" cy="92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4684D6-150E-4E01-8131-C98DCDD21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440" y="2870280"/>
                <a:ext cx="7849440" cy="9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3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4C0B-443D-439F-A40D-1AFC1C9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 Problems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EB2FB-92A9-4690-92DB-8F3AD3030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Cari x yang </a:t>
                </a:r>
                <a:r>
                  <a:rPr lang="en-US" dirty="0" err="1"/>
                  <a:t>meminimumkan</a:t>
                </a:r>
                <a:r>
                  <a:rPr lang="en-US" dirty="0"/>
                  <a:t> f(x)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kendala</a:t>
                </a:r>
                <a:r>
                  <a:rPr lang="en-US" dirty="0"/>
                  <a:t> g(x)=0.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ada</a:t>
                </a:r>
                <a:r>
                  <a:rPr lang="en-ID" dirty="0"/>
                  <a:t> m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kendala</a:t>
                </a:r>
                <a:r>
                  <a:rPr lang="en-ID" dirty="0"/>
                  <a:t>; m&lt; 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EB2FB-92A9-4690-92DB-8F3AD3030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71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B416-3F26-426B-8954-09288AFD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Lagrange Multiplier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6027A-C210-47BF-A566-CD9A43880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Konversikan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kendala</a:t>
                </a:r>
                <a:r>
                  <a:rPr lang="en-US" dirty="0"/>
                  <a:t>,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optimisasi</a:t>
                </a:r>
                <a:r>
                  <a:rPr lang="en-US" dirty="0"/>
                  <a:t> </a:t>
                </a:r>
                <a:r>
                  <a:rPr lang="en-US" dirty="0" err="1"/>
                  <a:t>tanpa</a:t>
                </a:r>
                <a:r>
                  <a:rPr lang="en-US" dirty="0"/>
                  <a:t> </a:t>
                </a:r>
                <a:r>
                  <a:rPr lang="en-US" dirty="0" err="1"/>
                  <a:t>kendala</a:t>
                </a:r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Definisikan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Lagrange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minimum </a:t>
                </a:r>
                <a:r>
                  <a:rPr lang="en-ID" dirty="0" err="1"/>
                  <a:t>dari</a:t>
                </a:r>
                <a:r>
                  <a:rPr lang="en-ID" dirty="0"/>
                  <a:t> L.</a:t>
                </a:r>
              </a:p>
              <a:p>
                <a:pPr lvl="1"/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6027A-C210-47BF-A566-CD9A43880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DED642-9BD7-4F3E-A05D-47DFF61F1B76}"/>
                  </a:ext>
                </a:extLst>
              </p14:cNvPr>
              <p14:cNvContentPartPr/>
              <p14:nvPr/>
            </p14:nvContentPartPr>
            <p14:xfrm>
              <a:off x="8558160" y="2925137"/>
              <a:ext cx="13320" cy="4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DED642-9BD7-4F3E-A05D-47DFF61F1B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9160" y="2916497"/>
                <a:ext cx="3096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57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23A3-AF64-40A3-84F5-8D19CDD2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minimum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kerucut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volume 1 liter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90933-B050-4EED-B4E0-081D8AB3F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Fungsi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dirty="0"/>
                  <a:t>;</a:t>
                </a:r>
              </a:p>
              <a:p>
                <a:r>
                  <a:rPr lang="en-US" dirty="0"/>
                  <a:t>c</a:t>
                </a:r>
                <a:r>
                  <a:rPr lang="en-ID" dirty="0" err="1"/>
                  <a:t>onstraint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endParaRPr lang="en-ID" dirty="0"/>
              </a:p>
              <a:p>
                <a:r>
                  <a:rPr lang="en-US" dirty="0"/>
                  <a:t>L</a:t>
                </a:r>
                <a:r>
                  <a:rPr lang="en-ID" dirty="0" err="1"/>
                  <a:t>agrange</a:t>
                </a:r>
                <a:r>
                  <a:rPr lang="en-ID" dirty="0"/>
                  <a:t>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D" dirty="0"/>
                  <a:t>) </a:t>
                </a:r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selesaikan</a:t>
                </a:r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D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ebagai</a:t>
                </a:r>
                <a:r>
                  <a:rPr lang="en-ID" dirty="0"/>
                  <a:t> </a:t>
                </a:r>
                <a:r>
                  <a:rPr lang="en-ID" dirty="0" err="1"/>
                  <a:t>persoalan</a:t>
                </a:r>
                <a:r>
                  <a:rPr lang="en-ID" dirty="0"/>
                  <a:t> </a:t>
                </a:r>
                <a:r>
                  <a:rPr lang="en-ID" dirty="0" err="1"/>
                  <a:t>tanpa</a:t>
                </a:r>
                <a:r>
                  <a:rPr lang="en-ID" dirty="0"/>
                  <a:t> </a:t>
                </a:r>
                <a:r>
                  <a:rPr lang="en-ID" dirty="0" err="1"/>
                  <a:t>kendala</a:t>
                </a:r>
                <a:r>
                  <a:rPr lang="en-ID" dirty="0"/>
                  <a:t> (un-constrained)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90933-B050-4EED-B4E0-081D8AB3F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8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5C0-1E8F-4542-BAAA-2640268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minimum point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A5C71-A346-4EE9-B064-6BCD68110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Untuk </a:t>
                </a:r>
                <a:r>
                  <a:rPr lang="en-US" dirty="0" err="1"/>
                  <a:t>persoalan</a:t>
                </a:r>
                <a:r>
                  <a:rPr lang="en-US" dirty="0"/>
                  <a:t> un-constrained, Hessian </a:t>
                </a:r>
                <a:r>
                  <a:rPr lang="en-US" dirty="0" err="1"/>
                  <a:t>harus</a:t>
                </a:r>
                <a:r>
                  <a:rPr lang="en-US" dirty="0"/>
                  <a:t> positive definite. </a:t>
                </a:r>
              </a:p>
              <a:p>
                <a:r>
                  <a:rPr lang="en-US" dirty="0" err="1"/>
                  <a:t>Namun</a:t>
                </a:r>
                <a:r>
                  <a:rPr lang="en-US" dirty="0"/>
                  <a:t> Hessian </a:t>
                </a:r>
                <a:r>
                  <a:rPr lang="en-US" dirty="0" err="1"/>
                  <a:t>dari</a:t>
                </a:r>
                <a:r>
                  <a:rPr lang="en-US" dirty="0"/>
                  <a:t> L (</a:t>
                </a:r>
                <a:r>
                  <a:rPr lang="en-US" dirty="0" err="1"/>
                  <a:t>fungsi</a:t>
                </a:r>
                <a:r>
                  <a:rPr lang="en-US" dirty="0"/>
                  <a:t> Lagrange multiplier)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mungkin</a:t>
                </a:r>
                <a:r>
                  <a:rPr lang="en-US" dirty="0"/>
                  <a:t> positive definite, </a:t>
                </a:r>
                <a:r>
                  <a:rPr lang="en-US" dirty="0" err="1"/>
                  <a:t>karena</a:t>
                </a:r>
                <a:r>
                  <a:rPr lang="en-US" dirty="0"/>
                  <a:t> linear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lamda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x*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minimum </a:t>
                </a:r>
                <a:r>
                  <a:rPr lang="en-US" dirty="0" err="1"/>
                  <a:t>dari</a:t>
                </a:r>
                <a:r>
                  <a:rPr lang="en-US" dirty="0"/>
                  <a:t> f(x)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kendala</a:t>
                </a:r>
                <a:r>
                  <a:rPr lang="en-US" dirty="0"/>
                  <a:t> g(x)=0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Hessian </a:t>
                </a:r>
                <a:r>
                  <a:rPr lang="en-ID" dirty="0" err="1"/>
                  <a:t>dari</a:t>
                </a:r>
                <a:r>
                  <a:rPr lang="en-ID" dirty="0"/>
                  <a:t> L, </a:t>
                </a:r>
                <a:r>
                  <a:rPr lang="en-ID" dirty="0" err="1"/>
                  <a:t>dengan</a:t>
                </a:r>
                <a:r>
                  <a:rPr lang="en-ID" dirty="0"/>
                  <a:t> H</a:t>
                </a:r>
                <a:r>
                  <a:rPr lang="en-ID" baseline="-25000" dirty="0"/>
                  <a:t>f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Hessian </a:t>
                </a:r>
                <a:r>
                  <a:rPr lang="en-ID" dirty="0" err="1"/>
                  <a:t>dari</a:t>
                </a:r>
                <a:r>
                  <a:rPr lang="en-ID" dirty="0"/>
                  <a:t> f(x) dan </a:t>
                </a:r>
                <a:r>
                  <a:rPr lang="en-ID" dirty="0" err="1"/>
                  <a:t>J</a:t>
                </a:r>
                <a:r>
                  <a:rPr lang="en-ID" baseline="-25000" dirty="0" err="1"/>
                  <a:t>g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Jacobian </a:t>
                </a:r>
                <a:r>
                  <a:rPr lang="en-ID" dirty="0" err="1"/>
                  <a:t>dari</a:t>
                </a:r>
                <a:r>
                  <a:rPr lang="en-ID" dirty="0"/>
                  <a:t> g(x), </a:t>
                </a:r>
                <a:r>
                  <a:rPr lang="en-ID" dirty="0" err="1"/>
                  <a:t>maka</a:t>
                </a:r>
                <a:r>
                  <a:rPr lang="en-ID" dirty="0"/>
                  <a:t> Hf </a:t>
                </a:r>
                <a:r>
                  <a:rPr lang="en-ID" dirty="0" err="1"/>
                  <a:t>harus</a:t>
                </a:r>
                <a:r>
                  <a:rPr lang="en-ID" dirty="0"/>
                  <a:t> positive definite dan x* </a:t>
                </a:r>
                <a:r>
                  <a:rPr lang="en-ID" dirty="0" err="1"/>
                  <a:t>berada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Null Space of Jg.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A5C71-A346-4EE9-B064-6BCD68110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1F2D28-F958-4C07-87BC-260397E934DF}"/>
                  </a:ext>
                </a:extLst>
              </p14:cNvPr>
              <p14:cNvContentPartPr/>
              <p14:nvPr/>
            </p14:nvContentPartPr>
            <p14:xfrm>
              <a:off x="6565560" y="4056806"/>
              <a:ext cx="13320" cy="45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1F2D28-F958-4C07-87BC-260397E93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6560" y="4047806"/>
                <a:ext cx="30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5009C14-36F4-479D-9FC6-A846448E9F13}"/>
                  </a:ext>
                </a:extLst>
              </p14:cNvPr>
              <p14:cNvContentPartPr/>
              <p14:nvPr/>
            </p14:nvContentPartPr>
            <p14:xfrm>
              <a:off x="10680000" y="3529046"/>
              <a:ext cx="21960" cy="43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5009C14-36F4-479D-9FC6-A846448E9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1000" y="3520406"/>
                <a:ext cx="3960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58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F12C-3D48-44F5-9B01-B19E7D84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815B4-37F6-41A2-903E-AB9462A4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229"/>
                <a:ext cx="10515600" cy="460964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Optimum = maximum </a:t>
                </a:r>
                <a:r>
                  <a:rPr lang="en-US" dirty="0" err="1"/>
                  <a:t>atau</a:t>
                </a:r>
                <a:r>
                  <a:rPr lang="en-US" dirty="0"/>
                  <a:t> minimum</a:t>
                </a:r>
              </a:p>
              <a:p>
                <a:r>
                  <a:rPr lang="en-US" dirty="0" err="1"/>
                  <a:t>Optimisasi</a:t>
                </a:r>
                <a:r>
                  <a:rPr lang="en-US" dirty="0"/>
                  <a:t> =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optimum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;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di mana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mencapai</a:t>
                </a:r>
                <a:r>
                  <a:rPr lang="en-US" dirty="0"/>
                  <a:t> optimum.</a:t>
                </a:r>
              </a:p>
              <a:p>
                <a:pPr lvl="1"/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ingin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optimumnya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objective. </a:t>
                </a:r>
              </a:p>
              <a:p>
                <a:pPr lvl="1"/>
                <a:r>
                  <a:rPr lang="en-US" dirty="0" err="1"/>
                  <a:t>Fungsi</a:t>
                </a:r>
                <a:r>
                  <a:rPr lang="en-US" dirty="0"/>
                  <a:t> objective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riil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domain </a:t>
                </a:r>
                <a:r>
                  <a:rPr lang="en-US" dirty="0" err="1"/>
                  <a:t>ruang</a:t>
                </a:r>
                <a:r>
                  <a:rPr lang="en-US" dirty="0"/>
                  <a:t> vector R</a:t>
                </a:r>
                <a:r>
                  <a:rPr lang="en-US" baseline="30000" dirty="0"/>
                  <a:t>n</a:t>
                </a:r>
                <a:r>
                  <a:rPr lang="en-US" dirty="0"/>
                  <a:t>. </a:t>
                </a:r>
                <a:r>
                  <a:rPr lang="en-US" dirty="0" err="1"/>
                  <a:t>Atau</a:t>
                </a:r>
                <a:r>
                  <a:rPr lang="en-US" dirty="0"/>
                  <a:t> f: R</a:t>
                </a:r>
                <a:r>
                  <a:rPr lang="en-US" baseline="30000" dirty="0"/>
                  <a:t>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R; </a:t>
                </a:r>
                <a:r>
                  <a:rPr lang="en-US" dirty="0" err="1">
                    <a:sym typeface="Wingdings" panose="05000000000000000000" pitchFamily="2" charset="2"/>
                  </a:rPr>
                  <a:t>yaitu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Berdasarkan</a:t>
                </a:r>
                <a:r>
                  <a:rPr lang="en-US" dirty="0"/>
                  <a:t> type domain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objevtive</a:t>
                </a:r>
                <a:r>
                  <a:rPr lang="en-US" dirty="0"/>
                  <a:t>,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optimisasi</a:t>
                </a:r>
                <a:r>
                  <a:rPr lang="en-US" dirty="0"/>
                  <a:t> </a:t>
                </a:r>
                <a:r>
                  <a:rPr lang="en-US" dirty="0" err="1"/>
                  <a:t>dibagi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Constrained (</a:t>
                </a:r>
                <a:r>
                  <a:rPr lang="en-US" dirty="0" err="1"/>
                  <a:t>berkendala</a:t>
                </a:r>
                <a:r>
                  <a:rPr lang="en-US" dirty="0"/>
                  <a:t>) – domain </a:t>
                </a:r>
                <a:r>
                  <a:rPr lang="en-US" dirty="0" err="1"/>
                  <a:t>berada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feasible region </a:t>
                </a:r>
                <a:r>
                  <a:rPr lang="en-US" dirty="0" err="1"/>
                  <a:t>tertentu</a:t>
                </a:r>
                <a:r>
                  <a:rPr lang="en-US" dirty="0"/>
                  <a:t> (</a:t>
                </a:r>
                <a:r>
                  <a:rPr lang="en-US" dirty="0" err="1"/>
                  <a:t>memenuhi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constraint)</a:t>
                </a:r>
              </a:p>
              <a:p>
                <a:pPr lvl="1"/>
                <a:r>
                  <a:rPr lang="en-US" dirty="0"/>
                  <a:t>Unconstrained (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berkendala</a:t>
                </a:r>
                <a:r>
                  <a:rPr lang="en-US" dirty="0"/>
                  <a:t>) – domain </a:t>
                </a:r>
                <a:r>
                  <a:rPr lang="en-US" dirty="0" err="1"/>
                  <a:t>meliputi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R</a:t>
                </a:r>
                <a:r>
                  <a:rPr lang="en-US" baseline="30000" dirty="0"/>
                  <a:t>n</a:t>
                </a:r>
              </a:p>
              <a:p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sifat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objective,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optimisasi</a:t>
                </a:r>
                <a:r>
                  <a:rPr lang="en-US" dirty="0"/>
                  <a:t> </a:t>
                </a:r>
                <a:r>
                  <a:rPr lang="en-US" dirty="0" err="1"/>
                  <a:t>dibagi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: linear dan non-linear. </a:t>
                </a:r>
              </a:p>
              <a:p>
                <a:r>
                  <a:rPr lang="en-US" dirty="0" err="1"/>
                  <a:t>Mengingat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persoalan</a:t>
                </a:r>
                <a:r>
                  <a:rPr lang="en-ID" dirty="0"/>
                  <a:t> </a:t>
                </a:r>
                <a:r>
                  <a:rPr lang="en-ID" dirty="0" err="1"/>
                  <a:t>minimisasi</a:t>
                </a:r>
                <a:r>
                  <a:rPr lang="en-ID" dirty="0"/>
                  <a:t> </a:t>
                </a:r>
                <a:r>
                  <a:rPr lang="en-ID" dirty="0" err="1"/>
                  <a:t>dipilih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persoalan</a:t>
                </a:r>
                <a:r>
                  <a:rPr lang="en-ID" dirty="0"/>
                  <a:t> standard.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815B4-37F6-41A2-903E-AB9462A4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229"/>
                <a:ext cx="10515600" cy="4609646"/>
              </a:xfrm>
              <a:blipFill>
                <a:blip r:embed="rId2"/>
                <a:stretch>
                  <a:fillRect l="-812" t="-30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8C5B4-4BE4-4526-A691-8AD47F42E8FA}"/>
                  </a:ext>
                </a:extLst>
              </p14:cNvPr>
              <p14:cNvContentPartPr/>
              <p14:nvPr/>
            </p14:nvContentPartPr>
            <p14:xfrm>
              <a:off x="2577600" y="3449520"/>
              <a:ext cx="8397360" cy="212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8C5B4-4BE4-4526-A691-8AD47F42E8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8240" y="3440160"/>
                <a:ext cx="8416080" cy="21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5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B826-215C-43BA-8186-B99CCAAC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B0E85-BDA1-4DE8-80A0-84195C3A3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Tentukan </a:t>
                </a:r>
                <a:r>
                  <a:rPr lang="en-US" dirty="0" err="1"/>
                  <a:t>dimensi</a:t>
                </a:r>
                <a:r>
                  <a:rPr lang="en-US" dirty="0"/>
                  <a:t> </a:t>
                </a:r>
                <a:r>
                  <a:rPr lang="en-US" dirty="0" err="1"/>
                  <a:t>kerucut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volume 1 liter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permukaan</a:t>
                </a:r>
                <a:r>
                  <a:rPr lang="en-US" dirty="0"/>
                  <a:t> </a:t>
                </a:r>
                <a:r>
                  <a:rPr lang="en-US" dirty="0" err="1"/>
                  <a:t>terkecil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objective: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permukaan</a:t>
                </a:r>
                <a:r>
                  <a:rPr lang="en-US" dirty="0"/>
                  <a:t> </a:t>
                </a:r>
                <a:r>
                  <a:rPr lang="en-US" dirty="0" err="1"/>
                  <a:t>kerucut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jari2 alas r dan </a:t>
                </a:r>
                <a:r>
                  <a:rPr lang="en-US" dirty="0" err="1"/>
                  <a:t>tinggi</a:t>
                </a:r>
                <a:r>
                  <a:rPr lang="en-US" dirty="0"/>
                  <a:t> h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D" dirty="0"/>
                  <a:t> </a:t>
                </a:r>
              </a:p>
              <a:p>
                <a:r>
                  <a:rPr lang="en-ID" dirty="0"/>
                  <a:t>Constraint: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𝑦𝑎𝑖𝑡𝑢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/>
                  <a:t>P</a:t>
                </a:r>
                <a:r>
                  <a:rPr lang="en-ID" dirty="0" err="1"/>
                  <a:t>roblem</a:t>
                </a:r>
                <a:r>
                  <a:rPr lang="en-ID" dirty="0"/>
                  <a:t> </a:t>
                </a:r>
                <a:r>
                  <a:rPr lang="en-ID" dirty="0" err="1"/>
                  <a:t>optimisasi</a:t>
                </a:r>
                <a:r>
                  <a:rPr lang="en-ID" dirty="0"/>
                  <a:t> di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disajikan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D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B0E85-BDA1-4DE8-80A0-84195C3A3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4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187-68FF-4E52-9CC1-AF7D05AE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Solution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9D8C5-7EDB-4427-820D-57307B13F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Solusi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optimisasi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global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local.</a:t>
                </a:r>
              </a:p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minimisasi</a:t>
                </a:r>
                <a:r>
                  <a:rPr lang="en-US" dirty="0"/>
                  <a:t> x* </a:t>
                </a:r>
                <a:r>
                  <a:rPr lang="en-US" dirty="0" err="1"/>
                  <a:t>disebut</a:t>
                </a:r>
                <a:endParaRPr lang="en-US" dirty="0"/>
              </a:p>
              <a:p>
                <a:pPr lvl="1"/>
                <a:r>
                  <a:rPr lang="en-US" dirty="0" err="1"/>
                  <a:t>solusi</a:t>
                </a:r>
                <a:r>
                  <a:rPr lang="en-US" dirty="0"/>
                  <a:t> global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semua</a:t>
                </a:r>
                <a:r>
                  <a:rPr lang="en-ID" dirty="0"/>
                  <a:t> x yang feasible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olusi</a:t>
                </a:r>
                <a:r>
                  <a:rPr lang="en-ID" dirty="0"/>
                  <a:t> local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semua</a:t>
                </a:r>
                <a:r>
                  <a:rPr lang="en-ID" dirty="0"/>
                  <a:t> x di </a:t>
                </a:r>
                <a:r>
                  <a:rPr lang="en-ID" dirty="0" err="1"/>
                  <a:t>sekitar</a:t>
                </a:r>
                <a:r>
                  <a:rPr lang="en-ID" dirty="0"/>
                  <a:t> x*</a:t>
                </a:r>
              </a:p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maksimisasi</a:t>
                </a:r>
                <a:r>
                  <a:rPr lang="en-US" dirty="0"/>
                  <a:t>, </a:t>
                </a:r>
                <a:r>
                  <a:rPr lang="en-US" dirty="0" err="1"/>
                  <a:t>tanda</a:t>
                </a:r>
                <a:r>
                  <a:rPr lang="en-US" dirty="0"/>
                  <a:t> ≤ </a:t>
                </a:r>
                <a:r>
                  <a:rPr lang="en-US" dirty="0" err="1"/>
                  <a:t>diubah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≥</a:t>
                </a:r>
              </a:p>
              <a:p>
                <a:r>
                  <a:rPr lang="en-US" dirty="0"/>
                  <a:t>S</a:t>
                </a:r>
                <a:r>
                  <a:rPr lang="en-ID" dirty="0" err="1"/>
                  <a:t>ecara</a:t>
                </a:r>
                <a:r>
                  <a:rPr lang="en-ID" dirty="0"/>
                  <a:t> </a:t>
                </a:r>
                <a:r>
                  <a:rPr lang="en-ID" dirty="0" err="1"/>
                  <a:t>umum</a:t>
                </a:r>
                <a:r>
                  <a:rPr lang="en-ID" dirty="0"/>
                  <a:t>,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ada</a:t>
                </a:r>
                <a:r>
                  <a:rPr lang="en-ID" dirty="0"/>
                  <a:t> </a:t>
                </a:r>
                <a:r>
                  <a:rPr lang="en-ID" dirty="0" err="1"/>
                  <a:t>metode</a:t>
                </a:r>
                <a:r>
                  <a:rPr lang="en-ID" dirty="0"/>
                  <a:t> yang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mencari</a:t>
                </a:r>
                <a:r>
                  <a:rPr lang="en-ID" dirty="0"/>
                  <a:t> </a:t>
                </a:r>
                <a:r>
                  <a:rPr lang="en-ID" dirty="0" err="1"/>
                  <a:t>solusi</a:t>
                </a:r>
                <a:r>
                  <a:rPr lang="en-ID" dirty="0"/>
                  <a:t> global. </a:t>
                </a:r>
              </a:p>
              <a:p>
                <a:r>
                  <a:rPr lang="en-US" dirty="0"/>
                  <a:t>J</a:t>
                </a:r>
                <a:r>
                  <a:rPr lang="en-ID" dirty="0" err="1"/>
                  <a:t>ika</a:t>
                </a:r>
                <a:r>
                  <a:rPr lang="en-ID" dirty="0"/>
                  <a:t> f(x) </a:t>
                </a:r>
                <a:r>
                  <a:rPr lang="en-ID" dirty="0" err="1"/>
                  <a:t>bersifat</a:t>
                </a:r>
                <a:r>
                  <a:rPr lang="en-ID" dirty="0"/>
                  <a:t> convex pada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daerah</a:t>
                </a:r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f </a:t>
                </a:r>
                <a:r>
                  <a:rPr lang="en-ID" dirty="0" err="1"/>
                  <a:t>memiliki</a:t>
                </a:r>
                <a:r>
                  <a:rPr lang="en-ID" dirty="0"/>
                  <a:t> minimum local pada </a:t>
                </a:r>
                <a:r>
                  <a:rPr lang="en-ID" dirty="0" err="1"/>
                  <a:t>daerah</a:t>
                </a:r>
                <a:r>
                  <a:rPr lang="en-ID" dirty="0"/>
                  <a:t> </a:t>
                </a:r>
                <a:r>
                  <a:rPr lang="en-ID" dirty="0" err="1"/>
                  <a:t>tersebut</a:t>
                </a:r>
                <a:r>
                  <a:rPr lang="en-ID" dirty="0"/>
                  <a:t>. </a:t>
                </a:r>
              </a:p>
              <a:p>
                <a:pPr lvl="1"/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persoalan</a:t>
                </a:r>
                <a:r>
                  <a:rPr lang="en-ID" dirty="0"/>
                  <a:t> </a:t>
                </a:r>
                <a:r>
                  <a:rPr lang="en-ID" dirty="0" err="1"/>
                  <a:t>maksimisasi</a:t>
                </a:r>
                <a:r>
                  <a:rPr lang="en-ID" dirty="0"/>
                  <a:t>, f(x) </a:t>
                </a:r>
                <a:r>
                  <a:rPr lang="en-ID" dirty="0" err="1"/>
                  <a:t>harus</a:t>
                </a:r>
                <a:r>
                  <a:rPr lang="en-ID" dirty="0"/>
                  <a:t> </a:t>
                </a:r>
                <a:r>
                  <a:rPr lang="en-ID" dirty="0" err="1"/>
                  <a:t>bersifat</a:t>
                </a:r>
                <a:r>
                  <a:rPr lang="en-ID" dirty="0"/>
                  <a:t> concave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9D8C5-7EDB-4427-820D-57307B13F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E9FED7-91A0-42AC-9B33-FFC32770CD7C}"/>
                  </a:ext>
                </a:extLst>
              </p14:cNvPr>
              <p14:cNvContentPartPr/>
              <p14:nvPr/>
            </p14:nvContentPartPr>
            <p14:xfrm>
              <a:off x="9014040" y="1953000"/>
              <a:ext cx="3177000" cy="394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E9FED7-91A0-42AC-9B33-FFC32770C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4680" y="1943640"/>
                <a:ext cx="3195720" cy="39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30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FD95-3A5E-42B6-9E01-2A26F07E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09"/>
            <a:ext cx="10515600" cy="701678"/>
          </a:xfrm>
        </p:spPr>
        <p:txBody>
          <a:bodyPr/>
          <a:lstStyle/>
          <a:p>
            <a:r>
              <a:rPr lang="en-US" dirty="0"/>
              <a:t>Un-constrained Optimization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78836-6225-4F13-9C4E-BF5A2BFFC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6282"/>
                <a:ext cx="10515600" cy="54460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  <a:p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perlu</a:t>
                </a:r>
                <a:r>
                  <a:rPr lang="en-US" dirty="0"/>
                  <a:t> agar f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minimum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= 0.</a:t>
                </a:r>
              </a:p>
              <a:p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f </a:t>
                </a:r>
                <a:r>
                  <a:rPr lang="en-US" dirty="0" err="1"/>
                  <a:t>berupa</a:t>
                </a:r>
                <a:r>
                  <a:rPr lang="en-US" dirty="0"/>
                  <a:t> vector yang </a:t>
                </a:r>
                <a:r>
                  <a:rPr lang="en-US" dirty="0" err="1"/>
                  <a:t>disebut</a:t>
                </a:r>
                <a:r>
                  <a:rPr lang="en-US" dirty="0"/>
                  <a:t> gradient (grad-f)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agar f </a:t>
                </a:r>
                <a:r>
                  <a:rPr lang="en-US" dirty="0" err="1"/>
                  <a:t>mencapai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minimum </a:t>
                </a:r>
                <a:r>
                  <a:rPr lang="en-US" dirty="0" err="1"/>
                  <a:t>adalah</a:t>
                </a:r>
                <a:r>
                  <a:rPr lang="en-US" dirty="0"/>
                  <a:t> grad-f=0 dan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(matrix Hessian) </a:t>
                </a:r>
                <a:r>
                  <a:rPr lang="en-US" dirty="0" err="1"/>
                  <a:t>bersifat</a:t>
                </a:r>
                <a:r>
                  <a:rPr lang="en-US" dirty="0"/>
                  <a:t> positive definite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Hessian H </a:t>
                </a:r>
                <a:r>
                  <a:rPr lang="en-US" dirty="0" err="1"/>
                  <a:t>bersifat</a:t>
                </a:r>
                <a:r>
                  <a:rPr lang="en-US" dirty="0"/>
                  <a:t> symmetric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78836-6225-4F13-9C4E-BF5A2BFFC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6282"/>
                <a:ext cx="10515600" cy="5446031"/>
              </a:xfrm>
              <a:blipFill>
                <a:blip r:embed="rId2"/>
                <a:stretch>
                  <a:fillRect l="-1043" t="-2576" r="-1623" b="-8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0F6E30-531C-4C8B-BBA2-948E7C11B690}"/>
                  </a:ext>
                </a:extLst>
              </p14:cNvPr>
              <p14:cNvContentPartPr/>
              <p14:nvPr/>
            </p14:nvContentPartPr>
            <p14:xfrm>
              <a:off x="4841640" y="2040840"/>
              <a:ext cx="6972480" cy="472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0F6E30-531C-4C8B-BBA2-948E7C11B6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2280" y="2031480"/>
                <a:ext cx="6991200" cy="47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1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7610-E9F2-4102-A9DA-CC27121D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Un-constrained Optimization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E56E9-5F47-4A17-83AC-7F72D80D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Jadi,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minimisasi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berkendala</a:t>
                </a:r>
                <a:r>
                  <a:rPr lang="en-US" dirty="0"/>
                  <a:t> </a:t>
                </a:r>
                <a:r>
                  <a:rPr lang="en-US" dirty="0" err="1"/>
                  <a:t>adalam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x* yang </a:t>
                </a:r>
                <a:r>
                  <a:rPr lang="en-US" dirty="0" err="1"/>
                  <a:t>memenuhi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Nonlinear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dengan</a:t>
                </a:r>
                <a:r>
                  <a:rPr lang="en-US" dirty="0"/>
                  <a:t> H(x*) positive definite 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penyelesaian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membutuhkan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tahap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</a:rPr>
                  <a:t>Menyelesaikan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sistem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persamaan</a:t>
                </a:r>
                <a:r>
                  <a:rPr lang="en-US" b="1" dirty="0">
                    <a:solidFill>
                      <a:srgbClr val="FF0000"/>
                    </a:solidFill>
                  </a:rPr>
                  <a:t> nonlinear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ID" b="1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</a:t>
                </a:r>
                <a:r>
                  <a:rPr lang="en-ID" dirty="0" err="1"/>
                  <a:t>enguji</a:t>
                </a:r>
                <a:r>
                  <a:rPr lang="en-ID" dirty="0"/>
                  <a:t> </a:t>
                </a:r>
                <a:r>
                  <a:rPr lang="en-ID" dirty="0" err="1"/>
                  <a:t>apakah</a:t>
                </a:r>
                <a:r>
                  <a:rPr lang="en-ID" dirty="0"/>
                  <a:t> H positive definite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solusi</a:t>
                </a:r>
                <a:r>
                  <a:rPr lang="en-ID" dirty="0"/>
                  <a:t> yang </a:t>
                </a:r>
                <a:r>
                  <a:rPr lang="en-ID" dirty="0" err="1"/>
                  <a:t>dihasilkan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1.</a:t>
                </a:r>
              </a:p>
              <a:p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utama</a:t>
                </a:r>
                <a:r>
                  <a:rPr lang="en-US" dirty="0"/>
                  <a:t>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:r>
                  <a:rPr lang="en-US" dirty="0" err="1"/>
                  <a:t>tahap</a:t>
                </a:r>
                <a:r>
                  <a:rPr lang="en-US" dirty="0"/>
                  <a:t> 1.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E56E9-5F47-4A17-83AC-7F72D80D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1C978C-62CB-41C3-857D-095686CA8783}"/>
                  </a:ext>
                </a:extLst>
              </p14:cNvPr>
              <p14:cNvContentPartPr/>
              <p14:nvPr/>
            </p14:nvContentPartPr>
            <p14:xfrm>
              <a:off x="5577840" y="2237400"/>
              <a:ext cx="4070160" cy="255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1C978C-62CB-41C3-857D-095686CA87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8480" y="2228040"/>
                <a:ext cx="4088880" cy="25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7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BEEE-DDE7-46E7-8EF6-F4EFE065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Exact Newton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D0A33-FF64-440E-BA08-C16B23F44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Selesaikan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nonlinear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Newton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Cari </a:t>
                </a:r>
                <a:r>
                  <a:rPr lang="en-US" dirty="0" err="1"/>
                  <a:t>titik</a:t>
                </a:r>
                <a:r>
                  <a:rPr lang="en-US" dirty="0"/>
                  <a:t> minimum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ertama</a:t>
                </a:r>
                <a:r>
                  <a:rPr lang="en-ID" dirty="0"/>
                  <a:t>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 </a:t>
                </a:r>
                <a:r>
                  <a:rPr lang="en-ID" dirty="0" err="1"/>
                  <a:t>turunan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f: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 Jacobian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yaitu</a:t>
                </a:r>
                <a:r>
                  <a:rPr lang="en-ID" dirty="0"/>
                  <a:t> Hessian </a:t>
                </a:r>
                <a:r>
                  <a:rPr lang="en-ID" dirty="0" err="1"/>
                  <a:t>dari</a:t>
                </a:r>
                <a:r>
                  <a:rPr lang="en-ID" dirty="0"/>
                  <a:t> f;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D0A33-FF64-440E-BA08-C16B23F44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51A05E-CF0B-49C8-9A6B-8F543D0BD127}"/>
                  </a:ext>
                </a:extLst>
              </p14:cNvPr>
              <p14:cNvContentPartPr/>
              <p14:nvPr/>
            </p14:nvContentPartPr>
            <p14:xfrm>
              <a:off x="1081800" y="2994120"/>
              <a:ext cx="10258200" cy="340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51A05E-CF0B-49C8-9A6B-8F543D0BD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40" y="2984760"/>
                <a:ext cx="10276920" cy="34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2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4E3E-976E-475C-99FA-184AADA0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Gradient &amp; Hessian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A6825-2849-48F9-9747-40E4E87A2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D" dirty="0">
                    <a:ea typeface="Cambria Math" panose="02040503050406030204" pitchFamily="18" charset="0"/>
                  </a:rPr>
                  <a:t>Elemen </a:t>
                </a:r>
                <a:r>
                  <a:rPr lang="en-ID" dirty="0" err="1">
                    <a:ea typeface="Cambria Math" panose="02040503050406030204" pitchFamily="18" charset="0"/>
                  </a:rPr>
                  <a:t>ke</a:t>
                </a:r>
                <a:r>
                  <a:rPr lang="en-ID" dirty="0">
                    <a:ea typeface="Cambria Math" panose="02040503050406030204" pitchFamily="18" charset="0"/>
                  </a:rPr>
                  <a:t> –</a:t>
                </a:r>
                <a:r>
                  <a:rPr lang="en-ID" dirty="0" err="1">
                    <a:ea typeface="Cambria Math" panose="02040503050406030204" pitchFamily="18" charset="0"/>
                  </a:rPr>
                  <a:t>i</a:t>
                </a:r>
                <a:r>
                  <a:rPr lang="en-ID" dirty="0">
                    <a:ea typeface="Cambria Math" panose="02040503050406030204" pitchFamily="18" charset="0"/>
                  </a:rPr>
                  <a:t>  gradient,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D" dirty="0"/>
                  <a:t>; di mana f(x</a:t>
                </a:r>
                <a:r>
                  <a:rPr lang="en-ID" baseline="-25000" dirty="0"/>
                  <a:t>i</a:t>
                </a:r>
                <a:r>
                  <a:rPr lang="en-ID" dirty="0"/>
                  <a:t> + h) </a:t>
                </a:r>
                <a:r>
                  <a:rPr lang="en-ID" dirty="0" err="1"/>
                  <a:t>maksudnya</a:t>
                </a:r>
                <a:r>
                  <a:rPr lang="en-ID" dirty="0"/>
                  <a:t> </a:t>
                </a:r>
                <a:r>
                  <a:rPr lang="en-ID" dirty="0" err="1"/>
                  <a:t>hanya</a:t>
                </a:r>
                <a:r>
                  <a:rPr lang="en-ID" dirty="0"/>
                  <a:t> x</a:t>
                </a:r>
                <a:r>
                  <a:rPr lang="en-ID" baseline="-25000" dirty="0"/>
                  <a:t>i</a:t>
                </a:r>
                <a:r>
                  <a:rPr lang="en-ID" dirty="0"/>
                  <a:t> yang </a:t>
                </a:r>
                <a:r>
                  <a:rPr lang="en-ID" dirty="0" err="1"/>
                  <a:t>ditambah</a:t>
                </a:r>
                <a:r>
                  <a:rPr lang="en-ID" dirty="0"/>
                  <a:t> h, variable yang lain </a:t>
                </a:r>
                <a:r>
                  <a:rPr lang="en-ID" dirty="0" err="1"/>
                  <a:t>tetap</a:t>
                </a:r>
                <a:r>
                  <a:rPr lang="en-ID" dirty="0"/>
                  <a:t>.</a:t>
                </a:r>
              </a:p>
              <a:p>
                <a:pPr lvl="1"/>
                <a:r>
                  <a:rPr lang="en-US" dirty="0" err="1"/>
                  <a:t>karena</a:t>
                </a:r>
                <a:r>
                  <a:rPr lang="en-US" dirty="0"/>
                  <a:t> grad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dijadikan</a:t>
                </a:r>
                <a:r>
                  <a:rPr lang="en-US" dirty="0"/>
                  <a:t> input </a:t>
                </a:r>
                <a:r>
                  <a:rPr lang="en-US" dirty="0" err="1"/>
                  <a:t>utama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 </a:t>
                </a:r>
                <a:r>
                  <a:rPr lang="en-US" dirty="0" err="1"/>
                  <a:t>optim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diperlukan</a:t>
                </a:r>
                <a:r>
                  <a:rPr lang="en-US" dirty="0"/>
                  <a:t> </a:t>
                </a: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yg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akurat</a:t>
                </a:r>
                <a:r>
                  <a:rPr lang="en-US" dirty="0"/>
                  <a:t>.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 </a:t>
                </a:r>
                <a:r>
                  <a:rPr lang="en-US" dirty="0" err="1"/>
                  <a:t>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yg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O(h^2) </a:t>
                </a:r>
                <a:r>
                  <a:rPr lang="en-US" dirty="0" err="1"/>
                  <a:t>yaitu</a:t>
                </a:r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ementara</a:t>
                </a:r>
                <a:r>
                  <a:rPr lang="en-ID" dirty="0"/>
                  <a:t> Hessian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didekati</a:t>
                </a:r>
                <a:r>
                  <a:rPr lang="en-ID" dirty="0"/>
                  <a:t> </a:t>
                </a:r>
                <a:r>
                  <a:rPr lang="en-ID" dirty="0" err="1"/>
                  <a:t>melalui</a:t>
                </a:r>
                <a:r>
                  <a:rPr lang="en-ID" dirty="0"/>
                  <a:t> </a:t>
                </a:r>
                <a:r>
                  <a:rPr lang="en-ID" dirty="0" err="1"/>
                  <a:t>dua</a:t>
                </a:r>
                <a:r>
                  <a:rPr lang="en-ID" dirty="0"/>
                  <a:t> </a:t>
                </a:r>
                <a:r>
                  <a:rPr lang="en-ID" dirty="0" err="1"/>
                  <a:t>cara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ID" dirty="0" err="1"/>
                  <a:t>ihitung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langsung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jadi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D" dirty="0"/>
                          <m:t>)</m:t>
                        </m:r>
                      </m:e>
                    </m:d>
                  </m:oMath>
                </a14:m>
                <a:endParaRPr lang="en-ID" dirty="0"/>
              </a:p>
              <a:p>
                <a:pPr lvl="1"/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A6825-2849-48F9-9747-40E4E87A2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2DB999-BC9D-4A36-B019-677451DED53A}"/>
                  </a:ext>
                </a:extLst>
              </p14:cNvPr>
              <p14:cNvContentPartPr/>
              <p14:nvPr/>
            </p14:nvContentPartPr>
            <p14:xfrm>
              <a:off x="4596000" y="4846646"/>
              <a:ext cx="220320" cy="12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2DB999-BC9D-4A36-B019-677451DED5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000" y="4837646"/>
                <a:ext cx="237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DE6293-1684-4540-A924-C23D8B54771E}"/>
                  </a:ext>
                </a:extLst>
              </p14:cNvPr>
              <p14:cNvContentPartPr/>
              <p14:nvPr/>
            </p14:nvContentPartPr>
            <p14:xfrm>
              <a:off x="1647240" y="5795606"/>
              <a:ext cx="653040" cy="8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DE6293-1684-4540-A924-C23D8B547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8240" y="5786606"/>
                <a:ext cx="6706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A1B49E-DB79-47D5-9542-DE656CB01133}"/>
                  </a:ext>
                </a:extLst>
              </p14:cNvPr>
              <p14:cNvContentPartPr/>
              <p14:nvPr/>
            </p14:nvContentPartPr>
            <p14:xfrm>
              <a:off x="6468480" y="1485720"/>
              <a:ext cx="4352760" cy="450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A1B49E-DB79-47D5-9542-DE656CB011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9120" y="1476360"/>
                <a:ext cx="4371480" cy="45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A4400F-21F7-4F5D-8357-B2428ED7DC23}"/>
                  </a:ext>
                </a:extLst>
              </p14:cNvPr>
              <p14:cNvContentPartPr/>
              <p14:nvPr/>
            </p14:nvContentPartPr>
            <p14:xfrm>
              <a:off x="3230640" y="1748880"/>
              <a:ext cx="5116680" cy="458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A4400F-21F7-4F5D-8357-B2428ED7DC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1280" y="1739520"/>
                <a:ext cx="5135400" cy="46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9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13343</TotalTime>
  <Words>2184</Words>
  <Application>Microsoft Office PowerPoint</Application>
  <PresentationFormat>Widescreen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Optimization</vt:lpstr>
      <vt:lpstr>Outline</vt:lpstr>
      <vt:lpstr>Optimization Problems</vt:lpstr>
      <vt:lpstr>Contoh</vt:lpstr>
      <vt:lpstr>Existence of Solution</vt:lpstr>
      <vt:lpstr>Un-constrained Optimization</vt:lpstr>
      <vt:lpstr>Un-constrained Optimization</vt:lpstr>
      <vt:lpstr>Metode Exact Newton</vt:lpstr>
      <vt:lpstr>Pendekatan numerik utk Gradient &amp; Hessian</vt:lpstr>
      <vt:lpstr>Menghitung Gradient dg finite difference</vt:lpstr>
      <vt:lpstr>Menghitung Hessian dg finite difference Cara-1: dihitung dari fungsi objective f</vt:lpstr>
      <vt:lpstr>Menghitung Hessian dg finite difference Cara-2: menggunakan dari fungsi gradf</vt:lpstr>
      <vt:lpstr>Metode Gradient Descent </vt:lpstr>
      <vt:lpstr>Steepest Descent (SD)</vt:lpstr>
      <vt:lpstr>Contoh:</vt:lpstr>
      <vt:lpstr>Line search</vt:lpstr>
      <vt:lpstr>Algoritme SD</vt:lpstr>
      <vt:lpstr>Line Search – berbasis bisection</vt:lpstr>
      <vt:lpstr>Line Search – Backtracking by Amijo</vt:lpstr>
      <vt:lpstr>Conjugate Gradient Method</vt:lpstr>
      <vt:lpstr>Algoritme CG</vt:lpstr>
      <vt:lpstr>Quasi-Newton Methods</vt:lpstr>
      <vt:lpstr>Rumus untuk B sebagai matrix pendekatan inverse Hessian</vt:lpstr>
      <vt:lpstr>Alg Exact Newton</vt:lpstr>
      <vt:lpstr>Algoritma Quasi Newton</vt:lpstr>
      <vt:lpstr>Constrained Optimization Problems</vt:lpstr>
      <vt:lpstr>Metode Lagrange Multiplier</vt:lpstr>
      <vt:lpstr>Contoh: Carilah luas minimum permukaan kerucut dengan volume 1 liter</vt:lpstr>
      <vt:lpstr>Syarat perlu utk minimum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Prof. T. Basaruddin</dc:creator>
  <cp:lastModifiedBy>Prof. T. Basaruddin</cp:lastModifiedBy>
  <cp:revision>105</cp:revision>
  <dcterms:created xsi:type="dcterms:W3CDTF">2022-04-10T22:53:15Z</dcterms:created>
  <dcterms:modified xsi:type="dcterms:W3CDTF">2023-04-10T01:49:38Z</dcterms:modified>
</cp:coreProperties>
</file>