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86" d="100"/>
          <a:sy n="86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00:46:47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8432,'0'0'744,"0"0"-35,0 0-137,0 0-100,0 0-281,0 0-111,0 0-159,0 0-18,0 0 66,0 0 16,0 0-19,0 0-41,0 0-138,0 0-137,0 0-403,0 0-100,0 0-15,0 0-614,0 0-2436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19T01:18:18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22738 11493 102 0,'0'0'0'16,"0"0"0"-16,0 0 0 0,0 0 5 0,0 0-5 0,0 0 6 15,0 0-6-15,0 0 9 0,0 0-9 0,0 0 10 16,0 0-10-16,0 0 1 0,0 0-1 0,0 0 1 16,0 0-1-16,0 0 15 0,0 0-15 0,0 0 16 15,0 0-16-15,0 0 32 0,0 0-32 0,0 0 33 16,0 0-33-16,0 0 10 0,0 0-10 0,0 0 10 16,0 0-10-16,0 0 2 0,0 0-2 0,0 0 3 15,0 0-3-15,0 0 0 0,0 0 0 0,0 0 1 16,0 0-1-16,0 0-1 0,0 0 1 0,0 0 0 0,0 0 0 15,0 0-1-15,0 0 1 0,0 0-1 0,11 21 1 16,-11-21-5-16,0 0 5 0,12 24-4 0,2 10 4 16,-14-34 0-16,0 0 0 0,15 34 0 0,-2 6 0 0,-13-40 13 15,0 0-13-15,10 36 13 0,0-4-13 16,-10-32 10-16,0 0-10 0,7 28 10 0,0-8-10 0,-7-20 26 16,0 0-26-16,4 17 26 0,-1-5-26 0,-3-12 36 15,0 0-36-15,2 11 37 0,2-6-37 0,-4-5 31 16,0 0-31-16,0 5 31 0,1-3-31 0,-1-2 55 15,0 0-55-15,7-2 55 0,2-10-55 0,-9 12 65 16,0 0-65-16,16-19 66 0,5-8-66 0,1 1 35 0,4 0-35 16,-1-3 36-16,-4-3-36 0,1-1 30 0,3 1-30 15,-3-3 30-15,3-1-30 0,-25 36 3 0,0 0-3 16,31-49 4-16,11-4-4 0,-42 53-79 0,0 0 79 0,56-67-79 16,10-9 79-16,-66 76-136 0,0 0 136 0,50-66-135 15,-3 2 135-15,47-66-227 0</inkml:trace>
  <inkml:trace contextRef="#ctx0" brushRef="#br0" timeOffset="159503.863">7529 15098 639 0,'0'0'0'0,"-3"0"0"16,-2 2 0-16,5-2 144 0,0 0-144 0,0 0 144 16,5-2-144-16,-5 2 131 0,0 0-131 0,3-2 131 15,1 0-131-15,-4 2 92 0,0 0-92 0,0 0 93 16,-7-5-93-16,7 5 0 0,0 0 0 0,-5-3 1 16,-7-1-1-16,12 4 3 0,0 0-3 0,-18-3 3 15,-8 0-3-15,26 3 5 0,0 0-5 0,-24-2 5 16,-6 0-5-16,30 2-8 0,0 0 8 0,-26-2-7 15,1-1 7-15,3 3-10 0,1 0 10 0,9 0-9 0,3-3 9 16,-3 3-17-16,3-2 17 0,4 2-16 0,1-2 16 16,1 2-9-16,-2 0 9 0,1 0-9 0,4 2 9 0,-5 0 0 15,5-2 0-15,-4 0 0 0,1 0 0 0,1 0-1 16,-1 0 1-16,3 0-1 0,-4 0 1 0,4 0-1 16,0 0 1-16,0 0 0 0,0 0 0 0,0 0-13 15,-5 3 13-15,5-3-12 0,-3 2 12 0,3-2-17 16,-6 1 17-16,6-1-16 0,0 6 16 0,-3-3-25 15,3 2 25-15,-4 0-24 0,3 0 24 0,1-1-8 16,0 4 8-16,0-2-7 0,0 0 7 0,0-6-26 16,0 0 26-16,-4 17-26 0,4 7 26 15,0-24-1-15,0 0 1 0,-3 31 0 0,1 5 0 0,2-36-8 0,0 0 8 16,-2 41-7-16,0 7 7 0,-1-5-4 0,3 0 4 0,0-4-3 16,0-3 3-16,0-36-12 15,0 0 12-15,0 55-12 0,-4 10 12 0,4-65-1 0,0 0 1 0,-1 84-1 16,1 17 1-16,0-18 1 0,0-6-1 0,0-33 2 15,1-23-2-15,-1-21 28 0,0 0-28 0,4 48 28 16,-1 8-28-16,-3-56 30 0,0 0-30 0,4 71 30 16,1 12-30-16,-1-12 22 0,-4-8-22 0,1-13 22 15,3-14-22-15,-4-36 41 0,0 0-41 0,0 65 41 16,-4 15-41-16,3-23 43 0,1-13-43 0,0-13 44 16,0-14-44-16,-4 6 40 0,4-1-40 0,-3 5 41 15,-1 4-41-15,4-31 35 0,0 0-35 0,-2 29 35 16,-1 0-35-16,3-29 45 15,0 0-45-15,0 24 45 0,-4-3-45 0,4-21 17 0,0 0-17 0,0 15 17 16,0-3-17-16,0-12 22 0,0 0-22 0,0 11 22 16,0-4-22-16,0-7 3 0,0 0-3 0,0 6 4 0,-1-2-4 15,1-4 0-15,0 0 0 0,0 3 1 0,0-1-1 16,0-2-2-16,0 0 2 0,0 0-1 0,0 3 1 0,0-3-7 16,0 0 7-16,0 0-7 0,0 4 7 15,0-4-25-15,0 0 25 0,0 0-24 0,0 0 24 0,0 0-13 16,0 0 13-16,0 0-12 0,5 1 12 0,-5-1-27 15,0 0 27-15,3 2-27 0,3 0 27 0,-6-2-3 16,0 0 3-16,12 3-2 0,2 2 2 0,-14-5-7 0,0 0 7 16,19 7-7-16,7 4 7 0,-26-11-8 15,0 0 8-15,30 12-8 0,5 1 8 0,-35-13-8 0,0 0 8 16,38 14-7-16,4 0 7 0,-42-14-44 0,0 0 44 16,41 13-44-16,0-1 44 0,-41-12-104 0,0 0 104 0,40 11-104 15,-2-3 104-15,-38-8-160 16,0 0 160-16,38 0-160 0,1-5 160 0,41 0-596 0</inkml:trace>
  <inkml:trace contextRef="#ctx0" brushRef="#br0" timeOffset="160668.338">8031 14961 292 0,'0'0'0'0,"-3"0"0"16,-3-7 0-16,6 7 4 0,0 0-4 0,0 0 4 15,0-4-4-15,0 4 0 0,0 0 0 0,0 0 1 16,4 0-1-16,-4 0 9 0,0 0-9 0,0 0 9 16,3 0-9-16,-3 0 35 0,0 0-35 0,0 0 35 15,0 0-35-15,0 0 45 0,0 0-45 0,0 0 46 16,0 0-46-16,0 0 52 0,0 0-52 0,-3 0 53 16,-1 0-53-16,4 0 44 0,0 0-44 0,-5 0 44 15,-4 0-44-15,9 0 30 0,0 0-30 0,-15 0 30 16,-6 0-30-16,21 0 9 0,0 0-9 0,-21 2 9 15,-2 0-9-15,23-2 29 0,0 0-29 0,-24 2 29 16,1 3-29-16,23-5 10 0,0 0-10 0,-24 3 11 16,-2 4-11-16,0 0 28 0,5 3-28 0,9-6 28 15,5-3-28-15,1 1 2 0,3-2-2 0,-8 7 2 0,-1 1-2 16,-5 6 3-16,-1 2-3 0,11-10 3 0,2-6-3 0,2 2 2 16,3-4-2-16,-9 18 2 0,-3 11-2 15,12-27 0-15,0 0 0 0,-14 28 0 0,2 4 0 0,12-32 0 16,0 0 0-16,-9 29 0 0,0-1 0 0,9-28 3 15,0 0-3-15,-7 29 3 0,7-2-3 0,0-27 2 16,0 0-2-16,4 26 2 0,-1-2-2 0,-3-24-1 16,0 0 1-16,9 21 0 0,5-6 0 0,-14-15-8 15,0 0 8-15,21 10-7 0,3-10 7 0,-24 0-10 0,0 0 10 16,30-7-9-16,1-8 9 0,-31 15-4 0,0 0 4 16,33-17-4-16,0-9 4 0,-33 26 0 0,0 0 0 15,30-24 0-15,-4-2 0 0,-26 26 13 0,0 0-13 0,26-24 13 16,-5 2-13-16,-21 22 35 0,0 0-35 15,14-17 35-15,-2 3-35 0,-12 14 19 0,0 0-19 0,12-12 20 16,-6 4-20-16,-6 8 29 0,0 0-29 16,7-7 29-16,-4 2-29 0,-3 5 20 0,0 0-20 0,2-7 20 15,1-2-20-15,-3 9 1 0,0 0-1 0,4-12 2 16,5-3-2-16,-1 1-1 0,1 4 1 0,-6-2 0 16,3 5 0-16,-3 0-1 0,6 2 1 15,-6 0 0-15,3 2 0 0,-6-1 0 0,3 2 0 0,-3 2 0 16,0-3 0-16,0 3 24 0,0 0-24 0,0 0 25 15,0 0-25-15,0 0 32 0,0 0-32 0,0 0 33 16,0 0-33-16,0 0 32 0,0 0-32 0,0 0 32 0,0 0-32 16,0 0 43-16,0 3-43 0,0-3 44 0,0 0-44 0,0 0 34 15,0 0-34-15,0 0 35 0,0 0-35 16,0 0 24-16,0 6-24 0,0-6 25 0,0 3-25 16,0 0 35-16,0 1-35 0,0-4 35 0,0 3-35 0,0-3-6 15,0 5 6-15,0-1-5 0,2-2 5 16,-2 1-1-16,3-1 1 0,-3 1 0 0,0 1 0 0,-3 2-2 15,1 1 2-15,2 7-2 0,-3 3 2 0,3-17 0 16,0 0 0-16,-9 31 1 16,0 12-1-16,9-43 3 15,0 0-3-15,-9 39 3 0,3 4-3 0,6-43 2 0,0 0-2 0,-6 34 3 0,3-5-3 0,-2-5 6 16,5-3-6-16,-4-6 6 0,4-4-6 0,0-5 0 16,0 1 0-16,0-2 1 0,0-1-1 0,0 1-6 15,0-2 6-15,0 1-5 0,0-2 5 0,0 1-63 0,4-1 63 16,-4-2-62-16,1 3 62 0,-1-3-160 0,0 0 160 0,4-3-159 15,3-4 159-15,-7 7-157 0,0 0 157 0,5-12-157 16,-2-7 157-16,6-12-497 0</inkml:trace>
  <inkml:trace contextRef="#ctx0" brushRef="#br0" timeOffset="161157.029">8221 15165 315 0,'0'0'0'0,"0"0"0"0,-3 5 0 0,3-5 75 16,0 0-75-16,0 0 76 15,0 0-76-15,0 0 55 0,0 0-55 0,0 0 56 0,0-4-56 0,0 4 22 16,0 0-22-16,0 0 23 0,3-3-23 0,-3 3 18 15,0 0-18-15,0 0 19 0,0 0-19 0,0 0 24 16,0 0-24-16,0 0 25 0,0 0-25 0,0 0 43 16,0 0-43-16,0 0 43 0,0 0-43 0,0 0 44 15,0 0-44-15,0 0 44 0,0 0-44 0,0 0 41 16,0 0-41-16,0 0 41 0,0 0-41 0,0 0 47 0,0 0-47 16,0 0 47-16,0 0-47 0,0 0 36 0,0 0-36 15,0 0 36-15,0 3-36 0,0-3 15 0,0 0-15 0,0 0 16 16,0 0-16-16,0 0 32 0,-3 4-32 15,3-4 32-15,0 5-32 0,0-5 10 0,0 0-10 0,-4 12 10 16,2 5-10-16,2-17 19 16,0 0-19-16,-3 27 20 0,-2 11-20 15,5-38 33-15,0 0-33 0,-7 38 33 0,1 1-33 0,3-6 10 0,3-4-10 0,-4-9 11 16,3-6-11-16,1-2 6 0,0-2-6 0,-4-3 6 16,4-2-6-16,0-1 0 0,4-1 0 0,-4-3 0 15,0 4 0-15,0-4-91 0,0 0 91 0,0 0-91 16,5 0 91-16,-5 0-144 0,0 0 144 0,3-9-144 15,6-5 144-15,-9 14-152 0,0 0 152 0,9-27-152 16,3-9 152-16,9-26-359 0</inkml:trace>
  <inkml:trace contextRef="#ctx0" brushRef="#br0" timeOffset="161551.41">8421 15118 147 0,'0'0'0'0,"-8"7"0"0,-10 5 0 0,18-12 46 15,0 0-46-15,-3 2 46 0,6-4-46 0,-3 2 47 16,0 0-47-16,4-2 47 0,1-3-47 0,-5 5 71 16,0 0-71-16,3-3 71 0,3 0-71 0,-6 3 76 15,0 0-76-15,0 0 76 0,3-4-76 0,-3 4 67 0,0 0-67 16,0 0 67-16,0 0-67 0,0 0 61 0,0 0-61 15,0 0 61-15,0 0-61 0,0 0 41 0,0 0-41 0,0 0 41 16,0 0-41-16,0 0 36 0,0 0-36 16,0 5 36-16,0 4-36 0,0 1 44 0,0 4-44 0,0-2 45 15,2 0-45-15,-2-12 56 0,0 0-56 0,-2 32 57 16,2 15-57-16,0-47 50 0,0 0-50 0,-7 48 50 16,2 5-50-16,5-53 38 0,0 0-38 0,-7 51 38 15,2 2-38-15,5-53 46 0,0 0-46 16,-5 43 47-16,-2-5-47 0,7-38 1 0,0 0-1 0,-2 30 2 15,-2-7-2-15,4-23-107 0,0 0 107 0,4 7-106 16,5-16 106-16,-9 9-108 0,0 0 108 0,8-2-779 16,-16 4 779-16</inkml:trace>
  <inkml:trace contextRef="#ctx0" brushRef="#br0" timeOffset="163301.576">10150 14981 91 0,'0'0'0'16,"0"0"0"-16,-6-3 0 0,6 3 34 16,0 0-34-16,-5-4 35 0,-4-1-35 0,9 5 53 0,0 0-53 0,-12-5 53 15,0 2-53-15,12 3 59 0,0 0-59 0,-16-7 60 16,-3 2-60-16,19 5 69 0,0 0-69 0,-21-4 69 16,-3 1-69-16,24 3 31 0,0 0-31 15,-26-4 31-15,-4 3-31 0,30 1 5 0,0 0-5 0,-30-2 5 16,-3 0-5-16,33 2 11 0,0 0-11 0,-31-1 11 15,1 1-11-15,30 0 7 0,0 0-7 0,-29 0 8 16,-1 1-8-16,30-1 7 0,0 0-7 0,-24 2 8 16,3 0-8-16,21-2 3 0,0 0-3 0,-19 3 4 15,3 2-4-15,16-5 2 0,0 0-2 0,-17 16 2 16,-1 3-2-16,18-19-1 0,0 0 1 0,-15 27 0 16,2 7 0-16,13-34-5 0,0 0 5 0,-5 41-4 0,2 11 4 15,3-52-8-15,0 0 8 0,3 48-8 0,6 5 8 16,-9-53-4-16,0 0 4 0,12 48-3 0,5-4 3 0,-17-44-12 15,0 0 12-15,21 36-12 0,4-7 12 16,-3-8 0-16,3-7 0 0,-3-7 0 0,3-6 0 0,-25-1 0 16,0 0 0-16,26-8 0 0,4-9 0 0,-30 17-1 15,0 0 1-15,24-26 0 0,2-10 0 16,-5 3 6-16,-4-1-6 0,1 5 6 0,-6 3-6 0,-12 26 23 16,0 0-23-16,12-29 24 0,-1 0-24 0,-11 29 32 15,0 0-32-15,7-26 32 0,-6 1-32 0,-1 25 42 16,0 0-42-16,2-21 42 0,0 6-42 0,-2 15 15 15,0 0-15-15,0-12 16 0,0 3-16 0,0 9 32 0,0 0-32 16,0-5 33-16,0 2-33 0,0 3 11 0,0 0-11 16,0-4 11-16,0 2-11 0,0 2 5 0,0 0-5 0,0 0 6 15,0 0-6-15,0 0 1 0,0 0-1 0,0 0 1 16,0 0-1-16,0 0 3 0,0 0-3 0,0 0 3 16,0 0-3-16,0 0 5 0,0 0-5 0,0 0 5 15,0 0-5-15,0 0 13 0,0 0-13 0,0 0 13 16,0 0-13-16,0 0 15 0,0 0-15 0,0 0 15 15,0 0-15-15,0 0 15 0,0 0-15 0,0 0 16 16,0 0-16-16,0 0 4 0,0 0-4 0,0 0 5 16,0 0-5-16,0 0 0 0,0 0 0 15,0 0 1-15,0 0-1 0,0 0-2 0,0 0 2 0,0 0-1 16,0 0 1-16,0 0-13 0,0 0 13 0,0 0-13 16,0 0 13-16,0 0 0 0,0 0 0 0,0 0 0 15,0 0 0-15,0 0 0 0,0 0 0 0,0 0 1 0,0 0-1 16,0 0 25-16,0 0-25 0,0 0 26 0,0 0-26 0,0 0 37 15,0 0-37-15,0 0 38 0,0 0-38 16,0 0 22-16,0 0-22 0,0 0 22 0,0 0-22 0,0 0 19 16,0 0-19-16,0 12 20 0,-2 7-20 0,2-19 34 15,0 0-34-15,-2 33 35 0,2 11-35 0,0-44 11 16,0 0-11-16,0 41 11 0,2 4-11 0,-2-45 20 16,0 0-20-16,2 39 20 0,1-8-20 0,-3-31 3 15,0 0-3-15,0 26 4 0,0-7-4 0,0-19-52 16,0 0 52-16,0 15-51 0,-3-5 51 0,3-10-142 0,0 0 142 15,0 9-141-15,0-6 141 0,0-3-160 16,0 0 160-16,0-8-159 0,0-13 159 16,0-8-399-16</inkml:trace>
  <inkml:trace contextRef="#ctx0" brushRef="#br0" timeOffset="163919.452">10188 15358 225 0,'0'0'0'0,"-2"-10"0"0,-1-4 0 0,3 14 83 15,0 0-83-15,-2-7 83 0,2 2-83 0,0 5 64 16,0 0-64-16,0-3 64 0,2-2-64 0,-2 5 68 0,0 0-68 15,0-5 68-15,3-1-68 0,-3 6 64 0,0 0-64 16,0-6 65-16,-3-1-65 0,3 7 47 16,0 0-47-16,-2-7 47 0,2-2-47 0,0 9 43 0,0 0-43 0,-2-8 44 15,2-1-44-15,0 9 18 0,0 0-18 0,0-8 19 16,0 1-19-16,0 7 36 0,0 0-36 0,0-5 37 16,-2-1-37-16,2 6 30 0,0 0-30 0,0-3 30 15,0 1-30-15,0 2 43 0,0 0-43 0,0 0 44 16,0-3-44-16,0 3 45 0,0 0-45 0,0 0 46 15,0 0-46-15,0 0 36 0,0 0-36 0,0 0 36 16,0 0-36-16,0 0 16 0,0 0-16 0,0 0 17 16,0 0-17-16,0 0 13 0,0 0-13 0,0 0 13 15,0 3-13-15,0-3 4 0,0 0-4 0,0 7 4 16,0 5-4-16,0-12 13 0,0 0-13 0,0 28 13 16,2 11-13-16,-2-39 22 0,0 0-22 0,0 38 23 15,2 1-23-15,-2-39 7 0,0 0-7 0,0 36 8 16,-2-3-8-16,2-33 0 0,0 0 0 0,0 27 0 0,0-6 0 15,0-21-72-15,0 0 72 0,0 17-72 0,0-5 72 0,0-12-179 16,0 0 179-16,4 0-179 16,1-11 179-16,5 1-673 0</inkml:trace>
  <inkml:trace contextRef="#ctx0" brushRef="#br0" timeOffset="164480.951">10390 15199 684 0,'0'0'0'15,"-9"-4"0"-15,-3-2 0 0,12 6 37 0,0 0-37 16,0 0 37-16,4 1-37 0,1-1 13 0,0 0-13 16,2-1 13-16,2-1-13 0,-4-2 3 15,2-2-3-15,2-1 3 0,-1-2-3 0,-8 9-1 0,0 0 1 0,12-12-1 16,1-2 1-16,-13 14-6 0,0 0 6 15,14-10-6-15,-2 3 6 0,-12 7-8 0,0 0 8 0,12-5-8 16,2 2 8-16,-14 3-8 0,0 0 8 0,16 2-8 16,1 4 8-16,-17-6-1 0,0 0 1 0,14 16-1 15,2 3 1-15,-16-19 18 0,0 0-18 0,10 27 18 16,-3 6-18-16,-7-33 34 16,0 0-34-16,0 34 35 0,0 4-35 0,0-38 43 0,0 0-43 0,-7 34 43 15,2-2-43-15,5-32 51 0,0 0-51 0,-9 28 52 16,-3-4-52-16,12-24 43 0,0 0-43 0,-12 24 43 0,1-4-43 15,-4-1 42-15,1-3-42 0,5-8 42 16,9-6-42-16,0 1 46 0,2-3-46 0,-7 5 47 16,-8 4-47-16,-1-2 46 0,2-2-46 0,3 0 47 0,6-1-47 0,-2-1 20 15,1 0-20-15,4-3 20 0,0 0-20 0,0 0 21 16,0 0-21-16,0 0 21 0,0 4-21 16,0-4 39-16,4 0-39 0,1 0 40 0,2 0-40 15,-7 0 19-15,0 0-19 0,14 0 20 0,3 0-20 0,-17 0 6 16,0 0-6-16,21 0 6 0,2 0-6 0,-23 0 27 15,0 0-27-15,24 2 27 0,6 1-27 0,-30-3-1 0,0 0 1 16,24 7 0-16,2 1 0 0,-5 3-13 16,0-3 13-16,-7 1-13 0,-7-2 13 0,2 1-84 0,0-1 84 15,-4 2-84-15,-2-3 84 0,-3-6-215 0,0 0 215 16,5 14-215-16,2 5 215 0,-7-19-132 0,0 0 132 0,-12 9-132 16,-9-6 132-16,-8 9-484 0</inkml:trace>
  <inkml:trace contextRef="#ctx0" brushRef="#br0" timeOffset="165916.235">7780 16420 135 0,'0'0'0'0,"0"0"0"0,0 5 0 0,0-5 73 0,0 0-73 0,0 0 74 16,4 2-74-16,-4-2 85 0,0 0-85 0,0 0 86 15,2-3-86-15,-2 3 87 0,0 0-87 0,0 0 88 16,3-4-88-16,-3 4 83 0,0 0-83 0,0 0 84 16,0-3-84-16,0 3 76 0,0 0-76 0,0 0 76 15,0 0-76-15,0 0 68 0,0 0-68 0,0 0 68 16,0 0-68-16,0 0 66 0,0 0-66 0,0 0 66 16,-5-2-66-16,5 2 47 0,0 0-47 0,-4-2 48 15,-1-1-48-15,-4 1 32 0,2-1-32 0,-1 1 33 16,2 1-33-16,-2 1 15 0,1 1-15 0,-2-1 15 15,4 0-15-15,-4 2 2 0,0 0-2 0,6-2 2 0,-1 0-2 16,-1 0 5-16,-4 1-5 0,9-1 6 0,0 0-6 16,0 0 6-16,0 0-6 0,-3 5 7 0,-6 4-7 15,-3 3 7-15,-5 3-7 0,8-4 7 0,5-3-7 0,4-8 15 16,0 0-15-16,-12 24 15 0,0 9-15 0,12-33 14 16,0 0-14-16,-10 38 15 0,1 4-15 15,9-42 4-15,0 0-4 0,-9 38 4 0,2-4-4 0,4-1-57 16,3-4 57-16,0-8-57 0,0-6 57 0,3 0-59 15,1 1 59-15,-1-4-58 0,2-4 58 0,4 3-59 16,0-1 59-16,-2-2-58 0,2-2 58 0,-1-3-53 16,3-3 53-16,4-3-53 0,3-4 53 0,3-5-33 15,0-4 33-15,-4 1-33 0,-1-4 33 0,-16 19-34 16,0 0 34-16,17-27-33 0,4-6 33 0,-21 33-14 0,0 0 14 16,17-38-13-16,4-3 13 0,-21 41-6 15,0 0 6-15,14-39-6 0,2 1 6 0,-16 38 3 0,0 0-3 16,9-31 4-16,-4 4-4 0,-5 27 34 0,0 0-34 0,3-19 34 15,-3 5-34-15,0 14 41 0,0 0-41 0,0-10 42 16,0 3-42-16,0 7 40 0,0 0-40 0,-3-5 40 16,-2 3-40-16,5 2 26 0,0 0-26 0,0 0 26 15,-4-3-26-15,4 3 10 0,0 0-10 0,0 0 11 16,0 0-11-16,0 0 6 0,0 0-6 0,0 0 6 16,0 0-6-16,0 0 3 0,0 0-3 0,0 0 3 15,4-2-3-15,-4 2 0 16,0 0 0-16,0 0 0 0,0 0 0 0,0 0 4 0,0 0-4 0,0 0 4 15,0 0-4-15,0 0 13 0,0 0-13 0,0 0 13 16,0 0-13-16,0 0 33 0,0 0-33 0,0 0 34 0,0 0-34 16,0 0 5-16,0 0-5 0,0 0 5 0,0 0-5 15,0 0 18-15,0 0-18 0,0 0 18 0,0 0-18 0,0 0 3 16,0 0-3-16,1 14 4 0,3 10-4 16,-4-24 0-16,0 0 0 0,3 38 1 0,3 11-1 0,-6-49 20 15,0 0-20-15,7 48 20 0,-2 2-20 16,-5-50 3-16,0 0-3 0,3 41 3 0,-3-3-3 15,0-38 0-15,0 0 0 0,2 29 0 0,2-5 0 16,-4-24-171-16,0 0 171 0,0 12-171 0,0-10 171 0,3 11-705 16</inkml:trace>
  <inkml:trace contextRef="#ctx0" brushRef="#br0" timeOffset="171158.878">8167 16816 203 0,'0'0'0'0,"4"0"86"0,1 0-86 15,-2 0 86-15,2 0-86 0,-5 0 86 0,4 0-86 16,-4 0 86-16,0 0-86 0,0 0 95 0,0 0-95 0,0 0 95 16,0 0-95-16,0 0 79 0,0 0-79 0,0 0 79 15,0 0-79-15,0 0 69 0,-4 0-69 0,4 0 70 16,0 0-70-16,0 0 72 0,0 0-72 0,0 0 72 15,-1-2-72-15,1 2 43 0,0-3-43 0,0 3 43 16,0-5-43-16,1 1 13 0,3 1-13 0,-4 3 14 16,0-3-14-16,0 3 7 0,3-2-7 0,-3 2 8 15,4-2-8-15,-4 2 3 0,0 0-3 0,0 0 4 16,5-2-4-16,-5 2 1 0,0 0-1 0,5 0 2 16,2 2-2-16,-7-2 0 0,0 0 0 0,9 2 0 15,0 1 0-15,-9-3-2 0,0 0 2 0,8 4-1 16,5 1 1-16,-13-5-2 0,0 0 2 0,10 5-1 15,2 0 1-15,-12-5-2 0,0 0 2 0,12 5-1 0,-3 0 1 16,-9-5 3-16,0 0-3 0,7 5 4 0,-2 1-4 0,-5-6 8 16,0 0-8-16,4 8 9 0,-2 1-9 15,-2-9 9-15,0 0-9 0,-2 13 10 0,-2 3-10 0,4-16 33 16,0 0-33-16,-8 19 34 0,-5 3-34 0,13-22 45 16,0 0-45-16,-8 17 45 0,3-1-45 0,5-16 40 15,0 0-40-15,-7 12 40 16,1-6-40-16,6-6 28 0,0 0-28 0,-3 7 28 0,-1-3-28 0,4-4 40 15,0 0-40-15,-1 3 41 0,1-1-41 0,0-2 33 16,0 0-33-16,0 0 33 0,0 0-33 0,0 0 43 16,0 0-43-16,0 0 44 0,0 3-44 0,0-3 26 0,0 0-26 15,0 0 26-15,-4 4-26 0,4-4 28 0,0 0-28 16,0 0 28-16,-3 3-28 0,3-3 3 0,0 0-3 16,0 0 4-16,-2 4-4 0,2-4 8 0,0 0-8 0,0 0 8 15,0 0-8-15,0 0 0 0,0 0 0 16,0 0 0-16,0 0 0 0,0 0-6 0,0 0 6 0,0 0-5 15,0 3 5-15,0-3-34 0,0 0 34 0,0 0-34 16,0 0 34-16,0 0-27 0,0 0 27 0,5 2-27 16,0-1 27-16,-5-1-25 0,0 0 25 0,16 6-24 15,1 0 24-15,-17-6-10 0,0 0 10 0,27 11-9 16,6 2 9-16,-33-13-36 0,0 0 36 0,33 16-35 16,-4 1 35-16,-29-17-10 0,0 0 10 0,30 15-10 15,0-1 10-15,-30-14-30 0,0 0 30 0,22 12-30 16,-1 0 30-16,-21-12-120 0,0 0 120 0,18 9-120 0,-3-4 120 15,-15-5-150-15,0 0 150 0,18 0-150 16,-1-7 150-16,16 0-740 0</inkml:trace>
  <inkml:trace contextRef="#ctx0" brushRef="#br0" timeOffset="173029.107">8085 16818 102 0,'0'0'0'0,"0"0"58"0,0 0-58 0,0 0 59 0,5 0-59 0,-5 0 58 16,0 0-58-16,0 0 58 0,0 0-58 0,0 0 58 16,0 0-58-16,0 0 58 0,0 0-58 0,0 0 52 15,0 0-52-15,0 0 52 0,0 0-52 0,0 0 61 16,0 0-61-16,0 0 61 0,0 0-61 0,0 0 45 0,0 0-45 16,0 0 45-16,0 0-45 0,0 0 54 0,0 0-54 15,0 0 54-15,0 0-54 0,0 0 60 0,0 0-60 16,0 0 61-16,0 0-61 0,0 0 45 0,0 0-45 15,0 0 46-15,0 3-46 0,0-3 43 0,0 0-43 16,4 10 43-16,-4 6-43 0,0-16 47 0,0 0-47 16,2 24 47-16,-2 8-47 0,0-32 41 0,0 0-41 0,0 33 41 15,0 1-41-15,0-34 52 0,0 0-52 16,0 31 52-16,0 0-52 0,0-31 31 0,0 0-31 0,0 26 31 16,0-4-31-16,0-22 4 0,0 0-4 0,0 17 5 15,0-3-5-15,0-14-14 0,0 0 14 0,0 10-13 16,1-1 13-16,-1-9-154 0,0 0 154 0,6-4-153 15,6-6 153-15,2-4-795 0</inkml:trace>
  <inkml:trace contextRef="#ctx0" brushRef="#br0" timeOffset="174863.023">10150 16388 102 0,'0'0'0'0,"0"0"0"0,-2-5 0 0,2 5 58 16,0 0-58-16,0 0 59 0,0-5-59 0,0 5 28 15,0 0-28-15,0 0 28 0,-4-4-28 0,4 4 12 16,0 0-12-16,0 0 13 0,-3-2-13 0,3 2 32 15,0 0-32-15,-5 0 32 0,-1-1-32 0,6 1 9 0,0 0-9 16,-7 0 9-16,-1-2-9 0,8 2 18 0,0 0-18 16,-9 0 19-16,-5 0-19 0,14 0 8 0,0 0-8 0,-12 0 9 15,0 2-9-15,-1-1 25 0,0-1-25 0,4 2 26 16,2-2-26-16,2 0 6 0,-2 0-6 0,5 0 6 16,-2 0-6-16,1 0 16 0,-2 4-16 0,-1-4 17 15,3 0-17-15,-4 1 8 0,2 1-8 16,0 0 9-16,1-2-9 0,1 1 15 0,-3 1-15 0,3 0 16 15,1-2-16-15,-1 2 3 0,-3-1-3 0,3 1 4 16,-4 1-4-16,-2 3 0 0,1 2 0 0,2-3 1 16,3-3-1-16,-6 5 0 0,0 0 0 0,1-1 0 15,1 1 0-15,-4 4-1 0,-1 2 1 0,3-6 0 16,9-2 0-16,0-5-4 0,0 0 4 0,-12 17-3 0,0 9 3 16,12-26-13-16,0 0 13 0,-9 22-12 15,1 1 12-15,8-23-1 0,0 0 1 0,-9 31-1 0,5 6 1 16,4-37-1-16,0 0 1 0,-3 38-1 15,3 1 1-15,0-39-1 0,0 0 1 0,0 36 0 0,3 0 0 16,1-5 0-16,1-5 0 0,-1-7 0 0,-1-7 0 0,-1 1 0 16,5-2 0-16,-2 1 1 0,4-2-1 0,-1 2 3 15,1-2-3-15,-2-3 3 0,-3-2-3 0,-4-5 19 16,0 0-19 0,14 4 20-16,6-3-20 0,-2-4 7 15,3-6-7-15,-6 1 8 0,5-1-8 0,-20 9 16 16,0 0-16-16,21-15 17 0,-1-6-17 0,-20 21 15 0,0 0-15 0,21-27 15 0,0-8-15 0,-21 35 9 0,0 0-9 15,21-37 9-15,-3-8-9 0,-18 45 25 0,0 0-25 0,17-43 26 16,-5-1-26-16,-12 44 6 16,0 0-6-16,9-38 6 0,0 4-6 0,-9 34 25 0,0 0-25 0,3-26 26 15,-1 6-26-15,-2 20 12 0,0 0-12 0,0-16 13 16,0 4-13-16,0 12 1 0,0 0-1 0,0-10 2 16,-2 1-2-16,2 9-1 15,0 0 1-15,0-8 0 0,2-2 0 0,-2 10-40 0,0 0 40 0,3-14-39 16,1-2 39-16,-4 16-37 0,0 0 37 0,3-13-37 15,3-1 37-15,-6 14-34 0,0 0 34 0,3-10-34 16,2 3 34-16,-5 7-16 0,0 0 16 0,4-7-15 16,-3 2 15-16,-1 5 0 0,0 0 0 0,4-3 0 15,-4-1 0-15,0 4 11 0,0 0-11 0,0 0 11 16,0 0-11-16,0 0 41 0,0 0-41 0,0 0 42 0,0 0-42 16,0 0 37-16,0 0-37 0,0 0 38 0,0 0-38 15,0 0 33-15,0 0-33 0,0 0 34 16,0 4-34-16,0-4 39 0,0 0-39 0,0 0 39 0,0 5-39 0,0-5 39 15,0 0-39-15,0 3 39 0,0-1-39 16,0-2 25-16,0 0-25 0,-4 3 26 0,4-1-26 0,0-2 40 16,0 0-40-16,0 3 41 0,0 1-41 15,0-4 23-15,0 0-23 0,0 13 24 0,0 8-24 0,0-21 40 16,0 0-40-16,0 33 41 0,-1 11-41 16,1-44 33-16,0 0-33 0,0 41 33 0,0 7-33 0,0-48 32 15,0 0-32-15,0 43 33 0,0-2-33 16,0-41 22-16,0 0-22 0,0 33 22 0,0-6-22 0,0-27 28 0,0 0-28 15,0 26 28-15,0-4-28 0,0-22 0 16,0 0 0-16,-4 22 0 0,4-1 0 0,0-21 0 0,0 0 0 16,0 17 0-16,0-2 0 0,0-15-26 15,0 0 26-15,0 12-26 0,0-1 26 0,0-11-72 0,0 0 72 0,0 10-71 16,0-1 71-16,0-9-140 0,0 0 140 0,0 8-140 16,0 1 140-16,0-9-189 0,0 0 189 0,9 5-188 15,3-3 188-15,9 4-361 0</inkml:trace>
  <inkml:trace contextRef="#ctx0" brushRef="#br0" timeOffset="175527.372">10352 16852 561 0,'0'0'0'0,"0"-7"1"16,-4-3-1-16,4 3 2 0,4 2-2 0,-4 5-21 16,0 0 21-16,0-9-21 0,1 1 21 0,-1 8-45 15,0 0 45-15,2-10-45 0,0-4 45 0,-2 14-20 16,0 0 20-16,3-12-20 0,1 2 20 0,-4 10 9 15,0 0-9-15,2-9 10 0,1 2-10 0,-3 7 34 16,0 0-34-16,4-7 34 0,-3 2-34 0,-1 5 21 0,0 0-21 16,4-3 21-16,-4-1-21 15,0 4 30-15,0 0-30 0,0 0 30 0,3-3-30 0,-3 3 12 0,0 0-12 0,0 0 12 16,4 0-12-16,-4 0 29 0,0 0-29 16,0 0 29-16,5 5-29 0,-5-5 28 0,0 0-28 0,3 5 28 15,-1 0-28-15,2 4 14 16,-4-1-14-16,0 3 15 0,0 1-15 0,-4 3 29 0,2 4-29 15,-1-2 29-15,-1-2-29 0,4-15 6 0,0 0-6 0,-5 28 6 16,-7 8-6-16,12-36 5 0,0 0-5 0,-9 27 5 16,1-1-5-16,8-26 13 0,0 0-13 0,-7 21 13 15,1-4-13-15,6-17 32 0,0 0-32 0,-5 13 33 16,-2-2-33-16,7-11 17 0,0 0-17 0,-3 7 17 16,1-2-17-16,2-5 47 0,0 0-47 0,-3 3 48 15,1-1-48-15,2-2 45 0,0 0-45 0,0 0 45 0,0 0-45 16,0 0 28-16,0 0-28 0,0 0 28 0,0 0-28 15,0 0 10-15,0 0-10 0,0 0 11 0,-4 1-11 0,4-1-2 16,0 0 2-16,0 0-2 0,0 0 2 16,0 0-21-16,0 0 21 0,0 0-21 0,9-1 21 0,-9 1-26 15,0 0 26-15,4-2-25 0,4 0 25 16,-8 2-23-16,0 0 23 16,11-1-22-16,4 1 22 0,-15 0-26 0,0 0 26 0,13 0-25 0,0 0 25 0,-13 0-44 15,0 0 44-15,16 0-44 0,2 1 44 0,-18-1-106 16,0 0 106-16,17 2-106 0,0-2 106 15,-17 0-88-15,0 0 88 0,21-3-88 0,0-2 88 0,18-4-328 0</inkml:trace>
  <inkml:trace contextRef="#ctx0" brushRef="#br0" timeOffset="176122.765">10602 16785 651 0,'0'0'0'0,"0"0"66"0,0 0-66 0,0-5 67 0,0-5-67 15,0 10 0-15,0 0 0 0,4-7 0 16,-4 0 0-16,0 7-11 0,0 0 11 0,3-7-11 0,4 0 11 15,-7 7-20-15,0 0 20 0,7-6-20 0,2 0 20 16,-9 6-12-16,0 0 12 0,9-5-12 0,3-2 12 16,-12 7-1-16,0 0 1 0,12-3-1 0,0 1 1 0,-12 2 0 15,0 0 0-15,14-1 0 0,-5 1 0 0,-9 0 1 16,0 0-1-16,9 1 2 0,-1 3-2 0,-8-4 12 16,0 0-12-16,9 5 13 0,-2 3-13 0,2 1 39 15,-4 1-39-15,-1-3 39 0,-3-2-39 0,1 0 29 16,-2 1-29-16,0 0 29 0,0 3-29 0,-2 1 15 15,1 4-15-15,1-7 15 16,0-2-15-16,0 0 6 0,0-2-6 0,-7 4 7 0,1 4-7 0,6-11 4 0,0 0-4 16,-12 13 4-16,0 4-4 0,12-17 12 15,0 0-12-15,-10 14 12 0,1-2-12 0,9-12 7 16,0 0-7-16,-7 9 8 0,2-2-8 0,5-7 33 0,0 0-33 0,-7 5 33 16,5 0-33-16,2-5 34 0,0 0-34 0,-4 3 35 15,4-1-35-15,0-2 49 0,0 0-49 0,0 0 49 16,0 0-49-16,0 0 19 0,0 0-19 0,0 0 20 15,0 0-20-15,0 0 13 0,0 0-13 0,0 0 14 16,0 0-14-16,0 0 0 0,0 0 0 0,0 0 0 16,-3 3 0-16,3-3-8 0,0 0 8 0,3 4-7 15,4 1 7-15,2 2-35 0,5 0 35 0,-5 0-35 16,3-2 35-16,-12-5-20 0,0 0 20 0,21 8-19 16,0 1 19-16,-21-9-148 0,0 0 148 0,29 8-148 0,6 3 148 15,-35-11-95-15,0 0 95 0,65 19-430 16,-130-38 430-16</inkml:trace>
  <inkml:trace contextRef="#ctx0" brushRef="#br0" timeOffset="177371.891">11043 14694 124 0,'0'0'0'0,"0"0"0"15,0 0 0-15,0 0 1 0,0 0-1 0,0 0 1 16,0 0-1-16,0 0 5 0,0 0-5 0,0 0 5 15,0 0-5-15,0 0 33 0,0 0-33 0,0 0 33 0,0 0-33 16,0 0 33-16,0 0-33 0,0 0 34 0,26 5-34 16,-5 0 43-16,9 0-43 0,-9-2 43 0,-4 1-43 15,-17-4 28-15,0 0-28 0,23 7 28 0,1-1-28 0,-24-6 26 16,0 0-26-16,21 7 26 0,0 2-26 16,-21-9 24-16,0 0-24 0,17 8 25 0,-8 3-25 0,-9-11 15 15,0 0-15-15,9 7 15 16,-2 1-15-16,-7-8 10 0,0 0-10 0,9 17 11 0,-4 6-11 15,-5-23 10-15,0 0-10 0,3 25 10 0,6 4-10 0,-9-29 3 16,0 0-3-16,2 35 4 0,1 2-4 0,1-1 0 16,-1 0 0-16,-3-10 1 0,2-9-1 15,-2-17-1-15,0 0 1 0,3 40 0 0,-3 9 0 0,0-49 1 0,0 0-1 16,0 57 1-16,0 6-1 0,4-6 4 0,-4-4-4 16,2-10 4-16,-1-9-4 0,-1-34 0 0,0 0 0 0,2 55 1 15,-2 11-1-15,0-66 0 0,0 0 0 0,4 88 1 16,-1 15-1-16,2-19 2 0,-1-7-2 0,1-12 3 15,-1-9-3-15,-4-56 5 0,0 0-5 0,8 77 5 16,1 12-5-16,-9-89 3 16,0 0-3-16,12 90 3 0,6 4-3 0,-18-94 5 0,0 0-5 0,12 101 6 15,0 5-6-15,-12-106 13 0,0 0-13 0,14 94 13 16,-5-6-13-16,-9-88 61 0,0 0-61 0,5 85 62 16,-2-1-62-16,-3-84 80 0,0 0-80 15,0 77 80-15,-5-5-80 0,5-72 100 0,0 0-100 0,-3 50 101 16,-1-19-101-16,4-31 108 0,0 0-108 0,-3 22 109 15,1-12-109-15,2-10 111 0,0 0-111 0,0 9 111 16,-4-6-111-16,4-3 78 0,0 0-78 0,-3 4 79 16,-2-2-79-16,-4-1 13 0,-5-1-13 0,2 0 14 15,-4 0-14-15,16 0-32 0,0 0 32 0,-26-3-32 0,-7-4 32 16,33 7-110-16,0 0 110 0,-31-7-109 0,-8-3 109 0,39 10-147 16,0 0 147-16,-33-9-146 0,0 1 146 15,33 8-150-15,0 0 150 0,-31-19-149 0,1-5 149 0,-29-19-572 16</inkml:trace>
  <inkml:trace contextRef="#ctx0" brushRef="#br0" timeOffset="177920.435">11841 15831 158 0,'0'0'0'0,"5"-2"0"0,8 1 0 0,-13 1 75 16,0 0-75-16,3-2 76 0,2 0-76 0,-5 2 59 15,0 0-59-15,0 0 59 0,4-2-59 0,-4 2 43 16,0 0-43-16,0 0 44 0,0 0-44 0,0 0 13 15,0 0-13-15,8-1 13 16,5-1-13-16,-13 2 37 0,0 0-37 0,29-3 38 0,10-3-38 0,-39 6 35 16,0 0-35-16,40-5 35 0,8-2-35 0,-48 7 22 15,0 0-22-15,51-3 22 0,5-6-22 0,-56 9 19 16,0 0-19-16,55-1 20 0,1 1-20 0,-56 0 17 16,0 0-17-16,56 1 17 0,1 3-17 0,-57-4 34 0,0 0-34 0,47 5 34 15,-12-3-34-15,-35-2 5 0,0 0-5 16,30 3 5-16,-6-1-5 0,-24-2-60 0,0 0 60 15,19 2-60-15,-3-1 60 0,-16-1-69 0,0 0 69 16,0 0-69-16,-7 4 69 16,2-1-390-16</inkml:trace>
  <inkml:trace contextRef="#ctx0" brushRef="#br0" timeOffset="178144.535">12036 16049 651 0,'0'0'0'0,"9"-11"0"16,8-6 0-16,-17 17 50 0,0 0-50 0,13-8 50 15,-5 4-50-15,1 2 32 0,-4 4-32 0,7-2 33 0,4 2-33 16,2-2 4-16,-1-2-4 0,0-1 5 0,4-4-5 16,-21 7 0-16,0 0 0 0,26-7 0 0,8-2 0 15,-34 9-37-15,0 0 37 0,38-6-36 0,4-1 36 16,-42 7-160-16,0 0 160 0,47-7-160 0,7-2 160 0,48-4-224 15</inkml:trace>
  <inkml:trace contextRef="#ctx0" brushRef="#br0" timeOffset="179129.541">13301 15098 494 0,'0'0'0'0,"-9"0"0"0,-3 0 0 16,12 0 55-16,0 0-55 0,-5-2 56 0,10 0-56 16,-5 2-11-16,0 0 11 0,0-5-10 0,-3 2 10 15,3 3-86-15,0 0 86 0,-6-5-86 0,-2 0 86 0,8 5-86 16,0 0 86-16,-16-7-86 0,-1 0 86 15,-1 0-40-15,1 0 40 0,5 4-40 0,3-1 40 0,0 3 8 16,0 1-8-16,1-2 8 0,-1-2-8 0,0 1 71 16,-1 0-71-16,5 3 71 0,-4-4-71 0,4 4 56 15,1 0-56-15,-3 0 57 0,5 0-57 0,-1 0 47 16,-2-2-47-16,1 1 48 0,4-1-48 0,-5 2 14 16,2 0-14-16,-1 0 15 0,1 0-15 0,-3 0 3 0,1 0-3 15,2 0 3-15,-1 0-3 0,4 0 0 0,-3 2 0 16,3-2 0-16,-2 1 0 0,2-1-1 0,-7 2 1 15,7-2 0-15,-2 0 0 0,2 0-5 0,0 0 5 0,0 0-4 16,0 0 4-16,0 0-15 0,-3 5 15 0,-1-1-14 16,3 1 14-16,1 2-8 0,-4 1 8 0,4 6-8 15,0 3 8-15,0-17 0 0,0 0 0 0,-3 29 0 16,1 11 0-16,2-40 1 0,0 0-1 0,-2 44 2 16,0 8-2-16,2-6 18 0,0-2-18 15,0-11 18-15,0-7-18 0,0 1 45 0,-3 0-45 0,3 13 45 16,3 4-45-16,-3-44 60 0,0 0-60 0,0 55 60 15,4 7-60-15,1-4 67 0,-1 0-67 0,-3-11 68 16,3-10-68-16,-4-37 65 0,0 0-65 0,0 74 65 16,3 22-65-16,-3-96 71 0,0 0-71 0,4 91 71 15,1 3-71-15,-3-19 82 0,-1-13-82 0,-1-29 83 0,0-28-83 16,0 8 57-16,-1-1-57 0,2 14 57 16,1 8-57-16,-2-34 47 0,0 0-47 0,4 33 48 15,-1 3-48-15,-3-36 49 0,0 0-49 0,0 32 49 0,5 1-49 0,-5-33 18 16,0 0-18-16,0 27 19 0,0-4-19 15,0-23 13-15,0 0-13 0,0 22 14 0,0-3-14 0,0-19 18 16,0 0-18-16,4 17 18 16,-4-2-18-16,2-1 7 0,1-2-7 0,1-3 8 15,-4-4-8-15,0 2 9 0,0-2-9 0,0 0 9 0,1 0-9 0,-1 2 1 16,2 1-1-16,-2-1 1 0,2-2-1 0,-2 2 0 16,3 2 0-16,-3-2 1 0,2-2-1 0,2 2-2 15,2 1 2-15,-4-1-2 0,2 0 2 0,-1 0-13 16,-1 1 13-16,0 1-12 0,3-2 12 0,-3 1-16 0,1 3 16 15,4 2-15-15,2 3 15 0,-9-16-26 0,0 0 26 16,9 20-26-16,4 3 26 0,-13-23-20 0,0 0 20 0,18 24-20 16,1 3 20-16,-19-27-17 0,0 0 17 0,21 24-17 15,0 0 17-15,-21-24-41 16,0 0 41-16,23 20-40 0,3-2 40 0,-26-18-82 0,0 0 82 0,29 13-81 16,4-1 81-16,-33-12-211 0,0 0 211 0,32 2-211 15,4-9 211-15,32 2-576 0</inkml:trace>
  <inkml:trace contextRef="#ctx0" brushRef="#br0" timeOffset="180289.918">13913 14851 595 0,'0'0'0'0,"0"0"0"0,0 0 0 0,0 0 55 0,0 0-55 0,0 0 55 16,0 0-55-16,0 0 42 15,0 0-42-15,0 0 43 0,0 0-43 0,0 0 2 0,0 0-2 0,0 0 2 16,0 0-2-16,0 0 14 0,0 0-14 0,0 0 15 15,0 0-15-15,0 0 37 0,0 0-37 0,-4 0 38 16,1 0-38-16,3 0 35 0,0 0-35 0,-7 0 36 16,-4 0-36-16,11 0 39 0,0 0-39 0,-12 0 39 15,-4 2-39-15,16-2 26 0,0 0-26 0,-24 3 26 0,-6 4-26 16,30-7 27-16,0 0-27 0,-26 9 27 16,2 1-27-16,24-10 38 0,0 0-38 0,-26 17 39 0,-8 10-39 0,8 3 13 15,2 2-13-15,7-11 13 0,3-2-13 0,14-19 32 16,0 0-32-16,-13 36 32 0,-2 13-32 0,15-49 18 15,0 0-18-15,-9 46 18 0,4 2-18 0,5-48 10 16,0 0-10-16,-5 40 11 0,5-6-11 0,0-34 10 16,0 0-10-16,8 26 11 0,6-9-11 0,-14-17 8 15,0 0-8-15,25-2 9 0,6-15-9 0,-31 17-26 16,0 0 26-16,33-26-25 0,5-13 25 0,-38 39-55 16,0 0 55-16,33-39-55 0,-1-1 55 0,-8 8-31 15,-6 1 31-15,-4 7-31 0,-4 7 31 0,-1 1-2 16,-6 6 2-16,2 3-2 0,-5 2 2 0,0 0 0 0,0 0 0 15,0 1 0-15,0 3 0 0,0 1 2 0,0-4-2 16,0 4 2-16,0 0-2 0,0 0 3 0,0 0-3 16,0 0 3-16,0 0-3 0,0 0 0 0,0 0 0 0,0 0 1 15,0 0-1-15,0 0-14 0,0 0 14 0,0 0-13 16,0 0 13-16,0 0-18 0,0 0 18 16,0 0-18-16,-5 2 18 0,5-2-26 0,0 0 26 0,0 0-26 15,0 0 26-15,0 0-14 0,0 0 14 0,0 0-13 16,0 0 13-16,0 0-11 0,0 0 11 0,-3 3-10 15,-1 1 10-15,4-4-17 0,0 0 17 0,-5 13-17 16,-4 10 17-16,9-23-23 0,0 0 23 0,-3 34-22 16,-4 12 22-16,7-46-33 0,0 0 33 0,-2 53-32 15,2 11 32-15,0-64-6 0,0 0 6 0,2 63-6 16,0 2 6-16,-2-65-6 0,0 0 6 0,1 62-5 0,-1 0 5 16,0-62-4-16,0 0 4 0,0 49-3 0,-1-8 3 15,1-41 22-15,0 0-22 0,-4 36 22 0,-3-7-22 16,7-29 56-16,0 0-56 0,-9 26 57 15,1-7-57-15,8-19 48 0,0 0-48 0,-21 19 48 0,-5-4-48 16,26-15 38-16,0 0-38 0,-30 9 38 0,0-6-38 16,30-3 18-16,0 0-18 0,-29-1 18 0,3-8-18 0,26 9 42 15,0 0-42-15,-26-12 42 0,5-3-42 16,0-1 43-16,7 1-43 0,3 4 43 0,6 3-43 0,0-4 26 16,1 0-26-16,-1 3 26 0,5 4-26 0,-1-3 18 15,1-4-18-15,0 5 19 0,1 3-19 0,1-3 0 16,1 1 0-16,-3-5 0 0,4 1 0 0,1 0-3 15,-1 0 3-15,1 3-2 0,-2 2 2 0,-1-1-13 16,0 0 13-16,3 4-13 0,-3-3 13 0,5 1-17 0,-2-1 17 0,2 0-17 16,2 0 17-16,-1 0-16 0,1 1 16 15,3 3-15-15,1-1 15 0,-13 2-5 0,0 0 5 0,19 0-4 16,5 0 4-16,-24 0-38 16,0 0 38-16,26 0-38 0,7-2 38 0,-33 2-63 15,0 0 63-15,26-2-62 0,2 2 62 0,-28 0-128 0,0 0 128 0,28-5-128 16,0-2 128-16,-28 7-191 0,0 0 191 0,26-10-191 15,-5-5 191-15,23-11-299 0</inkml:trace>
  <inkml:trace contextRef="#ctx0" brushRef="#br0" timeOffset="180756.668">13960 15267 740 0,'0'0'0'0,"0"0"0"0,0 0 0 0,0 0 76 16,0 0-76-16,0 0 77 0,0-3-77 0,0 3 31 16,0 0-31-16,0-3 31 0,0-1-31 0,0 4 22 15,0 0-22-15,0-3 23 0,0-2-23 0,0 5 21 16,0 0-21-16,0-4 21 0,0 2-21 0,0 2 37 15,0 0-37-15,0 0 38 0,0-3-38 0,0 3 43 16,0 0-43-16,0 0 43 0,0 0-43 0,0 0 28 16,0 0-28-16,0 0 28 0,0 0-28 0,0 0 26 0,0 0-26 15,0 0 26-15,0 0-26 0,0 0 15 0,0 0-15 0,0 0 16 16,0 0-16-16,0 0 10 0,0 0-10 0,0 0 11 16,0 0-11-16,0 0 17 0,0 0-17 0,0 0 17 15,0 3-17-15,0-3 8 0,0 0-8 0,0 9 8 16,0-2-8-16,0-7 9 0,0 0-9 0,0 22 9 15,-2 11-9-15,0-2 15 16,0 1-15-16,2-8 15 0,0-3-15 0,0-4 8 0,0-2-8 0,0-3 8 16,0-5-8-16,0 3 3 0,0 1-3 0,0-1 4 15,0-7-4-15,0 2-5 0,0 1 5 0,0-1-5 16,2-2 5-16,0 1-85 0,0-1 85 0,1 0-85 16,-1-1 85-16,-2-2-126 0,3 0 126 0,-3 0-125 15,4-3 125-15,-4 3-169 0,0 0 169 0,1-16-169 0,3-8 169 16,3-15-434-16</inkml:trace>
  <inkml:trace contextRef="#ctx0" brushRef="#br0" timeOffset="181171.136">14078 15153 438 0,'0'0'0'0,"0"5"0"0,-3 3 0 0,3-8 49 0,0 0-49 15,0 0 50-15,6-1-50 0,-4-3 50 16,2 1-50-16,-4-1 51 0,0 3-51 0,0 1 29 0,0-4-29 16,0 4 29-16,0 0-29 0,0 0 11 15,0 0-11-15,0 0 11 0,0 0-11 0,0 0 41 0,0 0-41 16,0 0 42-16,0 0-42 0,0 0 36 0,0 0-36 0,0 0 37 16,0 0-37-16,0 0 44 0,0 0-44 0,0 0 45 15,0 0-45-15,0 0 41 16,0 0-41-16,0 0 41 0,3 4-41 0,-3-4 41 0,0 5-41 0,0-2 41 15,2 1-41-15,-2-1 34 0,-2 2-34 0,2 0 35 16,0-1-35-16,0-4 33 0,0 0-33 0,0 10 34 16,0 2-34-16,0-12 38 0,0 0-38 0,-3 29 38 15,3 11-38-15,-4-4 44 0,4 0-44 0,0-9 44 16,0-7-44-16,0-20 28 16,0 0-28-16,4 30 28 0,-1 0-28 0,-3-30 40 0,0 0-40 15,4 26 40-15,-3-4-40 0,-1-22 8 0,0 0-8 0,4 19 9 0,-4-5-9 16,0-14 0-16,0 0 0 0,2 12 0 15,-2-3 0-15,0-9-76 0,0 0 76 0,1 6-76 0,1-1 76 16,-2-5-113-16,0 0 113 0,-2-6-112 0,1-10 112 16,-1-6-815-16</inkml:trace>
  <inkml:trace contextRef="#ctx0" brushRef="#br0" timeOffset="182030.516">15665 14882 505 0,'0'0'0'0,"-3"-7"0"0,-3-3 0 0,6 10 40 15,0 0-40-15,-3-5 40 16,-1 3-40-16,4 2 1 0,0 0-1 0,-1 3 2 0,-6 4-2 0,7-7 0 16,0 0 0-16,-6 7 0 0,-6 2 0 15,12-9-13-15,0 0 13 0,-10 8-12 0,-2-1 12 0,12-7-1 16,0 0 1-16,-13 7 0 0,1-2 0 0,12-5 36 15,0 0-36-15,-12 4 37 0,2-1-37 0,10-3 37 16,0 0-37-16,-11 3 37 0,2 1-37 0,9-4 35 0,0 0-35 16,-5 3 35-16,-4 1-35 0,9-4 15 15,0 0-15-15,-6 5 16 0,0 0-16 16,-2 2 21-16,-1 1-21 0,4-3 21 0,1 1-21 0,1-1 23 0,-1 0-23 16,2 5 24-16,-5-1-24 0,2 6 22 0,0 6-22 0,2-9 22 15,-1-4-22-15,1 3 24 16,1 1-24-16,-5 10 25 0,2 7-25 0,5-29 39 15,0 0-39-15,-6 27 39 0,3 2-39 0,3-29 22 0,0 0-22 16,0 30 22-16,2 0-22 0,-2-30 18 16,0 0-18-16,7 31 19 0,-2-2-19 0,-5-29 27 0,0 0-27 15,12 26 27-15,5-4-27 0,-17-22 12 0,0 0-12 16,28 14 13-16,11-7-13 0,-39-7 41 0,0 0-41 0,43-4 41 16,4-9-41-16,-47 13 20 0,0 0-20 0,44-19 20 15,-1-5-20-15,-8 0 30 0,-5 0-30 0,-4 3 30 16,-5 1-30-16,-4 3 31 0,-3 1-31 15,-2 3 31-15,-1-1-31 0,-11 14 36 0,0 0-36 16,10-19 37-16,3-1-37 0,-13 20 44 16,0 0-44-16,8-21 44 0,-3-1-44 0,-3 3 63 0,-2 0-63 0,2 5 64 0,1 4-64 0,-3 10 62 15,0 0-62-15,0-12 63 0,-3 0-63 16,3 12 18-16,0 0-18 0,-5-14 19 0,-6 1-19 0,11 13 4 16,0 0-4-16,-17-16 4 0,-6 1-4 15,23 15-40-15,0 0 40 16,-33-16-40-16,-10 3 40 0,43 13-67 15,0 0 67-15,-51-12-67 0,-12 3 67 0,63 9-188 0,0 0 188 0,-55-3-187 0,-1 4 187 0,-56-2-901 16</inkml:trace>
  <inkml:trace contextRef="#ctx0" brushRef="#br0" timeOffset="183200.468">13688 16564 124 0,'0'0'0'0,"0"0"72"0,0 0-72 15,0 0 72-15,5-7-72 0,-5 7 79 16,0 0-79-16,2-5 80 0,-1 0-80 0,-1 5 119 0,0 0-119 0,0-5 120 15,0 0-120-15,0 5 101 0,0 0-101 16,0-5 101-16,0 1-101 0,0 4 88 0,0 0-88 0,0-3 89 16,-1 1-89-16,1 2 90 0,0 0-90 15,-2-5 90-15,0 3-90 0,2 2 54 0,0 0-54 0,0-3 54 16,-3-1-54-16,3 4 41 0,0 0-41 0,-5-3 41 16,1 0-41-16,-5-1 18 0,2 2-18 0,2 1 19 15,0-1-19-15,-2 0 2 0,2 2-2 0,-4-1 2 16,2-1-2-16,-3 0-1 0,-1 2 1 15,4 0 0-15,4-2 0 0,-6 2-15 0,-1 2 15 16,4-2-14-16,5 0 14 0,-3 0-11 0,1 0 11 0,-1 2-10 16,-1 1 10-16,5-3-17 15,0 0 17-15,-9 12-17 0,-6 7 17 0,15-19-15 0,0 0 15 0,-14 21-15 0,0 4 15 0,14-25-26 16,0 0 26-16,-11 28-25 0,6 1 25 16,5-29-20-16,0 0 20 0,-5 24-20 0,5-4 20 15,0-20-41-15,0 0 41 0,8 14-40 16,6-7 40-16,-14-7-22 0,0 0 22 0,21-5-22 0,4-11 22 15,-25 16-5-15,0 0 5 0,28-22-5 0,1-7 5 0,-29 29-2 16,0 0 2-16,28-29-1 0,-4-4 1 0,-24 33 4 16,0 0-4-16,18-25 4 0,-4 2-4 0,-14 23 39 15,0 0-39-15,12-18 40 0,-3 2-40 0,-9 16 31 0,0 0-31 16,5-12 31-16,-2 5-31 16,-3 7 14-16,0 0-14 0,4-5 15 0,-4 2-15 0,0 3 2 15,0 0-2-15,0 0 3 0,2-4-3 0,-2 4-20 16,0 0 20-16,0 0-19 0,0 0 19 0,0 0-46 0,0 0 46 0,0 0-46 15,0 0 46-15,0 0-52 0,0 0 52 0,0 0-52 16,0 0 52-16,0 0-32 0,0 0 32 0,0 0-32 16,0 0 32-16,0 0-26 0,0 0 26 15,0 0-25-15,0 0 25 0,0 0-10 0,0 0 10 0,0 0-9 16,0 0 9-16,0 0-11 0,0 0 11 0,0 0-10 16,0 0 10-16,0 0-16 0,0 0 16 0,0 5-15 15,1 4 15-15,-1-9-8 0,0 0 8 0,6 19-8 16,-5 7 8-16,-1-26-4 0,0 0 4 0,4 34-3 15,1 7 3-15,-5-41-3 0,0 0 3 0,4 38-3 16,-1-1 3-16,-3-37 7 0,0 0-7 0,0 38 8 0,-5 1-8 16,5-39 46-16,0 0-46 0,-4 33 47 15,-1-4-47-15,5-29 61 0,0 0-61 0,-7 28 61 0,-2-5-61 0,9-23 73 16,0 0-73-16,-15 26 73 0,-4 2-73 16,19-28 83-16,0 0-83 0,-18 24 83 15,-1-4-83-15,19-20 86 0,0 0-86 0,-17 17 87 16,-1-1-87-16,18-16 48 0,0 0-48 0,-16 13 49 0,3-2-49 0,13-11 1 15,0 0-1-15,-18 8 2 0,2-3-2 16,16-5-40-16,0 0 40 0,-20 2-40 0,-7-4 40 0,27 2-89 16,0 0 89-16,-26-5-89 0,-3-5 89 15,29 10-131-15,0 0 131 0,-27-12-131 0,7-5 131 16,-31-12-763-16</inkml:trace>
  <inkml:trace contextRef="#ctx0" brushRef="#br0" timeOffset="183872.673">13829 16981 763 0,'0'0'0'15,"0"0"15"-15,0 0-15 0,0-6 16 0,0-2-16 16,0 8-1-16,0 0 1 0,7-10-1 16,-2-2 1-16,-5 12-21 0,0 0 21 0,7-11-21 0,2 3 21 0,-1-1 4 15,1 2-4-15,-5 2 5 0,1 2-5 0,0-1 40 16,2 1-40-16,-5 1 41 0,1 2-41 0,1 0 38 15,1-2-38-15,-1 2 38 0,-1 0-38 0,2 0 28 16,-5 2-28-16,0-2 28 0,4 2-28 0,-4-2 26 16,5 3-26-1,-5-3 26-15,5 5-26 16,-3 1 33-16,3-1-33 0,-5 2 34 0,4 1-34 0,-4-8 42 0,0 0-42 0,0 16 42 0,0 4-42 0,0-20 39 16,0 0-39-16,-4 26 40 0,4 5-40 0,0-31 5 15,0 0-5-15,-5 25 5 0,1 1-5 0,4-26 5 0,0 0-5 16,-8 24 6-16,-4-2-6 15,12-22 3-15,0 0-3 0,-13 19 4 0,-1-3-4 0,14-16 1 0,0 0-1 0,-17 13 2 16,-4-2-2-16,21-11 0 16,0 0 0-16,-19 8 0 0,0-1 0 0,19-7 0 0,0 0 0 0,-16 5 0 15,2 0 0-15,14-5 2 0,0 0-2 0,-10 4 3 16,1-3-3-16,9-1 36 0,0 0-36 0,-5 2 37 16,-4-2-37-16,9 0 41 0,0 0-41 15,-5 0 41-15,1-2-41 0,4 2 9 16,0 0-9-16,0 0 10 0,4-3-10 0,-4 3 33 0,0 0-33 0,14-2 33 15,1 2-33-15,-15 0 1 0,0 0-1 0,27 2 2 16,7 1-2-16,-34-3 2 0,0 0-2 0,33 4 2 16,2-1-2-16,-35-3-1 0,0 0 1 0,33 4 0 15,-3-3 0-15,-30-1-62 16,0 0 62-16,26 4-62 0,4-2 62 0,-30-2-81 0,0 0 81 0,22 3-80 16,1-1 80-16,-23-2-113 0,0 0 113 0,17 3-113 0,1-1 113 0,-18-2-139 15,0 0 139-15,12-2-139 0,-3-1 139 16,13-2-466-16</inkml:trace>
  <inkml:trace contextRef="#ctx0" brushRef="#br0" timeOffset="184235.701">14139 16981 639 0,'0'3'0'0,"0"-3"82"0,0 0-82 15,0 3 83-15,0 1-83 0,0-4 78 0,0 0-78 0,0 0 79 16,0 0-79-16,0 0 81 16,0 0-81-16,0 0 81 0,0 0-81 0,0 0 67 0,0 0-67 15,0 0 68-15,0 0-68 0,0 0 48 0,0 0-48 0,0 0 49 16,0 0-49-16,0 0 24 0,0 0-24 0,0 0 25 16,0 0-25-16,0 0 5 0,0 0-5 0,0 0 6 15,0 0-6-15,0 0 1 0,0 0-1 0,0 0 1 16,0 0-1-16,0 0-2 0,0 0 2 0,0 0-1 15,0 0 1-15,0 0-20 0,0 0 20 0,0 3-19 16,0 4 19-16,0-7-1 0,0 0 1 0,0 22-1 0,-2 11 1 16,2-33-5-16,0 0 5 0,0 38-5 15,2 4 5-15,-2-42-31 16,0 0 31-16,2 36-31 0,-1-1 31 0,-1-35-123 0,0 0 123 0,4 36-123 16,3-2 123-16,-7-34-119 0,0 0 119 0,10 70-582 0,-20-140 582 0</inkml:trace>
  <inkml:trace contextRef="#ctx0" brushRef="#br0" timeOffset="185940.977">15689 16427 135 0,'0'0'0'0,"0"0"101"0,0 0-101 0,0 0 102 0,-3 2-102 0,3-2 80 0,0 0-80 16,0 0 81-16,-5-2-81 0,5 2 55 15,0 0-55-15,0 0 56 16,-4-3-56-16,4 3 48 0,0 0-48 0,-7-2 49 0,-1 0-49 16,8 2 20-16,0 0-20 0,-11-1 20 0,1 1-20 0,10 0 29 15,0 0-29-15,-13 0 29 0,0-2-29 0,13 2 20 0,0 0-20 0,-16 0 20 16,0 2-20-16,16-2 35 15,0 0-35-15,-21 5 35 0,-3 2-35 16,24-7 6-16,0 0-6 0,-26 12 6 16,-4 5-6-1,30-17 11-15,0 0-11 0,-29 24 11 0,-1 7-11 0,30-31 4 0,0 0-4 16,-26 32 4-16,5 6-4 0,21-38 0 0,0 0 0 0,-16 32 0 0,6-1 0 0,10-31-3 16,0 0 3-16,-4 33-3 15,4-2 3-15,0-31-8 0,0 0 8 0,5 27-7 16,8-3 7-16,-13-24-8 0,0 0 8 15,21 15-8-15,5-6 8 16,-26-9-8-16,0 0 8 16,26 0-8-16,3-9 8 0,-29 9 0 0,0 0 0 15,34-13 0-15,-5-8 0 0,-29 21 10 0,0 0-10 0,30-26 11 0,-4-6-11 0,-26 32 35 0,0 0-35 0,24-33 35 0,-6-3-35 0,-6 7 29 0,-7 2-29 16,0 5 29-16,-1 3-29 16,-4 19 23-16,0 0-23 0,3-17 24 15,-1 1-24-15,-2 16 27 16,0 0-27-16,0-12 27 0,0 4-27 15,0 8 7-15,0 0-7 0,0-7 8 16,-2 0-8-16,2 7 0 0,0 0 0 16,0-5 0-16,0 0 0 0,0 5-22 15,0 0 22-15,0-4-22 0,0 1 22 0,0 3-51 0,0 0 51 0,0 0-51 0,0-4 51 0,0 4-28 0,0 0 28 0,0 0-28 16,0 0 28-16,0 0-19 0,0 0 19 16,0 0-18-16,0 0 18 0,0 0-6 0,0 0 6 0,0 0-5 15,0 0 5-15,0 0-4 0,0 0 4 16,0 0-3-16,0 0 3 0,0 0-2 0,0 0 2 0,0 0-2 0,0 0 2 0,0 0-5 15,0 0 5-15,0 0-4 0,0 0 4 0,0 0-20 0,0 0 20 0,0 0-20 16,0 0 20-16,0 0-3 0,0 0 3 16,0 5-3-16,-5 4 3 0,5-9-3 0,0 0 3 0,-3 17-3 0,-6 7 3 0,9-24 0 15,0 0 0-15,-11 36 0 16,1 5 0-16,10-41-2 16,0 0 2-16,-9 48-1 0,2 5 1 0,7-53 1 15,0 0-1-15,-5 55 1 0,0 3-1 0,5-58 26 0,0 0-26 0,-4 62 26 0,1 1-26 0,3-63 37 0,0 0-37 0,-5 78 37 0,-2 7-37 16,7-85 60-16,0 0-60 15,-5 55 61-15,-4-17-61 0,9-38 83 16,0 0-83-16,-9 32 84 0,2-8-84 0,7-24 79 16,0 0-79-16,-5 21 80 0,-4-7-80 15,9-14 70-15,0 0-70 0,-14 13 70 16,-1-3-70-16,-1-1 24 0,2-2-24 0,2-2 25 16,7-3-25-1,-2-1-18-15,1-2 18 0,-9-1-18 16,-3-1 18-16,18 3-72 0,0 0 72 15,-19-11-72-15,-2-4 72 0,21 15-119 0,0 0 119 16,-17-22-119-16,1-6 119 16,16 28-201-16,0 0 201 0,-12-36-201 0,7-7 201 15,-16-35-481-15</inkml:trace>
  <inkml:trace contextRef="#ctx0" brushRef="#br0" timeOffset="186588.532">15764 16933 673 0,'-1'-2'0'0,"-6"-2"69"15,1-2-69-15,5 2 69 0,1 2-69 0,0 2 44 0,7-1-44 0,-4 1 44 0,1 0-44 16,-4 0 33-16,1 0-33 0,-1 0 33 15,0 0-33-15,0 0 0 0,2-4 0 16,-2 4 1-16,5-1-1 16,-5 1 13-16,4-2-13 0,-4 2 13 0,0 0-13 0,0 0 9 0,0 0-9 0,0 0 10 0,0 0-10 0,0 0 16 15,0-4-16-15,3 3 17 16,3-1-17-16,-5 0 1 0,3 2-1 16,-1 0 1-16,1-1-1 0,1 1 3 0,-5-2-3 0,0 2 4 0,3-2-4 15,-3 2 6-15,0 0-6 0,0 0 6 0,0 0-6 0,0 0 7 16,2 4-7-16,0-1 7 0,0 0-7 0,-2-3-1 15,0 0 1-15,0 12-1 0,-2 7 1 16,2-19-36-16,0 0 36 0,-7 26-35 16,-2 8 35-16,9-34-42 0,0 0 42 0,-14 35-41 15,-1 2 41 1,15-37-27-16,0 0 27 0,-21 34-27 0,-5 1 27 0,26-35-5 16,0 0 5-16,-25 27-5 0,3-5 5 0,22-22 0 0,0 0 0 0,-18 18 0 15,6-5 0-15,12-13 24 0,0 0-24 0,-12 11 25 0,3-6-25 0,9-5 50 0,0 0-50 16,-7 5 50-16,2-3-50 15,5-2 52-15,0 0-52 0,-7 1 53 0,2 1-53 16,5-2 55-16,0 0-55 0,-6 0 55 0,3-2-55 0,3 2 45 0,0 0-45 0,-4 0 45 16,3 0-45-1,1 0 30-15,0 0-30 16,0 0 30-16,5-1-30 0,-5 1 16 16,0 0-16-16,9-2 17 0,6 0-17 0,-2 0 5 15,4-1-5-15,-3 1 5 0,0 1-5 0,-14 1-1 0,0 0 1 0,19 0-1 0,2 1 1 0,-21-1-28 0,0 0 28 0,19 0-28 16,0 0 28-16,-19 0-49 0,0 0 49 15,18 0-48-15,-6-1 48 16,-12 1-108-16,0 0 108 0,10-2-108 16,-1 0 108-16,-9 2-179 0,0 0 179 15,7-2-178-15,-4 2 178 16,8-1-412-16</inkml:trace>
  <inkml:trace contextRef="#ctx0" brushRef="#br0" timeOffset="187196.968">15860 16941 684 0,'0'0'0'0,"0"0"31"0,2-3-31 0,1 1 31 15,4-1-31 1,-7 3 0-16,0 0 0 0,6-4 0 16,2-1 0-16,-8 5-1 0,0 0 1 15,13-7 0-15,-1-1 0 0,-12 8-13 0,0 0 13 0,14-7-13 0,1-2 13 16,-15 9-11-16,0 0 11 0,18-5-11 0,3 3 11 16,-21 2-4-16,0 0 4 0,19 0-3 0,2 0 3 0,-21 0-3 0,0 0 3 0,19 4-2 15,-2-1 2-15,-17-3 0 0,0 0 0 0,14 7 0 0,2 0 0 16,-16-7 3-16,0 0-3 0,12 12 4 15,0 5-4-15,-12-17 8 16,0 0-8-16,7 19 9 16,0 1-9-16,-7-20 9 0,0 0-9 0,-3 30 9 0,-2 4-9 0,5-34 3 15,0 0-3-15,-9 29 4 16,-2-2-4 0,11-27 6-16,0 0-6 15,-10 26 6-15,-7-2-6 0,17-24 22 0,0 0-22 0,-13 19 22 0,5-5-22 0,8-14 12 0,0 0-12 0,-9 12 13 0,0-4-13 0,9-8 10 0,0 0-10 16,-9 7 10-16,2-2-10 0,7-5 10 15,0 0-10-15,-5 4 10 16,-2-1-10-16,7-3 38 0,0 0-38 16,-5 2 39-16,2-1-39 0,3-1 85 15,0 0-85-15,-4 2 86 0,2-2-86 0,2 0 77 16,0 0-77-16,-5 2 78 0,3-2-78 16,2 0 53-16,0 0-53 0,0 0 53 0,-1 2-53 0,1-2 30 0,0 0-30 0,1 1 30 15,6-1-30-15,-7 0 24 16,0 0-24-16,14 2 25 15,7-2-25-15,-21 0-1 0,0 0 1 16,25 2-1-16,4-2 1 16,-29 0-73-16,0 0 73 0,30 0-72 15,1 0 72-15,-31 0-167 0,0 0 167 16,33-5-167-16,2-6 167 0,33-4-643 0</inkml:trace>
  <inkml:trace contextRef="#ctx0" brushRef="#br0" timeOffset="188196.132">16212 14726 259 0,'0'0'0'0,"12"-12"0"16,9-8 0-16,-21 20-1 0,0 0 1 16,5 3 0-16,-12 14 0 0,7-17 33 15,0 0-33-15,0 14 33 16,2 3-33-16,-2-17 71 0,0 0-71 0,9 19 71 0,8-4-71 0,-17-15 32 0,0 0-32 16,21 12 33-16,11 0-33 0,-32-12 20 0,0 0-20 15,36 4 20-15,8-3-20 0,-44-1 31 16,0 0-31-16,42 4 31 15,1-1-31-15,-43-3 26 0,0 0-26 0,38 0 26 0,-4 2-26 0,-34-2 24 0,0 0-24 0,26 2 25 0,-5 1-25 16,-21-3 34-16,0 0-34 0,15 3 34 16,-4 1-34-16,-11-4 6 15,0 0-6-15,7 3 7 0,-2-1-7 16,-5-2 18-16,0 0-18 0,3 3 19 0,-1 3-19 0,-2-6 8 0,0 0-8 0,2 1 9 0,-2 4-9 16,0-5 3-16,0 0-3 15,0 12 4-15,0 4-4 16,0-16 0-16,0 0 0 0,-2 20 1 15,0 4-1-15,2 0 0 0,-3 2 0 0,1-9 0 16,2-3 0-16,0 1 0 0,0 2 0 0,0 9 0 0,-2 5 0 16,2-31 1-1,0 0-1-15,0 38 2 0,0 6-2 16,0-44 4 0,0 0-4-16,0 52 5 15,2 6-5-15,-2-5 3 0,0 0-3 16,2-5 3-16,1-3-3 0,-3-45-1 0,0 0 1 0,2 60 0 0,5 10 0 0,-7-70-1 0,0 0 1 0,5 87-1 0,2 16 1 15,-1-17-1-15,-1-9 1 16,-2-19-1-16,1-14 1 0,-4-44-1 16,0 0 1-16,1 71-1 15,6 11 1 1,-5-10-1 0,3-4 1-16,-3-16 0 15,-2-13 0-15,0-39-3 0,0 0 3 16,4 69-3-16,-3 16 3 0,6-14-2 15,-3-6 2-15,-2-31-1 16,-2-20 1-16,0 10-2 16,3-2 2-16,-3 7-1 15,2 5 1-15,-2-34 8 0,0 0-8 0,2 38 9 16,-2 3-9-16,0-41 57 0,0 0-57 0,0 38 58 16,0-4-58-16,0-34 35 15,0 0-35-15,0 27 36 0,-2-4-36 0,2-23 46 16,0 0-46-16,-2 17 47 0,2-5-47 0,0-12 18 15,0 0-18-15,0 8 19 0,0-2-19 0,0-6 0 0,0 0 0 16,-9 1 1-16,-8-2-1 16,17 1-40-16,0 0 40 15,-26-9-40-15,-7-5 40 0,33 14-78 0,0 0 78 0,-39-15-77 16,-2-4 77-16,41 19-117 0,0 0 117 0,-39-14-117 0,1 4 117 0,-39-14-466 0</inkml:trace>
  <inkml:trace contextRef="#ctx0" brushRef="#br0" timeOffset="189372.751">17409 14831 214 0,'0'0'0'0,"-7"0"0"0,2 0 0 0,5 0 30 16,0 0-30-16,0 0 30 0,0 0-30 0,0 0 42 0,0 0-42 15,0 0 43-15,3 0-43 0,-3 0 41 16,0 0-41-16,0 0 41 16,2 0-41-16,-2 0 24 0,0 0-24 0,0 0 25 0,-2-2-25 0,2 2 46 0,0 0-46 0,-12-2 47 15,-2-1-47 1,14 3 45-16,0 0-45 15,-16-2 46-15,-1-1-46 16,17 3 35-16,0 0-35 0,-19-2 36 0,0 2-36 0,19 0 34 0,0 0-34 0,-18 0 35 0,3 0-35 16,15 0 38-16,0 0-38 0,-13 2 39 0,3-1-39 15,10-1 33-15,0 0-33 0,-9 2 33 0,2-2-33 0,7 0 33 0,0 0-33 0,-8 2 33 0,1-2-33 0,7 0 22 16,0 0-22-16,-6 1 22 0,3 1-22 16,3-2 5-16,0 0-5 0,0 0 5 15,-2 5-5-15,2-5 9 0,0 0-9 16,-3 11 10-16,3 1-10 0,0-12 1 15,0 0-1-15,3 18 1 16,-1 8-1-16,-2-26 2 16,0 0-2-16,2 26 3 0,3-1-3 15,-5-25 5-15,0 0-5 0,2 35 5 0,5 8-5 0,-7-43 13 0,0 0-13 16,1 48 14-16,1 10-14 16,-2-58 23-16,0 0-23 15,5 63 24-15,0 9-24 0,-5-72-46 16,0 0 46-16,7 93-46 0,4 13 46 15,-11-106-20-15,0 0 20 16,9 104-20-16,1 3 20 16,-10-107-8-16,0 0 8 0,4 95-8 0,1-5 8 0,-5-90-3 0,0 0 3 0,3 90-2 0,-1-1 2 0,-2-89 0 0,0 0 0 0,3 91 1 0,-3 0-1 15,0-91 18-15,0 0-18 16,2 84 18-16,-2-7-18 16,0-77 34-16,0 0-34 0,2 77 34 15,1-1-34-15,-3-76 29 0,0 0-29 16,6 73 29-16,-5-3-29 0,-1-70 15 15,0 0-15-15,4 64 15 16,-1-8-15-16,-3-56 20 0,0 0-20 0,2 40 20 16,-2-16-20-16,0-24 8 0,0 0-8 0,0 29 9 0,-2-3-9 0,2-26 25 0,0 0-25 15,0 25 26-15,-3-2-26 16,3-23 12-16,0 0-12 16,-2 22 12-16,0-3-12 15,2-19 10-15,0 0-10 16,-1 19 10-16,1-1-10 0,0-18 4 15,0 0-4-15,0 16 5 0,0-3-5 0,0-13 0 0,0 0 0 0,0 12 0 0,0 0 0 0,0-12 0 16,0 0 0-16,0 9 0 0,0-2 0 0,0-7 1 0,0 0-1 16,1 7 2-16,3-2-2 0,-4-5 1 0,0 0-1 15,5 3 2-15,2 1-2 0,-7-4 1 0,0 0-1 0,12 3 2 16,2 1-2-16,-14-4-4 0,0 0 4 16,18 5-4-16,6 2 4 0,-24-7-73 15,0 0 73-15,23 6-72 0,5 0 72 0,-28-6-162 0,0 0 162 0,29 3-161 0,1-3 161 0,-30 0-204 0,0 0 204 16,33-9-203-16,2-6 203 0,29-9-275 0</inkml:trace>
  <inkml:trace contextRef="#ctx0" brushRef="#br0" timeOffset="190689.991">17916 14789 91 0,'0'0'0'0,"-7"0"0"0,-5 2 0 0,12-2 34 16,0 0-34-16,0 0 35 0,3-2-35 16,-3 2 36-16,0 0-36 15,5 0 36-15,-3-1-36 0,-2 1 33 16,0 0-33-16,4 0 34 0,-1 0-34 16,-3 0 9-16,0 0-9 0,0 0 9 0,0 0-9 15,0 0 42-15,0 0-42 0,-5 1 43 0,-2 3-43 0,7-4 36 0,0 0-36 16,-9 3 37-16,1 4-37 0,8-7 44 0,0 0-44 0,-13 4 44 15,-2 4-44-15,15-8 69 0,0 0-69 0,-14 5 69 0,-2 0-69 0,16-5 47 0,0 0-47 16,-17 6 47-16,-3-1-47 0,20-5 23 16,0 0-23-16,-20 7 24 0,-1-2-24 15,21-5 12-15,0 0-12 0,-21 8 13 16,0 4-13 0,21-12 10-16,0 0-10 15,-18 11 10-15,3-1-10 0,15-10 15 16,0 0-15-16,-18 15 15 0,4 6-15 0,-1 3 8 0,1-2-8 0,5-5 8 15,2-7-8-15,2 4 3 0,-2 2-3 16,0 6 4-16,3 7-4 0,4-29-2 16,0 0 2-16,-5 34-1 0,5 6 1 15,0-40-31 1,0 0 31-16,5 34-31 0,6 0 31 16,-11-34-19-16,0 0 19 15,10 28-18-15,4-8 18 16,-14-20-20-16,0 0 20 0,21 10-19 0,5-8 19 0,-26-2-5 15,0 0 5-15,28-8-4 0,7-13 4 16,-35 21-4-16,0 0 4 16,30-24-3-16,-4-5 3 15,-26 29 2-15,0 0-2 0,24-26 3 0,-5-1-3 0,-19 27 55 0,0 0-55 0,14-21 55 0,-5 6-55 0,-9 15 62 16,0 0-62-16,7-14 63 0,-4 4-63 0,-3 10 63 16,0 0-63-16,4-7 63 0,-4 4-63 15,0 3 48-15,0 0-48 0,0-4 48 0,0 2-48 0,0 2 22 16,0 0-22-16,0 0 23 0,0-3-23 0,0 3-2 0,0 0 2 15,0 0-2-15,0 0 2 0,0 0-11 0,0 0 11 16,0 0-10-16,0 0 10 0,0 0-5 16,0 0 5-16,0 0-5 0,0-3 5 0,0 3-4 0,0 0 4 0,-4-4-3 0,4 1 3 15,0 3 6-15,0 0-6 0,-1-4 6 0,1 1-6 0,0 3 10 0,0 0-10 16,0-4 11-16,0 3-11 0,0 1 1 16,0 0-1-16,0 0 2 0,0-4-2 0,0 4-1 0,0 0 1 0,0 0 0 0,0 0 0 0,0 0-17 0,0 0 17 0,0 0-17 0,0 0 17 0,0 0-5 0,0 0 5 15,0 0-5-15,0 0 5 16,0 0-8-16,0 0 8 0,0 0-8 15,0 5 8-15,0-5-8 0,0 0 8 0,0 4-8 0,0 1 8 16,0-5-15-16,0 0 15 0,1 12-14 0,3 3 14 0,-4-15-4 0,0 0 4 0,0 30-3 0,2 7 3 0,-2-37-7 0,0 0 7 0,0 43-6 0,0 5 6 0,0-48-1 0,0 0 1 0,-2 46 0 16,-3 1 0-16,5-47 0 15,0 0 0-15,-7 44 0 0,-4 1 0 16,11-45 21-16,0 0-21 0,-14 44 21 16,-1-1-21-16,-1-4 15 15,0-3-15 1,6-13 15-16,6-11-15 15,4-12 28-15,0 0-28 0,-17 25 28 0,-7 8-28 16,24-33 12 0,0 0-12-16,-18 24 13 0,2-4-13 0,16-20 18 15,0 0-18-15,-13 16 19 0,-1-6-19 0,14-10 33 0,0 0-33 0,-13 9 34 0,-4-8-34 0,17-1 52 0,0 0-52 16,-17-6 52-16,-4-8-52 16,8-3 47-16,1-6-47 15,4 5 47-15,8-1-47 0,-4-2 32 0,4 1-32 16,0 2 32-1,0 3-32 1,4-4 9-16,-3 0-9 0,3 4 10 0,-1 3-10 16,1 0 29-1,-1 0-29-15,-1 5 29 0,1 2-29 0,-1 0 0 0,5-2 0 16,-5 4 0-16,1 3 0 0,-3 0 0 0,0 0 0 0,11-4 0 0,3-3 0 16,1 2-2-16,5 2 2 0,-5-1-2 0,3 1 2 15,-18 3-7-15,0 0 7 16,21-4-6-16,8 3 6 0,-29 1-61 15,0 0 61-15,30-4-61 0,3-1 61 0,-33 5-96 16,0 0 96-16,26-5-96 0,0-2 96 16,-26 7-177-16,0 0 177 15,14-5-177-15,-3-2 177 0,15-5-697 0</inkml:trace>
  <inkml:trace contextRef="#ctx0" brushRef="#br0" timeOffset="191176.147">18003 15379 292 0,'0'0'0'0,"-5"-2"0"0,-2-3 0 0,7 5 0 16,0 0 0-16,0 0 0 0,0-4 0 0,0 4-16 16,0 0 16-16,3-1-15 0,3-3 15 0,-6 4-1 15,0 0 1-15,5-1 0 16,2-3 0-16,-7 4 28 0,0 0-28 0,1 0 28 0,3-3-28 0,-4 3 81 15,0 0-81-15,3-2 82 0,-1 2-82 16,-2 0 83-16,0 0-83 16,0 0 84-16,4-2-84 0,-4 2 65 0,0 0-65 15,0 0 66-15,0 0-66 0,0 0 45 0,0 0-45 0,0 0 45 0,0 0-45 16,0 0 37-16,0 0-37 0,0 0 37 0,0 0-37 0,0 0 8 16,0 0-8-16,0 0 9 0,0 0-9 0,0 0 19 0,0 0-19 0,0 0 20 15,1 4-20-15,-1-4 33 16,0 0-33-16,2 5 33 0,2 2-33 15,-1 5 40-15,2 1-40 0,-3-1 40 0,2-1-40 16,-1 2 56-16,-3 3-56 16,0-2 56-1,0-1-56-15,0 4 38 0,2 1-38 0,-2-6 39 0,2-4-39 0,-2 1 36 0,1-1-36 0,-1 1 36 0,4-2-36 0,-4 1 9 0,0-1-9 16,0 0 9-16,0-2-9 0,0 0-1 16,0-1 1-16,0-1 0 15,0-1 0-15,0-2-65 0,0 3 65 0,0-3-65 0,0 0 65 0,0 0-128 0,0 0 128 0,0 0-127 16,0 0 127-16,0-3-157 15,0-4 157-15,0-3-157 16,0-2 157 0,3-14-443-16</inkml:trace>
  <inkml:trace contextRef="#ctx0" brushRef="#br0" timeOffset="191573.157">18170 15290 315 0,'0'0'0'0,"0"5"0"0,-2 5 0 0,2-10 81 0,0 0-81 0,0 0 81 0,4 0-81 0,-4 0 96 0,0 0-96 0,0 0 96 16,5-3-96-1,-5 3 81-15,0 0-81 0,0 0 81 0,0-4-81 0,0 4 58 16,0 0-58-16,0 0 58 0,0 0-58 16,0 0 64-16,0 0-64 15,0 0 64-15,0 0-64 16,0 0 35-16,0 0-35 0,0 0 35 0,0 0-35 0,0 0 26 0,0 0-26 0,0 0 26 0,0 4-26 0,0-4 10 0,0 0-10 0,0 5 10 15,0 0-10-15,0-5 10 0,0 0-10 16,2 12 11-16,1 5-11 0,-3-17 15 0,0 0-15 16,6 27 16-16,1 11-16 0,-7-38 33 15,0 0-33-15,5 38 33 16,2 5-33-16,-7-43 17 16,0 0-17-16,2 37 17 15,1-1-17-15,-3-36 19 0,0 0-19 0,4 35 20 0,-3-5-20 0,-1-30 9 0,0 0-9 0,4 26 10 0,-1-7-10 16,-3-19-66-1,0 0 66-15,2 15-66 0,0-4 66 16,-2-11-150-16,0 0 150 16,0 0-149-16,5-4 149 15,0 1-650-15</inkml:trace>
  <inkml:trace contextRef="#ctx0" brushRef="#br0" timeOffset="192568.505">19686 14824 460 0,'0'0'0'16,"-5"-2"0"-16,-4-1 0 0,9 3 10 0,0 0-10 0,-5-2 11 15,-4 0-11 1,9 2 0-16,0 0 0 0,-12-3 0 0,-6 3 0 16,18 0 5-16,0 0-5 0,-19 0 5 0,2 3-5 0,17-3 42 0,0 0-42 0,-23 2 42 15,-3 1-42-15,26-3 63 0,0 0-63 16,-21 4 64-16,2 1-64 0,19-5 62 16,0 0-62-16,-21 7 63 0,-2 0-63 15,23-7 48-15,0 0-48 16,-24 10 49-16,-4 2-49 0,28-12 39 15,0 0-39-15,-23 10 39 0,4 0-39 0,19-10 25 0,0 0-25 16,-21 12 26-16,1 2-26 0,20-14 16 0,0 0-16 0,-18 17 17 0,1 4-17 16,17-21 10-16,0 0-10 0,-16 22 11 0,4 4-11 15,12-26 17-15,0 0-17 0,-7 25 17 0,3 3-17 0,4-28 14 0,0 0-14 16,2 24 15-16,5 0-15 0,2-7 34 0,6-3-34 16,8-8 34-16,1-4-34 15,1-5 1-15,-1-7-1 16,1-2 2-16,-4-6-2 15,-21 18 0-15,0 0 0 0,27-24 1 0,7-6-1 0,-34 30 0 16,0 0 0-16,29-31 0 16,1-2 0-16,-30 33 5 0,0 0-5 0,24-31 5 15,-8 1-5-15,-16 30 44 16,0 0-44-16,14-23 44 16,-6 4-44-16,-8 19 37 15,0 0-37-15,4-13 38 0,-1 2-38 0,-3 11 40 0,0 0-40 0,2-6 40 16,-2 2-40-16,0 4-8 0,0 0 8 0,0 0-8 0,-3-2 8 0,3 2-19 0,0 0 19 0,-6 12-18 0,-7 9 18 0,13-21-26 0,0 0 26 15,-9 17-25-15,2-1 25 16,7-16-24-16,0 0 24 0,-9 18-23 0,2-4 23 16,7-14-4-1,0 0 4-15,-5 14-4 0,0-2 4 0,5-12-9 16,0 0 9-16,-4 10-8 16,4-1 8-16,0-9-8 0,0 0 8 0,-5 12-8 0,3 3 8 0,2-15-8 15,0 0 8-15,0 22-7 0,0 7 7 0,0-29-8 16,0 0 8-16,4 36-8 0,3 4 8 15,-7-40-15-15,0 0 15 0,8 43-15 16,1 6 15-16,-9-49-1 0,0 0 1 16,4 48-1-16,1-1 1 0,-5-47 26 15,0 0-26-15,-4 42 26 0,1-2-26 16,3-40 49-16,0 0-49 0,-11 36 50 16,-1-2-50-16,-5-3 41 0,-4-7-41 0,12-9 42 0,4-6-42 0,1-2-2 0,-2-4 2 0,-15 2-2 0,-9-1 2 15,30-4-61 1,0 0 61-16,-35 0-60 0,-5-7 60 15,40 7-92-15,0 0 92 0,-42-14-91 0,-3-6 91 16,45 20-150 0,0 0 150-16,-40-31-149 15,3-9 149-15,-39-30-553 0</inkml:trace>
  <inkml:trace contextRef="#ctx0" brushRef="#br0" timeOffset="193150.478">19637 15230 852 0,'0'0'0'0,"-9"-5"0"0,-6-2 0 0,15 7 71 0,0 0-71 0,-2-4 72 16,5 4-72-16,-3 0-13 0,0 0 13 0,4-1-12 0,3-5 12 16,-7 6-47-16,0 0 47 0,9-8-47 0,3-4 47 0,-12 12-34 15,0 0 34-15,12-10-33 16,5-1 33-16,-17 11 5 0,0 0-5 0,13-8 6 0,-1-1-6 0,-12 9 47 15,0 0-47-15,14-5 48 16,-2 0-48-16,-3 0 51 0,-1 1-51 16,-1 3 51-16,-1 1-51 0,-5 0 44 0,3 0-44 0,-1 1 44 0,2 3-44 0,-1-1 37 15,-1 1-37-15,1-1 37 0,-2 0-37 0,-2-3 1 16,0 0-1-16,1 14 1 16,-1 5-1-16,0-19-2 0,0 0 2 0,-5 29-2 0,-4 7 2 15,9-36-20-15,0 0 20 0,-17 36-20 0,-7 2 20 0,24-38-10 0,0 0 10 0,-23 32-9 31,-1-4 9-31,24-28-18 16,0 0 18-16,-20 22-18 0,5-5 18 0,15-17-1 16,0 0 1-16,-12 14-1 0,1-4 1 15,11-10-1-15,0 0 1 16,-9 7 0 0,4-2 0-16,5-5 27 0,0 0-27 0,-7 2 27 0,0-4-27 0,7 2 49 0,0 0-49 0,-5-5 49 0,2-5-49 0,3 10 28 15,0 0-28-15,3-11 28 16,2-1-28-16,-5 12 36 0,0 0-36 0,12-8 36 0,1-1-36 15,-13 9 14-15,0 0-14 16,17-5 15-16,4 2-15 16,-21 3 36-16,0 0-36 0,24 1 36 15,8 5-36-15,-32-6 2 0,0 0-2 0,29 5 2 0,3 0-2 16,-32-5 0-16,0 0 0 0,28 5 1 16,-4 2-1-16,-24-7-35 15,0 0 35-15,21 5-34 0,-2-3 34 0,-19-2-94 0,0 0 94 0,14 1-93 0,-4 1 93 0,-10-2-159 16,0 0 159-16,9-3-158 0,-9-4 158 0,0 7-144 0,0 0 144 0,-3-17-144 0,-3-7 144 15,-6-17-357-15</inkml:trace>
  <inkml:trace contextRef="#ctx0" brushRef="#br0" timeOffset="193564.375">19965 15124 527 0,'0'0'0'0,"-2"3"0"0,-2 0 0 0,4-3 70 15,0 0-70-15,0 0 71 0,0 0-71 0,0 0 42 0,0-3-42 0,0 3 43 16,2-3-43-16,-2 3 21 0,4-2-21 15,-4 2 21-15,3 0-21 0,-3 0 53 0,0 0-53 0,0 0 54 16,0 0-54-16,0 0 72 0,0 0-72 0,0 0 73 16,0 0-73-16,0 0 70 15,0 0-70-15,0 0 70 0,0 0-70 0,0 0 56 0,0 0-56 0,0 0 57 16,0 0-57-16,0 0 18 0,0 0-18 0,0 0 19 16,0 0-19-16,0 0 32 15,0 0-32-15,0 0 33 0,0 0-33 0,0 0 1 0,0 0-1 0,0 0 2 16,0 0-2-16,0 0 19 15,0 0-19-15,0 0 20 16,0 0-20-16,0 0 43 0,0 0-43 16,0 0 44-16,4 3-44 0,-4-3 13 0,5 4-13 15,-5 1 14-15,2-4-14 0,-1 5 32 0,-1 0-32 0,0 5 33 0,2 1-33 16,-2-12 11-16,0 0-11 0,0 31 11 0,0 13-11 0,-3-3 2 0,1 0-2 0,-2-10 2 16,4-7-2-16,-1 2-31 15,-1-4 31-15,0-5-31 16,2-5 31-1,-3 5-177 1,-3 1 177 0,3-1-177-16,-1-2 177 0,-3 18-821 15</inkml:trace>
  <inkml:trace contextRef="#ctx0" brushRef="#br0" timeOffset="195580.591">17982 16400 158 0,'0'0'0'0,"-3"2"0"0,-3 1 0 0,6-3 29 0,0 0-29 0,0 0 29 15,4-2-29-15,-4 2 9 16,0 0-9-16,0 0 10 0,0 0-10 0,0 0 38 0,0 0-38 16,0 0 38-16,0 0-38 0,0 0 5 15,0 0-5-15,0 0 5 0,0 0-5 0,0 0 5 0,0 0-5 16,0 0 5-16,0 0-5 0,0 0 13 15,0 0-13-15,0 0 14 16,0 0-14-16,0 0 22 0,0 0-22 16,0 0 23-16,0 0-23 0,0 0 22 0,0 0-22 0,0 0 22 15,0 0-22-15,0 0 15 0,0 0-15 0,0 0 16 0,0 0-16 0,0 0 18 0,0 0-18 0,0 0 19 0,0 0-19 16,0 0 8-16,0 0-8 0,0 0 9 16,0 0-9-16,0 0 16 0,0 0-16 0,0 0 17 0,0 0-17 0,0 0 22 15,0 0-22-15,0 0 23 0,0 0-23 0,0 0 22 16,0 0-22-16,0 0 23 0,0 0-23 0,0 0 15 15,0 0-15-15,0 0 16 0,0 0-16 0,0 0 10 16,0 0-10-16,0 0 11 16,0 0-11-16,0 0 4 15,0 0-4-15,0 0 5 0,0 0-5 16,0 0 3-16,0 0-3 0,0 0 3 0,0 0-3 0,0 0 1 0,0 0-1 0,0 0 2 0,0 0-2 16,0 0 1-16,0 0-1 0,0 0 1 15,0 0-1-15,0 0 13 16,0 0-13-16,0 0 14 0,0 0-14 15,0 0 8-15,0 0-8 0,0 0 9 0,0 0-9 16,0 0 16-16,0 0-16 0,0 0 17 0,0 0-17 0,0 0 8 0,0 0-8 0,0 0 9 0,0 0-9 0,0 0 15 0,0 0-15 0,0 0 16 16,0 0-16-16,0 0 15 15,0 0-15-15,0 0 15 0,0 0-15 0,0 0 25 16,0 0-25-16,0 0 26 0,0 0-26 16,0 0 37-16,0 0-37 15,0 0 37-15,0 0-37 0,0 0 31 16,0 0-31-16,0 0 31 0,0 0-31 0,0 0 14 0,0 0-14 0,0 0 15 0,0 0-15 0,0 0 31 0,0 0-31 15,0 0 31-15,-4 0-31 0,4 0 10 0,0 0-10 0,-7 0 11 16,2 2-11-16,5-2 19 0,0 0-19 16,-9 2 20-16,1-1-20 15,8-1 14-15,0 0-14 0,-9 4 15 0,-3 1-15 16,12-5 9-16,0 0-9 0,-14 7 10 0,2 1-10 0,12-8 9 0,0 0-9 0,-16 16 10 16,-1 3-10-16,17-19 8 15,0 0-8-15,-16 22 8 0,0 2-8 16,16-24 3-16,0 0-3 0,-14 27 4 0,4 4-4 0,10-31 6 15,0 0-6 1,-9 29 6 0,2 0-6-16,7-29 0 0,0 0 0 15,-5 29 0-15,5 1 0 16,0-30 0-16,0 0 0 0,-4 25 0 16,8-1 0-16,-4-24 0 15,0 0 0-15,0 26 0 0,5-2 0 0,-5-24 0 16,0 0 0-16,9 22 0 0,3 0 0 0,-12-22 19 15,0 0-19-15,12 18 20 0,-3-3-20 0,-9-15 22 16,0 0-22-16,12 15 23 16,-1-1-23-16,-11-14 34 15,0 0-34-15,10 12 34 0,1-2-34 16,-11-10 42-16,0 0-42 0,10 11 43 0,2-3-43 0,-1 1 9 16,1-2-9-16,-3-2 9 15,-1-2-9-15,1-1 32 16,1-2-32-16,1 0 33 0,1 0-33 0,-3-2 1 0,0-3-1 15,-3 3 2-15,1 2-2 16,0-1 11-16,2-1-11 0,-2 0 11 0,0-1-11 16,0-2 16-16,-2 0-16 0,2 1 17 0,-2 1-17 0,1-2 3 0,1-1-3 0,-2 3 4 0,0 1-4 0,0-1 21 0,1-2-21 0,-5 1 21 0,3 1-21 0,-1-2 13 15,2-2-13-15,1-2 14 0,-1-1-14 16,0-4 9-16,4-3-9 0,-4 0 10 16,4-3-10-1,-9 20 4 1,0 0-4-16,12-30 5 15,2-7-5-15,-14 37 0 0,0 0 0 0,14-38 0 16,0-5 0-16,-14 43-1 0,0 0 1 0,12-37 0 16,0 1 0-1,-12 36-4-15,0 0 4 0,9-26-3 0,-2 5 3 0,-7 21 0 0,0 0 0 0,7-15 0 16,-5 3 0-16,-2 12 13 0,0 0-13 0,1-9 13 0,-1 6-13 0,0 3 17 16,0 0-17-16,-1-4 17 0,-1 3-17 0,2 1 1 0,0 0-1 0,-4-2 2 15,1-1-2-15,3 3-1 0,0 0 1 0,-11-6 0 16,-1 0 0-16,-5-3-40 15,-1 0 40-15,3 1-40 0,1-2 40 0,-2-1-105 0,-1-1 105 0,1-1-104 0,0-1 104 16,16 14-200-16,0 0 200 0,-15-19-199 16,-3-5 199-16,18 24-193 0,0 0 193 0,-19-27-193 15,-4-6 193-15,-18-27-480 16</inkml:trace>
  <inkml:trace contextRef="#ctx0" brushRef="#br0" timeOffset="196624.547">19729 16352 550 0,'0'0'0'0,"-3"-5"0"16,-2-6 0-16,5 11 67 0,0 0-67 0,-2-5 67 0,0 4-67 15,2 1 59-15,0 0-59 0,0 0 60 0,0 0-60 16,0 0-3-16,0 0 3 0,0 0-3 0,0 3 3 0,0-3-13 0,0 0 13 0,0 0-13 16,-3 3 13-1,3-3-2-15,0 0 2 16,-18 6-1-16,-10 2 1 0,28-8-2 15,0 0 2-15,-31 12-2 0,-7 5 2 0,3 2 0 0,-2 3 0 16,15-10 1-16,9-7-1 16,13-5 5-16,0 0-5 0,-27 26 5 0,-5 10-5 15,32-36 8-15,0 0-8 0,-26 36 8 0,3 4-8 0,23-40 8 0,0 0-8 0,-17 37 8 0,5 3-8 0,12-40-1 0,0 0 1 0,-5 34-1 16,6-3 1-16,5-7-11 16,4-5 11-16,2-7-10 15,6-6 10-15,-18-6-18 31,0 0 18-31,28-5-18 0,5-8 18 0,-33 13-15 16,0 0 15-16,38-24-15 0,6-11 15 0,-44 35-5 0,0 0 5 0,40-32-4 0,1-9 4 0,-41 41 5 0,0 0-5 0,34-36 5 0,-8 1-5 16,-26 35 56-16,0 0-56 0,21-27 56 0,-8 6-56 15,-13 21 63-15,0 0-63 16,13-18 64-16,-5 4-64 16,-8 14 41-16,0 0-41 0,7-12 41 15,-7 2-41-15,0 10 22 0,0 0-22 0,0-9 22 16,-3 4-22-1,3 5-2-15,0 0 2 0,-2-5-2 0,0 0 2 0,2 5-48 0,0 0 48 0,-1-4-47 0,1 1 47 0,0 3-61 0,0 0 61 0,0 0-61 0,0-4 61 0,0 4-69 16,0 0 69-16,0 0-68 16,0 0 68-16,0 0-43 0,0 0 43 15,0 0-43-15,0 0 43 0,0 0-33 0,0 0 33 16,0 0-32-16,0 0 32 0,0 0-8 16,0 0 8-16,0 0-8 0,0 0 8 15,0 0-28-15,0 0 28 0,0 0-28 0,0 0 28 0,0 0-19 0,0 0 19 0,0 0-18 0,0 5 18 0,0-5-10 0,0 0 10 0,-4 11-10 16,2 6 10-16,2-17-27 0,0 0 27 0,-1 31-27 0,-1 12 27 0,2-43-6 0,0 0 6 0,0 48-6 15,-5 8 6 1,5-56-1-16,0 0 1 0,-4 53-1 16,1 2 1-16,3-55 1 15,0 0-1 1,-4 55 1-16,1-2-1 0,3-53 40 16,0 0-40-16,-2 46 41 0,-1-6-41 15,3-40 82-15,0 0-82 0,-4 36 82 0,-1-7-82 16,5-29 94-16,0 0-94 0,-5 25 94 0,-1-6-94 0,6-19 95 0,0 0-95 0,-7 17 96 15,-5-1-96-15,12-16 86 16,0 0-86-16,-22 13 86 0,-10-1-86 0,32-12 49 0,0 0-49 0,-35 6 50 0,-5-6-50 16,40 0-4-16,0 0 4 0,-36-2-3 15,1-2 3 1,35 4-56-16,0 0 56 0,-33-5-56 0,0-3 56 16,33 8-98-16,0 0 98 0,-32-7-97 0,3 0 97 15,29 7-123-15,0 0 123 0,-28-9-122 0,0 1 122 0,-28-9-447 16</inkml:trace>
  <inkml:trace contextRef="#ctx0" brushRef="#br0" timeOffset="197210.977">19841 16946 550 0,'-7'-3'0'0,"2"-1"61"0,-1-2-61 0,1 4 62 0,4 2-62 0,1 0 19 0,3 3-19 0,-3-3 20 0,0 0-20 16,0 0 3-16,0 0-3 0,0 0 3 16,5-3-3-16,2-2 7 0,-2-4-7 0,4 2 7 15,0-1-7-15,0-3 36 0,-2-2-36 0,1 4 36 0,-4 4-36 16,1-2 40-16,2 2-40 15,-2 2 41-15,0 1-41 0,1 0 51 0,-3-1-51 0,1 1 51 16,-3 2-51-16,3 0 54 0,-1 0-54 0,-3 0 55 0,4 2-55 0,-4-2 55 16,0 0-55-16,0 0 56 0,0 0-56 0,0 0 39 15,0 5-39-15,0 0 40 16,0 2-40-16,0-7 18 0,0 0-18 16,-5 26 19-16,-2 13-19 0,7-39 20 15,0 0-20-15,-9 38 20 31,-7 5-20-31,16-43 15 0,0 0-15 0,-14 37 15 0,0-1-15 16,14-36 16-16,0 0-16 16,-14 31 17-16,0-5-17 0,0-4 9 0,-1-3-9 0,10-7 9 0,-1-7-9 0,6-5 9 15,0 0-9-15,-3 5 10 0,3-1-10 0,0-4 33 16,0 0-33-16,0 0 33 0,-5 1-33 16,5-1 9-16,0 0-9 15,0 0 9-15,-4 2-9 0,4-2 48 0,0 0-48 0,0 0 48 0,-2 3-48 0,2-3 49 0,0 0-49 0,0 0 50 0,-3 2-50 16,3-2 0-16,0 0 0 0,0 0 0 0,0 0 0 0,0 0-12 15,0 0 12-15,5 0-12 0,6-2 12 16,-11 2-46-16,0 0 46 0,15-1-46 0,8-3 46 16,-23 4-68-16,0 0 68 0,24-3-68 15,6-2 68-15,-30 5-103 0,0 0 103 0,30-7-103 0,1 0 103 0,-31 7-124 0,0 0 124 16,30-10-123-16,-1-4 123 0,30-10-687 0</inkml:trace>
  <inkml:trace contextRef="#ctx0" brushRef="#br0" timeOffset="197752.049">20106 16879 819 0,'0'0'0'16,"0"0"90"-16,0 0-90 0,5 0 90 0,2 2-90 0,-7-2 50 15,0 0-50-15,10 0 50 0,4 0-50 0,-14 0 13 0,0 0-13 16,12 0 14 0,6 2-14-16,-2 1 1 0,1 1-1 0,-3-1 2 15,0-1-2-15,0 1 3 0,0 1-3 0,-6-1 3 0,-4-1-3 0,3 1 5 0,0 2-5 16,0 1 5-16,-2-1-5 0,4 0 22 16,-4 2-22-16,2-2 22 15,-5 0-22-15,-2-5 21 16,0 0-21-16,3 9 21 0,1 3-21 0,-4-12 34 0,0 0-34 15,0 13 34-15,0 3-34 0,0-16 12 0,0 0-12 0,-9 20 12 0,-1 6-12 16,10-26 12-16,0 0-12 0,-14 24 13 16,-2 0-13-16,16-24 9 0,0 0-9 0,-17 22 10 0,-4 0-10 0,21-22 3 0,0 0-3 15,-18 18 4-15,1-3-4 16,17-15 6-16,0 0-6 16,-12 12 6-16,1-3-6 0,11-9 37 0,0 0-37 0,-7 6 38 15,2-2-38-15,5-4 5 16,0 0-5-16,-4 3 5 0,3-3-5 15,1 0 35-15,0 0-35 0,0 0 36 0,0 0-36 0,0 0 35 0,5 4-35 16,0 1 36-16,7 0-36 0,1 0 0 0,0 0 0 16,3-1 1-16,-2-1-1 0,-14-3-65 15,0 0 65-15,18 2-65 0,-1-2 65 16,-17 0-171 0,0 0 171-16,21-2-171 0,1 0 171 0,-22 2-145 15,0 0 145-15,23-5-145 0,2-3 145 0,22-6-543 0</inkml:trace>
  <inkml:trace contextRef="#ctx0" brushRef="#br0" timeOffset="198793.78">20085 14652 214 0,'0'0'0'0,"7"-1"0"0,5-4 0 0,-12 5 12 15,0 0-12-15,3-4 13 0,3 2-13 0,-6 2 46 0,0 0-46 16,0 0 46-16,3-1-46 0,-3 1 16 16,0 0-16-16,4 0 17 15,1 1-17-15,-5-1 18 0,0 0-18 0,12 4 19 0,5-1-19 16,1 4 9-16,-2 0-9 0,6-2 10 0,-1-1-10 0,0 2 39 15,0 1-39-15,-4-3 40 0,-4-3-40 0,4 3 47 0,0-2-47 0,-3-2 47 16,2 0-47-16,-16 0 46 0,0 0-46 16,17 0 47-16,4 0-47 15,-21 0 37 1,0 0-37-16,18 3 37 0,-1-3-37 16,-17 0 27-16,0 0-27 15,16 3 27-15,-7 1-27 16,-9-4 15-16,0 0-15 0,8 10 16 15,1 4-16-15,-9-14 19 0,0 0-19 0,7 22 20 0,-2 9-20 0,-5-31 8 0,0 0-8 0,4 34 8 0,-3 4-8 0,-1-38 1 0,0 0-1 0,4 39 1 16,-4 2-1-16,0-41 0 0,0 0 0 16,0 41 0-16,0 2 0 15,0-43 0-15,0 0 0 16,0 50 1-16,0-2-1 0,0-48 2 16,0 0-2-16,2 58 3 0,3 6-3 0,-5-64 5 0,0 0-5 0,7 63 6 0,3 2-6 15,-10-65 15-15,0 0-15 16,11 93 15-16,1 20-15 0,-12-113 14 15,0 0-14-15,12 108 15 16,2 5-15-16,-14-113 15 0,0 0-15 16,12 113 16-16,0 0-16 0,1-16 45 15,4-8-45-15,-8-18 46 16,-2-15-46-16,3 1 32 0,2-6-32 16,-1 1 32-16,3-3-32 15,-14-49 23-15,0 0-23 16,10 64 24-16,-1 9-24 15,0-14 41-15,1-6-41 0,-5-24 41 0,-5-17-41 0,0 10 49 0,4 2-49 0,1 9 49 16,0 6-49-16,-5-39 53 0,0 0-53 0,7 43 53 16,-3 5-53-1,-4-48 38-15,0 0-38 0,1 43 39 16,3-4-39-16,-4-6 35 0,0-6-35 0,0-8 36 16,0-7-36-16,0-2 23 0,0-1-23 0,0-2 24 0,0-1-24 0,0 1 35 15,0 2-35-15,0-4 35 16,0-3-35-16,0 1 0 0,0-1 0 15,0-2 1-15,0 0-1 0,0 0-15 0,0 0 15 0,0 0-15 0,0 0 15 0,0 0-74 0,0 0 74 0,-33-5-74 0,-23-6 74 0,-33-4-1111 16</inkml:trace>
  <inkml:trace contextRef="#ctx0" brushRef="#br0" timeOffset="205925.332">7707 17400 841 0,'0'0'0'0</inkml:trace>
  <inkml:trace contextRef="#ctx0" brushRef="#br0" timeOffset="206547.669">7509 17387 91 0,'0'0'0'0,"0"0"4"0,0 0-4 16,5 0 5-16,7-2-5 0,-12 2 39 0,0 0-39 0,3 0 39 15,3-2-39-15,-6 2 29 0,0 0-29 16,3 2 29-16,1 1-29 0,-4-3 39 0,0 0-39 0,8 7 39 16,1 2-39-16,-9-9 33 0,0 0-33 0,9 8 34 15,-1 3-34-15,-8-11 22 0,0 0-22 0,13 12 23 16,1 3-23-16,-14-15 29 0,0 0-29 0,17 17 29 16,7 0-29-16,-24-17 12 0,0 0-12 0,27 21 13 15,9 1-13-15,-36-22 11 0,0 0-11 0,44 21 11 16,6-1-11-16,-50-20 34 0,0 0-34 15,51 16 35-15,4-4-35 0,-55-12 17 0,0 0-17 0,54 8 17 16,-1-1-17-16,-53-7 29 0,0 0-29 0,50 0 29 0,-3-3-29 16,-47 3 12-16,0 0-12 0,47-9 13 0,0-6-13 15,-47 15 29-15,0 0-29 0,46-21 29 16,1-5-29-16,-47 26 36 0,0 0-36 0,41-29 36 16,3-3-36-16,-11 4 31 0,-7 1-31 0,-1 6 31 15,-8 4-31-15,1 2 33 0,-10 1-33 0,1 2 33 0,-4 0-33 16,2 0 7-16,-3 2-7 0,-4 5 8 0,1 3-8 0,-1 2-37 15,0 0 37-15,4-4-36 0,-4 3 36 16,0 1-42-16,0 0 42 0,0 0-42 0,0 0 42 16,0 0-555-16</inkml:trace>
  <inkml:trace contextRef="#ctx0" brushRef="#br0" timeOffset="207520.642">8167 18024 169 0,'0'0'0'0,"0"0"71"0,0 0-71 0,7-2 71 16,-2 0-71-16,-5 2 48 0,0 0-48 15,4-1 48-15,1-1-48 0,-5 2 17 0,0 0-17 16,0-3 17-16,-4-3-17 0,4 6 0 0,0 0 0 0,0-6 0 15,0-1 0-15,0 7-11 0,0 0 11 0,0-7-10 16,4 2 10-16,-4 5-19 0,0 0 19 0,0-5-18 16,3-1 18-16,-3 6-10 0,0 0 10 0,0-3-9 15,4 1 9-15,-4 2-5 0,0 0 5 0,5-1-4 0,-1 1 4 16,-4 0-3-16,0 0 3 0,5 1-3 16,0 3 3-16,-5-4 3 0,0 0-3 0,7 7 3 0,-2 1-3 0,-5-8 23 15,0 0-23-15,4 10 24 0,-4 2-24 16,0-12 22-16,0 0-22 0,1 12 22 0,-1 0-22 0,0-12 0 15,0 0 0-15,-1 18 0 0,-8 4 0 16,9-22-3-16,0 0 3 0,-3 17-2 16,-6 0 2-16,4-2-3 0,-6-3 3 0,6-3-3 15,0-4 3-15,-2 2 2 0,2-2-2 0,5-1 2 0,0-4-2 0,0 0 36 16,0 0-36-16,-6 1 37 0,3 1-37 0,-1 1 30 16,-1 1-30-16,-2-2 30 0,5-1-30 0,-1 1 3 0,-2-2-3 15,1 0 4-15,4 0-4 16,0 0-1-16,-5 2 1 0,5-2 0 0,-4 0 0 15,4 0-9-15,0 0 9 0,0 0-9 0,-3 0 9 0,3 0-27 16,-3 1 27-16,3-1-27 0,-2 0 27 0,2 0-13 0,0 0 13 0,0 0-12 16,2-3 12-16,1 1-11 0,0 1 11 0,1-1-10 15,1 0 10-15,-1 0-17 0,1 2 17 0,0 0-17 16,2-1 17-16,-7 1-15 0,0 0 15 16,9 0-14-16,0 1 14 0,-9-1-4 0,0 0 4 0,12 2-4 15,0-2 4-15,-12 0-8 16,0 0 8-16,14 2-7 0,-2 1 7 0,-12-3-61 0,0 0 61 0,12 4-60 15,2-3 60-15,11 5-115 0</inkml:trace>
  <inkml:trace contextRef="#ctx0" brushRef="#br0" timeOffset="207851.755">8519 17990 247 0,'0'0'0'0,"0"0"5"15,0 0-5-15,0 0 5 0,0 0-5 0,0 0 5 16,0 0-5-16,0 0 5 0,0 0-5 0,0 0 16 16,0 0-16-16,0 0 17 0,0 0-17 0,0 0 47 15,0 0-47-15,0 0 47 0,0 0-47 0,0 0 54 0,0 0-54 16,0 0 55-16,0 0-55 0,0 0 55 0,0 0-55 15,0 0 55-15,0 0-55 0,0 0 40 16,0 0-40-16,0 0 40 0,0 3-40 0,0-3 11 0,0 0-11 16,0 9 11-16,0 3-11 0,0 8 7 0,3 6-7 15,-1-11 8-15,-2-3-8 16,0 0-46-16,2-2 46 0,3 13-45 0,-1 4 45 16,-4-27-118-16,0 0 118 0,5 31-118 0,-2 5 118 0,8 31-213 0</inkml:trace>
  <inkml:trace contextRef="#ctx0" brushRef="#br0" timeOffset="212176.23">21789 12777 91 0,'0'0'0'0,"0"3"0"16,1 9 0-16,-1-12 10 0,0 0-10 0,-1 32 10 15,-3 18-10-15,4-50 34 0,0 0-34 0,-3 57 35 16,-1 10-35-16,1-2 28 0,-3 0-28 0,5-2 28 15,-5-3-28-15,6-60 33 0,0 0-33 0,-3 96 34 16,3 24-34-16,0-19 49 16,0-3-49-16,0-11 49 15,5-6-49-15,-5-81 63 0,0 0-63 0,4 97 64 0,-1 8-64 0,-3-105 63 0,0 0-63 0,2 120 63 0,0 12-63 0,-2-132 70 16,0 0-70-16,1 140 70 0,1 12-70 0,-4-15 93 16,1-8-93-16,-3-13 94 0,1-11-94 0,3-105 143 15,0 0-143-15,-6 125 144 16,0 9-144-16,6-134 117 0,0 0-117 0,-6 125 118 0,-1-2-118 15,7-123 100-15,0 0-100 0,-3 113 101 16,3-5-101-16,-4-21 72 0,-1-11-72 0,3-8 72 16,2-8-72-16,0-60 51 0,0 0-51 0,-3 81 51 0,3 13-51 0,-2-15 38 15,0-7-38-15,-3 1 39 0,0-2-39 16,-2 1 24-16,2 0-24 0,-4-7 25 0,2-4-25 0,7-61 27 16,0 0-27-16,-12 86 27 15,-2 13-27-15,0-18 22 0,2-11-22 0,5-32 22 0,5-26-22 16,-3 8 9-16,1-2-9 0,-3 12 10 15,-1 10-10-15,8-40 10 0,0 0-10 0,-6 39 11 0,0 4-11 0,6-43 3 0,0 0-3 16,-2 41 4-16,2 2-4 0,0-43 6 0,0 0-6 0,0 39 7 31,0-1-7-31,2-4 13 0,1-3-13 0,0-12 13 16,-3-10-13-16,0-1 3 0,-3-1-3 0,1 3 4 0,2 4-4 0,-1 5 0 0,-1 3 0 0,2-12 1 16,0-8-1-16,-4 5-2 0,3 1 2 0,-5 3-2 15,1 1 2-15,5-12-54 0,0 0 54 0,-9 13-54 16,-1 5 54-16,10-18-90 0,0 0 90 0,-11 13-90 15,3-2 90-15,8-11-125 0,0 0 125 0,-18-7-125 16,-6-12 125 0,24 19-143-16,0 0 143 0,-17-36-142 0,3-14 142 0,-21-35-986 15</inkml:trace>
  <inkml:trace contextRef="#ctx0" brushRef="#br0" timeOffset="213078.286">21158 17729 91 0,'7'-5'0'0,"-2"-4"17"0,4-3-17 16,0 2 17-16,1 0-17 0,-5 5 9 0,-5 3-9 0,0 2 10 16,0 0-10-16,0 0 27 0,-5 5-27 0,5-5 27 15,-2 4-27-15,2-4 30 0,0 0-30 0,0 0 30 0,0 0-30 16,0 0 20-16,-1 3-20 0,1-3 20 16,0 0-20-16,0 0 11 0,-4 3-11 0,4-3 11 0,0 6-11 15,4-3 41-15,-4 2-41 0,3-1 42 0,2-1-42 0,2 2 41 16,4 0-41-16,1 0 42 15,2-1-42-15,-14-4 34 0,0 0-34 0,28 7 34 0,8 0-34 0,-36-7 15 16,0 0-15-16,46 6 16 16,8 0-16-1,-7 0 22-15,-2 1-22 0,-7-2 22 0,-6 1-22 16,-32-6-97-16,0 0 97 0,40-2-96 0,3-7 96 0,41-1-243 0</inkml:trace>
  <inkml:trace contextRef="#ctx0" brushRef="#br0" timeOffset="213941.755">21602 12773 91 0,'0'0'0'0,"4"4"0"0,1-1 0 15,-5-3 40-15,0 0-40 0,0 0 40 0,0 0-40 0,0 0 32 16,0 0-32-16,0 0 32 0,-2-3-32 0,2 3 23 16,0 0-23-16,-2-6 24 0,2 3-24 0,0 3 18 15,0 0-18-15,0-3 19 0,0 3-19 0,0 0 35 16,0 0-35-16,0 0 35 0,7-7-35 0,-7 7 47 16,0 0-47-16,6-4 47 0,2-1-47 0,-8 5 68 15,0 0-68-15,14-7 68 0,7 2-68 0,-21 5 58 16,0 0-58-16,32-7 59 0,9 2-59 15,-41 5 36-15,0 0-36 0,49 0 36 0,9 0-36 0,-58 0 28 16,0 0-28-16,57 4 28 0,6-1-28 0,-63-3-68 16,0 0 68-16,61 7-67 0,0 0 67 0,-61-7-92 0,0 0 92 0,61 7-91 15,1-2 91-15,62 7-327 0</inkml:trace>
  <inkml:trace contextRef="#ctx0" brushRef="#br0" timeOffset="-214126.418">14545 17661 102 0,'0'0'0'0,"0"0"0"15,0 0 0-15,0 0 0 0,0 0 0 0,0 0 0 16,0 0 0-16,0 0 0 0,0 0 0 0,0 0 0 16,0 0 0-16,0 0 0 0,0 0 0 0,0 0-1 15,0 0 1-15,0 0 0 0,0 0 0 0,0 0-16 16</inkml:trace>
  <inkml:trace contextRef="#ctx0" brushRef="#br0" timeOffset="-213563.92">14973 18094 91 0,'13'4'0'0,"-13"-4"1"0,0 0-1 0,48 22 2 15,33 14-2-15,-19-2 18 0,1 2-18 0,-12-9 18 16,-6-4-18-16,-45-23 23 0,0 0-23 0,66 27 24 16,5 4-24-16,-71-31 33 0,0 0-33 0,81 29 33 15,6 0-33-15,-87-29 19 0,0 0-19 0,87 29 20 16,2 2-20-16,-89-31 18 0,0 0-18 0,97 28 19 16,9-1-19-16,-24-5 35 0,-19-5-35 0,2-1 35 15,-11-6-35-15,-54-10 5 0,0 0-5 0,73 12 5 16,3-2-5-16,-8 2 36 0,-3-1-36 0,-16-5 36 15,-13 0-36-15,-36-6 10 0,0 0-10 0,70 3 10 16,19-3-10-16,-7-2 12 16,3-3-12-16,-12 2 13 0,-7-2-13 0,-66 5 4 0,0 0-4 0,86-9 4 0,15-3-4 0,-101 12 3 15,0 0-3-15,101-12 3 0,7 0-3 16,-108 12 5-16,0 0-5 0,111-14 5 0,6-1-5 0,-117 15 6 16,0 0-6-16,106-17 6 15,-6-2-6-15,-100 19 32 0,0 0-32 16,104-31 33-16,-5-10-33 0,-12 0 56 0,-10-2-56 15,-12 7 57-15,-8 2-57 0,-3 0 59 0,-3 1-59 0,-3 4 59 0,1 1-59 0,-49 28 52 0,0 0-52 16,68-36 52-16,14-3-52 0,-82 39 67 0,0 0-67 16,73-39 68-16,-1-4-68 0,-72 43 41 15,0 0-41-15,54-33 42 0,-13 6-42 0,-41 27 30 16,0 0-30-16,26-17 30 0,-12 10-30 0,-14 7 9 0,0 0-9 16,11-7 9-16,-8 5-9 15,-3 2 5-15,0 0-5 0,0 0 6 0,2-3-6 0,-2 3-41 0,0 0 41 0,0 0-40 16,-2-4 40-16,2 4-134 0,0 0 134 0,0-8-133 15,2-6 133-15,-2 14-112 16,0 0 112-16,0-17-112 0,0-5 112 16,0-18-428-16</inkml:trace>
  <inkml:trace contextRef="#ctx0" brushRef="#br0" timeOffset="-194403.421">23046 12823 897 0,'0'0'0'0,"0"0"-226"15,0 0 226-15,0 0-226 0,0-4 226 0,0 4-37 0,0 0 37 16,0 0-36-16,0 0 36 0,0 0 9 0,0-3-9 0,0 3 10 16,0-4-10-16,0 4 46 0,0 0-46 0,0 0 46 15,0 0-46-15,0 0 82 0,0 0-82 0,0 0 83 16,0 0-83-16,0 0 70 0,0 0-70 0,0 0 70 16,0 0-70-16,0 0 57 0,-1-3-57 0,1 3 57 15,0-5-57-15,0 5 52 0,0 0-52 0,-4-3 52 16,1-3-52-16,3 6 13 0,0 0-13 0,-6-3 13 15,1-4-13-15,5 7 14 0,0 0-14 0,-7-5 15 0,2 2-15 16,5 3 4-16,0 0-4 0,-10-4 4 0,-1 1-4 16,11 3 6-16,0 0-6 0,-17-2 7 0,-4 0-7 15,21 2 0-15,0 0 0 0,-28 0 1 16,-2 2-1-16,30-2 0 0,0 0 0 0,-28 3 0 16,1 3 0-16,27-6-8 0,0 0 8 0,-28 3-7 15,3 2 7-15,25-5-4 0,0 0 4 0,-24 9-4 0,5 1 4 16,0 2-7-16,-1 0 7 0,6 3-7 0,4 1 7 0,10-16-14 15,0 0 14-15,-16 32-13 0,2 15 13 0,14-47-9 16,0 0 9-16,-14 51-8 0,-1 5 8 0,1-4-4 16,2-2 4-16,3-18-3 0,5-10 3 15,-4 1-7-15,3-6 7 0,-1 10-7 0,3 1 7 0,-2-4 0 0,3-9 0 16,-2 0 0-16,4-4 0 0,4-4 2 0,-1-4-2 16,4-3 3-16,4-2-3 0,-1-5 12 0,6-5-12 15,0-1 13-15,3-4-13 0,-19 17 4 16,0 0-4-16,24-28 4 0,7-6-4 15,-31 34 7-15,0 0-7 0,34-41 7 0,0-7-7 0,-34 48 3 0,0 0-3 0,28-46 3 16,-2-2-3-16,-26 48 41 0,0 0-41 16,21-42 42-16,0 7-42 0,-21 35 35 0,0 0-35 0,11-28 36 15,-6 9-36-15,-5 19 39 0,0 0-39 16,5-13 39-16,-1 2-39 0,-4 11 46 0,0 0-46 16,5-5 46-16,-3 0-46 0,-2 5 18 15,0 0-18-15,0 0 18 0,3 0-18 0,-3 0 7 0,0 0-7 0,0 0 8 16,0 0-8-16,0 0 4 0,0 0-4 0,0 0 5 15,0 0-5-15,0 0 12 0,0 0-12 0,0 0 12 16,0 0-12-16,0 0 13 0,0 0-13 0,0 0 14 0,0 0-14 16,0 0 4-16,0 0-4 0,0 0 4 0,0 0-4 15,0 0 7-15,0 0-7 0,0 0 8 16,0 0-8-16,0 0 0 0,0 0 0 0,-2 5 1 0,1 4-1 16,1-9 2-16,0 0-2 0,-2 24 3 15,2 10-3-15,0-34 5 0,0 0-5 0,2 44 5 16,-1 11-5-16,-1-55 0 0,0 0 0 0,6 65 1 0,1 11-1 15,-7-76 7-15,0 0-7 0,7 96 7 0,1 19-7 0,-8-115 7 16,0 0-7-16,7 95 8 0,-7-7-8 0,0-88 14 16,0 0-14-16,-3 61 15 0,-3-18-15 0,6-43 0 15,0 0 0-15,-6 29 0 0,-1-15 0 0,7-14 3 16,0 0-3-16,-9 14 4 16,-2-2-4-16,11-12 6 0,0 0-6 0,-17 10 6 0,-7 0-6 15,24-10 38-15,0 0-38 0,-23 7 38 0,-3-2-38 0,26-5 2 0,0 0-2 16,-30-1 2-16,-1-3-2 0,5-4-10 0,3-3 10 15,6 3-9-15,4 1 9 0,1-3-74 0,4-2 74 0,1 1-74 16,1 3 74-16,-2-2-90 0,-1-2 90 0,2 3-90 16,5-3 90-1,2 12-116-15,0 0 116 0,-3-10-116 0,3-2 116 0,0 12-196 0,0 0 196 0,3-9-196 16,1 1 196-16,3-8-416 0</inkml:trace>
  <inkml:trace contextRef="#ctx0" brushRef="#br0" timeOffset="-193909.037">23026 13487 191 0,'0'0'0'0,"-7"6"0"0,-4 6 0 0,11-12 62 15,0 0-62-15,0 0 63 0,4-6-63 0,-4 6 63 16,0 0-63-16,3-1 64 0,1-3-64 0,-4 4 38 16,0 0-38-16,5-1 38 0,-5-3-38 0,0 4 18 15,0 0-18-15,0 0 19 0,2-3-19 0,-2 3 20 16,0 0-20-16,0 0 20 0,0 0-20 0,0 0 33 0,0 0-33 15,0 0 33-15,0 0-33 0,0 0 35 0,0 0-35 16,0 0 35-16,0 0-35 0,0 0 38 0,0 0-38 16,0 0 38-16,0 0-38 0,0 0 16 0,0 0-16 0,0 0 17 15,0 0-17-15,0 0 13 0,0 0-13 16,0 0 13-16,0 0-13 0,0 0 10 0,0 0-10 0,1 7 10 16,1 5-10-16,-2-12 8 0,0 0-8 0,2 20 8 15,1 6-8-15,-1 3 1 0,1 4-1 0,-1-11 1 16,-2-7-1-16,-2 2 0 0,1 0 0 0,-1 7 1 15,-2 4-1-15,1-2 0 0,1-2 0 16,1-7 1-16,-1-5-1 0,2-12 0 0,0 0 0 0,0 10 0 16,0-5 0-16,0-5-71 0,0 0 71 0,0 5-70 0,0-1 70 15,0-4-128-15,0 0 128 0,0-4-127 0,0-3 127 16,0-3-292-16</inkml:trace>
  <inkml:trace contextRef="#ctx0" brushRef="#br0" timeOffset="-193496">23160 13604 169 0,'0'0'0'0,"-4"2"0"0,-1 3 0 0,5-5 88 0,0 0-88 15,-5-4 88-15,5 1-88 0,0 3 85 0,0 0-85 16,0-5 85-16,1 0-85 0,-1 5 66 0,0 0-66 0,0-5 67 16,0-1-67-16,0 6 45 0,0 0-45 0,-1-3 46 15,-1 0-46-15,2 3 37 0,0 0-37 0,-2-4 37 16,2 2-37-16,0 2 15 0,0 0-15 0,0 0 15 16,-5-3-15-16,5 3 20 0,0 0-20 0,0 0 20 15,0 0-20-15,0 0 15 0,0 0-15 0,0 0 15 16,0 0-15-16,0 0 16 0,0 0-16 0,0 3 17 15,-2 1-17-15,2 3 15 0,2 3-15 0,0 4 16 16,1 5-16-16,-3-19 26 0,0 0-26 0,2 34 26 16,-2 12-26-16,0-46 12 0,0 0-12 0,-2 46 13 15,2 9-13-15,0-55 18 0,0 0-18 0,-3 48 19 16,1 0-19-16,2-48 3 0,0 0-3 0,-2 33 4 16,2-6-4-1,0-27-113-15,0 0 113 0,7 7-113 0,2-23 113 0,-9 16-88 0,0 0 88 0,12-8-478 0,-24 16 478 16</inkml:trace>
  <inkml:trace contextRef="#ctx0" brushRef="#br0" timeOffset="-192874.69">22879 12583 1367 0,'25'2'0'0,"-25"-2"-237"0,0 0 237 0,57 3-237 15,30 2 237-15,-87-5-101 0,0 0 101 0,56 5-100 16,-9-1 100-16,-47-4-110 0,0 0 110 0,30 1-110 15,-20-2 110-15,-10 1-93 0,0 0 93 0,19-10-93 16,-1-8 93-16,-18 18-3 0,0 0 3 0,20-22-3 16,3-5 3-16,-23 27 20 0,0 0-20 0,28-29 20 15,3-2-20-15,-1 3 75 0,-2 4-75 0,-7 5 76 16,-6 4-76-16,-15 15 54 0,0 0-54 0,21-12 54 0,2 2-54 16,-2 5 46-16,2 5-46 0,-10 3 47 15,0-1-47-15,-13-2 22 0,0 0-22 0,15 14 22 0,3 9-22 0,-18-23 11 16,0 0-11-16,14 28 11 0,0 6-11 0,-14-34 10 15,0 0-10-15,10 40 11 0,-6 4-11 0,-4-44 23 16,0 0-23-16,1 40 24 0,-4-6-24 0,3-34 20 16,0 0-20-16,-2 32 20 0,-7-8-20 0,9-24 16 15,0 0-16-15,-8 24 17 0,-3-5-17 0,11-19 27 16,0 0-27-16,-12 17 27 0,0-3-27 16,-2-2 30-16,0-2-30 0,5-3 30 15,6-3-30-15,-2-4 31 0,-1 1-31 0,6-1 31 0,0 0-31 0,0 0 22 0,-5 2-22 16,2 0 22-16,1-2-22 0,-2 1 10 0,1-1-10 15,-1 0 11-15,3 0-11 0,1 0 5 16,0 0-5-16,0 0 6 0,0 0-6 0,0 0 3 16,7 2-3-16,-2 0 3 0,4-2-3 0,3 2 5 0,5-2-5 15,1 3 5-15,1-3-5 0,-19 0 2 0,0 0-2 0,26 0 3 16,7 0-3-16,-33 0 1 0,0 0-1 0,35 2 2 16,1-1-2-16,-36-1-84 0,0 0 84 0,35 9-83 15,-2-2 83-15,35 8-661 0</inkml:trace>
  <inkml:trace contextRef="#ctx0" brushRef="#br0" timeOffset="-192258.326">24280 13090 191 0,'0'0'0'0,"12"-2"0"0,7 1 0 0,-19 1 57 0,0 0-57 0,0 0 57 16,-5-4-57-16,5 4 79 0,0 0-79 0,-5 0 79 15,0 0-79-15,5 0 63 0,0 0-63 0,-6 0 63 16,1-3-63-16,5 3 48 0,0 0-48 0,-3 0 49 16,1 0-49-16,2 0 14 0,0 0-14 0,0 0 15 15,0 0-15-15,0 0 13 0,0 0-13 0,3 0 13 16,6 3-13-16,-9-3 62 0,0 0-62 0,14 0 62 16,7 2-62-16,-21-2 68 0,0 0-68 0,28 2 68 15,7-1-68-15,-35-1 53 0,0 0-53 0,38 0 53 16,9 0-53-16,-47 0 47 0,0 0-47 0,45 0 47 0,7-1-47 0,-52 1 37 15,0 0-37-15,48 0 37 0,-1-2-37 16,-47 2 39-16,0 0-39 0,41 0 40 0,-2 0-40 16,-39 0 3-16,0 0-3 0,26 0 4 15,-4 2-4-15,-22-2-31 16,0 0 31-16,16 0-31 0,-5 0 31 0,-11 0-132 0,0 0 132 0,7 0-131 0,-4 0 131 16,-3 0-128-16,0 0 128 0,-14 1-128 0,-12 1 128 15,-14 3-493-15</inkml:trace>
  <inkml:trace contextRef="#ctx0" brushRef="#br0" timeOffset="-191885.901">24355 13486 774 0,'0'0'0'0,"10"-7"0"15,6-7 0-15,-16 14 136 0,0 0-136 16,5-5 136-16,-7 2-136 0,2 3 113 0,0 0-113 0,0 0 113 16,-3-2-113-16,3 2 67 0,0 0-67 0,0 0 67 15,-4 2-67-15,4-2 33 0,0 0-33 0,-5 1 33 16,3-1-33-16,2 0 23 0,0 0-23 0,0 0 24 16,0 0-24-16,0 0 34 0,0 0-34 0,0 0 34 15,7-1-34-15,-7 1 6 0,0 0-6 0,6-2 6 16,6 0-6-16,-12 2 28 0,0 0-28 0,17-7 28 0,4 1-28 15,-21 6 6-15,0 0-6 0,28-6 6 0,7 0-6 16,-35 6 9-16,0 0-9 0,38-2 10 0,6 2-10 0,-6 0 24 16,0 2-24-16,-1-1 25 15,0 3-25-15,-37-4-6 16,0 0 6-16,36 5-6 0,1 2 6 0,-37-7-122 0,0 0 122 0,38 5-122 0,2-2 122 0,-40-3-99 16,0 0 99-16,33-5-99 0,-8-5 99 0,32-6-876 15</inkml:trace>
  <inkml:trace contextRef="#ctx0" brushRef="#br0" timeOffset="-185428.489">25694 12713 270 0,'0'0'0'0,"-3"0"0"0,-4 0 0 0,7 0 31 16,0 0-31-16,-4 0 31 0,4 0-31 0,0 0 44 16,0 0-44-16,0 0 45 0,6 0-45 0,-6 0 76 0,0 0-76 0,0 0 76 15,3 0-76-15,-3 0 74 0,0 0-74 16,0 0 74-16,0 0-74 0,0 0 62 0,0 0-62 0,-3 0 62 16,-4 0-62-16,7 0 49 0,0 0-49 0,-11 0 49 15,-1 0-49-15,12 0 32 0,0 0-32 0,-17 2 32 16,-2 0-32-16,19-2 23 0,0 0-23 0,-28 5 24 15,-5 2-24-15,33-7 34 0,0 0-34 0,-28 8 35 16,3 4-35-16,25-12 6 16,0 0-6-16,-26 16 6 0,3 1-6 15,23-17 36-15,0 0-36 0,-22 27 36 0,1 7-36 0,21-34 27 0,0 0-27 0,-21 41 27 16,2 6-27-16,19-47 33 0,0 0-33 0,-18 55 33 16,5 4-33-16,2-4 13 0,6-3-13 0,-2-20 14 0,2-13-14 15,1 0 21-15,1-4-21 16,1 18 21-16,4 10-21 0,-2-43-79 0,0 0 79 0,0 36-79 0,1-4 79 15,-1-32-67-15,0 0 67 16,11 29-67-16,5-5 67 0,-16-24-40 0,0 0 40 0,24 9-40 0,7-11 40 0,-31 2-25 16,0 0 25-16,37-15-24 0,5-18 24 0,-42 33-26 15,0 0 26-15,40-34-26 16,2-11 26-16,-42 45-21 0,0 0 21 0,34-46-21 16,-2-5 21-16,-32 51-5 15,0 0 5-15,26-50-4 0,-5-1 4 0,-4 10 1 0,-3 5-1 0,-5 7 1 0,-4 8-1 0,0 0 5 16,-1 6-5-16,-2 5 5 0,-1 5-5 0,-1-1 9 15,0 5-9-15,0 1 9 0,0 0-9 0,0 0 24 16,0 0-24-16,0 0 25 0,0 0-25 0,0 0 2 0,0 0-2 16,0 0 2-16,0 0-2 0,0 0 2 15,0 0-2-15,0 0 3 0,0 0-3 0,0 0 2 0,0 0-2 16,0 0 2-16,-3 0-2 0,3 0 1 0,0 0-1 0,0 0 1 16,0 0-1-16,0 0 3 0,0 0-3 0,0 0 4 15,-4-2-4-15,4 2 5 0,0 0-5 16,0 0 6-16,0 0-6 0,0 0 7 0,0-3-7 15,0 3 8-15,-1-4-8 0,1 4 8 0,0 0-8 0,0 0 8 16,0 0-8-16,0 0 1 0,0 0-1 0,0 0 1 16,-4 0-1-16,4 0-5 0,0 0 5 0,0 0-5 15,0 0 5-15,0 0-34 0,0 0 34 0,-2 17-34 16,-1 12 34-16,3-29-11 0,0 0 11 0,-4 42-11 16,-4 9 11-16,1-1-13 0,1 3 13 0,3-22-13 0,0-13 13 15,1-6-10-15,2-3 10 0,-7 20-9 0,-2 10 9 16,4-9-4-16,0-3 4 0,1-6-3 15,1-6 3-15,-1-3-6 0,2-5 6 0,2-2-6 16,-3-2 6-16,3-3-7 0,0 0 7 0,0 0-7 16,5-5 7-16,-5 5-122 0,0 0 122 0,5-10-122 15,4-4 122-15,5-10-356 0</inkml:trace>
  <inkml:trace contextRef="#ctx0" brushRef="#br0" timeOffset="-184998.661">25741 13350 684 0,'0'0'0'0,"-1"-1"0"15,-8-1 0-15,9 2 121 0,2-3-121 0,-2 3 121 16,0 0-121-16,0 0 83 0,0 0-83 0,0 0 83 15,0 0-83-15,0 0 47 0,0 0-47 0,0 0 47 16,0 0-47-16,0 0 14 0,0 0-14 0,0 0 15 16,0 0-15-16,0 0 5 0,0 0-5 0,0 0 5 15,0 0-5-15,0 0 14 0,0 0-14 0,0 0 15 16,3-2-15-16,-3 2 8 0,5-4-8 0,-5 4 8 16,6-3-8-16,-6 3 15 0,3 0-15 0,-3 0 15 15,0 0-15-15,0 0 15 0,0 0-15 0,0 0 15 0,0 3-15 16,0-3 9-16,0 0-9 0,0 14 9 0,-2 5-9 15,2-19 34-15,0 0-34 0,-1 33 34 0,-1 8-34 16,2-41 17-16,0 0-17 16,-2 41 17-16,-1 2-17 0,3-6 29 0,0-2-29 0,-4-13 29 0,2-7-29 15,1-3-86-15,-1-3 86 0,0 1-86 0,1-1 86 0,-1 1-101 16,2-2 101-16,0 1-101 0,2-6 101 0,-1 1-182 16,3-4 182-16,-1 0-181 15,1-4 181-15,3 1-473 0</inkml:trace>
  <inkml:trace contextRef="#ctx0" brushRef="#br0" timeOffset="-184479.422">25888 13364 214 0,'0'0'0'0,"0"5"0"15,0 4 0-15,0-9 76 0,0 0-76 0,0 0 76 16,-4-10-76-16,4 10 25 0,0 0-25 0,-1-6 26 16,1 0-26-16,0 6-1 0,0 0 1 0,0-6-1 15,0 0 1-15,0 6-48 0,0 0 48 0,0-4-48 16,0 1 48-16,0 3-58 0,0 0 58 0,0 0-57 0,0 0 57 15,0 0-34-15,0 0 34 0,0 0-34 0,0 0 34 16,0 0 6-16,0 0-6 0,0 0 7 0,0 0-7 16,0 0 53-16,0 0-53 0,0 0 53 0,0 0-53 0,0 0 57 15,0 0-57-15,0 0 58 0,0 0-58 16,0 0 46-16,0 0-46 0,0 0 46 0,0 0-46 0,0 0 38 16,0 0-38-16,0 0 38 0,0 0-38 15,0 0 34-15,0 0-34 0,0 0 35 0,0 0-35 16,0 0 13-16,0 0-13 0,0 0 14 0,0 0-14 0,0 0 37 15,0 0-37-15,0 3 37 0,-2 1-37 16,2-4 19-16,0 0-19 0,-2 15 20 0,2 7-20 0,0-22 35 0,0 0-35 16,-2 33 36-16,2 10-36 15,0-43 30-15,0 0-30 0,-1 41 30 16,-1 0-30-16,2-41 32 0,0 0-32 0,-2 38 33 0,-1-2-33 16,3-36 22-16,0 0-22 0,-2 29 22 0,-2-5-22 0,4-24 5 0,0 0-5 15,-1 17 5-15,-1-4-5 0,2-13-33 0,0 0 33 0,0 12-32 16,2-3 32-1,-2-9-126-15,0 0 126 0,8-3-126 0,6-6 126 0,9-1-419 0</inkml:trace>
  <inkml:trace contextRef="#ctx0" brushRef="#br0" timeOffset="-183891.73">26250 13150 113 0,'0'0'0'0,"7"-2"0"15,7-3 0-15,-14 5 54 0,0 0-54 16,7-3 54-16,-3 1-54 0,-4 2 63 0,0 0-63 0,0 0 64 15,0-3-64-15,0 3 64 0,0 0-64 16,0 0 64-16,-4 0-64 0,4 0 59 0,0 0-59 0,0 0 60 16,0 0-60-16,0 0 35 0,0 0-35 0,5 0 36 15,4 1-36-15,-9-1 17 0,0 0-17 0,19 0 17 16,11 0-17-16,-30 0 20 0,0 0-20 0,38-1 20 16,9 1-20-16,-47 0 8 0,0 0-8 0,47-4 8 15,5 1-8-15,-52 3 34 0,0 0-34 0,47-2 34 16,-1-1-34-16,-46 3 1 0,0 0-1 0,42 0 2 15,-4 0-2-15,-38 0 0 0,0 0 0 0,35 0 1 16,-6 1-1-16,-29-1 2 0,0 0-2 0,23 2 2 16,-6-2-2-16,-17 0-1 0,0 0 1 0,14 0 0 15,-5 0 0-15,-9 0-73 0,0 0 73 0,5 0-73 0,-1 0 73 16,-4 0-128-16,0 0 128 0,3 2-127 0,-1-1 127 0,3 5-231 16</inkml:trace>
  <inkml:trace contextRef="#ctx0" brushRef="#br0" timeOffset="-183408.46">26689 12951 326 0,'0'0'0'0,"11"11"0"0,8 7 0 0,-14-9 93 0,-5-9-93 0,0 0 94 16,-7-5-94-16,7 5 49 0,0 0-49 0,-7-5 49 15,0-2-49-15,7 7 89 0,0 0-89 0,-7-5 89 16,2 1-89-16,1 3 55 0,1 1-55 0,3 0 55 16,-4 0-55-16,4 0 57 0,0 0-57 0,0 0 58 15,-3-4-58-15,3 4 40 0,0 0-40 0,0 0 41 16,0 0-41-16,0 0 27 0,0 0-27 16,2 4 27-16,-1 1-27 0,-1-5 26 0,0 0-26 0,11 10 26 15,5 4-26-15,-16-14 14 0,0 0-14 0,26 17 15 16,5 3-15-16,-31-20 10 0,0 0-10 0,38 16 11 15,8-1-11-15,-46-15 26 0,0 0-26 0,43 16 26 16,3-1-26-16,-46-15 19 0,0 0-19 0,38 14 20 0,-2-4-20 16,-36-10 16-16,0 0-16 0,28 10 17 0,-7-3-17 15,-21-7 27-15,0 0-27 0,16 7 27 0,-6-2-27 0,-10-5 20 16,0 0-20-16,7 7 20 16,-1-2-20-16,-6-5 17 0,0 0-17 0,3 9 17 15,-3 1-17-15,-2 5 18 0,-1-1-18 0,1-4 18 0,2-6-18 0,0-4 24 16,0 0-24-16,-9 20 25 0,-6 8-25 15,-1-1-28-15,-3 1 28 0,8-11-28 0,4-5 28 0,7-12-35 16,0 0 35-16,-19 25-35 0,-5 3 35 0,24-28-44 16,0 0 44-16,-19 24-44 0,0-4 44 15,19-20-109-15,0 0 109 0,-16 19-109 0,2-7 109 16,14-12-162-16,0 0 162 0,-17 7-162 16,-3-5 162-16,-16 6-524 0</inkml:trace>
  <inkml:trace contextRef="#ctx0" brushRef="#br0" timeOffset="-182346.394">27639 12845 113 0,'0'0'0'0,"0"0"0"0,0 0 0 0,0 0 31 0,-4 0-31 16,4 0 31-16,0 0-31 0,0 0 31 0,-3 0-31 16,3 0 31-16,-4 0-31 0,4 0 14 0,-5 2-14 15,5-2 15-15,-4 0-15 0,4 0 13 0,0 0-13 16,-8 7 13-16,-6 5-13 0,14-12 4 0,0 0-4 0,-21 22 4 15,-5 9-4-15,26-31 7 0,0 0-7 0,-26 39 7 16,-2 7-7-16,28-46 3 0,0 0-3 0,-25 48 3 16,3 4-3-16,22-52 5 0,0 0-5 15,-18 41 5 1,4-5-5-16,14-36 3 0,0 0-3 0,-8 29 3 0,2-7-3 0,6-22-1 16,0 0 1-16,7 19 0 0,11-7 0 0,1-7-9 0,4-12 9 0,-1-3-8 15,-4-5 8-15,-18 15-2 0,0 0 2 0,22-26-1 16,3-7 1-16,-25 33 0 0,0 0 0 0,24-36 0 15,1-5 0-15,-25 41 4 0,0 0-4 0,22-39 5 16,-1-2-5-16,-21 41 39 0,0 0-39 0,16-34 39 16,-4 1-39-16,-12 33 36 0,0 0-36 0,7-26 36 0,-4 9-36 15,-3 17 23-15,0 0-23 0,4-17 24 0,-1 7-24 16,-3 10 2-16,0 0-2 0,2-7 2 0,0 3-2 16,-2 4-11-16,0 0 11 0,0 0-10 0,0-1 10 15,0 1-48-15,0 0 48 0,0 0-47 0,0 0 47 0,0 0-51 16,0 0 51-16,0 0-50 0,0 0 50 0,0 0-32 15,0 0 32-15,0 0-32 0,0 0 32 0,0 0-1 16,0 0 1-16,0 0-1 0,0 0 1 0,0 0 5 16,0 0-5-16,0 0 5 0,0 0-5 0,0 0 27 15,0 0-27-15,-2 1 27 0,-1 3-27 0,-3 4 7 0,-1 3-7 16,2 4 7-16,0 2-7 0,5-17 1 0,0 0-1 16,-5 29 2-16,0 9-2 0,5-38 10 15,0 0-10-15,-2 39 11 0,-2 3-11 16,3-3 0-16,1 0 0 0,1-11 1 0,3-8-1 0,-4-20 0 15,0 0 0-15,2 31 1 0,3 5-1 0,-5-36 2 0,0 0-2 16,5 40 3-16,0-1-3 0,-5-39 27 0,0 0-27 0,4 39 27 16,-3-4-27-16,-1-35 47 0,0 0-47 0,0 34 47 15,-1-3-47-15,1-31 68 0,0 0-68 0,-6 27 68 16,-2-3-68-16,8-24 98 16,0 0-98-16,-7 22 98 0,-5-8-98 15,12-14 94-15,0 0-94 0,-11 14 95 0,2-2-95 0,9-12 91 16,0 0-91-16,-10 8 92 0,1-1-92 0,9-7 84 0,0 0-84 0,-12 5 84 15,0-1-84-15,12-4 54 0,0 0-54 0,-18-4 54 16,-2-2-54-16,20 6 35 0,0 0-35 0,-18-11 35 16,1-1-35-16,17 12 1 0,0 0-1 0,-12-15 1 15,3-1-1-15,9 16 6 16,0 0-6-16,-4-17 6 0,6 2-6 0,-2 15-5 16,0 0 5-16,5-16-5 0,-1 1 5 0,-4 15-26 0,0 0 26 0,8-14-26 15,5 1 26-15,-13 13-49 0,0 0 49 0,12-12-48 0,2 0 48 0,-14 12-97 16,0 0 97-16,17-9-96 0,2 1 96 15,-19 8-148-15,0 0 148 0,21-2-148 0,4 5 148 0,20-1-590 16</inkml:trace>
  <inkml:trace contextRef="#ctx0" brushRef="#br0" timeOffset="-181848.723">27839 13529 449 0,'0'0'0'0,"-7"-7"0"16,-3-5 0-16,10 12 1 0,0 0-1 0,-7-14 1 16,3-3-1-16,4 17-1 0,0 0 1 0,-3-14 0 15,1 2 0-15,2 12 44 0,0 0-44 0,-4-13 44 16,3 2-44-16,1 11 48 0,0 0-48 0,-4-8 48 15,2 1-48-15,2 7 53 0,0 0-53 0,-1-5 53 16,-1 0-53-16,2 5 46 0,0 0-46 0,-2-4 46 16,2 2-46-16,0 2 21 0,0 0-21 0,0 0 21 15,-2-3-21-15,2 3 30 0,0 0-30 0,0 0 30 0,0 0-30 16,0 0 19-16,0 0-19 0,0 0 20 0,0 0-20 16,0 0 35-16,0 0-35 0,0 0 35 15,0 0-35-15,0 0 36 0,0 0-36 0,0 0 36 0,0 0-36 0,0 0 15 16,0 0-15-16,0 0 15 0,0 3-15 0,0-3 37 15,0 0-37-15,0 12 37 0,2 7-37 0,-2-19 12 16,0 0-12-16,2 33 13 0,0 10-13 16,-2-43-7-16,0 0 7 0,0 42-6 15,0 6 6-15,0-48-33 0,0 0 33 0,0 43-33 0,0-9 33 16,0-34-19-16,0 0 19 0,0 33-18 0,0-9 18 0,0-24-38 16,0 0 38-16,1 21-37 0,1-6 37 0,-2-15-143 15,0 0 143-15,7 3-143 0,5-11 143 0,-12 8-162 0,0 0 162 16,9-22-162-16,0-16 162 15,8-22-232-15</inkml:trace>
  <inkml:trace contextRef="#ctx0" brushRef="#br0" timeOffset="-181550.52">27947 13405 225 0,'0'0'0'0,"-7"9"0"16,-3-1 0-16,10-8 127 0,0 0-127 0,-4 6 128 15,6-3-128-15,-2-3 124 0,0 0-124 0,2 3 124 16,-1-1-124-16,-1-2 113 0,0 0-113 0,2 4 114 16,0 1-114-16,-2-5 81 0,0 0-81 0,2 22 81 0,-1 12-81 15,1 2 54-15,1 4-54 0,-1-6 55 0,0-7-55 16,-4 6 34-16,0 1-34 0,1 5 35 0,1 4-35 0,0-43 8 15,0 0-8-15,0 47 8 0,0 2-8 16,0-49-6-16,0 0 6 0,0 40-6 0,0-8 6 0,0-32-180 16,0 0 180-16,7 17-180 0,3-12 180 0,-10-5-124 15,0 0 124-15,19-32-123 0,6-30 123 0,18-32-429 16</inkml:trace>
  <inkml:trace contextRef="#ctx0" brushRef="#br0" timeOffset="-181138.048">28126 13044 886 0,'0'0'0'0,"4"-7"0"16,1-2 0-16,-5 9 69 0,0 0-69 0,4-7 70 16,-1 4-70-16,-3 3 0 0,0 0 0 0,4 0 0 15,-1 3 0-15,-3-3-3 0,0 0 3 0,12 7-3 16,6 0 3-16,-18-7-32 0,0 0 32 0,28 10-32 0,8 1 32 16,-36-11-1-16,0 0 1 0,38 8 0 0,6 1 0 15,-44-9 8-15,0 0-8 0,44 7 9 0,1-2-9 16,-45-5 10-16,0 0-10 0,47 3 11 15,2-3-11-15,-49 0 27 0,0 0-27 0,45 0 27 16,0-1-27-16,-45 1 2 0,0 0-2 0,39-2 2 0,-5 0-2 16,-34 2 13-16,0 0-13 0,27 0 13 0,-10 0-13 15,-17 0-95-15,0 0 95 0,14 0-95 0,-4 0 95 16,-10 0-117-16,0 0 117 0,-7 0-116 0,-14 2 116 0,-6 1-401 16</inkml:trace>
  <inkml:trace contextRef="#ctx0" brushRef="#br0" timeOffset="-180933.572">28154 13309 460 0,'0'0'0'0,"12"-10"0"0,8-7 0 0,-20 17 119 0,0 0-119 0,10-7 120 16,-5 5-120-16,-5 2 72 0,0 0-72 0,16 0 72 15,3 4-72-15,4-4 58 0,3 0-58 0,0-2 59 16,2-3-59-16,-4 3 22 0,1-1-22 0,-1 1 23 15,1 0-23-15,-1 2 1 0,-1 2-1 0,1-2 2 16,0-2-2-16,-24 2-70 0,0 0 70 0,33 0-70 16,6-1 70-16,-39 1-112 0,0 0 112 0,38-9-112 15,4-1 112-15,38-12-395 0</inkml:trace>
  <inkml:trace contextRef="#ctx0" brushRef="#br0" timeOffset="-179484.327">28886 12679 158 0,'0'0'0'0,"3"0"0"0,4 2 0 15,-7-2 64-15,0 0-64 0,4 0 65 0,-2-2-65 16,-2 2 45-16,0 0-45 0,0 0 46 0,1-4-46 16,-1 4 39-16,0 0-39 0,0 0 39 0,0 0-39 15,0 0 27-15,0 0-27 0,0 0 27 0,0 0-27 0,0 0 9 16,0 0-9-16,0 0 9 0,0 6-9 0,0-6 11 16,0 0-11-16,2 24 11 0,2 12-11 0,-4-36 15 15,0 0-15-15,5 58 16 0,2 21-16 16,-2-4 22-16,-1 4-22 0,-1-16 23 0,0-10-23 15,1 2 8-15,1-4-8 0,0-4 8 0,2-4-8 16,-7-43 10-16,0 0-10 0,11 42 10 0,1-2-10 0,-12-40 24 0,0 0-24 16,12 31 25-16,2-7-25 0,-14-24 29 0,0 0-29 15,16 15 29-15,1-10-29 16,-17-5 31-16,0 0-31 0,16-7 31 0,1-13-31 0,-17 20 43 16,0 0-43-16,13-28 44 0,-5-8-44 0,-8 36 62 0,0 0-62 0,4-42 63 15,-4-6-63-15,0 48 73 0,0 0-73 16,-4-62 73-16,-4-7-73 0,8 69 61 0,0 0-61 0,-13-89 61 15,-1-12-61-15,2 24 59 0,2 10-59 16,3 19 59-16,5 18-59 0,2 30 26 16,0 0-26-16,-2-47 26 0,4-6-26 0,-2 53 0 0,0 0 0 0,4-51 1 15,1-1-1-15,-5 52-17 0,0 0 17 0,5-46-17 16,2 5 17-16,-7 41-36 0,0 0 36 0,5-33-36 16,0 8 36-16,-5 25-13 0,0 0 13 0,2-19-13 15,0 7 13-15,-2 12-32 0,0 0 32 0,2-9-32 16,-2 6 32-16,0 3 0 0,0 0 0 0,0-4 1 0,0 4-1 15,0 0 0-15,0 0 0 0,0 0 1 16,1-3-1-16,-1 3 6 0,0 0-6 0,0 0 6 0,0 0-6 0,0 0 9 16,0 0-9-16,0 0 9 15,0 0-9-15,0 0 3 0,0 0-3 0,0 0 4 0,0 0-4 0,0 0 12 16,0 0-12-16,0 0 13 0,6 0-13 0,-6 0 14 16,0 0-14-16,10 3 15 0,6-3-15 15,-16 0 0-15,0 0 0 0,24 0 0 0,8 4 0 0,1-2 0 16,1-1 0-16,-7 4 0 0,-5-3 0 0,3 2-2 15,-1 2 2-15,-1-2-1 0,-1-1 1 0,1 1-2 16,0-3 2-16,-4 3-1 0,-4-2 1 0,-15-2 3 16,0 0-3-16,21 1 4 0,4-1-4 0,-25 0 3 15,0 0-3-15,21 2 3 0,-2-2-3 0,-19 0 3 16,0 0-3-16,15 2 3 0,-2-2-3 0,-13 0-13 0,0 0 13 0,8 0-12 16,-2 0 12-16,-6 0-120 0,0 0 120 0,3 0-120 15,-1 1 120-15,-2-1-184 0,0 0 184 0,-5 16-183 16,-8 11 183-1,-4 13-465-15</inkml:trace>
  <inkml:trace contextRef="#ctx0" brushRef="#br0" timeOffset="-178666.966">29527 12972 281 0,'0'0'0'0,"0"-7"0"0,-2-7 0 0,2 14 38 16,0 0-38-16,4-5 39 0,1 5-39 0,-5 0-1 15,0 0 1-15,5 0 0 0,0 4 0 0,-5-4-55 16,0 0 55-16,4 0-55 0,-1 1 55 0,-3-1-37 15,0 0 37-15,0 0-36 0,2 4 36 0,-2-4 29 0,0 0-29 16,0 0 29-16,0 0-29 0,0 0 54 0,0 0-54 16,-3 0 54-16,-4-2-54 0,-2 0 71 0,-1 1-71 15,1 1 72-15,2 0-72 0,-2 0 62 0,-1-4-62 16,3 4 62-16,0-2-62 0,0 1 53 0,-2-1-53 0,4 0 54 16,1 2-54-16,-1 0 39 0,0-1-39 15,0 1 39-15,1 0-39 0,-1 0 10 0,-2-4-10 16,4 4 10-16,-1 0-10 0,4 0 7 0,0 0-7 0,-9 5 7 15,-3 6-7-15,12-11 1 16,0 0-1-16,-19 20 1 0,-4 13-1 16,23-33 0-16,0 0 0 0,-21 37 1 0,2 6-1 0,4-3 0 0,4-4 0 0,2-11 0 15,2-8 0-15,6-3 0 0,2-4 0 0,-1-1 0 16,0-6 0-16,4 4-1 0,3 0 1 0,-2-2 0 16,0-1 0-16,6-3-4 15,1 1 4-15,2-5-3 0,0-3 3 0,-14 6-13 0,0 0 13 0,19-12-13 16,2-5 13-16,-21 17-4 0,0 0 4 0,21-18-3 0,2-5 3 15,-23 23-1-15,0 0 1 0,20-22 0 0,0-2 0 16,-20 24 2-16,0 0-2 0,15-22 2 0,-1-2-2 16,-14 24 13-16,0 0-13 0,11-19 13 15,-3 2-13-15,-8 17 9 0,0 0-9 0,7-12 10 16,-3 0-10-16,-4 12 16 0,0 0-16 0,3-7 17 0,-1 2-17 0,-2 5 8 16,0 0-8-16,2-4 8 0,-2 4-8 0,0 0 9 15,0 0-9-15,0 0 9 0,0 0-9 0,0 0 3 16,0 0-3-16,0 0 4 0,0 0-4 0,0 0 6 15,0 0-6-15,0 0 6 0,0 0-6 0,0 0 3 16,0 0-3-16,0 0 3 0,0 0-3 0,0 0 10 16,0 0-10-16,0 0 11 0,0 0-11 15,0 0 8-15,0 0-8 0,0 0 9 0,0 0-9 0,0 0 8 0,0 0-8 16,0 0 9-16,0 0-9 0,0 0 15 0,0 0-15 16,0 2 15-16,0 1-15 0,0-3 14 0,0 0-14 15,0 18 15-15,-2 6-15 0,2-24 9 16,0 0-9-16,-2 32 9 0,-1 8-9 0,3-40 25 0,0 0-25 0,-4 39 26 15,3 2-26-15,1-41 2 0,0 0-2 0,-4 38 2 16,2-4-2-16,2-34 0 0,0 0 0 0,-3 29 1 16,-1-3-1-16,4-26-53 0,0 0 53 15,-1 22-53-15,1-5 53 0,0-17-75 0,0 0 75 0,3 9-74 16,2-7 74-16,4 8-568 0</inkml:trace>
  <inkml:trace contextRef="#ctx0" brushRef="#br0" timeOffset="-178234.268">29611 13323 236 0,'0'0'0'0,"-2"-3"0"0,-2-8 0 0,4 11 162 16,0 0-162-16,-1-5 163 0,1 2-163 0,0 3 132 16,0 0-132-16,0 0 132 0,0-4-132 0,0 4 101 15,0 0-101-15,0 0 102 0,0 0-102 0,0 0 35 0,0 0-35 16,0 0 36-16,0 0-36 0,0 0 6 16,0 0-6-16,0 0 6 0,0 0-6 0,0 0 0 0,0 0 0 15,0 0 0-15,0 0 0 0,0 0-2 0,0 0 2 16,0 0-1-16,0 0 1 0,0 0-12 15,0 0 12-15,0 0-12 0,0 0 12 0,0 0-1 16,0 0 1-16,0 0-1 0,0 0 1 0,0 0-4 0,0 0 4 0,0 0-3 16,1 4 3-16,-1-4-3 0,0 0 3 0,2 7-2 15,0-4 2-15,-2-3-5 0,0 0 5 0,2 15-5 16,-1 6 5-16,-1-21-31 0,0 0 31 0,2 21-31 16,-2 3 31-16,0-24-40 0,0 0 40 0,0 22-39 15,0-3 39-15,0-19-157 0,0 0 157 0,0 15-156 16,0-3 156-16,0 15-356 0</inkml:trace>
  <inkml:trace contextRef="#ctx0" brushRef="#br0" timeOffset="-177801.716">29820 13220 337 0,'0'0'0'0,"-5"0"0"0,-4 2 0 0,9-2 106 0,0 0-106 15,0 0 106-15,0 0-106 0,0 0 63 0,0 0-63 0,0 0 63 16,5 0-63-16,-1 2 32 0,-1-1-32 15,-3-1 32-15,3 4-32 0,-3-4 3 16,0 3-3-16,0-3 4 0,0 4-4 0,0-4 14 0,0 5-14 16,0-2 15-16,0-1-15 0,0 1 7 0,0 1-7 0,0-1 8 15,0-1-8-15,0 1 8 0,0-1-8 0,0 3 9 16,0-5-9-16,0 4 8 0,-1-1-8 0,1 4 8 16,0 3-8-16,0-10 8 0,0 0-8 0,0 24 8 15,-2 10-8-15,2-34 15 0,0 0-15 0,-2 38 15 16,1 5-15-16,1-43 14 15,0 0-14-15,-2 38 15 0,0-2-15 0,2-36 9 0,0 0-9 0,-2 27 9 16,2-3-9-16,0-24-1 0,0 0 1 0,0 19-1 16,0-5 1-16,0-14-135 0,0 0 135 0,6-2-135 0,4-14 135 15,6-1-390-15</inkml:trace>
  <inkml:trace contextRef="#ctx0" brushRef="#br0" timeOffset="-177006.326">29414 12461 124 0,'0'0'0'0,"7"0"0"15,3 0 0-15,-1 0 49 0,0 0-49 0,-4 0 50 16,-2 0-50-16,-3 0 63 0,0 0-63 0,6 0 64 15,1-3-64-15,-7 3 58 0,0 0-58 0,7-2 58 16,1 0-58-16,-8 2 52 0,0 0-52 0,12 0 53 16,4 2-53-16,-16-2 38 0,0 0-38 0,19 5 39 0,6 2-39 15,-25-7 40-15,0 0-40 0,29 10 41 16,4 2-41-16,-33-12 34 0,0 0-34 0,33 14 34 0,1 3-34 16,-34-17-63-16,0 0 63 0,27 16-62 0,-4 1 62 15,28 15-429-15</inkml:trace>
  <inkml:trace contextRef="#ctx0" brushRef="#br0" timeOffset="-176317.145">30341 12766 91 0,'0'0'0'16,"0"-5"0"-16,0-2 0 0,0 7 57 0,0 0-57 15,0-5 57-15,0 2-57 0,0 3 74 0,0 0-74 16,0 0 75-16,3-2-75 0,-3 2 55 0,0 0-55 0,5 0 55 16,2-2-55-16,-7 2 42 0,0 0-42 0,13 0 43 15,4 0-43-15,-17 0 19 0,0 0-19 0,24 2 20 16,8 0-20-16,-32-2 29 16,0 0-29-16,35 0 29 0,5 0-29 0,-40 0 19 0,0 0-19 15,38 0 20-15,2 0-20 0,-40 0 5 0,0 0-5 16,35 0 5-16,-4 0-5 0,-31 0 1 0,0 0-1 0,26 0 1 15,-3-2-1-15,-23 2-69 0,0 0 69 0,17 0-68 16,-4-2 68-16,-13 2-134 0,0 0 134 0,8 0-134 16,-2-1 134-16,7-1-126 0</inkml:trace>
  <inkml:trace contextRef="#ctx0" brushRef="#br0" timeOffset="-176083.768">30391 13047 124 0,'0'0'0'0,"7"-3"0"0,4-2 0 0,-11 5 38 16,0 0-38-16,15-7 39 0,8-2-39 0,-23 9 33 15,0 0-33-15,30-10 33 0,4-2-33 0,-2 3 39 0,-3 1-39 16,-4 3 39-16,-6 3-39 0,-19 2 0 0,0 0 0 15,24-7 0-15,1 0 0 0,23-5-199 16</inkml:trace>
  <inkml:trace contextRef="#ctx0" brushRef="#br0" timeOffset="-174937.087">31609 12747 158 0,'0'0'0'0,"0"-6"0"15,0-5 0-15,0 11 36 0,0 0-36 0,-2-5 37 16,-1 0-37-16,3 5 73 0,0 0-73 0,-6-2 73 0,1 2-73 0,5 0 59 15,0 0-59-15,-7 0 59 0,0 0-59 0,7 0 75 16,0 0-75-16,-7 0 76 0,0-1-76 0,7 1 78 16,0 0-78-16,-7-4 78 0,2 1-78 0,5 3 95 15,0 0-95-15,-3-9 96 0,1-3-96 0,2 12 83 16,0 0-83-16,3-15 84 0,6-1-84 0,-9 16 60 16,0 0-60-16,12-20 60 0,4 1-60 0,-16 19 54 15,0 0-54-15,19-22 54 0,4-1-54 16,-2 5 14-16,-2 2-14 0,-5 4 15 0,-2 4-15 15,-12 8 7-15,0 0-7 0,17-7 8 0,6 3-8 0,-23 4-9 16,0 0 9-16,21 0-8 0,0 4 8 16,-21-4-48-16,0 0 48 0,17 7-47 0,-1 3 47 0,-16-10-45 0,0 0 45 15,10 19-44-15,-1 5 44 0,-9-24-48 0,0 0 48 0,4 30-47 16,-6 8 47-16,2-38-43 0,0 0 43 16,-7 36-42-16,-4 0 42 0,11-36-42 0,0 0 42 0,-17 40-41 15,-6-4 41-15,2-2-26 0,1-2 26 0,6-13-26 16,7-10 26-16,7-9 0 0,0 0 0 0,-18 24 1 15,-3 8-1-15,21-32 12 0,0 0-12 0,-17 24 12 16,1-1-12-16,16-23 17 0,0 0-17 0,-15 18 17 16,-1-2-17-16,16-16 18 15,0 0-18-15,-21 15 18 0,-2-1-18 0,23-14 15 0,0 0-15 0,-19 12 15 16,2-4-15-16,17-8 9 0,0 0-9 0,-14 7 10 16,3-3-10-16,11-4 25 0,0 0-25 0,-8 3 26 0,2-1-26 15,6-2 19-15,0 0-19 0,-5 2 20 16,2-2-20-16,3 0 40 0,0 0-40 0,0 0 40 0,0 0-40 15,0 0 7-15,0 0-7 0,5-4 7 0,5-1-7 16,-10 5 31-16,0 0-31 0,16-7 31 0,3-3-31 16,-19 10 5-16,0 0-5 0,23-5 5 0,1-2-5 0,-24 7 4 15,0 0-4-15,28-2 4 0,5 4-4 16,-33-2 3-16,0 0-3 0,37 3 3 16,3 4-3-16,-40-7 1 0,0 0-1 0,43 10 2 0,3 6-2 15,-46-16 1-15,0 0-1 0,47 15 1 0,2 1-1 0,-49-16 0 16,0 0 0-16,43 13 0 0,-3-1 0 0,-40-12-6 15,0 0 6-15,33 9-5 0,-7-4 5 0,-26-5-157 0,0 0 157 16,25-2-157-16,-3-6 157 0,-22 8-117 16,0 0 117-16,18-21-117 0,-4-11 117 15,17-21-493-15</inkml:trace>
  <inkml:trace contextRef="#ctx0" brushRef="#br0" timeOffset="-144697.357">13641 17399 102 0,'0'0'0'0,"0"0"18"0,0 0-18 15,12 1 19-15,5 1-19 0,-17-2 18 16,0 0-18-16,18 2 18 0,3-2-18 0,-21 0 34 0,0 0-34 0,21 1 35 16,5-1-35-16,-26 0 19 15,0 0-19-15,24 2 20 0,4 0-20 0,-4-2 35 0,-3-4-35 0,-3 4 36 16,-6 2-36-16,-12-2 20 0,0 0-20 0,17 2 20 15,1 1-20-15,-18-3 36 0,0 0-36 0,21 4 36 16,3-1-36-16,-24-3 6 0,0 0-6 0,21 4 7 16,0-3-7-16,-21-1 11 0,0 0-11 0,22 4 11 15,3-3-11 1,-25-1 1-16,0 0-1 0,21 4 1 0,5-1-1 0,-26-3 3 0,0 0-3 0,24 4 4 16,2-1-4-16,-26-3 5 0,0 0-5 0,30 4 6 15,-4-1-6-15,-26-3 7 0,0 0-7 0,30 2 7 0,-1-1-7 16,-29-1 8-16,0 0-8 0,27 2 8 0,-1 0-8 15,-26-2 3-15,0 0-3 0,28 2 4 0,-2 1-4 0,-26-3 2 16,0 0-2-16,24 3 2 16,2 1-2-16,-26-4 0 0,0 0 0 0,30 1 0 0,-1 1 0 15,-29-2 0-15,0 0 0 0,30 2 0 0,1 0 0 16,-31-2 1-16,0 0-1 0,34 1 1 0,0 1-1 0,-34-2 0 16,0 0 0-16,37 2 1 0,3 1-1 15,-40-3 1-15,0 0-1 0,38 4 1 0,2-1-1 0,-40-3 0 16,0 0 0-16,39 2 1 0,-3-1-1 0,-36-1 7 15,0 0-7-15,37 0 7 0,1-1-7 0,-38 1 3 16,0 0-3-16,37 0 4 0,1 1-4 0,-38-1 2 16,0 0-2-16,38 4 2 0,3 1-2 0,-41-5 1 15,0 0-1-15,38 7 2 0,2 0-2 0,-40-7 4 0,0 0-4 16,35 7 4-16,-2-1-4 0,-33-6 2 0,0 0-2 0,26 7 2 16,-7 0-2-16,-19-7 1 0,0 0-1 0,25 7 2 15,1 0-2-15,-26-7 9 0,0 0-9 16,24 7 10-16,-1-2-10 0,-23-5 22 0,0 0-22 0,28 3 23 15,-2-1-23-15,-26-2 13 0,0 0-13 0,26 0 14 16,2-3-14-16,-28 3 18 0,0 0-18 0,29-2 19 16,1-2-19-16,-30 4 24 0,0 0-24 0,28 0 25 15,0 0-25-15,-28 0 21 0,0 0-21 0,26 2 21 16,-2 0-21-16,-24-2 16 0,0 0-16 0,23 2 17 16,-2-1-17-16,-21-1 18 0,0 0-18 0,17 2 18 15,-1-2-18-15,-16 0 15 0,0 0-15 0,14 2 15 16,2-1-15-16,-16-1 26 0,0 0-26 0,12 2 26 15,2-2-26-15,-14 0 20 0,0 0-20 0,8 2 20 0,-2-2-20 16,-6 0 26-16,0 0-26 0,10 2 26 0,4 1-26 16,-14-3 14-16,0 0-14 0,9 2 15 15,-1-1-15-15,-8-1 18 0,0 0-18 0,9 2 19 0,-2 0-19 16,-7-2 15-16,0 0-15 0,9 2 15 0,-1-1-15 0,-8-1 16 16,0 0-16-16,9 2 17 0,-4 0-17 0,-5-2 9 15,0 0-9-15,7 1 9 0,-1-1-9 0,-6 0 9 16,0 0-9-16,8 2 10 0,1 0-10 0,-9-2 3 15,0 0-3-15,12 3 4 0,4 1-4 0,-16-4-30 0,0 0 30 16,21 1-30-16,7-1 30 0,20 2-822 16</inkml:trace>
  <inkml:trace contextRef="#ctx0" brushRef="#br0" timeOffset="-131010.7">18038 18442 102 0,'0'0'0'0,"0"0"36"0,0 0-36 0,-14-19 36 16,-10-14-36-16,24 33 0 0,0 0 0 0,-25-37 0 16,-3-8 0-16,28 45 0 0,0 0 0 0,-24-58 0 0,-2-12 0 15,26 70 0-15,0 0 0 0,-21-96 0 16,2-21 0-16,19 117-1 0,0 0 1 0,-11-108-1 16,8 0 1-16,3 108-24 0,0 0 24 0,3-104-23 0,6 1 23 15,0-104-28-15</inkml:trace>
  <inkml:trace contextRef="#ctx0" brushRef="#br0" timeOffset="-130740.422">17897 17258 91 0,'0'5'0'0,"0"-5"26"0,0 0-26 0,-4 4 26 0,1-1-26 0,3-3 43 16,0 0-43-16,0 0 44 0,-4 2-44 0,4-2 39 15,0 0-39-15,0 0 40 0,0 0-40 0,0 0 10 16,0 0-10-16,0 0 11 0,0 0-11 0,0 0 7 16,0 0-7-16,0 0 8 0,-1 5-8 0,1-5 3 0,0 0-3 15,0 12 4-15,0 7-4 0,0-19 2 0,0 0-2 16,0 31 2-16,0 8-2 0,0-39 1 0,0 0-1 15,0 46 1-15,-4 6-1 0,4-52 0 16,0 0 0-16,-3 49 0 0,1-1 0 0,2-48 2 0,0 0-2 0,-4 41 3 16,3-3-3-1,1-38 2-15,0 0-2 0,-2 27 2 0,0-6-2 0,2-21 10 16,0 0-10-16,0 14 11 0,-3-6-11 0,3-8-4 0,0 0 4 16,-2 7-3-16,0-5 3 0,2-2-61 0,0 0 61 0,-5-10-61 15,-2-11 61-15,7 21-53 16,0 0 53-16,-7-29-52 0,3-9 52 15,-8-29-43-15</inkml:trace>
  <inkml:trace contextRef="#ctx0" brushRef="#br0" timeOffset="-130566.884">17843 17412 102 0,'0'4'0'0,"0"-4"41"0,0 0-41 0,-4 1 42 16,2 3-42-16,2-4 77 0,0 0-77 0,0 0 77 0,0 0-77 16,0 0 71-16,0 0-71 0,0 0 72 0,0 0-72 0,0 0 62 15,0 0-62-15,0 0 63 0,2-2-63 16,-2 2 42-16,0 0-42 0,7 0 43 0,2-2-43 0,-9 2 0 15,0 0 0-15,17 4 1 0,8 3-1 16,-25-7-78-16,0 0 78 0,29 17-78 0,10 7 78 0,30 17-324 16</inkml:trace>
  <inkml:trace contextRef="#ctx0" brushRef="#br0" timeOffset="-125295.297">22888 14712 91 0,'0'0'0'0,"0"0"0"0,0 5 0 0,0-5 57 16,0 0-57-16,0 0 57 0,0 0-57 0,0 0 74 15,0 0-74-15,0 0 75 0,0-5-75 0,0 5 83 16,0 0-83-16,-4-5 83 0,1 0-83 0,3 5 87 16,0 0-87-16,-5-5 88 15,-4-4-88-15,9 9 66 0,0 0-66 0,-14-8 66 0,-3-1-66 0,17 9 60 16,0 0-60-16,-21-7 61 0,-4 2-61 0,25 5 52 16,0 0-52-16,-29-1 52 0,-3-5-52 0,3 6 32 0,-3 2-32 15,13 2 33-15,9-4-33 0,-2 0 15 0,1 3-15 16,-8 2 16-16,0 0-16 0,19-5 12 15,0 0-12-15,-30 9 12 0,1 1-12 0,29-10 4 16,0 0-4-16,-28 10 4 0,3-1-4 0,25-9 0 0,0 0 0 0,-26 17 1 16,2 4-1-16,24-21-1 0,0 0 1 0,-23 24 0 15,2 3 0-15,21-27 0 0,0 0 0 0,-14 34 0 16,4 6 0-16,10-40-1 0,0 0 1 0,-4 37 0 16,6 3 0-16,-2-40 0 0,0 0 0 0,9 36 0 15,5 0 0-15,-14-36 0 0,0 0 0 0,19 29 0 16,7-7 0-16,-3-6-3 0,-1-6 3 0,3-2-3 15,1-2 3-15,-2-8-12 0,1-5 12 0,2-2-12 16,3-8 12-16,-30 17-16 0,0 0 16 0,33-25-15 16,7-10 15-16,-40 35-40 0,0 0 40 15,40-39-40-15,0-9 40 0,-40 48-30 0,0 0 30 0,34-45-30 16,-5-1 30-16,-29 46-1 0,0 0 1 0,21-36-1 0,-5 2 1 16,-16 34 12-16,0 0-12 0,10-24 13 0,-6 5-13 0,-4 19 63 15,0 0-63-15,5-14 63 0,-5 6-63 16,0 8 43-16,0 0-43 0,-5-7 44 0,-2 4-44 0,7 3 32 15,0 0-32-15,-6-2 32 0,-1 0-32 0,7 2 24 16,0 0-24-16,-5 0 25 0,-2 0-25 0,7 0 4 16,0 0-4-16,-5 0 4 0,2 0-4 0,3 0 3 15,0 0-3-15,-4 0 4 0,2 2-4 16,2-2 2-16,0 0-2 0,0 0 3 0,-3 2-3 0,3-2 0 0,0 0 0 16,0 0 0-16,-4 3 0 0,4-3-4 15,0 0 4-15,-3 12-4 0,-1 12 4 0,4-24-39 16,0 0 39-16,-1 36-39 0,1 10 39 0,0-46-36 15,0 0 36-15,0 55-36 0,1 7 36 0,-1-62-15 0,0 0 15 16,0 66-15-16,2 6 15 0,-2-72-32 0,0 0 32 16,-3 88-32-16,-3 13 32 0,6-101-2 0,0 0 2 15,-5 82-1-15,-7-7 1 0,12-75 0 16,0 0 0-16,-7 48 0 0,2-20 0 0,5-28 37 16,0 0-37-1,-5 27 37-15,-6-8-37 0,11-19 98 0,0 0-98 0,-10 16 99 0,-4-5-99 0,-2-2 142 0,-1-2-142 0,-1-4 142 16,6-1-142-16,-11-4 130 0,-1-3-130 15,3 0 130-15,0-2-130 0,21 7 65 16,0 0-65-16,-33-15 65 0,-2-6-65 0,35 21 0 0,0 0 0 0,-42-22 1 16,1-5-1-1,41 27-93-15,0 0 93 0,-40-26-93 0,1-2 93 16,39 28-169-16,0 0 169 0,-78-53-1137 0,156 106 1137 0</inkml:trace>
  <inkml:trace contextRef="#ctx0" brushRef="#br0" timeOffset="-124463.136">23019 15509 147 0,'0'0'0'0,"-4"-2"0"16,-5-1 0-16,9 3 57 0,0 0-57 0,4-7 58 0,5-3-58 16,-9 10 43-16,0 0-43 0,10-11 44 15,6-1-44-15,-16 12 0 0,0 0 0 0,12-10 1 16,2-2-1-16,-14 12 0 0,0 0 0 0,17-7 0 0,2 2 0 0,-19 5-22 15,0 0 22-15,16-3-22 0,0 3 22 0,-16 0-34 16,0 0 34-16,15 3-34 0,-1 4 34 0,-14-7-3 16,0 0 3-16,13 9-2 0,-5 3 2 15,-8-12 0-15,0 0 0 0,5 20 0 0,-5 6 0 0,0-26 34 16,0 0-34-16,-5 31 35 0,-10 6-35 16,15-37 53-16,0 0-53 0,-18 38 54 0,-3 1-54 0,21-39 60 15,0 0-60-15,-28 40 60 0,-3 1-60 16,31-41 74-16,0 0-74 0,-23 31 75 15,1-9-75-15,22-22 77 16,0 0-77-16,-16 19 78 0,0-4-78 16,16-15 90-16,0 0-90 0,-10 12 91 0,3-5-91 0,7-7 65 0,0 0-65 0,-9 5 66 0,1-1-66 0,8-4 61 15,0 0-61-15,-9 1 61 0,0 1-61 0,9-2 11 0,0 0-11 0,-9 0 11 16,2-2-11-16,7 2 8 0,0 0-8 16,-5-5 9-16,2-3-9 15,3 8 0-15,0 0 0 0,3-12 0 0,1-2 0 0,-4 14-6 0,0 0 6 0,10-12-6 16,6-3 6-16,-16 15-10 0,0 0 10 0,10-12-9 15,1 1 9-15,-11 11-17 0,0 0 17 0,15-6-16 16,3 0 16-16,-18 6-8 16,0 0 8-16,17 0-8 0,2 2 8 0,-19-2-4 15,0 0 4-15,23 9-3 0,1-1 3 16,-24-8-3-16,0 0 3 0,28 12-3 0,2 0 3 0,-30-12-2 0,0 0 2 0,26 12-1 16,2 0 1-16,-28-12-1 0,0 0 1 0,28 9-1 0,-2-4 1 15,-26-5-44-15,0 0 44 16,28 3-43-16,-4-3 43 0,-24 0-87 0,0 0 87 0,26-7-86 15,0-6 86-15,27-8-630 0</inkml:trace>
  <inkml:trace contextRef="#ctx0" brushRef="#br0" timeOffset="-123944.496">23491 15536 1177 0,'0'0'0'0,"-4"-1"-79"0,-1-4 79 0,-2 3-78 16,3 0 78-16,4 2-36 0,0 0 36 0,0 0-36 16,0 0 36-16,0 0-50 0,0 0 50 0,0 0-49 15,0 0 49-15,0 0-57 0,0 4 57 0,0-4-56 16,0 0 56-16,0 0-15 0,0 0 15 0,0 0-15 15,0 0 15-15,0 0-20 0,0 0 20 0,0 0-20 16,0 0 20-16,0 0-4 0,0 0 4 0,0 0-3 16,0 0 3-16,0 0-1 0,0 0 1 0,0 0 0 15,0 0 0-15,0 0 36 0,0 0-36 0,0 0 37 16,-3 1-37-16,3-1 54 0,-3 4-54 0,3-4 54 0,0 0-54 16,0 0 66-16,0 0-66 0,0 0 66 0,0 0-66 15,0 0 48-15,0 0-48 0,0 0 48 0,-4 1-48 0,4-1 39 16,0 0-39-16,0 0 39 15,0 0-39-15,0 0 17 0,-2 4-17 0,2-1 17 0,0 1-17 0,2 1 12 16,0 2-12-16,-2 1 13 0,0 1-13 0,0-9 4 16,0 0-4-16,0 34 4 0,0 11-4 15,0-45 3-15,0 0-3 0,-2 54 3 0,0 11-3 0,2-1 5 16,4-1-5-16,-2-11 5 0,-1-8-5 16,-1-44 2-16,0 0-2 0,2 53 2 0,0 6-2 0,-2-59 1 15,0 0-1-15,1 42 2 0,-1-6-2 16,0-36-89-16,0 0 89 0,0 28-89 0,2-11 89 0,-2-17-121 15,0 0 121-15,4-9-121 0,3-22 121 0,3-8-521 16</inkml:trace>
  <inkml:trace contextRef="#ctx0" brushRef="#br0" timeOffset="-123021.63">23964 14712 102 0,'0'0'0'0,"-6"-1"0"0,-3-4 0 0,0 3 120 15,4 2-120-15,0-4 120 0,1 1-120 0,-1 0 116 16,3 1-116-16,-3 0 117 0,1 0-117 0,1 2 92 16,-2 0-92-16,-2-1 93 0,0-3-93 0,7 4 72 15,0 0-72-15,-16-5 73 0,-5 0-73 0,21 5 45 16,0 0-45-16,-24-3 45 0,-2-3-45 0,26 6 37 15,0 0-37-15,-26-1 37 0,-4 1-37 0,30 0 33 0,0 0-33 16,-33 7 33-16,2 5-33 0,31-12 0 0,0 0 0 16,-30 25 1-16,4 9-1 31,26-34 0-31,0 0 0 0,-21 45 0 0,5 8 0 0,4-5 0 16,7 0 0-16,1-10 0 0,4-7 0 0,0-31 0 0,0 0 0 0,9 37 0 0,8 3 0 0,-17-40-4 15,0 0 4-15,27 31-4 0,7-6 4 0,-34-25-44 0,0 0 44 0,37 14-43 16,5-9 43-16,-9-8-37 0,-3-8 37 0,-4 3-36 15,-5-4 36-15,-4-4-17 0,-1-4 17 16,-2 1-16-16,-2-3 16 0,-12 22-3 0,0 0 3 0,12-28-3 16,0-4 3-16,-12 32-1 15,0 0 1-15,9-33 0 0,0-3 0 0,-9 36 3 0,0 0-3 16,5-25 3-16,0 6-3 0,-5 19 32 0,0 0-32 0,4-14 33 16,-3 4-33-16,-1 10 40 0,0 0-40 15,2-5 40-15,-2-1-40 0,0 6 24 0,0 0-24 0,-5 12 25 0,-6 11-25 16,11-23 5-16,0 0-5 0,-8 20 6 15,-3 1-6-15,4-1 10 0,-2-1-10 0,4-7 11 0,4-3-11 16,-3 1 3-16,2-1-3 0,1 1 4 0,1-2-4 16,-2 4 5-16,2 2-5 0,0 0 6 0,0 3-6 0,2 0 3 15,1 5-3-15,1-1 3 0,2 1-3 16,-6-22 5-16,0 0-5 0,9 38 5 0,0 10-5 0,3-2 0 16,-3 2 0-16,1 2 0 15,-1 1 0-15,-2 1-3 0,-2-3 3 0,0 3-2 16,-1-3 2-16,-4-49-1 0,0 0 1 0,5 55 0 0,0 3 0 15,-1-8 0-15,1-9 0 0,-5-12 0 0,2-12 0 16,-2-1 3-16,0-4-3 0,0-4 3 0,-2-4-3 0,2 1 13 16,0-2-13-16,0-3 13 0,0 0-13 0,0 0 55 15,-3 0-55-15,-3-1 56 0,-2-1-56 0,8 2 51 16,0 0-51-16,-20-14 51 0,-6-8-51 16,26 22 3-16,0 0-3 0,-26-29 3 0,-3-9-3 0,6 4 0 15,2 0 0-15,5 5 0 0,6 5 0 0,10 24-21 0,0 0 21 0,-5-28-21 16,5 2 21-16,1 2-41 0,6 4 41 0,2 4-40 15,3 6 40-15,-1 2-50 0,-1-4 50 0,-1 7-50 16,0 1 50-16,1 1-48 0,2 1 48 16,-3 0-47-16,-4 1 47 0,4 1-43 0,3 1 43 15,-7 1-42-15,2-2 42 0,2 0-76 0,0 0 76 0,-1 0-75 16,-1 2 75-16,-7-2-126 0,0 0 126 0,14 1-126 16,6 3 126-16,13 1-384 0</inkml:trace>
  <inkml:trace contextRef="#ctx0" brushRef="#br0" timeOffset="-122647.076">24254 15543 191 0,'0'0'0'0,"-9"-7"0"0,-3-3 0 0,12 10 17 15,0 0-17-15,-4 0 17 0,6 4-17 0,-2-4 84 16,0 0-84-16,0 0 84 0,4 3-84 0,-4-3 121 0,0 0-121 16,0 0 121-16,0 0-121 0,0 0 127 0,0 0-127 15,0 0 127-15,0 0-127 0,0 0 112 0,0 0-112 0,0 0 113 16,0 0-113-16,0 0 70 0,0 0-70 0,0 0 70 16,0 0-70-16,0 0 41 0,0 0-41 15,0 3 41-15,0 3-41 0,0-6 12 0,0 0-12 0,0 18 12 16,1 11-12-16,-1-29 11 0,0 0-11 0,2 43 11 15,1 12-11-15,-3-55 3 0,0 0-3 16,0 57 4-16,-3 3-4 0,3-60 2 0,0 0-2 0,0 51 3 16,0-5-3-1,0-46-8-15,0 0 8 0,0 35-7 16,3-6 7-16,-3-29-103 0,0 0 103 0,0 22-102 0,2-5 102 0,-2-17-185 0,0 0 185 0,11-2-185 16,6-13 185-16,11-2-497 0</inkml:trace>
  <inkml:trace contextRef="#ctx0" brushRef="#br0" timeOffset="-122362.837">24489 15411 471 0,'0'0'0'0,"-4"14"0"0,-1 7 0 0,3-11 76 16,1-7-76-16,1 2 76 0,3-5-76 0,-3 0 52 16,4 4-52-16,-4-4 52 0,1 3-52 15,-1 1 33-15,0 1-33 0,0-2 34 0,2 1-34 0,-2-1 5 16,0 2-5-16,0 0 5 0,-2-1-5 0,1 1 34 15,-3 2-34-15,2-2 34 0,2 0-34 0,-1 0 45 16,-1 2-45-16,2-2 46 0,0 0-46 0,0-5 40 16,0 0-40-16,-5 24 40 0,-2 14-40 0,7-38 36 15,0 0-36-15,-5 45 36 32,-1 9-36-32,3-4 15 0,-1-2-15 0,4-10 16 0,0-9-16 0,0 2 6 0,0-4-6 0,4-1 7 0,1-4-7 0,-1 0-1 0,1-1 1 15,0-7-1-15,2-4 1 0,-7-10-125 0,0 0 125 0,12 5-124 16,7-2 124-16,14 8-590 0</inkml:trace>
  <inkml:trace contextRef="#ctx0" brushRef="#br0" timeOffset="-121948.879">24693 14995 740 0,'0'0'0'0,"-4"-2"0"0,-3-1 0 16,7 3 166-16,0 0-166 0,0 0 166 0,0-5-166 0,0 5 107 15,0 0-107-15,0 0 107 16,4-2-107-16,-4 2 90 0,0 0-90 0,3 0 91 0,1 0-91 0,-4 0 50 15,0 0-50-15,8 0 50 0,3-2-50 0,-11 2 32 16,0 0-32-16,17-1 32 0,6-1-32 0,-23 2 15 0,0 0-15 16,26-2 15-16,5 0-15 0,-31 2 5 0,0 0-5 15,37 0 6-15,5 0-6 0,-42 0 15 0,0 0-15 16,49 4 15-16,6-1-15 16,-55-3 14-16,0 0-14 0,56 4 15 0,3-1-15 0,-59-3 24 0,0 0-24 0,54 0 25 15,0 0-25-15,-54 0 21 0,0 0-21 0,49-8 21 16,-4-3-21-16,-45 11-33 0,0 0 33 15,39-8-33-15,-6-8 33 0,-33 16-107 16,0 0 107-16,24-10-106 0,-6 1 106 0,-18 9-178 0,0 0 178 0,7-13-178 16,-9-6 178-16,7-14-786 0</inkml:trace>
  <inkml:trace contextRef="#ctx0" brushRef="#br0" timeOffset="-121666.053">24825 15230 527 0,'0'0'0'0,"11"-9"0"0,4-5 0 0,-10 8 65 16,-3 0-65-16,2 3 65 0,-3 0-65 0,3-1 63 16,-1-1-63-16,3 0 64 0,1 0-64 15,1 1 80-15,4 1-80 0,1 1 81 16,-1 0-81-16,-12 2 79 0,0 0-79 0,19 0 79 0,7 2-79 0,-26-2 73 15,0 0-73-15,37 7 74 0,5 2-74 0,-42-9 85 16,0 0-85-16,47 10 85 16,3 4-85-16,-50-14 12 0,0 0-12 0,56 12 12 0,0-2-12 0,-56-10-77 15,0 0 77-15,62 8-76 0,6-2 76 0,63 9-890 16</inkml:trace>
  <inkml:trace contextRef="#ctx0" brushRef="#br0" timeOffset="-116307.112">26224 14728 91 0,'0'0'0'0,"-9"-2"0"0,-3-1 0 0,7 1 68 0,5 2-68 0,0 0 68 16,0 0-68-16,0 0 88 0,3 0-88 16,-3 0 88-16,6 0-88 0,-6 0 110 0,3 0-110 0,-3 0 110 15,0 0-110-15,0 0 111 0,-3-4-111 16,3 4 112-16,-2-5-112 0,0 2 78 0,2 0-78 0,-2-1 79 15,2-1-79-15,-1 2 77 0,-1-1-77 0,-2 1 78 16,3-1-78-16,-5 1 56 0,1 1-56 0,2 0 57 16,-1-1-57-16,1 1 51 0,1 1-51 0,0 1 51 15,-3-4-51-15,0 1 38 0,-2-1-38 0,0 3 38 16,2-5-38-16,5 6 26 0,0 0-26 0,-9-3 26 16,0 0-26-16,9 3 16 0,0 0-16 0,-12-4 17 15,-2 1-17-15,14 3 0 0,0 0 0 0,-14-4 0 0,-2 1 0 16,16 3-3-16,0 0 3 0,-15-2-2 0,1-3 2 15,14 5-13-15,0 0 13 0,-14-3-13 0,0 1 13 16,14 2-5-16,0 0 5 0,-14-2-5 0,-2 2 5 16,16 0-8-16,0 0 8 0,-14-3-7 0,2 3 7 15,12 0-14-15,0 0 14 0,-10 0-13 0,3 3 13 0,7-3-15 32,0 0 15-32,-12 0-15 0,-1 4 15 0,1 1-26 15,-10 3 1-15,18-8 12 0,2 0 13 0,-5 4-12 0,-1 3 12 16,-3 1-28-16,-1 4 28 0,5-7-28 0,5-1 28 15,2-4-6-15,-3 1 6 0,-4 8-6 0,-2 3 6 0,9-12-5 16,0 0 5-16,-9 14-5 0,1-1 5 0,8-13-1 16,0 0 1-16,-9 17 0 0,2 2 0 0,7-19 2 0,0 0-2 15,-9 24 2-15,2 7-2 0,7-31 7 0,0 0-7 16,-5 31 8-16,2 5-8 0,1-3 9 16,0 1-9-16,0-14 9 0,2-4-9 0,2 3 1 0,0 1-1 0,1 9 1 15,3 7-1-15,-6-36 3 0,0 0-3 0,7 41 3 16,3 4-3-16,-10-45-1 0,0 0 1 0,12 43 0 15,4 0 0-15,-16-43-9 16,0 0 9-16,12 36-8 0,4-7 8 0,-16-29-26 0,0 0 26 0,19 22-25 16,4-8 25-16,-23-14-30 0,0 0 30 0,26 1-30 15,3-11 30-15,-29 10-65 0,0 0 65 0,33-24-65 16,2-14 65-16,-5 2-78 0,-2-1 78 0,-7 4-78 16,-4 2 78-16,-1 1-79 0,-2 0 79 0,-4 0-79 15,-1 0 79-15,-9 30-42 0,0 0 42 0,7-34-41 16,0-2 41-16,-7 36-15 0,0 0 15 0,5-32-14 0,0-1 14 15,-5 33 0-15,0 0 0 0,4-24 0 0,-1 7 0 16,-3 17 21-16,0 0-21 0,0-12 21 0,0 3-21 16,0 9 34-16,0 0-34 0,0-5 34 0,-3 2-34 0,3 3 0 15,0 0 0-15,0-4 1 0,0 3-1 0,0 1-14 16,0 0 14-16,0 0-13 16,0-4 13-16,0 4-35 0,0 0 35 0,0 0-35 0,0-5 35 15,0 5 1-15,0 0-1 0,0 0 2 0,0-3-2 0,0 3 54 16,0 0-54-16,0 0 55 0,0 0-55 0,0 0 62 15,0 0-62-15,0 0 62 0,0 0-62 0,0 0 47 16,0 0-47-16,0 0 48 0,0 0-48 0,0 0 50 16,0 0-50-16,0 0 50 0,0 0-50 0,0 0 0 0,0 0 0 15,0 0 0-15,0 0 0 0,0 0-32 0,0 0 32 16,0 0-32-16,0 0 32 0,0 0-41 0,0 0 41 0,0 0-41 16,0 0 41-16,0 0-28 0,0 0 28 0,0 0-28 15,0-4 28-15,0 4-5 0,0 0 5 16,0 0-5-16,0-5 5 0,0 5 0 0,0 0 0 15,0-3 1-15,0-1-1 0,0 4 9 0,0 0-9 0,0-5 10 16,3 0-10-16,-3 0 5 0,0 0-5 0,0 0 5 16,2-1-5-16,-2 1-5 0,2-2 5 0,-2 2-4 15,1 0 4-15,-1 0-40 0,2 3 40 16,-2-3-39-16,0 3 39 0,0 2-31 0,0 0 31 0,0 0-31 16,0 0 31-16,0 0-24 0,0 0 24 0,0 0-23 15,0 0 23-15,0 0-5 0,0 0 5 0,0 0-5 16,0 0 5-16,0 0 0 0,0 0 0 0,0 0 0 0,0 0 0 15,0 0 4-15,0 0-4 0,0 0 4 0,0 0-4 16,0 0 25-16,0 0-25 0,0 0 26 0,0 0-26 0,0 0 42 16,0 0-42-16,0 0 43 0,0 0-43 15,0 0 49-15,0 0-49 0,0 16 50 0,0 10-50 0,0-26 48 16,0 0-48-16,2 44 48 16,1 14-48-16,1-1 43 0,-1 5-43 15,1-16 43-15,-2-7-43 0,-2-39 36 0,0 0-36 0,5 53 36 0,-2 9-36 16,-3-62 24-16,0 0-24 0,4 53 25 0,1-5-25 0,-5-48 10 15,0 0-10-15,4 38 10 0,-3-7-10 0,-1-31-43 16,0 0 43-16,4 24-42 0,1-9 42 0,-5-15-145 16,0 0 145-16,2 10-144 0,0-6 144 0,1 9-560 15</inkml:trace>
  <inkml:trace contextRef="#ctx0" brushRef="#br0" timeOffset="-115595.426">26285 15365 718 0,'0'0'0'0,"0"0"0"0,-5-7 0 0,5 7 17 16,0 0-17-16,2-3 17 0,3-2-17 15,-5 5-36-15,0 0 36 0,7-9-36 0,1-5 36 0,-8 14-51 16,0 0 51-16,13-13-50 0,1-3 50 0,-14 16-42 16,0 0 42-16,13-17-42 0,3 0 42 15,-16 17-15-15,0 0 15 0,16-15-15 0,0-1 15 0,-16 16-1 16,0 0 1-16,13-12 0 0,1 4 0 0,-14 8 12 15,0 0-12-15,14-7 13 0,-1 0-13 0,-13 7 47 16,0 0-47-16,12-4 47 0,-2 3-47 0,-10 1 45 0,0 0-45 16,11 0 45-16,-3 3-45 0,-8-3 53 15,0 0-53-15,9 7 53 0,1 5-53 0,-10-12 13 0,0 0-13 0,7 24 14 16,-1 3-14 0,-6-27 39-16,0 0-39 0,1 30 39 0,-2-1-39 0,1-29 20 0,0 0-20 15,-9 32 20-15,-7 4-20 0,16-36 27 0,0 0-27 0,-14 31 27 16,0-9-27-1,14-22 38-15,0 0-38 16,-14 21 38-16,-1-4-38 0,15-17 37 0,0 0-37 0,-12 14 38 0,3-6-38 0,9-8 67 0,0 0-67 0,-9 7 67 16,2-5-67-16,7-2 85 0,0 0-85 0,-5 2 86 15,0-1-86-15,5-1 58 0,0 0-58 0,-5 0 58 16,-2-1-58-16,7 1 37 0,0 0-37 0,-6-4 38 16,1-1-38-16,5 5 5 0,0 0-5 15,-2-5 5-15,-1 0-5 0,3 5 0 0,0 0 0 0,0-5 0 16,0-2 0-16,0 7-4 0,0 0 4 0,5-7-3 0,6-2 3 15,-11 9-9-15,0 0 9 0,14-7-8 16,5 2 8-16,-19 5-26 0,0 0 26 0,19-3-25 0,2 3 25 16,-21 0 2-16,0 0-2 0,21 2 2 15,1 1-2-15,-4 0 1 0,-3 1-1 0,-1-1 2 16,-3 2-2-16,-2 1 1 0,-1-1-1 0,-1-2 2 0,2-3-2 0,-4 0-1 16,0 0 1-16,1 0 0 0,-1-2 0 0,-5 2-68 15,0 0 68-15,7-5-68 0,1-5 68 0,-8 10-116 16,0 0 116-16,13-26-115 15,1-11 115-15,12-27-813 0</inkml:trace>
  <inkml:trace contextRef="#ctx0" brushRef="#br0" timeOffset="-115428.851">26684 15230 371 0,'0'0'0'0,"0"0"0"15,-5 1 0-15,5-1-48 0,0 0 48 0,0 0-47 16,8-5 47-16,1 0-136 0</inkml:trace>
  <inkml:trace contextRef="#ctx0" brushRef="#br0" timeOffset="-115132.664">26712 15219 158 0,'0'0'0'0,"0"0"0"0,0 0 0 0,0 0 120 0,0 0-120 0,0 0 121 0,0 0-121 0,0 0 102 16,0 0-102-16,0 0 102 0,0 0-102 0,0 0 74 0,0 0-74 0,0 0 74 15,0 0-74-15,0 0 32 0,0 0-32 0,0 0 32 16,0 0-32-16,0 0-3 0,0 0 3 0,0 0-3 15,0 0 3-15,0 0-12 0,0 0 12 0,0 0-12 0,0 0 12 16,0 0-5-16,0 0 5 0,0 0-5 0,0 0 5 16,0 0 0-16,0 0 0 0,0 0 0 0,0 0 0 0,0 0 5 15,0 0-5-15,0 0 5 0,0 0-5 16,0 0 45-16,0 0-45 0,0 0 46 0,0 0-46 0,0 0 32 16,0 0-32-16,0 0 32 15,0 0-32-15,0 0 72 0,0 0-72 16,0 0 72-16,0 0-72 0,0 0 69 0,0 0-69 0,0 0 70 0,0 0-70 15,0 0 71-15,0 0-71 0,0 0 72 0,0 0-72 0,0 0 72 16,0 0-72-16,0 0 73 0,0 0-73 0,0 0 72 16,0 0-72-16,2 7 72 0,-1 4-72 0,-1-11 55 15,0 0-55-15,4 29 56 0,3 12-56 0,0 0 34 16,-4 2-34-16,-1-12 35 0,0-9-35 0,-2 4-3 16,0-1 3-16,0 8-3 0,-2 4 3 0,2-37-170 0,0 0 170 15,-2 30-169-15,0-6 169 0,1 29-1016 0</inkml:trace>
  <inkml:trace contextRef="#ctx0" brushRef="#br0" timeOffset="-102504.61">27205 15029 236 0,'0'0'0'0,"0"-5"0"0,0-3 0 0,0 8-1 15,0 0 1-15,0-4-1 0,0 1 1 0,0 3-7 16,0 0 7-16,0 0-7 0,0 0 7 0,0 0-37 16,0 0 37-16,0 0-37 0,-5 0 37 0,5 0-1 15,0 0 1-15,-4 0 0 0,-1 0 0 0,5 0 0 16,0 0 0-16,-7 0 1 0,0 0-1 0,7 0 32 0,0 0-32 0,-7 0 32 15,2 1-32-15,5-1 41 0,0 0-41 16,-4 0 42-16,-3 0-42 0,7 0 62 0,0 0-62 16,-5 0 63-16,2 0-63 0,3 0 79 0,0 0-79 0,-4 0 79 15,1 0-79-15,3 0 79 0,0 0-79 0,0 0 79 16,-4 0-79-16,4 0 69 0,0 0-69 0,0 0 69 16,0 0-69-16,0 0 50 0,0 0-50 0,0 0 50 15,0 0-50-15,0 0 33 0,0 0-33 0,0 0 34 16,0 0-34-16,0 0 15 0,0 0-15 0,0 0 15 15,0 0-15-15,0 0 19 0,0 0-19 0,0 0 20 16,0 0-20-16,0 0 14 0,0 0-14 0,0 0 15 16,0 0-15-16,0 0 9 0,0 0-9 0,0 0 10 0,0 0-10 15,0 0 9-15,0 0-9 0,0 0 10 0,0 0-10 16,0 0 15-16,0 0-15 0,0 0 15 0,7-3-15 16,-7 3 3-16,0 0-3 0,11-2 4 0,3-1-4 15,-14 3 2-15,0 0-2 0,22-4 3 0,8 1-3 0,-30 3 1 16,0 0-1-16,38-5 2 15,11 0-2-15,-49 5 0 0,0 0 0 16,49-7 0-16,5 0 0 0,-54 7-5 0,0 0 5 0,52-7-4 0,0-1 4 0,-52 8-9 16,0 0 9-16,49-6-8 0,-4 1 8 15,-45 5-34-15,0 0 34 0,37-1-33 0,-8 1 33 16,-29 0-52-16,0 0 52 0,25 1-51 0,-8 3 51 0,-17-4-86 16,0 0 86-16,12 1-86 0,-5 3 86 0,-7-4-124 15,0 0 124-15,6 3-124 0,-5 1 124 0,6 3-362 0</inkml:trace>
  <inkml:trace contextRef="#ctx0" brushRef="#br0" timeOffset="-101972.52">27229 14714 807 0,'0'0'0'0,"5"-8"0"0,4-8 0 16,-9 16 39-16,0 0-39 0,4-3 39 0,-4 4-39 16,0-1-26-16,0 0 26 0,0 4-26 0,-2 1 26 15,2-5-60-15,0 0 60 0,0 7-60 0,0 0 60 0,0-7-43 16,0 0 43-16,5 10-43 0,4 0 43 0,-9-10 0 15,0 0 0-15,16 14 0 0,4 1 0 0,-20-15 10 16,0 0-10-16,28 17 10 0,7 2-10 0,-35-19 42 16,0 0-42-16,37 21 42 0,3 5-42 15,-40-26 15-15,0 0-15 0,42 18 15 16,1 3-15-16,-43-21 21 0,0 0-21 0,45 17 21 0,1-1-21 0,-46-16 3 16,0 0-3-16,47 13 4 0,-4-3-4 15,-43-10 3-15,0 0-3 0,39 11 3 0,-5-4-3 0,-34-7 2 16,0 0-2-16,27 6 2 0,-6 0-2 0,-21-6 4 0,0 0-4 15,15 3 4-15,-3 0-4 0,-12-3 6 0,0 0-6 0,9 4 6 16,-5-1-6-16,-4-3 14 16,0 0-14-16,1 12 15 0,-1 4-15 0,0-16 38 0,0 0-38 0,-5 24 39 15,-4 7-39-15,9-31 36 0,0 0-36 0,-14 36 36 16,-3 6-36-16,17-42 50 0,0 0-50 0,-21 45 50 16,-2 5-50-16,23-50 36 0,0 0-36 0,-24 46 37 15,0 0-37-15,1-7-105 0,0-3 105 0,6-10-105 16,5-10 105-16,12-16-109 0,0 0 109 15,-28-2-108-15,-7-14 108 0,-28-1-486 0</inkml:trace>
  <inkml:trace contextRef="#ctx0" brushRef="#br0" timeOffset="-98547.698">33037 12713 247 0,'0'0'0'0</inkml:trace>
  <inkml:trace contextRef="#ctx0" brushRef="#br0" timeOffset="-85630.712">28581 14747 595 0,'0'0'0'0,"0"0"0"0,0 0 0 0,0 0-387 0</inkml:trace>
  <inkml:trace contextRef="#ctx0" brushRef="#br0" timeOffset="-84666.736">28581 14736 203 0,'0'0'0'0,"0"0"0"0,0 0 0 0,0 0 35 0,0 0-35 16,0 0 36-16,0 0-36 0,0 0 5 0,0 0-5 0,0 0 6 15,0 0-6-15,0 0 22 0,0 0-22 0,0 0 23 16,0 0-23-16,0 0 42 0,0 0-42 0,0 0 42 16,-17-15-42-16,6 8 59 0,1-1-59 0,1 1 59 15,0-2-59-15,2 4 67 0,2 2-67 0,2-1 67 16,-1 2-67-16,1 1 59 0,-3-1-59 15,1 0 60-15,2 1-60 0,-2-5 53 0,-1 1-53 0,1 4 53 16,2-6-53-16,-3 3 44 0,1 1-44 0,2 1 44 16,-1 0-44-16,1 1 42 0,1 1-42 0,-2 0 42 15,1-2-42-15,-2 0 40 0,0-1-40 0,-1 1 40 16,-1-1-40-16,0 1 40 0,-1-1-40 0,-1-1 40 16,0 1-40-16,9 3 17 0,0 0-17 0,-10-4 17 15,-1-1-17-15,11 5 21 0,0 0-21 0,-14-5 21 0,-1 0-21 0,15 5 8 16,0 0-8-16,-18-4 9 0,-1 3-9 0,19 1 4 15,0 0-4-15,-19 0 4 0,2 0-4 0,17 0 3 16,0 0-3-16,-16 0 3 0,4 1-3 0,12-1-1 16,0 0 1-16,-11 4 0 0,-1 1 0 15,12-5-10-15,0 0 10 0,-14 12-9 0,-2 5 9 0,16-17-17 16,0 0 17-16,-15 22-16 0,-1 8 16 0,16-30-34 16,0 0 34-16,-14 32-34 0,2 6 34 15,12-38-11-15,0 0 11 0,-9 37-10 0,6 5 10 16,3-42-2-16,0 0 2 0,-2 36-2 0,4-4 2 15,-2-32-6-15,0 0 6 0,7 31-6 0,5 0 6 0,-12-31-13 0,0 0 13 0,16 22-13 16,3-3 13-16,-19-19-15 0,0 0 15 16,26 10-14-16,5-8 14 0,-31-2-51 0,0 0 51 15,35-7-50-15,3-10 50 0,-38 17-34 0,0 0 34 16,35-22-33-16,0-9 33 0,-35 31-16 0,0 0 16 0,30-34-15 16,-2-4 15-16,-6 5-14 0,-4 4 14 15,-4 2-13-15,-2 3 13 0,-4 8-1 0,-1 3 1 0,0-1-1 16,2 2 1-16,-5 0-1 0,-4 5 1 0,1 2-1 15,1 3 1-15,-2 2 18 0,0 0-18 0,0 0 18 16,0 0-18-16,0 0 40 0,0 0-40 0,0 0 40 16,0 0-40-16,0 0 32 0,0 0-32 0,0 0 33 15,0 0-33-15,0 0 23 0,0 0-23 0,0 0 24 16,0 0-24-16,0 0 10 0,0 0-10 0,0 0 11 0,0 0-11 16,0 0 11-16,0 0-11 0,0 0 11 15,0 0-11-15,-3 0 24 0,-1 0-24 0,4 0 25 0,0 0-25 16,0 0 6-16,0 0-6 0,0 0 6 0,0 0-6 0,0 0 1 15,0 0-1-15,0 0 1 0,0 0-1 0,0 0-1 16,0 0 1-16,0 0-1 0,0 0 1 0,0 4-10 16,2-1 10-16,1 2-10 0,1 2 10 0,-4-7-35 15,0 0 35-15,5 21-35 0,0 9 35 16,-5-30-11-16,0 0 11 0,7 42-10 0,0 7 10 0,-7-49-20 16,0 0 20-16,9 52-20 0,1 4 20 0,-10-56-4 0,0 0 4 15,9 62-3-15,0 3 3 0,-9-65-8 16,0 0 8-16,5 67-7 0,-3-2 7 0,-2-65-3 15,0 0 3-15,0 58-3 0,-4-5 3 0,-3-8 6 0,-1-8-6 16,4-11 7-16,4-12-7 0,-3 1 57 0,-1-4-57 0,-1-1 57 16,0 0-57-16,-4 2 74 0,-1 2-74 0,8-9 75 15,4-7-75-15,-2 2 83 0,0 0-83 0,-16 9 83 16,-9 5-83-16,5-6 81 0,-1-1-81 16,5-2 81-16,6 0-81 0,10-5 70 15,0 0-70-15,-21-1 70 0,-6-6-70 0,27 7 39 16,0 0-39-16,-27-7 39 0,-3-3-39 0,30 10 6 0,0 0-6 0,-33-12 6 15,-2-2-6-15,35 14-7 0,0 0 7 0,-33-21-6 16,2 2 6-16,31 19-103 0,0 0 103 0,-28-18-102 16,5 0 102-1,23 18-152-15,0 0 152 0,-21-13-152 0,2-1 152 0,19 14-222 16,0 0 222-16,-16-10-221 0,4 3 221 0,-16-10-567 0</inkml:trace>
  <inkml:trace contextRef="#ctx0" brushRef="#br0" timeOffset="-83890.949">28609 15495 516 0,'0'0'0'0,"-4"-7"0"15,-1-3 0-15,5 10 97 0,0 0-97 0,0-3 98 16,4 1-98-16,-4 2 64 0,0 0-64 0,5-3 64 16,4-1-64-16,-9 4 15 0,0 0-15 0,8-5 15 15,5-4-15-15,-13 9 1 0,0 0-1 0,15-10 2 0,3-2-2 16,-18 12-1-16,0 0 1 0,21-14-1 16,1 1 1-16,-22 13-2 0,0 0 2 0,23-14-2 0,1 0 2 15,-24 14-2-15,0 0 2 0,19-8-2 0,-3 1 2 16,-16 7 0-16,0 0 0 0,14-7 1 0,-3 0-1 15,-11 7 4-15,0 0-4 0,8-3 4 0,1 3-4 0,-9 0 22 16,0 0-22-16,10 3 23 0,1 2-23 16,-11-5 13-16,0 0-13 0,10 9 14 15,-1 1-14-15,-9-10 18 0,0 0-18 0,7 16 18 0,0 4-18 16,-4-1 39-16,-1 2-39 0,0-6 39 0,0-5-39 0,-8 4 42 16,-2 0-42-16,1 1 42 0,0 2-42 0,7-17 26 15,0 0-26-15,-16 24 26 0,-7 5-26 0,23-29 28 0,0 0-28 16,-26 26 28-16,-3-4-28 0,29-22 44 0,0 0-44 15,-26 17 44-15,1-3-44 0,25-14 44 0,0 0-44 16,-19 10 45-16,3-3-45 0,16-7 58 16,0 0-58-16,-12 5 58 0,3-1-58 0,9-4 33 0,0 0-33 15,-8 2 34-15,-1-2-34 0,9 0-3 0,0 0 3 0,-5-2-3 16,1-2 3-16,4 4-17 0,0 0 17 0,4-6-16 16,3-3 16-16,-7 9-35 0,0 0 35 0,14-9-34 15,5 1 34-15,-19 8-20 0,0 0 20 16,22-7-20-16,6 2 20 0,-1 1-36 0,-1 3 36 15,-5 1-36-15,-2 3 36 0,-19-3-30 0,0 0 30 0,22 2-30 16,4 0 30-16,-3-1-15 0,0-1 15 0,-6 2-14 16,-5 1 14-16,-12-3-20 0,0 0 20 0,16 0-20 15,1 2 20-15,-17-2-34 0,0 0 34 0,14 2-33 16,-3-2 33-16,-11 0-119 0,0 0 119 0,7 0-119 16,-2 0 119-16,-5 0-118 0,0 0 118 0,2-4-117 15,-2-2 117-15,2-5-451 0</inkml:trace>
  <inkml:trace contextRef="#ctx0" brushRef="#br0" timeOffset="-83537.225">29107 15495 516 0,'0'0'0'0,"0"0"0"0,-5 2 0 0,5-2 35 15,0 0-35-15,5 2 36 16,4-1-36-16,-9-1 4 0,0 0-4 0,7 4 5 0,0-4-5 0,-7 0 35 0,0 0-35 15,5 0 35-15,-1 0-35 0,-4 0 34 0,0 0-34 16,3 0 34-16,-1 0-34 0,-2 0 70 0,0 0-70 0,0 0 70 16,3 0-70-16,-3 0 58 0,0 0-58 15,0 0 59-15,0 0-59 0,0 0 42 0,0 0-42 0,0 0 42 16,0 0-42-16,0 0 12 0,0 0-12 16,0 0 13-16,0 0-13 0,0 0 13 0,0 0-13 0,-3 8 13 15,-2 10-13-15,5-18 1 0,0 0-1 0,-7 34 1 16,-4 12-1-1,11-46 0-15,0 0 0 0,-7 57 1 0,0 9-1 0,7-66 3 0,0 0-3 0,-5 65 3 16,2 1-3-16,3-66 5 0,0 0-5 0,-2 54 5 16,4-6-5-16,-2-48-5 0,0 0 5 0,0 38-5 15,1-11 5-15,-1-27-157 0,0 0 157 0,16 0-157 16,12-20 157-16,15-1-517 0</inkml:trace>
  <inkml:trace contextRef="#ctx0" brushRef="#br0" timeOffset="-83096.4">29501 14822 673 0,'0'0'0'0,"-4"-7"0"0,-3-8 0 0,7 15 86 16,0 0-86-16,-3-4 86 0,3 8-86 0,0-4 97 0,0 0-97 16,0 3 98-16,3 1-98 0,-3-4 97 15,0 0-97-15,2 3 97 0,-2-1-97 0,0-2 66 0,0 0-66 0,0 0 67 16,4 3-67-16,-4-3 44 0,0 0-44 0,7-3 45 16,5-2-45-16,-12 5 7 0,0 0-7 0,17-4 8 15,8-4-8-15,-25 8 21 0,0 0-21 0,31-6 21 16,6 1-21-16,-37 5 0 15,0 0 0-15,36-1 1 0,4 1-1 0,-40 0 2 0,0 0-2 16,39 1 3-16,-3 3-3 0,-36-4-1 0,0 0 1 0,35 3 0 16,-4 2 0-16,-31-5-4 0,0 0 4 0,27 7-3 15,-7-5 3-15,-20-2-38 0,0 0 38 0,16 3-37 16,-4-1 37-16,-12-2-92 0,0 0 92 0,9 2-92 16,-2-2 92-16,-7 0-112 0,0 0 112 0,3 0-112 15,-1-2 112-15,-2 2-168 0,0 0 168 0,-3-2-167 16,-4-1 167-16,7 3-171 0,0 0 171 0,-11-2-170 0,-1-1 170 15,-11-2-162-15</inkml:trace>
  <inkml:trace contextRef="#ctx0" brushRef="#br0" timeOffset="-82837.541">29511 14974 147 0,'0'0'0'0,"13"-6"0"0,9-8 0 0,-22 14 113 16,0 0-113-16,9-5 114 0,-6 5-114 0,-3 0 122 15,0 0-122-15,0 0 123 0,0 0-123 0,0 0 105 0,0 0-105 16,0 0 106-16,-3 1-106 0,3-1 91 0,0 0-91 16,5 6 92-16,6 2-92 0,-11-8 79 0,0 0-79 15,19 10 79-15,7 4-79 0,-2-5 74 16,2 1-74-16,-3-3 74 0,0-2-74 0,-4 4 38 16,0-6-38-16,-2 4 39 0,-1-2-39 0,2-2-36 0,-1 1 36 15,-3-2-36-15,0-4 36 0,0 0-100 0,0 0 100 16,1-1-100-16,1-2 100 0,-16 5-144 0,0 0 144 0,19-10-144 15,4-4 144-15,19-10-531 0</inkml:trace>
  <inkml:trace contextRef="#ctx0" brushRef="#br0" timeOffset="-81978.47">30679 14070 763 0,'0'0'0'0,"-11"0"0"15,-8 0 0-15,19 0 146 0,0 0-146 0,-7-2 146 16,7 1-146-16,0 1 98 0,0 0-98 0,0 0 98 15,-2-4-98-15,2 4 70 0,0 0-70 0,-5-2 70 16,-4 1-70-16,9 1 32 0,0 0-32 0,-17-2 33 16,-7-1-33-16,24 3 7 0,0 0-7 0,-30-4 8 15,-5 1-8-15,35 3 42 0,0 0-42 0,-33 0 42 16,0-4-42-16,33 4 5 0,0 0-5 0,-35 0 6 16,-2 0-6-16,37 0 29 0,0 0-29 0,-31 4 29 15,3-3-29-15,28-1 5 0,0 0-5 0,-33 7 6 16,-3 4-6-16,36-11-8 0,0 0 8 0,-28 8-8 0,5-3 8 15,23-5-17-15,0 0 17 0,-19 7-17 0,5 2 17 16,14-9-26-16,0 0 26 0,-16 18-26 16,2 6 26-16,14-24-15 0,0 0 15 0,-8 26-14 0,4 3 14 0,4-29-27 15,0 0 27-15,2 33-27 0,7 3 27 16,-9-36-30-16,0 0 30 0,13 32-30 0,7 1 30 16,-20-33-43-16,0 0 43 0,21 24-43 0,5-5 43 0,-26-19-101 15,0 0 101-15,33 5-101 0,7-12 101 16,-40 7-99-16,0 0 99 0,40-17-98 15,2-11 98-15,-42 28-93 0,0 0 93 0,38-32-92 0,0-6 92 0,-38 38-69 16,0 0 69-16,33-37-69 0,-5-5 69 0,-28 42-1 16,0 0 1-16,23-32-1 0,-6-1 1 0,-17 33 45 15,0 0-45-15,14-22 45 0,-5 7-45 16,-9 15 112-16,0 0-112 0,5-11 113 0,-1 5-113 0,-4 6 81 0,0 0-81 16,2-6 81-16,-2 5-81 0,0 1 63 0,0 0-63 0,0 0 63 15,-4 3-63-15,4-3 32 0,0 0-32 0,-5 14 33 16,-4 8-33-16,9-22 23 0,0 0-23 0,-9 24 24 15,1 9-24-15,8-33 4 16,0 0-4-16,-7 29 5 0,1 2-5 0,6-31 8 16,0 0-8-16,-3 32 8 0,0 4-8 0,3-36 14 0,0 0-14 0,-2 29 15 15,0-1-15-15,2-28 3 0,0 0-3 0,-2 24 4 16,1-6-4-16,1-18 12 0,0 0-12 0,-2 18 13 16,2-5-13-1,0-13 0-15,0 0 0 0,-2 11 0 0,2-3 0 0,0-8-69 0,0 0 69 0,-2 7-68 16,2-4 68-16,0-3-161 0,0 0 161 0,0 0-160 15,4 2 160-15,-1 0-593 0</inkml:trace>
  <inkml:trace contextRef="#ctx0" brushRef="#br0" timeOffset="-81418.965">30689 14467 852 0,'0'0'0'0,"-9"-5"0"0,-6-3 0 0,15 8 105 16,0 0-105-16,0 0 106 0,0 0-106 0,0 0 48 16,0 0-48-16,0 0 49 0,7-5-49 0,-7 5-50 15,0 0 50-15,5-7-50 0,0-4 50 0,-5 11-67 0,0 0 67 16,4-10-67-16,-1 0 67 0,-3 10-45 0,0 0 45 16,5-12-45-16,1-4 45 0,-6 16-10 0,0 0 10 0,5-12-10 15,2 2 10-15,-7 10-3 0,0 0 3 16,5-7-2-16,0 2 2 0,-5 5-5 0,0 0 5 0,5-3-5 15,-1-1 5-15,-4 4-6 0,0 0 6 0,5 0-5 16,2 2 5-16,-7-2-22 0,0 0 22 0,5 3-22 16,2 3 22-16,-7-6-21 0,0 0 21 0,5 8-21 15,2 2 21-15,-7-10-1 0,0 0 1 0,6 12-1 16,-3 4 1-16,-3-16 3 16,0 0-3-16,0 17 3 0,-2 2-3 0,2-19 43 0,0 0-43 0,-8 22 44 15,-6 6-44-15,14-28 49 0,0 0-49 0,-14 18 49 16,0-1-49-16,0-3 53 0,0-2-53 0,4-3 54 15,3-4-54-15,7-5 61 0,0 0-61 0,-13 5 62 0,1 0-62 16,12-5 57-16,0 0-57 0,-12 4 57 16,2-3-57-16,10-1 45 0,0 0-45 0,-9 0 46 0,2-1-46 15,7 1 21-15,0 0-21 0,-4-7 21 0,3-5-21 16,1 12 12-16,0 0-12 0,3-12 13 0,6-2-13 0,-9 14 1 16,0 0-1-16,9-10 2 0,3-1-2 15,-12 11-1-15,0 0 1 0,12-6-1 0,2 2 1 0,-14 4-11 16,0 0 11-16,19-1-10 0,4 1 10 0,-23 0-17 15,0 0 17-15,24 1-17 0,2 3 17 0,-26-4-16 16,0 0 16-16,26 1-15 0,2 1 15 0,-28-2-46 16,0 0 46-16,21 0-45 0,-2 0 45 0,-19 0-116 15,0 0 116-15,14-2-116 16,-5 1 116-16,14-3-652 0</inkml:trace>
  <inkml:trace contextRef="#ctx0" brushRef="#br0" timeOffset="-80997.587">30956 14233 785 0,'0'0'0'0,"0"3"0"16,0 1 0-16,0-4 75 0,0 0-75 0,5 3 76 15,4 2-76-15,-9-5-62 0,0 0 62 0,7 4-61 16,1-1 61-16,-8-3-61 0,0 0 61 0,7 2-60 15,-2-2 60-15,-5 0 0 0,0 0 0 0,4 0 0 0,-1 0 0 16,-3 0 55-16,0 0-55 0,0 0 56 0,0 0-56 16,0 0 75-16,0 0-75 0,0 0 76 15,-1 3-76-15,1-3 80 0,0 0-80 0,0 0 81 0,0 0-81 16,0 0 59-16,0 0-59 0,0 0 60 0,0 0-60 0,0 0 29 16,0 0-29-16,0 0 29 0,-4 5-29 15,4-5 18-15,0 0-18 0,0 11 18 16,0 6-18-16,0-17 17 0,0 0-17 0,2 34 17 0,1 7-17 15,-3-41 15-15,0 0-15 0,4 46 16 16,1 4-16-16,-5-50 26 0,0 0-26 0,2 43 26 0,0-2-26 0,-2-41 20 0,0 0-20 16,0 39 20-16,0 1-20 0,0-40 10 15,0 0-10-15,-2 31 10 0,0-9-10 0,2-22-22 0,0 0 22 16,-2 17-22-16,1-5 22 0,1-12-134 16,0 0 134-16,-6-2-134 0,-1-11 134 0,7 13-121 15,0 0 121-15,-10-28-121 0,-4-15 121 0,-10-27-623 0</inkml:trace>
  <inkml:trace contextRef="#ctx0" brushRef="#br0" timeOffset="-80510.418">30184 14954 729 0,'0'0'0'0,"22"-4"0"0,15-2 0 15,-37 6 165-15,0 0-165 0,-3-4 165 0,-22 2-165 16,25 2 106-16,0 0-106 0,-17 0 106 16,-1 0-106-16,18 0 67 0,0 0-67 0,-14 0 68 0,2 2-68 15,12-2 15-15,0 0-15 0,-8 2 16 0,4-2-16 0,4 0-2 16,0 0 2-16,-3 0-2 0,1-2 2 0,2 2-20 15,0 0 20-15,0 0-19 0,7-3 19 0,-7 3-17 16,0 0 17-16,10-2-16 0,4 0 16 0,-14 2-11 16,0 0 11-16,18-1-10 0,1-3 10 0,-19 4 22 15,0 0-22-15,22-3 23 0,3-1-23 16,-25 4 24-16,0 0-24 0,31-8 25 0,6-2-25 0,-37 10 10 16,0 0-10-16,45-9 10 0,9-1-10 0,-54 10 36 15,0 0-36-15,59-7 37 0,7 3-37 16,-66 4 0-16,0 0 0 0,67-5 0 0,2 2 0 0,-69 3 3 0,0 0-3 0,91-4 3 15,15 3-3-15,-106 1 2 0,0 0-2 0,93-2 2 16,-5 0-2-16,-88 2 1 0,0 0-1 0,75 0 2 16,-9 0-2-16,-66 0 1 0,0 0-1 0,48 2 1 15,-17 0-1-15,-31-2-2 16,0 0 2-16,24 1-1 0,-8-1 1 0,-16 0-80 0,0 0 80 0,10 0-80 16,-4 0 80-16,-6 0-191 0,0 0 191 0,-14 2-191 15,-12 0 191-15,-15 1-640 0</inkml:trace>
  <inkml:trace contextRef="#ctx0" brushRef="#br0" timeOffset="-79715.552">30501 15418 942 0,'0'0'0'0,"5"-8"0"0,6-4 0 0,-11 12 142 15,0 0-142-15,5-9 143 0,0 4-143 0,-5 5 50 16,0 0-50-16,0-4 50 0,-2 1-50 0,2 3 3 16,0 0-3-16,-5-3 4 0,-2-1-4 0,7 4 0 0,0 0 0 15,-7-3 0-15,0-2 0 16,7 5 6-16,0 0-6 0,-7-7 6 0,0 0-6 0,7 7 49 15,0 0-49-15,-8-7 50 0,-1-1-50 0,9 8 1 0,0 0-1 0,-16-9 1 16,-5-1-1-16,21 10 8 0,0 0-8 0,-19-9 8 16,-2 2-8-16,21 7 15 0,0 0-15 0,-21-5 16 15,2 2-16-15,19 3 3 16,0 0-3-16,-17-2 3 0,1 0-3 0,16 2 6 0,0 0-6 16,-14 0 7-16,4 2-7 0,10-2 0 0,0 0 0 0,-11 3 1 15,2 4-1-15,9-7-2 0,0 0 2 0,-12 21-1 16,0 5 1-16,2-1-13 0,-1 4 13 0,6-6-12 15,3-5 12 1,2 0-17-16,4-3 17 0,-3-3-16 16,1-2 16-16,2-1-40 0,1-1 40 0,2 1-39 0,0-2 39 15,3-2-70-15,4 0 70 0,2-5-70 0,1-3 70 0,-17 3-80 0,0 0 80 0,25-14-79 0,6-8 79 16,-31 22-69-16,0 0 69 0,31-29-69 0,2-7 69 16,-33 36-57-16,0 0 57 0,30-36-56 0,-4-2 56 15,-26 38-10-15,0 0 10 0,23-33-10 16,-6 3 10-16,-17 30 17 0,0 0-17 15,12-23 17-15,-3 8-17 0,-9 15 68 0,0 0-68 16,5-12 69-16,-1 5-69 0,-4 7 79 0,0 0-79 0,2-5 79 0,-2 3-79 0,0 2 63 16,0 0-63-16,0 0 63 0,-2 4-63 0,2-4 49 15,0 0-49-15,-4 10 50 0,1 7-50 0,3-17 22 16,0 0-22-16,-5 21 23 0,-1 4-23 0,6-25 6 16,0 0-6-16,-5 26 6 0,2 1-6 0,3-27 4 15,0 0-4-15,-4 29 4 0,3 4-4 0,1-33 0 16,0 0 0-16,0 31 0 0,0 1 0 0,0-32 1 0,0 0-1 15,0 30 2-15,1-3-2 0,-1-27 9 0,0 0-9 0,0 31 9 16,-1 0-9-16,1-31 8 16,0 0-8-16,-6 32 9 0,-1 2-9 0,7-34 24 0,0 0-24 15,-8 33 25-15,-5-2-25 0,13-31 20 0,0 0-20 0,-12 26 20 16,0-6-20-16,12-20 9 0,0 0-9 0,-16 19 10 16,-3-2-10-16,19-17-7 0,0 0 7 0,-22 12-7 15,-3-5 7-15,25-7-96 0,0 0 96 0,-21 3-96 16,2-4 96-16,19 1-162 0,0 0 162 0,-19-9-161 15,2-8 161-15,17 17-184 0,0 0 184 0,-11-26-184 16,4-10 184-16,-10-25-398 0</inkml:trace>
  <inkml:trace contextRef="#ctx0" brushRef="#br0" timeOffset="-79278.718">30717 15641 158 0,'0'0'0'0,"-17"-2"0"0,-13-1 0 0,21 1 137 16,13 2-137-16,4 2 137 0,8-1-137 0,-5 1 151 16,-3-2-151-16,-1 0 151 0,-2 0-151 0,-1 0 130 0,-1-2-130 15,-3 2 131-15,0 0-131 16,0 0 88-16,0 0-88 0,0 0 89 0,0 0-89 0,0 0 58 15,0 0-58-15,0 0 58 0,0 0-58 0,0 0 35 0,0 0-35 0,0 0 36 16,0 0-36-16,0 0 3 0,0 0-3 0,0 0 4 16,0 0-4-16,0 0 25 0,0 0-25 15,0 0 26-15,0 0-26 0,0 0 1 0,0 0-1 0,0 0 2 16,0 0-2-16,0 0 12 0,0 0-12 0,0 0 12 16,0 0-12-16,0 0 15 0,0 0-15 0,0 0 16 15,0 0-16-15,0 0 3 0,0 0-3 16,0 4 4-16,0 4-4 0,0-8 3 0,0 0-3 0,0 19 3 15,-1 12-3-15,1-31 2 0,0 0-2 0,-2 38 2 16,0 6-2-16,0-3 1 0,1 1-1 0,-1-15 1 16,0-10-1-16,0-1 1 0,1-4-1 15,-1-4 1-15,2-4-1 0,0 1-36 0,0-2 36 0,0-3-35 16,0 0 35-16,0 0-109 0,0 0 109 0,0 0-109 0,-5-5 109 16,0 0-818-16</inkml:trace>
  <inkml:trace contextRef="#ctx0" brushRef="#br0" timeOffset="-78898.296">30990 15660 819 0,'0'0'0'0,"-12"1"0"0,-7 3 0 0,19-4-44 15,0 0 44-15,-3 2-44 0,6-4 44 0,-3 2-69 0,0 0 69 16,0 0-69-16,7 0 69 0,-7 0-4 0,0 0 4 15,4 0-4-15,-3 0 4 0,-1 0 54 0,0 0-54 16,0 0 54-16,4 0-54 0,-4 0 101 0,0 0-101 16,0 0 101-16,0 0-101 0,0 0 92 0,0 0-92 0,0 0 93 15,0 0-93-15,0 0 71 0,0 0-71 0,0 0 72 16,0 0-72-16,0 0 46 0,0 0-46 0,0 0 46 16,0 0-46-16,0 0 37 0,0 0-37 0,0 0 37 15,-2 5-37-15,2-5 15 0,0 0-15 0,-2 14 15 16,2 8-15-16,0-22 2 0,0 0-2 0,-1 33 2 15,-3 9-2-15,4-42 0 0,0 0 0 0,-3 47 1 16,-3 2-1-16,6-49-1 0,0 0 1 0,-5 48 0 16,0 0 0-16,5-48 0 0,0 0 0 0,-4 38 0 15,3-6 0-15,1-32-62 0,0 0 62 0,-2 24-62 16,0-5 62-16,2-19-136 0,0 0 136 0,4-17-136 0,3-21 136 16,3-15-677-16</inkml:trace>
  <inkml:trace contextRef="#ctx0" brushRef="#br0" timeOffset="-77974.544">31604 14817 214 0,'0'0'0'0,"1"-2"0"15,1-5 0-15,-2 7 104 0,0 0-104 0,0 0 104 16,4-3-104-16,-4 3 68 0,0 0-68 0,0 0 68 16,0 0-68-16,0 0 48 0,0 0-48 0,0 0 49 15,0 0-49-15,0 0 39 0,0 0-39 0,0 0 39 16,0 3-39-16,0-3 23 0,0 0-23 0,0 0 24 15,0 0-24-15,0 0 46 0,0 0-46 0,0 0 46 16,0 4-46-16,0-4 39 0,0 0-39 0,0 0 40 16,0 3-40-16,0-3 51 0,0 0-51 0,0 0 51 15,0 0-51-15,0 0 37 0,0 0-37 0,0 0 37 0,0 0-37 16,0 0 52-16,0 0-52 0,0 0 52 16,0 0-52-16,0 0 42 0,0 0-42 0,0 0 42 0,0 0-42 15,0 0 28-15,0 0-28 0,7 0 28 0,3-3-28 16,-10 3 18-16,0 0-18 0,17-4 18 15,6-1-18-15,-23 5 5 0,0 0-5 0,30-5 5 0,5 2-5 16,-35 3 8-16,0 0-8 0,36 0 8 0,2 0-8 0,-38 0 3 16,0 0-3-16,35 3 3 0,-2 2-3 0,-33-5 0 15,0 0 0-15,28 4 0 16,-3 1 0-16,-25-5-1 0,0 0 1 0,19 5 0 0,-3-2 0 0,-16-3-56 16,0 0 56-16,12 4-56 0,-4-3 56 15,-8-1-135-15,0 0 135 0,7 2-135 0,-3-2 135 0,-4 0-163 0,0 0 163 16,0 0-163-16,-4-2 163 0,1 1-447 0</inkml:trace>
  <inkml:trace contextRef="#ctx0" brushRef="#br0" timeOffset="-77617.977">31625 15125 617 0,'0'0'0'0,"10"-15"0"16,9-11 0-16,-15 18 74 0,-6 6-74 0,5-3 75 15,3 0-75-15,-6 5 47 0,0 0-47 0,0 0 48 16,0 0-48-16,0 0 34 0,-2 5-34 0,2-5 34 16,0 3-34-16,0-3 7 0,0 0-7 0,0 0 8 0,0 0-8 15,0 0 40-15,0 5-40 0,0-1 41 0,0-3-41 16,2 3 36-16,1-2-36 0,2-1 37 0,1 1-37 0,1-2 38 15,0 0-38-15,1 0 39 16,3 3-39-16,-11-3 34 0,0 0-34 0,19 0 35 0,5 2-35 0,-24-2 23 16,0 0-23-16,32 2 24 0,6-2-24 0,-38 0 35 15,0 0-35-15,40 0 36 0,2 0-36 16,-9-2 20-16,-3 0-20 0,-8 2 20 0,-3 2-20 0,-3-2-13 16,-4 0 13-16,-3 0-12 0,-2 0 12 0,-7 0-123 15,0 0 123-15,10-5-122 16,4-5 122-16,11-4-759 0</inkml:trace>
  <inkml:trace contextRef="#ctx0" brushRef="#br0" timeOffset="-72521.834">32483 14921 203 0,'0'0'0'0,"0"0"5"16,0 0-5-16,0 0 5 0,0-5-5 0,0 5 1 16,0 0-1-16,0 0 1 0,0-3-1 15,0 3 0-15,0 0 0 0,0 0 0 0,0-4 0 0,0 4 7 16,0 0-7-16,0 0 7 0,0 0-7 0,0 0 38 0,0 0-38 15,0 0 38-15,0 0-38 0,0 0 29 0,0 0-29 16,0 0 29-16,0 0-29 0,0 0 39 16,0 0-39-16,0 0 40 0,0 0-40 0,0 0 24 0,0 0-24 0,0 0 25 15,-3 0-25-15,3 0 35 0,0 0-35 0,0 0 35 16,-5 0-35-16,5 0 21 0,0 0-21 0,-6 0 21 16,1 0-21-16,5 0 35 0,0 0-35 0,-8 0 36 15,-1 0-36-15,9 0 20 0,0 0-20 0,-12 0 20 16,-1 0-20-16,13 0 29 0,0 0-29 0,-17 2 29 15,-2 0-29-15,19-2 12 0,0 0-12 0,-19 2 13 16,-2-1-13-16,21-1 29 0,0 0-29 0,-18 2 29 16,4 1-29-16,14-3 41 15,0 0-41-15,-12 0 42 0,4 0-42 0,8 0 55 0,0 0-55 0,-7 2 55 16,3-2-55-16,4 0 49 0,0 0-49 0,-3 2 50 16,1-1-50-16,2-1 44 0,0 0-44 0,0 0 44 0,-4 2-44 15,4-2 42-15,0 0-42 0,0 0 42 16,0 0-42-16,0 0 26 0,0 0-26 0,0 0 26 0,0 0-26 15,0 0 18-15,0 0-18 0,0 0 18 0,0 0-18 0,0 0 5 16,0 0-5-16,0 0 5 0,4 0-5 0,-4 0 14 16,0 0-14-16,7 0 15 0,3 2-15 0,-10-2 32 15,0 0-32-15,16 2 33 0,7-1-33 0,-23-1 4 16,0 0-4-16,24 2 5 0,6-2-5 0,-30 0 18 16,0 0-18-16,26 0 18 0,0 0-18 15,-26 0 23-15,0 0-23 0,19 0 24 0,-5 2-24 0,-14-2 7 0,0 0-7 16,14 1 8-16,-4 3-8 0,-10-4 10 15,0 0-10-15,9 3 10 0,0 1-10 0,-9-4 0 0,0 0 0 16,7 1 0-16,0 1 0 0,-7-2-2 0,0 0 2 16,8 4-1-16,3 1 1 0,-11-5-42 15,0 0 42-15,10 0-41 0,3 1 41 0,-13-1-54 0,0 0 54 16,13-1-53-16,1-3 53 0,-14 4-82 0,0 0 82 0,14-5-82 16,-1 2 82-16,13-9-881 0</inkml:trace>
  <inkml:trace contextRef="#ctx0" brushRef="#br0" timeOffset="-71661.264">33041 14527 427 0,'0'0'0'0,"0"0"2"0,0 0-2 15,0 0 3-15,-5-3-3 0,5 3 0 16,0 0 0-16,0 0 0 0,0 0 0 0,0 0 0 16,0 0 0-16,0 0 0 0,0 0 0 0,0 0 15 0,0 0-15 15,0 0 15-15,0 0-15 0,0 0 66 0,0 0-66 0,0 0 67 16,0 0-67-16,0 0 66 0,0 0-66 0,0 0 67 16,0 0-67-16,0 0 65 0,0 0-65 0,0 0 66 15,0 0-66-15,0 0 49 0,0 0-49 0,0 0 49 16,0 0-49-16,0 0 44 0,0 0-44 0,0 0 44 15,0 0-44-15,0 0 41 0,0 0-41 0,0 0 41 16,0 0-41-16,0 0 34 0,0 0-34 0,0 0 35 16,0 0-35-16,0 0 39 0,0 0-39 0,0 0 39 15,0 0-39-15,0 0 33 0,0 0-33 0,0 0 34 16,0 0-34-16,0 0 14 0,0 0-14 0,0 0 15 16,0 0-15-16,0 0 31 0,0 0-31 0,0 0 31 15,0 0-31-15,0 0 5 0,0 0-5 0,0 0 5 16,0 0-5-16,0 0 5 0,0 0-5 0,0 0 5 15,0 0-5-15,0 0 21 0,0 0-21 0,0 0 21 16,0 0-21-16,0 0 13 0,0 0-13 0,0 0 13 0,0 0-13 0,0 0 9 16,0 0-9-16,0 0 10 0,0 0-10 0,0 0 1 15,0 0-1-15,0 0 2 0,0 0-2 0,0 0 0 16,1 5 0-16,1 0 0 0,0 4 0 0,0 4 0 16,-2 6 0-16,0 4 1 0,-2 2-1 0,2-25 0 15,0 0 0-15,0 40 0 0,0 8 0 0,0-48 0 16,0 0 0-16,0 53 0 0,-2 5 0 0,0-5 0 0,2 0 0 15,-1-17 1-15,1-12-1 0,-2-2 6 0,2-1-6 16,0 0 7-16,0-1-7 16,0 2 33-16,-2-4-33 0,2-5 33 0,0-3-33 0,0 2 26 0,0-1-26 15,2-3 26-15,0-1-26 0,-1-2 40 16,-1 0-40-16,0-1 40 0,2-1-40 0,-2 1 23 0,2-1-23 0,-2 1 24 16,0-3-24-16,0 3 18 0,-2-3-18 0,2-1 19 15,0 6-19-15,0-6 18 0,0 0-18 16,0 0 18-16,0 0-18 0,0 0 3 15,0 0-3-15,0 0 4 0,0 0-4 0,0 0-2 0,0 0 2 0,0 0-1 16,0 1 1-16,0-1-64 0,0 0 64 0,0 0-64 16,0 0 64-16,0 0-160 0,0 0 160 0,0 0-160 15,-2-7 160-15,2 7-136 0,0 0 136 0,-5-15-135 16,-2-11 135-16,-5-15-777 0</inkml:trace>
  <inkml:trace contextRef="#ctx0" brushRef="#br0" timeOffset="-70640.964">32814 15696 516 0,'0'0'0'0,"0"0"58"0,0 0-58 0,0 0 58 16,6-5-58-16,-6 5 4 0,0 0-4 0,0 0 4 15,3-4-4-15,-3 4 53 0,0 0-53 0,0 0 54 0,0 0-54 16,0 0 66-16,0 0-66 0,0 0 66 15,0 0-66-15,0 0 72 0,0 0-72 0,0 0 73 0,0 0-73 16,0 0-33-16,0 0 33 0,0 0-32 0,0 0 32 0,0 0-39 16,0 0 39-16,0 0-39 0,0 0 39 15,0 0-85-15,0 0 85 0,4-2-85 0,1 1 85 0,-5 1-76 16,0 0 76-16,16-7-75 16,6-3 75-16,6-4-64 0,5-2 64 0,-1-1-63 15,-1 0 63-15,-31 17-38 0,0 0 38 0,42-19-37 0,6 0 37 0,-48 19-5 16,0 0 5-16,51-18-5 0,3 1 5 15,-7 1-2-15,-5 2 2 16,-13 6-1-16,-8 3 1 0,-21 5 1 0,0 0-1 0,21-5 1 0,-2 1-1 0,-19 4 10 16,0 0-10-16,14-2 11 0,-1 2-11 15,-13 0 10-15,0 0-10 0,7 0 10 0,-2-1-10 16,-5 1-8-16,0 0 8 0,3 0-8 0,-1-2 8 0,-2 2-58 0,0 0 58 0,0 0-57 16,3-2 57-16,1 1-119 0</inkml:trace>
  <inkml:trace contextRef="#ctx0" brushRef="#br0" timeOffset="-70343.812">33102 15716 135 0,'5'-5'0'0,"-5"5"68"0,0 0-68 0,7-3 68 0,5-4-68 0,-12 7 84 16,0 0-84-16,7-4 84 0,-2 3-84 0,-5 1 81 16,0 0-81-16,11-2 82 0,1 0-82 0,-12 2 65 15,0 0-65-15,19-1 65 0,4-1-65 0,-23 2-2 16,0 0 2-16,31-5-1 0,6-2 1 0,-37 7-164 15,0 0 164-15,36-19-164 0,5-10 164 0,35-19-200 16</inkml:trace>
  <inkml:trace contextRef="#ctx0" brushRef="#br0" timeOffset="-54146.395">13655 17510 740 0,'0'0'0'0,"0"0"-187"0,0 0 187 16,-6 0-186-16,-6 2 186 0,12-2-76 0,0 0 76 0,-5 0-75 16,-2 0 75-16,-3 0-84 0</inkml:trace>
  <inkml:trace contextRef="#ctx0" brushRef="#br0" timeOffset="-53558.968">13798 17488 91 0,'0'0'0'16,"0"0"46"-16,0 0-46 0,17-2 46 0,16-2-46 0,-33 4 49 15,0 0-49-15,28-3 50 0,3-2-50 16,-31 5 37-16,0 0-37 0,35-5 38 0,-4-2-38 15,-31 7 19-15,0 0-19 0,41-3 20 0,-3-1-20 0,-38 4 12 16,0 0-12-16,47-2 12 0,0 1-12 0,-47 1 9 0,0 0-9 16,54 3 10-16,5 4-10 0,-59-7 15 0,0 0-15 15,59 7 15-15,2 1-15 0,-61-8 3 16,0 0-3-16,77 11 4 0,12-1-4 0,-89-10 2 0,0 0-2 16,85 10 3-16,4 0-3 0,-89-10 5 0,0 0-5 15,82 9 5-15,-4-2-5 0,-78-7 6 0,0 0-6 0,77 10 7 16,1 2-7-16,-78-12 14 0,0 0-14 0,79 14 15 15,-3 0-15-15,-76-14 33 0,0 0-33 0,70 13 33 16,-4-1-33-16,-66-12 17 0,0 0-17 0,60 9 17 16,-5-6-17-16,-55-3 30 0,0 0-30 15,47 2 30-15,-5-2-30 0,-42 0 30 0,0 0-30 0,39 0 30 16,-5-2-30-16,-34 2 31 0,0 0-31 16,33-1 31-16,-1-1-31 0,-32 2 32 0,0 0-32 0,24-2 32 15,-5 0-32 1,-19 2 7-16,0 0-7 0,16-1 8 0,-4 1-8 0,-12 0 2 0,0 0-2 0,16 0 2 0,-6-2-2 15,-10 2-110-15,0 0 110 0,20-2-110 0,4 1 110 16,-24 1-93-16,0 0 93 0,23-9-93 0,-1-6 93 16,24-9-286-16</inkml:trace>
  <inkml:trace contextRef="#ctx0" brushRef="#br0" timeOffset="-52403.46">19841 17318 91 0,'0'0'0'0,"0"0"68"0,-4 5-68 0,8-3 68 0,3 0-68 0,-7-2 82 16,3 1-82-16,-3-1 83 0,4 0-83 0,-4 0 69 15,0 0-69-15,0 0 70 0,0 4-70 0,0-4 85 16,-4 5-85-16,4-5 86 0,-1 3-86 0,1-3 80 16,0 0-80-16,0 0 81 0,0 0-81 0,-4 2 68 15,1 0-68-15,3-2 69 0,-2 3-69 0,2-3 67 0,-5 4-67 16,5-4 67-16,-2 3-67 0,2-3 42 0,-2 5-42 16,2-1 43-16,0-3-43 0,-3 3 36 0,1-3-36 15,2-1 37-15,0 4-37 0,0-4 9 0,0 0-9 16,-2 5 9-16,0 0-9 0,2-5 19 0,0 0-19 0,-6 19 20 15,0 10-20-15,6-29 33 0,0 0-33 0,-3 38 33 16,-1 8-33-16,3 0 26 16,1 2-26-16,-4-10 26 15,2-7-26-15,2-31 34 0,0 0-34 0,2 58 34 0,3 16-34 0,-1-6 32 16,-1 4-32-16,-1-17 32 16,3-12-32-16,-3 3 22 0,-4 0-22 0,2-5 22 0,-1-1-22 0,1-40 35 15,0 0-35-15,0 39 36 0,1 1-36 0,-1-40 12 0,0 0-12 0,0 29 13 16,2-5-13-16,-2-24 30 0,0 0-30 0,0 17 30 15,-2-5-30-15,2-12 5 0,0 0-5 0,-1 10 6 0,1-3-6 16,0-7 5-16,0 0-5 0,-2 5 5 16,-2-1-5-16,4-4-108 0,0 0 108 0,-8-14-108 15,-6-10 108-15,14 24-143 0,0 0 143 16,-14-41-142-16,-4-16 142 0,18 57-171 0,0 0 171 0,-14-63-171 0,2-13 171 0,-14-62-630 16</inkml:trace>
  <inkml:trace contextRef="#ctx0" brushRef="#br0" timeOffset="-52158.118">19709 17364 214 0,'0'5'0'0,"0"-5"-2"0,0 0 2 16,0 6-2-16,0-3 2 0,0-3-35 0,0 0 35 0,0 0-35 15,0 0 35-15,0 0-37 0</inkml:trace>
  <inkml:trace contextRef="#ctx0" brushRef="#br0" timeOffset="-51865.898">19722 17352 113 0,'0'0'0'0,"0"0"31"0,0 0-31 0,0 0 31 0,-1 5-31 0,1-5 6 0,0 0-6 0,0 0 7 0,0 0-7 16,0 0 2-16,0 0-2 0,0 0 3 0,0-5-3 15,0 5 0-15,0 0 0 0,0 0 0 0,-2-5 0 0,2 5-1 16,0 0 1-16,0 0 0 0,0-3 0 16,0 3 0-16,0 0 0 0,0 0 0 0,0 0 0 0,0 0 22 15,0 0-22-15,0 0 23 0,0 0-23 16,0 0 50-16,0 0-50 0,0 0 50 15,0 0-50-15,0 0 69 0,0 0-69 0,3 0 69 0,3 0-69 16,1 0 98-16,3 1-98 16,2 1 98-16,4 2-98 0,0 1 94 0,3 0-94 0,0 2 95 15,0 0-95-15,0 3 102 0,0 0-102 0,2 0 103 0,4 1-103 0,-25-11 81 16,0 0-81-16,21 15 81 0,1 4-81 16,-22-19 43-16,0 0-43 0,25 17 43 15,-4 0-43-15,-21-17-40 16,0 0 40-16,26 12-40 0,-2-3 40 0,-24-9-90 0,0 0 90 0,11-5-90 15,-11-11 90-15,10-4-708 0</inkml:trace>
  <inkml:trace contextRef="#ctx0" brushRef="#br0" timeOffset="-51031.155">19848 17318 326 0,'0'0'0'0,"0"0"99"0,0 0-99 0,0 0 99 0,0 0-99 0,0 0 106 0,0 0-106 0,0 0 106 0,0 0-106 0,0 0 113 0,-19 29-113 16,7-7 114-16,-2 4-114 0,14-26 82 0,0 0-82 0,-18 40 83 15,2 9-83-15,16-49 49 16,0 0-49-16,-17 52 50 0,0 4-50 0,17-56-50 0,0 0 50 16,-21 57-49-16,3 1 49 0,18-58-92 0,0 0 92 0,-36 115-682 15,72-230 682-15</inkml:trace>
  <inkml:trace contextRef="#ctx0" brushRef="#br0" timeOffset="-38601.205">22468 16724 169 0,'0'0'0'0,"0"0"60"16,0 0-60-16,-5 0 60 0,-2 1-60 0,7-1 39 16,0 0-39-16,-5 0 40 0,-6-1-40 0,11 1 22 15,0 0-22-15,-10-2 22 0,1-2-22 0,9 4 12 16,0 0-12-16,-17-3 12 0,-1 0-12 0,18 3 25 16,0 0-25-16,-17-4 26 0,1 2-26 0,16 2 19 0,0 0-19 15,-17-1 20-15,-3 1-20 0,20 0 25 0,0 0-25 16,-20 0 26-16,-3 1-26 0,23-1 14 0,0 0-14 15,-21 4 15-15,0-1-15 0,21-3 5 0,0 0-5 0,-17 5 5 16,1 1-5-16,16-6 8 0,0 0-8 0,-14 6 9 16,0 3-9-16,14-9 0 15,0 0 0-15,-12 14 0 0,-4 1 0 0,2 2-2 0,-5 0 2 0,10-3-2 16,4-4 2-16,0 2-2 16,0 2 2-16,3-4-2 0,2-1 2 0,-2 3-12 15,-1 0 12-15,3 0-12 0,3 0 12 0,-3-12-15 16,0 0 15-16,2 17-14 0,5 2 14 0,-7-19-9 0,0 0 9 0,9 17-8 15,-1-2 8-15,-8-15-17 0,0 0 17 0,18 9-16 16,6-6 16 0,-24-3-8-16,0 0 8 0,25-6-8 0,6-8 8 0,-31 14-4 0,0 0 4 0,30-21-3 15,1-4 3-15,-31 25-13 0,0 0 13 0,28-28-13 16,1-3 13-16,-29 31-15 0,0 0 15 0,21-27-14 16,-2 0 14-16,-19 27-4 0,0 0 4 15,14-19-3-15,-3 3 3 0,-11 16 0 0,0 0 0 0,7-10 0 0,-2 3 0 16,-5 7 12-16,0 0-12 0,4-5 12 0,-4 3-12 0,0 2 18 15,0 0-18-15,0 0 18 0,1-3-18 0,-1 3 16 16,0 0-16-16,0 0 17 0,0 0-17 16,0 0 34-16,0 0-34 0,0 0 34 0,0 0-34 0,0 0 27 15,0 0-27-15,0 0 27 0,0 0-27 0,0 0 15 16,0 0-15-16,-1 3 16 0,-3 1-16 0,4-4 20 16,0 0-20-16,-5 5 20 15,1 2-20-15,4-7 3 16,0 0-3-16,-7 10 4 0,0 2-4 0,7-12 3 0,0 0-3 0,-7 21 3 15,2 6-3-15,5-27 0 0,0 0 0 0,-3 34 0 0,3 7 0 0,0-41-3 16,0 0 3-16,0 50-3 0,0 7 3 16,0-57-15-16,0 0 15 0,1 58-14 0,3 2 14 0,-4-60-4 15,0 0 4-15,0 60-4 0,0-2 4 16,0-58-1-16,0 0 1 0,-5 56 0 0,-4 1 0 0,9-57 18 0,0 0-18 0,-10 51 19 16,-4-4-19-16,14-47 52 0,0 0-52 0,-11 37 52 15,1-6-52-15,10-31 74 0,0 0-74 0,-9 26 75 16,0-7-75-16,9-19 99 0,0 0-99 15,-12 17 99-15,-2-2-99 0,14-15 84 0,0 0-84 0,-17 12 85 16,-1-5-85-16,18-7 61 16,0 0-61-16,-24 2 61 0,-7-4-61 0,31 2 32 0,0 0-32 0,-25-7 32 15,-3-3-32-15,28 10 1 0,0 0-1 0,-22-15 1 16,1-4-1-16,21 19-37 0,0 0 37 0,-18-21-37 16,6-3 37-16,12 24-100 0,0 0 100 0,-10-24-99 0,3-3 99 15,7 27-138-15,0 0 138 0,0-26-138 16,3 0 138-16,2-25-647 0</inkml:trace>
  <inkml:trace contextRef="#ctx0" brushRef="#br0" timeOffset="-37921.263">22628 17387 852 0,'-3'-9'0'0,"3"9"111"0,0 0-111 0,-9 5 111 15,-8 7-111-15,17-12 72 16,0 0-72-16,-9 9 73 0,5-2-73 0,4-7 45 0,0 0-45 0,-6 5 45 15,4-4-45-15,2-1 16 0,0 0-16 0,-4 2 17 16,-1-4-17-16,-2 2 10 0,2-1-10 0,-2 1 10 16,2-2-10-16,5 2-1 0,0 0 1 0,-4-5 0 15,1-2 0-15,1-2-123 0,0-3 123 0,2 0-123 16,2 0 123-16,0 0-112 0,-1 2 112 0,1 2-111 16,2 2 111-16,-1 3-98 0,-3 0 98 0,0 3-97 15,5-4 97-15,-5 4-73 0,6-3 73 0,-3 3-72 16,1 0 72-16,-1 0-57 0,-1 1 57 0,1 1-57 0,1-2 57 15,-1 2-40-15,2-2 40 0,1 2-39 0,1-2 39 16,1 1-27-16,1 3 27 0,0-1-27 0,-4 2 27 16,-5-5-16-16,0 0 16 0,7 7-15 15,2 2 15-15,-6 1-11 0,2 4 11 16,-3-4-11-16,2-3 11 0,-4-7 32 0,0 0-32 0,-2 17 33 0,-5 7-33 0,7-24 64 16,0 0-64-16,-9 26 64 0,-1 1-64 0,10-27 57 15,0 0-57-15,-11 24 57 0,1 0-57 0,10-24 59 16,0 0-59-16,-11 21 59 0,-1-4-59 15,12-17 51-15,0 0-51 0,-10 15 52 0,-6-3-52 0,16-12 22 16,0 0-22-16,-10 9 23 0,1-2-23 16,9-7 20-16,0 0-20 0,-9 5 20 0,2-2-20 0,7-3 9 15,0 0-9-15,-8 2 10 0,2 0-10 0,6-2 0 0,0 0 0 0,-5 0 0 16,2 0 0-16,3 0-9 0,0 0 9 16,0 0-9-16,1-4 9 0,-1 4-41 0,0 0 41 0,7-3-41 15,4-2 41-15,-11 5-31 16,0 0 31-16,12-6-31 0,4 1 31 0,-16 5-23 0,0 0 23 15,17-5-22-15,4 2 22 0,-21 3-19 0,0 0 19 0,21-4-18 16,3-1 18-16,-24 5-58 0,0 0 58 16,21-5-57-16,0-2 57 0,-21 7-85 0,0 0 85 0,17-8-85 15,3-3 85 1,13-8-185-16</inkml:trace>
  <inkml:trace contextRef="#ctx0" brushRef="#br0" timeOffset="-37536.783">22844 17440 169 0,'0'0'0'0,"0"0"71"0,0 0-71 0,-3 1 71 0,-1 3-71 0,4-4 87 16,0 0-87-16,0 0 87 0,-3 3-87 16,3-3 88-16,0 0-88 0,0 0 88 0,0 0-88 0,0 0 55 15,0 0-55-15,0 0 55 0,0 0-55 0,0 0 36 16,0 0-36-16,0 0 37 0,-4 0-37 0,4 0 1 0,0 0-1 15,0 0 2-15,0 0-2 0,0 0 6 0,0 0-6 16,0 0 6-16,0 0-6 0,0 0 0 0,0 0 0 16,0 0 1-16,0 0-1 0,0 0-1 0,0 0 1 0,0 0 0 15,-1 4 0-15,1-4-1 0,0 0 1 0,1 12 0 16,1 5 0-16,-2-17 1 16,0 0-1-16,2 31 2 0,1 8-2 0,-3-39 10 0,0 0-10 0,6 41 10 15,1 4-10-15,-7-45 26 16,0 0-26-16,1 41 26 0,3 0-26 15,-4-41 6-15,0 0-6 0,3 32 7 0,-3-6-7 0,0-26 1 0,0 0-1 16,0 21 2-16,0-8-2 0,0-13-50 0,0 0 50 16,0 11-50-16,0-4 50 0,0-7-141 0,0 0 141 0,4-19-141 15,3-19 141-15,3-19-330 0</inkml:trace>
  <inkml:trace contextRef="#ctx0" brushRef="#br0" timeOffset="-36952.345">22722 16448 931 0,'0'0'0'0,"0"0"52"0,0 0-52 16,0 0 52-16,0 0-52 0,0 0 5 0,0 0-5 15,4-4 5-15,3-1-5 0,-7 5-13 0,0 0 13 16,10-7-13-16,4-1 13 0,-14 8-59 0,0 0 59 0,18-7-59 16,1-2 59-16,-19 9-61 0,0 0 61 0,21-6-61 15,0-1 61-15,-21 7-35 0,0 0 35 0,22-5-34 16,3-1 34-16,-6 6-35 0,-2 2 35 0,-5-4-35 15,-3 1 35-15,-2 1-33 0,2 0 33 0,-7 0-32 16,1 0 32-16,-1 3-1 0,0 2 1 0,-1-1 0 16,-1-1 0-16,2 2 13 0,0 2-13 0,-1-4 14 15,-1-1-14-15,0 2 52 0,0 1-52 0,-3 8 52 16,-4 6-52-16,7-19 35 0,0 0-35 0,-5 23 35 16,-4 1-35-16,9-24 46 0,0 0-46 0,-9 20 46 0,1 1-46 15,8-21 36-15,0 0-36 16,-7 15 36-16,1-3-36 0,6-12 24 0,0 0-24 0,-6 9 25 15,2-2-25-15,4-7 46 0,0 0-46 0,-3 5 46 16,1-2-46-16,2-3 9 0,0 0-9 0,-2 4 9 0,0-3-9 0,2-1 3 16,0 0-3-16,0 0 3 0,0 0-3 0,0 0 0 15,0 0 0-15,0 0 1 0,0 4-1 0,0-4-15 16,0 0 15-16,7 5-14 0,5 2 14 16,-12-7-47-16,0 0 47 0,18 12-46 15,3 3 46-15,-21-15-101 0,0 0 101 0,22 17-100 0,3 4 100 0,-25-21-143 16,0 0 143-16,28 19-143 0,5-2 143 0,28 19-277 15</inkml:trace>
  <inkml:trace contextRef="#ctx0" brushRef="#br0" timeOffset="-36477.981">23278 17001 729 0,'2'-7'0'0,"-2"7"-43"0,0 0 43 0,-7 2-42 0,-5 3 42 15,12-5 39-15,0 0-39 0,-7 4 40 16,1-3-40-16,6-1 50 0,0 0-50 0,-3 2 50 0,0 0-50 16,3-2 53-16,0 0-53 0,0 0 53 0,0 0-53 0,0 0 51 15,0 0-51-15,0 0 51 0,0 0-51 0,0 0 34 16,0 0-34-16,0 0 34 0,0 0-34 0,0 0 17 16,0 0-17-16,0 0 17 0,6 3-17 0,-6-3 5 15,0 0-5-15,9 2 6 0,3 0-6 0,-12-2 15 16,0 0-15-16,20 1 15 0,7 1-15 15,-27-2 22-15,0 0-22 0,30 0 23 0,1-2-23 16,-31 2 13-16,0 0-13 0,34-1 14 0,2-3-14 16,-36 4 18-16,0 0-18 0,40 0 19 0,2 0-19 0,-42 0 3 15,0 0-3-15,38 4 4 16,1-1-4-16,-39-3 3 0,0 0-3 0,33 5 3 0,-4 2-3 0,-29-7 0 0,0 0 0 0,23 7 0 16,-4-2 0-16,-19-5-50 0,0 0 50 15,14 5-49-15,-3-2 49 0,-11-3-101 16,0 0 101-16,7 2-101 0,-4-2 101 0,-3 0-139 0,0 0 139 0,0 0-139 15,-9-5 139-15,2 0-443 0</inkml:trace>
  <inkml:trace contextRef="#ctx0" brushRef="#br0" timeOffset="-36109.697">23499 16826 371 0,'0'0'0'0,"4"0"64"0,1 2-64 0,0 0 65 0,2-1-65 15,-5-1 39-15,0-1-39 0,-2 1 40 0,1-4-40 0,-1 4 34 16,0 0-34-16,0 0 34 0,0 0-34 0,0 0 64 16,0 0-64-16,0 0 64 0,0 0-64 0,0 0 54 15,0 0-54-15,0 0 54 0,0 0-54 0,0 0 46 16,0 0-46-16,0 0 46 15,0 0-46-15,0 0 22 0,0 0-22 0,0 0 22 0,-3 4-22 0,1-1 12 16,2 2-12-16,0-1 12 0,-3-1-12 0,3-3 4 16,-4 4-4-16,3 4 5 0,-6 6-5 0,7-14 3 15,0 0-3-15,-2 27 3 0,0 11-3 0,2-38 5 16,0 0-5-16,2 48 5 0,1 8-5 0,3-1 6 0,2 0-6 16,-1-5 6-16,0-6-6 0,-7-44-26 15,0 0 26-15,7 55-26 0,-3 5 26 0,-4-60-94 0,0 0 94 16,5 46-94-16,-3-8 94 0,5 46-547 0</inkml:trace>
  <inkml:trace contextRef="#ctx0" brushRef="#br0" timeOffset="-33538.398">24287 16833 1076 0,'0'0'0'0,"0"0"-336"15,0 0 336-15,0 0-335 0,0 0 335 0,0 0-160 16</inkml:trace>
  <inkml:trace contextRef="#ctx0" brushRef="#br0" timeOffset="-32617.858">24245 16831 124 0,'0'0'0'0,"0"0"44"0,0 0-44 0,0 0 44 16,5 0-44-16,-5 0 56 0,0 0-56 0,0 0 57 15,0 0-57-15,0 0 56 0,0 0-56 0,-5 0 56 16,1 0-56-16,4 0 40 0,0 0-40 0,-8 0 40 16,-3-1-40-16,11 1 41 0,0 0-41 0,-10-4 42 15,-6 1-42-15,16 3 34 0,0 0-34 0,-14-3 35 16,-3 1-35-16,17 2 33 0,0 0-33 0,-19-2 33 15,0 0-33-15,-1 1 38 0,1 1-38 16,7 0 38-16,5 0-38 0,-2 0 23 0,1 0-23 0,4 0 24 16,2 0-24-16,-1 1 10 0,-2 1-10 0,5-2 11 15,0 0-11-15,0 0 6 0,-4 0-6 0,1 4 6 16,-3 1-6-16,-2 1 0 0,-4 5 0 0,1 6 1 16,2 3-1-16,9-20 0 0,0 0 0 0,-7 33 0 0,-1 6 0 15,8-39-1-15,0 0 1 0,-6 40 0 16,1 3 0-16,5-43-1 0,0 0 1 0,-3 34-1 0,3-3 1 0,0-31-8 15,0 0 8-15,2 25-8 0,3-4 8 0,-5-21-23 16,0 0 23-16,10 10-22 0,8-10 22 0,-18 0-55 16,0 0 55-16,19-12-54 0,5-12 54 15,-24 24-41-15,0 0 41 0,21-27-41 0,2-6 41 0,-23 33-11 16,0 0 11-16,21-29-11 0,-2-2 11 0,-19 31-15 16,0 0 15-16,14-24-15 0,-2 6 15 0,-12 18 1 0,0 0-1 15,7-16 1-15,-2 4-1 0,-5 12 46 0,0 0-46 16,4-8 46-16,-1 2-46 0,-3 6 44 0,0 0-44 15,0 0 44-15,4-1-44 0,-4 1 20 0,0 0-20 16,0 0 20-16,0 0-20 0,0 0 3 16,0 0-3-16,0 0 3 0,0 0-3 0,0 0 0 0,0 0 0 15,0 0 1-15,0 0-1 0,0 0-1 0,0 0 1 16,0 0 0-16,0 0 0 0,0 0 1 0,0 0-1 0,0 0 1 16,0 0-1-16,0 0 4 0,0 0-4 15,0 0 5-15,0 5-5 0,0-5 22 0,0 0-22 0,-2 3 22 16,-2 2-22-16,4-5 13 0,0 0-13 0,-3 6 14 15,-1 0-14-15,4-6 18 0,0 0-18 0,-3 7 18 16,1-2-18-16,2-5 3 0,0 0-3 0,-2 6 4 16,1-1-4-16,1-5 3 0,0 0-3 0,-2 3 3 15,2 1-3-15,0-4 2 0,0 0-2 0,0 3 2 16,0-1-2-16,0-2 4 0,0 0-4 0,-4 3 4 16,4 1-4-16,0-4 12 0,0 0-12 0,-1 3 12 0,-1-1-12 15,2-2 23-15,0 0-23 0,-2 3 24 16,2-1-24-16,0-2 38 0,0 0-38 0,0 3 38 0,0-1-38 15,0-2 31-15,0 0-31 0,0 3 31 0,0-1-31 0,0-2 14 16,0 0-14-16,0 10 15 0,-2 8-15 0,2-18 2 16,0 0-2-16,0 29 3 0,2 10-3 0,-2-39 0 15,0 0 0-15,2 43 1 0,1 3-1 0,-3-46 0 16,0 0 0-16,6 48 0 0,-1 3 0 16,-5-51 0-16,0 0 0 0,2 50 0 0,-4 0 0 15,2-50 3-15,0 0-3 0,-4 48 4 0,1-2-4 0,3-46 38 16,0 0-38-1,-9 39 38-15,2-4-38 0,7-35 41 0,-7 27 0 0,2-6-41 0,5-21 45 0,0 0-45 16,-7 19 46-16,4-4-46 0,3-15 59 0,0 0-59 16,-11 14 59-16,2-2-59 0,-1 0 67 0,0-2-67 0,3-5 67 15,3-3-67-15,-1-1 53 0,1 1-53 0,-6 0 54 16,-2-2-54-16,12 0 0 0,0 0 0 0,-16-2 0 16,-8 0 0-16,24 2-112 0,0 0 112 0,-21-8-112 15,-2-4 112-15,23 12-188 0,0 0 188 0,-17-26-187 16,4-10 187-16,-16-25-806 0</inkml:trace>
  <inkml:trace contextRef="#ctx0" brushRef="#br0" timeOffset="-30142.589">24322 17707 886 0,'1'-7'0'0,"3"-3"-183"0,1-6 183 0,-1 6-182 15,-1 3 182-15,-3 7-67 0,0 0 67 0,0 0-67 16,0 0 67-16,0 4-18 0,-5 3 18 0,3-4-18 15,0 0 18-15,2 1-10 0,0-3 10 0,0 3-10 0,-1-2 10 16,1 1 5-16,0-1-5 0,0-2 5 0,0 0-5 0,0 0 13 16,0 0-13-16,1-4 14 0,1-3-14 15,-2 7-1-15,0 0 1 0,4-10 0 0,-1-5 0 0,-3 15-3 16,0 0 3-16,5-14-3 0,2-1 3 0,-7 15-1 16,0 0 1-16,5-14 0 0,2-1 0 0,-7 15 16 15,0 0-16-15,4-11 17 0,-1 3-17 0,-3 8 35 16,0 0-35-16,2-7 35 0,-2 3-35 0,0 4 13 15,0 0-13-15,0-3 13 0,2 1-13 0,-2 2 22 16,0 0-22-16,3 2 22 0,3 1-22 0,-6-3 0 16,0 0 0-16,7 6 0 0,3 2 0 0,-10-8 0 0,0 0 0 15,9 10 0-15,1 4 0 0,-3 3 0 0,-2 4 0 16,-1-7 1-16,-1-6-1 0,-3 4 37 0,-1-2-37 16,-1 7 37-16,-2 4-37 15,-4 3 47-15,-3 5-47 0,6-12 48 0,2-6-48 0,3-11 47 0,0 0-47 0,-11 24 47 16,-5 6-47-16,16-30 49 0,0 0-49 0,-14 26 49 15,-1-2-49-15,15-24 54 0,0 0-54 0,-16 19 54 16,-1-5-54-16,17-14 32 16,0 0-32-16,-16 12 32 0,2-4-32 0,14-8 25 0,0 0-25 0,-12 7 26 15,1-4-26-15,11-3 4 0,0 0-4 0,-8 4 5 16,1-2-5-16,7-2 1 0,0 0-1 0,-6 0 1 16,-2 0-1-16,8 0 0 0,0 0 0 15,-4-2 0-15,3-2 0 0,1 4-7 0,0 0 7 0,1-5-6 16,3 0 6-16,-4 5-25 0,0 0 25 0,8-5-24 15,5-2 24-15,-13 7-7 0,0 0 7 0,17-3-7 16,1-1 7-16,-18 4-26 0,0 0 26 0,20-1-26 0,5 1 26 16,-25 0-20-16,0 0 20 0,22 0-20 0,1 1 20 15,-23-1-17-15,0 0 17 0,19 0-16 0,0 0 16 16,-19 0-52-16,0 0 52 0,16 0-52 0,0 0 52 16,-16 0-123-16,0 0 123 0,19-5-123 15,2-2 123-15,19-5-343 0</inkml:trace>
  <inkml:trace contextRef="#ctx0" brushRef="#br0" timeOffset="-29581.577">24505 17597 751 0,'0'0'0'0,"0"0"55"0,0 0-55 15,0 0 56-15,3 4-56 0,-3-4-1 0,0 0 1 0,0 0-1 16,0 0 1-16,0 0-25 0,0 0 25 0,0 0-24 16,0 0 24-16,0 0-11 0,0 0 11 0,0 0-11 15,0 0 11-15,0 0-9 0,0 0 9 0,0 0-8 16,0 0 8-16,0 0-3 0,0 0 3 0,5 0-3 16,-1-2 3-16,-4 2-11 0,0 0 11 0,8 0-10 15,5-2 10-15,-13 2-8 0,0 0 8 0,14 2-8 16,1 0 8-16,-15-2-4 0,0 0 4 0,16 5-3 15,1 3 3-15,-17-8-3 0,0 0 3 0,14 12-2 0,0 2 2 16,-14-14-2-16,0 0 2 0,9 19-1 0,-2 3 1 16,-7-22 0-16,0 0 0 0,2 24 0 0,-4 0 0 15,2-24 1-15,0 0-1 0,-9 28 2 0,-3-1-2 16,12-27 47-16,0 0-47 0,-12 27 47 0,-7-1-47 16,19-26 43-16,0 0-43 0,-18 24 43 0,1-3-43 15,17-21 35-15,0 0-35 0,-14 17 36 0,2-4-36 16,12-13 46-16,0 0-46 0,-11 11 46 0,4-4-46 15,7-7 27-15,0 0-27 0,-5 5 27 0,2-2-27 16,3-3 0-16,0 0 0 0,0 4 0 0,-4-3 0 0,4-1 0 16,0 0 0-16,4 0 0 0,4-3 0 0,-8 3-1 15,0 0 1-15,14-5 0 0,5-2 0 0,-19 7-3 16,0 0 3-16,21-5-3 0,5-2 3 0,-26 7-6 16,0 0 6-16,27-4-6 0,2 1 6 0,-29 3-23 15,0 0 23-15,30 0-22 0,-1 2 22 0,-29-2-13 0,0 0 13 0,25 3-13 16,-1 4 13-1,-24-7-91-15,0 0 91 0,21 5-91 0,-2-1 91 0,-19-4-165 0,0 0 165 0,21-7-165 16,0-7 165-16,21-7-283 0</inkml:trace>
  <inkml:trace contextRef="#ctx0" brushRef="#br0" timeOffset="-28992.15">24452 16480 975 0,'0'0'0'0,"0"0"79"16,-5-3-79-16,5 3 80 0,4-4-80 0,-4 4-2 16,0 0 2-16,0 0-1 0,0 0 1 0,0 0-41 0,3-3 41 15,1 0-40-15,2-1 40 0,-6 4-39 0,0 0 39 16,7-5-38-16,4-4 38 0,-11 9-22 0,0 0 22 16,16-6-22-16,3 0 22 0,-19 6-11 0,0 0 11 15,22-5-10-15,5 0 10 0,-27 5-5 0,0 0 5 0,20-2-4 16,1 1 4-16,-21 1-3 0,0 0 3 15,16 0-3-15,-2 1 3 0,-14-1 0 0,0 0 0 0,12 4 0 16,-3 3 0-16,-9-7 24 0,0 0-24 0,7 8 25 16,0 3-25-16,-7-11 55 0,0 0-55 15,3 12 55-15,1 0-55 0,-4-12 47 0,0 0-47 0,-4 17 48 16,1 5-48-16,3-22 44 0,0 0-44 0,-5 21 44 16,-2-3-44-16,7-18 47 15,0 0-47-15,-7 19 48 0,-2 0-48 0,9-19 36 0,0 0-36 0,-7 16 36 16,0-5-36-16,7-11 25 0,0 0-25 0,-5 11 26 15,3-3-26-15,2-8 9 0,0 0-9 0,-2 7 10 16,1-3-10-16,1-4 11 0,0 0-11 0,0 3 11 0,0-1-11 16,0-2 8-16,0 0-8 0,3 5 9 15,2 2-9-15,-5-7 8 0,0 0-8 0,14 7 8 16,5 1-8-16,-19-8 0 0,0 0 0 0,23 10 0 0,5 2 0 16,-28-12-36-16,0 0 36 0,29 11-35 0,6-1 35 15,-35-10-70-15,0 0 70 0,35 9-70 0,2-3 70 0,34 10-910 16</inkml:trace>
  <inkml:trace contextRef="#ctx0" brushRef="#br0" timeOffset="-28559.254">25175 16818 751 0,'0'0'0'0,"0"0"100"0,0 0-100 0,0 0 100 15,-3-7-100-15,3 7 43 0,3-2-43 16,-3 2 43-16,4-1-43 0,-1 1 6 0,1 1-6 0,-1 1 7 15,1-2-7-15,1 2-4 0,2-2 4 0,-4 1-3 16,1-1 3-16,3 2-19 0,0 0 19 0,1 0-18 16,-4-2 18-16,5 1-1 0,3 1 1 0,-3 0-1 15,-1-1 1-15,1 3 22 0,1-1-22 0,1-1 23 16,-1-2-23-16,6 0 25 0,5 0-25 0,-4 0 26 0,-3 0-26 16,-14 0 16-16,0 0-16 0,21 0 17 0,2 2-17 15,-23-2 11-15,0 0-11 0,24 0 11 0,1 0-11 0,-25 0 10 16,0 0-10-16,21 0 10 0,-1-2-10 15,-20 2-34-15,0 0 34 0,18 0-34 0,-8-2 34 16,-10 2-126-16,0 0 126 0,9 0-126 0,-2 0 126 0,-7 0-149 16,0 0 149-16,5 0-149 0,-1 0 149 0,4 0-321 15</inkml:trace>
  <inkml:trace contextRef="#ctx0" brushRef="#br0" timeOffset="-28252.456">25222 17145 785 0,'6'-5'0'0,"-6"5"154"0,0 0-154 15,6-7 154-15,7-2-154 0,-13 9 117 0,0 0-117 0,7-5 118 16,-4 0-118-16,-3 5 75 0,0 0-75 0,0 0 76 15,4 2-76-15,-4-2 41 0,0 0-41 0,5 3 41 16,4 4-41-16,-9-7 17 0,0 0-17 0,12 7 17 16,5 0-17-16,-17-7 6 0,0 0-6 0,26 8 6 15,9 3-6-15,-35-11 15 0,0 0-15 0,40 10 16 0,6-1-16 16,-46-9-5-16,0 0 5 0,47 8-4 0,5-1 4 16,-52-7-106-16,0 0 106 0,54 0-106 0,-4-5 106 0,55 0-977 15</inkml:trace>
  <inkml:trace contextRef="#ctx0" brushRef="#br0" timeOffset="-25227.8">26330 16784 371 0,'0'0'0'0,"0"0"59"0,0 0-59 15,0 0 59-15,6 0-59 0,-6 0 55 0,0 0-55 16,0 0 55-16,5-2-55 0,-5 2 87 0,0 0-87 0,0 0 88 16,1-4-88-16,-1 4 65 0,0 0-65 0,0 0 65 15,-1-3-65-15,1 3 66 0,0 0-66 0,-4-2 66 16,1 2-66-16,3 0 65 15,0 0-65-15,-7 0 66 0,-4-1-66 0,11 1 36 0,0 0-36 0,-15 0 36 16,-6 0-36-16,21 0 28 0,0 0-28 0,-26 1 28 16,-6 3-28-16,3 1 9 0,-3 0-9 0,15-2 9 15,6-1-9-15,11-2 27 0,0 0-27 0,-22 7 27 16,-8 3-27-16,30-10-6 0,0 0 6 0,-24 9-6 16,3-2 6-16,21-7-15 0,0 0 15 0,-21 10-14 15,2 2 14-15,19-12-16 0,0 0 16 0,-18 12-15 0,4 2 15 16,14-14-35-16,0 0 35 0,-12 22-35 15,2 7 35-15,10-29-35 0,0 0 35 0,-7 34-35 0,7 4 35 16,0-38-33-16,0 0 33 0,0 36-32 0,3 0 32 0,-3-36-33 16,0 0 33-16,13 32-33 0,4-1 33 15,-17-31-32-15,0 0 32 0,21 23-32 0,3-8 32 0,-24-15-66 16,0 0 66-16,28 5-66 0,3-10 66 0,-31 5-95 16,0 0 95-16,28-12-95 15,0-10 95-15,-28 22-94 0,0 0 94 0,21-21-93 0,-5-1 93 0,-16 22-64 16,0 0 64-16,12-19-63 0,-5 4 63 0,-7 15 4 15,0 0-4-15,5-12 4 0,-1 3-4 16,-4 9 55-16,0 0-55 0,1-7 56 0,-1 2-56 0,0 5 74 0,0 0-74 16,0-3 75-16,-1-1-75 0,1 4 51 15,0 0-51-15,-2-3 51 0,0 1-51 0,2 2 1 0,0 0-1 16,-2-3 2-16,2-1-2 0,-1 1-15 16,1-2 15-16,-2 1-15 0,2 3 15 15,0 1-20-15,-2-4 20 0,2 4-19 0,0 0 19 0,0 0 2 0,0 0-2 0,0 0 3 16,0 0-3-16,0 0 46 0,0 0-46 0,0 0 47 15,0 0-47-15,0 0 44 0,0 0-44 16,0 0 45-16,-3 2-45 0,3-2 30 0,0 0-30 0,-4 10 30 16,1 7-30-16,3-17 34 0,0 0-34 0,-2 31 35 15,0 10-35-15,2-1 13 0,0 1-13 0,0-7 14 16,2-3-14-16,-2 1 20 0,2 3-20 0,-2-8 20 16,0-3-20-16,0-24 0 0,0 0 0 0,0 27 0 15,1 3 0-15,-1-30-84 0,0 0 84 0,0 22-84 16,2-3 84-16,-2-19-114 0,0 0 114 0,-2 5-114 15,-1-12 114-15,-2 5-373 0</inkml:trace>
  <inkml:trace contextRef="#ctx0" brushRef="#br0" timeOffset="-24577.327">26266 17371 214 0,'0'0'0'0,"-4"-5"120"0,1-2-120 15,1 2 121-15,2 2-121 0,0-1 88 0,2 2-88 0,-2 2 89 16,7-3-89-16,-5 1 60 0,3 2-60 0,0-3 60 15,2-1-60-15,-7 4 14 0,0 0-14 0,9-6 15 16,1-3-15-16,-10 9 7 0,0 0-7 0,12-10 7 16,6-1-7-16,-18 11 3 0,0 0-3 0,12-8 4 15,0-1-4-15,-12 9 1 0,0 0-1 0,11-5 2 16,-4 3-2-16,-7 2 1 0,0 0-1 0,8 0 1 16,3 0-1-16,-11 0 0 0,0 0 0 0,8 2 0 15,3 0 0-15,-11-2 0 0,0 0 0 0,9 5 1 16,1 2-1-16,-10-7 6 0,0 0-6 0,9 8 6 15,-2 3-6-15,-7-11 3 0,0 0-3 0,5 10 4 16,0 2-4-16,-5-12 13 0,0 0-13 0,0 21 13 0,-5 4-13 0,5-25 23 16,0 0-23-16,-9 26 24 0,-3 3-24 15,12-29 21-15,0 0-21 0,-14 28 21 0,-2-1-21 0,16-27 51 16,0 0-51-16,-15 26 51 0,1-4-51 16,14-22 34-16,0 0-34 0,-16 19 35 0,2-2-35 15,14-17 39-15,0 0-39 0,-15 14 40 0,1-2-40 0,14-12 26 16,0 0-26-16,-11 8 26 0,2-3-26 0,9-5 4 15,0 0-4-15,-7 5 5 0,4-3-5 16,3-2 0-16,0 0 0 0,-3 2 0 0,3 0 0 0,0-2-9 16,0 0 9-16,0 0-9 0,0 0 9 0,0 0-11 15,0 0 11-15,0 0-11 0,0 0 11 0,0 0-10 16,0 0 10-16,3 1-10 0,2 1 10 0,-5-2-9 0,0 0 9 16,11 2-8-16,3-2 8 0,-14 0-8 15,0 0 8-15,19 1-8 0,5 1 8 0,-24-2-8 0,0 0 8 0,26 2-8 16,6 0 8-16,-32-2-44 0,0 0 44 0,29 0-44 15,1 0 44-15,-30 0-154 0,0 0 154 0,29-7-154 16,1-4 154-16,29-6-463 0</inkml:trace>
  <inkml:trace contextRef="#ctx0" brushRef="#br0" timeOffset="-24442.681">26579 17489 359 0,'0'0'0'0</inkml:trace>
  <inkml:trace contextRef="#ctx0" brushRef="#br0" timeOffset="-24129.529">26614 17399 102 0,'0'0'0'0,"4"5"41"15,1 2-41-15,-2-2 42 0,1-2-42 0,-4-3 60 16,0 0-60-16,7 2 61 0,2 0-61 0,-9-2 15 0,0 0-15 16,8 1 16-16,3-1-16 0,-11 0 5 0,0 0-5 15,8 2 5-15,1-2-5 0,-9 0 33 0,0 0-33 16,5 2 34-16,1 1-34 0,-6-3 0 16,0 0 0-16,3 5 1 0,-1 0-1 0,-2-5 40 0,0 0-40 0,-2 16 40 15,-1 4-40-15,3-20 70 0,0 0-70 16,-6 24 71-16,-2 5-71 0,8-29 79 0,0 0-79 0,-9 28 80 15,0-1-80-15,1 1 69 0,-1-3-69 0,4-9 70 16,1-9-70-16,1 1 67 0,1-3-67 0,2 0 68 16,0-1-68-16,-2 1 37 0,0 0-37 0,2-1 37 15,0-3-37-15,-1 3 2 0,-1-3-2 0,2-1 2 16,0 4-2-16,0-4-35 16,2 3 35-16,1-1-34 0,1-2 34 0,-4 0-93 0,0 0 93 0,8-3-93 15,3-4 93-15,8-4-586 0</inkml:trace>
  <inkml:trace contextRef="#ctx0" brushRef="#br0" timeOffset="-23704.768">26853 17042 1199 0,'0'0'0'0,"0"0"81"0,0 0-81 16,0 4 81-16,0 2-81 0,0-6 7 0,0 0-7 15,0 4 8-15,2-4-8 0,-2 0-20 16,0 0 20-16,0 0-20 0,0 0 20 0,0 0-90 0,0 0 90 0,0 0-90 15,3-2 90-15,-3 2-76 0,0 0 76 0,7-2-75 16,2 1 75-16,-9 1-41 0,0 0 41 0,17-2-40 16,6 2 40-16,-23 0-13 0,0 0 13 0,30 0-13 15,4-2 13-15,-34 2-7 0,0 0 7 0,35 0-7 16,0 0 7-16,-35 0 0 0,0 0 0 0,33 0 0 16,0-1 0-16,-33 1 0 0,0 0 0 0,33-2 0 15,-1-2 0-15,-32 4-5 0,0 0 5 0,31-5-5 16,0-1 5-16,-31 6-78 0,0 0 78 0,28-11-77 15,-3-1 77-15,-25 12-106 0,0 0 106 0,22-17-106 16,-3-3 106-16,23-18-294 0</inkml:trace>
  <inkml:trace contextRef="#ctx0" brushRef="#br0" timeOffset="-23590.076">27248 16914 326 0,'0'0'0'0,"0"0"-5"15,0 0 5-15,0 0-5 0,7 0 5 0,0 0-176 16</inkml:trace>
  <inkml:trace contextRef="#ctx0" brushRef="#br0" timeOffset="-23297.829">27214 16905 214 0,'0'0'0'0,"0"0"81"0,0 0-81 16,0 0 82-16,7 0-82 0,-7 0 69 0,0 0-69 0,3 0 69 15,-1 0-69-15,-2 0 40 0,0 0-40 0,0 0 41 16,3 0-41-16,-3 0 13 0,0 0-13 0,4 0 13 15,-1 0-13-15,-3 0 12 0,0 0-12 0,7 0 13 16,4 2-13-16,-11-2 15 0,0 0-15 0,15 3 15 16,8 1-15-16,-23-4 22 0,0 0-22 0,24 7 23 15,6 3-23-15,-30-10 22 0,0 0-22 0,26 10 23 16,-2 0-23-16,-4-1 39 0,-5 0-39 0,-3-4 40 16,-3-2-40-16,-2-1 32 0,0 0-32 0,-3-1 32 15,-4-1-32-15,0 0 49 0,0 0-49 0,0 0 49 16,0 0-49-16,0 0 41 0,-2 4-41 0,2-4 42 15,0 0-42-15,0 0 41 0,0 0-41 0,0 0 42 16,0 3-42-16,0-3 18 0,0 0-18 0,-5 7 18 0,-2 3-18 16,7-10-2-16,0 0 2 0,-16 21-2 0,-5 6 2 15,21-27-63 1,0 0 63-16,-23 26-63 0,-1 0 63 0,-21 25-735 0</inkml:trace>
  <inkml:trace contextRef="#ctx0" brushRef="#br0" timeOffset="-21130.476">28112 16831 135 0,'0'0'0'0,"0"0"51"0,0 0-51 0,0 0 51 16,0 0-51-16,0 0 53 0,0 0-53 0,0 0 53 16,0 0-53-16,0 0 61 0,0 0-61 15,0 0 62-15,0 0-62 0,0 0 80 0,0 0-80 0,0 0 80 16,0 0-80-16,0 0 72 0,0 0-72 0,0 0 73 15,0 0-73-15,0 0 68 0,0 0-68 0,0 0 68 16,-17-6-68-16,17 6 54 0,0 0-54 0,-14-5 55 16,-3-1-55-16,17 6 34 0,0 0-34 0,-21-5 34 15,-5 0-34-15,26 5 9 0,0 0-9 0,-26-2 10 0,-2 1-10 16,28 1 19-16,0 0-19 0,-25 1 20 16,1 3-20-16,24-4 22 0,0 0-22 0,-23 5 22 0,1 2-22 15,22-7 14-15,0 0-14 0,-21 8 15 0,2 3-15 0,19-11 10 16,0 0-10-16,-18 10 10 0,2-2-10 15,16-8 4-15,0 0-4 0,-12 12 5 0,3 2-5 0,9-14 0 16,0 0 0-16,-5 16 0 0,4-1 0 16,1-15-3-16,0 0 3 0,6 15-3 0,10 1 3 0,-16-16-7 15,0 0 7-15,18 12-7 0,4-2 7 0,-22-10-24 16,0 0 24-16,23 9-23 0,3-4 23 0,-26-5-30 16,0 0 30-16,23 2-30 0,-2-2 30 0,-21 0-37 15,0 0 37-15,19-2-36 0,-4-2 36 0,-15 4-33 16,0 0 33-16,16-5-33 0,0-3 33 0,-16 8-39 0,0 0 39 15,12-9-38-15,-2 1 38 0,-10 8-34 0,0 0 34 16,9-9-33-16,0 0 33 0,-9 9-8 16,0 0 8-16,7-6-8 0,-2 0 8 0,-5 6-1 0,0 0 1 0,4-3 0 15,-1 0 0-15,-3 3 2 0,0 0-2 0,3-2 2 16,-1 0-2-16,-2 2 22 0,0 0-22 0,0 0 23 16,0 0-23-16,0 0 0 0,0 0 0 0,0 0 1 15,0 0-1-15,0 0-1 0,0 0 1 0,0 0-1 16,0 0 1-16,0 0-68 0,0 0 68 0,0 0-67 15,0 0 67-15,0 0-77 0,0 0 77 0,0 0-77 16,4-3 77-16,-4 3-68 0,0 0 68 0,0 0-67 16,0-4 67-16,0 4-16 0,0 0 16 15,0 0-15-15,1-3 15 0,-1 3 0 0,0 0 0 0,0 0 1 16,0 0-1-16,0 0 39 0,0 0-39 0,0 0 39 16,0 0-39-16,0 0 22 0,0 0-22 15,0 0 23-15,0 0-23 0,0 0 42 0,0 0-42 0,0 0 43 0,0 0-43 16,0 0 15-16,0 0-15 0,0 8 15 0,2 6-15 15,-2-14 7-15,0 0-7 0,4 28 7 0,3 11-7 0,-7-39 1 16,0 0-1-16,7 45 1 0,3 4-1 16,-10-49-2-16,0 0 2 0,11 52-1 0,1 2 1 0,-12-54-2 15,0 0 2-15,8 54-2 0,-1 0 2 0,-7-54 12 16,0 0-12-16,4 47 12 0,-2-6-12 0,-2-41 74 16,0 0-74-16,-2 36 75 0,-3-5-75 0,5-31 123 15,0 0-123-15,-7 27 124 0,-2-3-124 0,9-24 123 16,0 0-123-16,-10 20 123 0,-3-1-123 0,13-19 100 0,0 0-100 15,-14 16 101-15,-1-3-101 0,15-13 89 0,0 0-89 0,-19 11 90 16,-4-4-90 0,23-7 49-16,0 0-49 0,-26 3 50 0,-6-3-50 0,32 0 9 0,0 0-9 0,-33-7 10 15,0-7-10-15,33 14-18 0,0 0 18 0,-36-17-18 16,3-3 18-16,33 20-119 16,0 0 119-16,-30-21-119 0,6-1 119 0,24 22-163 0,0 0 163 15,-18-21-163-15,6-1 163 0,-18-21-816 0</inkml:trace>
  <inkml:trace contextRef="#ctx0" brushRef="#br0" timeOffset="-20464.804">28173 17613 841 0,'0'0'0'0,"0"0"0"16,0 0 0-16,2-7 1 0,0-3-1 0,-2 10-50 15,0 0 50-15,7-14-49 0,3-2 49 0,-10 16-82 16,0 0 82-16,13-13-81 0,2-3 81 0,-15 16-97 0,0 0 97 16,16-12-96-16,1 2 96 0,-17 10-20 0,0 0 20 0,16-9-20 15,0 3 20-15,-16 6 43 0,0 0-43 0,15-6 43 16,-1 3-43-16,-14 3 37 0,0 0-37 0,12-3 38 16,1 1-38-16,-13 2 32 0,0 0-32 0,12 0 32 15,-2 2-32-15,-10-2 17 0,0 0-17 16,11 3 17-16,-3 0-17 0,-8-3 18 0,0 0-18 0,9 6 19 15,0 0-19-15,-9-6 8 0,0 0-8 0,7 14 9 16,0 3-9-16,-7-17 34 0,0 0-34 0,3 19 34 16,1 2-34-16,-6 1 26 0,-1 0-26 0,1-8 26 15,0-7-26-15,-1 3 33 0,-3 0-33 0,-6 6 34 16,-5 3-34-16,17-19 22 0,0 0-22 0,-21 22 22 16,-5 5-22-16,26-27 28 0,0 0-28 0,-26 26 28 0,-4 0-28 15,30-26 43-15,0 0-43 0,-26 20 43 16,3-1-43-16,23-19 61 0,0 0-61 0,-19 16 61 15,2-6-61-15,17-10 62 0,0 0-62 0,-14 8 62 0,5-2-62 0,9-6 75 16,0 0-75-16,-9 5 75 0,4-4-75 0,5-1 33 16,0 0-33-16,-5 2 33 0,1 0-33 0,1-1 0 15,1-1 0-15,2 0 0 0,0 0 0 0,0 0 1 16,0 0-1-16,4 0 1 0,3-1-1 0,-7 1-2 16,0 0 2-16,10-2-1 0,6-1 1 0,-16 3-43 15,0 0 43-15,17-2-42 0,4-1 42 0,-21 3-121 16,0 0 121-16,24-4-120 0,4 1 120 15,-28 3-187-15,0 0 187 0,28-5-186 0,2-2 186 0,27-5-490 0</inkml:trace>
  <inkml:trace contextRef="#ctx0" brushRef="#br0" timeOffset="-20283.29">28424 17702 326 0,'0'0'0'0,"0"0"-27"0,0 0 27 0,-3-2-27 15,-4 0 27-15,7 2-59 0,0 0 59 0,-2-3-58 16,4-2 58-16,-2-4-42 0</inkml:trace>
  <inkml:trace contextRef="#ctx0" brushRef="#br0" timeOffset="-19994.014">28426 17666 180 0,'0'0'0'0,"0"0"0"0,4 2 0 15,-4-2 61-15,0 0-61 0,5 0 62 0,2 0-62 16,-7 0 62-16,0 0-62 0,8 0 63 0,5-2-63 15,-13 2 59-15,0 0-59 0,12 0 60 0,2 2-60 16,-2 1 35-16,0 2-35 0,0-2 36 0,1 1-36 0,-13-4 5 16,0 0-5-16,13 5 5 0,5 2-5 15,-18-7 0-15,0 0 0 0,14 7 0 0,0 1 0 0,-14-8-4 16,0 0 4-16,10 9-3 16,-1-2 3-16,-9-7-4 0,0 0 4 0,7 8-4 0,-4-1 4 0,-3-7 10 15,0 0-10-15,0 10 10 0,-1 4-10 0,-6 2 47 16,-2 1-47-16,4-7 47 0,3-5-47 0,2-5 61 15,0 0-61-15,-9 16 62 0,-1 2-62 0,10-18 62 16,0 0-62-16,-9 16 63 0,0-1-63 0,9-15 36 0,0 0-36 16,-7 12 36-16,4-3-36 0,3-9 5 15,0 0-5-15,-4 8 6 0,3-3-6 0,1-5-3 0,0 0 3 0,-2 6-2 16,0-3 2-16,2-3-77 0,0 0 77 0,2 3-77 16,1 1 77-16,-3-4-119 0,0 0 119 0,7 0-118 15,4-2 118-15,-11 2-100 16,0 0 100-16,19-12-100 0,5-7 100 0,20-11-262 0</inkml:trace>
  <inkml:trace contextRef="#ctx0" brushRef="#br0" timeOffset="-19622.888">28654 17001 1166 0,'0'0'0'0,"0"0"105"16,0 0-105-16,2 4 105 0,0-1-105 0,-2-3 29 15,0 0-29-15,0 0 29 0,3 2-29 0,-3-2-1 16,0 0 1-16,7 0 0 0,2 0 0 0,-9 0-47 0,0 0 47 15,17 1-46-15,8 3 46 0,-25-4-29 0,0 0 29 16,31 5-29-16,6 4 29 0,-37-9-34 0,0 0 34 16,35 6-34-16,1 1 34 0,-36-7-13 0,0 0 13 15,33 5-13-15,0-3 13 0,-33-2-59 0,0 0 59 0,28 0-59 16,-3-2 59-16,-25 2-63 0,0 0 63 16,19-1-63-16,-4-1 63 0,-15 2-119 0,0 0 119 0,13-2-119 15,-5 2 119-15,13-2-440 0</inkml:trace>
  <inkml:trace contextRef="#ctx0" brushRef="#br0" timeOffset="-19436.399">28797 17195 841 0,'7'-5'0'0,"-7"5"160"0,0 0-160 0,0 0 160 15,0-4-160-15,0 4 99 0,0 0-99 0,0 0 99 0,0 0-99 16,0 0 39-16,0 0-39 0,5 0 39 0,2 2-39 15,-7-2 6-15,0 0-6 0,12 2 6 0,6-2-6 16,-18 0-26-16,0 0 26 0,17-2-25 0,4 0 25 0,-21 2-90 16,0 0 90-16,26-7-89 0,6-5 89 15,25-7-832-15</inkml:trace>
  <inkml:trace contextRef="#ctx0" brushRef="#br0" timeOffset="-18900.288">29341 16722 1255 0,'0'0'0'0,"0"0"6"16,0 0-6-16,-4 0 6 0,1 2-6 0,3-2 34 0,0 0-34 0,0 0 35 15,0 0-35-15,0 0 28 0,0 0-28 0,0 0 28 16,0 0-28-16,0 0 12 0,0 0-12 0,0 0 12 15,0 0-12-15,0 0 35 0,0 0-35 0,0 0 36 16,0 0-36-16,0 0 0 0,0 0 0 0,1 5 0 16,5 5 0-16,-1 9-8 0,4 7 8 0,-1 8-7 15,1 9 7-15,-9-43-17 0,0 0 17 0,12 60-16 16,4 12 16-16,0-2-10 0,-1 2 10 0,1-11-9 16,-2-4 9-16,-14-57-10 0,0 0 10 0,17 70-10 15,4 6 10-15,-21-76-4 0,0 0 4 0,14 49-3 0,-3-16 3 16,-11-33 0-16,0 0 0 0,10 25 1 15,0-7-1-15,-10-18 0 0,0 0 0 0,13 3 1 0,2-12-1 16,-15 9 0-16,0 0 0 0,13-22 0 0,-3-14 0 16,-10 36 1-16,0 0-1 0,5-44 1 0,-3-11-1 0,-2 55 3 15,0 0-3-15,-2-65 3 0,-5-11-3 16,7 76 12-16,0 0-12 0,-10-99 13 0,-4-19-13 0,14 118 23 16,0 0-23-16,-12-118 24 0,-2-9-24 0,14 127 13 15,0 0-13-15,-7-110 14 0,5 7-14 0,2 103 10 16,0 0-10-16,0-84 11 0,4 14-11 0,-4 70 10 15,0 0-10-15,3-53 10 0,2 15-10 0,-5 38 1 16,0 0-1-16,4-24 1 0,-3 16-1 0,-1 8 0 16,0 0 0-16,2-7 0 0,0 5 0 0,-2 2-37 0,0 0 37 15,0 0-36-15,0 0 36 0,0 0-98 16,0 0 98-16,0 0-98 0,-4 2 98 0,4-2-142 0,0 0 142 16,0 0-142-16,-1 3 142 0,-1 1-649 0</inkml:trace>
  <inkml:trace contextRef="#ctx0" brushRef="#br0" timeOffset="-17890.782">30013 16873 102 0,'0'0'0'0,"0"0"5"0,0 0-5 0,0 0 6 15,0 0-6-15,0 0 9 0,0 0-9 0,0 0 10 16,0 0-10-16,0 0 9 0,0 0-9 0,0 0 10 0,0 0-10 16,0 0 33-16,0 0-33 0,0 0 33 0,0 0-33 15,0 0 1-15,0 0-1 0,0 0 1 0,0 0-1 0,0 0 0 16,0 0 0-16,0 0 0 0,0 0 0 0,0 0-31 16,0 0 31-16,0 0-31 0,0 0 31 0,0 0-50 15</inkml:trace>
  <inkml:trace contextRef="#ctx0" brushRef="#br0" timeOffset="-17784.07">30006 16859 91 0,'0'0'0'0,"0"0"0"0,0 0 0 15,0 0 4-15,0 0-4 0,0 0 5 0,0 0-5 16,0 0 8-16,0 0-8 0,0 0 9 0,0 0-9 0,0 0-30 16</inkml:trace>
  <inkml:trace contextRef="#ctx0" brushRef="#br0" timeOffset="-16847.828">29999 16859 180 0,'0'0'0'0,"0"0"39"0,0 0-39 0,0 0 39 0,0 0-39 16,0 0 28-16,0 0-28 0,0 0 28 0,0 0-28 16,0 0 35-16,0 0-35 0,0 0 36 15,0 0-36-15,0 0 37 0,0 0-37 0,0 0 37 0,0 0-37 16,0 0 23-16,0 0-23 0,0 0 24 0,0 0-24 16,0 0 18-16,0 0-18 0,0 0 19 0,0 0-19 0,0 0 5 15,0 0-5-15,0 0 5 0,0 0-5 0,0 0 14 16,0 0-14-16,0 0 15 0,0 0-15 0,0 0 8 15,0 0-8-15,0 0 8 0,0 0-8 0,0 0 23 16,0 0-23-16,0 0 24 0,0 0-24 0,0 0 43 16,0 0-43-16,0 0 43 0,0 0-43 0,0 0 43 15,0 0-43-15,0 0 44 0,0 0-44 0,0 0 41 16,0 0-41-16,0 0 41 0,-5 0-41 0,0 0 28 0,-4-2-28 16,4 0 28-16,0 1-28 0,-4-1 17 0,0 2-17 15,2 0 17-15,4 0-17 0,-6 0 28 0,0 0-28 16,1 0 28-16,1 2-28 0,-4-2 12 15,-3 0-12-15,7 0 12 0,5 0-12 0,-3 0 5 0,0 1-5 16,0 1 5-16,-2 2-5 0,-5-1 8 0,-4 2-8 0,9-1 9 16,5-3-9-16,-1-1 3 0,-1 0-3 15,-1 2 3-15,-2 1-3 0,7-3 2 0,0 0-2 16,-14 11 2-16,-3 6-2 0,1 2 1 0,2 1-1 0,5-3 2 16,4-3-2-16,5-14 14 0,0 0-14 0,-2 26 15 15,6 8-15-15,-4-34 23 0,0 0-23 0,3 29 24 16,3 0-24-16,-6-29 13 0,0 0-13 0,10 29 14 15,6-1-14-15,-16-28 11 0,0 0-11 0,14 22 11 16,1-3-11-16,-15-19 4 0,0 0-4 0,20 12 5 16,0-5-5-16,-20-7-2 0,0 0 2 0,21-2-1 0,0-8 1 15,-21 10-31-15,0 0 31 0,23-17-31 0,1-7 31 16,-24 24-19-16,0 0 19 0,23-28-18 0,-2-4 18 16,-21 32-12-16,0 0 12 0,17-29-12 0,-1-1 12 15,-16 30-2-15,0 0 2 0,12-23-1 0,-3 4 1 16,-9 19 3-16,0 0-3 0,5-16 3 0,-1 6-3 15,-4 10 50-15,0 0-50 0,1-7 51 0,-1 4-51 16,0 3 39-16,0 0-39 0,0 0 39 0,0-4-39 0,0 4 27 16,0 0-27-16,0 0 27 0,0 0-27 0,0 0 0 15,0 0 0-15,0 0 0 0,0 0 0 0,0 0-11 16,0 0 11-16,0 0-10 0,0-3 10 0,0 3-58 16,0 0 58-16,0 0-58 0,-1-5 58 0,1 5-47 0,0 0 47 15,0 0-47-15,0-4 47 0,0 4-38 0,0 0 38 16,0 0-37-16,0 0 37 0,0 0-11 0,0 0 11 15,0 0-10-15,0 0 10 0,0 0-3 0,0 0 3 0,3 12-3 16,2 9 3-16,-5-21 7 16,0 0-7-16,7 32 7 0,0 11-7 0,-7-43 46 0,0 0-46 0,7 45 47 15,2 4-47-15,-9-49 33 0,0 0-33 0,7 45 34 16,2-2-34-16,-9-43 15 0,0 0-15 0,7 34 15 16,-2-5-15-16,-5-29-18 0,0 0 18 0,5 22-18 15,2-4 18-15,-7-18-151 0,0 0 151 0,5 10-151 16,0-5 151-16,-5-5-170 0,0 0 170 0,4-14-169 15,-1-13 169-15,4-14-309 0</inkml:trace>
  <inkml:trace contextRef="#ctx0" brushRef="#br0" timeOffset="-16721.168">30198 17181 303 0,'0'0'0'0</inkml:trace>
  <inkml:trace contextRef="#ctx0" brushRef="#br0" timeOffset="-16352.157">30201 17181 191 0,'0'0'0'0,"0"0"118"16,0 0-118-16,0 0 119 0,-5 0-119 0,5 0 81 16,0 0-81-16,0 0 82 0,5-3-82 0,-5 3 52 15,0 0-52-15,5-2 52 0,2 0-52 0,-7 2 12 0,0 0-12 16,9 0 13-16,0 0-13 0,-9 0 6 15,0 0-6-15,9 2 6 0,-1 1-6 0,-8-3 13 0,0 0-13 0,7 5 14 16,0 4-14-16,0 0 7 0,0 1-7 0,-3-2 8 16,-1-1-8-16,-1 0 44 0,0 0-44 0,-1 5 45 15,1 3-45-15,-4 2 36 0,-1 4-36 16,3-7 37-16,0-4-37 0,0 0 45 0,-2-1-45 16,-1 1 45-16,-4 2-45 0,7-12 29 0,0 0-29 0,-11 16 29 15,-1 2-29-15,12-18 39 0,0 0-39 0,-10 16 40 16,-1-2-40-16,11-14 39 0,0 0-39 0,-9 10 39 15,4-3-39-15,5-7 56 0,0 0-56 0,-5 5 56 16,1-2-56-16,4-3 22 0,0 0-22 0,-1 4 23 16,-1-3-23-16,2-1 7 0,0 0-7 0,0 0 7 0,0 0-7 15,0 0 0-15,0 0 0 0,0 0 0 0,2 4 0 16,-2-4-39-16,0 0 39 0,3 1-39 16,4 1 39-16,-7-2-89 0,0 0 89 0,5 2-88 0,2-2 88 15,-7 0-175-15,0 0 175 0,9 0-174 0,0-2 174 16,-9 2-142-16,0 0 142 0,12-3-141 0,2-2 141 0,12-4-299 15</inkml:trace>
  <inkml:trace contextRef="#ctx0" brushRef="#br0" timeOffset="-15838.974">30398 17325 259 0,'0'0'0'0,"0"0"64"0,0 0-64 0,14 2 64 16,9 1-64-16,-23-3 33 0,0 0-33 0,19 3 34 15,0 1-34-15,-19-4 32 0,0 0-32 0,17 3 32 16,1 1-32-16,-18-4 29 0,0 0-29 0,14 3 29 16,-4 2-29-16,-10-5 32 0,0 0-32 0,9 7 32 15,0 0-32-15,-9-7 65 0,0 0-65 0,5 9 66 0,-2-1-66 16,-3-8 78-16,0 0-78 0,-1 17 78 0,-6 7-78 16,7-24 68-16,0 0-68 0,-11 26 68 0,-3 1-68 15,14-27 56-15,0 0-56 0,-14 26 56 16,0 0-56-16,14-26 51 0,0 0-51 0,-12 22 52 0,0-3-52 0,12-19 48 15,0 0-48-15,-10 15 49 0,1-4-49 0,9-11 31 16,0 0-31-16,-7 8 31 0,2-1-31 16,5-7 33-16,0 0-33 0,-4 5 34 0,2-1-34 0,2-4 0 15,0 0 0-15,-1 3 0 0,-1-1 0 0,2-2 0 16,0 0 0-16,2 3 0 0,3 1 0 0,-5-4-4 16,0 0 4-16,10 5-3 0,8 2 3 15,-18-7-15-15,0 0 15 0,22 6-14 0,6 1 14 0,-28-7-78 0,0 0 78 16,28 5-78-16,4-1 78 0,-32-4-230 0,0 0 230 15,33 0-230-15,3-5 230 0,34 0-522 16</inkml:trace>
  <inkml:trace contextRef="#ctx0" brushRef="#br0" timeOffset="-15367.638">30518 16962 964 0,'0'0'0'15,"0"0"83"-15,0 0-83 0,6-2 84 0,1-1-84 16,-7 3 23-16,0 0-23 0,5-2 24 16,-2-2-24-16,-3 4 7 0,0 0-7 0,0 0 8 0,4 0-8 0,-4 0 1 15,0 0-1-15,0 0 1 0,1 6-1 0,-1-6 10 16,0 0-10-16,0 3 11 0,2 2-11 0,-2-5 39 16,0 0-39-16,4 5 40 0,-1 0-40 0,-3-5 31 15,0 0-31-15,7 6 31 0,4-1-31 0,-1-2 49 16,4-1-49-16,-2 1 50 0,0-1-50 0,1-2 64 0,1 0-64 15,-1 0 64-15,1 2-64 0,-14-2 51 16,0 0-51-16,16 1 52 0,1 1-52 0,3-2 45 0,1-3-45 16,-2 1 46-16,-2 2-46 0,-17 0 20 0,0 0-20 0,26 2 20 15,4 1-20-15,-30-3 0 0,0 0 0 0,33 4 1 16,4-3-1-16,-37-1-64 0,0 0 64 16,36 4-63-16,1-1 63 0,-37-3-172 0,0 0 172 0,33 5-172 15,-2 0 172-15,-31-5-195 0,0 0 195 0,28 6-195 16,-4-3 195-16,29 5-610 0</inkml:trace>
  <inkml:trace contextRef="#ctx0" brushRef="#br0" timeOffset="-14319.553">31743 16813 225 0,'0'0'0'0,"0"0"122"0,-2-5-122 0,2 5 122 16,0-4-122-16,0 4 100 0,0 0-100 0,0 0 101 16,0 0-101-16,0 0 96 0,0 0-96 0,0 0 97 15,0 0-97-15,0 0 75 0,0 0-75 0,0 0 75 16,0 0-75-16,0 0 45 0,0 4-45 0,0-4 46 0,0 0-46 16,0 0 32-16,-3 1-32 0,3-1 33 15,-5 4-33-15,-2-3 0 0,-2 3 0 0,2-1 1 0,2 1-1 16,-2-1 1-16,-2 2-1 0,-7 2 2 0,-3 0-2 15,-2 0 15-15,-3 1-15 0,12-3 16 0,5-3-16 0,7-2 3 16,0 0-3-16,-21 9 3 0,-5 4-3 16,26-13 3-16,0 0-3 0,-23 12 3 0,2 0-3 0,21-12 5 15,0 0-5-15,-19 18 6 0,3 0-6 0,16-18 6 16,0 0-6-16,-12 24 7 0,5 6-7 0,7-30 3 16,0 0-3-16,-2 29 3 0,8 1-3 0,-6-30-2 15,0 0 2-15,12 28-2 0,7-4 2 0,-19-24-77 16,0 0 77-16,24 15-77 0,8-8 77 0,-32-7-112 15,0 0 112-15,33-5-112 0,5-12 112 0,-38 17-87 16,0 0 87-16,35-22-87 0,2-8 87 0,-37 30-47 0,0 0 47 16,29-27-47-16,-1-2 47 0,-28 29 0 0,0 0 0 15,21-22 1-15,-7 1-1 0,-14 21 74 0,0 0-74 0,12-15 75 16,-5 4-75-16,-7 11 84 16,0 0-84-16,4-8 85 0,-3 1-85 0,-1 7 127 0,0 0-127 0,0-5 128 15,0 3-128-15,0 2 81 0,0 0-81 0,0 0 81 16,0 0-81-1,0 0 51-15,0 0-51 0,0 0 52 0,-3 0-52 0,3 0 1 0,0 0-1 0,0 0 2 16,-5 2-2-16,1 0 0 0,1-2 0 0,3 0 0 16,0 0 0-16,0 0-3 0,0 0 3 0,0 0-3 15,0 0 3-15,0 0-15 0,-6 1 15 0,3 1-14 16,-1 0 14-16,1-1-4 0,-2 3 4 0,1-1-3 16,2-1 3-16,1 1-3 0,-1 1 3 0,0 1-3 15,1 2 3-15,1-7-2 0,0 0 2 0,-2 20-1 0,0 11 1 16,2-31 0-16,0 0 0 0,2 36 0 0,3 9 0 15,-5-45 0-15,0 0 0 0,7 46 0 0,2 2 0 0,-9-48 1 16,0 0-1-16,7 46 2 0,-2 0-2 16,-5-46 18-16,0 0-18 0,0 45 19 0,-4-2-19 0,4-43 22 15,0 0-22-15,-8 41 23 0,-5-2-23 0,13-39 8 16,0 0-8-16,-13 36 9 0,-3-5-9 16,16-31 41-16,0 0-41 0,-19 26 41 0,-4-4-41 0,23-22 2 15,0 0-2-15,-33 17 2 0,-7-3-2 0,40-14 0 16,0 0 0-16,-40 7 0 0,-4-7 0 15,44 0-35-15,0 0 35 0,-40-9-35 0,4-6 35 0,36 15-138 16,0 0 138-16,-32-21-137 0,6-6 137 0,26 27-129 16,0 0 129-16,-12-33-128 0,10-4 128 0,-12-34-638 15</inkml:trace>
  <inkml:trace contextRef="#ctx0" brushRef="#br0" timeOffset="-14083.504">31898 17297 124 0,'0'0'0'0</inkml:trace>
  <inkml:trace contextRef="#ctx0" brushRef="#br0" timeOffset="-13667.217">31909 17325 113 0,'0'0'0'16,"0"0"31"-16,0 0-31 0,0 0 31 0,0 0-31 0,0 0 54 15,0 0-54-15,0 0 54 0,0 0-54 0,0 0 65 16,0 0-65-16,0 0 65 0,0 0-65 0,0 0 81 15,0 0-81-15,0 0 81 0,0 0-81 0,0 0 79 0,0 0-79 16,0 0 80-16,0 0-80 0,0 0 80 0,0 0-80 16,0 0 81-16,0 0-81 0,0 0 63 0,0 0-63 15,0 0 64-15,0 0-64 0,0 0 48 0,0 0-48 16,0 0 49-16,0 0-49 0,0 0 32 0,0 0-32 0,0 0 32 16,3 2-32-16,-3-2 38 0,0 0-38 0,0 0 39 15,5 1-39-15,-5-1 33 16,0 0-33-16,0 0 33 0,4 2-33 0,-4-2 13 0,0 0-13 0,0 0 14 15,1 3-14-15,-1-3 32 0,0 0-32 0,0 0 32 16,2 4-32-16,-2-4-1 0,0 0 1 0,0 0 0 16,2 3 0-16,-2-3-2 0,0 0 2 0,0 0-2 15,2 5 2-15,-2-5 0 0,0 0 0 0,0 4 0 16,1-1 0-16,-1-3 0 0,0 0 0 0,0 7 0 16,2 0 0-16,-2-7 0 0,0 0 0 0,2 15 0 0,1 4 0 15,-3-19 7-15,0 0-7 0,6 28 8 16,1 6-8-16,-7-34 3 0,0 0-3 0,5 32 4 0,2 3-4 15,-7-35 3-15,0 0-3 0,5 31 3 16,0-4-3-16,-5-27-37 0,0 0 37 0,5 22-37 0,-1-3 37 16,-4-19-150-16,0 0 150 0,3 14-149 0,-1-4 149 0,-2-10-182 15,0 0 182-15,0 0-182 0,4-12 182 0,-1 0-422 16</inkml:trace>
  <inkml:trace contextRef="#ctx0" brushRef="#br0" timeOffset="-12672.925">31917 17373 247 0,'0'0'0'0,"0"0"102"16,0 0-102-16,0 0 102 0,4 5-102 0,-4-5 58 16,0 0-58-16,0 0 58 0,0 0-58 0,0 0 18 0,0 0-18 15,0 0 18-15,0 0-18 0,0 0-4 0,0 0 4 16,0 0-4-16,0 0 4 0,0 0-26 0,0 0 26 0,0 0-25 16,0 0 25-16,0 0-24 0,0 0 24 0,0 0-23 15,0 0 23-15,0 0-5 0,0 0 5 0,0 0-4 16,5 0 4-16,-5 0 9 0,0 0-9 0,5 0 9 15,4-2-9-15,0 1 40 0,-1-1-40 0,1 0 41 16,-2 0-41-16,0 1 8 0,0 1-8 0,0 0 8 16,-2-2-8-16,0 2 21 0,2-2-21 0,-1 2 21 15,-1 0-21-15,0 0 1 0,-2 2-1 0,1 0 1 16,1-2-1-16,-1 1 3 0,1-1-3 0,-2 2 4 16,-1-2-4-16,-2 0 5 0,5 4-5 15,-5-4 6-15,4 3-6 16,-4-3 43-16,0 0-43 0,2 5 43 0,-1 2-43 0,-1-7 64 0,0 0-64 0,0 12 65 0,0 5-65 15,0-17 45-15,0 0-45 0,-7 26 46 0,-5 6-46 16,12-32 44-16,0 0-44 0,-16 33 44 16,-3 1-44-16,19-34 20 0,0 0-20 0,-24 31 20 0,-4 0-20 15,28-31 19-15,0 0-19 0,-23 24 20 0,4-7-20 16,19-17 15-16,0 0-15 0,-15 14 16 0,4-4-16 0,11-10 9 16,0 0-9-16,-9 7 10 0,4-4-10 0,5-3 1 15,0 0-1-15,-5 4 1 0,1-3-1 0,4-1-16 16,0 0 16-16,-5 2-15 0,0-2 15 0,5 0-28 15,0 0 28-15,-5 0-28 0,1-2 28 0,4 2-15 16,0 0 15-16,0-3-14 0,6-1 14 0,-6 4 0 16,0 0 0-16,6-5 0 0,7 0 0 0,-13 5-1 15,0 0 1-15,15-5 0 0,5-2 0 0,-20 7-2 0,0 0 2 16,24-7-1-16,6 1 1 0,-30 6-9 0,0 0 9 0,26-6-9 16,2 3 9-16,-28 3-25 15,0 0 25-15,26-3-24 0,-2 1 24 0,-24 2-3 16,0 0 3-16,21 0-3 0,-2 2 3 0,-19-2-7 0,0 0 7 0,18 1-7 15,-1 1 7-15,-17-2-50 0,0 0 50 0,12 0-49 16,-1 0 49-16,-11 0-94 0,0 0 94 0,7 0-93 16,-2-2 93-16,-5 2-131 0,0 0 131 0,9-10-130 15,3-5 130-15,9-11-235 0</inkml:trace>
  <inkml:trace contextRef="#ctx0" brushRef="#br0" timeOffset="-12198.795">32226 17352 191 0,'0'0'0'0,"0"0"130"0,0 0-130 0,3 4 130 0,2-1-130 0,-5-3 111 16,0 0-111-16,4 2 112 0,-1-2-112 0,-3 0 93 16,0 0-93-16,0 0 94 0,4 0-94 0,-4 0 59 15,0 0-59-15,0 0 60 0,0 0-60 0,0 0 36 0,0 0-36 16,0 0 37-16,0 0-37 0,0 0 39 0,0 0-39 16,0 0 40-16,0 0-40 0,0 0 23 0,0 0-23 0,0 0 24 15,0 0-24-15,0 0 27 0,0 0-27 0,0 0 27 16,0 0-27-16,0 0 38 0,0 0-38 0,0 0 39 15,0 0-39-15,0 0 37 0,0 0-37 0,0 0 38 16,0 0-38-16,0 0 24 0,0 0-24 0,0 3 25 16,2 4-25-16,-2-7 18 15,0 0-18-15,5 19 19 0,2 10-19 0,-7-29 46 0,0 0-46 0,8 38 46 16,1 10-46-16,-9-48 14 0,0 0-14 0,9 46 15 16,1 4-15-16,-10-50 13 0,0 0-13 0,9 48 13 15,1-2-13-15,-10-46 1 0,0 0-1 0,7 38 2 16,-3-9-2-16,-4-29-39 0,0 0 39 0,3 24-38 15,-1-7 38-15,-2-17-178 0,0 0 178 0,4-7-178 16,1-17 178-16,4-7-787 0</inkml:trace>
  <inkml:trace contextRef="#ctx0" brushRef="#br0" timeOffset="-11419.808">32132 16592 751 0,'0'0'0'0,"0"0"78"0,0 0-78 0,5-4 78 0,3-3-78 16,-8 7 49-16,0 0-49 0,6-3 49 0,-3 0-49 15,-3 3 12-15,0 0-12 0,0 0 12 16,4-2-12-16,-4 2 9 0,0 0-9 0,0 0 10 0,0 0-10 16,0 0 22-16,0 0-22 0,0 0 22 0,-4 2-22 15,4-2 7-15,0 0-7 0,0 0 7 0,0 0-7 0,0 0 5 16,5-2-5-16,-5 2 5 0,6-2-5 15,-6 2 0-15,5-3 0 0,-2 1 0 0,3 0 0 0,-6 2-13 16,0 0 13-16,5-1-13 0,0 1 13 0,-5 0-35 16,0 0 35-16,7 0-35 0,2 0 35 0,-9 0-12 15,0 0 12-15,8 3-12 0,3 0 12 0,-11-3-6 0,0 0 6 16,9 7-6-16,1 0 6 0,-10-7-1 16,0 0 1-16,7 12-1 0,-2 2 1 0,-5-14 1 0,0 0-1 15,4 17 2-15,-4 2-2 0,0-19 19 0,0 0-19 16,-2 17 20-16,0 0-20 0,2-17 39 0,0 0-39 15,-3 15 40 1,-2 1-40-16,-1-2 31 0,1-4-31 16,2-3 31-16,1-4-31 0,0 1 22 0,0-4-22 0,2 0 23 0,0 0-23 0,0 0 41 0,0 0-41 15,0 0 42-15,-1 3-42 0,1-3 38 0,0 3-38 16,0-3 38-16,0 0-38 0,0 0 3 0,0 0-3 0,0 0 4 16,-2 4-4-16,2-4 19 0,0 0-19 0,2 3 20 15,-1 1-20-15,-1-4 3 0,0 0-3 0,11 7 3 16,4 1-3-16,-15-8 6 0,0 0-6 0,25 10 6 15,8 1-6-15,-2-3 0 0,4-1 0 0,-9-2 0 16,-3 0 0-16,1-3-59 0,-1-2 59 0,-6 0-58 16,-1 0 58-16,3 0-165 0,4-2 165 0,-2-1-164 15,1-4 164-15,-22 7-120 0,0 0 120 0,25-14-119 16,3-4 119-16,24-15-472 0</inkml:trace>
  <inkml:trace contextRef="#ctx0" brushRef="#br0" timeOffset="-10174.564">29605 16139 471 0,'0'0'0'0,"9"0"0"0,5 2 0 0,-14-2-2 0,0 0 2 0,5 0-2 15,-1 0 2-15,-4 0-45 0,0 0 45 0,0 0-45 16,0 0 45-16,0 0-24 0,0 0 24 16,0 0-23-16,-5 0 23 0,5 0-7 0,0 0 7 0,-4 0-7 15,1 0 7-15,3 0 6 0,0 0-6 0,-4 0 6 16,2 0-6-16,2 0 28 0,0 0-28 0,0 0 28 16,0 0-28-16,0 0 32 0,0 0-32 0,0 0 33 15,6 5-33-15,-6-5 31 0,0 0-31 0,10 5 31 16,4 1-31-16,-14-6 32 0,0 0-32 0,19 6 32 15,7 1-32-15,-26-7 38 0,0 0-38 0,30 5 38 16,7 1-38-16,-37-6 33 0,0 0-33 0,45 1 33 16,7-2-33-16,-52 1 3 0,0 0-3 0,65-2 4 15,8-3-4-15,-73 5 40 0,0 0-40 0,94-4 40 0,17 1-40 16,-111 3 5-16,0 0-5 0,120-2 6 0,13 0-6 16,-133 2 10-16,0 0-10 0,134-3 11 15,4 0-11-15,-138 3 26 0,0 0-26 0,141-7 26 0,5-2-26 16,-146 9 18-16,0 0-18 0,150-8 19 0,3-3-19 0,-153 11 26 15,0 0-26-15,141-8 26 0,-5-1-26 0,-136 9 22 16,0 0-22-16,133-2 23 0,-3 4-23 0,-130-2 34 16,0 0-34-16,114 4 35 15,-13 1-35-15,-101-5 12 0,0 0-12 0,94 7 12 0,-9-1-12 16,-85-6 42-16,0 0-42 0,77 7 42 0,-11 0-42 0,-66-7 43 16,0 0-43-16,54 5 43 0,-12 0-43 0,-42-5 40 15,0 0-40-15,31 4 40 0,-12-2-40 16,-19-2 27-16,0 0-27 0,12 0 27 0,-6-2-27 0,-6 2 27 0,0 0-27 15,3 0 27-15,-1-2-27 0,-2 2 22 0,0 0-22 16,0 0 23-16,0 0-23 0,0 0 25 0,0 0-25 0,0 0 26 16,0 0-26-16,0 0 22 0,0 0-22 15,0 0 23-15,0 0-23 0,0 0 34 0,0 0-34 0,0 0 35 16,-4 0-35-16,4 0-42 0,0 0 42 0,0 0-42 16,0 0 42-16,0 0-46 0,0 0 46 0,0 0-45 15,4 0 45-15,-4 0-42 0,0 0 42 0,0 0-42 16,5 0 42-16,-5 0-32 0,0 0 32 0,0 0-32 15,4 0 32-15,-4 0-15 0,0 0 15 0,0 0-15 16,3 0 15-16,-3 0-11 0,0 0 11 0,0 0-11 16,4 0 11-16,-4 0-5 0,0 0 5 0,0 0-4 0,3 0 4 15,-3 0-7-15,0 0 7 0,0 0-7 16,5 2 7-16,-5-2-3 0,0 0 3 0,5 2-3 0,1-2 3 16,-6 0-2-16,0 0 2 0,5 1-1 0,-2 3 1 15,-3-4-1-15,0 0 1 0,6 5-1 16,1 3 1-16,-7-8 0 0,0 0 0 0,7 12 0 0,0 2 0 0,-7-14 5 15,0 0-5-15,8 15 5 0,4 3-5 16,-12-18-1-16,0 0 1 0,11 17-1 0,-2-2 1 0,-9-15-113 16,0 0 113-16,14 10-113 0,1-4 113 0,15 9-704 15</inkml:trace>
  <inkml:trace contextRef="#ctx0" brushRef="#br0" timeOffset="-9943.183">33421 16873 1143 0,'0'0'0'0,"0"0"75"0,0 0-75 0,0 0 75 0,0 0-75 0,0 0-162 0,0 0 162 0,-13-26-162 16,-7-15 162-16,-14-26-627 0</inkml:trace>
  <inkml:trace contextRef="#ctx0" brushRef="#br0" timeOffset="5802.229">28940 18145 718 0,'0'0'0'0,"0"0"74"0,0 0-74 0,5-1 74 15,2-3-74-15,-7 4 41 0,0 0-41 0,5-1 41 16,-1-3-41-16,-4 4 24 0,0 0-24 0,0 0 25 16,2-3-25-16,-2 3 7 0,-7 1-7 0,3-1 8 0,2 0-8 15,2 0 23-15,0 0-23 0,0 0 24 0,-3 2-24 16,3-2 38-16,0 0-38 0,0 0 38 0,0 0-38 16,0 0 42-16,0 0-42 0,0 0 43 15,0 0-43-15,0 0 35 0,-4 0-35 0,4 0 35 0,0 0-35 0,0 0 34 16,0 0-34-16,0 0 34 0,0 0-34 0,0 0 32 15,-1 4-32-15,1-4 33 0,0 0-33 0,0 0 32 16,0 0-32-16,0 0 32 0,0 0-32 0,0 0 32 16,0 0-32-16,0 0 32 0,0 0-32 0,0 0 7 15,-4 1-7-15,4-1 8 0,0 0-8 0,0 0 19 0,0 0-19 16,0 0 20-16,0 0-20 0,0 0-79 16,2 4 79-16,-2-4-79 0,5 1 79 0,0 1-62 0,2-2 62 15,2 0-62-15,0 0 62 0,-9 0-39 0,0 0 39 0,21-2-38 16,10-3 38-16,-31 5-15 0,0 0 15 15,44-5-15-15,11 0 15 0,-55 5-12 0,0 0 12 16,54-9-12-16,4-1 12 0,-58 10-8 16,0 0 8-16,52-8-8 0,0-1 8 0,-52 9-4 0,0 0 4 0,44-5-3 15,-6 2 3-15,-38 3-2 0,0 0 2 0,30-2-2 16,-7 2 2-16,-23 0 0 0,0 0 0 0,17 2 0 16,-3 1 0-16,-14-3 0 0,0 0 0 0,10 3 0 15,-1 1 0-15,-9-4 0 0,0 0 0 0,7 5 0 16,-2 0 0-16,-5-5-3 0,0 0 3 0,4 5-3 15,-1-1 3-15,-3-4-71 0,0 0 71 0,2 3-71 16,0-1 71-16,-2-2-133 0,0 0 133 0,0 0-132 16,0 3 132-16,0 1-471 0</inkml:trace>
  <inkml:trace contextRef="#ctx0" brushRef="#br0" timeOffset="5986.737">28970 18524 147 0,'0'0'0'0</inkml:trace>
  <inkml:trace contextRef="#ctx0" brushRef="#br0" timeOffset="6161.269">29055 18449 113 0,'0'0'0'0,"0"0"43"0,0 0-43 0,24-5 43 15,16-6-43-15,-40 11 44 0,0 0-44 0,42-10 44 16,5-2-44-16,-47 12 36 0,0 0-36 0,44-9 37 16,-1 1-37-16,-43 8 10 0,0 0-10 0,39-5 10 15,-6 0-10-15,-33 5 13 0,0 0-13 0,29-2 13 16,-4 2-13-16,-25 0 1 0,0 0-1 0,24 2 1 15,-1-1-1-15,-23-1-80 0,0 0 80 0,24 2-79 16,2-2 79-16,25 2-107 0</inkml:trace>
  <inkml:trace contextRef="#ctx0" brushRef="#br0" timeOffset="6896.307">29785 17948 796 0,'0'0'0'0,"0"0"49"16,0 0-49-16,9-6 49 0,6-8-49 0,-1 2 34 15,0-2-34-15,2 2 34 0,3-1-34 0,-19 13 5 0,0 0-5 16,24-16 6-16,6 1-6 0,-30 15 2 0,0 0-2 0,31-16 3 16,6-1-3-16,-37 17 0 0,0 0 0 0,35-14 0 15,1 1 0-15,-36 13 1 0,0 0-1 0,32-9 1 16,-4 2-1-16,-7 6 3 0,-6 1-3 0,-4 0 4 15,-6 0-4-15,-2 0 36 0,-1 1-36 0,-4 8 37 16,-1 5-37-16,3-14 27 0,0 0-27 0,-9 24 27 16,-3 8-27-16,12-32 40 0,0 0-40 0,-14 34 40 15,-2 4-40-15,16-38 50 0,0 0-50 0,-12 31 51 0,0-4-51 16,12-27 36-16,0 0-36 0,-9 23 36 0,2-5-36 16,7-18 27-16,0 0-27 0,-3 14 27 0,1-4-27 15,2-10 0-15,0 0 0 0,-2 9 0 0,1-4 0 0,1-5-1 16,0 0 1-16,0 5 0 0,0-1 0 0,0-4-14 15,0 0 14-15,0 3-13 0,0-1 13 0,0-2-27 16,0 0 27-16,0 0-27 0,0 0 27 16,0 0-13-16,0 0 13 0,0 0-12 0,0 0 12 0,0 0-36 15,0 0 36-15,0 0-36 0,3 3 36 0,-3-3-36 16,0 0 36-16,7 2-35 0,2-2 35 0,-9 0-50 16,0 0 50-16,14 2-49 0,5 1 49 15,-19-3-42-15,0 0 42 0,21 5-42 0,1 4 42 0,-4 3-28 16,-3 1 28-16,-2-4-28 0,-3-4 28 0,-1 4-2 0,-4-1 2 15,-1-3-1-15,-1-1 1 0,1 4 29 0,1 3-29 0,-4 1 29 16,1 1-29-16,-5 6 76 0,-4 4-76 0,3-11 77 16,4-6-77-16,0-6 71 0,0 0-71 15,-10 19 71-15,-6 7-71 0,16-26 68 0,0 0-68 0,-21 26 68 16,-5-1-68-16,26-25 55 0,0 0-55 0,-26 24 55 16,-2 0-55-16,28-24 39 0,0 0-39 0,-24 19 40 15,3-2-40-15,21-17 0 0,0 0 0 0,-18 12 0 16,4-3 0-16,14-9-130 0,0 0 130 0,-10-5-129 15,5-11 129-15,-11-4-919 0</inkml:trace>
  <inkml:trace contextRef="#ctx0" brushRef="#br0" timeOffset="7348.612">30656 18353 1278 0,'-4'-2'0'0,"4"2"-4"0,0 0 4 0,-12 5-4 16,-9 5 4-16,21-10-36 0,0 0 36 0,-12 7-36 16,3-2 36-16,9-5-17 0,0 0 17 0,-12 12-16 15,-2 4 16-15,14-16-5 0,0 0 5 0,-15 22-5 16,-5 6 5-16,20-28 7 0,0 0-7 0,-19 27 8 15,-2 4-8-15,21-31 43 0,0 0-43 0,-20 31 43 16,0-1-43-16,20-30 34 0,0 0-34 0,-19 30 34 16,2-3-34-16,3-3 15 0,2-2-15 0,5-8 15 15,3-9-15-15,1 2-6 0,1-2 6 0,0-1-5 16,0-3 5-16,2-1-179 0,0 0 179 0,4 0-178 0,5-1 178 16,3-1-635-16</inkml:trace>
  <inkml:trace contextRef="#ctx0" brushRef="#br0" timeOffset="7556.644">30731 18269 1020 0,'-2'3'0'0,"-1"9"145"15,-1 5-145-15,1-6 146 0,-1-3-146 0,4-8 49 16,0 0-49-16,-5 17 49 0,-2 6-49 0,7-23 9 0,0 0-9 15,-9 29 10-15,-3 5-10 0,2-1-92 16,-1-3 92-16,4-11-92 0,4-7 92 0,3-12-114 0,0 0 114 16,-11 9-114-16,-4-4 114 0,-12 9-674 0</inkml:trace>
  <inkml:trace contextRef="#ctx0" brushRef="#br0" timeOffset="123414.265">14129 15810 191 0,'0'0'0'0,"0"0"0"15,-6-3 0-15,6 3-23 0,0 0 23 0,0 0-22 16,6-3 22-16,-1-1-44 0</inkml:trace>
  <inkml:trace contextRef="#ctx0" brushRef="#br0" timeOffset="124347.53">14036 17256 124 0,'0'0'0'16,"0"0"55"-16,0 0-55 0,4-5 56 0,-4-2-56 0,0 7 29 15,0 0-29-15,1-5 29 0,-1 2-29 0,0 3-2 16,0 0 2-16,0 0-2 0,0 0 2 16,0 0-157-16</inkml:trace>
  <inkml:trace contextRef="#ctx0" brushRef="#br0" timeOffset="134084.674">7665 17469 561 0,'0'0'0'0,"0"0"63"16,0 0-63-16,0 0 63 0,4 5-63 0,-4-5 53 15,0 0-53-15,0 0 54 0,2 3-54 0,-2-3 39 16,0 0-39-16,0 0 39 0,0 0-39 0,0 0 35 15,0 0-35-15,0 0 35 0,3-1-35 0,-3 1 32 16,0 0-32-16,0 0 32 0,3-2-32 0,-3 2-153 16,0 0 153-16,0 0-152 0,0 0 152 0,0 0-136 15,0 0 136-15,0 0-136 0,0 0 136 0,0 0-101 0,0 0 101 16,0 0-100-16,0 0 100 0,0 0-86 0</inkml:trace>
  <inkml:trace contextRef="#ctx0" brushRef="#br0" timeOffset="135372.656">7674 17476 135 0,'0'0'0'0,"0"0"40"0,0 0-40 0,0 0 40 0,0 0-40 15,0 0 33-15,0 0-33 0,0 0 34 0,0 0-34 0,0 0 9 16,0 0-9-16,0 0 9 0,0 0-9 0,0 0 7 16,0 0-7-16,0 0 7 0,0 0-7 0,0 0 8 15,0 0-8-15,0 0 8 0,0 0-8 0,0 0 3 16,0 0-3-16,0 0 3 0,0 0-3 0,0 0 1 15,0 0-1-15,0 0 2 16,0 0-2-16,0 0 1 0,0 0-1 0,0 0 2 0,0 0-2 0,0 0-2 16,0 0 2-16,0 0-1 0,0 0 1 0,0 0-5 0,0 0 5 0,0 0-5 15,0 0 5-15,0 0-15 16,0 0 15-16,0 0-15 0,0 0 15 0,0 0-9 0,0 0 9 0,0 0-8 16,3 3 8-16,-3-3-4 0,0 0 4 0,0 0-3 15,6 3 3-15,-6-3-3 0,0 0 3 0,3 4-3 16,2-1 3-16,-5-3-5 0,0 0 5 0,6 7-5 15,1 2 5-15,-7-9-1 0,0 0 1 0,8 13 0 16,5 3 0-16,-13-16 0 0,0 0 0 0,13 17 1 16,5 4-1-16,-18-21 8 0,0 0-8 0,16 18 8 15,1 0-8-15,-17-18 15 0,0 0-15 16,17 15 16-16,1-1-16 0,-18-14 25 0,0 0-25 0,16 12 26 16,-4-2-26-16,-12-10 20 0,0 0-20 0,14 10 20 15,1-1-20-15,-15-9 17 0,0 0-17 0,14 10 17 16,2 0-17-16,-16-10 10 0,0 0-10 0,14 11 10 0,2-1-10 15,1 0 26-15,0 2-26 16,-8-5 26-16,0-5-26 0,-2 3 6 0,1 2-6 0,1 0 6 0,2-1-6 0,1 3 4 16,4 0-4-16,-8-4 5 0,-4-4-5 0,4 3 3 15,1-1-3-15,0 1 3 0,0 1-3 0,3 0 1 16,-2 2-1-16,1-2 2 0,-6-2-2 0,4 3 1 16,3 0-1-16,-3 0 1 0,3-3-1 0,-12-3 3 15,0 0-3-15,17 5 3 16,4 2-3-16,-21-7 5 0,0 0-5 0,23 9 6 0,5 1-6 0,-28-10 3 15,0 0-3-15,26 10 3 0,0 0-3 0,-26-10 2 16,0 0-2-16,24 11 2 0,2-1-2 0,-26-10 10 16,0 0-10-16,26 8 10 0,-1-1-10 0,-25-7 3 0,0 0-3 15,26 7 4-15,-2 0-4 0,-24-7 6 0,0 0-6 16,23 5 6-16,3 0-6 0,-26-5 13 0,0 0-13 16,28 5 14-16,-2 2-14 0,-26-7 3 0,0 0-3 0,30 9 4 15,3 3-4-15,-33-12 3 16,0 0-3-16,35 10 3 0,-2 2-3 0,-33-12 5 0,0 0-5 0,38 10 5 15,0-1-5-15,-38-9 2 0,0 0-2 0,39 7 3 16,3-4-3-16,-42-3 18 0,0 0-18 0,38 4 18 16,0-3-18-16,-38-1 22 0,0 0-22 0,39 2 23 15,-5-2-23-15,-34 0 14 0,0 0-14 0,39 0 15 16,3-2-15-16,-42 2 5 0,0 0-5 0,41 0 5 16,3-1-5-16,-44 1 8 0,0 0-8 0,42 0 9 15,5 0-9-15,-47 0 7 0,0 0-7 0,42 0 8 16,-4 0-8-16,-38 0 14 0,0 0-14 0,42-2 15 0,1 0-15 15,-43 2 14-15,0 0-14 0,42-8 15 16,5-8-15-16,-47 16 15 0,0 0-15 0,47-17 16 0,7-3-16 16,-54 20 26-16,0 0-26 0,56-21 26 15,0-3-26-15,-13 2 6 0,-6 1-6 0,-2 6 7 0,-2 3-7 16,-7 0 5-16,0 2-5 0,-2-1 5 0,1 3-5 0,-25 8 7 16,0 0-7-16,31-11 7 0,4 1-7 15,-35 10 7-15,0 0-7 0,38-12 7 0,8-3-7 0,-12 4 7 16,0 3-7-16,-5-1 8 0,1 2-8 0,-9 1 8 15,0-1-8-15,-2 0 8 0,0 0-8 0,-19 7 15 16,0 0-15-16,26-12 15 0,0-2-15 0,-26 14 3 16,0 0-3-16,33-17 4 0,2-2-4 0,-35 19 6 0,0 0-6 15,38-20 7-15,8-4-7 0,-46 24 3 0,0 0-3 16,42-24 3-16,5 0-3 0,-47 24 5 16,0 0-5-16,41-24 6 0,3 2-6 0,-44 22 3 0,0 0-3 0,38-21 3 15,1 0-3-15,-10 4 5 0,-3 2-5 16,-1 1 5-16,-4 4-5 0,-21 10 3 0,0 0-3 0,21-10 3 15,1-1-3 1,-22 11 10-16,0 0-10 0,21-10 11 0,-7 2-11 0,-14 8 15 0,0 0-15 16,12-7 15-16,-3 2-15 0,-9 5 15 0,0 0-15 0,7-4 15 15,-4 2-15-15,-3 2 26 0,0 0-26 0,0 0 26 16,6-3-26-16,-6 3 6 0,0 0-6 0,1-2 7 16,6 2-7-16,-7 0-100 0,0 0 100 0,13-1-792 15,-26 2 792-15</inkml:trace>
  <inkml:trace contextRef="#ctx0" brushRef="#br0" timeOffset="136606.17">14561 17878 203 0,'0'0'0'15</inkml:trace>
  <inkml:trace contextRef="#ctx0" brushRef="#br0" timeOffset="137134.791">14566 17873 169 0,'0'0'0'0,"0"0"43"0,0 0-43 0,0 0 43 15,-4 5-43-15,4-5 47 0,0 0-47 0,0 0 48 16,-3 2-48-16,3-2 54 16,0 0-54-16,0 0 55 0,0 0-55 0,0 0 43 0,0 0-43 0,0 0 44 15,0 0-44-15,0 0 2 0,0 0-2 0,0 0 2 16,0-7-2-16,0 7 0 0,0 0 0 0,2-8 0 16,-1-4 0-16,-1 12-4 0,0 0 4 0,6-14-4 15,4-2 4-15,-10 16-26 16,0 0 26-16,9-15-26 0,3-2 26 0,-12 17-30 0,0 0 30 0,17-14-30 15,1 2 30-15,-18 12-7 0,0 0 7 0,21-8-7 16,-4 1 7-16,-17 7-11 0,0 0 11 0,21-4-11 0,-4 4 11 16,-17 0 8-16,0 0-8 0,21 4 9 0,0 3-9 15,-3 1 18-15,-1 1-18 0,-5-2 18 0,-7-1-18 16,2 3 56-16,2 1-56 0,-4 2 57 0,2 0-57 0,-7-12 80 16,0 0-80-16,9 21 81 0,0 6-81 15,-9-27 61-15,0 0-61 0,8 31 61 0,1 5-61 16,-9-36 60-16,0 0-60 0,4 38 60 0,1 1-60 15,-2 1 52-15,-1-3-52 0,-2-11 53 0,-2-9-53 16,2 5 43-16,0-1-43 0,0-1 44 0,-3 1-44 0,3-21 47 16,0 0-47-16,0 17 48 0,-4-1-48 15,4-16 41-15,0 0-41 0,-1 13 42 0,1 1-42 0,0-14 5 16,0 0-5-16,-2 12 5 0,2-2-5 0,0-10-48 0,0 0 48 16,-2 7-47-16,2-4 47 0,0-3-118 0,0 0 118 15,0 4-117-15,0-2 117 0,0-2-161 0,0 0 161 16,0 0-160-16,0-4 160 0,2 1-419 0</inkml:trace>
  <inkml:trace contextRef="#ctx0" brushRef="#br0" timeOffset="137305.334">14935 18733 1255 0,'-3'-17'0'0,"3"-5"120"0,0-7-120 0,-4 20 121 16,2 11-121-16,2-2-125 0,0 0 125 0,-5-21-124 16,2-10 124-16,-4-20-845 0</inkml:trace>
  <inkml:trace contextRef="#ctx0" brushRef="#br0" timeOffset="163153.522">32863 13023 639 0,'0'0'0'0,"0"0"-35"15,0 0 35-15,-3-2-35 0,-3-1 35 0,6 3-87 16,0 0 87-16,0 0-86 0,-3-2 86 0,3 2-90 15,0 0 90-15,0 0-89 0,3 0 89 0,1 0-81 16</inkml:trace>
  <inkml:trace contextRef="#ctx0" brushRef="#br0" timeOffset="163722.998">32863 13020 158 0,'0'0'0'0,"0"0"0"0,0 0 0 0,0 0 70 0,0 0-70 0,0 0 70 0,0 0-70 0,0 0 63 0,0 0-63 16,0 0 64-16,0 0-64 0,0 0 60 0,0 0-60 0,0 0 61 16,0 0-61-16,0 0 64 0,0 0-64 15,0 0 64-15,0 0-64 0,0 0 40 0,0 0-40 0,0 0 41 16,0 0-41-16,0 0 20 0,0 0-20 0,0 0 20 15,0 0-20-15,0 0 20 0,0 0-20 0,0 0 20 16,0 0-20-16,0 0 15 0,0 0-15 0,0 0 15 16,0 0-15-16,0 0 9 0,0 0-9 0,0 0 10 15,0 0-10-15,0 0 9 0,0 0-9 0,0 0 10 16,0 0-10-16,0 0 8 0,0 0-8 0,0 0 8 16,0 0-8-16,0 0 15 0,0 0-15 0,0 0 15 15,0 0-15-15,0 0 22 0,0 0-22 0,0 0 23 16,0 0-23-16,0 0 14 0,0 0-14 0,0 0 15 15,0 0-15-15,0 0 35 0,0 0-35 0,0 0 35 0,0 3-35 16,0-3 18-16,0 0-18 0,0 5 19 16,0-3-19-16,0-2 36 0,0 0-36 0,0 5 36 0,2 4-36 0,-2-9 42 15,0 0-42-15,2 7 43 0,-1 1-43 0,-1-8 24 16,0 0-24-16,2 10 25 0,0 4-25 0,-2-14 29 16,0 0-29-16,2 9 29 0,-2-1-29 0,0-8 22 15,0 0-22-15,0 9 22 0,1-2-22 0,-1-7 16 16,0 0-16-16,0 7 17 0,2-4-17 0,-2-3 10 15,0 0-10-15,0 3 10 0,2-3-10 0,-2 0 46 16,0 0-46-16,0 0 46 0,0 0-46 0,0 0 36 16,0 0-36-16,0 0 37 0,0 0-37 0,0 0 45 0,0 0-45 15,0 0 45-15,0 0-45 0,0 0 36 0,0 0-36 16,0 0 36-16,0 0-36 0,0 0 25 0,0 0-25 0,0 0 26 16,3 0-26-1,-3 0 26-15,0 0-26 0,4 0 26 0,-1-1-26 16,-3 1 22-16,0 0-22 0,6-5 23 0,2-2-23 0,-8 7 16 0,0 0-16 0,11-11 17 15,3-2-17-15,-14 13 1 0,0 0-1 0,15-17 2 16,3-2-2-16,-1 2 1 0,2-2-1 0,-3 3 2 16,-2 1-2-16,-14 15-39 0,0 0 39 0,21-22-39 15,5-7 39-15,-26 29-100 0,0 0 100 0,35-67-99 16,7-26 99-16,34-66-1212 0</inkml:trace>
  <inkml:trace contextRef="#ctx0" brushRef="#br0" timeOffset="166899.726">13721 17647 326 0,'0'0'0'0</inkml:trace>
  <inkml:trace contextRef="#ctx0" brushRef="#br0" timeOffset="167887.087">13634 17544 124 0,'0'0'0'0,"0"0"55"16,0 0-55-16,0 0 56 0,3 5-56 0,-3-5 42 15,0 0-42-15,0 0 42 0,4 2-42 0,-4-2 37 16,0 0-37-16,0 0 37 0,0 0-37 0,0 0 10 15,0 0-10-15,0 0 10 0,0 0-10 0,0 0 12 0,0 0-12 16,0 0 13-16,0 0-13 0,0 0 15 0,0 0-15 16,0 0 16-16,0 0-16 0,0 0 8 0,0 0-8 15,0 0 8-15,0 0-8 0,0 0 3 0,0 0-3 0,0 0 4 16,0 0-4-16,0 0-11 0,0 0 11 0,0 0-10 16,0 0 10-16,0 0-87 0,0 0 87 0,0 0-86 15,0 0 86-15,0 0-142 0</inkml:trace>
  <inkml:trace contextRef="#ctx0" brushRef="#br0" timeOffset="169591.244">13672 17710 102 0,'0'0'0'0,"0"0"11"16,0 0-11-16,0 0 11 0,2-5-11 0,-2 5 5 16,0 0-5-16,0 0 6 0,5-3-6 0,-5 3 8 0,0 0-8 15,0 0 9-15,0 0-9 0,0 0 8 0,0 0-8 16,0 0 8-16,0 0-8 0,0 0 7 0,0 0-7 16,0 0 8-16,0 0-8 0,0 0 1 0,0 0-1 0,0 0 1 15,0 0-1-15,0 0 13 0,0 0-13 0,0 0 14 16,0 0-14-16,0 0 33 0,0 0-33 0,0 0 33 15,0 3-33-15,0-3 17 0,0 0-17 0,0 0 17 16,0 0-17-16,0 0 20 0,0 0-20 0,0 0 20 16,0 0-20-16,0 0 1 0,0 0-1 0,0 0 2 15,0 0-2-15,0 0 0 0,0 0 0 0,0 0 0 16,0 0 0-16,0 0-4 0,0 0 4 0,0 0-4 16,0 0 4-16,0 0-4 0,0 0 4 0,0 0-3 15,0 0 3-15,0 0-3 0,0 0 3 0,0 0-3 16,0 0 3-16,0 0 7 0,0 0-7 0,0 0 7 15,0 0-7-15,0 0 27 0,0 0-27 0,0 0 27 16,0 0-27-16,0 0 7 0,0 0-7 0,0 0 7 0,0 0-7 16,0 0 1-16,0 0-1 0,0 0 2 0,0 0-2 15,0 0-1-15,0 0 1 0,0 0 0 0,0 0 0 0,0 0-51 16,0 0 51-16,0 0-51 0,0 0 51 0,0 0-165 16</inkml:trace>
  <inkml:trace contextRef="#ctx0" brushRef="#br0" timeOffset="170178.252">13876 17745 729 0,'0'-4'0'0,"0"1"41"0,-2-4-41 15,2 2 42-15,0-2-42 0,0 3-22 0,0 3 22 0,0 1-22 16,0 0 22-16,0 0-90 0,0 0 90 0,0 0-89 15,0 0 89-15,0 0-81 0,0 0 81 0,0 0-81 16,0 3 81-16,0-3-102 0,0 0 102 0,0 0-101 16,2 4 101-16,0-1-83 0</inkml:trace>
  <inkml:trace contextRef="#ctx0" brushRef="#br0" timeOffset="-203525.332">28118 7377 113 0,'0'0'0'0,"0"0"0"15,5 0 0-15,-5 0 13 0,0 0-13 0,0 0 13 0,3-4-13 16,-3 4 11-16,0 0-11 0,0 0 11 0,-1-3-11 0,1 3 10 16,0 0-10-16,-4-2 11 0,-1 2-11 15,5 0 8-15,0 0-8 0,-7-3 9 0,0 3-9 0,7 0 23 16,0 0-23-16,-7-4 24 0,-2 1-24 0,9 3 20 16,0 0-20-16,-8-2 20 0,-1-1-20 0,9 3 40 15,0 0-40-15,-7 0 40 0,2-4-40 0,5 4 13 16,0 0-13-16,-7 0 13 0,3 0-13 0,4 0 13 15,0 0-13-15,-3 0 14 0,1 0-14 0,2 0 0 16,0 0 0-16,0 0 0 0,0 0 0 0,0 0 1 0,0 0-1 16,0 0 1-16,0 0-1 0,0 0 3 0,0 0-3 15,0 0 4-15,0 0-4 0,0 0 19 0,0 0-19 0,0 0 20 16,0 0-20-16,0 0 38 0,0 0-38 16,0 0 38-16,0 0-38 0,0 0 37 0,0 0-37 0,0 0 37 15,0 0-37-15,0 0 24 0,0 0-24 16,0 0 25-16,0 0-25 0,0 0 35 0,0 0-35 0,0 0 36 15,0 0-36-15,0 0 31 0,0 0-31 0,0 0 31 16,0 0-31-16,0 0 22 0,0 0-22 0,0 0 22 16,0 0-22-16,0 0 18 0,0 0-18 0,0 0 18 15,4 0-18-15,-4 0 27 0,0 0-27 0,3 0 27 16,0 0-27-16,-3 0 12 0,0 0-12 0,6 0 13 16,-3 0-13-16,-3 0 28 0,0 0-28 0,7 0 28 15,2 0-28-15,-9 0 12 0,0 0-12 0,9 0 12 0,1 0-12 16,-10 0 18-16,0 0-18 0,11 0 19 0,1 0-19 15,-12 0 8-15,0 0-8 0,10 0 9 0,2 0-9 0,-12 0 4 16,0 0-4-16,13 0 4 0,0 0-4 0,-13 0 7 16,0 0-7-16,18 0 7 15,3 0-7-15,-21 0 7 0,0 0-7 0,24 0 7 0,2 0-7 16,-26 0 7-16,0 0-7 0,32 0 8 0,3 0-8 16,-35 0 15-16,0 0-15 0,34-3 15 0,5-1-15 0,-39 4 3 15,0 0-3-15,43-1 4 0,4-3-4 0,-47 4 2 16,0 0-2-16,54-5 3 0,6 2-3 0,-60 3 5 15,0 0-5-15,60-7 5 0,5 2-5 0,-65 5 6 16,0 0-6-16,59-7 7 0,-1-2-7 0,-58 9 3 16,0 0-3-16,55-6 3 0,1-3-3 0,-56 9 6 15,0 0-6-15,51-7 6 0,-3 2-6 0,-48 5 3 0,0 0-3 16,44-7 3-16,-2 4-3 0,-42 3 5 0,0 0-5 16,36-2 5-16,-1 2-5 0,-35 0 3 0,0 0-3 0,30 2 3 15,-6-1-3-15,-24-1 0 0,0 0 0 16,25 2 0-16,-4 2 0 0,-21-4 1 0,0 0-1 0,22 0 2 15,-1 0-2-15,-21 0 1 0,0 0-1 0,21 0 1 16,-2-4-1-16,-19 4 3 0,0 0-3 0,16 0 4 16,-2-2-4-16,-14 2 12 0,0 0-12 0,10-1 12 15,-1-1-12-15,-9 2 3 0,0 0-3 0,5-3 4 16,-1 3-4-16,-4 0 13 0,0 0-13 0,3-4 13 16,-1 4-13-16,-2 0 3 0,0 0-3 0,0 0 4 15,0 0-4-15,0 0 2 0,0 0-2 0,0 0 3 16,0 0-3-16,0 0 0 0,0 0 0 0,0 0 0 0,0 0 0 15,0 0-4-15,0 0 4 0,0 0-3 16,0 0 3-16,0 0-23 0,0 0 23 0,0 0-22 0,0 0 22 0,0 0-33 16,0 0 33-16,0 0-32 0,0 0 32 0,0 0-126 15,0 0 126-15,0 0-126 0,0 0 126 0,0 0-175 16,0 0 175-16,-14 10-175 0,-9 8 175 0,-13 5-354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9-19T01:29:59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2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9-19T01:38:49.278"/>
    </inkml:context>
  </inkml:definitions>
  <inkml:trace contextRef="#ctx0" brushRef="#br0">2552 6924 91 0,'0'0'0'0,"-3"-3"0"15,1-2 0-15,2 5 34 0,0 0-34 0,-9-4 35 16,-3-2-35-16,12 6 41 0,0 0-41 0,-12-6 42 16,-2 0-42-16,14 6 40 0,0 0-40 0,-16-6 41 15,-1-4-41-15,17 10 35 0,0 0-35 0,-18-5 36 0,3-3-36 16,15 8 39-16,0 0-39 0,-18-4 40 0,1-3-40 15,17 7 33-15,0 0-33 0,-16-1 34 0,2-3-34 0,14 4 22 16,0 0-22-16,-17-3 23 0,5 3-23 0,12 0 18 16,0 0-18-16,-13 0 19 0,1 0-19 0,12 0 18 15,0 0-18-15,-10 0 18 0,1 0-18 0,9 0 39 16,0 0-39-16,-12 3 39 0,0-3-39 0,12 0 19 16,0 0-19-16,-9 0 20 0,0 0-20 15,9 0 20-15,0 0-20 0,-8 0 20 0,-1 0-20 0,9 0 17 16,0 0-17-16,-7 0 17 0,2 0-17 0,5 0 15 15,0 0-15-15,-7 0 16 0,1 0-16 0,6 0 4 0,0 0-4 16,-3 0 5-16,1-3-5 0,2 3 13 0,0 0-13 0,-3 0 14 16,-1 0-14-16,4 0 8 0,0 0-8 0,-1 0 9 15,-3 3-9-15,4-3 3 0,0 0-3 0,0 0 4 16,-3 0-4-16,3 0 2 0,0 0-2 0,0 0 3 16,0 0-3-16,0 0 5 15,0 0-5-15,0 0 5 0,0 0-5 0,0 0 6 0,0 0-6 0,0 5 6 16,0 6-6-16,0-11 7 0,0 0-7 0,0 12 8 15,0 6-8-15,0 3 8 0,0 3-8 0,0-9 8 16,0-3-8-16,0 4 15 0,0 1-15 0,0 5 15 16,0 6-15-16,0-1 8 0,0 4-8 0,0-7 8 15,-4-4-8-15,4-20 15 0,0 0-15 0,-2 40 16 16,2 11-16-16,-3-5 15 0,-1 6-15 0,3-11 15 16,1-3-15-16,0-38 34 0,0 0-34 0,-4 58 34 15,1 10-34-15,3-68 18 0,0 0-18 0,-2 91 18 0,-2 19-18 16,1-21 29-16,-2-5-29 0,5-23 29 0,0-11-29 15,0-50 31-15,0 0-31 0,0 65 31 0,3 7-31 0,-3-17 30 16,0-16-30-16,2-4 30 0,1-10-30 16,-3 6 14-16,4 2-14 0,-2 4 15 0,1-1-15 0,-3-36 42 15,0 0-42-15,0 50 42 0,0 7-42 0,-3-8 32 16,1-1-32-16,-2-17 32 0,4-10-32 0,0 3 7 16,0-4-7-16,0 11 7 0,4 3-7 15,-4-1 30-15,0 1-30 0,0-10 30 0,0-10-30 0,0-14 10 16,0 0-10-16,0 29 11 0,2 7-11 0,-2-36 5 0,0 0-5 15,3 36 5-15,1 7-5 16,-4-4 8-16,5-6-8 0,-5-11 9 0,0-8-9 16,0 1 3-16,-4-1-3 0,4 10 3 0,4 7-3 0,-4 1 11 0,-4 1-11 15,4-11 11-15,4-8-11 0,-4-14 1 0,0 0-1 16,0 27 1-16,-4 7-1 0,4-34 8 0,0 0-8 16,-1 31 8-16,-3-2-8 0,4-29 3 0,0 0-3 0,0 38 3 15,-3-2-3-15,1-2 0 0,-5-1 0 16,7-14 1-16,-2-7-1 0,2 1 5 0,0 1-5 0,-3 7 5 15,3 1-5-15,-4 2 3 0,-1 3-3 0,2-4 3 16,3-5-3-16,0-18 5 0,0 0-5 0,-6 31 6 16,3 9-6-16,3-40 0 0,0 0 0 0,-5 34 1 15,-2 0-1-15,1-3 0 0,3-2 0 0,-2-8 1 16,5-9-1-16,-4 3 12 0,-1-1-12 0,5-2 12 16,0 0-12-16,0-12 3 0,0 0-3 0,-3 15 4 15,3 4-4-15,0-19 7 0,0 0-7 0,-4 21 7 0,-1 4-7 16,1-6 8-16,-1 2-8 0,2-9 8 0,-1 0-8 15,4-12 7-15,0 0-7 0,0 8 8 0,0 2-8 0,-2-1 15 16,2-2-15-16,0-2 15 0,0-2-15 16,0 1 3-16,-3-2-3 0,3-2 4 15,0 3-4-15,0-3 12 0,0 0-12 0,0 0 13 16,0 0-13-16,0 0 23 0,0 0-23 0,0 0 24 0,0 0-24 0,0 0 7 16,0 0-7-16,0 0 7 0,0 0-7 0,0 0 5 15,0 3-5-15,0-3 5 0,0 0-5 0,0 0 0 16,0 0 0-16,0 0 0 0,0 0 0 0,0 0-3 15,0 0 3-15,0 0-3 0,3 4 3 0,-3-4-7 16,6 3 7-16,-3-1-7 0,2 1 7 0,-5-3-8 0,0 0 8 16,7 4-8-16,2 1 8 0,-9-5 0 0,0 0 0 15,9 7 0-15,1-4 0 0,-10-3-3 0,0 0 3 0,16 9-3 16,1-2 3-16,-17-7-11 0,0 0 11 0,18 8-11 16,6 1 11-16,-24-9-15 0,0 0 15 15,26 7-15-15,11 1 15 0,-37-8-5 0,0 0 5 0,38 5-4 16,6 2 4-16,-44-7-8 0,0 0 8 0,47 12-7 15,3-3 7-15,-50-9-14 0,0 0 14 0,47 12-13 16,0 2 13-16,-47-14-9 16,0 0 9-16,42 15-8 0,-4 2 8 0,-38-17-9 0,0 0 9 0,35 15-9 15,-2-1 9-15,-33-14-4 0,0 0 4 0,33 14-3 16,-3-2 3-16,-30-12-2 0,0 0 2 0,23 12-2 16,-2-5 2-16,-21-7-26 0,0 0 26 0,17 8-26 15,-1-6 26-15,-16-2-120 0,0 0 120 0,21-10-120 0,0-9 120 16,-21 19-95-16,0 0 95 0,38-33-938 0,-76 66 938 15</inkml:trace>
  <inkml:trace contextRef="#ctx0" brushRef="#br0" timeOffset="2792.445">6545 6924 124 0,'0'0'0'0,"0"0"0"0,9 0 0 0,-9 0 49 15,0 0-49-15,0 0 50 0,3 0-50 0,-3 0 46 0,0 0-46 16,0 0 47-16,0-5-47 0,0 5 43 0,0 0-43 0,0 0 44 16,-3-3-44-16,3 3 36 0,0 0-36 15,0 0 36-15,0 0-36 0,0 0 39 0,0 0-39 0,0 0 40 16,0 0-40-16,0 0 15 0,0 0-15 0,0 0 16 15,0 0-16-15,0 0 21 0,0 0-21 16,0 0 21-16,0 0-21 0,0 0 15 0,0 0-15 0,0 0 15 16,0 0-15-16,0 0 4 0,0 0-4 0,0 0 5 15,0 0-5-15,0 0 3 0,0 0-3 0,0 0 3 16,0 0-3-16,0 0 11 0,0 0-11 0,3 0 11 16,3 0-11-16,-6 0 8 0,0 0-8 0,8 0 8 15,4 0-8-15,-12 0 15 0,0 0-15 0,14 0 15 16,6-4-15-16,-20 4 8 0,0 0-8 0,17 0 9 15,0 0-9-15,-17 0 3 0,0 0-3 0,21 0 4 16,2 0-4-16,-23 0 0 0,0 0 0 0,21 0 1 16,3 0-1-16,-24 0 0 0,0 0 0 0,23-3 0 0,1 1 0 15,-24 2 1-15,0 0-1 0,21-1 2 0,0-1-2 0,-21 2 9 16,0 0-9-16,18-4 10 0,-5 1-10 0,-13 3 4 16,0 0-4-16,11-2 4 0,-2 1-4 15,-9 1 3-15,0 0-3 0,5-2 3 0,-2 2-3 0,-3 0 1 16,0 0-1-16,6 0 2 0,-6 0-2 0,0 0 0 15,0 0 0-15,0 0 0 0,0 0 0 0,0 0 0 16,0 0 0-16,0 0 0 0,0 0 0 0,0 0 0 16,0 0 0-16,0 0 0 0,0 0 0 0,0 0 0 15,0 0 0-15,0 0 0 0,0 0 0 0,0 0 0 0,0 0 0 16,0 0 0-16,0 0 0 0,0 0 0 0,0 0 0 16,0 0 1-16,0 0-1 0,0 0 0 0,0 0 0 15,0 0 1-15,0 0-1 0,0 0 7 0,0 0-7 16,0 0 8-16,0 0-8 0,0 0 3 15,0 0-3-15,0 0 4 0,0 0-4 0,0 0 2 0,0 0-2 16,0 0 3-16,0 0-3 0,0 0 1 0,0 0-1 0,0 0 2 16,3 2-2-16,-3-2 0 0,0 0 0 0,5 1 0 15,-1 1 0-15,-4-2 0 0,0 0 0 0,3 3 0 16,6-3 0-16,-9 0-2 16,0 0 2-16,9 4-1 0,3-4 1 0,-12 0-2 0,0 0 2 0,17 2-1 15,1-2 1-15,-18 0 0 0,0 0 0 0,17 1 1 16,7 1-1-16,-24-2 4 0,0 0-4 0,18 3 4 15,3-3-4-15,-21 0 0 0,0 0 0 0,14 4 1 16,-2-4-1-16,-12 0 0 0,0 0 0 0,12 2 0 16,-7-2 0-16,-5 0 0 0,0 0 0 0,6 0 1 0,-3 0-1 15,-3 0 0-15,0 0 0 0,4 0 0 16,-1 0 0-16,-3 0 2 0,0 0-2 0,0 0 2 0,0 0-2 0,0 0 2 16,0 0-2-16,0 0 2 0,0 0-2 0,0 0 10 15,0 0-10-15,0 0 10 16,0 0-10-16,0 0 3 0,0 0-3 0,0 0 4 0,0 0-4 0,0 0 6 15,0 0-6-15,0 0 7 0,0 3-7 0,0-3 0 16,0 0 0-16,0 7 1 0,0-4-1 0,0 9 0 16,-3 0 0-16,3 4 1 0,3 4-1 0,-3 8-1 15,2 3 1-15,1 1 0 0,-3 6 0 0,0-38-1 0,0 0 1 16,4 51 0-16,1 13 0 0,-2-8-3 0,-1 6 3 16,0-11-3-16,-2-5 3 0,0-46-6 0,0 0 6 15,5 81-6-15,-1 20 6 0,-4-101-8 16,0 0 8-16,5 93-7 0,0-1 7 0,-1-17-4 0,-1-13 4 15,-1-12-3-15,1-13 3 0,-3-37 0 0,0 0 0 0,0 60 0 16,4 11 0-16,-1-20 0 0,-3-8 0 0,0-11 1 16,6-9-1-16,-6 2 3 0,3 4-3 15,-3 4 4-15,2-2-4 0,-2-31 13 0,0 0-13 0,3 43 14 16,-3 5-14-16,0-48 23 0,0 0-23 0,4 51 24 16,-4 0-24-16,0-6 13 0,0-4-13 15,0-5 14-15,0-8-14 0,0-1 28 0,0 2-28 16,0 0 28-16,0 0-28 0,0-29 19 0,0 0-19 0,0 40 20 15,-4 8-20-15,4-48 17 0,0 0-17 0,0 46 17 0,0 0-17 16,0-6 18-16,0-4-18 0,-3-12 18 16,3-9-18-16,-2 4 15 0,2-4-15 0,0 6 15 15,0-2-15-15,0 8 26 0,0 6-26 0,0-13 26 0,2-1-26 16,-2-19 20-16,0 0-20 0,0 36 20 0,0 12-20 16,0-48 26-16,0 0-26 0,-2 50 26 0,-1 3-26 15,-1-4 14-15,2-6-14 0,-1-12 15 16,3-10-15-16,0-1 35 0,0-1-35 0,0 8 36 0,-4 1-36 0,4-28 11 15,0 0-11-15,0 31 11 0,0 6-11 16,0-37 42-16,0 0-42 0,0 38 42 0,0 3-42 0,0-41 13 16,0 0-13-16,0 38 13 0,0-2-13 0,-5-4 37 15,2-3-37-15,3-8 37 0,-4-9-37 0,2 0 20 16,2-3-20-16,0 1 20 0,0 0-20 0,-3 4 10 16,3-2-10-16,0 0 11 0,-4-7-11 0,3 5 11 15,1 2-11-15,0 5 11 0,0 2-11 0,0-19 8 16,0 0-8-16,0 24 9 0,0 2-9 0,0-26 3 0,0 0-3 15,0 26 4-15,0 1-4 0,0-27 19 0,0 0-19 16,0 24 20-16,0 0-20 0,0-24 3 0,0 0-3 0,0 19 3 16,0-4-3-16,0-15 6 0,0 0-6 0,-4 16 7 15,4-1-7-15,0-15 8 0,0 0-8 0,0 12 8 16,0 0-8-16,0-3 3 0,0-1-3 0,0-1 3 16,0 0-3-16,0-2 12 0,0 2-12 0,0-4 12 15,0 1-12-15,0 1 3 0,0 0-3 0,0-2 4 16,0 1-4-16,0-1 2 0,0 1-2 0,0-1 2 15,0-1-2-15,0-2 10 0,0 3-10 0,0-3 11 16,0 0-11-16,0 0 8 0,0 4-8 0,0-4 8 16,0 3-8-16,0-3 8 0,-3 5-8 0,3-5 9 15,0 4-9-15,0-1 33 0,-2-1-33 0,0 1 33 0,2 1-33 16,-2-3 16-16,2 1-16 0,0-2 17 0,-3 4-17 16,3-4 18-16,-4 5-18 0,4-5 19 0,-1 1-19 15,1-1 27-15,-4 4-27 0,-1 3 27 0,-5-2-27 16,10-5 2-16,0 0-2 0,-14 10 3 0,-4 2-3 0,18-12-5 15,0 0 5-15,-21 12-5 0,-8 0 5 0,29-12-90 16,0 0 90-16,-44 0-90 0,-15-7 90 16,59 7-149-16,0 0 149 0,-101-5-1182 0,202 10 1182 0</inkml:trace>
  <inkml:trace contextRef="#ctx0" brushRef="#br0" timeOffset="8920.19">7911 6888 1166 0,'0'0'0'0,"0"0"-254"0,0 0 254 0,0 0-253 16,2 0 253-16,-2 0-91 0,0 0 91 0,0 0-91 15,7-3 91-15,-7 3-39 0,0 0 39 0,0 0-38 16,1-3 38-16,-1 3-46 0,0 0 46 0,0 0-46 0,-1-4 46 16,1 4-2-16,0 0 2 0,-9-1-2 0,0 1 2 15,9 0-6-15,0 0 6 0,-12-4-5 0,-5 1 5 16,17 3 1-16,0 0-1 0,-16-4 2 0,-1 3-2 0,17 1 6 16,0 0-6-16,-21-4 6 0,0 1-6 0,21 3 15 15,0 0-15-15,-18-2 16 0,1 0-16 16,17 2 9-16,0 0-9 0,-12-1 9 0,-2 1-9 15,14 0 1-15,0 0-1 0,-7 0 1 0,-2 0-1 0,9 0 0 16,0 0 0-16,-5 0 0 0,1 0 0 0,4 0-6 16,0 0 6-16,-5 0-5 0,2 0 5 0,3 0-9 15,0 0 9-15,-6 0-9 0,3 1 9 0,3-1-4 0,0 0 4 16,-4 2-3-16,4-2 3 0,0 0-7 0,0 0 7 16,-5 0-7-16,2 0 7 0,3 0-3 0,0 0 3 0,-4 0-3 15,2 0 3 1,2 0-2-16,0 0 2 0,-3 0-1 15,0 2 1-15,3-2 1 0,0 0-1 0,0 0 1 0,-4 3-1 0,4-3 1 0,0 0-1 0,0 0 2 16,-2 0-2-16,2 0 9 0,0 0-9 0,0 0 10 16,-3 0-10-16,3 0 9 0,0 0-9 0,0 0 9 15,0 0-9-15,0 0 8 0,0 0-8 0,0 0 9 16,0 0-9-16,0 0 15 0,0 0-15 0,0 0 15 16,0 0-15-16,0 0 14 0,0 0-14 0,0 0 15 15,0 0-15-15,0 0 9 0,0 0-9 0,0 0 9 16,0 0-9-16,0 0 25 0,0 0-25 15,0 0 26-15,-4 4-26 0,4-4 19 0,0 0-19 0,0 0 20 16,-1 5-20-16,1-5 25 0,0 0-25 0,0 3 26 0,-4 1-26 16,4-4 14-16,0 0-14 0,0 1 15 0,-3 1-15 15,3-2 28-15,0 0-28 0,0 0 28 0,-2 5-28 16,2-5 42-16,0 0-42 0,0 0 42 0,0 0-42 16,0 0 38-16,0 0-38 0,0 0 39 0,0 3-39 0,0-3 40 15,0 0-40-15,-4 4 40 0,4 4-40 0,0-8 34 16,0 0-34-16,-3 7 35 15,3 4-35-15,0-11 23 0,0 0-23 0,-2 10 24 0,2 2-24 16,0-4 35-16,0 3-35 0,0-3 36 0,0-4-36 16,0 4 30-16,0-4-30 0,0 4 30 0,0-1-30 0,0 5 32 15,-3 4-32-15,3-4 33 0,0 0-33 0,0 0 22 16,0 0-22-16,0 0 22 0,3-1-22 16,-3 5 18-16,5 1-18 0,-5-7 18 0,4-5-18 0,-4-5 35 0,0 0-35 15,0 19 35-15,0 9-35 0,0-28 11 0,0 0-11 0,0 27 11 16,0 1-11-16,0-28 30 0,0 0-30 0,2 36 30 15,5 3-30-15,-6-7 18 0,3 3-18 16,-1-11 19-16,-3-9-19 0,2 4-54 0,-2-2 54 0,0 11-54 16,-2 6 54-16,2-34-56 0,0 0 56 0,2 36-56 15,0 8 56-15,-2-44-57 0,0 0 57 16,5 50-57-16,-2 1 57 0,-1-6-42 16,5 1 42-16,-7-15-42 0,2-7 42 0,1 0-20 0,-3 0 20 15,0 10-19-15,4 6 19 0,-4-40-6 0,0 0 6 0,3 46-5 16,3 10 5-16,-6-56-4 0,0 0 4 0,5 59-4 15,2 4 4-15,-7-8-2 0,2-4 2 16,1-11-2-16,-3-13 2 0,0 9 0 0,4-5 0 16,-3 8 0-16,-1 1 0 0,0-40 0 0,0 0 0 0,0 48 0 15,0 6 0-15,0-7 10 0,0-6-10 0,0-10 10 0,-1-11-10 16,1 4 26-16,1-2-26 0,-1 9 26 16,-1 9-26-16,1-40 20 0,0 0-20 0,0 43 20 0,-4 8-20 0,4-51 10 15,0 0-10-15,-5 48 11 0,1 0-11 0,1-5 27 16,1-6-27-16,2-14 27 0,-3-11-27 0,3 0 6 15,0-2-6-15,0 12 6 16,3 11-6-16,-3-6 9 0,0 6-9 0,0-13 10 0,0-6-10 0,0-14 24 16,0 0-24-16,2 27 25 0,1 13-25 0,-3-40 6 15,0 0-6-15,0 39 6 0,4 4-6 0,-2-4 9 16,1-1-9-16,1-16 10 0,-4-10-10 0,0 0 8 16,0-1-8-16,0 9 9 0,-4 4-9 0,4 0 8 0,0 2-8 0,-3-12 8 15,3-8-8-15,-2 0 15 0,2 0-15 16,-4 12 15-16,-1 9-15 0,5-27 8 15,0 0-8-15,-3 27 8 0,-1 4-8 0,4-31 15 0,0 0-15 16,-2 31 16-16,1 0-16 0,1-31 8 0,0 0-8 0,0 29 9 16,0-2-9-16,0 1 3 0,0-8-3 0,0-6 4 15,-2-5-4-15,2-3 7 0,0 1-7 0,0 7 7 16,0 1-7-16,2 1 7 0,-1 1-7 0,1-8 7 16,-2-8-7-16,0-1 7 0,0 0-7 0,0 7 8 15,-2 7-8-15,2-2 15 0,2 3-15 0,-2-3 15 16,0-7-15-16,0 2 3 0,0-3-3 0,0 1 4 15,0-2-4-15,0 2 12 0,4 2-12 0,-4-3 13 16,0-1-13-16,0 1 15 0,0 1-15 0,0-2 15 16,0 1-15-16,0 1 8 0,0-2-8 0,0-1 9 0,0 1-9 15,0 4 9-15,0-4-9 0,0 1 10 0,0 1-10 16,0-5 3-16,0 0-3 0,0 3 4 0,0 6-4 16,0-9 12-16,0 0-12 0,0 5 12 0,0 5-12 0,0-10 8 15,0 0-8-15,0 7 8 0,0 2-8 0,0-9 15 16,0 0-15-16,0 8 15 0,0 3-15 0,0-11 8 15,0 0-8-15,0 12 9 16,0 0-9-16,0-12 9 0,0 0-9 0,0 15 9 0,0 6-9 0,0-21 15 16,0 0-15-16,0 13 15 0,0 3-15 0,0-16 3 15,0 0-3-15,0 15 4 0,0 4-4 0,0-4 20 16,0-3-20-16,0-3 20 0,0-2-20 0,0-4 7 0,0 2-7 16,0-5 8-16,-4 4-8 0,4-4 9 15,0 2-9-15,0-2 10 0,0 5-10 0,0 0 8 16,0-3-8-16,0 1 9 0,0 0-9 0,0-3 3 0,0 0-3 0,0 7 4 15,0-3-4-15,0-4 12 0,0 0-12 0,4 8 12 16,-4-3-12-16,0-5 8 0,0 0-8 0,3 7 8 16,-3 2-8-16,0-9 8 0,0 0-8 0,2 7 9 15,1 0-9-15,-3-2-10 0,4 0 10 0,-4-2-9 16,0 1 9-16,0-4-18 16,5 3 18-16,-5-3-18 0,0 0 18 0,0 0-10 0,0 4 10 0,0-4-9 15,4 5 9-15,-4-5-27 0,0 0 27 0,0 0-27 16,0 0 27-16,0 0-6 0,0 3 6 0,0-3-5 15,1 2 5-15,-1-2-17 0,0 0 17 0,0 0-16 16,0 0 16-16,0 0-4 0,0 0 4 16,0 0-3-16,0 0 3 0,0 0-1 0,0 0 1 0,0 0 0 15,0 3 0-15,0-3-1 0,0 0 1 0,0 0 0 16,4 4 0-16,-4-4-2 0,0 0 2 0,7 3-1 16,-2-1 1-16,-5-2-2 0,0 0 2 0,9 5-1 15,3 0 1-15,-12-5-4 0,0 0 4 0,17 5-4 0,-1 2 4 0,-16-7-37 16,0 0 37-16,23 7-37 0,1 2 37 0,-1-1-80 15,1 2 80-15,-3-1-79 0,-7-6 79 16,2 2-233-16,1 1 233 0,4-3-233 0,0-3 233 16,-21 0-181-16,0 0 181 0,29-9-181 0,6-8 181 0,30-8-386 15</inkml:trace>
  <inkml:trace contextRef="#ctx0" brushRef="#br0" timeOffset="11317.396">12231 6854 91 0,'0'0'0'0,"6"0"0"0,6 2 0 0,-12-2 17 16,0 0-17-16,12 2 17 0,5 1-17 0,-17-3 26 16,0 0-26-16,23 4 26 0,5-3-26 0,-28-1 38 15,0 0-38-15,30 4 38 0,4 3-38 0,-34-7 22 16,0 0-22-16,33 3 23 0,2 2-23 16,-35-5 28-16,0 0-28 0,30 3 28 0,-7 1-28 0,-23-4 32 15,0 0-32-15,20 3 33 0,-4 2-33 0,-16-5 12 16,0 0-12-16,12 4 12 0,-3-2-12 0,-9-2 42 15,0 0-42-15,9 1 42 0,-7-1-42 0,-2 0 37 0,0 0-37 16,3 0 38-16,1 0-38 0,-4 0 15 0,0 0-15 16,0 0 15-16,3-1-15 0,-3 1 37 0,0 0-37 0,0 0 38 15,0 0-38-15,0 0 20 0,0 0-20 16,0 0 20-16,0 0-20 0,0 0 18 0,0 0-18 0,0 0 18 16,0 0-18-16,0 0 27 0,0 0-27 0,0 0 27 15,0 0-27-15,0 0 20 0,0 0-20 0,0 0 20 16,0 0-20-16,0 0 26 0,0 0-26 0,0 0 26 15,0 0-26-15,0 0 14 0,0 0-14 0,0 0 15 16,0 3-15-16,0-3 28 0,0 0-28 0,0 0 28 16,3 7-28-16,-3-7 19 0,0 0-19 0,2 3 20 15,2 6-20-15,-1 6 17 0,2 1-17 0,-1-4 17 16,-2-4-17-16,1 1 27 0,1 3-27 0,1 10 27 0,-2 9-27 16,-3-31 6-16,0 0-6 0,4 38 7 0,1 8-7 15,-5-46 26-15,0 0-26 0,2 50 26 0,5 10-26 16,-4-6-64-16,-1-2 64 0,1-8-64 15,1-6 64-15,-4 3-69 0,2-2 69 0,-1 1-69 0,-1-1 69 16,0-39-66-16,0 0 66 0,2 50-66 0,2 7 66 0,-3-8-40 16,3-1 40-16,-1-14-39 0,-3-10 39 0,2 4-37 15,0-4 37-15,0 12-36 0,-2 0 36 0,0-36-8 16,0 0 8-16,3 49-8 0,1 5 8 16,-4-54-6-16,0 0 6 0,5 54-5 0,0 5 5 0,-3-10 1 15,-1-4-1-15,3-11 2 0,-2-6-2 0,1 4 29 0,1-5-29 16,-1 3 29-16,-3-1-29 15,0-29 36-15,0 0-36 0,0 44 37 0,0 11-37 0,-3-10 33 16,3 1-33-16,-4-15 33 0,4-12-33 0,-2 5 33 0,2 0-33 0,-3 6 33 16,-1 8-33-16,1-4 38 0,1 1-38 15,-1-6 38-15,-1-7-38 0,4-22 44 16,0 0-44-16,0 41 44 0,0 9-44 0,0-7 41 0,-1-2-41 0,1-10 41 16,0-13-41-16,0 3 35 0,0-2-35 0,0 1 35 15,0 1-35-15,0 5 24 0,0 3-24 0,1-5 25 16,3-2-25-16,-4-22 35 0,0 0-35 0,0 36 35 15,3 7-35-15,-3-43 20 16,0 0-20-16,0 39 20 0,0-3-20 0,-3-3 29 0,3-6-29 0,0-5 29 16,0-10-29-16,0 0 31 0,0 4-31 0,0-4 31 15,0-4-31-15,0 6 20 0,0 3-20 0,0-5 20 16,0-3-20-16,0 4 18 0,0 3-18 0,0-4 19 16,0-2-19-16,0 6 40 0,0 2-40 0,0 0 41 0,0 0-41 15,0-18 12-15,0 0-12 0,0 26 13 0,0 7-13 16,0-33 21-16,0 0-21 0,0 29 21 0,0 0-21 15,0-29 15-15,0 0-15 0,0 24 15 0,3-4-15 16,-3 1 16-16,0-4-16 0,0-3 17 0,-3-4-17 0,3 2 25 16,0 0-25-16,0 0 26 0,0-3-26 15,0 1 2-15,3 2-2 0,-3-2 3 0,2 0-3 0,0 2 7 16,-2 4-7-16,0-8 7 0,0 3-7 16,-2 2 8-16,0 1-8 0,2-2 8 0,0 0-8 0,0 4 7 15,0 1-7-15,0-5 8 0,0-2-8 0,0-10 23 16,0 0-23-16,0 22 24 0,0 7-24 0,0-29 2 15,0 0-2-15,0 26 2 0,0 0-2 0,0-26 3 16,0 0-3-16,0 24 3 0,0-4-3 0,0-20 5 0,0 0-5 16,0 23 6-16,0-3-6 0,-3 1 6 0,3-3-6 15,-4-6 7-15,4-3-7 0,-1 0 7 16,1-3-7-16,0 1 8 0,0 0-8 0,0 2 8 16,0 1-8-16,0-3 8 0,0-4-8 0,0 2 3 0,-4 2-3 0,4 0 4 15,0-2-4-15,0 4 2 0,0 1-2 0,0-5 2 16,0-1-2-16,0 1 5 0,-3 0-5 0,1 0 5 15,2-1-5-15,0 1 6 0,0-2-6 16,0 1 6-16,0-3-6 0,0 3 3 0,0-3-3 0,0 5 3 16,0-5-3-16,0 3 12 0,-2 2-12 0,2-2 12 15,0-1-12-15,0-3 3 0,0 0-3 0,0 9 4 16,0-1-4-16,0-8 6 0,0 0-6 0,0 11 6 16,-2 1-6-16,2-12 0 0,0 0 0 0,0 12 1 15,0 0-1-15,0-12 0 0,0 0 0 0,0 12 1 0,0 0-1 16,0-12 12-16,0 0-12 0,0 7 12 0,0 1-12 15,0-8 3-15,0 0-3 0,0 4 4 0,2 1-4 16,-2-5 7-16,0 0-7 0,0 3 7 0,0 1-7 16,0-4 8-16,0 0-8 0,0 0 8 0,-2 3-8 0,2-3 14 15,0 0-14-15,0 5 15 0,-5 2-15 0,5-7 8 16,0 0-8-16,-3 12 8 0,-6 3-8 0,9-15 9 16,0 0-9-16,-12 14 9 0,3 2-9 0,-8-1 8 15,-1 0-8-15,6-3 8 0,0-8-8 0,-4 1 23 16,2 2-23-16,-7 0 24 0,-3 1-24 0,24-8 2 15,0 0-2-15,-31 9 2 0,-8 3-2 0,4-5-11 0,2 1 11 16,7-6-10-16,7 0 10 16,-2-1-108-16,0-1 108 0,2-1-108 0,-2-3 108 0,21 4-159 0,0 0 159 15,-21-3-158-15,4-2 158 0,17 5-246 0,0 0 246 16,-18-14-246-16,6-7 246 0,-17-13-794 0</inkml:trace>
  <inkml:trace contextRef="#ctx0" brushRef="#br0" timeOffset="12598.227">13409 8375 135 0,'0'0'0'0,"12"-3"0"0,7-4 0 0,1 4 68 0,0 1-68 16,0-1 68-16,-1-1-68 0,2 4 50 0,3 0-50 15,2 0 51-15,-1 4-51 0,-25-4 35 0,0 0-35 0,29 3 35 16,6-1-35-16,-35-2 35 0,0 0-35 15,35 3 35-15,1 1-35 0,-36-4 37 0,0 0-37 0,27 3 38 16,-6 0-38-16,-4 1 15 0,-5-2-15 0,-3 1 15 16,-4-3-15-16,-1 2 21 0,-1-2-21 0,-3 0 21 15,0 0-21-15,0 0-16 0,0 0 16 0,0 0-15 16,0 0 15-16,0 0-68 0,0 0 68 0,-9-7-68 16,-1-3 68-16,10 10-94 0,0 0 94 0,-18-23-94 15,-4-6 94-15,-20-20-145 16</inkml:trace>
  <inkml:trace contextRef="#ctx0" brushRef="#br0" timeOffset="12852.205">13479 8502 359 0,'0'0'0'0,"8"-12"0"0,5-10 0 0,-8 17 36 16,-5 8-36-16,2-6 36 0,1-2-36 0,-3 5 32 15,0 0-32-15,0 0 32 0,0 5-32 0,0-2 28 16,0 1-28-16,0 1 28 0,4-5-28 0,-1 3 5 0,-1-1-5 16,5 1 6-16,-2 1-6 0,4-4 17 15,3 3-17-15,0-3 17 0,6-3-17 0,-18 3 1 16,0 0-1-16,13 0 1 0,7-5-1 0,-20 5-40 0,0 0 40 16,27-4-39-16,7 1 39 0,-34 3-105 15,0 0 105-15,41 0-105 0,3-4 105 0,43 1-146 16</inkml:trace>
  <inkml:trace contextRef="#ctx0" brushRef="#br0" timeOffset="14501.398">14696 6849 259 0,'0'0'0'0,"-3"0"0"15,-1 0 0-15,4 0 92 0,0 0-92 0,-3-3 92 16,1-1-92-16,2 4 50 0,0 0-50 0,-8-5 51 16,-3-3-51-16,11 8 14 0,0 0-14 0,-10-7 15 0,-6-4-15 15,16 11 3-15,0 0-3 0,-14-8 3 0,-5-1-3 0,19 9-7 16,0 0 7-16,-19-7-7 0,0 2 7 16,19 5-19-16,0 0 19 0,-20-7-18 0,-1 2 18 0,21 5-17 15,0 0 17-15,-17-3-17 16,0-1 17-16,17 4-17 0,0 0 17 0,-13-1-16 0,1-1 16 0,12 2-9 15,0 0 9-15,-12-2-9 0,7 2 9 0,5 0-17 16,0 0 17-16,-9 0-16 0,6 0 16 0,3 0-15 16,0 0 15-16,-7 0-14 0,5 0 14 15,2 0-26-15,0 0 26 0,-5 0-25 0,1 0 25 0,4 0-13 0,0 0 13 16,-3 0-12-16,3 2 12 0,0-2-5 0,0 0 5 16,-6 2-5-16,6-2 5 0,0 0-15 15,0 0 15-15,0 0-15 0,-3 1 15 16,3-1-23-16,0 0 23 0,-3 4-22 0,1 3 22 0,2-7-8 0,0 0 8 15,-4 20-7-15,-1 4 7 0,5-24-5 0,0 0 5 0,-3 28-5 16,-1 3 5-16,-1-2-1 0,1 0 1 16,-1-7 0-16,5-3 0 0,-2 3 2 0,2-1-2 15,2 6 2-15,0 4-2 0,-2-31 38 0,0 0-38 0,3 39 38 16,-3 4-38-16,0-43 36 0,0 0-36 0,4 50 36 16,-1 6-36-16,3-4 33 0,-6-4-33 0,1-5 33 15,3-4-33-15,-4-39 39 0,0 0-39 0,3 55 39 16,-3 8-39-16,0-63 39 0,0 0-39 0,2 88 39 15,0 11-39-15,-2-20 51 0,-2-12-51 0,0-18 51 0,2-21-51 16,0-28 64-16,0 0-64 0,2 63 65 16,2 16-65-16,-1-12 63 0,-3-1-63 0,0-31 64 15,0-22-64-15,0 11 58 0,0-1-58 0,0 16 59 0,0 12-59 16,0-51 52-16,0 0-52 0,0 57 52 0,3 8-52 16,-3-7 44-16,0-1-44 0,0-11 44 15,-3-6-44-15,3-1 53 0,0 2-53 16,-3 5 53-16,3 2-53 0,0-48 37 0,0 0-37 0,-2 55 37 0,2 3-37 0,-2-6 27 15,0-8-27-15,2-9 27 0,-3-11-27 0,3 3 45 16,3 0-45-16,-3 9 46 0,2 4-46 0,-2-40 24 16,0 0-24-16,2 49 25 0,3 3-25 0,-5-52 35 15,0 0-35-15,3 55 36 0,3 1-36 0,-3-4 22 16,-3-3-22-16,2-20 22 0,0-12-22 0,-1 4 10 16,-1-2-10-16,4 13 10 0,-4 4-10 0,0-36 41 0,0 0-41 15,0 33 42-15,0 1-42 0,0-34 5 0,0 0-5 16,0 33 6-16,0 4-6 0,0-37 18 0,0 0-18 0,0 28 19 15,0-2-19-15,-4-4 15 0,3-2-15 0,-1-4 16 16,2-6-16-16,-2 4 9 0,2-1-9 16,0 1 9-16,2-2-9 0,-2 4 16 0,-2 2-16 15,2-9 17-15,0-2-17 0,0 1 3 0,0-1-3 0,0 5 4 16,0 0-4-16,-3 2 6 0,3 3-6 16,0-5 7-16,0-3-7 0,0-1 7 0,0 1-7 0,0 1 8 15,0-5-8-15,0-5 7 0,0 0-7 0,0 10 8 16,0 2-8-16,0-12 15 0,0 0-15 0,0 16 15 15,0 1-15-15,0-17 3 0,0 0-3 0,0 19 4 16,0 0-4-16,0-19 6 0,0 0-6 0,0 20 7 16,0 1-7-16,0-21 3 0,0 0-3 0,0 19 3 15,0-2-3-15,0-17 5 0,0 0-5 0,0 15 6 0,0-1-6 16,0-2 7-16,0-4-7 0,0-1 7 0,0-2-7 16,0 1 7-16,0 0-7 0,0-2 8 0,0-2-8 0,0 1 8 15,0-1-8-15,0-2 8 0,0 5-8 0,0-5 3 16,0 0-3-16,0 0 4 0,0 2-4 15,0-2 6-15,-4 3-6 0,4-3 6 0,0 3-6 0,0-3 7 16,0 0-7-16,0 0 7 0,4 4-7 0,-4-4 3 16,3 3-3-16,-3-3 3 0,2 2-3 0,-2-2 6 15,2 3-6-15,-2-3 6 0,1 4-6 0,-1-4 3 16,4 5-3-16,-4-2 3 0,0 1-3 0,2-1 1 0,-1 1-1 16,5-1 2-16,-3 2-2 0,2-1 1 0,-1-4-1 15,-2 1 2-15,1-1-2 0,-3 0 1 16,0 0-1-16,4 2 1 0,1-2-1 0,2 2-11 15,1 1 11-15,-2 1-10 0,1-3 10 0,0 1-11 0,3 0 11 0,-5 0-10 16,4-1 10-16,-9-1-26 0,0 0 26 16,12 4-26-16,2-3 26 15,-14-1-7-15,0 0 7 0,16 4-7 0,1-1 7 0,-17-3-26 0,0 0 26 0,21 4-25 16,4 1 25-16,-25-5-48 0,0 0 48 0,26 3-48 16,0 1 48-16,-5-1-90 0,1-3 90 0,-6 2-89 15,-11-2 89-15,-5 0-203 0,0 0 203 16,11-5-203-16,3-4 203 0,-14 9-176 0,0 0 176 0,0-22-175 15,-4-11 175-15,2-22-641 0</inkml:trace>
  <inkml:trace contextRef="#ctx0" brushRef="#br0" timeOffset="17564.171">18832 6642 124 0,'0'0'0'0,"7"2"0"16,5 3 0-16,-1-2 55 0,1-3-55 0,0 2 56 15,2-2-56-15,2 2 58 0,-4-1-58 0,5-1 59 16,4-1-59-16,-21 1 35 0,0 0-35 0,25 0 36 16,6 0-36-16,-31 0 18 0,0 0-18 0,33 1 19 15,6 3-19-15,-39-4 30 0,0 0-30 0,31 3 30 0,2-3-30 16,-33 0 18-16,0 0-18 0,26 0 18 0,-1 0-18 15,-25 0 18-15,0 0-18 0,13 0 18 0,0 0-18 0,-13 0 17 16,0 0-17-16,8 4 17 0,-2-4-17 0,-6 0 15 16,0 0-15-16,3 0 16 0,-1 0-16 0,-2 0 9 15,0 0-9-15,0 0 10 0,5 3-10 0,-5-3 9 16,0 0-9-16,0 0 10 0,0 5-10 0,0-5 15 16,0 0-15-16,0 3 15 0,2 3-15 0,-2-6 22 15,0 0-22-15,3 8 23 0,1 2-23 16,-4-10 14-16,0 0-14 0,8 18 15 0,-1 4-15 0,-7-22 10 0,0 0-10 15,14 27 10-15,-1 9-10 16,-13-36 10-16,0 0-10 0,14 40 10 0,-1 2-10 0,-6 1 23 0,-5-3-23 16,2-11 24-16,1-5-24 0,-3 5 12 15,-4 0-12-15,2 5 13 0,2 6-13 0,-2-40 27 16,0 0-27-16,5 48 27 0,2 10-27 0,-2-10 20 0,-3 3-20 0,0-8 20 16,-1-9-20-16,-1-34 35 0,0 0-35 0,4 57 35 15,-1 5-35-15,-3-62 19 0,0 0-19 0,4 87 20 16,-3 21-20-16,3-22 41 0,-4-9-41 15,0-9 42-15,3-10-42 0,-3-58 38 0,0 0-38 0,2 76 38 16,2 3-38-16,-8-13 33 0,-1-2-33 0,0-28 34 16,5-23-34-16,0-13 39 0,0 0-39 0,-2 42 39 15,2 9-39-15,0-51 44 0,0 0-44 0,-2 53 45 16,0 7-45-16,1-12 28 0,1-2-28 0,-4-17 28 16,4-10-28-16,-1 2 34 0,-1-4-34 0,2 12 35 0,2 9-35 15,-2-38 32-15,0 0-32 0,-2 44 32 16,0 11-32-16,2-55 31 0,0 0-31 0,-3 55 31 15,1 1-31-15,0-6 14 0,2-5-14 0,-2-14 15 16,2-14-15-16,0 2-6 0,0-1 6 0,0 6-6 0,0 0 6 16,2 2-33-16,0 0 33 0,0-6-33 0,1-3 33 15,-3-17-11-15,0 0 11 0,2 30-11 16,5 7 11-16,-7-37-8 16,0 0 8-16,1 40-7 0,3 4 7 15,-1-6 0-15,1 0 0 0,-4-14 0 0,0-11 0 0,0 4 5 0,0-1-5 0,2-1 5 0,-1 1-5 0,1 2 4 16,2 5-4-16,-4-10 4 0,1-4-4 15,1 3 22-15,-2 0-22 0,0-2 22 0,2-1-22 0,-2-9 6 16,0 0-6-16,3 15 7 0,3 9-7 0,-6-24 25 16,0 0-25-16,3 21 26 0,2 1-26 0,-5-22 30 0,0 0-30 15,7 29 30-15,-2 5-30 0,-5-34 2 16,0 0-2-16,6 31 2 0,-1-2-2 0,-2-3 24 0,-1-4-24 16,0-5 25-16,0-6-25 0,-1 1 2 0,-1 0-2 0,4-2 2 15,-4 2-2-15,2-2 2 16,1 4-2-16,1-5 3 0,-3-3-3 0,1 0 5 0,-2 4-5 0,0-3 6 15,2 3-6-15,-2 2 21 0,3 2-21 0,-3-2 21 16,0-7-21-16,2 5 7 0,0 0-7 0,0 1 7 16,-2-3-7-16,0-8 16 0,0 0-16 0,0 21 17 15,0 4-17-15,0-25 8 0,0 0-8 16,0 24 9-16,0-1-9 0,0-23 9 0,0 0-9 0,0 22 9 16,0 0-9-16,0-22 15 0,0 0-15 0,0 17 15 15,0-1-15-15,0-16 8 0,0 0-8 0,0 14 8 16,0-1-8-16,1-1 3 0,4 0-3 0,-5-2 4 0,0-6-4 15,0 4 7-15,2-4-7 0,-2 4 7 0,2-4-7 0,-2 3 3 16,2 1-3-16,-2 1 3 16,3-4-3-16,-3 2 5 0,2-2-5 0,0-2 5 15,-1 1-5-15,3-1 3 0,-4-1-3 0,0 1 3 0,0-1-3 0,0 3 1 16,0 0-1-16,0 1 2 0,0-1-2 16,0-4 1-16,0 3-1 0,0-1 2 0,0 1-2 0,0-3 1 15,0 3-1-15,0-1 1 0,0 1-1 0,0-1 0 16,0 1 0-16,0-1 1 0,0-1-1 0,0 1 0 15,0 1 0-15,0-1 1 0,0-1-1 0,0 1 2 16,0 1-2-16,0-3 2 0,0 3-2 0,-4 3 5 16,3-2-5-16,-1-2 5 0,2 1-5 0,-2-1 22 15,2-1-22-15,0-2 23 0,0 0-23 0,0 0 21 16,0 3-21-16,-3 0 21 0,3 1-21 0,-2 1 9 0,-2 2-9 16,4-2 9-16,-3-2-9 0,3-3 27 0,0 0-27 0,-3 9 27 15,-3 3-27-15,6-12 2 0,0 0-2 0,-7 12 2 16,0 2-2-16,7-14 12 0,0 0-12 0,-10 15 13 15,-2 2-13-15,12-17 1 0,0 0-1 0,-14 19 1 16,-4 2-1-16,18-21-9 0,0 0 9 0,-38 8-9 16,-14-6 9-16,52-2-176 0,0 0 176 0,-98-41-175 15,-32-31 175-15,130 72-89 0,0 0 89 0,-229-113-1299 16,458 226 1299-16</inkml:trace>
  <inkml:trace contextRef="#ctx0" brushRef="#br0" timeOffset="19761.882">15200 6736 158 0,'0'0'0'0,"-2"3"0"0,-5 1 0 0,7-4 42 16,0 0-42-16,-2 0 42 0,-3-4-42 0,5 4 27 0,0 0-27 15,-3-3 27-15,-4 0-27 0,7 3 29 16,0 0-29-16,-9-2 29 0,-3-5-29 0,12 7 43 16,0 0-43-16,-14-5 44 0,-9 1-44 0,23 4 23 15,0 0-23-15,-19-5 24 0,-2 2-24 0,21 3 19 0,0 0-19 0,-17 0 20 16,-1 0-20-16,4 0 35 0,2 0-35 0,4 2 35 15,1-2-35-15,1 1 18 0,1-1-18 0,2 2 19 16,3-2-19-16,0 0 0 0,0 0 0 16,-6 3 0-16,3 1 0 0,3-4-5 0,0 0 5 0,-7 3-5 15,-2 6 5-15,9-9-10 0,0 0 10 0,-12 12-9 16,-2 3 9-16,14-15-17 0,0 0 17 0,-17 17-17 16,-2 7 17-16,19-24-24 0,0 0 24 0,-16 23-23 15,4 1 23-15,12-24-3 0,0 0 3 16,-11 19-3-16,3-4 3 0,8-15 0 15,0 0 0-15,-6 20 0 0,-2-4 0 0,2 3 11 0,5-2-11 0,-1-5 11 16,2-5-11-16,0 1 18 0,0 1-18 0,2 1 19 16,-1 2-19-16,5 0 4 0,-1 4-4 0,-2-4 4 0,1-7-4 15,1 5 14-15,0 2-14 0,2-3 15 0,-2-1-15 16,-5-8 3-16,0 0-3 0,11 10 4 0,5 2-4 16,-1-3 30-16,3-4-30 0,-6 2 30 0,-9-4-30 15,-3-3 9-15,0 0-9 0,9 4 10 0,0-4-10 0,-9 0 19 16,0 0-19-16,12-7 20 0,5-2-20 0,-17 9 1 15,0 0-1-15,18-12 1 0,-1-3-1 0,-17 15 1 16,0 0-1-16,21-22 1 0,0-2-1 16,-21 24 0-16,0 0 0 0,17-21 1 0,-1-1-1 0,-16 22 13 15,0 0-13-15,12-14 13 0,-3-1-13 0,-9 15 1 16,0 0-1-16,7-9 1 0,-4 6-1 0,-3 3 4 16,0 0-4-16,4-4 4 0,-1-1-4 0,-3 5 2 0,0 0-2 15,0 0 3-15,0-3-3 16,0 3 1-16,0 0-1 0,0 0 2 0,0-4-2 0,0 4-15 0,0 0 15 15,2-10-15-15,5-2 15 0,-7 12-64 0,0 0 64 0,5-17-63 16,8-5 63-16,-13 22-54 0,0 0 54 0,8-21-54 16,4-3 54-1,-12 24-26-15,0 0 26 16,9-15-26-16,0-2 6 16,-6 6 0-16,1 6 20 15,-4 5-27-15,0 0 27 0,5-3-27 0,-5-1 27 0,0 4-6 0,0 0 6 0,0 0-6 0,0 0 6 0,0 0-2 16,0 0 2-16,0 0-1 0,0 0 1 0,0 0 8 0,0 0-8 0,0 0 9 15,0 5-9-15,0-5 18 0,0 0-18 0,-3 7 18 16,1 0-18-16,2-7 17 0,0 0-17 0,-2 9 17 0,0-2-17 16,2-7 26-1,0 0-26-15,-3 8 26 0,-2 1-26 0,5-9 20 16,0 0-20-16,-4 8 20 0,4 3-20 0,0-11 26 0,0 0-26 0,-3 5 26 0,1 2-26 0,2-7 14 16,0 0-14-16,-2 8 15 0,2-1-15 15,0-7 18-15,0 0-18 0,-2 14 19 16,2 4-19-16,0-18 8 0,0 0-8 0,-3 28 9 15,3-1-9 1,0-27 16-16,0 0-16 0,3 31 17 0,-3 2-17 0,2-2 22 16,2-4-22-16,-1-8 23 0,-3-2-23 0,0-17 32 0,0 0-32 0,4 20 33 15,1 6-33-15,-5-26 19 0,0 0-19 0,3 21 20 0,1-2-20 0,-4-19 18 16,0 0-18-16,5 15 19 0,-3-5-19 0,-2-10 5 16,0 0-5-16,2 11 5 0,-1-6-5 0,-1-5-40 15,0 0 40-15,0 7-40 0,0-4 40 0,0-3-111 16,0 0 111-16,-5 5-110 0,-2 2 110 0,7-7-113 0,0 0 113 15,-5 3-113-15,-4 3 113 0,-8 4-196 0</inkml:trace>
  <inkml:trace contextRef="#ctx0" brushRef="#br0" timeOffset="20025.747">15263 7204 91 0,'0'0'0'0,"0"3"0"0,-2 1 0 16,2-4 0-16,0 0 0 0,0 0 0 0,5-4 0 0,0-3-9 16</inkml:trace>
  <inkml:trace contextRef="#ctx0" brushRef="#br0" timeOffset="20542.937">15346 7120 91 0,'0'0'0'0,"-3"5"0"0,-2 0 0 0,5-5 40 0,0 0-40 0,0 0 40 16,0 0-40-16,0 0 60 0,5-2-60 0,-5 2 60 15,3-3-60-15,-3 3 67 0,0 0-67 0,0 0 67 16,0 0-67-16,0 0 60 0,0 0-60 0,0 0 60 15,0 0-60-15,0 0 53 0,0 0-53 0,0 0 53 16,0 0-53-16,0 0 38 0,0 0-38 0,0 0 39 16,0 0-39-16,0 0 27 0,0 0-27 0,0 0 27 15,0 0-27-15,0 0 15 0,0 0-15 0,0 0 16 16,0 0-16-16,0 0 36 0,0 0-36 0,0 0 36 0,0 0-36 16,0 0 11-16,4 0-11 0,-4 0 11 0,5 0-11 15,-5 0 30-15,0 0-30 0,0 0 30 0,0 0-30 0,0 0 28 16,0 0-28-16,0 12 28 0,0 3-28 15,0-15 32-15,0 0-32 0,0 28 33 16,0 4-33-16,0-32 21 0,0 0-21 0,0 31 21 0,-4 2-21 0,4-33 36 16,0 0-36-16,0 27 36 0,4-1-36 0,-4-26 12 15,0 0-12-15,0 24 13 0,3-9-13 0,-3-15 36 16,0 0-36-16,2 16 37 0,2-6-37 16,-4-10 5-16,0 0-5 0,0 10 6 0,0-5-6 15,0-5-3-15,0 0 3 0,0 7-2 0,-4-7 2 0,4 0-82 0,0 0 82 16,0 0-81-16,0 0 81 0,0 0-75 0,0 0 75 15,0-3-74-15,0-2 74 0,0 5-125 16,0 0 125-16,0-12-125 0,-2-4 125 0,2 16-124 16,0 0 124-16,6-19-124 0,-1-8 124 0,5-19-281 0</inkml:trace>
  <inkml:trace contextRef="#ctx0" brushRef="#br0" timeOffset="21161.283">15512 7195 438 0,'0'0'0'0,"0"0"0"0,-4 5 0 15,4-5 83-15,0 0-83 0,0 0 83 0,4 4-83 16,-4-4 80-16,0 0-80 0,2 0 80 16,1-4-80-16,-3 4-1 0,0 0 1 0,3-1 0 0,1-1 0 15,-4 2-18-15,0 0 18 0,0 0-18 16,5-2 18-16,-5 2-5 0,0 0 5 0,0 0-5 0,0 0 5 15,0 0 0-15,0 0 0 0,0 0 0 0,0 0 0 0,0 0 0 16,0 0 0-16,0 0 1 0,0 0-1 0,0 0 17 16,0 0-17-16,0 0 17 0,0 0-17 0,0 0 16 15,0 0-16-15,0 0 17 0,0 0-17 0,0 0 34 16,0 0-34-16,0 0 34 0,0 0-34 0,0 0 5 16,0 0-5-16,0 0 5 0,0 0-5 0,0 0 36 15,0 0-36-15,0 0 36 0,0 0-36 0,0 0 10 0,0 0-10 16,0 0 10-16,0 0-10 0,0 0 6 15,0 0-6-15,0 0 6 0,-3-3-6 0,3 3 9 16,0 0-9-16,-2-5 9 0,2 1-9 0,0 4 13 0,0 0-13 16,-2-3 14-16,2 3-14 0,0 0 15 0,0 0-15 0,0 0 15 15,-2-4-15-15,2 4 9 16,0 0-9-16,0 0 9 16,0 0-9-16,0 0 16 0,0 0 1 0,0 0-17 0,0 0 14 0,0 0-14 15,0 0 15-15,0 0-15 0,0 0 25 0,0 0-25 0,0 0 26 16,0 0-26-16,0 0 12 0,0 0-12 0,0 0 13 15,0 4-13-15,0-4 18 0,0 0-18 0,2 3 19 16,0 6-19-16,-2-9 15 0,0 0-15 0,2 17 15 16,1 12-15-16,-3-29 16 0,0 0-16 0,2 33 17 15,1 6-17-15,-3-39 25 0,0 0-25 16,0 39 26-16,0-3-26 0,0-36 37 0,0 0-37 0,0 35 37 0,0-8-37 16,0-27 12-16,0 0-12 0,0 27 13 0,0-3-13 15,0-24 22-15,0 0-22 0,4 17 22 0,-1-3-22 16,-3-14-34-16,0 0 34 0,4 12-34 15,1-3 34 1,-5-9-114-16,0 0 114 0,-9 0-114 0,-6-7 114 0,15 7-208 0,0 0 208 0,-14-17-207 0,-5-14 207 16,-13-20-474-16</inkml:trace>
  <inkml:trace contextRef="#ctx0" brushRef="#br0" timeOffset="21624.845">16064 7026 1009 0,'0'0'0'0,"0"-4"0"0,0-3 0 0,0 7 49 16,0 0-49-16,0 0 49 0,2 4-49 0,-2-4 8 16,0 0-8-16,3 3 9 0,4 1-9 0,-7-4-70 15,0 0 70-15,4 5-69 0,1 2 69 0,-5-7-192 16,0 0 192-16,3 3-192 0,3 2 192 0,-1 7-343 0</inkml:trace>
  <inkml:trace contextRef="#ctx0" brushRef="#br0" timeOffset="21903.1">16689 6976 1502 0,'0'0'0'0,"-10"-4"0"15,-11-1 0-15,21 5 34 0,0 0-34 0,0 0 35 16,9-3-35-16,-9 3-103 0,0 0 103 0,5 3-102 0,2-3 102 15,-7 0-201-15,0 0 201 0,5 5-200 0,-1 2 200 16,4 2-614-16</inkml:trace>
  <inkml:trace contextRef="#ctx0" brushRef="#br0" timeOffset="22167.436">17243 7034 1076 0,'0'0'0'0,"-15"-8"0"15,-8-6 0-15,18 9 79 0,10 5-79 0,-5 0 79 16,4-4-79-16,-4 4-120 0,0 0 120 0,5 4-119 15,0-4 119-15,-5 0-154 0,0 0 154 0,4-4-153 16,-8-4 153-16,4-4-418 0</inkml:trace>
  <inkml:trace contextRef="#ctx0" brushRef="#br0" timeOffset="23404.651">18648 6794 404 0,'0'0'0'0,"-4"0"0"0,-3-3 0 15,7 3 63-15,0 0-63 0,0 0 63 0,-2-5-63 0,2 5 46 16,0 0-46-16,2-4 46 0,0 1-46 0,-2 3 47 16,0 0-47-16,2-5 47 0,1 1-47 0,-3 4 23 15,0 0-23-15,0 0 24 0,0-3-24 16,0 3 1-16,0 0-1 0,0 0 2 0,0 0-2 0,0 0 0 15,0 0 0-15,0 0 0 0,-5 0 0 0,5 0-14 0,0 0 14 16,-4-4-13-16,-3 3 13 0,7 1-19 0,0 0 19 16,-10-2-18-16,-6 2 18 0,16 0-9 0,0 0 9 15,-15 0-9-15,-1 2 9 0,16-2-5 0,0 0 5 16,-19 1-4-16,0 3 4 0,19-4-1 0,0 0 1 0,-20 0 0 16,1 3 0-16,19-3 0 0,0 0 0 15,-15 0 1-15,-3 4-1 0,18-4 0 0,0 0 0 16,-12 5 1-16,0-2-1 0,12-3 3 0,0 0-3 0,-11 4 4 15,4-1-4-15,7-3 6 16,0 0-6-16,-14 12 7 0,2 4-7 0,12-16 38 0,0 0-38 0,-10 25 38 16,-1 10-38-16,6-8 10 15,3 0-10-15,1-6 11 0,1-6-11 0,0 2 31 0,3 1-31 0,2-1 31 16,1 2-31-16,1 1 18 0,1-4-18 0,-3-4 19 16,1-4-19-16,1-1 1 0,-4-2-1 0,4 2 2 15,4-2-2-15,-3-2 0 16,6 1 0-16,2-4 0 0,-4-5 0 15,5 1-13-15,1-4 13 0,-1-3-13 0,4 0 13 0,-21 11-6 0,0 0 6 0,25-16-5 16,3-4 5-16,-28 20 0 0,0 0 0 0,27-24 0 0,3-2 0 16,-30 26 9-16,0 0-9 0,26-24 9 0,-1 0-9 0,-25 24 35 15,0 0-35-15,17-24 36 0,-5 3-36 0,-12 21 42 16,0 0-42-16,9-15 42 0,-4 0-42 16,-5 15 50-16,0 0-50 0,4-12 51 15,-4 3-51-15,0 9 21 0,0 0-21 0,0-7 21 0,-4 4-21 0,4 3 22 16,0 0-22-16,-2-5 22 0,1 3-22 0,1 2 25 15,0 0-25-15,0 0 26 0,-4-2-26 0,4 2 12 16,0 0-12-16,0 0 13 0,-5-7-13 0,5 7 18 0,0 0-18 16,-2-3 19-16,0 1-19 15,2 2 8-15,0 0-8 0,-1-3 9 0,1-2-9 0,0 5 16 16,0 0-16-16,0-4 17 0,0 2-17 0,0 2 3 0,0 0-3 16,0 0 4-16,0-1-4 0,0 1 2 0,0 0-2 0,0 0 3 15,0 0-3-15,0 0-1 0,0 0 1 0,0 0 0 16,0 0 0-16,0 0-16 0,0 0 16 0,0 0-15 15,0 0 15-15,0 0-17 0,0 0 17 16,0 0-17-16,0 0 17 0,0 0-10 0,0 0 10 0,0 0-9 16,0 0 9-16,0 0-17 0,0 0 17 0,0 0-17 15,0 0 17-15,0 0-23 0,0 0 23 0,0 3-22 16,0 9 22-16,0-12-15 0,0 0 15 0,0 21-14 16,1 11 14-16,-1-32-27 0,0 0 27 0,0 31-27 15,-1 3 27-15,1-34-20 0,0 0 20 0,0 29-20 16,-4 1 20-16,4-30-10 0,0 0 10 0,0 24-10 15,0-4 10-15,0-20-108 0,0 0 108 0,0 16-108 16,4-4 108-16,-4-12-151 16,0 0 151-16,0 0-151 0,1-4 151 0,3-3-329 0</inkml:trace>
  <inkml:trace contextRef="#ctx0" brushRef="#br0" timeOffset="25609.984">18869 7113 382 0,'0'0'0'15,"-5"0"0"-15,1 3 0 0,4-3 13 0,0 0-13 0,0 0 14 16,0 0-14-16,0 0 22 0,0 0-22 0,0 0 23 16,0 0-23-16,0 0-287 0</inkml:trace>
  <inkml:trace contextRef="#ctx0" brushRef="#br0" timeOffset="25858.326">18832 7101 1188 0,'0'0'0'0,"0"0"-363"0,0 0 363 15,0 0-362-15,7 2 362 0,2-1-197 0</inkml:trace>
  <inkml:trace contextRef="#ctx0" brushRef="#br0" timeOffset="26887.383">18844 7108 91 0,'0'0'0'0,"0"0"0"16,0 0 0-16,0 0 17 15,0 0-17-15,0 0 17 0,0 0-17 0,0 0 34 0,0 0-34 0,0 0 35 16,0 0-35-16,0 0 36 0,0 0-36 0,0 0 37 15,0 0-37-15,0 0 15 0,0 0-15 0,0 0 15 16,0 0-15-16,0 0 21 0,0 0-21 0,0 0 21 16,0 0-21-16,0 0 8 0,0 0-8 0,0 0 9 15,0 5-9-15,0-2 9 0,4 2-9 0,-4 4 10 16,2 1-10-16,-2-10 8 0,0 0-8 0,1 21 8 0,1 5-8 16,-2-26 15-16,0 0-15 0,2 22 15 0,-2 0-15 15,0-22 14-15,0 0-14 16,0 16 15-16,0-1-15 0,0-15 15 0,0 0-15 0,0 12 16 0,0-3-16 0,0-9 40 15,0 0-40-15,0 8 40 0,0-1-40 0,0-7 47 16,0 0-47-16,0 3 48 0,0 1-48 0,0-4 47 16,0 0-47-16,0 5 47 0,0-2-47 0,0-3 42 15,0 0-42-15,0 2 43 0,0 0-43 0,0-2 42 16,0 0-42-16,0 5 42 0,0-5-42 0,0 0 34 16,0 0-34-16,0 0 35 0,0 3-35 0,0-3 33 0,0 0-33 15,0 0 34-15,0 0-34 0,0 0 22 0,0 0-22 16,0 0 22-16,0 0-22 0,0 0 28 0,0 0-28 0,0 0 28 15,0 0-28-15,0 0 21 16,0 0-21-16,0 0 21 0,0 0-21 0,0 0 26 16,0 0-26-16,0 0 26 0,0 0-26 0,0 0 14 0,0 0-14 0,0 0 15 15,-2-3-15-15,2 3 18 0,0 0-18 0,0 0 19 16,-2-4-19-16,2 4 15 0,0 0-15 0,0 0 15 16,0-5-15-16,0 5 9 0,0 0-9 0,0-3 10 15,0-2-10 1,0 5 16-16,0 0-16 0,0-4 17 0,0-2-17 0,0 6 14 0,0 0-14 0,0-6 15 15,0 3-15-15,0 3 15 0,0 0-15 0,0-7 16 16,0 2-16-16,0 5 16 0,0 0-16 0,0-3 17 16,0-4-17-16,0 7 15 0,0 0-15 0,0-5 16 15,-1-2-16-15,1 7 16 0,0 0-16 0,-2-5 17 0,2-6-17 16,0 11 9-16,0 0-9 0,0-8 9 0,0-1-9 16,0 9 25-16,0 0-25 0,0-10 26 15,0 0-26-15,0 3-93 0,0-5 93 0,0 3-92 0,2 2 92 16,1-1-120-16,1-1 120 0,1 2-119 0,2-5 119 0,2 4-119 15,-1-3 119-15,-3 5-119 0,2 0 119 0,-3 1-107 16,1 4 107-16,0-1-106 0,-1-1 106 16,1 3-79-16,2 0 79 0,-3 0-78 0,1-4 78 15,0 4-59-15,-2-2 59 0,1 2-59 0,-2-1 59 0,-2 1-41 16,5 0 41-16,-5 0-40 0,5 1 40 0,-5-1-36 16,5 6 36-16,-1-6-35 0,1 3 35 0,-3 0-8 15,5 2 8-15,-5-1-8 0,1-2 8 0,1 1-29 0,-1 0 29 16,0 1-29-16,-1-1 29 0,2 1-2 0,-4 1 2 15,1-2-1-15,-1-3 1 0,0 0-1 0,4 2 1 16,-4-2 0-16,0 0 0 0,0 0-1 0,0 0 1 16,0 0 0-16,3 3 0 0,-3-3 0 0,4 4 0 0,-4-4 0 15,5 3 0-15,-5-3 7 16,0 0-7-16,0 0 8 0,0 0-8 0,0 0 25 0,-2 4-25 16,2-4 26-16,0 1-26 0,0-1 12 0,0 7-12 0,0-3 13 15,-1-4-13-15,1 0 11 0,0 0-11 0,-2 5 11 16,2 2-11-16,0-7 17 0,0 0-17 0,-2 8 17 15,0-1-17-15,2-7 22 0,0 0-22 0,-3 12 23 16,-1 0-23-16,4-12 3 16,0 0-3-16,-1 12 4 0,-3 4-4 0,4-16 7 0,0 0-7 0,-3 12 8 15,1 3-8-15,2-15 8 0,0 0-8 0,0 14 8 16,-3-2-8-16,3-12 7 0,0 0-7 0,-2 10 8 0,2-2-8 16,0-8 8-16,0 0-8 0,0 9 8 15,0 1-8-15,0-10 3 0,0 0-3 0,0 5 4 0,0 2-4 16,0-7 2-16,0 0-2 0,0 4 2 15,0-1-2-15,0-3-100 0,0 0 100 0,0 5-99 0,0-1 99 16,0 1-152-16</inkml:trace>
  <inkml:trace contextRef="#ctx0" brushRef="#br0" timeOffset="27118.764">19135 7164 102 0,'0'0'0'0,"-3"0"0"16,-8 4 0-16,-3 1-17 0</inkml:trace>
  <inkml:trace contextRef="#ctx0" brushRef="#br0" timeOffset="27703.204">19128 7168 102 0,'0'0'0'0,"0"0"0"0,0 0 0 16,0 0 5-16,0 0-5 0,0 0 6 0,0 0-6 16,0 0 26-16,0 0-26 0,0 0 26 0,0 0-26 15,0 0 12-15,0 0-12 0,0 0 13 0,0 0-13 0,0 0 46 16,0 0-46-16,0 0 47 0,0 0-47 0,0 0 55 16,0 0-55-16,0 0 55 0,0 0-55 0,0 0 65 15,0 0-65-15,0 0 66 0,0 0-66 0,0 0 59 16,0 0-59-16,0 0 59 0,0 0-59 0,0 0 46 0,0 0-46 15,0 0 47-15,0 0-47 0,0 0 32 16,0 0-32-16,0 0 32 0,0 0-32 0,0 0 33 16,0 0-33-16,0 0 33 0,4 0-33 0,-4 0 21 0,0 0-21 0,0 0 21 15,3 0-21-15,-3 0 35 0,0 0-35 16,0 0 36-16,0 0-36 0,0 0 30 0,0 0-30 0,0 0 30 16,0 0-30-16,0 0 38 0,0 0-38 0,0 0 39 15,0 0-39-15,0 0 23 0,0 0-23 0,0 0 24 16,0 0-24-16,0 0 28 0,0 0-28 0,0 0 28 15,0 0-28-15,0 0 13 0,0 0-13 16,0 0 14-16,0 0-14 0,0 0 11 0,0 0-11 16,0 0 11-16,0 0-11 0,0 0 10 0,0 0-10 0,0 0 10 15,0 0-10-15,0 0 8 0,0 0-8 0,0 3 8 16,2 6-8-16,-2-9 8 0,0 0-8 0,4 12 8 16,-4 3-8-16,0-15 33 0,0 0-33 0,1 24 33 0,-1 4-33 15,0-28 16-15,0 0-16 0,0 27 17 16,2 2-17-16,-2-29 11 0,0 0-11 15,0 26 11-15,2-2-11 0,-2-24 28 0,0 0-28 0,0 20 28 0,0-1-28 0,0-19 5 16,0 0-5-16,0 16 6 0,-2-4-6 0,2-12 4 16,0 0-4-16,0 12 5 0,0-7-5 15,0-5-92-15,0 0 92 0,0 7-91 0,-2-4 91 0,2-3-217 16,0 0 217-16,-19-3-217 0,-10-9 217 0,-22-4-560 16</inkml:trace>
  <inkml:trace contextRef="#ctx0" brushRef="#br0" timeOffset="32934.826">14991 7814 135 0,'0'0'0'0,"0"0"0"16,3 0 0-16,-3 0 1 0,0 0-1 0,4 3 1 16,3-1-1-16,-7-2-5 0,0 0 5 0,7 3-5 15,0 4 5-15,7 0-34 0</inkml:trace>
  <inkml:trace contextRef="#ctx0" brushRef="#br0" timeOffset="33498.4">15177 8286 494 0,'0'0'0'0,"0"-5"0"0,-5-7 0 0,5 12-1 16,0 0 1-16,0 0-1 15,0 0 1-15,0 0-121 0,0 0 121 0,2 4-120 0,1 4 120 0,3 1-99 16</inkml:trace>
  <inkml:trace contextRef="#ctx0" brushRef="#br0" timeOffset="33731.708">15181 8793 281 0,'0'0'0'0,"-4"-15"0"16,4-12 0-16,0 27 14 0,0 0-14 0,-3-4 15 16,3 15-15-16,0-11-5 0,0 0 5 0,0 8-4 0,3-1 4 15,-3 8-165-15</inkml:trace>
  <inkml:trace contextRef="#ctx0" brushRef="#br0" timeOffset="33974.647">15221 9164 471 0,'0'0'0'0,"-2"-11"0"0,-5-6 0 0,7 17-64 0,0 0 64 0,4 4-64 16,4 8 64-16,5 3-182 0</inkml:trace>
  <inkml:trace contextRef="#ctx0" brushRef="#br0" timeOffset="35266.042">15266 10138 494 0,'0'0'0'0,"-9"-1"0"0,-3-1 0 15,7 0 66-15,5 0-66 0,-3 2 67 0,-1-3-67 16,1 1 51-16,-3-1-51 0,1 1 52 0,-2 0-52 0,7 2 44 16,0 0-44-16,-12-3 44 0,-4-2-44 15,16 5 0-15,0 0 0 0,-15-4 1 0,-8 1-1 0,23 3 9 16,0 0-9-16,-19 0 9 0,-2-3-9 0,21 3 9 16,0 0-9-16,-19-2 9 0,3 2-9 0,16 0 14 15,0 0-14-15,-17 2 15 0,-3 1-15 0,5 0 15 16,3 1-15-16,3-2 15 0,5-2-15 0,1 3 45 15,-1-3-45-15,-1 5 45 0,0 0-45 0,-6 4 43 16,1 1-43-16,3 0 44 16,2-3-44-16,-4 5 46 0,4 2-46 0,-2 8 46 15,2 6-46-15,5-28 48 0,0 0-48 0,-7 30 48 0,2 8-48 0,5-38 42 0,0 0-42 0,0 41 43 16,0 7-43-16,3-8 35 0,2 3-35 16,-1-20 36-16,-4-7-36 0,0-16 9 0,0 0-9 0,5 29 9 15,7 5-9 1,-12-34 6-16,0 0-6 0,18 24 7 0,2-1-7 0,-20-23 0 15,0 0 0-15,27 12 0 0,6-9 0 0,-33-3-93 0,0 0 93 0,31-7-92 16,6-13 92-16,-37 20-144 0,0 0 144 16,31-26-144-16,6-7 144 0,-37 33-113 0,0 0 113 0,26-37-112 15,0-3 112-15,-26 40-74 0,0 0 74 16,19-32-73-16,-5-4 73 0,-14 36-7 0,0 0 7 0,12-26-7 16,-7 5 7-16,-5 21 10 0,0 0-10 0,7-15 10 15,-7 3-10-15,0 12 59 0,0 0-59 0,2-9 59 16,-2 4-59-16,0 5 60 0,0 0-60 0,0-3 60 15,0 1-60-15,0 2 35 0,0 0-35 0,0 0 35 16,0 0-35-16,0 0 2 0,0 0-2 0,0 0 2 0,0 0-2 16,0 0 8-16,0 0-8 0,0 0 8 0,0 0-8 0,0 0 3 15,-2-5-3-15,2 5 3 0,0-5-3 16,0 1 1-16,2 1-1 0,-2-2 2 0,2 1-2 0,-2 1 0 16,0 3 0-16,0 0 0 0,-2-7 0 0,2 7-10 15,2-5 10-15,-2 5-10 0,2-3 10 0,-2 3-5 16,0 0 5-16,0 0-4 0,0 0 4 0,0 0 0 15,0 0 0-15,0 0 0 0,0 0 0 0,0 0 0 16,0 0 0-16,0 0 0 0,0 0 0 0,0 0 0 0,0 0 0 16,0 0 0-16,0 0 0 0,0 0 0 15,0 0 0-15,0 0 0 0,0 0 0 0,0 0 0 0,0 0 0 16,0 0 0-16,0 0 0 0,0 0 20 16,0 0-20-16,0 0 20 0,0 0-20 15,0 0 33-15,0 0-33 0,0 0 34 0,0 0-34 0,0 0 29 0,0 0-29 0,0 0 29 16,0 0-29-16,0 0 15 0,0 0-15 15,0 0 16-15,0 0-16 0,0 0 6 0,0 0-6 0,0 0 6 16,0 0-6-16,0 0 0 0,0 0 0 0,0 15 0 16,0 6 0-16,0-21-5 0,0 0 5 0,0 34-5 15,3 10 5-15,-3-4-9 0,2-2 9 16,0-11-9-16,-2-7 9 0,0 1-10 0,1-2 10 0,-1-9-9 16,-1-1 9-16,1 3-8 0,0 1 8 0,0-6-8 15,0-3 8-15,0 1-15 0,-2-2 15 0,2 1-15 16,0-1 15-16,0 1-67 0,2-3 67 0,-2 3-66 15,1-1 66-15,-1-1-143 0,4 1 143 16,-4-3-142-16,-4 4 142 0,3-1-379 0</inkml:trace>
  <inkml:trace contextRef="#ctx0" brushRef="#br0" timeOffset="36691.312">15411 10632 102 0,'0'0'0'0,"3"-7"0"16,-3 2 0-16,2 0 18 0,0 1-18 0,-2 4 19 15,0-3-19-15,0 3 18 0,0-4-18 0,0 4 18 16,0 0-18-16,0 0 17 16,0 0-17-16,0 0 17 0,0 0-17 0,0 0 16 15,0 0-16-15,0 0 17 0,0 0-17 0,0 0 9 0,0 0-9 0,0 0 9 16,0 0-9-16,0 0 1 0,0 0-1 0,0 0 1 0,0 0-1 15,0 0 0-15,0 0 0 0,0 0 0 16,0 0 0-16,0 0-2 0,0 0 2 0,0 0-1 0,0 0 1 16,0 0-2-16,0 0 2 0,0 0-2 15,0 0 2-15,0 0 3 0,0 0-3 0,0 0 3 0,0 4-3 16,0 3 43-16,-2 1-43 0,0 8 43 0,2 8-43 0,0-24 49 16,0 0-49-16,-3 29 49 0,-2 8-49 15,5-37 53-15,0 0-53 0,-2 33 54 0,0-2-54 0,2-31 39 16,0 0-39-16,0 22 39 15,0-5-39-15,0-17 41 0,0 0-41 0,-3 16 41 16,1-10-41-16,2-6 17 0,0 0-17 0,-2 7 17 0,2-3-17 0,0-4 2 16,0 0-2-16,0 0 2 0,0 0-2 0,0 0 0 15,0 0 0-15,2-5 1 0,3-11-1 0,0 4 1 16,2-7-1-16,-5 4 2 0,1 1-2 16,1-1 9-16,-2-1-9 0,-1 4 9 0,1 2-9 15,2 1 23-15,-4 1-23 0,0 1 24 0,0 2-24 0,0-4 13 0,1 3-13 0,-1 2 14 16,2 1-14-16,-2 3 10 0,0 0-10 15,0-4 11-15,2-1-11 0,-2 5 10 0,0 0-10 0,3-7 10 16,-3 2-10-16,0 5 8 0,0 0-8 0,4-8 8 16,1 1-8-16,-5 7 15 0,0 0-15 15,5-7 15-15,2 2-15 0,-7 5 14 16,0 0-14-16,9-5 15 0,-2-2-15 0,-7 7 25 0,0 0-25 0,9-4 26 16,-1 1-26-16,-8 3-29 0,0 0 29 0,9-4-29 15,0 3 29-15,-9 1-35 0,0 0 35 0,3 0-34 16,2-4 34-16,-5 4-33 0,0 0 33 0,6-1-33 15,1 1 33-15,-7 0-40 0,0 0 40 0,8 0-39 16,1-2 39-16,-9 2-25 0,0 0 25 0,9-2-24 16,3 0 24-16,-12 2-18 0,0 0 18 0,12-1-18 0,2 1 18 15,-2-4-27-15,-1 4 27 0,-3 0-27 0,-1 0 27 16,-3 0-20-16,1 0 20 0,-1 0-20 0,-1 0 20 16,2 0-17-16,-1 0 17 0,1 0-17 0,-5 0 17 15,0 0 22-15,0 0-22 0,0 0 22 0,0 0-22 16,0 0 32-16,2 4-32 0,-2-4 33 0,3 1-33 0,-3-1 43 15,4 6-43-15,-1-1 43 0,-3-2-43 0,0 6 58 16,0-4-58-16,0 2 58 0,-3-2-58 0,3 5 61 16,0-1-61-16,0 3 61 0,3 1-61 0,-3-13 52 15,0 0-52-15,0 24 52 0,0 9-52 0,0-33 45 16,0 0-45-16,0 24 45 0,-3 0-45 0,3-24 47 16,0 0-47-16,0 22 48 0,0-8-48 0,0-14 29 15,0 0-29-15,0 14 29 0,0-6-29 0,0-8 0 0,0 0 0 16,0 7 0-16,0-2 0 0,0-5-70 15,0 0 70-15,0 4-70 0,0-3 70 0,0-1-111 0,0 0 111 0,0 0-111 16,0 0 111-16,0 0-161 0,0 0 161 0,3-5-160 16,-3-3 160-16,0 8-153 0,0 0 153 0,2-9-152 15,1-3 152-15,3-7-142 0</inkml:trace>
  <inkml:trace contextRef="#ctx0" brushRef="#br0" timeOffset="37172.55">15885 10637 449 0,'0'0'0'0,"-4"3"0"0,-3 4 0 16,7-7 4-16,0 0-4 0,0 0 4 0,4-3-4 15,-4 3-4-15,0 0 4 0,0 0-3 0,5-4 3 0,-5 4-26 16,0 0 26-16,0 0-26 0,7-1 26 15,-7 1-8-15,0 0 8 0,0 0-7 0,2-2 7 0,-2 2-1 16,0 0 1-16,0 0 0 0,0 0 0 0,0 0 37 16,0 0-37-16,0 0 38 0,0 0-38 0,0 0 43 15,0 0-43-15,0 0 44 0,0 0-44 0,0 0 53 16,0 0-53-16,0 0 53 0,0 0-53 0,0 0 55 16,0 0-55-16,0 0 55 0,0 0-55 0,0 0 39 15,0 0-39-15,0 0 39 0,0 0-39 0,0 0 35 16,0 0-35-16,0 0 36 0,0 0-36 0,0 0 44 0,0 0-44 0,0 0 45 15,0 0-45-15,0 0 40 0,0 3-40 0,0-3 40 16,1 4-40-16,1-1 34 0,2 2-34 16,-4 2 35-16,1-3-35 0,1 4 34 0,-2 1-34 0,0 13 34 15,2 2-34 1,-2-24 38-16,0 0-38 0,0 34 38 0,3 7-38 16,-3-41 38-16,0 0-38 0,0 38 39 0,0 0-39 0,0-4 16 0,0-5-16 0,0-8 17 15,0-9-17-15,0 0 31 0,0-4-31 0,0-3 31 16,0-1-31-16,0-1 5 0,0 1-5 0,0-4 6 15,0 0-6-15,0 0-14 0,0 0 14 0,0 0-13 16,4 1 13-16,-4-1-136 0,0 0 136 16,0 0-136-16,0 0 136 0,0 0-160 0,0 0 160 0,-7-12-159 15,-4-8 159-15,-4-13-543 0</inkml:trace>
  <inkml:trace contextRef="#ctx0" brushRef="#br0" timeOffset="39379.696">18830 9965 259 0,'0'0'0'0,"-6"-3"0"0,-5-4 0 0,11 7 2 16,0 0-2-16,-3-3 2 15,-1 1-2-15,4 2 23 0,0 0-23 0,0 0 24 0,-2-4-24 0,2 4 39 16,0 0-39-16,0 0 39 0,-3 0-39 0,3 0 57 16,0 0-57-16,0 0 58 0,-5-3-58 0,5 3 60 15,0 0-60-15,-9 0 60 0,-3-3-60 0,12 3 69 16,0 0-69-16,-12-2 70 0,-8-2-70 15,20 4 60-15,0 0-60 0,-19-3 60 0,-2 0-60 0,21 3 52 0,0 0-52 0,-21-2 53 16,-1 2-53-16,22 0 23 0,0 0-23 16,-25 2 24-16,-2 1-24 0,27-3 6 0,0 0-6 0,-23 3 6 15,2 1-6-15,21-4 16 16,0 0-16-16,-23 8 17 0,2-1-17 0,21-7 13 16,0 0-13-16,-27 21 14 0,-5 3-14 0,32-24 15 0,0 0-15 0,-35 29 16 15,2 9-16-15,33-38 4 0,0 0-4 0,-28 32 5 16,6-1-5-16,22-31 7 0,0 0-7 0,-21 36 8 15,3 3-8-15,18-39 0 16,0 0 0-16,-14 35 1 0,9-6-1 0,5-29-5 0,0 0 5 0,2 27-5 16,8-1 5-16,-10-26-80 0,0 0 80 0,16 17-79 15,8-8 79-15,-24-9-96 0,0 0 96 0,28 0-95 16,4-6 95-16,-6-6-56 0,0-6 56 0,-5 6-55 0,-4 3 55 16,-3-6-15-16,2-1 15 0,-4 3-15 0,-1-3 15 15,-3 4-1-15,-1 2 1 16,-2 1-1-16,-1 6 1 0,-1-6 35 15,3 1-35-15,-3 3 35 0,-3 3-35 0,0 2 55 0,0-4-55 0,0 4 55 0,0 0-55 0,0 0 77 16,0 0-77-16,0 0 78 0,0 0-78 0,0 0 44 16,0 0-44-16,0 0 45 0,0 0-45 0,0 0 24 15,0 0-24-15,0 0 25 0,0 0-25 0,0 0-1 16,0-3 1-16,0 0 0 0,0-3 0 0,0 6-30 16,0 0 30-16,0-12-30 0,0-3 30 0,0 15-37 0,0 0 37 15,0-22-36-15,4-7 36 0,-4 29-25 16,0 0 25-16,5-24-24 0,-2-4 24 0,-3 28-11 15,0 0 11-15,4-24-10 0,1 5 10 16,-5 19-12-16,0 0 12 0,0-12-12 0,2 2 12 0,-2 10-33 0,0 0 33 16,2-7-33-16,-2 4 33 0,0 3-9 0,0 0 9 15,0 0-9-15,5-4 9 0,-5 4-20 0,0 0 20 16,2 2-20-16,4 3 20 0,-6-5-15 0,0 0 15 16,6 5-15-16,1 1 15 0,-7-6-5 0,0 0 5 0,5 6-4 15,2 0 4-15,-7-6 1 16,0 0-1-16,5 5 2 0,-1 0-2 0,-4-5 19 0,0 0-19 0,5 3 20 15,-5-3-20-15,0 0 34 0,0 0-34 0,0 0 34 16,3 2-34-16,-3-2 36 0,0 0-36 0,0 0 36 16,0 0-36-16,0 0 15 0,0 0-15 0,0 0 15 15,0 0-15-15,0 0-11 0,0 0 11 0,0 0-11 16,0 0 11-16,0 0-45 0,0 0 45 0,0 0-45 0,4-2 45 16,-4 2-45-16,0 0 45 0,5-1-44 15,-3-1 44-15,-2 2-43 0,0 0 43 0,3-4-42 0,1 3 42 16,-4 1-36-16,0 0 36 0,0 0-35 0,3-2 35 15,-3 2-4-15,0 0 4 0,0 0-4 16,5-2 4-16,-5 2 3 0,0 0-3 0,0 0 3 16,0 0-3-16,0 0 32 0,0 0-32 0,0 0 33 0,0 0-33 15,0 0 47-15,0 0-47 0,0 0 47 0,0 0-47 0,0 0 47 16,0 0-47-16,0 4 47 0,0 1-47 0,0-5 48 16,0 0-48-16,4 15 48 0,-1 6-48 0,-3-21 37 15,0 0-37-15,6 31 37 0,-6 8-37 16,0-39 40-16,0 0-40 0,1 39 40 0,-1 6-40 0,0-45 34 0,0 0-34 15,0 38 34-15,0-2-34 0,0-36 44 16,0 0-44-16,0 32 44 0,-1-4-44 0,1-28 26 0,0 0-26 16,0 22 26-16,0-3-26 0,0-19 5 0,0 0-5 15,-4 13 5-15,4-2-5 0,0-11 0 0,0 0 0 16,-2 8 0-16,1-1 0 16,1-7-33-16,0 0 33 0,-2 9-33 0,2-1 33 0,0-8-59 0,0 0 59 0,-2 16-59 15,0 4 59-15,2-20-101 0,0 0 101 16,-3 19-100-16,1 0 100 0,2-19-140 0,0 0 140 0,5 20-139 15,-1-2 139-15,5 19-394 0</inkml:trace>
  <inkml:trace contextRef="#ctx0" brushRef="#br0" timeOffset="40262.931">18851 10534 695 0,'0'0'0'0,"-8"-2"0"0,-5-1 0 0,13 3 66 15,0 0-66-15,-3-4 66 0,6 8-66 0,-3-4 38 16,0 0-38-16,0 0 39 0,9 0-39 0,-9 0 0 0,0 0 0 15,2 0 1-15,5 0-1 0,-7 0 3 16,0 0-3-16,3 0 4 0,3 0-4 0,-6 0 17 16,0 0-17-16,3 0 17 0,1-4-17 0,-4 4 44 15,0 0-44-15,0 0 44 0,5 0-44 0,-5 0 60 0,0 0-60 16,0 0 61-16,0 0-61 0,0 0 50 0,0 0-50 0,0 0 51 16,0 0-51-16,0 0 61 0,0 0-61 0,0 0 62 15,0 0-62-15,0 0 46 0,0 0-46 0,0 0 46 16,0 0-46-16,0 0 32 0,0 0-32 0,0 0 32 15,0 0-32-15,0 0 3 0,0 0-3 0,0 0 4 16,0 0-4-16,0 0 15 0,0 0-15 0,0 4 16 16,-4 1-16-16,3 5-73 0,-1 6 73 0,0-6-73 15,2 0 73-15,0 2-78 0,0-1 78 0,-3-1-78 16,1-2 78-16,0 3-64 0,0-1 64 16,1-1-63-16,-1-1 63 0,2-3-40 0,0 2 40 0,0-2-40 15,0-3 40-15,0 1-20 0,0 3 20 0,0-5-19 0,0 3 19 16,0-1-28-16,0 0 28 0,0 1-28 15,0-4 28-15,0 0-29 0,0 3 29 0,0-3-29 16,0 0 29-16,0 0-55 0,0-3 55 0,2-1-54 16,1-1 54-16,1-1-30 0,1-3 30 0,-2 2-30 15,1-1 30-15,-1 1-10 0,-1 0 10 0,2 0-10 0,-3 0 10 0,1 0-7 16,3 0 7-16,-5 2-7 0,2 2 7 0,0-1 5 16,-2 3-5-16,0 1 5 0,1-4-5 0,-1 4 16 15,2-3-16-15,-2 3 17 0,0-4-17 16,0 4 10-16,0 0-10 0,0 0 10 0,0 0-10 0,0 0-1 15,0 0 1-15,0 0 0 0,0 0 0 0,0 0-26 0,2-1 26 16,1-3-25-16,1-1 25 0,-4 5-22 0,0 0 22 16,5-5-22-16,4-4 22 0,-9 9-5 0,0 0 5 15,5-8-5-15,2-1 5 0,-7 9-9 16,0 0 9-16,9-8-9 0,-4 1 9 0,-5 7-4 0,0 0 4 16,5-9-3-16,0 6 3 0,-5 3-6 0,0 0 6 0,4-4-5 15,-1-1 5-15,-3 5 1 0,0 0-1 16,0 0 2-16,4-3-2 0,-4 3 36 0,0 0-36 0,0 0 37 15,3 2-37-15,-1 1 41 16,0 0-41-16,3 3 42 0,-3-1-42 0,1 3 35 0,3 1-35 16,-3-1 35-16,-1-1-35 0,0 2 25 0,1 1-25 15,-3 2 26-15,3 0-26 0,-1 4 26 0,2-1-26 0,-3-5 26 16,-1-3-26-16,0-2 33 0,-1 2-33 0,1-3 33 16,0-1-33-16,0 2 6 0,1 0-6 0,-1-1 6 15,2-3-6-15,-2-1-13 0,-2 5 13 0,2-5-12 16,-1 4 12-16,1-4-102 0,0 2 102 0,0-2-102 0,0 0 102 15,0 0-136-15,0 0 136 0,0 0-135 0,0 0 135 16,0 0-311-16</inkml:trace>
  <inkml:trace contextRef="#ctx0" brushRef="#br0" timeOffset="40936.166">19135 10553 415 0,'0'0'0'15,"0"0"0"-15,-1-4 0 0,1 4 64 16,0 0-64-16,0 0 64 0,3-5-64 0,-3 5 5 16,0 0-5-16,0 0 6 0,4-3-6 0,-4 3-19 15,0 0 19-15,0 0-18 0,3 0 18 0,-3 0-50 0,0 0 50 0,0 0-49 16,5-4 49-16,-5 4-21 0,0 0 21 0,0 0-21 15,0 0 21-15,0 0-3 0,0 0 3 0,0 0-3 16,0 0 3-16,0 0-1 0,0 0 1 0,0 0 0 16,0 0 0-16,0 0 0 0,0 0 0 0,0 0 0 15,0 0 0-15,0 0 0 0,0 0 0 0,0 6 1 16,6 4-1-16,-6-10 0 0,0 0 0 0,3 15 0 16,2 9 0-16,-5-24 1 0,0 0-1 0,2 33 1 15,0 10-1 1,-2-43 8-16,0 0-8 0,0 37 8 0,0-1-8 0,0-36 23 0,0 0-23 0,3 29 24 0,-3-3-24 15,0-26 32-15,0 0-32 0,2 21 32 0,1-6-32 16,-3-15 19-16,0 0-19 0,4 12 20 16,-4-5-20-16,0-7 5 0,0 0-5 0,3-3 6 15,6-11-6-15,-9 14 57 0,0 0-57 0,9-19 57 16,3-7-57-16,-12 26 50 0,0 0-50 0,12-24 50 0,2-7-50 16,-14 31 48-16,0 0-48 0,9-20 48 0,0-2-48 0,-9 22 50 15,0 0-50-15,7-16 50 0,-2 6-50 0,-5 10 37 16,0 0-37-16,3-7 37 0,2-1-37 0,-5 8 4 15,0 0-4-15,0-4 5 0,2-1-5 0,0 2 0 16,-2 1 0-16,0 2 0 0,5-2 0 0,-5 2-1 0,5-3 1 16,-5 3 0-16,4 0 0 0,-4 0-10 15,5-5 10-15,-5 5-10 0,7-4 10 0,-7 4-10 0,2-3 10 16,-2 3-9-16,3 0 9 0,-3 0-9 0,0 0 9 16,0 0-9-16,4-4 9 0,-1 4 9 15,1-1-9-15,1 2 10 0,-2 3-10 0,3-1 63 16,2 6-63-16,-1 6 63 0,2 2-63 0,-9-17 42 0,0 0-42 0,9 29 43 15,1 9-43-15,-10-38-5 0,0 0 5 0,12 38-5 16,1 1 5-16,-13-39-146 0,0 0 146 0,12 33-146 16,0-6 146-16,-12-27-100 0,0 0 100 0,24 60-488 15,-48-120 488-15</inkml:trace>
  <inkml:trace contextRef="#ctx0" brushRef="#br0" timeOffset="48422.774">2831 6936 124 0,'0'0'0'0,"0"0"0"16,0 0 0-16,0 0 55 0,0 0-55 0,0 0 56 15,-4 0-56-15,4 0 53 0,0 0-53 0,0 0 53 16,-3-1-53-16,3 1 51 0,0 0-51 0,-5-2 51 16,1 0-51-16,4 2 33 0,0 0-33 0,-8 0 33 15,-1-3-33-15,9 3 15 0,0 0-15 0,-12 0 16 16,-2 0-16-16,14 0 12 0,0 0-12 0,-12 0 12 0,-1 0-12 0,13 0 0 16,0 0 0-16,-14 3 0 0,6-3 0 0,8 0-1 15,0 0 1-15,-16 12-1 16,-5 9 1-16,4-2-5 0,-1 1 5 0,6-4-5 0,3-4 5 15,4 3-1-15,-2 1 1 0,2-1-1 0,1 5 1 0,4-20-3 16,0 0 3-16,-5 21-3 0,-2 1 3 0,7-22-2 16,0 0 2-16,-2 24-1 0,-1-5 1 0,3-19 0 15,0 0 0-15,3 21 0 0,-1-2 0 16,-2-19 3-16,0 0-3 0,12 13 4 0,1-2-4 0,-13-11 15 16,0 0-15-16,17-4 15 0,7-4-15 0,-4-3 25 15,1-1-25-15,-6 0 26 0,-1-1-26 0,-14 13 20 0,0 0-20 16,12-14 20-16,1-2-20 0,-13 16 17 0,0 0-17 0,8-13 17 15,1-6-17 1,-9 19 27-16,0 0-27 0,5-16 27 0,2 1-27 16,-7 15 6-16,0 0-6 0,9-17 7 0,-4-2-7 0,-5 19 10 0,0 0-10 0,7-17 10 15,-2 2-10-15,-5 15 15 0,0 0-15 0,4-12 16 16,-1 1-16-16,-3 11 8 0,0 0-8 0,2-5 8 16,-2-2-8-16,0 7 9 0,0 0-9 0,3-3 9 15,-3-1-9-15,0 4 8 0,0 0-8 16,0 0 8-16,0 0-8 0,0 0 3 0,0 0-3 0,0 0 4 15,0 0-4-15,0 0 19 0,0 0-19 0,0 0 20 16,-3 4-20-16,3-4 3 0,0 0-3 0,0 0 3 16,-5 3-3-16,5-3 12 0,0 0-12 15,0 0 13-15,-4 0-13 0,4 0 9 0,0 0-9 0,-5 4 9 0,2-4-9 16,3 0 3-16,0 0-3 0,-4 0 4 0,2 3-4 16,2-3 2-16,0 0-2 0,-3 0 3 0,3 2-3 0,0-2-1 15,0 0 1-15,-4 2 0 0,3-2 0 16,1 0-10-16,0 0 10 0,0 0-9 0,-4 1 9 0,4-1-10 15,0 0 10-15,-3 4-9 0,3-1 9 16,0-3-10-16,0 0 10 0,-4 9-9 0,-1-1 9 16,0 6-15-16,-2 3 15 0,2-5-15 0,1-5 15 0,1 5-8 15,1 0 8-15,-2 12-8 0,-1 7 8 0,5-31-16 0,0 0 16 16,-3 39-15-16,-3 4 15 0,6-43-9 0,0 0 9 16,-3 48-8-16,-1 3 8 0,3-8-4 15,-3 0 4-15,4-16-3 0,-3-9 3 16,-1 0-3-16,2-4 3 0,-4 12-3 0,0 5 3 0,6-31 3 0,0 0-3 0,-8 25 3 15,1 1-3-15,7-26 15 0,0 0-15 16,-6 21 15-16,1-6-15 0,5-15 34 0,0 0-34 0,-7 12 34 16,5-5-34-16,2-7 47 15,0 0-47-15,-7 8 47 0,2-4-47 16,5-4 40-16,0 0-40 0,-15-2 40 0,-6-3-40 0,3-7 36 0,1-3-36 16,3 3 36-16,2-4-36 0,12 16 34 0,0 0-34 0,-13-24 34 15,5-7-34-15,8 31 13 0,0 0-13 0,-9-31 14 16,0-1-14-16,9 32 21 0,0 0-21 0,-3-33 21 15,6 3-21-15,-3 30 3 0,0 0-3 0,0-23 4 16,6 6-4-16,-6 17 3 0,0 0-3 16,7-19 3-16,1 7-3 0,-8 12-7 15,0 0 7-15,14-15-7 0,4 3 7 0,-18 12-27 16,0 0 27-16,15-9-27 0,3 1 27 0,-18 8-22 16,0 0 22-16,14-4-22 15,1 1 22-15,-15 3-5 0,0 0 5 0,13-5-4 0,-1 3 4 0,-12 2-9 16,0 0 9-16,8 0-8 0,1 2 8 0,-9-2-15 0,0 0 15 0,9 5-14 0,-4-2 14 0,-5-3-15 15,0 0 15-15,7 5-14 0,-2 2 14 0,-5-7-40 16,0 0 40-16,4 4-39 0,-2-3 39 0,-2-1-121 16,0 0 121-16,0 0-120 0,3 4 120 0,0-1-508 15</inkml:trace>
  <inkml:trace contextRef="#ctx0" brushRef="#br0" timeOffset="49003.095">2996 7236 774 0,'0'0'0'0,"-10"2"0"16,-9 0 0-16,19-2 102 0,0 0-102 0,-4-2 103 15,8-1-103-15,-4 3 55 0,0 0-55 0,0-4 56 16,5-3-56-16,-5 7 1 0,0 0-1 0,4-1 2 16,-3-3-2-16,-1 4-1 0,0 0 1 0,4-3 0 0,-1 3 0 15,-3 0-2-15,0 0 2 0,5-4-1 0,-5 4 1 16,0 0 6-16,0 0-6 0,0 0 6 0,4-1-6 0,-4 1 40 16,0 0-40-16,0 0 41 0,0 0-41 15,0 0-53-15,0 0 53 0,0 0-52 0,0 0 52 0,0 0-41 16,0 0 41-16,0 0-41 0,0 0 41 0,0 0-30 15,0 0 30-15,0 0-30 0,0 0 30 0,0 0-12 16,0 0 12-16,0 0-12 0,0 0 12 0,0 0-6 16,0 0 6-16,0 0-5 0,0 0 5 0,0 0-3 15,0 0 3-15,0 0-3 0,0 0 3 0,0 0-2 16,0 0 2-16,0 0-1 0,0 5 1 0,0-5-1 16,0 0 1-16,0 3-1 0,0 1 1 0,0-4 1 15,0 0-1-15,0 17 2 0,0 7-2 0,0-24 18 0,0 0-18 16,0 31 18-16,0 4-18 15,0 3 24-15,0-2-24 0,0-12 25 16,0-5-25-16,0-19 14 0,0 0-14 0,-4 27 15 0,-4 9-15 0,8-36 10 0,0 0-10 0,-5 28 11 16,1-4-11-16,4-24 40 0,0 0-40 15,-5 19 40-15,1-6-40 0,4-13 36 0,0 0-36 0,0 11 36 16,0-3-36 0,0-8 8-16,0 0-8 15,0 4 8-15,0-1-8 0,0-3-18 0,0 0 18 0,0 0-18 0,0 0 18 0,0 0-130 0,0 0 130 0,0 0-129 16,0-3 129-16,0 3-142 0,0 0 142 0,0-11-142 15,0-1 142-15,4-8-367 0</inkml:trace>
  <inkml:trace contextRef="#ctx0" brushRef="#br0" timeOffset="49203.547">3096 7247 135 0,'0'0'0'0,"-2"3"0"0,-5 6 0 0,-2 3-42 16</inkml:trace>
  <inkml:trace contextRef="#ctx0" brushRef="#br0" timeOffset="49637.398">3103 7219 91 0,'0'0'0'0,"0"4"0"16,-4-3 0-16,4-1 46 16,0 0-46-16,0 0 46 0,0 0-46 0,0 0 49 0,0 0-49 0,0 0 50 15,0 0-50-15,0 0 48 0,0 0-48 0,0 0 49 16,4 4-49-16,-4-4 55 0,0 0-55 0,0 0 56 0,5 7-56 16,-5-7 60-16,0 0-60 0,0 1 61 0,3 1-61 15,-3-2 62-15,0 0-62 0,2 5 63 0,-2-5-63 0,0 0 69 16,0 0-69-16,0 4 70 0,4-3-70 15,-4-1 59-15,0 0-59 0,0 5 60 0,0 1-60 0,0-6 58 16,0 0-58-16,0 18 58 0,-4 8-58 16,4 1 51-16,0 8-51 0,0-15 51 15,0-1-51-15,0 2 32 0,-2 1-32 0,2 2 33 0,0 5-33 0,0-2 39 16,0 3-39-16,0-10 39 0,0-8-39 0,0-12 15 16,0 0-15-16,0 12 15 0,2 0-15 15,-2-12 0-15,0 0 0 0,0 10 0 0,4-1 0 0,-4-9-103 16,0 0 103-16,0 3-102 0,0 3 102 0,0-6-158 0,0 0 158 15,0 0-158-15,-6 0 158 0,3 3-549 16</inkml:trace>
  <inkml:trace contextRef="#ctx0" brushRef="#br0" timeOffset="50400.487">2836 8908 639 0,'0'0'0'0,"0"-15"0"0,0-9 0 0,0 24 43 16,0 0-43-16,0-4 44 0,0 15-44 0,0-11-70 15,0 0 70-15,0 5-70 0,0 3 70 0,4 8-362 16</inkml:trace>
  <inkml:trace contextRef="#ctx0" brushRef="#br0" timeOffset="50637.042">2963 9383 550 0,'0'0'0'0,"-3"-19"0"0,-2-17 0 15,5 36 0-15,0 0 0 0,0-3 0 0,0 15 0 16,0-7-353-16</inkml:trace>
  <inkml:trace contextRef="#ctx0" brushRef="#br0" timeOffset="51815.558">2904 10027 135 0,'0'0'0'0,"-3"3"0"0,1 4 0 0,2-7 51 16,0 0-51-16,0 0 51 0,-4-5-51 16,4 5 41-16,0 0-41 0,0-3 42 0,0-1-42 0,0 4 76 15,0 0-76-15,0-5 76 0,0 2-76 0,0 3 65 16,0 0-65-16,0 0 66 0,-3-4-66 0,3 4 65 16,0 0-65-16,-5 0 65 0,-2-3-65 0,7 3 48 15,0 0-48-15,-11-4 49 0,-1-1-49 0,12 5 49 16,0 0-49-16,-17-3 49 0,-1-6-49 0,18 9 53 15,0 0-53-15,-24-7 54 0,-2-1-54 0,26 8 38 16,0 0-38-16,-25-7 38 0,3 0-38 0,22 7 27 0,0 0-27 16,-25-7 27-16,4 2-27 0,21 5 1 0,0 0-1 15,-21-5 2-15,8 2-2 0,13 3 0 0,0 0 0 0,-16-2 0 16,-2 0 0 0,18 2-3-16,0 0 3 0,-14 2-3 0,4 0 3 0,10-2-23 0,0 0 23 0,-14 15-22 15,0 7 22-15,14-22-15 0,0 0 15 0,-12 28-14 16,0 4 14-16,12-32-18 0,0 0 18 0,-9 31-18 15,0 5 18-15,9-36-9 0,0 0 9 0,0 36-8 16,0 0 8-16,6-5-17 0,-3-4 17 0,2-6-16 16,-1-6 16-16,-4-15-8 0,0 0 8 0,8 19-8 15,10-4 8-15,-18-15-1 0,0 0 1 0,16 7-1 16,4-5 1-16,-2-4-1 16,3-3 1-16,-7-3-1 0,1-4 1 0,3-2 0 0,-4-1 0 0,-2 1 0 15,0 0 0-15,-12 14 0 0,0 0 0 0,12-14 1 16,-1-1-1-16,-11 15 7 0,0 0-7 0,9-12 7 15,1 0-7-15,-10 12 8 0,0 0-8 0,5-14 9 0,-1-1-9 0,-4 15 8 16,0 0-8-16,5-12 9 16,-2 0-9-16,-3 12-4 0,0 0 4 0,0-14-4 0,2-1 4 0,-2 15-51 15,0 0 51-15,4-17-50 16,3-7 50-16,-7 24-45 0,0 0 45 0,5-26-45 0,0 2 45 16,-5 24-37-16,0 0 37 0,7-17-36 0,-5-2 36 0,-2 19-27 15,0 0 27-15,3-14-27 0,1 4 27 0,-4 10-9 16,0 0 9-16,0-9-9 0,3 6 9 15,-3 3-2-15,0 0 2 0,2-5-1 0,-2 3 1 0,0 2 0 16,0 0 0-16,0 0 0 0,0 0 0 0,0 0 9 0,0 0-9 16,0 7 9-16,-2 0-9 0,2-7 27 0,0 0-27 15,0 15 27-15,2 6-27 0,-2-21 12 0,0 0-12 0,0 17 13 16,3 5-13-16,-3-22 36 0,0 0-36 16,0 17 36-16,0 2-36 0,0-19 18 0,0 0-18 0,-3 17 19 15,3 6-19-15,0-23 29 0,0 0-29 0,-2 17 29 16,2 0-29-16,0-17 20 0,0 0-20 0,-3 24 20 15,3 3-20-15,0-27 27 0,0 0-27 0,3 36 27 16,2 0-27-16,-5-36 13 0,0 0-13 0,9 45 14 16,0 4-14-16,-9-49 36 0,0 0-36 0,12 52 36 15,-3 3-36-15,-9-55 28 16,0 0-28-16,8 44 28 0,-2-1-28 0,-6-43 39 0,0 0-39 0,3 41 39 16,-3-1-39-16,0-40 44 0,0 0-44 0,-5 32 44 15,-2-3-44-15,7-29 46 0,0 0-46 0,-10 26 47 16,-10-2-47-16,20-24 20 0,0 0-20 15,-22 15 20-15,-8-3-20 0,30-12-5 0,0 0 5 0,-33 0-5 0,2-5 5 16,3-2-49-16,2-1 49 0,5 1-49 0,7 0 49 16,2-2-68-16,-4 1 68 0,5-4-68 0,-1 2 68 15,12 10-109-15,0 0 109 0,-12-16-109 0,3-4 109 16,-8-16-689-16</inkml:trace>
  <inkml:trace contextRef="#ctx0" brushRef="#br0" timeOffset="52883.263">2984 10534 102 0,'0'0'0'0,"0"0"0"0,-3-5 0 0,3 5 29 15,0 0-29-15,0 0 29 0,0-4-29 0,0 4 48 0,0 0-48 0,0 0 48 16,0 0-48-16,0 0 69 0,0 0-69 15,0 0 70-15,0 0-70 0,0 0 70 0,3 4-70 16,-3-4 70-16,0 0-70 0,0 0 66 0,0 3-66 0,0-3 66 16,5 5-66-16,-5-1 54 0,4 1-54 0,-4 2 55 15,0 1-55-15,0-8 51 0,0 0-51 0,-7 23 51 16,-3 9-51-16,10-32 54 0,0 0-54 0,-13 43 55 16,1 7-55-16,12-50 43 0,0 0-43 0,-17 53 44 15,1 5-44-15,16-58 53 0,0 0-53 0,-14 43 53 16,5-7-53-16,9-36 32 0,0 0-32 0,-12 27 32 0,3-6-32 15,9-21 33-15,0 0-33 0,-5 15 34 16,-2-4-34-16,7-11 0 0,0 0 0 0,-1 6 0 0,-3-2 0 16,4-4-15-16,0 0 15 0,4-12-14 0,1-9 14 15,-5 21-34-15,0 0 34 0,3-31-34 0,6-4 34 16,-9 35-7-16,0 0 7 0,9-40-6 16,3-3 6-16,-12 43-12 0,0 0 12 0,9-39-12 0,-1 3 12 15,-8 36-16-15,0 0 16 0,9-34-15 0,3 6 15 16,-3 4-15-16,3 5 15 0,-7 6-14 0,1 4 14 0,1 2-34 15,-2-1 34-15,-2 4-34 0,-1-1 34 0,5 2-35 16,-4-1 35-16,3 1-35 0,-6 1 35 0,3 2-23 16,2 0 23-16,-1 0-22 0,-4 0 22 0,5 0-20 15,-1 0 20-15,-1 0-19 0,-1 0 19 0,1 2 0 0,1 1 0 16,-4-3 1-16,5 0-1 0,-5 0 14 0,3 2-14 16,-3-2 15-16,2 5-15 0,2 0 35 0,-1-1-35 0,-3-1 35 15,5-1-35-15,-5 1 29 0,4 1-29 0,-4-1 29 16,3 2-29-16,-1 2 23 0,2 2-23 15,-1-6 24-15,-1 1-24 0,1 1 17 0,1 0-17 0,-2-2 17 16,1 1-17-16,-3-1 28 0,0 1-28 0,0 1 28 16,4 2-28-16,-4 1 2 0,3 4-2 15,-3-2 2-15,0 1-2 0,0-11 7 0,0 0-7 0,0 22 7 16,2 5-7-16,-2-27 1 0,0 0-1 0,0 28 1 16,0-4-1-16,0-24-36 0,0 0 36 0,0 19-35 15,-2 1 35-15,2-20-71 0,0 0 71 0,0 16-70 16,-3-4 70-16,3-12-148 0,0 0 148 0,0 5-148 15,0-2 148-15,-4 7-430 0</inkml:trace>
  <inkml:trace contextRef="#ctx0" brushRef="#br0" timeOffset="53338.051">3291 10603 147 0,'0'0'0'0,"0"0"0"0,-5 5 0 0,5-5 68 0,0 0-68 16,0 0 69-16,-4-7-69 0,4 7 96 0,0 0-96 16,0-4 97-16,0 3-97 0,0 1 101 0,0 0-101 15,0-4 101-15,0 1-101 0,0 3 76 0,0 0-76 0,0 0 76 16,0-4-76-16,0 4 48 15,0 0-48-15,0 0 48 0,0 0-48 0,0 0 8 0,0 0-8 0,0 0 8 16,0 0-8-16,0 0 21 0,0 0-21 0,0 0 21 16,0 4-21-16,0-4 20 0,0 0-20 0,0 0 20 15,0 0-20-15,0 0 15 0,0 0-15 0,0 0 15 16,0 0-15-16,0 0 40 0,0 0-40 0,0 0 41 16,0 3-41-16,0-3 37 0,0 0-37 0,0 0 37 15,0 5-37-15,0-5 33 0,0 0-33 0,0 4 33 16,0 3-33-16,0-7 44 0,0 0-44 0,0 15 45 15,0 13-45-15,0-28 46 0,0 0-46 0,7 41 46 16,2 13-46-16,-9-54 36 0,0 0-36 0,5 59 36 0,4-1-36 16,-9-58 16-16,0 0-16 0,5 48 17 0,2-5-17 15,-7-43-58-15,0 0 58 0,0 31-58 0,3-9 58 16,-3-22-141-16,0 0 141 0,-7 2-141 0,-5-16 141 0,-5 2-778 16</inkml:trace>
  <inkml:trace contextRef="#ctx0" brushRef="#br0" timeOffset="56707.61">6359 7046 191 0,'0'0'0'0,"-9"-8"0"15,-8-8 0-15,17 16 57 0,0 0-57 0,-18-15 57 0,-3-8-57 16,21 23 45-16,0 0-45 0,-21-17 46 0,-5-5-46 16,26 22 8-16,0 0-8 0,-33-17 9 15,-9-5-9-15,42 22 22 0,0 0-22 0,-43-18 22 0,-8 3-22 0,51 15 6 16,0 0-6-16,-50-12 7 0,-4 4-7 15,54 8 3-15,0 0-3 0,-49-11 4 0,-2 6-4 16,51 5 6-16,0 0-6 0,-47-3 7 16,0-4-7-16,47 7 7 0,0 0-7 0,-50-2 7 0,-1-1-7 0,51 3 3 15,0 0-3-15,-42 0 3 0,1 0-3 0,41 0 12 16,0 0-12-16,-40 0 12 0,-2 3-12 16,42-3 0-16,0 0 0 0,-33 4 1 0,7 1-1 0,26-5 0 15,0 0 0-15,-34 7 0 0,5 1 0 0,29-8 0 16,0 0 0-16,-32 9 0 0,3 1 0 0,29-10-1 0,0 0 1 15,-33 12 0-15,-2 0 0 0,35-12-1 16,0 0 1-16,-33 12 0 0,-6 2 0 0,39-14-6 0,0 0 6 16,-29 10-6-16,3-2 6 0,5 1-4 0,3-2 4 0,6-4-3 15,7-1 3-15,-2 1-6 0,-2-1 6 0,1 3-6 16,-1 4 6-16,-3 1-3 0,-6 2 3 0,15-8-3 16,3-4 3-16,0 0-6 0,0 0 6 0,-12 12-5 15,-6 8 5-15,4-4-1 0,-3 4 1 0,6-10 0 16,3-1 0-16,2-1-1 0,1-1 1 0,2-3 0 15,3-3 0-15,0-1 0 0,0 0 0 0,-9 16 1 16,0 3-1-16,9-19 3 16,0 0-3-16,-8 17 3 0,-5 5-3 0,13-22 6 0,0 0-6 0,-8 24 7 15,-5 0-7-15,13-24 15 0,0 0-15 0,-8 28 15 16,-4 1-15-16,12-29 8 0,0 0-8 0,-13 27 8 16,3 0-8-16,10-27 1 0,0 0-1 0,-11 30 1 15,3-1-1-15,8-29 3 0,0 0-3 0,-5 27 4 0,-1 1-4 16,6-28 5-16,0 0-5 0,-3 27 6 0,3-3-6 15,0-24 7-15,0 0-7 0,0 22 7 0,3 2-7 16,-3-24 15-16,0 0-15 0,6 28 15 0,2 1-15 0,-8-29 33 16,0 0-33-16,9 27 33 0,3-1-33 15,-12-26 17-15,0 0-17 0,14 29 17 0,5 2-17 0,-19-31 19 16,0 0-19-16,18 31 20 0,-1 1-20 0,1-4 9 16,2-6-9-16,-7-2 10 0,-5-8-10 15,-8-12 10-15,0 0-10 0,21 21 10 0,5 1-10 0,-26-22 8 16,0 0-8-16,27 24 8 0,6 4-8 0,-33-28 8 15,0 0-8-15,33 27 8 0,5-1-8 0,-38-26 8 16,0 0-8-16,35 29 8 0,3 3-8 16,-38-32 15-16,0 0-15 0,39 31 15 0,-6 5-15 0,-33-36 33 0,0 0-33 0,38 31 33 15,-3 2-33-15,-2-6 1 16,-3-3-1-16,-1-2 2 0,-3-6-2 0,-26-16 6 0,0 0-6 0,33 20 7 16,6-3-7-16,-39-17 15 0,0 0-15 0,40 18 15 15,5-5-15-15,-7 1 22 0,-3 0-22 0,-2-6 23 16,-7-1-23-16,2 0 14 0,-5-2-14 0,1-2 15 15,2-3-15-15,-26 0 10 0,0 0-10 0,34 0 10 16,9 4-10-16,-43-4 17 0,0 0-17 0,51 0 17 16,4-4-17-16,-4 4 33 0,-1 0-33 0,-11 0 33 15,-10 0-33-15,1 0 4 0,-4 0-4 0,-1 0 5 16,1-3-5-16,-26 3 10 0,0 0-10 0,29-3 11 16,4-3-11-16,-33 6 4 0,0 0-4 15,39-8 4-15,4-2-4 0,-43 10 0 0,0 0 0 0,39-9 0 16,2-3 0-16,-6 0-8 0,-5-3 8 0,-6 3-7 0,-3 0 7 15,-21 12-17-15,0 0 17 0,23-16-16 0,-6 1 16 0,-17 15 0 16,0 0 0-16,18-21 0 0,-3 2 0 16,-15 19 8-16,0 0-8 0,18-20 9 0,-3-2-9 0,-15 22 17 15,0 0-17-15,11-21 17 0,-1-1-17 0,-4 5 9 16,2 1-9-16,-4 1 10 0,-4 3-10 0,1 0-1 16,-1 0 1-16,0-4 0 15,4-4 0-15,-4 1-4 0,0 0 4 0,0 2-4 0,0 2 4 0,0-8-4 16,-4 3 4-16,3-1-3 0,1 2 3 0,0 19-7 0,0 0 7 15,0-24-7-15,-4-3 7 0,4 27 1 0,0 0-1 16,-5-27 2-16,2-4-2 0,3 31 59 0,0 0-59 16,-6-29 59-16,3 1-59 0,-1 3 80 0,-1 4-80 0,2 4 80 15,-3 7-80-15,-1-2 56 0,2 0-56 0,-3 0 57 16,-1-4-57-16,-3 1 48 0,-1-2-48 0,1 3 48 16,4 2-48-16,-1-5 32 0,-3-2-32 15,-2-2 33-15,-2-4-33 0,16 25 7 0,0 0-7 16,-19-33 8-16,-6-11-8 0,25 44 6 0,0 0-6 0,-24-43 6 15,-2-9-6-15,26 52 0 0,0 0 0 0,-26-46 1 16,1 0-1-16,25 46-2 16,0 0 2-16,-26-41-2 0,-7 1 2 0,33 40-71 0,0 0 71 0,-35-39-71 15,-3 5 71-15,38 34-139 0,0 0 139 0,-51-24-138 16,-8 5 138-16,59 19-115 0,0 0 115 0,-90-9-114 16,-29 2 114-16,-93-6-764 0</inkml:trace>
  <inkml:trace contextRef="#ctx0" brushRef="#br0" timeOffset="57262.133">3639 7868 169 0,'0'0'0'0,"7"-3"0"0,2-4 0 0,-9 7 13 16,0 0-13-16,3-2 14 0,3-1-14 0,-6 3 8 15,0 0-8-15,0 0 8 0,3-3-8 0,-3 3 1 16,0 0-1-16,0 0 2 0,0 0-2 0,0 0-9 15,0 0 9-15,0 0-9 0,2 0 9 0,1 0-86 16</inkml:trace>
  <inkml:trace contextRef="#ctx0" brushRef="#br0" timeOffset="57985.956">5251 9342 303 0,'0'0'0'0,"-12"-16"0"0,-2-9 0 0,10 18 28 16,8 7-28-16,6 8 28 0,9 11-28 0,-5-3-93 16,-2-1 93-16,1-6-93 0,-8-1 93 0,12 11-47 15</inkml:trace>
  <inkml:trace contextRef="#ctx0" brushRef="#br0" timeOffset="58220.326">5693 9734 91 0,'0'0'0'15,"-8"-12"0"-15,-6-3 0 0,14 8 26 0,5 8-26 0,-2 1 26 16,3 2-26-16,0 2-2 0,3 3 2 0,-4-4-1 16,2 2 1-16,2 2-45 0</inkml:trace>
  <inkml:trace contextRef="#ctx0" brushRef="#br0" timeOffset="59242.789">5948 10150 180 0,'0'0'0'0,"3"-1"0"0,6-1 0 0,-9 2 44 16,0 0-44-16,3-2 45 0,-3 0-45 0,0 2 12 15,0 0-12-15,0 0 13 0,5 0-13 0,-5 0 4 16,0 0-4-16,0 0 4 0,4 0-4 0,-4 0 3 16,0 0-3-16,3 0 3 0,6 4-3 0,-9-4-39 0,0 0 39 15,9 3-38-15,8 2 38 0,9 4-104 0</inkml:trace>
  <inkml:trace contextRef="#ctx0" brushRef="#br0" timeOffset="59459.209">6409 10621 572 0,'0'0'0'0,"-3"-10"0"16,-2-5 0-16,-2-11-369 0</inkml:trace>
  <inkml:trace contextRef="#ctx0" brushRef="#br0" timeOffset="61026.037">6580 10404 718 0,'0'0'0'0,"0"0"0"16,-2 7 0-16,2-7 102 0,0 0-102 0,0 0 102 16,-7-4-102-16,7 4 80 0,0 0-80 0,-3-5 81 15,1 2-81-15,2 3 56 0,0 0-56 0,-9-4 56 16,1-3-56-16,8 7-25 0,0 0 25 0,-11-5-24 15,1-2 24-15,10 7-35 0,0 0 35 0,-12-5-34 16,-1-2 34-16,13 7-33 0,0 0 33 0,-14-5-32 16,6 2 32-16,8 3-40 0,0 0 40 0,-11-5-39 0,6 1 39 15,5 4-34-15,0 0 34 0,-5-1-33 16,1-1 33-16,4 2-23 0,0 0 23 0,-5 0-22 0,2 0 22 16,3 0-19-16,0 0 19 0,-4 0-18 15,2-4 18-15,2 4-10 0,0 0 10 0,-3 0-10 0,3 0 10 0,0 0-2 16,0 0 2-16,-4 0-1 0,1 4 1 15,3-4 1-15,0 0-1 0,-2 2 1 0,-5 4-1 0,7-6 18 16,0 0-18-16,-5 19 18 0,-7 10-18 0,12-29 25 16,0 0-25-16,-5 30 26 0,-4 2-26 15,5-3 22-15,4-1-22 0,-3-10 22 16,1-2-22-16,2-16 25 0,0 0-25 0,2 17 26 0,1 2-26 0,-3-19 14 16,0 0-14-16,6 19 15 0,1-7-15 0,-7-12 10 15,0 0-10-15,5 12 11 0,2-7-11 0,-7-5-8 0,0 0 8 16,10 0-7-16,6-5 7 15,-16 5-18-15,0 0 18 0,17-12-18 0,1-5 18 0,-18 17-10 16,0 0 10-16,17-18-9 0,-1 1 9 0,-16 17 0 0,0 0 0 16,12-15 1-16,-2-2-1 0,-10 17 15 0,0 0-15 15,7-11 16-15,-1-1-16 0,-6 12 26 16,0 0-26-16,3-6 26 0,1 2-26 0,-4 4 14 0,0 0-14 0,0-2 15 16,0-1-15-16,0 3 1 0,0 0-1 0,0 0 2 15,0 0-2-15,0 0-21 0,0 0 21 0,0 0-21 16,0 0 21-16,0 0-40 0,0 0 40 15,0 0-40-15,0-3 40 0,0 3-9 0,0 0 9 0,-4-4-9 16,4-1 9-16,0 5-1 0,0 0 1 0,-5-8 0 16,1-4 0-16,4 12 1 0,0 0-1 0,-7-11 2 15,2-1-2-15,5 12 21 0,0 0-21 0,-3-8 21 16,1 1-21-16,2 7 8 0,0 0-8 0,-3-5 9 16,3 1-9-16,0 4 0 0,0 0 0 0,-4-3 0 15,4-1 0-15,0 4-44 0,0 0 44 0,0 0-44 0,-2-1 44 0,2 1-78 16,0 0 78-16,0 0-78 15,0 0 78-15,0 0-72 0,0 0 72 0,0 0-72 0,0 0 72 0,0 0-63 16,0 0 63-16,0 0-63 0,6 0 63 16,-6 0-31-16,0 0 31 0,0 0-31 0,3-4 31 0,-3 4-2 15,0 0 2-15,0 0-1 0,0 0 1 0,0 0 6 16,0 0-6-16,0 0 6 0,0 0-6 0,0 0 35 16,0 0-35-16,0 0 36 0,0 0-36 0,0 0 29 15,0 0-29-15,0 0 29 0,0 0-29 0,0 0 24 16,0 0-24-16,0 0 25 0,0 0-25 0,0 0 4 15,0 0-4-15,0 4 5 0,0 1-5 0,0-5 4 0,0 0-4 0,2 8 4 16,1 4-4-16,-3-12 2 0,0 0-2 0,4 18 3 16,-4 6-3-16,0-24 4 0,0 0-4 0,0 20 5 15,0 2-5-15,0-22 6 0,0 0-6 0,-4 26 6 16,4 3-6-16,0-29 14 0,0 0-14 0,-3 33 15 16,1 1-15-16,2-34 8 15,0 0-8-15,-3 38 8 0,-3 3-8 0,6-41 24 0,0 0-24 0,-7 44 25 16,2-1-25-16,5-43 20 0,0 0-20 0,-9 40 20 15,6-4-20-15,3-36 34 0,0 0-34 16,-9 30 35-16,2-1-35 0,7-29 53 0,0 0-53 0,-5 24 53 16,0-6-53-16,5-18 81 0,0 0-81 0,-4 13 81 15,1-2-81-15,3-11 95 0,0 0-95 0,-2 8 96 16,-1-6-96-16,3-2 101 0,0 0-101 0,-9 3 101 16,-3-3-101-16,-2-3 92 0,-7-4-92 0,2 0 93 15,5-5-93-15,14 12 45 0,0 0-45 0,-21-15 46 0,3-6-46 16,18 21-8-16,0 0 8 0,-21-22-8 0,-1-2 8 0,22 24-92 15,0 0 92-15,-25-22-92 0,1-1 92 16,24 23-145-16,0 0 145 16,-23-13-145-16,2 4 145 0,-26-13-854 0</inkml:trace>
  <inkml:trace contextRef="#ctx0" brushRef="#br0" timeOffset="62582.416">6698 10918 326 0,'0'0'0'0,"-5"-2"0"0,-2 0 0 16,7 2 65-16,0 0-65 0,0 0 66 0,0-3-66 15,0 3 65-15,0 0-65 0,0 0 65 0,7 0-65 16,-7 0 68-16,0 0-68 0,0 0 68 0,5-4-68 0,-5 4 62 15,0 0-62-15,0 0 63 16,0 0-63-16,0 0 63 0,0 0-63 0,0 0 64 0,0 0-64 16,0 0 58-16,0 0-58 0,0 0 59 0,0 0-59 0,0 0 51 15,0 0-51-15,0 0 52 0,0 0-52 0,0 0 44 16,0 0-44-16,0 0 44 0,0 0-44 0,0 0 42 16,0 0-42-16,0 0 42 0,0 0-42 0,0 0 34 15,0 0-34-15,0 0 35 0,0 0-35 0,0 0 23 0,0 0-23 16,0 0 24-16,0 0-24 0,0 0 35 0,0 0-35 15,0 0 36-15,0 0-36 0,0 0 20 0,0 0-20 16,0 4 20-16,0-1-20 16,4 6-59-16,-4 6 59 0,2-3-59 0,-2-1 59 15,0 6-62-15,1 0 62 0,-1 2-62 0,2 0 62 0,-2 5-48 16,4-4 48-16,-4-1-48 0,0-2 48 0,0-17-28 0,0 0 28 16,0 19-28-16,-4 0 28 0,4-19-5 0,0 0 5 0,-2 13-4 15,2 1 4-15,0-14 0 0,0 0 0 16,-1 9 0-16,1-2 0 0,0-7 18 0,0 0-18 0,0 8 18 15,0-6-18-15,0-2 27 0,0 0-27 0,0 3 27 16,0-1-27-16,0-2-2 0,0 0 2 0,0 0-1 16,-2-7 1-16,2 0-23 0,2-3 23 0,-1 0-22 15,1-2 22-15,2 1-33 0,-4-1 33 0,0 0-33 16,0 0 33-16,0 1-21 0,0-1 21 0,0 3-21 16,3-1 21-16,-3 5-19 0,0-2 19 0,0 2-18 0,2 1 18 15,-2 1-5-15,3-1 5 0,-3 4-5 0,0-1 5 16,0 1-23-16,4-4 23 0,-4 4-22 0,5-5 22 0,-5 5-21 15,0-3 21-15,0 3-21 16,4-4 21-16,-4 4-34 0,1-3 34 0,-1 3-33 0,4-2 33 0,-4 2-12 16,0 0 12-16,0 0-12 0,0 0 12 0,0 0-30 15,3-3 30-15,1-1-30 0,1 1 30 16,-5 3-11-16,0 0 11 0,9-5-11 0,-4-2 11 0,-5 7-11 16,0 0 11-16,7-7-11 0,2-2 11 15,-9 9-2-15,0 0 2 0,3-5-1 0,2 2 1 0,-5 3 1 16,0 0-1-16,5-5 1 0,-1 3-1 0,-1 2 18 15,3 0-18-15,-3 2 18 0,2-1-18 0,-1 3 16 16,1 1-16-16,-1 2 17 0,-1-4-17 0,-3-3 9 0,0 0-9 16,5 5 10-16,-1 4-10 0,-4-9 17 0,0 0-17 15,3 10 17-15,3-1-17 0,-6-9 14 0,0 0-14 16,3 8 15-16,6 3-15 0,-9-11 25 0,0 0-25 0,1 5 26 16,3-2-26-16,-4-3 20 0,0 0-20 0,3 4 20 15,-1-3-20-15,-2-1 26 0,0 0-26 0,0 0 26 16,4 4-26-16,-4-4 33 0,0 0-33 0,0 0 33 15,0 0-33-15,0 0 19 0,0 0-19 0,0 0 20 16,0 0-20-16,0 0 11 0,0 0-11 16,0 0 11-16,0 0-11 0,0 0 18 0,0 0-18 0,0 0 19 15,0 0-19-15,0 0 8 0,0 0-8 0,0 0 8 16,0 3-8-16,0-3 15 0,0 0-15 0,0 0 16 16,0 7-16-16,0-7 3 0,0 0-3 0,0 3 4 15,0 3-4-15,0-6 13 0,0 0-13 0,0 8 13 0,-2 2-13 16,2-10 8-16,0 0-8 0,-2 14 9 15,0 3-9-15,2-17 8 0,0 0-8 0,0 14 9 0,0 0-9 16,0-14-1-16,0 0 1 0,0 10-1 16,0 0 1-16,0-10-81 0,0 0 81 0,0 5-80 0,0 2 80 0,0-7-141 15,0 0 141-15,0 2-140 0,-3-2 140 0,3 0-162 16,0 0 162-16,0-9-161 0,-5-8 161 0,1-9-350 16</inkml:trace>
  <inkml:trace contextRef="#ctx0" brushRef="#br0" timeOffset="63306.511">7017 10986 886 0,'0'0'0'0,"-5"0"0"15,-7 0 0-15,12 0 80 0,0 0-80 0,-4 0 81 16,8 0-81-16,-4 0 4 0,0 0-4 16,0 0 5-16,3 0-5 0,-3 0-28 0,0 0 28 0,0 0-28 15,6 0 28-15,-6 0-66 0,0 0 66 0,0 0-66 16,3 0 66-16,-3 0-13 0,0 0 13 0,0 0-13 16,0 0 13-16,0 0 7 0,0 0-7 0,0 0 8 15,0 0-8-15,0 0 34 0,0 0-34 0,0 0 35 0,0 0-35 16,0 0 13-16,0 0-13 0,0 0 13 0,0 0-13 15,0 0 14-15,0 0-14 0,0 4 15 0,0-1-15 0,0-3 15 16,0 0-15-16,0 16 16 0,-3 8-16 16,3-24 3-16,0 0-3 0,-2 29 4 0,-5 10-4 0,7-39 3 15,0 0-3-15,-5 34 3 0,1-1-3 16,4-33 1-16,0 0-1 0,-3 27 2 0,1-4-2 0,2-23 9 16,0 0-9-16,-4 17 9 15,4-4-9-15,0-13 32 0,0 0-32 0,-3 11 33 0,1-4-33 0,2-7 10 16,0 0-10-16,0 3 10 0,0-1-10 0,0-2 6 15,0 0-6-15,5-7 6 0,-1-7-6 0,-4 14 15 0,0 0-15 16,5-17 16-16,4-5-16 0,-9 22 0 16,0 0 0-16,7-21 1 0,1-1-1 0,-8 22 0 0,0 0 0 15,6-17 0-15,2 1 0 0,-8 16-2 0,0 0 2 16,9-12-1-16,3 2 1 0,-3 0-13 0,0 3 13 0,-1-3-12 16,1 3 12-16,0 0-24 0,1-3 24 15,1 1-23-15,1 1 23 0,-12 8-22 0,0 0 22 16,9-12-22-16,3 0 22 0,-12 12-9 0,0 0 9 0,5-9-9 15,2 2 9-15,-7 7-5 0,0 0 5 0,2-5-5 16,1 3 5-16,-3 2 5 0,0 0-5 0,4-1 5 16,-1 1-5-16,3 1 40 0,-3 1-40 15,2 0 40-15,-1 1-40 0,-3-1 31 0,3 1-31 0,-1 1 31 16,1-1-31-16,1 2 39 0,-1 2-39 0,-3-3 39 16,3 1-39-16,-1 2 33 0,3-1-33 0,-3 3 34 15,6 0-34-15,-6 3 22 0,6 3-22 0,-7-5 23 16,1 0-23-16,1 4 36 0,1 0-36 0,-2 1 36 15,1 4-36-15,-4-19 36 0,0 0-36 0,5 19 37 0,-1 5-37 16,-4-24 15-16,0 0-15 0,1 21 15 0,3-4-15 0,-4-17-36 16,0 0 36-16,0 15-35 0,0-3 35 15,0-12-103-15,0 0 103 0,-5 7-102 0,1-4 102 16,-5 4-867-16</inkml:trace>
  <inkml:trace contextRef="#ctx0" brushRef="#br0" timeOffset="68186.422">8608 6979 180 0,'0'0'0'0,"-5"0"0"0,1 0 0 0,4 0 55 16,0 0-55-16,0 0 56 0,0 0-56 0,0 0 56 15,0 0-56-15,0 0 56 0,4 0-56 16,-4 0 46-16,0 0-46 0,0 0 47 0,5 0-47 0,-5 0 43 16,0 0-43-16,0 0 43 0,3-3-43 0,-3 3 40 15,0 0-40-15,0 0 41 0,2-4-41 0,-2 4 46 16,0 0-46-16,0 0 46 0,0 0-46 0,0 0 28 15,0 0-28-15,0 0 28 0,0 0-28 0,0 0 34 0,0 0-34 16,0 0 35-16,0 0-35 0,0 0 22 0,0 0-22 16,0 0 22-16,0 0-22 0,0 0 27 0,0 0-27 0,0 0 27 15,0 0-27-15,0 0 32 0,0 0-32 0,0 0 33 16,-2-1-33-16,2 1 29 0,0 0-29 0,-3 0 29 16,-2-4-29-16,5 4 39 0,0 0-39 0,-4-5 39 15,-5 2-39-15,9 3 23 0,0 0-23 0,-8-4 24 16,-1 1-24-16,9 3 28 0,0 0-28 0,-12-5 28 15,0 1-28-15,12 4 13 0,0 0-13 0,-25-3 14 16,-3-1-14-16,28 4-43 0,0 0 43 0,-24-1-42 16,-6-1 42-16,30 2-43 0,0 0 43 0,-26 2-42 15,-3 3 42-15,29-5-48 0,0 0 48 0,-28 0-48 16,5 3 48-16,23-3-44 0,0 0 44 0,-21 0-44 16,4 2 44-16,17-2-36 0,0 0 36 0,-18 2-35 15,6-1 35-15,12-1-34 0,0 0 34 0,-12 4-34 16,0-4 34-16,12 0-22 0,0 0 22 0,-9 3-22 15,0-3 22-15,9 0-28 0,0 0 28 0,-5 2-28 0,-2-2 28 0,7 0-21 16,0 0 21-16,-5 2-21 0,-4 1 21 0,0 2-35 16,1 0 35-16,4-1-35 0,1-1 35 0,3-3-6 15,0 0 6-15,-2 4-6 0,-5-1 6 0,2 9-11 16,-7 0 11-16,6-7-11 0,3-1 11 0,-1 1-9 16,3-2 9-16,-3 8-9 0,1 2 9 15,-1 3-1-15,-1 3 1 0,2-8-1 0,1-4 1 0,2 2-1 16,2-1 1-16,1 1 0 15,-3 1 0-15,0-10-1 0,0 0 1 0,3 12 0 0,3 5 0 0,-6-17-11 16,0 0 11-16,8 16-11 0,5-1 11 0,-13-15-4 16,0 0 4-16,12 12-4 0,5-1 4 0,-17-11-14 15,0 0 14-15,21 1-13 0,2-2 13 0,-23 1-25 0,0 0 25 16,28-7-24-16,1-9 24 0,-29 16-3 0,0 0 3 0,26-15-2 16,4-2 2-16,-30 17-3 15,0 0 3-15,23-16-3 0,1-3 3 0,-7 6 2 0,-4 2-2 16,-5 5 3-16,-1 4-3 0,-1-2 14 15,-3-1-14-15,-3 5 15 0,0 0-15 0,0 0 9 0,0 0-9 0,0 0 9 16,0 0-9-16,0 0 4 0,0 0-4 0,0 0 5 16,0 0-5-16,0 0-2 0,0 0 2 0,0 0-1 15,2-3 1-15,5 0-77 0,1-6 77 0,-2 2-76 16,1-1 76-16,3-8-173 0</inkml:trace>
  <inkml:trace contextRef="#ctx0" brushRef="#br0" timeOffset="68836.342">8498 7051 147 0,'0'0'0'0,"0"-5"0"0,0-3 0 0,0 4 57 15,4 1-57-15,-4 3 58 0,0-4-58 0,0 4 49 0,0 0-49 16,0 0 49-16,0 0-49 0,0 0 33 0,3 4-33 16,-3-4 34-16,0 0-34 0,0 0 10 0,0 3-10 0,0 6 10 15,0 6-10-15,0-15 0 0,0 0 0 16,5 28 0-16,0 6 0 0,-5-34-3 16,0 0 3-16,7 44-2 0,-1 8 2 0,-6-52-3 0,0 0 3 0,7 48-3 15,-6 3 3-15,3-8-3 0,1-7 3 0,-1-10-3 16,-4-13 3-16,0 1-5 0,0-2 5 0,0 0-5 15,-4 0 5-15,2 3-1 0,2 1 1 16,0-11 0-16,0-2 0 0,0 1 2 0,0-3-2 0,-3 6 2 16,-2 4-2-16,-4 1 32 0,2 5-32 0,2-12 32 15,1-3-32-15,4-2 17 0,-3 3-17 0,-6 2 17 16,-5 4-17-16,14-9 42 0,0 0-42 0,-16 7 42 16,-1 1-42-16,17-8 43 0,0 0-43 0,-17 7 44 15,-4-4-44-15,21-3 40 0,0 0-40 0,-25 2 41 16,3-4-41-16,22 2 46 0,0 0-46 0,-21-1 47 0,3-4-47 15,18 5 47-15,0 0-47 0,-17-7 47 0,-2-2-47 16,19 9 42-16,0 0-42 0,-14-8 42 0,-2-8-42 0,16 16 28 16,0 0-28-16,-10-12 28 0,-3 0-28 0,13 12 1 15,0 0-1-15,-12-15 2 0,4 3-2 16,2-4-1-16,-1 4 1 0,6 6 0 0,-3 2 0 16,1 2-14-16,3-1 14 0,0 3-13 0,0 0 13 0,0 0-36 15,0 0 36-15,0 0-35 0,0 0 35 0,0 0-36 16,0-5 36-16,0 5-36 0,0-4 36 0,0 4-44 15,0 0 44-15,7-3-44 0,3-4 44 0,-10 7-28 0,0 0 28 16,19-5-28-16,9-2 28 0,-28 7-46 0,0 0 46 16,31-5-46-16,4-4 46 0,-35 9-40 15,0 0 40-15,33-5-40 0,-1 0 40 0,-32 5-46 0,0 0 46 16,26-3-45-16,-2-1 45 16,-24 4-70-16,0 0 70 0,21-1-69 0,-9 1 69 0,23-4-213 0</inkml:trace>
  <inkml:trace contextRef="#ctx0" brushRef="#br0" timeOffset="69095.051">8643 7452 247 0,'0'0'0'0,"-6"-5"0"16,-1-2 0-16,7 7 5 0,0 0-5 0,-1-3 5 16,2 3-5-16,-1 0-32 0,0 0 32 0,0 0-32 0,7 1 32 0,-3 1-77 15</inkml:trace>
  <inkml:trace contextRef="#ctx0" brushRef="#br0" timeOffset="69552.875">8664 7459 124 0,'0'0'0'0,"0"0"0"0,-6-3 0 0,6 3 33 0,0 0-33 16,0-6 33-16,0 3-33 0,0 3 48 0,0 0-48 0,0-3 49 16,2-3-49-16,-2 6 42 0,0 0-42 15,0 0 42-15,4-1-42 0,-4 1 28 0,0 0-28 0,0 0 28 16,3-2-28-16,-3 2 18 0,0 0-18 0,0 0 18 15,0 0-18-15,0 0 10 0,0 0-10 0,0 0 10 16,0 0-10-16,0 0 34 0,0 0-34 16,0 0 35-16,0 0-35 0,0 0 9 0,0 0-9 15,0 0 10-15,0 0-10 0,0 0 20 0,0 0-20 0,0 0 20 16,0 0-20-16,0 0 33 0,0 0-33 0,0 0 34 16,0 0-34-16,0 0 18 0,0 0-18 0,0 0 18 15,0 0-18-15,0 0 41 0,0 0-41 0,0 0 42 16,0 0-42-16,0 0 38 0,0 0-38 0,0 0 38 15,0 0-38-15,0 0 39 0,0 0-39 0,0 0 39 16,0 0-39-16,0 0-61 0,0 0 61 0,0 0-60 0,0 0 60 16,0 0-66-16,0 0 66 0,0 0-65 0,3 3 65 0,-3-3-60 15,0 0 60-15,0 9-59 0,6 3 59 0,-6-12-44 16,0 0 44-16,0 17-44 0,3 5 44 16,-3-22-21-16,0 0 21 0,-3 28-21 0,-1-1 21 0,4-27-2 15,0 0 2-15,-2 24-1 0,-1 0 1 0,3-24-2 16,0 0 2-16,-3 19-2 0,1-5 2 0,2-14 1 15,0 0-1-15,-2 13 1 0,2-1-1 0,0-12 5 16,0 0-5-16,0 12 5 0,0-6-5 0,0-6 0 16,0 0 0-16,0 6 1 0,0 0-1 0,0-6-102 0,0 0 102 15,0 3-102-15,0 0 102 0,0 4-104 16</inkml:trace>
  <inkml:trace contextRef="#ctx0" brushRef="#br0" timeOffset="69801.205">8923 7486 147 0,'0'0'0'0,"-10"0"0"0,-8 4 0 15,15-4 5-15,3-4-5 0,0 4 5 0,5-3-5 16,-2 3 0-16,3-3 0 0,-3 3 0 0,1 0 0 16,-4 0-11-16,5-2 11 0,-5 2-11 15,0 0 11-15,0 0-39 0</inkml:trace>
  <inkml:trace contextRef="#ctx0" brushRef="#br0" timeOffset="70235.471">8913 7486 147 0,'0'0'0'0,"0"0"0"0,0 0 0 0,0 0 46 15,0 0-46-15,0 0 46 16,0 0-46-16,0 0 64 0,0 0-64 0,0 0 64 0,0 0-64 0,0 0 52 16,0 0-52-16,0 0 52 0,0 0-52 0,0 0 45 0,0 0-45 15,0 0 46-15,0 0-46 0,0 0 36 0,0 0-36 16,0 0 37-16,0 0-37 0,0 0 9 0,0 0-9 16,0 0 9-16,0 0-9 0,0 0 12 0,0 0-12 0,0 0 13 15,0 0-13-15,0 0 1 0,-4 0-1 0,4 0 1 16,0 0-1-16,0 0 0 0,0 0 0 0,0 0 1 15,0 0-1-15,0 0 0 0,-3 0 0 16,3 0 0-16,0 0 0 0,0 0-3 0,0 0 3 0,0 0-2 16,-2 0 2-16,2 0-6 0,0 0 6 0,0 0-6 15,0 0 6-15,0 0-8 0,-4 4 8 0,4-4-8 16,-5 5 8-16,5-5-4 0,0 0 4 0,-2 7-3 16,1 5 3-16,-3 5 0 0,1 5 0 0,1-5 0 15,-1 2 0-15,3-19 21 0,0 0-21 0,-6 33 21 16,3 6-21-16,3-39 40 0,0 0-40 0,0 40 40 15,-4-1-40-15,4-5 22 0,0-1-22 0,0-11 23 0,0-7-23 16,0-3 12-16,0 0-12 0,0-6 12 16,0 0-12-16,0-2 35 0,0-2-35 0,0-2 36 0,0 3-36 15,0-3 5-15,0 0-5 0,0 0 5 0,0 0-5 16,0 0-38-16,4 3 38 0,-4-3-38 0,0 0 38 0,0 0-104 16,0 0 104-16,-12-5-103 0,-6-2 103 0,18 7-89 15,0 0 89-15,-26-24-89 0,-4-6 89 0,-24-22-257 16</inkml:trace>
  <inkml:trace contextRef="#ctx0" brushRef="#br0" timeOffset="70670.378">9282 7133 191 0,'0'0'0'0,"-4"-1"0"0,-4-3 0 0,-8-4-84 15</inkml:trace>
  <inkml:trace contextRef="#ctx0" brushRef="#br0" timeOffset="70981.546">10038 7204 1054 0,'0'0'0'0,"0"0"0"0,0 0 0 16,0 0-126-16,0 0 126 0,4 5-125 0,6 5 125 0,-10-10-192 15,0 0 192-15,10 5-192 0,-1 6 192 16,9 2-207-16</inkml:trace>
  <inkml:trace contextRef="#ctx0" brushRef="#br0" timeOffset="71433.177">11968 7062 483 0,'0'0'0'0,"-3"-9"0"0,-2-1 0 0,5 10-86 16,0 0 86-16,-4-5-86 0,4 5 86 0,-5-7-152 15</inkml:trace>
  <inkml:trace contextRef="#ctx0" brushRef="#br0" timeOffset="72377.904">11979 7026 180 0,'0'0'0'0,"-2"1"0"0,-3 3 0 0,5-4 72 0,0 0-72 0,0 0 73 16,-4-4-73-16,4 4 65 0,0 0-65 0,0 0 65 16,0-5-65-16,0 5 61 0,0 0-61 15,0 0 62-15,-3-3-62 0,3 3 41 0,0 0-41 0,0 0 42 16,-4 0-42-16,4 0 29 0,0 0-29 16,0 0 29-16,-5-5-29 0,5 5 1 0,0 0-1 0,-5-2 1 15,-4 2-1-15,9 0-3 0,0 0 3 0,-10 0-3 16,-1 2 3-16,11-2-8 0,0 0 8 0,-15 5-7 15,-3-2 7-15,1 6-10 0,-4 1 10 0,7-1-9 16,10-8 9-16,-4 3-1 0,4-1 1 0,-10 16-1 16,-1 5 1-16,15-24 1 0,0 0-1 0,-18 24 2 15,3 0-2-15,15-24 0 16,0 0 0-16,-14 24 0 0,5-2 0 0,9-22 12 0,0 0-12 0,-9 21 13 0,2-2-13 16,7-19 24-16,0 0-24 0,-3 12 25 0,1 0-25 0,2-12-42 15,0 0 42-15,5 3-41 0,7-6 41 0,2-8-35 16,2-2 35-16,0 1-35 0,1-4 35 0,-17 16-5 15,0 0 5-15,18-15-4 0,-1-8 4 16,-17 23-14-16,0 0 14 0,16-13-13 0,1-3 13 0,-17 16 1 16,0 0-1-16,10-10 2 0,-1 5-2 0,-9 5 10 15,0 0-10-15,7-7 11 0,-3 5-11 0,-4 2 35 16,0 0-35-16,5-3 35 0,-5-1-35 0,0 4 18 16,0 0-18-16,0 0 19 0,0 0-19 0,0 0 11 15,0 0-11-15,0 0 11 0,0 0-11 0,0 0 11 16,0 0-11-16,0 0 11 0,0 0-11 0,0 0 24 15,0 0-24-15,0 0 25 0,0-3-25 0,0 3 47 0,0 0-47 16,0-3 48-16,0-3-48 0,0 6 33 0,0 0-33 16,0-5 34-16,0-1-34 0,0 6 25 0,0 0-25 0,0-6 26 15,0 0-26-15,0 6 5 0,0 0-5 0,0-4 5 16,0-3-5-16,0 7 0 0,0 0 0 0,0-1 0 16,0-3 0-16,0 4-35 0,0 0 35 15,0 0-34-15,0-5 34 0,0 5-82 0,0 0 82 0,0 0-81 16,0 0 81-16,0 0-83 0,0 0 83 0,0 0-83 15,0 0 83-15,0 0-71 0,0 0 71 0,0 0-70 16,0 0 70-16,0 0-10 0,0 0 10 0,0 0-10 16,0-3 10-16,0 3 0 0,0 0 0 0,0 0 0 15,0-4 0-15,0 4 9 0,0 0-9 0,0-5 9 16,0 2-9-16,0 3 30 0,0 0-30 0,0 0 30 16,0-4-30-16,0 4 6 0,0 0-6 0,0 0 6 0,0 0-6 15,0 0 18-15,0 0-18 0,0 0 18 0,0 0-18 0,0 0 1 16,0 0-1-16,0 0 1 0,0 0-1 0,0 0 0 15,0 0 0-15,0 0 0 0,0 0 0 0,0 0 0 16,0 0 0-16,0 0 0 0,0 5 0 0,0-5-7 16,0 0 7-16,3 7-6 0,-3 0 6 0,0-7-24 15,0 0 24-15,2 14-23 0,0 5 23 16,-2-19-3-16,0 0 3 0,2 27-3 0,1 12 3 0,-3-39-13 16,0 0 13-16,2 43-13 0,1 5 13 0,-3-48 0 15,0 0 0-15,4 46 0 0,-4 2 0 16,0-48 4-16,0 0-4 0,-4 43 5 0,3-3-5 15,1-40 23-15,0 0-23 0,-4 39 24 0,-1-3-24 16,5-36 38-16,0 0-38 0,-7 31 38 0,2-4-38 0,5-27 37 0,0 0-37 0,-11 24 37 16,1-3-37-16,10-21 50 0,0 0-50 0,-12 19 51 15,-1-4-51-15,13-15 48 16,0 0-48-16,-17 12 48 0,-4-3-48 0,21-9 48 16,0 0-48-16,-24 0 49 0,-4-9-49 0,3-3 6 0,-4-3-6 0,6-1 7 15,2 4-7-15,21 12-18 0,0 0 18 0,-21-20-18 16,-5 1 18-16,26 19-102 0,0 0 102 0,-21-21-101 15,2 2 101-15,-21-17-489 0</inkml:trace>
  <inkml:trace contextRef="#ctx0" brushRef="#br0" timeOffset="73065.669">12127 7334 953 0,'0'0'0'0,"-5"-4"0"0,-4-1 0 0,9 5 77 16,0 0-77-16,0-7 77 0,2 2-77 0,-2 5 58 0,0 0-58 16,3-3 59-16,1 3-59 0,-4 0 17 15,0 0-17-15,3-4 17 0,2 4-17 0,-5 0 0 0,0 0 0 16,4 4 1-16,-1-4-1 0,-3 0 6 15,0 0-6-15,2 3 6 0,2 1-6 0,-4-4 13 16,0 0-13-16,0 8 14 0,0 8-14 0,0-1 39 0,0 6-39 0,0-6 40 16,0 1-40-16,0-1 12 0,-4 6-12 0,4-6 12 31,0 2-12-31,-3 5 37 0,-3-3-37 0,1 2 37 16,5-6-37-16,0-15 30 0,0 0-30 0,0 16 30 0,0 4-30 0,0-20 22 0,0 0-22 0,-3 16 22 15,3-4-22-15,0-12 41 0,0 0-41 0,-4 6 41 16,1 0-41-16,3-6-46 0,0 0 46 0,-2 3-46 15,-2-3 46-15,4 0-52 0,-3-3 52 16,5-6-51-16,3-1 51 0,-5-2-49 0,0-4 49 0,2 3-49 16,-1-1 49-16,1 0-40 0,2-1 40 0,-1 3-40 15,2 2 40-15,-1-2-28 0,-1 0 28 16,3 3-28-16,-5 2 28 0,-1 7-15 0,0 0 15 0,4-8-15 16,-1-1 15-16,-3 9-11 0,0 0 11 0,0-7-11 15,4 0 11-15,-4 7-26 0,0 0 26 0,1-5-26 16,3-2 26-16,-4 7-12 0,0 0 12 0,0-5-12 0,3 0 12 15,-3 5-18-15,0 0 18 0,4-3-18 0,1-1 18 0,-5 4-4 16,0 0 4-16,2 0-3 0,1-3 3 16,-3 3-14-16,0 0 14 0,4 0-13 0,-1 3 13 15,3 1-4-15,-3 1 4 0,2 2-3 0,0 1 3 0,2-1 0 16,2 5 0-16,-4 0 0 0,2 0 0 0,-7-12 3 16,0 0-3-16,9 24 3 0,0 7-3 0,-9-31 7 15,0 0-7-15,9 27 7 0,-1 2-7 16,-8-29 15-16,0 0-15 0,7 24 15 0,0-5-15 15,-7-19 1-15,0 0-1 0,7 16 1 0,-3-4-1 0,-4-12-10 0,0 0 10 16,1 8-9-16,3-1 9 0,-4-7-64 0,0 0 64 16,0 3-63-16,0-1 63 0,0-2-65 0,0 0 65 0,0-5-64 15,-4-7 64-15,4 12-138 16,0 0 138-16,0-24-137 0,0-14 137 0,0-22-303 16</inkml:trace>
  <inkml:trace contextRef="#ctx0" brushRef="#br0" timeOffset="73671.479">12453 7504 203 0,'0'0'0'0,"-9"-4"0"0,-3-1 0 16,12 5 46-16,0 0-46 0,-2-5 47 15,7 3-47-15,-5 2 38 0,0 0-38 0,4-2 39 0,1 2-39 16,-5 0 36-16,0 0-36 0,5-3 37 0,2 3-37 15,-7 0 38-15,0 0-38 0,2-3 39 0,1-1-39 16,-3 4 55-16,0 0-55 0,0 0 56 0,4-2-56 16,-4 2 54-16,0 0-54 0,0 0 55 0,2-3-55 15,-2 3 24-15,0 0-24 0,0 0 25 0,1-7-25 0,1 4-29 16,2-2 29-16,-4-1-29 0,3 0 29 0,-3 6-63 16,0 0 63-16,5-9-62 15,4-3 62-15,-9 12-46 0,0 0 46 0,7-10-45 0,2-2 45 0,-9 12-34 16,0 0 34-16,7-9-34 0,0 1 34 0,-7 8-4 0,0 0 4 15,5-7-4-15,2 2 4 0,-7 5 0 0,0 0 0 16,1-4 0-16,1 1 0 0,-2 3 25 16,0 0-25-16,0 0 26 0,5-4-26 0,-5 4 44 0,0 0-44 15,0 0 44-15,0 0-44 0,0 0 40 0,0 0-40 0,0 0 40 16,0 0-40-16,0 0 27 0,0 0-27 0,0 0 27 16,0 0-27-16,0 0 27 0,0 0-27 0,0 0 27 15,0 0-27-15,0 0 22 0,0 0-22 16,0 0 23-16,0 4-23 0,0-4 16 0,0 0-16 0,0 0 17 15,-3 3-17-15,3-3 46 0,0 0-46 0,0 0 46 16,-2 4-46-16,2-4 38 0,0 0-38 0,0 0 38 16,-2 5-38-16,2-5 40 0,0 0-40 0,0 0 40 15,-1 3-40-15,1-3 17 0,0 0-17 0,0 0 17 16,0 2-17-16,0 1 13 0,0 1-13 0,0 11 13 16,0 2-13-16,0 9 26 0,1 5-26 0,3 1 26 15,-1 1-26-15,-3-33 12 0,0 0-12 0,4 46 12 16,1 9-12-16,-5-55 10 0,0 0-10 0,0 46 10 0,4 2-10 15,-4-8-8-15,1-8 8 0,-1-10-7 16,0-8 7-16,0-14-147 0,0 0 147 16,0 12-147-16,0-5 147 0,0-7-128 0,0 0 128 0,-14-5-127 0,-15-9 127 0,-15-3-424 15</inkml:trace>
  <inkml:trace contextRef="#ctx0" brushRef="#br0" timeOffset="74614.99">9137 8074 651 0,'0'0'0'0,"0"0"0"0,-3-5 0 0,3 5 66 16,0 0-66-16,3 0 67 0,3 0-67 0,-6 0 47 0,0 0-47 16,8 0 48-16,1 2-48 0,-9-2 9 0,0 0-9 0,16 3 9 15,1 0-9-15,-17-3-2 0,0 0 2 16,18 4-2-16,2-1 2 0,-20-3-39 0,0 0 39 16,21 5-38-16,0-1 38 0,-21-4-149 0,0 0 149 0,21 3-149 15,-2-1 149-15,21 5-292 0</inkml:trace>
  <inkml:trace contextRef="#ctx0" brushRef="#br0" timeOffset="74800.489">10157 8881 292 0,'0'0'0'0,"-7"-12"0"0,1-9 0 0,6 21 51 16,0 0-51-16,0-3 51 0,4 6-51 15,1-1-249-15</inkml:trace>
  <inkml:trace contextRef="#ctx0" brushRef="#br0" timeOffset="75066.887">10763 9321 628 0,'0'0'0'0,"-12"-8"0"16,-4-11 0-16,16 19 64 0,12 15-64 0,-3-3 65 16,0 7-65-16,-9-19-117 0,0 0 117 0,10 24-116 15,4 3 116-15,7 25-304 0</inkml:trace>
  <inkml:trace contextRef="#ctx0" brushRef="#br0" timeOffset="75307.244">11376 9910 998 0,'0'0'0'0,"-2"0"0"0,-1 0 0 0,3 0 98 16,0 0-98-16,3 9 99 0,9 6-99 0,-12-15-41 0,0 0 41 16,11 16-41-16,5 4 41 0,-16-20-158 0,0 0 158 15,14 16-158-15,5 3 158 0,16 17-499 0</inkml:trace>
  <inkml:trace contextRef="#ctx0" brushRef="#br0" timeOffset="76514.307">12212 10404 875 0,'0'0'0'15,"-2"-5"0"-15,-5-2 0 0,7 7 74 0,0 0-74 0,-1-4 74 16,1 3-74-16,0 1 32 0,0 0-32 0,0 0 32 15,3 0-32-15,-3 0 15 0,0 0-15 0,0 0 15 16,5 1-15-16,-5-1 42 0,0 0-42 0,0 0 42 16,0 0-42-16,0 0 46 0,0 0-46 0,0 0 46 15,0 0-46-15,0 0 64 0,0 0-64 0,0 0 65 16,-5-1-65-16,5 1 52 0,0 0-52 0,-3-2 53 16,-1 0-53-16,4 2 40 0,0 0-40 0,-5-3 40 15,-2-4-40-15,7 7 35 0,0 0-35 0,-5-2 36 16,-4-1-36-16,9 3 14 0,0 0-14 0,-9-4 15 15,1 3-15-15,8 1 20 0,0 0-20 0,-7 0 20 0,2 0-20 16,5 0 15-16,0 0-15 0,-18 8 15 16,-3 6-15-16,21-14-39 0,0 0 39 0,-21 19-38 15,0 3 38-15,21-22-42 0,0 0 42 0,-21 24-42 16,4 4 42-16,17-28-42 0,0 0 42 0,-16 23-41 0,6-4 41 0,10-19-30 16,0 0 30-16,-9 16-30 0,2-6 30 15,7-10-62-15,0 0 62 0,-5 10-61 0,5-5 61 0,0-5-66 16,0 0 66-16,0 0-65 0,5-5 65 15,-5 5-70-15,0 0 70 0,9-10-69 0,3-4 69 0,-12 14-33 16,0 0 33-16,12-13-33 0,1-3 33 0,-13 16-11 16,0 0 11-16,10-12-11 0,0 2 11 0,-10 10-1 15,0 0 1-15,9-7 0 0,-4 0 0 0,-5 7 0 16,0 0 0-16,4-3 0 0,-2 1 0 0,-2 2-1 16,0 0 1-16,0 0-1 0,3-5 1 0,-3 5-9 0,0 0 9 0,0 0-8 15,0 0 8-15,0 0-40 16,0 0 40-16,0 0-39 0,0 0 39 0,0 0 0 0,0 0 0 15,0 0 1-15,0 0-1 0,0 0 34 0,0 0-34 16,0 0 34-16,0 0-34 0,0 0 40 0,0 0-40 0,0 0 41 16,4-5-41-16,-4 5 40 0,0 0-40 15,0-5 41-15,1 0-41 0,-1 5 11 0,0 0-11 0,2-6 11 16,-2 5-11-16,0 1 0 0,0 0 0 0,0-5 1 16,2-1-1-16,-2 6-2 0,0 0 2 0,0-1-1 15,0-3 1-15,0 4-13 0,0 0 13 0,0 0-12 16,0 0 12-16,0 0-17 0,0 0 17 0,0 0-17 15,0 4 17-15,0-4-16 0,0 0 16 0,0 0-15 0,0 5 15 16,0-5-17-16,0 0 17 0,0 3-16 0,0 1 16 16,0-4-1-16,0 0 1 0,0 3-1 15,0-1 1-15,0-2 0 0,0 0 0 0,0 3 0 0,3 1 0 0,-3-4-1 16,0 0 1-16,0 3-1 0,4 2 1 16,-4-5-1-16,0 0 1 0,5 14 0 0,-2 6 0 15,1 4-3-15,1 6 3 0,-3-12-3 16,-2-4 3-16,0 3-6 0,-2-1 6 0,2 13-5 0,-3 9 5 15,3-38-8-15,0 0 8 0,-4 42-7 0,2 8 7 16,2-50-1-16,0 0 1 0,-8 43-1 0,1-4 1 0,-2-4 1 16,0-5-1-16,4-11 2 0,5-10-2 0,0-9 19 15,0 0-19-15,-10 17 20 0,-8 2-20 0,18-19 24 16,0 0-24-16,-14 12 25 0,2 0-25 0,12-12 14 0,0 0-14 16,-12 8 15-16,2-1-15 0,10-7 0 0,0 0 0 15,-20 0 0-15,-2-3 0 0,22 3-71 0,0 0 71 0,-26-9-70 16,-2-10 70-16,28 19-185 0,0 0 185 15,-23-20-184-15,2-4 184 0,-26-19-338 0</inkml:trace>
  <inkml:trace contextRef="#ctx0" brushRef="#br0" timeOffset="77263.306">12223 10623 942 0,'0'0'0'0,"-9"-2"0"0,-3 1 0 0,8 1 29 16,8 0-29-16,-4 0 29 0,0 0-29 0,0 0-68 15,3 0 68-15,-3 0-67 0,5 1 67 0,-5-1-82 16,6 2 82-16,-6-2-81 0,3 0 81 0,-3 0-23 15,0 0 23-15,0 0-22 0,0 0 22 0,0 0 4 16,4 4-4-16,-4-4 5 0,5 5-5 0,-5-5 44 16,3 3-44-16,-3 4 45 0,4 3-45 0,1 6 35 15,0 3-35-15,2-2 35 0,-5 0-35 0,-2-17 16 0,0 0-16 16,7 32 17-16,2 4-17 16,-9-36 21-16,0 0-21 0,5 35 21 0,0-3-21 0,-1-1 8 15,-1-7-8-15,1-9 8 0,-4-6-8 0,0-1 25 0,0-1-25 16,0-2 26-16,0-1-26 0,0-1 12 15,1 1-12-15,-1-4 12 0,4 1-12 0,-4-1 46 0,0 0-46 0,0 0 46 16,0 0-46-16,0 0 14 0,0 0-14 0,0 0 15 16,0-6-15-16,0 6 31 0,0 0-31 15,3-7 31-15,-3-5-31 0,0 12 36 16,0 0-36-16,4-14 37 0,1-3-37 0,-5 17 12 0,0 0-12 0,2-15 13 16,5-1-13-1,-7 16 13-15,0 0-13 0,3-14 14 0,2 2-14 0,-5 12 10 0,0 0-10 0,4-10 10 16,-2 2-10-16,-2 8 1 0,0 0-1 0,3-11 1 15,2 1-1-15,-5 10-2 0,0 0 2 0,7-14-1 16,-1-3 1-16,-6 17-12 0,0 0 12 0,7-17-12 16,1 0 12-16,-8 17-10 0,0 0 10 0,9-12-9 15,-6-4 9-15,-3 16-4 0,0 0 4 0,6-8-4 16,-3-2 4-16,-3 10-13 0,0 0 13 0,5-6-13 0,-1 1 13 16,-4 5-33-16,0 0 33 0,2-3-32 15,-1 1 32-15,-1 2-17 16,0 0 17-16,7 4-17 0,4 2 17 15,1 0 2-15,2 4-2 0,-5-3 2 0,-1 0-2 0,-8-7 35 0,0 0-35 0,9 17 35 0,3 8-35 0,-12-25 12 16,0 0-12-16,12 30 12 0,-1 6-12 0,-11-36 22 16,0 0-22-16,9 30 22 0,-2 3-22 15,-4-6 8-15,-3-3-8 16,2-8 8-16,1-4-8 16,1-4 16-16,-4 1-16 0,0-4 17 0,0-3-17 15,0-2 1-15,0 3-1 0,0-3 1 0,0 0-1 0,0 0-5 0,-4 4 5 0,4-4-4 0,0 0 4 0,0 0-73 0,0 0 73 16,-5-7-73-16,-5-5 73 0,10 12-111 0,0 0 111 0,-11-23-111 15,-1-6 111-15,-11-20-631 0</inkml:trace>
  <inkml:trace contextRef="#ctx0" brushRef="#br0" timeOffset="77762.518">12585 10781 1121 0,'0'0'0'0,"-10"0"0"15,-6 3 0-15,16-3 162 0,0 0-162 0,-4 0 162 16,8 0-162-16,-4 0 85 0,0 0-85 0,0 0 85 0,5 2-85 16,-5-2 44-16,0 0-44 0,4 10 45 0,1 6-45 15,-5-16 0-15,0 0 0 0,3 24 1 0,1 6-1 16,-4 0 2-16,2 0-2 0,-2-13 3 0,-2-6-3 0,2-3 10 15,0-3-10-15,0 6 11 0,0 1-11 0,-4 3 4 16,1-3-4-16,1-3 4 0,2-2-4 0,0-2 21 16,0-2-21-16,0-3 21 0,0 0-21 0,0 0-47 15,0 0 47-15,0 0-46 0,2-3 46 0,0-1-54 16,-1-1 54-16,3-7-54 0,-4 0 54 0,0 12-56 0,0 0 56 16,3-19-56-16,3-5 56 0,-6 24-18 15,0 0 18-15,5-24-18 0,2-1 18 16,-7 25-8-16,0 0 8 0,3-21-8 0,2 4 8 0,-5 17-17 15,0 0 17-15,6-12-16 0,-3 3 16 0,-3 9-21 0,0 0 21 0,5-5-21 16,2 4 21-16,-7 1-1 16,0 0 1-16,11 5 0 0,1 5 0 0,-12-10-1 0,0 0 1 0,16 14-1 15,-4 5 1-15,2-1 0 0,-2 1 0 0,-3-5 0 16,-6-4 0-16,-3-10 1 0,0 0-1 0,9 17 2 16,1 4-2-16,-10-21-3 0,0 0 3 0,9 17-2 15,-2 0 2-15,-7-17-71 16,0 0 71-16,5 10-70 0,-1-1 70 0,-4-9-116 0,0 0 116 0,3-3-116 15,1-9 116-15,3-7-634 0</inkml:trace>
  <inkml:trace contextRef="#ctx0" brushRef="#br0" timeOffset="79951.207">9855 9225 628 0,'0'0'0'0,"-5"-3"0"0,-2-4 0 0,7 7 53 0,0 0-53 0,-5-9 54 15,-2-3-54-15,7 12 13 0,0 0-13 0,-5-10 14 16,-1-2-14-16,6 12 1 0,0 0-1 0,-10-12 1 16,-4-2-1-16,14 14 0 0,0 0 0 0,-18-18 1 15,-2-5-1-15,20 23 26 0,0 0-26 0,-27-20 26 16,0-4-26-16,27 24 59 0,0 0-59 0,-30-26 59 15,-1-1-59-15,1 1 54 0,0 2-54 0,4 5 55 16,5 4-55-16,-3-4 57 0,-2-2-57 0,5 4 57 16,0 3-57-16,-3-1 40 0,-4 0-40 0,3 3 40 15,-1 1-40-15,26 11 10 0,0 0-10 0,-38-15 11 16,-7 0-11-16,45 15 38 0,0 0-38 0,-44-19 38 16,-3 2-38-16,47 17 5 0,0 0-5 0,-45-14 5 0,6 0-5 15,39 14 17-15,0 0-17 0,-34-10 17 16,4 5-17-16,30 5 9 0,0 0-9 0,-38-9 9 0,-1 4-9 15,39 5 3-15,0 0-3 0,-38-2 4 0,5-1-4 0,33 3 3 16,0 0-3-16,-38-2 3 0,-1 2-3 16,39 0 0-16,0 0 0 0,-36 2 0 0,4 1 0 0,32-3 3 15,0 0-3-15,-29 2 4 0,2 1-4 0,27-3 13 16,0 0-13-16,-27 7 13 0,4-2-13 0,23-5 8 16,0 0-8-16,-21 7 9 0,5-3-9 0,16-4 9 15,0 0-9-15,-10 5 10 0,-2-2-10 0,12-3 8 16,0 0-8-16,-9 5 8 0,0 1-8 0,-3 2 3 0,0-3-3 15,7-1 4 1,5-4-4-16,-4 0 6 0,4 0-6 0,-14 10 6 0,-5 7-6 16,19-17 3-16,0 0-3 0,-14 16 3 0,-3-5-3 0,17-11-32 0,0 0 32 0,-16 16-32 15,2-4 32-15,14-12-42 16,0 0 42-16,-12 12-41 0,3 0 41 0,9-12-35 0,0 0 35 0,-12 10-35 16,3 4 35-16,9-14-35 0,0 0 35 15,-8 19-35-15,-5-2 35 0,13-17-8 0,0 0 8 0,-8 19-8 16,-4 0 8-16,12-19-29 0,0 0 29 0,-13 24-29 15,3 3 29-15,10-27-19 0,0 0 19 0,-12 27-18 16,3 2 18-16,9-29-17 0,0 0 17 0,-9 35-17 16,6 4 17-16,3-39-10 0,0 0 10 0,0 33-10 15,0 1 10-15,0-34 0 0,0 0 0 0,3 32 0 16,6 3 0-16,-9-35 1 0,0 0-1 0,9 36 1 16,3 1-1-16,-12-37 5 0,0 0-5 0,10 40 5 15,6 4-5-15,-16-44 3 0,0 0-3 16,17 45 3-16,-1 5-3 0,2-9 6 15,-6 0-6-15,-2-12 6 0,-1-10-6 0,3 3 13 0,0-1-13 0,0-3 13 16,2 3-13-16,2 3 23 0,2 0-23 0,-6-5 24 0,-7-11-24 16,-5-8 13-16,0 0-13 0,21 23 14 0,5 4-14 0,-26-27 10 15,0 0-10 1,30 33 11-16,3 1-11 16,-33-34 10-16,0 0-10 0,38 36 10 0,4 0-10 0,-4-5 3 15,0-2-3-15,-8-5 4 0,-7-5-4 0,1 1 12 0,2 2-12 0,-5-6 12 0,-3-2-12 16,2 3 8-16,1 0-8 0,0-2 8 0,0 1-8 0,-21-16 3 15,0 0-3-15,32 17 4 0,6 2-4 16,-38-19 12-16,0 0-12 0,45 15 13 0,7 4-13 16,-52-19 14-16,0 0-14 0,54 17 15 0,0 2-15 0,-54-19 3 0,0 0-3 15,56 12 4-15,3 0-4 0,-59-12 13 0,0 0-13 16,58 8 14-16,1-1-14 0,-59-7 3 0,0 0-3 16,75 5 4-16,5 2-4 15,-80-7 12-15,0 0-12 0,73 0 13 0,-8-7-13 16,-65 7 0-16,0 0 0 15,50-5 0-15,-8-8 0 0,-42 13 0 0,0 0 0 0,42-14 0 0,-2-2 0 0,-40 16 0 0,0 0 0 0,45-12 0 16,-1-3 0-16,-8 3 0 0,-1 0 0 16,-9 0 1-16,-1 2-1 0,-4 5 2 0,-4-2-2 0,-5 2 3 15,-3 1-3-15,0-4 20 0,-6 1-20 0,6-2 20 16,0-3-20-16,-1-3 3 0,1-2-3 0,0-2 3 16,-2 0-3-16,-7 19 3 0,0 0-3 0,10-24 3 15,2-10-3-15,-12 34 0 0,0 0 0 0,13-33 0 16,1-3 0-16,-6 5 0 0,-1-1 0 0,-2 8 0 15,-1 5 0-15,-1 0 4 0,-1 4-4 0,-2 6 5 16,0-1-5-16,0 3 37 0,0 0-37 0,0 4 38 0,0-4-38 0,0 4 58 16,0 1-58-16,0-3 58 0,0 1-58 15,0 1 66-15,-2-1-66 0,2-4 66 0,-3-2-66 0,-4-2 70 16,2 0-70-16,-4-6 70 0,0 0-70 16,9 18 61-16,0 0-61 0,-8-28 61 0,-8-8-61 0,16 36 36 15,0 0-36-15,-14-39 36 0,-3-4-36 0,-1 7 10 16,2-2-10-16,3 9 11 0,2 2-11 0,11 27 12 15,0 0-12-15,-17-31 13 0,-6 4-13 16,23 27 8-16,0 0-8 0,-30-28 8 16,-3 2-8-16,-5 4-1 0,0 2 1 0,-4 1-1 0,2-2 1 0,40 21-97 0,0 0 97 15,-98-24-97-15,-39-1 97 0,137 25-94 0,0 0 94 16,-236-48-1324-16,472 96 1324 0</inkml:trace>
  <inkml:trace contextRef="#ctx0" brushRef="#br0" timeOffset="104760.441">20456 6936 91 0,'0'0'0'0,"9"0"0"0,5 4 0 0,-14-4 51 0,0 0-51 0,7 0 52 16,-4 0-52-16,-3 0 50 15,0 0-50-15,0 0 51 0,0 0-51 0,0 0 44 0,0 0-44 0,0 0 44 16,0 0-44-16,0 0 38 15,0 0-38-15,0 0 38 0,-3 0-38 0,3 0 9 0,0 0-9 0,0 0 9 16,-4 0-9-16,4 0 48 0,0 0-48 0,0 0 48 16,-3 0-48-16,3 0 32 0,0 0-32 0,0 0 32 15,0 0-32-15,0 0 32 0,0 0-32 0,5 0 33 16,5 0-33-16,-10 0 32 0,0 0-32 0,12 0 33 16,8 0-33-16,-20 0 49 0,0 0-49 0,27 0 49 15,5 0-49-15,-32 0 52 0,0 0-52 0,29 0 53 16,3 0-53-16,-32 0 38 0,0 0-38 0,28 0 38 15,0 3-38-15,-28-3 35 0,0 0-35 0,27 0 36 0,1 0-36 16,-28 0 15-16,0 0-15 0,23 2 15 0,-2 0-15 16,-21-2 36-16,0 0-36 0,19 1 37 0,-3 3-37 15,-16-4 19-15,0 0-19 0,14 0 20 0,0 3-20 0,-14-3 18 16,0 0-18-16,8 2 18 0,-4 0-18 16,-4-2 18-16,0 0-18 0,3 0 18 0,-1 0-18 15,-2 0-62-15,0 0 62 0,0 0-61 0,0 0 61 0,0 0-92 16,0 0 92-16,0 0-92 0,0 0 92 0,0 0-166 15,0 0 166-15,0 0-166 0,0 0 166 0,0 0-418 16</inkml:trace>
  <inkml:trace contextRef="#ctx0" brushRef="#br0" timeOffset="105338.88">20761 6822 135 0,'0'0'0'0,"14"12"0"0,8 7 0 0,-22-19 4 0,0 0-4 0,28 13 5 0,5 3-5 0,-33-16 5 16,0 0-5-16,37 15 5 0,3 0-5 0,-40-15 14 15,0 0-14-15,37 12 15 0,-3-5-15 0,-34-7 7 16,0 0-7-16,27 9 8 0,-7-2-8 0,-20-7 15 16,0 0-15-16,18 5 15 0,-6 0-15 0,-12-5 23 15,0 0-23-15,9 3 24 0,-2 1-24 0,-4-1 3 0,-1 1-3 16,-2-4 3-16,2 3-3 0,-2-3 7 16,-2 5-7-16,2-5 8 0,-2 4-8 0,2-4 8 0,0 0-8 15,-2 3 8-15,-1 6-8 0,3-9 14 0,0 0-14 16,-9 15 15-16,-8 13-15 0,17-28 22 15,0 0-22-15,-16 24 23 0,-1 3-23 0,17-27 32 16,0 0-32-16,-23 29 33 0,0 2-33 0,23-31 19 0,0 0-19 0,-19 27 20 16,0-3-20-16,19-24 29 0,0 0-29 0,-17 23 29 15,3-6-29-15,14-17-2 0,0 0 2 0,-14 15-2 16,3 1 2-16,11-16-135 0,0 0 135 0,-8 8-134 16,2-1 134-16,-11 10-113 0</inkml:trace>
  <inkml:trace contextRef="#ctx0" brushRef="#br0" timeOffset="115758.787">4293 7404 684 0,'0'0'0'0,"0"0"0"16,0-5 0-16,0 5 87 0,0 0-87 0,7 2 88 15,1 1-88-15,-8-3 42 0,0 0-42 0,12 0 42 16,2 4-42-16,-14-4 5 0,0 0-5 0,18 5 5 15,-1 2-5-15,20 1-656 0</inkml:trace>
  <inkml:trace contextRef="#ctx0" brushRef="#br0" timeOffset="115902.395">4855 7459 1031 0,'0'0'0'0,"-10"-9"0"0,-4-4 0 16,-12-8-714-16</inkml:trace>
  <inkml:trace contextRef="#ctx0" brushRef="#br0" timeOffset="116849.581">8212 7889 315 0,'0'0'0'0,"2"-5"0"16,5-7 0-16,-7 12 2 0,0 0-2 16,2-4 2-16,1-2-2 0,-3 6-30 0,0 0 30 0,0 0-30 15,0 0 30-15,0 0-127 0</inkml:trace>
  <inkml:trace contextRef="#ctx0" brushRef="#br0" timeOffset="117525.77">8578 11069 953 0,'0'0'0'0,"-5"24"0"0,-7 18 0 0,12-42-11 0,0 0 11 15,-4 36-10-15,1 7 10 0,3-43-210 0,0 0 210 0,10 31-210 16,9-5 210-16,11 30-272 0</inkml:trace>
  <inkml:trace contextRef="#ctx0" brushRef="#br0" timeOffset="124124.727">22132 6772 102 0,'0'0'0'0,"3"7"0"0,3 0 0 16,-6-7 18-16,0 0-18 0,-13-4 19 0,-15-4-19 15,28 8 18-15,0 0-18 0,-22-7 18 0,-4-2-18 0,26 9 10 16,0 0-10-16,-26-8 10 0,-1 1-10 0,27 7 17 15,0 0-17-15,-24-9 17 0,0 6-17 0,24 3 14 16,0 0-14-16,-21-4 15 0,2-1-15 0,19 5 15 16,0 0-15-16,-16 0 16 0,7 0-16 0,9 0 4 15,0 0-4-15,-17 9 5 0,-2 6-5 0,19-15 0 16,0 0 0-16,-21 24 0 0,-2 12 0 0,23-36-1 16,0 0 1-16,-21 43 0 31,4 2 0-31,-1-6-1 0,4-1 1 0,7-11 0 0,0-6 0 0,2-2-3 0,3-6 3 0,2 6-3 0,2 2 3 0,2 1 0 15,-1-5 0-15,2-2 1 0,4-3-1 0,-9-12 22 0,0 0-22 16,21 12 22-16,9 2-22 0,-30-14 33 16,0 0-33-16,40 2 33 0,14-4-33 0,-4-5 48 0,1-8-48 0,-8 3 48 15,-4-4-48-15,-6 1 41 0,-7-2-41 0,-2 2 41 16,-5-1-41-16,1-1 47 0,-7 2-47 16,3-4 47-16,-7 3-47 0,-9 16 53 0,0 0-53 0,12-19 53 15,-1-3-53-15,-11 22 38 0,0 0-38 0,8-22 38 16,-1-2-38-16,-7 24 35 0,0 0-35 0,2-19 35 15,-2 2-35-15,0 17 8 0,0 0-8 0,-2-14 9 16,-1 4-9-16,3 10 6 0,0 0-6 0,-4-7 6 16,-1 4-6-16,5 3 3 0,0 0-3 0,-5-5 4 15,0 1-4-15,5 4 1 0,0 0-1 0,-6 0 2 16,-1-3-2-16,7 3 0 0,0 0 0 0,-3 0 0 0,-4 0 0 16,7 0-2-16,0 0 2 0,-7 12-1 0,-2 3 1 15,9-15-5-15,0 0 5 0,-7 19-5 16,-1 8 5-16,2-1-3 0,1 0 3 0,3-6-3 0,2-1 3 0,2 5-6 15,2 4 6-15,3 8-6 0,1 3 6 0,-8-39-3 16,0 0 3-16,11 55-3 0,1 8 3 0,-12-63 0 16,0 0 0-16,10 67 0 0,1 7 0 15,-11-74 8-15,0 0-8 0,9 87 8 0,-1 7-8 0,-8-94 26 16,0 0-26-16,4 67 26 0,-6-12-26 0,2-55 13 16,0 0-13-16,0 38 13 0,-2-16-13 0,2-22 36 15,0 0-36-15,-2 15 36 0,2-6-36 0,0-9 28 0,0 0-28 16,0 8 28-16,-3-4-28 0,3-4 39 0,0 0-39 15,-5 3 39-15,-7-6-39 0,12 3 44 0,0 0-44 16,-16-12 44-16,-3-9-44 0,19 21 41 0,0 0-41 16,-16-27 41-16,4-7-41 0,0 1 18 0,3-1-18 0,4 5 18 15,3 1-18-15,4 2-41 0,3 2 41 16,2 1-41-16,-2 2 41 0,-5 21-48 0,0 0 48 16,12-24-47-16,6-3 47 0,-18 27-50 0,0 0 50 0,19-24-49 15,4 1 49-15,-23 23-34 0,0 0 34 0,20-20-33 16,0 4 33-16,-20 16-34 0,0 0 34 0,19-15-33 15,2 3 33-15,-21 12-32 0,0 0 32 16,15-7-32-16,-1 2 32 0,-14 5-31 0,0 0 31 16,11-3-31-16,-4-1 31 0,-7 4-23 0,0 0 23 0,5-2-22 15,-2 1 22-15,-3 1-28 0,0 0 28 0,4 0-28 0,-1 0 28 16,-3 0-7-16,0 0 7 0,0 0-7 0,6-2 7 16,-6 2-5-16,0 0 5 0,0 0-5 15,0 0 5-15,0 0-3 0,0 0 3 0,0 0-3 0,0 0 3 0,0 0 0 16,0 0 0-16,0 0 1 0,0 0-1 0,0 0 4 15,0 0-4-15,0 0 4 0,0 0-4 16,0 0 8-16,0 0-8 0,0 0 8 0,0 0-8 0,0 0 3 16,0 0-3-16,0 0 4 0,0 0-4 0,0 0 2 15,0 0-2-15,0 0 2 0,0 0-2 0,0 0 1 16,0 0-1-16,0 0 2 0,0 0-2 0,0 0 1 16,0 0-1-16,0 0 1 0,0 0-1 0,0 0 0 15,0 0 0-15,0 0 0 0,0 0 0 0,0 0-2 0,0 0 2 16,0 0-2-16,0 0 2 0,0 0-12 0,0 0 12 15,0 0-12-15,0 0 12 0,0 0-9 0,0 0 9 16,0 9-8-16,0 2 8 0,0-11-4 16,0 0 4-16,0 24-3 0,1 7 3 0,-1-31-7 15,0 0 7-15,0 38-7 0,2 7 7 0,-2-45-7 0,0 0 7 0,0 39-7 16,2-7 7-16,-2-32-8 0,0 0 8 0,5 38-7 16,4-5 7-16,-9-33-1 0,0 0 1 0,10 31-1 15,4-7 1-15,-14-24-32 0,0 0 32 0,12 15-32 16,1-3 32-16,-13-12-146 15,0 0 146-15,12 3-145 0,0-13 145 0,12 5-170 0</inkml:trace>
  <inkml:trace contextRef="#ctx0" brushRef="#br0" timeOffset="124352.152">22630 7382 270 0,'0'0'0'0,"0"0"0"0,-3-2 0 0,3 2 6 16,0 0-6-16,0 0 7 0,1-3-7 0,-1 3-36 15,0 0 36-15,0 0-35 0,6-4 35 0,-1 3-91 0</inkml:trace>
  <inkml:trace contextRef="#ctx0" brushRef="#br0" timeOffset="124808.901">22637 7368 124 0,'0'0'0'0,"0"0"0"15,0 0 0-15,0 0 23 0,0 0-23 16,0 0 24-16,0 0-24 0,0 0 16 0,0 0-16 0,0 0 17 16,-3-3-17-16,3 3 19 0,0 0-19 0,-2-4 20 15,-2-1-20-15,4 5 8 0,0 0-8 0,-3-3 9 16,3-6-9-16,0 9 16 0,0 0-16 0,-5-7 17 15,3-1-17-15,2 8 14 0,0 0-14 0,-2-7 15 16,-1 2-15-16,3 5 4 0,0 0-4 0,-4-4 4 16,2 1-4-16,2 3 3 0,0 0-3 0,0 0 3 15,-3-4-3-15,3 4 2 0,0 0-2 0,0 0 2 16,0 0-2-16,0 0 4 0,0 0-4 0,0 0 4 16,0 0-4-16,0 0 12 0,0 0-12 0,0 0 12 15,0 0-12-15,0 0 33 0,0 0-33 0,0 0 34 0,0 0-34 16,0 0 26-16,0 0-26 0,0 0 26 0,0 0-26 15,0 0 40-15,0 0-40 0,0 0 40 0,0 0-40 16,0 0 23-16,0 0-23 0,0 0 24 0,0 0-24 0,0 0 28 16,0 0-28-16,0 9 28 0,0 6-28 0,-2 8 22 15,0 1-22-15,2 3 22 0,2 1-22 0,0-1 34 16,0 6-34-16,-1-6 35 0,-1-1-35 16,0-26 19-16,0 0-19 0,-1 37 20 0,-1 6-20 0,2-43 29 15,0 0-29-15,0 38 29 0,0 0-29 0,0-38 31 16,0 0-31-16,3 34 31 0,6-5-31 0,-9-29 12 15,0 0-12-15,4 26 13 0,1-11-13 0,-5-15 20 16,0 0-20-16,5 14 20 0,-1-7-20 0,-4-7-25 0,0 0 25 16,1 5-24-16,-1-4 24 0,0-1-150 15,0 0 150-15,-10-13-149 0,-9-11 149 0,-9-12-400 0</inkml:trace>
  <inkml:trace contextRef="#ctx0" brushRef="#br0" timeOffset="125556.569">22505 6688 259 0,'0'0'0'16,"8"0"0"-16,6 3 0 0,-9-6-3 0,-5 3 3 0,0 0-2 16,2-7 2-16,0 2-24 15,1-2 24-15,6-1-23 0,0-1 23 0,5 1-28 0,1-3 28 0,6 3-28 16,4-4 28-16,-25 12-11 0,0 0 11 0,29-16-10 15,6 4 10-15,-35 12-3 0,0 0 3 0,37-15-2 16,1 3 2-16,-38 12 13 0,0 0-13 0,37-12 13 16,-2 5-13-16,-35 7 42 0,0 0-42 0,29-5 42 15,-3 1-42-15,-26 4 14 0,0 0-14 0,19 0 15 16,-3 4-15-16,-2-1 7 0,-5 6-7 0,-6-1 8 16,1 8-8-16,-6 1 15 0,-1 9-15 0,-3-6 16 15,-2 1-16-15,8-21 14 0,0 0-14 0,-18 34 15 16,-6 11-15-16,24-45 3 0,0 0-3 0,-26 39 4 15,0 2-4-15,26-41 22 0,0 0-22 0,-25 33 22 0,8-9-22 16,17-24 13-16,0 0-13 0,-14 18 13 0,5-2-13 0,9-16 26 16,0 0-26-16,-7 8 26 0,4-1-26 15,3-7 21-15,0 0-21 0,-4 5 21 0,1-1-21 0,3-4 34 16,0 0-34-16,3 3 35 0,8 1-35 16,-11-4 12-16,0 0-12 0,14 1 12 0,5 3-12 0,-19-4 30 15,0 0-30-15,21 0 30 0,3-4-30 16,-24 4 5-16,0 0-5 0,24 0 6 0,3 4-6 0,-27-4 1 15,0 0-1-15,20 3 2 0,-2-1-2 0,-18-2-9 16,0 0 9-16,16 7-8 0,-3-4 8 0,-13-3-41 16,0 0 41-16,14 9-41 0,-1-1 41 0,-13-8-127 0,0 0 127 15,10 11-127-15,1-6 127 0,9 10-152 16</inkml:trace>
  <inkml:trace contextRef="#ctx0" brushRef="#br0" timeOffset="126008.067">23520 6959 158 0,'0'0'0'0,"11"-2"0"0,11 0 0 0,-22 2 42 16,0 0-42-16,28-3 42 0,9 3-42 0,-37 0 52 0,0 0-52 16,42 0 52-16,6 3-52 0,-48-3 72 0,0 0-72 15,49 0 72-15,2 2-72 0,-51-2 48 0,0 0-48 0,43 2 48 16,-6-2-48-16,-37 0 24 0,0 0-24 16,33 0 25-16,-3 0-25 0,-30 0 6 0,0 0-6 0,22 0 6 15,-6 0-6-15,-16 0-84 0,0 0 84 0,10 0-83 16,-1-2 83-16,-9 2-121 0,0 0 121 0,0-2-120 15,0-5 120-15,0-1-90 0</inkml:trace>
  <inkml:trace contextRef="#ctx0" brushRef="#br0" timeOffset="126288.317">23536 7180 427 0,'0'0'0'0,"14"-12"0"0,10-4 0 0,-13 9 82 16,-6 7-82-16,2-1 82 16,0 1-82-16,-7 0 56 0,0 0-56 0,14 8 57 0,3 8-57 0,-17-16 35 15,0 0-35-15,32 15 35 0,9-1-35 0,-41-14 6 16,0 0-6-16,46 12 7 0,4 2-7 0,-50-14-8 15,0 0 8-15,47 5-7 0,0 2 7 0,-47-7-80 16,0 0 80-16,46 0-80 0,-1 0 80 0,-45 0-96 16,0 0 96-16,42-4-96 0,-2 1 96 0,42-2-231 15</inkml:trace>
  <inkml:trace contextRef="#ctx0" brushRef="#br0" timeOffset="147870.133">24696 6679 113 0,'0'0'0'0,"0"2"0"0,0 5 0 0,0-7 2 0,0 0-2 15,-14 0 3-15,-8-9-3 0,22 9 14 0,0 0-14 16,-18-3 15-16,3-4-15 0,15 7 24 0,0 0-24 0,-14-1 25 16,0-3-25-16,14 4 21 0,0 0-21 0,-13 0 21 15,1 4-21-15,-3 1 16 0,-1 3-16 0,5-1 17 16,6-2-17-16,5-5 18 0,0 0-18 16,-12 26 18-16,-2 6-18 0,14-32 15 0,0 0-15 15,-16 43 15-15,1 4-15 0,1-3 26 16,3-1-26-16,1-14 26 0,5-10-26 0,-1 3 20 0,3 2-20 0,3 7 20 15,3 7-20-15,-3-38 46 0,0 0-46 0,7 39 46 16,2 4-46-16,-9-43 39 0,0 0-39 0,16 43 39 16,3-6-39-16,-19-37 40 0,0 0-40 0,24 30 40 15,4-8-40-15,-28-22 46 0,0 0-46 0,37 8 46 16,6-8-46-16,-43 0 58 0,0 0-58 0,42-15 58 0,3-9-58 16,-10-3 61-16,-7-1-61 0,-7-6 61 15,-7-2-61-15,0 3 52 0,-4-1-52 0,1 3 52 0,-1 2-52 16,-10 29 56-16,0 0-56 0,7-39 56 0,-2-4-56 15,-5 43 39-15,0 0-39 0,4-40 39 0,-1 1-39 16,-3 39 18-16,0 0-18 0,4-32 18 0,-2 4-18 16,-2 28 30-16,0 0-30 0,1-19 30 0,1 7-30 0,-2 12 18 15,0 0-18-15,0-10 19 0,-2 5-19 0,2 5 18 16,0 0-18-16,-1-4 18 0,-1 4-18 0,2 0 17 16,0 0-17-16,0 0 17 0,-4 0-17 0,4 0 15 15,0 0-15-15,0 0 16 0,-3 4-16 0,3-4 16 0,0 0-16 16,-4 0 17-16,1 3-17 0,3-3-106 15,0 0 106-15,-2 12-106 0,-3 9 106 0,5-21-113 0,0 0 113 16,-3 31-112-16,-1 8 112 0,-1-5-97 16,0 2 97-16,1-5-96 0,4-5 96 0,0 5-68 0,2-4 68 15,-2 4-68-15,2-4 68 0,-2-27-56 16,0 0 56-16,0 36-56 0,0 4 56 0,0-40-50 0,0 0 50 0,0 39-50 16,0-5 50-16,0-34-48 0,0 0 48 15,0 30-48-15,-2-10 48 0,2-20-116 0,0 0 116 0,2 19-115 16,1-7 115-16,2 19-110 0</inkml:trace>
  <inkml:trace contextRef="#ctx0" brushRef="#br0" timeOffset="148387.751">24956 7368 203 0,'0'0'0'0,"-4"-7"0"0,-3-1 0 0,7 8 35 15,0 0-35-15,-1-12 36 0,2 1-36 0,-1 11-1 16,0 0 1-16,0-12 0 0,2-3 0 0,-2 15-3 16,0 0 3-16,0-14-3 0,0 1 3 0,0 13-8 15,0 0 8-15,-2-14-7 0,1 0 7 0,-1 2 0 16,2 0 0-16,0 7 0 0,0-2 0 0,-4 2 8 15,4 2-8-15,0-2 9 0,0 3-9 0,0 2 35 16,4-5-35-16,-4 5 35 0,0-4-35 0,0 4 36 0,0-3-36 16,0 3 36-16,0 0-36 0,0 0 33 0,-5-2-33 15,5 2 33-15,0-3-33 0,0 3 33 0,0-7-33 16,0 7 33-16,-2-5-33 0,2 5 43 0,-2-4-43 0,2 4 44 16,0 0-44-16,0 0 40 0,0 0-40 15,0 0 40-15,0 0-40 0,0 0 26 0,0 0-26 0,0 0 26 16,0 0-26-16,0 0 18 15,0 0-18-15,0 0 19 0,-3 0-19 0,3 0 18 0,0 0-18 0,0 0 18 16,0 0-18-16,0 0 15 0,0 0-15 0,0 0 15 16,-2 4-15-16,2-4 34 0,0 0-34 0,-2 12 35 15,2 5-35-15,0-17 18 0,0 0-18 0,-3 29 18 16,-1 9-18-16,4-38 29 0,0 0-29 0,-3 37 29 16,-1 4-29-16,-3-6 12 0,0-4-12 0,4-7 13 15,-1-7-13-15,3 2 29 0,2-7-29 0,-1-2 29 16,0-2-29-16,0-8 2 0,0 0-2 0,0 12 2 15,2 4-2-15,-2-16-28 0,0 0 28 0,4 12-28 0,-1-4 28 16,4 15-728-16</inkml:trace>
  <inkml:trace contextRef="#ctx0" brushRef="#br0" timeOffset="148859.505">24996 6940 1076 0,'10'84'0'0,"-10"-84"-201"0,0 0 201 0,9 73-201 15,1-1 201-15,-10-72-40 0,0 0 40 0,7 50-39 16,-3-19 39-16,-4-31 0 0,0 0 0 0,3 21 1 15,-3-18-1-15,0-3-1 0,0 0 1 0,0 5 0 16,-3-5 0-16,3 0 1 0,0 0-1 0,0 0 2 16,-4-3-2-16,4 3 8 0,0 0-8 0,0 0 8 15,0-2-8-15,0 2 1 0,0 0-1 0,0 0 1 16,0 0-1-16,0 0 0 0,0 0 0 0,0 0 1 16,0 0-1-16,0 0 0 0,0 0 0 0,0 0 0 0,0 0 0 15,0 0-7-15,0 0 7 0,0 0-6 0,0 2 6 16,0-2-4-16,0 0 4 0,0 7-4 0,2 1 4 15,-2-8 0-15,0 0 0 0,5 24 0 0,2 10 0 0,-7-34 0 16,0 0 0-16,6 36 1 16,1 7-1-16,-7-43 7 0,0 0-7 0,3 46 8 0,-1-1-8 15,-2-45 9-15,0 0-9 0,2 39 9 0,-2-3-9 16,0-36 15-16,0 0-15 0,0 31 15 0,3-7-15 0,-3-24 8 16,0 0-8-16,0 22 9 0,0-10-9 0,0-12-135 15,0 0 135-15,12 6-134 0,7-12 134 0,13 6-213 16</inkml:trace>
  <inkml:trace contextRef="#ctx0" brushRef="#br0" timeOffset="149452.609">25494 7039 135 0,'0'0'0'0,"7"-1"0"0,5-6 0 15,-12 7 40-15,0 0-40 0,7-5 40 16,-2 3-40-16,-5 2 39 0,0 0-39 0,4-2 39 0,-2 2-39 0,-2 0 46 16,0 0-46-16,0 0 47 0,0 0-47 0,0 0 29 15,0 0-29-15,0 0 29 0,7 5-29 0,-7-5 16 16,0 0-16-16,8 4 17 0,6-1-17 0,5 1 36 0,6 1-36 16,-8-2 36-16,2 1-36 0,2-4 18 0,4-4-18 0,-1 4 19 15,0 0-19-15,1 0 18 16,1 0-18-16,-2 0 19 0,4 0-19 0,-28 0 10 0,0 0-10 15,30 0 10-15,3 0-10 0,-33 0 10 0,0 0-10 16,35-3 10-16,-2 1-10 0,-33 2 23 0,0 0-23 0,28-2 24 16,-6 1-24-16,-22 1-2 0,0 0 2 0,18 0-2 15,-6 1 2-15,-12-1-35 0,0 0 35 0,7 2-35 16,-3-2 35-16,-4 0-108 0,0 0 108 0,-6 0-108 16,-8 0 108-16,-5 0-228 0</inkml:trace>
  <inkml:trace contextRef="#ctx0" brushRef="#br0" timeOffset="149835.585">25848 6998 91 0,'0'0'0'16,"15"4"0"-16,13 1 0 0,-28-5 4 0,0 0-4 0,30 7 5 15,6 1-5-15,-36-8 33 0,0 0-33 16,32 5 34-16,-1 2-34 0,-6 2 26 15,-5 1-26-15,-4-1 26 0,-5-8-26 0,-1 6 1 16,-3 2-1-16,-2 1 1 0,0 2-1 0,-3 0 2 0,0 3-2 0,0-3 3 16,-2-5-3-16,0-7 5 0,0 0-5 0,-7 21 5 15,-4 8-5-15,11-29 2 0,0 0-2 0,-12 26 2 16,-2-2-2-16,14-24-7 0,0 0 7 0,-16 20-7 16,-3 2 7-16,-16 23-108 0</inkml:trace>
  <inkml:trace contextRef="#ctx0" brushRef="#br0" timeOffset="150810.703">26626 6691 147 0,'0'0'0'0,"-10"16"0"16,-9 8 0-16,19-24 46 0,0 0-46 0,-26 36 46 15,-6 15-46-15,32-51 28 0,0 0-28 0,-29 55 28 16,-3 3-28-16,32-58 29 0,0 0-29 15,-21 53 29-15,6 2-29 0,15-55 22 0,0 0-22 0,-2 50 23 16,12-7-23-16,-10-43 25 0,0 0-25 0,25 36 26 0,15-12-26 16,-40-24 33-16,0 0-33 0,45 7 33 0,11-11-33 15,-56 4 2-15,0 0-2 0,70-22 2 0,13-14-2 16,-83 36 33 0,0 0-33-16,70-46 33 0,-6-11-33 0,-64 57 51 0,0 0-51 0,51-67 51 0,-9-12-51 0,-13 21 41 15,-11 10-41-15,-6 12 41 0,-3 17-41 16,-6 1 36-16,-1 6-36 0,0 3 37 0,-2 6-37 0,0 3 34 15,0 0-34-15,0 0 35 0,-4-2-35 0,1 2 13 16,-3-2-13-16,3 2 14 0,1-2-14 0,-1 4 2 16,1 0-2-16,-1 3 3 0,-1-2-3 0,4-3 0 15,0 0 0-15,-9 12 1 0,-1 4-1 0,10-16-3 16,0 0 3-16,-11 15-3 0,1 2 3 0,10-17-4 0,0 0 4 16,-5 19-3-16,-2 0 3 0,7-19-1 0,0 0 1 15,-4 24 0-15,4 2 0 0,0-26 0 0,0 0 0 0,4 29 0 16,3 3 0-16,0 1 0 0,3 1 0 0,-5-6 0 15,1-8 0-15,-1 8 0 0,-2 3 0 16,1 8 0-16,-1 4 0 0,-3-43 0 0,0 0 0 0,4 55 0 16,1 10 0-16,-3-9 0 0,-2-3 0 0,0-1 1 15,-2-3-1-15,2-49 3 16,0 0-3-16,-2 52 4 0,1 3-4 0,1-55 31 0,0 0-31 0,-2 48 31 16,0-6-31-16,2-42 9 0,0 0-9 0,-3 36 10 15,-1-8-10-15,4-28 30 0,0 0-30 0,-7 22 30 16,0-5-30-16,7-17 28 0,0 0-28 0,-16 19 28 15,-6-5-28-15,22-14 32 0,0 0-32 0,-30 7 33 0,-5-4-33 16,35-3 43-16,0 0-43 0,-38-12 43 0,-2-10-43 16,40 22 68-16,0 0-68 0,-35-28 68 0,4-4-68 15,6-1 46-15,6 2-46 0,5 7 47 16,6 6-47-16,1-1 38 0,3 2-38 0,1 1 39 0,3 6-39 0,3 0 18 16,2-1-18-16,4-1 18 0,2 0-18 0,-11 12 5 15,0 0-5-15,20-12 6 0,10-6-6 0,-30 18-4 16,0 0 4-16,38-16-3 0,8-1 3 15,-46 17-45-15,0 0 45 0,45-15-45 0,2-1 45 0,-47 16-67 16,0 0 67-16,44-19-66 0,-4 2 66 16,-40 17-114-16,0 0 114 0,34-19-113 0,-4 4 113 0,-30 15-177 15,0 0 177-15,24-14-176 0,-6 2 176 16,24-14-518-16</inkml:trace>
  <inkml:trace contextRef="#ctx0" brushRef="#br0" timeOffset="151301.393">27288 7382 337 0,'0'0'0'0,"-3"-2"0"16,-2-6 0-16,5 8 3 0,0 0-3 0,0-4 4 0,1 4-4 15,-1 0-4-15,0 0 4 0,0 0-4 16,4-3 4-16,-4 3-47 0,0 0 47 0,0 0-47 0,0 0 47 16,0 0-43-16,0 0 43 0,0 0-42 15,0 0 42-15,0 0-2 0,0 0 2 0,0 0-2 0,0 0 2 0,0 0 14 16,0 0-14-16,0 0 15 0,0 0-15 0,0 0 74 15,0 0-74-15,0 0 75 0,0 0-75 0,0 0 69 16,0 0-69-16,0 0 69 0,0 0-69 0,0 0 50 16,0 0-50-16,0 0 50 0,0 0-50 0,0 0 26 15,0 0-26-15,0 0 26 0,0 0-26 0,0 0 5 16,0 0-5-16,0 0 5 0,2 3-5 0,-2-3 1 16,0 0-1-16,5 12 1 0,2 0-1 0,-7-12 0 0,0 0 0 15,9 28 0-15,-1 8 0 0,-8-36-1 0,0 0 1 16,7 44 0-16,0 9 0 0,-7-53-13 0,0 0 13 0,4 52-13 15,-3-1 13-15,-1-51 0 16,0 0 0-16,2 43 0 0,0-7 0 0,-2-36-1 0,0 0 1 0,2 31-1 16,-2-7 1-16,0-24-112 0,0 0 112 15,1 15-112-15,3-3 112 0,1 15-197 0</inkml:trace>
  <inkml:trace contextRef="#ctx0" brushRef="#br0" timeOffset="151668.417">27445 7459 259 0,'0'0'0'0,"0"0"0"16,0 0 0-16,0 0 11 0,4 0-11 0,-4 0 11 0,0 0-11 0,0 0 13 15,0 0-13-15,0 0 14 0,0 0-14 0,0 0 36 16,3 0-36-16,-3 0 36 0,4 0-36 0,-4 0 55 16,3 0-55-16,-3 0 56 0,0 0-56 0,0 0 12 15,0 0-12-15,0 0 12 0,0 0-12 0,0 0 9 16,0 0-9-16,0 0 10 0,0 0-10 0,0 0 10 16,2 3-10-16,0 11 10 0,-1 8-10 0,-1-22 37 15,0 0-37-15,2 36 38 0,2 19-38 0,-4-55 26 16,0 0-26-16,1 52 26 0,3 8-26 0,-2-11 26 0,1-4-26 15,-3-14 26-15,0-13-26 0,0-4-8 0,-2-4 8 0,2-1-8 16,0 0 8-16,0-9-128 0,0 0 128 0,2 10-127 16,2-5 127-16,1 10-255 0</inkml:trace>
  <inkml:trace contextRef="#ctx0" brushRef="#br0" timeOffset="151997.533">27689 6984 516 0,'0'0'0'0,"0"0"0"0,4 0 0 0,-4 0 58 16,0 0-58-16,8 2 58 0,6 0-58 0,-14-2 24 15,0 0-24-15,28 3 25 0,12-3-25 0,-3 4 20 16,3-4-20-16,-2 0 20 0,-1 0-20 0,-2 0 4 16,-4 0-4-16,0 0 5 0,-1 3-5 0,-30-3 2 15,0 0-2-15,37 0 3 0,3 0-3 0,-40 0 5 16,0 0-5-16,40 0 6 0,3-3-6 0,-6 3 3 16,-2-4-3-16,-11 4 3 0,-8-5-3 0,-16 5-82 0,0 0 82 15,17-3-82-15,-3-6 82 0,-14 9-154 0,0 0 154 16,7-7-153-16,-3-3 153 0,6-7-113 15</inkml:trace>
  <inkml:trace contextRef="#ctx0" brushRef="#br0" timeOffset="152201.502">27806 7164 169 0,'0'0'0'0,"9"7"0"16,5 5 0-16,-14-12 110 0,0 0-110 0,13 14 111 15,5 8-111-15,-18-22 106 0,0 0-106 0,24 17 107 16,6 0-107-16,-30-17 56 0,0 0-56 0,33 14 57 16,4-4-57-16,-37-10 9 0,0 0-9 0,41 2 10 15,5-5-10-15,-46 3-26 0,0 0 26 0,48-12-26 0,3-5 26 16,-51 17-107-16,0 0 107 0,52-24-107 16,2-2 107-16,52-22-265 0</inkml:trace>
  <inkml:trace contextRef="#ctx0" brushRef="#br0" timeOffset="152833.814">28825 6628 561 0,'0'0'0'0,"-12"12"0"0,-7 9 0 0,19-21 79 15,0 0-79-15,-2 3 80 0,11-10-80 0,-9 7 85 16,0 0-85-16,3-3 86 0,2-2-86 0,-5 5 58 0,0 0-58 15,4-5 59-15,-2 1-59 0,-2 4 42 0,0 0-42 0,0 0 43 16,3-3-43-16,-3 3 41 0,0 0-41 16,4 3 41-16,2 6-41 0,-6-9 17 0,0 0-17 0,9 32 17 15,3 18-17-15,-12-50 31 0,0 0-31 0,11 60 31 16,-1 10-31-16,-1-3 18 0,0 0-18 0,-1-11 19 16,3-3-19-16,-11-53 35 0,0 0-35 15,14 55 36-15,3 2-36 0,-17-57 36 0,0 0-36 0,23 46 36 16,6-7-36-16,-29-39-17 0,0 0 17 0,28 33-16 15,2-9 16-15,-30-24-20 0,0 0 20 0,31 10-19 16,2-10 19-16,-33 0-17 0,0 0 17 16,32-22-16-16,1-19 16 0,-7-2-6 0,-2-10 6 0,-8 1-5 15,-5-1 5-15,-11 53-15 0,0 0 15 0,10-94-15 16,-3-31 15-16,-2 26-15 0,0 1 15 0,-3 12-14 16,-2 14 14-16,0 72-25 0,0 0 25 0,-3-82-24 15,-4-2 24-15,7 84-21 0,0 0 21 0,-9-68-21 0,0 8 21 16,9 60-17-16,0 0 17 0,-3-43-16 0,1 16 16 15,2 6-27-15,0 4 27 0,2 3-27 0,1 2 27 0,-3 12-30 16,0 0 30-16,7-12-30 0,2 0 30 16,-9 12-13-16,0 0 13 0,10-12-13 0,4 4 13 0,-14 8-13 15,0 0 13-15,18-11-12 0,1 6 12 0,-19 5-4 16,0 0 4-16,26-7-4 0,5 6 4 0,-31 1-1 16,0 0 1-16,42-2 0 0,9 2 0 0,-51 0 0 15,0 0 0-15,56 2 0 0,8-1 0 0,-64-1 3 16,0 0-3-16,64 4 3 0,6-1-3 0,-70-3 13 0,0 0-13 15,94 4 13-15,18 1-13 0,-112-5 9 0,0 0-9 16,99 3 9-16,-3-3-9 0,-96 0 4 16,0 0-4-16,82 0 4 0,-13 0-4 0,-69 0 0 0,0 0 0 0,58-3 0 15,-15-1 0-15,-43 4-21 0,0 0 21 16,27-1-21-16,-17-3 21 0,-10 4-124 0,0 0 124 16,2-7-123-16,-13 2 123 0,3-5-470 0</inkml:trace>
  <inkml:trace contextRef="#ctx0" brushRef="#br0" timeOffset="153528.955">29485 6827 102 0,'0'0'0'0,"-7"22"0"16,-3 14 0-16,-1-2 29 0,1 6-29 0,3-16 29 15,3-16-29-15,1 8 37 0,1-1-37 0,1 14 37 16,1 9-37-16,0-38 23 0,0 0-23 0,10 36 24 15,7 3-24-15,-17-39 41 0,0 0-41 0,28 31 42 16,9-3-42-16,-37-28 49 0,0 0-49 0,42 13 50 16,6-6-50-16,-48-7 58 0,0 0-58 0,46-5 59 15,-3-9-59-15,-8-3 67 0,-7-10-67 0,-5 3 68 16,-6 0-68-16,-3-4 59 0,-2 1-59 0,-1 0 60 16,-4-4-60-16,-7 31 52 0,0 0-52 0,7-36 53 15,0-11-53-15,-7 47 38 0,0 0-38 0,5-44 39 16,0-2-39-16,-3 11 17 0,-2 6-17 0,1 9 17 0,3 8-17 15,-1 5 6-15,1 3-6 0,-2 1 7 0,-2 1-7 0,0 2 1 16,-2-3-1-16,2 3 1 0,0 0-1 0,0 0-5 16,0 0 5-16,0 0-5 0,0 0 5 15,0 0-34-15,0 0 34 0,-2 12-34 0,-1 8 34 0,3-20-19 16,0 0 19-16,-4 28-18 0,1 8 18 0,3-36-20 16,0 0 20-16,-4 39-19 0,-1 4 19 0,2-5-10 15,-1-2 10-15,2-9-9 0,2-3 9 0,0 0-17 16,0 0 17-16,0 2-17 0,2 3 17 0,-2-29-33 0,0 0 33 15,4 31-33-15,1 1 33 0,-5-32-124 16,0 0 124-16,7 28-124 0,0-4 124 0,7 27-317 16</inkml:trace>
  <inkml:trace contextRef="#ctx0" brushRef="#br0" timeOffset="154018.172">30194 7109 135 0,'0'0'0'0,"2"-8"0"0,3-7 0 16,-1 3 107-16,-3 0-107 0,3 0 107 0,1 3-107 15,-1 2 104-15,-3 0-104 0,1 4 104 0,-2 1-104 16,0-1 78-16,0-1-78 0,0 4 78 0,0-3-78 16,0 3 50-16,0 0-50 0,0 0 51 0,0 0-51 0,0 0 8 15,0 0-8-15,0 0 9 0,0 0-9 0,0 0 12 16,0 0-12-16,0 0 13 0,0 0-13 0,0 0 8 16,0 0-8-16,0 0 8 0,4 0-8 0,-4 0 14 15,3 2-14-15,-3-2 15 0,4 0-15 0,-4 0 22 16,0 0-22-16,0 0 23 0,0 0-23 0,0 0 32 15,0 0-32-15,0 0 33 0,0 0-33 0,0 0 19 16,0 0-19-16,0 0 20 0,1 5-20 0,1-2 41 0,2 1-41 16,-3 9 42-16,3 10-42 0,-4-23 32 0,0 0-32 0,0 30 33 15,0 15-33-15,0-45 43 0,0 0-43 0,-2 46 44 16,-1 2-44-16,3-48 26 0,0 0-26 0,-2 46 26 16,2-1-26-16,-2-11 35 0,2-1-35 15,-2-14 36-15,2-6-36 0,0-1 13 0,2-1-13 0,-2-5 14 16,2 0-14-16,0-1 6 0,-1 2-6 0,-1-7 6 15,4 0-6-15,-4 0-62 0,0 0 62 16,3-9-61-16,1-3 61 0,3-12-918 0</inkml:trace>
  <inkml:trace contextRef="#ctx0" brushRef="#br0" timeOffset="154469.952">30316 7156 1076 0,'0'0'0'0,"5"0"-84"16,6 0 84-16,-4-4-83 0,-2 1 83 0,-5 3-2 16,0 0 2-16,7-9-2 0,0-3 2 0,-7 12 0 15,0 0 0-15,7-12 0 0,2-3 0 0,-9 15-6 16,0 0 6-16,7-12-5 0,0 0 5 0,-7 12 5 15,0 0-5-15,5-7 6 0,0 0-6 0,-5 7 19 0,0 0-19 16,4-5 20-16,-3 0-20 0,-1 5 1 0,0 0-1 16,2-3 1-16,0 3-1 0,-2 0 1 0,0 0-1 15,0 0 2-15,0 0-2 0,0 0 1 0,0 0-1 16,0 0 1-16,2 1-1 0,-2-1 0 0,0 0 0 0,1 4 0 16,3-1 0-16,-4-3 0 0,0 0 0 0,2 4 0 15,1-1 0-15,-3-3 0 0,0 0 0 16,4 9 0-16,-1-1 0 0,-3-8 36 0,0 0-36 15,3 31 37-15,-1 15-37 0,-2-46 36 0,0 0-36 16,0 57 36-16,-3 6-36 0,3-63 45 0,0 0-45 0,-4 67 45 16,-1 7-45-16,5-74 18 0,0 0-18 0,-2 66 19 15,1 1-19-15,1-67 3 0,0 0-3 0,0 52 3 16,3-11-3-16,-3-41-69 16,0 0 69-16,5 27-68 0,2-13 68 0,-7-14-124 0,0 0 124 0,11-10-123 0,3-20 123 15,10-9-543-15</inkml:trace>
  <inkml:trace contextRef="#ctx0" brushRef="#br0" timeOffset="154883.466">29818 6715 852 0,'0'0'0'0,"7"4"0"16,7-2 0-16,-11-1 94 0,-3-1-94 0,0 0 94 15,-3-3-94-15,-6 3 69 0,-3 0-69 0,3 0 69 16,4 0-69-16,5 0 42 0,0 0-42 0,-31 8 43 16,-16 4-43-16,47-12-118 0,0 0 118 0,-53 21-118 15,-6 8 118-15,59-29-125 0,0 0 125 0,-56 33-125 16,-1 1 125-16,57-34-201 0,0 0 201 0,-44 29-200 15,10-5 200-15,-45 29-172 0</inkml:trace>
  <inkml:trace contextRef="#ctx0" brushRef="#br0" timeOffset="155742.028">31149 6924 639 0,'0'0'0'0,"2"9"0"0,3 10 0 0,2 8-420 15</inkml:trace>
  <inkml:trace contextRef="#ctx0" brushRef="#br0" timeOffset="162895.951">20719 8614 113 0,'0'0'0'0,"0"0"0"0,0-6 0 0,0 6 13 0,0 0-13 16,5 0 13-16,2 0-13 0,-7 0 18 0,0 0-18 0,7 0 19 16,2 0-19-16,-9 0 17 0,0 0-17 0,7 0 17 15,0 0-17-15,-7 0 9 0,0 0-9 0,5 4 9 16,0-4-9-16,-5 0 16 0,0 0-16 0,4 0 17 16,-1 0-17-16,-3 0 1 0,0 0-1 0,4 2 1 15,-3-2-1-15,-1 0-2 0,0 0 2 0,0 0-1 16,4 0 1-16,-4 0-47 0,0 0 47 0,0 0-46 15,0 0 46-15,0 0-54 0</inkml:trace>
  <inkml:trace contextRef="#ctx0" brushRef="#br0" timeOffset="167094.333">22219 8497 247 0,'0'0'0'0,"3"5"0"0,3-1 0 0,-6-4 40 0,0 0-40 0,0 0 41 15,3-4-41-15,-6 1 45 0,-3-2-45 16,3 1 45-16,1 1-45 0,-1-1 13 0,-3 3-13 0,3-1 13 16,-1 0-13-16,-1 2 37 0,-3-3-37 0,2-1 37 15,5 3-37-15,-6-1 28 0,0 0-28 16,1 2 28-16,3-3-28 0,-4 3 3 0,-2 0-3 0,4 0 4 15,3-4-4-15,-5 4 34 0,0 0-34 16,6 0 34-16,1 0-34 0,0 0 16 0,0 0-16 0,-16 11 17 16,-5 9-17-16,21-20 11 0,0 0-11 0,-23 19 11 15,-5 5-11-15,28-24 35 0,0 0-35 0,-24 28 36 16,1 4-36-16,23-32 18 0,0 0-18 0,-19 27 18 16,4-3-18-16,15-24-32 0,0 0 32 0,-11 28-32 15,4 3 32-15,7-31-50 0,0 0 50 0,0 24-50 16,0-4 50-16,0-20-38 0,0 0 38 0,9 19-37 15,7-3 37-15,1-10 0 0,2-1 0 0,2-1 0 16,3-4 0-16,-24 0 15 0,0 0-15 0,28-9 15 0,5-4-15 16,-33 13 35-16,0 0-35 0,32-17 35 0,-1-6-35 15,-31 23 13-15,0 0-13 0,28-20 13 0,-2-4-13 16,-26 24 37-16,0 0-37 0,18-23 37 0,-3 6-37 16,-15 17 5-16,0 0-5 0,14-15 6 0,-7 3-6 0,-7 12 28 15,0 0-28-15,5-7 28 0,-1 2-28 0,-4 5 12 16,0 0-12-16,2-4 12 0,-2 4-12 0,0 0 18 15,0 0-18-15,0 0 18 0,0 0-18 0,0 0 1 16,0 0-1-16,0 0 1 0,0 0-1 0,0 0 1 16,0 0-1-16,0 0 1 0,0 0-1 0,0 0 0 15,0 0 0-15,0 0 1 0,0 0-1 0,0 0 3 16,0 0-3-16,0 0 3 0,0 0-3 0,0 0 1 16,0 0-1-16,0 0 2 0,0 0-2 0,0 0 0 0,0 0 0 0,0 0 0 15,0 0 0-15,0 0-1 0,0 0 1 16,0 0-1-16,0 0 1 0,0 0-10 0,0 0 10 0,0 0-9 15,0 0 9-15,0 0-16 0,0 0 16 0,0 0-15 16,0 0 15-16,0 0-16 0,0 0 16 0,0 0-15 16,0 0 15-16,0 0-17 0,0 0 17 0,0 0-16 15,-4 0 16-15,4 0-26 0,0 0 26 0,0 0-25 16,-3 6 25-16,3-6-13 0,0 0 13 0,-2 10-12 16,0 2 12-16,2-12-19 0,0 0 19 15,-2 24-18-15,1 8 18 0,1-32-9 0,0 0 9 0,-4 38-8 16,1 3 8-16,3-41-10 0,0 0 10 0,-4 38-9 15,-1-2 9-15,5-36-24 0,0 0 24 0,-5 39-23 16,-4 4 23-16,9-43-1 0,0 0 1 0,-7 33 0 0,2-2 0 16,5-31 1-16,0 0-1 0,-9 32 2 0,-5 2-2 15,14-34 18-15,0 0-18 0,-10 28 18 0,-1-6-18 16,11-22 25-16,0 0-25 0,-10 21 26 0,1-9-26 0,9-12 38 16,0 0-38-16,-14 13 38 0,-3 1-38 0,17-14 43 15,0 0-43-15,-18 9 43 0,-1-4-43 16,-2 0 51-16,0-3-51 0,7 1 52 0,7-3-52 15,7 0 49-15,0 0-49 0,-15 0 49 0,-6-7-49 16,21 7 37-16,0 0-37 0,-18-5 38 0,3 2-38 0,15 3 35 16,0 0-35-16,-12-9 35 0,1-1-35 0,11 10 14 15,0 0-14-15,-7-9 15 0,4 1-15 0,3 8 6 16,0 0-6-16,-4-12 6 0,4 0-6 0,0 12 1 16,0 0-1-16,0-11 1 0,4-1-1 15,-4 12-2-15,0 0 2 0,3-8-1 0,1-1 1 0,-4 9-12 0,0 0 12 16,5-3-12-16,0-4 12 0,-5 7-26 0,0 0 26 15,7-5-26-15,2-2 26 0,-9 7-37 0,0 0 37 0,15-5-37 16,5 1 37 0,-20 4-43-16,0 0 43 0,24-5-42 0,7-2 42 0,-31 7-35 0,0 0 35 0,37-3-35 15,1-6 35-15,-38 9-68 0,0 0 68 0,37-3-67 16,5-6 67-16,-42 9-91 0,0 0 91 0,40-3-90 16,2 3 90-16,39-7-381 0</inkml:trace>
  <inkml:trace contextRef="#ctx0" brushRef="#br0" timeOffset="167876.054">22365 9014 135 0,'0'0'0'0,"4"-5"0"15,1-2 0-15,-5 7 25 0,0 0-25 0,3-5 26 16,3 2-26-16,-6 3 34 0,0 0-34 0,0-3 35 16,0-3-35-16,0 6 7 0,0 0-7 0,3-3 8 15,2-6-8-15,-5 9 29 0,0 0-29 0,11-6 29 16,3-5-29-16,0 1 11 0,-2-2-11 0,0 5 11 15,0 4-11-15,2-1 5 0,-3 3-5 0,-3-1 5 16,1 2-5-16,2 0 1 0,-3-2-1 0,-1 2 1 16,0 2-1-16,2 0 0 0,0-2 0 0,-1 5 0 15,-1-2 0-15,0-1-21 0,0 1 21 0,0 4-21 0,-2-3 21 16,-5-4-25-16,0 0 25 0,6 8-24 0,-3 4 24 0,-3-12-4 16,0 0 4-16,2 24-3 0,-2 7 3 15,0-31 0-15,0 0 0 0,-2 27 0 0,-3-3 0 0,5-24 10 16,0 0-10-16,-9 31 10 0,-3-3-10 0,-2-3 18 15,-3 1-18-15,8-12 19 0,5-7-19 0,-3-1 34 16,2-2-34-16,-2 1 34 0,2-2-34 0,5-3 11 16,0 0-11-16,-14 5 11 0,-3 2-11 0,17-7 42 0,0 0-42 15,-14 4 42-15,0-3-42 0,14-1 37 16,0 0-37-16,-11 2 38 0,4 0-38 0,7-2 38 16,0 0-38-16,-7 0 39 0,6-4-39 0,1 4 46 15,0 0-46-15,0-5 46 0,0-7-46 0,0 12 35 0,0 0-35 0,3-12 36 16,4-3-36-16,-7 15 45 0,0 0-45 15,11-12 45-15,-1 0-45 0,-10 12 18 0,0 0-18 0,14-12 18 16,2 2-18-16,-16 10 21 16,0 0-21-16,14-5 21 0,1-2-21 0,-15 7 1 0,0 0-1 0,18-2 1 15,1 4-1-15,-19-2 1 0,0 0-1 0,17 3 1 16,-1 2-1-16,-16-5 0 0,0 0 0 0,12 7 0 16,-1 0 0-16,-11-7 0 0,0 0 0 15,8 9 0-15,-1 3 0 0,-7-12-12 0,0 0 12 0,6 5-12 16,-3 2 12-16,-3-7-68 0,0 0 68 0,5 5-67 15,0-4 67-15,6 8-541 0</inkml:trace>
  <inkml:trace contextRef="#ctx0" brushRef="#br0" timeOffset="168043.605">22766 8931 695 0,'0'0'0'0,"2"5"0"0,3 2 0 0,-5-7-113 16,0 0 113-16,3 1-113 0,3-1 113 0,-6 0-84 16,0 0 84-16,0 0-84 0,1-5 84 0,3 0-145 15</inkml:trace>
  <inkml:trace contextRef="#ctx0" brushRef="#br0" timeOffset="168358.071">22773 8936 91 0,'0'0'0'0,"0"0"0"0,0 0 0 0,0 0 46 16,0 0-46-16,0 0 46 0,2-4-46 0,-2 4 66 0,0 0-66 15,1-3 66-15,1 1-66 0,-2 2 64 16,0 0-64-16,4-3 64 0,-4-1-64 0,0 4 43 15,0 0-43-15,0 0 43 0,0-5-43 0,0 5 37 0,0 0-37 0,0 0 38 16,1-3-38-16,-1 3 15 0,0 0-15 0,0 0 16 16,0 0-16-16,0 0 12 0,0 0-12 0,0 0 13 15,0 0-13-15,0 0 1 0,0 0-1 0,0 0 1 16,0 0-1-16,0 0 0 0,0 0 0 0,0 0 0 16,0 0 0-16,0 0 3 0,0 0-3 0,0 0 3 15,0 0-3-15,0 0 11 0,0 0-11 0,0 0 11 16,0 0-11-16,0 0 9 0,0 0-9 0,2 7 9 15,3 3-9-15,-5-10 1 0,0 0-1 0,2 27 1 16,3 14-1-16,-5-41-1 0,0 0 1 0,0 45-1 16,-1 10 1-16,1-55-2 0,0 0 2 0,-4 48-1 15,2 0 1-15,2-48 0 0,0 0 0 16,-5 44 0-16,3-4 0 0,2-40-2 16,0 0 2-16,2 36-1 0,3-9 1 0,-5-27-17 0,0 0 17 0,4 24-16 15,3-9 16-15,-7-15-145 0,0 0 145 0,12 2-145 0,4-14 145 16,13 4-188-16</inkml:trace>
  <inkml:trace contextRef="#ctx0" brushRef="#br0" timeOffset="175931.226">23032 8788 91 0,'0'0'0'0,"0"0"0"0,23-42 0 0,-16 31 4 16,-2 8-4-16,-1 6 5 0,-2 6-5 16,3 5 23-16,2-2-23 0,0-4 24 0,-6-1-24 0,-1-7 3 15,0 0-3-15,13 5 3 0,4 2-3 0,-17-7 7 16,0 0-7-16,21-7 8 0,3-1-8 0,-24 8 14 16,0 0-14-16,26-16 15 0,4-6-15 0,-30 22 22 15,0 0-22-15,26-22 23 0,-1-1-23 16,-25 23 22-16,0 0-22 0,19-24 23 0,-5 0-23 0,-14 24 9 15,0 0-9-15,10-22 9 0,-3 5-9 0,-7 17 18 0,0 0-18 16,5-16 18-16,-3 6-18 0,-2 10 22 0,0 0-22 16,2-8 23-16,-2 2-23 0,0 6 8 0,0 0-8 15,-2-3 8-15,-1 0-8 0,3 3 10 0,0 0-10 0,-6 0 10 16,-1 0-10-16,7 0 1 0,0 0-1 0,-8 3 1 16,-1-3-1-16,9 0 3 0,0 0-3 0,-9 3 3 15,2-3-3-15,7 0 5 0,0 0-5 0,-5 2 6 16,-2 0-6-16,7-2 13 0,0 0-13 0,-5 2 14 15,0-2-14-15,5 0 15 0,0 0-15 0,-4 3 15 16,1-3-15-16,3 0 1 0,0 0-1 0,0 0 1 16,-4 3-1-16,4-3-1 0,0 0 1 0,2 14-1 15,3 8 1-15,-5-22-5 0,0 0 5 0,4 28-4 16,1 11 4-16,-5-39-24 0,0 0 24 0,5 36-23 16,-1 4 23-16,-4-40-7 0,0 0 7 0,3 39-7 15,1 4 7-15,-4-43-1 0,0 0 1 0,1 34-1 0,-1-1 1 0,0-33 1 16,0 0-1-16,-1 31 1 15,-3-2-1-15,4-29 5 0,0 0-5 0,-3 24 5 0,-3-6-5 0,6-18 23 16,0 0-23-16,-7 19 24 0,2-7-24 16,5-12 31-16,0 0-31 0,-9 9 31 0,3-1-31 0,6-8 58 15,0 0-58-15,-14 11 59 0,-4 1-59 0,18-12 60 16,0 0-60-16,-19 8 60 0,-2-1-60 0,21-7 63 16,0 0-63-16,-19 4 64 0,-5-3-64 0,24-1 53 15,0 0-53-15,-18 2 53 0,6-2-53 0,12 0 39 16,0 0-39-16,-11 0 39 0,5 0-39 0,6 0 46 0,0 0-46 15,-6 0 47-15,3-2-47 0,3 2 27 0,0 0-27 16,-2-3 27-16,2-2-27 0,0 5 5 0,0 0-5 0,4-9 5 16,1-5-5-16,-5 14 27 0,0 0-27 0,10-13 27 15,4-3-27-15,-14 16 5 0,0 0-5 0,19-19 5 16,7 2-5-16,-26 17 15 0,0 0-15 0,25-15 16 16,-1-4-16-16,-24 19 4 0,0 0-4 0,23-15 4 15,0-1-4-15,-23 16 3 0,0 0-3 0,24-13 3 16,0-1-3-16,-24 14 1 0,0 0-1 0,18-10 2 15,-6 3-2-15,-12 7-1 0,0 0 1 0,9-7-1 16,-2 3 1-16,-7 4-46 0,0 0 46 0,5-1-46 16,-3 1 46-16,-2 0-44 0,0 0 44 0,-7 3-43 15,-6 6 43-15,-6 6-817 0</inkml:trace>
  <inkml:trace contextRef="#ctx0" brushRef="#br0" timeOffset="176462.806">23466 8917 102 0,'0'0'0'0,"-3"0"0"0,-4-2 0 0,7 2 47 0,0 0-47 0,0 0 47 15,7 0-47-15,-2 0 45 0,0 2-45 0,-1-2 45 16,-3 0-45-16,-1 0 30 0,4-2-30 0,-4 2 30 15,0-3-30-15,0 3 27 0,0 0-27 0,0 0 27 16,0 0-27-16,0 0 33 0,0 0-33 0,0 0 34 16,0 0-34-16,0 0 6 0,0 0-6 0,0 0 6 15,0 0-6-15,0 0 5 0,0 0-5 0,0 0 6 16,0 0-6-16,0 0 3 0,0 0-3 0,0 0 4 16,0 0-4-16,0 0 1 0,0 0-1 0,0 0 2 15,0 3-2-15,0-3 0 0,0 0 0 0,0 9 0 0,0-2 0 16,0-7 0-16,0 0 0 0,-4 24 1 0,3 12-1 15,1-36 13-15,0 0-13 0,-4 34 14 16,1 2-14-16,3-36 9 0,0 0-9 0,-4 32 10 0,3 3-10 0,1-10 9 16,0 1-9-16,0-12 10 15,-2-4-10-15,0-3 8 0,0 1-8 0,1-6 9 0,1 0-9 0,0 1-4 16,1-1 4-16,-1-2-4 0,0 3 4 0,0-3-112 16,0 0 112-16,0 0-112 0,0 0 112 0,0 0-176 15</inkml:trace>
  <inkml:trace contextRef="#ctx0" brushRef="#br0" timeOffset="176996.976">23627 8999 124 0,'0'0'0'0,"-4"2"0"0,-1 3 0 0,5-5 44 16,0 0-44-16,0 0 44 0,0 0-44 0,0 0 34 15,0 0-34-15,0 0 34 0,0 0-34 0,0 0 34 16,0 0-34-16,0 0 35 0,0 0-35 0,0 0 33 16,0 0-33-16,0 0 33 0,0 0-33 0,0 0 13 15,0 0-13-15,0 0 14 0,2 3-14 0,-2-3 31 16,0 0-31-16,0 21 31 0,-2 6-31 0,2 4 18 15,0 9-18-15,0-15 18 0,0-2-18 16,0-23 18-16,0 0-18 0,-4 34 18 0,1 5-18 0,1-1 34 16,2 0-34-16,0-11 35 0,2-8-35 0,-2-19 11 0,0 0-11 15,2 20 11-15,-1-6-11 0,-1-14 30 0,0 0-30 16,4 14 30-16,-4-6-30 0,0-8 2 0,0 0-2 16,0 7 2-16,0 2-2 0,0-9-86 0,0 0 86 0,-4-7-86 15,3-9 86-15,1 16-92 0,0 0 92 0,5-29-92 16,-2-13 92-16,6-34-199 0</inkml:trace>
  <inkml:trace contextRef="#ctx0" brushRef="#br0" timeOffset="177529.332">24245 8596 169 0,'0'0'0'15,"0"0"0"-15,0-3 0 0,0 3 88 0,0 0-88 16,0 0 88-16,0 0-88 0,0 0 85 16,0 0-85-16,0 0 85 0,0 0-85 0,0 0 83 0,0 0-83 0,0 0 84 15,0 0-84-15,0 0 76 0,0 0-76 16,0 0 77-16,0 0-77 0,0 0 68 0,0 0-68 0,0 0 68 15,0 0-68-15,0 0 60 16,0 0-60-16,0 0 60 0,5 0-60 0,-5 0 58 16,0 0-58-16,7 3 58 0,7-3-58 0,-14 0 39 0,0 0-39 0,16 2 40 15,6 2-40-15,-22-4 41 0,0 0-41 0,30 1 41 16,3 1-41-16,-33-2 17 0,0 0-17 0,38 3 17 16,4-3-17-16,-42 0 20 0,0 0-20 0,42 0 20 15,0 0-20-15,-42 0 15 0,0 0-15 0,38 0 16 0,-1 0-16 16,-37 0 4-16,0 0-4 0,29-3 5 15,-6 1-5-15,-23 2-10 0,0 0 10 0,19-3-10 0,-3-1 10 16,-16 4-75-16,0 0 75 0,12-3-75 0,-5-6 75 16,14-3-906-16</inkml:trace>
  <inkml:trace contextRef="#ctx0" brushRef="#br0" timeOffset="177864.44">24287 8799 1199 0,'0'0'0'15,"7"-6"0"-15,5-2 0 0,-9 5-132 0,-1 3 132 0,-2 0-132 16,4-4 132-16,-4 4-11 0,0 0 11 0,0 0-10 15,3 5 10-15,-1-1-20 0,1-3 20 0,4 4-19 16,6-1 19-16,-3 1-32 0,2 2 32 0,6 0-32 16,3 1 32-16,-21-8-1 0,0 0 1 0,29 9-1 15,8 3 1-15,-37-12-4 0,0 0 4 0,38 7-3 16,6 1 3-16,-44-8-6 0,0 0 6 0,38 4-5 16,0 1 5-16,-38-5-94 0,0 0 94 0,30 3-94 15,-4-3 94-15,-26 0-143 0,0 0 143 0,19 0-142 16,-3 0 142-16,19 0-143 0</inkml:trace>
  <inkml:trace contextRef="#ctx0" brushRef="#br0" timeOffset="178712.201">25325 8350 191 0,'0'0'0'0,"0"0"0"15,-5 0 0-15,5 0 26 0,-4-2-26 0,4 2 26 16,-1-3-26-16,1 3 12 0,0 0-12 0,-2-4 13 15,-2-3-13-15,4 7 7 0,0 0-7 0,-7-5 8 0,-1 0-8 16,8 5 0-16,0 0 0 0,-16-3 0 0,-3-1 0 16,19 4-7-16,0 0 7 0,-30 0-6 0,-6 0 6 15,36 0-10-15,0 0 10 0,-35 0-9 16,-2 5 9-16,37-5-4 0,0 0 4 0,-38 11-4 0,-4 1 4 16,11 3 5-16,-1-1-5 0,13-4 5 15,7-3-5-15,0 1 35 0,3-2-35 16,-5 16 35-16,-8 10-35 0,22-32 28 15,0 0-28-15,-16 38 28 0,-3 7-28 0,19-45 40 0,0 0-40 0,-11 42 40 0,4 0-40 0,7-42 44 16,0 0-44-16,2 39 44 0,5-1-44 0,3-11 28 16,4-6-28-16,6-2 28 0,2-11-28 0,-22-8-1 0,0 0 1 15,37 4 0-15,12-13 0 0,-49 9-20 16,0 0 20-16,48-15-19 0,6-11 19 0,-54 26-17 0,0 0 17 16,47-29-16-16,-1-11 16 0,-8 13 0 0,-7 3 0 15,-6-7 1-15,-8-1-1 0,1 2 12 16,-3 3-12-16,-4 5 13 0,-3 3-13 0,1 3 41 0,0 4-41 15,-6 2 41-15,-3 5-41 0,2 0 37 0,2 1-37 0,-3 1 38 16,-1 3-38-16,0 0 15 0,2-5-15 16,-2 5 16-16,0 0-16 0,0 0 32 0,0 0-32 0,0 0 32 15,-3 0-32-15,3 0 27 0,-4 0-27 0,4 0 27 16,0 0-27-16,0 0 3 0,0 0-3 16,0 0 4-16,0 0-4 0,0 0 4 0,-3 5-4 0,3-5 4 15,-4 3-4-15,4-3 13 0,-2 0-13 0,2 0 13 16,0 0-13-16,0 0 7 0,-3 6-7 0,1 4 8 15,-1 7-8-15,3-17 15 0,0 0-15 16,-6 34 15-16,1 7-15 0,5-41 23 0,0 0-23 0,-5 47 24 16,2 7-24-16,1-6 3 0,2 0-3 0,-4-18 3 0,1-17-3 15,1 1-5-15,0-5 5 0,2 14-5 0,0 7 5 0,-1-5-112 16,-1-6 112-16,0-2-111 0,2-6 111 16,0-3-154-16,2-3 154 15,-2-1-154-15,2-1 154 0,-1 1-247 0</inkml:trace>
  <inkml:trace contextRef="#ctx0" brushRef="#br0" timeOffset="179264.726">25550 8692 270 0,'0'0'0'16,"3"-10"0"-16,3-9 0 0,-6 19 115 0,0 0-115 0,8-12 116 15,6-3-116-15,-14 15 84 0,0 0-84 0,9-12 85 16,0 5-85-16,-9 7 48 0,0 0-48 0,12 0 48 16,2 3-48-16,-14-3 40 0,0 0-40 0,10 7 40 15,-1 2-40-15,-9-9 23 0,0 0-23 0,7 19 24 16,0 6-24-16,-2-2 16 0,0 1-16 0,-1-9 17 15,-4-3-17-15,0 0 10 0,-5-3-10 0,-1-1 11 16,-1 2-11-16,7-10 17 0,0 0-17 0,-19 16 17 0,-10 8-17 16,29-24 33-16,0 0-33 0,-32 17 33 0,-4 2-33 15,36-19 34-15,0 0-34 0,-32 15 35 0,-3-3-35 16,4-1 49-16,3-3-49 0,7-4 50 0,7 1-50 0,0-5 53 16,2 0-53-16,5 0 53 0,6 0-53 15,-5 0 38-15,3 0-38 0,3 0 39 0,-4 0-39 0,4 0 35 16,-3-5-35-16,3 5 36 0,0 0-36 0,0 0 15 15,0 0-15-15,0 0 15 0,0 0-15 0,5 0 20 16,4-2-20-16,3 2 20 0,7-2-20 0,-19 2 8 16,0 0-8-16,30 2 9 0,8 0-9 0,-38-2-4 15,0 0 4-15,38 1-3 0,2 3 3 0,-3-8-39 16,-4-1 39-16,-10 5-38 0,-9 0 38 0,1 0-30 0,-1 0 30 16,-5 2-30-16,0 0 30 0,-4-2-45 0,4-2 45 15,-4 2-45-15,-3-2 45 0,1 2-147 16,-1 0 147-16,-2 0-147 0,0 0 147 0,0 0-170 0,0 0 170 15,0-7-169-15,-2-1 169 0,0-4-415 0</inkml:trace>
  <inkml:trace contextRef="#ctx0" brushRef="#br0" timeOffset="179595.841">25829 8511 169 0,'0'0'0'0,"0"3"0"16,0 1 0-16,0-4 88 0,5-4-88 0,-5 4 88 0,5-3-88 16,-3-1 107-16,-1 3-107 0,1-3 107 0,-2 1-107 15,0 3 94-15,2-4-94 0,-2 4 94 0,0 0-94 16,0 0 64-16,0 0-64 0,0 0 65 0,-2 4-65 0,2-4 55 15,0 0-55-15,-2 20 56 0,2 15-56 0,0 1 24 16,0 10-24-16,0-7 25 0,-1-3-25 0,-1 0 10 16,0 0-10-16,2-7 11 31,0-5-11-31,0-24 1 0,0 0-1 16,-3 36 2-16,-1 7-2 0,4-43-139 0,0 0 139 0,-3 33-139 0,-1-2 139 0,4-31-155 0,0 0 155 0,-3 18-155 0,-1-2 155 0,-3 20-256 15</inkml:trace>
  <inkml:trace contextRef="#ctx0" brushRef="#br0" timeOffset="181159.963">22353 9630 281 0,'0'0'0'0,"-7"-2"0"0,-2-7 0 16,9 9 61-16,0 0-61 0,-8-7 61 0,-1-5-61 16,9 12 45-16,0 0-45 0,-11-15 45 15,1-2-45-15,10 17 34 0,0 0-34 0,-14-16 35 0,0 1-35 16,14 15 32-16,0 0-32 0,-16-12 32 0,-4-3-32 0,20 15 30 15,0 0-30-15,-18-9 30 0,-1 2-30 0,19 7 8 16,0 0-8-16,-16-5 8 16,1 3-8-16,15 2 19 0,0 0-19 0,-16 0 20 0,2 4-20 0,14-4 22 15,0 0-22-15,-14 7 23 0,2-4-23 0,12-3 38 16,0 0-38-16,-16 12 39 0,2 3-39 0,14-15 31 16,0 0-31-16,-17 24 31 0,1 6-31 0,16-30 22 15,0 0-22-15,-16 30 23 0,3 1-23 0,13-31-7 16,0 0 7-16,-6 40-6 0,1-1 6 0,5-39-22 0,0 0 22 15,5 39-22-15,8 1 22 0,-13-40-4 0,0 0 4 16,15 31-3-16,8-2 3 0,-23-29-2 0,0 0 2 16,29 19-1-16,6-7 1 0,-35-12 0 0,0 0 0 15,37 0 0-15,5-9 0 0,-42 9 6 0,0 0-6 0,36-15 6 16,-1-8-6-16,-35 23 24 0,0 0-24 0,30-20 25 16,-4-4-25-16,-26 24 37 15,0 0-37-15,19-22 38 0,-3 4-38 0,-16 18 21 0,0 0-21 0,10-18 21 16,-3 2-21-16,-7 16 29 0,0 0-29 0,5-14 29 15,-5 1-29-15,0 13 0 0,0 0 0 0,0-11 1 16,0 5-1-16,0 6-1 0,0 0 1 0,-3-11-1 16,-1 6 1-16,4 5-26 0,0 0 26 0,-1-8-26 15,-6 4 26-15,7 4-22 0,0 0 22 0,-6-3-22 16,3-2 22-16,3 5-10 0,0 0 10 0,-4-4-9 0,3 4 9 16,1 0-11-16,0 0 11 0,0 0-11 15,-5-3 11-15,5 3-16 0,0 0 16 0,0 0-15 0,0 0 15 16,0 0-33-16,0 0 33 0,0 0-33 0,0 0 33 0,0 0-17 15,0 0 17-15,0 0-17 0,0 3 17 0,0-3-30 16,0 0 30-16,1 19-30 0,3 8 30 0,-4-27-20 16,0 0 20-16,5 45-19 0,4 10 19 0,-9-55-11 15,0 0 11-15,7 58-10 0,-6 11 10 0,-1-69 0 16,0 0 0-16,2 65 1 0,-2-2-1 0,0-63 15 16,0 0-15-16,0 53 15 0,0-7-15 0,0-46 17 15,0 0-17-15,-2 36 17 0,1-10-17 0,1-26 40 16,0 0-40-16,0 21 41 0,-4-9-41 0,4-12 20 15,0 0-20-15,-5 12 20 0,0-9-20 0,5-3 0 16,0 0 0-16,-19-2 0 0,-8-8 0 0,0 0-131 16,-3-4 131-16,7 0-130 0,6-1 130 0,-27-14-414 0</inkml:trace>
  <inkml:trace contextRef="#ctx0" brushRef="#br0" timeOffset="181754.799">22519 9931 91 0,'0'0'0'0,"-14"3"0"0,-11 3 0 15,25-6 34-15,0 0-34 0,-3 3 35 16,10-6-35-16,-7 3 12 0,0 0-12 0,7-2 12 0,1-2-12 15,-8 4 37-15,0 0-37 0,11-6 38 16,-1-3-38-16,-10 9 20 0,0 0-20 0,12-10 20 0,4-4-20 0,-16 14 41 16,0 0-41-16,12-9 41 0,-1 3-41 15,-11 6 22-15,0 0-22 0,9-7 23 0,-1 3-23 0,-8 4 18 16,0 0-18-16,7 0 19 0,0 4-19 16,-7-4 35-16,0 0-35 0,4 7 35 0,-1 5-35 0,-3-12 47 15,0 0-47-15,-2 20 47 0,-5 11-47 0,7-31 46 0,0 0-46 16,-10 31 46-16,-2-2-46 0,-6-2 48 0,-1 1-48 15,9-9 48-15,6-13-48 0,4-6 42 16,0 0-42-16,-17 18 43 0,-9 0-43 0,26-18 28 0,0 0-28 0,-19 16 28 16,-1-1-28-16,20-15 34 0,0 0-34 15,-14 11 35-15,4-1-35 0,10-10 13 0,0 0-13 0,-5 3 13 16,5-1-13-16,0-2 0 0,0 0 0 0,7-5 1 16,7-7-1-16,0 2-19 0,-2-4 19 15,2 4-18-15,0 1 18 0,-14 9-36 0,0 0 36 0,14-7-35 16,0 4 35-16,-14 3-38 0,0 0 38 0,10-2-37 15,-1 4 37-15,-2-1-25 16,0 3 25-16,-2 1-24 0,-2-5 24 0,3 3-18 0,-1 3 18 0,2 0-18 16,-5-2 18-16,1 4-27 0,2-2 27 0,-1 0-27 15,-1-2 27-15,-3 1-13 0,4 2 13 0,-3-4-12 16,-1 1 12-16,0 1-5 0,-1-5 5 0,-1 3-5 16,0-1 5-16,-3 5-39 0,1-4 39 0,-1 1-39 15,5-3 39-15,0-1-46 0,0 0 46 0,-3 7-46 16,-6-2 46-16,-1 2-102 0,-1 2 102 0,2-2-102 0,4-2 102 0,-7 7-156 15</inkml:trace>
  <inkml:trace contextRef="#ctx0" brushRef="#br0" timeOffset="182162.373">22858 10013 247 0,'0'0'0'16,"-5"0"0"-16,-2-3 0 0,7 3 96 0,0 0-96 0,-3-4 97 15,3-1-97-15,0 5 90 0,0 0-90 0,0-7 91 16,0 4-91-16,0 3 75 0,0 0-75 0,0-3 75 15,0 1-75-15,0 2 35 0,0 0-35 0,0 0 36 16,0 0-36-16,0 0 18 0,0 0-18 0,0 0 19 16,-2 3-19-16,2-3 10 0,0 0-10 0,-2 5 11 15,0 4-11-15,2-9 4 0,0 0-4 0,-1 22 4 16,-1 7-4-16,2-29 7 0,0 0-7 0,-2 38 7 16,-1 3-7-16,3-41 22 0,0 0-22 0,-4 50 22 0,-1 1-22 15,5-51 12-15,0 0-12 0,-7 52 13 0,0 6-13 16,7-58 5-16,0 0-5 0,-5 43 5 15,0-7-5-15,5-36-35 0,0 0 35 0,-4 29-34 16,2-7 34-16,2-22-121 0,0 0 121 0,6-3-120 0,4-18 120 16,6-1-429-16</inkml:trace>
  <inkml:trace contextRef="#ctx0" brushRef="#br0" timeOffset="182891.494">23459 9746 91 0,'0'0'0'0,"-10"0"0"15,-9-3 0-15,19 3 68 0,0 0-68 0,-23-4 68 16,-5 1-68-16,28 3 60 0,0 0-60 0,-29-2 60 15,-3-3-60-15,32 5 59 0,0 0-59 0,-28-2 59 16,4 0-59-16,24 2 59 0,0 0-59 0,-23 4 59 0,4 1-59 0,2 7 50 16,1 3-50-16,6 1 51 0,-3-1-51 0,13-15 38 15,0 0-38-15,-10 33 38 0,-1 10-38 16,11-43 35-16,0 0-35 0,-5 39 35 0,5 2-35 0,0-41 8 16,0 0-8-16,9 34 8 0,3-3-8 0,-12-31 2 15,0 0-2-15,21 19 2 0,9-9-2 0,-30-10-1 16,0 0 1-16,36-1 0 0,8-15 0 0,-44 16-4 15,0 0 4-15,38-24-4 0,-1-7 4 0,-6 4 1 16,-3-2-1-16,-11 3 1 16,-6 2-1-16,-1 0 27 0,-3 4-27 15,2 1 27-15,-6 0-27 0,1 5 31 0,-2 4-31 0,-1 1 31 0,3 1-31 0,-4 8 13 0,0 0-13 16,0 0 14-16,0-4-14 0,0 4 21 0,0 0-21 0,0 0 21 16,0 0-21-16,0 4 3 15,-2 1-3-15,2-5 4 0,0 0-4 0,0 0 3 16,-2 5-3-16,-1 11 3 0,-1 6-3 0,4-22 1 0,0 0-1 0,-3 31 2 15,3 8-2-15,0-39 1 0,0 0-1 0,0 45 1 16,0 1-1-16,0-3 1 0,0 1-1 0,0-16 1 16,0-13-1-16,0 2 3 0,-4-5-3 15,3 14 3-15,-3 10-3 0,1-7 10 16,1 0-10-16,-1-12 11 0,1-6-11 0,2-11 4 0,0 0-4 0,-11 22 4 16,-3 5-4-16,14-27-2 0,0 0 2 0,-12 22-1 15,0-6 1-15,12-16-54 0,0 0 54 0,-16 12-53 16,-3-9 53-16,19-3-91 0,0 0 91 15,-21-3-90 1,-1-9 90-16,22 12-97 0,0 0 97 0,-23-22-97 0,2-8 97 0,-23-19-365 0</inkml:trace>
  <inkml:trace contextRef="#ctx0" brushRef="#br0" timeOffset="183239.563">23613 9979 303 0,'0'0'0'15,"-7"7"0"-15,-4 0 0 0,11-7 80 16,0 0-80-16,0 0 80 0,5-2-80 0,-5 2 78 0,0 0-78 16,4-2 79-16,1-1-79 0,-5 3 60 0,0 0-60 0,4 0 61 15,-3-5-61-15,-1 5 57 0,0 0-57 0,0 0 58 16,4-5-58-16,-4 5 50 0,0 0-50 0,0 0 51 15,0-2-51-15,0 2 13 0,0 0-13 0,0 0 14 16,0 0-14-16,0 0 8 0,0 0-8 0,0 12 8 16,2 5-8-16,-2 7 0 0,-2 3 0 0,2-4 0 15,0-8 0-15,0 6-2 16,-5-1 2-16,1 2-1 0,-1-1 1 0,1 1-30 0,3-1 30 16,-1-6-30-16,0-6 30 0,2-1-131 0,0-2 131 0,0-1-130 15,2-2 130-15,-2-3-126 0,0 0 126 0,12-3-125 16,6-8 125-16,11-2-228 0</inkml:trace>
  <inkml:trace contextRef="#ctx0" brushRef="#br0" timeOffset="183498.943">23834 9922 180 0,'0'0'0'0,"-5"12"0"0,-6 7 0 0,11-19 95 16,0 0-95-16,0 17 95 0,7-5-95 0,-7-12 64 15,0 0-64-15,4 11 65 0,1-3-65 0,-5-8 52 16,0 0-52-16,3 9 52 0,3-4-52 0,-6-5 45 16,0 0-45-16,0 12 46 0,1 3-46 0,-2 4 40 15,1 5-40-15,-4-10 41 0,4-6-41 0,0-8 40 0,0 0-40 16,-5 28 40-16,-4 10-40 0,9-38 17 0,0 0-17 16,-10 42 17-16,-3 8-17 0,13-50-58 0,0 0 58 15,-10 39-58-15,1 1 58 0,9-40-102 0,0 0 102 0,-12 27-101 16,3-11 101-16,-8 28-343 0</inkml:trace>
  <inkml:trace contextRef="#ctx0" brushRef="#br0" timeOffset="184747.94">24372 9679 91 0,'0'0'0'0,"5"0"0"0,-1 0 0 0,-4 0 34 0,0 0-34 16,0 0 35-16,0 0-35 0,0 0 53 0,3 0-53 0,1 0 53 15,-1 0-53-15,3 0 65 0,1-3-65 0,5 3 65 16,3 0-65-16,-15 0 59 0,0 0-59 0,25 3 59 15,6-3-59-15,-31 0 41 0,0 0-41 0,38 4 41 16,9-3-41-16,-6 3 64 0,-1-1-64 16,-6 1 65-16,0-3-65 0,-8 4 56 0,-5 1-56 0,-6-3 56 15,-3-3-56-15,-1 2 34 0,-1-1-34 0,-3-1 34 16,-3 0-34-16,1 2 5 16,-1 2-5-16,-1-4 5 0,-1 0-5 0,-2 0-94 0,3 0 94 0,-3 0-93 15,4-7 93-15,-4 7-111 0,0 0 111 0,-2-5-111 16,0-2 111-16,-1-5-292 0</inkml:trace>
  <inkml:trace contextRef="#ctx0" brushRef="#br0" timeOffset="184991.494">24407 9946 337 0,'0'0'0'0,"9"0"0"0,5 4 0 0,-14-4 128 15,0 0-128-15,15 2 129 0,1-1-129 0,-16-1 84 16,0 0-84-16,21-1 85 0,3-3-85 0,-24 4 61 16,0 0-61-16,32-2 62 0,4-1-62 0,-36 3 64 15,0 0-64-15,39-5 65 0,2 1-65 0,-41 4 50 16,0 0-50-16,35-3 50 0,-5 3-50 0,-30 0-10 16,0 0 10-16,29-7-10 0,-1 2 10 0,-28 5-27 15,0 0 27-15,23-3-27 0,-2 1 27 0,22-3-714 0</inkml:trace>
  <inkml:trace contextRef="#ctx0" brushRef="#br0" timeOffset="185747.567">25243 9470 158 0,'0'0'0'16,"4"5"0"-16,6 4 0 0,-10-9 36 0,0 0-36 0,-17 5 37 15,-18 0-37-15,35-5 24 0,0 0-24 16,-30 9 25-16,-8 3-25 0,38-12 36 0,0 0-36 0,-35 22 37 16,-1 5-37-16,4 1 54 0,8 4-54 0,3-9 54 15,7-8-54-15,0 9 64 0,2 3-64 16,0 11 65-16,-1 8-65 0,13-46 58 0,0 0-58 0,-5 43 58 16,5 0-58-16,0-43 46 0,0 0-46 0,12 36 47 15,13-9-47-15,-25-27 0 0,0 0 0 0,43 6 1 16,20-15-1-16,-11-10-37 0,2-8 37 0,-3-1-36 15,-4-1 36-15,-47 29-7 0,0 0 7 0,59-46-7 16,7-7 7-16,-66 53-4 0,0 0 4 0,61-58-3 16,0-6 3-16,-61 64 1 0,0 0-1 0,46-58 2 0,-12 0-2 15,-11 18 31-15,-11 15-31 16,-3 6 31-16,-7 7-31 0,1 3 36 0,-1 4-36 0,-2 3 36 0,-2-1-36 16,2 3 8-16,-3-5-8 0,3 5 8 0,0 0-8 0,0 0 7 15,0 0-7-15,-6 10 7 0,-7 7-7 0,13-17 3 16,0 0-3-16,-14 29 4 0,-4 14-4 0,18-43 2 15,0 0-2-15,-14 45 2 0,-1 10-2 0,15-55 0 16,0 0 0-16,-13 61 0 0,3 9 0 16,10-70 3-16,0 0-3 0,-14 84 3 0,3 11-3 0,11-95 6 15,0 0-6-15,-5 61 7 0,2-16-7 16,3-45 8-16,0 0-8 0,-2 36 8 0,0-12-8 0,2-24-4 16,0 0 4-16,-1 22-4 0,1-10 4 0,0-12-146 15,0 0 146-15,3 0-145 0,4-9 145 0,-7 9-138 0,0 0 138 16,5-18-138-16,2-18 138 0,5-19-164 15</inkml:trace>
  <inkml:trace contextRef="#ctx0" brushRef="#br0" timeOffset="186272.161">25626 9864 337 0,'0'0'0'0,"-3"-3"0"16,0 1 0-16,3 2 72 0,6-2-72 0,-2 1 73 16,-1-6-73-16,1 2 33 0,3-2-33 0,0 0 34 0,0-2-34 15,2 3 3-15,1-1-3 0,-1 2 4 0,-1-1-4 16,1 1 1-16,0 2-1 0,-2-1 1 0,-2-1-1 16,4 4 2-16,3 2-2 0,-5-1 2 0,-4 2-2 15,4 1 9-15,0 1-9 0,-1-1 9 0,-3 2-9 16,-3-5 39-16,0 0-39 0,5 12 39 15,0 7-39-15,-5-19 36 0,0 0-36 0,4 19 36 0,-2 3-36 0,-2-22 33 16,0 0-33-16,-6 26 33 0,-2 5-33 0,8-31 1 16,0 0-1-16,-7 22 1 0,0-3-1 15,7-19 6-15,0 0-6 0,-5 14 6 0,-1-4-6 0,6-10 13 16,0 0-13-16,-3 7 14 0,-1-2-14 0,4-5 8 16,0 0-8-16,-3 3 8 0,1 1-8 0,2-4 15 0,0 0-15 15,0 0 16-15,-3 3-16 0,3-3 0 16,0 0 0-16,0 0 0 0,1 2 0 0,-1-2-5 0,0 0 5 15,4 5-4-15,3 0 4 0,-7-5-24 0,0 0 24 0,7 9-23 16,0-1 23-16,-7-8-14 0,0 0 14 0,7 11-13 16,0-5 13-16,0 3-19 15,-2 3 19-15,-2-7-18 0,-3-1 18 0,0-1-1 0,0-3 1 0,0 0-1 16,0 0 1-16,0 0 1 0,0 0-1 0,-8 5 1 16,-4 4-1-16,-4 1 10 0,-3-3-10 15,3 1 10-15,4-4-10 0,12-4 5 0,0 0-5 0,-23 8 5 16,-6-4-5-16,29-4-17 0,0 0 17 0,-25 5-17 15,4-2 17-15,21-3-80 0,0 0 80 0,-19 4-80 16,3-4 80-16,-18 0-370 0</inkml:trace>
  <inkml:trace contextRef="#ctx0" brushRef="#br0" timeOffset="186648.156">25930 9739 371 0,'0'0'0'0,"10"4"0"0,9 2 0 0,-19-6 42 16,0 0-42-16,12 4 42 0,1 1-42 0,-13-5 57 16,0 0-57-16,10 3 57 0,-1 3-57 0,-9-6 86 15,0 0-86-15,7 3 87 0,-4 0-87 0,-3-3 104 16,0 0-104-16,0 0 104 0,4 0-104 0,-4 0 114 16,0 0-114-16,0 0 114 0,-2-3-114 0,2 3 79 0,0 0-79 15,0 0 80-15,-2-5-80 0,2 5 67 16,0 0-67-16,-2-4 67 0,1-4-67 15,1 8 60-15,0 0-60 0,-2-4 60 0,0-2-60 0,2 6 34 0,0 0-34 0,-1-4 34 16,1 1-34-16,0 3-1 0,0 0 1 16,0 0-1-16,0 0 1 0,0 0-36 0,0 0 36 0,0 15-36 15,0 9 36-15,0-24-37 0,0 0 37 16,-2 45-36-16,-3 15 36 0,5-60-40 0,0 0 40 0,-6 63-40 16,1 4 40-16,5-67-26 0,0 0 26 0,-3 67-26 15,-1-4 26-15,4-63-80 0,0 0 80 0,-2 50-80 16,4-9 80-16,-2-41-159 0,0 0 159 0,5 26-158 15,4-16 158-15,-9-10-176 0,0 0 176 0,11-14-175 16,2-20 175-16,12-14-311 0</inkml:trace>
  <inkml:trace contextRef="#ctx0" brushRef="#br0" timeOffset="188300.082">22365 10692 1043 0,'0'0'0'0,"2"-11"0"16,3-6 0-16,-5 17-104 0,0 0 104 0,2-5-104 15,0 2 104-15,-2 3-60 0,0 0 60 0,0 0-59 0,0 0 59 16,0 0-187-16,0 0 187 0,0 3-187 0,0 1 187 16,0 4-150-16</inkml:trace>
  <inkml:trace contextRef="#ctx0" brushRef="#br0" timeOffset="188488.558">22489 11007 91 0,'0'0'0'0,"-7"-14"0"15,-3-10 0-15,-6-14-9 0</inkml:trace>
  <inkml:trace contextRef="#ctx0" brushRef="#br0" timeOffset="190302.561">22320 11034 516 0,'0'0'0'0,"-5"0"0"16,-2-1 0-16,7 1 75 0,0 0-75 0,0 0 75 15,3 0-75-15,-3 0-19 0,0 0 19 0,0 0-18 0,5 0 18 16,-5 0 1-16,0 0-1 0,0 0 1 16,4-4-1-16,-4 4 8 0,0 0-8 0,0 0 9 15,-4-5-9-15,-1 3 11 0,-2-1-11 0,0 1 11 0,0 2-11 16,-3 0 10-16,-1 0-10 0,-1 0 11 0,2 0-11 0,-8-3 0 16,1 1 0-16,5 0 0 0,3 1 0 15,-1 1 0-15,-1 0 0 0,2 0 0 0,1 0 0 0,-4 1-2 16,-1 3 2-16,5-1-1 0,-1-1 1 0,0 1-2 15,-1 1 2-15,-1-1-1 0,3 1 1 0,8-4-2 16,0 0 2-16,-13 3-1 0,-1 6 1 0,14-9 0 16,0 0 0-16,-14 15 0 0,1 4 0 0,13-19 10 15,0 0-10-15,-11 27 11 0,4 9-11 0,7-36 17 0,0 0-17 16,-2 38 17-16,4 3-17 16,-2-41 39-16,0 0-39 0,5 36 40 0,6-2-40 0,-11-34 37 0,0 0-37 0,14 33 37 15,0-9-37-15,-14-24 8 0,0 0-8 16,15 19 9-16,6-7-9 0,-21-12 13 15,0 0-13-15,21 3 13 0,5-10-13 0,-26 7 9 0,0 0-9 0,30-15 9 16,0-14-9-16,-30 29 3 0,0 0-3 16,26-29 4-16,0-4-4 0,-26 33 6 0,0 0-6 0,21-33 6 15,-4-1-6-15,-17 34 7 0,0 0-7 0,16-32 7 16,-9 2-7-16,-7 30 7 0,0 0-7 0,7-22 8 16,0 3-8-16,-7 19 15 0,0 0-15 0,1-13 15 15,-1 2-15-15,0 11 8 0,0 0-8 0,0-6 8 16,0 2-8-16,0 4 9 0,0 0-9 0,0 0 9 15,0-3-9-15,0 3 1 0,0 0-1 0,0 0 1 16,-1-2-1-16,1 2-11 0,0 0 11 0,0 0-10 0,-4-3 10 16,4 3-36-16,0 0 36 0,0 0-35 0,0-6 35 15,0 6-20-15,0 0 20 0,0-3-19 0,0 0 19 16,0 3-20-16,0 0 20 0,0-7-19 0,0 2 19 0,0 5-26 16,0 0 26-16,0-4-26 0,4 1 26 0,-4 3-31 15,0 0 31-15,0 0-31 0,3 3 31 0,-3-3-30 16,0 0 30-16,7 19-30 0,2 10 30 15,-9-29-15-15,0 0 15 0,7 39-14 0,2 13 14 16,-9-52-30-16,0 0 30 0,7 50-30 0,-2 1 30 16,-5-51-42-16,0 0 42 0,7 41-41 0,0-3 41 0,-7-38-123 15,0 0 123-15,7 27-122 0,-4-8 122 16,8 29-138-16</inkml:trace>
  <inkml:trace contextRef="#ctx0" brushRef="#br0" timeOffset="191041.58">22538 11219 91 0,'0'0'0'0,"1"4"0"0,1 3 0 0,-2-7 34 15,0 0-34-15,0 0 35 0,0 0-35 0,0 0 36 0,0 0-36 16,0 0 36-16,0 0-36 0,0 0 33 0,0 0-33 16,-2 5 34-16,-1 3-34 0,3-8 50 15,0 0-50-15,-4 26 51 0,-1 7-51 0,5 1 41 0,-3 0-41 0,1-12 42 16,0-8-42-16,1-2 36 0,1-3-36 15,1 8 36-15,3 8-36 0,-1-7 45 0,-1 0-45 16,0-6 45-16,-1-3-45 0,-1-2 35 0,0-5-35 0,0 1 35 16,0-1-35-16,0-2 33 0,-3 1-33 0,3-1 34 15,0 0-34-15,0 0 32 0,2-5-32 0,-1 2 33 16,1-7-33-16,0 1 7 0,1 0-7 16,1-1 8-16,1 0-8 0,-5 10 19 0,0 0-19 0,2-16 20 15,1-2-20-15,-3 18 8 0,0 0-8 0,4-19 8 16,-4 2-8-16,0 17 9 0,0 0-9 0,2-21 9 15,1 2-9-15,-3 19 0 0,0 0 0 0,2-15 0 16,1 3 0-16,-3 12-18 0,0 0 18 16,2-12-18-16,-2 3 18 0,0 9-35 0,0 0 35 0,0-7-34 0,2 4 34 15,-2 3-20-15,0 0 20 0,0 0-20 0,2-3 20 16,-2 3-20-16,0 0 20 0,5 6-19 0,0 1 19 16,-5-7-17-16,0 0 17 0,5 12-17 0,2 4 17 0,0 1-9 15,0 2 9-15,0-6-9 0,-5-2 9 16,1-3-17-16,1 2 17 0,-2-1-16 0,-2-4 16 0,0 2-8 15,0 0 8-15,0 1-8 0,1-2 8 0,-1 0-34 16,2 3 34-16,-2-4-33 0,2 0 33 0,-2 0-91 16,0-1 91-16,0-4-90 0,0 0 90 0,0 0-219 15</inkml:trace>
  <inkml:trace contextRef="#ctx0" brushRef="#br0" timeOffset="191563.852">22971 11343 595 0,'0'0'0'0,"-1"-6"0"15,-3-2 0-15,4 8 72 0,0 0-72 0,0-5 72 16,4-5-72-16,-4 10 79 0,0 0-79 0,3-6 80 16,2 1-80-16,-5 5 46 0,0 0-46 0,4-3 46 15,-1 1-46-15,-3 2 8 0,0 0-8 0,0 0 8 16,4-2-8-16,-4 2 6 0,0 0-6 0,0 0 7 0,0 0-7 16,0 0 7-16,0 0-7 0,0 0 8 0,0 0-8 15,0 0 32-15,0 0-32 0,0 0 32 0,0 0-32 0,0 0 8 16,0 0-8-16,0 0 9 0,0 0-9 0,0 0 20 15,0 0-20-15,0 0 20 0,0 0-20 0,0 0 15 16,0 0-15-16,0 0 15 0,0 0-15 0,0 0 16 16,0 0-16-16,0 0 17 0,0 0-17 0,0 0 25 15,0 0-25-15,-2 2 26 0,0 5-26 0,2-7 30 16,0 0-30-16,-5 19 30 0,-2 6-30 0,4 3 37 0,3 4-37 16,-4-11 37-16,1-7-37 0,-1-2 23 0,3-2-23 15,2 12 24-15,3 11-24 0,-4-6 28 16,0 1-28-16,0-10 28 0,2-4-28 0,-2-14 13 0,0 0-13 15,0 10 14-15,1-1-14 0,-1-9-1 0,0 0 1 0,0 3 0 16,0-1 0-16,0-2-7 0,0 0 7 0,0-8-6 16,0-11 6-16,0 19-35 0,0 0 35 0,0-33-34 15,0-15 34-15,0-32-1019 0</inkml:trace>
  <inkml:trace contextRef="#ctx0" brushRef="#br0" timeOffset="192385.202">23581 11007 169 0,'0'0'0'0,"-2"-2"0"0,-4-3 0 0,2 2 88 0,1 1-88 0,3 2 88 16,-2-2-88-16,2 2 62 0,-4-3-62 0,4 3 63 16,-5 0-63-16,5 0 50 0,0 0-50 0,-5 0 51 15,-2-4-51-15,-4 8 25 0,-1-4-25 16,4 3 26-16,2-3-26 0,-1 2 5 0,2 1-5 0,-16 11 5 16,-8 7-5-16,29-21 3 0,0 0-3 0,-30 24 4 15,-5 6-4-15,35-30 2 0,0 0-2 0,-33 40 2 16,3 8-2-16,30-48 9 0,0 0-9 0,-27 43 10 15,4-1-10-15,23-42 22 0,0 0-22 16,-16 36 23-16,8-7-23 0,8-29 13 0,0 0-13 0,0 26 14 16,10-2-14-16,-10-24 18 0,0 0-18 0,23 5 19 15,10-10-19-15,-33 5 15 0,0 0-15 0,35-15 15 16,6-16-15-16,-6 4 16 0,-2-4-16 0,-10 5 17 16,-6 2-17-16,-1 2 34 0,-2 1-34 0,-4 6 34 0,-1 3-34 15,-4-4 27-15,2 4-27 0,-3 5 27 0,-4 6-27 16,2-3 24-16,-2 4-24 0,0 0 25 0,1-6-25 15,-1 6 16-15,6-4-16 0,-6 4 17 0,3-2-17 0,-3 2 10 16,0 0-10-16,0 0 11 0,0 0-11 0,0 0 0 16,-5 4 0-16,5-4 0 0,-4 0 0 0,4 0-1 15,0 0 1-15,0 0-1 0,-3 5 1 16,-1-2-5-16,1 1 5 0,-2-1-5 0,3-1 5 0,2-2-3 16,-2 3 3-16,2-3-3 0,0 0 3 0,0 0-6 0,-5 4 6 15,5-4-6-15,-4 5 6 0,3 2-13 16,-1-4 13-16,0 2-13 0,2 2 13 0,0-7-9 15,0 0 9-15,2 21-8 0,0 6 8 0,-2-27-16 0,0 0 16 16,5 34-15-16,2 11 15 0,0-2-9 0,2 0 9 0,-4-13-8 16,-2-6 8-1,-1 4-9-15,-2-2 9 0,0 8-9 0,0 5 9 0,0-39-4 0,0 0 4 0,-7 40-3 16,-3 1 3-16,10-41-6 0,0 0 6 0,-9 34-6 16,-2-3 6-16,11-31-32 0,0 0 32 0,-12 26-32 15,-2-4 32-15,14-22-79 0,0 0 79 16,-24 19-78-16,-6-6 78 0,30-13-98 0,0 0 98 0,-35 4-97 15,-3-9 97-15,-35-1-280 0</inkml:trace>
  <inkml:trace contextRef="#ctx0" brushRef="#br0" timeOffset="192803.085">23724 11391 91 0,'0'0'0'0,"-14"5"0"0,-8 2 0 0,22-7 40 0,0 0-40 16,-2 1 40-16,4-2-40 0,-2 1 32 0,0 0-32 0,3 0 32 16,4 0-32-16,-7 0 23 0,0 0-23 0,5 0 24 15,0 0-24-15,-5 0 11 0,0 0-11 0,4 0 11 16,-1 3-11-16,-3-3 35 0,0 0-35 0,2 3 36 16,0-1-36-16,-2-2 35 0,0 0-35 0,0 4 35 15,0-1-35-15,0-3 54 0,0 0-54 0,-4 15 55 16,-4 9-55-16,8-24 60 0,0 0-60 0,-9 31 60 15,-3 9-60-15,12-40 46 0,0 0-46 0,-9 36 46 16,0 1-46-16,9-37-2 0,0 0 2 0,-7 31-1 16,0-5 1-16,7-26-143 0,0 0 143 0,-5 20-143 15,3-4 143-15,-8 16-262 0</inkml:trace>
  <inkml:trace contextRef="#ctx0" brushRef="#br0" timeOffset="193201.023">23884 11370 606 0,'0'0'0'0,"-8"5"0"0,-8 4 0 0,16-9 112 0,0 0-112 16,0 0 113-1,2-4-113-15,-2 4 83 0,0 0-83 0,3-1 83 0,1-3-83 0,-4 4 62 0,0 0-62 16,3 0 62-16,2-5-62 0,-5 5 21 0,0 0-21 0,4-2 21 16,-2 1-21-16,-2 1 36 0,0 0-36 15,0 0 36-15,0 0-36 0,0 0 20 0,0 0-20 0,0 0 20 16,0 0-20-16,0 0 28 0,0 0-28 0,0 0 28 16,0 0-28-16,0 0 21 0,0 0-21 0,0 0 21 15,1 5-21-15,1 0 26 16,0 0-26-16,0 2 26 0,-2 1-26 0,0 6 33 0,1 5-33 0,1 7 33 15,0 6-33-15,-2-32 29 16,0 0-29-16,2 45 29 0,-1 3-29 0,-1-48 39 0,0 0-39 0,2 53 39 16,-2 7-39-16,0-14 23 0,0-1-23 0,0-16 24 15,-2-7-24-15,2-3 10 0,0-7-10 0,0-4 11 16,0-4-11-16,0-4-30 0,0 0 30 0,-3 3-30 16,-1-3 30-16,-3 4-1159 0</inkml:trace>
  <inkml:trace contextRef="#ctx0" brushRef="#br0" timeOffset="194231.695">24404 10781 102 0,'0'0'0'0,"15"0"0"0,11 0 0 0,-26 0 47 15,0 0-47-15,30 0 47 0,8 0-47 0,-38 0 50 16,0 0-50-16,42 3 51 0,9 1-51 0,-51-4 83 0,0 0-83 16,50 6 83-16,2 5-83 0,-52-11 62 0,0 0-62 15,46 7 62-15,-3 3-62 0,-43-10 22 0,0 0-22 0,35 10 22 16,-5-1-22 0,-30-9-1-16,0 0 1 0,21 7-1 0,-6-2 1 0,-15-5-113 0,0 0 113 0,14 3-112 15,-7 1 112-15,16-1-215 0</inkml:trace>
  <inkml:trace contextRef="#ctx0" brushRef="#br0" timeOffset="194431.157">24623 11062 113 0,'0'0'0'0,"10"-4"0"16,6-3 0-16,-16 7 13 0,0 0-13 0,21-6 13 0,3-1-13 15,-3 3-1-15,2 3 1 0,-6-3 0 0,1 1 0 0,18-2-44 16</inkml:trace>
  <inkml:trace contextRef="#ctx0" brushRef="#br0" timeOffset="194731.794">25438 10659 819 0,'0'0'0'0,"4"0"0"16,3 0 0-16,-7 0-106 0,0 0 106 0,5 0-106 16,-2 0 106-16,-3 0-99 0,0 0 99 0,4 0-98 15,-2 0 98-15,3 0-223 0</inkml:trace>
  <inkml:trace contextRef="#ctx0" brushRef="#br0" timeOffset="195217.609">25355 10678 135 0,'0'0'0'16,"5"0"0"-16,5-2 0 0,-10 2 73 0,-5-1-73 0,-9 2 74 16,-8 3-74-16,-1 3 40 0,-1 1-40 0,6-1 41 15,6-5-41-15,12-2 15 0,0 0-15 0,-28 17 15 0,-9 8-15 16,37-25 23-16,0 0-23 0,-34 35 24 0,-5 4-24 0,39-39 12 16,0 0-12-16,-31 41 13 0,5 4-13 0,26-45 26 15,0 0-26-15,-18 41 26 0,4-3-26 0,14-38 12 16,0 0-12-16,-3 32 13 0,8-3-13 0,-5-29 0 15,0 0 0-15,18 19 0 0,9-9 0 0,1-4 0 16,4-10 0-16,-3-4 0 0,3-4 0 0,-32 12-22 0,0 0 22 16,29-23-22-16,3-2 22 0,-32 25 9 0,0 0-9 15,28-31 9-15,-2-7-9 0,-26 38 49 0,0 0-49 16,22-36 49-16,-3-3-49 0,-1 6 44 0,-4 6-44 16,-4 3 44-16,-4 5-44 0,-6 19 37 0,0 0-37 15,3-17 37-15,-1 0-37 0,-1 5 40 0,-1 3-40 0,-1 4 41 16,-1 1-41-16,2 1 34 0,-3 1-34 15,3 2 34-15,0 0-34 0,0 0 3 0,-4 5-3 0,4-5 4 16,0 0-4-16,0 0-1 0,0 0 1 0,0 0 0 16,0 0 0-16,0 0-10 0,-3 0 10 0,3 0-9 15,0 0 9-15,0 0 0 0,-4 4 0 16,4-4 0-16,0 0 0 0,0 0 3 0,0 0-3 0,0 0 3 16,-3 0-3-16,3 0 37 0,-4 3-37 0,4-3 38 15,-3 2-38-15,3-2 0 0,-4 2 0 0,4-2 1 16,0 0-1-16,0 0 0 0,0 0 0 0,0 12 0 15,0 8 0-15,0-20-1 0,0 0 1 0,2 36-1 16,1 9 1-16,3-1-5 16,1 3 5-16,-4-15-4 0,1-10 4 0,-4-22-3 0,0 0 3 0,3 38-3 0,0 7 3 0,3-6-12 15,-5 0 12-15,1-15-12 0,-2-12 12 0,0-12-33 16,0 0 33-16,0 18-32 0,0-1 32 16,0-17-130-16,0 0 130 0,0 12-130 0,-2-2 130 0,1 12-379 15</inkml:trace>
  <inkml:trace contextRef="#ctx0" brushRef="#br0" timeOffset="195936.271">25574 11115 684 0,'0'0'0'0,"-5"0"0"15,-4 0 0-15,9 0 81 0,0 0-81 0,0 0 82 16,6-7-82-16,-6 7 52 0,0 0-52 0,3-3 53 16,2 1-53-16,-5 2 2 0,0 0-2 0,4-2 2 15,-3 0-2-15,-1 2-10 0,0 0 10 0,0 0-9 16,0 0 9-16,0 0-37 0,0 0 37 0,0 0-37 15,0 0 37-15,0 0-13 0,0 0 13 0,0 0-13 0,0 0 13 16,0 0-3-16,0 0 3 0,0 0-2 0,0 0 2 16,0 0 5-16,0 0-5 0,0 0 6 0,0 0-6 15,0 0 28-15,0 0-28 0,0 0 28 0,0 0-28 16,0 0 2-16,0 0-2 0,0 9 3 0,0 6-3 0,0-15 3 16,0 0-3-16,0 35 4 0,0 13-4 15,0-48 6-15,0 0-6 0,0 51 6 0,0 4-6 0,0-55 2 16,0 0-2-16,0 48 3 0,0-9-3 15,0-39 1-15,0 0-1 0,0 36 2 0,2-5-2 16,-2-31 9-16,0 0-9 0,2 22 10 0,1-5-10 0,-3-17 0 16,0 0 0-16,9 6 1 0,3-8-1 0,2-8 3 15,4-4-3-15,-6-2 4 0,-3-4-4 0,-9 20 58 16,0 0-58-16,8-29 59 0,1-9-59 16,-9 38 67-16,0 0-67 0,7-38 67 0,0-3-67 0,0 7 53 0,2 1-53 15,-6 15 53-15,-3 4-53 0,0 4 36 0,0 1-36 16,0 2 36-16,0-3-36 0,0 5-38 0,0 0 38 15,0 1-38-15,2 2 38 0,1 1-46 0,3-3 46 0,-1 3-45 16,2 1 45-16,0 0-54 0,0 1 54 0,-2 3-53 16,0-4 53-16,2 1-51 0,0 3 51 0,0-1-51 15,-2 1 51-15,-5-4-38 0,0 0 38 0,11 12-38 16,3 5 38-16,-14-17-5 0,0 0 5 16,14 26-5-16,1 4 5 0,-15-30 7 0,0 0-7 0,12 33 7 15,-1 0-7-15,-11-33 46 0,0 0-46 0,7 34 46 16,-2 2-46-16,-5-36 33 0,0 0-33 0,4 27 34 15,-3-3-34-15,-1-24 15 0,0 0-15 0,2 21 16 16,-2-4-16-16,0-17-5 0,0 0 5 0,0 14-5 16,0-6 5-16,0-8-123 0,0 0 123 0,0 7-122 15,2-4 122-15,-2-3-134 0,0 0 134 0,2-10-133 0,1-12 133 0,2-9-362 16</inkml:trace>
  <inkml:trace contextRef="#ctx0" brushRef="#br0" timeOffset="196466.842">26100 11224 471 0,'0'0'0'0,"-10"6"0"0,-2-1 0 0,12-5 53 0,0 0-53 0,0 0 54 16,3-2-54-16,-3 2-7 0,0 0 7 0,0 0-6 16,5-3 6-16,-5 3-5 0,0 0 5 0,2-6-5 15,2 1 5-15,-4 5-4 0,0 0 4 0,1-1-3 16,1-6 3-16,0 3 34 0,-2 3-34 0,0-3 34 16,3 1-34-16,-3-1 71 0,0-1-71 0,0 2 72 15,0-2-72-15,0 1 92 0,0 1-92 0,0-2 93 16,0 3-93-16,0 2 83 0,0-5-83 0,0 5 84 15,0-4-84-15,0 4 72 0,0 0-72 0,0 0 72 0,0 0-72 16,0 0 62-16,0 0-62 0,0 0 62 0,0 0-62 16,0 0 46-16,0 0-46 0,0 0 47 0,0 0-47 15,0 0 31-15,0-3-31 0,0 3 31 0,0-4-31 16,0 4 39-16,0 0-39 0,0 0 39 0,0 0-39 0,0 0 33 16,0 0-33-16,0 0 33 0,0 0-33 15,0 0 22-15,0 0-22 0,0 0 22 0,0 0-22 0,0 0 36 16,0 0-36-16,0 0 36 0,0 0-36 0,0 0 12 15,0 0-12-15,0 11 13 0,2 1-13 16,-2-12 30-16,0 0-30 0,2 32 30 0,0 15-30 0,-2-47 5 16,0 0-5-16,1 49 6 0,-1 8-6 0,-1-9-33 15,-1-2 33-15,2-10-32 0,0-9 32 0,0-27-209 16,0 0 209-16,0 38-209 0,-2 1 209 0,2-39-145 16,0 0 145-16,2 7-144 0,1-20 144 0,3 2-743 0</inkml:trace>
  <inkml:trace contextRef="#ctx0" brushRef="#br0" timeOffset="199232.978">26440 9494 135 0,'0'0'0'16,"-7"16"0"-16,-3 13 0 0,10-29 34 0,0 0-34 0,-7 29 34 15,1 3-34-15,6-32 22 0,0 0-22 0,0 30 23 16,6 2-23-16,-6-32 30 0,0 0-30 0,12 29 30 16,5-1-30-16,-17-28 12 0,0 0-12 0,23 18 13 15,3 0-13-15,-26-18-13 0,0 0 13 0,28 10-12 16,2-7 12-16,-30-3-17 0,0 0 17 0,27 0-16 15,0-5 16-15,-27 5-2 0,0 0 2 0,20-2-1 16,-2-4 1-16,-4 0-1 0,-4 3 1 0,-3 0 0 16,-2 1 0-16,-1 2-2 0,-1 0 2 0,-3 0-1 15,0 0 1-15,0 0-1 0,-5 0 1 0,5 0-1 16,0 0 1-16,0 5 4 0,-2-2-4 0,1 1 5 16,1-2-5-16,0-2 33 0,0 0-33 0,-7 15 33 15,-4 7-33-15,11-22 27 0,0 0-27 0,-10 23 27 0,-1 2-27 16,11-25 4-16,0 0-4 0,-12 33 5 15,0 4-5-15,12-37 26 0,0 0-26 0,-10 36 26 0,1 0-26 16,4-1-7-16,3 1 7 0,4-6-6 0,3 0 6 16,-5-30-44-16,0 0 44 0,9 46-43 0,4 7 43 0,-13-53 5 15,0 0-5-15,18 65 5 16,1 5-5-16,2 9 0 0,3 5 0 0,-1-14 0 0,-2-13 0 16,-21-57 0-16,0 0 0 0,26 73 0 0,2 10 0 0,-28-83-1 15,0 0 1-15,26 75 0 0,0 0 0 0,-26-75 1 16,0 0-1-16,19 69 1 0,-3-6-1 15,-16-63 25-15,0 0-25 0,7 60 26 0,-9-8-26 0,2-52 48 16,0 0-48-16,-8 44 49 0,-6-6-49 0,14-38 79 0,0 0-79 16,-18 31 80-16,-1-6-80 0,19-25 38 15,0 0-38-15,-26 26 39 0,-4-2-39 0,30-24 0 16,0 0 0-16,-24 19 0 0,1-5 0 0,23-14-87 16,0 0 87-16,-22 10-87 0,1-1 87 0,21-9-116 0,0 0 116 0,-26-7-115 15,-2-9 115-15,-26-4-171 0</inkml:trace>
  <inkml:trace contextRef="#ctx0" brushRef="#br0" timeOffset="200381.667">26337 8684 102 0,'0'0'0'0,"0"0"0"15,-3 3 0-15,3-3 18 0,0 0-18 0,0 0 19 0,0 4-19 16,0-4 46-16,0 0-46 0,0 3 46 0,2-1-46 16,-2-2 15-16,0 0-15 0,1 3 16 0,1 1-16 15,-2-4 22-15,0 0-22 0,2 5 23 0,-1 2-23 0,-1-7 15 16,0 0-15-16,2 5 15 0,2 5-15 0,-4-10 9 16,0 0-9-16,3 9 10 0,1 6-10 0,-4-15 4 15,0 0-4-15,3 12 4 0,-1 0-4 0,-2-12 13 16,0 0-13-16,3 15 13 0,-3-3-13 0,0-12 8 15,0 0-8-15,2 24 8 0,0 7-8 0,-2-31 15 16,0 0-15-16,3 33 15 0,1 5-15 0,-4-38 23 0,0 0-23 16,3 44 24-16,1 7-24 15,-4-51 22-15,0 0-22 0,2 54 22 0,-2 2-22 0,0-56 34 16,0 0-34-16,0 55 34 0,1 0-34 0,-1-55 12 0,0 0-12 16,2 56 12-16,0-1-12 0,-2-55 12 0,0 0-12 15,3 53 13-15,2-1-13 0,-5-52 9 16,0 0-9-16,6 48 10 0,1-9-10 0,-7-39-74 0,0 0 74 0,5 41-73 15,0-1 73-15,7 40-309 0</inkml:trace>
  <inkml:trace contextRef="#ctx0" brushRef="#br0" timeOffset="201809.338">28048 9309 191 0,'0'0'0'0,"0"0"0"0,0 0 0 0,0 0 90 16,0 0-90-16,0 0 91 0,0 0-91 0,0 0 69 0,-28-15-69 15,16 8 70-15,1 2-70 0,-1-4 53 0,0 6-53 16,2-2 53-16,-1 3-53 0,11 2 26 16,0 0-26-16,-21-4 26 0,-5-1-26 0,26 5 27 0,0 0-27 0,-26-3 27 15,0 1-27-15,26 2 22 16,0 0-22-16,-30-2 22 0,-1 2-22 0,31 0 39 0,0 0-39 0,-28 0 40 15,4 2-40-15,-1 0 22 0,4 1-22 0,11 1 22 16,6-4-22-16,1 0 10 0,1 0-10 16,-13 7 11-16,-8 1-11 0,4 1 12 0,0-2-12 0,5-2 12 15,5-2-12-15,2-3 8 0,2 2-8 0,1 0 8 16,-1-1-8-16,0 3 8 0,0 3-8 16,-2 1 8-16,-2 1-8 0,9-9 23 0,0 0-23 0,-14 22 24 15,-3 2-24-15,17-24 20 0,0 0-20 0,-16 34 20 16,0 7-20-16,16-41 34 0,0 0-34 0,-10 47 35 15,4 4-35-15,5-5 6 0,4 2-6 0,-1-17 6 0,0-9-6 16,5 6 36-16,1-3-36 0,5 3 36 0,4-1-36 16,-17-27 27-16,0 0-27 0,17 28 27 15,3-3-27-15,-20-25 15 0,0 0-15 0,22 19 15 0,6-3-15 16,-28-16 12-16,0 0-12 0,30 6 13 0,3-7-13 0,-33 1 0 16,0 0 0-16,36-11 0 0,3-7 0 0,-39 18-1 15,0 0 1-15,38-24-1 0,2-5 1 0,-7 3-18 16,-5-2 18-16,-2 1-18 0,-5 0 18 0,-21 27-16 15,0 0 16-15,19-33-15 0,-3-5 15 16,-16 38-5-16,0 0 5 0,12-36-4 0,-3 0 4 0,-9 36-1 16,0 0 1-16,7-30-1 0,-4 2 1 15,-3 28 0-15,0 0 0 0,4-22 0 0,-2 8 0 0,-2 14 3 16,0 0-3-16,1-10 3 0,1 5-3 0,-2 5-5 0,0 0 5 16,0-4-5-16,0 3 5 0,0 1-46 0,0 0 46 0,0-7-45 15,-2-2 45-15,2 9-38 0,0 0 38 16,0-10-38-16,0-2 38 0,0-2-26 0,-1 1 26 15,2-1-26-15,1-2 26 0,-2 4-11 0,0 2 11 0,0 3-10 16,0 2 10-16,0 0-6 0,0 2 6 0,0-1-6 16,0 1 6-16,0 3-1 0,0-4 1 0,0 4 0 15,0 0 0-15,0 0-2 0,0 0 2 0,0 0-2 16,0-3 2-16,0 3-5 0,2-2 5 0,-2 2-5 16,3-3 5-16,-3 3-13 0,0 0 13 0,0 0-13 15,0 0 13-15,0 0-24 0,-3 3 24 0,3-3-23 16,0 0 23-16,0 0-8 0,0 0 8 0,0 0-7 15,-2 2 7-15,2-2-2 0,0 3 2 0,0-3-1 16,0 0 1-16,0 0 0 0,0 0 0 0,0 0 0 16,0 0 0-16,0 0 5 0,-2 4-5 0,2-4 5 0,0 0-5 0,0 0 15 15,0 0-15-15,0 0 15 16,0 0-15-16,0 0 4 0,0 0-4 0,0 0 4 16,0 0-4-16,0 0-2 0,0 7 2 0,0-6-1 0,0 1 1 15,0 3-12-15,-1 0 12 0,-1 6-12 0,0 1 12 16,2-12-17-16,0 0 17 0,-5 32-17 0,-4 18 17 0,0-6-34 15,1 6 34-15,1-14-34 0,0-14 34 0,7-22-11 16,0 0 11-16,-12 45-10 0,-4 6 10 0,16-51-20 16,0 0 20-16,-16 50-20 0,1 1 20 15,15-51-95-15,0 0 95 0,-13 45-95 0,3-6 95 0,-13 45-323 16</inkml:trace>
  <inkml:trace contextRef="#ctx0" brushRef="#br0" timeOffset="203712.177">28008 10077 113 0,'0'0'0'0,"0"0"0"0,0 0 0 0,0 0 0 16,0 0 0-16,0 0 1 0,0 0-1 0,0 0 3 0,0 0-3 15,0 0 4-15,0 0-4 0,0 0 22 0,0 0-22 16,0 0 23-16,0 0-23 0,0 0 20 0,0 0-20 15,0 0 20-15,0 0-20 0,0 0 4 0,0 0-4 0,0 0 5 16,0 0-5-16,0 0 8 0,0 0-8 16,0 0 9-16,2-6-9 0,-2 6 8 0,0 0-8 0,0 0 8 15,1-3-8-15,-1 3 0 0,0 0 0 0,0 0 1 16,2-3-1-16,-2 3 3 0,0 0-3 0,0 0 3 16,0 0-3-1,0 0 1-15,0 0-1 0,0 0 2 0,0 0-2 0,0 0 0 0,0 0 0 0,0 0 0 16,0 0 0-16,0 0 0 0,0 0 0 0,0 0 0 15,0 0 0-15,0 0 0 0,0 0 0 0,0 0 0 16,0 0 0-16,0 0 0 0,0 0 0 0,0 0 0 16,2 5 0-16,0 2 3 0,1-2-3 0,-1 2 3 15,0-1-3-15,-2 6 37 0,0 2-37 0,-2 0 38 0,0 1-38 16,0 6 46-16,1 6-46 0,-1-6 47 0,0-1-47 16,2-20 41-16,0 0-41 0,-3 33 42 0,-1 8-42 15,4-41 36-15,0 0-36 0,-3 36 36 0,-1 0-36 0,4-36 39 16,0 0-39-16,-3 31 40 0,1-5-40 0,2-26 33 15,0 0-33-15,-2 22 34 16,2-3-34-16,0-19 14 0,0 0-14 0,0 13 15 0,2-2-15 0,-2-11-6 16,0 0 6-16,0 6-5 0,2 0 5 0,-2-6-67 15,0 0 67-15,0 0-66 0,5-11 66 0,-5 11-111 16,0 0 111-16,2-22-110 0,-1-10 110 0,3-23-211 16</inkml:trace>
  <inkml:trace contextRef="#ctx0" brushRef="#br0" timeOffset="203904.428">28166 9780 785 0,'0'0'0'0,"-5"5"0"15,-3 2 0-15,8-7 87 0,0 0-87 0,-2 9 87 16,5 3-87-16,-3-12-65 0,0 0 65 0,2 8-65 16,2 1 65-16,1 8-546 0</inkml:trace>
  <inkml:trace contextRef="#ctx0" brushRef="#br0" timeOffset="204724.238">28445 10089 91 0,'0'0'0'0,"-3"0"0"0,-1 3 0 0,4-3 4 16,0 0-4-16,0 0 5 0,-1-3-5 0,1 3 23 15,0 0-23-15,0 0 24 0,1-6-24 0,-1 6 7 0,0 0-7 16,0 0 8-16,0 0-8 0,0 0 5 16,0 0-5-16,0 0 5 0,0 0-5 0,0 0 0 0,0 0 0 0,0 0 1 15,0 0-1-15,0 0 0 0,0 0 0 0,0 0 0 16,0 0 0-16,0 0 10 16,0 0-10-16,0 0 11 0,0 6-11 0,0-6 44 0,0 3-44 0,0 2 45 15,-1 4-45-15,1 4 54 0,0 5-54 0,0 6 55 16,0 5-55-16,0-29 77 0,0 0-77 0,0 39 78 15,1 11-78-15,-1-50 66 0,0 0-66 0,2 53 67 16,1 0-67-16,-1-3 55 0,2-7-55 0,-3-14 56 16,-1-11-56-16,0 3 40 0,0-6-40 0,0-1 40 15,0-5-40-15,0 3 35 0,2 1-35 0,0-2 36 16,1-6-36-16,-3 2 0 0,0-4 0 0,0 1 0 16,2-4 0-16,-2 0-127 0,0 0 127 0,-2-7-127 15,1-5 127-15,-3-7-425 0</inkml:trace>
  <inkml:trace contextRef="#ctx0" brushRef="#br0" timeOffset="205980.02">28456 9974 169 0,'0'0'0'0,"0"0"0"0,3-9 0 0,1 2-67 16</inkml:trace>
  <inkml:trace contextRef="#ctx0" brushRef="#br0" timeOffset="208253.922">28923 9486 158 0,'0'0'0'0,"5"0"0"16,2 1 0-16,-7-1 53 0,0 0-53 0,5 2 53 15,-2-2-53-15,-3 0 65 0,0 0-65 16,13 0 66-16,2 0-66 0,-15 0 54 0,0 0-54 0,23 0 54 15,7 0-54-15,-30 0 51 0,0 0-51 0,36 0 51 16,6 0-51-16,-42 0 71 0,0 0-71 0,44 2 72 16,3 1-72-16,-47-3 75 0,0 0-75 0,41 0 76 0,-1 4-76 15,-40-4 50-15,0 0-50 0,35 3 50 0,-2 2-50 16,-33-5 18-16,0 0-18 0,28 4 18 16,-5-3-18-16,-23-1 13 0,0 0-13 0,17 2 13 0,-3-2-13 15,-14 0-61-15,0 0 61 0,9 2-61 16,-4-2 61-16,-5 0-138 0,0 0 138 0,4-2-137 15,-4 0 137-15,3 1-404 0</inkml:trace>
  <inkml:trace contextRef="#ctx0" brushRef="#br0" timeOffset="208570.599">29003 9739 561 0,'0'0'0'0,"10"-5"0"16,6-7 0-16,-16 12 91 0,0 0-91 0,9-9 91 16,-3 6-91-16,-6 3 48 0,0 0-48 0,16 0 48 15,3 0-48-15,-19 0 46 0,0 0-46 0,32 3 47 16,8 6-47-16,-4-6 20 0,3 6-20 0,-4-6 20 15,-1 1-20-15,-1 1 17 0,1 2-17 0,-5-2 17 16,-3-2-17-16,-26-3 5 0,0 0-5 0,35 4 5 16,3-1-5-16,-38-3-34 0,0 0 34 0,39 0-34 15,1-1 34-15,-40 1-126 0,0 0 126 0,33-4-126 16,-2-1 126-16,34-7-431 0</inkml:trace>
  <inkml:trace contextRef="#ctx0" brushRef="#br0" timeOffset="211737.86">27910 9582 113 0,'0'0'0'0,"0"0"0"16,-1-4 0-16,1 4 21 0,0 0-21 0,0 0 21 15,-2 5-21-15,0 0 10 0,0 4-10 0,1-2 10 16,1 1-10-16,0-8 18 0,0 0-18 0,-4 23 19 15,1 9-19-15,3-32 8 0,0 0-8 0,-4 33 9 0,-3 4-9 0,7-37 24 16,0 0-24-16,-5 45 25 16,-2 3-25-16,7-48 12 0,0 0-12 0,-9 50 13 15,-1 1-13-15,10-51 27 0,0 0-27 0,-11 50 27 0,3-1-27 16,8-49 20-16,0 0-20 0,-11 50 20 0,1 1-20 0,10-51 46 16,0 0-46-16,-11 52 46 0,1 3-46 15,10-55 39-15,0 0-39 0,-11 54 39 0,3 3-39 0,8-57 40 16,0 0-40-16,-11 50 40 0,3-6-40 0,8-44 34 15,0 0-34-15,-11 46 35 0,1-6-35 0,10-40 33 16,0 0-33-16,-14 39 34 0,0-4-34 0,0-3 49 0,-2-3-49 16,7-12 49-16,4-8-49 0,5-9 47 0,0 0-47 15,-17 24 47-15,-8 5-47 0,25-29 42 0,0 0-42 0,-17 22 42 16,1-3-42-16,16-19 75 0,0 0-75 0,-14 14 76 16,4-4-76-16,10-10 70 0,0 0-70 0,-17 7 70 15,-6-5-70-15,23-2 55 0,0 0-55 0,-26-5 55 16,-6-9-55-16,32 14 41 0,0 0-41 0,-33-17 42 15,-2-7-42-15,35 24 10 0,0 0-10 0,-34-23 11 16,1-2-11-16,33 25 31 0,0 0-31 0,-28-21 31 16,5 1-31-16,6 3 1 0,3 3-1 15,5 0 2-15,4 2-2 0,1-2-1 0,-1-1 1 0,5 1 0 16,2-1 0-16,-2 15-7 0,0 0 7 0,5-19-7 16,5-5 7-16,-10 24-10 0,0 0 10 0,13-27-9 15,2-4 9-15,-15 31-4 16,0 0 4-16,16-29-4 0,3 1 4 0,-19 28-7 0,0 0 7 0,18-24-7 15,-3-1 7-15,-15 25-1 0,0 0 1 0,18-18 0 0,-1 0 0 16,-1 6-6-16,-2 3 6 0,1 2-6 0,1 2 6 0,1 0-15 16,3-2 15-16,2 4-14 0,-3-1 14 0,2-3-24 15,-1-1 24-15,-5 3-23 16,-1 1 23-16,-14 4-14 0,0 0 14 0,26-7-13 0,7 2 13 0,-33 5-41 16,0 0 41-16,37-12-41 0,3-3 41 0,-40 15-138 15,0 0 138-15,33-16-137 0,-3 1 137 0,32-16-731 16</inkml:trace>
  <inkml:trace contextRef="#ctx0" brushRef="#br0" timeOffset="213066.619">28057 9946 203 0,'0'0'0'0,"-6"0"0"0,0 2 0 0,6-2 86 0,0 0-86 0,0 0 86 15,5 4-86-15,-5-4 74 0,0 0-74 16,3 1 75-16,1-1-75 0,-4 0 76 0,0 0-76 0,0 0 76 15,3 0-76-15,-3 0 57 0,0 0-57 0,0 0 57 16,0 0-57-16,0 0 34 0,0 0-34 0,0 0 35 16,0 0-35-16,0 0-50 0,0 0 50 0,0 0-49 15,-3-1 49-15,3 1-132 0,0 0 132 0,-16 0-131 16,-10 1 131-16,-16 1-280 0</inkml:trace>
  <inkml:trace contextRef="#ctx0" brushRef="#br0" timeOffset="-209104.287">30616 6251 102 0,'0'0'0'16,"-4"0"0"-16,-3 4 0 0,7-4 18 0,0 0-18 0,11 12 19 15,8 6-19-15,-19-18 40 0,0 0-40 0,23 26 41 16,5 5-41-16,-28-31 14 0,0 0-14 0,29 34 15 16,6 6-15-16,-35-40 7 0,0 0-7 0,37 41 7 15,1 8-7-15,-38-49-45 0,0 0 45 0,37 48-44 16,-3 4 44-16,38 49-60 0</inkml:trace>
  <inkml:trace contextRef="#ctx0" brushRef="#br0" timeOffset="-202605.012">22661 9340 214 0,'0'0'0'0,"6"-2"0"16,1-3 0-16,-7 5-48 0,0 0 48 0,5-2-47 15,0 1 47-15,4-3-18 0</inkml:trace>
  <inkml:trace contextRef="#ctx0" brushRef="#br0" timeOffset="-202038.936">22545 10390 639 0,'0'0'0'0,"0"-5"0"0,0-4 0 0,0 9 22 15,0 0-22-15,3-1 22 16,6 1-22-16,-9 0-41 0,0 0 41 0,5 0-41 0,2 1 41 0,7 3-381 16</inkml:trace>
  <inkml:trace contextRef="#ctx0" brushRef="#br0" timeOffset="-201540.618">22602 11663 337 0,'0'0'0'0,"-5"-7"0"15,-2-5 0-15,7 12-34 16,0 0 34-16,2 4-34 0,5 6 34 0,1 4-134 0</inkml:trace>
  <inkml:trace contextRef="#ctx0" brushRef="#br0" timeOffset="-191204.518">25376 10561 91 0,'0'0'0'0,"0"0"0"0,3 0 0 0,1 0-9 0</inkml:trace>
  <inkml:trace contextRef="#ctx0" brushRef="#br0" timeOffset="-185354.486">30306 8377 135 0,'0'0'0'0,"-4"-5"0"0,-3-2 0 16,7 7 51-16,0 0-51 0,-7-8 51 15,0-1-51-15,7 9 41 0,0 0-41 0,-8-10 42 0,-3-2-42 16,11 12 12-16,0 0-12 0,-15-9 13 0,-3-3-13 0,18 12 3 15,0 0-3-15,-24-8 4 0,-4 1-4 16,28 7 0-16,0 0 0 0,-30-5 1 0,-1 1-1 0,31 4 1 16,0 0-1-16,-31-3 2 0,-1 3-2 0,32 0 1 15,0 0-1-15,-29-4 1 0,-1 4-1 0,30 0 0 16,0 0 0-16,-24 0 1 0,1 4-1 0,23-4 0 16,0 0 0-16,-21 3 1 0,0-1-1 0,21-2 7 15,0 0-7-15,-17 7 7 0,1-4-7 0,0 6 0 0,2-4 0 16,6 0 1-16,2-3-1 0,-1 1 0 15,2 2 0-15,-7 14 0 0,-5 9 0 0,1-1 0 16,2 4 0-16,4-4 1 0,3-3-1 16,7-24 2-16,0 0-2 0,-7 41 2 0,3 9-2 0,2-4 19 0,4-1-19 0,-2-13 20 15,2-6-20-15,1-2 22 0,1 0-22 16,1 0 23-16,4 2-23 0,-2-2 33 0,0 0-33 0,0-7 34 16,0-3-34-16,-7-14 36 0,0 0-36 0,12 20 36 15,2-1-36-15,-14-19 33 0,0 0-33 0,15 17 33 16,3-1-33-16,-18-16 33 15,0 0-33-15,19 8 33 0,4-4-33 0,-23-4 22 0,0 0-22 0,26-7 22 16,2-7-22-16,-28 14 18 0,0 0-18 0,29-19 18 16,1-5-18-1,-30 24 27-15,0 0-27 0,26-31 27 0,0-8-27 0,-26 39 42 0,0 0-42 0,21-40 43 16,-3-6-43-16,-18 46 38 0,0 0-38 0,13-43 39 16,-2 2-39-16,-11 41 25 0,0 0-25 0,9-39 26 0,-4 6-26 15,-5 33 10-15,0 0-10 0,5-29 11 0,0 5-11 0,-5 24 0 16,0 0 0-16,6-24 0 0,1 4 0 15,-2 4-3-15,-2 4 3 0,1 0-2 0,-3 4 2 16,3 1-8-16,-1 3 8 0,1-2-7 16,-1 0 7-16,-1 3-4 0,-2 0 4 0,0 3-4 0,2-2 4 0,-2 2-7 15,0 0 7-15,0 0-7 0,0 0 7 0,0 0-7 16,0 0 7-16,0 0-7 0,0 0 7 16,0 0-8-16,0 0 8 0,0 0-7 0,0 0 7 0,0 0-24 15,0 0 24-15,0 0-23 0,0 0 23 0,0 0-7 16,0 0 7-16,0 0-6 0,0 0 6 0,0 0-26 15,0 0 26-15,0 0-25 0,0 0 25 0,0 0-7 16,0 0 7-16,0 0-6 0,0 0 6 0,0 0-17 0,0 0 17 16,0 0-16-16,0 0 16 0,0 0-4 0,0 3 4 0,0 6-3 15,0-1 3-15,0-8-3 0,0 0 3 0,-2 33-3 16,0 13 3-16,1 0-2 0,-3 6 2 16,2-16-1-16,1-12 1 0,1-24-9 0,0 0 9 0,-4 39-9 15,1 4 9-15,3-43-8 0,0 0 8 0,-2 43-8 16,2-2 8-16,2-7-56 0,-1-6 56 0,1-9-55 15,-2-6 55-15,0-13-140 0,0 0 140 16,4 12-140-16,-1-1 140 0,4 7-231 0</inkml:trace>
  <inkml:trace contextRef="#ctx0" brushRef="#br0" timeOffset="-184865.276">30320 8848 483 0,'0'0'0'0,"-12"0"0"0,-9 2 0 0,17 0 82 15,8-4-82-15,-4 2 82 0,7-5-82 0,0 0 37 0,1 1-37 16,3-3 38-16,3 1-38 0,-14 6-20 0,0 0 20 15,19-12-19-15,5-2 19 0,-24 14-35 0,0 0 35 16,30-15-34-16,3-6 34 0,-33 21-16 0,0 0 16 16,31-17-15-16,1 3 15 0,-32 14 10 0,0 0-10 15,24-12 10-15,-5 4-10 0,-19 8 51 0,0 0-51 0,16-6 51 16,-6 5-51-16,-10 1 51 16,0 0-51-16,7-4 52 0,-1-1-52 0,-6 5 55 0,0 0-55 0,3-2 56 15,-1 2-56-15,-2 0 45 0,0 0-45 0,0 0 45 16,0 0-45-16,0 0 48 0,0 0-48 0,0 4 48 15,0 3-48-15,0-7 42 0,0 0-42 0,-5 19 42 16,-6 10-42-16,11-29 5 0,0 0-5 0,-10 42 5 16,-3 10-5-16,13-52 6 0,0 0-6 0,-10 55 6 15,0 8-6-15,10-63 3 0,0 0-3 0,-4 58 4 16,6-1-4-16,-2-57 1 0,0 0-1 0,10 46 2 16,8-10-2-16,1-10-9 0,5-12 9 0,-1-8-9 15,0-9 9-15,-23 3-198 0,0 0 198 0,24-24-197 16,2-19 197-16,-7 0-172 0,-5-8 172 0,-3 3-172 0,-6-3 172 15,10-47-245-15</inkml:trace>
  <inkml:trace contextRef="#ctx0" brushRef="#br0" timeOffset="-184704.865">30466 8232 281 0,'0'0'0'0,"4"13"0"0,1 8 0 0,-5-21 3 0,0 0-3 15,7 19 4-15,1 1-4 0,-8-20-21 16,0 0 21-16,6 16-21 0,-1-3 21 0,5 16-120 0</inkml:trace>
  <inkml:trace contextRef="#ctx0" brushRef="#br0" timeOffset="-183789.276">30884 8704 270 0,'0'0'0'0,"0"0"0"0,-2 6 0 0,2-6 2 0,0 0-2 0,0 0 3 16,4 1-3-16,-4-1 1 0,0 0-1 15,0 0 2-15,5-3-2 0,-5 3-13 0,0 0 13 0,0 0-12 16,5-4 12-16,-5 4-33 0,0 0 33 0,0 0-32 15,0 0 32-15,0 0-1 0,0 0 1 0,0 0 0 16,0 0 0-16,0 0 33 0,0 0-33 0,0 0 34 16,0 0-34-16,0 0 64 0,0 0-64 0,0 0 64 15,0 0-64-15,0 0 68 0,0 0-68 0,0 0 69 16,0 0-69-16,0 0 60 0,0 0-60 0,0 0 61 16,2-1-61-16,-2 1 53 0,0 0-53 0,0 0 54 0,4-7-54 15,-4 7 33-15,0 0-33 0,0 0 33 0,1-5-33 16,-1 5 15-16,0 0-15 0,0 0 16 0,2-4-16 15,-2 4 12-15,0 0-12 0,0 0 12 0,2-5-12 0,-2 5 25 16,0 0-25-16,0 0 26 0,0 0-26 16,0 0 2-16,0 0-2 0,0 0 2 0,0 0-2 0,0 0 2 15,0 0-2-15,0 0 3 0,0 0-3 0,0 0 5 16,0 0-5-16,0 0 6 0,0 0-6 0,0 0 6 16,0 0-6-16,0 0 7 0,0 0-7 15,0 0 3-15,0 0-3 0,0 0 3 0,0 0-3 0,0 0 12 16,0 0-12-16,0 0 12 0,0 0-12 15,0 0 14-15,0 0-14 0,0 0 15 0,0 0-15 0,0 0 24 16,0 0-24-16,0 0 25 0,0 0-25 0,0 0 7 0,0 0-7 16,0 0 7-16,0 0-7 0,0 0 17 0,0 0-17 15,0 0 17-15,0 0-17 0,0 0 3 0,0 0-3 16,0 0 4-16,0 0-4 0,0 0 7 0,0 0-7 0,2 9 7 16,3 4-7-16,-5-13 7 0,0 0-7 0,8 28 8 15,6 11-8-15,-14-39 14 16,0 0-14-16,13 46 15 0,1 9-15 0,-14-55 38 0,0 0-38 0,12 57 39 15,2 5-39-15,-14-62 5 0,0 0-5 0,8 49 6 16,-1-1-6-16,-7-48 19 0,0 0-19 0,6 36 20 16,-1-7-20-16,-5-29 8 0,0 0-8 15,3 26 9-15,1-9-9 0,-4-17-16 0,0 0 16 0,2 14-15 16,-1-4 15-16,-1-10-169 0,0 0 169 0,2 7-169 16,-2-4 169-16,2 4-609 0</inkml:trace>
  <inkml:trace contextRef="#ctx0" brushRef="#br0" timeOffset="-182817.295">29954 9648 707 0,'0'0'0'0,"0"0"-152"0,0 0 152 16,3-1-151-16,3-3 151 0,-6 4 0 16,0 0 0-16,3-3 0 0,1-1 0 0,-4 4 4 0,0 0-4 15,0 0 5-15,0 0-5 0,0 0 11 0,0 0-11 16,0 0 11-16,0 0-11 0,0 0 14 0,0 0-14 0,0 0 15 16,0 0-15-16,0 0 18 0,0 0-18 15,0 0 18-15,0 0-18 0,0 0 23 0,0 0-23 0,0 0 24 16,0 0-24-16,0 0 49 0,-4 4-49 0,4-4 49 15,0 0-49-15,0 0 51 0,0 0-51 0,0 0 51 16,-3 0-51-16,3 0 60 0,-4 3-60 0,4-3 60 16,0 0-60-16,0 0 51 0,0 0-51 0,0 0 52 15,0 0-52-15,0 0 50 0,0 0-50 0,0 0 50 16,0 0-50-16,0 0 43 0,0 0-43 0,0 0 43 16,0 0-43-16,0 0 47 0,0 0-47 0,0 0 47 15,4 2-47-15,-4-2 29 0,0 0-29 0,7 2 29 16,1-2-29-16,-8 0 25 0,0 0-25 0,21 0 26 0,7 0-26 15,3 0 45-15,6 0-45 0,-2-2 45 16,0 0-45-16,-35 2 23 0,0 0-23 0,45 0 24 0,9-3-24 16,-54 3 19-16,0 0-19 0,70-4 20 15,12 1-20-15,-82 3 10 0,0 0-10 0,95-2 10 0,17 2-10 16,-112 0 10-16,0 0-10 0,110 4 10 0,5 1-10 0,-20 0 8 16,-11-2-8-16,-18 4 8 0,-14-5-8 0,1 3 3 15,-6 2-3-15,-9-4 4 0,-7-3-4 0,-31 0 6 16,0 0-6-16,44 2 6 0,7 3-6 0,-8-1 0 15,-3-1 0-15,-8-3 0 0,-8-2 0 0,-5 2-59 16,-3 0 59-16,-6-1-59 0,-5 1 59 0,1 0-142 16,-5 0 142-16,-1 0-142 0,-1-4 142 0,1 4-166 15,0 0 166-15,-23-3-165 0,-14-1 165 0,-22-1-557 16</inkml:trace>
  <inkml:trace contextRef="#ctx0" brushRef="#br0" timeOffset="-179072.924">30356 10020 158 0,'0'0'0'0,"-3"-7"0"0,-1-3 0 16,4 10 42-16,0 0-42 0,-5-14 42 0,0-1-42 15,5 15 40-15,0 0-40 0,-9-14 41 0,0 0-41 16,9 14 12-16,0 0-12 0,-12-12 12 0,0 0-12 0,12 12 13 15,0 0-13-15,-14-10 13 0,0 2-13 0,14 8 4 16,0 0-4-16,-21-7 4 0,-5 5-4 0,26 2 2 16,0 0-2-16,-29 0 3 0,-5 3-3 0,34-3 1 15,0 0-1-15,-34 11 2 0,-5 6-2 0,39-17 3 16,0 0-3-16,-35 22 4 0,2 4-4 0,5 1 6 16,6 1-6-16,6-13 6 0,9-6-6 0,0-1 32 15,2-1-32-15,1 5 33 0,3 3-33 0,-1 1 25 16,2-1-25-16,2-4 26 0,-1-3-26 0,-1-8 33 15,0 0-33-15,11 10 34 0,6-3-34 0,-17-7 22 16,0 0-22-16,23 4 22 0,7-4-22 0,-30 0 46 0,0 0-46 16,29-2 47-16,4-3-47 0,-7 1 50 15,-1-4-50-15,-6-1 51 0,-3 2-51 0,-16 7 37 0,0 0-37 0,17-12 37 16,-1-3-37-16,-16 15 18 0,0 0-18 0,14-15 18 16,-2-6-18-16,-12 21 12 0,0 0-12 0,10-15 13 15,-3 3-13-15,-7 12 1 0,0 0-1 0,6-12 1 16,-3 5-1-16,-3 7 1 0,0 0-1 0,4-5 1 15,-3 1-1-15,-1 4 0 0,0 0 0 0,2-3 1 16,0-1-1-16,-2 4 0 0,0 0 0 0,0 0 0 16,0-3 0-16,0 3-7 0,0 0 7 0,0 0-6 15,0 0 6-15,0 0-16 0,0 0 16 0,0 0-15 16,0 0 15-16,0 0-16 0,0 0 16 0,0 0-15 0,0 0 15 16,0 0-5-16,0 0 5 0,0 0-4 0,0 0 4 15,0 0-3-15,0 0 3 0,0 0-3 0,0 0 3 16,0 0-6-16,0 0 6 0,0 0-5 0,0 0 5 15,0 0-13-15,0 0 13 0,0 0-12 0,0 0 12 0,0 0-9 16,0 0 9-16,0 0-8 16,0 0 8-16,0 0-25 0,0 0 25 0,0 0-24 0,0 0 24 0,0 0-2 15,0 0 2-15,0 3-2 0,0 4 2 0,0-7-3 16,0 0 3-16,0 9-3 0,0 6 3 0,2 2-2 16,-1 2 2-16,1 0-1 0,0-5 1 0,-1 3 0 15,-1 3 0-15,4 4 0 0,1 9 0 0,-5-33 0 16,0 0 0-16,7 38 0 0,2 4 0 0,-9-42 5 0,0 0-5 15,9 48 5-15,-1 4-5 0,-2-9 32 0,-1 0-32 16,-2-14 33-16,-1-11-33 0,-2 3 10 16,-4-2-10-16,3-2 10 0,-3 5-10 0,-1-1 42 15,0 3-42-15,3-14 42 0,4-8-42 0,-2-2 37 0,0 0-37 0,-9 17 38 16,-5 9-38-16,14-26 55 0,0 0-55 0,-14 18 56 16,0 0-56-16,14-18 55 0,0 0-55 15,-21 13 55-15,-3-6-55 0,24-7 44 0,0 0-44 0,-26 5 45 16,-2-10-45-16,28 5 13 0,0 0-13 0,-28-7 13 15,2-8-13-15,26 15 32 0,0 0-32 0,-23-19 33 16,2-1-33-16,21 20 1 0,0 0-1 0,-15-24 1 16,3 1-1-16,12 23 5 0,0 0-5 0,-11-20 6 15,4-4-6-15,7 24 3 0,0 0-3 0,-2-24 4 16,6 0-4-16,-4 24 2 0,0 0-2 0,10-23 2 16,6 1-2-16,-16 22-1 0,0 0 1 0,21-22-1 15,5-2 1-15,-26 24-5 0,0 0 5 0,26-21-4 0,0 1 4 16,-26 20-38-16,0 0 38 0,23-16-38 0,-4 3 38 15,-19 13-42-15,0 0 42 0,18-12-41 0,-1 1 41 0,-17 11-129 16,0 0 129-16,14-8-129 0,-2 1 129 16,-12 7-189-16,0 0 189 0,12-2-189 0,2 4 189 15,12-2-371-15</inkml:trace>
  <inkml:trace contextRef="#ctx0" brushRef="#br0" timeOffset="-178661.025">30551 10335 315 0,'0'0'0'0,"-5"-1"0"16,-4-1 0-16,9 2 109 0,0 0-109 0,-3 0 109 16,3 0-109-16,0 0 68 0,0 0-68 0,0 0 69 15,3 0-69-15,-3 0 44 0,0 0-44 0,0 0 45 16,6 2-45-16,-6-2 20 0,0 0-20 0,0 0 20 16,5 1-20-16,-5-1 10 0,0 0-10 0,0 0 10 0,3 2-10 15,-3-2 1-15,0 0-1 0,0 0 2 16,0 0-2-16,0 0 3 0,0 0-3 0,0 10 4 0,2 6-4 15,-2-16 0-15,0 0 0 0,0 29 1 0,2 10-1 16,-2-39 0-16,0 0 0 0,0 38 0 0,-2 0 0 0,2-38-1 16,0 0 1-16,0 37 0 0,2-1 0 0,-2-36-4 15,0 0 4-15,2 28-3 0,-1-4 3 0,-1-24-43 16,0 0 43-16,2 15-43 0,-2-3 43 16,0-12-132-16,0 0 132 0,0 9-132 0,-2-6 132 15,1 9-261-15</inkml:trace>
  <inkml:trace contextRef="#ctx0" brushRef="#br0" timeOffset="-178328.913">30605 10334 102 0,'0'0'0'0,"-3"6"0"16,-2 1 0-16,5-7 18 0,0 0-18 0,0 0 19 15,0 0-19-15,0 0 35 0,0 0-35 0,0 0 35 16,5-3-35-16,-5 3 6 0,0 0-6 0,2-4 7 15,1-2-7-15,-3 6 6 0,0 0-6 0,2-2 6 0,0-2-6 0,-2 4-5 16,0 0 5-16,0 0-4 0,1-3 4 16,-1 3-40-16,0 0 40 0,0 0-40 0,0 0 40 15,0 0-39-15</inkml:trace>
  <inkml:trace contextRef="#ctx0" brushRef="#br0" timeOffset="-177922.997">30691 10292 113 0,'0'0'0'0,"-5"0"0"0,-4 0 0 0,5 0 71 0,4 0-71 0,0 0 71 16,0 0-71-16,0 0 61 0,0 0-61 0,0 0 62 16,0 0-62-16,0 0 48 0,0 0-48 0,0 0 49 15,0 0-49-15,0 0 24 0,0 0-24 0,0 0 25 16,0 0-25-16,0 0 11 0,0 0-11 0,0 0 11 16,4 4-11-16,-4-4 27 0,0 0-27 0,3 8 27 15,3-1-27-15,-6-7 11 0,0 0-11 0,7 26 11 0,3 10-11 16,-10-36 18-16,0 0-18 0,9 41 19 15,-1 7-19-15,1-9 33 0,0-4-33 0,-6-8 34 0,-1-5-34 0,2 1 27 16,1-3-27-16,-2-1 27 16,2 0-27-16,-5-19 24 0,0 0-24 0,4 21 25 0,-2-6-25 0,-2-15 4 15,0 0-4-15,1 15 5 0,1-3-5 0,-2-12-101 16,0 0 101-16,0 9-100 16,0-4 100-16,0 9-393 0</inkml:trace>
  <inkml:trace contextRef="#ctx0" brushRef="#br0" timeOffset="-177390.419">31945 9856 102 0,'0'0'0'0,"4"3"0"0,1 6 0 0,-5-9 11 0,0 0-11 16,9 12 11-16,4 8-11 0,-13-20 0 16,0 0 0-16,7 26 0 0,-1 6 0 0,-6-32 0 0,0 0 0 15,-4 30 0-15,-6 2 0 0,-4 31-33 0</inkml:trace>
  <inkml:trace contextRef="#ctx0" brushRef="#br0" timeOffset="-177195.941">31917 9491 404 0,'0'0'0'0,"-3"3"0"16,-2 2 0-16,-4 6-243 0</inkml:trace>
  <inkml:trace contextRef="#ctx0" brushRef="#br0" timeOffset="-176576.595">32203 9467 147 0,'0'0'0'0,"0"0"96"16,0 0-96-16,0 0 97 0,5-7-97 0,-5 7 74 16,0 0-74-16,4-2 75 0,-1-1-75 0,-3 3 59 15,0 0-59-15,0 0 60 0,4 0-60 0,-4 0 43 16,0 0-43-16,0 0 44 0,0 0-44 0,0 0 28 15,0 0-28-15,0 0 28 0,0 0-28 0,0 0 15 16,0 0-15-16,0 0 15 0,0 0-15 0,0 0 19 16,0 0-19-16,0 0 20 0,0 0-20 0,0 0 8 15,0 0-8-15,0 0 8 0,0 0-8 0,0 0-4 0,0 0 4 16,0 3-3-16,0 2 3 0,0-5-8 0,0 0 8 16,0 31-8-16,-2 14 8 0,2-45-10 0,0 0 10 15,-2 49-9-15,0 8 9 0,1-6-17 0,1-1 17 16,0-17-16-16,0-8 16 0,0-25-3 0,0 0 3 0,0 24-3 15,1-5 3-15,-1-19-71 0,0 0 71 0,4 14-70 16,3-4 70-16,-7-10-98 16,0 0 98-16,17-12-98 0,9-15 98 0,18-13-229 0</inkml:trace>
  <inkml:trace contextRef="#ctx0" brushRef="#br0" timeOffset="-176409.316">32112 9234 113 0,'4'0'0'0,"-4"0"48"16,0 0-48-16,19 8 49 0,12 3-49 16,-31-11 0-16,0 0 0 0,28 6 0 0,0-2 0 15,28 6-98-15</inkml:trace>
  <inkml:trace contextRef="#ctx0" brushRef="#br0" timeOffset="-176060.248">32398 9684 449 0,'-2'-5'0'0,"2"5"202"0,0 0-202 0,0 0 202 15,2-5-202-15,-2 5 145 0,0 0-145 0,4-2 145 16,-1 1-145-16,1-1 105 0,1 0-105 0,0 2 105 16,0-5-105-16,-5 5 51 0,0 0-51 0,9-5 51 15,1 0-51-15,-10 5 9 0,0 0-9 0,14-9 9 16,5 1-9-16,-19 8 12 0,0 0-12 0,20-5 12 15,-1 3-12-15,-19 2 3 0,0 0-3 0,15-4 3 16,1 8-3-16,2-4-1 0,1 2 1 0,-4-1 0 0,1-1 0 16,-16 0-33-16,0 0 33 0,14 0-33 15,-2-1 33-15,-12 1-69 0,0 0 69 0,9 0-69 0,-2-2 69 0,9 2-897 16</inkml:trace>
  <inkml:trace contextRef="#ctx0" brushRef="#br0" timeOffset="-175834.85">32349 9707 1076 0,'4'0'0'0,"-4"0"-45"0,0 0 45 16,17 12-44-16,13 3 44 0,-9-3-1 0,-2 3 1 15,-3-8-1-15,-3 0 1 0,1-2-4 16,-1-3 4-16,-3 1-4 0,-1-6 4 0,-2 1-67 0,0-3 67 0,-2 3-66 15,0-1 66-15,2 1-103 0,0 1 103 0,0-5-102 16,2 0 102-16,1-3-144 0,2-6 144 0,-1 3-143 16,-2-6 143-16,10-11-169 0</inkml:trace>
  <inkml:trace contextRef="#ctx0" brushRef="#br0" timeOffset="-175328.207">32616 9424 695 0,'0'0'0'0,"0"0"38"15,0 0-38-15,14-5 38 0,10-4-38 0,-24 9 14 16,0 0-14-16,26-3 15 0,7-1-15 0,-33 4 3 16,0 0-3-16,32 0 3 0,3 0-3 0,-35 0-15 15,0 0 15-15,27 4-15 0,0 4 15 0,-27-8-21 16,0 0 21-16,20 7-21 0,0 2 21 0,-20-9-1 16,0 0 1-16,17 13-1 0,-3 5 1 0,-14-18-2 0,0 0 2 0,10 17-1 15,-1 2 1-15,-9-19 0 0,0 0 0 16,5 17 0-16,-1 2 0 0,-4-19 0 0,0 0 0 15,3 12 0-15,1 0 0 0,-4-12 6 0,0 0-6 16,0 8 6-16,0-1-6 0,0-7 15 0,0 0-15 0,0 5 15 16,0 0-15-16,0-5 8 0,0 0-8 0,-2 5 9 15,0-5-9-15,2 0 25 0,0 0-25 0,-1 6 26 16,-3 0-26-16,1 0 12 16,-3 4-12-16,5-7 12 0,-1 1-12 0,0 1 10 0,2-3-10 15,0 1 10-15,2 4-10 0,-2-2 10 0,-2 5-10 0,2-3 10 16,2 0-10-16,-2 0 8 0,0 0-8 0,2-4 8 15,-1 0-8-15,1 3-34 0,0-3 34 0,1-1-34 16,1-1 34-16,-1 1-65 0,1-2 65 0,-4 0-64 16,0-7 64-16,0 0-466 0</inkml:trace>
  <inkml:trace contextRef="#ctx0" brushRef="#br0" timeOffset="-175116.983">33074 9636 1043 0,'0'0'0'0,"7"4"52"16,3-1-52-16,-4-3 53 0,-1 0-53 0,-5 0-189 15,0 0 189-15,5 0-188 0,-1 0 188 0,4-3-472 0</inkml:trace>
  <inkml:trace contextRef="#ctx0" brushRef="#br0" timeOffset="-174897.047">33125 9568 785 0,'0'0'0'0,"0"0"81"0,0 0-81 0,5 10 81 16,5 6-81-16,-10-16 1 0,0 0-1 0,7 10 2 16,0-5-2-16,-7-5-146 0,0 0 146 0,4-5-146 0,-3-11 146 15,5-8-397-15</inkml:trace>
  <inkml:trace contextRef="#ctx0" brushRef="#br0" timeOffset="-174364.989">33311 9415 147 0,'0'0'0'0,"2"-10"102"0,3-4-102 0,-3 2 102 15,-1-3-102-15,1 6 143 0,-2 3-143 0,0 0 143 16,2 3-143-16,0 0 114 0,-1 3-114 0,-1 0 114 16,2-6-114-16,-2 6 56 0,0 0-56 0,0 6 56 15,2-5-56-15,-2-1 33 0,0 0-33 16,3 31 34-16,3 19-34 0,-5-6 3 0,1 8-3 0,0-18 3 15,-2-7-3-15,0 1 0 0,0-4 0 0,0 5 1 16,0 5-1-16,0-3 0 0,0-7 0 0,2-7 0 16,-1-5 0-16,1-2 5 0,-2-3-5 0,2-2 5 15,1-1-5-15,1-2 32 0,1-4-32 0,0-2 33 16,2-4-33-16,0-6 5 0,2 0-5 0,-2 2 5 16,0-3-5-16,-7 15 35 0,0 0-35 0,7-24 36 0,1-7-36 15,-8 31 52-15,0 0-52 0,11-39 52 0,-1-9-52 16,-1 2 35-16,0-2-35 0,-1 1 36 0,-1 3-36 15,0 13-8-15,-1 4 8 0,-1 4-7 0,-2 6 7 16,1 5-11-16,-1 5 11 0,-3 2-10 0,0 2 10 0,0-1-11 16,0 3 11-16,0 1-10 0,4 1 10 0,-4-1-11 15,0 0 11-15,7 12-10 0,3 11 10 0,-10-23-8 16,0 0 8-16,16 32-8 0,3 14 8 0,-19-46-15 16,0 0 15-16,21 53-15 0,3 9 15 0,-24-62-23 15,0 0 23-15,23 55-22 0,-2-4 22 0,-21-51-151 16,0 0 151-16,17 47-150 0,-3-5 150 0,-14-42-123 15,0 0 123-15,11 26-122 0,-4-12 122 16,10 25-410-16</inkml:trace>
  <inkml:trace contextRef="#ctx0" brushRef="#br0" timeOffset="-120167.058">1732 13044 135 0,'0'0'0'0,"0"0"40"0,0 0-40 16,0-5 40-16,1-2-40 0,-1 7 50 0,0 0-50 0,0-4 50 15,0-3-50-15,0 7 66 0,0 0-66 0,0-5 66 16,-5-1-66-16,2 0 69 0,-6 0-69 0,4 0 69 15,-2 3-69-15,-4-4 54 16,-1 2-54-16,-4-4 55 0,-1 3-55 0,17 6 34 0,0 0-34 0,-30-9 35 16,-8-3-35-16,38 12 40 0,0 0-40 15,-38-10 40-15,-1-2-40 0,1 3 44 0,0 1-44 0,13 4 45 16,11 4-45-16,-3 0 27 0,-2 0-27 0,-4 2 27 16,-6 3-27-16,29-5 10 0,0 0-10 0,-39 9 11 15,-3 3-11-15,42-12 6 0,0 0-6 0,-43 17 6 16,-4 5-6-16,47-22 3 0,0 0-3 0,-42 26 3 0,4 1-3 15,38-27 1-15,0 0-1 0,-33 33 2 16,7 1-2-16,26-34 0 0,0 0 0 0,-25 34 0 0,11-1 0 0,2-2-2 16,7-1 2-16,-2-11-1 0,3-3 1 0,4-16 0 15,0 0 0-15,7 25 1 0,2 6-1 0,-9-31 14 16,0 0-14-16,17 26 15 0,4 0-15 0,-21-26 16 16,0 0-16-16,26 18 17 0,11-2-17 15,-2-8 26-15,3-4-26 0,-5-6 26 0,-7-3-26 0,4-4 21 16,3-6-21-16,-7 0 21 0,-5-3-21 15,5 0-8-15,4-8 8 0,-4 2-8 0,-2-2 8 0,-24 26-23 16,0 0 23-16,30-31-22 0,1-8 22 0,-31 39-16 0,0 0 16 16,30-39-15-16,-2 1 15 0,-28 38-2 15,0 0 2-15,23-29-2 0,-8 1 2 0,-15 28 0 0,0 0 0 0,14-19 1 16,-2 6-1-16,-12 13 39 0,0 0-39 0,6-9 39 16,-3 4-39-16,-3 5 31 0,0 0-31 0,4-3 31 15,-4 1-31-15,0 2 15 16,0 0-15-16,0 0 15 0,-9 7-15 0,9-7 37 0,0 0-37 0,-4 5 38 15,1 2-38-15,3-7 2 0,0 0-2 0,-5 8 2 16,1-4-2-16,4-4 14 0,0 0-14 0,0 5 15 16,-3-2-15-16,3-3 15 0,0 0-15 0,-2 4 15 15,2-3-15-15,0-1 8 0,0 0-8 0,0 4 9 16,-4-2-9-16,4-2 9 0,0 0-9 0,-3 5 10 16,-2 2-10-16,5-7 1 0,0 0-1 0,-12 13 1 15,-6 6-1-15,18-19 0 0,0 0 0 0,-14 22 1 16,-1 8-1-16,15-30-2 15,0 0 2-15,-14 34-2 0,1 10 2 0,13-44-13 0,0 0 13 0,-7 47-12 0,2 6 12 16,5-53-26-16,0 0 26 0,4 63-25 0,1 9 25 16,-5-72-7-16,0 0 7 0,9 89-6 15,3 16 6-15,-12-105-2 0,0 0 2 0,12 97-1 0,2 3 1 16,-14-100-1-16,0 0 1 0,7 90-1 0,-2-2 1 0,-5-88 0 16,0 0 0-16,-5 72 0 0,-7-12 0 0,12-60 29 15,0 0-29-15,-18 56 29 0,-10-4-29 0,28-52 58 16,0 0-58-16,-31 46 59 0,-2-7-59 15,33-39 38-15,0 0-38 0,-26 28 38 0,1-11-38 16,25-17 42-16,0 0-42 0,-31 12 42 0,-5-5-42 16,36-7 40-16,0 0-40 0,-48-5 41 0,-2-9-41 0,50 14 39 0,0 0-39 15,-51-21 40-15,4-10-40 0,9 6 34 0,7-1-34 16,6 6 35-16,4 1-35 0,7 0 15 16,2 0-15-16,4 2 15 0,1 1-15 0,7 16 13 0,0 0-13 0,-6-20 13 15,3-4-13-15,3 24 1 0,0 0-1 0,3-28 1 16,6-4-1-16,-9 32-1 0,0 0 1 0,12-34-1 15,9-4 1-15,-21 38-5 0,0 0 5 16,30-36-5-16,8 0 5 0,0 5-34 0,1 5 34 16,-10 8-33-16,-2 2 33 0,2 4-40 0,-3 0 40 0,-8 0-40 15,-3 4 40-15,3 1-123 0,-1 0 123 0,-5 4-123 16,-6 1 123-16,6 2-187 0,0 0 187 0,4 8-187 16,-2 8 187-16,15 4-778 0</inkml:trace>
  <inkml:trace contextRef="#ctx0" brushRef="#br0" timeOffset="-119507.666">1885 13542 550 0,'0'0'0'0,"0"0"0"16,0 0 0-16,0 0 56 0,0 0-56 0,0 0 56 16,5 2-56-16,-5-2 51 0,0 0-51 0,4 0 52 15,-1 0-52-15,-3 0 60 0,0 0-60 0,0 0 61 16,2-2-61-16,-2 2 33 0,0 0-33 0,0 0 34 16,3-3-34-16,-3 3 62 0,0 0-62 0,0 0 62 15,0 0-62-15,0 0 56 0,0 0-56 0,0 0 56 16,0 0-56-16,0 0 56 0,0 0-56 0,0 0 57 15,0 0-57-15,0 0 45 0,0 0-45 0,0 0 46 16,0 0-46-16,0 0 42 0,0 0-42 0,0 0 43 0,0 0-43 16,0 0 35-16,0 0-35 0,0 0 35 0,0 0-35 15,0 0 23-15,0 0-23 0,0 0 24 16,0 0-24-16,0 0 35 0,0 0-35 0,0 0 36 0,-3 0-36 0,3 0 30 16,0 0-30-16,0 0 30 0,-5 0-30 0,5 0 22 15,0 0-22-15,0 0 23 0,-4 5-23 0,4-5 28 16,0 0-28-16,-9 15 28 0,1 8-28 0,8-23 13 15,0 0-13-15,-9 32 13 0,-7 8-13 0,6-4 29 16,3 1-29-16,2-8 29 0,1-8-29 0,4-21 2 16,0 0-2-16,-3 34 2 0,6 2-2 0,-3-36 12 0,0 0-12 15,4 36 13-15,8 2-13 0,-12-38 15 16,0 0-15-16,14 29 16 0,7-3-16 0,-21-26-45 0,0 0 45 16,26 13-45-16,4-9 45 0,-30-4-195 15,0 0 195-15,33-7-194 0,1-8 194 0,-34 15-209 16,0 0 209-16,27-26-209 0,-3-8 209 0,30-26-694 0</inkml:trace>
  <inkml:trace contextRef="#ctx0" brushRef="#br0" timeOffset="-119314.182">2014 13248 785 0,'0'0'0'0,"0"0"0"16,0-6 0-16,0 6 12 0,0 0-12 0,3-5 12 0,1-2-12 15,-4 7-189-15,0 0 189 0,5-6-189 0,4-1 189 16,6-7-216-16</inkml:trace>
  <inkml:trace contextRef="#ctx0" brushRef="#br0" timeOffset="-118193.338">2322 13138 147 0,'0'0'0'0,"0"5"0"0,-3 2 0 0,3-7 57 16,0 0-57-16,-4 3 58 0,3-1-58 0,1-2 49 16,0 0-49-16,0 0 49 0,0 0-49 0,0 0 15 0,0 0-15 15,0 0 16-15,0 0-16 0,0 0 8 16,0 0-8-16,0 0 9 0,-4 2-9 0,4-2 9 0,0 0-9 16,0 0 9-16,-5 2-9 0,1 1 32 0,1-1-32 15,-2 18 32-15,-4 13-32 0,0 1 44 0,2 7-44 16,2 5 45-16,-4 4-45 15,9-50 57-15,0 0-57 0,-3 65 57 0,-2 14-57 0,-2-12 78 16,1-7-78-16,3-14 79 0,3-12-79 16,0-34 89-16,0 0-89 0,-2 45 90 0,2-2-90 0,0-43 77 0,0 0-77 0,0 36 77 15,0-9-77-15,0-27 58 0,0 0-58 0,0 19 58 16,2-4-58-16,-2-15 53 0,0 0-53 0,0 11 53 16,0-5-53-16,0-6 3 0,0 0-3 0,0-3 3 15,-2-6-3-15,2-4-7 0,2-4 7 0,-2-1-7 16,3 0 7-16,1-3-41 0,1-1 41 0,-1 5-40 15,1 1 40-15,-2-3-38 0,6 1 38 0,0 0-38 16,-1 3 38-16,-8 15-35 0,0 0 35 0,13-22-34 16,4-1 34-16,-17 23-24 0,0 0 24 0,17-20-23 15,8 1 23-15,-25 19-36 0,0 0 36 0,26-14-35 16,4 6 35-16,-30 8-30 0,0 0 30 0,24-7-30 0,2 5 30 16,-26 2-4-16,0 0 4 0,21 2-3 0,-4 5 3 15,-17-7-4-15,0 0 4 0,18 3-4 0,-6 2 4 0,-12-5-3 16,0 0 3-16,9 6-2 0,-1-3 2 0,-8-3 0 15,0 0 0-15,4 3 1 0,1-1-1 16,-5-2 16-16,0 0-16 0,0 0 17 0,4 2-17 0,-4-2 25 16,0 0-25-16,0 0 26 0,-4-2-26 0,4 2 13 15,0 0-13-15,-5-2 14 0,-2 1-14 0,7 1 19 16,0 0-19-16,-9-2 20 0,-3 0-20 0,12 2 8 0,0 0-8 16,-14-1 8-16,-7 1-8 0,21 0 9 0,0 0-9 15,-21 0 10-15,-1 0-10 0,22 0 8 0,0 0-8 16,-21 3 8-16,0 0-8 0,0 1 15 0,7-1-15 0,2-1 15 15,8-2-15-15,-1 2 14 0,2-2-14 16,3 0 15-16,0 3-15 0,0-3 39 0,-6 2-39 0,6-2 40 16,0 0-40-16,0 0 30 0,0 0-30 0,0 3 30 15,0 4-30-15,0-7 14 0,0 0-14 0,0 15 15 16,6 9-15-16,-6-24 37 16,0 0-37-16,17 30 37 0,7 4-37 0,-1-3 41 0,5 1-41 0,-5-4 42 15,1-6-42-15,-24-22 39 0,0 0-39 0,23 32 40 16,6 4-40-16,-29-36 40 0,0 0-40 0,21 31 41 15,4-2-41-15,-25-29 1 0,0 0-1 0,17 23 2 16,0-6-2-16,-17-17-113 0,0 0 113 0,21-2-113 16,5-15 113-16,-26 17-87 0,0 0 87 0,46-19-947 15,-92 38 947-15</inkml:trace>
  <inkml:trace contextRef="#ctx0" brushRef="#br0" timeOffset="-117503.947">3277 12850 550 0,'0'0'0'0,"0"0"0"16,-9-26 0-16,0 18 128 0,-3 3-128 0,4 0 129 15,1 0-129-15,-2 1 84 0,-3 1-84 0,1-2 84 0,3-1-84 16,8 6 41-16,0 0-41 0,-16-10 41 0,2-2-41 16,14 12 4-16,0 0-4 0,-12-12 4 0,3 0-4 15,9 12 15-15,0 0-15 0,-3-12 15 0,-3 0-15 0,6 12 13 16,0 0-13-16,0-14 14 0,6-3-14 0,-6 17 9 15,0 0-9-15,8-19 9 0,8-3-9 16,-16 22 16-16,0 0-16 0,23-19 17 0,1 4-17 0,-24 15 8 16,0 0-8-16,31-15 8 15,11-1-8-15,-7 8 9 0,2 1-9 0,-8 5 9 0,1 2-9 0,-30 0 3 16,0 0-3-16,29 9 4 0,1 4-4 0,-30-13 6 16,0 0-6-16,26 22 6 0,0 6-6 0,-26-28 43 15,0 0-43-15,21 29 43 0,-5 4-43 0,-7-1 58 16,-9-4-58-16,5-4 59 0,-5-9-59 0,0 5 72 0,-5 4-72 15,-2 11 72-15,1 4-72 0,6-39 66 0,0 0-66 16,-17 43 67-16,-4 8-67 0,21-51 49 0,0 0-49 0,-21 43 49 16,0-3-49-16,21-40 23 0,0 0-23 0,-17 36 24 15,-4-9-24-15,21-27 29 0,0 0-29 0,-14 24 29 16,4-9-29-16,10-15-6 0,0 0 6 0,-11 12-5 16,-1-5 5-16,12-7-139 0,0 0 139 0,-9 22-138 15,0 8 138-15,9-30-136 16,0 0 136-16,-6 34-136 0,0 7 136 0,-9 34-918 0</inkml:trace>
  <inkml:trace contextRef="#ctx0" brushRef="#br0" timeOffset="-117339.388">3638 13851 1435 0,'0'0'0'0,"-9"-16"0"0,-3-8 0 0,5 17 61 15,7 9-61-15,0-2 61 0,0 0-61 0,0 0-134 16,0 0 134-16,-20-10-134 0,-13-7 134 0,-17-11-874 16</inkml:trace>
  <inkml:trace contextRef="#ctx0" brushRef="#br0" timeOffset="-97624.026">16043 8876 91 0,'0'0'0'0,"4"3"0"16,1 2 0-16,-5-5 40 0,0 0-40 0,0 0 40 15,3 4-40-15,-3-4 43 0,0 0-43 0,0 0 43 16,0-4-43-16,0 4 11 0,0 0-11 0,0 0 11 0,-5-5-11 15,5 5 44-15,0 0-44 0,0 0 45 16,-2-3-45-16,2 3 21 0,0 0-21 0,0 0 21 0,0 0-21 16,0 0 28-16,0 0-28 0,0 0 28 15,0 0-28-15,0 0-17 0,0 0 17 0,0 0-17 16,0 0 17-16,0 0-23 0,0 0 23 0,0 0-22 0,-1 0 22 16,1 0-17-16,0 0 17 0,0 0-16 0,0 0 16 0,0 0-29 15,0 0 29-15,0 0-29 0,0 0 29 0,0 0-11 16,0 0 11-16,0 0-11 0,0 0 11 0,0 0-6 15,0 0 6-15,0 0-5 0,0 0 5 0,0 0-15 16,0 0 15-16,0 0-15 0,0 1 15 0,0-1-8 0,0 0 8 16,0 0-8-16,0 7 8 0,0-7-4 0,0 0 4 15,0 4-3-15,0 3 3 0,0-7-1 16,0 0 1-16,1 10 0 0,3 2 0 0,-4-12 13 0,0 0-13 0,3 22 13 16,-1 6-13-16,-2-28 5 0,0 0-5 0,2 32 5 15,-2 7-5-15,0-39 16 0,0 0-16 16,0 42 17-16,-2 2-17 0,2-44 8 15,0 0-8-15,-2 40 8 0,-1-6-8 0,3-34 38 0,0 0-38 0,-4 36 39 16,3 0-39-16,1-36 28 0,0 0-28 0,-6 29 28 16,5 0-28-16,1-29 24 0,0 0-24 0,-2 26 25 15,2-1-25-15,0-25 27 0,0 0-27 0,-4 19 27 16,4 2-27-16,0-21 22 0,0 0-22 0,0 13 22 16,0-1-22-16,0-12 34 0,0 0-34 0,0 11 35 15,0-4-35-15,0-7 29 0,0 0-29 0,0 8 29 16,0-4-29-16,0-4 33 0,0 0-33 0,0 3 33 0,0 2-33 15,0-5 22-15,0 0-22 0,0 0 22 0,0 2-22 16,0-2 18-16,0 0-18 0,0 0 18 0,0 0-18 16,0 0 10-16,0 0-10 0,0 0 10 0,0 0-10 15,0 0 10-15,0 0-10 0,0 0 10 0,0 0-10 0,0 0 23 16,0 0-23-16,0 0 24 0,0 0-24 0,0 0 2 16,0 0-2-16,0 0 2 0,0 0-2 0,0 0 7 15,0 0-7-15,0 0 7 0,0 0-7 0,0 0 14 16,0 0-14-16,0 0 15 0,0 0-15 0,0 0 3 15,0 0-3-15,0 0 4 0,0 0-4 0,0 0 6 16,0 0-6-16,0 0 7 0,0 0-7 0,0 0 0 16,0 0 0-16,0 0 1 0,0 0-1 0,0 0 0 0,0 0 0 15,0 0 1-15,0 0-1 0,0 0 0 0,0 0 0 16,0 0 0-16,0 0 0 0,0 0 0 16,0 0 0-16,0 0 0 0,0 0 0 0,0 0-37 15,0 0 37-15,0 0-37 0,0-2 37 0,0 2-115 0,0 0 115 0,-8-12-114 16,-5-8 114-16,-4-11-437 0</inkml:trace>
  <inkml:trace contextRef="#ctx0" brushRef="#br0" timeOffset="-96293.013">16076 8869 91 0,'0'0'0'0,"0"0"0"0,0 0 0 0,0 0 40 0,0 0-40 0,0 0 40 16,0 0-40-16,0 0 54 0,0 0-54 0,0 0 54 15,0 0-54-15,0 0 60 0,0 0-60 0,0 0 61 16,0 0-61-16,0 0 47 0,0 0-47 0,0 0 47 15,0 0-47-15,0 0 32 0,0 0-32 0,0 0 33 16,0 0-33-16,0 0 23 0,0 0-23 0,0 0 24 16,0 0-24-16,0 0 25 0,0 0-25 15,0 0 26-15,0 0-26 0,0 0 33 0,0 0-33 0,0 0 33 16,0 0-33-16,0 0 42 0,0 0-42 0,0 0 42 16,4 3-42-16,1-3 50 0,4 0-50 0,3 4 51 15,9-4-51-15,-2 0 43 0,2-4-43 0,5 4 43 16,5 0-43-16,-31 0 29 0,0 0-29 0,37 4 29 15,3 4-29-15,-40-8 9 0,0 0-9 0,43 4 10 16,5-4-10-16,-48 0 12 0,0 0-12 0,41 5 12 0,1 2-12 16,-9-4 15-16,-5 2-15 0,-9-1 15 15,-5-1-15-15,-2-1 8 0,-3 0-8 16,-4-1 8-16,2 3-8 0,-1-1 1 0,-1-3-1 0,2 2 1 0,-2-2-1 0,0 2 1 16,-1-2-1-16,-1 1 1 0,2 3-1 0,2-1 0 15,-3 1 0-15,1-3 1 0,-3 1-1 0,1 0 0 16,4-2 0-16,-5 0 1 15,5 0-1-15,-5 0 0 0,1 0 0 0,1 0 0 0,-1 0 0 0,2 0 0 16,-3-2 0-16,-2 2 0 0,4-2 0 0,-4 2-1 16,0 0 1-16,0 0 0 0,0 0 0 0,0 0-14 15,0 0 14-15,0 0-13 0,0 0 13 0,0 0-17 16,0 0 17-16,0 0-16 0,0 0 16 16,0 0-26-16,0 0 26 0,0 0-25 0,0 0 25 0,0 0-7 0,0 0 7 15,0 0-7-15,0 0 7 0,0 0-17 0,0 0 17 16,0 0-17-16,1 4 17 0,-1-4-9 0,0 0 9 15,0 0-8-15,0 0 8 0,0 0-9 0,0 0 9 0,0 0-9 16,2 3 9-16,-2-3 0 0,0 0 0 0,0 0 0 16,4 4 0-16,-4-4 0 0,0 0 0 0,0 0 0 15,0 3 0-15,0-3 0 0,0 0 0 0,0 0 1 16,0 0-1-16,0 0 0 0,0 0 0 0,0 0 1 16,0 3-1-16,0-3-2 0,0 0 2 0,0 9-2 15,0 3 2-15,0-12-13 0,0 0 13 0,0 26-12 16,1 11 12-16,-1-37-16 0,0 0 16 0,0 43-15 15,2 9 15-15,-2-52-5 0,0 0 5 0,-2 51-4 16,1 4 4-16,1-55-1 0,0 0 1 0,0 46 0 16,0-1 0-16,0-45 5 0,0 0-5 0,0 39 6 0,1-5-6 15,-1-34 46-15,0 0-46 0,7 34 46 16,2-3-46-16,-9-31 32 0,0 0-32 0,5 24 32 0,2-5-32 0,-7-19 33 16,0 0-33-16,2 16 34 0,0-8-34 0,-2-8 22 15,0 0-22-15,1 9 23 16,-1-4-23-16,0-5 28 0,0 0-28 0,0 5 28 0,0-2-28 0,0-3 13 15,0 0-13-15,0 0 13 0,0 0-13 0,0 0 29 16,0 0-29-16,0 0 29 0,0 0-29 0,0 0 18 16,0 0-18-16,0 0 19 0,0 0-19 0,0 0 27 0,0 0-27 15,0 0 27-15,0 0-27 0,0 0 22 0,0 0-22 16,0 0 22-16,0 0-22 0,0 0 16 0,0 0-16 16,0 0 17-16,0 0-17 0,0 0 18 0,0 0-18 0,0 0 18 15,0 0-18-15,0 0 24 0,0 0-24 16,0 0 25-16,-3 0-25 0,3 0 13 0,0 0-13 0,-5 2 13 15,0 2-13-15,5-4 28 16,0 0-28-16,-11 3 28 0,-5 2-28 0,16-5 19 0,0 0-19 0,-24 5 20 16,-13 2-20-16,37-7 10 0,0 0-10 0,-40 5 10 15,-10 0-10-15,50-5 27 0,0 0-27 0,-51 4 27 16,-3-4-27-16,54 0 29 0,0 0-29 0,-48 0 29 16,2 0-29-16,46 0 13 0,0 0-13 0,-35-4 13 15,2 4-13-15,33 0 30 0,0 0-30 0,-26 0 30 16,9 0-30-16,17 0 2 0,0 0-2 0,-19 0 2 15,8 0-2-15,11 0 12 0,0 0-12 0,-12 0 13 16,5 0-13-16,7 0 4 0,0 0-4 0,-7 0 4 0,3 0-4 16,4 0 0-16,0 0 0 0,-3 0 1 0,1 0-1 15,2 0-37-15,0 0 37 0,-3 0-36 0,3 0 36 16,0 0-206-16,0 0 206 0,-7 0-205 0,2 0 205 0,-9-3-976 16</inkml:trace>
  <inkml:trace contextRef="#ctx0" brushRef="#br0" timeOffset="-94989.942">16372 9109 191 0,'0'0'0'0,"2"-7"0"0,2-3 0 0,-4 10 74 16,0 0-74-16,1-4 74 0,3-3-74 0,-4 7 94 0,0 0-94 16,0 0 94-16,0 0-94 0,0 0 56 0,0 0-56 0,0 0 56 15,0 0-56-15,0 0 54 0,0 0-54 16,0 0 55-16,0 7-55 0,0-7 50 0,0 0-50 0,0 0 50 15,0 0-50-15,0 0 47 0,0 0-47 0,0 0 48 16,0 0-48-16,0 0 37 0,0 0-37 0,0 0 37 16,-2 2-37-16,2-2 34 0,0 0-34 0,0 0 35 15,-2 3-35-15,2-3 14 0,0 0-14 0,0 0 15 16,0 0-15-16,0 0 20 0,0 0-20 0,0 0 20 16,0 0-20-16,0 0 15 0,0 0-15 0,0 0 15 15,0 0-15-15,0 0 34 0,0 0-34 0,-5 7 35 16,-4 2-35-16,9-9 18 0,0 0-18 0,-15 15 18 15,1 4-18-15,-4 2 18 0,-3 3-18 0,8-6 19 16,6-6-19-16,-2 4 18 0,0 1-18 0,0 2 18 16,6-4-18-16,3-15 15 0,0 0-15 0,-5 28 15 15,1 8-15-15,4-36 26 0,0 0-26 0,-5 30 26 16,5 1-26-16,0-31 30 0,0 0-30 0,0 26 30 16,2-4-30-16,-2-22 21 0,0 0-21 0,7 24 21 0,1-3-21 15,-8-21 28-15,0 0-28 0,11 19 28 0,1-7-28 0,-12-12-58 16,0 0 58-16,19 3-57 0,7-10 57 0,-26 7-67 15,0 0 67-15,30-14-67 0,3-8 67 16,-33 22-71-16,0 0 71 0,31-27-71 0,3-6 71 0,-34 33-52 16,0 0 52-16,26-31-51 0,-5-6 51 15,-21 37-16-15,0 0 16 0,15-29-15 0,-1 5 15 0,-14 24 0 16,0 0 0-16,9-21 0 0,-7 6 0 0,-2 15 27 16,0 0-27-16,1-12 27 0,-1 5-27 0,0 7 3 0,0 0-3 15,0-7 4-15,0 3-4 0,0 4 1 16,0 0-1-16,0-1 2 0,-1-3-2 0,1 4-1 0,0 0 1 15,0 0-1-15,0-5 1 0,0 5-2 0,0 0 2 0,0 0-1 16,0 0 1-16,0 0 0 0,0 0 0 0,0 0 0 16,0 0 0-16,0 0 0 0,0 0 0 0,0 0 1 15,0-3-1-15,0 3 3 0,0 0-3 0,0-4 4 16,0-4-4-16,0 8 7 0,0 0-7 0,0-4 7 16,0-3-7-16,0 7 3 0,0 0-3 0,0-5 4 15,0 2-4-15,0 3 0 0,0 0 0 0,0-3 1 16,0-3-1-16,0 6-8 0,0 0 8 0,0-3-7 15,1 0 7-15,-1 3-26 0,0 0 26 0,2-4-26 16,0 2 26-16,-2 2-21 0,0 0 21 0,2-3-21 16,1 0 21-16,-3 3-17 0,0 0 17 0,0-4-17 15,0-1 17-15,0 5-18 0,0 0 18 0,0-3-18 16,-3-4 18-16,3 7-15 0,0 0 15 0,0-5-15 16,0-1 15-16,0 6-17 0,0 0 17 0,0-5-16 15,3 4 16-15,-3 1-26 0,0 0 26 0,0-4-25 0,0-1 25 0,0 5-7 16,0 0 7-16,0 0-6 0,0-3 6 0,0 3-35 15,0 0 35-15,0 0-34 0,0 0 34 0,0 0-35 16,0 0 35-16,0 0-35 0,0 0 35 0,0 0-43 16,0 0 43-16,0 0-43 0,0 0 43 0,0 0-41 15,0 0 41-15,0 12-41 0,-3 8 41 0,3-20-27 16,0 0 27-16,-6 31-27 0,-1 8 27 16,7-39-27-16,0 0 27 0,-5 43-27 0,-2-2 27 0,7-41-15 15,0 0 15-15,-5 40-14 0,0-3 14 0,5-37-5 16,0 0 5-16,-4 36-5 0,4-8 5 0,0-28-9 0,0 0 9 15,0 24-8-15,0-4 8 0,0 25-231 0</inkml:trace>
  <inkml:trace contextRef="#ctx0" brushRef="#br0" timeOffset="-94553.909">16628 9424 102 0,'0'0'0'0,"-8"3"0"0,-10 1 0 0,18-4 29 0,0 0-29 16,-3 1 29-16,6 1-29 0,-3-2-6 0,0 0 6 0,0 9-5 16,4-1 5-16,-4-8-11 0,0 0 11 0,2 24-11 15,1 12 11-15,2 26-33 0</inkml:trace>
  <inkml:trace contextRef="#ctx0" brushRef="#br0" timeOffset="-94377.327">16703 9239 337 0,'0'0'0'0,"6"3"0"0,-1 2 0 15,7 6-193-15</inkml:trace>
  <inkml:trace contextRef="#ctx0" brushRef="#br0" timeOffset="-94068.154">17020 9164 292 0,'0'0'0'0,"-7"0"0"16,-3-4 0-16,10 4 16 0,0 0-16 0,-5 4 17 15,0-4-17-15,-6 3-188 0</inkml:trace>
  <inkml:trace contextRef="#ctx0" brushRef="#br0" timeOffset="-93612.363">16986 9234 774 0,'0'0'0'0,"0"-7"0"15,-2-2 0-15,2 9-32 0,0 0 32 0,0-3-32 0,0-2 32 0,0 5-46 16,0 0 46-16,0 5-46 0,0 3 46 0,0-8-57 16,0 0 57-16,-4 30-56 0,-4 14 56 0,8-44-51 15,0 0 51-15,-9 52-51 0,-3 6 51 0,12-58-34 16,0 0 34-16,-9 53-34 0,2-2 34 0,7-51-1 16,0 0 1-16,-2 47-1 0,4-5 1 0,-2-42 13 15,0 0-13-15,9 36 14 0,6-5-14 0,1-10 35 16,2-2-35-16,-6-7 36 0,-2-9-36 0,2 2 13 15,2-3-13-15,-3-6 13 0,-2-2-13 0,1 0 43 0,2 0-43 16,-7-1 43-16,-1 2-43 0,-1-2 65 0,1 2-65 16,-2 1 66-16,-2 1-66 0,0 3 67 15,0 0-67-15,0-4 67 0,1-1-67 0,-1 5 77 0,0 0-77 0,0-5 77 16,2 0-77-16,-2 5 73 0,0 0-73 0,0-2 74 16,4-1-74-16,-4 3 39 0,0 0-39 0,0 0 39 15,0-4-39-15,0 4 7 0,0 0-7 0,0 0 7 16,0 0-7-16,0 0 0 0,0 0 0 0,0 0 1 15,0 0-1-15,0 0-3 0,0 0 3 0,0 0-3 16,0 0 3-16,0 0-9 0,0 0 9 0,0 0-8 16,0 0 8-16,0 0-4 0,0 0 4 0,0 0-4 15,0 0 4-15,0 0-1 0,1 7 1 0,1-5 0 16,0 0 0-16,1 3 0 0,2 2 0 0,-1-2 1 16,-1 2-1-16,1-2-10 0,1 2 10 0,4 1-9 15,0 2 9-15,-1 1-74 0,4-1 74 0,-3-5-73 16,-4 2 73-16,-5-7-117 0,0 0 117 0,20 0-116 0,6-10 116 15,21-1-490-15</inkml:trace>
  <inkml:trace contextRef="#ctx0" brushRef="#br0" timeOffset="-92892.186">16832 9259 102 0,'0'0'0'0,"0"6"0"16,0 2 0-16,0-8 41 0,0 0-41 16,0 0 42-16,4-3-42 0,-4 3 3 0,0 0-3 0,2-5 3 15,1-1-3-15,-3 6-3 0,0 0 3 0,3-5-2 16,1-2 2-16,-4 7-6 0,0 0 6 0,5-5-6 16,-3-3 6-16,5-6-69 0</inkml:trace>
  <inkml:trace contextRef="#ctx0" brushRef="#br0" timeOffset="-92785.473">16844 9206 113 0,'0'0'0'0,"0"0"0"0,2 0 0 0,-2 0 7 0,0 0-7 0,0 0 7 0,7-3-7 15,-7 3 18-15,0 0-18 0,0 0 18 16,2-5-18-16,-2 5-1 0,0 0 1 0,0 0-1 0,0-5 1 0,0 0-61 16</inkml:trace>
  <inkml:trace contextRef="#ctx0" brushRef="#br0" timeOffset="-61298.148">16383 9936 673 0,'0'0'0'0,"0"-2"0"0,-2-4 0 0,2 6 86 0,0 0-86 0,0 0 86 16,2-4-86-16,-2 4 86 0,0 0-86 0,0 0 87 15,3 0-87-15,-3 0 32 0,0 0-32 16,0 0 33-16,6 2-33 0,-6-2 5 0,0 0-5 0,3 2 5 16,1 1-5-16,-4-3 9 0,0 0-9 0,0 0 10 15,5 0-10-15,-5 0 32 16,0 0-32-16,0 0 33 0,0 0-33 0,0 0 34 0,0 0-34 0,0 0 34 16,0 0-34-16,0 0 37 0,0 0-37 15,0 0 38-15,0 0-38 0,0 0 39 0,0 0-39 0,0 0 40 16,0 0-40-16,0 0 34 0,0 0-34 0,0 0 35 15,0 0-35-15,0 0 33 0,0 0-33 0,0 0 34 16,0 0-34-16,0 0 13 0,0 0-13 0,0 0 14 16,0 0-14-16,0 0 13 0,0 0-13 0,0 0 13 0,0 0-13 15,0 0 9-15,0 0-9 0,0 0 10 16,0 0-10-16,0 0-34 0,0 0 34 0,0 0-34 0,0 0 34 16,0 0-42-16,0 0 42 0,0 0-42 0,0 0 42 15,0 0-42-15,0 0 42 0,0 0-41 0,0 0 41 0,0 0-36 16,0 0 36-16,0 0-36 0,0 3 36 0,0-3-45 15,0 0 45-15,0 0-45 0,0 0 45 0,0 0-85 16,0 0 85-16,0 0-85 0,0 0 85 0,0 0-106 16,0 0 106-16,0 0-106 0,0 0 106 0,0 0-121 15,0 0 121-15,0 0-120 0,0 0 120 0,0 0-138 16,0 0 138-16,0 0-137 0,0 0 137 0,0 0-140 16</inkml:trace>
  <inkml:trace contextRef="#ctx0" brushRef="#br0" timeOffset="-60756.506">16395 9938 169 0,'0'0'0'0,"0"0"0"16,0 0 0-16,0 0 60 0,0 0-60 0,0 0 60 15,0 0-60-15,0 0 51 0,0 0-51 0,0 0 51 16,0 0-51-16,0 0 56 0,0 0-56 0,0 0 57 16,0 0-57-16,0 0 33 0,0 0-33 0,0 0 34 15,0 0-34-15,0 0 25 0,0 0-25 0,0 0 26 0,0 0-26 16,0 0 4-16,0 0-4 0,0 0 5 0,0 0-5 16,0 0 1-16,0 0-1 0,0 0 1 0,0 0-1 15,0 0 0-15,0 0 0 0,0 0 0 0,2 5 0 16,-2-5-1-16,0 0 1 0,3 9 0 0,4 4 0 0,-7-13-7 15,0 0 7-15,11 33-7 0,4 10 7 16,-15-43-15-16,0 0 15 0,16 58-15 0,1 17 15 0,-17-75-15 16,0 0 15-16,21 112-15 0,2 26 15 0,-23-138-35 15,0 0 35-15,21 137-34 0,-4 7 34 16,-3-29 0-16,-3-19 0 0,-3-29 0 0,3-28 0 0,-1 8 10 16,-1-8-10-16,0-7 10 0,-1-4-10 0,-8-28 16 15,0 0-16-15,13 31 17 0,-3 1-17 0,-10-32 27 0,0 0-27 16,9 26 27-16,1-5-27 0,-10-21 21 0,0 0-21 15,4 18 21-15,1-4-21 16,-5-14 9-16,0 0-9 0,0 14 10 0,2-9-10 0,-2-5 27 0,0 0-27 0,0 7 27 16,0-6-27-16,0-1 6 0,0 0-6 0,0 4 6 15,-2-2-6-15,2-2 16 16,0 0-16-16,0 0 17 0,-3-7-17 0,3 7 15 0,0 0-15 0,-6-16 15 16,-2-6-15-16,-3-2-15 0,1-5 15 15,-6-2-15-15,2-8 15 0,14 39-102 0,0 0 102 0,-17-52-101 16,-1-11 101-16,-15-52-330 0</inkml:trace>
  <inkml:trace contextRef="#ctx0" brushRef="#br0" timeOffset="-60520.137">16602 9833 203 0,'0'0'0'0,"-12"4"0"0,-5 3 0 0,-16 5-93 15</inkml:trace>
  <inkml:trace contextRef="#ctx0" brushRef="#br0" timeOffset="-60151.123">16289 10301 135 0,'0'0'0'0,"10"-22"0"16,11-14 0-16,-14 24 51 0,-7 12-51 0,2-5 51 15,5 1-51-15,-7 8-1 0,-5 1 1 0,5-2 0 16,1 1 0-16,-1-4-7 0,0 0 7 0,9-9-6 15,7-8 6-15,-16 17-24 0,0 0 24 0,12-22-23 16,5-9 23-16,-17 31 15 0,0 0-15 0,18-34 15 16,-6-6-15-16,-12 40 66 0,0 0-66 0,10-36 67 0,-3-3-67 15,-7 39 77-15,0 0-77 0,6-31 78 16,-3 5-78-16,-3 26 62 0,0 0-62 0,4-19 63 0,-4 4-63 16,0 15 66-16,0 0-66 0,0-10 66 15,0 5-66-15,0 5 64 0,0 0-64 0,0-7 65 0,-4 5-65 16,4 2 28-16,0 0-28 0,0 0 28 0,5 0-28 0,-5 0 12 15,0 0-12-15,18 0 12 0,10 2-12 0,-28-2 2 16,0 0-2-16,34 7 2 0,12 1-2 0,-46-8 0 16,0 0 0-16,48 16 0 0,7 2 0 0,-55-18-5 15,0 0 5-15,52 24-4 0,0 4 4 0,-52-28-34 16,0 0 34-16,45 27-33 0,-3 2 33 0,-42-29-96 16,0 0 96-16,87 59-502 0,-174-118 502 0</inkml:trace>
  <inkml:trace contextRef="#ctx0" brushRef="#br0" timeOffset="-45792.439">4524 12494 505 0,'0'0'0'0,"5"0"0"16,4-2 0-16,-5 0 26 0,-4 1-26 0,0 1 26 15,5-2-26-15,-5 2 18 0,0 0-18 0,0 0 18 16,0 0-18-16,0 0 0 0,0 0 0 0,0 0 0 16,0 0 0-16,0 0-1 0,0 0 1 0,-4 3 0 15,3 4 0-15,1-7 3 0,0 0-3 0,-9 28 3 16,0 9-3-16,6 8 31 0,-1 3-31 15,3 7 31-15,1 5-31 0,0-60 41 0,0 0-41 0,5 104 42 0,3 32-42 16,5-23 45-16,-1-7-45 0,-3-14 45 0,-1-13-45 16,-8-79 69-16,0 0-69 0,9 81 70 0,3-3-70 15,-12-78 69-15,0 0-69 0,9 62 70 16,-4-12-70-16,-5-50 55 0,0 0-55 0,5 31 55 0,2-16-55 0,-7-15 74 16,0 0-74-16,0 14 75 0,4-9-75 0,-4-5 42 15,0 0-42-15,0 0 43 0,5-2-43 0,-5 2 43 16,0 0-43-16,4-22 44 0,-3-12-44 15,-1 34 35-15,0 0-35 0,4-52 36 0,-1-9-36 0,-3 61 8 16,0 0-8-16,5-57 8 0,-1 2-8 0,-4 55 20 16,0 0-20-16,12-51 20 0,-1 8-20 0,-11 43 3 15,0 0-3-15,15-39 4 0,3 3-4 0,-18 36 12 0,0 0-12 16,24-33 13-16,6 2-13 0,-30 31 3 16,0 0-3-16,31-34 4 0,6 0-4 0,-37 34 2 0,0 0-2 0,43-40 3 15,4-4-3-15,-47 44-3 0,0 0 3 0,68-50-3 16,16-5 3-16,-84 55-111 0,0 0 111 0,64-41-111 15,-10 5 111-15,-19 14-119 0,-17 12 119 0,-6 3-119 16,-7 5 119-16,-2 0-104 0,1 2 104 0,-4 0-103 16,2 0 103-16,-2 0-52 0,0 0 52 0,0 0-52 15,0 0 52-15,0 0 0 0,-2 4 0 0,2-4 0 16,0 0 0-16,0 0 24 0,0 0-24 0,0 0 25 16,-4 1-25-16,4-1 25 0,0 0-25 0,-5 4 26 15,-5 3-26-15,10-7 17 0,0 0-17 0,-14 5 17 16,-7 2-17-16,21-7 28 0,0 0-28 0,-23 7 28 0,-1-2-28 15,24-5 42-15,0 0-42 0,-25 5 42 16,3-2-42-16,-4 1 32 0,5-1-32 0,3-3 33 16,11 2-33-16,-7-2 24 0,6 0-24 0,1 0 25 0,2 0-25 0,1 2 27 15,-5-1-27-15,4 1 27 16,2-2-27-16,-3 2 3 0,-1-2-3 0,4 3 3 16,1-3-3-16,-1 0 3 0,-2 2-3 0,-2 1 4 0,1 1-4 15,-2 3-2-15,-5 1 2 0,1 2-2 0,-2 1 2 0,14-11-15 16,0 0 15-16,-21 22-14 0,-5 4 14 0,26-26-9 15,0 0 9-15,-21 25-9 0,0-4 9 0,21-21-10 16,0 0 10-16,-12 22-10 0,0-1 10 0,12-21-1 16,0 0 1-16,-2 24-1 0,8 1 1 0,2-2 0 15,1-1 0-15,3-5 0 0,0-5 0 0,2 2 2 0,2-2-2 16,-6-4 2-16,3-1-2 0,-1 5 21 16,0 0-21-16,0-3 21 0,2 1-21 0,-2 2 3 15,2 2-3-15,-2-4 3 0,-3-1-3 0,3 1 3 0,1 2-3 0,-5 0 3 16,1-2-3-16,-9-10 2 0,0 0-2 15,9 14 2-15,-1 1-2 0,-8-15 1 0,0 0-1 0,9 16 1 16,7-1-1-16,-16-15 0 0,0 0 0 16,17 14 0-16,9-2 0 0,-26-12-86 0,0 0 86 0,30 5-86 15,5-3 86-15,-35-2-181 0,0 0 181 0,36-7-181 16,-1-7 181-16,-5 0-199 0,-1-1 199 0,-4 0-198 16,-4-1 198-16,22-15-229 0</inkml:trace>
  <inkml:trace contextRef="#ctx0" brushRef="#br0" timeOffset="-44584.527">5827 12992 191 0,'0'0'0'0,"-12"11"0"0,-9 4 0 15,21-15 57-15,5-2-57 0,2-3 57 0,2 0-57 0,0 0 79 16,0 0-79-16,-4 1 79 0,2 3-79 0,-7 1 80 16,3-2-80-16,-3 2 80 0,0 0-80 0,0 0 74 15,-3 0-74-15,3 0 74 0,-4 0-74 0,-1-3 57 16,2 1-57-16,-3 0 57 0,3 2-57 0,-9 0 35 15,-1 0-35-15,-4 2 35 0,-6 0-35 0,23-2 10 16,0 0-10-16,-36 10 10 0,-8 4-10 0,44-14 6 16,0 0-6-16,-50 29 6 0,-1 12-6 0,4 8 13 15,4 11-13-15,-3 7 14 0,3 12-14 0,43-79 49 16,0 0-49-16,-33 79 50 0,7-4-50 0,26-75 43 0,0 0-43 16,-13 52 44-16,10-18-44 0,3-5 36 15,7-8-36-15,-2-6 36 0,0-5-36 0,-5-10-8 0,0 0 8 0,19 0-7 16,8-10 7-16,-27 10-20 0,0 0 20 0,33-26-19 15,5-15 19-15,-38 41-17 0,0 0 17 0,38-46-16 16,6-9 16-16,-11 5-5 0,-2 2 5 0,-6 6-5 16,-4 2 5-16,-21 40 4 0,0 0-4 15,17-41 4-15,-5-2-4 0,-12 43 45 0,0 0-45 16,9-32 45-16,0 6-45 0,-9 26 38 0,0 0-38 0,3-19 39 16,-1 7-39-16,-2 12 26 0,0 0-26 0,3-7 26 15,-3 4-26-15,0 3 10 0,0 0-10 0,4 5 11 16,-1 7-11-16,-1 5 6 0,5 7-6 0,-2 0 6 15,4 4-6-15,-4 2 0 0,6 3 0 0,-3 5 0 16,1 3 0-16,-9-41-1 0,0 0 1 0,12 49 0 0,2 8 0 16,-14-57-3-16,0 0 3 0,14 50-3 15,5-4 3-15,2-10-7 0,5-10 7 0,-3-9-6 0,5-9 6 16,-28-8-33-16,0 0 33 0,38-15-32 0,9-18 32 0,-5-4-45 16,2-8 45-16,-10-1-45 0,0 0 45 0,-34 46-40 15,0 0 40-15,33-74-40 0,5-20 40 16,-15 11-6-16,-4 1 6 0,-10 15-5 0,-4 7 5 15,-5 14-3-15,0 7 3 0,0 3-2 0,0 5 2 0,0 31 3 16,0 0-3-16,-5-36 3 0,-2 0-3 0,7 36 38 16,0 0-38-16,-6-29 39 0,3 5-39 0,3 24 37 15,0 0-37-15,-9-19 37 0,0 5-37 0,9 14 9 0,0 0-9 16,-8-12 9-16,-8 4-9 0,16 8 7 0,0 0-7 16,-14-2 7-16,-7 4-7 0,21-2 1 0,0 0-1 0,-21 8 1 15,0 4-1-15,21-12-2 16,0 0 2-16,-21 28-1 0,-1 6 1 0,22-34-7 0,0 0 7 0,-18 50-7 15,3 11 7-15,15-61-16 0,0 0 16 16,-9 96-15-16,0 28 15 0,9-124-9 0,0 0 9 0,0 111-8 16,4 0 8-16,-4-111-9 15,0 0 9-15,14 91-9 0,7-14 9 0,-21-77-24 0,0 0 24 0,24 55-23 16,11-19 23-16,-35-36-93 0,0 0 93 0,29 9-92 16,5-23 92-16,-8 0-83 0,0-6 83 0,0-3-82 15,-2-1 82-15,-24 24-38 16,0 0 38-16,25-29-37 0,-3-2 37 0,-22 31-1 0,0 0 1 0,21-32-1 15,-3 1 1-15,-18 31 18 0,0 0-18 0,15-27 19 16,-4 3-19-16,-11 24 53 0,0 0-53 0,7-19 54 16,-2 3-54-16,-5 16 58 0,0 0-58 0,4-8 59 15,-1-1-59-15,-3 9 57 0,0 0-57 0,0-3 57 0,0 1-57 16,0 2 45-16,0 0-45 0,-3 10 46 0,-6 11-46 0,9-21 13 16,0 0-13-16,-4 29 13 0,4 10-13 0,0-39 7 15,0 0-7-15,0 50 8 0,0 8-8 0,0-58 3 16,0 0-3-16,7 53 4 0,2 1-4 0,-9-54-1 15,0 0 1-15,14 37 0 0,7-8 0 0,-21-29-78 16,0 0 78-16,24 4-78 0,11-23 78 0,-5-7-79 16,-1-13 79-16,1 1-79 0,-7-1 79 0,-2-2-41 15,-1-2 41-15,-7 2-41 0,-5 0 41 0,-8 41 3 0,0 0-3 16,13-53 4-16,-1-11-4 0,-7 9 45 16,-2 2-45-16,-1 10 45 0,2 7-45 0,-4 7 61 0,-4 7-61 15,4 7 62-15,0 6-62 0,4 2 63 16,-4 4-63-16,0-2 64 0,0 5-64 0,0 0 64 0,0 0-64 0,0 0 65 15,-4 5-65-15,2-4 47 0,2 5-47 0,-3 16 48 16,-2 16-48-16,5-38 22 0,0 0-22 0,0 42 22 16,-4 15-22-16,4-4 12 0,4 0-12 0,-3-12 13 15,-1-7-13-15,4 4 10 0,1-2-10 0,-1-19 10 16,-4-12-10-16,0-5 23 0,0 0-23 0,3 23 24 16,-1 8-24-16,-2-31 6 0,0 0-6 0,7 27 7 15,-2 2-7-15,-5-29 16 0,0 0-16 0,7 26 17 16,2-1-17-16,-9-25 8 0,0 0-8 0,8 23 9 15,-2-4-9-15,-6-19-34 0,0 0 34 0,8 17-33 16,5-4 33-16,-13-13-154 0,0 0 154 0,8 14-153 16,5-2 153-16,7 14-885 0</inkml:trace>
  <inkml:trace contextRef="#ctx0" brushRef="#br0" timeOffset="-44435.926">6690 13296 819 0,'0'0'0'0,"5"5"0"0,5 5 0 0,4-1-212 15,-1-1 212-15,4-1-212 0,4-7 212 0,14 7-184 0</inkml:trace>
  <inkml:trace contextRef="#ctx0" brushRef="#br0" timeOffset="-43734.252">7941 12473 774 0,'0'0'0'0,"-4"4"0"16,-5 4 0-16,9-8 102 0,0 0-102 0,-3-3 103 15,3-4-103-15,0 7 66 0,0 0-66 0,0-5 67 0,3 0-67 16,-3 5 6-16,0 0-6 0,0-4 7 0,0 1-7 16,0 3-20-16,0 0 20 0,0 0-20 0,0 0 20 15,0 0-48-15,0 0 48 0,0 19-48 0,-3 13 48 16,3-32-41-16,0 0 41 0,0 55-41 0,0 20 41 0,0-75-19 15,0 0 19-15,-4 119-18 16,3 35 18-16,1-154 0 0,0 0 0 0,0 144 0 0,-4 1 0 0,4-145 18 16,0 0-18-16,4 120 19 0,4-19-19 0,-8-101 51 15,0 0-51-15,14 74 52 0,5-26-52 0,-19-48 10 16,0 0-10-16,18 31 11 0,-1-19-11 0,-17-12-1 16,0 0 1-16,18-4-1 0,-3-14 1 0,-15 18-10 15,0 0 10-15,14-26-9 0,0-8 9 0,-3-1 0 16,-3 1 0-16,1 5 0 0,-7 2 0 0,1-1 42 0,1 2-42 15,-4-1 42-15,0 0-42 0,0 27 44 0,0 0-44 16,0-30 44-16,-4 1-44 0,4 29 30 0,0 0-30 16,0-27 30-16,4 0-30 15,-4 27 0-15,0 0 0 0,3-24 0 0,6 0 0 0,-9 24-18 16,0 0 18-16,14-21-18 0,3 2 18 0,-17 19-41 0,0 0 41 0,21-12-40 16,0 5 40-16,-21 7-33 0,0 0 33 0,26 5-33 15,4 11 33-15,-30-16-39 0,0 0 39 16,26 24-39-16,-2 8 39 0,-24-32-16 0,0 0 16 0,18 38-15 15,-6 8 15-15,-12-46-7 0,0 0 7 0,5 50-7 16,-6 8 7-16,1-58-4 0,0 0 4 0,-7 59-4 16,-7 1 4-16,14-60 6 0,0 0-6 0,-9 47 6 15,-3-7-6-15,-2-8 18 0,2-9-18 0,5-6 18 0,1-9-18 16,-1 1 4-16,2-4-4 0,-7 0 4 16,-2-1-4-16,14-4-1 0,0 0 1 0,-17-11-1 15,-8-9 1-15,25 20-120 0,0 0 120 0,-14-36-119 0,6-16 119 0,4 10-133 16,8-1 133-16,4 3-133 0,6 6 133 0,-14 34-102 15,0 0 102-15,26-38-101 0,13-3 101 0,27-37-121 16</inkml:trace>
  <inkml:trace contextRef="#ctx0" brushRef="#br0" timeOffset="-42999.695">8705 12999 147 0,'0'0'0'0,"0"5"0"0,6 2 0 0,-6-7 63 0,0 0-63 15,8 5 63-15,3-1-63 0,-11-4 78 0,0 0-78 16,8 1 79-16,-2 1-79 0,-6-2 90 0,0 0-90 15,3 0 91-15,-3 0-91 0,0 0 94 0,0 0-94 0,0 0 95 16,0 0-95-16,0 0 95 0,0 0-95 0,-3 0 96 16,-1 2-96-16,4-2 90 0,0 0-90 0,-5 3 91 15,-4-1-91-15,9-2 55 0,0 0-55 16,-8 5 56-16,-8 4-56 0,16-9 30 0,0 0-30 0,-23 20 30 16,-6 13-30-16,4 1 1 0,3 4-1 15,6-9 1-15,4-3-1 0,1 3 0 0,4 2 0 16,-1 1 0-16,2 4 0 0,6-36-1 0,0 0 1 0,-3 38 0 15,-1 0 0-15,4-38-10 0,0 0 10 0,0 30-10 16,4-2 10-16,-4-28-84 0,0 0 84 0,9 19-84 16,6-13 84-16,-15-6-63 0,0 0 63 0,23-5-62 15,3-14 62-15,-26 19-38 0,0 0 38 0,24-22-37 0,3-12 37 16,-27 34-3-16,0 0 3 0,24-31-3 0,-7-3 3 16,-17 34 15-16,0 0-15 0,14-31 16 15,-3-5-16-15,-11 36 64 0,0 0-64 0,8-26 64 0,-8 4-64 16,0 22 83-16,0 0-83 0,2-19 83 0,2 4-83 15,-4 15 74-15,0 0-74 0,0-10 75 0,0 4-75 0,0 6 57 16,0 0-57-16,0-6 58 0,-4 4-58 0,4 2 12 16,0 0-12-16,0 0 12 0,-2-4-12 0,2 4-2 15,0 0 2-15,0 0-1 0,0 0 1 0,0 0-36 16,0 0 36-16,0 0-35 0,0 0 35 0,0 0-21 16,0 0 21-16,0 0-21 0,6 0 21 15,-6 0-42-15,0 0 42 0,3 0-42 0,-1 2 42 0,-2-2-44 0,0 0 44 16,7 4-44-16,2 2 44 0,-9-6-35 15,0 0 35-15,12 6-35 0,2 2 35 0,1 1-34 0,-1-1 34 0,2 1-34 16,-2-6 34-16,2 2-8 0,1 0 8 16,-5-1-8-16,-1-2 8 0,1-2-48 0,4 0 48 0,-8-2-47 15,3 0 47-15,-1 0-49 0,4 1 49 0,-5-1-49 16,-2 0 49-16,1 1-2 0,-2-1 2 16,2 0-2-16,-2 0 2 0,1 1-5 0,-4 1 5 0,-1 0-5 15,1 0 5-15,-3 0 10 0,4 0-10 0,-4 0 11 16,0 0-11-16,0 0 42 0,2 1-42 0,-2-1 42 15,7 6-42-15,-6-1 38 0,6 2-38 0,-5 1 38 16,0-3-38-16,3 4 40 0,-2 1-40 0,3 0 40 16,-3 2-40-16,-1 0 26 0,5 0-26 0,-5-1 26 15,1-1-26-15,-3-10 35 0,0 0-35 0,4 7 35 16,-1 1-35-16,-3-8 13 0,0 0-13 0,2 7 13 16,1 0-13-16,-3-7 6 0,0 0-6 0,4 5 6 0,-2 0-6 15,-2-5-15-15,0 0 15 0,3 4-15 0,-3-2 15 16,0-2-70-16,0 0 70 0,0 0-69 0,3 3 69 15,-3 0-798-15</inkml:trace>
  <inkml:trace contextRef="#ctx0" brushRef="#br0" timeOffset="-42837.131">9104 13207 1132 0,'0'0'0'0,"0"0"-257"0,0 0 257 16,12-12-256-16,9-9 256 0,14-12-341 0</inkml:trace>
  <inkml:trace contextRef="#ctx0" brushRef="#br0" timeOffset="-42005.552">9829 12239 774 0,'0'0'0'0,"0"3"0"16,0 4 0-16,0-7 96 0,0 0-96 0,0 0 97 0,0 0-97 0,0 0 60 15,0 0-60-15,0 0 60 0,0-4-60 0,0 4 5 16,0 0-5-16,0 4 5 0,2 3-5 0,1 8-4 16,-3 9 4-16,4 10-3 0,-3 11 3 0,-1-45-26 15,0 0 26-15,4 68-26 0,-1 20 26 0,-3 16-15 16,-3 20 15-16,3-15-14 0,3 1 14 0,-3-19 0 15,-3-9 0-15,6-36 0 0,-3-29 0 16,4 6 37-16,1-10-37 0,-3-2 37 0,0-3-37 0,3 4 31 0,4-2-31 16,-6-1 31-16,2-4-31 0,2 0-15 0,7-1 15 0,0-9-15 15,2-6 15-15,-2-4-20 0,5-7 20 16,-2-1-19-16,4-1 19 0,-21 24-10 0,0 0 10 0,18-30-10 16,-1-8 10-16,-17 38 2 0,0 0-2 0,12-38 2 15,-3-1-2-15,-9 39 43 0,0 0-43 0,9-33 43 16,-6 6-43-16,-3 27 60 0,0 0-60 0,5-19 61 15,-5 2-61-15,0 17 45 16,0 0-45-16,0-10 45 0,0 3-45 0,0 7 49 16,0 0-49-16,0 8 49 0,-3 11-49 0,3-19 37 0,0 0-37 0,0 34 38 15,3 13-38-15,-3-47 9 0,0 0-9 0,4 46 9 16,5 7-9-16,-9-53 7 0,0 0-7 0,8 41 7 16,1-2-7-16,-9-39 0 0,0 0 0 0,17 30 0 0,4-8 0 15,0-7-12-15,2-4 12 0,1-10-12 16,-3-2 12-16,0-10-11 0,0-2 11 0,-4-3-10 0,4-1 10 0,-21 17 0 15,0 0 0-15,21-22 1 16,-2-9-1-16,-19 31 15 0,0 0-15 0,20-29 16 0,-7-2-16 16,-13 31 40-16,0 0-40 0,16-26 41 0,-7 2-41 0,-9 24 48 15,0 0-48-15,9-17 49 0,-6 2-49 0,-3 15 36 16,0 0-36-16,2-12 36 0,-2 1-36 0,0 11 35 16,0 0-35-16,-2-5 35 0,-1 2-35 15,3 3 8-15,0 0-8 0,-7-4 9 0,-2 3-9 0,9 1-37 16,0 0 37-16,-11 0-36 0,1 0 36 0,10 0-42 0,0 0 42 15,-10 1-42-15,-3 3 42 0,13-4-12 0,0 0 12 16,-12 2-12-16,3-1 12 0,9-1-16 0,0 0 16 16,-8 4-15-16,1-4 15 0,7 0-9 0,0 0 9 0,-5 5-9 15,-1 2 9-15,6-7-39 0,0 0 39 0,0 22-38 16,0 16 38-16,6-2-18 16,2 3 18-16,4-6-18 0,6-3 18 0,-1-2-54 0,2-2 54 0,2-8-53 15,2 0 53-15,-23-18-91 0,0 0 91 16,38 17-91-16,6-2 91 0,39 18-858 0</inkml:trace>
  <inkml:trace contextRef="#ctx0" brushRef="#br0" timeOffset="-41739.714">10824 13220 1278 0,'0'0'0'0,"-2"-7"0"0,0-3 0 0,2 8 15 16,2-1-15-16,-2 3 15 0,5-2-15 15,-5 2-43-15,0 0 43 0,12-5-42 0,6-2 42 0,-18 7-125 16,0 0 125-16,29-13-125 0,10-6 125 0,32-14-639 15</inkml:trace>
  <inkml:trace contextRef="#ctx0" brushRef="#br0" timeOffset="-41388.65">11421 12979 1143 0,'0'0'0'0,"-3"-2"0"16,-2-7 0-16,5 9 80 0,0 0-80 0,3-6 81 16,6-6-81-16,-9 12 46 0,0 0-46 0,8-12 47 15,1-2-47-15,-9 14-24 0,0 0 24 0,9-12-23 16,0 2 23-16,-9 10-1 0,0 0 1 0,5-9-1 0,2 4 1 15,-7 5 0-15,0 0 0 0,2-4 0 16,-1 3 0-16,-1 1 35 0,0 0-35 0,0 0 36 0,0 0-36 16,0 0 3-16,0 0-3 0,0 0 3 0,-3 3-3 0,3-3-1 15,0 0 1-15,0 24 0 0,-4 9 0 0,4-33-15 16,0 0 15-16,0 43-14 16,4 10 14-16,-4-53-52 0,0 0 52 0,3 46-52 0,4 0 52 15,-7-46-192-15,0 0 192 0,16 36-191 0,0-7 191 0,15 36-574 16</inkml:trace>
  <inkml:trace contextRef="#ctx0" brushRef="#br0" timeOffset="-41220.105">11688 12446 1267 0,'0'0'0'16,"0"17"0"-16,0 10 0 0,0-27-142 0,0 0 142 0,0 23-142 15,-4-4 142-15,4-19-113 0,0 0 113 0,-8 10-112 16,-10-7 112-16,-11 11-481 0</inkml:trace>
  <inkml:trace contextRef="#ctx0" brushRef="#br0" timeOffset="-39441.774">13088 12864 550 0,'0'0'0'0,"-3"-5"0"16,-6-7 0-16,9 12 56 0,0 0-56 0,-5-4 56 15,5 4-56-15,0 0 62 0,0 0-62 0,0 0 63 16,0 0-63-16,0 0 27 0,0 0-27 0,-9-5 27 16,-6 0-27-16,15 5 5 0,0 0-5 0,-18-7 6 15,-6 0-6-15,24 7 17 0,0 0-17 0,-23-7 17 16,-1 1-17-16,24 6 22 0,0 0-22 0,-26-2 22 15,-4-1-22-15,30 3 32 0,0 0-32 0,-30 3 33 16,-4 2-33-16,34-5 6 0,0 0-6 0,-37 12 6 16,-1 3-6-16,38-15 18 0,0 0-18 0,-35 23 19 0,2 6-19 15,33-29 0-15,0 0 0 0,-30 31 0 0,6 5 0 16,24-36-1-16,0 0 1 0,-18 29-1 16,6-3 1-16,12-26-41 0,0 0 41 0,-2 25-41 0,6 1 41 0,-4-26-70 15,0 0 70-15,14 12-70 0,10-10 70 0,-24-2-52 16,0 0 52-16,30-11-52 0,5-9 52 0,-35 20-11 15,0 0 11-15,33-24-10 0,2-7 10 0,-35 31 1 16,0 0-1-16,24-27 1 0,-3-1-1 0,-21 28 68 16,0 0-68-16,16-31 68 0,-6-1-68 0,-10 32 61 0,0 0-61 15,2-43 61-15,-4-8-61 0,2 51 42 16,0 0-42-16,-10-57 43 0,-1-5-43 0,11 62 22 0,0 0-22 16,-12-55 23-16,-2 4-23 0,14 51 35 0,0 0-35 15,-10-43 36-15,4 11-36 0,6 32 19 16,0 0-19-16,-8-24 20 0,4 7-20 0,4 17 5 15,0 0-5-15,-3-12 5 0,3 5-5 0,0 7 9 0,0 0-9 0,-2-5 10 16,2 3-10-16,0 2 3 0,0 0-3 0,0 0 4 16,0 0-4-16,0 0 5 0,0 0-5 0,-7 12 6 15,-4 7-6-15,11-19 0 0,0 0 0 0,-12 25 1 16,0 10-1-16,12-35-2 0,0 0 2 0,-9 43-2 16,4 10 2-16,2-2-43 0,6 2 43 0,-3-13-42 15,5-8 42-15,-5-32-43 0,0 0 43 0,13 43-43 16,9 0 43-16,-22-43-74 0,0 0 74 0,33 39-74 15,6-5 74-15,-39-34-116 0,0 0 116 0,41 26-116 16,1-7 116-16,-42-19-54 0,0 0 54 0,39 7-54 16,-5-5 54-16,-34-2 33 0,0 0-33 0,27-2 34 0,-3-5-34 15,-7-3 58-15,-8-1-58 0,0 5 58 16,-4 0-58-16,2 1 46 0,-4-2-46 0,-3 4 46 0,2 1-46 0,-2 2 46 16,0 0-46-16,0 0 46 0,0-3-46 0,0 1 6 15,0-3-6-15,0 5 6 0,0-3-6 16,0 3-2-16,0 0 2 0,0 0-2 0,0 0 2 0,0 0-82 15,0 0 82-15,0 0-81 0,0 3 81 0,0-3-120 16,0 0 120-16,7 12-120 0,2 9 120 0,-9-21-106 16,0 0 106-16,17 29-106 0,6 12 106 0,-23-41-80 15,0 0 80-15,24 41-80 0,3 3 80 0,23 42-55 16</inkml:trace>
  <inkml:trace contextRef="#ctx0" brushRef="#br0" timeOffset="-39292.646">13331 13431 113 0,'0'0'0'0,"-7"7"0"0,-4 3 0 0,11-10 13 0,0 0-13 0,-17 24 13 15,-6 9-13-15,23-33 41 0,0 0-41 0,-22 27 42 16,-3-3-42-16,25-24 48 0,0 0-48 0,-23 21 49 16,-4-6-49-16,27-15 0 0,0 0 0 0,-23 12 0 15,-3-5 0-15,-23 12-180 0</inkml:trace>
  <inkml:trace contextRef="#ctx0" brushRef="#br0" timeOffset="-37976.033">13993 12067 1043 0,'0'0'0'0,"-9"2"0"0,-3 1 0 0,7 1 136 16,5-4-136-16,0 0 137 0,5 0-137 0,-5 0 59 16,0 0-59-16,0 0 60 0,0 0-60 0,0 0-1 15,0 0 1-15,0 2 0 0,-4 4 0 0,4-6-40 16,0 0 40-16,-5 36-39 0,-7 23 39 0,-2 2-36 0,2 10 36 16,0 4-35-16,3 7 35 15,0 18-16-15,2 14 16 0,5-18-15 0,-1-8 15 16,3-88-3-16,0 0 3 0,3 84-2 0,6-9 2 0,-9-75 2 0,0 0-2 0,14 58 2 15,7-15-2-15,-21-43-18 0,0 0 18 16,17 24-18-16,1-17 18 0,-18-7-38 0,0 0 38 16,22-7-38-16,5-14 38 0,-27 21-8 0,0 0 8 15,26-25-7-15,-5-11 7 0,-21 36 1 0,0 0-1 0,17-36 2 16,-3-4-2-16,-14 40 35 0,0 0-35 0,9-36 36 16,-2 2-36-16,-7 2 53 0,-6 2-53 0,5 13 54 15,-1 2-54-15,-2 3 65 0,1 0-65 0,1 5 66 16,2 2-66-16,-3 2 75 0,-1-1-75 0,4 4 75 15,-2-3-75-15,2 3 45 0,0 0-45 0,0 0 45 16,0 0-45-16,0 0 8 0,0 0-8 0,0 3 9 0,2 1-9 16,-2-4 7-16,0 0-7 0,4 22 7 0,3 14-7 15,-7-36 0-15,0 0 0 0,8 48 0 0,3 10 0 16,-11-58-3-16,0 0 3 0,16 53-3 0,4 2 3 16,-20-55-13-16,0 0 13 0,30 41-13 0,8-7 13 15,-38-34-79-15,0 0 79 0,47 12-78 0,7-17 78 0,-54 5-67 16,0 0 67-16,79-32-67 0,18-27 67 0,-97 59-44 15,0 0 44-15,86-56-43 0,-3-8 43 0,-22 16 0 16,-14 7 0-16,-17 14 0 0,-16 8 0 0,-14 19 47 16,0 0-47-16,14-19 47 0,-11 6-47 15,-3 13 90-15,0 0-90 0,6-12 90 0,-5 1-90 16,-1 11 70-16,0 0-70 0,2-5 70 0,-2 2-70 0,0 3 35 0,0 0-35 16,0 0 36-16,0-4-36 0,0 4 6 0,-3 7-6 15,-11 14 7-15,-7 15-7 0,21-36 1 0,0 0-1 16,-25 49 2-16,-1 8-2 0,26-57-4 0,0 0 4 0,-24 55-4 15,6 1 4-15,18-56-40 0,0 0 40 0,-15 45-39 16,6-13 39-16,9-32-43 0,0 0 43 0,-2 24-42 16,6-12 42-16,-4-12-10 15,0 0 10-15,10-1-10 0,8-20 10 0,-3 2-15 0,3-7 15 0,-3 2-14 16,3-3 14-16,-9 0 3 0,-4-1-3 0,0 1 4 16,-3-2-4-16,-1 1 39 0,3-1-39 0,-8 2 39 15,3 1-39-15,1 26 30 16,0 0-30-16,-2-31 30 0,0-5-30 0,2 36 15 0,0 0-15 0,-5-25 16 15,2 2-16-15,3 23 0 0,0 0 0 0,-6-15 1 16,5 3-1-16,1 12-27 0,0 0 27 0,3 3-27 16,4 6 27-16,-7-9-56 0,0 0 56 0,14 22-55 0,0 9 55 15,2-2-55-15,4-1 55 16,-9-10-54-16,-1-2 54 0,3-3-34 0,4-1 34 0,0-1-34 0,4-3 34 16,-21-8-26-16,0 0 26 0,32 2-26 0,8-7 26 0,-2-4-51 15,0-6 51-15,-3-6-51 0,-2-1 51 0,-33 22-91 16,0 0 91-16,32-34-90 15,1-11 90-15,-9 6-41 0,-1-1 41 0,-7 8-40 0,-3 3 40 16,-6 1 23-16,-1 3-23 0,-6 2 24 0,0 6-24 0,0-5 72 16,-4 1-72-16,2 4 73 0,1 4-73 0,-1-1 59 15,2 2-59-15,-4 2 59 0,-1 1-59 0,5 9 54 16,0 0-54-16,-3-8 55 0,-4 1-55 0,7 7 40 16,0 0-40-16,-5-5 40 0,-1-1-40 0,6 6 10 0,0 0-10 15,-3-1 10-15,-2-3-10 0,1 4 7 16,4 0-7-16,0 0 7 0,-5 0-7 0,5 0 1 0,-4 5-1 15,-4 18 1-15,-4 11-1 0,12-34 0 0,0 0 0 0,-14 56 1 16,-2 18-1-16,16-74-1 0,0 0 1 0,-16 79 0 16,2 8 0-16,14-87 0 0,0 0 0 0,-12 95 0 15,7 4 0-15,5-99 9 16,0 0-9-16,3 77 10 0,11-14-10 0,-14-63 0 0,0 0 0 0,16 40 0 16,3-20 0-16,-19-20-49 0,0 0 49 0,25 11-49 15,6-13 49-15,-31 2-39 0,0 0 39 0,28-10-39 16,1-9 39-16,-8 0-2 0,-2 0 2 0,1 2-2 15,-8-2 2-15,2 4 3 0,-6 1-3 0,-1 4 3 16,-1 1-3-16,-1 2 22 0,2 2-22 0,-5 2 23 16,-2 1-23-16,0 2 39 0,3-5-39 0,-3 5 40 15,4-2-40-15,-4 2 32 0,0 0-32 0,8 2 33 16,1 1-33-16,-9-3 22 0,0 0-22 0,21 7 22 0,3 5-22 16,2-5 29-16,2 3-29 0,-7 1 29 0,-2-6-29 15,0 2-36-15,1-2 36 0,-6 0-36 0,1 0 36 0,-15-5-163 16,0 0 163-16,18 5-162 0,-3 2 162 0,-15-7-140 15,0 0 140-15,14 3-139 0,-5 1 139 0,12 3-650 16</inkml:trace>
  <inkml:trace contextRef="#ctx0" brushRef="#br0" timeOffset="-37171.937">16418 12843 270 0,'0'0'0'0,"3"-5"0"16,4-2 0-16,-7 7 110 0,0 0-110 0,2-7 110 0,1 2-110 15,-3 5 150-15,0 0-150 0,-3-3 151 0,1-1-151 16,2 4 128-16,0 0-128 0,-2-3 129 0,1 1-129 0,1 2 108 15,0 0-108-15,-4-3 109 0,2 0-109 0,2 3 74 16,0 0-74-16,0-6 74 0,6-2-74 0,-6 8 41 16,0 0-41-16,5-9 41 0,5-3-41 0,-10 12-1 15,0 0 1-15,14-12 0 0,4 0 0 0,-18 12-26 16,0 0 26-16,21-10-26 0,-1 0 26 0,-20 10-23 16,0 0 23-16,18-7-22 0,3 5 22 15,-21 2-36-15,0 0 36 16,17 0-35-16,1 5 35 0,-18-5-37 0,0 0 37 0,17 12-37 15,0 4 37-15,-1 3-44 0,-2-2 44 0,-5-4-44 0,-2-4 44 0,-4 3-41 16,-1 0 41-16,5 8-41 0,-2 6 41 0,-5-26-35 0,0 0 35 0,9 36-35 16,1 7 35-16,-10-43-34 15,0 0 34-15,9 51-34 0,0 9 34 0,-4-5-22 0,0 0 22 0,-1-21-22 16,-4-8 22-16,0 5-11 0,-5 0 11 0,1 10-10 16,-3 8 10-16,7-49-11 0,0 0 11 0,-10 50-11 15,-3 7 11-15,1-11-1 0,-2-5 1 16,7-14-1-16,4-11 1 0,1-1 26 15,-1-10-26-15,-3 9 26 0,-6 1-26 0,0-1 61 0,-2-2-61 0,5-3 61 16,6-6-61-16,3-3 77 0,0 0-77 0,-7 4 78 16,0-4-78-16,7 0 95 0,0 0-95 0,-16-9 96 15,-6-13-96-15,22 22 78 0,0 0-78 0,-25-36 79 0,-3-16-79 16,28 52 76-16,0 0-76 0,-22-61 76 16,4-15-76-16,18 76 45 0,0 0-45 0,-8-96 46 0,8-18-46 15,0 114 49-15,0 0-49 0,10-96 50 0,13 5-50 16,-23 91 19-16,0 0-19 0,29-75 20 0,8 13-20 0,-4 10 37 15,0 13-37-15,-9 12 37 0,-4 13-37 16,-20 14 0-16,0 0 0 0,24-19 0 0,-1 5 0 0,-23 14-10 16,0 0 10-16,24-12-9 0,-1 2 9 15,-23 10-85-15,0 0 85 0,19-8-84 0,-7 1 84 16,-12 7-193-16,0 0 193 0,5-7-192 0,-12 0 192 0,6-7-953 16</inkml:trace>
  <inkml:trace contextRef="#ctx0" brushRef="#br0" timeOffset="-36956.004">16759 12516 1267 0,'0'0'0'0,"-3"-8"0"15,-10-6 0-15,13 14-276 0,0 0 276 0,-5-9-276 16,5-3 276-16,-8-8-408 0</inkml:trace>
  <inkml:trace contextRef="#ctx0" brushRef="#br0" timeOffset="-36761.013">17290 12859 639 0,'0'0'0'0,"-5"-21"0"0,-2-11 0 0,7 32-181 15,0 0 181-15,-12-53-239 0,24 106 239 0</inkml:trace>
  <inkml:trace contextRef="#ctx0" brushRef="#br0" timeOffset="-16827.029">16561 12446 91 0,'0'0'0'0,"0"-7"0"0,3-3 0 0,-3 10 0 15,0 0 0-15,2-12 0 0,1-2 0 16,-3 14 41-16,0 0-41 0,0-12 41 0,0 0-41 16,0 12 37-16,0 0-37 0,-3-12 37 0,1 0-37 0,2 12 50 15,0 0-50-15,-2-12 51 0,1 2-51 0,1 10 43 16,0 0-43-16,-6-10 44 0,3 3-44 0,3 7 18 15,0 0-18-15,-4-11 19 0,1 3-19 0,3 8 32 16,0 0-32-16,-2-7 32 0,-1 0-32 0,3 7 18 16,0 0-18-16,-4-5 18 0,2 0-18 0,2 5 10 0,0 0-10 15,-1-4 11-15,-1 3-11 0,2 1 0 16,0 0 0-16,0 0 0 0,0-4 0 0,0 4-1 0,0 0 1 16,0 0 0-16,0 0 0 0,0 0-1 0,0 0 1 15,0 0-1-15,0 0 1 0,0 0 0 0,0 0 0 0,0 0 0 16,0 0 0-16,0 0 0 0,0 0 0 15,-7 14 0-15,-2 8 0 0,9-22-1 0,0 0 1 0,-7 50-1 16,0 24 1-16,7-74 1 0,0 0-1 0,-5 109 1 16,2 32-1-16,3-141 17 0,0 0-17 0,0 145 17 15,0 15-17-15,0-160 39 0,0 0-39 0,1 135 40 16,6-8-40-16,-7-127 59 0,0 0-59 0,4 106 60 16,4-15-60-16,-8-91 72 0,0 0-72 0,6 61 72 15,-3-23-72-15,-3-38 77 0,0 0-77 0,2 26 77 16,-2-16-77-16,0-10 91 0,0 0-91 0,3-2 91 15,4-16-91-15,-7 18 60 0,0 0-60 16,9-33 60-16,-4-15-60 0,2 5 54 0,0 0-54 0,0 4 55 0,-2-4-55 16,-5 43 33-16,0 0-33 0,9-41 34 0,0-2-34 15,-9 43 23-15,0 0-23 0,10-41 24 16,1 2-24-16,-11 39 10 0,0 0-10 0,12-36 10 0,4 3-10 16,-16 33 5-16,0 0-5 0,19-31 5 0,3 2-5 0,1 7 0 15,2 1 0-15,1 4 0 0,-2 4 0 0,-24 13-13 16,0 0 13-16,31-12-12 0,6 0 12 15,-37 12-27-15,0 0 27 0,35-9-27 0,-4 2 27 0,-31 7-32 16,0 0 32-16,28-7-32 0,-9 6 32 0,-19 1-6 16,0 0 6-16,16-2-6 0,-4 2 6 0,-12 0-6 15,0 0 6-15,5 0-5 0,-1 2 5 0,-4-2 0 0,0 0 0 16,0 0 0-16,3 3 0 0,-3-3 0 0,0 0 0 16,0 0 1-16,0 5-1 0,0-5-2 15,0 0 2-15,0 0-1 0,-3 0 1 0,3 0-11 0,0 0 11 0,0 0-10 16,-7 0 10-16,7 0-10 0,0 0 10 0,-11 0-9 15,-10 0 9-15,21 0-26 0,0 0 26 0,-20-3-25 16,-3 1 25-16,23 2-12 0,0 0 12 0,-28-2-12 16,-2 2 12-16,4 0-27 0,2-1 27 0,10 1-27 15,5 1 27-15,1-1-3 0,2 0 3 0,-1 2-2 16,-1 0 2-16,-1 1-3 0,-3-3 3 0,3 2-3 16,9-2 3-16,0 0 2 0,-5 2-2 0,5-2 3 15,0 0-3-15,0 0 22 0,-4 1-22 0,4-1 23 16,0 0-23-16,0 0 44 0,0 0-44 0,0 9 44 15,0 3-44-15,0-12 23 0,0 0-23 0,2 26 24 16,5 8-24-16,-7-34 36 0,0 0-36 0,9 37 36 16,3 10-36-16,-2-10 13 0,3-1-13 0,-5-8 14 0,-1-8-14 15,-7-20 30-15,0 0-30 0,12 24 30 16,6 5-30-16,-18-29 28 0,0 0-28 0,23 26 28 0,6 0-28 16,4-7 60-16,4-6-60 0,-2-1 61 0,-2-3-61 0,2-4 60 15,-6-1-60-15,-1-1 60 0,-4-3-60 0,3 0 10 16,0 0-10-16,-7 0 11 0,-6 0-11 0,-14 0-22 15,0 0 22-15,17-3-22 0,0-1 22 0,-17 4-146 16,0 0 146-16,13-2-145 0,-3 2 145 0,-10 0-153 16,0 0 153-16,-5-6-153 0,-13-3 153 0,-8-10-913 15</inkml:trace>
  <inkml:trace contextRef="#ctx0" brushRef="#br0" timeOffset="4234.76">19017 11946 628 0,'0'0'0'0,"-9"0"0"16,-3-4 0-16,9 4 47 0,3 0-47 0,0 0 48 16,5 0-48-16,-2 0 59 0,1 0-59 0,-1 0 60 15,-1 0-60-15,-2 0 45 0,3 0-45 0,-3 0 45 16,0 0-45-16,0 0 46 0,0 0-46 0,0 0 47 16,0 0-47-16,0 0 41 0,0 0-41 0,-3 4 41 15,-2-3-41-15,-4 5 11 0,-1 0-11 0,-6 5 11 16,-2 4-11-16,-4 0 14 0,-4 9-14 0,0 4 15 0,-4 8-15 15,30-36 3-15,0 0-3 0,-38 55 4 0,-1 18-4 16,39-73 0-16,0 0 0 0,-50 117 0 16,-9 35 0-16,17-27-1 0,9-5 1 0,10-29 0 0,11-22 0 15,12-69-1-15,0 0 1 0,-2 87-1 0,12 5 1 16,6-16-15-16,2-13 15 0,2-11-15 16,7-13 15-16,-27-39-78 0,0 0 78 0,41 39-78 15,13-3 78-15,-54-36-129 0,0 0 129 0,40 14-128 0,-3-16 128 16,40 11-448-16</inkml:trace>
  <inkml:trace contextRef="#ctx0" brushRef="#br0" timeOffset="4630.52">18902 12789 1031 0,'0'0'0'0,"0"0"0"16,7-6 0-16,-7 6 136 0,0 0-136 0,7-3 136 15,-4 0-136-15,-3 3 108 0,0 0-108 0,4-6 109 16,1 1-109-16,-5 5 51 0,0 0-51 0,0-1 52 16,2-3-52-16,-2 4 12 0,0 0-12 0,0 0 13 15,7-5-13-15,-7 5-1 0,0 0 1 0,2-2 0 16,4 1 0-16,-6 1-4 0,0 0 4 0,4-4-3 15,1 1 3-15,-5 3-32 0,0 0 32 0,5-2-32 0,-1 0 32 16,-4 2-27-16,0 0 27 0,5 5-27 0,2 6 27 16,2 9-39-16,-4 9 39 0,2-8-39 0,-5-4 39 15,-2-17-44-15,0 0 44 0,3 34-44 0,1 13 44 0,-4-47-28 16,0 0 28-16,1 42-28 0,3 3 28 16,-4-45-10-16,0 0 10 0,10 38-10 0,4-4 10 0,-14-34-59 15,0 0 59-15,19 19-58 0,6-11 58 0,-25-8-85 16,0 0 85-16,33-17-84 0,5-22 84 0,34-18-665 15</inkml:trace>
  <inkml:trace contextRef="#ctx0" brushRef="#br0" timeOffset="4764.157">19212 12562 494 0,'0'0'0'0,"14"9"0"15,10 5 0-15,15 8-311 0</inkml:trace>
  <inkml:trace contextRef="#ctx0" brushRef="#br0" timeOffset="5378.519">19574 12406 1076 0,'0'0'0'0,"0"-8"0"0,-1-4 0 0,1 12 112 15,0 0-112-15,0-4 113 0,1 1-113 0,-1 3 106 16,0 0-106-16,0 0 106 0,4 0-106 0,-4 0 71 15,0 0-71-15,0 0 72 0,3 3-72 0,-3-3 39 16,0 0-39-16,0 0 40 0,2 2-40 0,-2-2 10 0,0 0-10 16,0 0 10-16,4 4-10 0,-4-4-5 15,0 0 5-15,7 6-5 0,6 1 5 0,-13-7-25 0,0 0 25 16,21 14-24-16,9 5 24 0,-6-5-33 16,3 3 33-16,0-2-33 0,1-1 33 0,-2-2-31 0,-1 0 31 15,1-2-31-15,-5-3 31 0,3 2-3 0,1-1 3 0,2-3-3 16,3 0 3-16,-30-5-17 0,0 0 17 0,35 9-16 15,7 0 16-15,-42-9-8 0,0 0 8 0,35 12-8 16,1-1 8-16,-36-11-15 0,0 0 15 0,30 12-15 16,-4-1 15-16,-26-11-9 0,0 0 9 0,21 12-8 15,-4-2 8-15,-17-10-9 0,0 0 9 0,12 10-9 16,-3 2 9-16,-9-12-15 0,0 0 15 0,9 9-15 16,-7 3 15-16,-2-12-4 0,0 0 4 0,0 14-3 15,-2-1 3-15,2-13-7 0,0 0 7 0,-12 23-6 16,-6 2 6-16,18-25-1 0,0 0 1 0,-17 26 0 15,-8 1 0-15,25-27 0 0,0 0 0 0,-29 33 0 16,-6 5 0-16,35-38 31 0,0 0-31 0,-37 39 31 0,1 4-31 16,36-43 36-16,0 0-36 0,-32 39 36 0,5-3-36 15,27-36 14-15,0 0-14 0,-23 31 15 0,4-7-15 16,19-24 37-16,0 0-37 0,-14 22 38 0,3-5-38 16,11-17-6-16,0 0 6 0,-8 12-6 0,2-3 6 15,6-9-104-15,0 0 104 0,-7 7-103 0,6-2 103 0,1-5-129 16,0 0 129-16,3-12-128 0,6-14 128 0,5-11-778 15</inkml:trace>
  <inkml:trace contextRef="#ctx0" brushRef="#br0" timeOffset="6241.459">20435 12048 1087 0,'0'0'0'0,"7"2"0"16,7 2 0-16,-14-4 119 0,0 0-119 0,12 3 120 0,2-1-120 16,-14-2-8-16,0 0 8 0,12 5-7 0,2-2 7 15,-14-3-57-15,0 0 57 0,11 4-56 0,-4 1 56 0,-7-5-66 16,0 0 66-16,3 8-65 0,-3 6 65 0,0-14-53 16,0 0 53-16,-2 34-52 0,-1 16 52 0,3-50 0 15,0 0 0-15,-5 58 0 0,-2 13 0 0,7-71 19 16,0 0-19-16,-6 73 20 0,3 8-20 0,3-81 45 15,0 0-45-15,2 89 46 0,5 7-46 0,-7-96 46 16,0 0-46-16,14 75 46 0,8-8-46 0,-22-67 59 16,0 0-59-16,23 39 59 0,-2-18-59 15,0-2 61-15,1-12-61 0,-8-2 62 0,-3-5-62 0,-1-5 5 16,1-1-5-16,-1-2 5 0,1-2-5 0,-1-1-1 16,0-1 1-16,-1-1-1 0,0-4 1 0,-9 17-19 0,0 0 19 15,9-21-18-15,1-1 18 0,-10 22-28 0,0 0 28 0,12-24-28 16,0 0 28-16,-12 24-7 0,0 0 7 0,13-21-7 15,-5 4 7-15,-8 17 0 0,0 0 0 16,7-14 0-16,-3 4 0 0,-4 10 32 0,0 0-32 0,3-7 33 16,-1 2-33-16,-2 5 36 0,0 0-36 0,2-3 36 15,1 1-36-15,-3 2 4 0,0 0-4 0,0 0 5 16,0-4-5-16,0 4 0 0,0 0 0 0,0 0 0 16,0 0 0-16,0 0-1 0,0 0 1 0,0 0 0 15,0 0 0-15,0 0 0 0,0 0 0 0,0 0 0 16,0 0 0-16,0 0 1 0,0 0-1 0,0 0 1 15,0-3-1-15,0 3 1 0,0 0-1 0,-3-3 1 0,3 1-1 16,0 2-1-16,0 0 1 0,-2-5-1 16,-1 1 1-16,3 4-5 0,0 0 5 0,-6-1-4 0,1-1 4 15,5 2-23-15,0 0 23 0,-7 0-22 16,-2 2 22-16,9-2-14 0,0 0 14 0,-12 10-13 0,-4 2 13 16,16-12 0-16,0 0 0 0,-13 15 0 0,0 1 0 15,13-16 13-15,0 0-13 0,-14 25 13 0,6 8-13 0,2-4 35 16,5 0-35-16,1-6 36 0,-4-8-36 0,4 2 12 15,4-2-12-15,-4 3 13 0,1-1-13 0,5 2 37 16,2 1-37-16,-2-4 37 0,-6-8-37 0,0-8 36 16,0 0-36-16,8 16 36 0,5 2-36 0,-13-18 7 15,0 0-7-15,19 12 8 0,9-1-8 0,-28-11 0 0,0 0 0 16,29 1 0-16,10-7 0 0,-39 6-42 0,0 0 42 16,34-9-41-16,-1-6 41 0,-33 15-112 0,0 0 112 15,30-24-111-15,-4-9 111 0,30-24-939 0</inkml:trace>
  <inkml:trace contextRef="#ctx0" brushRef="#br0" timeOffset="6586.536">20893 12048 1255 0,'0'0'0'0,"2"2"0"0,5 2 0 0,-7-4 98 16,0 0-98-16,12 3 98 0,11-1-98 0,-23-2 33 16,0 0-33-16,33 10 34 0,10 5-34 0,-43-15-9 15,0 0 9-15,46 31-8 0,1 5 8 0,-2 7-49 16,0 3 49-16,-5 2-48 0,-3 4 48 0,-37-52-20 15,0 0 20-15,43 82-20 0,6 21 20 0,-49-103-2 16,0 0 2-16,33 108-2 16,-10 12 2-16,-23-120-2 0,0 0 2 0,7 118-2 0,-16 0 2 0,9-118 3 15,0 0-3-15,-17 94 3 0,-8-15-3 0,1-22-51 16,-2-20 51-16,0-9-50 0,-4-16 50 0,30-12-140 0,0 0 140 16,-47-23-139-16,-16-28 139 0,-46-23-642 15</inkml:trace>
  <inkml:trace contextRef="#ctx0" brushRef="#br0" timeOffset="6718.185">21541 12768 751 0,'0'0'0'0,"0"0"0"16,-5 0 0-16,0 0-504 0</inkml:trace>
  <inkml:trace contextRef="#ctx0" brushRef="#br0" timeOffset="41160.731">5216 14461 169 0,'0'0'0'0,"-4"0"0"0,-4 1 0 0,8-1 88 16,0 0-88-16,-4 0 88 0,-1-1-88 16,5 1 79-16,0 0-79 0,-9-4 79 0,2 1-79 15,7 3 71-15,0 0-71 0,-14-4 72 0,-3-1-72 16,17 5 79-16,0 0-79 0,-19-3 79 0,-2-1-79 0,21 4 67 15,0 0-67-15,-23 0 68 0,-3 0-68 0,26 0 54 16,0 0-54-16,-24 0 54 0,3 2-54 0,21-2 34 16,0 0-34-16,-18 5 35 0,1-3-35 0,17-2 9 15,0 0-9-15,-17 5 10 0,1 0-10 0,16-5 6 16,0 0-6-16,-23 10 6 0,-1 4-6 16,24-14 0-16,0 0 0 0,-26 17 1 0,-2 2-1 0,28-19-2 0,0 0 2 15,-28 24-2-15,-5 5 2 0,33-29-3 0,0 0 3 0,-30 26-3 16,4-2 3-16,26-24-2 0,0 0 2 15,-24 32-2-15,3 4 2 0,21-36-11 16,0 0 11-16,-14 33-10 0,2-1 10 0,12-32-8 16,0 0 8-16,-6 33-8 0,6 1 8 0,0-34-24 0,0 0 24 15,11 29-23-15,6-3 23 0,-17-26-37 0,0 0 37 0,28 17-37 16,4-8 37-16,-32-9-76 0,0 0 76 0,36-5-76 16,6-12 76-16,-7-4-76 0,-2-6 76 0,-4 1-76 15,-2-3 76-15,-27 29-52 0,0 0 52 16,26-29-51-16,-2-2 51 0,-24 31-19 15,0 0 19-15,23-28-18 0,-6 3 18 16,-17 25 0-16,0 0 0 0,16-19 0 0,-7 5 0 0,-9 14 53 0,0 0-53 0,8-12 53 0,-4 5-53 16,-4 7 91-16,0 0-91 0,5-5 91 0,-5 3-91 15,0 2 92-15,0 0-92 0,0 0 93 0,0 0-93 16,0 0 74-16,0 0-74 0,0 0 74 16,0 0-74-16,0 0 41 0,0 0-41 0,0 0 42 15,0 0-42-15,0 0 13 0,0 0-13 0,0 0 13 0,0 0-13 16,0 0 6-16,0 0-6 0,0 0 7 0,0 0-7 0,0 0 32 15,0 0-32-15,0 0 32 0,0 0-32 0,0 0 15 16,0 0-15-16,0 0 15 0,0 0-15 16,0 0 36-16,0 0-36 0,0 0 37 15,0 0-37-15,0 0 12 0,0 0-12 0,0 0 13 0,0 0-13 0,0 0 6 0,0 0-6 16,0 0 6-16,0 0-6 0,0 0 4 16,0 0-4-16,0 0 4 0,0 0-4 0,0 0-2 15,0 0 2-15,0 0-2 0,0 0 2 0,0 0-38 16,0 0 38-16,0 0-38 0,0 0 38 15,0 0-30-15,0 0 30 0,4 4-30 0,-4 3 30 0,0-7-34 0,0 0 34 0,5 15-33 16,3 1 33-16,-8-16-14 0,0 0 14 0,13 29-13 16,2 10 13-16,-15-39-43 0,0 0 43 0,18 50-42 15,-1 3 42-15,-17-53-21 0,0 0 21 0,18 62-21 16,-1 4 21-16,-1-4-36 0,-2-2 36 16,-2-9-36-16,-3-6 36 15,-9-45-13-15,0 0 13 0,5 53-13 0,2 5 13 0,-4-8-2 0,-1-4 2 16,1-15-2-16,-3-10 2 0,0-21 0 0,0 0 0 0,-8 37 0 15,-4 8 0-15,12-45 8 0,0 0-8 0,-23 46 8 16,-7 2-8-16,30-48 35 0,0 0-35 0,-24 39 35 16,-2-4-35-16,26-35 68 0,0 0-68 15,-33 32 69-15,-2-1-69 0,35-31 73 0,0 0-73 0,-33 22 74 0,0-6-74 16,33-16 72-16,0 0-72 0,-32 8 73 16,-1-6-73-16,33-2 57 0,0 0-57 0,-33-5 57 0,-2-7-57 15,35 12 27-15,0 0-27 0,-35-15 27 0,2-8-27 16,33 23 11-16,0 0-11 0,-35-20 11 0,6-4-11 15,29 24 1-15,0 0-1 0,-25-26 2 0,3-1-2 0,22 27-23 16,0 0 23-16,-16-28-22 0,7 1 22 0,9 27-46 16,0 0 46-16,-5-28-45 0,5-1 45 15,0 29-41-15,0 0 41 0,9-29-40 0,8 0 40 16,-17 29-36-16,0 0 36 0,18-27-35 0,6-1 35 16,-24 28-40-16,0 0 40 0,26-26-39 0,4 1 39 0,-30 25-39 15,0 0 39-15,26-22-39 0,4 3 39 0,-30 19-62 0,0 0 62 0,29-17-62 16,4 1 62-16,-3 2-73 15,-4 1 73-15,4 1-73 0,-4 0 73 0,-26 12-100 0,0 0 100 0,38-14-99 16,9 0 99-16,40-13-529 0</inkml:trace>
  <inkml:trace contextRef="#ctx0" brushRef="#br0" timeOffset="42565.507">5502 15199 1155 0,'0'0'0'0,"0"0"-137"0,0 0 137 0,0 0-137 0,-6 0 137 15,6 0-39-15,0 0 39 16,0 0-38-16,0 0 38 0,0 0-34 0,0 0 34 0,0 0-33 0,0 0 33 0,0 0-49 15,0 0 49-15,0 0-48 0,0 0 48 0,0 0 1 16,0 0-1-16,0 0 1 0,0 0-1 0,0 0 43 16,0 0-43-16,0 0 44 0,0 0-44 0,0 0 43 15,0 0-43-15,0 0 43 0,0 0-43 0,0 0-2 16,0 0 2-16,0 0-2 0,0 0 2 0,0 0-43 16,0 0 43-16,0 0-42 0,0 0 42 0,0 0-31 15,0 0 31-15,0 0-31 0,-3-4 31 0,3 4-10 16,0 0 10-16,0-3-10 0,-4 0 10 0,4 3-8 0,0 0 8 15,-1-4-7-15,1-1 7 0,0 2 0 0,0-1 0 16,0 4 0-16,0-3 0 0,0 3-1 16,0 0 1-16,0 0 0 0,0 0 0 0,0 0-2 0,0 0 2 0,0 0-1 15,0 0 1-15,0 0-11 0,0 0 11 0,0 0-10 16,0 0 10-16,0 0-16 0,0 0 16 0,0 0-15 16,0 0 15-16,0 0-1 0,0 0 1 0,0 0-1 15,0 0 1-15,0 0 8 0,0 0-8 0,0 0 8 16,0 0-8-16,0 0 52 0,0 0-52 0,0 0 52 15,0 0-52-15,0 0 46 0,0 0-46 0,0 0 46 16,0 0-46-16,0 0 42 0,0 0-42 0,0 0 42 16,0 0-42-16,0 0 36 0,-4 3-36 0,4-3 36 15,-3 5-36-15,3-5 15 0,0 0-15 0,-2 14 16 0,2 7-16 16,0-21 13-16,0 0-13 0,2 30 13 0,1 12-13 16,1-8 9-16,-3 0-9 0,3-10 10 0,-1-3-10 15,-3-21 15-15,0 0-15 0,6 24 15 0,-3 5-15 0,-3-29 14 16,0 0-14-16,9 24 15 0,-4-4-15 0,-5-20 9 15,0 0-9-15,12 17 9 16,4-5-9-16,-16-12 4 0,0 0-4 0,14 7 4 0,3-5-4 16,-17-2-36-16,0 0 36 15,16-3-35-15,1-8 35 0,-17 11-116 16,0 0 116-16,14-19-115 0,2-10 115 0,14-17-510 0</inkml:trace>
  <inkml:trace contextRef="#ctx0" brushRef="#br0" timeOffset="42740.664">5446 14926 1099 0,'0'0'0'0,"5"4"0"16,7 1 0-16,-12-5 131 0,0 0-131 0,4 2 132 16,-3-4-132-16,-1 2 0 0,0 0 0 0,4-3 1 15,-4-4-1-15,0 7-24 0,0 0 24 0,12-21-23 16,6-8 23-16,8-21-922 0</inkml:trace>
  <inkml:trace contextRef="#ctx0" brushRef="#br0" timeOffset="43480.693">5780 15158 147 0,'0'0'0'0,"0"-4"0"16,-3-1 0-16,3 2 68 0,0 1-68 0,0 2 69 15,0 0-69-15,0 0 68 0,0 0-68 0,0 0 69 16,0 0-69-16,0 0 67 0,3 2-67 0,-3-2 67 16,6 1-67-16,-6-1 66 0,0 4-66 0,0-4 66 0,0 0-66 15,0 0 70-15,0 0-70 0,0 0 70 0,0 0-70 16,0 0 76-16,3 3-76 0,-3-3 76 0,2 2-76 0,-2-2 84 15,0 0-84-15,0 0 84 16,0 0-84-16,0 0 81 0,0 0-81 0,0 0 81 0,0 0-81 0,0 0 75 16,0 0-75-16,0 0 75 15,0 0-75-15,0 0 68 0,0 0-68 0,0 0 68 0,0 0-68 0,0 0 38 16,0 0-38-16,0 0 38 0,-2 3-38 0,2-3 5 16,0 4-5-16,0-4 6 0,0 5-6 0,0-5 5 15,0 0-5-15,0 12 6 0,5 7-6 0,-5-19-2 16,0 0 2-16,4 32-1 0,1 11 1 15,-2-3-14-15,1-1 14 0,1-10-13 0,-5-7 13 0,4 2-2 0,-4-3 2 16,1 0-1-16,3-4 1 0,-1 2-5 0,3-1 5 16,-6-6-4-16,3-3 4 0,-3 0-1 0,2-3 1 15,1-1 0-15,-3 1 0 0,0-5 6 0,4 3-6 0,-4-4 7 16,0 0-7-16,0 0-50 0,0 0 50 0,0 0-49 16,0 0 49-16,0 0-150 0,0 0 150 0,-9-5-150 15,0-4 150-15,-10-5-851 0</inkml:trace>
  <inkml:trace contextRef="#ctx0" brushRef="#br0" timeOffset="44063.907">6184 14736 1849 0,'0'0'0'0,"-5"-7"0"0,-2-1 0 16,7 8 122-16,0 0-122 0,0 0 123 0,0 0-123 16,0 0-107-16,4 3 107 0,-4-3-106 0,3-3 106 15,-3 3-173-15,0 0 173 0,2-4-1152 16,-4 8 1152-16</inkml:trace>
  <inkml:trace contextRef="#ctx0" brushRef="#br0" timeOffset="78921.363">10090 6318 158 0,'0'0'0'0,"0"0"0"16,-1 5 0-16,1-5 53 0,0 0-53 0,0 0 53 16,0 0-53-16,0 0 54 0,0 0-54 0,0 0 55 15,1-2-55-15,-1 2 51 0,0 0-51 0,0 0 51 16,2-3-51-16,-2 3-46 0,0 0 46 0,0 0-45 0,0 0 45 15,0 0-50-15,0 0 50 0,0 0-50 0,0 0 50 16,0 0-44-16,0 0 44 0,0 0-44 0,0 0 44 16,0 0-76-16</inkml:trace>
  <inkml:trace contextRef="#ctx0" brushRef="#br0" timeOffset="79430.005">10136 6676 113 0,'0'0'0'0,"-4"-19"0"0,2-12 0 0,-5-17-25 0</inkml:trace>
  <inkml:trace contextRef="#ctx0" brushRef="#br0" timeOffset="79747.48">9829 6452 102 0,'0'0'0'0,"5"3"0"0,4 6 0 16,-9-9 5-16,0 0-5 0,3 0 6 0,-3 0-6 0,0 0 4 16,0 0-4-16,0 0 5 0,0-7-5 15,0 7 0-15,0 0 0 0,0 0 1 0,-3-5-1 0,3 5 0 16,0 0 0-16,0 0 0 0,-4-4 0 0,3 1-33 15</inkml:trace>
  <inkml:trace contextRef="#ctx0" brushRef="#br0" timeOffset="80194.284">10085 6743 102 0,'0'0'0'0,"-9"-10"0"15,-8-8 0-15,17 18 52 0,0 0-52 0,0 0 53 16,9 6-53-16,-9-6 80 0,0 0-80 0,3 6 80 15,2-2-80-15,-5-4 89 0,0 0-89 0,6 3 90 16,1-3-90-16,-7 0 100 0,0 0-100 0,5-3 101 16,2-9-101-16,-7 12 80 0,0 0-80 0,5-16 80 0,0-8-80 15,-5 24 71-15,0 0-71 0,12-27 71 0,4-11-71 16,-16 38 33-16,0 0-33 0,21-32 33 0,-2-8-33 0,-19 40 5 16,0 0-5-16,25-34 5 0,4 2-5 15,-29 32 1-15,0 0-1 0,26-28 2 0,2 4-2 16,-28 24 0-16,0 0 0 0,23-20 0 0,-9 6 0 0,-14 14-12 15,0 0 12-15,12-10-12 0,-5 3 12 0,-7 7-35 16,0 0 35-16,5-4-34 0,-1-1 34 16,-4 5-103-16,0 0 103 0,0 0-103 0,3-1 103 0,-3 1-120 15,0 0 120-15,-3 1-120 0,-10 4 120 0,-2-1-352 0</inkml:trace>
  <inkml:trace contextRef="#ctx0" brushRef="#br0" timeOffset="81727.411">10071 6114 169 0,'0'0'0'0,"0"4"0"0,2 2 0 0,-2-6 32 16,0 0-32-16,0 0 32 0,3-3-32 0,-3 3 3 0,0 0-3 16,0 0 4-16,4-3-4 0,-4 3 0 15,0 0 0-15,0 0 1 0,0 0-1 0,0 0-13 0,0 0 13 0,0 0-13 16,0 0 13-16,0 0-6 0,0 0 6 15,0 0-6-15,0 0 6 0,0 0 0 0,0 0 0 0,0 0 0 16,0 0 0-16,0 0 15 16,0 0-15-16,0 0 15 0,0 0-15 0,0 0 5 0,0 0-5 0,0 0 6 15,0 0-6-15,0 0 1 0,0 0-1 0,0 0 2 16,2 6-2-16,-2-6 0 0,0 0 0 0,7 12 0 16,-2 12 0-16,-5-24-2 0,0 0 2 0,9 33-1 15,-1 13 1-15,-8-46-2 0,0 0 2 0,7 55-2 16,-2 3 2-16,-5-58 0 0,0 0 0 0,4 64 0 15,-4-1 0-15,0-63 13 0,0 0-13 0,0 55 14 16,0-7-14-16,0-48 28 0,0 0-28 0,0 43 28 16,0-11-28-16,0-32 12 0,0 0-12 0,0 28 13 15,0-6-13-15,0-22 42 0,0 0-42 0,0 15 42 0,0-1-42 16,0-14 42-16,0 0-42 0,0 10 43 0,0-1-43 16,0-9 45-16,0 0-45 0,0 3 46 15,0 1-46-15,0-4 64 0,0 0-64 0,0 5 65 0,0-5-65 0,0 0 79 16,0 0-79-16,0 0 80 0,0-4-80 0,0 4 73 15,0 0-73-15,-4-8 74 16,-1-8-74-16,5 16 51 0,0 0-51 0,-7-24 51 0,-3-12-51 16,10 36 26-16,0 0-26 0,-11-39 26 0,1-7-26 0,10 46-1 15,0 0 1-15,-9-52 0 0,0-2 0 0,9 54-21 16,0 0 21-16,-3-52-21 0,-2 4 21 0,5 48-16 16,0 0 16-16,-2-43-15 0,0 7 15 0,2 36-20 15,0 0 20-15,0-30-19 0,-3 6 19 0,3 24-4 0,0 0 4 16,0-21-3-16,-4 6 3 0,4 15-8 0,0 0 8 15,-1-12-7-15,1 5 7 0,0 7-1 0,0 0 1 0,-4-9 0 16,4 6 0-16,0 3-3 0,0 0 3 0,-3-4-2 16,3 1 2-16,0 3-5 0,0 0 5 0,0-3-5 15,0 1 5-15,0 2-7 0,0 0 7 0,0-4-7 16,0-1 7-16,0 5-4 16,0 0 4-16,0-3-3 0,0-1 3 0,0 4-2 0,0 0 2 0,0 0-2 15,0-3 2-15,0 3-5 0,0 0 5 0,0 0-5 16,0 0 5-16,0 0-6 0,0 0 6 0,0 0-6 15,0 0 6-15,0 0-23 0,0 0 23 0,0 0-22 16,0 0 22-16,0 0-37 0,0 0 37 0,0 0-37 16,0 0 37-16,0 0-43 0,0 0 43 0,0 0-42 15,3 7 42-15,-3-7-46 0,0 0 46 0,4 12-46 16,1 8 46-16,-5-20-37 0,0 0 37 0,5 35-36 0,2 6 36 16,-7-41-17-16,0 0 17 0,9 46-16 0,-4 5 16 15,-5-51-21-15,0 0 21 0,7 47-21 0,-5-5 21 0,-2-42-15 16,0 0 15-16,3 38-14 0,1-7 14 15,-4-31 0-15,0 0 0 0,1 27 0 16,1-6 0-16,-2-21 0 0,0 0 0 0,0 19 1 0,0-7-1 0,0-12 4 16,0 0-4-16,0 10 5 0,2-1-5 0,-2-9 38 15,0 0-38-15,3 8 38 0,-3-4-38 16,0-4 27-16,0 0-27 0,4 3 27 0,-4-1-27 0,0-2-8 16,0 0 8-16,0 0-8 0,0 0 8 0,0 0-132 0,0 0 132 15,0-12-132-15,5-9 132 0,2-15-197 16</inkml:trace>
  <inkml:trace contextRef="#ctx0" brushRef="#br0" timeOffset="82463.448">9932 6402 102 0,'0'0'0'0,"-9"14"0"0,-8 6 0 0,17-20 18 0,0 0-18 0,0 0 19 0,5-7-19 16,-5 7 35-16,0 0-35 0,3-5 35 0,3 0-35 15,-6 5 48-15,0 0-48 0,3-3 48 0,1-1-48 16,-4 4 35-16,0 0-35 0,0 0 36 15,5-3-36-15,-5 3 34 0,0 0-34 0,0 0 35 0,0 0-35 16,0 0 33-16,0 0-33 0,0 0 33 0,0 0-33 0,0 0 22 16,0 0-22-16,0 0 22 0,0 0-22 0,0 0 35 15,0 0-35-15,0 0 36 0,0 0-36 0,0 0 12 16,0 0-12-16,0 0 13 0,0 0-13 0,0 0 42 16,0 0-42-16,0 0 42 0,0 0-42 0,0 0 21 15,0 0-21-15,0 0 21 0,0 0-21 0,0 0 29 0,0 0-29 16,0 0 29-16,0 0-29 0,0 0 7 0,0 0-7 0,0 0 7 15,0 0-7-15,0 0 5 0,0 0-5 16,0 0 5-16,0 0-5 0,0 0 7 0,0 0-7 0,0 7 8 16,0 1-8-16,0-8 13 0,0 0-13 0,3 24 13 15,6 7-13-15,-9-31 33 0,0 0-33 0,9 36 34 16,3 0-34-16,-12-36-44 0,0 0 44 0,10 34-44 16,6-1 44-16,-16-33-46 15,0 0 46-15,12 26-45 0,-3-6 45 0,-9-20-37 0,0 0 37 0,9 15-36 16,-4-3 36-16,-5-12-2 0,0 0 2 0,7 6-2 15,-2-3 2-15,-5-3 1 0,0 0-1 0,4 3 1 16,-3-3-1-16,-1 0 10 0,0 0-10 0,0 0 11 16,4 4-11-16,-4-4 28 0,0 0-28 0,0 0 28 15,0 0-28-15,0 0 19 0,0 0-19 0,0 0 20 16,0 0-20-16,0 0 40 0,0 0-40 0,0 0 41 0,0 0-41 16,0 0 32-16,0 0-32 0,5-7 32 0,2-2-32 15,-7 9 7-15,0 0-7 0,17-15 8 0,8-9-8 0,-3 2 2 16,5 1-2-16,-3-1 3 0,-3 5-3 15,-21 17-1-15,0 0 1 0,21-19 0 0,0 5 0 0,-21 14-16 16,0 0 16-16,17-10-15 0,0 1 15 0,-17 9-27 16,0 0 27-16,13-3-27 0,-1-2 27 0,-12 5-38 15,0 0 38-15,5-2-37 16,0 4 37-16,-5-2-122 0,0 0 122 0,4 5-121 0,-1-2 121 0,-3-3-125 16,0 0 125-16,2 4-124 0,0-1 124 0,3 6-165 15</inkml:trace>
  <inkml:trace contextRef="#ctx0" brushRef="#br0" timeOffset="84595.937">10144 5311 292 0,'0'0'0'0,"0"-9"0"16,-3-3 0-16,3 12 0 0,0 0 0 0,-2-12 0 15,2-3 0-15,0 15-1 0,0 0 1 0,-3-12-1 16,-1 0 1-16,4 12-1 0,0 0 1 0,-5-12 0 16,0 1 0-16,5 11 0 0,0 0 0 0,-4-8 0 15,-1-1 0-15,5 9 2 0,0 0-2 0,-4-7 3 16,4 1-3-16,0 6 43 0,0 0-43 0,-3-5 44 16,3-2-44-16,0 7 37 0,0 0-37 0,-3-5 37 15,3-2-37-15,0 7 40 0,0 0-40 0,-2-5 40 0,2 1-40 16,0 4 34-16,0 0-34 0,0-7 35 15,0 6-35-15,0 1 15 0,0 0-15 0,-4-4 15 0,4-3-15 16,0 7 31-16,0 0-31 0,0-1 31 0,0-3-31 0,0 4 1 16,0 0-1-16,0 0 2 0,0-3-2 15,0 3 0-15,0 0 0 0,0 0 1 0,0 0-1 0,0 0-2 16,0 0 2-16,0 0-2 0,0 0 2 16,0 0-21-16,0 0 21 0,0 0-21 0,0 0 21 0,0 0-33 15,0 0 33-15,0 0-33 0,0 3 33 0,0-3-36 16,0 0 36-16,4 16-36 0,1 8 36 0,-5-24-39 15,0 0 39-15,5 39-38 0,6 12 38 0,-11-51-40 16,0 0 40-16,10 67-39 0,6 15 39 0,-16-82-17 0,0 0 17 16,12 115-17-16,-2 27 17 0,-10-142-1 0,0 0 1 0,7 141 0 15,-7 4 0 1,0-145 17-16,0 0-17 0,0 124 17 0,0-8-17 0,0-116 47 0,0 0-47 0,0 103 47 16,2-9-47-16,-2-94 57 0,0 0-57 0,7 84 57 15,2-8-57-15,-9-76 44 16,0 0-44-16,12 61 44 0,2-9-44 0,-2-13 48 0,0-8-48 15,-8-16 49-15,1-13-49 0,-5-2 42 16,0 0-42-16,4 12 43 0,4 0-43 0,-8-12 35 0,0 0-35 0,5 10 35 16,-1 2-35-16,-4-12 24 0,0 0-24 15,0 5 25-15,2 2-25 0,-2-7 40 0,0 0-40 0,0 4 41 16,-2-3-41-16,2-1-35 0,0 0 35 0,-16-5-35 16,-10-7 35-16,26 12-83 0,0 0 83 0,-29-46-82 15,-5-21 82-15,-27-44-521 0</inkml:trace>
  <inkml:trace contextRef="#ctx0" brushRef="#br0" timeOffset="85573.841">9937 4127 113 0,'0'0'0'0,"3"10"0"16,1 6 0-16,-4-16 37 0,0 0-37 0,0 0 37 0,3-7-37 0,-3 7 38 15,0 0-38-15,2-5 38 0,2 1-38 0,-4 4 34 16,0 0-34-16,0-7 34 0,0 2-34 0,0 5 4 15,0 0-4-15,0-3 4 0,1-1-4 0,-1 4-1 16,0 0 1-16,2 4 0 0,3 8 0 0,-5-12-1 16,0 0 1-16,6 32-1 0,2 21 1 0,-1 2 3 0,-1 9-3 15,0-4 3-15,-4 3-3 0,2 4 21 16,-4 3-21-16,3 2 21 0,-3 5-21 0,0-77 33 0,0 0-33 16,5 70 34-16,1 2-34 0,-6-72 29 0,0 0-29 15,8 45 29-15,3-14-29 0,-11-31 44 0,0 0-44 0,19 24 45 16,5-12-45-16,-24-12 51 15,0 0-51-15,33-2 51 0,8-14-51 0,-5-4 21 0,-5-7-21 0,-1-3 21 16,-2-2-21-16,-28 32 7 0,0 0-7 0,26-43 8 16,-3-5-8-16,-23 48 40 0,0 0-40 0,22-48 41 15,1-2-41-15,-7 11 17 16,-2 6-17-16,-6 9 17 0,1 6-17 0,-4 6 36 0,-1 3-36 0,-1 2 37 16,-3 7-37-16,0 0 21 0,0 0-21 0,0 0 21 15,0 0-21-15,0 0 28 0,-3-3-28 0,3 3 28 16,3-4-28-16,-3 4 7 0,0 0-7 0,0 0 7 15,0 0-7-15,0 0 1 0,0 0-1 0,0 0 2 0,0 0-2 16,0 0 0-16,0 0 0 0,0 0 0 0,-7 4 0 16,7-4 3-16,0 0-3 0,-1 3 4 0,-6 1-4 0,7-4 12 15,0 0-12-15,-6 3 12 0,-2-1-12 16,8-2 3-16,0 0-3 0,-9 7 4 0,0-4-4 0,9-3 0 16,0 0 0-16,-12 12 0 0,-5 3 0 0,17-15-12 15,0 0 12-15,-9 30-12 16,2 9 12-16,7-1-18 0,3-2 18 0,6 0-18 0,7-6 18 0,-2-2-1 15,7-4 1-15,1-5-1 0,6-2 1 0,-28-17 0 16,0 0 0-16,35 19 0 0,10-7 0 0,-6 0 0 16,-1-9 0-16,-7 1 0 0,-3-3 0 15,-2 3-83-15,-8-4 83 0,-3-7-82 0,-1-2 82 0,-14 9-102 16,0 0 102-16,9-31-101 0,-2-17 101 0,10-30-416 0</inkml:trace>
  <inkml:trace contextRef="#ctx0" brushRef="#br0" timeOffset="87154.479">10127 7058 247 0,'0'0'0'0,"3"-5"0"0,6-5 0 0,-9 10-3 16,0 0 3-16,2-5-3 0,1 1 3 0,-3 4 1 0,0 0-1 15,4-3 1-15,-1 3-1 0,-3 0 18 0,0 0-18 16,9 0 18-16,0 0-18 0,-1 0 36 0,1-4-36 15,0 4 36-15,0-1-36 0,-1 1 21 0,-4-2-21 0,-1 2 21 16,2 0-21-16,-1 0 2 0,-4 0-2 0,0 0 2 16,5-2-2-16,-5 2 0 0,0 0 0 0,0 0 1 15,0 0-1-15,0 0 5 0,0 0-5 0,0 0 6 16,0 0-6-16,0 0 21 0,0 0-21 0,0 0 21 16,0 0-21-16,0 0 38 0,0 0-38 0,0 0 38 15,0 0-38-15,0 0 12 0,0 0-12 0,0 0 13 16,0 0-13-16,0 0 22 0,0 0-22 0,0 0 22 15,0 0-22-15,0 0 8 0,0 0-8 16,0 0 8-16,0 0-8 0,0 0 4 0,0 0-4 0,0 0 4 16,0 0-4-16,0 0 0 0,0 0 0 0,0 0 1 0,0 0-1 15,0 0-1-15,0 0 1 0,0 0 0 0,0 0 0 16,0 0-1-16,0 0 1 0,0 0 0 16,0 0 0-16,0 0 0 0,0 0 0 0,0 0 0 15,0 0 0-15,0 0-1 0,0 0 1 0,0 0 0 0,0 0 0 0,0 0-8 16,0 0 8-16,0 0-7 0,0 0 7 0,0 0-9 15,0 0 9-15,0 0-8 0,-5 4 8 0,5-4-9 16,0 0 9-16,-4 5-9 0,-3-2 9 0,7-3-15 16,0 0 15-16,-5 5-15 0,2 2 15 0,3-7-8 15,0 0 8-15,3 9-8 0,2 1 8 0,6-1-16 16,-1-1 16-16,-1-1-15 0,0-7 15 0,1 0 0 0,-1 0 0 16,-4 0 0-16,2-3 0 0,-2 3 9 0,1 0-9 15,-3 0 10-15,1 0-10 0,-4 0 34 0,5 0-34 16,-5 0 35-16,3-4-35 0,-3 4 42 0,0 0-42 0,0 0 42 15,0 0-42-15,0 0 56 16,0 0-56-16,0 0 56 0,0 0-56 0,-3 0 33 0,-2-2-33 0,1 1 33 16,-5-1-33-16,9 2 26 0,0 0-26 0,-15 0 26 15,-6 0-26-15,21 0 10 0,0 0-10 0,-19 2 10 16,-2-1-10-16,21-1 10 0,0 0-10 0,-18 2 11 16,6-2-11-16,12 0 3 0,0 0-3 0,-12 4 4 15,0-4-4-15,12 0 2 0,0 0-2 0,-9 0 3 16,4 3-3-16,5-3-1 0,0 0 1 0,-4 0 0 15,1 0 0-15,3 0-26 0,0 0 26 0,-2 5-25 16,-1 2 25-16,3-7-22 0,0 0 22 0,0 12-22 16,0 3 22-16,0-15-10 0,0 0 10 0,3 16-9 0,6 1 9 15,-9-17-28-15,0 0 28 0,12 15-28 0,2-4 28 16,2-3-2-16,1-6 2 0,-3 0-1 16,2-4 1-16,-2 0-31 0,1-6 31 0,-6 4-31 0,0-3 31 15,-1 0 22-15,-4 2-22 0,1-2 23 0,-1 2-23 0,1-3 53 16,-5 1-53-16,3 0 54 0,-3 5-54 0,0-1 80 15,0-1-80-15,0 4 80 0,2-3-80 0,-2 3 96 16,0 0-96-16,0 0 96 0,0 0-96 0,0 0 50 16,0 0-50-16,0 0 51 0,0 0-51 0,-2 0 37 15,-1-2-37-15,3 2 37 0,-5-3-37 0,1 3 1 16,1 0-1-16,1 0 2 0,-2 0-2 0,1 0 2 16,-2 3-2-16,1-3 2 0,2 0-2 15,2 0 1-15,-3 2-1 0,3-2 1 0,0 3-1 0,0-3 3 0,0 0-3 16,0 0 4-16,0 0-4 0,0 0-87 0,-4 4 87 0,8-1-87 15,-1 1 87-15,-3-4-76 0,0 0 76 0,7 8-766 16,-14-16 766-16</inkml:trace>
  <inkml:trace contextRef="#ctx0" brushRef="#br0" timeOffset="97370.339">6634 14733 124 0,'0'0'0'0,"-7"-5"0"16,-3-6 0-16,10 11 61 0,0 0-61 0,-9-8 61 16,-3-1-61-16,12 9 65 0,0 0-65 15,-13-8 66-15,-4-2-66 0,17 10 71 0,0 0-71 0,-21-9 71 16,0 0-71-16,21 9 83 0,0 0-83 0,-17-6 84 16,-1-1-84-16,18 7 74 0,0 0-74 0,-17-7 75 15,1 0-75-15,16 7 73 0,0 0-73 0,-14-7 74 16,2 2-74-16,12 5 61 0,0 0-61 0,-16-5 62 15,3-2-62-15,13 7 53 0,0 0-53 0,-13-5 53 16,-4 0-53-16,17 5 50 0,0 0-50 0,-16-5 50 16,2-1-50-16,14 6 21 0,0 0-21 0,-12-1 21 0,-2-4-21 0,14 5 20 15,0 0-20-15,-16-4 20 0,3-1-20 16,13 5 9-16,0 0-9 0,-16-3 10 16,2-1-10-16,14 4 4 0,0 0-4 0,-21-2 4 0,-5 1-4 0,26 1 0 15,0 0 0-15,-25 1 0 0,-4 5 0 0,29-6-3 16,0 0 3-16,-30 8-3 0,-3 2 3 15,33-10-21-15,0 0 21 0,-26 21-21 0,-4 6 21 0,30-27-15 16,0 0 15-16,-17 38-14 0,1 8 14 0,16-46-17 16,0 0 17-16,-5 53-17 0,2 9 17 0,3-62-9 15,0 0 9-15,3 55-9 0,6 0 9 16,-9-55-10-16,0 0 10 0,7 43-9 0,3-6 9 0,-10-37-24 16,0 0 24-16,16 31-23 0,5-9 23 0,0-6-65 0,1-8 65 15,3-8-64-15,1-10 64 0,-26 10-110 0,0 0 110 0,35-32-110 16,10-18 110-16,-45 50-86 0,0 0 86 0,56-77-86 15,15-26 86-15,-71 103-86 0,0 0 86 0,65-87-85 16,-3-1 85-16,-62 88-83 0,0 0 83 0,51-65-82 16,-11 14 82-16,-40 51-47 0,0 0 47 0,24-31-46 15,-11 16 46-15,-13 15-1 0,0 0 1 0,8-12-1 16,-3 8 1-16,-5 4 46 0,0 0-46 0,4-2 47 16,-4 8-47-16,0-6 79 0,0 0-79 0,-4 5 79 15,4 5-79-15,-5 2 79 0,2 3-79 0,3-6 80 16,-4-4-80-16,3 2 70 0,1-2-70 0,0 0 70 0,0-1-70 15,0 1 67-15,-4-2-67 0,4 1 68 16,0-3-68-16,0-1 42 0,-3 4-42 0,3-4 43 0,0 0-43 16,0 0 42-16,-2 3-42 0,2-3 42 0,0 0-42 15,0 0 35-15,0 0-35 0,0 0 35 16,0 0-35-16,0 0 33 0,0 0-33 0,0 0 33 0,0 4-33 16,0-4 13-16,0 0-13 0,0 0 14 0,-4 5-14 15,4-5 21-15,0 0-21 0,0 0 21 0,0 3-21 0,0-3 3 16,0 0-3-16,-3 4 4 0,3-1-4 0,0-3 0 15,0 0 0-15,0 5 0 0,0 2 0 0,0 3-7 16,7 2 7-16,2 7-6 0,1 7 6 0,-10-26-5 16,0 0 5-16,16 37-4 0,1 13 4 0,-17-50-14 0,0 0 14 15,18 55-13-15,-1 8 13 0,-1-4-9 0,-4-1 9 16,-3-3-8-16,-1-2 8 0,-8-53-9 0,0 0 9 16,9 72-8-16,3 13 8 0,-7-26-8 0,-1-17 8 15,-4-9-8-15,0-14 8 0,0 1 0 0,0-1 0 0,-7 9 0 16,2 6 0-16,-1-5 1 0,-1-2-1 0,6-8 2 15,-3-8-2-15,4-11 12 0,0 0-12 0,-12 27 12 16,-2 9-12-16,14-36 39 0,0 0-39 0,-16 29 40 16,-1 0-40-16,17-29 29 0,0 0-29 0,-21 28 29 15,-5-8-29-15,26-20 44 0,0 0-44 0,-26 19 45 16,1-9-45-16,25-10 57 0,0 0-57 0,-29 5 57 16,-6-8-57-16,35 3 78 0,0 0-78 0,-30-9 78 15,1-8-78-15,29 17 78 0,0 0-78 0,-30-18 78 16,6-5-78-16,6 1 52 0,1-2-52 0,5 7 52 15,3 5-52-15,0-2 18 0,6 0-18 0,-2-1 18 16,1 0-18-16,1-1 0 0,3-1 0 0,3-2 0 0,1 0 0 16,4-3-53-16,1-2 53 0,3 0-53 0,0-2 53 15,-12 26-63-15,0 0 63 0,23-34-63 0,3-9 63 16,-26 43-98-16,0 0 98 0,33-42-97 0,0-5 97 0,2 8-190 16,-5 1 190-16,-4 9-190 15,-2 7 190-15,-1 6-229 0,-4 10 229 0,-5 0-229 0,-5 6 229 16,15-5-479-16</inkml:trace>
  <inkml:trace contextRef="#ctx0" brushRef="#br0" timeOffset="98439.787">6906 14837 214 0,'0'0'0'0,"-4"2"0"16,1 2 0-16,3-4 59 0,0 0-59 0,0 0 59 0,3 3-59 0,-3-3 36 16,0 0-36-16,0 0 36 0,7 0-36 15,-7 0 37-15,0 0-37 0,0 0 38 0,2 0-38 0,-2 0 14 16,0 0-14-16,0 0 15 0,0 0-15 0,0 0 12 15,0 0-12-15,0 0 12 0,0 0-12 0,0 0 16 16,0 0-16-16,0 0 17 0,0 0-17 0,0 0 8 16,0 0-8-16,-2 14 8 0,2 8-8 0,0-22 9 15,0 0-9-15,-3 39 9 0,3 9-9 16,0-48 3-16,0 0-3 0,-4 60 4 0,4 11-4 0,0-71 53 0,0 0-53 16,-3 70 53-16,3 3-53 0,0-73 71 0,0 0-71 15,0 59 72-15,0-10-72 0,0-49 59 16,0 0-59-16,0 40 59 0,-2-9-59 0,2-31 59 0,0 0-59 0,0 24 60 15,0-9-60-15,0-15 46 0,0 0-46 16,-3 12 47-16,3-7-47 0,0-5 30 0,0 0-30 16,0-5 30-16,0-9-30 0,0 14 25 0,0 0-25 0,0-17 26 15,3-7-26-15,-3 24 15 0,0 0-15 0,0-19 15 16,5 2-15-16,-5 17 10 0,0 0-10 0,4-14 11 16,1 4-11-16,-5 10 17 0,0 0-17 0,7-8 17 15,-2 1-17-15,-5 7 1 0,0 0-1 0,9-7 1 16,7 2-1-16,-16 5 0 0,0 0 0 0,17-9 0 15,9 1 0-15,-26 8-11 0,0 0 11 0,24-11-11 16,6-2 11-16,-30 13-41 0,0 0 41 0,26-14-40 16,0-1 40-16,-5 1-21 0,-7 2 21 0,-3 5-21 15,-3 4 21-15,-2-1-20 0,-3 2 20 0,-1 1-19 0,1 1 19 0,-3 0-2 16,4-2 2-16,-4 2-1 0,0 0 1 16,0 0 0-16,0 0 0 0,0 0 0 0,0 0 0 0,0 0 15 15,0 0-15-15,0 0 16 0,0 0-16 16,0 0 41-16,0 0-41 0,0 0 41 0,0 0-41 0,0 0 22 15,0 0-22-15,0 0 22 0,0 0-22 0,0 0 11 16,0 0-11-16,0 0 11 0,0 0-11 0,0 0 19 16,-4 0-19-16,4 0 20 0,-5 0-20 0,5 0 7 15,-3-2-7-15,3 2 8 0,-4-1-8 0,4 1 9 16,-5 0-9-16,1 0 9 0,3 0-9 0,-3 0 8 16,-1 0-8-16,1 0 8 0,1 0-8 0,-1 0 8 15,-1 0-8-15,0 0 8 0,2 0-8 0,-4 0 15 0,1 0-15 16,1 0 15-16,2 1-15 0,-1 1 14 0,-1-2-14 15,5 0 15-15,-4 0-15 0,4 0 15 0,-5 0-15 16,5 0 16-16,0 0-16 0,0 0 26 0,0 0-26 0,0 0 26 16,-3 5-26-16,3-5 12 0,0 0-12 0,-5 9 13 15,-4 1-13-15,9-10 28 0,0 0-28 0,-7 17 28 16,2 5-28-16,5-22 29 0,0 0-29 0,0 24 29 16,0 4-29-16,3-4 22 0,6 0-22 0,0-5 22 15,3-2-22-15,-4-2 35 0,6 1-35 0,-5-3 35 16,3-2-35-16,-3 1 6 0,3 1-6 0,-3-2 7 15,0-5-7-15,-1 3 2 0,-1-2-2 0,-1-2 2 16,-1 0-2-16,-2-1-49 0,1-1 49 0,-3-1-49 16,3-4 49-16,-1-1-136 0,3-3 136 0,1-6-135 15,3-5 135-15,9-12-1048 0</inkml:trace>
  <inkml:trace contextRef="#ctx0" brushRef="#br0" timeOffset="98880.336">7529 15254 863 0,'0'0'0'0,"-8"1"0"0,-4 1 0 0,12-2 106 15,0 0-106-15,0 0 107 0,5-3-107 0,-5 3 94 0,0 0-94 16,7-2 95-16,-2 2-95 0,-5 0 61 0,0 0-61 0,0 0 61 15,-5-3-61 1,5 3 0-16,0 0 0 0,-7 0 0 0,2 0 0 0,5 0 6 0,0 0-6 0,-9 0 7 16,2 3-7-16,7-3 14 0,0 0-14 0,-5 0 15 15,-1 0-15-15,6 0 7 0,0 0-7 0,-3 0 8 16,-1 0-8-16,4 0 16 0,0 0-16 16,0 0 17-16,-1 0-17 0,1 0 3 0,0 0-3 0,0 0 4 15,-4 2-4-15,4-2 0 0,0 0 0 0,0 0 1 16,-7 1-1-16,7-1 5 0,0 0-5 0,-2 0 6 15,-1 0-6-15,3 0 3 0,0 0-3 0,0 0 3 16,-4 6-3-16,4-6 5 0,0 0-5 0,0 20 6 16,4 14-6-16,-4-34 22 0,0 0-22 0,3 40 23 15,1 8-23-15,-4-48 6 0,0 0-6 16,5 44 7-16,4-1-7 0,-6-3 4 16,3-6-4-16,-3-9 5 15,-1-4-5-15,-2-21 0 16,0 0 0-16,3 17 0 0,1-1 0 0,-4-16-138 0,0 0 138 0,2 12-138 0,-1-6 138 0,-1-6-143 0,0 0 143 0,-1-17-142 0,-5-17 142 15,1-21-669-15</inkml:trace>
  <inkml:trace contextRef="#ctx0" brushRef="#br0" timeOffset="99415.088">7603 14796 371 0,'0'0'0'0,"0"0"0"15,-2 7 0-15,2-7 30 0,0 0-30 0,0 2 30 16,0 1-30-16,0-3 33 0,0 0-33 0,0 4 33 16,0-1-33-16,0-3 27 0,0 0-27 0,0 2 27 15,-2 0-27-15,2-2 69 0,0 0-69 0,-2 3 70 0,2-1-70 16,0-2 72-16,0 0-72 0,0 3 73 0,0-1-73 16,0-2 61-16,0 0-61 0,0 0 61 15,2 3-61-15,-2-3 60 0,0 0-60 0,4 0 60 0,-1 0-60 0,-3 0 46 16,0 0-46-16,9 0 46 0,-1-1-46 0,-8 1 20 15,0 0-20-15,21-2 20 0,4 0-20 0,-25 2 13 16,0 0-13-16,38-2 13 0,9 2-13 0,-47 0 26 16,0 0-26-16,56 0 26 0,7 0-26 0,-63 0 12 15,0 0-12-15,64-1 12 0,1-1-12 0,-65 2 5 16,0 0-5-16,67-5 5 0,5-2-5 0,-13 2 8 16,-3-2-8-16,-11 4 8 0,-7-1-8 0,-6 2 13 0,-6 1-13 15,-7-1 14-15,-10 2-14 0,3 0-1 0,-7-2 1 16,-1 2-1-16,-2-1 1 0,-2 1-74 0,0 0 74 15,0 0-73-15,3 0 73 0,-3 0-140 0,0 0 140 0,-5-2-139 16,-4 0 139-16,9 2-104 16,0 0 104-16,-21 0-104 0,-12 2 104 15,-23 0-460-15</inkml:trace>
  <inkml:trace contextRef="#ctx0" brushRef="#br0" timeOffset="99863.888">7958 14502 595 0,'0'0'0'0,"5"5"0"16,7 2 0-16,-12-7 60 0,0 0-60 0,0 0 61 0,0 0-61 0,0 0 43 15,0 0-43-15,0 0 44 0,-5-2-44 0,5 2 32 16,0 0-32-16,-3-4 32 0,-1 4-32 0,4 0 6 16,0 0-6-16,-3 0 7 0,1-1-7 0,2 1 40 15,0 0-40-15,0 0 41 0,-4 0-41 0,4 0 42 16,0 0-42-16,0 0 42 0,0 0-42 0,0 0 45 16,0 0-45-16,0 0 46 0,0 5-46 0,0-5 47 0,0 0-47 15,0 0 48-15,0 0-48 0,0 0 54 16,0 0-54-16,0 0 54 0,-3 2-54 0,3 1 43 0,0 0-43 15,0 6 44-15,0 1-44 0,3 9 36 0,1 7-36 16,-4-4 37-16,3-1-37 0,-3-21 62 0,0 0-62 16,9 43 62-16,0 13-62 0,0-3 44 0,-1 4-44 0,1-16 44 15,-6-10-44-15,3 1 12 0,-3-1-12 0,2 2 13 16,-1-1-13-16,-2-1-135 0,-1-2 135 0,1-8-134 16,-2-8 134-16,0-13-103 0,0 0 103 0,4 35-904 15,-8-70 904-15</inkml:trace>
  <inkml:trace contextRef="#ctx1" brushRef="#br0">8026 15134 0</inkml:trace>
  <inkml:trace contextRef="#ctx0" brushRef="#br0" timeOffset="105256.726">8930 14413 113 0,'0'0'0'0,"-5"0"0"16,-6 1 0-16,11-1 21 0,0 0-21 0,-1 0 21 15,1 0-21-15,0 0 51 0,0 0-51 0,0 0 52 16,5 0-52-16,-5 0 57 0,0 0-57 0,3 0 58 16,-1 0-58-16,-2 0 78 0,0 0-78 0,4 0 79 0,-1 0-79 15,-3 0 72-15,0 0-72 0,0 0 73 0,0 0-73 16,0 0 73-16,0 0-73 0,0 0 74 0,0 0-74 0,0 0 72 16,0 0-72-16,0 0 73 0,0 0-73 15,0 0 66-15,0 0-66 0,0 0 67 0,0 0-67 0,0 0 59 16,0 0-59-16,-5 0 60 0,1-1-60 0,4 1 41 15,0 0-41-15,-7-2 41 0,-1-2-41 0,8 4 47 16,0 0-47-16,-11-1 47 16,-1-4-47-16,12 5 36 0,0 0-36 0,-17-4 36 0,-3 1-36 0,20 3 0 15,0 0 0-15,-19-2 0 0,4 0 0 0,15 2 0 16,0 0 0-16,-18-1 0 0,1 1 0 0,17 0-3 16,0 0 3-16,-12 0-3 0,-1-2 3 15,13 2-3-15,0 0 3 0,-8 0-2 0,2 0 2 0,6 0-11 0,0 0 11 16,-7 2-11-16,2-1 11 0,5-1-4 0,0 0 4 0,-7 4-3 15,2-1 3-15,5-3 0 0,0 0 0 0,-12 9 0 16,-2 1 0-16,14-10 0 16,0 0 0-16,-12 14 0 0,-6 1 0 0,18-15 3 0,0 0-3 0,-15 17 3 15,1 2-3-15,-2 0 7 0,6 0-7 0,1-9 7 16,5-5-7-16,1 0 3 0,3 0-3 16,-4 6 3-16,-1 4-3 0,2 2 6 0,1 2-6 0,2-7 7 15,0-5-7-15,0 2 0 0,0-1 0 0,0-3 0 16,2-1 0-16,-2 3-20 0,3-2 20 0,1 2-20 15,1-2 20-15,0 0-51 0,6 0 51 0,2-3-51 16,0-2 51-16,-13 0-26 16,0 0 26-16,17-4-26 0,7-1 26 0,-24 5-29 0,0 0 29 0,27-8-29 15,4-10 29-15,-31 18-33 0,0 0 33 0,30-17-33 16,-1 0 33-16,-4 0-29 0,-8 3 29 0,-1 4-29 0,-8 1 29 16,1 3-4-16,-5 2 4 0,1 1-3 0,-5-1 3 15,0 4 0-15,3-3 0 0,-3 3 0 0,2-4 0 16,-2 4 3-16,0 0-3 0,0 0 4 0,4-5-4 0,-4 5 15 15,0 0-15-15,0-3 16 0,0-2-16 0,0 5 1 16,0 0-1-16,3-7 2 0,-1 0-2 0,-2 7 0 16,0 0 0-16,7-9 0 0,-2-2 0 0,-5 11 0 15,0 0 0-15,7-11 0 0,-2 1 0 0,-5 10 3 16,0 0-3-16,4-9 3 0,1 1-3 0,-5 8 29 16,0 0-29-16,0-7 29 0,3 2-29 0,-3 5 19 15,0 0-19-15,0-2 20 0,0-3-20 16,0 5 41-16,0 0-41 0,0 0 41 0,0 0-41 0,0 0 22 0,0 0-22 15,0 0 23-15,0 0-23 0,0 0 18 0,0 0-18 16,0 0 19-16,0 0-19 0,0 0 5 0,0 0-5 16,0 0 5-16,0 0-5 0,0 0 8 0,0 0-8 15,0 0 8-15,0 0-8 0,0 0 3 0,0 0-3 16,0 0 3-16,0 0-3 0,0 0 0 0,0 0 0 0,0 0 0 16,0 0 0-16,0 0-3 0,0 0 3 0,0 0-3 15,0 5 3-15,0-5-14 0,0 0 14 0,0 0-13 16,0 2 13-16,0-2-26 0,0 0 26 0,0 3-26 15,0 1 26-15,0 3-13 0,0 1 13 0,0 4-12 16,2 4 12-16,-2 2-19 0,0 3 19 0,0-1-18 16,0-1 18-16,2 7-34 0,0 3 34 0,1 5-33 15,-3 4 33-15,0-38-18 0,0 0 18 0,4 46-18 0,-4 6 18 16,0-4-29-16,1 0 29 0,-1-16-29 0,0-8 29 16,0 2-13-16,0-4 13 0,0 9-12 0,0 5 12 15,0-3-11-15,0 1 11 0,0-15-11 0,-1-7 11 16,1-12-2-16,0 0 2 0,-4 25-1 15,-3 6 1-15,7-31 0 0,0 0 0 0,-5 24 0 0,1-3 0 0,4-21 18 16,0 0-18-16,-5 17 18 0,0-3-18 0,5-14 34 16,0 0-34-16,-11 13 35 0,-2 1-35 0,13-14 53 15,0 0-53-15,-23 9 53 0,-1-4-53 0,24-5 59 16,0 0-59-16,-30 0 60 0,0-7-60 0,30 7 56 16,0 0-56-16,-26-10 57 0,-2-4-57 15,9 0 35-15,3-3-35 0,2 7 35 0,8 3-35 0,0 0 26 16,3-3-26-16,-2 1 26 0,5 2-26 0,0-3 0 0,0 0 0 15,0-1 0-15,0 1 0 0,0 10 0 0,0 0 0 16,5-15 0-16,2-2 0 0,-7 17-7 0,0 0 7 0,14-19-7 16,7-9 7-16,-21 28-41 0,0 0 41 0,22-27-40 15,11-6 40-15,-33 33-59 0,0 0 59 0,33-34-59 16,2-2 59-16,-35 36-72 0,0 0 72 0,35-32-72 16,-2-1 72-16,-33 33-94 0,0 0 94 15,30-26-94-15,-4 4 94 0,-26 22-139 0,0 0 139 0,24-15-139 16,-3 3 139-16,-21 12-145 0,0 0 145 0,23 1-145 15,1 13 145-15,23 2-292 0</inkml:trace>
  <inkml:trace contextRef="#ctx0" brushRef="#br0" timeOffset="106276.202">9104 15118 651 0,'0'0'0'0,"0"-6"0"0,4-8 0 0,-4 14 100 0,0 0-100 0,0-9 100 15,2 2-100-15,-2 7-102 0,0 0 102 16,3-6-102-16,0-1 102 0,-3 7-62 0,0 0 62 0,4-7-62 16,1 2 62-16,-5 5-42 0,0 0 42 0,2-5-42 15,1-1 42-15,-3 6-3 0,0 0 3 0,4-3-3 16,-4 0 3-16,0 3 9 15,0 0-9-15,0 0 10 0,3-4-10 0,-3 4 54 0,0 0-54 0,0 0 54 16,0 0-54-16,0 0 28 0,0 0-28 0,0 0 28 16,0 0-28-16,0 0 0 0,0 0 0 0,0 0 0 15,0 0 0-15,0 0-5 0,0 0 5 0,0 0-4 16,2 0 4-16,-2 0-34 0,0 0 34 0,0 0-33 16,7 0 33-16,-7 0-29 0,0 0 29 0,0 0-29 15,2 0 29-15,-2 0-33 0,0 0 33 0,0 0-33 0,0 0 33 16,0 0-3-16,0 0 3 0,0 0-3 15,0 0 3-15,0 0 0 0,0 0 0 0,0 0 0 0,0 0 0 0,0 0 15 16,0 0-15-16,0 5 16 0,3 2-16 16,-3-7 41-16,0 0-41 0,0 19 42 0,0 10-42 0,0-29 43 15,0 0-43-15,-3 38 44 0,1 10-44 16,2-48 52-16,0 0-52 0,0 48 52 0,0 1-52 0,0-49 38 16,0 0-38-16,0 42 38 0,0-5-38 0,0-37 27 15,0 0-27-15,2 28 27 0,1-6-27 0,-3-22-23 16,0 0 23-16,6 17-22 0,4-12 22 15,-10-5-121-15,0 0 121 0,10-14-121 0,6-18 121 0,-16 32-118 0,0 0 118 16,12-45-118-16,-1-13 118 0,13-45-152 0</inkml:trace>
  <inkml:trace contextRef="#ctx0" brushRef="#br0" timeOffset="106470.684">9137 14736 852 0,'0'0'0'0,"0"0"0"15,2 2 0-15,-2-2-2 0,0 0 2 0,0 0-1 16,4 0 1-16,-4 0-193 0,0 0 193 0,3-2-193 0,2-5 193 16,1-1-239-16</inkml:trace>
  <inkml:trace contextRef="#ctx0" brushRef="#br0" timeOffset="107700.609">9474 15062 113 0,'0'0'0'0,"0"-9"0"0,-4-4 0 0,4 7 65 16,0 3-65-16,0 3 65 15,0-3-65-15,0 3 66 0,0 0-66 0,0 0 66 0,0 3-66 0,0-3 66 16,0 3-66-16,0-3 66 0,0 4-66 0,0-4 54 16,-2 3-54-16,2-3 55 0,0 4-55 0,0-4 39 0,0 5-39 15,0-5 40-15,0 3-40 0,0-3 18 0,0 0-18 16,0 0 18-16,0 0-18 0,0 0 20 0,-7 2-20 16,7-2 20-16,-3 2-20 0,3-2 8 0,0 0-8 0,0 0 9 15,0 0-9-15,0 0 9 0,-5 3-9 0,5-3 10 16,-4 4-10-16,4-4 23 0,-2 3-23 0,2-3 24 15,-3 0-24-15,3 0 30 0,-5 0-30 0,5 0 30 16,-4 3-30-16,4-3 36 0,0 0-36 0,0 0 37 16,0 0-37-16,-5 0 38 0,2 2-38 0,3-2 39 15,0 0-39-15,0 0 39 0,0 0-39 0,0 0 40 16,0 4-40-16,0-4 26 0,-7 1-26 0,7-1 26 16,0 0-26-16,0 0 27 0,0 0-27 0,0 0 27 0,0 0-27 15,0 0 1-15,0 0-1 0,0 0 1 0,0 0-1 16,0 0 0-16,0 0 0 0,0 0 0 15,3-1 0-15,1-1-1 0,1 0 1 0,-2 0-1 0,1 2 1 16,1 0-2-16,-2-1 2 0,3 1-1 0,-1 0 1 0,2 0-5 16,-4 1 5-16,3-1-5 15,-3 0 5-15,-1 0-3 0,1 0 3 0,-3 0-2 0,4 2 2 0,-1 0-2 16,3 1 2-16,-3 1-1 0,2-3 1 0,-1 3 1 16,1-1-1-16,-2-1 1 0,-3 1-1 0,0-3 4 15,6 2-4-15,-6-2 5 0,3 5-5 0,-1 0 8 16,-2-1-8-16,0-1 8 0,0-1-8 0,0 1 8 15,0-1-8-15,0 2 8 0,0-3-8 0,0 3 23 16,-2 1-23-16,2 2 24 0,-3-1-24 0,3-6 36 0,0 0-36 16,-6 19 37-16,-6 7-37 0,12-26 12 0,0 0-12 15,-12 26 13-15,-2-1-13 0,14-25 43 0,0 0-43 16,-12 24 44-16,-2 0-44 0,14-24 21 0,0 0-21 0,-10 19 21 16,1-5-21-16,9-14 29 0,0 0-29 0,-5 12 29 15,-2-3-29-15,7-9 37 0,0 0-37 0,-2 6 38 16,-2 1-38-16,4-7 13 0,0 0-13 0,0 2 13 15,0 1-13-15,0-3 32 0,0 0-32 0,0 0 32 16,0 4-32-16,0-4 10 0,0 0-10 16,0 0 11-16,0 0-11 0,0 0 36 0,0 0-36 0,0 0 36 15,0 0-36-15,0 0 11 0,0 0-11 0,0 0 11 16,0 3-11-16,0-3 12 0,0 0-12 0,0 0 13 16,-3 4-13-16,3-4 4 0,0 0-4 0,0 0 4 15,0 0-4-15,0 0 7 0,0 0-7 0,0 0 7 16,7 1-7-16,-7-1 7 0,0 0-7 0,3 2 7 15,6 1-7-15,-9-3 7 0,0 0-7 0,9 4 8 0,8-1-8 16,-17-3-17-16,0 0 17 0,18 5-16 0,-1 1 16 16,4-1-35-16,-4 2 35 0,-1-2-35 0,1 0 35 0,-17-5-37 15,0 0 37-15,18 7-37 0,-1 1 37 0,-17-8-113 16,0 0 113-16,25 7-112 0,-3 0 112 0,25 8-1080 16</inkml:trace>
  <inkml:trace contextRef="#ctx0" brushRef="#br0" timeOffset="118015.436">10174 14419 102 0,'0'0'0'16,"-4"2"0"-16,-1 2 0 0,5-4 92 0,0 0-92 0,0 0 92 15,0 0-92-15,0 0 93 0,0 0-93 0,0 0 94 16,0 0-94-16,0 0 79 0,0 0-79 0,-5 0 80 16,-5-2-80-16,10 2 78 0,0 0-78 0,-14-2 78 15,-4 0-78-15,18 2 62 0,0 0-62 16,-24-1 63-16,-8-1-63 0,32 2 53 0,0 0-53 0,-29 0 53 15,-1 2-53-15,30-2 15 0,0 0-15 0,-29 3 15 16,-1 1-15-16,30-4 13 0,0 0-13 0,-28 6 14 16,0 1-14-1,28-7 1-15,0 0-1 0,-24 11 2 0,-2-1-2 0,26-10 1 0,0 0-1 0,-30 14 1 16,0-2-1-16,30-12 0 0,0 0 0 0,-26 10 1 16,2 2-1-16,24-12 0 0,0 0 0 0,-21 12 1 15,-3 0-1-15,24-12 0 0,0 0 0 0,-14 10 0 0,0-3 0 0,14-7 11 16,0 0-11-16,-12 14 11 15,-1 3-11-15,13-17 16 0,0 0-16 0,-8 25 17 0,4 10-17 16,4-35 24-16,0 0-24 0,5 37 25 0,6 4-25 0,-11-41 38 16,0 0-38-16,17 42 38 15,4 2-38-15,-21-44 6 0,0 0-6 0,26 34 7 0,4-3-7 16,-30-31 0-16,0 0 0 0,31 23 1 0,2-8-1 0,-33-15-29 16,0 0 29-16,34 2-29 0,-3-11 29 0,-31 9-38 15,0 0 38-15,36-22-37 0,-2-12 37 0,-34 34-40 16,0 0 40-16,31-40-40 0,-1-8 40 15,-30 48-17-15,0 0 17 0,24-43-17 0,-3 2 17 0,-21 41 1 16,0 0-1-16,17-34 2 0,-5 5-2 0,-12 29 52 0,0 0-52 16,9-21 52-16,0 6-52 0,-9 15 45 15,0 0-45-15,2-10 46 0,-1 3-46 0,-1 7 32 16,0 0-32-16,2-4 32 0,-2 1-32 0,0 3 9 0,0 0-9 0,0 0 10 16,0 0-10-16,0 0 2 0,0 0-2 0,0 0 2 15,0 0-2-15,0 0 1 0,0 0-1 0,0 0 2 16,0 0-2-16,0 0 0 0,0 0 0 0,0 0 0 15,0 0 0-15,0 0-28 0,0 0 28 0,0 0-28 16,0 0 28-16,0 0 0 0,0 0 0 0,0 0 0 16,0 0 0-16,0 0 4 0,0 0-4 0,0 0 4 15,0 0-4-15,0 0 3 0,0 0-3 0,0 0 3 16,-3-2-3-16,3 2 2 0,0 0-2 0,0 0 3 16,-2-5-3-16,2 5 5 0,0 0-5 0,0 0 5 15,-4-3-5-15,4 3-36 0,0 0 36 0,0-6-35 16,4-2 35-16,-4 8-99 0,0 0 99 0,3-19-98 0,6-10 98 15,-9 29-149-15,0 0 149 0,11-29-148 0,1-2 148 0,12-29-448 16</inkml:trace>
  <inkml:trace contextRef="#ctx0" brushRef="#br0" timeOffset="118399.305">10150 14330 236 0,'0'0'0'0,"0"0"0"0,-2 4 0 0,2-4-9 15,0 0 9-15,0 0-8 0,0 0 8 16,0 0 5-16,0 0-5 0,0 0 5 0,0 0-5 0,0 0 51 16,0 0-51-16,0 0 51 0,0 0-51 0,0 0 48 15,0 0-48-15,0 0 48 0,0 5-48 0,0-5 60 16,0 0-60-16,0 0 60 0,0 2-60 0,0-2 57 0,0 0-57 15,0 3 57-15,0 0-57 0,0-3 51 0,0 0-51 16,-4 6 51-16,4-1-51 0,0-5 44 16,0 0-44-16,0 8 44 0,0-1-44 0,0-7 29 0,0 0-29 15,-3 14 29-15,1 5-29 0,2-19 16 0,0 0-16 16,-3 29 17-16,-1 9-17 0,4-38 5 0,0 0-5 0,-2 41 5 16,2 10-5-16,0-51 8 15,0 0-8-15,2 62 9 0,2 8-9 0,-4-70 13 0,0 0-13 0,3 91 14 16,6 15-14-16,-9-106 23 0,0 0-23 0,5 89 24 15,2-5-24-15,-7-84 49 0,0 0-49 0,5 72 49 16,-1-7-49-16,-4-65 51 16,0 0-51-16,0 45 51 0,0-20-51 0,0-25 48 0,0 0-48 0,0 24 49 15,0-8-49-15,0-16 55 0,0 0-55 0,0 12 55 16,0-4-55-16,0-8 38 0,0 0-38 0,-18 11 39 16,-6-1-39-16,24-10 46 0,0 0-46 0,-33 5 46 15,-7-3-46 1,40-2 5-16,0 0-5 0,-32 1 6 0,4-1-6 0,28 0-2 0,0 0 2 0,-24 0-2 0,7 0 2 0,17 0-104 15,0 0 104-15,-16 0-103 16,7 0 103-16,-13 0-979 0</inkml:trace>
  <inkml:trace contextRef="#ctx0" brushRef="#br0" timeOffset="119440.651">10454 14812 203 0,'0'0'0'0,"-3"3"0"0,-4 4 0 0,7-7-32 0,0 0 32 0,0 0-32 16,0 0 32-16,0 0 1 0,0 0-1 0,0 0 1 15,5 0-1-15,-5 0 48 0,0 0-48 0,0 0 48 16,2 0-48-16,-2 0 85 0,0 0-85 0,0 0 86 15,0 0-86-15,0 0 74 0,0 0-74 0,0 0 74 16,0 0-74-16,0 0 47 0,0 0-47 0,0 0 48 0,0 0-48 16,0 0 26-16,0 0-26 0,0 0 26 0,-2 5-26 0,2-5 10 15,0 0-10-15,0 24 10 0,-3 12-10 0,1 2 4 16,2 6-4-16,0-4 5 16,0-3-5-16,0-37 7 0,0 0-7 0,0 54 7 0,-2 9-7 0,2-63 37 15,0 0-37-15,-2 55 38 0,2-2-38 16,-3-10 40-16,3-7-40 0,-3-11 41 0,1-8-41 0,2-3 50 15,0-4-50-15,-4-1 51 16,4-6-51-16,0 3 49 0,0-3-49 0,0 0 49 0,0-1-49 16,0-2 37-16,0 0-37 0,0 0 38 0,0 0-38 0,0 0 51 15,0 0-51-15,0 0 52 0,0 0-52 0,0 0 30 16,0 0-30-16,0-3 30 0,0-4-30 0,0 7 9 0,0 0-9 16,4-10 10-16,-4-2-10 0,0 12 2 0,0 0-2 0,5-18 2 15,0-2-2-15,-5 20-13 0,0 0 13 0,9-22-13 16,3-2 13-16,-12 24-42 0,0 0 42 0,16-23-42 15,5-1 42-15,-21 24-33 0,0 0 33 0,22-20-32 16,11 1 32-16,-8 0-39 0,1 0 39 0,-5 9-39 16,-2 3 39-16,-3 0-39 0,-2 2 39 0,-4 2-39 15,-1 1 39-15,0 0-26 0,-1 1 26 0,-3 1-25 16,-1 0 25-16,-1 0-18 0,-1 0 18 0,-2 0-18 16,0 0 18-16,0 0-2 0,0 0 2 0,0 0-1 15,0 0 1-15,0 0 22 0,0 0-22 0,0 0 22 16,0 0-22-16,0 0 39 0,0 0-39 0,0 0 40 0,0 0-40 15,0 0 39-15,0 0-39 0,0 0 40 0,0 0-40 16,0 0 10-16,0 0-10 0,0 0 10 0,0 0-10 0,0 0 13 16,-5 0-13-16,1 0 13 0,1 0-13 15,3 0 9-15,0 0-9 0,-9 0 9 0,-5-2-9 16,14 2 3-16,0 0-3 0,-15-2 4 0,-3 0-4 16,18 2 2-1,0 0-2-15,-17-1 2 0,-1-1-2 0,18 2 5 0,0 0-5 0,-15 0 5 0,4 2-5 0,11-2 2 16,0 0-2-16,-12 1 2 0,3-1-2 0,9 0 5 15,0 0-5-15,-8 2 5 0,1-2-5 0,7 0 13 16,0 0-13-16,-6 2 13 0,6 0-13 0,0-2 8 16,0 0-8-16,-5 13 9 0,2 8-9 0,3-21 9 0,0 0-9 15,0 29 9-15,0 9-9 0,0-38 8 0,0 0-8 16,1 37 8-16,6 3-8 0,-7-40 8 16,0 0-8-16,9 34 8 0,0-3-8 0,-9-31 38 0,0 0-38 0,12 26 39 15,5-6-39-15,-17-20 10 0,0 0-10 16,13 17 11-16,1-5-11 0,-2-3 0 0,0-4 0 0,-3 2 0 15,-4-7 0-15,-2 2-64 0,1-1 64 16,-4-1-63-16,3-1 63 0,-3 1-177 0,0 0 177 0,0 0-177 16,0 0 177-16,0 0-152 0,0 0 152 0,-3-7-151 15,-4-5 151-15,-3-7-389 0</inkml:trace>
  <inkml:trace contextRef="#ctx0" brushRef="#br0" timeOffset="120095.236">10771 15420 471 0,'0'0'0'0,"0"-7"0"0,4-7 0 16,-4 14 6-16,0 0-6 0,5-15 6 0,0-4-6 0,-5 19 2 16,0 0-2-16,7-17 2 0,4 2-2 0,-11 15 39 15,0 0-39-15,10-14 39 0,1-2-39 0,-11 16 34 16,0 0-34-16,12-12 35 0,2 2-35 0,-14 10 43 0,0 0-43 16,19-8 43-16,-2 1-43 0,-17 7 36 0,0 0-36 0,18-5 37 15,3 1-37-15,-21 4 16 0,0 0-16 0,14-2 17 16,1 2-17-16,-15 0 21 0,0 0-21 15,13 2 21-15,-1 2-21 0,-12-4 14 0,0 0-14 0,9 5 15 16,-1 2-15-16,-8-7 16 0,0 0-16 0,5 12 17 16,-1 3-17-16,-4-15 9 0,0 0-9 0,0 19 9 15,0-2-9-15,0-17 25 0,0 0-25 0,-4 24 26 16,-1 2-26-16,5-26 12 0,0 0-12 0,-8 22 12 16,-1 0-12-16,9-22 27 0,0 0-27 0,-7 17 27 15,-2 0-27-15,9-17 20 0,0 0-20 0,-5 9 20 16,-2-2-20-16,7-7 35 0,0 0-35 0,-5 7 35 15,1-2-35-15,4-5 36 0,0 0-36 0,-3 5 36 0,1-2-36 16,-2 1 44-16,1-2-44 0,1-1 44 16,-1 1-44-16,-1-2 46 0,3 0-46 0,1 0 47 0,-4 2-47 15,1-1 20-15,-1-1-20 0,2 2 20 16,-1-2-20-16,-1 0 43 0,3 0-43 0,1 0 43 16,-4 0-43-16,4 0 22 0,-3 2-22 0,3-2 22 0,-4 0-22 0,4 0 10 15,-2-2-10-15,2 2 11 0,0 0-11 0,0 0 6 16,0 0-6-16,0 0 6 0,0 0-6 15,0 0 0-15,0 0 0 0,4 2 1 0,6 0-1 0,-10-2-20 16,0 0 20-16,18 1-19 0,6 3 19 0,-24-4-41 16,0 0 41-16,30 3-40 15,5 1 40 1,-6-1-44-16,-1 0 44 0,-5 1-44 0,13 3-48 0,-22-4 92 0,-1 1-91 0,-5-1 91 0,1-1-214 0,-4-1 214 16,2 3-214-16,-2 3 214 0,8-1-506 0</inkml:trace>
  <inkml:trace contextRef="#ctx0" brushRef="#br0" timeOffset="120693.376">10900 14812 102 0,'0'0'0'0,"7"-5"0"0,2-2 0 0,-9 7 5 0,0 0-5 0,4-5 6 16,1 1-6-16,-5 4 40 0,0 0-40 15,0-3 40-15,3 1-40 0,-3 2 42 0,0 0-42 0,0 0 42 16,0 0-42-16,0 0 57 0,0 0-57 0,0 0 57 16,0 0-57-16,0 0 66 0,0 0-66 0,5 0 67 15,1 0-67-15,-6 0 42 0,0 0-42 0,19 0 42 16,4-2-42-16,4 2 60 0,8-1-60 0,-3 1 60 16,-1-2-60-16,-31 2 55 0,0 0-55 15,35 0 56-15,-2 0-56 0,-33 0 39 0,0 0-39 16,35 2 39-16,3 1-39 0,-38-3 11 0,0 0-11 0,33 3 11 15,2 3-11-15,-35-6 7 0,0 0-7 0,30 5 8 16,-4-2-8-16,-26-3 1 0,0 0-1 0,21 2 1 16,-4 0-1-16,-17-2-70 0,0 0 70 0,16 0-70 0,-8-2 70 15,-8 2-117-15,0 0 117 0,6-10-117 0,-1-8 117 16,7-9-348-16</inkml:trace>
  <inkml:trace contextRef="#ctx0" brushRef="#br0" timeOffset="121072.365">11219 14591 427 0,'0'0'0'0,"7"0"0"0,5-4 0 0,-10 3 42 0,-2-1-42 0,0 2 43 16,-2-4-43-16,2 4 0 0,-3 0 0 15,3 0 1-15,-4-1-1 0,4 1 4 0,-1-2-4 0,1 2 4 16,0 0-4-16,0 0 44 16,0 0-44-16,0 0 44 0,0 0-44 0,0 0 63 0,0 0-63 0,0 0 63 15,0 0-63-15,0 0 62 0,0 0-62 0,0 0 62 16,0 0-62-16,0 0 43 0,0 0-43 0,0 0 43 16,0 0-43-16,0 0 32 0,-4 5-32 0,4 4 32 15,0-1-32-15,0 11 3 0,4 5-3 0,-4 5 3 16,0 6-3-16,0-35 8 0,0 0-8 0,-4 49 9 15,4 11-9-15,0-7 8 0,0 0-8 0,0-20 8 16,0-13-8-16,-3-1 3 0,1-5-3 0,2 7 3 16,0-3-3-16,2 3-42 0,1-4 42 0,-3-7-42 0,-3-6 42 15,6-1-128-15,-3-3 128 0,9-12-128 0,7-10 128 16,10-12-444-16</inkml:trace>
  <inkml:trace contextRef="#ctx0" brushRef="#br0" timeOffset="121333.662">11888 14764 1412 0,'0'0'0'0,"0"-5"0"0,0-2 0 0,0 7 64 0,0 0-64 15,5-5 65-15,6 1-65 0,-11 4-230 0,0 0 230 0,14-7-229 16,7-3 229-16,-21 10-192 0,0 0 192 0,8-20-192 16,1-10 192-16,7-19-416 0</inkml:trace>
  <inkml:trace contextRef="#ctx0" brushRef="#br0" timeOffset="121576.605">12470 14712 1379 0,'0'0'0'0,"-5"-12"0"0,-7-6 0 0,8 12-57 16,8 8 57-16,-4-2-57 0,0 0 57 0,0 0-213 15,0 0 213-15,-4-8-212 0,2-8 212 0,-1-8-517 16</inkml:trace>
  <inkml:trace contextRef="#ctx0" brushRef="#br0" timeOffset="122309.676">12573 14795 124 0,'0'0'0'0,"2"-6"0"0,-1-4 0 0,-1 10 61 16,0 0-61-16,4-3 61 0,-4-4-61 0,0 7 48 15,0 0-48-15,0 0 49 0,0-4-49 0,0 4-1 0,0 0 1 16,0 0-1-16,0 0 1 0,0 0-26 0,0 0 26 15,0 0-25-15,0 6 25 0,0-6-32 0,0 0 32 16,0 5-32-16,0-5 32 0,0 0-4 16,0 0 4-16,0 0-3 0,-4 3 3 0,4-3-2 0,0 0 2 15,0 0-1-15,0 0 1 0,0 0 1 0,0 0-1 0,0 0 1 16,0 0-1-16,0 0 18 0,0 0-18 0,0 0 19 16,0 0-19-16,0 0 34 0,0 0-34 0,0 0 34 15,4 4-34-15,-4-4 36 0,0 0-36 0,0 0 36 16,3 1-36-16,-3-1 33 0,0 0-33 0,6 0 33 15,-3 0-33-15,-3 0 14 0,0 0-14 0,9-1 15 16,-1-1-15-16,5 0 13 0,-1-1-13 0,2-1 13 16,-2-1-13-16,5 2 16 0,-3-2-16 0,5 1 17 0,2 1-17 15,-21 3 14-15,0 0-14 0,28-2 15 16,5 2-15-16,-33 0 25 0,0 0-25 0,33 0 26 16,2 2-26-16,-5 1 30 0,-6 6-30 0,-3-8 30 15,-3 3-30-15,-18-4 21 0,0 0-21 0,21 3 21 0,-1 2-21 0,-20-5 18 16,0 0-18-16,23 4 18 0,-6-2-18 15,-17-2 5-15,0 0-5 0,25 0 5 0,-4-4-5 16,1 1 3-16,-1-2-3 0,-5-1 4 0,-2 0-4 16,-14 6-54-16,0 0 54 0,9-7-54 0,3 0 54 0,-12 7-103 15,0 0 103-15,5-4-102 0,-1 1 102 0,8-4-268 16</inkml:trace>
  <inkml:trace contextRef="#ctx0" brushRef="#br0" timeOffset="123014.661">12906 14502 180 0,'0'0'0'0,"0"0"0"0,-2 3 0 0,2-3 89 16,0 0-89-16,0 0 90 0,0 0-90 0,0 0 74 15,0 0-74-15,0 0 74 0,0 0-74 0,0 0 65 16,0 0-65-16,0 0 65 0,0 0-65 0,0 0 49 16,0 0-49-16,0 0 49 0,0 0-49 0,0 0 38 15,0 0-38-15,0 0 38 0,0 0-38 0,0 0 45 16,0 0-45-16,0 0 45 0,0 0-45 0,0 0 46 15,0 0-46-15,0 0 46 0,0 0-46 0,0 0 41 16,0 0-41-16,0 0 42 0,0 0-42 0,0 0 41 0,0 0-41 16,0 0 42-16,0 0-42 0,0 0 40 0,0 0-40 0,0 0 40 15,0 0-40-15,0 0 34 0,0 0-34 0,0 0 35 16,0 0-35-16,0 0 23 0,0 0-23 0,0 0 24 16,0 0-24-16,0 0 35 0,0 0-35 0,0 0 36 15,0 0-36-15,0 0 6 0,0 0-6 0,0 0 7 16,2 3-7-16,-1 3 11 0,3-1-11 0,-2 3 11 15,1 1-11-15,-3-9 25 0,0 0-25 0,4 22 26 16,1 11-26-16,2-4 18 16,1 5-18-16,-6-10 19 0,2-5-19 0,-4-19 40 0,0 0-40 0,3 26 41 15,2 6-41-15,-5-32 32 0,0 0-32 0,7 28 32 16,-3-4-32-16,-4-24 32 0,0 0-32 0,5 20 33 16,-1-3-33-16,-4-17 0 0,0 0 0 0,5 14 0 0,-2-5 0 15,-3-9-111-15,0 0 111 0,5 6-111 0,-1-2 111 16,-4-4-153-16,0 0 153 0,-9-2-152 0,-8-3 152 15,-8-2-826-15</inkml:trace>
  <inkml:trace contextRef="#ctx0" brushRef="#br0" timeOffset="140249.914">14052 14344 147 0,'0'0'0'0,"0"0"0"16,-4 0 0-16,4 0 40 0,0 0-40 0,0 0 41 16,0 0-41-16,0 0 34 0,0 0-34 0,0 0 35 15,4 0-35-15,-4 0 26 0,0 0-26 0,0 0 26 16,0 0-26-16,0 0 51 0,0 0-51 0,0 0 51 15,0 0-51-15,0 0 40 0,0 0-40 0,0 0 41 16,0 0-41-16,0 0 41 0,0 0-41 0,0 0 41 16,0 0-41-16,0 0 46 0,0 0-46 0,0 0 47 15,0 0-47-15,0 0 52 0,0 0-52 0,0 0 52 0,0 0-52 16,0 0 66-16,0 0-66 0,0 0 66 0,0 0-66 16,0 0 63-16,0 0-63 0,0 0 64 15,0 0-64-15,0 0 70 0,0 0-70 0,0 0 70 0,0 0-70 16,0 0 65-16,0 0-65 0,0 0 66 0,0 0-66 0,0 0 53 15,0 0-53-15,0 0 54 0,0 0-54 0,0 0 45 16,0 0-45-16,0 0 46 0,0 0-46 0,0 0 42 16,0 0-42-16,-4 0 42 0,-4-2-42 0,8 2-3 15,0 0 3-15,-7-1-3 0,0-1 3 0,7 2-16 16,0 0 16-16,-7-5-15 0,-2 0 15 0,-3 3-26 16,0-2 26-16,3 3-26 0,4-1 26 0,-2 0-1 0,-2 2 1 15,4 0-1-15,1-1 1 0,-1 1-5 16,2-2 5-16,3 2-4 0,-4-2 4 0,4 2-7 0,-5 0 7 15,1 0-6-15,3 0 6 0,-3 0-14 0,-1 0 14 16,2 0-13-16,-1 0 13 0,1 0-9 0,1 2 9 16,-5 0-8-16,2-2 8 0,5 0-16 0,0 0 16 15,-14 1-15-15,-4 3 15 0,18-4-9 0,0 0 9 0,-15 5-8 16,-6-5 8-16,21 0-4 0,0 0 4 0,-18 3-3 16,1 1 3-16,17-4-7 0,0 0 7 15,-16 5-7-15,4-5 7 0,12 0-7 0,0 0 7 0,-11 2-7 16,3-1 7-16,8-1-3 0,0 0 3 0,-7 2-3 15,2-2 3-15,5 0-2 0,0 0 2 0,-6 2-2 16,3-2 2-16,3 0-2 0,0 0 2 0,-4 1-1 16,1 1 1-16,3-2-1 0,0 0 1 0,-4 2-1 15,3 0 1-15,1-2-1 0,0 0 1 0,-4 1 0 0,2-1 0 16,2 0-1-16,0 0 1 0,-3 2 0 0,-1 0 0 0,4-2 0 16,0 0 0-16,-3 1 0 0,1 1 0 15,2-2 0-15,0 0 0 0,0 0 1 0,-3 2-1 0,3-2 0 16,0 0 0-16,0 0 1 0,-4 3-1 0,4-3 0 15,0 0 0-15,0 0 0 0,-5 4 0 0,5-4 2 16,0 0-2-16,-3 3 2 0,-1 2-2 16,4-5 5-16,0 0-5 0,-2 2 6 0,-3 3-6 0,5-5 14 15,0 0-14-15,-3 7 15 0,-6 2-15 0,9-9 23 16,0 0-23-16,-7 8 24 0,2 2-24 0,5-10 3 16,0 0-3-16,-9 12 3 0,0 2-3 0,9-14 13 15,0 0-13-15,-8 16 14 0,-1 2-14 0,0 1 9 0,-1 2-9 16,5-9 9-16,1-7-9 0,1 0 15 0,1-3-15 15,-2 6 15-15,1 6-15 0,-4 0 15 0,0 3-15 16,3-7 15-16,3-1-15 0,-3-1 9 0,4-1-9 16,-3-2 9-16,3-3-9 0,-2 3 16 0,0 0-16 0,0 6 17 15,2-3-17-15,0-8 14 0,0 0-14 0,-3 22 15 16,0 11-15-16,3-33 9 0,0 0-9 0,-2 26 9 16,-2-4-9-16,4-22 16 0,0 0-16 15,0 20 17-15,0-1-17 0,0-19 3 0,0 0-3 0,0 17 4 16,4 1-4-16,-4-18 6 0,0 0-6 0,2 13 7 15,4 3-7-15,-6-16-2 0,0 0 2 0,9 12-1 16,3-4 1-16,-12-8-6 0,0 0 6 0,14 7-5 16,4-2 5-16,-18-5-9 0,0 0 9 0,17 0-9 15,2-5 9-15,-19 5-9 0,0 0 9 0,19-8-8 16,1-4 8-16,-20 12-4 0,0 0 4 0,21-16-3 16,-2-4 3-16,-19 20 0 0,0 0 0 0,19-21 0 15,2-3 0-15,-21 24 0 0,0 0 0 0,19-26 1 0,0-3-1 0,-19 29 8 16,0 0-8-16,26-31 9 0,-1-3-9 15,-25 34 1-15,0 0-1 0,26-38 1 0,3-3-1 0,-29 41 0 16,0 0 0-16,21-39 0 0,0-2 0 0,-21 41-2 16,0 0 2-16,18-33-1 0,-8 8 1 0,-10 25 0 15,0 0 0-15,9-21 1 0,-6 7-1 16,-3 14 7-16,0 0-7 0,4-10 8 0,-3 3-8 0,-1 7 34 16,0 0-34-16,0-3 34 0,0-1-34 0,0 4 18 15,0 0-18-15,0 0 18 0,0 0-18 0,0 0 11 16,0 0-11-16,0 0 11 0,0 0-11 0,0 0 18 0,0 0-18 15,0 0 19-15,0 0-19 16,0 0 8-16,0 0-8 0,0 0 8 0,0 0-8 0,0 0 9 16,0 0-9-16,0 0 9 0,0 0-9 0,0 0 8 0,0 0-8 0,0 0 8 15,0 0-8-15,0 0 8 0,0 0-8 0,0 0 8 16,0 0-8-16,0 0-68 16,0 0 68-16,0 0-67 0,0 0 67 0,0 0-66 0,0 0 66 0,0 0-66 15,0 0 66-15,0 0-50 0,0 0 50 0,0 0-50 16,0 0 50-16,0 0-28 0,0 0 28 0,0 0-28 15,0 0 28-15,0 0-17 0,0 0 17 0,0 0-16 16,0 0 16-16,0 0-27 0,0 0 27 0,0 0-27 16,0 0 27-16,0 0-12 0,0 0 12 0,0 0-12 15,0 0 12-15,0 0-36 0,0 0 36 0,0 0-35 16,0 0 35-16,0 0-28 0,0 0 28 0,0 5-28 0,2 2 28 16,-2-7-15-16,0 0 15 0,0 14-15 0,2 7 15 15,-2 3-20-15,0 3 20 0,0-3-20 0,3 0 20 16,-3 0-15-16,0 2 15 0,0-4-15 0,4 0 15 0,-4-22-17 15,0 0 17-15,0 36-16 16,2 7 16-16,-2-43-26 0,0 0 26 0,1 48-25 0,5 7 25 16,-6-6-7-16,3 1 7 0,-1-16-6 0,-2-10 6 0,0 4-5 15,0-4 5-15,3 7-5 0,1 3 5 16,-4-34-3-16,0 0 3 0,2 39-3 0,-2 6 3 0,0-45 0 16,0 0 0-16,0 43 0 0,0-1 0 0,0-42 3 15,0 0-3-15,-2 38 4 0,0-4-4 0,-3-5 8 16,0-6-8-16,1-3 9 0,4-4-9 0,-5-1 24 0,-2-1-24 15,5-6 25-15,4-4-25 0,-6 1 36 0,3-2-36 16,1-3 37-16,0 4-37 0,0-4 48 0,-5 3-48 0,5-3 48 16,0 4-48-16,0-4 64 0,-4 1-64 0,4-1 64 15,0 0-64-15,0 0 80 0,-3 2-80 0,3-2 80 16,0 4-80-16,0-4 74 0,-4 3-74 0,4-3 74 16,0 0-74-16,0 0 56 0,-5-2-56 0,1-1 57 15,3-1-57-15,-6-1 47 0,1-2-47 0,-2 1 47 16,4-3-47-16,4 9 30 0,0 0-30 0,-8-10 30 15,1-4-30-15,7 14 15 0,0 0-15 0,-7-12 16 16,-2 0-16-16,9 12 5 0,0 0-5 0,-4-15 6 16,1-4-6-16,3 19 0 0,0 0 0 0,3-24 0 15,3-5 0-15,2 3-36 0,5-1 36 0,-1 3-35 16,-2 0 35-16,2 0-43 0,1 0 43 0,4 3-42 16,2 0 42-16,-19 21-41 0,0 0 41 0,23-22-40 0,6 0 40 15,-29 22-47-15,0 0 47 0,27-22-47 0,2 1 47 16,-29 21-59-16,0 0 59 0,30-19-58 0,-1 0 58 15,31-18-1120-15</inkml:trace>
  <inkml:trace contextRef="#ctx0" brushRef="#br0" timeOffset="141229.281">14404 15050 147 0,'0'0'0'0,"-4"2"0"16,-4 1 0-16,2-1 35 0,5-2-35 0,1 0 35 16,0 0-35-16,0 0 23 0,7-2-23 0,-7 2 24 15,3-3-24-15,-3 3 36 0,5-2-36 0,-5 2 37 16,0 0-37-16,0 0 37 0,0 0-37 0,0 0 37 0,0 0-37 15,0 0 44-15,0 0-44 0,0 0 44 16,0 0-44-16,0 0 41 0,0 0-41 0,0 0 41 0,0 0-41 16,0 0 27-16,0 3-27 0,0-3 27 0,0 4-27 0,0-1 27 15,0 1-27-15,0-1 27 0,0 2-27 0,0 2 33 16,-3 3-33-16,6 4 33 0,-3 5-33 0,0-19 42 16,0 0-42-16,2 27 42 0,0 9-42 0,-2-36 56 15,0 0-56-15,2 34 56 0,1 1-56 0,-3-35 55 16,0 0-55-16,3 34 56 0,3-1-56 0,-6-33 45 0,0 0-45 15,5 27 45-15,2-5-45 0,-4-1 31 16,3-6-31-16,-6-5 31 0,1-1-31 0,1-4 15 0,-2-1-15 16,0-4 16-16,0 0-16 0,0 0-3 15,0 0 3-15,0 0-2 0,0 3 2 0,0-3-87 0,0 3 87 0,0-3-86 16,0 0 86-16,0 0-98 0,0 0 98 16,-3-8-97-16,-6-6 97 0,9 14-114 0,0 0 114 0,-18-34-114 15,-6-17 114-15,-14-35-395 0</inkml:trace>
  <inkml:trace contextRef="#ctx0" brushRef="#br0" timeOffset="141476.586">14426 14822 886 0,'0'0'0'0,"-3"2"0"0,-2-1 0 15,5-1 58-15,0 0-58 0,0 0 59 16,0 0-59-16,0 0-44 0,0 0 44 0,0 0-44 16,3 0 44-16,-3 0-175 0,0 0 175 0,0 0-174 0,4 2 174 0,1 0-321 15</inkml:trace>
  <inkml:trace contextRef="#ctx0" brushRef="#br0" timeOffset="142809.675">14620 14680 964 0,'0'0'0'0,"0"0"-163"0,0 0 163 0,0 0-162 15,0 0 162-15,0 0-71 0,0 0 71 0,0 0-70 16,0 0 70-16,0 0-39 0,0 0 39 0,0 0-39 16,0 0 39-16,0 0-24 0,0 0 24 0,0 0-23 15,0 0 23-15,0 0-1 0,0 0 1 0,0 0-1 0,0 0 1 16,0 0 2-16,0 0-2 0,0 0 2 0,0 0-2 15,0 0 7-15,0 0-7 0,0 0 7 0,0 0-7 16,0 0 3-16,0 0-3 0,0 0 4 0,0 0-4 16,0 0 0-16,0 0 0 0,0 0 1 0,0 3-1 0,0-3 2 15,0 0-2-15,0 21 2 0,-2 11-2 0,2-32 16 16,0 0-16-16,0 47 17 0,0 14-17 0,0-61 44 16,0 0-44-16,0 65 45 0,-2 9-45 0,2-74 82 15,0 0-82-15,-3 72 83 0,-4 3-83 16,7-75 72-16,0 0-72 0,-5 79 72 0,-1 2-72 0,6-81 74 15,0 0-74-15,-5 49 74 0,3-18-74 0,2-31 68 16,0 0-68-16,-1 24 68 0,1-10-68 0,0-14 71 0,0 0-71 16,0 12 71-16,0-7-71 0,0-5 37 15,0 0-37-15,-4 5 38 0,4-1-38 0,0-4 12 16,0 0-12-16,0 0 12 0,0 0-12 0,0 0 13 0,0 0-13 0,4-7 13 16,1-4-13-16,-5 11 15 0,0 0-15 0,7-13 15 15,2-3-15-15,-9 16 0 0,0 0 0 16,14-22 0-16,3-4 0 0,-17 26-10 0,0 0 10 0,24-32-10 15,1-6 10-15,1 4-85 0,0-2 85 0,-3 7-85 16,-2 1 85-16,-4 8-86 0,-3 4 86 0,0 1-86 16,-4 3 86-16,1 2-54 0,-3 1 54 15,-2 4-54-15,-3 2 54 0,1-1-22 0,1 2 22 0,-5 2-22 16,0 0 22-16,0 0-3 0,0 0 3 0,0 0-2 16,0 0 2-16,0 0 20 0,0 0-20 0,0 0 20 15,0 0-20-15,0 0 58 0,3 4-58 0,-3-4 58 16,2 2-58-16,-2-2 42 0,0 0-42 0,0 0 43 15,0 0-43-15,0 0 32 0,0 3-32 0,0-3 32 16,0 0-32-16,0 0 3 0,0 0-3 0,0 0 4 16,0 0-4-16,0 0 25 0,0 0-25 0,0 0 26 15,0 0-26-15,0 0 11 0,-2 3-11 0,2-3 11 0,-3 2-11 0,-2-2 10 16,1 0-10-16,-1 0 10 0,1 0-10 0,1 0 26 16,-2 2-26-16,1 0 26 0,1-2-26 15,-1 3 29-15,-1-3-29 0,5 0 29 0,-3 0-29 0,3 0 21 16,-6 2-21-16,6-2 21 0,-3 1-21 0,3-1 35 15,-2 2-35-15,2-2 36 0,0 0-36 0,0 0 30 16,0 0-30-16,0 0 30 0,-3 5-30 16,1-1 22-16,0-1-22 0,2 2 23 0,0 0-23 0,0 7 28 0,-2 0-28 15,2 4 28-15,0-3-28 0,0-13 21 16,0 0-21-16,6 28 21 0,1 10-21 0,-7-38 46 0,0 0-46 16,8 39 46-16,1 4-46 15,5-5 15-15,2-3-15 0,-8-9 15 0,-4-7-15 0,-4-19 38 0,0 0-38 0,10 24 38 16,6 0-38-16,-16-24 20 0,0 0-20 0,12 22 20 15,2-1-20-15,-14-21 10 0,0 0-10 16,14 12 11-16,-2-4-11 0,-12-8-104 0,0 0 104 0,9 7-104 16,-2-3 104-16,-7-4-192 0,0 0 192 0,2-7-191 15,-4-10 191-15,-2-7-937 0</inkml:trace>
  <inkml:trace contextRef="#ctx0" brushRef="#br0" timeOffset="143442.981">15223 14741 942 0,'0'0'0'0,"-4"-5"0"0,-1-10 0 0,5 11-143 16,2 4 143-16,-2 0-143 0,0 0 143 0,0 0-146 16,0 0 146-16,0 0-145 0,-6 0 145 0,3 0-178 15</inkml:trace>
  <inkml:trace contextRef="#ctx0" brushRef="#br0" timeOffset="144368.585">15843 14241 169 0,'0'0'0'0,"-12"5"0"0,-11 2 0 0,11 0 22 16,5-5-22-16,2 0 22 0,1-1-22 0,4-1 42 15,0 0-42-15,-5 5 43 0,1 1-43 0,4-6 39 16,0 0-39-16,-8 6 40 0,-5 3-40 0,13-9 39 16,0 0-39-16,-17 12 39 0,-6 2-39 0,23-14 26 15,0 0-26-15,-31 13 26 0,-6 1-26 0,37-14 18 16,0 0-18-16,-33 14 18 0,-5 1-18 0,38-15 35 0,0 0-35 16,-37 19 35-16,3 3-35 0,34-22 28 0,0 0-28 15,-34 24 28-15,3 0-28 16,3 0 33-16,6 2-33 0,6-9 33 0,7-5-33 0,-1 3 7 0,3 3-7 0,0 9 8 15,0 6-8-15,7-33 19 0,0 0-19 0,0 36 20 16,5 3-20-16,-5-39 1 0,0 0-1 16,12 34 1-16,9-1-1 0,-21-33-10 0,0 0 10 0,35 19-9 15,16-11 9-15,-8-8-47 0,6-8 47 0,-6-3-46 16,-3-6 46-16,-6-3-39 0,-7-4 39 0,0 3-39 16,-6 2 39-16,-4 0-2 15,-3 1 2-15,-4 2-1 0,-1 4 1 0,-4-2 68 0,-1 2-68 0,1 2 68 16,-2 0-68-16,-3 10 116 0,0 0-116 0,0-9 117 15,2 1-117-15,-2 8 134 0,0 0-134 0,2-7 134 16,-2 2-134-16,0 5 97 0,0 0-97 0,0-4 98 16,2 1-98-16,-2 3 56 0,0 0-56 0,0 0 56 15,0 0-56-15,0 0 6 0,0 0-6 0,0 0 7 0,0 0-7 16,0 0-12-16,0 0 12 0,0 0-12 0,0 0 12 16,0 0-54-16,0 0 54 0,0 0-53 0,-6 0 53 15,6 0-42-15,0 0 42 0,-3 0-41 0,3 0 41 0,0 0-2 16,0 0 2-16,0 0-2 0,-5 0 2 0,5 0-2 15,0 0 2-15,0 0-1 0,0 0 1 0,0 0 4 16,0 0-4-16,0 0 5 0,0 0-5 0,0 0 10 16,0 0-10-16,0 0 10 0,0 0-10 0,0 0 4 15,0 0-4-15,0 0 5 0,-2 3-5 0,0 2 0 16,2 2 0-16,0 2 1 0,2 3-1 0,0 8-1 16,-1 6 1-16,6 3 0 0,-1 2 0 15,-6-31 0-15,0 0 0 0,7 41 0 0,0 9 0 0,-7-50 1 0,0 0-1 16,7 51 2-16,-6 2-2 0,-1-5 10 15,-1-5-10-15,1-14 10 0,0-10-10 0,-4 0 39 0,1-2-39 16,-3 5 40-16,1 2-40 0,-4 0 36 0,1-1-36 16,4-8 36-16,1-5-36 0,3-10 33 0,0 0-33 0,-11 19 33 15,-4 3-33-15,15-22 23 0,0 0-23 0,-14 18 24 16,0-3-24-16,14-15 1 0,0 0-1 0,-28 9 2 16,-5-6-2-16,33-3 0 0,0 0 0 0,-39-12 0 15,1-12 0-15,38 24-133 0,0 0 133 0,-29-34-133 16,2-11 133-16,-28-34-954 0</inkml:trace>
  <inkml:trace contextRef="#ctx0" brushRef="#br0" timeOffset="145204.914">16017 14632 595 0,'0'0'0'0,"-9"5"0"0,-8 2 0 0,17-7 77 0,0 0-77 16,0 0 78-16,0 0-78 0,0 0 41 0,0 0-41 15,0 0 42-15,5-5-42 0,-5 5 3 0,0 0-3 16,4-2 4-16,1-1-4 0,-5 3 1 0,0 0-1 16,3-2 1-16,-3 2-1 0,0 0 13 0,0 0-13 0,0 3 13 15,0 2-13-15,0-5 22 0,0 0-22 0,-3 24 23 16,-6 14-23-16,9-38 14 0,0 0-14 0,-5 48 15 16,-2 12-15-16,7-60 28 0,0 0-28 0,-5 62 28 15,1 4-28-15,4-66 53 0,0 0-53 0,-2 67 53 16,1 0-53-16,1-67 52 0,0 0-52 0,0 74 52 15,1 5-52-15,-1-79 44 0,0 0-44 0,2 48 44 16,2-18-44-16,-4-30 13 0,0 0-13 0,0 23 13 16,1-11-13-16,-1-12-5 0,0 0 5 0,9 0-5 15,3-14 5-15,-12 14-24 0,0 0 24 0,16-24-23 0,5-10 23 16,-21 34-45-16,0 0 45 0,21-36-44 16,0-4 44-16,-4 6-40 0,-3 3 40 0,0 7-40 0,-2 5 40 15,-1 4-1-15,-4 0 1 0,0 4-1 0,-2 4 1 0,-2 1 16 16,1 0-16-16,-1 3 17 0,2 0-17 15,-1 1 52-15,-2 0-52 0,-2 2 52 0,5-2-52 0,-5 2 11 16,3-1-11-16,-3 1 11 0,7 0-11 0,-7 0 4 16,4 0-4-16,-4 0 4 0,5 0-4 0,-5 0 0 15,4 0 0-15,-4 0 1 0,5 0-1 0,-5 0-20 16,0 0 20-16,0 0-20 0,0 0 20 0,0 0-41 16,0 0 41-16,0 0-41 0,0 0 41 0,0 0-3 15,0 0 3-15,0 0-3 0,0 0 3 0,0 0-2 16,0 0 2-16,0 0-1 0,0 0 1 0,0 0 0 0,0 0 0 0,0 0 1 15,0 0-1-15,0 0 10 0,0 0-10 16,0 0 10-16,0 0-10 0,0 0 17 0,-5 1-17 0,5-1 17 16,0 0-17-16,0 0 9 0,-4 2-9 0,4-2 9 15,0 0-9-15,0 0 16 0,-5 4-16 0,1-3 17 16,4-1-17-16,-3 2 8 0,-4 0-8 16,7-2 8-16,-2 3-8 0,2-3 15 0,-3 4-15 0,1-1 16 15,2 0-16-15,-2 4 23 0,0 0-23 0,-1 5 24 16,1 2-24-16,1 6 32 0,-1-1-32 0,-2 2 32 15,4-1-32-15,0-20 19 0,0 0-19 0,4 29 20 16,4 6-20-16,-8-35 29 16,0 0-29-16,9 34 29 0,0-5-29 0,-9-29-29 0,0 0 29 0,9 28-29 15,3-6 29-15,-12-22-113 0,0 0 113 0,10 15-112 0,6-8 112 16,-16-7-145-16,0 0 145 0,24-7-144 16,4-12 144-16,24-6-594 0</inkml:trace>
  <inkml:trace contextRef="#ctx0" brushRef="#br0" timeOffset="145843.233">16543 14764 964 0,'0'0'0'0,"-5"3"0"0,-2 6 0 0,7-9 123 0,0 0-123 0,0 0 123 16,0 0-123-16,0 0 28 0,0 0-28 0,0 0 28 15,2-5-28-15,-2 5-1 0,0 0 1 0,0 0 0 16,3-4 0-16,-3 4-21 0,0 0 21 0,0 0-21 16,0 0 21-16,0 0-3 0,0 0 3 0,0 0-3 15,0 0 3-15,0 0 1 0,0 0-1 0,-3 9 2 16,-3-1-2-16,6-8 13 0,0 0-13 0,-8 31 14 15,-3 10-14-15,11-41 27 0,0 0-27 0,-7 47 27 16,-1 7-27-16,8-54 37 0,0 0-37 0,-7 57 37 16,5 1-37-16,2-58 21 0,0 0-21 0,2 55 21 15,1-2-21-15,-3-53 36 0,0 0-36 0,5 41 36 16,2-7-36-16,-7-34-47 0,0 0 47 0,9 28-47 16,0-8 47-16,-9-20-92 0,0 0 92 0,14 9-91 0,5-11 91 15,-19 2-92-15,0 0 92 0,14-7-91 0,1-5 91 16,-15 12-19-16,0 0 19 0,13-12-18 0,-3-1 18 15,-3 1 1-15,-3 0-1 0,1 3 2 0,0 2-2 16,-2 0 69-16,-3 2-69 0,2 4 70 16,-2-3-70-16,0 4 84 0,0-3-84 0,0 3 85 0,0 0-85 0,0 0 70 15,0 0-70-15,0 0 70 0,0 0-70 16,0 0 40-16,0 0-40 0,0 0 41 0,0 0-41 0,0 0 7 16,0 0-7-16,0 0 7 0,0 0-7 0,0 0-1 15,0 0 1-15,0 0 0 0,0 0 0 0,0 0-15 16,-2 0 15-16,2 0-15 0,0 0 15 0,0 0-27 0,0 0 27 15,0 7-27-15,0-1 27 0,0-6-3 16,0 0 3-16,0 23-3 0,0 8 3 0,0-31-15 0,0 0 15 16,0 34-14-16,6 5 14 0,-5-5-24 0,-1-3 24 15,2-8-23-15,2-6 23 0,-1-4-94 0,2-2 94 0,-3-3-93 16,2-3 93-16,-4-5-100 0,0 0 100 0,15-5-99 16,8-8 99-16,15-6-654 0</inkml:trace>
  <inkml:trace contextRef="#ctx0" brushRef="#br0" timeOffset="146324.111">17186 14495 583 0,'0'0'0'0,"-2"-2"0"0,-3-3 0 0,5 5 76 15,0 0-76-15,0 0 77 0,-2-3-77 0,2 3 41 16,0 0-41-16,0 0 41 0,0 0-41 0,0 0 38 0,0 0-38 15,0 0 38-15,0 0-38 0,0 0 15 0,0 0-15 16,0 0 15-16,0 0-15 0,0 0 57 0,0 0-57 0,0 0 58 16,0 0-58-16,0 0 58 0,0 0-58 0,0 0 58 15,0 0-58-15,0 0 62 0,0 0-62 0,4 0 62 16,3 0-62-16,-7 0 29 0,0 0-29 0,19-4 29 16,9 1-29-16,-28 3 29 0,0 0-29 15,43-2 29-15,13-1-29 16,-56 3 13-16,0 0-13 0,56 0 14 0,5 1-14 0,-61-1 18 0,0 0-18 0,57 4 19 15,2 3-19-15,-59-7 1 0,0 0-1 0,54 6 1 16,-3 3-1-16,-51-9-4 0,0 0 4 0,47 7-3 16,-7 0 3-16,-40-7-101 0,0 0 101 0,31 5-101 15,-4-4 101-15,-27-1-128 0,0 0 128 0,10-5-128 16,-6-5 128-16,11-5-655 0</inkml:trace>
  <inkml:trace contextRef="#ctx0" brushRef="#br0" timeOffset="146601.376">17177 14817 415 0,'0'0'0'0,"11"-10"0"0,8-8 0 0,-19 18 42 15,0 0-42-15,7-6 42 0,-4 4-42 0,-3 2 47 16,0 0-47-16,0 0 48 0,0 0-48 0,0 0 73 15,0 0-73-15,-3 0 74 0,-1 2-74 0,4-2 94 16,0 0-94-16,4 0 94 0,1 0-94 0,-5 0 82 0,0 0-82 16,17 3 83-16,10 0-83 0,-27-3 60 15,0 0-60-15,40 9 61 0,8 1-61 0,-48-10 60 0,0 0-60 16,51 12 60-16,3 0-60 0,-54-12-50 0,0 0 50 0,54 12-50 16,3-1 50-16,-57-11-113 0,0 0 113 0,60 5-112 15,2-4 112-15,60 6-670 16</inkml:trace>
  <inkml:trace contextRef="#ctx0" brushRef="#br0" timeOffset="147536.632">18916 14015 751 0,'0'0'0'0,"-9"0"0"0,-5 2 0 0,14-2 23 15,0 0-23-15,-5 0 24 0,3 0-24 0,2 0 0 16,0 0 0-16,-5 0 0 0,2 0 0 0,3 0-34 0,0 0 34 16,-14 0-33-16,-6 0 33 0,20 0-17 0,0 0 17 15,-19 0-17-15,-3 0 17 0,22 0 4 16,0 0-4-16,-27 0 4 0,-2 0-4 0,29 0 60 0,0 0-60 0,-26 0 60 16,0 0-60-16,26 0 70 15,0 0-70-15,-30 2 71 0,-7-1-71 0,37-1 49 0,0 0-49 0,-31 4 49 16,1-1-49-16,30-3 26 0,0 0-26 15,-36 9 26-15,1 3-26 0,4 0 18 0,1 0-18 16,14-6 19-16,8-4-19 0,8-2 16 0,0 0-16 16,-20 19 17-16,-4 8-17 0,24-27 15 0,0 0-15 15,-24 36 16-15,-1 7-16 0,25-43 40 0,0 0-40 0,-19 55 40 16,3 3-40-16,16-58 19 0,0 0-19 0,-8 62 20 16,8 3-20-16,0-65 42 0,0 0-42 0,3 53 42 15,11 0-42-15,0-12 38 0,2-6-38 0,-2-10 39 0,1-7-39 16,6-8-9-16,-2-3 9 0,4-7-9 15,0-7 9-15,1-2-64 0,-3-1 64 0,2-5-63 0,1-6 63 16,-24 21-42-16,0 0 42 0,26-29-42 16,6-7 42-16,-32 36-15 0,0 0 15 0,31-43-15 0,0-8 15 15,-31 51 1-15,0 0-1 0,26-47 2 0,-3 1-2 16,-23 46 57-16,0 0-57 0,18-34 57 0,-6 5-57 16,-12 29 75-16,0 0-75 0,8-22 76 0,-2 6-76 0,-6 16 61 15,0 0-61-15,3-10 61 0,-1 3-61 0,-2 7 32 16,0 0-32-16,0-5 32 0,0 0-32 15,0 5 0-15,0 0 0 0,-2-4 0 0,0 1 0 0,2 3-28 16,0 0 28-16,-1-5-28 0,1 0 28 0,0 5-50 0,0 0 50 16,0-7-49-16,0-5 49 0,0 12-42 15,0 0 42-15,0-11-42 0,-4-1 42 0,4 12-2 16,0 0 2-16,-2-8-2 0,1 3 2 0,1 5 3 0,0 0-3 16,-2-4 4-16,2 1-4 0,0 3 33 0,0 0-33 0,-4-4 33 15,4 3-33-15,0 1 47 0,0 0-47 16,0 0 48-16,-3-4-48 0,3 4 52 0,0 0-52 0,0 0 53 15,0 0-53-15,0 0 38 0,0 0-38 0,0 0 38 16,0 0-38-16,0 0 28 0,0 0-28 0,0 4 28 16,2-1-28-16,-2-3 15 0,0 0-15 0,5 9 16 15,-2 4-16-15,-3-13 5 0,0 0-5 0,6 28 6 16,2 10-6-16,-8-38 23 0,0 0-23 0,2 47 24 16,0 10-24-16,-2-57 2 0,0 0-2 0,-4 60 2 15,-8 5-2-15,12-65 2 0,0 0-2 0,-10 60 3 0,-2-2-3 16,12-58 0-16,0 0 0 0,-9 47 0 15,0-11 0-15,9-36-89 0,0 0 89 0,-7 29-88 16,0-11 88-16,7-18-127 0,0 0 127 0,-10 14-126 0,1-5 126 16,-12 15-1050-16</inkml:trace>
  <inkml:trace contextRef="#ctx0" brushRef="#br0" timeOffset="148125.575">18881 14598 91 0,'0'0'0'0,"0"0"0"0,5 0 0 0,-5 0 34 0,4 0-34 16,-4 0 35-16,0 0-35 0,0 0 5 0,0 0-5 16,0 0 6-16,0 0-6 0,0 0 0 15,0 0 0-15,0 0 0 0,0 0 0 0,0 0-20 0,0 0 20 16,0 0-19-16,0 0 19 0,0 0-35 0</inkml:trace>
  <inkml:trace contextRef="#ctx0" brushRef="#br0" timeOffset="148511.552">18881 14598 91 0,'0'0'0'0,"0"0"0"16,5 0 0-16,-5 0 34 0,0 0-34 0,0 0 35 15,0 0-35-15,0 0 29 0,0 0-29 0,0 0 29 16,0 0-29-16,0 0 25 0,0 0-25 0,0 0 26 16,0 0-26-16,0 0 9 0,0 0-9 0,0 0 10 15,0 0-10-15,0 0 28 0,0 0-28 0,0 0 28 16,0 0-28-16,0 0 41 0,0 0-41 0,0 0 42 15,0 0-42-15,0 0 38 0,0 0-38 0,0 0 38 0,0 0-38 16,0 0 51-16,0 0-51 0,0 0 51 0,0 0-51 16,0 0 48-16,2 0-48 0,-2 0 49 0,5 0-49 15,-5 0 37-15,5 0-37 0,-5 0 37 0,4 0-37 0,-4 0 17 16,0 0-17-16,0 0 17 0,0 0-17 0,0 0 37 16,0 0-37-16,0 0 37 0,0 3-37 0,0 0 41 15,0 1-41-15,0 1 42 0,2 0-42 16,1 7 50-16,-1 4-50 0,0 8 51 0,-1 0-51 0,-1-24 54 15,0 0-54-15,0 39 54 0,-1 11-54 0,1-50 55 16,0 0-55-16,0 48 56 0,0 3-56 0,0-12 50 16,0 1-50-16,0-13 51 0,-2-10-51 0,4 2 60 15,3-5-60-15,-5-4 61 0,2-3-61 0,1 2 34 16,1 1-34-16,-1-2 34 0,1-1-34 0,1-2 1 0,-3 1-1 16,-1-3 2-16,-1-3-2 0,0 0-58 0,0 0 58 15,0 0-57-15,0 0 57 0,0 0-126 0,5 0 126 0,1-7-126 16,-1-7 126-16,-5 14-152 0,0 0 152 0,7-30-151 15,5-17 151-15,4-30-585 0</inkml:trace>
  <inkml:trace contextRef="#ctx0" brushRef="#br0" timeOffset="148679.662">18984 14392 1143 0,'0'0'0'0,"0"0"0"16,0 0 0-16,0 0 47 0,0 0-47 0,0 0 47 0,0 0-47 16,0 0-191-16,0 0 191 0,2-5-190 0,3-4 190 15,3-3-535-15</inkml:trace>
  <inkml:trace contextRef="#ctx0" brushRef="#br0" timeOffset="149666.825">19243 14291 1009 0,'0'0'0'0,"-5"0"0"15,-4 2 0-15,9-2 71 0,0 0-71 0,0 0 72 16,4 6-72-16,-4-6-35 0,0 0 35 0,5 2-34 16,-1 0 34-16,-4-2-81 0,0 0 81 0,5 5-81 15,-3 0 81-15,-2-5-74 0,0 0 74 0,0 7-74 16,0 2 74-16,0-9-25 0,0 0 25 0,-2 10-24 15,-2 4 24-15,4-14 5 0,0 0-5 0,-5 25 5 16,-2 10-5-16,7-35 33 0,0 0-33 0,-2 37 33 16,-3 6-33-16,5-43 37 0,0 0-37 0,0 51 37 0,5 8-37 15,-5-59 89-15,0 0-89 0,4 67 90 16,5 8-90-16,-9-75 67 0,0 0-67 0,8 84 67 0,1 10-67 16,0-22 79-16,-4-14-79 0,0-22 79 15,-1-19-79-15,1 2 74 0,0-7-74 0,-3-3 75 16,1-8-75-16,-3 5 61 0,0-1-61 0,2-2 61 0,2 1-61 0,-4-4 30 15,5 3-30-15,-5-3 30 0,3-2-30 0,1-3 5 16,-4-2-5-16,2-3 5 0,1-5-5 0,1-2 25 16,-1-6-25-16,2 1 26 0,0-5-26 0,-5 27 5 0,0 0-5 15,7-30 5-15,-1-2-5 0,-6 32 16 0,0 0-16 16,7-29 17-16,1-2-17 0,-8 31 23 0,0 0-23 16,6-24 24-16,1 2-24 0,-7 22 7 0,0 0-7 15,10-19 8-15,2 3-8 0,-12 16 10 0,0 0-10 0,12-13 10 16,1-1-10-16,-1 4-1 0,3 1 1 15,1 2-1-15,2 0 1 0,-18 7-5 0,0 0 5 16,24-6-5-16,0-1 5 0,-24 7-61 0,0 0 61 0,26-9-61 16,1 1 61-16,-27 8-75 0,0 0 75 0,20-6-74 15,-2 3 74-15,-18 3-60 0,0 0 60 0,14-2-60 16,-4 2 60-16,-10 0-32 0,0 0 32 0,9 0-32 16,-9 0 32-16,0 0-2 0,0 0 2 15,0 0-1-15,0 0 1 0,0 0 0 0,0 0 0 0,0 0 0 16,0 0 0-16,0 0 3 0,0 0-3 0,0 0 4 15,-5 0-4-15,5 0 8 0,0 0-8 0,-5 2 8 16,-2 1-8-16,7-3 3 0,0 0-3 0,-7 4 4 16,-2-2-4-16,0 1 2 0,2 0-2 0,0-1 2 0,0 0-2 15,-1 0 1-15,-1-1-1 0,0 3 2 0,0-4-2 16,9 0 0-16,0 0 0 0,-15 3 0 0,-4 1 0 0,19-4 0 16,0 0 0-16,-16 5 1 0,-2-2-1 15,18-3 13-15,0 0-13 0,-12 4 13 0,0-1-13 0,12-3 39 16,0 0-39-16,-10 3 40 0,3-1-40 0,7-2 12 15,0 0-12-15,-7 2 13 0,5 0-13 0,2-2 22 16,0 0-22-16,-5 1 22 0,3 3-22 16,2-4 33-16,0 0-33 0,-2 15 33 0,2 9-33 15,0-24 35-15,0 0-35 0,2 28 35 0,7 4-35 0,1-3 38 0,2-1-38 16,2-4 38-16,-2-6-38 0,-12-18 39 16,0 0-39-16,20 24 40 0,8 2-40 0,-28-26 40 0,0 0-40 15,33 26 40-15,10 1-40 0,-4-3 57 16,2-3-57-16,-11-4 57 0,0-3-57 0,-30-14 7 0,0 0-7 15,26 13 8-15,0 1-8 0,-26-14-96 0,0 0 96 0,19 10-95 16,-3-1 95-16,-16-9-111 0,0 0 111 0,-6-10-110 16,-13-13 110-16,-5-9-1182 0</inkml:trace>
  <inkml:trace contextRef="#ctx0" brushRef="#br0" timeOffset="157418.655">13508 15514 113 0,'0'0'0'0,"0"0"0"0,6-7 0 15,-6 4 43-15,0 3-43 0,0 0 43 0,3-5-43 16,-3 5 50-16,0 0-50 0,0 0 50 0,0 0-50 15,0 0 37-15,0 0-37 0,0 0 38 0,0 0-38 0,0 0 46 16,0 0-46-16,0 0 47 0,0 0-47 0,0 0 41 16,0 0-41-16,0 0 42 0,0 0-42 0,0 0 46 15,0 0-46-15,0 0 46 0,0 0-46 0,0 0 41 16,0 0-41-16,0 0 42 0,0 0-42 0,0 0 41 16,0 5-41-16,0-5 41 0,5 3-41 0,-5 1 26 15,4 1-26-15,-2-2 26 0,1 1-26 0,0-1 27 0,-3 2-27 16,2 0 27-16,-2 2-27 0,2 0 33 0,3 2-33 15,-1-1 33-15,1 2-33 0,0 1 29 0,2 1-29 16,-2-2 29-16,1-1-29 0,-6-9 15 0,0 0-15 16,7 15 15-16,5 4-15 0,-12-19 20 0,0 0-20 15,8 20 20-15,6 1-20 0,-14-21 24 0,0 0-24 0,16 24 25 16,1 3-25-16,-17-27 13 0,0 0-13 16,18 26 13-16,3 0-13 0,-21-26 10 0,0 0-10 0,21 24 11 15,0-2-11-15,-21-22 34 0,0 0-34 16,20 21 35-16,7-3-35 0,-27-18 26 0,0 0-26 0,24 19 26 15,2-5-26-15,-5 0 39 0,-4-1-39 16,-4-2 40-16,-1-4-40 0,2 1 23 0,-5-1-23 0,-1-2 24 16,-1 0-24-16,2 0 10 0,0 2-10 0,1 0 11 15,1 0-11-15,-1 1 29 0,0 1-29 0,1-2 29 16,1 0-29-16,-12-7 10 0,0 0-10 0,16 10 11 16,6 2-11-16,-22-12-37 0,0 0 37 0,21 12-37 15,2-2 37-15,-23-10-42 0,0 0 42 0,24 12-42 0,2-1 42 16,-26-11-42-16,0 0 42 0,27 8-41 0,0 1 41 15,-27-9-37-15,0 0 37 0,30 5-36 16,0-2 36-16,-30-3-34 0,0 0 34 0,26 2-34 0,3-4 34 16,-29 2-32-16,0 0 32 0,30-1-32 0,0-5 32 0,-30 6-14 15,0 0 14-15,26-8-13 0,2-2 13 0,-6 1-13 16,-1 2 13-16,0 0-13 0,-3-1 13 0,-18 8-10 16,0 0 10-16,20-9-9 0,3-1 9 0,-23 10-4 15,0 0 4-15,28-12-3 0,7 0 3 0,-35 12 0 16,0 0 0-16,33-12 0 0,5 0 0 0,-5 0 7 0,-1 2-7 15,-6-2 7-15,-2 0-7 0,-3 0 17 16,-3 1-17-16,-4 1 17 0,-2 0-17 0,-12 10 25 0,0 0-25 16,15-12 26-16,-2-4-26 0,-13 16 7 0,0 0-7 0,14-13 7 15,1-3-7-15,-15 16 5 0,0 0-5 0,14-13 5 16,2-3-5-16,-16 16 7 0,0 0-7 16,14-14 7-16,0 1-7 0,-14 13 13 15,0 0-13-15,15-14 13 0,3 0-13 0,-18 14 8 0,0 0-8 0,15-13 9 16,3 1-9-16,-18 12 1 0,0 0-1 0,17-12 1 15,-3 1-1-15,-14 11-85 0,0 0 85 16,9-17-84-16,-6-3 84 0,-3 20-93 16,0 0 93-16,-22-41-92 0,-20-18 92 15,-26-40-557-15</inkml:trace>
  <inkml:trace contextRef="#ctx0" brushRef="#br0" timeOffset="159078.427">20273 14508 169 0,'0'0'0'0,"5"-3"0"0,2-4 0 0,-7 7-18 16,0 0 18-16,5-3-18 0,-3-1 18 0,5-2-36 16</inkml:trace>
  <inkml:trace contextRef="#ctx0" brushRef="#br0" timeOffset="159329.885">20261 14495 158 0,'0'0'0'0,"0"0"0"0,8-4 0 0,-8 4 81 15,0 0-81-15,0 0 81 0,2-3-81 0,-2 3 71 16,0 0-71-16,0 0 72 0,2-3-72 0,-2 3 69 0,0 0-69 16,0 0 69-16,0 0-69 0,0 0 50 0,0 0-50 15,0 0 50-15,7-4-50 0,-7 4 22 0,0 0-22 16,19-8 23-16,11-4-23 0,-30 12 20 0,0 0-20 16,47-14 20-16,14-3-20 0,-61 17 50 15,0 0-50-15,62-14 51 0,10 0-51 0,-72 14 24 0,0 0-24 16,63-8 25-16,1 1-25 0,-64 7 35 0,0 0-35 0,59-4 36 15,-3 3-36-15,-56 1 32 0,0 0-32 0,47 0 33 16,-9 1-33-16,-38-1 31 0,0 0-31 0,30 2 31 16,-6 2-31-16,-24-4 22 0,0 0-22 0,14 3 23 15,-3-1-23-15,-11-2 0 0,0 0 0 0,8 1 0 16,-1-1 0-16,-7 0-36 0,0 0 36 0,4 0-35 16,-4-1 35-16,3-1-763 0</inkml:trace>
  <inkml:trace contextRef="#ctx0" brushRef="#br0" timeOffset="159833.169">20391 14680 1121 0,'0'0'0'0,"6"-19"0"0,4-12 0 0,-8 16-141 16,-4 6 141-16,-5 6-140 0,-3 6 140 0,-1 2-92 15,-1 4 92-15,5-6-91 0,2-1 91 0,0 0-73 16,-1-2 73-16,3 0-73 0,-1 0 73 0,1 0-1 16,-1 3 1-16,3-3-1 0,-3-3 1 0,1 1 61 15,1 0-61-15,2 2 61 0,-5-3-61 0,5 3 79 0,0 0-79 16,0 0 80-16,0 0-80 0,0 0 76 0,0 0-76 16,0 0 77-16,0 0-77 0,0 0 47 0,0 0-47 15,0 0 48-15,0 0-48 0,0 0 23 0,0 0-23 16,0 0 24-16,0 0-24 0,0 0 5 0,0 0-5 0,0 0 5 15,0 0-5-15,0 0 1 0,0 0-1 0,0 0 1 16,0 0-1-16,0 0 14 0,0 0-14 0,0 0 15 16,0 0-15-16,0 0 13 0,5 0-13 0,0-2 13 15,4 2-13 1,3-5 26-16,6 2-26 0,1-1 26 0,3 2-26 0,-22 2 7 0,0 0-7 16,35-5 7-16,11 0-7 0,-5 2 10 15,5-2-10-15,-6 1 10 0,-4 1-10 0,-3 1 3 0,-5 0-3 0,0 2 4 16,0 2-4-16,-5 0 2 0,-2-2-2 0,-4 1 3 15,-1-1-3-15,-2 2 0 0,-2-2 0 0,-4 0 0 16,-1 0 0-16,-7 0-4 0,0 0 4 0,9 0-3 0,0-2 3 16,-9 2-56-16,0 0 56 0,5 0-55 0,2-1 55 0,-7 1-113 15,0 0 113-15,5 0-112 16,-1 0 112-16,-4 0-136 0,0 0 136 0,3 0-135 0,-1 0 135 16,3 0-384-16</inkml:trace>
  <inkml:trace contextRef="#ctx0" brushRef="#br0" timeOffset="160179.244">20881 14234 875 0,'0'0'0'0,"3"16"0"0,6 8 0 0,-9-14 107 0,0-6-107 16,0-10 108-16,-5-6-108 0,1 6 72 0,-1-1-72 0,2 2 73 15,1-1-73-15,2 6 34 0,-2-3-34 0,2 3 34 16,0 0-34-16,0 0-6 0,0 0 6 0,0 0-5 16,0 0 5-16,0 0-39 0,0 0 39 0,4 3-38 15,4 1 38-15,-8-4-12 0,0 0 12 0,18 12-12 16,5 3 12-16,-23-15-38 0,0 0 38 0,31 19-37 16,5 5 37-16,-36-24-1 0,0 0 1 0,32 24 0 15,-1 0 0-15,-31-24 0 0,0 0 0 0,25 24 0 16,-5 0 0-16,-20-24-4 0,0 0 4 0,18 24-3 15,-6 0 3-15,-3 0-20 0,-4 0 20 0,-1-9-19 16,-3-6 19-16,-2 3-33 0,-3-2 33 0,-8 12-32 16,-6 9 32-16,18-31-87 15,0 0 87-15,-26 40-86 0,-14 6 86 0,-26 40-542 0</inkml:trace>
  <inkml:trace contextRef="#ctx0" brushRef="#br0" timeOffset="161988.5">22141 13897 774 0,'0'0'0'0,"0"0"0"0,0 0 0 0,0 0 85 16,0 0-85-16,0 0 86 0,0 0-86 0,0 0 69 16,0 0-69-16,0 0 69 0,0 0-69 0,0 0 63 0,0 0-63 15,0 0 64-15,0 0-64 0,0 0 83 0,0 0-83 16,0 0 83-16,0 0-83 0,0 0 83 0,0 0-83 0,0 0 84 15,0 0-84-15,0 0 59 0,0 0-59 0,0 0 60 16,0 0-60-16,0 0 54 0,0 0-54 0,0 0 55 16,0 0-55-16,0 0 24 0,0 0-24 0,-20-10 25 15,-9-6-25-15,29 16-1 0,0 0 1 0,-28-12 0 16,-4-1 0-16,32 13-6 0,0 0 6 0,-34-11-6 16,-6 4 6-16,40 7-10 0,0 0 10 0,-37-3-9 15,2 1 9-15,2 2-2 0,3 2 2 0,11 0-1 16,9-1 1-16,-2 1-16 0,1 2 16 0,-10 4-15 15,-5 2 15-15,26-10-8 0,0 0 8 0,-28 12-7 16,-1 2 7-16,29-14-4 0,0 0 4 0,-32 19-4 16,1 3 4-16,31-22-3 0,0 0 3 0,-28 33-3 15,4 6 3-15,24-39 0 0,0 0 0 0,-18 45 1 0,4 6-1 16,14-51 1-16,0 0-1 0,-1 55 2 0,8 1-2 16,-7-56 4-16,0 0-4 0,13 54 5 0,8-1-5 15,-21-53-11-15,0 0 11 0,25 42-10 16,3-7 10-16,-28-35-53 0,0 0 53 0,36 20-52 0,6-13 52 0,-42-7-40 15,0 0 40-15,47-12-40 0,7-15 40 0,-54 27-53 16,0 0 53-16,65-41-52 16,2-16 52-16,-18 7-32 0,-9-1 32 0,-15 13-32 0,-11 9 32 15,-14 29-1-15,0 0 1 0,14-37-1 0,-6-3 1 0,-8 40-1 16,0 0 1-16,9-36 0 0,-2 2 0 0,-5 6 7 16,-1 8-7-16,1 6 7 0,2 6-7 15,-4 1 40-15,0 2-40 0,0 5 41 0,0 0-41 0,0 0 2 0,-4 0-2 16,4 0 3-16,0 0-3 0,0 0 1 0,0 0-1 15,0 0 1-15,0 0-1 0,0 0-9 0,0 0 9 0,0 0-8 16,0 0 8-16,0 0-6 0,0 0 6 16,0 0-5-16,0 0 5 0,0 0 0 0,0 0 0 15,0 0 0-15,0 0 0 0,0 0 15 0,0 0-15 16,0 0 16-16,0 0-16 0,0 0 19 0,0 0-19 0,0 0 20 16,0 0-20-16,0 0 16 0,0 0-16 0,0 0 17 15,0 0-17-15,0 0 1 0,0 0-1 0,0 0 2 16,0 0-2-16,0 0 1 0,0 0-1 0,4 6 1 15,-4 6-1-15,0-12 0 0,0 0 0 0,3 28 0 16,4 13 0-16,0-2 0 0,5 3 0 0,-5-5 0 16,0-3 0-16,0 6-6 0,2 3 6 0,0 1-6 15,-1 3 6-15,-8-47-9 0,0 0 9 0,9 58-8 16,0 7 8-16,-4-3-15 0,-3 1 15 0,1-15-15 16,-1-12 15-16,-2-36-9 0,0 0 9 0,-2 72-8 0,-1 19 8 15,-1-19-1-15,-4-6 1 0,2-37-1 0,5-22 1 16,-3 5-4-16,2-3 4 0,-6 17-3 0,-5 8 3 15,0-3-2-15,0-2 2 0,5-12-2 16,4-7 2-16,1 0 0 0,-1-1 0 0,-6 8 0 0,-8 5 0 0,18-22 1 16,0 0-1-16,-19 19 1 0,-2-2-1 0,21-17 17 15,0 0-17-15,-19 14 17 0,-4-5-17 0,23-9 39 16,0 0-39-16,-26 1 39 0,-3-4-39 0,29 3 48 16,0 0-48-16,-28-12 48 0,-5-7-48 0,7-1 64 15,-1-3-64-15,7 3 64 0,4-1-64 0,-2 2 58 0,3-3-58 16,4 5 58-16,1 3-58 0,10 14 46 0,0 0-46 15,-11-19 46-15,3-3-46 0,8 22 43 0,0 0-43 0,-11-20 44 16,6 1-44-16,5 19-3 0,0 0 3 0,0-23-3 16,5-1 3-16,-5 24-34 0,0 0 34 15,12-23-33-15,9-3 33 0,-21 26-18 0,0 0 18 16,30-26-18-16,8 0 18 0,-38 26-43 0,0 0 43 0,46-25-43 16,2 1 43-16,-4 3-117 0,-4 2 117 0,-7 0-117 15,-3 2 117-15,-6 2-207 0,-1 0 207 0,-2-1-207 16,-4 2 207-16,23-15-821 0</inkml:trace>
  <inkml:trace contextRef="#ctx0" brushRef="#br0" timeOffset="162760.597">22456 14815 393 0,'0'0'0'0,"-4"2"0"15,3 0 0-15,1-2 3 0,0 0-3 0,0 0 4 16,1-2-4-16,-1 2 20 0,0 0-20 0,4-2 20 16,3 2-20-16,-7 0 11 0,0 0-11 0,7-3 11 15,0 3-11-15,-7 0 1 0,0 0-1 0,5 0 2 16,2-2-2-16,-7 2 17 0,0 0-17 0,2 0 17 0,1 0-17 16,-3 0 38-16,0 0-38 0,0 0 39 0,4 0-39 15,-4 0 59-15,0 0-59 0,0 0 59 0,0 0-59 16,0 0 66-16,0 0-66 0,0 0 67 0,0 0-67 0,0 0 48 15,0 0-48-15,0 0 48 0,0 0-48 16,0 0 56-16,0 0-56 0,0 0 56 0,0 0-56 16,0 0 32-16,0 0-32 0,0 0 33 0,0 0-33 15,0 0 24-15,0 0-24 0,0 0 25 0,0 0-25 0,0 0 26 16,0 0-26-16,0 0 26 0,0 0-26 0,0 0 8 16,0 0-8-16,1 5 8 0,1-1-8 0,-2-4 27 15,0 0-27-15,4 10 27 0,1 4-27 0,-5-14 42 0,0 0-42 16,3 13 42-16,3 4-42 0,-6 2 32 0,-4 2-32 15,2 1 32-15,-1 4-32 0,-1-2 50 0,1 1-50 16,1-1 50-16,2-3-50 16,0 5 53-16,2 1-53 0,0-1 54 0,1-2-54 0,-3-24 49 0,0 0-49 0,0 32 49 15,0 6-49-15,0-38 49 0,0 0-49 0,2 33 50 16,0-3-50-16,-2-30 37 0,0 0-37 16,3 24 37-16,1-3-37 0,-4-21 9 0,0 0-9 0,1 15 10 15,1-4-10-15,-2-11-28 16,0 0 28-1,2 5-28-15,-2-5 28 0,0 0-82 0,0 0 82 0,-9-22-82 0,-7-18 82 0,-8-22-1192 0</inkml:trace>
  <inkml:trace contextRef="#ctx0" brushRef="#br0" timeOffset="162960.053">22397 14687 1199 0,'0'0'0'0,"-4"-4"0"0,-3-3 0 0,7 7-205 15,0 0 205-15,5-6-204 0,2-3 204 16,-7 9-169-16,0 0 169 0,6-26-169 0,-3-13 169 0,6-26-237 16</inkml:trace>
  <inkml:trace contextRef="#ctx0" brushRef="#br0" timeOffset="163995.874">22724 14579 180 0,'0'0'0'0,"0"0"0"0,5-4 0 16,-5 4 100-16,0 0-100 0,2-3 101 0,0-1-101 0,-2 4 71 15,0 0-71-15,0-3 71 0,0 0-71 0,0 3 48 16,0 0-48-16,0-4 49 0,-2 2-49 0,2 2 34 16,0 0-34-16,0 0 35 0,-2-5-35 0,2 5 43 15,0 0-43-15,0 0 44 0,0-3-44 0,0 3 50 0,0 0-50 16,0 0 51-16,0 0-51 0,0 0 48 15,0 0-48-15,0 0 48 0,0 5-48 0,0-5 32 0,0 0-32 16,2 14 32-16,2 6-32 0,-4-20 33 0,0 0-33 0,3 43 34 16,2 14-34-16,-5-57 22 0,0 0-22 0,4 65 22 15,1 8-22-15,-5-73 46 0,0 0-46 0,2 71 46 16,5-1-46-16,-7-70 61 16,0 0-61-16,1 62 62 0,5-11-62 0,-6-51 56 0,0 0-56 0,3 45 56 15,1-10-56-15,-4-35 63 0,0 0-63 0,1 30 63 16,1-10-63-16,-2-20 52 15,0 0-52-15,4 17 53 0,-4-6-53 0,0-11 23 16,0 0-23-16,0 8 24 0,0-4-24 0,0-4 2 0,0 0-2 0,3-4 3 16,2-8-3-16,-5 12 2 0,0 0-2 0,6-17 3 15,1-5-3-15,-7 22-8 0,0 0 8 0,10-24-7 16,2-4 7-16,-12 28-36 0,0 0 36 0,14-25-36 16,0-3 36-16,0 8-47 0,2 3 47 0,-4 3-47 0,-3 4 47 15,-1-1-19-15,1 4 19 0,-2 1-18 0,0-1 18 16,-7 7-22-16,0 0 22 0,9-7-22 0,-1-2 22 15,-8 9-16-15,0 0 16 0,13-7-15 0,0 1 15 16,-13 6-40-16,0 0 40 0,13-4-40 0,-3 1 40 0,-10 3-30 16,0 0 30-16,7 0-30 0,0-4 30 15,-7 4-23-15,0 0 23 0,2-1-22 0,1 1 22 16,-3 0-2-16,0 0 2 0,0 0-2 0,4-2 2 16,-4 2 5-16,0 0-5 0,0 0 6 0,0 0-6 0,0 0 51 15,0 0-51-15,0 0 52 0,0 0-52 0,0 0 17 16,0 0-17-16,0 0 17 0,0 0-17 0,0 0 33 0,0 0-33 15,0 0 33-15,0 0-33 0,0 0-1 16,0 0 1-16,0 0 0 0,-4 2 0 0,4-2 0 0,0 0 0 16,0 0 0-16,0 0 0 0,0 0-2 0,0 0 2 15,-5 5-2-15,-2-2 2 0,-3 6-11 0,-3 1 11 16,6-3-11-16,2-4 11 0,0 1-1 0,0-3 1 16,0 5-1-16,-2-1 1 0,7-5 0 0,0 0 0 0,-9 8 0 15,0 3 0-15,9-11 0 0,0 0 0 0,-7 6 0 16,-2 3 0-16,9-9 5 0,0 0-5 0,-10 14 6 15,1 3-6-15,9-17 23 16,0 0-23-16,0 22 24 0,6 6-24 0,2-6 37 0,6 0-37 0,-5-5 38 16,3-1-38-16,-12-16 48 0,0 0-48 0,11 17 48 15,2 2-48-15,-13-19 12 0,0 0-12 0,14 17 12 16,2 0-12-16,-16-17-5 0,0 0 5 16,14 14-4-16,-5-2 4 0,-9-12-122 0,0 0 122 15,8 10-121-15,1-3 121 0,-9-7-185 0,0 0 185 0,9 5-184 16,1-5 184-16,10 5-718 0</inkml:trace>
  <inkml:trace contextRef="#ctx0" brushRef="#br0" timeOffset="164557.369">23369 14240 427 0,'0'0'0'0,"0"-7"0"16,-2-9 0-16,2 16 37 0,0 0-37 0,-4 0 37 16,-2 5-37-16,6-5 81 0,0 0-81 0,-6 6 81 15,3-1-81-15,3-5 97 0,0 0-97 0,-2 3 97 16,-3 1-97-16,5-4 113 0,0 0-113 0,-2 3 113 16,0-1-113-16,2-2 101 0,0 0-101 0,0 3 101 15,0-1-101-15,0-2 88 0,0 0-88 0,0 3 89 0,-1-1-89 16,1-2 84-16,0 0-84 0,-2 5 84 0,0-5-84 15,2 0 18-15,0 0-18 0,0 0 19 0,0 4-19 16,4-3 10-16,1-1-10 0,0 2 10 0,4-2-10 0,-1 2 34 16,5-1-34-16,-1 3 35 0,2-1-35 0,1 1 44 15,3 3-44-15,1-6 44 0,4 1-44 16,-1 0 4-16,3-1-4 0,1-1 4 0,-2 0-4 0,-24 0 21 16,0 0-21-16,30 2 21 0,5 1-21 0,-35-3 0 15,0 0 0-15,38 2 1 0,2 3-1 0,-40-5 0 16,0 0 0-16,40 5 1 0,0 1-1 15,-40-6-5-15,0 0 5 0,35 3-5 0,-5 0 5 0,-30-3-57 16,0 0 57-16,22 4-56 0,-4-2 56 0,-18-2-119 16,0 0 119-16,12 1-118 0,-5 1 118 0,-7-2-210 0,0 0 210 15,3 3-209-15,-4 3 209 0,2 2-726 16</inkml:trace>
  <inkml:trace contextRef="#ctx0" brushRef="#br0" timeOffset="164878.51">23407 14598 785 0,'0'0'0'0,"16"-7"0"16,13-9 0-16,-20 11 143 0,-7 2-143 0,1-1 143 0,-1 3-143 15,-5 1 104-15,-3 3-104 0,6-3 104 16,-3 0-104-16,3 0 60 0,0 0-60 0,0 0 60 0,0 0-60 0,0 0 36 16,0 3-36-16,3 3 36 15,3 0-36-15,2 5 38 0,6-3-38 0,5 1 38 0,6 1-38 0,-25-10 23 16,0 0-23-16,36 7 24 0,11 2-24 0,-3-3 46 16,1 1-46-16,-3-5 47 0,-4-4-47 0,-3 1-67 15,-5-3 67-15,-2 1-66 0,-4-2 66 16,-1 1-190-16,-2-3 190 0,3-3-190 0,4-4 190 0,24-10-773 15</inkml:trace>
  <inkml:trace contextRef="#ctx0" brushRef="#br0" timeOffset="167055.036">25114 13679 113 0,'0'0'0'0,"0"0"0"0,0 0 0 0,0 0 37 15,0 0-37-15,-7-1 37 0,-7-6-37 0,14 7 49 16,0 0-49-16,-12-5 49 0,0-1-49 0,12 6 42 16,0 0-42-16,-17-5 43 0,-3 0-43 0,20 5 12 15,0 0-12-15,-19-7 12 0,-2 4-12 0,21 3 49 16,0 0-49-16,-21-2 49 0,-3 2-49 0,24 0 38 0,0 0-38 16,-21 0 38-16,2 0-38 0,19 0 33 0,0 0-33 15,-19 2 34-15,0 1-34 0,-4 1 9 16,0 1-9-16,13-3 9 0,8-1-9 0,2-1 20 15,0 0-20-15,-21 7 20 0,-8 5-20 0,29-12 8 0,0 0-8 0,-28 12 8 16,-4 0-8-16,32-12 33 0,0 0-33 0,-29 14 34 16,-3 1-34-16,32-15 45 0,0 0-45 15,-26 17 46-15,2-3-46 0,1 2 46 0,4-3-46 16,3 6 46-16,6 2-46 0,10-21 53 0,0 0-53 0,-12 36 54 16,0 8-54-16,12-44 44 0,0 0-44 0,-13 50 44 15,3 5-44-15,-2-7 29 0,0-2-29 0,6-10 29 16,6-7-29-16,-3 2 40 0,1-4-40 0,7-3 40 15,1-1-40-15,-6-23 14 0,0 0-14 0,12 23 15 16,7 1-15-16,-19-24 21 0,0 0-21 0,26 18 21 16,9-5-21-16,-35-13-1 0,0 0 1 0,38 2-1 15,4-11 1-15,-4 1-45 0,-3-9 45 0,-2 0-45 0,-3-4 45 16,-6-1-38-16,-5-2 38 0,1 2-38 0,-3-1 38 16,-17 23-18-16,0 0 18 0,14-29-18 0,-2 0 18 15,-12 29 18-15,0 0-18 0,12-31 18 0,1 2-18 16,-13 29 66-16,0 0-66 0,7-31 67 0,-1 4-67 0,-6 27 67 15,0 0-67-15,2-21 68 0,0-1-68 0,-2 22 49 16,0 0-49-16,0-17 50 0,-4 1-50 16,4 4 9-16,-5-1-9 0,4 2 9 0,-1 3-9 0,0 1 0 15,-1-3 0-15,1 3 0 0,0 0 0 0,0-1-12 16,-1-3 12-16,1 4-12 0,0 2 12 0,1 0-2 0,1 0 2 16,0 3-2-16,0-1 2 0,0 3 0 15,-2-5 0-15,2 5 0 0,0-4 0 0,0 4 7 0,-4-5-7 16,4 5 7-16,0-3-7 0,0 3 35 0,0 0-35 0,0 0 35 15,0 0-35-15,0 0 11 0,0 0-11 0,0 0 11 16,0 0-11-16,0 0 37 0,0 5-37 0,0-2 37 16,0 1-37-16,0-4 29 0,0 0-29 0,4 19 29 15,-2 11-29-15,-2-30 8 0,0 0-8 0,7 41 8 16,1 13-8-16,-8-54 19 0,0 0-19 0,7 58 20 16,0 5-20-16,-7-63-26 0,0 0 26 0,4 64-25 15,-1 2 25-15,-3-66-55 0,0 0 55 0,0 57-54 16,0-7 54-16,0-50-37 0,0 0 37 0,0 41-36 15,0-9 36-15,0-32-93 0,0 0 93 0,-3 26-92 16,3-9 92-16,0-17-169 0,0 0 169 0,0 0-169 16,-2-12 169-16,2 12-128 0,0 0 128 0,5-22-128 15,0-11 128-15,6-25-533 0</inkml:trace>
  <inkml:trace contextRef="#ctx0" brushRef="#br0" timeOffset="167458.84">25158 14214 718 0,'0'0'0'0,"-7"-2"0"0,-5-3 0 0,12 5 102 16,0 0-102-16,-2-2 102 0,4 4-102 0,-2-2 103 0,0 0-103 15,0 0 103-15,5 0-103 0,-5 0 49 0,0 0-49 16,0 0 50-16,5 0-50 0,-5 0 17 0,0 0-17 0,0 0 17 15,4 0-17-15,-4 0 19 0,0 0-19 16,0 0 20-16,0 0-20 0,0 0 3 0,0 0-3 0,0 0 4 16,0 0-4-16,0 0 7 0,0 0-7 15,0 0 7-15,0 0-7 0,0 0 7 0,0 0-7 0,0 0 8 16,0 0-8-16,0 0 7 0,0 0-7 0,0 0 8 16,0 0-8-16,0 0 15 0,0 0-15 0,0 0 15 15,0 0-15-15,0 0 8 0,0 0-8 0,0 3 8 16,-2 1-8-16,2-4 3 0,0 0-3 0,-2 20 4 15,-1 13-4-15,3-33 7 0,0 0-7 0,-6 43 7 16,3 10-7-16,3-53 3 0,0 0-3 0,-7 46 3 16,2-1-3-16,5-45-1 0,0 0 1 0,-4 36 0 15,3-7 0-15,1-29-90 0,0 0 90 0,-2 24-89 16,0-5 89-16,2-19-137 0,0 0 137 0,0-7-137 0,4-17 137 16,-1-7-634-16</inkml:trace>
  <inkml:trace contextRef="#ctx0" brushRef="#br0" timeOffset="168044.271">25254 13919 707 0,'0'0'0'0,"-6"10"0"0,-4 2 0 0,10-12 95 0,0 0-95 16,5 9 95-16,4-4-95 0,-9-5 9 15,0 0-9-15,9 5 9 0,-1-3-9 0,-8-2 1 0,0 0-1 16,7 2 1-16,-1-1-1 0,-6-1-3 0,0 0 3 0,3 4-2 15,1-4 2-15,-4 0-2 0,0 0 2 0,1 3-2 16,1 2 2-16,-2-5 13 0,0 0-13 0,-2 23 14 16,-1 13-14-16,-1-2 29 0,3 7-29 0,-3-8 29 15,-1-6-29-15,5-27 37 0,0 0-37 0,-5 45 38 16,-2 8-38-16,7-53 49 0,0 0-49 0,-4 49 50 16,1-1-50-16,3-48 42 0,0 0-42 0,-2 40 42 15,4-11-42-15,-2-29 2 0,0 0-2 0,1 24 2 16,1-5-2-16,-2-19-45 0,0 0 45 0,7 7-44 15,4-7 44-15,-11 0-89 0,0 0 89 0,15-21-89 16,4-12 89-16,1 3-37 0,2-5 37 0,-3 8-36 16,-5-4 36-16,-14 31 0 0,0 0 0 0,16-26 0 15,-2 1 0-15,-14 25 34 0,0 0-34 0,12-21 35 16,0 2-35-16,-12 19 66 0,0 0-66 0,6-13 66 16,-1 4-66-16,-5 9 41 0,0 0-41 0,3-5 42 15,-1 1-42-15,-2 4 43 0,0 0-43 0,0 0 44 0,0 0-44 0,0 0 10 16,0 0-10-16,-2 7 11 0,1 2-11 0,1-9 13 15,0 0-13-15,-4 15 13 0,1 6-13 0,-1-2 16 16,2 1-16-16,-1-8 17 0,1-5-17 0,0 0 7 16,1-2-7-16,-1-2 8 0,0-3-8 0,2 0 67 15,0 0-67-15,0 0 67 0,0 0-67 0,0 0 19 16,-2 4-19-16,2-4 20 0,0 0-20 0,0 0 23 16,0 0-23-16,-1 3 24 0,-1 2-24 0,2-5 16 15,0 0-16-15,-5 19 17 0,-2 9-17 0,7-28 4 0,0 0-4 16,-4 32 4-16,2 6-4 0,4-5 7 0,3-3-7 15,-1-7 8-15,-2-8-8 0,-2-15-10 0,0 0 10 16,10 19-10-16,4 0 10 0,-14-19-125 0,0 0 125 16,19 12-125-16,4-9 125 0,19 13-949 0</inkml:trace>
  <inkml:trace contextRef="#ctx0" brushRef="#br0" timeOffset="168570.611">25806 13921 1110 0,'0'0'0'0,"-4"0"0"0,1 2 0 0,3-2 82 16,0 0-82-16,0 0 83 0,-4 1-83 15,4-1 50-15,0 0-50 0,0 0 51 0,0 5-51 0,0-5 10 16,0 0-10-16,-1 4 10 0,-1 1-10 0,2-5 5 16,0 0-5-16,-2 5 5 0,-1 2-5 0,3-7 27 15,0 0-27-15,-4 7 27 0,1-2-27 0,3-5 41 16,0 0-41-16,-4 7 42 0,3-4-42 0,1-3 50 0,0 0-50 15,-2 4 51-15,0-1-51 0,2-3 65 0,0 0-65 16,0 0 66-16,-2 4-66 0,2-4 52 0,0 0-52 16,0 0 52-16,0 5-52 0,0-5 45 0,0 0-45 0,0 3 46 15,0 2-46-15,0-5 30 0,0 0-30 0,11 2 30 16,4 3-30-16,-15-5 8 0,0 0-8 0,30 5 9 16,12-3-9-16,-42-2 19 0,0 0-19 0,49 2 20 15,8-1-20-15,-57-1 32 16,0 0-32-16,56 0 33 0,3-1-33 0,-59 1 10 0,0 0-10 0,56 0 10 15,0 0-10-15,-56 0 12 0,0 0-12 0,50 1 13 16,-3 1-13-16,-47-2-1 0,0 0 1 0,39 2-1 16,-10-2 1-16,-29 0-90 0,0 0 90 0,23 0-90 15,-6 0 90-15,-17 0-171 16,0 0 171-16,12 2-171 0,-5-1 171 0,13 3-1152 0</inkml:trace>
  <inkml:trace contextRef="#ctx0" brushRef="#br0" timeOffset="170029.335">26501 13364 124 0,'0'0'0'0,"3"-2"0"15,3-1 0-15,-6 3 83 0,0 0-83 0,3-5 84 16,-1 3-84-16,-2 2 104 0,0 0-104 0,0 0 104 0,0 0-104 15,0 0 86-15,0 0-86 0,0 0 87 0,0 0-87 0,0 0 85 16,0 0-85-16,0 0 86 0,0 0-86 16,0 0 65-16,0 0-65 0,0 0 66 0,0 0-66 0,0 0 54 15,0 0-54-15,0 0 54 0,-4 2-54 16,4-2 44-16,0 0-44 0,0 0 45 0,4 0-45 0,1 0 47 16,4-2-47-16,0 2 48 15,3-2-48-15,5 2 36 0,1-1-36 0,4-1 36 0,4 2-36 16,-26 0 15-16,0 0-15 0,39-5 16 0,10-2-16 0,-49 7 43 15,0 0-43-15,57-7 43 0,11 0-43 0,-11 0 43 16,-1 1-43-16,-7 0 43 0,-7 3-43 0,-42 3 40 16,0 0-40-16,47-2 40 0,0 1-40 0,-47 1 18 0,0 0-18 15,45 0 18-15,-1 0-18 0,-44 0 13 0,0 0-13 0,33 0 13 16,-5 1-13-16,-28-1 4 0,0 0-4 0,21 2 5 16,-6-2-5-16,-15 0-18 0,0 0 18 15,12 2-18-15,-3-1 18 0,-9-1-69 0,0 0 69 0,7 2-69 16,-2-2 69-16,-5 0-95 0,0 0 95 0,0 0-95 15,0 0 95-15,0 0-106 0,0 0 106 0,-21 0-106 16,-15 4 106-16,-22-4-751 16</inkml:trace>
  <inkml:trace contextRef="#ctx0" brushRef="#br0" timeOffset="170685.284">26689 13378 919 0,'0'0'0'16,"0"0"-89"-16,7-2 89 0,-2 0-89 0,1-1 89 0,-3 1-57 15,-1 1 57-15,-2 1-56 0,3-2 56 0,-3 2-41 16,0 0 41-16,0 0-40 0,0 0 40 0,0 0-11 16,0 0 11-16,0 0-11 0,0 0 11 0,0 0 10 15,6-2-10-15,0 2 11 0,3 0-11 0,-9 0 31 16,0 0-31-16,21 4 31 0,7-1-31 0,-28-3 13 15,0 0-13-15,38 10 14 0,9 4-14 0,-47-14 31 0,0 0-31 16,47 19 31-16,6-2-31 16,-53-17 1-16,0 0-1 0,52 24 2 0,2 2-2 0,-54-26 2 0,0 0-2 15,52 29 2-15,-1 2-2 0,-51-31 2 0,0 0-2 16,47 30 2-16,-2 1-2 0,-45-31 0 0,0 0 0 16,37 31 0-16,-8-2 0 0,-29-29-2 15,0 0 2-15,25 33-1 0,-6-1 1 0,-5 1-11 0,-7-2 11 16,-2-9-10-16,-3-5 10 0,-2-17-4 0,0 0 4 0,-9 39-4 15,-8 13 4-15,17-52-1 0,0 0 1 0,-25 53 0 16,-6 4 0-16,1-8 6 0,-1-3-6 16,8-13 6-16,6-11-6 0,17-22 46 0,0 0-46 0,-30 36 46 15,-5 7-46-15,35-43 43 0,0 0-43 0,-36 34 44 16,-1 1-44-16,37-35 35 0,0 0-35 0,-33 27 36 16,2-3-36-16,31-24 34 0,0 0-34 0,-25 19 35 15,8-7-35-15,17-12 38 0,0 0-38 0,-14 10 39 16,5-5-39-16,9-5 55 0,0 0-55 0,-7 5 56 15,4-3-56-15,3-2 48 0,0 0-48 0,-4 2 49 0,3 0-49 16,1-2 55-16,0 0-55 0,0 0 55 0,-4 0-55 16,4 0 55-16,0 0-55 0,0 0 56 0,0 0-56 15,0 0 33-15,0 0-33 0,0 0 34 0,0 5-34 0,0-5 45 16,0 0-45-16,7 0 46 0,7 0-46 16,-14 0 57-16,0 0-57 0,24-2 57 0,9-3-57 15,-33 5 22-15,0 0-22 0,46-4 23 0,6 1-23 0,-52 3 22 16,0 0-22-16,61-2 23 0,10 1-23 0,-71 1 15 15,0 0-15-15,68 0 16 0,4 1-16 16,-72-1 4-16,0 0-4 0,64 2 5 0,-3 0-5 0,-61-2-35 16,0 0 35-16,52 5-35 0,-5 0 35 0,-47-5-126 0,0 0 126 15,34 5-126-15,-10-1 126 0,33 4-1103 0</inkml:trace>
  <inkml:trace contextRef="#ctx0" brushRef="#br0" timeOffset="172206.246">4899 16194 169 0,'0'0'0'0,"0"0"0"0,0 0 0 0,0 0 60 0,0 0-60 16,0 0 60-16,0 0-60 0,0 0 51 0,0 0-51 16,0 0 51-16,0 0-51 0,0 0 34 15,0 0-34-15,0 0 34 0,0 0-34 0,0 0 17 0,0 0-17 16,0 0 17-16,0 0-17 0,0 0 11 0,0 0-11 15,0 0 11-15,29 24-11 0,-29-24 17 0,0 0-17 0,21 17 17 16,5 4-17-16,-26-21 8 0,0 0-8 0,27 20 8 16,2 1-8-16,-29-21 15 0,0 0-15 0,33 21 16 15,2 1-16-15,-35-22 15 0,0 0-15 16,38 24 15-16,4 0-15 0,-3 0 15 0,-3-2-15 0,-1-3 16 16,-5-2-16-16,-1 0 1 15,1 0-1-15,0 2 2 0,-1-3-2 0,-29-16 4 0,0 0-4 0,47 27 5 16,9 6-5-16,-56-33 12 0,0 0-12 0,75 41 12 15,15 8-12-15,-90-49 8 0,0 0-8 0,98 41 8 16,15-3-8-16,-19-14 24 0,-8-12-24 0,-13 2 25 16,-10-6-25-16,-63-8 6 0,0 0-6 0,80 0 7 15,10-6-7-15,-90 6 16 0,0 0-16 0,93-12 17 0,4-7-17 16,-97 19 33-16,0 0-33 0,89-19 34 0,-4-3-34 16,-85 22 17-16,0 0-17 0,81-23 17 0,-5 1-17 15,-76 22 42-15,0 0-42 0,72-24 42 0,-11-2-42 16,-61 26 38-16,0 0-38 0,57-27 38 0,-5-4-38 0,-15 7 9 15,-14 5-9-15,1 0 9 0,-5 2-9 0,-19 17 3 16,0 0-3-16,24-19 3 0,1-1-3 16,-25 20-7-16,0 0 7 0,26-17-6 0,-2 0 6 0,-24 17-80 15,0 0 80-15,20-12-80 0,-5 1 80 0,-15 11-114 16,0 0 114-16,12-5-113 0,-6 2 113 0,8-6-429 0</inkml:trace>
  <inkml:trace contextRef="#ctx0" brushRef="#br0" timeOffset="173067.812">9059 15867 102 0,'0'0'0'16,"7"-2"0"-16,5-1 0 0,-12 3 29 0,0 0-29 0,5-2 29 15,1 0-29-15,-6 2 12 0,0 0-12 0,3 0 13 0,1 0-13 16,-4 0 31-16,3 6-31 0,-1-1 31 0,1 0-31 16,-3-5 5-16,0 0-5 0,9 10 6 0,5 4-6 0,-14-14 10 15,0 0-10-15,24 19 10 0,9 5-10 0,-3-5 24 16,5 3-24-16,-2-2 25 0,2-1-25 0,-35-19 19 15,0 0-19-15,45 26 20 0,7 1-20 16,-52-27 16-16,0 0-16 0,63 33 17 0,10 1-17 0,-73-34 35 16,0 0-35-16,93 38 35 0,15 1-35 0,-108-39 18 15,0 0-18-15,109 31 19 0,6-7-19 0,-115-24 47 16,0 0-47-16,108 17 47 0,-1-8-47 0,-107-9 56 16,0 0-56-16,95 3 56 0,-7-5-56 0,-88 2 38 0,0 0-38 15,80-5 38-15,-7-3-38 0,-73 8 64 0,0 0-64 16,61-9 64-16,-7-1-64 0,-54 10 62 0,0 0-62 0,42-10 62 15,-4-2-62-15,-38 12 41 0,0 0-41 0,26-12 41 16,-5 0-41-16,-21 12-2 0,0 0 2 16,21-14-1-16,-4 0 1 0,-17 14-55 0,0 0 55 0,25-19-55 15,4-1 55-15,-29 20-69 0,0 0 69 0,35-22-68 16,7-4 68-16,35-22-577 0</inkml:trace>
  <inkml:trace contextRef="#ctx0" brushRef="#br0" timeOffset="175164.935">28531 13768 214 0,'0'0'0'0,"-2"-6"0"0,-2-5 0 0,4 8 42 0,0 1-42 15,0 2 43-15,0 0-43 0,0 0 3 0,0 0-3 16,0 0 3-16,0 0-3 0,0 0-29 0,0 0 29 16,0 0-29-16,0-5 29 0,-1 0-3 0,-3-2 3 15,2 2-3-15,1 0 3 0,-1 0 31 0,0-1-31 0,0 3 31 16,2-2-31-16,0 5 57 0,0 0-57 0,-1-5 57 16,-3-2-57-16,4 7 51 0,0 0-51 0,-5-9 51 15,-4-1-51-15,9 10 40 0,0 0-40 0,-8-10 40 16,-1-2-40-16,9 12 5 0,0 0-5 0,-9-9 5 15,-1-4-5-15,10 13 19 0,0 0-19 0,-9-9 20 16,0 4-20-16,9 5 3 0,0 0-3 0,-7-9 3 16,0 6-3-16,7 3 29 0,0 0-29 0,-5-7 29 15,0 4-29-15,5 3 17 0,0 0-17 0,-5-4 17 16,-1 1-17-16,6 3 18 0,0 0-18 0,-7-4 19 16,0-1-19-16,7 5 10 0,0 0-10 15,-10-7 10-15,0 0-10 0,10 7 10 0,0 0-10 0,-14-6 10 0,-2-1-10 16,16 7 8-16,0 0-8 0,-16-5 8 0,2 1-8 15,14 4 15-15,0 0-15 0,-14-3 15 16,0 1-15-16,14 2 22 0,0 0-22 0,-13 0 23 0,0-3-23 16,13 3 14-16,0 0-14 0,-12-2 15 0,2 2-15 0,10 0 35 15,0 0-35-15,-11 0 35 0,-1 2-35 0,12-2 18 16,0 0-18-16,-16 5 19 0,-1 3-19 0,17-8 11 16,0 0-11-16,-19 11 11 0,-2 1-11 0,21-12 11 15,0 0-11-15,-23 17 11 0,-1 3-11 0,3 4 15 16,0 4-15-16,7-10 16 0,5-6-16 0,-1 9 38 15,-1-2-38-15,3 13 39 0,-1 8-39 0,9-40 18 16,0 0-18-16,-5 44 19 0,1 8-19 0,4-52 31 0,0 0-31 0,2 49 31 16,5 3-31-16,2-9 0 0,5-7 0 0,1-7 1 15,3-7-1-15,-18-22-5 0,0 0 5 16,31 19-4-16,9-11 4 0,-40-8-45 0,0 0 45 16,46 4-44-16,6-13 44 0,-52 9-44 0,0 0 44 0,45-12-43 15,-3-5 43-15,-42 17-28 0,0 0 28 16,35-20-28-16,-6-4 28 0,-29 24 3 0,0 0-3 0,25-29 3 15,-8-6-3-15,-3 3 40 16,-3 1-40-16,-4 7 40 0,-2 5-40 0,-5 0 21 0,-2 0-21 16,2 6 21-16,0-3-21 0,0 1 7 0,0-2-7 0,0-2 7 15,2 0-7-15,-2 19-43 0,0 0 43 0,5-27-43 16,4-6 43-16,-9 33-106 0,0 0 106 0,8-36-106 16,3 0 106-16,-11 36-73 0,0 0 73 0,9-31-73 0,1 2 73 15,-10 29 0-15,0 0 0 0,7-20 0 0,-4 4 0 16,-3 16 38-16,0 0-38 0,2-12 38 0,0 4-38 15,-2 8 50-15,0 0-50 0,2-6 50 0,-2 3-50 16,0 3 44-16,0 0-44 0,0 0 45 0,0 0-45 0,0 0 37 16,0 0-37-16,0 0 38 0,0 0-38 0,0 0 34 15,0 0-34-15,0 0 34 0,-2 3-34 0,2-3 13 16,0 0-13-16,-2 4 14 0,2 1-14 0,0-5 31 16,0 0-31-16,-2 2 31 0,2 3-31 0,0-5 5 15,0 0-5-15,-1 7 5 0,-1 1-5 0,2-8 10 16,0 0-10-16,-2 12 10 0,-1 2-10 0,3-14 8 15,0 0-8-15,-5 21 9 0,-1 3-9 0,-1 1 3 0,-1-1-3 16,2-3 4-16,3-4-4 0,1 3 12 16,0 4-12-16,1 6 12 0,1 7-12 0,0-37 8 0,0 0-8 15,1 45 8-15,1 11-8 0,-2-3 8 16,-2 2-8-16,2-5 9 0,2-4-9 0,-2-46 8 0,0 0-8 16,2 57 8-16,0 3-8 0,-2-60 3 0,0 0-3 0,0 78 4 15,-2 17-4-15,-2-20 12 0,-3-8-12 0,6-35 12 16,1-26-12-16,-2 6 8 0,-2-6-8 0,-2 20 8 15,-5 5-8-15,1-2 23 0,-1-2-23 0,4-8 24 16,4-10-24-16,3-9 21 0,0 0-21 0,-6 8 21 16,1-1-21-16,5-7 34 0,0 0-34 0,-12 5 34 15,-4 1-34-15,16-6 12 0,0 0-12 0,-17-2 12 16,0-3-12-16,17 5 30 0,0 0-30 0,-13-17 30 16,3-6-30-16,10 23 5 0,0 0-5 0,-2-27 6 15,7-7-6-15,-5 34-38 0,0 0 38 0,13-40-38 0,4-6 38 16,-17 46-110-16,0 0 110 0,21-48-109 15,3-2 109-15,-24 50-146 0,0 0 146 0,19-48-146 0,1 0 146 16,-8 9-189-16,-5 5 189 0,-4 3-189 0,-4 2 189 16,2-31-431-16</inkml:trace>
  <inkml:trace contextRef="#ctx0" brushRef="#br0" timeOffset="177048.065">28853 14659 875 0,'0'0'0'15,"0"-1"-178"-15,0-8 178 0,0 4-178 0,0-2 178 0,2 4-15 16,-1 1 15-16,-1 2-15 0,4-5 15 0,-4 5 57 15,2-4-57-15,-2 4 58 0,0 0-58 0,-4 0 73 16,1 2-73-16,3-2 73 0,0 0-73 0,0 0 43 16,5-7-43-16,-3 4 43 0,-1-1-43 0,1 1 13 15,-2-1-13-15,2 1 13 0,0-2-13 0,-2 5-2 0,0 0 2 16,1-5-1-16,1-4 1 0,-2 9-13 0,0 0 13 0,2-7-12 16,-2-1 12-1,0 8-2-15,0 0 2 0,0-7-1 0,2-2 1 0,-2 9 6 0,0 0-6 0,0-5 6 16,1 2-6-16,-1 3 41 0,0 0-41 0,0-4 41 15,2 3-41-15,-2 1 7 0,0 0-7 0,0 0 7 16,0-4-7-16,0 4 0 0,0 0 0 16,0 0 0-16,0 0 0 0,0 0-6 0,0 0 6 0,0 0-5 15,0 0 5-15,0 0-18 0,0 0 18 0,0 0-18 16,0 0 18-16,0 4-9 0,0-1 9 0,0 2-8 16,0 2 8-16,-2 7-1 0,-1 3 1 0,1 7-1 15,0 7 1-15,2-31 15 0,0 0-15 0,-3 37 16 16,-1 8-16-16,4-45 58 0,0 0-58 0,-3 43 58 15,-2-2-58-15,5-41 30 0,0 0-30 0,-4 34 30 0,1-6-30 16,3-28-55-16,0 0 55 0,-2 20-54 16,0-4 54-16,2-16-104 15,0 0 104-15,4-7-103 0,3-17 103 0,3-5-488 0</inkml:trace>
  <inkml:trace contextRef="#ctx0" brushRef="#br0" timeOffset="177212.627">28933 14301 807 0,'0'0'0'0,"5"12"0"0,4 7 0 0,-9-19-152 0,0 0 152 16,12 19-151-16,6 0 151 0,11 18-281 16</inkml:trace>
  <inkml:trace contextRef="#ctx0" brushRef="#br0" timeOffset="177984.241">29234 14390 987 0,'0'0'0'0,"-3"0"0"16,-4 0 0-16,7 0 119 0,0 0-119 0,0 0 120 0,0 0-120 0,0 0 69 16,0 0-69-16,0 0 70 15,0 0-70-15,0 0 0 0,0 0 0 0,0 0 0 0,0 0 0 0,0 0-31 16,0 0 31-16,0 0-31 0,3 2 31 0,-3-2-4 15,0 0 4-15,0 0-4 0,4 0 4 0,-4 0-126 16,0 0 126-16,0 0-125 0,0 0 125 0,0 0-71 16,0 0 71-16,0 0-71 0,0 0 71 0,0 0-37 15,0 0 37-15,0 0-37 0,0 0 37 0,0 0-4 16,0 0 4-16,0 0-3 0,0 0 3 0,0 0 1 0,0 0-1 16,0 0 1-16,0 0-1 0,0 0 19 0,0 0-19 0,0 0 20 15,0 0-20-15,0 0 4 0,0 0-4 16,0 0 5-16,0 0-5 0,0 0 1 0,0 0-1 0,0 0 1 15,0 0-1-15,0 0-2 0,0 0 2 16,0 0-1-16,0 0 1 0,0 0-6 0,0 0 6 0,0 0-6 16,0 0 6-16,0 0-4 15,0 0 4-15,0 3-3 0,0 1 3 0,0-4-7 0,0 0 7 16,-2 12-7-16,0 7 7 0,2-19-3 0,0 0 3 0,-1 31-3 16,-1 10 3-16,2-41-5 0,0 0 5 0,0 39-5 15,0 0 5-15,2 1-13 0,1 1 13 0,-1-5-13 16,0-2 13-16,-2-34-15 0,0 0 15 0,1 48-15 15,3 10 15-15,1-6-4 0,0-3 4 0,-3-13-4 16,0-8 4-16,1 1-1 0,1-2 1 0,-1 3 0 16,1-1 0-16,-4-29 11 0,0 0-11 0,3 34 11 15,2 4-11-15,-5-38 47 0,0 0-47 0,4 30 47 16,-1-4-47-16,-3-26 44 0,0 0-44 0,0 26 45 0,0-4-45 16,0-22 53-16,0 0-53 0,-1 19 53 0,-3-4-53 0,4-15 60 15,0 0-60-15,-7 14 60 0,-1-2-60 0,8-12 57 16,0 0-57-16,-9 10 57 0,-2-1-57 15,11-9 68-15,0 0-68 0,-10 7 68 0,-1-4-68 0,11-3 64 16,0 0-64-16,-10 4 65 0,1-3-65 16,9-1 70-16,0 0-70 0,-10-1 70 0,-1-6-70 0,11 7 48 15,0 0-48-15,-8-16 49 0,-1-8-49 0,9 24 8 16,0 0-8-16,-9-30 9 0,2-10-9 16,7 40-46-16,0 0 46 0,-8-46-46 0,-3-9 46 0,11 55-202 0,0 0 202 15,-14-65-201-15,-3-10 201 0,-15-69-884 0,17 75 884 16</inkml:trace>
  <inkml:trace contextRef="#ctx0" brushRef="#br0" timeOffset="178228.111">29173 14335 1121 0,'0'0'0'0,"0"0"0"0,6-3 0 16,-6 3-180-16,0 0 180 0,5-2-179 15,4-1 179-15,-9 3-151 0,0 0 151 0,-2-22-150 16,-3-16 150-16,-2-22-249 0</inkml:trace>
  <inkml:trace contextRef="#ctx0" brushRef="#br0" timeOffset="180328.576">29992 13604 875 0,'0'0'0'0,"0"0"-173"0,0 0 173 0,0 0-172 16,7-5 172-16,-7 5 18 0,0 0-18 0,4-5 18 15,-3 0-18-15,-1 5 0 0,0 0 0 0,0-9 0 16,-1 0 0-16,1 9-52 0,0 0 52 0,-9-18-52 15,-3-3 52-15,12 21-26 0,0 0 26 0,-19-22-26 16,-4-2 26-16,2 3-20 0,2 2 20 0,5 7-19 16,5 4 19-16,-1 1 0 0,-1 2 0 0,1-4 1 15,1 4-1-15,-1 0 20 0,-1-2-20 0,4 5 20 16,2 2-20-16,-2-3 34 0,0 3-34 0,0 0 34 16,2-2-34-16,5 2 7 0,0 0-7 0,-14 2 7 15,-5 3-7-15,19-5 6 0,0 0-6 0,-19 7 6 0,-2 2-6 16,21-9 8-16,0 0-8 15,-23 15 8-15,-1 7-8 0,24-22 32 0,0 0-32 0,-25 29 32 0,3 7-32 0,22-36 24 16,0 0-24-16,-23 45 25 0,2 6-25 16,21-51 40-16,0 0-40 0,-19 55 40 0,2 5-40 0,17-60 50 15,0 0-50 1,-13 58 50-16,5-1-50 0,8-57 53 0,0 0-53 0,-2 53 53 16,7-5-53-16,-5-48 14 0,0 0-14 0,19 39 15 0,11-8-15 0,-30-31 8 15,0 0-8-15,40 19 9 0,12-12-9 0,-52-7-1 0,0 0 1 16,49-5-1-16,0-11 1 0,-49 16-5 0,0 0 5 15,45-22-5-15,-3-9 5 16,-42 31 24-16,0 0-24 0,36-31 25 0,-2-1-25 0,-34 32 77 16,0 0-77-16,26-29 77 0,-7 1-77 0,-19 28 70 0,0 0-70 0,16-20 70 15,-6 4-70-15,-10 16 62 0,0 0-62 0,9-12 63 16,-4 5-63-16,-5 7 48 16,0 0-48-16,3-5 48 0,-3 4-48 0,0 1 32 0,0 0-32 15,0 0 32-15,0 0-32 0,0 0 3 0,0 0-3 0,0 0 4 16,0 0-4-16,0 0 4 0,0 0-4 0,0 0 4 15,0 0-4-15,0 0 2 0,0 0-2 0,0 0 3 16,0 0-3-16,0 0 1 0,0 0-1 0,0 0 2 16,0 0-2-16,0 0 1 0,0 0-1 0,0 0 1 15,-1-4-1-15,1 4 0 0,0 0 0 0,0 0 1 16,-2-3-1-16,2 3 0 0,0 0 0 0,0 0 1 16,0-4-1-16,0 4 6 0,0 0-6 0,0 0 6 15,0 0-6-15,0 0 0 0,0 0 0 0,0 0 1 16,0 0-1-16,0 0 8 0,0 0-8 0,2 5 8 0,1 2-8 0,-3-7 0 15,0 0 0-15,7 23 0 0,5 9 0 16,-12-32 0-16,0 0 0 0,11 45 0 0,-1 9 0 16,-10-54 0-16,0 0 0 0,7 64 0 15,0 6 0-15,-7-70 0 0,0 0 0 0,2 98 1 0,-4 22-1 16,2-120 6-16,0 0-6 0,-5 104 7 0,-4-1-7 0,9-103 0 16,0 0 0-16,-10 77 0 0,-1-19 0 0,11-58-5 15,0 0 5-15,-17 57-5 0,-4-8 5 0,21-49-15 16,0 0 15-16,-17 35-14 0,1-16 14 0,16-19-51 15,0 0 51-15,-19 20-51 0,-4-6 51 16,23-14-62-16,0 0 62 0,-28 8-61 0,-5-4 61 0,33-4-68 0,0 0 68 16,-33-10-67-16,-2-11 67 0,35 21-94 0,0 0 94 15,-36-31-93-15,-3-10 93 0,39 41-105 0,0 0 105 0,-33-48-105 16,2-7 105-16,-34-48-557 16</inkml:trace>
  <inkml:trace contextRef="#ctx0" brushRef="#br0" timeOffset="181213.429">30349 14078 460 0,'0'0'0'0,"-3"0"0"0,-2 2 0 0,5-2 10 16,0 0-10-16,0 0 11 0,1-3-11 0,-1 3-1 15,0 0 1-15,0 0 0 0,4-2 0 0,-4 2-8 16,0 0 8-16,0 0-8 0,0 0 8 0,0 0-2 16,0 0 2-16,0 0-1 0,-2-5 1 0,2 5 6 15,0 0-6-15,0 0 7 0,-2-5-7 0,2 5 35 0,0 0-35 16,0 0 36-16,-1-4-36 0,1 4 30 15,0 0-30-15,0 0 30 0,-4-1-30 0,4 1 23 0,0 0-23 16,0 0 24-16,0 0-24 0,0 0 17 0,0 0-17 16,0 0 17-16,0 0-17 0,0 0 10 0,0 0-10 15,-2 8 11-15,1 8-11 0,-1 6 10 0,0 9-10 0,0 0 10 16,-1 3-10-16,3-34 44 0,0 0-44 16,-2 51 44-16,0 14-44 0,1-5 48 0,1 0-48 0,0-17 48 15,0-12-48-15,0 0 47 0,1-2-47 16,1 5 47-16,0 2-47 0,0-5 60 0,-1-4-60 0,1-8 60 15,-2-7-60-15,2-2 56 0,1-1-56 0,-1-2 57 16,0-4-57-16,0 1 45 0,-2-4-45 16,3 0 45-16,1 0-45 0,-1-7 31 0,1-2-31 0,3-3 31 15,3-8-31-15,-10 20 8 0,0 0-8 0,12-29 9 16,4-7-9-16,-16 36 6 0,0 0-6 0,16-38 6 16,1-5-6-16,-17 43 3 0,0 0-3 0,17-39 3 15,3 1-3-15,-20 38 18 0,0 0-18 0,13-29 18 16,0 7-18-16,-13 22 32 0,0 0-32 0,8-17 32 0,-1 5-32 15,-7 12 5-15,0 0-5 0,6-7 5 16,-5 2-5-16,-1 5 28 0,0 0-28 0,4-2 28 0,-2 2-28 16,-2 0-2-16,0 0 2 0,0 0-2 0,3 0 2 0,-3 0-11 15,0 0 11-15,0 0-10 0,2 3 10 0,-2-3-34 16,0 0 34-16,0 0-34 0,0 0 34 0,0 0-28 16,0 0 28-16,0 0-28 0,0 0 28 15,0 0-33-15,0 0 33 0,0 0-33 16,-2-3 33-16,2 3-3 0,0 0 3 0,-2-4-3 0,-1 1 3 0,3 3-17 15,0 0 17-15,-4-3-16 0,1-1 16 0,3 4-8 0,0 0 8 16,-4-2-8-16,-1 1 8 0,5 1-9 0,0 0 9 16,-5 1-8-16,-2 1 8 0,7-2-8 0,0 0 8 15,-12 10-8-15,-4 6 8 16,16-16 0-16,0 0 0 0,-14 17 0 0,2 2 0 0,1 1 27 16,5 1-27-16,-1-6 27 0,3-4-27 0,4-11 43 0,0 0-43 15,-3 18 44-15,3 5-44 0,0-23 34 0,0 0-34 16,0 20 35-16,1-1-35 0,-1-19 39 15,0 0-39-15,4 17 40 0,3-1-40 0,-7-16 34 16,0 0-34-16,14 12 34 0,5-5-34 0,-19-7-17 0,0 0 17 0,26 1-16 16,9-2 16-16,-2-5-126 0,4-4 126 0,-10 0-126 15,-2-2 126-15,-25 12-225 0,0 0 225 0,26-17-224 16,-2-4 224-16,-24 21-207 0,0 0 207 0,25-26-207 16,-1-4 207-16,25-27-261 0</inkml:trace>
  <inkml:trace contextRef="#ctx0" brushRef="#br0" timeOffset="181587.429">30851 14502 583 0,'0'0'0'0,"-5"-4"0"0,-4-3 0 0,9 7 104 15,0 0-104-15,-3-1 105 0,1-1-105 0,2 2 58 16,0 0-58-16,0 0 58 0,0 0-58 0,0 0 50 15,0 0-50-15,0 0 50 0,5 2-50 0,-5-2 14 16,0 0-14-16,0 0 15 0,5 1-15 0,-5-1 28 0,0 0-28 16,0 0 28-16,4 2-28 0,-4-2 30 15,0 0-30-15,0 0 30 0,0 0-30 0,0 0 13 0,0 0-13 16,3 9 13-16,3 4-13 0,-6-13 12 0,0 0-12 16,12 28 13-16,3 9-13 0,-15-37 9 0,0 0-9 0,16 47 10 15,2 8-10-15,-18-55 15 0,0 0-15 0,13 61 15 16,-2 8-15-16,-11-69 14 0,0 0-14 15,3 63 15-15,-3-1-15 0,0-62 9 0,0 0-9 0,-3 53 9 16,-4-9-9-16,7-44 16 0,0 0-16 0,-12 42 17 16,-4-5-17-16,-3-8-26 0,-2-8 26 0,-5-9-25 15,-2-10 25-15,0-9-94 0,0-9 94 16,-1-3-93-16,-1-6 93 0,30 25-135 0,0 0 135 0,-31-53-135 16,-1-19 135-16,-30-53-525 0</inkml:trace>
  <inkml:trace contextRef="#ctx0" brushRef="#br0" timeOffset="181788.894">30809 14070 964 0,'0'0'0'0,"4"7"0"16,3 5 0-16,-7-12 123 0,0 0-123 0,12 17 123 0,7 3-123 0,-19-20-66 16,0 0 66-16,12 16-65 0,-1-4 65 0,11 15-733 15</inkml:trace>
  <inkml:trace contextRef="#ctx0" brushRef="#br0" timeOffset="182752.4">26985 15057 169 0,'0'0'0'0,"2"-5"0"16,3-4 0-16,-5 9 32 0,0 0-32 0,4-5 32 15,-2 1-32-15,3-2-123 0</inkml:trace>
  <inkml:trace contextRef="#ctx0" brushRef="#br0" timeOffset="183109.446">26989 15064 180 0,'0'0'0'0,"0"-4"0"0,2-3 0 0,-2 4 23 15,1-1-23-15,-1 4 24 0,4-3-24 0,-4 3 7 16,0 0-7-16,0 0 7 0,0 0-7 0,0 0 6 15,0 0-6-15,0 0 6 0,0 0-6 0,0 0 7 16,0 0-7-16,0 0 7 0,0 0-7 0,0 0 6 16,0 0-6-16,0 0 7 0,0 0-7 0,0 0 0 15,0 0 0-15,0 0 1 0,0 0-1 16,0 3 13-16,0 3-13 0,3 2 14 0,1 2-14 0,-4-10 72 0,0 0-72 16,3 24 72-16,2 7-72 0,-5-31 93 15,0 0-93-15,4 28 94 0,-1 1-94 0,-3-29 111 0,0 0-111 16,2 25 111-16,0 1-111 0,-2-26 106 15,0 0-106-15,0 21 107 0,-2-4-107 0,2-17 89 0,0 0-89 0,-2 14 89 16,1-4-89-16,1-10 67 0,0 0-67 0,-7 12 68 16,-4 0-68-16,11-12 33 0,0 0-33 0,-19 7 33 15,-9 0-33-15,28-7 9 16,0 0-9-16,-33 1 10 0,-5-2-10 0,38 1-42 0,0 0 42 0,-39-7-42 16,-2-4 42-16,41 11-201 0,0 0 201 0,-39-15-201 15,3-6 201-15,-39-15-630 0</inkml:trace>
  <inkml:trace contextRef="#ctx0" brushRef="#br0" timeOffset="183354.79">26970 14849 987 0,'0'0'0'0,"-6"-3"0"0,-4 0 0 0,10 3 114 16,0 0-114-16,-4-4 114 0,6 2-114 0,-2 2 57 15,0 0-57-15,0 0 57 0,5 2-57 0,-5-2-17 16,0 0 17-16,0 0-17 0,6 4 17 0,-6-4-176 16,0 0 176-16,0 0-175 0,3 0 175 0,-3 0-183 0,0 0 183 15,0 0-182-15,2 3 182 0,0 0-329 0</inkml:trace>
  <inkml:trace contextRef="#ctx0" brushRef="#br0" timeOffset="183820.548">27095 15036 595 0,'0'0'0'0,"-2"-8"0"0,-1-8 0 16,1 9 116-16,2 6-116 0,0 1 117 0,2-4-117 0,-2 4 83 16,0 0-83-16,0 0 84 0,0 4-84 15,0-4 51-15,3 3-51 0,-3-3 52 0,2 3-52 16,-2-3 10-16,4 4-10 0,-4-4 11 0,0 0-11 0,0 0-1 15,0 0 1-15,0 0 0 0,0 0 0 0,0 0-3 16,0 0 3-16,0 0-3 0,0 0 3 0,0 0-3 16,0 0 3-16,0 0-3 0,0 0 3 0,0 0 2 15,3 0-2-15,1 0 2 0,-1 0-2 0,2-2 37 0,2 0-37 16,4-1 37-16,3 0-37 0,-14 3 20 16,0 0-20-16,22-4 20 0,10-1-20 0,-32 5 42 0,0 0-42 15,38-5 42-15,7-2-42 0,-45 7 33 16,0 0-33-16,46-5 33 0,2 1-33 0,-48 4 13 0,0 0-13 15,42-1 14-15,-4-1-14 0,-38 2 7 0,0 0-7 16,30 2 7-16,-7-1-7 0,-23-1-15 0,0 0 15 16,17 2-15-16,-6-2 15 0,-11 0-126 0,0 0 126 15,8 0-125-15,-2 0 125 0,-6 0-169 0,0 0 169 0,0 0-169 16,-2 4 169-16,0-1-495 0</inkml:trace>
  <inkml:trace contextRef="#ctx0" brushRef="#br0" timeOffset="184158.235">27055 15254 270 0,'0'0'0'0,"16"-7"0"0,12-5 0 0,-28 12 115 16,0 0-115-16,5-4 116 0,-12 4-116 0,7 0 112 15,0 0-112-15,-4 0 113 0,-3 0-113 0,4-1 93 16,3-3-93-16,0 1 93 0,2-1-93 0,1-1 80 16,4 0-80-16,0 2 81 0,0-1-81 0,3 1 58 15,3 1-58-15,-3 0 58 0,2 2-58 0,-12 0 46 16,0 0-46-16,19 0 47 0,6 2-47 0,-25-2 20 0,0 0-20 16,33 4 20-16,9 1-20 0,-6 2 30 15,3-6-30-15,-6 4 30 0,-2-1-30 0,-31-4-6 0,0 0 6 16,31 2-6-16,1-1 6 0,-32-1-116 0,0 0 116 0,26-3-116 15,-5-2 116-15,-21 5-182 0,0 0 182 0,17-5-181 16,-3-7 181-16,18-6-476 0</inkml:trace>
  <inkml:trace contextRef="#ctx0" brushRef="#br0" timeOffset="184702.78">27661 14817 315 0,'0'0'0'0,"-3"3"0"0,-2 2 0 0,5-5 98 16,0 0-98-16,1 7 98 0,6 4-98 0,-7-11 94 0,0 0-94 16,7 8 94-16,0 1-94 0,-7-9 93 0,0 0-93 15,7 8 94-15,-2-1-94 0,-5-7 83 16,0 0-83-16,6 7 83 0,-1-2-83 0,-5-5 59 0,0 0-59 15,3 5 59-15,1-1-59 0,-4-4 53 16,0 0-53-16,2 3 53 0,-1 1-53 0,-1-4 44 0,0 0-44 0,0 0 44 16,2 3-44-16,-2-3 28 0,0 0-28 0,0 0 28 15,0 0-28-15,0 0 34 0,0 0-34 0,0 0 35 16,0 0-35-16,0 0 21 0,0 0-21 0,0 0 21 16,0 0-21-16,0 0 35 0,0 0-35 0,0 0 36 15,0 0-36-15,0 0 36 0,0 0-36 0,0 0 37 16,2 5-37-16,-2-5 23 0,0 0-23 0,3 7 24 15,1 3-24-15,-4-10 35 0,0 0-35 0,10 29 36 16,4 14-36-16,-14-43 21 0,0 0-21 0,14 53 21 16,2 12-21-16,-16-65 35 0,0 0-35 0,12 67 36 15,0 3-36-15,-12-70-12 0,0 0 12 0,9 64-12 0,-2-9 12 16,-7-55-155-16,0 0 155 0,2 42-154 16,-2-11 154-16,1 43-1082 0</inkml:trace>
  <inkml:trace contextRef="#ctx0" brushRef="#br0" timeOffset="192924.211">26449 12335 774 0,'0'0'0'0,"0"6"0"0,-2 5 0 0,2-11-3 15,0 0 3-15,0 0-3 0,3-11 3 0,-3 11-70 16,0 0 70-16,2-6-70 0,0-5 70 0,-2 11-75 16,0 0 75-16,2-8-75 0,-1 1 75 0,3-9-280 0</inkml:trace>
  <inkml:trace contextRef="#ctx0" brushRef="#br0" timeOffset="193789.897">26470 12302 483 0,'0'0'0'0,"0"0"0"0,0 0 0 0,0 0 121 0,0 0-121 0,0 0 122 16,0 0-122-16,0 0 107 15,0 0-107-15,0 0 107 0,0 0-107 0,0 0 55 0,0 0-55 0,0 0 56 16,0 0-56-16,0 0 35 0,0 0-35 0,0 0 35 15,0 0-35-15,0 0 22 0,0 0-22 0,0 0 23 16,0 0-23-16,0 0 16 0,0 0-16 0,0 0 17 16,0 0-17-16,0 0-60 0,0 0 60 0,0 0-60 15,0 0 60-15,0 0-75 0,0 0 75 0,0 3-74 16,1 4 74-16,-1-7-73 0,0 0 73 0,2 23-73 16,2 9 73-16,-4-32-36 0,0 0 36 0,3 43-36 15,1 12 36-15,-4-55-2 0,0 0 2 0,1 55-2 0,-1 5 2 16,0-60 4-16,0 0-4 0,0 47 4 15,0-4-4-15,0-43 40 0,0 0-40 0,0 36 41 0,2-5-41 16,-2-31 32-16,0 0-32 0,2 21 32 16,0-2-32-16,-2-19 49 0,0 0-49 0,1 12 50 0,-1-4-50 0,0-8 47 15,0 0-47-15,0 7 48 0,2-4-48 0,-2-3 42 16,0 0-42-16,0 0 42 0,0 0-42 0,0 0 2 16,0 0-2-16,2-3 2 0,3-4-2 0,-5 7-15 15,0 0 15-15,5-10-15 0,4-6 15 0,-9 16-11 16,0 0 11-16,9-17-10 0,3 0 10 0,-12 17-3 15,0 0 3-15,16-22-2 0,1-2 2 0,-17 24-12 16,0 0 12-16,17-21-12 0,1-3 12 0,-18 24-14 16,0 0 14-16,19-24-13 0,4 4 13 0,-4 4-15 0,0 3 15 15,-5 2-15-15,-2 5 15 16,0 2-10-16,2-3 10 0,-5 4-9 0,-2 1 9 0,-7 2-17 0,0 0 17 0,10-3-16 16,-3 1 16-16,-7 2-4 0,0 0 4 0,9-2-3 15,-2 2 3-15,-7 0 0 0,0 0 0 0,5 0 0 16,0-1 0-16,-5 1 7 0,0 0-7 0,4 0 7 15,-2-2-7-15,-2 2 40 0,0 0-40 0,0 0 40 16,0 0-40-16,0 0 12 0,0 0-12 0,0 0 12 16,0 0-12-16,0 0 2 0,0 0-2 0,0 0 3 15,0 0-3-15,0 0 0 0,0 0 0 0,0 0 0 16,0 0 0-16,0 0 1 0,0 0-1 0,0 0 2 16,0 0-2-16,0 0 0 0,0 0 0 0,0 0 0 15,0 0 0-15,0 0-4 0,0 0 4 0,0 0-4 16,0 0 4-16,0 0-3 0,-4 2 3 0,4-2-3 15,0 0 3-15,0 0-1 0,-3 0 1 0,3 0 0 0,-4 1 0 16,4-1 6-16,0 0-6 0,0 0 7 0,-5 4-7 16,5-4 34-16,0 0-34 0,-5 3 35 0,-2 2-35 0,7-5 11 15,0 0-11-15,-9 7 11 0,0 0-11 16,9-7 37-16,0 0-37 0,-8 9 37 0,1-4-37 0,7-5 5 16,0 0-5-16,-7 7 6 0,0-1-6 0,7-6 5 15,0 0-5-15,-5 7 6 0,-1-2-6 0,6-5 22 16,0 0-22-16,-5 4 23 0,2 1-23 0,3-5 20 15,0 0-20-15,-4 2 20 16,2-1-20-16,2-1 9 0,0 0-9 0,-3 4 9 0,1-3-9 0,2-1 35 16,0 0-35-16,-2 6 35 0,2 4-35 0,0-10 10 15,0 0-10-15,2 7 10 0,2 3-10 0,-4-10 6 0,0 0-6 16,3 10 6-16,2 2-6 0,-5-12 4 0,0 0-4 16,6 7 4-16,-1 2-4 0,-5-9 2 0,0 0-2 0,5 7 2 15,-2-2-2-15,-3-5-1 0,0 0 1 0,6 1-1 16,-3 3 1-16,-3-4-57 0,0 0 57 15,5 2-56-15,1-2 56 0,-6 0-125 0,0 0 125 0,5 0-124 16,0 0 124-16,-5 0-122 0,0 0 122 0,9-6-121 16,3 0 121-16,9-6-561 0</inkml:trace>
  <inkml:trace contextRef="#ctx0" brushRef="#br0" timeOffset="194726.08">27020 12753 684 0,'0'0'0'0,"-7"-6"0"0,-5-2 0 0,12 8 154 16,0 0-154-16,0 0 155 0,7-2-155 0,-7 2 85 15,0 0-85-15,5 0 85 0,2 2-85 0,-7-2 50 16,0 0-50-16,5 2 50 0,-1-2-50 0,-4 0 10 0,0 0-10 16,0 0 10-16,3 1-10 0,-3-1 26 0,0 0-26 15,0 0 26-15,0 0-26 0,0 0 19 0,0 0-19 16,0 0 20-16,0 0-20 0,0 0 45 0,0 0-45 15,0 0 46-15,0 0-46 0,0 0 50 0,0 0-50 0,0 0 50 16,0 0-50-16,0 0 48 0,0 0-48 0,0 0 48 16,0 0-48-16,0 0 43 0,0 0-43 0,0 0 43 15,0 0-43-15,0 0 42 0,0 0-42 0,0 0 42 16,0 0-42-16,0 0 34 0,0 0-34 0,0 0 35 16,7-1-35-16,-7 1 15 0,0 0-15 0,9-2 15 15,1 0-15-15,-10 2 21 0,0 0-21 0,20-7 21 16,8 2-21-16,-28 5 8 0,0 0-8 0,34-7 8 15,10 2-8-15,-44 5 9 0,0 0-9 0,40-8 10 16,2 2-10-16,-42 6 3 0,0 0-3 0,36-1 4 0,-1-4-4 16,-35 5 2-16,0 0-2 0,28-2 2 15,-7 2-2-15,-21 0-1 0,0 0 1 0,17 0 0 16,-4 0 0-16,-13 0-46 0,0 0 46 0,8 0-45 0,-4 0 45 0,-4 0-77 16,0 0 77-16,3-5-77 0,-1-2 77 0,3-5-1250 15</inkml:trace>
  <inkml:trace contextRef="#ctx0" brushRef="#br0" timeOffset="195139.974">27564 12549 527 0,'0'0'0'0,"-9"3"0"0,-7-1 0 0,16-2 59 0,0 0-59 0,-1 3 60 16,6-1-60-16,-5-2 56 0,0 0-56 15,3 2 57-15,3-2-57 0,-6 0 62 0,0 0-62 0,5 0 62 16,0-2-62-16,-5 2 51 0,0 0-51 0,3-2 52 16,-1 1-52-16,-2 1 54 0,0 0-54 0,0 0 55 15,0 0-55-15,0 0 56 0,0 0-56 0,0 0 56 16,0 0-56-16,0 0 34 0,0 0-34 0,0 0 34 16,0 0-34-16,0 0 25 0,0 0-25 0,0 0 26 15,0 0-26-15,0 0 45 0,0 0-45 0,0 0 46 16,0 0-46-16,0 0 8 0,0 0-8 0,0 0 9 15,0 0-9-15,0 0 22 0,0 0-22 0,0 0 22 16,0 0-22-16,0 0 3 0,0 0-3 0,0 0 3 16,0 0-3-16,0 0 6 0,0 0-6 0,0 0 7 0,0 0-7 15,0 0 7-15,0 0-7 0,0 3 8 0,2 0-8 16,-2-3 7-16,0 0-7 0,5 18 8 0,2 5-8 16,-7-23 8-16,0 0-8 0,7 36 8 0,2 11-8 15,-4-8 3-15,-1 2-3 0,-1-12 4 0,0-6-4 16,-1-1-30-16,0-3 30 0,0-4-30 0,-2-3 30 0,0-12-143 15,0 0 143-15,0 9-143 0,1-2 143 0,1 8-808 16</inkml:trace>
  <inkml:trace contextRef="#ctx0" brushRef="#br0" timeOffset="196684.472">24111 13028 247 0,'0'0'0'0,"0"0"0"0,3 2 0 0,-3-2 18 16,0 0-18-16,4-2 18 0,3-5-18 0,-7 7 41 15,0 0-41-15,3-3 42 0,1-2-42 0,-4 5 39 0,0 0-39 16,3-3 40-16,-1 1-40 0,-2 2 60 0,0 0-60 15,0 0 60-15,3-2-60 0,-3 2 23 0,0 0-23 16,0 0 24-16,0 0-24 0,0 0 38 0,0 0-38 0,-3 10 38 16,-2 2-38-16,5-12 14 0,0 0-14 15,-9 16 15-15,0 4-15 0,9-20 18 0,0 0-18 0,-15 26 19 16,-3 7-19-16,1-6 1 0,-1 4-1 0,3-11 1 16,6-8-1-16,-3 5 1 0,1 2-1 0,-4 12 1 15,-5 9-1-15,20-40 3 0,0 0-3 0,-15 44 4 16,1 11-4-16,14-55 5 0,0 0-5 0,-14 60 6 15,3 5-6-15,-1-7 3 0,4-5-3 0,2-6 3 16,5-8-3-16,1-39 12 0,0 0-12 0,3 70 12 16,8 14-12-16,-11-84 8 15,0 0-8-15,19 84 8 0,10 4-8 0,-3-20 15 0,4-10-15 0,-7-18 15 16,-4-16-15-16,-19-24 15 0,0 0-15 0,26 42 15 0,2 8-15 16,-28-50 15-16,0 0-15 0,36 72 16 0,10 15-16 15,-13-13 26-15,-4-4-26 0,-8-8 26 16,-3-7-26-16,-18-55 42 0,0 0-42 0,16 62 43 0,1-1-43 0,-3-20 44 15,-2-13-44-15,-1-6 44 0,-3-8-44 16,4 1 10-16,4 1-10 0,5-1 11 0,0-1-11 0,-21-14-1 16,0 0 1-16,36 7-1 15,13-4 1-15,-49-3-107 0,0 0 107 0,53-17-107 0,8-14 107 16,52-15-621-16</inkml:trace>
  <inkml:trace contextRef="#ctx0" brushRef="#br0" timeOffset="197564.223">30801 12823 1166 0,'0'0'0'0,"20"-16"0"15,17-8 0-15,-37 24 99 0,0 0-99 0,16-6 100 16,-9 2-100-16,-7 4 57 0,0 0-57 0,3-2 57 16,-3 4-57-16,0-2-68 0,0 0 68 0,9 4-67 15,3 1 67-15,-12-5-70 0,0 0 70 0,23 5-70 16,10 0 70-16,-2-3-37 0,4 1 37 0,-5 4-36 16,-2-4 36-16,1 8-33 0,2 2 33 0,1-1-33 0,-1 5 33 15,-31-17-6-15,0 0 6 0,44 23-6 0,6 4 6 16,-50-27-26-16,0 0 26 0,54 40-26 15,4 8 26-15,-58-48-30 0,0 0 30 0,59 70-30 0,4 14 30 16,-20-11-7-16,-10-2 7 0,-10-8-6 0,-11-6 6 0,-12-57-6 16,0 0 6-16,5 83-5 0,-6 17 5 15,1-100 9-15,0 0-9 0,-11 113 10 0,-8 12-10 0,2-21 53 16,-4-9-53-16,2-17 53 0,1-16-53 0,2-5 57 16,1-9-57-16,6-23 57 0,7-16-57 0,2-9 51 15,0 0-51-15,-7 31 51 0,-1 10-51 0,8-41 44 16,0 0-44-16,-7 31 45 0,1-4-45 15,6-27 42-15,0 0-42 0,-3 19 42 0,1-5-42 0,2-14-3 16,0 0 3-16,-3 10-3 0,1-3 3 0,2-7-90 0,0 0 90 16,-16-7-90-16,-10-12 90 0,26 19-120 0,0 0 120 0,-22-44-120 15,-1-22 120-15,-22-43-664 0</inkml:trace>
  <inkml:trace contextRef="#ctx0" brushRef="#br0" timeOffset="198013.323">32463 12521 964 0,'-6'-7'0'0,"-6"-6"39"16,-5-6-39-16,15 22 39 0,11 14-39 0,-9-17 4 15,0 0-4-15,3 16 5 0,2 6-5 0,-5-22 0 16,0 0 0-16,2 22 0 0,-4 8 0 0,2-30-30 16,0 0 30-16,-5 30-30 0,-5 8 30 0,10-38-8 15,0 0 8-15,-16 45-8 0,-3 4 8 0,19-49-11 16,0 0 11-16,-26 62-11 0,-7 10 11 0,-6 19-16 15,-3 13 16-15,4-6-15 0,3 1 15 0,35-99 1 16,0 0-1-16,-42 127 2 0,-1 17-2 0,43-144 26 0,0 0-26 16,-52 154 26-16,-6 10-26 0,58-164 31 15,0 0-31-15,-54 156 31 0,0-3-31 0,54-153 60 0,0 0-60 0,-40 132 60 16,9-16-60-16,31-116 55 0,0 0-55 0,-21 88 55 16,12-27-55-16,9-61 45 0,0 0-45 0,-3 48 45 15,6-17-45-15,-3-31-35 0,0 0 35 0,5 22-35 16,6-11 35-16,-11-11-105 0,0 0 105 0,17-28-104 15,9-28 104-15,18-28-724 0</inkml:trace>
  <inkml:trace contextRef="#ctx0" brushRef="#br0" timeOffset="199252.505">32532 13618 102 0,'0'0'0'0,"0"0"47"0,0 0-47 0,0 0 47 15,0-4-47-15,0 4 73 0,0 0-73 0,0 0 73 16,2-3-73-16,-2 3 93 0,0 0-93 0,0 0 93 15,0 0-93-15,0 0 78 16,0 0-78-16,0 0 78 0,0 0-78 0,0 0 65 0,0 0-65 0,0 0 65 16,0 0-65-16,0 0 32 0,0 0-32 0,0 0 32 15,0 0-32-15,0 0 15 0,0 0-15 0,0 0 16 16,0 0-16-16,0 0 6 0,0 0-6 0,0 0 6 16,0 0-6-16,0 0 3 0,0 0-3 0,0 0 4 15,0 0-4-15,0 0 5 0,0 0-5 0,0 0 6 16,-5 0-6-16,5 0 6 0,0 0-6 0,-7 2 7 0,-4-1-7 15,11-1 7-15,0 0-7 0,-14 5 8 0,-3 1-8 16,17-6 8-16,0 0-8 0,-26 13 8 0,-9 8-8 16,35-21 15-16,0 0-15 0,-33 22 15 0,-2 4-15 0,35-26 33 15,0 0-33-15,-35 32 33 0,-1 4-33 0,36-36 40 16,0 0-40-16,-33 38 40 0,1 1-40 0,32-39 56 16,0 0-56-16,-26 35 56 0,5-3-56 0,21-32 33 15,0 0-33-15,-17 28 33 0,4-4-33 0,13-24 26 16,0 0-26-16,-8 18 26 0,3-6-26 0,5-12 10 15,0 0-10-15,8 7 10 0,11-10-10 0,-19 3-7 16,0 0 7-16,27-14-7 0,6-8 7 0,-33 22-35 16,0 0 35-16,33-28-34 0,3-4 34 0,-36 32-2 0,0 0 2 15,32-29-2-15,-4 0 2 0,-28 29 3 16,0 0-3-16,22-28 4 0,-4 4-4 0,-6 5 49 0,-3 2-49 16,-2 7 50-16,-2 3-50 0,-2 0 34 0,-3 2-34 0,0 5 34 15,0 0-34-15,0 0 40 0,0 0-40 16,0 0 40-16,-3 0-40 0,3 0 17 0,0 0-17 0,0 0 17 15,0-5-17-15,0 0 0 0,0 0 0 0,0 0 1 16,1 1-1-16,3-1 0 0,1 0 0 0,-1 0 0 16,-1 0 0-16,-3 5-21 15,0 0 21-15,5-7-21 0,4 2 21 0,-9 5-4 0,0 0 4 0,7-9-4 16,0 2 4-16,-7 7 9 0,0 0-9 0,5-5 9 16,0 0-9-16,-5 5 26 0,0 0-26 0,4-2 26 15,-1-1-26-15,-3 3 44 0,0 0-44 0,0 0 44 16,4-4-44-16,-4 4 16 0,0 0-16 0,0 0 17 0,0 0-17 15,0 0 21-15,0 0-21 0,0 0 21 0,0 0-21 16,0 0 4-16,0 0-4 0,0 0 4 0,0 0-4 16,0 0 0-16,0 0 0 0,0 0 0 0,0 0 0 0,0 0-6 15,0 0 6-15,0 0-6 0,0 0 6 16,0 0-10-16,0 0 10 0,0 0-9 0,3-1 9 0,-3 1 0 16,0 0 0-16,0 0 0 15,6-4 0-15,-6 4 4 0,0 0-4 0,0 0 4 0,3-3-4 0,-3 3-16 16,0 0 16-16,0 0-15 0,0 0 15 0,0 0-26 15,0 0 26-15,0 0-25 0,0 0 25 0,0 0-15 16,0 0 15-16,0 0-15 0,0 0 15 0,0 0-30 16,0 0 30-16,2 5-30 0,0 5 30 15,1 0-36-15,1 8 36 0,-1-6-35 0,-1 0 35 0,1 3-37 0,3 4 37 16,-1 7-37-16,0 4 37 0,-5-30-39 0,0 0 39 0,5 42-39 16,0 7 39-16,-5-49-35 15,0 0 35-15,4 53-34 0,-1 7 34 0,1-8-15 0,-2-3 15 16,-1-18-15-16,-1-12 15 0,0 2-21 0,2-6 21 0,-2 12-21 15,0 6 21-15,0-33-8 0,0 0 8 0,-2 31-8 16,1 0 8-16,1-31 0 0,0 0 0 0,-6 37 0 16,-1 4 0-16,7-41 0 0,0 0 0 0,-10 38 0 15,-4-2 0-15,-2-5 1 0,-1-4-1 0,5-8 2 16,5-9-2-16,7-10 1 0,0 0-1 0,-25 18 2 16,-8 2-2-16,33-20-8 0,0 0 8 0,-38 14-7 15,-7-2 7-15,3-2-97 0,-2-8 97 0,6-2-96 16,5-2 96-16,33 2-167 0,0 0 167 0,-38-10-166 0,-4-6 166 15,-38-8-418-15</inkml:trace>
  <inkml:trace contextRef="#ctx0" brushRef="#br0" timeOffset="200261.971">32649 14116 964 0,'0'0'0'0,"0"0"139"0,0-2-139 0,0 2 140 16,-2-5-140-16,2 5 56 0,0 0-56 0,0 0 56 15,0 0-56-15,0 0 10 0,0 0-10 16,0 0 10-16,0 0-10 0,0 0-1 16,0 0 1-16,0 0-1 0,0 0 1 0,0 0-16 0,0 0 16 0,0 0-15 0,0 0 15 15,0 0-10-15,0 0 10 0,0 0-9 0,0 0 9 16,0 0-10-16,2 5 10 0,0-3-9 0,1 3 9 0,-3-5-24 16,0 0 24-16,4 23-23 15,1 14 23-15,-5-37-20 0,0 0 20 0,5 48-20 16,0 17 20-16,-5-65-10 0,0 0 10 0,6 65-9 0,-3 7 9 0,-3-72 0 15,0 0 0-15,4 67 0 0,-3-3 0 0,-1-64 43 16,0 0-43-16,2 51 44 0,1-6-44 16,-3-45 61-16,0 0-61 0,2 30 61 0,2-6-61 0,-4-24 63 15,0 0-63-15,1 19 63 0,1-7-63 0,-2-12 59 0,0 0-59 16,2 9 59-16,1-6-59 0,-3-3 1 0,0 0-1 16,6-5 2-16,1-9-2 0,-7 14-3 15,0 0 3-15,10-17-3 0,2-5 3 16,-12 22-24-16,0 0 24 0,12-22-23 0,1-1 23 0,-13 23-1 0,0 0 1 0,12-18-1 15,2-1 1-15,-14 19 0 0,0 0 0 0,10-14 0 16,1 4 0-16,-1 1 13 16,-1 6-13-16,-2-1 14 0,-4 1-14 15,3-1 5-15,-1 3-5 0,0-1 6 0,-2 0-6 0,-3 2-15 0,0 0 15 0,9-3-15 16,5-1 15-16,-14 4-86 0,0 0 86 0,14-3-85 16,0-2 85-16,-14 5-82 0,0 0 82 15,10-4-82-15,1 1 82 0,-11 3-31 0,0 0 31 0,7-2-31 16,0 1 31-16,-7 1 10 0,0 0-10 0,3 0 10 15,1 0-10-15,-4 0 32 0,0 0-32 0,0 0 33 16,3 0-33-16,-3 0 42 0,0 0-42 0,0 0 43 0,0 0-43 16,0 0 18-16,0 0-18 0,0 0 18 15,0 0-18-15,0 0 13 0,0 0-13 0,0 0 13 0,0 0-13 0,0 0 1 16,0 0-1-16,0 0 2 0,0 0-2 0,0 0 0 16,0 0 0-16,0 0 0 0,-3 0 0 15,3 0-5-15,0 0 5 0,0 0-5 0,-5 1 5 0,1 1-9 16,-1 0 9-16,1-1-8 0,1-1 8 0,-1 0-16 15,1 0 16-15,-1 0-15 0,1 2 15 0,-1 0-9 16,1 1 9-16,0-1-8 0,-1 0 8 0,4-2-1 16,0 0 1-16,-3 1-1 0,-1 1 1 0,4-2-4 15,0 0 4-15,-5 7-3 0,-2 2 3 0,7-9-2 0,0 0 2 16,-7 13-2-16,0 6 2 0,2 2 1 16,3 3-1-16,4-2 1 0,5 2-1 0,-7-24 4 0,0 0-4 15,14 22 4-15,5 4-4 0,-19-26-46 16,0 0 46-16,21 20-45 0,3-2 45 0,-24-18-179 0,0 0 179 0,30 8-178 15,5-8 178-15,29 9-585 0</inkml:trace>
  <inkml:trace contextRef="#ctx0" brushRef="#br0" timeOffset="201139.96">33149 14111 998 0,'0'0'0'0,"0"0"126"0,0 0-126 0,0 0 127 0,-2-3-127 0,2 3 54 16,0 0-54-16,0 0 55 0,-2-4-55 0,2 4 24 15,0 0-24-15,0 0 25 0,0 0-25 0,0 0-7 16,0 0 7-16,0 0-7 0,0 0 7 0,0 0-20 16,0 0 20-16,0 0-19 0,0 0 19 0,0 0-15 15,0 0 15-15,0 0-15 0,-1 5 15 0,1-5-35 16,0 0 35-16,-7 26-34 0,-2 13 34 0,9-39-27 0,0 0 27 16,-12 55-27-16,-2 15 27 0,0-3 8 0,2-2-8 15,3-18 9-15,4-17-9 0,0 0 37 16,-1-6-37-16,3 6 38 0,1 3-38 0,2-6 47 0,4-1-47 15,-1-7 48-15,4-10-48 0,0-1 42 16,0-1-42-16,0-4 43 0,0-4-43 0,-7 1-3 0,0 0 3 16,14-6-2-16,3-4 2 0,-17 10-33 0,0 0 33 0,18-10-32 15,1-5 32-15,-19 15-11 0,0 0 11 0,17-12-10 16,-1-6 10-16,-16 18 0 0,0 0 0 0,12-12 0 16,-3 4 0-16,-9 8 26 15,0 0-26-15,7-7 26 0,-4 0-26 0,-3 7 49 0,0 0-49 0,4-3 50 16,-2-1-50-16,-2 4 47 0,0 0-47 0,0 0 48 15,3-3-48-15,-3 3 42 0,0 0-42 0,0 0 43 16,0 0-43-16,0 0-2 0,0 0 2 0,0 0-2 0,0 0 2 16,0 0-50-16,0 0 50 0,0 0-49 0,4-2 49 15,-4 2-56-15,0 0 56 0,3-3-56 0,2-1 56 16,-5 4-26-16,0 0 26 0,5-3-25 0,1-1 25 16,-6 4 1-16,0 0-1 0,3-1 2 0,1 1-2 15,-4 0 24-15,0 0-24 0,0 0 25 0,3-4-25 0,-3 4 44 16,0 0-44-16,0 0 45 0,0 0-45 0,0 0 16 15,0 0-16-15,0 0 17 0,0 0-17 0,0 0 13 16,0 0-13-16,0 0 14 0,0 0-14 0,0 0 1 16,0 0-1-16,0 0 2 0,0 0-2 0,0 0-1 15,0 0 1-15,0 0-1 0,0 0 1 0,0 0-10 16,0 0 10-16,0 0-10 0,0 0 10 0,0 0-17 0,0 0 17 16,0 0-17-16,0 0 17 0,0 0-1 15,0 0 1-15,0 0-1 0,-3 4 1 0,3-4 8 0,0 0-8 16,-4 5 8-16,-1 3-8 0,5-8 28 0,0 0-28 0,-5 11 28 15,-2 1-28-15,7-12 37 0,0 0-37 0,-9 20 37 16,-3 8-37-16,12-28 38 0,0 0-38 0,-4 31 38 16,8 3-38-16,-4-34 56 0,0 0-56 0,19 36 56 15,14 3-56-15,-33-39 43 0,0 0-43 0,49 29 44 16,14-1-44-16,-63-28-19 0,0 0 19 0</inkml:trace>
  <inkml:trace contextRef="#ctx0" brushRef="#br0" timeOffset="-196829.621">24802 16071 180 0,'0'0'0'0,"-7"5"0"0,-5 2 0 0,9-4 39 16,3-1-39-16,3-4 39 0,3-8-39 0,-3 5 18 15,2-2-18-15,-1 2 19 0,-3-2-19 0,3 2 38 16,-2 0-38-16,-1 0 38 0,3 1-38 0,-2 1 48 16,-1-2-48-16,1 1 48 0,0 2-48 0,-2 2 68 15,2-3-68-15,-2 3 68 0,0 0-68 0,0 0 53 0,0 0-53 16,0 0 53-16,0 0-53 0,0 0 51 15,0 0-51-15,0 0 52 0,0 0-52 0,0 0 44 16,0 0-44-16,0 0 44 0,0 0-44 0,0 0 28 16,0 0-28-16,0 0 28 0,0 0-28 0,0 0 34 15,0 0-34-15,0 0 35 0,0 0-35 0,0 0 37 0,0 0-37 0,0 0 37 16,0 0-37-16,0 0 33 0,0 0-33 0,0 0 33 16,3 0-33-16,-3 0 33 0,5 5-33 0,1-1 33 15,-5-3-33-15,-1-1 38 0,0 0-38 0,2 14 38 16,-2 8-38-16,0-22 44 15,0 0-44-15,2 36 44 0,1 12-44 16,-3 0 46-16,4 4-46 0,-3-15 47 0,-1-9-47 16,0 8 42-16,-1 1-42 0,1 4 42 0,1 4-42 0,-1-45 47 0,0 0-47 0,4 46 47 15,1 2-47-15,-5-48 36 0,0 0-36 0,4 41 36 16,1-5-36-16,-5-36 34 0,0 0-34 0,7 35 34 16,0-5-34-16,0-4-5 0,-2-7 5 0,-1-5-4 15,-3-7 4-15,1-1-19 0,1-2 19 0,-3-1-18 16,0-1 18-16,0-2-73 0,0 0 73 0,0 0-72 15,0 0 72-15,0 0-180 0,0 0 180 0,0-10-179 0,0-6 179 16,0 16-140-16,0 0 140 0,-10-43-140 0,-6-22 140 16,-8-43-637-16</inkml:trace>
  <inkml:trace contextRef="#ctx0" brushRef="#br0" timeOffset="-196646.109">24761 15901 1099 0,'0'0'0'16,"0"0"0"-16,-6-8 0 0,6 8 103 0,0 0-103 15,0-4 104-15,0 3-104 0,0 1-58 0,0 0 58 0,0 0-57 16,6-4 57-16,-6 4-171 0,0 0 171 0,5-7-171 16,5-3 171-16,3-7-534 0</inkml:trace>
  <inkml:trace contextRef="#ctx0" brushRef="#br0" timeOffset="-196076.612">25386 16330 292 0,'0'0'0'0,"4"-2"0"0,1-3 0 0,0 3 135 0,-3 2-135 16,-2 0 135-16,0 0-135 0,0 0 117 0,0 0-117 0,0 0 118 16,0 0-118-16,0 0 96 0,0 0-96 0,0 0 97 15,0 0-97-15,0 0 81 0,0 0-81 0,0 0 82 16,0 0-82-16,0 0 75 0,3 0-75 0,-3 0 75 15,4 0-75-15,-4 0 33 0,3 0-33 0,-3 0 33 16,5-2-33-16,-5 2 18 0,0 0-18 0,13-1 19 16,6-3-19-16,-19 4 29 0,0 0-29 0,33-3 29 15,14-1-29-15,-47 4 1 0,0 0-1 0,42-3 2 16,3 1-2-16,-45 2 6 0,0 0-6 0,40 0 7 16,0 2-7-16,-40-2 1 0,0 0-1 0,32 2 1 15,-6-2-1-15,-26 0-11 16,0 0 11-16,21 1-11 0,-6 1 11 0,-15-2-75 0,0 0 75 0,11 2-74 0,-4-2 74 15,-7 0-140-15,0 0 140 0,3 1-140 16,-6-2 140-16,3 1-160 0,0 0 160 0,-16 1-160 16,-10 1 160-16,-16 2-434 0</inkml:trace>
  <inkml:trace contextRef="#ctx0" brushRef="#br0" timeOffset="-195823.297">25210 16713 270 0,'7'-1'0'0,"-7"1"98"16,0 0-98-16,0 0 99 0,2 3-99 0,-2-3 53 0,0 0-53 16,7-5 53-16,5-4-53 0,-12 9 73 15,0 0-73-15,19-15 73 0,7-7-73 0,-26 22 48 0,0 0-48 16,35-24 48-16,10-5-48 0,-45 29 54 0,0 0-54 0,53-24 54 16,6 3-54-16,-5 6 38 15,-2 4-38-15,-12 4 38 0,-10 2-38 0,1 5 18 0,1 5-18 0,-3 2 18 16,1 4-18-16,-30-11-2 0,0 0 2 0,33 17-2 15,2 5 2-15,-35-22-86 0,0 0 86 0,38 26-86 16,2 3 86-16,-40-29-132 0,0 0 132 0,33 19-131 16,-3-7 131-16,33 18-355 0</inkml:trace>
  <inkml:trace contextRef="#ctx0" brushRef="#br0" timeOffset="-195046.237">26015 15769 595 0,'0'0'0'0,"-4"11"0"0,-1 4 0 0,5-15 100 15,0 0-100-15,-1 3 100 0,-1-6-100 0,2 3 52 16,0 0-52-16,3 0 52 0,2-5-52 0,-5 5 6 16,0 0-6-16,7-2 7 0,0 2-7 0,-7 0 0 15,0 0 0-15,7 2 1 0,0 3-1 0,-7-5 5 0,0 0-5 16,6 2 5-16,-1 3-5 0,-5-5 2 0,0 0-2 16,5 7 2-16,-1 1-2 0,-4-8 28 0,0 0-28 15,5 14 28-15,2 1-28 0,-6 3 35 0,3 2-35 0,-1-1 36 16,3 0-36-16,-3 8 37 15,1 6-37-15,-1 3 37 0,2 5-37 0,-5-41 34 0,0 0-34 0,9 56 34 16,1 15-34-16,-3-5 44 0,-1 3-44 0,-3-18 45 16,-1-10-45-16,-2-41 51 0,0 0-51 15,3 54 52-15,1 2-52 0,-4-56 48 0,0 0-48 0,3 45 49 16,1-8-49-16,-4-37 54 0,0 0-54 0,3 29 55 16,3-8-55-16,-6-21 22 0,0 0-22 0,8 5 23 15,4-15-23-15,2-6 0 0,2-7 0 0,-2-3 0 16,0-3 0-16,-14 29-5 0,0 0 5 0,19-38-4 15,4-7 4-15,-23 45-73 0,0 0 73 0,21-41-73 16,1-1 73-16,-22 42-39 0,0 0 39 0,18-31-38 16,-3 5 38-16,-15 26-3 0,0 0 3 0,11-19-2 0,-2 7 2 15,-9 12 7-15,0 0-7 0,5-8 7 0,-3 4-7 16,-2 4 28-16,0 0-28 0,0 0 28 0,0 0-28 0,0 0 22 16,0 0-22-16,0 0 23 0,0 5-23 0,0-5 0 15,0 0 0-15,0 4 0 0,0-1 0 0,0-3-7 16,0 0 7-16,0 4-6 0,0-1 6 0,0-3-17 15,0 0 17-15,0 3-16 0,0 1 16 0,0-4-2 16,0 0 2-16,0 3-1 0,0-1 1 0,0-2 0 16,0 0 0-16,0 0 0 0,0 3 0 0,0-3 1 15,0 0-1-15,0 0 1 0,0 0-1 0,0 0 10 16,0 0-10-16,0 0 11 0,0 0-11 16,0 0 24-16,0 0-24 0,-6 12 25 0,-1 9-25 0,7-21 0 15,0 0 0-15,-5 29 1 0,0 9-1 0,5-38 8 0,0 0-8 16,-2 41 9-16,4 3-9 0,-2-44 1 0,0 0-1 15,9 47 1-15,6-1-1 0,-15-46 3 0,0 0-3 16,26 39 3-16,9-3-3 0,-35-36-43 0,0 0 43 0,39 23-42 16,6-11 42-16,-45-12-218 0,0 0 218 0,40 0-217 15,0-11 217-15,-40 11-152 0,0 0 152 0,38-20-152 16,1-9 152-16,37-21-459 0</inkml:trace>
  <inkml:trace contextRef="#ctx0" brushRef="#br0" timeOffset="-194762.993">26515 16708 303 0,'3'-3'0'0,"-3"3"46"0,0 0-46 0,7-9 47 0,4-5-47 0,-11 14 60 16,0 0-60-16,10-13 60 0,4-6-60 0,-14 19 87 15,0 0-87-15,19-19 87 0,4-1-87 16,0 2 94-16,-1 1-94 0,1 5 95 0,1 4-95 0,-24 8 72 15,0 0-72-15,33-9 73 0,8 2-73 0,-41 7 58 16,0 0-58-16,43-3 59 0,6 3-59 0,-7 0 63 16,-2 2-63-16,-11-1 64 0,-4-1-64 0,-4 2 34 15,-2 0-34-15,-3-1 35 0,-4-1-35 0,-2 0-1 0,2 0 1 16,-1 0 0-16,-2-1 0 0,-1-1-103 0,3 0 103 16,-6 1-102-16,-2-1 102 0,1-2-163 0,1 1 163 15,-1-4-163-15,-3-3 163 0,5-7-503 0</inkml:trace>
  <inkml:trace contextRef="#ctx0" brushRef="#br0" timeOffset="-194374.207">26775 16475 359 0,'6'0'0'0,"-6"0"5"0,0 0-5 0,4 2 6 16,-2 1-6-16,-2-3 46 0,0 0-46 0,0 0 47 15,0-3-47-15,0 3 5 0,0 0-5 0,0-7 5 16,0-2-5-16,0 9 49 0,0 0-49 0,1-10 49 0,1 0-49 16,-2 10 54-16,0 0-54 0,4-9 55 0,-1 1-55 15,-3 8 54-15,0 0-54 0,4-7 55 0,-3 2-55 16,-1 5 57-16,0 0-57 0,2-4 57 0,0 1-57 16,-2 3 50-16,0 0-50 0,0 0 51 0,2-3-51 0,-2 3 43 15,0 0-43-15,0 0 44 0,0 0-44 0,0 0 29 16,0 0-29-16,0 0 29 0,0 0-29 0,0 0 9 15,0 0-9-15,0 3 9 0,1 2-9 0,-1-5 12 16,0 0-12-16,2 19 12 0,2 8-12 0,-4-27 1 16,0 0-1-16,3 45 1 0,2 15-1 0,-5-60 0 15,0 0 0-15,4 63 0 0,1 7 0 0,-5-70-2 16,0 0 2-16,5 64-2 0,0-2 2 0,-5-62-3 16,0 0 3-16,6 49-2 0,-1-9 2 0,-5-40-75 15,0 0 75-15,5 30-75 0,2-7 75 0,-7-23-149 0,0 0 149 16,14-9-149-16,7-25 149 0,14-9-455 0</inkml:trace>
  <inkml:trace contextRef="#ctx0" brushRef="#br0" timeOffset="-194106.921">27121 16489 1099 0,'0'0'0'0,"0"-4"98"0,-2-1-98 0,2 2 98 0,2-1-98 16,2 3 20-16,3-1-20 0,-4 0 20 16,1 1-20-16,-1-1-1 0,1-2 1 0,-4 4 0 0,3-5 0 15,-3 5-4-15,4-1 4 0,-4 1-3 0,0 0 3 0,0 0-7 16,1 5 7-16,1 3-6 0,0 4 6 16,-2-12 0-16,0 0 0 0,3 36 0 0,-3 16 0 0,0-1 0 15,0 4 0-15,0-16 1 0,-3-8-1 16,1 2-16-16,2-4 16 0,-2-2-15 0,2-3 15 0,-1 0-152 15,1-2 152-15,3-3-152 0,4-5 152 16,3 19-637-16</inkml:trace>
  <inkml:trace contextRef="#ctx0" brushRef="#br0" timeOffset="-193826.607">27862 16708 1491 0,'0'0'0'0,"0"0"196"0,0 0-196 0,7 2 196 16,7 1-196-16,-14-3 93 0,0 0-93 0,8 2 94 15,-3 0-94-15,-5-2-59 0,0 0 59 0,4 0-59 16,-1 0 59-16,-3 0-146 0,0 0 146 0,-5-14-146 16,-2-10 146-16,-8-14-1149 0</inkml:trace>
  <inkml:trace contextRef="#ctx0" brushRef="#br0" timeOffset="-193616.192">27971 16508 1502 0,'0'0'0'0,"-3"0"141"16,-1 0-141-16,4 0 141 0,4 3-141 0,-1-1-75 0,3 1 75 15,-3-1-74-15,1 0 74 0,-4-2-145 16,0 0 145-16,-4-17-144 0,-3-13 144 0,-3-16-914 0</inkml:trace>
  <inkml:trace contextRef="#ctx0" brushRef="#br0" timeOffset="-192576.466">28619 16228 1031 0,'0'0'0'0,"-3"-1"0"0,-1-1 0 0,4 2 52 16,0 0-52-16,0 0 52 0,2 7-52 0,-2-7-55 15,0 0 55-15,4 5-55 0,-1 0 55 0,-3-5-70 16,0 0 70-16,4 7-70 0,-3 0 70 0,-1-7-58 16,0 0 58-16,2 10-57 0,2 0 57 0,-4-10-5 15,0 0 5-15,1 23-4 0,3 8 4 0,-4-31 2 16,0 0-2-16,2 36 3 0,1 6-3 0,-3-42 39 16,0 0-39-16,2 45 39 0,-2 1-39 0,0-46 60 15,0 0-60-15,0 41 61 0,0-3-61 16,0-38 72-16,0 0-72 0,0 31 73 0,2-6-73 0,-2-25 49 0,0 0-49 15,1 21 49-15,1-6-49 0,-2-15 34 0,0 0-34 16,4 12 35-16,-1-5-35 0,-3-7-1 0,0 0 1 16,10-5-1-16,8-9 1 0,-18 14-48 0,0 0 48 0,19-22-48 15,4-9 48-15,-2 4-39 0,-2 0 39 0,-2-1-39 16,1 2 39-16,-3 2-19 0,-1 0 19 16,0 0-18-16,-2 2 18 0,-3 3 1 0,-2 4-1 0,0 1 2 15,0 2-2-15,-7 12 51 0,0 0-51 0,7-12 51 16,2 0-51-16,-9 12 45 0,0 0-45 0,10-12 46 15,1 2-46-15,-11 10 37 0,0 0-37 0,15-10 38 16,6-1-38-16,-21 11 1 0,0 0-1 0,23-8 2 16,5-1-2-16,-28 9 1 0,0 0-1 0,31-3 1 15,4 3-1-15,-35 0-2 0,0 0 2 0,35 7-2 16,1 6 2-16,-3 6 5 0,-1 4-5 0,-11-8 5 16,-6-3-5-16,3 9 44 0,1-1-44 0,-5 6 45 0,-4 1-45 15,-10-27 43-15,0 0-43 0,9 40 43 0,-2 6-43 16,-7-46 29-16,0 0-29 0,5 46 29 0,-3 2-29 15,0-7 26-15,-1-5-26 0,-1-12 26 16,0-12-26-16,0 0-39 0,2-5 39 0,-2-2-39 0,0-1 39 0,0-4-170 16,0 0 170-16,-5-2-169 0,-2-3 169 0,-5-2-809 15</inkml:trace>
  <inkml:trace contextRef="#ctx0" brushRef="#br0" timeOffset="-192401.932">29748 16407 897 0,'0'0'0'0,"-10"-9"0"15,-9-6 0-15,19 15-86 0,0 0 86 0,-30-24-527 16,60 48 527-16</inkml:trace>
  <inkml:trace contextRef="#ctx0" brushRef="#br0" timeOffset="-177749.46">22766 13678 158 0,'0'0'0'0,"0"0"0"16,0 0 0-16,0 0 29 0,0 0-29 0,0 0 29 15,3 0-29-15,-3 0 26 0,0 0-26 0,0 0 26 16,4-7-26-16,-4 7 35 0,0 0-35 0,2-4 35 16,-2-1-35-16,0 5 53 0,0 0-53 0,0-3 54 15,0-2-54-15,0 5 47 0,0 0-47 0,0-4 48 16,-2 1-48-16,2 3 60 0,0 0-60 0,-2-4 60 16,2 1-60-16,0 3 51 0,0 0-51 0,-2-5 52 15,-1 0-52-15,3 5 38 0,0 0-38 0,-5-9 38 0,-1-1-38 16,6 10 35-16,0 0-35 0,-6-12 36 15,-3-2-36-15,9 14 22 0,0 0-22 0,-9-12 23 16,0-2-23-16,9 14 28 0,0 0-28 0,-8-12 28 0,-5 0-28 16,13 12 21-16,0 0-21 0,-8-10 21 31,-1 0-21-31,9 10 26 0,0 0-26 0,-7-9 26 0,4 1-26 0,3 8 33 0,0 0-33 0,-4-9 33 0,1 2-33 0,3 7 12 16,0 0-12-16,-6-7 12 0,-1-1-12 0,7 8 30 15,0 0-30-15,-7-7 30 0,-1 0-30 0,-3 0 18 16,1 2-18-16,3 2 19 0,2-1-19 0,-2 1 27 15,-2-2-27-15,5 1 27 0,-1 1-27 0,2 0 13 16,-2 1-13-16,1-2 14 0,1 3-14 16,-1-1 5-16,-1-1-5 0,0 1 6 0,-2-2-6 15,0 3-79-15,1-3 79 0,1 3-78 0,2-1 78 0,-2 0-80 16,-1 0 80-16,3 2-80 0,-1 0 80 0,4 0-77 0,0 0 77 16,-3-3-76-16,1 1 76 0,2 2-65 0,0 0 65 0,-3-1-65 15,-1-3 65-15,4 4-43 0,0 0 43 16,-5-2-42-16,0-1 42 0,5 3-37 15,0 0 37-15,-7-2-36 0,0 1 36 0,7 1-15 0,0 0 15 0,-7-2-15 16,-2 2 15-16,9 0-13 0,0 0 13 0,-7-2-12 16,0-1 12-16,7 3-17 0,0 0 17 0,-7-2-16 15,0-3 16-15,7 5-4 0,0 0 4 0,-5-4-3 16,-4 1 3-16,9 3-7 16,0 0 7-16,-7-3-6 0,-1 1 6 0,8 2-3 0,0 0 3 0,-11-2-3 15,-3-1 3-15,14 3-6 16,0 0 6-16,-10-2-5 0,-4 2 5 0,14 0-7 0,0 0 7 0,-12-3-7 0,1 3 7 15,11 0-8-15,0 0 8 0,-10 0-7 0,-2-2 7 16,12 2 0-16,0 0 0 0,-13-2 0 0,-1 0 0 16,2 1-1-16,-5-1 1 0,5-1 0 15,3-1 0-15,0 2-1 0,-5 1 1 0,7 1 0 0,4 0 0 16,-6 0-6-16,0-2 6 0,2 0-6 0,4 1 6 0,-4 1-9 16,-2 0 9-16,1 0-8 0,-3 1 8 0,1 1-1 15,-3 0 1-15,5-2-1 0,1 0 1 16,-2 0-1-16,2 0 1 0,2 0 0 0,1 0 0 0,-1 0 1 15,0 0-1-15,1 0 2 16,3 0-2-16,1 0 12 0,0 0-12 0,-4 0 13 0,-1-2-13 0,5 2 4 16,0 0-4-16,-11-2 4 0,1 1-4 0,10 1 3 15,0 0-3-15,-16 0 3 0,2 0-3 0,14 0 2 0,0 0-2 16,-15 0 2-16,-3 0-2 0,18 0 9 0,0 0-9 16,-15 0 9-16,1 0-9 0,14 0 22 0,0 0-22 0,-12 0 23 15,-1 1-23-15,13-1 32 0,0 0-32 16,-10 2 32-16,1-2-32 0,9 0 29 0,0 0-29 15,-9 0 29-15,2 0-29 0,7 0 33 0,0 0-33 0,-8 0 33 16,-3 2-33-16,11-2 32 0,0 0-32 0,-10 1 32 16,-2 1-32-16,1 2 32 0,-4-4-32 0,9 0 32 15,1 0-32-15,2 0 7 0,-6 0-7 0,5 1 8 16,1-1-8-16,-2 2 12 0,-4-2-12 0,6 2 12 16,1-2-12-16,-2 1 24 0,-3-1-24 0,4 2 25 15,-1-2-25-15,-3 2 12 0,0 0-12 0,2 1 12 16,2-3-12-16,-4 0 18 0,0 2-18 0,2-1 18 15,3 1-18-15,-5 2 15 0,-2-1-15 0,2 0 15 0,2-1-15 16,-6 2 16-16,-2-1-16 0,7-1 17 0,6-2-17 16,0 0 4-16,0 0-4 0,-12 7 4 0,-9 1-4 15,21-8 22-15,0 0-22 0,-17 10 22 16,-1-3-22-16,18-7 13 0,0 0-13 0,-19 7 13 0,0 0-13 0,19-7-15 16,0 0 15-16,-16 7-14 0,4-4 14 0,12-3-45 15,0 0 45-15,-14 9-45 0,2-4 45 0,12-5-51 16,0 0 51-16,-12 7-50 0,1-2 50 15,11-5-38-15,0 0 38 0,-10 7-38 0,-1 1 38 0,11-8-35 16,0 0 35-16,-10 9-35 0,1-2 35 0,9-7-15 0,0 0 15 16,-10 8-15-16,-1 3 15 0,11-11-20 0,0 0 20 15,-10 12-20-15,1 0 20 16,9-12-9-16,0 0 9 0,-8 15-8 0,-1-3 8 16,9-12-10-16,0 0 10 0,-9 15-9 0,-1 3 9 0,10-18-8 0,0 0 8 0,-9 13-8 15,0-1 8-15,2 0-8 0,0 0 8 16,4-5-8-16,-1-2 8 0,1 0-1 0,1 2 1 0,-3-2-1 15,1 2 1-15,-3 3-1 0,2 2 1 16,2-3 0-16,-1-2 0 0,2 3 0 0,-3 0 0 0,2 1 0 16,-1-1 0-16,1 5 3 0,-1-1-3 0,1 0 3 15,1-7-3-15,2-7 2 0,0 0-2 0,-5 20 2 16,-4 9-2-16,9-29 2 0,0 0-2 0,-9 26 2 16,4-2-2-16,5-24 1 0,0 0-1 0,-3 22 2 15,-1-3-2-15,4-19 3 0,0 0-3 0,0 19 4 16,-3 0-4-16,3-19 11 0,0 0-11 0,-2 17 11 15,0-3-11-15,2-14 4 0,0 0-4 0,-1 20 4 16,1 3-4-16,0-1 0 0,0 0 0 0,0-7 1 16,0-3-1-16,0 2 0 0,0 0 0 0,0 0 1 0,0-2-1 0,0 3 0 15,-4 2 0-15,4-1 0 0,4-3 0 0,-4-13 1 16,0 0-1-16,0 21 2 0,1 1-2 16,-1-22 4-16,0 0-4 0,2 22 5 0,0 1-5 0,-2-23 7 15,0 0-7-15,3 22 7 0,-3-3-7 0,0-19 8 16,0 0-8-16,0 20 8 0,0-1-8 0,0-19 3 15,0 0-3-15,0 22 4 0,2 1-4 0,-2-23 2 16,0 0-2-16,2 24 2 0,1 0-2 0,-1 0 0 0,1-2 0 16,-1-7 0-16,-2-6 0 0,0 3-1 15,2 0 1-15,-2 3-1 0,2 1 1 0,-2 3-5 16,3 1 5-16,-3-8-4 16,0-7 4-16,0 4-1 0,0-1 1 0,0 1 0 0,0-4 0 0,0-5-1 15,0 0 1-15,0 12 0 0,0 2 0 0,0-14-1 0,0 0 1 0,2 17 0 16,1 2 0-16,-3-19 0 0,0 0 0 0,4 24 1 15,-1 5-1-15,-3-29 3 16,0 0-3-16,6 31 3 0,-1 3-3 0,-5-34 2 0,0 0-2 0,7 29 2 16,-2 2-2-16,0-4 11 15,-1-1-11-15,-1-7 11 16,-1-5-11-16,0 1 3 0,1-1-3 0,-1-1 4 0,1 1-4 0,3 0 6 0,-1 1-6 0,-2-4 7 16,1-6-7-16,-4 3 3 0,2-1-3 0,-1 2 3 15,3 1-3-15,-1 0 18 0,1 0-18 0,-1-1 19 16,1-4-19-16,-4-5 7 0,0 0-7 0,3 16 8 15,2 1-8-15,-5-17 9 0,0 0-9 0,9 22 10 16,3 5-10-16,-12-27 3 0,0 0-3 0,11 26 4 0,1 0-4 16,-12-26 6-16,0 0-6 0,16 27 7 15,-1-5-7 1,-15-22 7-16,0 0-7 0,16 21 7 0,0-4-7 0,-16-17 7 0,0 0-7 0,15 17 8 16,-1-1-8-16,-14-16 15 15,0 0-15-15,14 13 15 0,2-1-15 16,-6-1 8-16,3-3-8 0,-6 1 8 0,-2-7-8 0,0 1 9 15,0-3-9-15,-1 2 9 0,-1 1-9 0,4 1 3 0,-3 1-3 0,3 2 4 0,0-1-4 0,1 3 0 16,4 0 0-16,-6-3 1 0,1-1-1 16,0 2 0-16,3-2 0 0,-6 1 0 15,1-3 0-15,0 0 1 0,-1 1-1 0,-1-1 2 0,2 1-2 16,0-1 1-16,2 1-1 0,-1-1 1 0,-1 0-1 0,0 1 1 0,0-2-1 16,-3 1 1-16,5-1-1 15,-3 1 1-15,1-1-1 0,-2 1 1 0,1 1-1 0,-1-1 0 16,1-1 0-16,-1 0 1 0,2-1-1 0,2 1 0 15,0 1 0-15,-1-3 1 16,-1 4-1-16,0-1 0 0,-1 1 0 0,1-1 1 0,2-1-1 0,-4 0 2 0,4-1-2 0,-2 1 2 16,2 1-2-16,-7-3 1 15,0 0-1-15,9 4 2 0,2-1-2 0,-11-3 9 0,0 0-9 0,10 4 10 16,2 1-10-16,-12-5 3 0,0 0-3 0,16 5 4 16,-4-2-4-16,-12-3 0 0,0 0 0 0,16 6 1 15,3-1-1-15,-19-5-1 0,0 0 1 0,16 5 0 16,1 2 0-16,-17-7-3 0,0 0 3 0,17 7-3 15,1 1 3-15,-18-8-3 0,0 0 3 0,17 9-3 16,-1-2 3-16,-16-7-2 0,0 0 2 0,14 6-2 0,0 1 2 16,-14-7-5-1,0 0 5-15,15 7-4 0,3 2 4 0,-18-9-2 0,0 0 2 0,16 8-2 16,1-1 2-16,-17-7 0 0,0 0 0 16,14 7 0-16,2 0 0 0,-16-7 3 0,0 0-3 0,14 5 3 0,1-2-3 15,-15-3 3-15,0 0-3 0,18 4 4 0,-1-1-4 0,-17-3 2 16,0 0-2-16,17 2 3 0,1 0-3 15,-18-2 1-15,0 0-1 0,17 1 2 0,2 3-2 0,-19-4 4 16,0 0-4-16,18 1 4 0,-1 1-4 0,-17-2 2 16,0 0-2-16,18 2 2 0,1 1-2 15,-19-3 0-15,0 0 0 0,17 4 0 0,1-1 0 0,-18-3 0 16,0 0 0-16,21 2 0 0,0 0 0 0,-21-2 1 0,0 0-1 16,20 1 1-16,0 1-1 0,-20-2 8 15,0 0-8-15,17 2 9 16,2-1-9-16,-19-1 15 0,0 0-15 0,16 0 16 0,3 0-16 15,-19 0 4-15,0 0-4 0,17 0 4 0,3-1-4 0,-20 1 7 0,0 0-7 0,17-2 8 16,2 0-8 0,-19 2 3-16,0 0-3 0,18-1 3 0,1-3-3 15,-19 4 2-15,0 0-2 0,17-2 2 0,4-1-2 0,-21 3 4 0,0 0-4 16,18-2 5-16,-3 2-5 16,-15 0 2-16,0 0-2 0,18 0 2 0,-4 0-2 0,-14 0-7 0,0 0 7 0,14 0-7 15,-1-1 7-15,-13 1-97 16,0 0 97-16,21-11-96 0,6-4 96 0,20-11-613 0</inkml:trace>
  <inkml:trace contextRef="#ctx0" brushRef="#br0" timeOffset="-132635.644">1470 17174 102 0,'0'0'0'0,"0"0"29"0,0 0-29 0,0-7 29 15,0-3-29-15,0 10 20 0,0 0-20 0,-1-14 20 16,-3-3-20-16,4 17 47 0,0 0-47 0,-3-15 48 16,-3-1-48-16,6 16 25 0,0 0-25 0,-7-12 26 15,6 0-26-15,1 12 57 0,0 0-57 0,-7-8 58 16,2-1-58-16,5 9 48 0,0 0-48 0,-4-5 48 0,-1 0-48 15,5 5 54-15,0 0-54 0,-9-5 54 0,2 1-54 16,7 4 39-16,0 0-39 16,-9-3 39-16,1 0-39 0,-5-3 40 0,3 1-40 0,1 2 41 0,2-1-41 15,-1-1 34-15,-5 0-34 0,5 2 35 0,3-1-35 0,-4-1 22 16,-3 0-22-16,5 3 23 16,1 1-23-16,-2-1 18 0,-1 0-18 0,-3 0 19 15,3 2-19-15,9 0 5 0,0 0-5 0,-21 0 5 0,-8 2-5 0,29-2 3 16,0 0-3-16,-27 5 4 0,-2 2-4 0,29-7 0 15,0 0 0-15,-26 17 0 0,-4 7 0 0,30-24-3 16,0 0 3-16,-28 31-3 0,2 8 3 16,26-39-23-16,0 0 23 0,-23 47-22 0,-1 6 22 0,1-5-15 0,2-4 15 15,9-1-14-15,4-2 14 0,8-41-18 0,0 0 18 16,-9 52-18-16,2 4 18 0,2-3-9 0,5 0 9 16,0-18-8-16,0-13 8 0,0-22-1 0,0 0 1 15,5 36-1-15,11 5 1 0,-16-41-1 0,0 0 1 0,17 34-1 16,4-1 1-16,-21-33 0 0,0 0 0 0,31 24 0 15,11-9 0-15,-4-4 0 0,8-10 0 16,-11-4 1-16,-6-6-1 0,1-4 0 0,3-8 0 16,-7-3 1-16,-5-3-1 0,-21 27-29 0,0 0 29 0,30-45-29 15,-1-13 29-15,-29 58-37 0,0 0 37 0,38-79-36 16,6-17 36-16,-44 96-33 0,0 0 33 0,33-86-33 16,0 2 33-16,-33 84-34 0,0 0 34 15,23-71-34-15,-6 9 34 0,-17 62-1 0,0 0 1 0,9-40 0 16,-6 18 0-16,-3 22 37 0,0 0-37 0,4-17 38 15,1 10-38-15,-5 7 64 0,0 0-64 0,0-7 65 16,0 6-65-16,0 1 58 0,0 0-58 0,-9 8 58 0,-8 11-58 16,17-19 53-16,0 0-53 0,-16 14 54 0,6 1-54 15,10-15 33-15,0 0-33 0,-12 14 34 0,5 0-34 0,7-14 39 16,0 0-39-16,-5 12 39 16,-1 0-39-16,6-12 8 0,0 0-8 0,-7 12 9 0,2 1-9 0,5-13 20 15,0 0-20-15,-3 24 20 0,-1 9-20 0,4-33 1 16,0 0-1-16,-2 43 1 0,4 10-1 0,-2-53-1 15,0 0 1-15,4 63-1 16,3 9 1-16,-7-72-5 0,0 0 5 0,1 101-5 0,6 21 5 16,-7-122-4-16,0 0 4 0,-3 111-3 0,-1 0 3 0,4-111 0 0,0 0 0 15,-8 95 0-15,-6-13 0 0,14-82 3 0,0 0-3 16,-16 68 3-16,-1-14-3 0,17-54-64 0,0 0 64 16,-13 34-63-16,5-19 63 0,8-15-205 0,0 0 205 0,-14 14-204 15,5-9 204-15,-15 14-394 0</inkml:trace>
  <inkml:trace contextRef="#ctx0" brushRef="#br0" timeOffset="-130013.536">1732 17715 102 0,'0'0'0'0,"0"7"18"0,1 5-18 0,3-5 19 16,-1-2-19-16,3 0 40 0,-6 1-40 0,3 2 41 16,2 2-41-16,-5-10 49 0,0 0-49 0,4 26 50 15,-1 10-50-15,-3-36 64 0,0 0-64 0,6 48 64 16,2 10-64-16,-3 2 52 0,4 5-52 0,3-6 52 15,1-5-52-15,-13-54 68 0,0 0-68 0,12 81 68 16,0 13-68-16,-12-94 69 0,0 0-69 0,9 72 70 16,-1-8-70-16,-8-64 59 0,0 0-59 0,9 39 60 15,-4-17-60-15,-5-22 58 0,0 0-58 0,4 19 59 0,-1-10-59 16,-3-9 51-16,0 0-51 0,2 6 51 0,1-4-51 16,-3-2 22-16,0 0-22 0,4-12 23 0,-4-12-23 15,0 24 30-15,0 0-30 0,0-31 30 0,0-10-30 16,0 41 6-16,0 0-6 0,-4-43 7 0,4-5-7 15,0 48-38-15,0 0 38 0,0-46-38 0,0 0 38 0,0 46-43 16,0 0 43-16,0-43-42 0,6 2 42 0,-6 41-48 16,0 0 48-16,10-34-47 0,-1 5 47 0,-9 29-44 15,0 0 44-15,17-26-43 0,1 5 43 0,-18 21-42 16,0 0 42-16,24-17-41 0,2 2 41 0,-26 15-35 0,0 0 35 16,26-14-34-16,0 2 34 0,-26 12-39 15,0 0 39-15,25-8-39 0,1 1 39 0,-26 7-25 0,0 0 25 16,17-5-24-16,3 3 24 0,-20 2-10 15,0 0 10-15,10 0-10 0,-3 0 10 0,-7 0-20 0,0 0 20 16,9 0-19-16,-6 0 19 0,-3 0-1 0,0 0 1 0,0 0 0 16,2 2 0-16,-2-2 0 0,0 0 0 15,0 0 0-15,0 0 0 0,0 0-3 0,0 0 3 0,-2 1-2 16,-1 1 2-16,3-2-11 0,0 0 11 0,-12 5-11 16,-1 4 11-16,13-9-16 0,0 0 16 0,-17 10-15 15,0 0 15-15,17-10-10 0,0 0 10 0,-21 12-9 16,0 0 9-16,21-12-10 0,0 0 10 0,-21 12-9 15,0 0 9-15,21-12 0 0,0 0 0 0,-18 10 0 16,1-3 0-16,17-7 5 0,0 0-5 0,-14 9 5 16,-2-1-5-16,16-8 15 0,0 0-15 0,-8 7 16 15,-1 0-16-15,9-7 34 0,0 0-34 0,-9 5 35 16,6-3-35-16,3-2 5 0,0 0-5 0,-5 2 5 0,1-1-5 16,4-1 5-16,0 0-5 15,0 0 5-15,-3 0-5 0,3 0 3 0,0 0-3 0,0 6 4 0,0 0-4 0,0-6 10 16,0 0-10-16,7 16 11 0,1 6-11 0,-8-22 3 15,0 0-3-15,14 31 4 0,7 8-4 16,-21-39 6-16,0 0-6 0,25 41 6 0,4 2-6 0,-29-43 13 16,0 0-13-16,30 38 14 0,-1-4-14 0,-29-34 3 15,0 0-3-15,27 28 4 0,2-8-4 0,-29-20 0 16,0 0 0-16,30 14 1 0,-4-7-1 0,-26-7-92 16,0 0 92-16,21 0-92 0,0-9 92 0,-21 9-117 15,0 0 117-15,21-19-116 0,-4-10 116 0,25-19-136 16</inkml:trace>
  <inkml:trace contextRef="#ctx0" brushRef="#br0" timeOffset="-129182.239">2280 17683 639 0,'0'0'0'0,"0"3"32"16,-3 4-32-16,3-3 32 0,0-4-32 15,0 0-8-15,0 5 8 0,0-5-8 0,0 3 8 0,0-3-30 16,-2 4 30-16,2-1-30 0,0 2 30 0,-3 5-33 16,-1 4 33-16,2 5-33 0,-4 5 33 0,6-24-25 15,0 0 25-15,0 41-24 0,0 12 24 0,3 2-4 0,2 3 4 16,2-11-4-16,-2-10 4 0,-5-37 1 15,0 0-1-15,13 60 1 0,-1 14-1 0,-12-74 40 16,0 0-40-16,14 80 41 16,-2 9-41-16,-12-89 43 0,0 0-43 0,9 57 44 0,-4-19-44 0,-5-38 52 0,0 0-52 0,7 31 53 15,-2-13-53-15,-5-18 13 0,0 0-13 16,12 11 14-16,6-11-14 0,-18 0-16 0,0 0 16 0,17-19-15 16,8-17 15-16,-25 36-79 0,0 0 79 0,26-41-79 15,-2-9 79-15,-1 5-70 0,-2-1 70 0,-1 9-70 16,-2 6 70-16,-18 31-63 0,0 0 63 0,16-29-62 15,-6 3 62-15,-10 26-31 0,0 0 31 0,10-21-31 16,1 4 31-16,-11 17 22 0,0 0-22 0,7-12 23 16,-2 4-23-16,-5 8 87 0,0 0-87 0,0-4 87 15,0 4-87-15,0 4 83 0,0 2-83 0,0 0 83 16,-3-3-83-16,1 4 66 0,-2 1-66 0,-1-2 67 16,5-1-67-16,-3 3 51 0,-3 1-51 0,6-4 51 0,-3-3-51 15,3 1 14-15,-3 2-14 0,-1 0 15 0,-1 2-15 16,5-7 7-16,0 0-7 0,-5 7 7 0,-4 2-7 0,9-9 3 15,0 0-3-15,-7 8 4 0,-5 1-4 16,12-9 5-16,0 0-5 0,-9 7 6 16,0 0-6-16,9-7 6 0,0 0-6 0,-8 6 7 0,-5 1-7 0,13-7 3 15,0 0-3-15,-10 7 3 16,3-2-3-16,7-5 2 0,0 0-2 0,-9 11 2 0,1 2-2 0,8-13-1 16,0 0 1-16,0 22 0 0,0 9 0 0,0-31-10 15,0 0 10-15,8 33-9 16,8 1 9-16,-2-3-17 0,3 0 17 0,-1-7-16 15,1-7 16-15,1 0-9 0,-1-2 9 0,-5-4-9 0,-3-6 9 0,7 2-34 0,1-2 34 16,1 0-34-16,3-2 34 0,-21-3-113 0,0 0 113 16,26-8-113-16,0-11 113 0,-26 19-88 0,0 0 88 15,24-31-88-15,-3-10 88 0,26-31-258 0</inkml:trace>
  <inkml:trace contextRef="#ctx0" brushRef="#br0" timeOffset="-127159.263">2101 17364 393 0,'0'0'0'0,"0"0"67"16,0 0-67-16,0-5 67 0,-3-2-67 0,3 7 35 15,0 0-35-15,0-3 36 0,0-1-36 0,0 4 9 16,0 0-9-16,0 0 9 0,0 0-9 0,0 0 15 15,0 0-15-15,0 0 16 0,0 0-16 0,0 0 22 0,0 0-22 16,0 0 22-16,0 0-22 0,0 0 22 16,0 0-22-16,0 0 22 0,0 4-22 0,0-4 34 0,0 0-34 15,0 0 34-15,0 3-34 0,0-3 29 0,0 0-29 16,0 0 29-16,0 0-29 0,0 0 39 0,0 0-39 16,0 0 39-16,0 0-39 0,0 0-46 0,0 0 46 15,0 0-45-15,-4 4 45 0,4-4-46 0,0 0 46 0,0 0-45 16,0 3 45-16,0-3-48 15,0 0 48-15,0 0-48 0,0 0 48 0,0 0-34 0,0 0 34 0,0 0-33 16,0 0 33-16,0 0-16 0,0 0 16 0,0 0-15 16,0 0 15-16,0 0-12 0,0 0 12 0,0 0-12 15,0 0 12-15,0 0-26 0,0 0 26 0,0 0-25 16,0 0 25-16,0 0-115 0,0 0 115 0,0 0-114 16,0 0 114-16,0 0-106 0</inkml:trace>
  <inkml:trace contextRef="#ctx0" brushRef="#br0" timeOffset="-126549.438">2700 16463 214 0,'0'0'0'0,"-5"-3"70"0,-7-2-70 16,0 6 71-16,-6 3-71 0,1 3 49 0,-4 3-49 15,3-5 50-15,6-2-50 16,12-3 35-16,0 0-35 0,-26 6 36 0,-7 0-36 0,33-6 34 0,0 0-34 0,-30 6 34 15,-3-3-34-15,33-3 37 0,0 0-37 0,-22 2 37 16,1-1-37-16,21-1 23 16,0 0-23-16,-18 0 24 0,10 0-24 0,8 0 5 0,0 0-5 0,-7-6 5 15,7-8-5-15,0 14 0 0,0 0 0 0,12-16 0 16,14-4 0-16,0 3-4 0,7 0 4 0,-3 1-3 16,-1 1 3-16,-29 15-1 0,0 0 1 15,34-14-1-15,0 0 1 0,-34 14-4 0,0 0 4 0,42-10-4 16,5 3 4-16,-47 7-3 0,0 0 3 0,51 0-2 15,1 5 2-15,-1 6-2 0,-6 8 2 0,-10-9-1 16,-11 0 1-16,-1 7 8 0,-6 4-8 0,1 1 9 0,-3 4-9 16,-15-26 63-16,0 0-63 0,12 32 64 0,1 6-64 15,-13-38 75-15,0 0-75 0,1 43 76 0,-1 3-76 0,-5-3 72 16,-2 0-72-16,2-18 73 0,2-11-73 16,3-14 56-16,0 0-56 0,-18 33 57 0,-8 9-57 15,26-42 35-15,0 0-35 0,-24 35 36 0,-3-3-36 0,27-32 40 16,0 0-40-16,-26 29 40 0,2-5-40 0,24-24 50 15,0 0-50-15,-21 21 50 0,4-6-50 0,17-15 29 16,0 0-29-16,-18 14 29 0,9-5-29 0,9-9-1 16,0 0 1-16,-12 7 0 0,7-2 0 0,5-5-69 15,0 0 69-15,-9 3-69 0,6 0 69 0,3-3-156 0,0 0 156 16,3 7-155-16,6 4 155 0,3 6-735 0</inkml:trace>
  <inkml:trace contextRef="#ctx0" brushRef="#br0" timeOffset="-126340.993">3209 17441 1166 0,'-9'-13'0'0,"9"13"133"0,0 0-133 0,-7 8 133 15,-5 15-133-15,12-23-81 0,0 0 81 0,-9 13-81 16,1-1 81-16,8-12-117 0,0 0 117 0,-30 0-117 15,-13-10 117-15,-29 0-688 0</inkml:trace>
  <inkml:trace contextRef="#ctx0" brushRef="#br0" timeOffset="-124320.585">3570 17626 169 0,'5'0'0'0,"-5"0"32"15,0 0-32-15,0 0 32 0,-5-3-32 0,5 3 15 16,0 0-15-16,0 0 16 0,-4-3-16 0,4 3 32 16,0 0-32-16,0 0 33 0,-3-2-33 0,3 2 17 15,0 0-17-15,-2 0 17 0,-2-2-17 0,4 2 28 0,0 0-28 16,-7 0 28-16,2-2-28 0,5 2 21 0,0 0-21 15,-5 0 21-15,1 0-21 0,4 0 35 16,0 0-35-16,-5 0 35 0,-2 2-35 0,7-2 6 0,0 0-6 0,-8 2 6 16,2-2-6-16,6 0 18 0,0 0-18 15,-7 2 19-15,2-2-19 0,5 0 8 0,0 0-8 0,-3 1 9 16,1-1-9-16,2 0 24 0,0 0-24 0,-4 2 25 16,1-2-25-16,3 0 12 0,0 0-12 0,-4 2 13 15,3-2-13-15,1 0 18 0,0 0-18 0,-4 1 18 16,1-1-18-16,3 0 15 0,0 0-15 0,0 0 15 15,-2 0-15-15,2 0 4 0,0 0-4 0,0 0 5 16,0 0-5-16,0 0 3 0,0 0-3 0,2 0 3 16,5 0-3-16,-7 0 5 0,0 0-5 0,5 0 6 15,7 0-6-15,-12 0 6 0,0 0-6 0,12 0 7 16,6 0-7-16,-18 0 3 0,0 0-3 0,17 0 3 0,-1 2-3 16,-16-2 2-16,0 0-2 0,19 2 2 15,0 0-2-15,-19-2 0 0,0 0 0 0,18 3 0 0,-1 0 0 0,-17-3 0 16,0 0 0-16,14 4 0 0,-4 1 0 0,-10-5-2 15,0 0 2-15,9 5-1 0,0 0 1 16,-9-5-35-16,0 0 35 0,9 5-34 0,-1 2 34 0,-8-7-97 16,0 0 97-16,4 5-96 0,1-1 96 0,7 4-307 15</inkml:trace>
  <inkml:trace contextRef="#ctx0" brushRef="#br0" timeOffset="-123899.696">3584 17441 393 0,'0'0'0'0,"-6"0"15"0,3 2-15 0,-2-4 16 15,1-1-16-15,1-4 14 0,-3-1-14 0,6 2 15 16,-3 1-15-16,3 2 43 0,-5 1-43 0,5 2 44 15,0-5-44-15,0 5 71 0,-4-3-71 0,4 3 72 16,0 0-72-16,0 0 62 0,-5 0-62 0,5 0 63 16,0 0-63-16,0 0 55 0,-4 1-55 0,1 3 55 0,3-1-55 15,0-3 18-15,0 0-18 0,3 5 18 16,-3 2-18-16,0-7 32 0,0 0-32 0,9 10 32 16,7 2-32-16,-16-12 5 0,0 0-5 0,17 14 5 0,6 1-5 15,-23-15 9-15,0 0-9 0,28 16 9 0,-2-2-9 16,-26-14 15-16,0 0-15 0,26 12 16 0,0 0-16 15,-26-12 14-15,0 0-14 0,25 12 15 16,-4 0-15-16,-21-12 25 0,0 0-25 0,20 13 26 0,-2 1-26 0,-18-14 12 16,0 0-12-16,12 19 13 0,-3 1-13 0,-9-20 28 15,0 0-28-15,5 26 28 0,-5 3-28 16,0-29-53-16,0 0 53 0,-4 36-53 0,-1 4 53 0,5-40-128 16,0 0 128-16,-8 34-128 0,-5-2 128 0,-8 35-565 15</inkml:trace>
  <inkml:trace contextRef="#ctx0" brushRef="#br0" timeOffset="-119836.895">4559 16835 774 0,'0'5'0'0,"-5"7"91"0,1 5-91 0,1-13 91 16,3-8-91-16,0-1 98 0,0-2-98 0,0 2 98 15,3 2-98-15,-3-1 53 0,0 1-53 16,0 3 54-16,0 0-54 0,0 0 34 0,0 0-34 0,0 0 34 16,0 0-34-16,0 0 14 0,-3-5-14 0,3 5 15 15,-5-4-15-15,5 4 29 0,-4-2-29 0,4 2 29 16,-3 0-29-16,1 0 19 0,-2 2-19 0,-1 0 20 15,2 0-20-15,-6-1 26 0,2 3-26 0,2-3 26 16,5 1-26-16,-5 0 22 0,1-2-22 0,4 0 23 0,0 0-23 16,0 0 9-16,0 0-9 0,-3 3 10 0,-3 2-10 15,3 4-83-15,-1 3 83 0,3 9-82 0,1 8 82 0,0-29-97 16,0 0 97-16,5 48-96 0,2 13 96 16,2 1-64-16,1 3 64 15,-3-13-63-15,2-11 63 0,-9-41-20 0,0 0 20 0,3 61-20 0,2 11 20 0,-5-72 1 16,0 0-1-16,4 77 2 0,1 9-2 0,-1-29 35 15,-4-18-35-15,0-13 36 0,0-16-36 16,0 0 42-16,0-3-42 0,0-4 43 0,0-1-43 0,0 2 35 16,0-1-35-16,0-3 36 0,0 0-36 0,0 0 1 0,5 0-1 15,2-3 1-15,-2-3-1 0,-5 6-11 0,0 0 11 16,9-17-10-16,3-10 10 16,-12 27-42-16,0 0 42 0,9-34-41 0,3-9 41 0,-12 43-33 0,0 0 33 0,9-40-32 15,3-1 32-15,-12 41-34 0,0 0 34 0,9-37-33 16,4 1 33-16,-13 36-22 15,0 0 22-15,16-33-22 0,2 4 22 0,-18 29-36 0,0 0 36 0,20-31-35 16,7 2 35-16,-27 29-30 0,0 0 30 16,26-27-30-16,0-1 30 0,-26 28-39 0,0 0 39 0,24-24-38 15,1 4 38-15,-25 20-33 0,0 0 33 0,17-16-33 16,-3 4 33-16,-14 12-15 0,0 0 15 0,12-8-14 16,-7 3 14-16,-5 5 0 0,0 0 0 0,7-4 0 15,-7 2 0-15,0 2 41 0,0 0-41 0,0 0 42 16,0 0-42-16,0 0 55 0,0 0-55 0,0 0 55 0,-3 6-55 15,3-6 61-15,0 0-61 0,-9 10 61 0,-5 4-61 16,14-14 47-16,0 0-47 0,-19 15 47 16,-4 4-47-16,23-19 22 0,0 0-22 0,-26 17 22 0,-7 2-22 0,33-19 20 15,0 0-20-15,-29 19 20 0,2-2-20 16,0 2 9-16,4-2-9 0,7-7 9 0,8-3-9 16,-1 0 9-16,0 0-9 0,0 5 10 0,1 1-10 0,8-13 1 15,0 0-1-15,-6 21 1 0,0 6-1 16,6-27-2-16,0 0 2 0,3 28-1 0,6-1 1 0,-9-27-6 15,0 0 6-15,14 27-6 0,10-1 6 0,-24-26-9 16,0 0 9-16,30 22-9 0,5-3 9 0,-35-19-15 16,0 0 15-16,38 14-15 0,7-5 15 0,-45-9-15 15,0 0 15-15,42 3-14 0,1-6 14 0,-43 3-4 0,0 0 4 16,42-12-4-16,2-9 4 0,-44 21-3 16,0 0 3-16,45-29-3 0,-5-9 3 0,-40 38-11 15,0 0 11-15,42-39-11 0,-4-6 11 0,-38 45-33 0,0 0 33 0,33-41-32 16,-3 0 32-16,-30 41-26 0,0 0 26 0,21-33-26 15,-4 8 26-15,-17 25-10 0,0 0 10 0,14-21-9 16,-5 8 9 0,-9 13 6-16,0 0-6 0,7-11 6 0,-2 6-6 15,-5 0 67-15,0 2-67 0,0 3 68 0,0 0-68 0,0 0 55 0,0 0-55 0,-5 3 55 16,-2 4-55-16,7-7 35 0,0 0-35 0,-19 20 35 16,-9 9-35-16,28-29 28 0,0 0-28 0,-26 42 28 15,-4 9-28-15,6 4 3 0,1 3-3 0,6-10 4 16,5-7-4-16,-1 5 8 0,8 1-8 0,2-15 9 15,3-8-9-15,0-24 1 0,0 0-1 0,5 31 1 16,5 2-1-16,-10-33-2 0,0 0 2 0,18 24-1 0,4-6 1 16,-22-18-43-16,0 0 43 0,30 2-42 15,7-12 42-15,-8-4-60 0,1-5 60 16,-7-3-59-16,-3-5 59 0,-20 27-62 0,0 0 62 0,18-35-61 0,-6-4 61 16,-12 39-19-16,0 0 19 0,9-39-18 0,-6-3 18 0,-3 5 0 15,-3 1 0-15,-1 10 0 0,-1 5 0 0,-4 1 8 16,1 3-8-16,-1 0 8 0,5 1-8 15,4 16 18-15,0 0-18 0,-5-19 19 0,-2-3-19 0,4 3 1 16,1 2-1-16,2 0 2 0,5 2-2 0,-5 15-15 16,0 0 15-16,7-18-14 0,2 1 14 0,-9 17-41 15,0 0 41-15,9-13-41 0,-1 1 41 16,-8 12-50-16,0 0 50 0,9-7-49 16,0 3 49-16,-1 4-30 0,1 6 30 0,-2 0-30 0,2 5 30 0,-4 6-5 15,4 5 5-15,-2 5-5 0,1 6 5 0,-8-33 0 0,0 0 0 16,9 43 0-16,0 10 0 0,-9-53 8 0,0 0-8 15,9 48 9-15,3 2-9 16,-3-6 11-16,-1-4-11 0,1-13 11 16,3-8-11-16,-12-19 1 0,0 0-1 0,18 15 2 0,6-6-2 0,-24-9 0 15,0 0 0-15,31-7 0 0,11-14 0 0,-42 21-52 0,0 0 52 0,38-39-51 16,1-18 51 0,-6 3-79-16,-4-8 79 0,-6 7-79 0,-5 2 79 0,-18 53-78 15,0 0 78 1,15-77-78-16,-6-17 78 15,-9 17-20 1,-9 5 20-16,1 29-20 0,1 21 20 0,1-4 7 0,1 4-7 0,2 13 8 0,-3 9-8 0,6 0 72 0,0 0-72 0,-7-7 73 0,-1-3-73 0,8 10 96 16,0 0-96-16,-9-7 97 0,0 2-97 0,9 5 78 0,0 0-78 0,-15 2 79 0,1 3-79 15,14-5 60-15,0 0-60 0,-21 13 60 16,0 6-60-16,21-19 53 0,0 0-53 0,-23 28 54 0,4 8-54 0,19-36 22 16,0 0-22-16,-10 46 23 0,1 10-23 0,9-56 12 15,0 0-12-15,-4 62 12 0,8 8-12 0,-4-70 10 16,0 0-10-16,9 86 11 15,5 12-11-15,-14-98 8 0,0 0-8 0,17 87 8 0,4-5-8 0,-21-82 8 16,0 0-8-16,21 60 8 0,-6-17-8 0,3-14 1 16,-4-17-1-16,1-3 1 0,3-11-1 0,-18 2-97 15,0 0 97-15,21-17-96 0,5-14 96 0,-26 31-151 0,0 0 151 16,24-46-151-16,2-16 151 0,-3 4-138 0,-4-2 138 16,-1 7-137-16,-4 5 137 0,-14 48-114 0,0 0 114 15,15-50-113-15,-1 1 113 0,-14 49-31 0,0 0 31 16,12-40-31-16,1 6 31 0,-13 34 51 0,0 0-51 0,8-26 52 15,-2 9-52-15,-6 17 111 0,0 0-111 0,7-12 111 16,-7 5-111-16,0 7 110 0,0 0-110 0,1 9 110 16,-1 11-110-16,0-20 92 0,0 0-92 0,4 33 92 15,4 10-92-15,-8-43 58 0,0 0-58 0,7 48 59 16,4 6-59-16,-11-54 53 0,0 0-53 0,12 55 54 16,4 0-54-16,-16-55 32 0,0 0-32 0,14 53 32 15,3-1-32-15,-17-52 44 0,0 0-44 0,18 42 44 16,1-7-44-16,-19-35 25 0,0 0-25 0,17 27 26 15,1-8-26-15,-18-19-8 0,0 0 8 0,17 5-7 16,-1-13 7-16,-16 8-43 0,0 0 43 0,17-24-42 16,0-16 42-16,-3 1-49 0,-1-6 49 0,-1 8-49 15,-3 2 49-15,-9 35-22 0,0 0 22 0,3-44-22 0,-6-8 22 16,3 52 0-16,0 0 0 0,0-53 0 0,-6-3 0 16,6 56 9-16,0 0-9 0,-3-45 10 0,-1 6-10 0,4 39 64 15,0 0-64-15,-1-29 64 0,-3 8-64 0,4 21 70 16,0 0-70-16,0-15 70 0,-3 4-70 0,3 11 71 15,0 0-71-15,0-5 71 0,0 3-71 0,0 2 56 16,0 0-56-16,-2 7 56 0,2 7-56 0,0-14 41 16,0 0-41-16,-4 26 41 0,1 10-41 0,3-36 28 15,0 0-28-15,-4 46 28 0,4 9-28 0,0-55 15 16,0 0-15-16,4 67 15 0,3 10-15 0,-2 12-30 16,4 10 30-16,-6-47-30 0,-1-28 30 0,2 6-19 15,1-2 19-15,2 1-18 0,-4 2 18 16,2-2-38-16,-1 0 38 0,-2-12-38 0,1-8 38 0,-3-1-23 15,4-3 23-15,-3-1-22 0,3-4 22 0,-1 0-91 0,1-2 91 0,1-5-91 16,-1-3 91-16,4-4-83 0,-3-1 83 0,2-2-82 16,2-4 82-16,-4 1-82 0,1-1 82 0,1 6-81 31,-2 4 81-31,-5 11-66 16,0 0 66-16,3-10-65 0,1 1 65 0,1 3-22 0,-2 2 22 0,3 2-22 0,-6 2 22 0,3 2 1 0,2 3-1 0,1 2 2 15,1 0-2-15,-7-7 35 0,0 0-35 0,5 15 35 16,4 6-35-16,-9-21 0 0,0 0 0 0,7 17 0 15,1-1 0-15,-8-16-95 0,0 0 95 0,4 12-94 16,-3-4 94-16,-1-8-110 0,0 0 110 0,4-10-109 0,-4-14 109 16,3-10-326-16</inkml:trace>
  <inkml:trace contextRef="#ctx0" brushRef="#br0" timeOffset="-119627.845">6303 17332 852 0,'0'0'0'0,"3"13"-57"16,8 11 57-16,5-5-57 0,4-2 57 0,-20-17-76 16,0 0 76-16,35 36-404 0,-70-72 404 0</inkml:trace>
  <inkml:trace contextRef="#ctx0" brushRef="#br0" timeOffset="-119265.449">7207 16592 1177 0,'0'0'0'0,"0"0"145"0,0 0-145 0,0 0 146 0,0 0-146 15,0 0 101-15,0 0-101 0,0 0 102 0,0 0-102 16,0 0 69-16,0 0-69 0,0 0 69 0,0 0-69 16,0 0 2-16,0 0-2 0,-5 25 3 0,-2 18-3 15,-2-2 8-15,1 6-8 0,2 1 9 0,3 1-9 0,3-49 3 16,0 0-3-16,3 101 4 0,-1 33-4 15,-2-134-53-15,0 0 53 0,7 127-53 16,-2 5 53-16,-5-132-52 0,0 0 52 0,5 109-52 0,6-13 52 0,-2-20-34 16,1-22 34-16,-3-25-34 0,2-23 34 0,-1 0-64 15,1-6 64-15,3-5-64 0,6-5 64 0,-18 10-106 16,0 0 106-16,24-36-106 0,6-17 106 0,-30 53-123 16,0 0 123-16,35-77-122 0,12-24 122 0,33-77-641 0</inkml:trace>
  <inkml:trace contextRef="#ctx0" brushRef="#br0" timeOffset="-118707.957">7542 17003 785 0,'-4'7'0'0,"4"-7"148"0,0 0-148 0,4 17 149 16,-4 8-149-16,0-25 122 0,0 0-122 0,5 31 122 15,-2 7-122-15,3-4 75 0,-6 2-75 0,3-3 76 16,-1-2-76-16,1 1 11 0,-3 1-11 0,4-2 11 16,-1-2-11-16,-3-29 8 0,0 0-8 0,5 36 8 15,1 1-8-15,-6-37-2 0,0 0 2 0,7 33-1 16,-2-2 1-16,-5-31-37 0,0 0 37 0,5 24-36 15,2-5 36-15,-7-19-70 0,0 0 70 0,9 8-70 16,3-8 70-16,-12 0-75 0,0 0 75 0,17-12-74 16,4-10 74-16,-21 22-57 0,0 0 57 0,21-28-56 15,2-6 56-15,-23 34-42 0,0 0 42 0,21-32-42 0,0-3 42 16,-21 35-19-16,0 0 19 0,15-29-18 0,-1 2 18 16,-14 27-2-16,0 0 2 0,9-21-2 0,-6 6 2 15,-3 15 5-15,0 0-5 0,4-10 6 0,-2 3-6 16,-2 7 74-16,0 0-74 0,3-5 75 0,-3 1-75 15,0 4 73-15,0 0-73 0,0-3 73 16,0 1-73-16,0 2 56 0,0 0-56 0,0 0 56 0,0 5-56 0,0-5 36 16,0 0-36-16,-9 17 37 15,1 11-37-15,8-28 17 16,0 0-17-16,-9 29 17 0,0 3-17 0,9-32 11 0,0 0-11 0,-7 28 11 0,4-4-11 0,3-24-1 16,0 0 1-16,-2 19 0 0,-1-6 0 0,3-13-73 15,0 0 73-15,3 7-73 0,2-9 73 0,-5 2-78 16,0 0 78-16,7-13-78 0,7-13 78 0,-14 26-80 15,0 0 80-15,12-29-80 0,1-7 80 0,-13 36-60 0,0 0 60 16,8-33-59-16,-2 1 59 0,-6 32-29 0,0 0 29 16,3-24-29-16,-1 3 29 0,-2 21 7 0,0 0-7 15,3-15 7-15,-3 5-7 0,0 10 71 0,0 0-71 0,0-7 72 16,0 5-72-16,0 2 44 0,0 0-44 0,7 5 45 16,4 7-45-16,-11-12 45 0,0 0-45 0,15 12 45 15,3 0-45-15,-18-12 6 16,0 0-6-16,21 10 6 0,0 1-6 0,0-8-76 0,-1-3 76 0,-2-2-75 15,-4-3 75-15,-14 5-163 0,0 0 163 0,15-17-162 16,3-10 162-16,-18 27-162 0,0 0 162 0,12-34-161 16,2-9 161-16,10-34-176 0</inkml:trace>
  <inkml:trace contextRef="#ctx0" brushRef="#br0" timeOffset="-118419.729">8087 16982 113 0,'0'0'0'0,"0"0"0"16,0 5 0-16,0-5 93 0,0-8-93 0,0 4 93 0,0 3-93 16,0-3 106-16,-2 1-106 0,2-1 106 0,0 3-106 15,0-3 155-15,2 1-155 0,-2-1 155 0,3 3-155 16,-3 1 151-16,0-4-151 0,0 4 151 0,0 0-151 15,0 0 91-15,0 0-91 0,0 0 92 0,0 0-92 0,0 0 50 16,0 0-50-16,0 0 51 0,0 0-51 0,0 0 25 16,-3 4-25-16,3-4 26 0,-2 5-26 0,2-5 0 15,0 0 0-15,0 20 0 0,0 15 0 0,0-35 0 16,0 0 0-16,0 41 0 0,0 8 0 0,0-4 1 16,0-2-1-16,0-12 1 0,0-7-1 0,0-2 3 0,2-5-3 15,-2-5 3-15,-2-3-3 0,2-1 21 0,0 1-21 16,0-6 21-16,2-1-21 0,1 1 3 15,-3-1-3-15,0 1 3 0,0-1-3 0,0 2-5 0,0-3 5 0,0-1-5 16,0 4 5-16,0-4-51 0,0 0 51 16,0 0-50-16,0 0 50 0,0 0-146 0,0 0 146 0,0 0-146 15,0 0 146-15,0 0-143 0,0 0 143 0,-8-12-142 16,-6-9 142-16,-7-11-524 0</inkml:trace>
  <inkml:trace contextRef="#ctx0" brushRef="#br0" timeOffset="-117635.462">7054 16777 931 0,'0'0'0'0,"0"0"119"0,0 0-119 16,0 0 119-16,0 0-119 0,0 0 67 0,0 0-67 0,0 0 67 15,0 0-67-15,0 0 16 0,0 0-16 0,0 0 17 16,0 0-17-16,0 0 0 0,0 0 0 0,0 0 0 16,0 0 0-16,0 0 0 0,2 5 0 0,5 5 0 15,1 6 0-15,4 9-3 0,-1 9 3 0,1 4-3 16,0 7 3-16,-12-45-6 0,0 0 6 0,12 63-5 15,1 14 5-15,-13-77 1 0,0 0-1 0,10 105 2 16,-1 21-2-16,-9-126 46 0,0 0-46 0,7 103 47 16,-2-9-47-16,-1-22 50 0,-1-18-50 0,-3-25 50 15,2-23-50-15,1 5 43 0,-3-8-43 0,0-3 43 16,0 0-43-16,0 0 6 0,4 2-6 0,4-4 7 16,5 0-7-16,-13 2 0 15,0 0 0-15,14-17 1 0,6-12-1 0,-20 29-1 16,0 0 1-16,23-39 0 0,5-11 0 0,-28 50-33 0,0 0 33 0,26-48-33 0,4-1 33 15,-30 49-42-15,0 0 42 0,29-43-41 0,-3 2 41 0,-26 41-51 16,0 0 51-16,25-35-50 0,1 8 50 16,-26 27-49-16,0 0 49 0,21-22-49 0,-4 4 49 0,-17 18-22 15,0 0 22-15,21-13-22 0,0 1 22 16,-21 12-20-16,0 0 20 0,21-7-20 0,-4 2 20 0,-17 5-26 16,0 0 26-16,21 2-26 0,0 3 26 15,0 3-13-15,2 4 13 0,-11-3-12 0,0-1 12 0,-12-8-11 16,0 0 11-16,14 19-10 0,4 7 10 0,-18-26 0 15,0 0 0-15,15 31 1 0,-3 3-1 0,-12-34 51 16,0 0-51-16,6 39 51 0,-6 6-51 0,-6-2 45 0,-2-2-45 16,4-17 45-16,4-14-45 15,-3 0 54-15,-2-4-54 0,-8 11 54 0,-8 5-54 16,4 0 23-16,0 2-23 0,4-10 24 0,1-7-24 0,3 0-42 0,1-2 42 16,-6-4-41-16,2-4 41 0,12 3-125 0,0 0 125 0,-21-29-125 15,0-17 125-15,-23-30-733 0</inkml:trace>
  <inkml:trace contextRef="#ctx0" brushRef="#br0" timeOffset="-117402.086">8106 17078 393 0,'0'0'0'16,"0"0"-4"-16,0 0 4 0,9 5-3 0,5 6 3 15,10 4-229-15</inkml:trace>
  <inkml:trace contextRef="#ctx0" brushRef="#br0" timeOffset="-116963.257">8150 17106 326 0,'0'0'0'0,"0"0"160"0,0 0-160 0,0 0 161 0,0 3-161 0,0-3 147 16,0 0-147-16,0 0 148 0,0 0-148 0,0 0 100 16,0 0-100-16,0 0 100 0,-6 0-100 0,6 0 62 15,0 0-62-15,-3 0 63 0,-1 2-63 0,4-2 43 16,0 0-43-16,-5 1 43 0,-4 3-43 0,9-4 26 15,0 0-26-15,-8 3 26 0,-8 2-26 0,16-5 34 16,0 0-34-16,-14 6 35 0,2 0-35 0,-5 3 30 16,1 3-30-16,-2 7 30 0,1 7-30 0,17-26 8 0,0 0-8 15,-16 39 8-15,2 11-8 0,14-50 19 0,0 0-19 16,-15 58 20-16,4 10-20 0,11-68 22 0,0 0-22 0,-7 62 23 16,2 0-23-16,5-62 8 0,0 0-8 0,-3 49 8 15,1-9-8-15,2-40-8 0,0 0 8 0,2 31-7 16,1-9 7-16,-3-22-96 0,0 0 96 0,17-2-96 15,8-17 96-15,-25 19-123 0,0 0 123 0,21-36-122 16,5-17 122-16,-5 7-92 0,0-2 92 0,-4 7-91 16,-6 5 91-16,-1 2-61 0,-5 1 61 0,4 11-60 15,-4 5 60-15,2 1-3 0,-3 4 3 0,-3 5-3 16,3 6 3-16,-4 1 54 0,0-4-54 0,0 4 55 16,0 0-55-16,0 0 75 0,0 0-75 0,0 0 76 15,3 4-76-15,-3-4 79 0,6 5-79 0,-3 0 80 16,-1 2-80-16,-2-7 48 0,0 0-48 0,9 12 48 15,1 5-48-15,-10-17 40 0,0 0-40 0,14 21 40 0,2 1-40 16,-16-22 1-16,0 0-1 16,14 24 1-16,-1 2-1 0,-13-26 12 0,0 0-12 0,13 22 13 0,-1 0-13 0,-12-22 8 15,0 0-8-15,7 19 9 0,2-4-9 0,-9-15 3 16,0 0-3-16,8 16 3 0,3-3-3 0,-11-13 20 16,0 0-20-16,10 12 20 0,-5-3-20 15,-5-9 0-15,0 0 0 0,9 7 0 0,-4-2 0 0,-5-5-52 16,0 0 52-16,7 5-52 0,2 0 52 0,-9-5-118 0,0 0 118 15,5 5-117-15,4 1 117 0,-9-6-188 16,0 0 188-16,7 5-187 0,2-2 187 0,3 6-538 0</inkml:trace>
  <inkml:trace contextRef="#ctx0" brushRef="#br0" timeOffset="-116755.739">8421 17224 931 0,'0'3'0'0,"0"9"18"0,0 7-18 0,4-5 18 15,-4-2-18-15,0-12-133 0,0 0 133 0,0 0-132 16,-4-4 132-16,1 1-434 0</inkml:trace>
  <inkml:trace contextRef="#ctx0" brushRef="#br0" timeOffset="-116233.992">8085 17229 583 0,'0'0'0'0,"0"0"93"0,0 0-93 0,0 0 94 16,-7 2-94-16,7-2 72 0,0 0-72 0,0 0 73 16,0 0-73-16,0 0 52 0,0 0-52 0,0 0 52 15,4 0-52-15,-4 0 34 0,3 3-34 0,-3-3 34 16,0 0-34-16,0 0 32 0,0 0-32 0,0 0 32 15,0 4-32-15,0-4 22 0,0 3-22 0,0-3 22 0,0 5-22 16,0-1 18-16,0-1-18 0,0 0 18 0,0-1-18 16,0 1 35-16,0-1-35 0,0-2 35 0,0 4-35 0,0-4 11 15,0 0-11-15,0 0 11 0,0 0-11 0,0 0 36 16,-3 3-36-16,3-3 37 0,0 0-37 0,0 0 5 16,0 0-5-16,0 0 6 0,0 3-6 0,0-3 0 15,3 4 0-15,-3-4 0 0,0 0 0 0,0 0-71 16,0 0 71-16,0 0-70 0,0 3 70 0,0-3-67 15,0 4 67-15,0-4-67 0,5 5 67 0,-1 0-773 16</inkml:trace>
  <inkml:trace contextRef="#ctx0" brushRef="#br0" timeOffset="-115778.21">8226 17311 852 0,'0'0'0'0,"0"0"-26"0,0 0 26 16,4 0-26-16,-1 0 26 0,-3 0 1 0,0 0-1 0,5-2 1 15,1 1-1-15,-6 1 9 0,0 0-9 0,3-2 9 16,1 2-9-16,-4 0-2 0,0 0 2 0,0 0-1 16,1-2 1-16,-1 2-11 0,0 0 11 0,0 0-11 15,0 0 11-15,0 0-9 0,0 0 9 0,0 0-8 16,0 0 8-16,0 0-1 0,0 0 1 0,0 0-1 16,0 0 1-16,0 0 1 0,0 0-1 0,0 0 1 15,0 0-1-15,0 0 18 0,0 0-18 0,0 0 19 16,7 4-19-16,-7-4 45 0,0 0-45 0,6 5 46 15,2 3-46-15,-8-8 55 0,0 0-55 0,12 19 55 0,4 7-55 16,-16-26 60-16,0 0-60 0,14 27 61 0,0 6-61 16,-14-33 63-16,0 0-63 0,10 27 63 0,-1-3-63 0,-9-24 47 15,0 0-47-15,5 19 48 0,-1-3-48 16,-4-16 0-16,0 0 0 0,9 6 1 0,-1-6-1 0,1-5-2 16,3-7 2-16,0-3-2 0,-1-6 2 0,5 1-3 15,-2-4 3-15,-4 8-3 0,-1 4 3 0,-1 0-13 16,-2 0 13-16,2 4-13 0,-4-1 13 0,1 4-25 15,-1 2 25-15,-1 1-24 0,2 0 24 0,0 4 2 16,2 0-2-16,-1-1 2 0,-3 3-2 0,-3-4 56 16,0 0-56-16,9 19 57 0,0 8-57 0,-9-27 26 0,0 0-26 15,8 33 26-15,1 6-26 0,-9-39-52 0,0 0 52 16,7 33-52-16,-5-4 52 0,-2-29-132 16,0 0 132-16,0 19-131 0,-2-7 131 0,2 18-715 0</inkml:trace>
  <inkml:trace contextRef="#ctx0" brushRef="#br0" timeOffset="-115309.461">9019 16790 1244 0,'0'0'0'0,"0"0"113"16,0 0-113-16,0 0 114 0,0 0-114 0,0 0 92 16,0 0-92-16,0 0 92 0,0 0-92 15,0 0 37-15,0 0-37 0,0 0 37 0,0 0-37 0,0 4 1 16,2 1-1-16,1 12 1 0,1 9-1 0,-4-26 0 0,0 0 0 16,5 48 0-16,2 15 0 0,-5 1 0 15,1 2 0-15,1-2 0 0,-4-4 0 0,0-60 3 0,0 0-3 16,0 82 3-16,-4 16-3 0,4-98 6 0,0 0-6 15,4 75 7-15,1-8-7 0,-5-67 1 0,0 0-1 0,3 41 1 16,2-22-1-16,-5-19-26 16,0 0 26-16,21-5-26 0,6-23 26 0,-27 28-134 0,0 0 134 0,33-41-134 15,5-17 134-15,30-42-981 0</inkml:trace>
  <inkml:trace contextRef="#ctx0" brushRef="#br0" timeOffset="-114899.035">9359 17109 695 0,'0'3'0'0,"0"-3"161"0,0 0-161 0,0 4 162 16,1 1-162-16,-1-5 137 0,0 0-137 0,2 5 137 15,0 2-137-15,1 2 101 0,1 3-101 0,-2 10 102 16,5 9-102-16,-6-2 50 0,3 3-50 0,-1-9 51 16,-3-8-51-16,2 0-1 0,-2-1 1 0,0-4-1 0,2-4 1 15,-2 0-53-15,1 0 53 0,-1-1-52 0,4-2 52 16,-1 1-119-16,-1-3 119 0,5-1-118 0,4-3 118 16,-1-2-122-16,4-4 122 0,-2 1-121 0,0-4 121 0,2 0-72 15,-1-4 72-15,-5 4-71 16,1 2 71-16,-4 1-24 0,2 1 24 0,-3 3-23 0,1-1 23 0,-5 3 5 15,3 0-5-15,-3 3 5 0,0-4-5 0,0 4 84 16,0 0-84-16,0 0 84 0,0 0-84 0,0 0 92 16,0 0-92-16,0 0 93 0,0 0-93 0,0 0 84 15,0 0-84-15,0 0 84 0,0 0-84 0,0 0 61 16,0 0-61-16,0 0 61 0,0 0-61 0,0 0 31 0,-3 0-31 16,3 0 31-16,-5 4-31 0,1-3 16 15,-5 1-16-15,6 0 17 0,-2-2-17 0,1 1 5 0,4-1-5 0,0 0 5 16,0 0-5-16,0 0 3 0,0 0-3 0,-5 4 4 15,2 1-4-15,-1 4-3 0,-1 3 3 0,5 8-2 16,-4 9 2-16,4-29-23 0,0 0 23 16,4 40-22-16,5 9 22 0,-9-49-33 0,0 0 33 0,13 48-33 15,7 2 33-15,-20-50-70 0,0 0 70 0,27 41-70 16,10-3 70-16,-37-38-124 0,0 0 124 0,42 12-124 16,5-17 124-16,38 12-719 0</inkml:trace>
  <inkml:trace contextRef="#ctx0" brushRef="#br0" timeOffset="-114605.819">9911 17304 695 0,'0'0'0'0,"14"7"66"0,8 5-66 16,1-5 66-16,-2 0-66 0,-21-7 23 15,0 0-23-15,23 5 24 0,5-2-24 0,-28-3-39 0,0 0 39 16,29 4-39-16,3-2 39 0,-32-2-184 0,0 0 184 15,36-4-184-15,6-4 184 0,36-4-215 0</inkml:trace>
  <inkml:trace contextRef="#ctx0" brushRef="#br0" timeOffset="-114076.716">10357 16886 841 0,'0'0'0'15,"0"0"-42"-15,-4 0 42 0,4 0-41 0,-5 0 41 16,5 0-45-16,0 0 45 0,0 0-45 0,0 0 45 0,0 0 15 16,0 0-15-16,0 0 15 0,0 0-15 0,0 0 139 15,0 0-139-15,0 0 140 0,0 0-140 16,0 0 114-16,0 0-114 0,0 0 114 0,0 0-114 0,0 4 57 15,4-1-57-15,-3 14 58 0,6 7-58 0,-7-24 21 16,0 0-21-16,4 43 21 0,5 14-21 0,-4-6 0 16,0 2 0-16,-2-13 0 0,1-11 0 0,-4-2 10 15,3-3-10-15,3-3 10 0,-3-6-10 0,2 0-2 16,-1-3 2-16,-1-3-1 0,3-4 1 0,-6-5-75 0,0 0 75 16,12 0-74-16,9-7 74 0,-21 7-72 0,0 0 72 15,26-15-71-15,3-11 71 0,-29 26-68 0,0 0 68 16,23-22-67-16,1-4 67 0,-24 26-45 0,0 0 45 15,18-20-45-15,-4 3 45 0,-14 17 1 16,0 0-1-16,10-14 2 0,-1 5-2 0,-9 9 49 0,0 0-49 0,3-7 49 16,-1 4-49-16,-2 3 89 0,0 0-89 0,4-3 90 15,-4 1-90-15,0 2 69 0,0 0-69 0,0 0 70 16,-4 5-70-16,4-5 57 0,0 0-57 0,-3 19 58 16,-3 10-58-16,6-29 58 0,0 0-58 15,-5 33 59-15,-2 4-59 0,7-37 44 0,0 0-44 0,-3 38 45 16,1 1-45-16,2-39 36 0,0 0-36 0,0 31 37 15,0-5-37-15,0-26-62 0,0 0 62 0,5 19-61 16,7-6 61-16,-12-13-184 0,0 0 184 16,25-18-184-16,10-25 184 0,24-19-782 0</inkml:trace>
  <inkml:trace contextRef="#ctx0" brushRef="#br0" timeOffset="-112746.952">11836 17407 942 0,'0'0'0'0,"0"0"53"0,0 0-53 0,0 0 53 15,5-7-53-15,-5 7-20 0,0 0 20 0,0-3-19 16,2 1 19-16,-2 2-42 0,0 0 42 0,0 0-42 15,0 0 42-15,0 0-5 0,0 0 5 0,0 0-5 16,0 0 5-16,0 0 15 0,-5-2-15 0,1 1 15 16,2-3-15-16,-5 1 75 0,2-2-75 0,-2 1 76 15,0-1-76-15,-3 2 81 0,-1-1-81 0,1 1 82 0,1-1-82 16,-1-1 52-16,-1 0-52 0,3 0 53 0,2 2-53 16,-6-3 36-16,0 0-36 0,3 0 36 15,1 1-36-15,-1 0 34 0,-2 0-34 0,4 2 35 0,2 1-35 16,2 0 13-16,-4 2-13 0,0 0 13 0,0 0-13 0,7 0 20 15,0 0-20-15,-21 2 20 0,-2 0-20 0,23-2 3 16,0 0-3-16,-29 3 4 16,-4 0-4-16,33-3 0 0,0 0 0 0,-35 11 1 0,-5 2-1 15,8 3-19-15,-1-1 19 0,16-6-18 0,5-4 18 0,3-2-18 16,4-1 18-16,-1 3-18 0,3 0 18 0,3-5-35 16,0 0 35-16,2 11-35 0,5 2 35 0,-7-13-30 15,0 0 30-15,26 6-30 0,16-5 30 16,-1-8-66-16,12-6 66 0,-3-4-66 0,1-4 66 0,-51 21-56 0,0 0 56 15,52-38-56-15,5-11 56 0,-57 49-35 0,0 0 35 16,65-62-34-16,6-13 34 0,-71 75-6 0,0 0 6 16,51-55-5-16,-13 7 5 0,-38 48 21 0,0 0-21 0,23-28 21 15,-11 16-21-15,-12 12 68 0,0 0-68 16,5-12 69-16,-5 7-69 16,0 5 68-16,0 0-68 0,-8-8 68 0,-10-3-68 0,18 11 66 0,0 0-66 0,-24-8 66 15,-8-1-66-15,3 1 54 0,-1-1-54 0,13 6 55 16,8 3-55-16,-1 0 0 0,1 1 0 0,-14 1 0 15,-12-2 0-15,4 0-1 0,0-2 1 16,10 2-1-16,12 2 1 0,9-2-28 0,0 0 28 0,-30 9-28 16,-4 3 28-16,34-12-22 0,0 0 22 0,-32 15-22 15,1 6 22-15,31-21-35 0,0 0 35 0,-26 29-34 16,8 7 34-16,18-36-20 0,0 0 20 0,6 37-20 16,14 6 20-16,7-7-42 0,6-5 42 15,5-2-41-15,0-5 41 0,-38-24-44 0,0 0 44 0,53 24-43 0,9-3 43 16,-62-21-27-16,0 0 27 0,80 31-27 0,21 3 27 15,-101-34-35-15,0 0 35 0,82 41-35 0,-5 4 35 16,-77-45-8-16,0 0 8 0,56 49-7 0,-11 6 7 16,-15-5-11-16,-13-2 11 0,-8-24-11 0,-9-19 11 15,3 10 0-15,-6 1 0 0,-1 4 0 0,-1 4 0 0,-2 4 9 16,2 4-9-16,0-20 10 0,5-10-10 0,0-2 10 16,0 0-10-16,-7 15 11 0,-4 4-11 15,11-19-38-15,0 0 38 0,-7 16-38 0,-1-3 38 0,8-13-149 0,0 0 149 16,-13-5-149-16,-1-14 149 0,-12-5-452 0</inkml:trace>
  <inkml:trace contextRef="#ctx0" brushRef="#br0" timeOffset="-111710.318">12763 16441 639 0,'3'3'0'0,"-3"-3"116"0,0 0-116 16,0 4 116-16,-3-1-116 0,3-3 108 0,0 0-108 15,0 0 108-15,0 0-108 0,0 0 79 0,0 0-79 0,0 0 80 16,0 0-80-16,0 0 0 0,0 0 0 0,0 0 0 16,0 0 0-16,0 0-12 0,0 0 12 0,0 5-12 15,3 4 12-15,-3-9-35 0,0 0 35 0,4 38-35 16,4 18 35-16,-8-56-32 0,0 0 32 0,11 69-32 15,5 11 32-15,-16-80-8 0,0 0 8 0,13 103-7 16,7 20 7-16,-20-123 2 0,0 0-2 0,19 96 2 16,5-10-2-16,-10-28 30 0,2-20-30 0,-7-16 30 15,-4-15-30-15,3-2-59 0,3-5 59 0,6-5-58 16,1-5 58-16,-18 10-150 0,0 0 150 0,22-24-149 16,3-11 149-16,-25 35-145 0,0 0 145 15,24-37-144-15,-1-8 144 0,-6 4-98 0,-1-2 98 0,-7 18-98 16,-1 9 98-16,-4 1-2 0,1 1 2 0,-1 2-2 15,-4 2 2-15,0 1 35 0,0 1-35 0,0 4 36 0,0 2-36 16,0 2 84-16,0-3-84 0,0 3 84 16,0 0-84-16,0 0 131 0,0 0-131 0,0 0 132 0,0 0-132 0,0 0 132 15,0 0-132-15,0 0 132 0,0 0-132 0,0 0 91 16,0 3-91-16,0 1 91 0,0-1-91 0,0 6 77 16,0 3-77-16,1 8 77 0,1 10-77 0,-2-30 40 15,0 0-40-15,5 32 41 0,-3 6-41 16,-2-38 28-16,0 0-28 0,7 34 28 0,-4 0-28 15,3-6 0-15,1-6 0 0,-2-5 0 0,-2-5 0 0,-3-12-22 0,0 0 22 16,11 10-22-16,4-1 22 0,-15-9-50 16,0 0 50-16,23 2-50 0,5-6 50 0,-28 4-70 0,0 0 70 15,30-10-69-15,4-5 69 16,-34 15-70-16,0 0 70 0,27-19-70 0,0-4 70 0,-27 23-44 0,0 0 44 16,23-20-44-16,-2 1 44 0,-21 19 1 0,0 0-1 15,12-15 2-15,-1 1-2 0,-11 14 36 0,0 0-36 0,7-10 37 16,-4 3-37-16,-3 7 42 0,0 0-42 0,2-5 43 15,1 3-43-15,-3 2 64 0,0 0-64 0,0 0 64 16,0-4-64-16,0 4 46 0,0 0-46 0,0 0 46 16,0 0-46-16,0 0 38 0,0 0-38 0,0 0 38 15,0 0-38-15,0 0 10 0,0 0-10 0,-5 14 10 16,-7 10-10-16,3 2 6 0,0 5-6 0,1-11 7 16,1-4-7-16,2-1 3 0,5-1-3 0,-4-2 4 15,4-2-4-15,0 0-1 0,0-1 1 0,0-2 0 0,0-4 0 16,4 1-84-16,-3-4 84 0,8-4-84 0,3-3 84 15,-12 7-204-15,0 0 204 0,19-29-203 0,8-17 203 16,-7-4-169-16,1-8 169 0,-1 10-169 0,-5 5 169 0,20-48-305 16</inkml:trace>
  <inkml:trace contextRef="#ctx0" brushRef="#br0" timeOffset="-111364.244">13594 16770 247 0,'0'0'0'0,"0"0"0"0,0 5 0 0,0-5 68 16,0 0-68-16,0 0 69 0,0-9-69 16,0 9 179-16,0 0-179 0,0-3 180 0,0 0-180 0,0 3 159 15,0 0-159-15,0 0 159 0,0-4-159 0,0 4 111 16,0 0-111-16,0 0 112 0,0 0-112 0,0 0 57 0,0 0-57 15,0 0 58-15,0 0-58 0,0 0-11 16,0 0 11-16,0 0-11 0,0 0 11 0,0 0-99 0,0 0 99 16,0 0-99-16,0 0 99 0,0 0-114 0,0 0 114 0,0-3-113 15,-4-4 113-15,4 7-74 0,0 0 74 16,0-9-74-16,-3-1 74 0,3 10-15 0,0 0 15 0,-2-9-15 16,2-1 15-16,0 10 38 0,0 0-38 0,-3-7 39 15,3 0-39-15,0 7 99 0,0 0-99 0,-4-3 100 16,4 0-100-16,0 3 72 0,0 0-72 0,0 0 73 15,0 0-73-15,4 6 32 0,-1 5-32 0,2 9 32 16,7 8-32-16,-12-28 12 0,0 0-12 0,14 39 12 16,7 11-12-16,-21-50 18 0,0 0-18 0,25 58 18 15,1 11-18-15,-26-69 32 0,0 0-32 0,26 66 32 16,2 1-32-16,-28-67 26 0,0 0-26 0,26 58 26 16,-3-6-26-16,-3-11 25 0,0-10-25 0,-6-9 26 15,-2-8-26-15,0-6-173 0,2-4 173 0,7-8-173 16,8-8 173-16,-29 12-142 0,0 0 142 0,30-27-142 0,5-12 142 15,31-28-547-15</inkml:trace>
  <inkml:trace contextRef="#ctx0" brushRef="#br0" timeOffset="-110546.428">14710 16393 875 0,'0'0'0'0,"0"17"0"0,-5 10 0 0,5-27 57 0,0 0-57 0,-2 4 57 15,2-13-57-15,0 9 73 0,0 0-73 0,0-5 73 16,0-2-73-16,0 7 46 0,0 0-46 0,0-5 46 15,0 2-46-15,0 3 1 0,0 0-1 0,-5 17 1 16,0 12-1-16,5-29 0 0,0 0 0 0,-9 53 0 16,6 19 0-16,3-72 0 0,0 0 0 0,-9 103 0 15,4 25 0-15,5-128 1 0,0 0-1 0,-4 122 2 16,-3 1-2-16,7-123 1 0,0 0-1 0,-1 91 2 16,1-21-2-16,0-70 15 0,0 0-15 0,1 50 16 15,6-23-16-15,-7-27-45 0,0 0 45 0,9 16-45 16,8-14 45-16,1-6-178 0,3-10 178 0,0-1-177 0,0-6 177 15,-21 21-177-15,0 0 177 0,22-27-177 0,1-9 177 16,-23 36-17-16,0 0 17 0,17-34-17 16,1-4 17-16,-6 6 42 0,-2 2-42 0,-3 13 43 0,-5 7-43 0,2 0 61 15,1 0-61-15,-3 4 61 0,-4 6-61 0,2 0 113 16,0-3-113-16,0 3 114 0,0 0-114 0,0 0 126 16,3-2-126-16,-3 2 127 0,0 0-127 0,0 0 109 15,0 0-109-15,4 4 110 0,-4 1-110 0,0-5 80 16,0 0-80-16,9 15 81 0,-1 9-81 0,-8-24 32 15,0 0-32-15,12 21 33 0,6 1-33 0,-18-22-22 16,0 0 22-16,21 14-22 0,0-4 22 0,-21-10-59 16,0 0 59-16,26-3-59 0,3-11 59 0,-29 14-84 15,0 0 84-15,27-19-83 0,2-7 83 0,-29 26-75 0,0 0 75 16,26-24-74-16,-3-3 74 0,-23 27-11 0,0 0 11 16,17-22-10-16,-3 1 10 0,-14 21 13 0,0 0-13 15,9-15 13-15,-2 1-13 0,-7 14 52 0,0 0-52 16,5-10 52-16,-5 3-52 0,0 7 42 0,0 0-42 0,0-5 43 15,0 3-43-15,0 2 37 0,0 0-37 0,0 0 37 16,-7-3-37-16,7 3 4 0,0 0-4 0,-7-2 4 16,0 2-4-16,7 0 10 0,0 0-10 15,-14-2 10-15,-1 0-10 0,15 2 15 0,0 0-15 0,-14-1 15 16,2-1-15-16,12 2 14 0,0 0-14 0,-16 0 15 16,4 0-15-16,12 0 9 0,0 0-9 0,-11 0 9 15,4 2-9-15,7-2 34 0,0 0-34 0,-12 15 34 16,-4 11-34-16,16-26 9 0,0 0-9 0,-7 36 10 15,0 10-10-15,7-46 20 0,0 0-20 0,2 46 20 16,7 2-20-16,-9-48 1 0,0 0-1 0,14 43 1 0,10-2-1 16,-24-41-51-16,0 0 51 0,30 35-50 0,-1-8 50 15,3-10-247-15,4-8 247 0,-4-9-247 0,1-9 247 16,35 0-624-16</inkml:trace>
  <inkml:trace contextRef="#ctx0" brushRef="#br0" timeOffset="-110228.258">15569 16946 1311 0,'0'0'0'0,"0"0"87"0,0 0-87 0,11 11 88 16,8 6-88-16,0-5-51 0,-2-2 51 0,-1-1-50 15,-2-4 50-15,-14-5-147 0,0 0 147 0,21 7-146 16,3-1 146-16,-24-6-173 0,0 0 173 0,27 7-173 15,-1-2 173-15,-26-5-180 0,0 0 180 0,31 4-180 0,2-4 180 16,32 3-185-16</inkml:trace>
  <inkml:trace contextRef="#ctx0" brushRef="#br0" timeOffset="-109649.802">15899 16509 1401 0,'0'0'0'0,"0"0"69"0,0 0-69 16,0 0 69-16,0 0-69 0,0 0-15 15,0 0 15-15,0 0-15 0,0 0 15 0,0 0-13 0,0 0 13 16,0 0-12-16,0 0 12 0,0 0-4 0,0 0 4 0,0 0-3 15,0 0 3-15,0 0 0 0,0 0 0 0,0 24 0 16,0 18 0-16,0 5 1 0,0 12-1 0,1-6 2 16,3 2-2-16,-1-1 7 0,1 1-7 0,-4-12 8 15,3-10-8-15,-3-33 33 0,0 0-33 0,7 39 33 16,5 2-33-16,-12-41 9 0,0 0-9 0,16 34 9 16,3-4-9-16,-19-30-29 0,0 0 29 0,25 15-29 15,4-10 29 1,-29-5-109-16,0 0 109 0,33-10-108 0,6-12 108 0,-13-1-106 0,-2-4 106 0,-5 8-106 15,-3 4 106-15,-7-2-46 0,-4-1 46 0,2 8-45 16,-4 5 45-16,-1-5 1 0,-4-2-1 0,4 7 2 16,0 5-2-16,-2 0 43 0,5-6-43 0,-5 6 44 0,2 0-44 15,-2 0 84-15,-2-3-84 0,2 3 85 0,0 0-85 16,0 0 90-16,0 0-90 0,0 0 91 16,0 0-91-16,0 0 78 0,0 0-78 0,0 0 78 15,0 0-78-15,0 0 65 0,0 3-65 0,0-3 65 0,0 0-65 0,0 0 21 16,-3 6-21-16,1 2 21 0,-2 2-21 0,4-10 7 15,0 0-7-15,-3 26 7 0,-1 12-7 0,4-38 9 16,0 0-9-16,0 36 10 0,4 3-10 0,-4-39 13 16,0 0-13-16,3 33 13 0,3-2-13 0,-3-7-4 0,1-4 4 15,1-4-4-15,0-6 4 0,0-2-122 0,2-4 122 16,7-4-122-16,5-5 122 0,-19 5-100 0,0 0 100 16,32-24-99-16,8-14 99 15,33-24-948-15</inkml:trace>
  <inkml:trace contextRef="#ctx0" brushRef="#br0" timeOffset="-109429.875">16726 17049 1535 0,'-5'-3'0'0,"5"3"-141"0,0 0 141 0,-7-9-140 15,-5-5 140-15,12 14-49 0,0 0 49 0,-20-22-797 16,40 44 797-16</inkml:trace>
  <inkml:trace contextRef="#ctx0" brushRef="#br0" timeOffset="-106559.537">16522 8141 113 0,'0'0'0'0,"0"-5"0"0,0-2 0 0,0 7 0 0,0 0 0 16,0-4 0-16,0 3 0 0,0-3-25 0</inkml:trace>
  <inkml:trace contextRef="#ctx0" brushRef="#br0" timeOffset="-106353.088">17158 8629 931 0,'0'0'0'0,"-12"-9"0"0,-14-3 0 16,26 12-83-16,0 0 83 0,14 7-82 0,24 14 82 15,-38-21-72-15,0 0 72 0,52 29-422 0,-104-58 422 16</inkml:trace>
  <inkml:trace contextRef="#ctx0" brushRef="#br0" timeOffset="-101321.84">253 8727 102 0,'7'0'0'15,"-7"0"29"-15,0 0-29 0,0 0 29 0,0 0-29 16,0 0 31-16,0 0-31 0,0 0 31 0,0 0-31 0,0 0 22 15,0 0-22-15,0 0 22 0,0 0-22 16,0 0 29-16,0 0-29 0,0 0 29 0,0 0-29 0,0 0 12 16,0 0-12-16,0 0 13 15,0 0-13-15,0 0 19 0,0 0-19 0,0 0 20 0,0 0-20 0,0 0 8 16,0 0-8-16,0 0 8 0,0 0-8 0,0 0 1 16,0 0-1-16,0 0 1 0,0 0-1 0,0 0 9 15,0 0-9-15,0 0 9 0,0 0-9 0,0 0 0 16,0 0 0-16,0 0 1 0,0 0-1 0,0 0 0 0,0 0 0 15,0 0 1-15,5 0-1 0,-5 0 6 0,0 0-6 16,7 3 7-16,1-3-7 0,-8 0 7 0,0 0-7 0,9 0 8 16,5 0-8-16,-14 0 33 0,0 0-33 0,12 2 33 15,1 0-33-15,-13-2 17 0,0 0-17 0,17 1 17 16,7 3-17-16,-24-4 36 0,0 0-36 0,23 0 36 16,7 3-36-16,-30-3 6 0,0 0-6 0,33 0 7 15,5 0-7-15,-38 0 18 0,0 0-18 0,44-3 19 16,10-6-19-16,-54 9 23 0,0 0-23 0,55-10 24 15,5-4-24-15,-60 14 43 0,0 0-43 0,62-15 44 16,-1-1-44-16,-61 16 14 0,0 0-14 16,65-15 15-16,4 6-15 0,-69 9 32 0,0 0-32 0,77-8 32 15,8 4-32-15,-85 4 5 0,0 0-5 0,60 0 6 16,-17 2-6-16,-43-2 17 0,0 0-17 0,39 2 17 16,-6 3-17-16,-33-5 23 0,0 0-23 0,34 0 24 15,-4 0-24-15,-30 0 13 0,0 0-13 0,30-5 14 0,-1-2-14 16,-29 7 10-16,0 0-10 0,33-7 11 0,-3-2-11 0,-30 9 4 15,0 0-4-15,26-8 5 0,-1-4-5 16,-25 12-52-16,0 0 52 0,13-10-52 0,0 1 52 16,-13 9-114-16,0 0 114 0,-4-12-114 0,-13-3 114 0,-4-9-452 15</inkml:trace>
  <inkml:trace contextRef="#ctx0" brushRef="#br0" timeOffset="-100969.225">1333 8499 158 0,'1'0'0'0,"-1"0"2"0,4-2-2 16,-4 2 2-16,-4-3-2 0,-1 1 45 0,-3 2-45 15,4 0 46-15,-1-2-46 0,1 2 60 0,-1 0-60 16,2 0 61-16,-1-3-61 0,1 3 54 0,1 0-54 16,-2 0 55-16,1 3-55 0,1-3 57 0,-1 0-57 15,-3 2 58-15,6-2-58 0,-3 0 40 0,0 0-40 0,1 0 40 16,-2 2-40-16,4-2 10 0,0 0-10 0,0 0 11 16,6 1-11-16,0 1 13 0,3-2-13 0,9 2 14 15,3 1-14-15,-21-3 3 0,0 0-3 0,34 0 4 16,17 0-4-16,-4 0 2 0,3 0-2 0,-6 0 3 15,-2 4-3-15,-4-3 5 0,-5 1-5 0,-7 0 5 16,-1 1-5-16,-4-3 2 0,-4 4-2 0,1-3 2 16,-6 3-2-16,-12-4 18 0,0 0-18 0,14 8 18 15,-2 6-18-15,-12-14 22 0,0 0-22 0,12 17 23 16,-3 2-23-16,-9-19 33 0,0 0-33 0,3 31 33 0,-6 5-33 16,-1 0 19-16,-4 0-19 0,4-12 20 15,2-9-20-15,-5 4 29 0,2-4-29 0,-7 13 29 0,-5 6-29 0,17-34-36 16,0 0 36-16,-18 33-36 0,1-1 36 15,17-32-112-15,0 0 112 0,-21 26-112 0,5-4 112 0,-22 28-437 16</inkml:trace>
  <inkml:trace contextRef="#ctx0" brushRef="#br0" timeOffset="-98547.583">17686 17345 897 0,'3'-5'0'0,"-3"-3"93"0,0-4-93 0,2 5 93 0,0 3-93 0,-2 4 65 16,3 0-65-16,-3 0 66 0,2 4-66 15,-2-4 2-15,0 3-2 0,0-3 3 0,0 5-3 0,0-1-37 16,-2-2 37-16,2 1-36 0,0-1 36 0,0-2-25 15,0 3 25-15,0-3-24 0,0 0 24 16,0 0-48-16,0 0 48 0,0 0-48 0,0 0 48 0,0 0-125 16,-1 4 125-16,1-4-124 0,0 0 124 0,0 0-125 0,0 0 125 15,-6-6-125-15,-1 0 125 0,-3-6-286 0</inkml:trace>
  <inkml:trace contextRef="#ctx0" brushRef="#br0" timeOffset="-98285.764">17604 17166 1289 0,'0'0'0'0,"0"0"-83"0,0 0 83 0,9 0-83 15,5 0 83-15,-14 0-8 0,0 0 8 0,24 0-754 16,-48 0 754-16</inkml:trace>
  <inkml:trace contextRef="#ctx0" brushRef="#br0" timeOffset="-91057.033">18071 17023 124 0,'0'0'0'0,"0"0"44"0,0 0-44 0,2 4 44 0,-1 1-44 0,-1-5 51 15,0 0-51-15,0 0 51 0,6 3-51 0,-6-3 54 16,0 0-54-16,0 0 55 0,0 0-55 0,0 0 73 16,0 0-73-16,0 0 73 0,0 0-73 0,0 0 71 15,0 0-71-15,0 0 71 0,0 0-71 0,0 0 72 16,0 0-72-16,0 0 72 0,0 0-72 0,0 0 50 0,0 0-50 0,0 0 50 15,0 0-50-15,0 0 44 0,0 0-44 0,0 0 45 16,0 0-45-16,0 0 41 0,0 0-41 0,0 0 42 16,0 0-42-16,0 0 26 0,0 0-26 0,0 0 26 15,-7 0-26-15,7 0 35 0,0 0-35 0,-6 0 35 16,1 2-35-16,5-2 13 0,0 0-13 0,-8 3 13 16,-1 3-13-16,9-6 2 0,0 0-2 0,-16 10 2 15,-1 4-2-15,17-14 6 0,0 0-6 0,-25 22 7 16,3 5-7-16,22-27 2 0,0 0-2 0,-26 33 3 15,1 6-3 1,25-39 1-16,0 0-1 0,-28 45 2 0,2 4-2 0,26-49 24 0,0 0-24 0,-23 59 25 16,-1 8-25-16,5-9 30 15,3-5-30-15,8-17 30 0,-1-14-30 0,9-22 20 0,0 0-20 0,-4 28 20 16,6-3-20-16,-2-25 36 0,0 0-36 0,5 21 37 16,6-4-37-16,-11-17-2 0,0 0 2 0,26 3-2 15,12-8 2-15,-38 5-67 0,0 0 67 16,39-22-67-16,2-14 67 0,-6-2-64 0,-5-5 64 15,-6 7-64-15,-5 4 64 0,1 1-49 0,-5 0 49 0,-3 6-49 0,-1 4 49 0,-4-1 3 16,-4 1-3-16,-1 9 4 0,2 7-4 0,-4-2 44 16,0 0-44-16,0 4 45 0,1 1-45 0,-1 2 66 15,2-3-66-15,-2 3 67 16,0 0-67-16,0 0 92 0,0-4-92 0,0 4 92 0,0 0-92 0,0 0 60 16,0 0-60-16,0 0 60 0,0 0-60 0,0 0 38 0,0-3-38 15,0 3 39-15,0-4-39 0,0 4-7 0,0-3 7 0,0 0-6 16,2-1 6-16,-2 4-60 15,0 0 60-15,3-10-59 0,-3-4 59 0,0 14-64 16,0 0 64-16,2-17-64 0,1-5 64 0,-3 22-48 0,0 0 48 0,4-19-48 16,-2 2 48-16,-2 17-34 0,0 0 34 0,1-14-33 15,1 2 33-15,-2 12 24 16,0 0-24-16,0-8 25 0,0 2-25 0,0 6 52 0,0 0-52 0,0-3 53 16,0 0-53-16,0 3 47 0,0 0-47 0,0 0 48 15,0-4-48-15,0 4 44 0,0 0-44 0,0 0 45 16,0 0-45-16,0 0 29 0,0 0-29 0,0 0 29 15,0 0-29-15,0 0 16 0,0 0-16 0,0 0 17 16,0 0-17-16,0 0 28 0,0 0-28 0,0 0 28 16,0 0-28-16,0 0 2 0,0 0-2 0,0 0 2 0,0 0-2 15,0 0 7-15,0 0-7 0,2 9 7 0,0 6-7 16,-2 6 1-16,0 6-1 0,0-1 1 0,0 1-1 0,3 6 0 16,-3 3 0-16,2 5 1 15,1 5-1-15,-3-46 0 0,0 0 0 0,7 62 0 0,2 13 0 16,-9-75-37-16,0 0 37 0,9 100-37 0,-1 19 37 15,-8-119-42-15,0 0 42 0,6 107-42 16,-3-5 42-16,-3-19-18 0,-3-15 18 0,1-34-18 0,2-25 18 16,-2 6-23-16,0-3 23 0,2-5-22 0,-3-5 22 0,0 8-4 15,-3 2 4-15,3-5-3 0,-1-3 3 0,-1 2 0 16,0 3 0-16,-2-4 0 0,5-3 0 0,-7 3 30 16,1 2-30-16,-1-2 30 0,0-2-30 0,-5 3 30 15,-1-3-30-15,4-1 30 0,6-1-30 0,-4-1 33 16,-3-1-33-16,-5 1 33 0,-9 1-33 15,26-1 7-15,0 0-7 0,-25 2 8 0,1 0-8 0,24-2 12 0,0 0-12 0,-23 2 12 16,6-2-12-16,17 0 0 0,0 0 0 0,-21-4 0 16,0-1 0-16,21 5-26 15,0 0 26-15,-18-10-26 0,6-6 26 0,12 16-50 0,0 0 50 0,-8-19-49 16,8-5 49-16,0 24-64 0,0 0 64 0,3-29-63 16,8-3 63-16,-11 32-92 0,0 0 92 0,12-31-91 15,2-2 91-15,-14 33-99 16,0 0 99-16,19-29-98 0,-2 4 98 0,-17 25-147 0,0 0 147 0,21-21-147 15,0 6 147-15,-21 15-215 0,0 0 215 0,23-9-214 16,3 7 214-16,23-8-224 0</inkml:trace>
  <inkml:trace contextRef="#ctx0" brushRef="#br0" timeOffset="-90028.725">18414 17453 639 0,'0'0'0'0,"0"0"38"0,0 0-38 0,-2 4 38 16,1 3-38-16,1-7 18 0,0 0-18 0,-4 3 18 15,2-1-18-15,2-2 21 0,0 0-21 0,0 0 21 16,0 0-21-16,0 0 47 0,0 0-47 0,0 0 48 16,0 0-48-16,0 0 37 0,0 0-37 0,-3 5 38 15,-2 2-38-15,5-7 28 0,0 0-28 0,-7 22 28 0,0 11-28 16,7-33 1-16,0 0-1 0,-5 44 2 0,-1 11-2 16,6-55 0-16,0 0 0 0,-3 68 1 0,3 15-1 15,0 11 18-15,0 14-18 0,0-45 19 0,-2-25-19 16,0 8 59-16,1-1-59 0,1-9 60 0,0-9-60 0,0-27 75 15,0 0-75-15,1 33 76 0,6 1-76 0,-7-34 100 16,0 0-100-16,2 26 101 0,2-6-101 0,-4-20 57 16,0 0-57-16,3 16 57 0,-3-4-57 0,0-12 8 15,0 0-8-15,4 3 8 0,1-6-8 0,0-4-1 16,2-5 1-16,-5 3-1 0,-1-1 1 0,5-2-20 16,-5-4 20-16,3 3-20 0,1-3 20 0,0 3-27 15,2-3 27-15,-3 6-27 0,-1 1 27 0,2-1-14 16,1-2 14-16,1-2-13 0,1-1 13 0,-8 15-29 0,0 0 29 15,13-21-29-15,4-3 29 0,-17 24-19 0,0 0 19 0,21-29-18 16,2-3 18-16,-23 32-41 0,0 0 41 0,27-33-41 16,0-3 41-16,-27 36-43 0,0 0 43 0,27-31-43 15,1 2 43-15,-28 29-46 0,0 0 46 0,25-22-46 16,-4 3 46-16,-21 19-30 0,0 0 30 0,17-14-30 16,-8 4 30-16,-9 10 0 0,0 0 0 0,7-7 0 15,-2 4 0-15,-5 3 19 0,0 0-19 0,3-2 20 16,-1 2-20-16,-2 0 34 0,0 0-34 0,0 0 35 15,4 2-35-15,-4-2 32 0,0 0-32 0,0 0 32 16,0 3-32-16,0-3 22 0,0 0-22 0,0 0 22 16,0 0-22-16,0 0 18 0,0 0-18 0,0 0 18 15,0 0-18-15,0 0 35 0,0 0-35 0,-4 2 35 16,-1 0-35-16,5-2 11 0,0 0-11 0,-5 1 11 0,-2 1-11 16,7-2 20-16,0 0-20 0,-9 4 20 0,-5-1-20 15,14-3 8-15,0 0-8 0,-14 5 9 0,0 2-9 16,14-7 9-16,0 0-9 0,-17 7 10 0,-1 1-10 15,18-8 23-15,0 0-23 0,-17 7 24 0,5 0-24 0,12-7 6 16,0 0-6-16,-14 7 7 0,3-2-7 0,11-5 4 16,0 0-4-16,-10 7 5 0,1 0-5 0,9-7 21 15,0 0-21-15,-7 8 21 0,-1 1-21 16,8-9 6-16,0 0-6 0,-9 14 7 16,0 3-7-16,-3 2 16 0,3 1-16 0,2-6 17 0,5-5-17 15,-1 3 15-15,3 0-15 0,3 5 15 0,-3 3-15 0,2 4 4 16,2 2-4-16,-1-9 4 0,1-7-4 0,1 6 13 0,4 1-13 15,-1-3 14-15,5-4-14 0,-1 4 1 0,5-1-1 16,-6-4 1-16,-1-2-1 0,-10-7 0 0,0 0 0 16,17 6 1-16,6 1-1 0,-23-7-10 15,0 0 10-15,21 5-10 0,0 1 10 0,-21-6-64 16,0 0 64-16,16 3-64 0,-4-1 64 0,-12-2-120 0,0 0 120 0,10 0-120 16,1-4 120-16,11 1-945 0</inkml:trace>
  <inkml:trace contextRef="#ctx0" brushRef="#br0" timeOffset="-89753.476">18945 18065 382 0,'0'0'0'0</inkml:trace>
  <inkml:trace contextRef="#ctx0" brushRef="#br0" timeOffset="-89434.865">18937 17984 919 0,'0'0'0'0,"0"0"174"0,0 0-174 0,0 0 174 0,3 6-174 0,-3-6 117 15,0 0-117-15,0 0 118 0,0 0-118 0,0 0 84 16,0 0-84-16,0 0 84 0,0 0-84 0,0 0 46 0,0 0-46 15,0 0 47-15,0 0-47 0,0 0 36 0,0 0-36 0,0 0 36 16,0 0-36-16,0 0 24 0,0 0-24 16,0 0 25-16,0 0-25 0,0 0 10 0,0 0-10 15,0 0 10-15,0 0-10 0,0 0 11 16,0 0-11-16,0 0 11 0,0 0-11 0,0 0 15 0,0 0-15 16,0 0 16-16,0 0-16 0,0 0 14 0,0 0-14 0,0 0 15 15,0 0-15-15,0 0 25 0,0 0-25 16,0 0 26-16,0 0-26 0,0 0-11 0,0 0 11 0,0 0-11 15,0 0 11-15,0 0-34 0,0 0 34 0,0 0-33 16,-1 5 33-16,1-5-11 0,0 0 11 0,0 10-10 16,0 5 10-16,0 6-1 0,1 6 1 15,-1-6 0-15,2-2 0 0,1 6-1 0,-3 6 1 0,4 5-1 16,1 5 1-16,-5-41 12 0,0 0-12 0,4 50 12 16,-3 8-12-16,1-6 27 0,-2-3-27 0,0-16 27 15,-2-14-27-15,1 0 22 0,1-6-22 0,-2-2 22 0,2-6-22 16,0 2-55-16,0-1 55 0,0-2-55 0,0-2 55 0,0-2-151 15,0 0 151-15,-2-18-151 0,-1-11 151 0,-3-17-1128 16</inkml:trace>
  <inkml:trace contextRef="#ctx0" brushRef="#br0" timeOffset="-88861.659">18921 18202 270 0,'0'-3'0'0,"0"-4"-47"0,0-2 47 16,0 2-47-16,0-1 47 0,0-8-61 15</inkml:trace>
  <inkml:trace contextRef="#ctx0" brushRef="#br0" timeOffset="-88559.466">18937 18161 102 0,'0'0'0'0,"0"0"11"0,0 0-11 0,0 0 11 15,0-4-11-15,0 4 18 0,0-3-18 0,0 3 19 16,0 0-19-16,0 0 39 0,0 0-39 16,0 0 40-16,0 0-40 0,0 0 37 0,0 0-37 0,0 0 37 15,0 0-37-15,0 0 89 0,0 0-89 0,0 0 89 0,0 0-89 16,0 0 123-16,0 0-123 0,0 0 124 0,0 0-124 15,0 0 136-15,0 0-136 0,0 0 136 0,0 0-136 0,0 0 120 16,0 0-120-16,0 0 120 0,0 0-120 0,0 0 100 16,0 0-100-16,0 0 100 0,0 0-100 0,0 0 59 15,0 0-59-15,0 0 60 0,0 0-60 0,0 0 54 16,0 0-54-16,0 0 54 0,0 0-54 0,0 0 13 16,0 0-13-16,0 0 14 0,0 0-14 0,0 0 7 15,0 0-7-15,0 0 8 0,0 0-8 0,0 0 0 16,0 3 0-16,0 3 0 0,0 2 0 0,0 8 3 15,0 6-3-15,2 2 3 0,-1 2-3 0,-1-26 0 0,0 0 0 16,2 30 0-16,1 5 0 0,-3-35-44 16,0 0 44-16,2 32-43 0,2 1 43 0,-4-33-178 0,0 0 178 0,1 25-177 15,-1-2 177-15,2 25-859 0</inkml:trace>
  <inkml:trace contextRef="#ctx0" brushRef="#br0" timeOffset="-76412.672">18637 16789 707 0,'0'0'0'0,"0"0"67"0,0 0-67 0,0 0 67 16,0-5-67-16,0 5 39 0,0 0-39 0,0 0 39 15,0-4-39-15,0 4 32 0,0 0-32 0,0 0 33 16,0 0-33-16,0 0 27 0,0 0-27 0,0 0 27 16,0 0-27-16,0 0 43 0,0 0-43 0,0 0 44 15,0 0-44-15,0 0 45 0,0 0-45 0,0 0 46 0,0 0-46 16,0 0 36-16,0 0-36 0,0 0 37 0,0 0-37 15,0 0 40-15,0 0-40 0,0 0 40 0,0 0-40 16,0 0 34-16,0 0-34 0,0 0 34 0,0 0-34 16,0 0 0-16,0 0 0 0,0 0 0 0,4-7 0 15,-4 7-13-15,0 0 13 0,8-12-13 0,5-5 13 0,-13 17-35 16,0 0 35-16,20-22-34 0,3-4 34 0,-23 26-20 16,0 0 20-16,19-20-20 0,0-1 20 15,-19 21-6-15,0 0 6 16,16-14-6-16,-2 4 6 0,-14 10 0 0,0 0 0 0,16-9 0 0,-1 4 0 0,-15 5 0 15,0 0 0-15,20-3 0 0,0 1 0 0,-20 2 1 16,0 0-1-16,21 0 2 0,2 2-2 0,-23-2 5 16,0 0-5-16,19 3 6 15,-1 1-6-15,-18-4 22 0,0 0-22 0,14 5 23 0,-2 0-23 0,-12-5 31 0,0 0-31 16,8 5 31-16,-1-1-31 0,-7-4 36 0,0 0-36 16,6 5 36-16,-1 2-36 15,-5-7 38-15,0 0-38 0,2 12 39 0,-1 1-39 16,-1-13 16-16,0 0-16 0,-1 21 17 0,-3 3-17 15,-3-2 21-15,0 2-21 0,4-10 21 0,1-7-21 0,0-2 33 0,0-2-33 0,1 4 34 16,-3 0-34-16,-1 5 5 0,0 2-5 16,0-6 5-16,3-4-5 0,0 1 10 0,2-2-10 15,0-3 11-15,0 4-11 0,0-4 39 16,0 0-39-16,0 0 40 0,0 0-40 0,0 0 1 0,0 0-1 0,0 0 2 16,0 0-2-16,0 0 14 0,-5 5-14 0,3-2 15 15,2-1-15-15,-2 1 4 0,2-1-4 0,-1 1 4 16,-1-1-4-16,2 2 2 0,-4-1-2 0,4-3 3 15,-1 3-3-15,1-3 0 16,0 0 0-16,0 0 0 0,-4 4 0 0,4-4 0 0,-3 5 0 0,3-5 0 16,-4 3 0-16,4-3 3 0,-2 4-3 0,2-4 4 0,-5 5-4 0,3 0 0 15,-1 2 0-15,1-2 0 0,2-1 0 0,-3-1 0 16,1 0 0 0,0 1 1-16,1-2-1 0,1 1 0 0,-6 2 0 0,3-1 0 0,3-1 0 0,-5 0-3 15,1 3 3-15,1-3-3 0,1-1 3 0,2-2-2 16,-2 3 2-16,2-3-2 0,-3 5 2 0,-3 0-2 15,1 1 2-15,2-3-1 0,1-1 1 0,2-2 1 16,0 0-1-16,0 0 1 0,-4 3-1 16,4-3-1-16,0 0 1 0,0 0-1 0,-3 5 1 0,3-5-1 15,0 0 1-15,-3 4 0 0,-1 1 0 0,4-5 0 0,0 0 0 16,-2 5 0-16,-3-2 0 0,5-3 0 16,0 0 0-16,-3 6 0 0,-1-3 0 0,4-3 1 0,0 0-1 15,-3 3 2-15,1 1-2 0,2-4 10 0,0 0-10 0,0 0 11 16,-4 3-11-16,4-3 24 0,0 0-24 0,0 0 25 15,0 0-25-15,0 0 13 0,0 0-13 0,0 0 13 16,0 0-13-16,0 0 18 0,0 0-18 0,0 0 19 16,-3 4-19-16,3-4 15 0,0 0-15 0,0 0 15 15,-4 3-15-15,4-3 26 0,0 0-26 0,0 0 26 16,-3 5-26-16,3-5 0 16,0 0 0-16,-2 4 1 0,2-3-1 0,0-1 1 0,0 0-1 0,0 4 1 15,2-3-1-15,-2-1-2 0,0 0 2 0,7 4-1 0,3-1 1 16,-10-3-6-16,0 0 6 0,16 5-6 0,7 1 6 15,-23-6-4-15,0 0 4 0,19 6-3 16,0 1 3-16,-19-7-7 0,0 0 7 0,17 7-6 16,-3 2 6-16,-14-9-38 0,0 0 38 0,16 8-37 0,1 3 37 0,-17-11-63 15,0 0 63-15,16 12-63 0,7 1 63 16,-23-13-112-16,0 0 112 0,26 5-111 0,7-3 111 16,28 5-1122-16</inkml:trace>
  <inkml:trace contextRef="#ctx0" brushRef="#br0" timeOffset="-75577.388">19442 17537 942 0,'3'-1'0'16,"-3"1"6"-16,0 0-6 0,2-4 6 0,0-3-6 0,-2 7-3 16,0 0 3-16,-2-5-2 0,0 0 2 0,-1-5-652 0</inkml:trace>
  <inkml:trace contextRef="#ctx0" brushRef="#br0" timeOffset="-75186.461">19395 17476 875 0,'0'0'0'0,"0"0"146"16,0 0-146-16,0 0 147 0,9 5-147 0,-9-5 103 0,0 0-103 0,0 0 104 0,1 3-104 0,-1-3 78 0,0 0-78 0,0 0 78 15,0 0-78-15,0 0 33 0,0 0-33 0,0 0 34 16,0 0-34-16,0 0 38 0,0 0-38 0,0 0 39 16,0 0-39-16,0 0 39 0,0 0-39 0,0 0 39 15,0 0-39-15,0 0 39 0,0 0-39 0,0 0 39 16,0 0-39-16,0 0 26 0,0 0-26 0,0 0 26 16,0 0-26-16,0 0 40 0,0 0-40 0,0 0 41 15,0 0-41-15,0 0-17 0,0 0 17 0,0 0-16 16,0 0 16-16,0 0-20 0,0 0 20 0,4 0-20 15,1-2 20-15,-5 2-4 0,0 0 4 0,14-1-4 0,5-3 4 16,-19 4-10-16,0 0 10 0,33-1-10 0,7-3 10 16,-40 4-4-16,0 0 4 0,44-2-3 0,5 2 3 15,-49 0-6-15,0 0 6 0,45 0-5 16,2 2 5-16,-47-2-13 16,0 0 13-16,44 4-13 0,-4-1 13 0,-40-3 0 0,0 0 0 0,43 7 0 15,1 1 0-15,-44-8 0 0,0 0 0 0,40 11 0 0,0 1 0 16,-40-12 0-16,0 0 0 0,36 10 0 0,-1-1 0 0,-35-9-31 15,0 0 31-15,26 6-31 16,-1-2 31-16,-25-4-92 0,0 0 92 0,19 3-91 0,-5-1 91 16,-14-2-157-16,0 0 157 0,7-2-157 0,-5-5 157 15,6-1-846-15</inkml:trace>
  <inkml:trace contextRef="#ctx0" brushRef="#br0" timeOffset="-74722.701">19738 17332 270 0,'5'0'0'0,"-5"0"-2"0,0 0 2 0,-5 0-1 15,-2 0 1-15,7 0 18 0,0 0-18 0,-3 0 18 16,1 0-18-16,2 0 92 0,0 0-92 0,0 0 92 15,-5 0-92-15,5 0 135 0,0 0-135 0,0 0 136 0,0 0-136 16,0 0 122-16,0 0-122 0,0 0 122 0,0 0-122 16,0 0 90-16,0 0-90 0,0 0 91 15,0 0-91-15,0 0 59 0,0 0-59 0,0 0 60 0,0 0-60 0,0 0 29 16,0 0-29-16,0 0 29 0,0 0-29 0,0 0 4 16,0 0-4-16,0 0 4 0,0 0-4 0,0 0 15 15,0 0-15-15,0 0 15 16,0 0-15-16,0 0 8 0,0 0-8 0,0 0 8 0,0 0-8 15,0 0 8-15,0 3-8 0,0-3 9 0,0 5-9 0,0 0 33 16,0 2-33-16,1 5 33 0,3 5-33 0,-4-17 9 16,0 0-9-16,2 33 9 0,1 10-9 15,1 0 12-15,1 3-12 0,-2-15 13 0,1-9-13 0,-1 2 34 16,-1-2-34-16,3 2 34 0,2 0-34 16,-3 4 0-16,1-1 0 0,-2-12 0 15,-1-8 0-15,0 2-19 0,0-2 19 0,-1-2-18 0,-1-2 18 0,0 2-191 16,2-1 191-16,2-2-190 0,1-1 190 0,-5-1-127 0,0 0 127 15,3-19-127-15,3-13 127 0,-1-20-611 0</inkml:trace>
  <inkml:trace contextRef="#ctx0" brushRef="#br0" timeOffset="-73701.505">20600 17071 147 0,'0'0'0'0</inkml:trace>
  <inkml:trace contextRef="#ctx0" brushRef="#br0" timeOffset="-72746.065">20600 17085 158 0,'0'0'0'15,"0"0"64"-15,0 0-64 0,-5-2 65 0,-2 1-65 0,7 1 45 0,0 0-45 16,-5-2 46-16,-2 0-46 0,7 2 39 0,0 0-39 16,-5-2 39-16,-4 1-39 0,9 1 27 0,0 0-27 0,-9-2 27 15,-1 2-27-15,10 0 25 0,0 0-25 0,-10 0 26 16,-3-2-26-16,13 2 8 0,0 0-8 0,-14 0 8 16,-1-1-8-16,15 1 18 0,0 0-18 0,-16 0 18 15,2 1-18-15,14-1 38 0,0 0-38 0,-12 2 39 16,0 0-39-16,12-2 47 0,0 0-47 0,-11 1 47 15,3 1-47-15,8-2 52 0,0 0-52 0,-9 2 53 16,2 0-53-16,7-2 49 0,0 0-49 0,-5 1 50 16,-2 3-50-16,7-4 55 0,0 0-55 0,-7 3 55 15,1-1-55-15,6-2 55 0,0 0-55 0,-8 8 55 16,-3 3-55-16,11-11 44 0,0 0-44 0,-14 22 45 0,-1 9-45 16,-1-2 37-16,2 2-37 0,2-5 37 15,3-6-37-15,2 6 39 0,0-1-39 0,4 1 40 0,-2 0-40 16,5-26 56-16,0 0-56 0,-2 31 56 15,2 1-56-15,0-32 37 0,0 0-37 0,2 28 38 16,3-4-38-16,-5-24 11 0,0 0-11 0,8 18 11 16,5-2-11-16,-13-16-17 0,0 0 17 0,22 3-17 0,8-8 17 15,-30 5-47-15,0 0 47 0,33-15-46 0,7-13 46 0,-40 28-40 16,0 0 40-16,38-29-40 0,4-5 40 0,-42 34-59 16,0 0 59-16,37-31-58 0,-6 2 58 0,-5 5-44 15,-3 3 44 1,-11 8-44-16,-7 6 44 0,1 0-20 15,-3 4 20-15,-3 3-20 0,0 0 20 0,0 0-3 0,0 0 3 0,0 0-3 0,0 0 3 0,0 0-31 0,0 0 31 0,0 0-31 16,0 0 31-16,0 0-34 0,2-4 34 16,-2 4-33-1,2-5 33-15,-2 2-30 0,1-1 30 0,-1 4-30 0,4-3 30 0,-4 3-25 0,2-4 25 0,-2 4-24 16,3-1 24-16,-3 1 0 0,2-4 0 16,-2 4 1-16,2-3-1 0,-2 3 48 15,0 0-48-15,0 0 48 0,0 0-48 0,0 0 67 0,0 0-67 16,0 0 67-16,0 0-67 0,0 0 81 0,0 0-81 0,0 0 81 15,0 0-81-15,0 0 63 0,0 0-63 0,0 0 64 16,0 0-64-16,0 0 44 0,0 0-44 0,0 0 44 16,0 0-44-16,0 0 6 0,0 0-6 0,0 0 7 15,0 0-7-15,0 0 20 0,0 0-20 0,0 0 20 0,0 0-20 16,0 0 0-16,0 0 0 0,0 0 1 0,0 0-1 16,0 0 0-16,0 0 0 0,0 0 0 0,0 0 0 15,0 0 2-15,-4 2-2 0,4-2 2 16,0 0-2-16,0 0 1 0,0 0-1 0,0 0 2 0,-3 3-2 0,3-3 1 15,0 0-1-15,-6 12 2 0,1 5-2 16,2 9 0-16,3 5 0 0,-2-2 0 0,-2 0 0 16,4-29-1-16,0 0 1 0,0 43-1 0,2 10 1 15,2 0 0-15,1 2 0 0,-2-19 1 16,1-12-1-16,-2 5 8 0,1-2-8 0,1 6 8 0,-3 3-8 0,-1-36 34 16,0 0-34-16,2 37 34 0,1 3-34 15,-3-40 40-15,0 0-40 0,0 34 41 16,0-5-41-16,0-29 50 0,0 0-50 0,0 24 51 15,-1-7-51-15,1-17 48 0,0 0-48 0,-2 14 49 0,2-5-49 0,0-9 22 16,0 0-22-16,-2 8 22 0,-1-1-22 0,3-7 6 0,0 0-6 16,-7 7 7-16,-2 0-7 0,9-7 1 15,0 0-1-15,-14 5 2 0,0 0-2 0,14-5-17 0,0 0 17 0,-15 3-17 16,-5 1 17-16,20-4-81 0,0 0 81 0,-17 2-80 16,0-1 80-16,17-1-204 0,0 0 204 0,-20-7-203 15,1-6 203-15,19 13-158 0,0 0 158 0,-8-21-157 16,6-8 157-16,-9-21-756 0</inkml:trace>
  <inkml:trace contextRef="#ctx0" brushRef="#br0" timeOffset="-72389.504">20782 17935 191 0,'0'0'0'0</inkml:trace>
  <inkml:trace contextRef="#ctx0" brushRef="#br0" timeOffset="-71614.313">20768 17865 718 0,'0'0'0'0,"1"3"158"0,5 2-158 0,-6-5 158 15,3 4-158-15,-3-4 104 0,0 0-104 0,0 0 104 16,0 0-104-16,0 0 55 0,0 0-55 0,0 0 55 16,0 0-55-16,0 0 12 0,0 0-12 0,0 0 13 0,0 0-13 15,0 0 18-15,0 0-18 0,0 0 19 0,0 0-19 16,0 0 54-16,0 0-54 0,0 0 55 0,0 0-55 0,0 0 51 15,0 0-51-15,0 0 51 0,0 0-51 0,0 0 49 16,0 0-49-16,0 0 49 0,0 0-49 0,0 0 33 16,0 0-33-16,0 0 33 0,0 0-33 0,0 0-34 15,0 0 34-15,0 0-33 0,0 0 33 0,0 0-23 16,0 0 23-16,0 6-22 0,-2 5 22 16,2-11-31-16,0 0 31 0,-1 27-31 0,-1 11 31 0,0 3-1 15,0 3 1-15,1-13-1 16,-1-7 1-16,-2 4 32 0,3-3-32 0,-1-2 33 0,0-6-33 0,2 7 52 0,0 1-52 15,-3-11 53-15,3-7-53 16,0 3 49-16,0-1-49 0,0-1 50 0,3-1-50 0,-3-7 23 16,0 0-23-16,0 7 24 0,0-2-24 0,0 0-29 0,2 0 29 0,0-1-29 15,3-2 29-15,0-4-74 0,4-2 74 16,-2-2-74-16,2-5 74 0,-1-4-88 0,3-6 88 16,-1 1-87-16,2-4 87 0,-12 24-89 0,0 0 89 0,14-31-88 15,4-7 88-15,-18 38-78 0,0 0 78 0,17-36-78 16,2-1 78-16,-19 37-58 0,0 0 58 0,18-33-58 15,-3 4 58-15,-15 29-28 0,0 0 28 16,14-21-28-16,-1 8 28 0,-13 13 3 0,0 0-3 0,10-11 3 16,-3 6-3-16,-7 5 41 0,0 0-41 0,9-3 41 15,-4 3-41-15,-5 0 37 0,0 0-37 16,5 0 38-16,0 2-38 0,-5-2 26 0,0 0-26 16,4 1 26-16,-1 1-26 0,-3-2 41 0,0 0-41 0,0 0 41 15,4 3-41-15,-4-3 38 0,0 0-38 0,0 0 39 16,0 0-39-16,0 0 24 0,0 0-24 0,0 0 25 0,0 0-25 15,0 0 18-15,0 0-18 0,0 0 19 0,0 0-19 0,0 0 40 16,0 0-40-16,0 0 41 0,-4 4-41 16,4-4 12-16,0 0-12 0,-5 2 13 0,0 1-13 0,5-3 31 15,0 0-31-15,-9 5 31 0,-1 2-31 0,10-7 0 16,0 0 0-16,-12 7 0 0,-2 1 0 0,14-8 7 16,0 0-7-16,-14 9 8 0,1 1-8 0,-2 2 23 15,3 4-23-15,5-8 24 0,3-4-24 0,1-1 42 16,1 1-42-16,-2 2 43 0,-3 3-43 0,2 6 22 15,-3 6-22-15,2-11 23 0,3-5-23 0,-1 2 36 0,3 0-36 16,-1 7 37-16,0 3-37 0,2 3 22 0,2 4-22 16,0-8 22-16,-1-6-22 0,3 2 17 15,-1 0-17-15,3 0 17 0,-1-2-17 0,-5-10 18 16,0 0-18-16,12 16 19 0,4 1-19 0,-16-17-1 0,0 0 1 0,19 14-1 16,3-2 1-16,-22-12-79 0,0 0 79 0,23 5-78 15,3-4 78-15,-26-1-191 0,0 0 191 0,23-3-191 16,0-7 191-16,-23 10-211 15,0 0 211-15,19-17-211 0,0-6 211 0,19-16-704 0</inkml:trace>
  <inkml:trace contextRef="#ctx0" brushRef="#br0" timeOffset="-70963.513">21179 18024 1177 0,'0'0'0'0,"0"0"140"15,0 0-140-15,0 0 140 0,0 0-140 0,0 0-2 16,0 0 2-16,0 0-1 0,0 0 1 0,0 0-111 16,0 0 111-16,0 0-110 0,2-4 110 0,-2 4-84 15,0 0 84-15,0 0-83 0,5-3 83 0,-5 3 3 16,0 0-3-16,0 0 4 0,3-5-4 0,-3 5 51 15,0 0-51-15,6-2 51 0,-5-1-51 0,-1 3 42 16,0 0-42-16,4 0 42 0,-1 0-42 0,-3 0 50 0,0 0-50 16,5 5 50-16,4 2-50 0,-9-7 54 0,0 0-54 15,9 8 54-15,1 3-54 0,-1 1 13 0,0 1-13 16,-4-4 14-16,0-2-14 0,2 1 33 0,-5-1-33 16,1-2 34-16,-1 0-34 0,0 2 0 0,1 0 0 0,-3-2 0 15,0-1 0-15,0 1 0 0,2 2 0 0,-2-1 0 16,-2 3 0-16,-1 3-7 0,-4 3 7 15,5-6-6-15,-1-6 6 0,-1 4-16 0,2 0 16 0,-6 9-15 16,-4 2 15-16,-1 5 0 0,-1 1 0 0,6-11 0 16,4-6 0-16,4-7 3 0,0 0-3 0,-8 9 4 15,2-4-4-15,6-5 33 0,0 0-33 0,-3 5 33 16,-4 0-33-16,7-5 35 0,0 0-35 0,-4 4 35 16,3-1-35-16,1-3 22 0,0 0-22 0,0 0 23 15,-4 2-23-15,4-2 19 0,0 0-19 0,0 0 20 16,0 0-20-16,0 0 45 0,0 0-45 0,0 0 46 15,-3 3-46-15,3-3 22 0,0 0-22 0,0 0 23 0,-2 4-23 16,2-4 29-16,0 0-29 0,0 0 29 0,-4 3-29 16,4-3 3-16,0 0-3 0,0 0 3 15,4 3-3-15,-4-3 0 0,0 0 0 0,5 2 0 0,6 0 0 0,-11-2 0 16,0 0 0-16,17 3 1 0,9 1-1 0,-26-4 0 16,0 0 0-16,26 5 1 0,7 0-1 0,-33-5 0 15,0 0 0-15,33 7 0 0,2 1 0 0,-35-8-2 16,0 0 2-16,26 9-2 0,1 1 2 0,-27-10-59 15,0 0 59-15,19 7-59 0,-5-2 59 0,-14-5-142 16,0 0 142-16,7 2-141 0,-6-2 141 0,8 2-1061 0</inkml:trace>
  <inkml:trace contextRef="#ctx0" brushRef="#br0" timeOffset="-70044.807">20789 16713 460 0,'0'0'0'0,"0"0"74"0,0 0-74 16,0 0 75-16,7-7-75 0,-7 7 51 0,0 0-51 0,0 0 51 15,3-3-51-15,-3 3 8 0,0 0-8 0,0 0 9 16,0 0-9-16,0 0 34 0,0 0-34 0,0 0 34 16,0 0-34-16,0 0 67 0,0 0-67 0,0 0 67 15,0 0-67-15,0 0 49 0,0 0-49 0,0 0 50 16,0 0-50-16,0 0 40 0,0 0-40 0,2-5 40 16,1-2-40-16,-3 7 12 0,0 0-12 0,11-12 12 15,4-3-12-15,-15 15 2 0,0 0-2 0,21-14 3 0,4 0-3 16,-25 14 0-16,0 0 0 0,26-8 0 15,3 2 0-15,-29 6-1 0,0 0 1 16,23 2-1-16,2 3 1 0,-25-5 0 0,0 0 0 0,20 9 1 16,-7 5-1-16,-13-14 15 0,0 0-15 0,10 13 15 0,-3 4-15 15,-7-17 9-15,0 0-9 0,4 18 10 0,-3 0-10 0,-1-18 26 16,0 0-26-16,-1 19 26 0,-3 2-26 16,4-21 2-16,0 0-2 0,-9 20 2 0,-5-1-2 0,14-19 7 15,0 0-7-15,-14 21 7 0,-3-1-7 16,0-1 14-16,-1 0-14 0,9-9 15 0,1-5-15 0,1 4 8 15,0-2-8 1,-5 3 8-16,-1 4-8 0,-2-2 9 0,1 2-9 0,5-8 9 0,6-2-9 0,-1-1 33 16,1 1-33-16,3-4 33 0,0 0-33 0,0 0 16 15,0 0-16-15,0 0 17 0,-2 3-17 0,2-3 29 16,0 0-29-16,0 0 29 0,2 4-29 0,1-3 37 0,1 3-37 16,3-1 37-16,3 1-37 0,-10-4 13 0,0 0-13 0,16 3 13 15,6 0-13-15,-22-3 22 16,0 0-22-16,27 6 22 0,6 0-22 0,-33-6 8 15,0 0-8-15,26 7 8 0,0 2-8 0,-26-9 0 16,0 0 0-16,24 12 0 0,1 1 0 0,-25-13-51 0,0 0 51 0,17 16-50 16,0 3 50-16,-17-19-192 0,0 0 192 15,18 20-191-15,-2 3 191 0,-16-23-136 16,0 0 136-16,8 15-136 0,-6-5 136 0,9 16-566 0</inkml:trace>
  <inkml:trace contextRef="#ctx0" brushRef="#br0" timeOffset="-69406.432">21283 17457 326 0,'0'0'0'0,"0"0"7"0,0 0-7 0,4 2 7 16,6 1-7-16,-10-3 1 0,0 0-1 0,6 2 2 15,-1-2-2-15,-5 0 30 0,0 0-30 0,0 0 30 16,3 1-30-16,-3-1 58 0,0 0-58 0,0 0 59 0,0 0-59 16,0 0 87-16,0 0-87 0,0 0 87 15,-3 2-87-15,3-2 70 0,0 0-70 0,0 0 70 0,-4 2-70 16,4-2 57-16,0 0-57 0,0 0 58 16,0 0-58-16,0 0 47 0,0 0-47 0,6 0 47 0,0 1-47 15,-6-1 29-15,0 0-29 0,20 2 29 0,9 2-29 0,-29-4 25 16,0 0-25-16,40 1 26 15,9 1-26-15,-49-2 44 16,0 0-44-16,49 2 45 0,3-2-45 0,-52 0 23 16,0 0-23-16,49 1 24 0,0-1-24 0,-49 0 12 0,0 0-12 0,38 0 12 0,-3 0-12 15,-35 0-1-15,0 0 1 0,26 0 0 0,-9 2 0 0,-17-2-78 16,0 0 78-16,13 2-77 0,-6-2 77 0,-7 0-158 0,0 0 158 16,0 0-157-16,0 0 157 15,0 0-532-15</inkml:trace>
  <inkml:trace contextRef="#ctx0" brushRef="#br0" timeOffset="-69089.822">21534 17320 942 0,'0'0'0'0,"0"0"109"0,0 0-109 0,5 1 109 15,4 3-109-15,-9-4 13 0,0 0-13 0,4 2 13 0,-1-2-13 16,-3 0 65-16,0 0-65 0,0 0 65 0,0 0-65 16,0 0 52-16,0 0-52 0,0 0 52 0,-3-2-52 15,3 2 63-15,0 0-63 0,0 0 63 0,-4 0-63 0,4 0 65 16,0 0-65-16,-2 12 65 0,2 8-65 16,0-20 31-16,0 0-31 0,0 40 31 0,0 13-31 0,0-53 28 15,0 0-28-15,0 56 28 0,-1 6-28 0,1-62-2 16,0 0 2-16,1 60-1 0,3 0 1 0,1-10-50 15,0-6 50-15,1-13-50 0,-1-12 50 16,-5-19-106-16,0 0 106 0,9 10-106 0,4-8 106 16,7 10-1023-16</inkml:trace>
  <inkml:trace contextRef="#ctx0" brushRef="#br0" timeOffset="-68772.292">22132 17618 1199 0,'0'0'0'0,"0"0"-272"0,0 0 272 0,0-5-272 16,-2-6 272-16,2 11-99 0,0 0 99 0,-5-17-99 0,-4-5 99 15,-5-17-258-15</inkml:trace>
  <inkml:trace contextRef="#ctx0" brushRef="#br0" timeOffset="-68442.76">22545 17613 1155 0,'-4'-2'0'0,"4"2"-104"0,0 0 104 0,2-7-103 15,3-3 103-15,-5 10-99 0,0 0 99 0,0-26-98 16,-9-13 98-16,1-26-479 0</inkml:trace>
  <inkml:trace contextRef="#ctx0" brushRef="#br0" timeOffset="-68118.632">22684 17558 931 0,'2'-5'0'0,"-2"5"40"0,0 0-40 0,-5 3 41 0,-2 2-41 15,7-5-96-15,0 0 96 0,-6 5-95 0,3 1 95 0,3-6-87 16,0 0 87-16,-2 3-86 0,0-1 86 0,2-2 21 16,0 0-21-16,0 0 21 0,0 0-21 0,0 0 65 0,0 0-65 15,4 0 65-15,3-2-65 0,-7 2 41 0,0 0-41 16,21-3 41-16,5-3-41 0,-26 6 47 15,0 0-47-15,38-5 47 0,13 0-47 0,-51 5 53 0,0 0-53 0,52-2 54 16,5 2-54-16,-57 0 53 0,0 0-53 0,54 6 53 16,6 0-53-16,-60-6 33 0,0 0-33 0,55 9 33 15,1 1-33-15,-56-10 9 0,0 0-9 0,47 11 10 16,-10-1-10-16,-37-10-36 0,0 0 36 0,28 8-36 16,-7-1 36-16,-21-7-143 0,0 0 143 0,14-5-143 15,-9-10 143-15,14-6-607 0</inkml:trace>
  <inkml:trace contextRef="#ctx0" brushRef="#br0" timeOffset="-67762.582">22888 17393 595 0,'3'0'0'0,"-3"0"8"0,0 0-8 0,0 0 8 0,4 6-8 0,-4-6-13 16,0 0 13-16,0 0-12 0,0 0 12 0,0 0 0 16,0 0 0-16,0 0 0 0,0 0 0 0,0 0 84 15,0 0-84-15,0 0 85 0,0 0-85 0,0 0 140 16,0 0-140-16,0 0 141 0,0 0-141 0,0 0 119 16,0 0-119-16,0 0 119 0,0 0-119 0,0 0 114 0,5 5-114 15,0-2 114-15,1 1-114 0,-6-4 58 0,0 0-58 16,8 12 58-16,4 3-58 0,-12-15 43 0,0 0-43 0,11 29 43 15,-2 10-43-15,-1 1 5 0,1 4-5 16,-4-4 6-16,0-1-6 0,-3 6 10 0,-2 3-10 16,-2-5 10-16,1-2-10 0,1-41-1 0,0 0 1 0,-6 49-1 15,1 6 1-15,0-5-41 16,2-4 41-16,1-15-41 0,2-14 41 0,0-2-150 0,0-4 150 0,5-11-149 16,11-11 149-16,-16 11-120 0,0 0 120 0,19-10-797 15,-38 20 797-15</inkml:trace>
  <inkml:trace contextRef="#ctx0" brushRef="#br0" timeOffset="-66835.165">23597 17311 415 0,'0'0'0'0,"0"0"-76"0,0 0 76 0,3-3-76 0,6-4 76 0,-9 7-45 0,0 0 45 0,4-4-44 15,1 3 44-15,-5 1 76 0,0 0-76 0,2-2 76 16,1 2-76-16,-3 0 116 0,0 0-116 16,0 0 117-16,4 0-117 0,-4 0 106 0,0 0-106 0,0 0 107 15,0 0-107-15,-4 0 88 0,1-2-88 0,1 2 89 16,-5-1-89-16,0 1 46 0,0-2-46 0,0 2 46 15,2 0-46-15,-1 0 14 0,-2 0-14 0,1 0 15 16,-2 2-15-16,0-1 53 0,-1-1-53 0,3 2 54 16,0-2-54-16,0 3 55 0,0 1-55 0,-12 8 55 15,-9 5-55-15,2 4 49 0,-4 4-49 0,2 1 50 16,2 0-50-16,26-26 38 0,0 0-38 16,-31 41 39-16,-2 8-39 0,33-49 46 0,0 0-46 15,-26 48 47-15,3 4-47 0,23-52 41 0,0 0-41 0,-12 44 41 0,7-3-41 16,5-41 5-16,0 0-5 0,12 30 5 0,16-12-5 15,5-11-149-15,10-14 149 0,-4-8-148 16,-1-12 148-16,-38 27-218 0,0 0 218 0,57-59-217 0,13-25 217 16,57-58-573-16</inkml:trace>
  <inkml:trace contextRef="#ctx0" brushRef="#br0" timeOffset="-66520.015">23820 17198 695 0,'-4'4'0'0,"4"-4"167"0,0 0-167 0,-8 10 167 0,-4 5-167 0,12-15 144 16,0 0-144-16,-13 16 144 0,1 2-144 0,12-18 103 0,0 0-103 15,-17 26 104-15,-2 5-104 0,19-31 91 16,0 0-91-16,-16 34 91 0,4 2-91 0,12-36 76 0,0 0-76 16,-13 36 77-16,8 2-77 0,5-38 68 0,0 0-68 0,-3 36 68 15,-1 0-68-15,4-36 49 0,0 0-49 0,-1 34 49 16,2 0-49-16,-1-34 38 0,0 0-38 0,4 36 39 16,3 2-39-16,-7-38 16 0,0 0-16 15,7 45 17-15,3 3-17 0,-10-48 12 0,0 0-12 0,9 58 13 16,1 7-13-16,-10-65 9 0,0 0-9 0,11 75 10 15,3 9-10-15,-14-84 3 0,0 0-3 0,3 58 4 16,-1-13-4-16,-2-45 2 0,0 0-2 0,0 34 2 16,-2-10-2-16,2-24-33 0,0 0 33 0,-12 24-32 15,-5-3 32-15,17-21-165 0,0 0 165 0,-28 12-165 16,-11-9 165-16,6-4-320 0,0-10 320 0,5-6-319 16,4-7 319-16,-28-17-779 0</inkml:trace>
  <inkml:trace contextRef="#ctx0" brushRef="#br0" timeOffset="-65649.188">24008 17784 919 0,'0'0'0'0,"0"0"84"0,-7 2-84 0,4-2 85 16,1 0-85-16,2 0 12 0,0 0-12 0,0 0 12 16,0 0-12-16,0 0 4 0,3 1-4 0,-3-1 5 15,0 0-5-15,0 0 37 0,0 0-37 0,0 0 37 16,0 0-37-16,0 0 48 0,0 0-48 0,0 0 48 15,0 0-48-15,0 0 81 0,0 0-81 0,0 0 81 16,0 0-81-16,0 0 57 0,0 0-57 0,0 0 57 16,0 0-57-16,0 0 54 0,0 0-54 0,0 0 54 15,0 4-54-15,0-1 44 0,-1 2-44 0,-1 2 45 16,0 4-45-16,2-11 28 0,0 0-28 0,-2 32 28 16,1 16-28-16,-1 3 34 0,0 6-34 0,0-14 35 15,-1-9-35-15,1 7 48 0,2 2-48 0,0-4 49 16,0-3-49-16,0-36 46 0,0 0-46 0,4 40 47 15,1 1-47-15,-5-41 36 0,0 0-36 0,5 32 37 16,0-6-37-16,-5-26 0 0,0 0 0 0,9 21 0 0,0-8 0 0,-9-13-40 16,0 0 40-16,15 0-40 0,5-12 40 0,-20 12-38 15,0 0 38-15,19-20-38 0,2-9 38 0,-21 29-36 16,0 0 36-16,19-33-35 0,2-4 35 0,-21 37-35 16,0 0 35-16,17-31-34 0,-3 2 34 0,-14 29-8 15,0 0 8-15,11-23-7 0,-3 6 7 16,-8 17 0-16,0 0 0 0,4-14 1 0,-1 6-1 0,-3 8 37 15,0 0-37-15,4-5 37 0,-3 1-37 0,-1 4 31 0,0 0-31 16,0 0 31-16,4-3-31 0,-4 3 4 0,0 0-4 16,0 0 4-16,0 0-4 0,0 0 1 0,0 0-1 15,0 0 2-15,0 0-2 0,0 0-1 0,0 0 1 0,0 0 0 16,3 0 0-16,-3 0-18 0,0 0 18 0,0 0-18 16,6-2 18-16,-6 2-26 0,0 0 26 0,0 0-25 15,5-3 25-15,-5 3-14 0,0 0 14 0,0 0-13 16,0 0 13-16,0 0-11 0,0 0 11 15,0 0-11-15,0 0 11 0,0 0-2 0,0 0 2 0,0 0-1 16,0 0 1-16,0 0-4 0,0 0 4 0,0 0-3 16,0 0 3-16,0 0-1 0,0 0 1 0,0 0 0 15,-5 1 0-15,5-1 0 0,0 0 0 0,0 0 0 16,0 0 0-16,0 0 22 0,0 0-22 0,0 0 23 16,-4 4-23-16,4-4 38 0,0 0-38 0,-3 5 39 15,-3 0-39-15,6-5 55 0,0 0-55 0,-7 9 55 16,-1 1-55-16,8-10 38 0,0 0-38 0,-5 15 38 0,1 4-38 15,4-19 52-15,0 0-52 16,4 26 53-16,4 5-53 0,3-5 31 0,3-3-31 0,-4-5 31 0,1-6-31 0,-11-12-9 16,0 0 9-16,17 12-8 0,4-4 8 0,-21-8-76 15,0 0 76-15,16 9-76 0,-1-2 76 0,-15-7-158 16,0 0 158-16,14 5-157 0,0-2 157 0,-14-3-260 16,0 0 260-16,14-7-260 0,-5-8 260 0,13-7-859 15</inkml:trace>
  <inkml:trace contextRef="#ctx0" brushRef="#br0" timeOffset="-65376.385">24377 18056 259 0,'0'0'0'0</inkml:trace>
  <inkml:trace contextRef="#ctx0" brushRef="#br0" timeOffset="-65053.259">24384 17935 247 0,'0'0'0'0,"0"0"186"0,0 0-186 0,2 3 186 16,2 2-186-16,-4-5 194 0,0 0-194 0,1 4 194 16,1-3-194-16,-2-1 145 0,0 0-145 0,0 0 145 15,0 0-145-15,0 0 95 0,0 0-95 0,0 0 96 16,0 6-96-16,0-6 71 0,0 0-71 0,2 13 72 0,1 8-72 15,1 6 48-15,1 8-48 0,-2-11 49 0,3-7-49 16,-6 7 43-16,0 0-43 0,0 10 43 0,1 5-43 16,-1-39 52-16,0 0-52 0,0 48 52 0,2 7-52 0,-2-55 48 15,0 0-48-15,2 48 48 16,0-2-48-16,-2-46 42 0,0 0-42 0,1 36 43 0,3-8-43 0,-2-6-6 16,-2-5 6-16,5-5-6 0,5-7 6 0,-10-5-98 15,0 0 98-15,16-12-97 0,7-13 97 0,-23 25-88 16,0 0 88-16,24-36-88 0,2-12 88 0,-26 48-80 15,0 0 80-15,25-45-80 0,-1-3 80 0,-24 48-77 16,0 0 77-16,19-39-77 0,-5 4 77 0,-14 35-51 16,0 0 51-16,11-25-51 0,-5 4 51 0,-6 21 4 0,0 0-4 15,7-15 4-15,-5 6-4 0,-2 9 56 0,0 0-56 16,2-5 56-16,0 3-56 0,-2 2 69 0,0 0-69 0,0 0 69 16,-6 7-69-16,6-7 71 0,0 0-71 0,-8 17 72 15,-3 11-72-15,11-28 67 0,0 0-67 0,-10 32 67 16,-4 9-67-16,14-41 49 0,0 0-49 0,-11 43 49 15,3 2-49-15,8-45 22 0,0 0-22 16,-6 39 23-16,3-5-23 0,3-34 0 0,0 0 0 0,-2 28 0 16,2-6 0-16,0-22-103 0,0 0 103 0,7 14-103 15,7-7 103-15,-14-7-192 16,0 0 192-16,23-17-191 0,6-18 191 0,24-16-934 0</inkml:trace>
  <inkml:trace contextRef="#ctx0" brushRef="#br0" timeOffset="-64334.18">23910 16645 1076 0,'0'0'0'0,"0"0"56"0,0 0-56 0,2 0 57 15,5 0-57-15,-7 0 13 0,0 0-13 0,2 0 14 16,0 0-14-16,-2 0 67 0,0 0-67 0,0 0 67 16,0 0-67-16,0 0 38 0,0 0-38 0,0 0 39 15,5-7-39-15,-5 7 44 0,0 0-44 0,7-5 45 16,2-2-45-16,-9 7 7 0,0 0-7 0,14-5 8 0,6-2-8 15,-20 7 14-15,0 0-14 0,21 0 15 16,5 5-15-16,-26-5 8 0,0 0-8 0,25 14 8 0,1 6-8 16,-26-20 22-16,0 0-22 0,21 24 23 15,0 4-23-15,-21-28 31 0,0 0-31 0,17 25 31 0,-3 1-31 16,-14-26 19-16,0 0-19 0,11 24 20 16,-4-3-20-16,-7-21 11 0,0 0-11 0,3 20 11 0,-3-3-11 15,0-17 18-15,0 0-18 0,-9 23 19 0,-6 2-19 0,15-25 8 16,0 0-8-16,-14 23 8 0,-2-3-8 0,16-20 24 15,0 0-24-15,-17 24 25 0,-1 4-25 0,18-28 6 16,0 0-6-16,-14 22 7 0,4-2-7 0,10-20 25 16,0 0-25-16,-7 17 26 0,3-5-26 0,4-12 30 15,0 0-30-15,-5 12 30 0,3-3-30 0,2-9 12 0,0 0-12 16,7 9 13-16,6-1-13 0,-13-8 30 0,0 0-30 16,14 5 30-16,3-1-30 0,-17-4 5 0,0 0-5 0,12 1 6 15,0-1-6-15,-12 0 0 0,0 0 0 0,13 0 0 16,0-1 0-16,-13 1-39 0,0 0 39 0,13-2-38 15,1 0 38-15,-14 2-122 0,0 0 122 0,15 4-121 16,4 3 121-16,-19-7-115 0,0 0 115 0,20 10-114 16,2 5 114-16,20 11-1050 0</inkml:trace>
  <inkml:trace contextRef="#ctx0" brushRef="#br0" timeOffset="-63763.445">25031 17537 841 0,'0'0'0'0,"0"0"109"0,0 0-109 0,0 0 110 15,-6-3-110-15,6 3 127 0,0 0-127 0,0 0 128 16,0 0-128-16,0 0 102 0,0 0-102 0,0 0 102 16,2 3-102-16,-2-3 79 0,0 0-79 0,7 4 80 15,4 1-80-15,-11-5 86 0,0 0-86 0,19 8 87 16,7 3-87-16,-26-11 98 0,0 0-98 0,31 10 98 15,8 2-98-15,-39-12 62 0,0 0-62 0,40 9 62 16,5-1-62-16,-45-8 44 0,0 0-44 0,47 7 44 0,4-2-44 16,-51-5 13-16,0 0-13 0,47 7 13 0,1-2-13 0,-48-5 6 15,0 0-6-15,37 4 7 16,-2-1-7-16,-35-3-35 0,0 0 35 0,26 2-34 0,-7-1 34 16,-19-1-133-16,0 0 133 0,16 0-132 0,-6 0 132 15,-10 0-212-15,0 0 212 0,2-10-212 16,-9-5 212-16,2-11-1042 0</inkml:trace>
  <inkml:trace contextRef="#ctx0" brushRef="#br0" timeOffset="-63498.153">25099 17822 1020 0,'3'-5'0'0,"-3"5"117"0,0 0-117 0,2-6 118 16,1 0-118-16,-3 6 60 0,0 0-60 0,4-2 60 15,3 2-60-15,3 3 72 0,4 2-72 0,-2-1 73 16,1-1-73-16,4 1 81 0,4 1-81 0,-5 0 81 16,1-2-81-16,4 4 70 0,3 0-70 0,1-2 71 15,3 0-71-15,-28-5 28 0,0 0-28 0,34 4 28 16,8-1-28-16,-42-3-58 0,0 0 58 0,44 2-57 16,6-4 57-16,-50 2-230 0,0 0 230 0,47-5-229 15,6-3 229-15,48-6-862 0</inkml:trace>
  <inkml:trace contextRef="#ctx0" brushRef="#br0" timeOffset="-62662.253">26292 17325 998 0,'0'0'0'0,"0"0"30"0,0-7-30 15,-2 4 30-15,-1 1-30 0,-1 0-1 0,3 0 1 0,-3 1 0 16,2 1 0-16,-1 0-1 0,1-2 1 0,-1 2 0 15,1-2 0-15,-2 2 22 0,1 0-22 0,3 0 23 16,-4 0-23-16,4 0 64 0,-5 0-64 0,2 0 65 16,1 0-65-16,-3 0 56 0,-4 0-56 0,-3 0 57 15,-2 0-57-15,14 0 36 0,0 0-36 0,-33 2 37 16,-14 1-37-16,47-3 18 0,0 0-18 0,-49 9 19 16,-3 1-19-16,5 4 53 0,1 1-53 0,12-1 53 15,6 0-53-15,28-14 72 0,0 0-72 0,-32 31 73 16,-4 12-73-16,10 1 59 0,3 4-59 0,5-19 59 15,6-10-59-15,2 3 53 0,5-3-53 0,-1 12 54 16,6 5-54-16,0 2 51 0,2 3-51 16,0-14 51-16,1-8-51 0,-3-19 6 0,0 0-6 0,16 22 7 0,7-1-7 15,5-8-41-15,5-6 41 0,0-3-40 0,0-8 40 16,-33 4-66-16,0 0 66 0,38-10-65 16,6-7 65-16,-8 0-93 0,-1-2 93 0,-7 0-93 0,-5 0 93 15,-1-1-73-15,-6-4 73 0,-4 1-72 0,-3 3 72 0,-9 20-2 16,0 0 2-16,9-24-1 0,-1 0 1 0,-8 24 6 15,0 0-6-15,7-21 7 0,0 4-7 16,-7 17 52-16,0 0-52 0,2-13 52 0,1 1-52 16,-3 12 47-16,0 0-47 0,2-11 48 0,-2 3-48 15,0 8 13-15,0 0-13 0,0-7 13 0,0 3-13 0,0 4-2 16,0 0 2-16,-2-6-1 0,1-3 1 0,1 9-51 0,0 0 51 16,-4-14-51-16,1-5 51 0,-1 1-63 0,-1-3 63 15,0 4-63-15,1 0 63 0,1 3-53 16,-1 0 53-16,3 4-52 0,-1 2 52 0,0-1-34 0,2-1 34 0,-2 5-34 15,2 3 34-15,0 2 0 0,0 0 0 0,0 0 0 16,0 0 0-16,0 0 18 0,-3 0-18 16,3 0 19-16,0-4-19 0,0 4 57 0,0-3-57 0,0 3 57 15,0 0-57-15,0 0 59 0,0 0-59 0,0 0 60 16,0 0-60-16,0 0 62 0,2 3-62 0,1-1 63 16,1 0-63-16,1 1 64 0,0 2-64 15,0 1 64-15,1-1-64 0,-6-5 58 0,0 0-58 0,10 15 59 16,4 6-59-16,-14-21 27 0,0 0-27 0,16 36 27 15,1 12-27-15,-1-2 18 0,-2 4-18 0,-6-14 19 16,-2-7-19-16,-1 7 5 0,-5 3-5 0,0 0 5 16,-4 3-5-16,4-42 0 0,0 0 0 0,-5 44 0 15,0 4 0-15,5-48-64 0,0 0 64 0,-5 36-64 0,1-7 64 16,4-29-105-16,0 0 105 0,4 22-104 0,3-8 104 0,5 22-1216 16</inkml:trace>
  <inkml:trace contextRef="#ctx0" brushRef="#br0" timeOffset="-61868.828">26503 18010 1110 0,'0'0'0'0,"0"0"-120"0,0 0 120 0,-4-14-119 16,-1-10 119-16,5 24 2 0,0 0-2 0,-3-15 2 15,1 0-2-15,2 15 84 0,0 0-84 16,0-11 85-16,0 4-85 0,0 7 54 0,0 0-54 0,0-5 54 16,0 2-54-16,0 3 78 0,0 0-78 0,0-4 78 15,-2 3-78-15,2 1 48 0,0 0-48 0,0 0 48 16,0 0-48-16,0 0 56 0,0 0-56 0,0 0 56 16,0 0-56-16,0 0 22 0,0 0-22 0,0 0 23 15,0 0-23-15,0 0 30 0,4-2-30 0,-4 2 30 16,3-3-30-16,-3 3 48 0,0 0-48 0,0 0 48 15,0 0-48-15,0 0 4 0,0 0-4 0,0 12 4 16,0 6-4-16,0-18 20 0,0 0-20 0,-5 35 20 16,-2 11-20-16,7-46 15 0,0 0-15 0,-5 51 15 0,-1 6-15 15,6-57 39-15,0 0-39 0,0 55 39 0,4-2-39 16,-4-53 47-16,0 0-47 0,3 44 48 16,4-6-48-16,-7-38 5 0,0 0-5 0,11 27 6 0,1-8-6 0,-12-19-52 15,0 0 52-15,14 7-51 0,3-10 51 16,-3-9-74-16,0-9 74 0,-2 2-73 0,1-1 73 0,-5-4-62 15,-1-2 62-15,0 0-62 0,2-1 62 0,-9 27-45 16,0 0 45-16,9-31-44 0,-1-3 44 16,-8 34-21-16,0 0 21 0,9-27-21 0,0 1 21 15,-9 26-2-15,0 0 2 0,7-21-1 0,-2 6 1 0,-5 15 36 16,0 0-36-16,5-12 37 0,2 5-37 0,-7 7 65 16,0 0-65-16,4-5 66 0,-1 1-66 0,-3 4 52 15,0 0-52-15,4-1 53 0,-3-1-53 0,-1 2 18 0,0 0-18 16,0 0 18-16,4 0-18 0,-4 0 0 15,0 0 0-15,0 0 0 0,0 0 0 0,0 0-10 0,0 0 10 16,0 0-10-16,-5 0 10 0,5 0-2 0,0 0 2 16,-4 0-2-16,1-2 2 0,3 2-6 0,0 0 6 15,-4-1-6-15,2-1 6 16,2 2-3-16,0 0 3 0,-3-2-3 16,1 2 3-16,2 0-2 0,0 0 2 0,-3 0-1 0,1-2 1 0,2 2 1 0,0 0-1 0,-3 0 1 15,1 2-1-15,2-2 17 0,0 0-17 0,-9 9 17 16,0 3-17-16,-1 3 40 0,-2 2-40 0,5-5 40 15,2-3-40-15,1 1 42 0,1 0-42 0,3 1 43 16,3 1-43-16,-3 3 35 0,0 2-35 0,0-5 35 16,2-5-35-16,1 3 39 0,4 2-39 15,-2 4 40-15,2 3-40 0,0-2 16 0,2 2-16 16,-4-7 17-16,1-4-17 0,1 2 12 0,-1-1-12 0,1-2 13 0,0 0-13 16,4-1-1-16,3 0 1 0,-4-1 0 0,1 0 0 15,-11-5-40-15,0 0 40 0,12 3-39 0,7 1 39 16,-19-4-127-16,0 0 127 0,21-7-127 0,3-9 127 15,22-6-1292-15</inkml:trace>
  <inkml:trace contextRef="#ctx0" brushRef="#br0" timeOffset="-61254.564">26881 17871 539 0,'0'0'0'0,"0"0"-2"0,0 0 2 0,0-6-1 15,0-6 1-15,0 12 54 0,0 0-54 0,0-9 55 16,2 0-55-16,-2 9 112 0,0 0-112 0,1-5 112 16,1 0-112-16,-2 5 134 0,0 0-134 0,2-3 134 15,0 1-134-15,-2 2 147 0,0 0-147 0,0 0 147 16,3-3-147-16,-3 3 124 0,0 0-124 0,0 0 124 15,5 6-124-15,-5-6 96 0,0 0-96 0,7 14 96 16,2 5-96-16,-9-19 75 0,0 0-75 0,9 34 76 16,-1 11-76-16,-8-45 45 0,0 0-45 0,7 51 46 15,-1 7-46-15,-6-58 49 0,0 0-49 0,5 59 49 16,0-1-49-16,-5-58 41 0,0 0-41 0,7 53 42 0,0-2-42 16,-7-51 26-16,0 0-26 0,7 40 26 0,2-9-26 15,-9-31-38-15,0 0 38 0,12 24-37 0,5-9 37 0,-17-15-141 16,0 0 141-16,19 0-140 15,4-12 140-15,-2-7-119 0,-2-7 119 0,-3 6-119 0,-2-1 119 16,0-1-97-16,0-4 97 0,-4 2-96 0,-3 2 96 16,-7 22-56-16,0 0 56 0,7-20-56 0,0 2 56 0,-7 18-2 15,0 0 2-15,5-15-1 0,0 3 1 0,-5 12 33 16,0 0-33-16,2-10 34 0,-2 3-34 0,0 7 71 16,0 0-71-16,0-5 72 0,-2 3-72 0,2 2 76 15,-3 0-76-15,-2 5 77 0,-2 2-77 0,0 2 57 0,0 1-57 16,3-3 58-16,-1-4-58 0,2 2 47 0,-1-1-47 15,1-1 48-15,1-1-48 0,-2 3 43 0,3 0-43 16,-3 0 43-16,1 2-43 0,-1 5 40 0,1 4-40 16,-1-1 40-16,1 0-40 0,3-15 57 0,0 0-57 0,-2 30 57 15,2 7-57-15,0-37 32 0,0 0-32 0,5 38 33 16,6 1-33-16,-11-39 16 0,0 0-16 0,15 35 17 16,5-3-17-16,-20-32-11 0,0 0 11 15,19 24-11-15,2-5 11 0,-21-19-125 0,0 0 125 0,31 0-124 16,7-15 124-16,32-1-1502 0</inkml:trace>
  <inkml:trace contextRef="#ctx0" brushRef="#br0" timeOffset="-60949.463">27654 18168 2062 0,'-1'-4'0'0,"-1"1"83"0,2-1-83 16,0-1 84-16,0 0-84 0,0 5-329 0,0 0 329 15,-4-22-328-15,1-14 328 0,3 36-138 16,0 0 138-16,-7-58-899 0,14 116 899 0</inkml:trace>
  <inkml:trace contextRef="#ctx0" brushRef="#br0" timeOffset="-49177.723">27595 17763 113 0,'0'0'0'0,"0"0"2"0,0-3-2 0,2 0 3 16,0-1-3-16,-1 1 0 0,-1 1 0 0,0 2 1 15,2-3-1-15,-2 3 1 0,0 0-1 0,0 0 1 16,0 0-1-16,0 0 31 0,0 0-31 0,0 0 31 0,0 0-31 16,0 0 45-16,0 3-45 0,0-3 46 15,0 0-46-15,0 0 46 0,0 0-46 0,0 0 46 0,0 0-46 16,0 0 42-16,-2 3-42 0,2-3 43 15,0 0-43-15,0 0 29 0,0 0-29 0,0 0 29 0,0 0-29 0,0 0 34 16,0 4-34-16,0-4 34 0,0 0-34 16,0 0 13-16,0 0-13 0,0 0 13 0,0 0-13 0,0 0 42 15,-3 2-42-15,3-2 42 0,0 0-42 0,0 0 37 16,0 0-37-16,0 0 38 0,0 0-38 16,0 0 44-16,-2 3-44 0,2-3 45 0,0 0-45 0,0 0 46 15,4 0-46-15,-4 0 47 0,0 0-47 0,0 0 47 16,0 0-47-16,0 0 48 0,0 0-48 0,0 0 59 15,0 0-59-15,0 0 60 0,0 0-60 0,0 0 44 0,0 0-44 16,0 0 45-16,0 0-45 0,0 0 48 16,0 0-48-16,0 0 49 0,0 0-49 0,0 0 48 0,-4 2-48 15,4-2 48-15,0 0-48 0,0 0 30 0,0 0-30 0,0 0 30 16,0 0-30-16,0 0 34 0,0 0-34 0,0 0 34 16,0 0-34-16,0 0 32 0,0 0-32 0,0 0 32 15,0 0-32-15,0 0 13 0,5 1-13 0,-1-1 13 16,-1 0-13-16,2 0 21 0,1 0-21 0,-1 0 21 15,2 0-21-15,-7 0 8 0,0 0-8 0,9 0 8 16,1-1-8-16,-10 1 9 0,0 0-9 0,16 0 10 16,3-2-10-16,-19 2 8 0,0 0-8 0,21 0 8 15,1 0-8-15,-22 0 8 0,0 0-8 0,23 2 8 16,1-1-8-16,-24-1 8 0,0 0-8 0,25 2 8 16,1 0-8-16,-26-2 3 0,0 0-3 0,23 2 4 15,-2 1-4-15,-6 0 12 0,-3 3-12 0,2-3 12 0,-1-1-12 16,-6-2 0-16,-2 0 0 0,-2 0 1 0,1 1-1 15,-4-1-2-15,3 2 2 0,-3-2-1 0,0 0 1 0,0 0-28 16,0 0 28-16,0 0-28 0,0 0 28 0,0 0-42 16,0 0 42-16,0 0-42 0,0 0 42 0,0 0-168 15,0 0 168-15,-8 0-168 0,-8 2 168 0,-9 0-900 16</inkml:trace>
  <inkml:trace contextRef="#ctx0" brushRef="#br0" timeOffset="-48653.125">27720 17544 348 0,'2'5'0'0,"-2"-5"40"0,0 0-40 0,-3 4 40 16,-4-1-40-16,7-3 44 15,0 0-44-15,-4 2 44 0,3-2-44 0,1 0 61 0,0 0-61 0,0 0 61 16,0 0-61-16,0 0 75 0,0 0-75 0,0 0 75 15,0 0-75-15,0 0 66 0,0 0-66 0,0 0 66 16,0 0-66-16,0 0 61 0,0 0-61 0,0 0 61 16,0 0-61-16,0 0 47 0,0 0-47 0,0 0 47 15,0 0-47-15,0 0 13 0,0 0-13 0,0 0 13 16,0 0-13-16,0 0 22 0,0 0-22 0,0 0 22 16,0 0-22-16,0 0 3 0,0 0-3 0,0 0 3 0,0 3-3 15,0-3 6-15,0 0-6 0,3 5 7 0,2 4-7 16,-5-9 7-16,0 0-7 0,14 12 8 0,5 5-8 15,-19-17 3-15,0 0-3 0,26 19 3 0,6 3-3 16,-4-5 12-16,0-1-12 0,-7-4 12 0,-4-5-12 0,-1-1 0 16,-2 1 0-16,-1-2 1 0,1-1-1 0,-3 1 3 15,-1 2-3-15,-3-4 4 0,-3-1-4 0,-1 0 2 16,1-1-2-16,-4-1 2 0,3 4-2 0,-3-4 0 16,5 5 0-16,-5-5 0 0,4 3 0 15,-4-3-4-15,3 6 4 0,-3-6-3 0,0 0 3 0,0 0-4 16,-1 3 4-16,-3 9-3 0,-1 9 3 0,5-21 1 15,0 0-1-15,-9 27 2 0,-1 7-2 0,10-34 30 16,0 0-30-16,-12 36 30 0,-4 4-30 0,16-40 29 0,0 0-29 16,-12 32 29-16,0-3-29 0,1-3 3 0,2-5-3 15,4-8 4-15,2-4-4 0,-1-2-44 0,2-2 44 16,2-2-44-16,0-3 44 0,0 0-117 0,0 0 117 0,-3-13-116 16,-2-13 116-16,-4-14-718 15</inkml:trace>
  <inkml:trace contextRef="#ctx0" brushRef="#br0" timeOffset="-47543.055">28572 17482 931 0,'0'0'0'0,"0"0"96"15,0 0-96-15,0 0 97 0,0 0-97 0,0 0 34 0,0 0-34 0,0 0 34 16,0 0-34-16,0 0-2 0,0 0 2 0,0 0-2 15,0 0 2-15,0 0-45 0,0 0 45 0,0 0-45 16,0 0 45-16,0 0-35 0,0 0 35 0,0 0-35 16,0 0 35-16,0 0-4 0,0 0 4 0,0 0-4 15,0 0 4-15,0 0-2 0,0 0 2 0,0 0-1 16,0 0 1-16,0 0 1 0,0 0-1 0,0 0 1 16,-5 0-1-16,5 0 28 0,0 0-28 0,-3 0 28 0,-3 0-28 15,6 0 30-15,0 0-30 0,-5 0 30 0,0 0-30 16,5 0 22-16,0 0-22 0,-9 2 22 0,1 0-22 15,8-2 35-15,0 0-35 0,-13 3 36 0,-2 2-36 16,15-5 12-16,0 0-12 0,-21 11 13 0,-5 1-13 16,26-12 20-16,0 0-20 0,-26 17 20 0,-4 2-20 0,30-19 39 15,0 0-39-15,-26 20 39 0,3 1-39 16,23-21 30-16,0 0-30 0,-19 24 30 0,2 0-30 0,17-24 33 16,0 0-33-16,-11 26 33 0,4-1-33 0,7-25 32 15,0 0-32-15,-3 24 32 0,3 0-32 16,5-5 22-16,5-2-22 0,3-5 22 0,4-5-22 0,0-2 5 15,4-3-5-15,0-2 5 0,0-4-5 0,0-2-44 16,-2-3 44-16,0-3-44 0,-1-2 44 0,-4-1-84 0,-2-1 84 16,0 1-83-16,-1-2 83 0,-11 17-80 0,0 0 80 15,8-17-79-15,-1 0 79 0,-7 17-32 0,0 0 32 16,5-14-32-16,-1 0 32 0,-4 14 5 0,0 0-5 16,3-8 6-16,-1 1-6 0,-2 7 82 0,0 0-82 0,2-5 82 15,-2 3-82-15,0 2 69 0,0 0-69 0,0 0 70 16,0 0-70-16,0 0 79 0,0 0-79 0,0 0 79 15,0 0-79-15,0 0 47 0,0 0-47 16,0 0 47-16,0 0-47 0,0 0 33 0,0 0-33 0,0 0 33 16,0 0-33-16,0 0 8 0,0 0-8 0,0 0 9 15,0 0-9-15,0 0 11 0,0 0-11 0,0 0 11 16,0 0-11-16,0 0 15 0,0 0-15 0,0 0 16 16,0 0-16-16,0 0 1 0,0 0-1 0,0 0 1 15,0 0-1-15,0 0 3 0,0 0-3 0,0 0 4 16,0 0-4-16,0 0 2 0,0 0-2 0,-2 3 2 15,0 1-2-15,1 4 1 0,-1 3-1 0,0 6 2 16,2 3-2-16,-2 9 3 0,2 6-3 0,-1-6 4 0,1 0-4 16,0-29 0-16,0 0 0 0,-2 43 0 0,2 10 0 15,-4-3 0-15,-3 1 0 0,4-18 0 0,3-15 0 0,-2 3-1 16,-1-4 1-16,-4 7 0 0,-2 5 0 16,0 0 4-16,2 4-4 0,2-18 5 0,3-10-5 0,-3 2 44 15,-2-2-44-15,-3 13 44 0,-4 4-44 0,14-22 21 16,0 0-21-16,-12 19 21 0,1-2-21 0,11-17 21 15,0 0-21-15,-22 17 21 0,-10-2-21 0,32-15 4 16,0 0-4-16,-36 12 5 0,-6-3-5 16,42-9-26-16,0 0 26 0,-40 3-25 0,1-3 25 0,6-3-140 0,4-4 140 15,8 2-139-15,7 1 139 0,2-2-224 16,3-3 224-16,0-3-223 0,2-2 223 0,-8-11-857 0</inkml:trace>
  <inkml:trace contextRef="#ctx0" brushRef="#br0" timeOffset="-46831.368">28745 18003 326 0,'0'0'0'0,"0"0"-11"15,0 0 11-15,0 0-10 0,0 0 10 0,0 0-56 16,0 0 56-16,0 0-56 0,0 0 56 0,0 0-22 16,0 0 22-16,0 0-22 0,0 0 22 0,0 0 42 0,0 0-42 15,0 0 43-15,0-3-43 0,0 3 107 0,0 0-107 16,0 0 108-16,0-4-108 0,0 4 113 0,0 0-113 16,0 0 113-16,0-3-113 0,0 3 82 0,0 0-82 0,0 0 82 15,0 0-82-15,0 0 56 0,0 0-56 16,0 0 57-16,0 0-57 0,0 0 41 0,0 0-41 0,0 0 41 15,0 0-41-15,0 0 25 0,0 0-25 0,-2 7 26 16,0 5-26-16,2-12 16 0,0 0-16 0,-5 26 17 16,-2 8-17-16,7-34 41 0,0 0-41 0,-10 46 41 15,-2 12-41-15,12-58 53 0,0 0-53 0,-13 59 54 16,1 1-54-16,12-60 65 0,0 0-65 0,-9 51 65 16,2-5-65-16,7-46 53 0,0 0-53 0,-5 36 53 15,3-7-53-15,2-29 25 0,0 0-25 0,4 23 26 16,5-10-26-16,-9-13-65 0,0 0 65 0,15 2-64 15,8-11 64-15,-23 9-131 0,0 0 131 0,23-17-130 16,1-8 130-16,-7 2-136 16,-1 1 136-16,-4 5-136 0,-1 3 136 0,-2 2-84 0,-4 4 84 0,-2 2-83 0,-1 3 83 15,-2 0-2-15,0 1 2 0,0 2-2 16,2-4 2-16,-2 4 58 0,0 0-58 0,0 0 58 0,0 0-58 16,0 0 100-16,0 0-100 0,0 0 100 0,0 0-100 0,0 0 47 15,0-3-47-15,0 3 47 0,0 0-47 0,0 0-64 16,0 0 64-16,0 0-63 0,1-7 63 0,1 0-127 15,2-3 127-15,-1 0-127 0,2 0 127 16,-1-4-165-16,-1-3 165 0,1 5-165 0,1 0 165 0,4-12-244 16</inkml:trace>
  <inkml:trace contextRef="#ctx0" brushRef="#br0" timeOffset="-46561.574">28884 18180 516 0,'0'0'0'0,"-2"3"136"16,-1 1-136-16,3-4 137 0,0 0-137 0,0 0 101 0,0 0-101 15,0 0 101-15,0 0-101 0,0 0 84 0,0 0-84 16,0 0 84-16,0 0-84 0,0 0 34 0,-2 3-34 15,2-3 34-15,0 0-34 0,0 0 27 0,2 3-27 0,-2-3 27 16,2 4-27-16,-2-4 15 0,-2 5-15 0,0-2 15 16,2 3-15-16,-1 0 27 0,-1 1-27 0,0-2 27 15,2-1-27-15,-2 1 42 0,2 0-42 0,-1-1 43 16,1-1-43-16,-2 0 44 0,2 1-44 0,-2-1 44 16,2 1-44-16,-2 1 28 0,1 2-28 0,-1 3 28 15,-2 2-28-15,4-12 46 0,0 0-46 0,-5 24 47 16,-2 10-47-16,7-34 25 0,0 0-25 0,-5 36 26 15,1 5-26-15,1-5 5 0,-1-1-5 0,3-12 5 16,1-7-5-16,0-1-22 0,0-4 22 0,3-3-22 16,2-1 22-16,2-2-197 0,4-3 197 0,5-7-196 0,6-7 196 15,17-5-875-15</inkml:trace>
  <inkml:trace contextRef="#ctx0" brushRef="#br0" timeOffset="-45916.297">29055 17866 819 0,'0'0'0'0,"0"0"79"0,0 0-79 0,3 4 79 15,3 1-79-15,-6-5 5 0,0 0-5 0,3 3 6 16,1-1-6-16,-4-2 3 0,0 0-3 0,3 2 3 16,-1-1-3-16,-2-1 0 0,0 0 0 15,2 5 1-15,-1 4-1 0,-1-9 37 0,0 0-37 0,-1 22 38 16,-1 11-38-16,2-33 41 0,0 0-41 0,-5 41 42 15,-4 10-42-15,2-1 69 0,-2 0-69 0,1-4 69 16,-1-1-69-16,9-45 98 0,0 0-98 0,-4 48 98 16,3 3-98-16,1-51 66 0,0 0-66 0,1 46 67 0,5-3-67 15,-6-43 46-15,0 0-46 0,5 34 46 0,3-6-46 16,-8-28-5-16,0 0 5 0,13 20-4 0,4-6 4 16,-17-14-52-16,0 0 52 0,18 7-52 0,2-9 52 0,-20 2-63 15,0 0 63-15,20-5-62 0,-1-4 62 16,-19 9-47-16,0 0 47 0,14-6-47 0,-4-3 47 0,-10 9 1 15,0 0-1-15,7-7 1 0,-2-1-1 16,-5 8 18-16,0 0-18 0,4-6 19 0,-4 3-19 16,0 3 56-16,0 0-56 0,2-3 57 0,-2 1-57 0,0 2 65 15,0 0-65-15,0 0 65 0,0 0-65 0,0 0 46 16,0 0-46-16,0 0 47 0,0 0-47 0,0 0 39 16,0 0-39-16,0 0 39 0,0 0-39 0,0 0 17 0,0 0-17 15,0 0 17-15,0 0-17 0,0 0 12 16,0 0-12-16,0 0 13 0,0 3-13 0,0-3 16 0,0 0-16 15,0 4 17-15,0 1-17 0,0-5 8 0,0 0-8 16,1 10 8-16,3 2-8 0,-4-12-34 16,0 0 34-16,5 14-33 0,0 1 33 0,2-1-98 0,4 0 98 0,-1-4-97 15,1-3 97-15,-11-7-283 0,0 0 283 0,26-9-283 16,9-11 283-16,26-9-704 0</inkml:trace>
  <inkml:trace contextRef="#ctx0" brushRef="#br0" timeOffset="-45527.331">29234 17669 561 0,'0'0'0'0,"0"0"119"16,0 0-119-16,2 4 119 0,3-1-119 0,-5-3 93 15,0 0-93-15,0 0 94 0,4 3-94 0,-4-3 103 0,0 0-103 16,0 0 104-16,0 4-104 0,0-1 81 16,2 1-81-16,3 1 82 0,4 0-82 0,1 2 64 15,4 1-64-15,-2-1 64 0,2-2-64 0,2 2 60 0,1 0-60 16,-3-2 61-16,-3-3-61 0,1 1 40 0,0-1-40 15,-2-2 41-15,-1 0-41 0,0 2 46 0,1 0-46 16,-1-2 47-16,0-4-47 0,-2 4 5 0,-2 0-5 0,0 0 6 16,-1-2-6-16,-1 2-29 0,2-1 29 15,-1 1-29-15,-2 0 29 0,-2 0-121 0,0 0 121 0,0 0-120 16,0 0 120-16,0 0-199 0,-6-2 199 0,1-5-198 16,-2-3 198-16,-5-7-711 0</inkml:trace>
  <inkml:trace contextRef="#ctx0" brushRef="#br0" timeOffset="-45251.639">29114 17921 886 0,'7'-3'0'16,"-7"3"153"-16,0 0-153 0,9 3 154 0,1 4-154 16,-10-7 122-16,0 0-122 0,16 7 123 0,5 1-123 15,-21-8 71-15,0 0-71 0,28 7 72 0,8 0-72 0,-36-7 24 16,0 0-24-16,35 5 25 0,0 0-25 15,-35-5 10-15,0 0-10 0,33 5 11 0,0-1-11 0,-33-4-15 16,0 0 15-16,32 2-14 0,-1-2 14 0,-31 0-108 16,0 0 108-16,37-7-107 0,4-4 107 0,-41 11-120 15,0 0 120-15,39-18-120 0,-1-6 120 0,39-19-786 16</inkml:trace>
  <inkml:trace contextRef="#ctx0" brushRef="#br0" timeOffset="-44601.381">29675 17167 1188 0,'0'0'0'0,"0"0"141"0,0 0-141 0,0 0 142 16,0 0-142-16,0 0 61 0,0 0-61 0,0 0 62 16,0 0-62-16,0 0 38 0,0 0-38 0,0 0 38 15,0 0-38-15,0 0-11 0,0 0 11 0,0 0-10 0,4 0 10 16,-4 0-19-16,0 0 19 0,3 0-18 0,1 2 18 16,-4-2-8-16,0 0 8 0,5 3-8 0,0 4 8 0,2 4-17 15,2 1 17-15,-2 3-17 0,1 4 17 16,1 6-8-16,2 5 8 0,-3 2-8 0,3 6 8 0,-11-38-9 15,0 0 9-15,12 53-9 0,4 10 9 0,-4 6 0 16,-2 6 0-16,1-10 0 0,-1-6 0 0,-10-59 35 16,0 0-35-16,14 85 36 0,2 16-36 0,-2-20 42 15,1-11-42-15,-6-32 42 0,-5-26-42 16,-4-12 40-16,0 0-40 0,8 27 41 0,4 4-41 0,-12-31 35 16,0 0-35-16,9 24 36 0,0-5-36 0,-9-19 34 15,0 0-34-15,7 14 34 0,-2-4-34 0,-5-10 0 0,0 0 0 16,4 7 0-16,-3-6 0 0,-1-1-15 0,0 0 15 0,4 0-14 15,-1-3 14-15,-3 3-26 0,0 0 26 0,0-12-25 16,-1-9 25-16,-1-1-4 16,0-5 4-16,0 3-3 0,1 0 3 0,1 24-9 0,0 0 9 15,-2-34-8-15,-2-9 8 0,4 43-4 0,0 0 4 0,-1-50-3 16,1-7 3-16,0 57-2 0,0 0 2 0,3-66-2 16,6-10 2-16,-9 76-1 0,0 0 1 0,14-103-1 15,5-20 1-15,-19 123 1 0,0 0-1 0,23-120 1 16,3-7-1-16,-26 127 0 0,0 0 0 0,24-123 0 15,-1 0 0-15,-6 20 0 0,-1 16 0 0,-2 16 0 16,-2 18 0-16,-12 53-1 0,0 0 1 0,10-53 0 16,1 7 0-16,-11 46-3 0,0 0 3 0,7-29-3 15,-4 13 3-15,-3 16 11 0,0 0-11 0,4-12 11 16,-1 6-11-16,-3 6 40 0,0 0-40 0,2-6 41 0,0 5-41 16,-2 1 0-16,0 0 0 0,0 0 1 0,0 0-1 15,0 0-37-15,0 0 37 0,0 0-36 0,0 0 36 16,0 0-104-16,0 0 104 0,0 0-103 0,0 0 103 0,0 0-145 15,0 0 145-15,-16-9-144 0,-10-5 144 16,-16-8-891-16</inkml:trace>
  <inkml:trace contextRef="#ctx0" brushRef="#br0" timeOffset="-44060.318">30539 17373 169 0,'0'0'0'0</inkml:trace>
  <inkml:trace contextRef="#ctx0" brushRef="#br0" timeOffset="-43386.045">30466 17332 124 0,'0'0'0'0,"0"0"66"0,0 0-66 0,-5 1 67 16,-2 3-67-16,7-4 67 0,0 0-67 0,-7 2 67 16,2-1-67-16,5-1 60 0,0 0-60 0,-7 0 60 15,1 0-60-15,0 0 48 0,0 2-48 0,1-2 48 16,0 0-48-16,0 0 43 0,-1 0-43 0,3 0 44 16,-1 0-44-16,1 0 52 0,1 0-52 0,-1 0 52 0,1 0-52 15,-2 0 53-15,1 2-53 0,0-2 54 0,-1 0-54 16,1 0 38-16,-1 0-38 0,-1 3 39 0,-2 1-39 15,-4 2 18-15,-1 3-18 0,-5 6 19 0,-2 6-19 0,19-21 20 16,0 0-20-16,-21 31 20 0,0 8-20 0,21-39 24 16,0 0-24-16,-19 41 25 0,3 2-25 0,4-3 43 15,3-1-43-15,4-12 43 0,5-6-43 0,0 1 44 16,0-3-44-16,3-5 44 0,4-4-44 0,-1 4 10 16,-1-1-10-16,2-2 11 0,3-4-11 0,2-2-25 15,4-2 25-15,-2-1-24 0,0-4 24 0,2-3-83 16,-1-2 83-16,1-3-83 0,0-4 83 0,-16 14-111 15,0 0 111-15,15-24-111 0,-1-8 111 0,-14 32-83 0,0 0 83 16,12-36-83-16,-3-4 83 0,-9 40-52 16,0 0 52-16,7-36-51 0,-3 2 51 0,-3 7 0 0,-1 4 0 15,0 8 1-15,0 5-1 0,0 1 57 16,-1 4-57-16,1 1 58 0,0 1-58 0,0 3 75 0,0-3-75 0,0 3 75 16,0 0-75-16,0 0 73 0,0 0-73 0,0 0 74 15,0 0-74-15,0 0 40 0,0 0-40 0,0 0 41 16,0 0-41-16,0 0-28 0,0 0 28 0,0 0-28 15,0 0 28-15,0 0-73 0,0 0 73 0,1-4-72 16,5-1 72-16,-6 5-53 0,0 0 53 0,5-7-53 16,2 0 53-16,-7 7-1 0,0 0 1 15,5-5 0-15,0 0 0 0,-5 5 36 0,0 0-36 0,4-3 36 16,-3 1-36-16,-1 2 48 0,0 0-48 0,0 0 49 16,4-3-49-16,-4 3 55 0,0 0-55 0,0 0 56 0,0 0-56 15,0 0 56-15,0 0-56 0,0 0 56 16,0 0-56-16,0 0 56 0,0 0-56 0,-2 6 56 0,0 6-56 15,2-12 34-15,0 0-34 0,-1 28 34 0,-3 11-34 16,4-39 34-16,0 0-34 0,-3 45 34 0,-2 6-34 0,-1 1 14 16,-1-1-14-16,4-22 15 0,-1-15-15 0,3-1 5 15,-1-6-5-15,-3 12 6 0,-1 5-6 16,1-3 1-16,2-2-1 0,-1-7 1 0,1-6-1 0,1 1-63 16,0-3 63-16,2-4-62 0,0 0 62 0,0 0-156 15,0 0 156-15,5-17-155 0,6-11 155 0,5-16-673 16</inkml:trace>
  <inkml:trace contextRef="#ctx0" brushRef="#br0" timeOffset="-42266.952">30672 17429 975 0,'-6'4'0'0,"1"3"96"0,0 3-96 0,1-7 96 16,4-1-96-16,0-2 53 0,7 0-53 0,-7 0 53 16,4-2-53-16,-4 2 0 0,0 0 0 0,0 0 0 0,0 0 0 15,0 0-40-15,0 0 40 0,0 0-39 16,0 4 39-16,0-4-26 0,0 0 26 0,0 0-26 0,0 5 26 15,0-5-2-15,0 0 2 0,0 3-1 0,0 2 1 0,0-5 10 16,0 0-10-16,0 7 10 0,0 2-10 16,0-9 42-16,0 0-42 0,-4 17 42 0,-1 5-42 0,0 4 22 15,0 5-22-15,0-11 23 0,1-6-23 0,4-14 42 16,0 0-42-16,-5 29 42 0,-2 7-42 0,2 0 49 16,-1 2-49-16,3-12 50 0,1-9-50 0,2-17 42 15,0 0-42-15,0 24 42 0,4 3-42 0,-4-27 36 16,0 0-36-16,3 22 36 0,2-1-36 0,-5-21-1 15,0 0 1-15,7 15-1 0,4-3 1 0,-11-12-53 16,0 0 53-16,12 7-53 0,2-7 53 0,-14 0-62 16,0 0 62-16,14-2-62 0,0-3 62 0,-4 0-42 0,-1 0 42 15,-2 2-41-15,0-1 41 0,-4 1 0 0,-3-2 0 16,2 1 0-16,-2 2 0 0,0 2 12 0,2-3-12 0,-2 3 13 16,0 0-13-16,0 0 35 0,0 0-35 0,0 0 36 15,0 0-36-15,0 0 0 0,0-5 0 16,0 2 1-16,0-3-1 0,0 1-33 0,2-2 33 0,-1 2-32 15,1-2 32-15,2 1-52 0,-1-1 52 0,1 0-52 16,-3 2 52-16,1 0-61 0,2-1 61 0,-3 3-60 16,-1 0 60-16,0 3-6 0,2-4 6 0,-2 4-5 15,0 0 5-15,0 0 34 0,0-3-34 0,0 3 34 16,-3-5-34-16,3 5 59 0,0-4-59 0,0 4 59 16,0 0-59-16,0 0 63 0,0 0-63 0,0 0 63 15,0 0-63-15,0 0 48 0,0 0-48 0,0 0 49 16,0 0-49-16,0 0 44 0,0 0-44 0,0 0 44 15,0 0-44-15,0 0 18 0,0 0-18 0,0 0 19 16,0 0-19-16,0 0 20 0,0 0-20 0,0 0 20 0,0 0-20 16,0 0 25-16,0 0-25 0,0 0 26 0,0 0-26 15,0 0 12-15,0 0-12 0,0 0 13 0,0 0-13 16,0 0 18-16,0 0-18 0,0 0 19 0,0 0-19 0,0 0 8 16,0 0-8-16,0 0 9 0,0 0-9 0,0 0 16 15,0 0-16-15,0 0 17 0,0 0-17 0,0 0 22 16,0 0-22-16,0 0 23 0,0 0-23 0,0 0-35 15,0 0 35-15,0 0-34 0,0 0 34 0,0 0-46 16,0 0 46-16,0 0-45 0,0 0 45 0,0 0-36 0,0 0 36 16,0 0-36-16,0 0 36 0,0 0-29 0,0 4 29 15,0-4-29-15,0 0 29 0,0 0-15 0,0 0 15 16,0 0-15-16,-2 3 15 0,2-3-20 0,-2 5 20 16,2-5-19-16,-2 4 19 0,2-4-1 0,0 0 1 15,0 0-1-15,-1 3 1 0,-1 0 0 16,2 1 0-16,-2-1 0 0,2-1 0 0,0 1 10 0,0-1-10 15,0-2 11-15,0 4-11 0,0-4 10 0,0 0-10 0,0 0 11 16,-2 3-11-16,2-3 4 0,-1 3-4 0,1-3 5 16,-2 4-5-16,2-4 7 0,0 0-7 0,0 0 7 15,0 0-7-15,0 0 0 0,0 0 0 0,0 0 1 16,0 0-1-16,0 0 0 0,0 3 0 0,0-3 0 16,0 0 0-16,0 0-3 0,0 0 3 0,0 0-3 15,0 0 3-15,0 0-1 0,0 5 1 0,0-5 0 16,-2 4 0-16,2-4-2 0,0 0 2 0,0 0-2 0,0 0 2 15,0 0-2-15,-2 3 2 0,2-3-1 0,-1 5 1 16,1-5-5-16,0 0 5 0,-2 7-4 0,2 4 4 16,0-11-13-16,0 0 13 0,-4 13-12 0,1 6 12 0,3-19-24 15,0 0 24-15,-4 19-23 0,3 0 23 0,1-19-94 16,0 0 94-16,-2 15-94 0,2-1 94 16,0-14-128-16,0 0 128 0,14-7-127 0,10-14 127 0,15-6-701 15</inkml:trace>
  <inkml:trace contextRef="#ctx0" brushRef="#br0" timeOffset="-41655.61">30933 17428 348 0,'0'0'0'0,"0"0"68"0,0 0-68 0,-2 3 68 16,-1 1-68-16,3-4 50 0,0 0-50 0,-2 3 50 16,2-1-50-16,0-2 20 0,0 0-20 0,0 0 20 15,0 3-20-15,0-3 5 0,0 0-5 0,0 0 5 16,0 0-5-16,0 0 1 0,0 0-1 0,0 0 1 0,0 0-1 15,0 0 30-15,0 0-30 0,-2 4 30 0,0 1-30 16,2-5 39-16,0 0-39 0,-5 15 40 0,-2 7-40 16,-1 7 56-16,-5 6-56 0,5-11 56 15,1-5-56-15,-2 3 55 0,0 0-55 0,-3 7 56 16,0 4-56-16,1 1 84 0,3 4-84 0,3-14 85 0,1-9-85 0,4-15 73 16,0 0-73-16,-2 24 74 0,4 4-74 0,-2-28 45 15,0 0-45-15,2 22 46 0,3-2-46 0,-5-20-16 16,0 0 16-16,10 14-15 0,4-5 15 0,-14-9-76 15,0 0 76-15,16 1-75 0,1-6 75 0,-17 5-75 16,0 0 75-16,14-7-74 0,0-1 74 0,-14 8-58 0,0 0 58 16,9-9-58-16,-2 1 58 15,-7 8-7-15,0 0 7 0,4-7-6 0,-3 0 6 0,-1 7 10 0,0 0-10 16,0-3 10-16,-1-1-10 0,1 4 58 0,0 0-58 16,0 0 59-16,-4-3-59 0,4 3 70 0,0 0-70 15,0 0 71-15,-3-2-71 0,3 2 66 0,0 0-66 16,0 0 66-16,0 0-66 0,0 0 48 0,0 0-48 0,0 0 49 15,0 0-49-15,0 0 8 0,0 0-8 0,-4 12 9 16,1 7-9-16,3-19 7 0,0 0-7 0,-2 25 7 16,0 8-7-16,2-33-17 0,0 0 17 0,2 27-17 15,3 1 17-15,-5-28-137 0,0 0 137 0,17 17-136 16,11-7 136-16,-28-10-160 0,0 0 160 0,30-12-160 16,7-15 160-16,29-13-542 0</inkml:trace>
  <inkml:trace contextRef="#ctx0" brushRef="#br0" timeOffset="-41237.033">31199 17599 102 0,'0'0'0'0,"0"0"52"16,0 0-52-16,0-3 53 0,-1-4-53 0,1 7 85 16,0 0-85-16,-2-4 86 0,2 1-86 0,0 3 118 15,0 0-118-15,0 0 119 0,0 0-119 0,0 0 107 0,0 0-107 16,0 0 108-16,0 0-108 0,0 0 90 0,0 0-90 16,0 0 91-16,0 0-91 0,0 0 96 0,0 0-96 0,0 0 96 15,0 0-96-15,0 0 78 0,0 0-78 0,0 0 78 16,-2 3-78-16,2-3 75 0,0 0-75 0,0 0 75 15,0 0-75-15,0 0 67 0,0 0-67 0,7 0 68 16,4 0-68-16,-11 0 48 0,0 0-48 0,19-1 49 16,7-1-49-16,-26 2 38 0,0 0-38 0,33-4 39 15,7-1-39-15,-40 5 40 0,0 0-40 0,37-1 40 16,-2-1-40-16,-35 2 39 0,0 0-39 0,27 0 39 16,-4 2-39-16,-23-2 9 0,0 0-9 0,18 1 10 15,-5-1-10-15,-13 0-52 0,0 0 52 0,11 2-52 16,-4-2 52-16,-7 0-113 0,0 0 113 0,-7-2-112 15,-12 1 112-15,-7-3-1162 0</inkml:trace>
  <inkml:trace contextRef="#ctx0" brushRef="#br0" timeOffset="-40567.255">31689 17154 225 0,'0'0'0'0,"0"0"66"0,0 0-66 0,0 0 66 16,2-4-66-16,-2 4 71 0,0 0-71 0,0 0 72 15,2-3-72-15,-2 3 68 0,0 0-68 0,0 0 68 16,0 0-68-16,0 0 82 0,0 0-82 0,0 0 82 0,-4 0-82 16,4 0 68-16,0 0-68 0,0 0 68 0,-3 0-68 15,3 0 61-15,0 0-61 0,0 0 61 0,-4 0-61 16,4 0 41-16,0 0-41 0,0 0 42 0,-3 0-42 0,3 0 36 16,0 0-36-16,0 0 36 15,-4 1-36-15,4-1 39 0,0 0-39 0,0 0 39 0,-3 2-39 0,3-2 61 16,0 0-61-16,0 0 61 15,-4 2-61-15,4-2 50 0,0 0-50 0,0 0 50 0,5 2-50 0,-5-2 33 16,0 0-33-16,18 0 33 0,10 0-33 0,-28 0 10 16,0 0-10-16,41 0 10 0,13-2-10 0,-54 2 12 15,0 0-12-15,54 0 12 16,4 0-12-16,-58 0 33 0,0 0-33 0,52 3 33 0,-3 1-33 0,-49-4 34 16,0 0-34-16,38 3 34 0,-6 2-34 0,-32-5 7 0,0 0-7 15,26 5 7-15,-5-1-7 0,-21-4 3 0,0 0-3 0,15 3 3 16,-4 1-3-16,-11-4-37 0,0 0 37 15,9 1-36-15,-4-1 36 0,-5 0-106 0,0 0 106 0,0 0-105 16,0 0 105-16,0 0-184 0,0 0 184 0,-11-8-184 16,-8-6 184-16,19 14-202 0,0 0 202 0,-22-15-201 15,-5-4 201-15,-21-15-432 0</inkml:trace>
  <inkml:trace contextRef="#ctx0" brushRef="#br0" timeOffset="-39982.816">31776 17111 270 0,'18'-2'0'0,"-18"2"13"0,0 0-13 0,-7 7 13 15,-16 7-13-15,23-14 49 0,0 0-49 0,-12 8 49 16,0-3-49-16,12-5 52 0,0 0-52 0,-9 5 52 16,4-1-52-16,5-4 62 0,0 0-62 0,-6 3 63 0,5-1-63 15,1-2 74-15,0 0-74 0,-2 3 75 0,0-1-75 16,2-2 78-16,0 0-78 0,-2 5 78 0,2 0-78 16,0-5 74-16,0 0-74 0,0 7 74 0,0 0-74 15,2 0 73-15,3 2-73 0,1-1 74 0,-1 1-74 0,-5-9 44 16,0 0-44-16,16 12 44 0,4 1-44 0,-20-13 32 15,0 0-32-15,25 12 33 0,3 0-33 0,-28-12 33 16,0 0-33-16,28 14 33 0,-1 0-33 0,-2-1 12 16,-3-1-12-16,-6-3 13 0,-4-2-13 0,-1 1 36 15,-1-1-36-15,-5-2 37 0,-3-3-37 0,2 2-1 16,1-1 1-16,-2 0 0 0,1 3 0 0,-2 2-10 16,-1 2 10-16,1-1-9 0,-2-2 9 0,0-7-26 0,0 0 26 15,-3 19-25-15,-3 5 25 0,6-24-22 0,0 0 22 16,-12 30-22-16,-5 6 22 0,17-36-17 0,0 0 17 0,-25 38-16 15,-4 3 16-15,29-41-5 0,0 0 5 0,-32 40-5 16,-2-3 5-16,4-2 1 0,4-6-1 16,8-10 2-16,8-9-2 0,1-2 28 0,2-2-28 0,2-3 28 15,3-1-28-15,2-2 21 0,-3 3-21 0,3-3 21 16,0 0-21-16,0 0 46 0,-4 4-46 0,4-4 47 16,0 0-47-16,0 0 50 0,0 0-50 0,0 0 51 15,0 0-51-15,0 0 37 0,0 3-37 0,0-3 37 16,0 3-37-16,0-3 18 0,2 6-18 0,2-3 18 15,-1-1-18-15,-3-2 36 0,0 0-36 0,9 3 37 0,1 1-37 16,-10-4 2-16,0 0-2 0,21 3 2 16,9 0-2-16,1 1 14 0,6-2-14 0,-1 1 15 0,3-1-15 15,-3-1-1-15,-1 1 1 0,0-2-1 0,0-2 1 16,-35 2-2-16,0 0 2 0,40 0-1 0,2-1 1 16,-42 1-27-16,0 0 27 0,38 0-27 0,0 0 27 15,-38 0-53-15,0 0 53 0,30 0-53 0,-7 1 53 0,-23-1-108 16,0 0 108-16,17 2-108 0,-5-2 108 15,-12 0-163-15,0 0 163 0,7-3-163 0,-7-2 163 0,7-4-789 16</inkml:trace>
  <inkml:trace contextRef="#ctx0" brushRef="#br0" timeOffset="-38850.025">32623 17270 628 0,'0'0'0'0,"0"0"30"0,-2-3-30 0,2 3 30 16,-3-4-30-16,3 4-9 0,3-2 9 0,-3 2-8 0,0 0 8 16,0 0-2-16,0 0 2 0,0 0-2 15,0 0 2-15,0 0 0 0,0 0 0 0,0 0 0 0,0 0 0 16,0 0 44-16,4 2-44 0,-4-2 44 16,3 2-44-16,-3-2 45 0,0 0-45 0,0 0 45 0,0 0-45 0,0 0 48 15,0 0-48-15,0 0 49 0,0 0-49 16,0 0 48-16,0 0-48 0,0 0 49 0,0 0-49 0,0 0 37 15,-5 0-37-15,5 0 37 0,-4 2-37 0,4-2 40 16,-3 0-40-16,3 0 40 0,-4-2-40 0,4 2 25 16,-5-2-25-16,5 2 26 0,-3 0-26 0,3 0 34 15,-6 2-34-15,3-2 35 0,1 0-35 0,-3 0 7 16,0-2-7-16,1 2 7 0,3 0-7 0,-3 2 18 16,-1 0-18-16,5-2 19 0,-4 1-19 0,4-1 3 0,-3 0-3 15,3 0 4-15,-5 5-4 0,-6 2 7 0,-6 4-7 16,3 2 7-16,0 4-7 15,14-17 22-15,0 0-22 0,-25 30 23 0,-8 6-23 0,33-36 20 16,0 0-20-16,-26 37 20 0,0 4-20 0,26-41 40 0,0 0-40 16,-19 35 40-16,7-3-40 0,12-32 37 0,0 0-37 0,-4 29 38 15,11-1-38-15,-7-28-25 16,0 0 25-16,21 20-24 0,12-4 24 0,-33-16-90 16,0 0 90-16,32 8-90 0,1-6 90 0,-33-2-72 0,0 0 72 0,28 0-72 15,-2-5 72-15,-26 5-13 0,0 0 13 0,19-5-12 16,-3 0 12-16,-16 5 12 0,0 0-12 0,10-6 13 15,-3 1-13-15,-7 5 63 0,0 0-63 0,5-1 64 16,-3-1-64-16,-2 2 50 0,0 0-50 0,0 0 50 16,3-4-50-16,-3 4 40 0,0 0-40 0,0 0 40 15,0-5-40-15,0 5-13 0,0 0 13 0,2-8-13 0,0-4 13 16,-2 12-93-16,0 0 93 0,7-23-93 0,2-7 93 16,-9 30-106-16,0 0 106 0,10-30-105 15,2 0 105-15,-12 30-105 0,0 0 105 0,9-23-105 0,-4 5 105 16,-5 18-51-16,0 0 51 0,5-16-50 0,-1 6 50 15,-4 10 41-15,0 0-41 0,3-7 42 0,-1 2-42 16,-2 5 73-16,0 0-73 0,2-4 73 0,-2 1-73 0,0 3 89 16,0 0-89-16,0 0 89 0,0 0-89 15,0 0 67-15,0 0-67 0,0 0 68 0,0 0-68 0,0 0 62 16,0 0-62-16,0 0 62 0,0 0-62 0,0 0 52 16,0 0-52-16,0 0 53 0,0 0-53 0,0 0 32 15,0 0-32-15,0 0 33 0,0 0-33 0,0 0 24 0,0 0-24 16,0 0 25-16,0 0-25 0,0 0 40 15,0 0-40-15,0 0 40 0,0 0-40 0,0 0 13 0,0 0-13 0,0 0 13 16,0 0-13-16,0 0 22 0,0 0-22 0,0 0 22 16,0 0-22-16,0 0 33 0,0 0-33 0,0 0 33 15,0 0-33-15,0 0 1 0,0 0-1 0,0 0 2 16,0 0-2-16,0 0-5 0,0 0 5 0,0 0-5 16,0 0 5-16,0 3-24 0,0 1 24 0,0 3-23 15,0 0 23-15,0-7-34 0,0 0 34 0,0 27-33 16,2 16 33-16,-2-43-30 0,0 0 30 0,1 48-30 15,3 8 30-15,-4-56-23 0,0 0 23 0,2 60-22 16,1 7 22-16,-3-67-11 0,0 0 11 0,2 67-10 16,-2 0 10-16,0-67-2 0,0 0 2 0,-2 60-1 15,0-4 1-15,-3-8-2 0,-2-7 2 0,4-15-1 16,3-14 1-16,-2 0 0 0,-2-3 0 16,-6 4 0-16,-6 4 0 0,-1 2-7 0,-2 3 7 0,8-11-6 0,4-10 6 15,-1 5-34-15,-3-3 34 0,4-1-33 0,0-2 33 0,-5 0-85 16,-4 0 85-16,2-2-85 15,0-3 85-15,14 5-139 0,0 0 139 0,-12-24-139 0,3-12 139 0,-11-24-764 16</inkml:trace>
  <inkml:trace contextRef="#ctx0" brushRef="#br0" timeOffset="-37867.769">32828 17565 763 0,'0'0'0'0,"0"0"67"0,0 0-67 0,0 0 68 16,-5 0-68-16,5 0-20 0,0 0 20 0,0 0-20 16,0 0 20-16,0 0-65 0,0 0 65 0,0 0-64 15,0 0 64-15,0 0-42 0,0 0 42 0,0 0-42 0,0 0 42 16,0 0 13-16,0 0-13 0,0 0 14 16,0 0-14-16,0 0 70 0,0 0-70 0,0 0 70 0,0 0-70 15,0 0 79-15,0 0-79 0,0 0 80 0,0 0-80 16,0 0 47-16,0 0-47 0,0 0 47 0,0 0-47 0,0 0 17 15,0 0-17-15,0 10 17 0,-2 7-17 16,2-17 7-16,0 0-7 0,-7 36 8 0,-1 14-8 0,8-50 32 16,0 0-32-16,-12 58 33 0,-2 9-33 15,14-67 44-15,0 0-44 0,-13 65 45 0,1 0-45 0,12-65 67 16,0 0-67-16,-10 55 68 0,1-5-68 16,9-50 58-16,0 0-58 0,-7 37 59 0,2-9-59 0,5-28 36 15,0 0-36-15,-4 22 36 0,3-5-36 0,1-17 47 16,0 0-47-16,-2 14 47 0,0-4-47 0,2-10-8 15,0 0 8-15,0 9-7 0,0-3 7 0,0-6-29 0,0 0 29 16,0 4-29-16,2-2 29 0,-2-2-29 0,0 0 29 16,0 0-29-16,5-2 29 0,-5 2-25 0,0 0 25 0,7-5-24 15,4-4 24-15,-11 9-40 0,0 0 40 16,19-15-40-16,5-6 40 0,-24 21-83 0,0 0 83 16,28-22-83-16,3-5 83 0,-31 27-133 0,0 0 133 0,30-24-132 15,0 0 132-15,-30 24-121 0,0 0 121 0,24-19-120 16,-3 5 120-16,-21 14-56 0,0 0 56 15,14-10-56-15,-6 1 56 0,-8 9 77 0,0 0-77 0,7-5 77 16,-3 2-77-16,-4 3 80 0,0 0-80 0,2-4 81 16,-1 2-81-16,-1 2 67 0,0 0-67 0,0 0 67 15,0 0-67-15,0 0 42 0,0 0-42 0,0 0 42 16,0 0-42-16,0 0 2 0,0 0-2 0,0 0 2 16,0 0-2-16,0 0-2 0,0 0 2 0,0 0-1 0,0 0 1 15,0 0-12-15,0 0 12 0,0 0-12 16,0 0 12-16,0 0-18 0,0 0 18 0,0 0-18 15,-3 0 18-15,3 0-4 0,0 0 4 0,0 0-3 0,-4 0 3 0,4 0-3 16,0 0 3-16,0 0-3 0,-5 0 3 0,5 0-2 16,0 0 2-16,-3 0-1 0,-2 0 1 0,5 0 1 15,0 0-1-15,-6 0 1 0,3 2-1 0,3-2 16 16,0 0-16-16,-4 2 17 0,1-2-17 0,3 0 34 16,0 0-34-16,-4 2 34 0,1 1-34 0,3-3 53 15,0 0-53-15,-7 7 53 0,0 3-53 16,7-10 53-16,0 0-53 0,-9 14 53 0,-1 1-53 0,10-15 50 0,0 0-50 15,-9 21 50-15,0 5-50 0,9-26 55 16,0 0-55-16,-5 22 56 0,2-2-56 0,3-20 55 0,0 0-55 16,-2 19 55-16,4-3-55 0,3-3 33 0,4-1-33 0,-6-5 34 15,-1-3-34-15,5 1-15 16,3 0 15-16,4 0-15 0,5 2 15 0,0 0-59 0,2 0 59 16,-1-7-59-16,-1-4 59 0,-19 4-93 0,0 0 93 0,14-3-93 15,-2-2 93-15,-12 5-99 0,0 0 99 0,10-7-99 16,1-4 99-16,10-6-869 0</inkml:trace>
  <inkml:trace contextRef="#ctx0" brushRef="#br0" timeOffset="-37452.874">33128 18161 180 0,'0'0'0'0</inkml:trace>
  <inkml:trace contextRef="#ctx0" brushRef="#br0" timeOffset="-37141.709">33135 18147 270 0,'0'0'0'0,"0"0"160"0,0 0-160 0,0 0 161 0,2-7-161 15,-2 7 138-15,0 0-138 0,0 0 139 0,3-3-139 16,-3 3 114-16,0 0-114 0,0 0 115 0,4 0-115 0,-4 0 77 16,0 0-77-16,0 0 77 0,0 0-77 0,0 0 58 15,0 0-58-15,0 0 59 0,1 3-59 0,-1-3 34 16,0 0-34-16,4 5 35 0,-1 4-35 0,-3-9 24 16,0 0-24-16,4 15 25 0,-1 8-25 0,-3-23 40 15,0 0-40-15,2 31 40 0,-2 8-40 0,0-39 54 16,0 0-54-16,-3 41 55 0,-3 2-55 0,6-43 37 15,0 0-37-15,-7 38 37 0,0-4-37 0,0-5 41 16,2-3-41-16,2-11 41 0,1-8-41 0,0 0 10 0,1-5-10 16,-1 3 10-16,-2-2-10 0,1 2 0 0,-2 2 0 15,5-7 1-15,-4 2-1 0,4-2-36 0,0 0 36 16,-5 0-35-16,-2 0 35 0,7 0-105 16,0 0 105-16,-19-10-104 0,-11-8 104 0,30 18-178 0,0 0 178 0,-29-34-178 15,-5-16 178-15,-28-34-808 0</inkml:trace>
  <inkml:trace contextRef="#ctx0" brushRef="#br0" timeOffset="-36880.406">33299 17757 1379 0,'0'0'0'0,"0"0"139"0,0 0-139 0,0 0 139 15,0 0-139-15,0 0-199 0,0 0 199 0,3-21-198 0,4-12 198 16,-7 33-162-16,0 0 162 0,0-47-161 0,-5-15 161 0,0-48-603 16</inkml:trace>
  <inkml:trace contextRef="#ctx0" brushRef="#br0" timeOffset="-34744.523">32919 16984 91 0,'0'0'0'0,"-2"-3"46"0,-1-3-46 15,-1 3 46-15,3 0-46 0,1 3 77 0,0-4-77 16,0 4 78-16,0 0-78 0,0 0 94 0,0 0-94 0,0 0 94 15,0 0-94-15,0 0 90 0,0 0-90 0,0 0 90 16,0 0-90-16,0 0 78 0,0 0-78 0,0 0 79 16,1 4-79-16,-1-4 47 0,5 0-47 15,-5 0 48-15,6 1-48 0,-6-1 23 0,3 0-23 0,-3 0 24 16,4 0-24-16,-1 0 35 0,1-1-35 0,-1 1 36 16,1-2-36-16,-1 2 12 0,1-2-12 0,-1 2 12 15,1 0-12-15,-1 0 29 0,2-2-29 0,0 2 29 16,1-1-29-16,-1 1 29 0,0-2-29 0,-1 2 29 15,-3 0-29-15,-1 0 49 0,4 0-49 0,-4 0 49 16,0 0-49-16,0 0 18 0,0 0-18 0,0 0 18 16,0 0-18-16,0 0 3 0,0 0-3 0,0 0 3 0,0 0-3 15,0 0 0-15,0 0 0 0,0 0 1 0,2 3-1 16,-2-3-12-16,0 0 12 0,1 4-12 0,1 1 12 0,-2-5-42 16,0 0 42-16,2 7-41 0,-2 3 41 0,0-10-32 15,0 0 32-15,-4 14-32 0,-3 1 32 0,7-15-8 16,0 0 8-16,-8 19-8 0,-5 2 8 0,13-21-7 15,0 0 7-15,-13 20-6 0,-1 1 6 0,14-21-4 16,0 0 4-16,-14 17-3 0,1-3 3 0,13-14-5 16,0 0 5-16,-10 12-5 0,0-4 5 15,10-8-3-15,0 0 3 0,-7 5-2 16,1-1 2-16,6-4 0 0,0 0 0 0,-5 3 1 0,2-1-1 0,3-2 8 0,0 0-8 16,0 0 9-16,-4 3-9 0,4-3 34 15,0 0-34-15,0 0 35 0,0 0-35 0,0 0 40 0,0 0-40 16,0 0 41-16,0 0-41 0,0 0 56 15,0 0-56-15,0 0 56 0,-3 4-56 0,3-4 23 16,0 0-23-16,0 0 24 0,5 1-24 0,-5-1 32 0,0 0-32 0,14 0 32 16,7 0-32-16,-21 0 6 0,0 0-6 0,24 0 6 15,8-1-6-15,-32 1 17 0,0 0-17 0,31 0 17 16,2 1-17-16,-33-1 3 0,0 0-3 0,30 4 4 16,-4-1-4-16,-26-3 3 0,0 0-3 0,22 5 3 15,-4 1-3-15,-18-6-43 0,0 0 43 0,15 5-43 16,-1 0 43-16,-14-5-95 0,0 0 95 0,13 2-95 15,-5-2 95-15,13 1-898 0</inkml:trace>
  <inkml:trace contextRef="#ctx0" brushRef="#br0" timeOffset="-32995.065">31679 18423 236 0,'0'0'0'0,"0"0"134"0,0 0-134 0,0 0 135 15,0-3-135-15,0 3 103 0,0 0-103 0,0 0 104 16,0 0-104-16,0 0 109 0,0 0-109 0,0 0 110 16,0 0-110-16,0 0 95 0,0 0-95 0,0 0 96 15,0 0-96-15,0 0 73 0,0 0-73 0,0 0 73 16,0 0-73-16,0 0 51 0,0 0-51 0,0 0 52 16,0 0-52-16,0 0 15 0,0 0-15 0,0 5 16 0,0 3-16 15,0-8 22-15,0 0-22 0,0 12 22 16,-2 5-22-16,2 4 32 0,2 1-32 0,-2-5 33 0,0-1-33 15,-2-1 40-15,0-1-40 0,0-2 40 0,2-4-40 16,-1 3 50-16,-1 1-50 0,0-4 51 0,2-3-51 0,-2 2 43 16,2 2-43-16,-1-2 43 0,1-2-43 0,-2 2 2 15,0 0-2-15,0-4 2 0,2-1-2 16,0 1-8-16,0-1 8 0,0-2-8 0,0 0 8 0,0 0-75 16,0 0 75-16,0 0-74 0,-5 0 74 0,0 0-135 15,0 0 135-15,-2-2-135 0,-2 0 135 0,9 2-171 16,0 0 171-16,-10-17-170 0,-4-10 170 0,-11-18-652 0</inkml:trace>
  <inkml:trace contextRef="#ctx0" brushRef="#br0" timeOffset="-32710.827">31759 18195 1054 0,'0'0'0'0,"0"0"98"0,0 0-98 0,0 0 99 0,3 2-99 16,-3-2 10-16,0 0-10 0,0 0 10 0,5 2-10 15,-5-2-11-15,0 0 11 0,6 1-11 0,1 1 11 16,-7-2-77-16,0 0 77 0,8 2-76 0,1-2 76 0,-9 0-95 15,0 0 95-15,9 1-94 0,-2-1 94 0,-7 0-167 16,0 0 167-16,7 2-166 0,-2 2 166 0,7 1-329 16</inkml:trace>
  <inkml:trace contextRef="#ctx0" brushRef="#br0" timeOffset="-32280.968">31863 18181 886 0,'0'0'0'0,"0"0"80"0,0 0-80 0,0 0 81 15,0 0-81-15,0 0 79 0,0 0-79 0,0 0 79 16,0 0-79-16,0 0 33 0,0 0-33 0,4 4 33 16,1 1-33-16,-5-5 0 0,0 0 0 0,12 7 0 0,6 0 0 15,-1 1 22-15,2 3-22 0,2-3 22 0,2-1-22 16,-4-2 60-16,-2-1-60 0,-1-3 60 0,-2-1-60 15,2 2 29-15,-1-2-29 0,-4 2 29 16,-4-2-29-16,1 0 6 0,3 0-6 0,1 0 6 0,0 0-6 0,-1 1 0 16,-3 3 0-16,-1-2 0 0,-3-2 0 0,-1 0-61 15,-1-2 61-15,-2 2-61 0,0 0 61 0,0 0-88 16,0 0 88-16,0 0-87 0,0 0 87 0,0 0-187 16,0 0 187-16,-3 0-187 0,-3 2 187 0,-2-1-519 15</inkml:trace>
  <inkml:trace contextRef="#ctx0" brushRef="#br0" timeOffset="-31952.94">31804 18517 729 0,'2'-3'0'0,"-2"3"75"0,0 0-75 0,7-5 75 15,3-4-75-15,-10 9-29 0,0 0 29 0,7-3-29 16,0 3 29-16,-7 0-62 0,0 0 62 0,12 1-61 16,4 3 61-16,-16-4-2 0,0 0 2 0,23 3-2 15,5 2 2-15,-28-5 43 0,0 0-43 0,27 6 44 16,5-3-44-16,-32-3 55 0,0 0-55 0,26 3 56 16,-2 1-56-16,-24-4 36 0,0 0-36 0,23 3 37 0,-4-1-37 15,-19-2-36-15,0 0 36 0,16 3-36 0,-2-1 36 16,-14-2-145-16,0 0 145 0,12 2-145 0,-3-1 145 15,-9-1-137-15,0 0 137 0,14-5-137 0,1-5 137 16,15-5-153-16</inkml:trace>
  <inkml:trace contextRef="#ctx0" brushRef="#br0" timeOffset="-31700.619">32257 18353 583 0,'0'0'0'0,"0"0"71"0,0 0-71 0,0 0 71 15,7-7-71-15,-7 7-56 0,0 0 56 0,3-4-55 16,3 3 55-16,-6 1-45 0,0 0 45 0,7-2-45 16,1 2 45-16,8-2-322 0</inkml:trace>
  <inkml:trace contextRef="#ctx0" brushRef="#br0" timeOffset="-31264.785">32309 18351 572 0,'0'0'0'0,"0"0"120"0,0 0-120 0,0 0 120 15,4 0-120-15,-4 0 111 0,0 0-111 0,0 0 112 16,0 0-112-16,0 0 26 0,0 0-26 0,0 0 26 0,0 0-26 15,0 0 0-15,0 0 0 0,0 0 1 0,0 0-1 16,0 0-6-16,0 0 6 0,0 0-6 0,0 0 6 0,0 0-20 16,0 0 20-16,0 0-19 0,0 0 19 0,0 0-25 15,0 0 25-15,0 0-24 0,0 0 24 0,0 0-8 16,0 0 8-16,0 0-7 0,0 0 7 0,0 0-2 16,0 0 2-16,0 0-1 0,0 0 1 0,0 0 1 15,0 0-1-15,0 0 1 0,0 0-1 0,0 0 27 16,0 0-27-16,0 0 27 0,0 0-27 0,0 0 31 0,0 0-31 15,0 0 31-15,0 0-31 0,0 0 13 16,0 0-13-16,0 0 13 0,0 0-13 0,0 0 21 16,0 0-21-16,0 0 21 0,0 0-21 0,0 0 33 0,0 0-33 0,0 0 33 15,0 0-33-15,0 0 18 0,0 0-18 16,0 0 18-16,0 0-18 0,0 0 29 0,0 0-29 0,0 0 29 16,0 0-29-16,0 0 31 15,0 0-31-15,0 0 31 0,-4 3-31 0,4-3 30 0,0 0-30 16,0 0 30-16,-2 6-30 0,2-6 55 0,0 0-55 0,0 8 55 15,0 2-55-15,0-10 42 0,0 0-42 0,0 26 43 16,-1 8-43-16,1-34 47 0,0 0-47 0,-2 36 48 16,0 6-48-16,2-42 37 0,0 0-37 0,-3 41 37 15,-1 3-37-15,4-44 34 0,0 0-34 0,-3 34 34 16,-1-6-34-16,4-28-85 0,0 0 85 0,-3 20-85 16,1-4 85-16,2-16-139 0,0 0 139 0,7-14-138 15,5-22 138-15,7-14-973 0</inkml:trace>
  <inkml:trace contextRef="#ctx0" brushRef="#br0" timeOffset="-29482.429">31773 16297 303 0,'0'0'0'0,"0"0"0"0,7 5 0 0,-7-5 119 16,0 0-119-16,0 0 120 0,3 2-120 0,-3-2 81 16,0 0-81-16,0 0 81 0,2-4-81 0,-2 4 53 15,0 0-53-15,0 0 54 0,0-3-54 0,0 3 18 16,0 0-18-16,0 0 18 0,0 0-18 0,0 0 11 15,0 0-11-15,0 0 11 0,0 0-11 0,0 0 25 16,0 0-25-16,0 0 26 0,0 0-26 0,0 0 18 0,0 0-18 16,0 0 19-16,-2 5-19 0,2-5 10 0,0 0-10 15,-3 26 10-15,-3 15-10 0,6-41 5 0,0 0-5 16,-7 53 5-16,0 14-5 0,2-5 7 0,0-1-7 16,2-16 8-16,1-11-8 0,2-34 22 0,0 0-22 0,2 45 22 15,1 1-22-15,-3-46 12 0,0 0-12 0,5 38 13 16,2-6-13-16,-7-32 35 0,0 0-35 0,5 26 35 15,1-9-35-15,-6-17 0 0,0 0 0 16,3 14 0-16,-1-6 0 0,-2-8-35 0,0 0 35 0,3 7-34 16,1-4 34-16,-4-3-36 0,0 0 36 0,3 0-35 15,3-5 35-15,-6 5-5 0,0 0 5 0,5-5-4 16,0-3 4-16,-5 8-2 0,0 0 2 0,3-9-2 16,1-1 2-16,-4 10 0 0,0 0 0 0,2-9 0 15,-1 2 0-15,-1 7 9 0,0 0-9 0,0-5 9 16,0 0-9-16,0 5 10 0,0 0-10 0,0-3 11 0,0 1-11 15,0 2 0-15,0 0 0 0,0 0 0 0,0-4 0 16,0 4-24-16,0 0 24 0,0 0-23 0,0 0 23 16,0 0-25-16,0 0 25 0,0 0-24 0,0 0 24 15,0 0-5-15,0 0 5 0,0 0-4 0,0 0 4 16,0 0 0 0,0 0 0-1,0 0 0-15,0 0 0 0,0 0 15 0,0 0-15 0,0 0 16 0,0-3-16 0,0 3 29 16,0 0-29-16,0-3 29 0,2-3-29 0,-2 6 12 0,0 0-12 0,2-5 13 15,0 0-13-15,-2 5 12 0,0 0-12 0,1-5 12 0,1 0-12 16,-2 5 9-16,0 0-9 0,2-5 10 16,-2 1-10-16,0 4 8 0,0 0-8 15,0-3 8-15,0 0-8 0,0 3 3 0,0 0-3 0,0-4 4 16,0 1-4-16,0 3-2 0,0 0 2 0,2-9-2 0,-1-1 2 0,-1 10-43 16,0 0 43-16,6-16-43 0,1-2 43 0,-7 18-14 15,0 0 14-15,5-18-13 0,2 0 13 0,-7 18-1 16,0 0 1-16,3-14 0 0,1 4 0 15,-4 10-4-15,0 0 4 0,1-9-4 0,1 4 4 0,-2 5 0 16,0 0 0-16,2-4 0 0,-2 3 0 0,0 1 0 0,0 0 0 0,0 0 1 16,0-5-1-16,0 5 1 0,0 0-1 0,0 0 1 15,0 0-1-15,0 0 0 0,0 0 0 0,0 0 0 16,0 0 0-16,0 0-10 16,0 0 10-16,0 0-9 0,0 0 9 0,0 0-26 0,0 0 26 0,0 0-26 15,0 0 26-15,0 0-3 0,0 0 3 0,0 0-3 16,0 0 3-16,0 0 5 0,0 0-5 0,0 0 5 15,0 0-5-15,0 0 33 0,0 0-33 0,0 0 34 0,-4 1-34 16,4-1 28-16,0 0-28 16,0 0 28-16,-3 0-28 0,3 0 25 0,0 0-25 0,0 0 26 0,-3 0-26 15,3 0 9-15,0 0-9 0,0 0 9 0,-4 4-9 16,4-4 1-16,0 0-1 0,-3 0 2 0,-1 1-2 0,4-1 1 16,0 0-1-16,-7 4 2 0,0 1-2 15,7-5 1-15,0 0-1 0,-10 10 1 0,-4 2-1 0,0 2 0 16,0 3 0-16,5-7 1 0,2-4-1 15,2-1 2-15,1 0-2 0,-1 2 3 0,2 1-3 0,-2 3 28 16,-1-1-28-16,3-2 28 0,1-2-28 16,0 0 41-16,2 3-41 0,0-4 41 0,0 0-41 0,0 0 50 15,-1 2-50-15,1-2 50 0,0 0-50 0,0 1 54 16,0 0-54-16,1 1 54 0,1-2-54 0,-2-5 3 0,0 0-3 16,11 9 4-16,4 1-4 0,-15-10-11 15,0 0 11-15,25 9-11 0,6-2 11 0,-31-7-125 16,0 0 125-16,30 3-125 0,3-3 125 0,-33 0-186 15,0 0 186-15,31-5-186 0,-1-5 186 0,31-6-514 0</inkml:trace>
  <inkml:trace contextRef="#ctx0" brushRef="#br0" timeOffset="-29059.726">32050 16859 1020 0,'0'0'0'0,"0"0"117"16,-2-7-117-16,2 4 118 0,0 1-118 15,0 2 82-15,0-4-82 0,0 4 82 0,0 0-82 0,0 0 44 16,0 0-44-16,0 0 44 0,0 0-44 0,0 0 32 15,0 0-32-15,0 0 32 0,0 0-32 0,0 0 28 16,3 2-28-16,-3-2 28 0,6 2-28 0,-6-2 45 16,5 2-45-16,-5-2 45 0,5 3-45 0,-1-3 5 0,-1 0-5 15,1 0 5-15,-1 0-5 0,2 2 29 0,0-1-29 16,2 1 29-16,4 2-29 0,3-1 5 0,1 2-5 16,1-1 5-16,0-1-5 0,-16-3 9 0,0 0-9 15,21 3 10-15,1-1-10 0,-22-2 3 0,0 0-3 16,21 2 4-16,2 0-4 0,-23-2 0 0,0 0 0 15,17 1 1-15,-3-1-1 0,-14 0-37 0,0 0 37 0,11 2-37 16,-4-2 37-16,-7 0-99 0,0 0 99 16,5 0-99-16,-2 0 99 0,-3 0-160 0,0 0 160 0,-7-9-159 15,-8-4 159-15,-8-10-824 0</inkml:trace>
  <inkml:trace contextRef="#ctx0" brushRef="#br0" timeOffset="-28596.34">32442 16645 427 0,'0'0'0'0,"0"0"138"16,0 0-138-16,0 0 138 0,3 3-138 0,-3-3 96 15,0 0-96-15,0 0 97 0,0 0-97 0,0 0 54 16,0 0-54-16,0 0 55 0,0 0-55 0,0 0 40 16,0 0-40-16,0 0 41 0,0 0-41 0,0 0 15 0,0 0-15 15,0 0 15-15,2 4-15 0,-2-4 29 0,0 0-29 16,0 0 29-16,5 3-29 0,-5-3 19 0,0 0-19 0,0 0 20 15,4 3-20-15,-4-3 40 0,0 0-40 0,0 0 41 16,1 4-41-16,-1-4 48 0,0 0-48 0,0 0 49 16,2 7-49-16,-2-7 53 0,0 0-53 0,0 1 53 15,2 1-53-15,-2-2 44 0,0 0-44 0,0 10 44 16,2 4-44-16,-4 8 30 0,-2 6-30 0,3-6 30 16,1-3-30-16,-2 5 16 0,2 2-16 15,0-2 17-15,0 0-17 0,0-24 1 0,0 0-1 16,0 32 2-16,0 8-2 0,0-40-82 0,0 0 82 0,0 34-82 15,0-3 82-15,0-31-120 0,0 0 120 0,0 65-938 16,0-130 938-16</inkml:trace>
  <inkml:trace contextRef="#ctx0" brushRef="#br0" timeOffset="-27643.895">30205 16311 147 0,'0'0'0'0,"-2"-7"0"0,-1-5 0 0,-3-7-51 0</inkml:trace>
  <inkml:trace contextRef="#ctx0" brushRef="#br0" timeOffset="-26934.372">30198 16311 359 0,'0'0'0'16,"0"-4"0"-16,-2-3 0 0,2 7 125 0,0 0-125 15,0-3 126-15,0 1-126 0,0 2 85 0,0 0-85 0,0 0 85 16,0 0-85-16,0 0 72 0,0 0-72 0,0 0 73 16,0 0-73-16,0 0 61 0,0 0-61 15,0 0 61-15,0 0-61 0,0 0 67 0,0 0-67 0,0 0 68 16,0 0-68-16,0 0 58 0,0 0-58 0,0 0 59 15,0 0-59-15,0 0 40 0,0 0-40 0,0 0 41 16,0 0-41-16,0 0 36 0,0 0-36 0,0 0 37 16,4 5-37-16,-4-5 50 0,0 0-50 0,5 6 50 15,2-1-50-15,1 2 52 0,5 1-52 0,-1 1 53 0,3-2-53 16,3-1 49-16,3 1-49 0,1-2 49 0,5-3-49 16,-27-2 38-16,0 0-38 0,48 2 38 15,17 0-38-15,1-1 40 0,7 3-40 0,23-4 41 0,16-2-41 16,-1-1 39-16,6-1-39 0,-6 1 40 0,1-2-40 15,-112 5 9-15,0 0-9 0,143-7 10 0,19 0-10 16,-162 7 21-16,0 0-21 0,169-9 21 16,10-3-21-16,-179 12 14 0,0 0-14 0,178-12 15 0,3-1-15 15,-181 13 9-15,0 0-9 0,188-16 9 0,7 1-9 0,-195 15 16 16,0 0-16-16,166-17 17 0,-18-4-17 16,-148 21 8-16,0 0-8 0,136-14 8 0,-16 6-8 0,-120 8 15 15,0 0-15-15,94-2 16 0,-21 5-16 0,-73-3 3 0,0 0-3 16,58 4 4-16,-17 1-4 0,-41-5 7 0,0 0-7 15,32 5 7-15,-11 2-7 0,-21-7 3 0,0 0-3 16,15 7 3-16,-4-4-3 0,-11-3 2 0,0 0-2 0,5 4 2 16,-3-4-2-16,-2 0-4 0,0 0 4 0,0 0-3 15,0 0 3-15,0 0-4 0,0 0 4 0,0 0-3 16,0 0 3-16,0 0-1 0,0 0 1 0,0 0 0 16,-2 3 0-16,2-3 1 0,0 0-1 0,0 0 2 15,0 0-2-15,0 0 7 0,0 0-7 0,0 0 7 16,0 0-7-16,0 0 9 0,0 0-9 0,0 0 9 15,0 0-9-15,0 0 3 0,0 0-3 0,0 0 4 16,0 0-4-16,0 0 2 0,0 0-2 0,0 0 2 16,0 0-2-16,0 0 1 0,0 0-1 0,0 0 2 15,0 0-2-15,0 0 1 0,0 0-1 0,0 0 1 16,0 0-1-16,0 0 3 0,0 0-3 0,0 0 3 0,0 0-3 16,0 0 5-16,0 0-5 0,0 0 6 15,0 0-6-15,0 0 3 0,0 0-3 0,0 0 3 0,0 0-3 16,0 0 6-16,0 0-6 0,0 0 6 0,0 0-6 0,0 0 0 15,0 0 0-15,2 5 1 0,-1 2-1 16,-1-7-2-16,0 0 2 0,6 24-2 0,2 12 2 16,-8-36-31-16,0 0 31 0,14 45-31 0,6 8 31 0,-20-53-187 15,0 0 187-15,15 46-186 0,1-3 186 0,15 46-1277 16</inkml:trace>
  <inkml:trace contextRef="#ctx0" brushRef="#br0" timeOffset="-18616.437">31285 6621 91 0,'0'0'0'0,"0"-8"0"16,2-4 0-16,-1-12-9 0</inkml:trace>
  <inkml:trace contextRef="#ctx0" brushRef="#br0" timeOffset="-18222.483">31297 6614 214 0,'0'0'0'0,"0"-1"0"0,-2-6 0 0,2 7 53 15,0 0-53-15,0 0 54 0,0-4-54 0,0 4 46 16,0 0-46-16,0 0 46 0,0 0-46 0,0 0 23 15,0 0-23-15,0 0 24 0,0 0-24 0,0 0 11 16,0 0-11-16,0 0 11 0,0 0-11 0,0 0 10 16,0 0-10-16,0 0 11 0,2 4-11 0,-2-4 33 15,0 0-33-15,5 7 33 0,4 5-33 0,-9-12 34 16,0 0-34-16,10 12 34 0,3 7-34 0,-13-19 37 0,0 0-37 16,14 23 38-16,3 7-38 0,-17-30 39 0,0 0-39 15,14 27 40-15,0 4-40 0,-14-31 46 0,0 0-46 0,10 24 46 16,1 2-46-16,-11-26 52 0,0 0-52 0,8 20 52 15,-1-3-52-15,-7-17 71 0,0 0-71 0,7 14 72 16,0-5-72-16,-7-9 76 0,0 0-76 0,7 8 76 16,0-5-76-16,-7-3 95 0,0 0-95 0,16-3 96 15,7-9-96-15,-23 12 89 0,0 0-89 0,29-17 89 16,8-5-89-16,-4-1 72 0,2-1-72 0,-2-3 73 16,-2-2-73-16,-31 29 35 0,0 0-35 0,40-40 35 15,7-7-35-15,-47 47-21 16,0 0 21-16,65-74-21 0,15-17 21 0,-17 16-104 0,-6 6 104 0,-10 6-104 15,-8 6 104-15,-39 57-120 0,0 0 120 0,43-77-120 16,1-7 120-16,43-77-942 0</inkml:trace>
  <inkml:trace contextRef="#ctx0" brushRef="#br0" timeOffset="6456.4">17188 17071 124 0,'5'35'0'0,"-5"-35"33"0,0 0-33 0,9 94 33 16,3 43-33-16,0-19 31 0,2 2-31 0,-7-29 31 15,-5-19-31-15,-2-72 61 16,0 0-61-16,3 97 62 0,-1 10-62 0,0-20 60 0,3-10-60 0,-5-19 61 16,0-15-61-16,0-43 63 0,0 0-63 0,-4 67 64 15,1 8-64-15,3-13 58 0,0-9-58 0,0-25 59 16,2-20-59-16,-2-8 46 0,0 0-46 0,5 24 46 15,-2 3-46-15,-3-27 48 0,0 0-48 0,4 30 49 16,1-1-49-16,-5-29 36 0,0 0-36 0,4 27 37 16,1 1-37-16,-5-28 34 0,0 0-34 0,3 27 34 0,2 0-34 15,-5-27 8-15,0 0-8 0,7 31 8 0,2 3-8 16,-9-34 12-16,0 0-12 0,11 31 12 0,1-3-12 16,-12-28 8-16,0 0-8 0,14 27 9 15,7-3-9-15,-21-24 8 0,0 0-8 0,24 19 8 16,6-5-8-16,-30-14 8 0,0 0-8 0,31 8 8 0,6-4-8 15,-37-4 1-15,0 0-1 0,38 0 1 0,0-4-1 0,-38 4-2 16,0 0 2-16,42-3-1 0,0-4 1 0,-42 7-20 16,0 0 20-16,47-5-19 0,5 0 19 0,-52 5-135 15,0 0 135-15,54-9-134 0,-3-1 134 0,-51 10-131 16,0 0 131-16,43-16-130 0,-10-2 130 16,44-17-350-16</inkml:trace>
  <inkml:trace contextRef="#ctx0" brushRef="#br0" timeOffset="7401.39">17102 16593 707 0,'0'0'0'0,"0"0"89"15,0 0-89-15,6 2 90 0,-3 2-90 0,-3-4 55 16,0 0-55-16,0 0 55 0,5 1-55 0,-5-1 14 16,0 0-14-16,0 0 15 0,0 0-15 0,0 0 2 0,0 0-2 15,0 0 2-15,0 0-2 0,0 0 9 16,0 0-9-16,0 0 9 0,0 0-9 0,0 0 13 0,0 0-13 15,0 0 14-15,0 0-14 0,0 0 25 0,0 0-25 16,0 0 26-16,0 0-26 0,0 0 6 16,0 0-6-16,0 0 7 0,0 0-7 0,0 0 34 0,0 0-34 0,0 0 35 15,0 0-35-15,0 0 10 0,0 0-10 0,0 0 10 16,0 0-10-16,0 0 12 0,0 0-12 0,0 0 13 16,0 0-13-16,0 0 25 0,0 0-25 0,0 0 26 15,0 0-26-15,0 0 12 0,0 0-12 0,0 0 12 16,0 0-12-16,0 0 27 0,0 0-27 0,0 0 27 15,0 0-27-15,0 0 20 0,0 0-20 0,0 0 20 16,0 0-20-16,0 0-72 0,0 0 72 0,0 0-71 16,0 0 71-16,0 0-76 0,0 0 76 0,0 0-76 15,0 0 76-15,0 0-63 0,0 0 63 0,2 0-63 16,5-1 63-16,-7 1-52 0,0 0 52 0,7-4-51 16,3 1 51-16,-10 3-33 0,0 0 33 0,13-5-32 0,-1-1 32 15,-12 6-15-15,0 0 15 0,12-3-15 0,-2 0 15 16,-10 3-11-16,0 0 11 0,9-4-11 15,-2 2 11-15,-7 2-17 0,0 0 17 0,5-1-17 16,1-1 17-16,-6 2-1 0,0 0 1 0,3 0-1 0,1 0 1 16,-4 0 0-16,0 0 0 0,0 0 0 0,1 0 0 0,-1 0 1 15,0 0-1-15,0 0 2 0,0 0-2 0,0 0 0 16,0 0 0-16,0 0 1 0,4 0-1 0,-4 0-1 16,0 0 1-16,0 0 0 0,3 0 0 0,-3 0-3 15,0 0 3-15,0 0-3 0,0 0 3 0,0 0-1 16,0 0 1-16,0 0 0 0,0 0 0 0,0 0-1 0,0 0 1 15,0 0 0-15,0 0 0 16,0 0 2-16,0 0-2 0,0 0 3 0,0 0-3 0,0 0 3 0,0 0-3 16,0 0 3-16,0 0-3 0,0 0 0 0,0 0 0 0,0 0 0 15,0 0 0-15,0 0-3 0,0 0 3 16,0 0-2-16,0 0 2 0,0 0-22 0,0 0 22 0,0 0-22 16,4 0 22-16,-4 0-23 15,0 0 23-15,3 0-22 0,4 0 22 0,-7 0-45 16,0 0 45-16,7 0-45 0,2 2 45 15,-9-2-89-15,0 0 89 0,14 5-89 0,7 3 89 0,15 6-209 0</inkml:trace>
  <inkml:trace contextRef="#ctx0" brushRef="#br0" timeOffset="7695.606">17501 16585 404 0,'0'0'0'0</inkml:trace>
  <inkml:trace contextRef="#ctx0" brushRef="#br0" timeOffset="11886.505">17520 16290 527 0,'0'0'0'0,"4"-3"0"0,3-4 0 0,-7 7 42 0,0 0-42 0,5-4 43 16,-3 1-43-16,-2 3 12 0,0 0-12 0,0 0 12 15,2-3-12-15,-2 3-2 0,0 0 2 0,0 0-1 16,0 0 1-16,0 0-12 0,0 0 12 0,0 0-12 16,0 0 12-16,0 0 0 0,0 0 0 0,0 0 0 0,0 0 0 15,0 0 19-15,0 0-19 0,0 0 20 0,0 0-20 0,0 0 41 16,0 0-41-16,0 0 41 0,-4 3-41 16,4-3 23-16,0 0-23 0,0 0 24 0,0 3-24 0,0-3 11 15,0 0-11-15,0 0 11 0,0 0-11 0,0 0 2 16,0 0-2-16,0 0 2 0,0 0-2 0,0 0 0 15,0 0 0-15,0 0 0 0,-3 4 0 16,3-4-4-16,0 0 4 0,0 0-4 0,0 0 4 0,0 0-15 16,0 0 15-16,5 0-15 0,2 0 15 0,-7 0-4 15,0 0 4-15,10 0-4 0,4 0 4 0,-14 0-1 16,0 0 1-16,19 0 0 0,7-2 0 0,-26 2-1 0,0 0 1 16,32-2 0-16,4 1 0 0,-36 1 0 0,0 0 0 15,46-2 1 1,4 0-1-16,-50 2 0 0,0 0 0 0,54-1 1 15,7-3-1-15,-61 4 3 0,0 0-3 0,61-2 4 0,2-1-4 0,-63 3 6 16,0 0-6-16,64-2 6 0,3 2-6 16,-67 0 14-16,0 0-14 0,83-1 15 0,15-1-15 0,-98 2 44 0,0 0-44 0,85-7 44 15,0-5-44-15,-85 12 7 16,0 0-7-16,82-12 7 0,2-2-7 16,-84 14 12-16,0 0-12 0,85-12 13 0,-3-1-13 0,-82 13 9 15,0 0-9-15,75-12 10 0,-5 1-10 0,-70 11 15 16,0 0-15-16,75-6 15 0,1 2-15 0,-76 4 33 0,0 0-33 0,74-2 33 15,-3 4-33-15,-71-2 17 0,0 0-17 0,63 4 17 16,-11 2-17-16,-52-6 19 0,0 0-19 0,45 4 20 16,-6-1-20-16,-39-3 9 0,0 0-9 0,48 0 10 0,10-1-10 15,-58 1 10-15,0 0-10 0,77-6 10 0,17-2-10 16,-94 8 8-16,0 0-8 0,88-10 8 0,1-4-8 16,-89 14 1-16,0 0-1 0,93-12 1 15,2 2-1 1,-95 10 3-16,0 0-3 0,81-7 3 0,-10 3-3 0,-14 4 5 0,-11 4-5 0,-10-6 5 15,-13-1-5-15,-23 3 0 0,0 0 0 0,40-2 1 0,9 0-1 16,-49 2 0-16,0 0 0 0,54 0 1 0,0 2-1 0,-54-2 2 16,0 0-2-16,56 0 2 15,1-2-2-15,-57 2 1 0,0 0-1 16,77-5 2-16,13-4-2 0,-15 3 4 0,-5-3-4 0,-18 2 5 0,-12 2-5 0,0 0 21 0,-3-2-21 16,1 2 21-16,1-2-21 15,-39 7 7-15,0 0-7 0,50-5 7 0,8 0-7 0,-8 0 9 16,-1 1-9-16,-6 2 10 0,-2 2-10 0,-5 0 3 15,-5 0-3-15,1 0 4 16,-4 0-4-16,-28 0 6 16,0 0-6-16,45 0 7 0,7 2-7 0,-1 2 13 0,3-1-13 0,-7-1 13 0,0-1-13 0,-4-1 3 15,-1 0-3-15,0 0 4 0,0 0-4 16,-42 0 7-16,0 0-7 0,57-1 7 0,11-1-7 0,5-3 7 0,9-2-7 0,-26 2 8 16,-9 0-8-1,-47 5 3-15,0 0-3 0,72-5 3 0,11 1-3 16,-6 2 2-16,-2 1-2 0,-23-3 2 0,-17 1-2 0,5 0 1 0,-4 1-1 15,-1 2 2-15,0 2-2 0,-35-2 8 0,0 0-8 0,54 1 9 16,14 3-9-16,-9-3 22 16,1 1-22-16,-12 0 23 0,-4 1-23 0,-44-3 3 0,0 0-3 15,77 4 3-15,15-1-3 0,-10 0 13 0,0-1-13 0,-13-2 14 16,-6-2-14-16,-63 2 9 0,0 0-9 0,80-1 9 0,9-3-9 0,-9 3 15 16,-3-3-15-16,-11 1 15 0,-7-1-15 0,-12 3 3 15,-12 1-3-15,9 0 4 0,1-2-4 0,5 2 3 16,3-2-3-16,-3 1 3 15,3-1-3-15,-5 0 10 0,-1 2-10 0,-1 0 11 0,-1 2-11 16,-45-2 3-16,0 0-3 0,77 2 4 0,22-2-4 0,-21 1 12 16,-6 1-12-16,-22-2 12 0,-13 0-12 0,-37 0 15 15,0 0-15-15,70 0 15 0,18-2-15 0,-11 1 8 16,0-3-8-16,-25 2 9 0,-14 1-9 0,-38 1 16 0,0 0-16 16,70 0 17-16,17 0-17 0,-12 0 22 0,-2 0-22 15,-21 0 23-15,-13-2-23 0,1 2 22 0,-5 0-22 16,1 0 23-16,-1 2-23 0,-35-2 15 0,0 0-15 0,51 0 16 15,8-2-16 1,-5 0 35-16,-2 1-35 0,-7-1 36 0,-5 0-36 0,1 0 18 16,-3-1-18-16,-2 1 19 0,1 1-19 0,-37 1 11 0,0 0-11 0,52-6 11 15,13 0-11-15,-8-3 11 0,2 0-11 0,-8 3 11 16,-6 0-11-16,-45 6 15 16,0 0-15-16,72-5 16 0,15-2-16 0,-11 2 3 0,-1 0-3 0,-22 2 4 15,-15 1-4-15,-38 2 2 0,0 0-2 0,47 0 3 16,0 0-3-16,-47 0 5 0,0 0-5 0,73 3 5 15,18 4-5-15,-18-2-6 0,-3-1 6 0,-20-1-5 16,-13-1 5-16,1 1-5 0,-5-1 5 0,2 2-4 16,-2 1 4-16,-33-5-8 0,0 0 8 0,51 5-7 15,11-2 7-15,-4-1-9 0,-1 0 9 0,-6-2-8 16,-4-2 8-16,-4 2-15 0,-2 0 15 0,2-2-14 0,1 1 14 16,1-3-4-16,4-1 4 0,-2 0-3 0,-2-2 3 15,-45 7-20-15,0 0 20 0,49-7-20 0,3-1 20 0,-52 8-8 16,0 0 8-16,56-9-7 0,3-1 7 0,-59 10-10 15,0 0 10-15,80-11-9 0,16-1 9 0,-96 12-16 16,0 0 16-16,85-12-15 0,1 0 15 0,-86 12-4 16,0 0 4-16,87-10-3 0,0 2 3 0,-87 8-13 15,0 0 13-15,87-9-12 0,2-3 12 16,-89 12-24-16,0 0 24 0,78-9-23 0,-5 3 23 16,-73 6-7-16,0 0 7 0,75-7-7 0,0 2 7 0,-75 5-10 0,0 0 10 15,77-7-10-15,0 3 10 0,-77 4-25 0,0 0 25 16,71-5-24-16,-1 0 24 15,-70 5 0-15,0 0 0 0,75-7 1 0,5 0-1 0,-80 7-1 16,0 0 1-16,80-5 0 0,2 2 0 0,-82 3-1 0,0 0 1 0,71-4 0 16,-5 3 0-16,-66 1 2 0,0 0-2 0,70-2 2 15,0 2-2-15,-70 0 2 0,0 0-2 0,73 0 2 16,4 2-2-16,-77-2 1 0,0 0-1 0,71 0 2 16,-3 0-2-1,-68 0 0-15,0 0 0 0,70-2 0 0,-2 0 0 0,-68 2-4 0,0 0 4 0,74-1-3 16,5 1 3-16,-79 0-24 0,0 0 24 0,70 1-23 15,-4 1 23-15,-66-2-8 0,0 0 8 0,50 2-7 16,-10 1 7-16,-40-3-10 0,0 0 10 16,42 5-10-16,0-3 10 0,-42-2-1 0,0 0 1 0,47 2-1 15,2-1 1-15,-49-1-33 0,0 0 33 0,49-1-32 0,-1-3 32 16,-48 4-45-16,0 0 45 0,46-3-45 0,-3-2 45 16,-43 5-40-16,0 0 40 0,44-5-40 0,-2-2 40 0,-42 7-19 15,0 0 19-15,45-5-18 0,2-1 18 16,-47 6-14-16,0 0 14 0,50-1-13 0,3-1 13 0,-53 2-26 15,0 0 26-15,48 2-26 0,-1 1 26 0,-47-3 0 16,0 0 0-16,42 5 0 0,-3 0 0 16,-39-5-1-16,0 0 1 0,34 6 0 0,-2-1 0 15,-32-5-1-15,0 0 1 0,29 5 0 0,-1-2 0 0,-28-3 0 16,0 0 0-16,26 4 0 0,1-3 0 0,-27-1 2 16,0 0-2-16,26 2 3 0,-2-2-3 15,-24 0 6-15,0 0-6 0,23-2 6 0,-1-1-6 0,-22 3 3 16,0 0-3-16,23-2 4 0,1-5-4 0,-24 7 0 0,0 0 0 15,27-6 1-15,0-3-1 0,-6 0 0 0,-1 1 0 16,-3 3 0-16,0 0 0 0,-3-1-1 0,0 0 1 0,-2 0-1 16,-1 3 1-16,-1 0 0 15,-1-1 0-15,-2 2 0 0,0 1 0 0,2-3 0 0,-1 1 0 0,1-1 0 16,2 3 0-16,-11 1 0 0,0 0 0 0,15-4 0 16,6 1 0-16,-21 3 0 0,0 0 0 0,28-5 0 15,5 0 0-15,0-2-22 0,2-4 22 0,-4 3-22 16,1-2 22-16,-1 1-84 0,-1-1 84 0,-4 1-83 15,-3 2 83-15,3-1-76 0,0-1 76 16,-2 2-75-16,1 2 75 0,-25 5-64 0,0 0 64 0,26-3-63 0,3-2 63 16,-29 5-44-16,0 0 44 0,28-4-44 15,0 3 44-15,-28 1-1 0,0 0 1 0,21 0 0 16,-4 0 0-16,-17 0 22 0,0 0-22 0,14 1 23 0,-1 1-23 16,-13-2 56-16,0 0-56 0,12 2 57 0,-2-2-57 15,-10 0 60-15,0 0-60 0,11 1 60 0,-1 3-60 0,1-2 69 16,-1-1-69-16,-3 1 69 0,-4 0-69 0,3-1 48 15,-1 3-48-15,-2-2 48 0,1-2-48 0,-1 0 50 16,3 0-50-16,-3 1 50 0,1 1-50 0,-1 0 54 16,1-1-54-16,-4-1 54 0,3 2-54 0,-3-2 49 15,3 0-49-15,-3 0 49 0,4 2-49 0,-4-2 32 16,5 5-32-16,-3-2 32 0,1-1-32 0,-3-2 39 0,6 4-39 16,-6-4 39-16,3 0-39 0,-3 0 0 0,0 0 0 15,0 0 0-15,0 0 0 16,0 0-70-16,0 0 70 0,0 0-70 0,0 0 70 0,0 0-172 0,0 0 172 15,0 0-172-15,0 0 172 0,0 0-743 0</inkml:trace>
  <inkml:trace contextRef="#ctx0" brushRef="#br0" timeOffset="14103.442">18020 18771 169 0,'0'0'0'0,"0"0"60"0,0 0-60 0,6-2 60 15,4-3-60-15,-10 5 67 0,0 0-67 0,9-2 68 16,1 2-68-16,-10 0 60 0,0 0-60 0,12 2 61 16,4 1-61-16,-16-3 36 0,0 0-36 0,18 4 36 15,2-1-36-15,-20-3 27 0,0 0-27 0,27 4 27 16,2 1-27-16,-29-5 9 0,0 0-9 0,30 7 9 16,5-1-9-16,-35-6 27 0,0 0-27 0,36 9 27 15,4 0-27-15,-40-9 29 0,0 0-29 0,39 8 29 0,-1 1-29 16,-38-9 31-16,0 0-31 0,37 8 31 0,-3 3-31 15,-34-11 13-15,0 0-13 0,35 12 14 0,2 0-14 16,-37-12 21-16,0 0-21 0,38 8 21 0,0-1-21 16,-38-7 14-16,0 0-14 0,39 5 15 0,3-3-15 15,-42-2 9-15,0 0-9 0,41 2 10 0,3-1-10 0,-44-1 9 16,0 0-9-16,40 2 10 0,-3 0-10 0,-37-2 8 16,0 0-8-16,36 1 8 0,-1 3-8 0,-35-4 8 15,0 0-8-15,38 3 8 0,1 1-8 0,-39-4 3 16,0 0-3-16,40 3 4 0,5 1-4 0,-45-4 12 15,0 0-12-15,45 3 12 0,4 0-12 0,-49-3 22 16,0 0-22-16,45 2 23 0,-1 0-23 0,-44-2 3 16,0 0-3-16,37 2 3 0,-3-1-3 0,-34-1 22 15,0 0-22-15,30 2 23 0,0-2-23 16,-30 0 31-16,0 0-31 0,29 0 31 0,-3-2-31 0,-26 2 28 0,0 0-28 0,33 0 28 16,-3-1-28-16,-30 1 9 0,0 0-9 0,33-2 9 15,2 0-9-15,-35 2 19 0,0 0-19 0,33-2 20 16,2-1-20-16,-35 3 14 0,0 0-14 0,26-2 15 15,-1 2-15-15,-25 0 4 0,0 0-4 0,26 2 4 16,-2 1-4-16,-24-3 22 0,0 0-22 0,23 4 22 16,-2-2-22-16,-21-2 2 0,0 0-2 0,17 3 3 15,0 0-3-15,-17-3 12 0,0 0-12 0,20 2 13 16,2-2-13-16,-22 0 4 0,0 0-4 0,21 0 4 16,5-2-4-16,-26 2 2 0,0 0-2 0,28 0 3 15,4-1-3-15,-32 1 1 0,0 0-1 0,33 0 2 0,5-2-2 16,-38 2 1-16,0 0-1 0,38 0 1 15,1 0-1-15,-39 0 8 0,0 0-8 0,38 0 8 0,0 0-8 16,-38 0 14-16,0 0-14 0,35 2 15 16,0-1-15-16,-35-1 1 15,0 0-1-15,40 4 1 0,-2-1-1 0,-38-3 1 0,0 0-1 0,47 4 1 0,6 1-1 0,-53-5 0 16,0 0 0-16,54 1 1 0,5-1-1 0,-59 0 0 16,0 0 0-16,54 0 0 0,0-1 0 0,-54 1 0 15,0 0 0-15,54-2 0 0,0 0 0 16,-54 2 0-16,0 0 0 0,57-1 0 0,3 1 0 0,-60 0 2 0,0 0-2 15,57 0 2-15,2 0-2 0,-59 0 0 0,0 0 0 16,49 1 0-16,0 3 0 0,-49-4 0 0,0 0 0 16,47 3 0-16,0 1 0 0,-47-4 0 0,0 0 0 15,50 3 0-15,-1-1 0 0,-49-2 0 16,0 0 0-16,70 0 0 0,15 0 0 0,-85 0 1 0,0 0-1 0,70-4 2 16,-2-1-2-16,-68 5 5 0,0 0-5 0,50-5 5 15,-11-2-5-15,-39 7 3 0,0 0-3 0,42-5 3 16,-1 0-3-16,-41 5 2 0,0 0-2 0,42-2 2 15,-2 1-2-15,-40 1 1 0,0 0-1 0,40 0 2 16,0 1-2-16,-40-1 1 16,0 0-1-16,37 2 1 0,1 1-1 0,-38-3 3 0,0 0-3 0,32 4 3 15,-1-2-3-15,-31-2 0 0,0 0 0 0,30 1 0 16,-1-1 0-16,-29 0 1 0,0 0-1 0,32-1 2 16,2-1-2-16,-34 2-1 0,0 0 1 0,39-2 0 15,1-1 0-15,-40 3 0 0,0 0 0 0,43-4 0 0,1 1 0 16,-44 3-1-16,0 0 1 0,45-2-1 0,2 2 1 15,-47 0 0-15,0 0 0 0,44 2 0 0,1 1 0 0,-45-3 0 16,0 0 0-16,42 5 0 0,2 1 0 16,-44-6 0-16,0 0 0 0,50 5 0 0,4-2 0 15,-54-3-8-15,0 0 8 0,52 2-8 0,-5-2 8 0,-47 0-73 16,0 0 73-16,44-2-73 0,-4-3 73 0,-40 5-117 16,0 0 117-16,37-9-116 0,-6-1 116 0,37-9-778 15</inkml:trace>
  <inkml:trace contextRef="#ctx0" brushRef="#br0" timeOffset="17979.575">33672 15504 147 0,'0'0'0'0,"0"0"27"0,0 0-27 0,0 0 27 0,-2 3-27 16,2-3 9-16,0 0-9 0,0 4 10 15,2 1-10-15,-2-5 7 0,0 0-7 0,1 5 7 0,3 2-7 16,-4-7 44-16,0 0-44 0,3 8 44 0,2 3-44 15,-5-11 35-15,0 0-35 0,7 17 36 0,0 3-36 0,-7-20 33 16,0 0-33-16,9 26 33 0,3 3-33 16,-12-29 24-16,0 0-24 0,9 29 25 0,0 0-25 0,-9-29 17 15,0 0-17-15,8 33 17 0,1 3-17 0,0-5 18 16,-2-2-18-16,-4-9 19 0,-1-6-19 16,0 2 15-16,0-4-15 0,-1 5 15 15,1 0-15-15,-2-17 9 0,0 0-9 0,4 34 10 0,3 12-10 0,-7-46 34 0,0 0-34 16,5 55 34-16,-2 10-34 0,-1-5 9 0,0 0-9 15,-1-19 10-15,-1-12-10 0,0-29 36 16,0 0-36-16,4 79 37 0,1 27-37 16,-5-106 36-16,0 0-36 0,4 93 36 0,-3-2-36 0,1-19 43 0,0-12-43 0,0-19 44 15,-2-16-44-15,0-25 69 0,0 0-69 0,1 66 69 16,3 19-69-16,-2-27 63 0,-1-13-63 0,-1-9 64 16,0-12-64-16,0 3 42 0,-1 1-42 15,1 9 43-15,0 10-43 0,0-47 43 0,0 0-43 0,0 56 43 16,-2 11-43-16,0 5 27 0,0 7-27 0,1-40 27 15,1-22-27-15,0 7 25 0,0-5-25 0,0 19 26 16,-2 12-26-16,2-50 33 0,0 0-33 0,-2 58 34 16,-1 9-34-16,-3 5 36 0,-2 6-36 0,4-40 36 15,2-26-36-15,1 5 23 0,-1-3-23 0,0 20 24 0,-1 11-24 16,3-45 18-16,0 0-18 0,-4 51 19 16,-1 7-19-16,2-5 40 0,-1-3-40 15,2-17 41-15,2-14-41 0,0-1 31 0,0-2-31 0,0-3 31 0,0-1-31 0,0-12 13 16,0 0-13-16,0 19 14 0,2 5-14 0,0 0 37 15,1 0-37-15,-1-10 38 0,0-5-38 0,-2-9 12 16,0 0-12-16,2 18 12 0,-1 6-12 0,-1-24 0 16,0 0 0-16,2 23 0 0,-2-3 0 0,0-20-36 15,0 0 36-15,0 17-36 0,2-3 36 0,-2-14-132 16,0 0 132-16,0 10-132 0,0-3 132 0,0-7-168 16,0 0 168-16,-16-7-167 0,-10-8 167 0,-16-7-880 0</inkml:trace>
  <inkml:trace contextRef="#ctx0" brushRef="#br0" timeOffset="22278.912">22863 18969 91 0,'4'-3'0'0,"-4"3"51"15,0 0-51-15,5-7 52 0,4-1-52 0,-9 8 45 16,0 0-45-16,3-5 45 0,1-1-45 0,-4 6 43 15,0 0-43-15,0 0 43 0,2-3-43 0,-2 3 42 0,0 0-42 16,0 0 43-16,0 0-43 0,0 0 26 0,0 0-26 16,0 0 26-16,0 0-26 0,0 0 27 0,0 0-27 15,0 0 27-15,0 0-27 0,0 0 14 0,0 0-14 0,0 0 15 16,0 0-15-16,0 0 10 0,0 0-10 0,0 0 11 16,0 3-11-16,0-3 51 0,0 0-51 0,0 0 52 15,7 6-52-15,-7-6 66 0,0 0-66 0,8 3 66 16,4 0-66-16,-12-3 68 0,0 0-68 0,16 4 69 15,7-3-69-15,-23-1 55 0,0 0-55 0,21 2 55 16,-2-2-55-16,-19 0 52 16,0 0-52-16,21 0 52 0,0 0-52 0,-21 0 22 0,0 0-22 0,21 0 23 15,0 2-23-15,-21-2 19 0,0 0-19 0,22 2 20 16,4-1-20-16,-26-1 9 0,0 0-9 0,32 2 10 16,2 0-10-16,-34-2 4 0,0 0-4 0,41 1 4 15,6-1-4-15,-47 0 7 0,0 0-7 0,47 0 7 0,1-1-7 16,-48 1 3-16,0 0-3 0,46-2 3 0,-4 0-3 15,-42 2 5-15,0 0-5 0,40-1 5 16,0 1-5-16,-40 0 13 0,0 0-13 0,40 0 13 0,0 1-13 16,-40-1 3-16,0 0-3 0,40 2 4 0,2 0-4 0,-42-2 13 15,0 0-13-15,40 0 13 0,3 0-13 0,-43 0 3 16,0 0-3-16,39-2 4 0,-3-1-4 0,-36 3 0 16,0 0 0-16,35-2 1 0,-4 0-1 0,-31 2 2 15,0 0-2-15,33 0 2 0,-1 0-2 0,-32 0 1 16,0 0-1-16,33 4 2 0,0-1-2 0,-33-3 3 15,0 0-3-15,35 3 4 0,1 1-4 16,-36-4 6-16,0 0-6 0,41 2 7 0,-3-1-7 0,-38-1 0 0,0 0 0 16,38 2 1-16,-1 0-1 0,-37-2 3 15,0 0-3-15,35 1 3 0,-1 3-3 0,-4-1 1 0,0-1-1 16,-8 1 2-16,1 1-2 0,-23-4 1 16,0 0-1-16,30 3 2 0,3 1-2 0,-33-4 15 0,0 0-15 0,42 3 15 15,5-1-15-15,-6-2 8 0,-2-2-8 0,-3 0 8 16,-3 1-8-16,-33 1 25 0,0 0-25 0,33-4 26 15,-1 1-26-15,-32 3 12 16,0 0-12-16,29-4 13 0,1 1-13 0,-30 3 1 0,0 0-1 0,31-3 2 16,1 1-2-16,-32 2 5 0,0 0-5 0,35-2 5 15,3 0-5-15,-38 2 6 0,0 0-6 0,40-1 7 16,2-1-7-16,-42 2 13 0,0 0-13 0,40-2 14 16,2 2-14-16,-42 0 3 0,0 0-3 0,38-1 4 15,-1-1-4-15,-37 2 0 0,0 0 0 0,38-2 1 16,0 0-1-16,-38 2 6 0,0 0-6 0,39-1 6 15,-1 1-6-15,-38 0 0 0,0 0 0 0,42 0 1 16,3 0-1-16,-45 0 3 0,0 0-3 0,44 0 3 0,-1 0-3 16,-43 0 0-16,0 0 0 0,40 0 0 0,-3 1 0 15,-37-1-1-15,0 0 1 0,33 2 0 16,-2 2 0-16,-31-4 0 0,0 0 0 0,30 3 0 0,-1 2 0 0,-29-5-1 16,0 0 1-16,32 5-1 0,1 0 1 0,-33-5-1 15,0 0 1-15,40 4-1 0,7-1 1 0,-3-1-4 16,-1-4 4-16,-5 2-3 0,-3-1 3 0,-35 1-20 15,0 0 20-15,32-4-20 0,-3-1 20 0,-29 5-14 16,0 0 14-16,32-7-13 0,1 0 13 0,-33 7-10 0,0 0 10 16,31-5-10-16,0 0 10 0,-31 5-5 0,0 0 5 15,30-2-4-15,-2 1 4 0,-28 1-7 16,0 0 7-16,33 0-7 0,2 0 7 0,-35 0-7 0,0 0 7 0,38 0-7 16,4 1 7-16,-42-1-8 0,0 0 8 15,40 0-7-15,-2 0 7 0,-38 0 0 0,0 0 0 16,39-1 0-16,-1-1 0 0,-38 2 0 0,0 0 0 15,44-4 0-15,1-1 0 0,-45 5 0 0,0 0 0 0,50-6 1 16,4-1-1-16,-54 7 2 0,0 0-2 0,56-7 3 16,-2-2-3-16,-54 9 5 15,0 0-5-15,49-8 5 0,-4-1-5 0,-45 9 7 0,0 0-7 0,47-7 8 16,-3 2-8-16,-44 5 3 0,0 0-3 0,52-3 4 16,7-1-4-16,-59 4 12 0,0 0-12 0,79-5 12 15,10-2-12-15,-89 7 14 0,0 0-14 0,78-5 15 16,-5-2-15-16,-73 7 3 0,0 0-3 0,80-5 4 15,2-2-4-15,-82 7 22 0,0 0-22 0,79-7 22 0,-4-1-22 16,-75 8 0-16,0 0 0 0,52-7 0 0,-16 2 0 16,-36 5 7-16,0 0-7 0,44-7 7 0,-1 0-7 0,-43 7 8 15,0 0-8-15,51-8 9 0,3-3-9 0,-5 3 15 16,0-3-15-16,-6 5 15 16,-3-1-15-16,-3 0 15 0,-6-2-15 0,-1 2 16 0,-4 2-16 0,-26 5 9 15,0 0-9-15,36-6 9 0,8-1-9 0,-44 7 0 16,0 0 0-16,51-7 0 0,8-2 0 0,-9 4-9 15,-3 0 9-15,-5 0-9 0,-4 1 9 0,-3 1-35 16,-5-2 35-16,-6 3-35 0,-6 0 35 0,-18 2-6 16,0 0 6-16,28 2-6 0,3 0 6 0,-31-2-11 15,0 0 11-15,37 2-11 0,3-1 11 0,-40-1-4 16,0 0 4-16,43 2-4 16,4 1 4-16,-5 1-3 0,0-1 3 0,-11-1-2 0,-6-2 2 0,-1 0 0 0,-1 0 0 15,-2 2 0-15,-2-1 0 0,0 1-1 0,2-2 1 16,-2 0-1-16,2-2 1 0,-21 2 0 0,0 0 0 0,26 0 0 15,5 2 0-15,-31-2 1 0,0 0-1 0,33 0 2 16,6 0-2-16,-8 0 0 0,-1 0 0 0,-8 2 0 16,-6 0 0-16,0-1 10 0,-2 3-10 0,0-1 11 15,-2 1-11-15,0-1 1 0,0-1-1 16,-3-1 1-16,0 1-1 0,-1 0 8 0,-1 1-8 0,0 1 9 16,2-1-9-16,1 2 23 0,1 0-23 0,1-1 24 15,0-1-24-15,0 1 2 0,2-3-2 0,2 4 3 16,3 1-3-16,-19-6 7 0,0 0-7 0,28 5 7 15,7 2-7-15,-35-7 8 0,0 0-8 0,40 6 8 16,5 1-8-16,-45-7 0 0,0 0 0 0,46 4 1 16,2-3-1-16,-48-1 7 0,0 0-7 0,47 0 8 0,-1 0-8 15,-46 0 0-15,0 0 0 0,45-1 1 0,2-1-1 16,-47 2 3-16,0 0-3 0,49 0 3 16,1 2-3-16,-50-2 10 0,0 0-10 0,53 3 11 0,-1 1-11 0,-52-4 3 15,0 0-3-15,49 3 4 0,-2 2-4 0,-47-5 0 16,0 0 0-16,47 4 1 0,-2-3-1 15,-45-1 0-15,0 0 0 0,49 2 0 0,1-2 0 0,-50 0 1 16,0 0-1-16,54-2 2 0,6 1-2 0,-60 1-1 16,0 0 1-16,54-2-1 0,0 0 1 0,-54 2 0 0,0 0 0 15,48-2 0-15,-1 1 0 0,-47 1-4 0,0 0 4 16,49-2-3-16,2-1 3 0,-51 3-3 0,0 0 3 16,55-4-2-16,6 1 2 0,-61 3-11 0,0 0 11 15,70-4-11-15,8-1 11 0,-78 5-4 0,0 0 4 0,58-3-4 16,-13-1 4-16,-45 4-3 15,0 0 3-15,49-3-2 0,-2 1 2 0,-47 2-5 0,0 0 5 16,52-2-5-16,4 1 5 0,-7-1-1 0,-4 2 1 0,-7 0 0 16,-4 2 0-16,-34-2-6 0,0 0 6 0,36 1-5 15,2 3 5-15,-3-4-3 0,0 0 3 0,-2 0-3 16,0 2 3-16,-33-2-6 0,0 0 6 0,44 0-6 16,6 0 6-16,-50 0-14 0,0 0 14 0,53 0-13 15,2-2 13-15,-6-2-15 0,-2 1 15 0,-7 3-15 16,-7 0 15-16,-33 0-9 0,0 0 9 0,44 0-9 15,3 0 9-15,-47 0-17 0,0 0 17 0,49 0-16 16,1 0 16-16,-50 0-8 0,0 0 8 0,49 0-8 0,0 2 8 16,-49-2-4-16,0 0 4 0,45 1-3 0,-1-1 3 15,-6 2-7-15,-5-2 7 0,-1 2-7 16,-5-2 7-16,-27 0-3 16,0 0 3-16,35 2-3 0,5-2 3 0,-3 0 0 0,-2-2 0 0,-6 2 0 0,-1 2 0 0,-28-2-2 15,0 0 2-15,28 1-1 0,0 1 1 16,-28-2 0-16,0 0 0 0,26 2 0 15,0-2 0-15,-26 0 1 0,0 0-1 0,23 1 2 0,-4-1-2 0,-19 0 1 16,0 0-1-16,21 2 2 0,0 0-2 0,-21-2 4 16,0 0-4-16,21 0 5 0,0 0-5 0,-21 0 0 15,0 0 0-15,21 0 1 0,-1-2-1 0,-20 2-6 16,0 0 6-16,25-2-6 0,1-1 6 0,-26 3-5 16,0 0 5-16,24-2-4 0,-1-1 4 0,-23 3-1 15,0 0 1-15,21-2-1 0,-4-1 1 0,-1 1 0 0,-4-1 0 0,-3 1 0 16,-4 2 0-16,-5 0 2 0,0 0-2 0,4 0 3 15,-1 0-3-15,1 0 13 0,-3 0-13 16,-1 0 13-16,4 0-13 0,-4 0 23 0,0 0-23 0,0 0 24 16,0 0-24-16,0 0 32 0,0 0-32 0,0 0 32 15,0 0-32-15,0 0 6 0,0 0-6 0,0 0 6 16,0 0-6-16,0 0 28 0,0 0-28 0,0 0 28 16,0 0-28-16,0 0-1 0,0 0 1 0,0 0 0 15,0 0 0-15,0 0 0 0,0 0 0 0,0 0 1 16,0 0-1-16,0 0 0 0,0 0 0 0,0 0 0 15,0 0 0-15,0 0-2 0,0 0 2 0,0 0-2 16,0 0 2-16,0 0-2 0,0 0 2 0,0 0-2 0,0 0 2 16,0 0-18-16,0 0 18 0,0 0-18 0,0 0 18 15,0 0-33-15,0-4 33 0,0 1-32 0,-2-4 32 16,2 7-47-16,0 0 47 0,-3-12-46 0,-3-5 46 0,6 17-69 16,0 0 69-16,-7-29-68 0,0-12 68 0,7 41-104 15,0 0 104-15,-3-50-103 16,3-12 103-16,0 62-102 0,0 0 102 0,3-65-101 0,3-5 101 15,1 10-93-15,0 5 93 0,0 11-93 0,0 6 93 0,-7 38-75 16,0 0 75-16,7-39-74 0,0-1 74 0,-7 40-46 16,0 0 46-16,6-42-46 0,0-3 46 0,-3 2-15 15,-1 0 15-15,-2 6-14 0,0 2 14 0,-2 3-30 0,0-1 30 16,2 8-30-16,0 2 30 0,0 23-2 16,0 0 2-16,0-31-1 0,-1-5 1 0,1 36-12 15,0 0 12-15,-2-47-12 0,0-13 12 0,0 1-16 0,-1-2 16 16,3 8-15-16,0 3 15 0,0 50-101 0,0 0 101 15,2-86-100-15,3-22 100 16,2-85-86-16</inkml:trace>
  <inkml:trace contextRef="#ctx0" brushRef="#br0" timeOffset="23224.085">33722 15550 102 0,'0'0'0'0,"0"0"5"0,0 0-5 0,0 7 6 0,0 3-6 0,0-10 26 16,0 0-26-16,2 10 26 0,1 1-26 0,-3-11 12 15,0 0-12-15,6 19 13 0,0 5-13 0,-6-24 46 16,0 0-46-16,7 32 47 0,0 9-47 0,-7-41 38 16,0 0-38-16,7 43 38 0,0 5-38 0,-1-7 34 15,-1-1-34-15,-2 1 34 0,1-2-34 0,-4-39 34 16,0 0-34-16,3 62 34 0,3 11-34 0,-3 11 7 0,-1 12-7 16,-1-8 8-16,1-3-8 0,-2-85 19 15,0 0-19-15,-2 103 20 0,-1 8-20 0,0-16 22 16,1-8-22-16,0-1 23 0,0-4-23 0,1-8 44 0,1-8-44 15,0-4 44-15,0-5-44 0,0-57 38 16,0 0-38-16,1 89 39 0,5 19-39 0,-3-19 40 16,2-9-40-16,-1-20 40 0,-3-19-40 0,-1-41 57 0,0 0-57 0,2 83 57 15,2 21-57-15,-4-17 49 0,0-3-49 0,-2-22 49 16,0-16-49-16,2-46 66 0,0 0-66 0,-7 81 66 16,-5 18-66-16,12-99 58 0,0 0-58 0,-14 82 58 15,-2-6-58-15,16-76 52 0,0 0-52 0,-14 65 52 16,2-9-52-16,12-56 38 0,0 0-38 0,-8 43 39 15,4-12-39-15,4-31 40 0,0 0-40 0,-3 27 41 16,1-4-41-16,2-23 16 0,0 0-16 0,-2 20 17 16,2-3-17-16,0-17 0 0,0 0 0 0,0 14 1 15,0-2-1-15,0-12-75 0,0 0 75 0,0 9-74 16,-2-2 74-16,2-7-113 0,0 0 113 0,-12-4-113 16,-9-8 113-16,21 12-217 0,0 0 217 0,-29-26-217 0,-10-13 217 15,-29-26-476-15</inkml:trace>
  <inkml:trace contextRef="#ctx0" brushRef="#br0" timeOffset="23535.255">33598 18668 830 0,'0'0'0'0,"0"0"108"0,0 0-108 0,-1-3 109 16,-1-4-109-16,2 7 12 0,0 0-12 0,0-4 13 15,0 3-13-15,0 1-7 0,0 0 7 0,0 0-6 16,2-4 6-16,-2 4-89 0,0 0 89 0,0 0-88 15,0 0 88-15,0 0-130 0,0 0 130 0,0 0-130 16,0 0 130-16,0 0-159 0,0 0 159 0,0 0-159 16,0 0 159-16,0 0-129 0</inkml:trace>
  <inkml:trace contextRef="#ctx0" brushRef="#br0" timeOffset="23956.129">33675 18599 270 0,'-3'-1'0'0,"3"1"2"0,0 0-2 0,-4 0 3 0,-1-2-3 16,-4 0-147-16</inkml:trace>
  <inkml:trace contextRef="#ctx0" brushRef="#br0" timeOffset="24739.104">33086 15564 662 0,'-2'-4'0'0,"1"-2"34"0,-3-3-34 0,2 6 35 16,2 1-35-16,0 2-54 0,6 2 54 0,-3-1-54 16,1 1 54-16,-4-2-148 0,0 0 148 0,3-3-148 0,2-6 148 15,4-3-149-15</inkml:trace>
  <inkml:trace contextRef="#ctx0" brushRef="#br0" timeOffset="26307.715">21407 13056 169 0,'0'0'0'0,"4"-5"0"0,1-2 0 0,3-9-67 15</inkml:trace>
  <inkml:trace contextRef="#ctx0" brushRef="#br0" timeOffset="28222.094">21438 12912 169 0,'0'0'0'0,"-1"5"0"0,-3 2 0 0,4-7 54 0,0 0-54 0,0 0 55 16,4-2-55-16,-4 2 60 0,0 0-60 15,1-5 61-15,1 2-61 0,-2 3 64 0,0 0-64 0,2-4 64 16,0 4-64-16,-2 0 47 0,0 0-47 0,0 0 48 15,1-5-48-15,-1 5 49 0,0 0-49 0,0 0 49 16,0 0-49-16,0 0 42 0,0 0-42 0,0 0 43 16,0 0-43-16,0 0-1 0,0 0 1 0,0 0 0 15,6-2 0-15,-6 2 0 0,0 0 0 0,7-3 0 16,3 1 0-16,-10 2 0 0,0 0 0 0,16-7 1 16,6 2-1-16,1-2 22 0,3 0-22 0,-5 1 22 15,0-1-22-15,0 0 22 0,-2-2-22 0,0 4 23 16,0 0-23-16,2 3 15 0,0-1-15 0,2-1 16 15,5 1-16-15,-28 3 11 0,0 0-11 0,35-5 11 16,12 0-11-16,-2 0 17 0,0-2-17 0,-1 2 17 0,-4-2-17 16,-40 7 14-16,0 0-14 0,47-9 15 0,3 1-15 0,-50 8 9 15,0 0-9-15,56-12 9 0,7-2-9 16,-63 14 9-16,0 0-9 16,80-19 10-16,14-7-10 0,-94 26 3 0,0 0-3 0,84-24 4 0,-2-1-4 15,-82 25 2-15,0 0-2 0,80-23 2 0,0 5-2 0,-80 18 0 16,0 0 0-16,82-12 0 0,3 3 0 0,-85 9 0 15,0 0 0-15,80-8 0 0,-3 1 0 0,-77 7 0 16,0 0 0-16,83-5 0 0,6-1 0 0,-89 6 0 16,0 0 0-16,86-6 1 0,-1-3-1 0,-17 2 1 0,-12-5-1 15,-11 4 1-15,-10 1-1 0,-35 7 1 0,0 0-1 16,66-16 1-16,12-3-1 0,-11 2 3 0,-6-3-3 16,-14 6 3-16,-13 5-3 0,-34 9 2 15,0 0-2-15,48-12 2 0,4-3-2 0,-2 3 10 0,-1 0-10 16,-4 0 10-16,-1 0-10 0,-44 12 8 0,0 0-8 0,47-10 9 15,2-2-9-15,-49 12 3 0,0 0-3 0,54-10 4 16,3-1-4-16,-57 11 0 0,0 0 0 0,79-12 1 16,13-3-1-16,-92 15-1 0,0 0 1 0,82-17 0 15,-2-2 0-15,-80 19 0 0,0 0 0 0,78-21 0 16,1-1 0-16,-79 22 4 0,0 0-4 0,80-22 4 16,2 0-4-16,-82 22 3 0,0 0-3 0,75-23 4 15,-2 3-4-15,-14 4 6 0,-10 4-6 0,-13 2 7 16,-11 5-7-16,-25 5 0 0,0 0 0 0,40-10 1 0,7 4-1 15,-3-2 0-15,-3 1 0 16,-4 2 0-16,-2 1 0 0,0-2-1 0,-2 2 1 0,-2-1 0 0,0-2 0 16,-31 7-1-16,0 0 1 0,46-8 0 0,11-4 0 15,-6 3-3-15,3 0 3 0,-7 3-3 0,-2-1 3 0,-3 2-2 16,-4-4 2-16,2 2-2 0,-1 2 2 16,-39 5-2-16,0 0 2 0,52-5-1 0,9-2 1 15,-7 2 0-15,0 0 0 0,-5-2 0 0,-2 4 0 0,-4 1-3 16,1-2 3-16,-6 3-3 0,2-3 3 0,-40 4-2 15,0 0 2-15,56-3-2 0,12-4 2 0,-68 7-6 16,0 0 6-16,89-9-5 0,19-6 5 16,-108 15-1-16,0 0 1 0,108-14 0 0,12 1 0 0,-120 13 0 15,0 0 0-15,110-18 0 0,-2 0 0 0,-108 18 0 0,0 0 0 16,111-18 1-16,2 0-1 0,-113 18 0 0,0 0 0 16,110-14 1-16,0 4-1 0,-110 10 0 15,0 0 0-15,117-11 1 0,3 3-1 0,-120 8 0 0,0 0 0 16,122-12 1-16,2 2-1 0,-124 10 0 0,0 0 0 0,132-11 1 15,7 4-1-15,-139 7 2 0,0 0-2 16,141-8 2-16,2 1-2 0,-21 2 5 16,-12 0-5-16,-18 0 5 0,-13 1-5 0,-79 4 3 0,0 0-3 0,108-2 3 15,15 2-3-15,-20 0 2 0,-11 2-2 0,-3 0 2 16,-7-2-2-16,-2 0 1 0,-3 0-1 0,-7 2 2 16,-4 1-2-16,-66-3 3 0,0 0-3 15,92 2 4-15,16 3-4 0,-108-5 0 16,0 0 0-16,108 5 1 0,7-2-1 0,-115-3 0 0,0 0 0 0,122 7 0 15,9 0 0-15,-131-7 0 0,0 0 0 0,118 7 0 16,-3-2 0-16,-115-5 0 0,0 0 0 0,115 7 0 16,-2 0 0-16,-113-7 0 0,0 0 0 0,107 2 0 0,-8-2 0 15,-99 0 1-15,0 0-1 0,103 0 2 0,0-2-2 16,-103 2 4-16,0 0-4 0,94-4 5 0,-7 1-5 0,-87 3 13 16,0 0-13-16,82-5 14 0,-6-4-14 15,-76 9 3-15,0 0-3 0,79-5 4 0,-1 3-4 0,-78 2 0 16,0 0 0-16,70-5 1 0,-6 4-1 0,-64 1 0 15,0 0 0-15,56-4 1 0,-9 2-1 0,-47 2 0 16,0 0 0-16,40-3 0 0,-7-2 0 0,-33 5 5 16,0 0-5-16,33-4 5 0,-1 3-5 0,-32 1 7 15,0 0-7-15,28 0 8 0,-4 0-8 0,-24 0 15 0,0 0-15 16,19 0 15-16,-3 0-15 0,-16 0 15 16,0 0-15-16,12 0 15 0,-3 0-15 0,-9 0 4 15,0 0-4-15,7 0 4 0,-2 1-4 0,-5-1 3 0,0 0-3 0,5 2 3 16,2-2-3-16,0 2 0 0,2-2 0 15,-1 2 0-15,3 1 0 0,-11-3-1 0,0 0 1 0,16 3 0 16,5-1 0-16,-21-2-1 0,0 0 1 16,22 4-1-16,3-1 1 0,-25-3-5 0,0 0 5 15,22 3-4-15,-1-3 4 0,-21 0-3 0,0 0 3 0,18 2-2 16,-3-2 2-16,-15 0 0 0,0 0 0 0,14 2 1 16,-2 1-1-16,-12-3 0 0,0 0 0 0,13 5 0 15,-3-3 0-15,-10-2-1 0,0 0 1 0,16 7-1 16,3 0 1-16,-19-7-9 0,0 0 9 0,22 12-9 15,3-4 9-15,-25-8-4 0,0 0 4 0,31 11-4 16,4-1 4-16,-35-10-7 0,0 0 7 0,35 10-7 16,0-3 7-16,-35-7-3 0,0 0 3 0,31 9-3 0,-1-6 3 0,-30-3 0 15,0 0 0-15,24 5 1 16,-5 0-1-16,-19-5 3 0,0 0-3 0,18 4 4 16,-3-4-4-16,-15 0 7 0,0 0-7 0,11 1 8 0,-2 1-8 15,-9-2 8-15,0 0-8 0,6 4 8 0,0-4-8 0,-6 0 1 16,0 0-1-16,3 0 1 0,-1 0-1 0,-2 0 0 15,0 0 0-15,5 3 1 0,4 0-1 0,-9-3 0 16,0 0 0-16,9 6 1 0,1-1-1 0,-10-5 0 16,0 0 0-16,12 7 0 0,2 1 0 15,-14-8 0-15,0 0 0 0,12 9 0 0,2 1 0 0,-14-10 2 16,0 0-2-16,13 10 2 0,-1 1-2 0,-12-11 5 16,0 0-5-16,12 10 5 0,2 2-5 0,-14-12 0 0,0 0 0 15,14 15 1-15,1 2-1 0,-15-17 0 16,0 0 0-16,16 23 0 0,0 4 0 0,-16-27 0 15,0 0 0-15,15 38 0 0,3 6 0 0,-18-44-1 0,0 0 1 0,17 52 0 16,1 8 0-16,-3-6 0 16,1-2 0-16,-4-9 0 0,-3-7 0 0,-9-36 0 15,0 0 0-15,12 56 0 0,4 16 0 0,-16-72 6 0,0 0-6 0,14 86 6 16,2 11-6-16,-8-19 8 16,-4-13-8-16</inkml:trace>
  <inkml:trace contextRef="#ctx0" brushRef="#br0" timeOffset="29216.27">21909 12934 583 0,'0'0'0'0,"-9"-5"0"16,-5-2 0-16,14 7 7 0,0 0-7 0,-7-3 7 15,5 3-7-15,2 0-31 0,0 0 31 0,-3 0-31 16,1 0 31-16,2 0-137 0,0 0 137 0,-7 0-137 16,-5-2 137-16,-7 0-102 0</inkml:trace>
  <inkml:trace contextRef="#ctx0" brushRef="#br0" timeOffset="30037.851">21191 13508 102 0,'0'0'0'0,"4"15"0"0,-4 11 0 0,0-26 11 15,0 0-11-15,1 22 11 0,-1 1-11 0,2-1 47 16,0 2-47-16,1-4 47 0,-1-1-47 0,1 4 38 16,1 1-38-16,1 6 39 0,4 6-39 0,-9-36 51 15,0 0-51-15,9 47 51 0,1 7-51 0,1-2 43 0,1-1-43 16,-4-10 43-16,-1-6-43 0,-3 2 36 0,1 3-36 15,0 4 36-15,2 4-36 0,-7-48 34 0,0 0-34 0,6 53 34 16,0 6-34-16,0-10 43 0,-3-2-43 0,-1-15 44 16,1-11-44-16,-3-21 40 0,0 0-40 0,2 34 40 15,5 7-40-15,-7-41 46 0,0 0-46 0,7 43 46 16,2 1-46-16,-9-44 41 0,0 0-41 0,9 53 42 16,-1 6-42-16,-8-59 35 0,0 0-35 0,14 73 35 15,4 11-35-15,-18-84 24 0,0 0-24 0,15 77 25 16,3-3-25-16,-18-74 40 0,0 0-40 0,14 67 41 15,1-5-41-15,-15-62 32 0,0 0-32 0,14 46 33 16,-2-12-33-16,-12-34 54 0,0 0-54 0,13 29 55 16,-1-6-55-16,-12-23 48 0,0 0-48 0,14 23 49 15,3 1-49-15,-5-5 43 0,1-2-43 0,-6-5 44 16,-2-5-44-16,0 2 12 0,2-1-12 0,-2 1 12 0,-5 0-12 16,2 4 32-16,5 4-32 0,0 7 32 0,2 4-32 15,-9-28 1-15,0 0-1 0,5 32 1 0,0 4-1 16,-5-36 11-16,0 0-11 0,4 29 11 0,-1-1-11 0,-3-28 25 15,0 0-25-15,3 22 26 0,-1-3-26 0,-2-19 2 16,0 0-2-16,4 14 2 0,-4-2-2 0,0-12 13 16,0 0-13-16,1 8 13 0,3 2-13 0,-4-10 4 15,0 0-4-15,3 9 4 0,1 0-4 0,-4-9 12 16,0 0-12-16,3 6 13 0,1 1-13 0,-4-7 3 16,0 0-3-16,3 7 4 0,-1-2-4 0,-2-5 2 0,0 0-2 15,2 5 3-15,1 1-3 0,-3-6 5 16,0 0-5-16,0 3 5 0,0 0-5 0,0-3 2 0,0 0-2 15,2 4 3-15,2-2-3 0,-4-2 18 16,0 0-18-16,5 1 18 0,2-1-18 0,-7 0 7 0,0 0-7 16,8 2 8-16,5 0-8 0,-13-2 16 15,0 0-16-15,15 1 17 0,8 1-17 0,-23-2-9 0,0 0 9 0,23 4-9 16,6 1 9 0,-29-5-26-1,0 0 26-15,37 7-26 0,6-1 26 0,-43-6-49 0,0 0 49 0,51 7-49 0,6-2 49 0,-4 2-52 0,-3 0 52 0,1-2-52 16,-3 0 52-1,10-1-116-15,3-2 116 0,2-4-116 0,-1-2 116 0,-62 4-114 16,0 0 114-16,100-10-114 0,23-5 114 16,100-11-758-16</inkml:trace>
  <inkml:trace contextRef="#ctx0" brushRef="#br0" timeOffset="55846.976">17613 16256 113 0,'0'0'0'0,"0"0"0"0,1 0 0 0,-1 0 31 0,0 0-31 0,0 0 31 16,2-4-31-16,-2 4 54 0,0 0-54 0,0 0 54 15,2-5-54-15,-2 5 48 0,0 0-48 0,0 0 48 16,0-5-48-16,0 5 14 0,0 0-14 0,0 0 15 16,-4-3-15-16,4 3 33 0,0 0-33 0,0 0 33 15,-1-2-33-15,1 2 17 0,0 0-17 0,-5 0 17 16,1-2-17-16,4 2 35 0,0 0-35 0,-7 0 36 15,-2-1-36-15,9 1 36 0,0 0-36 0,-10 0 36 0,-1-2-36 16,11 2 38-16,0 0-38 0,-13 0 39 0,-5 0-39 16,18 0 34-16,0 0-34 0,-24 2 34 0,-2-1-34 0,26-1 23 15,0 0-23-15,-28 2 24 16,2-2-24-16,26 0 41 0,0 0-41 0,-23 2 41 0,2-2-41 16,21 0 32-16,0 0-32 0,-17 1 33 0,4 1-33 15,13-2 43-15,0 0-43 16,-8 2 44-16,-1-2-44 0,9 0 35 0,0 0-35 0,-9 0 35 0,2 0-35 15,7 0 39-15,0 0-39 0,-5 0 39 0,5 0-39 0,0 0 34 16,0 0-34-16,0 0 34 0,-5 0-34 0,5 0 33 16,0 0-33-16,0 0 33 0,-4 2-33 0,4-2 22 15,0 0-22-15,0 0 22 0,-3 1-22 0,3-1 28 0,0 0-28 16,0 0 28-16,-4 2-28 0,4-2 32 0,0 0-32 16,0 0 32-16,-1 0-32 0,1 0 19 0,0 0-19 0,-6 2 20 15,1-1-20-15,5-1 29 0,0 0-29 16,-9 4 29-16,-1-1-29 0,10-3-47 0,0 0 47 0,-9 4-47 15,2-3 47-15,7-1-42 16,0 0 42-16,-5 4-42 0,-2-2 42 0,7-2-37 16,0 0 37-16,-5 3-36 0,0-1 36 0,5-2-11 0,0 0 11 15,-4 3-11-15,1-1 11 0,-1 1-13 0,3-1 13 0,-3 0-13 16,2-1 13-16,-1 1-4 0,-1 0 4 16,1 0-3-16,1-1 3 0,-1 1-3 0,1 1 3 0,-2 1-2 15,1 1 2-15,-1 2-2 0,1 0 2 0,1 0-1 16,-3-2 1-16,1 5-4 0,1 4 4 0,0 13-3 15,1 11 3-15,2-38-12 0,0 0 12 0,2 53-12 16,4 14 12-16,3-4 0 0,7 4 0 0,1 13 0 0,4 11 0 16,-21-91-1-16,0 0 1 0,30 103-1 0,8 12 1 15,-38-115 0-15,0 0 0 16,40 120 0-16,6 5 0 0,-46-125-132 0,0 0 132 0,26 149-132 0,-11 17 132 0,111 1259 0 16,-123-1774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1BD6-AABF-4CC9-B001-B2EACEEA2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F1CA1-F95D-4A70-9968-A53D577E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8671-BCD9-4103-97D9-C5DE4774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798B4-E0DA-4E17-84F3-5E5F599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CCAC-140A-4060-BEA9-AF43A04F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32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439C-E811-4883-893F-9FF2F942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4550-AE3B-4123-8A25-5F054315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208D7-E979-4D81-8446-9A75B87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D9BF5-9F13-48CD-88DF-7B7552C5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9F0E-0CE3-4BB7-AFF8-23D53886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3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EDE3B-BE49-4337-B3F4-8E3279883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91839-3A94-4DFA-B8CE-F43BE1CA4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1B5-DD2F-488F-916B-3BB75558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443-F145-4759-9724-D79A5E38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CD7C-C18B-447C-95BB-DFCF42B8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03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47DF-7B88-496D-B36E-124D5813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C4BE-179E-4C94-9E0E-6F1326ADA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E2B0F-E5B5-46CE-B4EE-80362D53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0663-E557-409D-9179-E1E9982F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20E6-27F8-4DCB-9E16-AAFC0D57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33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D83-FC2A-4D7B-8759-3B714E74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C3B6-E0F0-46B6-82FC-5803CD139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34BA-95A6-4C05-B69A-FE2B465F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A883-E9A8-4330-B2A7-14655DA7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94FE-A8AB-4AC1-8C0E-6F4C6A9E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554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9352-BF39-458B-8B54-C342A0E9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C8A5-E9CF-44FD-92EF-40717269A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AD939-25E0-4A75-ACEA-BA5A52B9D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62629-A907-4182-B923-3226E09E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69251-277F-4D3A-9EB5-851090FB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25B4-71EB-4353-B3B0-6C7A9262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650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86DA-4E4A-4C84-9134-A35938FE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4C0A-1B64-47B7-A05F-940B5082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9E39-9B7A-44F3-866B-5DFFB0719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B98DD-9814-4C92-9A19-F27F80630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7123C-5798-4364-819E-E1FA1B1FA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FF6A0-D93E-4B33-8886-F1DBFC2F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E2C86-0880-4570-A444-ADAD49A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BD6E0-D195-4A67-BE60-D0E626D7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071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DE69-71CE-44B3-A21B-DA804AE3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4D823-76F0-41B1-B76A-1015818D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2012B-A860-47A8-874C-3DAC706D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92370-081A-45B5-B260-9CE2E1B7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354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0DC81-C6F4-462C-A687-1971A829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A162E-DD7F-47DD-ABF2-1FC0693A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6B64E-334D-4528-A3C5-87CD8EF5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71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AE83-5924-4F34-B038-1E002ABA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8A38-F57F-47B6-A575-C3FD5AD61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1AD16-4038-41C7-91EC-EDD86E79F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C9C2-9027-4F68-AEE6-01292A39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2584F-A608-460B-9B46-069D48CA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D500-2FBD-4163-9C29-FEC7E2D3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715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8A12-8A64-43EA-B925-50D8DF1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05135-9827-4F4C-A345-2FAC56D37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858C7-9742-4784-865F-0CDBD021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25C2B-D889-4057-A105-5E412BF5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08A-0987-45B9-81C3-3F0FF03D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D24DA-D76A-4579-AC0A-2D2015BC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466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2ACBA-3987-41A6-A980-A8D0ED8B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118D-3263-4C78-9389-DE16D6713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3A87-0394-4737-8F23-1AAEF4D3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3A2C-7725-431D-9880-AA745945E585}" type="datetimeFigureOut">
              <a:rPr lang="en-ID" smtClean="0"/>
              <a:t>19/09/2022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73A65-AF2B-45C2-AE9E-F401DD10B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C7271-7DFB-4F6E-9038-C476F3155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8E33-1FE4-4DF9-BAA6-820F4F6121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37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8BB-7FB3-4EFD-95DF-3D25BF76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Linear Systems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11134-7AE9-4434-BC32-8FF37D276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A51119-55A5-4CD2-A524-EF5F95BF3A7F}"/>
                  </a:ext>
                </a:extLst>
              </p14:cNvPr>
              <p14:cNvContentPartPr/>
              <p14:nvPr/>
            </p14:nvContentPartPr>
            <p14:xfrm>
              <a:off x="9928818" y="1772763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A51119-55A5-4CD2-A524-EF5F95BF3A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10818" y="175476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83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9ECD-5CEA-4016-ADB3-079F07BD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Banded Matrix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BE4A8-E6A0-434C-AD30-20866451B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matrix A is called a banded matrix with lower bandwidth p and upper bandwidth q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 dirty="0"/>
                  <a:t> for j&lt;</a:t>
                </a:r>
                <a:r>
                  <a:rPr lang="en-ID" dirty="0" err="1"/>
                  <a:t>i</a:t>
                </a:r>
                <a:r>
                  <a:rPr lang="en-ID" dirty="0"/>
                  <a:t> – p or j&gt;</a:t>
                </a:r>
                <a:r>
                  <a:rPr lang="en-ID" dirty="0" err="1"/>
                  <a:t>i</a:t>
                </a:r>
                <a:r>
                  <a:rPr lang="en-ID" dirty="0"/>
                  <a:t> + q</a:t>
                </a:r>
              </a:p>
              <a:p>
                <a:r>
                  <a:rPr lang="en-US" dirty="0"/>
                  <a:t>C</a:t>
                </a:r>
                <a:r>
                  <a:rPr lang="en-ID" dirty="0" err="1"/>
                  <a:t>ost</a:t>
                </a:r>
                <a:r>
                  <a:rPr lang="en-ID" dirty="0"/>
                  <a:t> of elimination/factorization will be cheaper since no need to update elements outside the band. Complexity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D" dirty="0"/>
                  <a:t>. If p &amp; q are much smaller than n, </a:t>
                </a:r>
                <a:r>
                  <a:rPr lang="en-ID" dirty="0" err="1"/>
                  <a:t>çost</a:t>
                </a:r>
                <a:r>
                  <a:rPr lang="en-ID" dirty="0"/>
                  <a:t> reduction very significant.</a:t>
                </a:r>
              </a:p>
              <a:p>
                <a:r>
                  <a:rPr lang="en-US" dirty="0"/>
                  <a:t>P</a:t>
                </a:r>
                <a:r>
                  <a:rPr lang="en-ID" dirty="0" err="1"/>
                  <a:t>ivoting</a:t>
                </a:r>
                <a:r>
                  <a:rPr lang="en-ID" dirty="0"/>
                  <a:t> will increase the upper bandwidth (but not the lower one)</a:t>
                </a:r>
              </a:p>
              <a:p>
                <a:r>
                  <a:rPr lang="en-US" dirty="0"/>
                  <a:t>F</a:t>
                </a:r>
                <a:r>
                  <a:rPr lang="en-ID" dirty="0"/>
                  <a:t>or a symmetric, positive definite and banded matrix (low bandwidth), Cholesky is not recommended.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instead. Because taking square root is expensive.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BE4A8-E6A0-434C-AD30-20866451B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B5DE-3DFD-4F89-92A9-9842A461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Banded LU – with pivoting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024C-1052-40CD-968C-C00401D5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dirty="0"/>
              <a:t>function [</a:t>
            </a:r>
            <a:r>
              <a:rPr lang="en-ID" dirty="0" err="1"/>
              <a:t>L,U,v</a:t>
            </a:r>
            <a:r>
              <a:rPr lang="en-ID" dirty="0"/>
              <a:t>]=</a:t>
            </a:r>
            <a:r>
              <a:rPr lang="en-ID" dirty="0" err="1"/>
              <a:t>BandedLU</a:t>
            </a:r>
            <a:r>
              <a:rPr lang="en-ID" dirty="0"/>
              <a:t>(</a:t>
            </a:r>
            <a:r>
              <a:rPr lang="en-ID" dirty="0" err="1"/>
              <a:t>A,p,q</a:t>
            </a:r>
            <a:r>
              <a:rPr lang="en-ID" dirty="0"/>
              <a:t>)</a:t>
            </a:r>
          </a:p>
          <a:p>
            <a:pPr marL="0" indent="0">
              <a:buNone/>
            </a:pPr>
            <a:r>
              <a:rPr lang="en-ID" dirty="0"/>
              <a:t>[</a:t>
            </a:r>
            <a:r>
              <a:rPr lang="en-ID" dirty="0" err="1"/>
              <a:t>n,n</a:t>
            </a:r>
            <a:r>
              <a:rPr lang="en-ID" dirty="0"/>
              <a:t>]=size(A);</a:t>
            </a:r>
          </a:p>
          <a:p>
            <a:pPr marL="0" indent="0">
              <a:buNone/>
            </a:pPr>
            <a:r>
              <a:rPr lang="en-ID" dirty="0"/>
              <a:t>L=eye(n);v=1:n;</a:t>
            </a:r>
          </a:p>
          <a:p>
            <a:pPr marL="0" indent="0">
              <a:buNone/>
            </a:pPr>
            <a:r>
              <a:rPr lang="en-ID" dirty="0"/>
              <a:t>for j=1:n-1    </a:t>
            </a:r>
          </a:p>
          <a:p>
            <a:pPr marL="457200" lvl="1" indent="0">
              <a:buNone/>
            </a:pPr>
            <a:r>
              <a:rPr lang="en-ID" dirty="0"/>
              <a:t>k=min(</a:t>
            </a:r>
            <a:r>
              <a:rPr lang="en-ID" dirty="0" err="1"/>
              <a:t>j+p,n</a:t>
            </a:r>
            <a:r>
              <a:rPr lang="en-ID" dirty="0"/>
              <a:t>)    </a:t>
            </a:r>
          </a:p>
          <a:p>
            <a:pPr marL="457200" lvl="1" indent="0">
              <a:buNone/>
            </a:pPr>
            <a:r>
              <a:rPr lang="en-ID" dirty="0"/>
              <a:t>[</a:t>
            </a:r>
            <a:r>
              <a:rPr lang="en-ID" dirty="0" err="1"/>
              <a:t>x,m</a:t>
            </a:r>
            <a:r>
              <a:rPr lang="en-ID" dirty="0"/>
              <a:t>]=max(abs(A(</a:t>
            </a:r>
            <a:r>
              <a:rPr lang="en-ID" dirty="0" err="1"/>
              <a:t>j:k,j</a:t>
            </a:r>
            <a:r>
              <a:rPr lang="en-ID" dirty="0"/>
              <a:t>)));    </a:t>
            </a:r>
          </a:p>
          <a:p>
            <a:pPr marL="457200" lvl="1" indent="0">
              <a:buNone/>
            </a:pPr>
            <a:r>
              <a:rPr lang="en-ID" dirty="0"/>
              <a:t>m=m+j-1;    </a:t>
            </a:r>
          </a:p>
          <a:p>
            <a:pPr marL="457200" lvl="1" indent="0">
              <a:buNone/>
            </a:pPr>
            <a:r>
              <a:rPr lang="en-ID" dirty="0"/>
              <a:t>A([m j],:)=A([j m],:);    </a:t>
            </a:r>
          </a:p>
          <a:p>
            <a:pPr marL="457200" lvl="1" indent="0">
              <a:buNone/>
            </a:pPr>
            <a:r>
              <a:rPr lang="en-ID" dirty="0"/>
              <a:t>L([m j],1:j-1)=L([j m],1:j-1);    </a:t>
            </a:r>
          </a:p>
          <a:p>
            <a:pPr marL="457200" lvl="1" indent="0">
              <a:buNone/>
            </a:pPr>
            <a:r>
              <a:rPr lang="en-ID" dirty="0"/>
              <a:t>v([m j])=v([j m]);    </a:t>
            </a:r>
          </a:p>
          <a:p>
            <a:pPr marL="914400" lvl="2" indent="0">
              <a:buNone/>
            </a:pPr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=j+1:k        </a:t>
            </a:r>
          </a:p>
          <a:p>
            <a:pPr marL="914400" lvl="2" indent="0">
              <a:buNone/>
            </a:pPr>
            <a:r>
              <a:rPr lang="en-ID" dirty="0"/>
              <a:t>s=min(</a:t>
            </a:r>
            <a:r>
              <a:rPr lang="en-ID" dirty="0" err="1"/>
              <a:t>i+p+q,n</a:t>
            </a:r>
            <a:r>
              <a:rPr lang="en-ID" dirty="0"/>
              <a:t>);        </a:t>
            </a:r>
          </a:p>
          <a:p>
            <a:pPr marL="914400" lvl="2" indent="0">
              <a:buNone/>
            </a:pPr>
            <a:r>
              <a:rPr lang="en-ID" dirty="0"/>
              <a:t>L(</a:t>
            </a:r>
            <a:r>
              <a:rPr lang="en-ID" dirty="0" err="1"/>
              <a:t>i,j</a:t>
            </a:r>
            <a:r>
              <a:rPr lang="en-ID" dirty="0"/>
              <a:t>)=A(</a:t>
            </a:r>
            <a:r>
              <a:rPr lang="en-ID" dirty="0" err="1"/>
              <a:t>i,j</a:t>
            </a:r>
            <a:r>
              <a:rPr lang="en-ID" dirty="0"/>
              <a:t>)/A(</a:t>
            </a:r>
            <a:r>
              <a:rPr lang="en-ID" dirty="0" err="1"/>
              <a:t>j,j</a:t>
            </a:r>
            <a:r>
              <a:rPr lang="en-ID" dirty="0"/>
              <a:t>);        </a:t>
            </a:r>
          </a:p>
          <a:p>
            <a:pPr marL="914400" lvl="2" indent="0">
              <a:buNone/>
            </a:pPr>
            <a:r>
              <a:rPr lang="en-ID" dirty="0"/>
              <a:t>A(</a:t>
            </a:r>
            <a:r>
              <a:rPr lang="en-ID" dirty="0" err="1"/>
              <a:t>i,j:s</a:t>
            </a:r>
            <a:r>
              <a:rPr lang="en-ID" dirty="0"/>
              <a:t>)=A(</a:t>
            </a:r>
            <a:r>
              <a:rPr lang="en-ID" dirty="0" err="1"/>
              <a:t>i,j:s</a:t>
            </a:r>
            <a:r>
              <a:rPr lang="en-ID" dirty="0"/>
              <a:t>)-L(</a:t>
            </a:r>
            <a:r>
              <a:rPr lang="en-ID" dirty="0" err="1"/>
              <a:t>i,j</a:t>
            </a:r>
            <a:r>
              <a:rPr lang="en-ID" dirty="0"/>
              <a:t>)*A(</a:t>
            </a:r>
            <a:r>
              <a:rPr lang="en-ID" dirty="0" err="1"/>
              <a:t>j,j:s</a:t>
            </a:r>
            <a:r>
              <a:rPr lang="en-ID" dirty="0"/>
              <a:t>);    </a:t>
            </a:r>
          </a:p>
          <a:p>
            <a:pPr marL="457200" lvl="1" indent="0">
              <a:buNone/>
            </a:pPr>
            <a:r>
              <a:rPr lang="en-ID" dirty="0"/>
              <a:t>end</a:t>
            </a:r>
          </a:p>
          <a:p>
            <a:pPr marL="0" indent="0">
              <a:buNone/>
            </a:pPr>
            <a:r>
              <a:rPr lang="en-ID" dirty="0"/>
              <a:t>end</a:t>
            </a:r>
          </a:p>
          <a:p>
            <a:pPr marL="0" indent="0">
              <a:buNone/>
            </a:pPr>
            <a:r>
              <a:rPr lang="en-ID" dirty="0"/>
              <a:t>U=</a:t>
            </a:r>
            <a:r>
              <a:rPr lang="en-ID" dirty="0" err="1"/>
              <a:t>triu</a:t>
            </a:r>
            <a:r>
              <a:rPr lang="en-ID" dirty="0"/>
              <a:t>(A);</a:t>
            </a:r>
          </a:p>
        </p:txBody>
      </p:sp>
    </p:spTree>
    <p:extLst>
      <p:ext uri="{BB962C8B-B14F-4D97-AF65-F5344CB8AC3E}">
        <p14:creationId xmlns:p14="http://schemas.microsoft.com/office/powerpoint/2010/main" val="135885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34795-7C93-48D3-9263-B6C47B16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Matrices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A2045-8D3D-44CE-B5E9-418E471B5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Toeplitz Matrices</a:t>
                </a:r>
              </a:p>
              <a:p>
                <a:pPr lvl="1"/>
                <a:r>
                  <a:rPr lang="en-US" dirty="0"/>
                  <a:t>T is constant along diagonal; i.e. T(</a:t>
                </a:r>
                <a:r>
                  <a:rPr lang="en-US" dirty="0" err="1"/>
                  <a:t>i,j</a:t>
                </a:r>
                <a:r>
                  <a:rPr lang="en-US" dirty="0"/>
                  <a:t>)=T(i+1,j+1); so, need to store only n elements. Or,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F</a:t>
                </a:r>
                <a:r>
                  <a:rPr lang="en-ID" dirty="0" err="1"/>
                  <a:t>ound</a:t>
                </a:r>
                <a:r>
                  <a:rPr lang="en-ID" dirty="0"/>
                  <a:t> in many signal processing and information theory applications. Solving Tx=b will cost only O(n</a:t>
                </a:r>
                <a:r>
                  <a:rPr lang="en-ID" baseline="30000" dirty="0"/>
                  <a:t>2</a:t>
                </a:r>
                <a:r>
                  <a:rPr lang="en-ID" dirty="0"/>
                  <a:t>).</a:t>
                </a:r>
              </a:p>
              <a:p>
                <a:r>
                  <a:rPr lang="en-US" dirty="0"/>
                  <a:t>V</a:t>
                </a:r>
                <a:r>
                  <a:rPr lang="en-ID" dirty="0"/>
                  <a:t>an der Monde </a:t>
                </a:r>
              </a:p>
              <a:p>
                <a:pPr lvl="1"/>
                <a:r>
                  <a:rPr lang="en-US" dirty="0"/>
                  <a:t>The van der Monde matrix V is defined as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Solving </a:t>
                </a:r>
                <a:r>
                  <a:rPr lang="en-US" dirty="0" err="1"/>
                  <a:t>Vx</a:t>
                </a:r>
                <a:r>
                  <a:rPr lang="en-US" dirty="0"/>
                  <a:t>=b costs only </a:t>
                </a:r>
                <a:r>
                  <a:rPr lang="en-ID" dirty="0"/>
                  <a:t>O(n</a:t>
                </a:r>
                <a:r>
                  <a:rPr lang="en-ID" baseline="30000" dirty="0"/>
                  <a:t>2</a:t>
                </a:r>
                <a:r>
                  <a:rPr lang="en-ID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A2045-8D3D-44CE-B5E9-418E471B5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17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CD92-286A-4037-BEEB-5C89125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9BA21-8843-40F4-859C-B60721E843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GE or LU algorithm are very costly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𝑓𝑙𝑜𝑝𝑠</m:t>
                    </m:r>
                  </m:oMath>
                </a14:m>
                <a:endParaRPr lang="en-ID" dirty="0"/>
              </a:p>
              <a:p>
                <a:r>
                  <a:rPr lang="en-US" dirty="0"/>
                  <a:t>I</a:t>
                </a:r>
                <a:r>
                  <a:rPr lang="en-ID" dirty="0"/>
                  <a:t>s it possible to reduce the cost? </a:t>
                </a:r>
              </a:p>
              <a:p>
                <a:pPr lvl="1"/>
                <a:r>
                  <a:rPr lang="en-US" dirty="0"/>
                  <a:t>Use block or recursive </a:t>
                </a:r>
              </a:p>
              <a:p>
                <a:pPr lvl="1"/>
                <a:r>
                  <a:rPr lang="en-US" dirty="0"/>
                  <a:t>Exploit matrix structure</a:t>
                </a:r>
              </a:p>
              <a:p>
                <a:r>
                  <a:rPr lang="en-US" dirty="0"/>
                  <a:t>Matrices with special structures have the potentials for cost reduction</a:t>
                </a:r>
              </a:p>
              <a:p>
                <a:pPr lvl="1"/>
                <a:r>
                  <a:rPr lang="en-US" dirty="0"/>
                  <a:t>symmetric </a:t>
                </a:r>
              </a:p>
              <a:p>
                <a:pPr lvl="1"/>
                <a:r>
                  <a:rPr lang="en-US" dirty="0"/>
                  <a:t>symmetric &amp; definite positive</a:t>
                </a:r>
              </a:p>
              <a:p>
                <a:pPr lvl="1"/>
                <a:r>
                  <a:rPr lang="en-US" dirty="0"/>
                  <a:t>banded </a:t>
                </a:r>
              </a:p>
              <a:p>
                <a:pPr lvl="1"/>
                <a:r>
                  <a:rPr lang="en-US" dirty="0"/>
                  <a:t>van der Monde</a:t>
                </a:r>
              </a:p>
              <a:p>
                <a:pPr lvl="1"/>
                <a:r>
                  <a:rPr lang="en-US" dirty="0"/>
                  <a:t>Toeplitz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9BA21-8843-40F4-859C-B60721E843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 r="-81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98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DA18-14DF-4A8E-ABEB-5E7178C3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indefinite matrices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5111-48A7-4D0A-ACA4-A5D334930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A be a symmetric matrix. Want to solve Ax=b.</a:t>
                </a:r>
              </a:p>
              <a:p>
                <a:r>
                  <a:rPr lang="en-US" dirty="0"/>
                  <a:t>LU decomposition is not symmetric. </a:t>
                </a:r>
              </a:p>
              <a:p>
                <a:r>
                  <a:rPr lang="en-US" dirty="0"/>
                  <a:t>Theorem: For a non-singular symmetric matrix A, there exist L and D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L is a unit lower triangular matrix &amp; D is a diagonal matrix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ID" dirty="0"/>
                  <a:t>t costs half of the LU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D" dirty="0"/>
                  <a:t>; </a:t>
                </a:r>
              </a:p>
              <a:p>
                <a:pPr lvl="1"/>
                <a:r>
                  <a:rPr lang="en-US" dirty="0"/>
                  <a:t>only update half of the matrix during the elimination processes (make use of the symmetric property)</a:t>
                </a:r>
              </a:p>
              <a:p>
                <a:r>
                  <a:rPr lang="en-US" dirty="0"/>
                  <a:t>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85111-48A7-4D0A-ACA4-A5D334930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08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6979D8-B106-4F07-90A3-25202A93B1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factorization</a:t>
                </a:r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6979D8-B106-4F07-90A3-25202A93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6883-3150-4B98-8884-4A9722C0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Input: A – a symmetric matrix</a:t>
            </a:r>
          </a:p>
          <a:p>
            <a:r>
              <a:rPr lang="en-US" dirty="0"/>
              <a:t>Outputs: a unit lower-triangular-matrix L and a diagonal matrix D.</a:t>
            </a:r>
          </a:p>
          <a:p>
            <a:r>
              <a:rPr lang="en-US" dirty="0"/>
              <a:t>L=I</a:t>
            </a:r>
          </a:p>
          <a:p>
            <a:r>
              <a:rPr lang="en-US" dirty="0"/>
              <a:t>for k=1:n-1</a:t>
            </a:r>
          </a:p>
          <a:p>
            <a:pPr lvl="1"/>
            <a:r>
              <a:rPr lang="en-US" dirty="0"/>
              <a:t>D(k)=A(</a:t>
            </a:r>
            <a:r>
              <a:rPr lang="en-US" dirty="0" err="1"/>
              <a:t>k,k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L(k+1:n,k)=A(k,k+1:n)’/D(k);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=k+1:n</a:t>
            </a:r>
          </a:p>
          <a:p>
            <a:pPr lvl="2"/>
            <a:r>
              <a:rPr lang="en-US" dirty="0"/>
              <a:t>A(</a:t>
            </a:r>
            <a:r>
              <a:rPr lang="en-US" dirty="0" err="1"/>
              <a:t>i,k:n</a:t>
            </a:r>
            <a:r>
              <a:rPr lang="en-US" dirty="0"/>
              <a:t>)=A(</a:t>
            </a:r>
            <a:r>
              <a:rPr lang="en-US" dirty="0" err="1"/>
              <a:t>i,k:n</a:t>
            </a:r>
            <a:r>
              <a:rPr lang="en-US" dirty="0"/>
              <a:t>)-L(</a:t>
            </a:r>
            <a:r>
              <a:rPr lang="en-US" dirty="0" err="1"/>
              <a:t>i,k</a:t>
            </a:r>
            <a:r>
              <a:rPr lang="en-US" dirty="0"/>
              <a:t>)*A(</a:t>
            </a:r>
            <a:r>
              <a:rPr lang="en-US" dirty="0" err="1"/>
              <a:t>k,k:n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D(n)=A(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774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D59546-352A-4C1D-86FD-2F7F9F9CDF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dirty="0"/>
                  <a:t> with diagonal pivoting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4D59546-352A-4C1D-86FD-2F7F9F9CD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4928D-0A10-465E-8A3A-018BB7F27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 pivoting destroys symmetric structure; Can use diagonal pivoting instead (search for maximum(in absolute value) along the main diagonal.</a:t>
                </a:r>
              </a:p>
              <a:p>
                <a:r>
                  <a:rPr lang="en-US" dirty="0"/>
                  <a:t>Note: diagonal pivoting does not always work to prevent division by zero.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4928D-0A10-465E-8A3A-018BB7F27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3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D9817C-D764-4D37-B290-F3D3C5ED3C4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dirty="0"/>
                  <a:t>with diagonal pivoting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D9817C-D764-4D37-B290-F3D3C5ED3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BCB1-3701-4CA7-821A-F2CBFCC4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Input: A – a symmetric matrix </a:t>
            </a:r>
          </a:p>
          <a:p>
            <a:r>
              <a:rPr lang="en-US" dirty="0"/>
              <a:t>Outputs: </a:t>
            </a:r>
            <a:r>
              <a:rPr lang="en-US" dirty="0" err="1"/>
              <a:t>L,D,p</a:t>
            </a:r>
            <a:endParaRPr lang="en-US" dirty="0"/>
          </a:p>
          <a:p>
            <a:r>
              <a:rPr lang="en-US" dirty="0"/>
              <a:t>L=I; p=1:n</a:t>
            </a:r>
          </a:p>
          <a:p>
            <a:r>
              <a:rPr lang="en-US" dirty="0"/>
              <a:t>for k=1:n-1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x,t</a:t>
            </a:r>
            <a:r>
              <a:rPr lang="en-US" dirty="0"/>
              <a:t>]=max(abs(</a:t>
            </a:r>
            <a:r>
              <a:rPr lang="en-US" dirty="0" err="1"/>
              <a:t>diag</a:t>
            </a:r>
            <a:r>
              <a:rPr lang="en-US" dirty="0"/>
              <a:t>(A(</a:t>
            </a:r>
            <a:r>
              <a:rPr lang="en-US" dirty="0" err="1"/>
              <a:t>k:n,k:n</a:t>
            </a:r>
            <a:r>
              <a:rPr lang="en-US" dirty="0"/>
              <a:t>)));</a:t>
            </a:r>
          </a:p>
          <a:p>
            <a:pPr lvl="1"/>
            <a:r>
              <a:rPr lang="en-US" dirty="0"/>
              <a:t>t=t+k-1;</a:t>
            </a:r>
          </a:p>
          <a:p>
            <a:pPr lvl="1"/>
            <a:r>
              <a:rPr lang="en-US" dirty="0"/>
              <a:t>A([k t],:)=A([t k],:); A(:,[t k])=A(:,[k t]);</a:t>
            </a:r>
          </a:p>
          <a:p>
            <a:pPr lvl="1"/>
            <a:r>
              <a:rPr lang="en-US" dirty="0"/>
              <a:t>p([k t])=p([t k]);</a:t>
            </a:r>
          </a:p>
          <a:p>
            <a:pPr lvl="1"/>
            <a:r>
              <a:rPr lang="en-US" dirty="0"/>
              <a:t>L([k t],1:k-1)=L([t k],1:k-1);</a:t>
            </a:r>
          </a:p>
          <a:p>
            <a:pPr lvl="1"/>
            <a:r>
              <a:rPr lang="en-US" dirty="0"/>
              <a:t>D(k)=A(</a:t>
            </a:r>
            <a:r>
              <a:rPr lang="en-US" dirty="0" err="1"/>
              <a:t>k,k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L(k+1:n,k)=A(k,k+1:n)’/D(k);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=k+1:n</a:t>
            </a:r>
          </a:p>
          <a:p>
            <a:pPr lvl="2"/>
            <a:r>
              <a:rPr lang="en-US" dirty="0"/>
              <a:t>A(</a:t>
            </a:r>
            <a:r>
              <a:rPr lang="en-US" dirty="0" err="1"/>
              <a:t>i,k:n</a:t>
            </a:r>
            <a:r>
              <a:rPr lang="en-US" dirty="0"/>
              <a:t>)=A(</a:t>
            </a:r>
            <a:r>
              <a:rPr lang="en-US" dirty="0" err="1"/>
              <a:t>i,k:n</a:t>
            </a:r>
            <a:r>
              <a:rPr lang="en-US" dirty="0"/>
              <a:t>)-L(</a:t>
            </a:r>
            <a:r>
              <a:rPr lang="en-US" dirty="0" err="1"/>
              <a:t>i,k</a:t>
            </a:r>
            <a:r>
              <a:rPr lang="en-US" dirty="0"/>
              <a:t>)*A(</a:t>
            </a:r>
            <a:r>
              <a:rPr lang="en-US" dirty="0" err="1"/>
              <a:t>k,k:n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D(n)=A(</a:t>
            </a:r>
            <a:r>
              <a:rPr lang="en-US" dirty="0" err="1"/>
              <a:t>n,n</a:t>
            </a:r>
            <a:r>
              <a:rPr lang="en-US" dirty="0"/>
              <a:t>);</a:t>
            </a:r>
          </a:p>
          <a:p>
            <a:endParaRPr lang="en-ID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FA72FF-34F0-4674-842C-2864819D7F10}"/>
              </a:ext>
            </a:extLst>
          </p:cNvPr>
          <p:cNvSpPr txBox="1"/>
          <p:nvPr/>
        </p:nvSpPr>
        <p:spPr>
          <a:xfrm>
            <a:off x="5843239" y="2263698"/>
            <a:ext cx="5296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Solving Ax=b after LDLT with diagonal pivoting</a:t>
            </a:r>
          </a:p>
          <a:p>
            <a:pPr marL="457200" indent="-457200">
              <a:buAutoNum type="arabicPeriod"/>
            </a:pPr>
            <a:r>
              <a:rPr lang="en-US" sz="2000" dirty="0"/>
              <a:t>Re-arrange b using p; b1=b([p]);</a:t>
            </a:r>
          </a:p>
          <a:p>
            <a:pPr marL="457200" indent="-457200">
              <a:buAutoNum type="arabicPeriod"/>
            </a:pPr>
            <a:r>
              <a:rPr lang="en-US" sz="2000" dirty="0"/>
              <a:t>Solve Ly=b1</a:t>
            </a:r>
          </a:p>
          <a:p>
            <a:pPr marL="457200" indent="-457200">
              <a:buAutoNum type="arabicPeriod"/>
            </a:pPr>
            <a:r>
              <a:rPr lang="en-US" sz="2000" dirty="0"/>
              <a:t>Solve </a:t>
            </a:r>
            <a:r>
              <a:rPr lang="en-US" sz="2000" dirty="0" err="1"/>
              <a:t>Dv</a:t>
            </a:r>
            <a:r>
              <a:rPr lang="en-US" sz="2000" dirty="0"/>
              <a:t>=y;</a:t>
            </a:r>
          </a:p>
          <a:p>
            <a:pPr marL="457200" indent="-457200">
              <a:buAutoNum type="arabicPeriod"/>
            </a:pPr>
            <a:r>
              <a:rPr lang="en-US" sz="2000" dirty="0"/>
              <a:t>Solve </a:t>
            </a:r>
            <a:r>
              <a:rPr lang="en-US" sz="2000" dirty="0" err="1"/>
              <a:t>Lw</a:t>
            </a:r>
            <a:r>
              <a:rPr lang="en-US" sz="2000" dirty="0"/>
              <a:t>=v;</a:t>
            </a:r>
          </a:p>
          <a:p>
            <a:pPr marL="457200" indent="-457200">
              <a:buAutoNum type="arabicPeriod"/>
            </a:pPr>
            <a:r>
              <a:rPr lang="en-US" sz="2000" dirty="0"/>
              <a:t>Set x=w([p]) % re-arrange w using p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07977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A277-02B8-43F7-B3A8-B89582D8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Positive Definite Matrices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6269A-DF7B-4B4B-95F7-BC487722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Theorem:</a:t>
                </a:r>
              </a:p>
              <a:p>
                <a:pPr lvl="1"/>
                <a:r>
                  <a:rPr lang="en-US" dirty="0"/>
                  <a:t>Let A be a symmetric and positive definite matrix; Then there exist a lower triangular matrix G,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D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is called Cholesky Factorization; complexity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(i.e. half of the LU). No pivoting is needed;  </a:t>
                </a:r>
              </a:p>
              <a:p>
                <a:r>
                  <a:rPr lang="en-US" dirty="0"/>
                  <a:t>A is positive 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D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ID" dirty="0"/>
              </a:p>
              <a:p>
                <a:r>
                  <a:rPr lang="en-US" dirty="0"/>
                  <a:t>E</a:t>
                </a:r>
                <a:r>
                  <a:rPr lang="en-ID" dirty="0" err="1"/>
                  <a:t>xample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6269A-DF7B-4B4B-95F7-BC487722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41B270-022A-4AA3-8956-CEE409BDC125}"/>
                  </a:ext>
                </a:extLst>
              </p14:cNvPr>
              <p14:cNvContentPartPr/>
              <p14:nvPr/>
            </p14:nvContentPartPr>
            <p14:xfrm>
              <a:off x="2588400" y="2611800"/>
              <a:ext cx="9444600" cy="413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41B270-022A-4AA3-8956-CEE409BDC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9040" y="2602440"/>
                <a:ext cx="9463320" cy="41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13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8638-52C5-4F54-8234-A04A41FF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Factorization – Computing G 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57783-45E1-4B86-A69E-84EB44373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Based on the equality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D" dirty="0"/>
                  <a:t>; we can retrieve G column wise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57783-45E1-4B86-A69E-84EB44373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8F6346-2CE9-40B1-8428-E3B53D10F6B0}"/>
                  </a:ext>
                </a:extLst>
              </p14:cNvPr>
              <p14:cNvContentPartPr/>
              <p14:nvPr/>
            </p14:nvContentPartPr>
            <p14:xfrm>
              <a:off x="91080" y="1482480"/>
              <a:ext cx="12098880" cy="537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8F6346-2CE9-40B1-8428-E3B53D10F6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20" y="1473120"/>
                <a:ext cx="12117600" cy="53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0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6635-692B-4C25-93AE-B05D194B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 Algorithm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719F-C3C5-4FDE-AFB0-36A242E0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Input: A – symmetric &amp; positive definite matrix</a:t>
            </a:r>
          </a:p>
          <a:p>
            <a:r>
              <a:rPr lang="en-US" dirty="0" err="1"/>
              <a:t>Ouput</a:t>
            </a:r>
            <a:r>
              <a:rPr lang="en-US" dirty="0"/>
              <a:t>: G – a lower triangular matrix</a:t>
            </a:r>
          </a:p>
          <a:p>
            <a:r>
              <a:rPr lang="en-US" dirty="0"/>
              <a:t>G(1,1)=sqrt(A(1,1));</a:t>
            </a:r>
          </a:p>
          <a:p>
            <a:r>
              <a:rPr lang="en-US" dirty="0"/>
              <a:t>G(2:n,1)=A(2:n,1)/G(1,1);</a:t>
            </a:r>
          </a:p>
          <a:p>
            <a:r>
              <a:rPr lang="en-US" dirty="0"/>
              <a:t>for k=2:n-1</a:t>
            </a:r>
          </a:p>
          <a:p>
            <a:pPr lvl="1"/>
            <a:r>
              <a:rPr lang="en-US" dirty="0"/>
              <a:t>G(</a:t>
            </a:r>
            <a:r>
              <a:rPr lang="en-US" dirty="0" err="1"/>
              <a:t>k,k</a:t>
            </a:r>
            <a:r>
              <a:rPr lang="en-US" dirty="0"/>
              <a:t>)=sqrt(A(</a:t>
            </a:r>
            <a:r>
              <a:rPr lang="en-US" dirty="0" err="1"/>
              <a:t>k,k</a:t>
            </a:r>
            <a:r>
              <a:rPr lang="en-US" dirty="0"/>
              <a:t>)-G(k,1:k-1)*G(k,1:k-1)’);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=k+1:n</a:t>
            </a:r>
          </a:p>
          <a:p>
            <a:pPr lvl="2"/>
            <a:r>
              <a:rPr lang="en-US" dirty="0"/>
              <a:t>G(</a:t>
            </a:r>
            <a:r>
              <a:rPr lang="en-US" dirty="0" err="1"/>
              <a:t>i,k</a:t>
            </a:r>
            <a:r>
              <a:rPr lang="en-US" dirty="0"/>
              <a:t>)=(A(</a:t>
            </a:r>
            <a:r>
              <a:rPr lang="en-US" dirty="0" err="1"/>
              <a:t>i,k</a:t>
            </a:r>
            <a:r>
              <a:rPr lang="en-US" dirty="0"/>
              <a:t>)-G(i,1:k-1)*G(k,1:k-1)’)/G(</a:t>
            </a:r>
            <a:r>
              <a:rPr lang="en-US" dirty="0" err="1"/>
              <a:t>k,k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G(</a:t>
            </a:r>
            <a:r>
              <a:rPr lang="en-US" dirty="0" err="1"/>
              <a:t>n,n</a:t>
            </a:r>
            <a:r>
              <a:rPr lang="en-US" dirty="0"/>
              <a:t>)=sqrt(A(</a:t>
            </a:r>
            <a:r>
              <a:rPr lang="en-US" dirty="0" err="1"/>
              <a:t>n,n</a:t>
            </a:r>
            <a:r>
              <a:rPr lang="en-US" dirty="0"/>
              <a:t>)-G(n,1:n-1)*G(n,1:n-1)’);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257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1242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Special Linear Systems</vt:lpstr>
      <vt:lpstr>Motivation</vt:lpstr>
      <vt:lpstr>Symmetric indefinite matrices</vt:lpstr>
      <vt:lpstr>Algorithm: A=LDL^T factorization</vt:lpstr>
      <vt:lpstr>A=LDL^T with diagonal pivoting</vt:lpstr>
      <vt:lpstr>Algorithm: LDL^Twith diagonal pivoting</vt:lpstr>
      <vt:lpstr>Symmetric Positive Definite Matrices</vt:lpstr>
      <vt:lpstr>Cholesky Factorization – Computing G </vt:lpstr>
      <vt:lpstr>Cholesky Algorithm</vt:lpstr>
      <vt:lpstr>Banded Matrix</vt:lpstr>
      <vt:lpstr>Banded LU – with pivoting</vt:lpstr>
      <vt:lpstr>Other Special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Linear Systems</dc:title>
  <dc:creator>Prof. T. Basaruddin</dc:creator>
  <cp:lastModifiedBy>Prof. T. Basaruddin</cp:lastModifiedBy>
  <cp:revision>20</cp:revision>
  <dcterms:created xsi:type="dcterms:W3CDTF">2022-09-13T08:58:51Z</dcterms:created>
  <dcterms:modified xsi:type="dcterms:W3CDTF">2022-09-20T00:32:18Z</dcterms:modified>
</cp:coreProperties>
</file>