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6" r:id="rId9"/>
    <p:sldId id="263" r:id="rId10"/>
    <p:sldId id="262" r:id="rId11"/>
    <p:sldId id="265" r:id="rId12"/>
    <p:sldId id="267" r:id="rId13"/>
    <p:sldId id="268" r:id="rId14"/>
    <p:sldId id="269" r:id="rId15"/>
    <p:sldId id="270" r:id="rId16"/>
    <p:sldId id="281" r:id="rId17"/>
    <p:sldId id="282" r:id="rId18"/>
    <p:sldId id="271" r:id="rId19"/>
    <p:sldId id="272" r:id="rId20"/>
    <p:sldId id="276" r:id="rId21"/>
    <p:sldId id="280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9-05T01:07:56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20134 11178 113 0,'0'0'0'16,"8"0"0"-16,13 0 0 0,-21 0 59 0,0 0-59 16,2 0 60-16,-4 0-60 0,2 0 2 0,0 0-2 15,-7 0 3-15,0 0-3 0,7 0 20 0,0 0-20 0,-5 0 20 16,0 0-20-16,5 0 15 0,0 0-15 0,-4 0 16 16,3 0-16-16,1 0 14 0,0 0-14 15,0 0 15-15,0 0-15 0,0 0 16 0,0 0-16 0,0 0 17 16,0 0-17-16,0 0 25 0,0 0-25 0,0 0 26 15,0 0-26-15,0 0 42 0,0 0-42 0,0 0 43 16,0 0-43-16,0 0 55 0,0 0-55 0,0 0 55 16,1-3-55-16,-1 3 49 0,0 0-49 0,7 0 50 15,0-5-50-15,-7 5 22 0,0 0-22 0,11-4 23 16,3 1-23-16,-2-2 31 0,4 3-31 0,-6 0 31 0,0 0-31 16,1 2 12-16,-1 0-12 0,1 0 12 0,1 0-12 15,-2 2 5-15,4 0-5 0,-5 0 5 0,-5-2-5 16,4 0 15-16,1-2-15 0,1 0 15 0,1 0-15 15,-11 2 8-15,0 0-8 0,17-1 8 16,1-6-8-16,-18 7 8 0,0 0-8 0,17-4 9 0,2 3-9 0,-19 1 3 16,0 0-3-16,16-4 4 0,0 4-4 15,-16 0 2-15,0 0-2 0,14 0 2 0,-2 0-2 0,-12 0 5 16,0 0-5-16,10 4 5 0,-1-3-5 0,-9-1 2 16,0 0-2-16,9 2 2 0,-2 0-2 0,-7-2 5 15,0 0-5-15,5 2 5 0,0-2-5 0,-5 0-27 0,0 0 27 16,5 1-27-16,2-1 27 0,-7 0-150 15,0 0 150-15,9 4-150 0,0 3 150 0,8 3-353 0</inkml:trace>
  <inkml:trace contextRef="#ctx0" brushRef="#br0" timeOffset="512.493">20388 10985 651 0,'0'0'0'0,"3"-2"0"16,4-3 0-16,-7 5 83 0,0 0-83 0,4-4 84 0,-4 3-84 15,0 1 62-15,0 0-62 0,0 0 63 0,-5-6-63 16,5 6 22-16,0 0-22 0,-6-1 23 0,3 1-23 15,3 0 2-15,0 0-2 0,-5-4 2 0,1 3-2 0,4 1-1 16,0 0 1-16,0 0 0 0,0 0 0 0,0 0-4 16,0 0 4-16,4 5-3 0,1-4 3 0,-5-1-8 15,0 0 8-15,12 11-8 0,6 1 8 0,-18-12-8 16,0 0 8-16,24 17-8 0,7 2 8 0,-31-19-15 16,0 0 15-16,30 19-15 0,5 1 15 0,-35-20-4 15,0 0 4-15,33 19-3 0,2-7 3 0,-7 3-1 16,-6-1 1-16,-4-4 0 0,-6-6 0 0,0 1 0 15,-3 2 0-15,-2-6 0 0,-2 1 0 0,0 2 0 16,2-3 0-16,-2 3 0 0,-3-4 0 0,2 1-2 0,1 1 2 16,-2 0-1-16,1 1 1 0,-4-3-2 15,0 0 2-15,3 4-1 0,-3-1 1 0,0-3 0 0,0 0 0 0,0 7 0 16,0 0 0-16,0-7 4 0,0 0-4 16,-3 12 4-16,-1 3-4 0,4-15 8 0,0 0-8 0,-8 24 9 15,-5 5-9-15,13-29 3 0,0 0-3 0,-10 24 4 16,1-3-4-16,9-21-18 0,0 0 18 0,-7 15-18 15,2-4 18-15,5-11-136 0,0 0 136 0,-7-6-136 16,2-11 136-16,-6-7-380 0</inkml:trace>
  <inkml:trace contextRef="#ctx0" brushRef="#br0" timeOffset="773.964">21160 10529 124 0,'0'0'0'16,"-4"2"0"-16,-3 3 0 0,-3 3-33 0</inkml:trace>
  <inkml:trace contextRef="#ctx0" brushRef="#br0" timeOffset="1313.182">21160 10589 203 0,'0'0'0'0,"0"-4"0"0,-2-1 0 0,2 5 69 0,0 0-69 0,0-5 69 16,0 2-69-16,0 3 60 0,0 0-60 0,0 0 60 15,0-4-60-15,0 4 32 0,0 0-32 0,-2 14 32 16,-5 8-32-16,7-22 16 0,0 0-16 0,-5 38 17 16,0 12-17-16,5-50 18 0,0 0-18 0,-2 56 19 15,2 9-19-15,0-5 8 0,2-2-8 0,0-11 9 0,-1-15-9 16,3 3 4-16,1-3-4 0,0-4 4 15,-3-6-4-15,-2-22 21 0,0 0-21 0,7 24 21 0,-4 0-21 0,-3-24 13 16,0 0-13-16,6 15 13 0,1-1-13 0,-7-14 34 16,0 0-34-16,5 10 35 0,4-5-35 0,-9-5 41 15,0 0-41-15,5 0 41 0,2-5-41 0,0-5 24 16,0-2-24-16,0-2 25 0,1-6-25 0,-2 2 5 16,-3 1-5-16,1-3 6 0,1 1-6 0,-5 19 10 15,0 0-10-15,3-24 11 0,2 0-11 0,-5 24 3 16,0 0-3-16,11-22 4 0,3-2-4 0,-14 24 0 15,0 0 0-15,16-21 0 0,3 6 0 0,-19 15 0 16,0 0 0-16,17-16 0 0,4 6 0 0,-21 10-1 0,0 0 1 0,19-5-1 16,6 1 1-16,-25 4-4 0,0 0 4 15,24 4-3-15,-1 1 3 0,-23-5-14 0,0 0 14 16,24 12-13-16,0 7 13 0,-4 0 0 16,-5 0 0-16,-3-6 0 0,-3-4 0 0,-4 5 16 0,2-6-16 15,-3-1 17-15,-2-5-17 0,-1 5 40 0,1-4-40 0,-2 0 40 16,0-3-40-16,0 0 55 0,0 0-55 15,-5 9 55-15,-2 0-55 0,7-9 48 0,0 0-48 0,-21 15 49 16,-9 0-49-16,30-15 32 0,0 0-32 0,-31 14 33 16,-2 0-33-16,-2-6 9 0,-2 1-9 0,15-2 10 15,10-4-10-15,12-3-42 0,0 0 42 0,-25 12-42 16,-4 0 42-16,29-12-83 0,0 0 83 0,-32 16-83 16,-1 1 83-16,-35 17-703 0</inkml:trace>
  <inkml:trace contextRef="#ctx0" brushRef="#br0" timeOffset="3160.772">21839 11046 102 0,'0'0'0'0,"0"0"0"0,9-1 0 16,-9 1 41-16,0 0-41 0,2-4 42 15,-1 4-42-15,-1 0 43 0,0 0-43 0,0 0 44 0,2-3-44 16,-2 3 41-16,0 0-41 0,0 0 42 0,0-4-42 16,0 4 29-16,0 0-29 0,0 0 29 0,0 0-29 15,0 0 16-15,0 0-16 0,0 0 17 0,7-1-17 0,-7 1 28 16,0 0-28-16,9-4 28 0,5-3-28 15,-14 7 47-15,0 0-47 0,21-10 48 0,8-4-48 0,-29 14 67 16,0 0-67-16,33-13 68 0,6-5-68 16,-39 18 69-16,0 0-69 0,38-13 70 0,0-3-70 0,-38 16 44 15,0 0-44-15,40-12 44 0,0 4-44 0,-40 8 22 0,0 0-22 16,39-7 23-16,-3 3-23 0,-36 4 12 0,0 0-12 16,35-3 12-16,0 0-12 0,-35 3 9 0,0 0-9 15,31-2 10-15,-1 2-10 0,-30 0 8 16,0 0-8-16,24-3 8 0,-3 3-8 0,-21 0 8 0,0 0-8 0,18-4 8 15,-4 1-8-15,-14 3-26 0,0 0 26 0,10-2-25 16,-5 2 25-16,-5 0-128 0,0 0 128 0,0 2-128 16,-7 3 128-16,7-5-98 0,0 0 98 0,-21 8-97 15,-12 3 97-15,-21 7-349 0</inkml:trace>
  <inkml:trace contextRef="#ctx0" brushRef="#br0" timeOffset="3544.062">22038 11197 460 0,'0'0'0'0,"5"-7"0"0,4-3 0 0,-6 5 80 15,-3 5-80-15,0 0 80 0,2-5-80 0,-2 5 47 16,0 0-47-16,0 0 47 0,0 0-47 0,0 0 3 16,5-6-3-16,0 1 4 0,4 0-4 0,0 2 0 15,1-6 0-15,-1 2 1 0,1 0-1 0,1 2 1 16,-1-5-1-16,1 3 2 0,-3 2-2 0,1 0 7 0,0 2-7 16,1-1 8-16,1 2-8 0,-11 2 23 0,0 0-23 15,12-1 24-15,2 1-24 0,-14 0 13 16,0 0-13-16,16 0 14 0,4 1-14 0,-20-1 10 0,0 0-10 0,16 4 11 15,2 1-11-15,-18-5 4 0,0 0-4 0,19 5 5 16,2 5-5-16,-21-10-28 0,0 0 28 0,17 7-28 16,0 0 28-16,-17-7-128 0,0 0 128 0,20 5-127 15,1-3 127-15,19 5-308 0</inkml:trace>
  <inkml:trace contextRef="#ctx0" brushRef="#br0" timeOffset="7376.405">22752 10820 191 0,'0'0'0'0,"0"0"0"15,3 5 0-15,-3-5 40 0,0 0-40 0,0 0 40 16,6 2-40-16,-6-2 30 0,0 0-30 0,0 0 30 16,0 0-30-16,0 0 27 0,0 0-27 0,0 0 27 15,0-3-27-15,0 3 22 0,0 0-22 0,0 0 23 0,0-4-23 16,0 4 16-16,0 0-16 0,0 0 17 15,0 0-17-15,0 0 35 0,0 0-35 0,0 0 35 0,0 0-35 16,0 0 41-16,0 0-41 0,0 0 41 0,0 0-41 0,0 0 39 16,0 0-39-16,0 0 40 0,0 0-40 15,0 0 40-15,0 0-40 0,0 0 41 0,0 0-41 0,0 0 34 16,0 0-34-16,0 0 35 0,0 0-35 0,0 0 15 16,0 0-15-16,1 0 15 0,5 2-15 0,-6-2 13 15,0 0-13-15,8 2 13 16,6-2-13-16,-14 0 9 0,0 0-9 0,16 3 10 0,5 4-10 0,-21-7 8 15,0 0-8-15,26 10 8 0,9 2-8 0,-35-12 3 16,0 0-3-16,29 16 4 0,1-1-4 0,-30-15 12 16,0 0-12-16,24 14 12 0,-1 1-12 0,-23-15 3 15,0 0-3-15,21 15 4 0,0 1-4 0,-21-16 6 0,0 0-6 16,17 14 6-16,1-2-6 0,-18-12 3 0,0 0-3 16,14 10 3-16,-4-3-3 0,-10-7 5 0,0 0-5 0,9 5 6 15,-4-2-6-15,-5-3-11 0,0 0 11 16,5 2-10-16,2-2 10 0,-7 0-103 0,0 0 103 0,0-3-102 15,0-1 102-15,0 4-146 0,0 0 146 0,0-7-146 16,-3 0 146-16,-1-5-267 0</inkml:trace>
  <inkml:trace contextRef="#ctx0" brushRef="#br0" timeOffset="7843.486">23053 10774 236 0,'0'0'0'0,"4"8"0"0,3 6 0 0,-7-14 50 16,0 0-50-16,0 0 51 0,-2-3-51 0,2 3 27 15,0 0-27-15,-2-5 27 0,1-1-27 0,1 6 13 16,0 0-13-16,-2-5 14 0,0 0-14 0,2 5 27 15,0 0-27-15,-2-3 27 0,2-1-27 0,0 4 28 16,0 0-28-16,0 0 28 0,-3-3-28 0,3 3 22 0,0 0-22 16,0 0 22-16,0 0-22 0,0 0 17 0,0 0-17 15,0 0 17-15,0 0-17 0,0 0 18 0,0 0-18 16,0 0 19-16,-5 5-19 0,5-5 24 0,0 0-24 0,-4 7 25 16,2 1-25-16,2-8 31 0,0 0-31 0,-3 14 31 15,-2 5-31-15,5-19 30 0,0 0-30 0,-5 21 30 16,-1 3-30-16,6-24 22 0,0 0-22 0,-5 27 23 15,-4 2-23-15,1-2 35 0,-1-1-35 0,5-10 36 16,1-8-36-16,3-8 12 0,0 0-12 0,-4 12 13 16,-1 2-13-16,5-14 30 0,0 0-30 0,-3 10 30 15,-1-1-30-15,4-9 5 0,0 0-5 0,-1 7 6 16,-1-2-6-16,2-5-8 0,0 0 8 0,-2 3-7 16,2 1 7-16,0-4-91 0,0 0 91 0,0 0-90 15,0 0 90-15,0 0-116 0,0 0 116 0,0 0-115 16,0 0 115-16,0 0-361 0</inkml:trace>
  <inkml:trace contextRef="#ctx0" brushRef="#br0" timeOffset="8464.414">23194 11111 908 0,'0'0'0'0,"0"-5"0"0,2-2 0 0,-2 7-2 0,0 0 2 16,2-3-1-16,0 3 1 0,-2 0-1 0,0 0 1 16,0 0-1-16,5-5 1 0,-5 5-64 0,0 0 64 15,0 0-63-15,5-4 63 0,-5 4-72 0,0 0 72 0,0 0-72 16,2-3 72-16,-2 3-61 0,0 0 61 0,0 0-61 15,0-3 61-15,0 3-30 0,0 0 30 0,0 0-30 16,-2-4 30-16,2 4 3 0,0 0-3 0,0 0 4 16,0-3-4-16,0 3 41 0,0 0-41 0,0 0 41 15,-5-2-41-15,5 2 48 0,0 0-48 0,0 0 49 16,-4-3-49-16,4 3 37 0,0 0-37 0,0 0 38 16,-3-6-38-16,3 6 5 0,0 0-5 0,0 0 5 15,0 0-5-15,0 0 11 0,0 0-11 0,0 0 11 16,0 0-11-16,0 0 1 0,0 0-1 0,0 0 1 15,0 0-1-15,0 0 3 0,0 0-3 0,0 0 3 0,0 0-3 16,0 0 10-16,0 0-10 0,0 0 11 0,0 0-11 16,0 0 3-16,0 0-3 0,0 0 4 0,0 0-4 15,0 0 7-15,0 0-7 0,0 0 7 16,0 0-7-16,0 0 3 0,0 0-3 0,0 0 3 0,0 0-3 0,0 0 0 16,0 0 0-16,0 0 0 0,0 0 0 15,0 0 1-15,0 0-1 0,-2 6 2 0,0-3-2 0,2-3 9 16,0 0-9-16,-1 17 9 0,-1 10-9 0,2-27 23 15,0 0-23-15,0 35 24 0,0 4-24 0,0-39 13 16,0 0-13-16,0 40 14 0,2-1-14 0,-2-39 28 16,0 0-28-16,3 34 28 0,1-5-28 0,-4-29 6 0,0 0-6 15,3 23 6-15,-1-6-6 0,-2-17-14 0,0 0 14 16,5 12-13-16,0-5 13 0,-5-7-120 0,0 0 120 16,11-4-119-16,5-6 119 0,-16 10-128 0,0 0 128 15,6-17-128-15,-6-11 128 0,9-16-238 0</inkml:trace>
  <inkml:trace contextRef="#ctx0" brushRef="#br0" timeOffset="9843.314">23606 10616 1020 0,'0'0'0'0,"0"0"-303"0,0 0 303 0,8 0-302 0,6 0 302 0,9 0-176 16</inkml:trace>
  <inkml:trace contextRef="#ctx0" brushRef="#br0" timeOffset="10571.18">23637 10616 135 0,'0'0'0'0,"0"0"0"0,7 0 0 0,-7 0 40 16,0 0-40-16,3 0 40 0,-1-1-40 15,-2 1 24-15,0 0-24 0,0 0 25 0,4-2-25 0,-4 2 5 16,0 0-5-16,0 0 6 0,0 0-6 0,0 0 5 16,0 0-5-16,0 0 5 0,0 0-5 0,0 0 7 15,0 0-7-15,0 7 7 0,-2 1-7 0,2-8 42 16,0 0-42-16,-7 23 43 0,-2 7-43 0,9-30 47 15,0 0-47-15,-10 40 48 0,-4 8-48 0,14-48 36 0,0 0-36 16,-14 46 36-16,-2 0-36 0,16-46 35 0,0 0-35 0,-15 43 35 16,1-4-35-16,3-4 15 15,4-4-15-15,0-11 15 0,4-11-15 0,-1 1 30 0,4-1-30 16,-3-6 30-16,1 0-30 0,2 3 11 0,0-3-11 0,0-3 11 16,0 0-11-16,0 0 36 0,0 0-36 0,0 0 36 15,0 0-36-15,0 0 28 0,0 0-28 0,0 0 28 16,2-3-28-16,-2 3 1 0,0 0-1 0,3-12 1 15,2-6-1-15,-5 18-43 0,0 0 43 0,6-25-42 16,-1-11 42-16,-5 36-66 0,0 0 66 0,9-38-66 16,3-6 66-16,-12 44-48 0,0 0 48 0,10-42-47 15,-1 3 47-15,-9 39-10 0,0 0 10 0,7-34-9 0,-2-1 9 16,-5 35-4-16,0 0 4 0,5-29-3 0,4 4 3 16,-9 25 0-16,0 0 0 0,9-21 1 0,0 4-1 15,-9 17 4-15,0 0-4 0,7-12 4 0,-2 5-4 16,-5 7 23-16,0 0-23 0,3-7 24 15,1 4-24-15,-4 3 21 0,0 0-21 0,1-4 21 0,1 3-21 0,-2 1 39 16,0 0-39-16,0 0 40 0,5-4-40 0,-5 4 32 16,0 0-32-16,0 0 32 0,4-1-32 0,-4 1 32 15,0 0-32-15,0 0 33 0,3-6-33 0,-3 6 32 16,0 0-32-16,0-5 32 0,0-3-32 0,0 8 32 16,0 0-32-16,-1-7 32 0,-1-2-32 0,2 9 38 0,0 0-38 15,0-7 38-15,0 2-38 0,0 5 33 16,0 0-33-16,0-7 33 0,0 4-33 0,0 3 22 0,0 0-22 15,0 0 23-15,3-2-23 0,-3 2 29 0,0 0-29 0,4 5 29 16,-1 2-29-16,-3-7-6 0,0 0 6 0,11 24-5 16,5 7 5-16,-16-31-37 0,0 0 37 0,19 40-37 15,2 7 37-15,-21-47-6 0,0 0 6 0,22 52-5 16,3 6 5-16,-25-58-3 0,0 0 3 0,22 55-3 16,-1 1 3-16,-3-8-2 0,-3-6 2 0,-6-13-2 15,-4-10 2-15,0-2 0 0,-1-4 0 0,-1-1 0 16,1-5 0-16,-1 3 0 0,1 1 0 0,-2-8 0 15,-1 1 0-15,1 1 0 0,0-4 0 0,-2-1 0 16,0 0 0-16,0 0-42 0,0 0 42 0,0 0-42 16,0-5 42-16,-4 0-83 0,1-2 83 0,-2-5-82 15,-1 0 82-15,6 12-123 0,0 0 123 0,-10-15-122 16,-4-2 122-16,14 17-120 0,0 0 120 0,-17-16-119 16,-3 1 119-16,-16-16-184 0</inkml:trace>
  <inkml:trace contextRef="#ctx0" brushRef="#br0" timeOffset="10803.83">23620 11000 135 0,'0'0'0'0,"10"0"0"0,7 2 0 0,-17-2 4 16,0 0-4-16,0 0 5 0,-12-4-5 0,12 4 51 16,0 0-51-16,-7-1 52 0,-1-1-52 0,8 2 56 15,0 0-56-15,-9-2 56 0,2 2-56 0,7 0 60 16,0 0-60-16,-5 0 61 0,-1 0-61 0,6 0 63 16,0 0-63-16,-3 0 64 0,1-3-64 0,2 3 53 15,0 0-53-15,0 0 53 0,4-5-53 0,-4 5 45 16,0 0-45-16,7-6 45 0,3 1-45 0,-10 5 29 0,0 0-29 15,14-7 29-15,10-1-29 0,-24 8 9 0,0 0-9 16,25-9 9-16,6-1-9 0,-31 10 19 0,0 0-19 16,32-7 20-16,1 2-20 0,-33 5-57 15,0 0 57-15,26-2-57 0,-2 2 57 0,-24 0-158 0,0 0 158 0,18 0-158 16,-8 0 158-16,18 2-267 0</inkml:trace>
  <inkml:trace contextRef="#ctx0" brushRef="#br0" timeOffset="11256.243">24022 11057 326 0,'0'0'0'0,"-2"-7"0"0,-1-2 0 0,3 6 37 15,2 1-37-15,-2 2 38 0,5-3-38 0,-5 3 42 16,3-4-42-16,-3 4 43 0,0 0-43 0,0 0 48 16,0 0-48-16,0 0 49 0,0 0-49 0,0 0 39 15,0 0-39-15,0 0 40 0,0 0-40 0,0 0 17 16,0 0-17-16,0 0 17 0,-3 0-17 0,3 0 13 16,0 0-13-16,0 0 14 0,-2-5-14 0,2 5 10 15,0 0-10-15,0 0 10 0,0 0-10 0,0 0 8 0,0 0-8 16,0 0 8-16,0 0-8 0,0 0 3 0,0 0-3 15,0 0 4-15,0 0-4 0,0 0 12 0,0 5-12 16,0-5 12-16,0 4-12 0,0-4 8 0,0 0-8 16,2 5 8-16,1 5-8 0,-3-10 33 0,0 0-33 0,5 24 33 15,1 9-33-15,-6-33 40 0,0 0-40 0,8 35 40 16,-1 8-40-16,-7-43 33 0,0 0-33 0,7 38 34 16,0 0-34-16,-7-38 15 0,0 0-15 0,6 32 15 15,-1-3-15-15,-5-29 0 0,0 0 0 0,7 21 1 16,-6-2-1-16,-1-19-74 0,0 0 74 0,9 12-74 15,3-7 74-15,-12-5-96 0,0 0 96 0,7-12-96 16,-1-14 96-16,6-11-449 0</inkml:trace>
  <inkml:trace contextRef="#ctx0" brushRef="#br0" timeOffset="11655.505">24282 10979 684 0,'0'0'0'0,"-2"-6"0"0,-2-5 0 0,4 11 70 15,0 0-70-15,-1-5 71 0,-1 2-71 0,2 3 23 0,0 0-23 16,0-4 24-16,2 1-24 0,-2 3-8 0,0 0 8 16,5-5-8-16,0 1 8 0,-5 4-41 0,0 0 41 15,11-8-41-15,2 1 41 0,-13 7-9 0,0 0 9 0,14-7-9 16,6 2 9-16,-20 5-3 0,0 0 3 0,26-9-3 16,5 3 3-16,-31 6 0 0,0 0 0 0,33-7 1 15,4-2-1-15,-37 9 3 0,0 0-3 0,38-8 4 16,2-1-4-16,-40 9 15 0,0 0-15 0,38-9 15 15,-1 3-15-15,-37 6 3 0,0 0-3 0,31-4 4 16,-4-3-4-16,-27 7-80 0,0 0 80 0,20-1-80 16,-6-1 80-16,-14 2-103 0,0 0 103 0,0 0-102 15,-7-2 102-15,0 2-237 0</inkml:trace>
  <inkml:trace contextRef="#ctx0" brushRef="#br0" timeOffset="11956.985">24496 10808 639 0,'0'0'0'0,"9"0"0"0,4 2 0 0,-13-2 71 16,0 0-71-16,6-2 72 0,-6-1-72 0,0 3 53 16,0 0-53-16,0-9 54 0,-4 1-54 0,-1 1 5 15,-4-4-5-15,8 6 5 0,1-3-5 0,0 8 2 16,0 0-2-16,0-4 2 0,0-1-2 0,0 5 8 0,0 0-8 15,0-3 9-15,0-1-9 0,0 4 13 0,0 0-13 16,0 0 13-16,0 0-13 0,0 0 4 0,0 0-4 16,1 9 4-16,1 6-4 0,-2-15 7 0,0 0-7 0,5 29 8 15,2 11-8-15,-7-40 3 0,0 0-3 0,12 38 3 16,4 3-3-16,-16-41-37 0,0 0 37 16,18 32-37-16,1-6 37 0,-19-26-71 0,0 0 71 0,22 10-70 15,3-12 70-15,22 13-493 0</inkml:trace>
  <inkml:trace contextRef="#ctx0" brushRef="#br0" timeOffset="12286.804">24818 10615 628 0,'0'0'0'0,"-3"5"0"0,-4 3 0 15,7-8 75-15,0 0-75 0,0 0 76 0,0 0-76 16,0 0 37-16,0 0-37 0,0 0 38 0,5-3-38 16,-5 3 3-16,0 0-3 0,5-2 3 0,0 0-3 0,-5 2 3 15,0 0-3-15,7 0 3 0,4 2-3 0,-1 0 1 16,4 0-1-16,2 3 2 0,3 2-2 0,-19-7 1 16,0 0-1-16,28 13 1 0,5 6-1 0,-33-19 7 15,0 0-7-15,38 19 8 0,4 5-8 0,-42-24 38 16,0 0-38-16,44 27 39 15,1 1-39-15,-45-28 5 0,0 0-5 0,40 29 5 0,-2 2-5 0,-38-31-65 0,0 0 65 16,30 25-64-16,-6-4 64 0,-24-21-160 0,0 0 160 16,20 15-159-16,-7-3 159 0,21 16-294 0</inkml:trace>
  <inkml:trace contextRef="#ctx0" brushRef="#br0" timeOffset="12552.349">25219 10556 483 0,'0'0'0'0,"0"4"0"15,2 6 0-15,-2-10 71 0,0 0-71 0,-4 2 71 16,-3-6-71-16,7 4 40 0,0 0-40 0,-5 0 41 16,-6 0-41-16,11 0 19 0,0 0-19 0,-19 14 20 15,-10 12-20-15,29-26 7 0,0 0-7 0,-30 32 7 0,-3 8-7 16,33-40 3-16,0 0-3 0,-33 46 4 15,0 5-4-15,33-51 2 0,0 0-2 0,-30 47 2 0,2 1-2 0,28-48 0 16,0 0 0-16,-21 39 0 0,6-10 0 0,15-29-90 16,0 0 90-16,-11 26-89 15,2-9 89-15,9-17-104 0,0 0 104 0,2 3-104 0,12-11 104 0,4 3-202 16</inkml:trace>
  <inkml:trace contextRef="#ctx0" brushRef="#br0" timeOffset="13002.217">25201 10966 729 0,'0'0'0'0,"4"-7"0"16,1-2 0-16,-5 9 58 0,0 0-58 0,7-12 59 15,4 0-59-15,-11 12 38 0,0 0-38 0,12-10 39 16,3-2-39-16,-15 12 2 0,0 0-2 0,14-8 3 16,0 2-3-16,-14 6-6 0,0 0 6 0,12-3-6 15,-1 3 6-15,-11 0-12 0,0 0 12 0,10 3-12 16,3 6 12-16,-13-9 0 0,0 0 0 0,12 7 0 16,-5 5 0-16,-7-12-1 0,0 0 1 0,7 15-1 15,-2 2 1-15,-2 0-1 0,-3 2 1 0,0-8-1 16,0-6 1-16,-1 0-7 0,-1 0 7 0,-5 7-7 15,-2 5 7-15,1 4-4 0,-3 3 4 0,4-12-3 0,2-5 3 16,0-1 0-16,1-1 0 0,2-1 0 0,2-4 0 16,0 0 21-16,-3 3-21 0,3-3 21 0,0 0-21 15,0 0 16-15,0 0-16 0,-2 4 17 0,0-1-17 0,2 2 27 16,0 0-27-16,4 2 27 0,3 0-27 0,0 2 21 16,2-6-21-16,1 1 21 0,2-3-21 0,-12-1 1 15,0 0-1-15,16 0 2 0,3-3-2 0,-19 3-38 16,0 0 38-16,18-4-37 0,1-1 37 0,-19 5-93 15,0 0 93-15,15-5-93 0,1 2 93 0,15-9-502 0</inkml:trace>
  <inkml:trace contextRef="#ctx0" brushRef="#br0" timeOffset="13785.407">26020 10238 684 0,'0'0'0'0,"9"-4"0"0,5-4 0 15,-14 8 31-15,0 0-31 0,9-9 31 0,-1 2-31 16,-8 7-1-16,0 0 1 0,5-3 0 0,1-1 0 16,-6 4-45-16,0 0 45 0,0 7-44 0,-4 0 44 0,4-7-36 15,0 0 36-15,-12 22-35 0,-9 13 35 0,21-35-6 16,0 0 6-16,-24 42-5 0,-8 13 5 16,32-55 2-16,0 0-2 0,-29 64 2 0,-3 6-2 0,32-70 54 15,0 0-54-15,-34 87 55 0,-3 14-55 0,37-101 41 16,0 0-41-16,-30 81 41 0,6-11-41 0,24-70 36 15,0 0-36-15,-16 45 37 0,9-23-37 0,7-22 25 16,0 0-25-16,-7 19 26 0,6-11-26 0,1-8 9 16,0 0-9-16,-2 4 10 0,4-8-10 0,-2 4-13 0,0 0 13 15,8-22-12-15,5-14 12 0,-13 36-47 16,0 0 47-16,17-44-46 0,2-10 46 0,-19 54-17 0,0 0 17 0,23-60-16 16,3-8 16-16,-26 68-4 0,0 0 4 15,28-79-3-15,5-10 3 0,-33 89-1 0,0 0 1 0,28-70 0 16,-2 12 0-16,-26 58 2 0,0 0-2 0,16-36 3 15,-6 18-3-15,-10 18 22 0,0 0-22 0,7-15 22 16,-5 8-22-16,-2 7 14 0,0 0-14 0,1-5 15 16,1 5-15-16,-2 0 18 0,0 0-18 0,0 0 18 15,0 0-18-15,0 0 8 0,0 0-8 0,0 2 9 16,2 1-9-16,-2-3 16 0,0 0-16 0,3 2 17 16,1-2-17-16,-4 0 22 0,0 0-22 0,5-2 23 15,0 0-23-15,-5 2 38 0,0 0-38 0,4-3 39 16,-1-2-39-16,-3 5 31 0,0 0-31 0,2-4 31 15,0 1-31-15,-2 3 33 0,0 0-33 0,3 2 33 16,1 1-33-16,-4-3 3 0,0 0-3 0,10 21 3 0,4 11-3 16,-14-32 25-16,0 0-25 0,19 45 26 0,6 13-26 0,-4-3 19 15,-2 0-19-15,-5-7 20 0,-2-7-20 0,-12-41 24 16,0 0-24-16,14 50 25 0,0 3-25 0,-14-53 23 16,0 0-23-16,17 53 24 0,2-2-24 0,-19-51 15 15,0 0-15-15,16 43 16 0,0-4-16 0,-16-39 28 16,0 0-28-16,12 31 28 0,0-9-28 0,-12-22-42 15,0 0 42-15,7 18-42 0,-2-6 42 0,-5-12-131 16,0 0 131-16,-7 8-131 0,-10-4 131 0,17-4-206 16,0 0 206-16,-26 0-206 0,-7-4 206 0,-27-3-405 0</inkml:trace>
  <inkml:trace contextRef="#ctx0" brushRef="#br0" timeOffset="14001.828">25926 10827 415 0,'0'0'0'16,"11"5"0"-16,6 4 0 0,-17-9 75 0,0 0-75 15,3 0 76-15,-8-7-76 0,5 7 49 0,0 0-49 0,-1-5 49 16,-3 0-49-16,4 5 43 0,0 0-43 0,5-4 44 16,7 4-44-16,-12 0 22 0,0 0-22 0,16-3 23 15,7 3-23-15,-23 0 10 0,0 0-10 0,26 0 10 16,4-2-10-16,-30 2 28 0,0 0-28 0,29-3 28 16,1-1-28-16,-30 4 18 0,0 0-18 0,29-8 19 15,-1 1-19-15,-28 7 5 0,0 0-5 0,23-11 5 16,-4-1-5-16,-19 12-73 0,0 0 73 0,16-10-73 15,-6 3 73-15,-10 7-118 0,0 0 118 0,7-7-117 16,-2 4 117-16,8-6-315 0</inkml:trace>
  <inkml:trace contextRef="#ctx0" brushRef="#br0" timeOffset="14451.902">26351 10966 931 0,'0'0'0'0,"7"-11"0"0,5-2 0 0,-12 13 119 0,0 0-119 16,18-16 119-16,4-4-119 0,-22 20 39 0,0 0-39 0,25-19 39 15,3 0-39-15,-28 19 1 0,0 0-1 16,28-15 1-16,3 1-1 0,-31 14-2 0,0 0 2 0,24-7-1 15,-1 0 1-15,-23 7-10 0,0 0 10 0,17-1-10 16,-3 2 10-16,-14-1-9 0,0 0 9 0,11 7-9 16,-4 5 9-16,-7-12-15 0,0 0 15 0,5 16-15 15,-3 4 15-15,-2-20 0 0,0 0 0 0,-2 24 0 16,-5 2 0-16,0 1-1 16,-3 2 1-16,4-15 0 0,5-9 0 0,1-5 0 15,0 0 0-15,-18 24 0 0,-6 5 0 0,24-29 11 0,0 0-11 0,-19 26 11 16,-1-5-11-16,20-21 34 0,0 0-34 0,-12 18 35 15,-2-2-35-15,14-16 28 0,0 0-28 0,-8 13 28 16,4 3-28-16,4-16 39 0,0 0-39 0,5 15 40 16,8-1-40-16,-13-14 15 0,0 0-15 0,19 7 15 0,9-4-15 15,-6-4-53-15,3-8 53 0,-4 2-52 0,-4-3 52 16,-17 10-168-16,0 0 168 0,21-12-167 0,3-4 167 0,-24 16-132 16,0 0 132-16,23-24-132 0,0-5 132 0,22-24-454 15</inkml:trace>
  <inkml:trace contextRef="#ctx0" brushRef="#br0" timeOffset="14801.755">26689 10815 919 0,'0'0'0'0,"7"5"0"16,4 4 0-16,-11-9 84 0,0 0-84 0,0 0 85 15,0-4-85-15,0 4 70 0,0 0-70 0,0-3 70 16,1-4-70-16,-1 7 37 0,0 0-37 0,13-7 38 16,7-3-38-16,-20 10-1 0,0 0 1 0,32-10 0 15,8-1 0-15,0 4 0 0,2 2 0 0,-4 0 0 16,-1 2 0-16,-37 3-1 0,0 0 1 0,36-4 0 15,-1-1 0-15,-5 2-2 0,-4 1 2 0,-7 0-2 16,-5 2 2-16,-4-3-53 0,-1 3 53 0,-4 0-52 16,-1 0 52-16,-4 0-117 0,0 0 117 0,0 0-116 0,3-7 116 15,-3 7-136-15,0 0 136 0,-3-2-136 0,-2 1 136 16,-4-1-422-16</inkml:trace>
  <inkml:trace contextRef="#ctx0" brushRef="#br0" timeOffset="15017.956">26940 10659 583 0,'0'0'0'0,"9"4"0"0,5 4 0 0,-14-8 93 15,0 0-93-15,3 4 94 0,-5-4-94 0,2 0 61 0,0 0-61 16,0 0 61-16,-5-4-61 0,5 4 38 0,0 0-38 16,0 0 39-16,0 0-39 0,0 0 1 0,0 0-1 15,4 5 2-15,1 2-2 0,-5-7 0 0,0 0 0 16,7 19 1-16,0 8-1 0,-7-27-7 0,0 0 7 0,3 36-6 15,-1 7 6-15,-2-43-52 0,0 0 52 0,0 40-51 16,-2-1 51-16,2-39-129 0,0 0 129 0,-1 39-128 16,-3 4 128-16,-1 41-358 0</inkml:trace>
  <inkml:trace contextRef="#ctx0" brushRef="#br0" timeOffset="15247.998">27288 10849 1423 0,'0'0'0'0,"0"0"0"0,-5-5 0 0,5 5 60 16,0 0-60-16,0 0 60 0,4 0-60 0,-4 0-90 15,0 0 90-15,0 0-90 0,1-8 90 0,1 1-940 16</inkml:trace>
  <inkml:trace contextRef="#ctx0" brushRef="#br0" timeOffset="15450.24">27841 10777 606 0,'0'0'0'0,"-4"-7"0"16,-3 2 0-16,-3-7-395 0</inkml:trace>
  <inkml:trace contextRef="#ctx0" brushRef="#br0" timeOffset="15835.474">27973 10767 886 0,'0'0'0'0,"-5"-7"0"15,-2-5 0-15,5 7 97 0,6 3-97 0,1-1 98 0,2-4-98 0,2 2 13 16,-1-4-13-16,1-1 14 0,1-2-14 0,-1-2-38 16,0 1 38-16,-2 4-38 0,-2-3 38 0,2 2-58 15,2 0 58-15,-6 3-58 0,2 2 58 0,2-1-14 0,2 0 14 16,2-1-13-16,1 0 13 0,-12 7-2 0,0 0 2 15,21-4-1-15,5 4 1 0,-26 0 8 0,0 0-8 0,33 4 9 16,9 4-9-16,-4-1 21 16,0 0-21-16,-3 2 21 0,-2-4-21 0,-5 2 9 0,-5-4-9 0,-1 1 9 15,-2-1-9-15,-3-1-23 0,0-2 23 16,-1-2-22-16,-2 0 22 0,-14 2-101 0,0 0 101 0,12-5-101 16,-3-3 101-16,-9 8-148 0,0 0 148 0,3-7-147 15,-4 0 147-15,2-7-219 0</inkml:trace>
  <inkml:trace contextRef="#ctx0" brushRef="#br0" timeOffset="16118.743">28299 10520 404 0,'0'0'0'0,"7"2"0"15,3 1 0-15,-10-3 113 0,0 0-113 0,0 0 114 0,0-3-114 0,0 3 107 16,0 0-107-16,-3-3 107 0,-1 1-107 0,4 2 65 15,0 0-65-15,-3-4 65 0,1 1-65 0,2 3 38 16,0 0-38-16,-3-2 38 0,1 1-38 0,2 1 5 16,0 0-5-16,0 0 5 0,-4-2-5 0,4 2 4 15,0 0-4-15,0 0 5 0,0 0-5 0,0 0 20 16,0 0-20-16,0 5 20 0,2 2-20 0,-2-7 13 16,0 0-13-16,2 24 13 0,0 5-13 0,-2-29 17 0,0 0-17 15,5 34 17-15,2 6-17 0,-7-40-4 16,0 0 4-16,9 39-3 0,3 4 3 0,-12-43-195 0,0 0 195 15,7 31-194-15,-2-2 194 0,7 33-472 16</inkml:trace>
  <inkml:trace contextRef="#ctx0" brushRef="#br0" timeOffset="16451.046">28572 10507 886 0,'0'0'0'0,"-3"0"0"0,-2 1 0 16,5-1 114-16,0 0-114 0,0 0 115 0,0 0-115 16,0 0 69-16,0 0-69 0,0 0 69 0,5-3-69 15,-5 3 39-15,0 0-39 0,5-2 40 0,4 0-40 0,-9 2 0 16,0 0 0-16,12 0 1 15,5 0-1-15,-17 0 0 0,0 0 0 0,28 4 0 0,7 4 0 0,-35-8 13 16,0 0-13-16,40 12 14 0,6 9-14 0,-8-2 4 16,-3 1-4-16,-7-1 4 15,-4 0-4-15,-1 0 3 0,-2-2-3 0,-6-1 3 0,-3-3-3 0,-12-13-47 16,0 0 47-16,18 17-47 0,3 0 47 0,-21-17-130 16,0 0 130-16,19 16-130 0,-2-1 130 0,20 13-673 15</inkml:trace>
  <inkml:trace contextRef="#ctx0" brushRef="#br0" timeOffset="16715.338">28963 10404 449 0,'0'0'0'0,"8"14"0"15,6 10 0-15,-14-24 56 0,0 0-56 0,0 5 57 16,-8-14-57-16,8 9 52 0,0 0-52 0,-7-3 53 15,0-4-53-15,7 7 59 0,0 0-59 0,-7-2 60 16,1 0-60-16,6 2 40 0,0 0-40 0,-17 19 41 16,-6 16-41-16,23-35 11 0,0 0-11 0,-33 39 11 15,-7 12-11-15,40-51 22 0,0 0-22 0,-43 55 23 16,-6 5-23-16,49-60-5 0,0 0 5 0,-58 74-5 0,-4 13 5 16,62-87-128-16,0 0 128 0,-42 62-128 0,10-11 128 15,32-51-106-15,0 0 106 0,-73 115-303 0,146-230 303 0</inkml:trace>
  <inkml:trace contextRef="#ctx0" brushRef="#br0" timeOffset="17182.966">28949 10954 953 0,'0'0'0'16,"0"0"0"-16,0 0 0 0,0 0 116 0,0 0-116 16,0 0 116-16,0 0-116 0,0 0 61 0,0 0-61 0,0 0 62 15,0 0-62-15,0 0 24 0,0 0-24 16,0 0 25-16,0 0-25 0,0 0-12 0,0 0 12 0,0 0-12 16,0 0 12-16,0 0-19 0,0 0 19 0,0 0-18 15,0 0 18-15,0 0-17 0,8 29 17 0,-4-15-17 16,1-1 17-16,-1-1-5 0,-1 0 5 0,-1-1-4 15,0-6 4-15,-2-5 0 0,0 0 0 0,8 7 0 16,4-2 0-16,-12-5-12 0,0 0 12 0,20-9-12 16,6-8 12-16,-26 17-45 0,0 0 45 0,26-26-44 15,2-6 44-15,-28 32-21 0,0 0 21 0,26-38-21 16,0-3 21-16,-26 41-3 0,0 0 3 0,21-36-3 16,-2 2 3-16,-19 34 1 0,0 0-1 0,16-24 2 0,-4 1-2 15,2 10 12-15,-2 4-12 0,-5 4 12 16,-2 3-12-16,-5 2 10 0,0 0-10 0,12 12 10 0,4 9-10 15,-16-21 4-15,0 0-4 0,14 34 5 0,0 7-5 16,-4 0 0-16,1 4 0 0,-4-13 1 0,-2-6-1 0,0 3-20 16,2 2 20-16,-3-9-20 0,-4-6 20 0,0-16-108 15,0 0 108-15,-2 27-107 0,-3 6 107 0,5-33-137 16,0 0 137-16,-7 22-137 0,-2-1 137 0,-7 23-371 16</inkml:trace>
  <inkml:trace contextRef="#ctx0" brushRef="#br0" timeOffset="18133.705">29839 10116 875 0,'0'0'0'0,"0"0"0"0,-5-5 0 0,5 5 85 16,0 0-85-16,0 0 85 0,0 0-85 0,0 0 26 0,0 0-26 16,0 0 26-16,0 0-26 0,0 0-20 0,0 0 20 15,0 0-19-15,0 5 19 0,-4 0-77 0,1 5 77 0,1-3-76 16,2 4 76-16,-2 1-61 0,0 1 61 16,1-1-60-16,-1-3 60 0,2-9-13 0,0 0 13 0,-10 31-12 15,-4 11 12-15,14-42 3 0,0 0-3 0,-20 54 4 16,-4 7-4-16,24-61 33 0,0 0-33 0,-24 64 33 15,-4 2-33-15,28-66 31 0,0 0-31 0,-23 55 31 16,4-12-31-16,19-43 22 0,0 0-22 0,-16 36 23 16,6-12-23-16,10-24 5 0,0 0-5 0,-9 21 5 15,4-9-5-15,5-12-39 0,0 0 39 0,5-6-38 16,11-16 38-16,-16 22-116 0,0 0 116 0,15-29-116 16,3-14 116-16,-18 43-80 0,0 0 80 0,16-48-80 15,1-7 80-15,-5 4-5 0,-1 1 5 0,-3 11-5 16,-1 6 5-16,-1-1 20 0,-3 5-20 0,2 7 20 15,1 6-20-15,-3 1 64 0,-1 1-64 0,-1 2 65 0,-1 4-65 16,0 1 80-16,0-3-80 0,0 8 80 0,0 2-80 16,0 0 79-16,2 2-79 0,-2-2 80 0,4 0-80 0,-4 0 58 15,1-6-58-15,-1 6 58 0,0 0-58 0,0 0 47 16,0 0-47-16,0 0 48 0,7 0-48 0,-7 0 13 16,0 0-13-16,7 0 13 0,2 0-13 0,-9 0 13 15,0 0-13-15,9-5 13 0,1 2-13 0,-10 3 34 16,0 0-34-16,11-4 34 0,-1-2-34 0,-10 6 4 15,0 0-4-15,7-6 4 0,0 3-4 0,-3 1 5 0,-1 1-5 16,4 7 5-16,2 8-5 0,-9-14 0 0,0 0 0 16,12 29 1-16,4 12-1 0,-16-41 0 0,0 0 0 0,15 52 0 15,4 9 0-15,-19-61 0 0,0 0 0 0,20 62 0 16,2 5 0-16,-22-67 1 0,0 0-1 16,25 62 2-16,1-1-2 0,-26-61 1 0,0 0-1 0,24 52 2 15,1-3-2-15,-25-49-44 16,0 0 44-16,15 38-44 0,-3-9 44 0,-12-29-111 0,0 0 111 0,9 22-111 15,-4-8 111-15,-5-14-91 0,0 0 91 0,-14 14-90 16,-13-4 90-16,-15 11-535 0</inkml:trace>
  <inkml:trace contextRef="#ctx0" brushRef="#br0" timeOffset="18339.597">29532 10687 651 0,'0'0'0'0,"11"1"0"0,4 3 0 16,-15-4 83-16,0 0-83 0,13 1 84 0,-1-1-84 16,-12 0 62-16,0 0-62 0,21-1 63 0,7-1-63 0,-2 2 32 15,0 0-32-15,0 0 33 0,2 2-33 0,-28-2 0 16,0 0 0-16,28-2 0 0,0 0 0 16,-28 2-145-16,0 0 145 0,29-1-145 0,1-6 145 0,-30 7-127 15,0 0 127-15,26-14-127 0,0-5 127 0,26-17-257 16</inkml:trace>
  <inkml:trace contextRef="#ctx0" brushRef="#br0" timeOffset="20513.445">30180 10808 1054 0,'0'0'0'0,"0"0"-120"0,0 0 120 0,0 0-119 15,6 0 119-15,-6 0-57 0,0 0 57 0,0 0-57 16,3 0 57-16,-3 0-53 0,0 0 53 0,0 0-53 16,0 0 53-16,0 0-47 0,0 0 47 0,0 0-47 15,0 0 47-15,0 0 12 0,0 0-12 0,0 0 13 16,0 0-13-16,0 0 55 0,0 0-55 0,0 0 55 15,0 0-55-15,0 0 36 0,0 0-36 0,0 0 36 0,-2-3-36 16,2 3 41-16,0 0-41 0,-1-4 42 16,1 1-42-16,0 3 27 0,0 0-27 0,-2-4 27 0,2-1-27 15,0 5 9-15,0 0-9 0,-2-3 9 0,2-1-9 0,0 4 29 16,0 0-29-16,0 0 29 0,-2-1-29 16,2 1 1-16,0 0-1 0,0 0 2 0,0 0-2 0,0 0 2 15,0 0-2-15,0 3 2 0,0 6-2 0,0-9 5 16,0 0-5-16,0 17 6 0,-1 9-6 0,1-26 6 15,0 0-6-15,-2 24 7 0,0 3-7 0,0-7 22 16,-1 3-22-16,1-6 23 0,2-5-23 0,0-12 13 16,0 0-13-16,0 12 13 0,0 0-13 0,0-12 5 0,0 0-5 15,0 10 5-15,0-1-5 0,0-9 33 16,0 0-33-16,0 7 33 0,0 1-33 0,2-4 8 0,0-3-8 16,1-2 9-16,4-6-9 0,-7 7 12 0,0 0-12 15,9-16 12-15,1-4-12 0,-10 20 25 0,0 0-25 16,12-31 26-16,1-5-26 0,-13 36 12 0,0 0-12 0,12-34 12 15,-2-4-12-15,-3 9 27 16,-2 3-27-16,1 7 27 0,-3 7-27 0,1 0 12 0,-1 2-12 0,-1 5 13 16,0 1-13-16,-1 1 5 0,3 1-5 0,-4 2 5 15,5 0-5-15,-1 0 3 0,-1 2-3 16,2 0 4-16,1 3-4 0,-6-5 0 0,0 0 0 0,6 12 0 16,5 5 0-16,-11-17 0 0,0 0 0 0,12 29 0 15,2 9 0-15,-14-38 0 0,0 0 0 0,12 41 0 16,-1 3 0-16,-11-44 0 0,0 0 0 0,8 43 0 15,1 2 0-15,-9-45 1 0,0 0-1 0,5 38 1 16,-1-9-1-16,-4-29-101 0,0 0 101 0,3 24-100 16,-1-5 100-16,3 23-749 0</inkml:trace>
  <inkml:trace contextRef="#ctx0" brushRef="#br0" timeOffset="31577.655">22991 11555 180 0,'0'0'0'0,"3"2"0"0,2 1 0 16,-5-3 39-16,0 0-39 0,4 2 39 0,-2-2-39 15,-2 0 28-15,0 0-28 0,0 0 28 0,3 0-28 0,-3 0 28 16,0 0-28-16,0 0 28 0,0 0-28 0,0 0 7 16,0 0-7-16,0 0 8 0,0 0-8 0,0 0 10 15,0 0-10-15,0 0 11 0,0 0-11 0,0 0 8 16,0 0-8-16,0 0 9 0,0 0-9 0,0 0 33 15,0 0-33-15,0 0 33 0,0 0-33 0,0 0 16 16,0 0-16-16,0 0 17 0,0 0-17 0,0 0 29 0,0 0-29 16,0 0 29-16,0 0-29 0,0 0 31 0,0 0-31 15,0 0 31-15,4 5-31 0,-4-5 12 16,0 0-12-16,5 7 13 0,4 1-13 0,-9-8 30 0,0 0-30 16,12 12 30-16,3 2-30 0,-15-14 18 15,0 0-18-15,16 19 19 0,7-2-19 0,-23-17 18 0,0 0-18 0,21 19 18 16,0 2-18-16,-21-21 9 0,0 0-9 0,26 17 10 15,3 0-10-15,-29-17 10 0,0 0-10 0,30 12 10 16,3-2-10-16,-33-10 33 0,0 0-33 0,35 10 33 16,-2 1-33-16,-33-11 16 0,0 0-16 0,35 5 17 15,1 2-17-15,-36-7 36 0,0 0-36 0,39 0 36 16,-1 0-36-16,-38 0 12 0,0 0-12 0,40 0 13 16,4-6-13-16,-44 6 20 0,0 0-20 0,48-6 20 15,8-6-20-15,-56 12 15 0,0 0-15 0,59-12 15 16,1-2-15-16,-60 14 34 0,0 0-34 0,57-15 35 15,4-4-35-15,-61 19 5 0,0 0-5 0,70-23 5 0,8-4-5 16,-78 27 10-16,0 0-10 0,73-19 11 16,0 5-11-16,-22 8 34 0,-14 2-34 0,-3 4 34 15,-4 4-34-15,-4-1 34 0,-5 2-34 0,0 2 34 0,0 5-34 0,-21-12 13 16,0 0-13-16,23 12 14 0,3 5-14 0,-26-17 13 16,0 0-13-16,24 22 14 0,0 1-14 15,-24-23 10-15,0 0-10 0,25 24 10 0,-3 0-10 0,-22-24 3 16,0 0-3-16,23 20 4 0,-2-1-4 0,-21-19 19 15,0 0-19-15,21 14 20 0,2-4-20 0,-23-10 32 16,0 0-32-16,21 7 32 0,1-5-32 0,-22-2 5 0,0 0-5 16,21-4 5-16,2-4-5 0,-23 8 28 0,0 0-28 15,21-12 28-15,1-6-28 0,-22 18 0 0,0 0 0 16,23-15 0-16,0-2 0 0,-23 17 3 0,0 0-3 0,19-14 3 16,2-5-3-16,-21 19-2 0,0 0 2 15,22-13-2-15,1-1 2 0,-23 14-13 0,0 0 13 0,24-14-13 16,4 2 13-16,-28 12-10 0,0 0 10 0,30-10-9 15,1-2 9-15,-31 12-5 0,0 0 5 0,35-9-4 16,-4 1 4-16,1 1-13 0,-1 4 13 0,-8-3-13 16,-8 3 13-16,5 0-8 0,-1-1 8 0,-4 2-8 15,3 2 8-15,-2-1-4 0,3-1 4 0,0 0-3 16,0 1 3-16,-19 1-7 0,0 0 7 0,26-4-6 16,4-1 6-16,-30 5-3 0,0 0 3 0,36-3-3 15,3-1 3-15,-39 4-5 0,0 0 5 0,40-3-5 16,3 1 5-16,-3 0-13 0,-1 1 13 0,-10-1-13 0,-6 2 13 15,0 0-4-15,-1-2 4 0,1 2-3 16,-2 2 3-16,-21-2-3 0,0 0 3 0,26 2-3 0,5 1 3 16,-31-3-2-16,0 0 2 0,32 5-1 0,4-1 1 0,-36-4-4 15,0 0 4-15,37 5-4 0,5 2 4 0,-4-6-2 16,0 3 2-16,-5-1-2 0,-1 1 2 0,-4-3 0 16,-2 3 0-16,2-3 0 0,1-1 0 0,-29 0 0 15,0 0 0-15,33 0 1 0,9-1-1 0,-42 1 4 16,0 0-4-16,45 1 4 0,6 1-4 0,-4 2 3 15,0-1-3-15,-7-1 3 0,-3 1-3 16,-4-1 2-16,-2 0-2 0,-1-2 2 0,-1-4-2 16,-29 4 5-16,0 0-5 0,39-3 5 0,4-2-5 0,-43 5 2 0,0 0-2 15,51-9 2-15,8-1-2 0,-7 1 1 16,1 1-1-16,-6-1 2 0,-2-1-2 0,-45 10 9 0,0 0-9 16,54-9 10-16,3-1-10 0,-57 10 3 15,0 0-3-15,75-9 4 0,14 1-4 0,-30 1 6 0,-13 2-6 0,-3 1 6 16,-3 4-6-16,-40 0 7 0,0 0-7 0,47 0 8 15,6 0-8-15,-53 0 3 0,0 0-3 0,57-3 3 16,4 0-3-16,-61 3 12 0,0 0-12 0,73-6 12 16,9-6-12-16,-82 12 8 0,0 0-8 0,75-12 8 15,-2-3-8-15,-73 15 1 0,0 0-1 0,72-12 1 16,-1-3-1-16,-71 15 22 0,0 0-22 0,68-11 23 16,-4 4-23-16,-64 7 2 0,0 0-2 0,49-1 3 15,-12 2-3-15,-37-1 2 0,0 0-2 0,38 6 3 16,-1-3-3-16,-37-3 2 0,0 0-2 0,35 9 2 15,-1-4-2-15,-34-5 1 0,0 0-1 0,33 10 2 16,1-1-2-16,-34-9 3 0,0 0-3 0,29 6 4 0,-1 0-4 16,-28-6 0-16,0 0 0 0,28 3 0 15,0-3 0-15,-28 0 5 0,0 0-5 0,28 0 6 0,0 0-6 16,-28 0 3-16,0 0-3 0,24 0 3 0,-3 0-3 16,-21 0 0-16,0 0 0 0,22 3 0 0,-1 1 0 15,-3 1 0-15,-3 0 0 0,1 0 0 0,-2 0 0 0,-14-5-1 16,0 0 1-16,19 9 0 0,6 0 0 0,-25-9 0 15,0 0 0-15,26 6 0 0,3 0 0 0,-29-6 1 16,0 0-1-16,34 5 1 0,2 0-1 0,-36-5 0 16,0 0 0-16,37 3 0 0,1-1 0 0,-3 1-1 15,-2-1 1-15,-9 3 0 0,-5-5 0 0,1 4-1 0,-1-3 1 16,0 3-1-16,2-1 1 16,-21-3-1-16,0 0 1 0,24 0-1 0,4 0 1 0,-28 0 0 0,0 0 0 15,32-3 0-15,4-2 0 0,-36 5 1 0,0 0-1 16,37-4 2-16,3-6-2 0,-5 5 28 0,-1-4-28 15,-2 2 28-15,-4-1-28 0,-28 8 2 0,0 0-2 0,29-10 2 16,1-4-2-16,-30 14 13 0,0 0-13 0,30-14 14 16,-1 0-14-16,-29 14 4 0,0 0-4 0,28-13 4 15,0-1-4-15,-28 14-11 0,0 0 11 0,21-9-11 16,-6 3 11-16,-15 6-148 0,0 0 148 0,9-7-147 16,-7 2 147-16,-2 5-106 0,0 0 106 0,10-12-853 15,-20 24 853-15</inkml:trace>
  <inkml:trace contextRef="#ctx0" brushRef="#br0" timeOffset="32753.135">24106 12021 471 0,'0'0'0'0,"0"0"0"0,1-7 0 0,-1 7 20 16,0 0-20-16,4-5 20 0,1 0-20 0,-5 5 35 0,0 0-35 16,5-7 36-16,2-2-36 0,-7 9 5 0,0 0-5 15,5-6 5-15,-1 0-5 0,-4 6 5 0,0 0-5 0,3-3 5 16,1 0-5-16,-4 3 3 0,0 0-3 15,0 0 3-15,2-4-3 0,-2 4 1 0,0 0-1 0,0 0 2 16,0 0-2-16,0 0 34 0,0 0-34 0,0 0 34 16,0 4-34-16,0-4 25 0,0 0-25 0,-2 12 26 15,-3 8-26-15,5-20 56 0,0 0-56 0,-9 34 57 16,-1 14-57-16,10-48 65 0,0 0-65 0,-13 52 66 16,1 8-66-16,12-60 63 0,0 0-63 0,-16 60 64 15,1 1-64-15,15-61 59 0,0 0-59 0,-16 62 59 16,0-4-59-16,16-58 41 0,0 0-41 0,-13 48 41 15,2-12-41-15,11-36 11 0,0 0-11 0,-10 33 11 16,-1-7-11-16,11-26 32 0,0 0-32 0,-7 17 32 0,2-4-32 16,5-13 1-16,0 0-1 0,-5 11 1 15,-1-6-1-15,6-5-13 0,0 0 13 0,2-11-12 16,5-12 12-16,-7 23-26 0,0 0 26 0,12-36-26 0,6-14 26 16,-18 50-33-16,0 0 33 0,19-52-33 0,2-6 33 0,-21 58-21 15,0 0 21-15,19-53-21 0,4 0 21 0,-23 53-11 16,0 0 11-16,14-41-10 0,1 1 10 0,-15 40-2 15,0 0 2-15,9-27-1 0,-2 7 1 16,-7 20 0-16,0 0 0 0,5-16 0 0,-1 8 0 16,-4 8 1-16,0 0-1 0,1-7 1 0,3 7-1 0,-4 0 5 15,0 0-5-15,0 0 5 0,2 0-5 0,-2 0 3 16,0 0-3-16,7 0 3 0,1-4-3 0,-8 4 2 16,0 0-2-16,13-7 2 0,2-3-2 0,-15 10 5 15,0 0-5-15,14-14 5 0,-2-1-5 0,-12 15 6 0,0 0-6 16,11-12 6-16,-4 0-6 0,-7 12 3 0,0 0-3 0,5-7 3 15,0 2-3-15,-5 5-1 0,0 0 1 0,12 3 0 16,8 8 0-16,-20-11-3 0,0 0 3 0,22 29-3 16,6 9 3-16,-28-38-1 0,0 0 1 0,28 49 0 15,3 13 0 1,-31-62 1-16,0 0-1 0,32 63 2 0,-3 4-2 0,-29-67 2 0,0 0-2 0,33 74 2 16,4 10-2-16,-37-84 0 0,0 0 0 0,24 55 1 15,-8-20-1-15,-16-35-21 0,0 0 21 0,12 31-21 16,-3-10 21-16,-9-21-96 0,0 0 96 0,5 14-96 15,-5-8 96-15,0-6-157 0,0 0 157 0,-7-1-156 16,-5-15 156-16,-7-1-414 0</inkml:trace>
  <inkml:trace contextRef="#ctx0" brushRef="#br0" timeOffset="32985.716">24222 12451 371 0,'0'0'0'0,"2"5"0"0,3 4 0 15,-5-9 64-15,0 0-64 0,-12 1 65 16,-9-2-65-16,21 1 56 0,0 0-56 0,-14-2 56 0,-3 0-56 0,17 2 55 15,0 0-55-15,-11 0 55 0,3 0-55 16,8 0 41-16,0 0-41 0,-6 0 42 0,5-3-42 0,1 3 46 16,0 0-46-16,14-7 47 0,10-3-47 0,-24 10 52 15,0 0-52-15,37-14 53 0,10-5-53 0,-47 19 32 16,0 0-32-16,43-19 32 0,4-1-32 0,-47 20-4 0,0 0 4 16,46-17-3-16,-1 1 3 0,-45 16-96 0,0 0 96 15,45-8-96-15,-1 3 96 0,-44 5-111 16,0 0 111-16,35-4-111 0,-6 1 111 0,36-4-397 0</inkml:trace>
  <inkml:trace contextRef="#ctx0" brushRef="#br0" timeOffset="33352.926">24623 12434 931 0,'0'0'0'0,"2"-9"0"15,0-1 0-15,-2 10 119 0,0 0-119 0,3-9 119 16,4-6-119-16,-7 15 89 0,0 0-89 0,7-12 89 0,3 0-89 16,-10 12 73-16,0 0-73 0,13-10 73 0,1 1-73 0,-14 9 0 15,0 0 0-15,15-8 0 0,3 1 0 0,-18 7-34 16,0 0 34-16,19-5-34 0,0 1 34 0,-19 4 0 15,0 0 0-15,19 0 0 0,2 4 0 0,-21-4 3 16,0 0-3-16,24 7 3 0,4 5-3 0,-28-12 2 16,0 0-2-16,32 17 2 0,1 7-2 15,-33-24 2-15,0 0-2 0,35 25 3 0,-1 8-3 16,-34-33 0-16,0 0 0 0,35 29 0 0,2 2 0 0,-37-31-55 16,0 0 55-16,35 34-55 0,0-3 55 0,-35-31-203 15,0 0 203-15,29 31-203 0,-1 0 203 0,-28-31-156 16,0 0 156-16,14 13-156 0,-9-11 156 0,14 13-360 0</inkml:trace>
  <inkml:trace contextRef="#ctx0" brushRef="#br0" timeOffset="33689.217">25072 12323 763 0,'0'0'0'0,"2"5"0"16,2-2 0-16,-4-3 112 0,0 0-112 0,0 0 112 15,0 0-112-15,0 0 102 0,0 0-102 0,0 0 102 0,0 0-102 16,0 0 73-16,0 0-73 0,0 0 74 16,-6-2-74-16,6 2 55 0,0 0-55 0,-10 6 56 0,-7 2-56 15,17-8 23-15,0 0-23 0,-21 19 24 16,-5 7-24-16,-1-1 12 0,1 3-12 0,9-11 13 0,6-5-13 0,11-12 18 15,0 0-18-15,-20 26 19 0,-3 8-19 0,23-34 0 16,0 0 0-16,-21 26 0 0,4-2 0 16,17-24-52-16,0 0 52 0,-14 17-52 0,5-5 52 0,9-12-113 15,0 0 113-15,-7 10-112 0,2-7 112 0,5-3-198 16,0 0 198-16,7-3-197 0,8-13 197 0,8-2-517 16</inkml:trace>
  <inkml:trace contextRef="#ctx0" brushRef="#br0" timeOffset="34036.172">25358 12371 785 0,'0'0'0'0,"-7"-2"0"15,-3 0 0-15,10 2 143 0,0 0-143 0,2-3 143 16,8-4-143-16,-10 7 87 0,0 0-87 0,9-7 87 16,3-2-87-16,-12 9 62 0,0 0-62 0,17-8 62 15,8-2-62-15,-25 10 27 0,0 0-27 0,29-11 27 16,6 1-27-16,-35 10 8 0,0 0-8 0,38-10 9 0,4-1-9 16,-42 11 18-16,0 0-18 0,39-5 19 0,-1-3-19 15,-38 8 8-15,0 0-8 0,37-4 8 0,-3 1-8 16,-34 3 1-16,0 0-1 0,26 0 1 0,-5 0-1 15,-21 0-17-15,0 0 17 0,18 2-16 0,-6 1 16 16,-12-3-103-16,0 0 103 0,9 3-102 0,-2 1 102 0,-7-4-175 16,0 0 175-16,3 3-174 0,-1 1 174 0,3 4-578 15</inkml:trace>
  <inkml:trace contextRef="#ctx0" brushRef="#br0" timeOffset="34268.176">25567 12412 337 0,'0'0'0'0,"4"-2"0"0,3-2 0 0,-7 4-34 0,0 0 34 15,-16 9-34-15,-15 10 34 0,31-19 1 16,0 0-1-16,-23 12 1 0,2 0-1 0,21-12 22 0,0 0-22 16,-16 8 23-16,4-1-23 0,12-7 49 0,0 0-49 0,-8 5 50 15,2-1-50-15,6-4 63 0,0 0-63 0,0 0 64 16,0 0-64-16,0 0 41 0,0 0-41 0,11-2 41 16,4-1-41-16,-15 3 43 0,0 0-43 0,23-4 44 15,7 1-44-15,-30 3 35 0,0 0-35 0,33-4 35 16,3 3-35-16,-1-1 8 0,2 0-8 0,-11 2 8 15,-7 0-8-15,2 0-70 0,0-7 70 16,-2 6-69-16,0-1 69 0,-19 2-105 0,0 0 105 0,25-3-105 16,1-4 105-16,24-4-250 0</inkml:trace>
  <inkml:trace contextRef="#ctx0" brushRef="#br0" timeOffset="34851.189">26003 12033 1334 0,'0'0'0'0,"0"5"0"0,0 2 0 0,0-7 128 16,0 0-128-16,0 0 129 0,5-2-129 0,-5 2 72 0,0 0-72 15,7-3 72-15,2-1-72 0,-9 4 5 0,0 0-5 16,10-5 5-16,2 0-5 0,-12 5-18 16,0 0 18-16,11-2-18 0,-3 2 18 0,-8 0-23 0,0 0 23 15,7 0-22-15,0 0 22 0,-7 0-17 0,0 0 17 0,9 9-17 16,0 6 17-16,-9-15-2 0,0 0 2 0,9 28-1 16,-1 13 1-16,-8-41-1 0,0 0 1 0,5 45-1 15,-3 4 1-15,2-4 0 0,-1-4 0 0,-1-10 0 16,0-11 0-16,1-1 5 0,2-4-5 0,-3-3 5 15,-2-10-5-15,2 3 9 0,0 0-9 0,-2-1 9 16,0-4-9-16,0 0 24 0,7 3-24 0,-7-3 25 16,0 4-25-16,0-4 2 0,3 0-2 0,1-2 2 15,-1-3-2-15,-3 5 22 0,0 0-22 0,5-10 22 16,0-4-22-16,-5 14 6 0,0 0-6 0,6-15 7 16,1-1-7-16,-7 16 9 0,0 0-9 0,3-15 10 0,-3-2-10 15,0 17 15-15,0 0-15 0,5-14 16 0,4 0-16 16,-9 14 3-16,0 0-3 0,11-10 4 0,1 3-4 0,-12 7 6 15,0 0-6-15,15-5 7 0,5 3-7 0,-20 2 7 16,0 0-7-16,22 2 8 0,4 3-8 16,-26-5-26-16,0 0 26 0,21 5-26 0,-2 2 26 15,-19-7-38-15,0 0 38 0,14 7-38 0,-3 1 38 0,-11-8-34 16,0 0 34-16,5 12-34 0,-5 4 34 0,-7 1-73 16,-7 4 73-16,-7 2-73 0,-5 5 73 0,26-28-181 15,0 0 181-15,-45 31-181 0,-14 8 181 0,59-39-112 16,0 0 112-16,-63 26-112 0,-5-9 112 0,-63 28-602 15</inkml:trace>
  <inkml:trace contextRef="#ctx0" brushRef="#br0" timeOffset="65892.585">31241 10604 236 0,'0'0'0'0,"-3"-5"0"0,-1-2 0 0,4 7 4 0,0 0-4 16,2-7 4-16,2-1-4 0,-4 8 16 0,0 0-16 0,3-9 17 16,2-1-17-16,-5 10 35 0,0 0-35 0,2-10 35 15,0-1-35-15,-2 11 23 0,0 0-23 16,-2-8 24-16,0-1-24 0,2 9 40 0,0 0-40 0,-1-3 41 16,-1-4-41-16,2 7 44 0,0 0-44 0,-2-3 44 15,0-1-44-15,2 4 41 0,0 0-41 0,0 0 41 16,-1-2-41-16,1 2 41 0,0 0-41 0,0 0 41 15,0 0-41-15,0 0 46 0,0 0-46 0,0 0 46 16,0 0-46-16,0 0 41 0,0 0-41 0,0 0 41 0,0 0-41 16,0 0 41-16,0 0-41 0,1 9 41 0,5 10-41 15,-6-19 40-15,0 0-40 0,6 24 40 0,5 3-40 0,-11-27 46 16,0 0-46-16,12 29 46 16,2 1-46-16,-14-30 52 0,0 0-52 0,19 29 52 0,6 1-52 0,-25-30 43 15,0 0-43-15,31 23 44 0,6-1-44 16,-37-22 12-16,0 0-12 0,43 14 12 0,6-6-12 0,-49-8-57 15,0 0 57-15,57-19-57 0,8-17 57 0,-65 36-64 16,0 0 64-16,122-51-804 0,-244 102 804 0</inkml:trace>
  <inkml:trace contextRef="#ctx0" brushRef="#br0" timeOffset="77251.197">17470 16086 1009 0,'0'0'0'16,"0"0"-153"-16,0 0 153 0,0 0-152 0,7 2 152 0,-7-2-38 16,0 0 38-16,2 0-38 0,1 0 38 0,-3 0-19 15,0 0 19-15,0 0-18 0,4-2 18 0,-4 2-16 16,0 0 16-16,0 0-15 0,1-3 15 0,-1 3 5 15,0 0-5-15,0 0 5 0,0 0-5 0,0 0 35 16,0 0-35-16,0 0 36 0,0 0-36 0,0 0 12 0,0 0-12 16,0 0 13-16,0 0-13 0,0 0 21 15,0 0-21-15,0 0 21 0,0 0-21 0,0 0 33 16,0 0-33-16,0 0 33 0,0 0-33 0,0 0 18 0,0 0-18 16,0 0 18-16,0 0-18 0,0 0 29 0,0 0-29 15,0 0 29-15,0 0-29 0,0 0 12 0,0 0-12 16,0 0 13-16,0 0-13 0,0 0 19 0,0 0-19 0,0 0 20 15,0 0-20-15,0 0 8 0,0 0-8 0,0 0 8 16,0 0-8-16,0 0 9 0,0 0-9 0,0 0 10 16,4 0-10-16,-1 0 3 0,3-2-3 0,0 0 4 15,0-1-4-15,2 1 12 0,1-1-12 0,0 1 12 16,1-1-12-16,1 1 0 0,1 2 0 0,0 0 1 16,-3 0-1-16,0 0 3 0,3 0-3 0,-2 0 4 15,1 0-4-15,-3 0 2 0,5 2-2 0,1-2 2 16,-1 0-2-16,-13 0 4 0,0 0-4 0,20 0 5 15,-1-2-5-15,-19 2 2 0,0 0-2 0,28-3 3 0,1-4-3 16,-29 7 0-16,0 0 0 0,32-5 0 16,4-1 0-16,-4 5 1 0,-5 2-1 0,-2-1 2 15,-3 0-2-15,-6 4 3 0,0-2-3 0,-2-2 4 0,0-2-4 16,-2 2 6-16,0 3-6 0,-3-3 7 0,-4-1-7 16,4 1 3-16,-6 0-3 0,6 0 4 0,-4 0-4 15,2 1-20-15,2 1 20 0,-4-2-19 0,0 0 19 0,-5 0-102 16,0 0 102-16,7-2-102 0,-5-1 102 0,-2 3-108 15,0 0 108-15,7-7-108 0,0-5 108 0,7-7-360 16</inkml:trace>
  <inkml:trace contextRef="#ctx0" brushRef="#br0" timeOffset="77649.887">18003 15733 617 0,'0'0'0'0,"5"16"0"16,7 9 0-16,-12-25 80 0,0 0-80 0,0 4 80 15,-8-13-80-15,8 9 65 0,0 0-65 0,-9-5 66 16,2-3-66-16,7 8 44 0,0 0-44 0,-5-5 44 16,1 1-44-16,4 4 20 0,0 0-20 0,-1-3 20 15,-1 1-20-15,2 2 41 0,0 0-41 0,0 0 41 16,3-5-41-16,-3 5 32 0,0 0-32 16,0 0 32-16,6-5-32 0,-6 5 32 0,0 0-32 0,7-2 33 15,1-1-33-15,-8 3 22 0,0 0-22 0,12-2 22 16,-3 2-22-16,-9 0 10 0,0 0-10 0,14 3 11 15,5 2-11-15,-19-5 28 0,0 0-28 0,18 9 28 16,4 1-28-16,-22-10-54 0,0 0 54 0,19 11-54 16,1 0 54-16,-20-11-50 0,0 0 50 0,15 11-49 0,-1-1 49 15,-14-10-44-15,0 0 44 0,11 7-44 0,-4 1 44 16,-7-8-39-16,0 0 39 0,5 9-38 0,0 1 38 16,-5-10-9-16,0 0 9 0,0 16-9 0,0 3 9 0,0-19-30 15,0 0 30-15,-7 27-30 0,-3 6 30 0,-3-3-11 16,-2-1 11-16,6-10-10 0,6-7 10 15,3-12-86-15,0 0 86 0,-14 29-86 0,-4 7 86 0,18-36-119 16,0 0 119-16,-21 28-119 0,0-6 119 0,-19 28-276 16</inkml:trace>
  <inkml:trace contextRef="#ctx0" brushRef="#br0" timeOffset="97437.196">18668 16078 483 0,'0'0'0'0,"-3"0"0"0,-4 1 0 0,7-1 37 16,0 0-37-16,2-5 38 0,3-5-38 0,-5 10 8 16,0 0-8-16,5-12 9 0,0-3-9 0,-5 15 0 15,0 0 0-15,9-19 0 0,2-2 0 0,-11 21-7 16,0 0 7-16,8-17-6 0,1 3 6 0,-9 14-2 15,0 0 2-15,5-12-2 0,0 4 2 0,-5 8 2 0,0 0-2 16,4-5 3-16,-2 0-3 0,-2 5 49 0,0 0-49 16,1-4 50-16,3 2-50 0,-4 2 67 0,0 0-67 15,0 0 67-15,0 0-67 0,0 0 69 0,0 0-69 0,0 0 70 16,0 0-70-16,0 0 44 0,0 0-44 0,-7 18 44 16,-2 9-44-16,9-27 49 0,0 0-49 0,-8 41 50 15,-1 14-50-15,9-55 29 0,0 0-29 0,-5 53 29 16,1 4-29-16,4-57 16 0,0 0-16 0,0 44 17 15,4-6-17-15,-4-38 47 0,0 0-47 0,17 20 47 16,14-15-47-16,-31-5 38 0,0 0-38 0,42-22 38 16,12-24-38-16,-54 46 0 0,0 0 0 0,77-93 0 15,20-37 0-15,-97 130-141 0,0 0 141 0,91-142-141 16,0-22 141-16,90-143-731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1:47:30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26 224 3864,'-25'-53'2620,"25"52"-2400,82 12 1913,42-8-1061,22-90-1927,-123 68 791,15-8-1216,34-24-2619,-168 119 2944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1:47:34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24 564 4488,'12'-20'884,"-11"19"-583,-37-21 2747,35 21-2983,2 1-3,0 0 1,0 0-1,0 0 1,0 0-1,0 0 1,0 0 0,0 0-1,-1-1 1,1 1-1,0 0 1,0-1-1,0 1 1,0-1-1,-1 1 1,1-1-1,0 1 1,0-1-1,-1 1 1,1-1-1,0 0 1,-1 1-1,1-1 1,-1 0 0,1 0-1,-1 1 1,1-1-1,-1 0 1,0 0-1,1 0 1,-1 0-1,0 0 1,0 0-1,1 1 1,-1-1-1,0 0 1,0 0-1,0 0 1,0 0-1,0 0 1,0 0 0,-1 0-1,1 0 1,0 0-1,0 1 1,-1-1-1,1 0 1,0 0-1,-1 0 1,1 0-1,-1 1 1,1-1-1,-1 0 1,1 0-1,-1 1 1,0-1 0,1 1-1,-1-1 1,0 0-1,0 1 1,1-1-1,-1 1 1,0-1-1,0 1 1,0 0-1,0-1-62,272-81 856,-216 70-770,-4 1-6,11-2-64,-2 3-16,2 1 1,3 6 4,1 3-2,209 13-36,-175-5-966,-99-8 487,-1 0-196,-30 3-1393,-17 3 862,-22 3-3954</inkml:trace>
  <inkml:trace contextRef="#ctx0" brushRef="#br0" timeOffset="403.852">574 70 6368,'0'-1'146,"0"1"1,0-1-1,1 1 0,-1-1 1,0 1-1,0-1 1,0 1-1,1-1 1,-1 1-1,0-1 0,1 1 1,-1-1-1,0 1 1,1-1-1,-1 1 1,1 0-1,-1-1 0,0 1 1,1 0-1,-1-1 1,1 1-1,-1 0 0,1 0 1,0-1-147,-39-45 1643,15 34 396,28 37-1967,40 192 289,-24-69-286,12 30-187,-22-124-1803,9 54-4544,-47-252 4865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1:47:32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95 119 1080,'0'0'0,"0"0"0,0 0 0,0 0-336</inkml:trace>
  <inkml:trace contextRef="#ctx0" brushRef="#br0" timeOffset="375.282">14 1 1352,'12'24'1341,"-12"-25"-1228,1 1 0,-1-1 1,0 0-1,0 0 0,0 0 0,0 0 0,0 0 0,-1 0 0,1 1 0,0-1 0,0 0 0,0 0 1,-1 0-1,1 0 0,0 1 0,-1-1 0,1 0 0,-1 0 0,1 1 0,-1-1 0,1 0 1,-1 0-1,0 1 0,1-1 0,-1 1 0,0-1 0,1 1 0,-1-1 0,0 1 0,0-1 0,0 1 1,1 0-1,-1-1 0,0 1 0,0 0 0,0 0 0,0 0 0,0-1 0,0 1 0,1 0 0,-1 0 1,0 0-1,0 1 0,0-1 0,0 0 0,0 0 0,0 0-113,1 0 511,0 0-63,0 0-43,0 0-105,0 0-35,0 15 350,41 357 442,-36-355-1462,-1 1-1,-1 0 1,-1-1-1,0 1 1,-1 0-1,-1 0 1,-1 0-1,-1 0 1,0 0-1,-1 0 1,-1 0-1,-1-1 0,-3 8 406,-19 57-3826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1:47:54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92 179 9504,'35'-12'-3691,"-44"10"3784,1 0 1,0-1-1,0 0 0,0-1 0,1 0 1,-1 0-1,1 0 0,0-1 0,0 0 1,0-1-1,1 1 0,0-1 0,0-1 1,0 1-1,1-1 0,0 0 0,-3-5-93,28-44 658,-19 55-618,67-17 257,-58 20-265,1 0 0,-1 1 1,0 0-1,1 1 0,-1 0 0,-1 0 0,1 1 1,-1 0-1,0 1 0,0 0 0,0 0 0,-1 1 1,0 0-1,0 1 0,-1 0-32,28 21 173,125 79 667,36-47 741,-151-56-1818,-40-15-4138,-7-1 189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1:47:56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0 142 904,'164'-113'4944,"-162"110"-4844,1 0 0,-1 1 0,1 0 0,0 0 0,0 0 0,0 0 0,0 0 0,0 0 0,0 1 0,0-1 0,0 1 0,1 0 0,-1 0 0,1 0 0,-1 1 0,1-1 0,-1 1 0,1 0 1,-1 0-1,1 0 0,-1 0 0,1 1 0,-1-1 0,1 1 0,-1 0 0,1 0 0,-1 0 0,0 1 0,0-1 0,1 1 0,-1-1 0,0 1 0,-1 0 0,1 1-100,8 12 315,0 0 0,-2 1 0,0 1-1,0-1 1,-2 2 0,0-1 0,-1 1 0,-1 0-1,-1 0 1,1 7-315,6 16 364,1 8-45,1 9-255,23 90-966,-17-159-2067,8-91 928,-2 6-2399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1:47:56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7712,'0'0'0,"4"19"0,2 14 0,-1-22 848,1-11-848,0 4 848,4-2-848,-10-2-1496,0 0 1496,9 6-1488,1 4 1488,7 5-3968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1:47:57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7800,'0'0'0,"-6"7"0,-5 1 0,11-8 592,0 0-592,0 16 592,5 1-592,-5-17-736,0 0 736,16 25-736,11 2 736,15 25-4976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1:47:59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0 253 6008,'22'-22'2642,"-23"21"-2587,1 1 2,12 54-71,-8 293-82,-6-331 182,0 13 296,31-86-142,58-223-935,-85 279 684,0-1-1,0 1 0,0 0 1,0 0-1,0-1 1,0 1-1,0 1 1,0-1-1,1 0 0,-1 0 1,0 1-1,1-1 1,-1 1-1,0 0 1,1 0-1,-1 0 0,0 0 1,1 0-1,-1 0 1,0 1-1,0-1 1,1 1-1,-1 0 0,0-1 1,0 1-1,0 0 1,1 0-1,-1 1 1,0-1-1,0 0 0,-1 1 1,1-1-1,0 1 1,0-1 11,44 38-8,10 23 8,-42-39-54,-2 0 0,0 1 1,-1 0-1,-1 1 1,-2 0-1,0 0 0,2 23 54,5 7-194,26-31-2275,-5-8-564</inkml:trace>
  <inkml:trace contextRef="#ctx0" brushRef="#br0" timeOffset="265.992">759 662 6192,'-1'0'36,"0"-1"-1,0 1 1,0-1 0,0 0 0,1 0 0,-1 1-1,0-1 1,1 0 0,-1 0 0,0 0-1,1 1 1,-1-1 0,1 0 0,-1 0 0,1 0-1,0 0 1,-1 0 0,1 0 0,0 0 0,0 0-1,0 0 1,0 0 0,0 0 0,0 0 0,0-1-1,0 1 1,0 0 0,0 0 0,1 0-1,-1 0 1,0 0 0,1 0 0,-1 0 0,0 1-1,1-1 1,-1 0 0,1 0 0,0 0 0,-1 0-1,1 0 1,0 1 0,-1-1 0,1 0 0,0 1-1,0-1 1,0 0 0,0 1 0,0-1-1,0 1 1,-1 0 0,1-1 0,0 1 0,0 0-1,0-1 1,0 1 0,1 0 0,-1 0 0,0 0-1,0 0 1,1 0-36,8-4-135,93-69 1043,-64 52-1406,1 1 0,1 1 0,0 3 0,1 2 0,1 1 0,0 2 0,1 2 0,0 2 1,27 0 497,8 2-668,44-7-1319</inkml:trace>
  <inkml:trace contextRef="#ctx0" brushRef="#br0" timeOffset="530.953">1605 1 7896,'-8'22'770,"2"-33"918,9 31 686,9 53-3109,40 200-2102,-28-140 1649,13 72-3772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1:47:55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85 2784,'84'-20'3705,"352"-42"-785,-110 59-2208,227 33-147,-522-20-2073,-74 5-1796,38-13 3343,-59 14-835,-26 9-2097</inkml:trace>
  <inkml:trace contextRef="#ctx0" brushRef="#br0" timeOffset="653.222">1 39 1080,'58'-6'68,"-51"6"272,-70 15 1335,82 12-1133,221 40 748,81 16 163,-265-65-1349,-1 3 0,-1 2 1,-1 2-1,-2 2 0,3 5-104,159 119 161,-41 3-74,-170-150-60,-1-1 0,0 1 0,0 0 0,0 0 0,0-1 1,0 1-1,-1 0 0,0 0 0,0 0 0,0 0 0,0 0 0,-1 0 0,1-1 0,-1 1 0,0 0 0,0 0 0,0-1 0,-1 1 0,1-1 1,-1 1-1,0-1 0,0 1 0,-1 0-27,-163 162 400,-28-12 64,112-91-328,-159 114 512,11-44-166,229-133-468,97 5 616,130-4-199,-186 0-419,-1 2 0,1 1 0,-1 2 0,0 2 0,0 2 0,16 6-12,-33-9-27,77 26-1103,-3 5 0,-1 3 0,76 48 1130,-165-86-70,143 75-4736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1:47:39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66 4936,'0'0'0,"0"0"0,36-23 0,-36 23-1560,0 0 1560,37-25-1664,-74 50 1664</inkml:trace>
  <inkml:trace contextRef="#ctx0" brushRef="#br0" timeOffset="15319.768">1 139 9776,'17'-98'58,"28"75"-36,-4 16-202,-1 2-1,1 1 1,0 2 0,0 3 0,0 0 0,0 3 0,0 2-1,31 8 181,65 25-508,-83-8-978,86 65-706,-70-47-188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9-05T01:19:00.1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2523 12273 169 0,'0'0'0'0,"0"0"0"0,0 0 0 0,0 0 22 0,0 0-22 16,0 0 22-16,0 0-22 0,0 0 20 0,0 0-20 0,0 0 20 16,0 0-20-16,0 0 29 0,0 0-29 15,0 0 29-15,0 0-29 0,0 0 5 0,0 0-5 0,0 0 6 16,15-19-6-16,-15 19 26 0,0 0-26 0,9-17 26 16,3-4-26-16,-12 21 53 0,0 0-53 0,11-17 54 15,1 2-54-15,-12 15 57 0,0 0-57 0,12-12 57 16,-3 3-57-16,-9 9 56 0,0 0-56 0,5-5 57 15,2 2-57-15,-7 3 57 0,0 0-57 0,5 0 58 16,-1 1-58-16,-4-1 50 0,0 0-50 0,3 2 51 16,-1 0-51-16,-2-2 43 0,0 0-43 0,0 0 44 0,3 5-44 15,-3-5 36-15,0 0-36 0,4 5 36 0,-4-5-36 16,0 0 24-16,0 0-24 0,2 3 25 0,1 1-25 16,-3-4 17-16,0 0-17 0,4 7 17 0,-3 3-17 15,-1-10 28-15,0 0-28 0,4 15 28 0,-1-1-28 16,-3-14 29-16,0 0-29 0,0 28 29 0,-3 9-29 15,-1-6 13-15,3 5-13 0,1-17 14 0,-4-9-14 0,-1 2 30 16,5-2-30-16,-7 11 30 0,2 8-30 0,5-29 28 16,0 0-28-16,-7 40 28 0,1 6-28 0,6-46 8 15,0 0-8-15,-5 56 8 0,2 11-8 0,-6-5 28 16,0 3-28-16,2-7 28 0,2 2-28 0,5-60 36 16,0 0-36-16,-12 82 36 0,-6 21-36 0,18-103 12 15,0 0-12-15,-17 94 13 0,0-1-13 0,17-93 22 0,0 0-22 16,-21 86 22-16,3-8-22 0,18-78 38 0,0 0-38 15,-12 55 39-15,5-17-39 0,7-38 12 0,0 0-12 16,-5 26 12-16,5-16-12 0,0-10 21 0,0 0-21 0,0 10 21 16,0-6-21-16,0-4 39 0,0 0-39 0,0 5 39 15,0-4-39-15,0-1 12 0,0 0-12 0,0 0 12 16,-4 4-12-16,4-4 21 0,0 0-21 0,0 0 21 16,0 0-21-16,0 0 3 0,0 0-3 0,0 0 4 15,0 0-4-15,0 0 7 0,0 0-7 0,0 0 8 16,0 3-8-16,0-3 0 0,0 0 0 0,0 0 1 15,0 4-1-15,0-4-2 0,0 0 2 0,0 0-1 16,0 0 1-16,0 0-7 0,0 0 7 0,0 0-6 16,4 5 6-16,-4-5-9 0,0 0 9 0,3 0-9 15,3 2 9-15,-6-2-1 0,0 0 1 0,7 1-1 16,1-1 1-16,-8 0-1 0,0 0 1 0,11 2 0 0,4-2 0 16,-15 0-1-16,0 0 1 0,18 2 0 0,-1-2 0 15,-17 0 2-15,0 0-2 0,21 0 3 0,4 0-3 16,-25 0 0-16,0 0 0 0,22-2 1 15,6-3-1-15,-28 5-2 0,0 0 2 0,30-4-2 0,1-1 2 0,-31 5-2 16,0 0 2-16,37-3-2 0,-2-2 2 0,-35 5-2 16,0 0 2-16,38-2-2 0,0 0 2 0,-38 2-2 15,0 0 2-15,33 2-1 0,2 0 1 16,-35-2-4-16,0 0 4 0,26 5-4 0,2-2 4 0,-28-3-6 16,0 0 6-16,23 5-6 0,1-1 6 0,-24-4-83 15,0 0 83-15,18 2-83 0,-4-1 83 0,-14-1-146 16,0 0 146-16,33 4-1058 0,-66-8 1058 0</inkml:trace>
  <inkml:trace contextRef="#ctx0" brushRef="#br0" timeOffset="561.1">3333 12992 785 0,'0'0'0'0,"0"0"0"0,-26-6 0 0,26 6 70 16,0 0-70-16,-9 0 70 0,2 0-70 16,7 0 43-16,0 0-43 0,-2 3 44 0,2-3-44 0,0 0 34 15,0 0-34-15,0 0 35 0,-3 2-35 0,3-2 10 16,0 0-10-16,-7 0 10 0,1 0-10 0,6 0 52 16,0 0-52-16,-5 0 52 0,-2-2-52 0,7 2 56 15,0 0-56-15,-5 0 57 0,-4-3-57 0,9 3 38 0,0 0-38 16,-3-4 39-16,-2 1-39 0,5 3 30 0,0 0-30 15,0-5 30-15,1-2-30 0,-1 7 24 0,0 0-24 16,7-9 25-16,2 1-25 0,-9 8 23 0,0 0-23 16,17-7 24-16,13 2-24 0,-30 5 15 0,0 0-15 15,35-4 16-15,7 2-16 0,-42 2 35 16,0 0-35-16,45 0 36 0,2 6-36 0,-47-6 1 0,0 0-1 0,47 3 2 16,0 2-2-16,-47-5 3 15,0 0-3-15,47 5 3 0,4 0-3 0,-51-5 6 0,0 0-6 0,50 0 7 16,-3-1-7-16,-47 1 2 0,0 0-2 0,42-5 3 15,-4-6-3-15,-38 11-1 0,0 0 1 0,32-7 0 16,-8-1 0-16,-24 8-151 0,0 0 151 0,18-5-151 16,-6 0 151-16,-12 5-139 0,0 0 139 0,0 0-139 15,-9-4 139-15,0 1-730 0</inkml:trace>
  <inkml:trace contextRef="#ctx0" brushRef="#br0" timeOffset="878.471">3460 13145 1043 0,'0'0'0'0,"12"-4"0"0,5-2 0 0,-17 6 142 15,0 0-142-15,-7-4 142 0,-15 1-142 0,22 3 94 16,0 0-94-16,-16-2 94 0,2 0-94 0,14 2 44 15,0 0-44-15,-12-1 44 0,7 1-44 0,5 0-1 16,0 0 1-16,0 0-1 0,12 0 1 0,-12 0-10 0,0 0 10 16,19 0-9-16,9 3 9 0,-28-3-26 15,0 0 26-15,30 5-26 0,4 4 26 0,-34-9-7 0,0 0 7 0,42 10-6 16,9 2 6-16,-51-12-35 0,0 0 35 0,52 9-34 16,7-1 34-16,-59-8-114 0,0 0 114 0,56 2-113 15,3-6 113-15,-59 4-178 0,0 0 178 0,54-3-177 16,2-6 177-16,54-3-546 0</inkml:trace>
  <inkml:trace contextRef="#ctx0" brushRef="#br0" timeOffset="2044.59">4894 11930 494 0,'0'0'0'0,"-4"4"0"15,-8 4 0-15,12-8 8 0,0 0-8 0,0 0 9 16,7-3-9-16,-7 3 21 0,0 0-21 0,5-2 21 16,-1 0-21-16,1 2 37 0,-5 0-37 0,0 0 37 15,0 0-37-15,0 0 28 0,-5 2-28 0,1-2 28 0,1 0-28 16,3 0 33-16,0 0-33 0,-9-3 33 0,-5-1-33 15,14 4 22-15,0 0-22 0,-16-8 23 0,-1-1-23 0,17 9 36 16,0 0-36-16,-18-10 36 0,1-2-36 0,17 12 36 16,0 0-36-16,-16-10 37 0,2-2-37 0,14 12 33 15,0 0-33-15,-15-6 33 0,6 0-33 0,9 6 8 16,0 0-8-16,-9-4 8 0,1 2-8 16,8 2 12-16,0 0-12 0,-6-3 13 0,-1 1-13 0,7 2 15 15,0 0-15-15,-3 0 16 0,1 2-16 16,2-2 8-16,0 0-8 0,-7 7 8 0,2 3-8 15,5-10 15-15,0 0-15 0,-9 14 16 0,1 5-16 0,8-19 33 16,0 0-33-16,-4 27 34 0,-1 7-34 0,5-34 10 0,0 0-10 16,-4 35 10-16,4 2-10 0,0-37 36 0,0 0-36 15,-3 45 37-15,3 1-37 0,0-46 12 0,0 0-12 16,0 51 12-16,0 4-12 0,0-55 12 0,0 0-12 16,0 60 12-16,3 7-12 0,-3-67 25 0,0 0-25 0,4 87 26 15,1 20-26-15,-5-107 36 0,0 0-36 0,5 106 36 16,-1 5-36-16,-4-111 31 0,0 0-31 0,7 120 31 15,-2 5-31-15,-5-125 33 0,0 0-33 0,9 130 33 16,-1 6-33-16,-8-136 32 0,0 0-32 0,13 144 32 16,-5 8-32-16,-8-152 32 0,0 0-32 0,9 159 32 15,0 11-32-15,-9-170 22 0,0 0-22 16,7 166 22-16,-2 4-22 0,-5-170 10 0,0 0-10 0,5 164 11 16,2-3-11-16,-7-161 28 0,0 0-28 0,5 146 28 15,-1-11-28-15,-4-135 28 0,0 0-28 0,5 120 28 16,2-12-28-16,-7-108 43 0,0 0-43 0,5 105 44 15,0-9-44-15,-1-19 39 0,-1-14-39 0,-3-20 40 0,0-21-40 16,4 12 34-16,-4 1-34 0,0 9 35 0,0 6-35 16,0-50 24-16,0 0-24 0,-7 55 25 0,-7 6-25 15,14-61 27-15,0 0-27 0,-7 38 27 0,2-14-27 0,5-24 32 16,0 0-32-16,-7 19 33 0,5-7-33 0,2-12 29 16,0 0-29-16,-3 10 29 0,-3-3-29 0,6-7 33 15,0 0-33-15,-3 5 33 0,3-1-33 0,0-4 22 16,0 0-22-16,-5 3 22 0,5 0-22 0,0-3 28 15,0 0-28-15,-4 4 28 0,1-2-28 0,3-2 21 0,0 0-21 16,0 0 21-16,-2 0-21 0,2 0 0 0,0 0 0 16,0 0 0-16,0 0 0 0,0 0-2 0,0 0 2 15,0 0-2-15,5 5 2 0,-5-5-32 0,0 0 32 16,12 3-32-16,9 2 32 0,-21-5-11 0,0 0 11 0,30 4-10 16,8 1 10-16,-38-5-20 0,0 0 20 15,47 10-20-15,9 6 20 0,-56-16-9 0,0 0 9 16,65 18-8-16,9 5 8 0,-74-23-57 0,0 0 57 0,94 30-56 15,13 6 56-15,-107-36-79 0,0 0 79 0,103 36-78 16,6 0 78-16,-109-36-139 0,0 0 139 0,75 14-138 16,-19-14 138-16,76 14-1304 0</inkml:trace>
  <inkml:trace contextRef="#ctx0" brushRef="#br0" timeOffset="3659.733">9533 11879 830 0,'0'0'0'0,"5"-4"0"16,2-1 0-16,-7 5 46 0,0 0-46 0,5 0 47 0,2 0-47 16,-7 0 35-16,0 0-35 0,11 2 36 0,4 1-36 15,-15-3 19-15,0 0-19 0,21 0 20 0,5-3-20 16,-26 3 0-16,0 0 0 0,30-7 0 0,5-1 0 0,-35 8 1 16,0 0-1-16,36-9 2 0,3 0-2 0,-39 9 11 15,0 0-11-15,35-12 11 0,-2 0-11 0,-33 12 15 16,0 0-15-16,29-8 16 0,-3 3-16 15,-26 5 9-15,0 0-9 0,25-2 10 0,-3-1-10 0,-22 3 4 16,0 0-4-16,21 0 4 0,0 0-4 0,-21 0 7 16,0 0-7-16,18 0 7 0,-6 0-7 0,-12 0 0 15,0 0 0-15,12 3 1 0,2-3-1 0,-14 0 0 16,0 0 0-16,9 3 1 0,-4 3-1 0,-5-6 0 0,0 0 0 16,7 6 0-16,-4 3 0 0,-3-9 5 0,0 0-5 15,6 15 5-15,-6 1-5 0,0-16 8 0,0 0-8 16,3 20 8-16,-3 4-8 0,0-24 8 0,0 0-8 0,0 33 9 15,0 5-9-15,0-38 8 0,0 0-8 0,-3 46 8 16,3 5-8-16,0-51 8 0,0 0-8 0,-4 59 8 16,2 6-8-16,2-65 3 0,0 0-3 0,0 87 4 15,0 17-4-15,0-104 6 0,0 0-6 0,0 112 6 16,2 13-6-16,-2-125 22 0,0 0-22 0,4 118 22 16,1 4-22-16,-5-122 6 0,0 0-6 0,7 121 7 15,2 3-7-15,-9-124 25 0,0 0-25 0,8 128 26 16,4 4-26-16,-12-132 6 0,0 0-6 0,11 129 7 15,-1-3-7-15,-10-126 4 0,0 0-4 0,9 137 5 16,-4 6-5-16,-5-143 13 0,0 0-13 0,7 130 13 0,-1-5-13 16,-6-125 44-16,0 0-44 0,5 122 44 15,2-3-44-15,-7-119 59 0,0 0-59 0,8 112 59 0,1-9-59 0,-9-103 33 16,0 0-33-16,9 99 34 0,3-5-34 0,-2-18 35 16,1-17-35-16,-6-16 36 0,-1-19-36 0,1 11 38 15,-2 1-38-15,-1 0 39 0,0 1-39 0,-2-37 15 16,0 0-15-16,0 58 15 0,0 14-15 0,-4-22 31 15,1-11-31-15,3-9 31 0,0-17-31 0,0-13 5 16,0 0-5-16,-4 36 6 0,4 11-6 0,0-47 10 16,0 0-10-16,0 44 10 0,0 1-10 0,0-45 24 15,0 0-24-15,0 39 25 0,-1-5-25 0,1-34 12 0,0 0-12 16,0 31 12-16,-4-2-12 16,4-29 40-16,0 0-40 0,0 23 41 0,-5-3-41 0,5-20 31 15,0 0-31-15,-4 17 31 0,-1-1-31 0,5-16 13 0,0 0-13 0,-3 13 14 16,-4-1-14-16,7-12 37 0,0 0-37 15,-9 16 38-15,-1 1-38 0,10-17 12 16,0 0-12-16,-9 17 12 0,2-2-12 0,7-15 19 0,0 0-19 16,-9 16 20-16,4-2-20 0,5-14 24 0,0 0-24 0,-9 13 25 15,6-1-25-15,3-12 21 0,0 0-21 0,-9 11 21 16,6-1-21-16,3-10 40 0,0 0-40 0,-14 12 40 16,-2 0-40-16,16-12 43 0,0 0-43 0,-24 12 43 15,-8 1-43-15,3-4-55 0,-4-4 55 0,6-3-54 16,1-4 54-16,-3-1-103 0,-1-2 103 0,6-1-103 15,1 1 103-15,23 5-112 0,0 0 112 0,-40-3-111 16,-12 1 111-16,52 2-193 0,0 0 193 0,-93-5-1239 0,186 10 1239 16</inkml:trace>
  <inkml:trace contextRef="#ctx0" brushRef="#br0" timeOffset="5857.244">5068 12533 617 0,'0'0'0'0,"0"-5"0"0,5-5 0 0,-5 10 74 0,0 0-74 0,9-5 75 16,-2-2-75-16,-7 7 64 0,0 0-64 0,14-10 65 16,7-4-65-16,-21 14 48 0,0 0-48 0,20-21 49 15,7-6-49-15,-27 27 43 0,0 0-43 0,24-34 43 16,6-6-43-16,-30 40 25 0,0 0-25 0,26-44 26 16,0-11-26-16,-2 3 28 0,-3 3-28 0,-3 4 28 15,-4 6-28-15,-2 1 8 0,0 6-8 0,-3 2 8 16,3 5-8-16,-12 25 35 0,0 0-35 0,9-28 35 15,-1 1-35-15,-8 27 35 0,0 0-35 0,5-24 35 16,-1 3-35-16,-4 21 37 0,0 0-37 0,3-18 38 16,-3 2-38-16,0 16 51 0,0 0-51 0,0-10 51 15,-3 3-51-15,3 7 20 0,0 0-20 0,0-3 20 16,-4-1-20-16,4 4 22 0,0 0-22 0,0 0 22 16,-1-2-22-16,1 2 9 0,0 0-9 0,-4 0 9 0,1 0-9 15,3 0 16-15,0 0-16 0,-5 2 17 0,-2 2-17 0,7-4 8 16,0 0-8-16,-6 0 8 0,1 3-8 15,5-3 9-15,0 0-9 0,-3 0 9 0,-3 3-9 0,6-3 8 16,0 0-8-16,-10 6 8 0,-1 2-8 0,11-8 3 16,0 0-3-16,-12 9 4 0,0 1-4 0,12-10 6 15,0 0-6-15,-21 22 6 0,-1 7-6 0,22-29-5 16,0 0 5-16,-25 36-5 0,4 7 5 0,21-43-34 16,0 0 34-16,-22 46-34 0,-3 6 34 0,25-52-11 0,0 0 11 15,-21 51-11-15,4-4 11 0,17-47-32 0,0 0 32 16,-9 49-32-16,9 1 32 0,0-50-17 15,0 0 17-15,5 43-17 0,11-4 17 0,-16-39-28 0,0 0 28 16,26 33-28-16,4-6 28 0,-1-5-21 0,1-5 21 0,-6-5-21 16,-6-3 21-16,3-2-2 0,-4-2 2 0,1-2-1 15,3-3 1-15,-21 0-11 0,0 0 11 16,17 2-11-16,4 0 11 0,-21-2-45 0,0 0 45 0,12 3-44 16,2-3 44-16,-14 0-154 0,0 0 154 15,7 2-154-15,-5 0 154 0,10 1-655 0</inkml:trace>
  <inkml:trace contextRef="#ctx0" brushRef="#br0" timeOffset="6460.805">5611 12357 550 0,'0'0'0'0,"-3"-2"0"0,-2 2 0 0,5 0 15 15,0 0-15-15,0 0 16 0,0-5-16 0,0 5 9 16,0 0-9-16,0 0 10 0,5-2-10 0,-5 2 4 0,0 0-4 0,3 0 5 16,1 0-5-16,-4 0-3 0,0 0 3 0,5 0-3 15,0 0 3-15,-5 0 0 0,0 0 0 0,7 0 0 16,-2-1 0-16,-5 1 16 0,0 0-16 0,4-4 17 16,1 1-17-16,-5 3 51 0,0 0-51 0,7-4 52 15,-2-1-52-15,-5 5 51 0,0 0-51 0,4-3 52 16,1-1-52-16,-5 4 60 0,0 0-60 0,4-1 61 15,-4-1-61-15,0 2 62 0,0 0-62 0,0 0 63 16,5-2-63-16,-5 2 58 0,0 0-58 0,0 0 58 16,0 0-58-16,0 0 40 0,0 0-40 0,0 0 41 15,0 0-41-15,0 0 29 0,0 0-29 0,0 0 29 16,-4 4-29-16,4-4 3 0,0 0-3 0,0 0 4 16,-1 5-4-16,1-5 15 0,0 0-15 0,0 12 16 15,0 3-16-15,0-15 15 0,0 0-15 0,-4 24 15 0,-1 5-15 16,5-29 3-16,0 0-3 0,-4 29 4 15,-1 2-4-15,5-31 32 0,0 0-32 0,-7 26 33 0,2-4-33 0,5-22 3 16,0 0-3-16,-4 17 4 0,1-3-4 0,3-14 0 16,0 0 0-16,-2 10 0 0,2 1 0 0,0-11-106 15,0 0 106-15,5 1-105 0,-1-1 105 0,-4 0-142 16,0 0 142-16,0-7-141 0,0-3 141 0,-4-10-652 16</inkml:trace>
  <inkml:trace contextRef="#ctx0" brushRef="#br0" timeOffset="6905.077">5848 12316 975 0,'0'0'0'0,"-10"0"0"16,-1 0 0-16,11 0 107 0,0 0-107 0,0 0 108 16,2-4-108-16,-2 4 49 0,0 0-49 0,4-1 50 15,-1 1-50-15,-3 0 11 0,0 0-11 0,0 0 11 16,5 0-11-16,-5 0 0 0,0 0 0 0,0 0 0 16,0 0 0-16,0 0 0 0,0 0 0 0,0 0 0 0,0 0 0 15,0 0 3-15,0 0-3 0,0 0 4 0,0 0-4 16,0 0 13-16,0 0-13 0,0 0 14 0,0 0-14 15,0 0 4-15,0 0-4 0,0 0 5 0,0 0-5 0,0 0 7 16,0 0-7-16,0 0 8 0,0 0-8 0,0 0 0 16,0 0 0-16,0 0 1 0,0 0-1 15,0 0 7-15,0 0-7 0,0 0 7 0,-3 5-7 0,1 2 22 16,2 1-22-16,-3 8 22 0,3 4-22 16,-6 2 31-16,3 6-31 0,-1-8 31 0,3-1-31 0,1-19 12 15,0 0-12-15,-4 29 13 0,4 4-13 0,0-33 20 16,0 0-20-16,-3 26 20 0,3-2-20 0,0-24-25 15,0 0 25-15,0 17-24 0,3-2 24 0,-3-15-99 16,0 0 99-16,0 34-965 0,0-68 965 0</inkml:trace>
  <inkml:trace contextRef="#ctx0" brushRef="#br0" timeOffset="9188.364">6799 11906 606 0,'0'0'0'0,"-20"-3"0"0,-10-4 0 0,30 7 67 16,0 0-67-16,0 0 68 0,14 0-68 0,-14 0-162 16,0 0 162-16,10 0-161 0,4 2 161 0,-14-2-90 15,0 0 90-15,9 0-90 0,-4 0 90 0,-5 0 29 0,0 0-29 16,7-2 29-16,-3 0-29 0,-4 2 82 0,0 0-82 16,0 0 83-16,5-3-83 0,-5 3 97 0,0 0-97 0,0 0 98 15,-4-7-98-15,4 7 95 0,0 0-95 16,-1-3 96-16,-3 1-96 0,4 2 69 0,0 0-69 0,-3-5 69 15,-1 0-69-15,4 5 45 0,0 0-45 0,-5-4 45 16,0 2-45-16,5 2 48 0,0 0-48 0,-7-3 48 16,-2 1-48-16,9 2 47 0,0 0-47 0,-9 0 47 15,1 0-47-15,8 0 41 0,0 0-41 0,-14 2 42 16,2 1-42-16,12-3 18 0,0 0-18 0,-13 0 19 16,-1 2-19-16,2 0 31 0,-5 1-31 0,10 1 31 15,2-3-31-15,5-1 11 0,0 0-11 0,-9 4 11 16,0-1-11-16,9-3 11 0,0 0-11 0,-12 4 11 15,3 1-11-15,9-5 10 0,0 0-10 0,-8 5 10 0,-1-2-10 16,9-3 3-16,0 0-3 0,-7 7 4 0,-2-5-4 16,9-2 6-16,0 0-6 0,-5 7 6 15,-4 0-6-15,9-7 0 0,0 0 0 0,-7 8 1 0,2 1-1 0,5-9 0 16,0 0 0-16,-7 8 1 0,2-1-1 16,5-7 0-16,0 0 0 0,-5 16 0 0,1-1 0 0,4-15-1 15,0 0 1-15,-3 17 0 0,-1 2 0 0,4-19 0 16,0 0 0-16,-2 21 0 0,-1 3 0 0,3-24-1 15,0 0 1-15,0 22 0 0,-4-2 0 0,4-20-3 16,0 0 3-16,-1 23-3 0,1-4 3 0,0-19 2 16,0 0-2-16,0 20 2 0,1 4-2 0,-1-24 0 15,0 0 0-15,4 19 1 0,-1 1-1 0,-3-20 2 16,0 0-2-16,4 18 3 0,5-1-3 0,-9-17 2 16,0 0-2-16,8 15 2 0,3-3-2 0,-1 0 4 0,1-3-4 15,-4-2 5-15,1-2-5 0,-2-4 12 0,1-1-12 0,1 2 13 16,-3 0-13-16,4 0 8 0,0 3-8 15,-2-4 9-15,2 1-9 0,-4 0 1 0,2 0-1 0,-2-1 1 16,0 1-1-16,2 0 8 0,2 1-8 0,0-3 9 16,-1 0-9-16,-8 0 3 0,0 0-3 0,13-3 3 15,4-1-3-15,-17 4 5 0,0 0-5 0,17-7 6 16,4-1-6-16,-21 8 22 0,0 0-22 0,21-10 23 16,0-4-23-16,-21 14 12 0,0 0-12 0,21-16 13 15,-4-1-13-15,-17 17 18 0,0 0-18 0,13-19 18 16,-3-1-18-16,-10 20 15 0,0 0-15 0,12-26 15 15,-5 0-15-15,-7 26 34 0,0 0-34 0,5-25 35 16,-1-3-35-16,-4 28 10 0,0 0-10 0,2-25 11 0,-4-3-11 16,2 28 30-16,0 0-30 0,-4-22 30 15,1 3-30-15,3 19 5 0,0 0-5 0,-5-19 6 0,-2 2-6 16,7 17 26-16,0 0-26 0,-5-15 26 0,-4 3-26 0,9 12 2 16,0 0-2-16,-5-12 2 0,-4 0-2 15,9 12 7-15,0 0-7 0,-7-9 7 0,2 2-7 0,-4 2 0 16,-3 0 0-16,5 2 0 0,2 1 0 15,5 2-6-15,0 0 6 0,-13-5-5 0,-1-4 5 0,14 9-68 16,0 0 68-16,-12-8-67 0,-2 1 67 0,14 7-160 16,0 0 160-16,-10-10-160 0,1-1 160 0,9 11-163 15,0 0 163-15,-5-10-163 0,0 1 163 0,-6-13-800 0</inkml:trace>
  <inkml:trace contextRef="#ctx0" brushRef="#br0" timeOffset="10437.103">8076 11925 572 0,'0'0'0'0,"2"-3"0"0,2-4 0 0,-4 7 109 15,0 0-109-15,0-4 109 0,0 1-109 0,0 3 80 16,0 0-80-16,0 0 81 0,-4-2-81 0,4 2 61 15,0 0-61-15,0 0 61 0,-5-3-61 0,5 3 48 16,0 0-48-16,-5 0 49 0,1-4-49 0,4 4 36 16,0 0-36-16,-8-1 36 0,-5-1-36 0,13 2 25 15,0 0-25-15,-15-2 26 0,1 2-26 0,14 0 26 0,0 0-26 16,-21 0 26-16,-11-1-26 0,32 1 0 16,0 0 0-16,-24 0 0 0,-2-2 0 0,26 2 1 0,0 0-1 15,-24 0 1-15,1 0-1 0,23 0 0 16,0 0 0-16,-21 0 0 0,5-4 0 0,16 4 8 0,0 0-8 15,-17 4 8-15,-1-4-8 0,6 2 1 0,-3 1-1 0,6-1 1 16,4-2-1-16,-4 1 0 0,4 3 0 0,-2-4 0 16,2 3 0-16,-4 1-10 0,-3 1 10 0,6-2-10 15,6-3 10-15,0 0-2 0,0 0 2 16,-3 4-1-16,-1 1 1 0,-4 0-18 0,-1 2 18 16,4-4-18-16,1 1 18 0,1-3-8 0,3 1 8 0,-5 2-7 15,5 1 7-15,-4 1-25 0,-1 5 25 0,5-6-24 16,-4 0 24-16,4-5-7 0,0 0 7 0,-3 14-7 15,1 8 7-15,2-22-5 0,0 0 5 0,-3 22-4 16,-1 4 4-16,4-26-7 0,0 0 7 0,0 31-7 16,4 5 7-16,-4-36-3 0,0 0 3 0,8 34-3 0,1 2 3 15,-9-36-2-15,0 0 2 0,12 36-1 0,2 0 1 16,-14-36-1-16,0 0 1 0,21 31-1 0,4 0 1 16,-25-31 0-16,0 0 0 0,31 20 0 0,5-1 0 0,-36-19 5 15,0 0-5-15,39 12 5 0,3-7-5 0,-4-3 8 16,-3-4-8-16,-9 0 9 0,-9 2-9 0,2-6 24 15,-1 0-24-15,-4-4 25 0,2 0-25 0,-16 10 30 16,0 0-30-16,17-14 30 0,0-5-30 0,-17 19 20 16,0 0-20-16,16-20 20 0,-2-4-20 0,-14 24 52 15,0 0-52-15,12-24 53 0,-7 0-53 0,-5 24 46 16,0 0-46-16,0-28 46 0,-1 3-46 0,1 25 42 16,0 0-42-16,-11-28 42 0,-3 3-42 0,0-3 36 0,-1 1-36 15,-1 8 36-15,6 7-36 0,1-2 4 0,-3 1-4 16,3 4 4-16,0 0-4 0,9 9-3 0,0 0 3 15,-9-12-3-15,-3-1 3 0,12 13-77 0,0 0 77 0,-8-12-77 16,-1 0 77-16,9 12-164 16,0 0 164-16,-4-9-163 0,1-1 163 0,3 10-160 0,0 0 160 15,-2-7-160-15,2 4 160 0,0-8-593 0</inkml:trace>
  <inkml:trace contextRef="#ctx0" brushRef="#br0" timeOffset="10699.854">8731 12151 1087 0,'0'0'0'0,"-5"0"0"0,-7 0 0 0,12 0 108 16,0 0-108-16,4 4 108 0,4-4-108 0,-8 0-208 15,0 0 208-15,9 1-208 0,0 1 208 0,-9-2-147 16,0 0 147-16,3 0-147 0,-1 0 147 0,5 0-348 16</inkml:trace>
  <inkml:trace contextRef="#ctx0" brushRef="#br0" timeOffset="10910.533">9261 12199 875 0,'0'0'0'0,"-5"-2"0"16,-2-1 0-16,7 3-302 0,0 0 302 0,0-7-301 16,3-1 301-16,3-6-69 0</inkml:trace>
  <inkml:trace contextRef="#ctx0" brushRef="#br0" timeOffset="11452.723">9592 12024 953 0,'0'0'0'0,"0"0"0"0,-5-6 0 0,5 6 121 0,0 0-121 16,0 0 122-16,2-6-122 0,-2 6 68 15,0 0-68-15,0 0 69 0,3-3-69 0,-3 3 1 0,0 0-1 16,0 0 2-16,0-3-2 0,0 3-7 16,0 0 7-16,0 0-7 0,-3-4 7 0,-1 2-33 0,2 2 33 0,2 0-32 15,-3-1 32-15,-2 1-6 0,1 1 6 0,4-1-5 16,-3 0 5-16,1 0-5 0,-2 2 5 0,-4 5-5 16,-1 0 5-16,9-7-1 0,0 0 1 0,-9 10 0 15,-3 2 0-15,12-12 2 0,0 0-2 0,-16 19 2 16,3 7-2-16,13-26 7 0,0 0-7 0,-13 27 7 15,-1 2-7-15,14-29 9 0,0 0-9 0,-8 31 9 16,1-2-9-16,7-29 0 0,0 0 0 0,0 34 0 16,5 2 0-16,2-5 0 0,2-2 0 0,-1-3 1 15,5-7-1-15,-13-19 2 0,0 0-2 0,22 17 3 16,11-2-3-16,-33-15 5 0,0 0-5 0,39 6 5 0,11-8-5 16,-5-2 8-16,-1-8-8 0,-2 0 8 15,-7-3-8-15,-35 15 23 0,0 0-23 0,34-20 24 0,0 1-24 16,-34 19 30-16,0 0-30 0,26-24 30 15,-5 0-30-15,-21 24 48 0,0 0-48 0,15-26 48 0,-6-3-48 16,-9 29 74-16,0 0-74 0,0-28 75 0,-9 1-75 0,-6 0 6 16,-3 4-6-16,1 6 7 0,-1-2-7 0,18 19-43 15,0 0 43-15,-41-20-43 0,-19-1 43 16,60 21-105-16,0 0 105 0,-62-24-105 0,-8-1 105 0,-66-23-943 16</inkml:trace>
  <inkml:trace contextRef="#ctx0" brushRef="#br0" timeOffset="12767.684">6592 13249 124 0,'0'0'0'0,"4"-7"0"16,1-3 0-16,-5 10 61 0,0 0-61 0,3-3 61 15,1-4-61-15,-4 7 60 0,0 0-60 0,0 0 60 16,2-3-60-16,-2 3 47 0,0 0-47 0,0 0 47 16,0 0-47-16,0 0 39 0,0 0-39 0,0 0 39 15,0 0-39-15,0 0 34 0,0 0-34 0,7-6 35 16,1-4-35-16,-8 10 22 0,0 0-22 0,14-19 22 15,4-6-22-15,-18 25 35 0,0 0-35 0,19-30 36 16,-2-4-36-16,-17 34 36 0,0 0-36 0,14-36 37 16,2-2-37-16,-6 8 44 0,1 2-44 15,-6 8 44-15,-2 4-44 0,-3 1 69 0,-3 1-69 0,-1 4 69 16,3 1-69-16,-6 1 69 0,2-3-69 0,1 5 69 16,-1-1-69-16,-2 0 44 0,2 0-44 0,-4 0 44 0,5 0-44 15,4 7 22-15,0 0-22 0,-8-7 23 0,2 2-23 16,6 5 5-16,0 0-5 0,-8-3 6 0,4-4-6 15,4 7 1-15,0 0-1 0,-7-5 1 0,2 2-1 0,5 3 0 16,0 0 0-16,-3-4 0 0,1 2 0 0,2 2-2 16,0 0 2-16,-4-1-2 15,1-1 2-15,3 2-13 0,0 0 13 0,-2 0-13 0,-1 0 13 0,3 0-9 16,0 0 9-16,-7 5-8 0,-2 4 8 0,9-9-9 16,0 0 9-16,-10 12-9 0,-6 3 9 15,16-15-8-15,0 0 8 0,-14 22-8 0,-2 1 8 0,16-23-8 16,0 0 8-16,-14 32-8 0,6 9 8 0,8-41-8 0,0 0 8 15,-4 45-8-15,-1 4 8 0,5-49-15 16,0 0 15-16,0 52-15 0,5 1 15 0,-5-53 0 16,0 0 0-16,4 53 0 0,4 2 0 0,-8-55 0 0,0 0 0 15,6 46 0-15,2-3 0 0,-8-43 1 0,0 0-1 16,7 33 2-16,-2-4-2 0,-5-29 5 0,0 0-5 16,9 22 6-16,3-7-6 0,-12-15 7 0,0 0-7 0,21 4 8 15,2-11-8-15,-6-3-57 0,-1-7 57 0,1-1-56 16,-4-2 56-16,-13 20-142 0,0 0 142 0,14-29-142 15,1-9 142-15,11-29-500 0</inkml:trace>
  <inkml:trace contextRef="#ctx0" brushRef="#br0" timeOffset="13367.035">6906 13234 875 0,'0'0'0'0,"0"-5"0"0,3-9 0 0,-3 14 102 16,0 0-102-16,2-12 102 0,1-2-102 0,-3 14 49 16,0 0-49-16,4-10 49 0,-2 0-49 0,-2 10 16 15,0 0-16-15,3-7 17 0,1 0-17 0,-4 7-5 16,0 0 5-16,1-3-4 0,6 3 4 0,-7 0-11 15,0 0 11-15,4 1-10 0,5 3 10 0,-9-4-26 0,0 0 26 16,5 8-25-16,3 3 25 0,-8-11-1 0,0 0 1 16,4 13 0-16,-1-1 0 0,-3-12 10 0,0 0-10 15,2 16 10-15,-4 3-10 0,2-19 17 0,0 0-17 0,-3 27 17 16,-9 6-17-16,12-33 18 0,0 0-18 16,-14 30 18-16,-2 3-18 0,16-33 25 15,0 0-25-15,-21 31 26 0,4 0-26 0,17-31 12 0,0 0-12 16,-18 25 13-16,3-4-13 0,15-21 35 0,0 0-35 0,-11 15 36 15,1-4-36-15,10-11 28 0,0 0-28 0,-11 12 28 16,-1-4-28-16,12-8 33 0,0 0-33 0,-9 7 33 16,1-2-33-16,8-5 13 0,0 0-13 0,-9 4 14 15,2-1-14-15,7-3 21 0,0 0-21 0,-5 0 21 16,1-5-21-16,4 5 14 0,0 0-14 0,0-7 15 16,4-2-15-16,-4 9 0 0,0 0 0 0,3-10 0 15,3-2 0-15,-6 12 1 0,0 0-1 0,5-10 2 0,7 1-2 16,-12 9 1-16,0 0-1 0,12-5 1 15,6-3-1-15,-18 8-26 0,0 0 26 0,17-4-26 0,4 4 26 16,-21 0-38-16,0 0 38 0,24 4-38 0,6 4 38 16,-30-8-50-16,0 0 50 0,23 5-50 0,1 4 50 0,-24-9-37 15,0 0 37-15,21 7-37 0,-4 0 37 16,-17-7-35-16,0 0 35 0,18 5-35 0,-6-4 35 0,-12-1-157 16,0 0 157-16,12 2-156 0,-3-4 156 15,-9 2-137-15,0 0 137 0,5-5-136 0,-8-3 136 0,6-6-380 16</inkml:trace>
  <inkml:trace contextRef="#ctx0" brushRef="#br0" timeOffset="14167.994">7160 13241 259 0,'0'0'0'0,"-3"0"0"0,-3 0 0 16,6 0 108-16,0 0-108 0,0 0 109 0,0 0-109 0,0 0 82 15,0 0-82-15,0 0 83 0,2 0-83 0,-2 0 69 16,0 0-69-16,0 0 69 0,7-5-69 0,-7 5 56 15,0 0-56-15,0 0 56 0,2-2-56 0,-2 2 44 16,0 0-44-16,0 0 44 0,0 0-44 0,0 0 29 0,0 0-29 16,0 0 29-16,0 0-29 0,0 0 1 0,0 0-1 15,0 0 1-15,3 0-1 0,-3 0 0 0,0 0 0 0,4 0 0 16,5 0 0-16,-9 0 0 0,0 0 0 0,5 0 0 16,7 0 0-16,-12 0-1 0,0 0 1 0,7 0-1 15,2 0 1-15,-1 0 0 0,-2 0 0 0,-3 0 0 16,2 2 0-16,-5-2 1 0,4 5-1 0,-4-5 1 15,0 3-1-15,0 1 17 0,0-1-17 0,-4 9 17 16,1 5-17-16,-2 0 33 0,-4 7-33 0,4-10 34 16,1-2-34-16,4-12 28 0,0 0-28 0,-7 19 28 15,2 8-28-15,5-27 15 0,0 0-15 0,-9 23 16 16,4-5-16-16,5-18 12 0,0 0-12 0,-9 16 13 16,2-1-13-16,7-15 34 0,0 0-34 0,-5 9 34 15,-2-1-34-15,7-8 34 0,0 0-34 0,-5 7 35 16,1-2-35-16,4-5 22 0,0 0-22 0,-1 4 22 15,-3-1-22-15,4-3 36 0,0 0-36 0,0 0 36 0,-3 4-36 16,3-4 2-16,0 0-2 0,0 0 3 0,-4 0-3 16,4 0 3-16,0 0-3 0,0 0 4 0,-2 1-4 15,2-1 3-15,0 0-3 0,0 0 3 0,-3 2-3 0,3-2-1 16,0 0 1-16,0 0-1 0,0 0 1 0,0 0-10 16,0 0 10-16,0 0-9 0,3 3 9 0,-3-3-26 15,0 0 26-15,4 6-26 0,5 2 26 0,-9-8-20 16,0 0 20-16,8 9-20 0,6 1 20 0,-14-10-17 15,0 0 17-15,13 12-17 0,0 3 17 0,-13-15-102 16,0 0 102-16,20 11-102 0,2 1 102 0,-22-12-84 16,0 0 84-16,16 5-84 0,-7-9 84 0,12 8-672 15</inkml:trace>
  <inkml:trace contextRef="#ctx0" brushRef="#br0" timeOffset="15219.078">7911 13056 695 0,'0'0'0'0,"5"0"0"0,7 0 0 15,-12 0 88-15,0 0-88 0,4 0 89 0,-2 0-89 0,-2 0 43 16,0 0-43-16,0 0 44 0,0 0-44 0,0 0-1 16,0 0 1-16,0 0 0 0,-6-5 0 0,6 5-7 15,0 0 7-15,-3-4-6 0,-1 1 6 0,4 3 0 16,0 0 0-16,-1-4 1 0,-3-1-1 0,4 5 48 15,0 0-48-15,-5-3 49 0,5-1-49 0,0 4 50 16,0 0-50-16,-4-5 51 0,1 3-51 16,3 2 55-16,0 0-55 0,-2-1 56 0,-1 1-56 0,3 0 50 15,0 0-50-15,0 0 51 0,-4 0-51 0,4 0 32 0,0 0-32 16,-3 3 33-16,1 2-33 0,2-5 33 16,0 0-33-16,-9 7 34 0,-3 5-34 0,12-12 7 0,0 0-7 0,-16 17 8 15,3 4-8-15,13-21 36 0,0 0-36 16,-13 24 36-16,-4 5-36 0,17-29 10 0,0 0-10 0,-12 24 10 15,0 0-10-15,12-24-12 0,0 0 12 16,-9 29-12-16,4 2 12 0,5-31-40 0,0 0 40 0,0 36-39 16,3 2 39-16,-3-38-22 0,0 0 22 0,9 39-22 15,1-3 22-15,-10-36-21 0,0 0 21 0,25 33-21 16,4-4 21-16,-29-29-9 0,0 0 9 0,35 15-9 16,7-8 9-16,-42-7-10 0,0 0 10 0,45-9-10 15,4-13 10-15,-49 22-1 0,0 0 1 0,47-27-1 16,2-8 1-16,-49 35 1 0,0 0-1 0,38-36 2 0,-7 0-2 15,-31 36 36-15,0 0-36 0,25-32 37 16,-8 3-37-16,-17 29 47 0,0 0-47 0,7-24 47 0,-7-2-47 16,0 26 75-16,0 0-75 0,-10-24 75 15,-9 0-75-15,19 24 37 0,0 0-37 0,-28-20 38 0,-4-3-38 16,32 23-41-16,0 0 41 0,-29-15-41 0,-4 1 41 0,33 14-145 16,0 0 145-16,-35-7-145 0,-2 4 145 15,-32-7-946-15</inkml:trace>
  <inkml:trace contextRef="#ctx0" brushRef="#br0" timeOffset="15465.804">9061 13289 740 0,'0'0'0'0,"5"-2"0"15,-2-3 0-15,-3 5-226 0,0 0 226 16,11-14-226-16,5-6 226 0,10-15-100 0</inkml:trace>
  <inkml:trace contextRef="#ctx0" brushRef="#br0" timeOffset="15629.333">9477 13323 931 0,'0'0'0'0,"11"0"0"0,4 2 0 0,-15-2-200 16,0 0 200-16,18-16-200 0,3-9 200 0,13-17-289 15</inkml:trace>
  <inkml:trace contextRef="#ctx0" brushRef="#br0" timeOffset="16016.176">9698 13069 1177 0,'0'0'0'0,"-5"-10"0"16,2-9 0-16,3 19 162 0,0 0-162 0,-7-5 163 15,5 7-163-15,2-2 71 0,0 0-71 0,-7 2 71 16,2 3-71-16,5-5 0 0,0 0 0 0,-9 3 0 16,4-1 0-16,5-2-45 0,0 0 45 0,-4 2-45 15,-3-2 45-15,7 0-43 0,0 0 43 0,-1 1-43 16,-3-1 43-16,4 0-42 0,0 0 42 0,4 16-42 15,4 11 42-15,-8-27-35 0,0 0 35 0,12 29-34 16,6 9 34-16,-18-38-34 0,0 0 34 0,21 27-33 16,8 1 33-16,-6-8-14 0,3-6 14 0,2-7-13 0,-2-7 13 15,-26 0-13-15,0 0 13 0,30-10-13 0,3-9 13 16,-33 19 3-16,0 0-3 0,28-31 4 16,0-5-4-16,-28 36 49 0,0 0-49 0,21-39 50 0,-11-6-50 0,-3 6 61 15,-10 1-61-15,-1 7 62 0,-1 7-62 0,-9 0 1 16,-5 2-1-16,-2 0 2 0,-2-2-2 15,23 24-77-15,0 0 77 0,-54-26-76 0,-19-1 76 0,-51-27-877 16</inkml:trace>
  <inkml:trace contextRef="#ctx0" brushRef="#br0" timeOffset="16900.648">5186 13527 1065 0,'0'0'0'0,"0"-7"0"16,5-8 0-16,-5 15 111 0,0 0-111 0,4-6 111 15,-2 3-111-15,-2 3 66 0,0 0-66 0,7-7 66 16,5-1-66-16,-12 8 40 0,0 0-40 0,14-23 41 16,7-9-41-16,-4 3 0 0,4-4 0 0,-7 4 0 15,2-2 0-15,-16 31 5 0,0 0-5 0,12-32 5 16,2 1-5-16,-14 31 14 0,0 0-14 0,9-33 15 15,3 4-15-15,-12 29 33 0,0 0-33 0,3-26 34 16,-1 2-34-16,-2 24 46 0,0 0-46 0,-2-20 47 0,-1 1-47 16,3 19 17-16,0 0-17 0,-6-15 17 15,3 1-17-15,3 14 33 0,0 0-33 0,-9-9 33 0,1 2-33 16,8 7 0-16,0 0 0 0,-13-5 0 16,-1 4 0-16,14 1-27 0,0 0 27 0,-12-2-27 0,0 2 27 15,12 0-43-15,0 0 43 0,-5 0-42 0,-2 0 42 16,7 0-41-16,0 0 41 0,-9 7-40 0,0-2 40 0,9-5-28 15,0 0 28-15,-12 19-28 0,-2 1 28 0,14-20-17 16,0 0 17-16,-17 26-17 0,1 3 17 0,16-29-11 16,0 0 11-16,-14 36-10 0,2 5 10 0,12-41-10 15,0 0 10-15,-9 48-10 0,9 0 10 0,0-48-8 16,0 0 8-16,2 52-8 0,10 2 8 0,-12-54-15 0,0 0 15 16,16 48-15-16,5-1 15 0,-21-47-8 15,0 0 8-15,23 37-8 0,3-4 8 0,-26-33-16 0,0 0 16 16,28 29-15-16,-2-3 15 0,-4-8-67 0,-1-4 67 15,-5-4-67-15,-7-4 67 0,-9-6-160 0,0 0 160 16,8 3-159-16,5-1 159 0,9 3-577 0</inkml:trace>
  <inkml:trace contextRef="#ctx0" brushRef="#br0" timeOffset="17463.215">5517 13467 830 0,'0'0'0'0,"0"7"0"0,-3 3 0 15,3-10 74-15,0 0-74 0,3 3 75 0,-1-4-75 16,-2 1 11-16,0 0-11 0,7 1 11 0,3 5-11 15,-10-6 0-15,0 0 0 0,16 12 0 0,2 5 0 16,-18-17-26-16,0 0 26 0,20 19-26 0,-2 3 26 16,-18-22-11-16,0 0 11 0,17 19-10 0,-1 0 10 0,-16-19-6 15,0 0 6-15,12 15-6 0,-1-1 6 0,-11-14 1 16,0 0-1-16,7 12 2 0,-2-4-2 0,-5-8 30 16,0 0-30-16,3 9 30 0,-3-1-30 0,0-8 19 15,0 0-19-15,-8 12 20 0,-8 2-20 0,16-14 18 0,0 0-18 16,-18 15 19-16,-4 4-19 0,22-19 27 15,0 0-27-15,-21 17 27 0,0-5-27 0,21-12 30 0,0 0-30 16,-21 9 30-16,5-2-30 0,16-7 31 0,0 0-31 16,-10 7 31-16,-2-2-31 0,12-5 22 0,0 0-22 0,-7 0 22 15,2 0-22-15,5 0 10 0,0 0-10 0,-6 0 11 16,3 0-11-16,3 0 1 0,0 0-1 0,0 0 2 16,0-7-2-16,0 7-1 0,0 0 1 0,3-3 0 15,3-3 0-15,-6 6-5 0,0 0 5 0,8-1-4 16,4-1 4-16,-12 2-9 0,0 0 9 0,21 0-8 15,2 2 8-15,-23-2-8 0,0 0 8 0,30 3-8 16,6 1 8-16,-6-3-4 0,-1 1 4 0,-6 0-3 16,-7-2 3-16,1-2-12 0,-3-3 12 0,-2 1-12 15,-5 3 12-15,2-3-8 0,-4 1 8 0,-1-1-8 0,4-2 8 16,-8 6-190-16,0 0 190 0,4-11-190 16,1-4 190-16,4-11-515 0</inkml:trace>
  <inkml:trace contextRef="#ctx0" brushRef="#br0" timeOffset="17746.918">5862 13618 348 0,'0'0'0'0,"0"0"0"0,-5 3 0 0,5-3 73 16,0 0-73-16,0 0 74 0,-4-3-74 0,4 3 79 15,0 0-79-15,0-4 80 0,4 1-80 0,-4 3 94 16,0 0-94-16,0-5 94 0,0 0-94 0,0 5 80 0,0 0-80 15,0-6 81-15,0 1-81 0,0 5 87 0,0 0-87 0,0-3 87 16,-4-1-87-16,4 4 93 16,0 0-93-16,0-3 93 0,-5 1-93 0,5 2 61 0,0 0-61 15,0 0 61-15,-3-3-61 0,3 3 38 0,0 0-38 0,0 0 38 16,-4 5-38-16,4-5 1 0,0 0-1 0,-3 19 2 16,1 10-2-16,-1 2 0 0,-1 3 0 15,2-8 1-15,2-7-1 0,0-19-149 0,0 0 149 0,-7 34-148 16,2 7 148-16,-7 36-854 0</inkml:trace>
  <inkml:trace contextRef="#ctx0" brushRef="#br0" timeOffset="18057.922">5620 14370 1591 0,'0'0'0'0,"4"-4"0"0,1-8 0 0,-5 12 112 0,0 0-112 16,3-5 112-16,-3 0-112 0,0 5-7 0,0 0 7 16,0 0-7-16,2-3 7 0,-2 3-187 0,0 0 187 0,0 0-186 15,-2-2 186-15,-1 2-965 0</inkml:trace>
  <inkml:trace contextRef="#ctx0" brushRef="#br0" timeOffset="18291.093">5646 14913 819 0,'0'0'0'0,"0"-12"0"0,-2-10 0 16,2 22 90-16,0 0-90 0,0-6 90 0,0 12-90 15,0-6 8-15,0 0-8 0,6-4 8 16,-1-3-8-16,-5 7-157 0,0 0 157 0,3-15-157 0,-3-7 157 0,4-16-427 16</inkml:trace>
  <inkml:trace contextRef="#ctx0" brushRef="#br0" timeOffset="18950.913">5225 15559 908 0,'0'0'0'0,"0"-16"0"16,5-9 0-16,-5 25 66 0,0 0-66 0,0 0 67 15,3 18-67-15,-3-18 43 0,0 0-43 0,0 12 43 16,0 0-43-16,0-12 1 0,0 0-1 0,2 5 2 16,5-6-2-16,2-8 0 0,3-6 0 0,-2-4 0 15,6-5 0-15,-16 24-3 0,0 0 3 0,14-38-3 0,5-10 3 16,-1 0-13-16,2-1 13 0,-6 2-12 0,-1 1 12 15,-1 5-4-15,-3 2 4 0,-1 4-3 0,1 6 3 16,-9 29 1-16,0 0-1 0,5-31 2 0,2 2-2 0,-7 29 36 16,0 0-36-16,2-25 37 0,1 2-37 15,-3 23 47-15,0 0-47 0,0-17 48 0,-3 3-48 0,3 14 64 16,0 0-64-16,-5-10 64 0,-1 5-64 0,6 5 18 16,0 0-18-16,-7-2 18 0,-1 2-18 0,8 0 9 15,0 0-9-15,-12 2 10 0,-2 3-10 0,14-5 1 16,0 0-1-16,-16 7 2 0,2 3-2 0,14-10 3 15,0 0-3-15,-17 11 3 0,1-1-3 0,16-10 5 0,0 0-5 16,-18 12 5-16,1 0-5 0,17-12 3 16,0 0-3-16,-16 12 3 0,2 2-3 0,14-14 5 0,0 0-5 15,-17 13 6-15,0 3-6 0,17-16 7 16,0 0-7-16,-16 25 7 0,-2 8-7 0,18-33 7 0,0 0-7 0,-12 43 8 16,7 8-8-16,5-51 1 0,0 0-1 0,0 55 1 15,5 3-1-15,-5-58 0 0,0 0 0 0,12 58 0 16,9 2 0-16,-3-8-1 0,-1-8 1 0,-5-6 0 15,2-9 0-15,-14-29-1 0,0 0 1 0,16 31 0 16,5-2 0-16,-21-29-3 0,0 0 3 0,17 21-3 16,4-8 3-16,-21-13-137 0,0 0 137 0,18 0-136 15,3-12 136-15,-21 12-118 0,0 0 118 0,14-24-118 16,-2-10 118-16,17-24-658 0</inkml:trace>
  <inkml:trace contextRef="#ctx0" brushRef="#br0" timeOffset="19559.918">5540 15598 707 0,'0'0'0'0,"0"-5"0"0,-5-4 0 0,5 9 123 16,0 0-123-16,-4-7 123 0,4 1-123 0,0 6 101 0,0 0-101 15,-5-11 102-15,5 1-102 0,0 10 62 16,0 0-62-16,-4-7 63 0,1 0-63 0,3 7 22 0,0 0-22 16,-2-3 22-16,2 0-22 0,0 3 1 0,0 0-1 15,0 0 2-15,0 0-2 0,0 0 0 0,0 0 0 0,-3 17 0 16,-1 10 0-16,4-27 5 0,0 0-5 16,-8 38 5-16,-1 11-5 0,9-49 6 0,0 0-6 0,-9 48 7 15,-3 2-7-15,3-9 0 0,1-3 0 0,-1-12 1 16,5-11-1-16,-1 0 8 0,2-4-8 0,-1-3 8 15,2-3-8-15,2 1 22 0,-3-1-22 0,3-2 22 16,0-3-22-16,0 0 0 0,0 0 0 0,3-5 0 16,-3-2 0-16,0 7-2 0,0 0 2 0,9-19-1 15,0-10 1-15,-9 29-5 0,0 0 5 0,12-32-5 16,2-6 5-16,-14 38-8 0,0 0 8 16,12-36-7-16,6 0 7 0,-18 36-8 0,0 0 8 0,12-31-8 15,2 5 8-15,-14 26-8 0,0 0 8 0,12-22-8 0,0 5 8 16,-12 17-4-16,0 0 4 0,12-15-3 15,2 1 3-15,-14 14-6 0,0 0 6 0,16-12-6 0,-2 2 6 16,-14 10-3-16,0 0 3 0,16-9-3 0,-3 2 3 16,-13 7-5-16,0 0 5 0,16-3-5 0,2 1 5 0,-18 2-7 15,0 0 7-15,12 0-7 0,-4 0 7 0,1 5-3 16,0 2 3-16,-4 0-3 16,-1 1 3-16,-4-8 0 0,0 0 0 0,3 26 1 0,-3 12-1 0,0-38 13 15,0 0-13-15,0 43 14 0,-3 6-14 0,3-49 10 16,0 0-10-16,-6 47 11 0,-1-1-11 0,7-46 5 15,0 0-5-15,-8 39 5 0,2-4-5 16,6-35 13-16,0 0-13 0,-3 29 13 0,-2-4-13 0,5-25-2 16,0 0 2-16,-4 19-1 0,4-5 1 0,0-14-158 0,0 0 158 15,-3 5-158-15,3-7 158 0,-5 6-698 0</inkml:trace>
  <inkml:trace contextRef="#ctx0" brushRef="#br0" timeOffset="19829.505">5916 15619 662 0,'0'0'0'0,"-7"10"0"16,-7 10 0-16,14-20 129 0,0 0-129 0,0 0 130 15,6-5-130-15,-6 5 101 0,0 0-101 0,3-3 101 16,2-2-101-16,-1 1 96 0,-1 1-96 0,-3 3 96 0,0 0-96 15,0 0 79-15,0 0-79 0,0 3 79 0,-3 2-79 16,3-5 40-16,0 0-40 0,0 19 40 16,-4 9-40-16,4-28 43 0,0 0-43 0,-3 32 44 0,1 1-44 0,2-33-3 15,0 0 3-15,0 36-3 0,2 1 3 0,-2-37-79 16,0 0 79-16,0 28-79 16,3-6 79-16,-3 28-1028 0</inkml:trace>
  <inkml:trace contextRef="#ctx0" brushRef="#br0" timeOffset="20112.257">6885 15564 1379 0,'0'0'0'0,"0"0"0"16,0-4 0-16,0 4 150 0,0 0-150 0,3 0 150 16,3 2-150-16,-6-2-67 0,0 0 67 0,8 0-67 15,4 0 67-15,-12 0-177 0,0 0 177 0,4-10-177 16,-2-6 177-16,5-9-789 0</inkml:trace>
  <inkml:trace contextRef="#ctx0" brushRef="#br0" timeOffset="20346.006">7571 15644 830 0,'0'0'0'0,"0"-5"0"0,-3-3 0 0,6 1 80 0,6 0-80 16,0 0 81-16,-4-2-81 0,-5 9-143 0,0 0 143 16,7-20-142-16,2-7 142 0,8-21-434 0</inkml:trace>
  <inkml:trace contextRef="#ctx0" brushRef="#br0" timeOffset="21277.401">9157 15886 572 0,'0'0'0'0,"1"-4"0"16,5-2 0-16,-6 6 58 0,0 0-58 0,12-11 59 15,2-1-59-15,-14 12 36 0,0 0-36 0,21-29 37 16,8-12-37-16,-4-2 0 0,1-5 0 0,0 5 0 15,-2-5 0-15,-24 48-35 0,0 0 35 0,26-53-35 16,4-5 35-16,-30 58-8 0,0 0 8 0,30-62-7 0,-1-4 7 16,-29 66-1-16,0 0 1 0,32-69 0 15,-1-3 0-15,-31 72 40 0,0 0-40 0,19-44 41 0,-7 16-41 0,-12 28 55 16,0 0-55-16,7-22 56 0,-2 8-56 0,-5 14 56 16,0 0-56-16,4-10 56 0,-4 3-56 0,0 7 63 15,0 0-63-15,-4-5 63 0,1 2-63 0,-2-1 46 16,-4 1-46-16,6 3 47 0,-1 0-47 0,-1 0 7 15,0 0-7-15,1 0 7 0,-1 0-7 0,-2 0 13 16,-5 0-13-16,7 0 14 0,5 0-14 0,-6 0 3 16,3 1-3-16,-1 1 4 0,-1-2-4 0,-2 2 5 15,2 0-5-15,0-2 6 0,5 0-6 0,0 0 3 16,0 0-3-16,-4 3 3 0,-3 0-3 0,-3 4 0 16,-2 4 0-16,3-8 0 0,5-1 0 0,1-1 0 0,3-1 0 15,-11 16 0-15,-4 8 0 0,15-24 0 0,0 0 0 16,-18 32 0-16,3 9 0 0,15-41 0 0,0 0 0 0,-11 45 0 15,2 5 0-15,9-50 8 0,0 0-8 0,-3 53 9 16,6 3-9-16,-3-56 9 0,0 0-9 0,2 59 9 16,7 1-9-16,-9-60 4 0,0 0-4 0,7 56 5 15,2 1-5-15,-9-57 13 0,0 0-13 0,8 49 13 16,1-8-13-16,-9-41 3 0,0 0-3 0,5 35 4 16,2-8-4-16,-7-27 6 0,0 0-6 0,12 24 6 15,-1-5-6-15,-11-19 0 0,0 0 0 0,16 14 1 16,1-8-1-16,-17-6-53 0,0 0 53 0,21 0-52 15,3-5 52-15,-24 5-91 0,0 0 91 0,23-13-90 16,1-10 90-16,23-13-719 0</inkml:trace>
  <inkml:trace contextRef="#ctx0" brushRef="#br0" timeOffset="21828.378">9704 15776 1166 0,'0'0'0'0,"-6"-2"0"0,-1-3 0 0,7 5 150 0,0 0-150 16,-1-3 150-16,1-2-150 0,0 5 68 0,0 0-68 15,0-4 68-15,0-1-68 0,0 5 26 16,0 0-26-16,0-3 26 0,1 1-26 0,-1 2-1 0,0 0 1 0,0 0-1 15,0-3 1-15,0 3-20 0,0 0 20 0,0 0-19 16,0 0 19-16,0 0-9 0,0 0 9 16,-1 5-8-16,1 5 8 0,0-10-17 0,0 0 17 15,-4 10-16-15,2 4 16 0,2-14-15 0,0 0 15 0,-1 15-15 16,-1 1 15-16,2-16-9 0,0 0 9 0,-4 14-9 16,4-2 9-16,0-12-4 0,0 0 4 0,-3 10-4 15,3-2 4-15,0-8-7 0,0 0 7 0,0 7-7 16,3-2 7-16,-3-5-22 0,0 0 22 0,4 0-22 15,5-5 22-15,-9 5-37 0,0 0 37 0,12-7-36 16,-2-5 36-16,-10 12-13 0,0 0 13 0,11-12-12 16,-3 0 12-16,-8 12-22 0,0 0 22 0,9-8-22 15,0-1 22-15,-9 9-4 0,0 0 4 0,3-5-3 0,3 2 3 16,-6 3 0-16,0 0 0 0,3-2 0 0,-1 2 0 0,-2 0 6 16,0 0-6-16,0 0 7 0,7 0-7 15,-7 0 16-15,0 0-16 0,2 2 17 0,1 1-17 0,-3-3 4 16,0 0-4-16,3 5 4 0,1 0-4 0,-4-5 7 15,0 0-7-15,5 7 8 0,-3 2-8 0,-2-9 0 16,0 0 0-16,3 10 1 0,1 0-1 16,-1 1 0-16,3 1 0 0,-6-4 0 0,3-1 0 0,-3 0-105 15,2 0 105-15,1-2-104 0,1-3 104 0,-4-2-135 16,0 0 135-16,0 0-134 0,0 0 134 0,0 0-576 16</inkml:trace>
  <inkml:trace contextRef="#ctx0" brushRef="#br0" timeOffset="22228.469">9935 15716 830 0,'0'0'0'0,"-3"4"0"15,-2 4 0-15,5-8 130 0,0 0-130 0,0 0 131 16,5 0-131-16,-5 0 81 0,0 0-81 0,3 0 82 15,2-1-82-15,-5 1 37 0,0 0-37 0,4 3 38 16,-4 2-38-16,0-5 4 0,0 0-4 0,0 14 4 16,0 5-4-16,0-19 22 0,0 0-22 0,-4 20 23 15,4 2-23-15,0-22 12 0,0 0-12 0,-3 19 13 0,1-2-13 16,2-3 40-16,-3-5-40 0,3-2 41 0,0-2-41 16,0-5 0-16,0 0 0 0,0 3 1 0,3-3-1 0,-3 0-8 15,0 0 8-15,5-10-8 0,4-7 8 0,-9 17-16 16,0 0 16-16,12-24-15 0,1-7 15 0,-13 31-19 15,0 0 19-15,8-24-18 0,4 2 18 0,-12 22-4 16,0 0 4-16,6-16-4 0,2 4 4 16,-8 12 0-16,0 0 0 0,9 4 0 0,7 9 0 0,-16-13 6 15,0 0-6-15,14 24 6 0,-2 9-6 0,-12-33 26 16,0 0-26-16,14 36 26 0,2 3-26 0,-16-39-20 16,0 0 20-16,8 35-19 0,1-5 19 0,-9-30-105 15,0 0 105-15,-5 7-104 0,-13-15 104 0,-3 8-824 16</inkml:trace>
  <inkml:trace contextRef="#ctx0" brushRef="#br0" timeOffset="25444.023">8505 13947 1278 0,'0'0'0'0,"0"0"0"0,0 0 0 0,0 0 89 0,0 0-89 0,0 0 89 16,17-21-89-16,-17 21 43 0,0 0-43 0,13-14 44 16,4-1-44-16,-17 15-144 0,0 0 144 0,14-10-143 15,2 3 143-15,-16 7-157 0,0 0 157 0,10-4-156 16,-3 3 156-16,10-5-609 0</inkml:trace>
  <inkml:trace contextRef="#ctx0" brushRef="#br0" timeOffset="25706.457">9465 14288 863 0,'0'0'0'0,"-12"-11"0"0,-6-6 0 0,18 17 34 16,0 0-34-16,0 2 34 0,12 12-34 0,-12-14-168 0,0 0 168 15,13 12-168-15,4-4 168 0,-17-8-126 0,0 0 126 16,14 0-125-16,2-8 125 0,10-1-167 16</inkml:trace>
  <inkml:trace contextRef="#ctx0" brushRef="#br0" timeOffset="25893.14">9843 14741 695 0,'0'0'0'0,"-5"-8"0"15,-4-8 0-15,9 16-220 0,0 0 220 0,0 0-219 16,5 14 219-16,0 0-78 0</inkml:trace>
  <inkml:trace contextRef="#ctx0" brushRef="#br0" timeOffset="73652.286">28126 4579 942 0,'0'0'0'0,"0"0"0"0,0 0 0 0,0 0 81 15,0 0-81-15,-19-5 81 0,-10-10-81 0,29 15 48 0,0 0-48 16,-39-12 48-16,-9-4-48 0,48 16 14 16,0 0-14-16,-53-8 15 0,-4-4-15 0,57 12-6 0,0 0 6 15,-56-7-5-15,-1-2 5 0,57 9-5 0,0 0 5 16,-48-7-5-16,8 2 5 0,40 5-4 0,0 0 4 15,-33-7-3-15,5-1 3 0,6 4-2 0,6-2 2 0,4 4-2 16,5 2 2-16,7 0-5 0,0 0 5 0,-7-4-5 16,4 4 5-16,3 0-20 0,0 0 20 0,-4 0-20 15,2 0 20-15,2 0-14 0,0 0 14 0,0 0-13 16,0 0 13-16,0 0-10 0,0 0 10 0,0 4-10 16,0 4 10-16,0-8-17 0,0 0 17 0,0 7-17 15,-1 5 17-15,1-12-15 0,0 0 15 0,0 16-14 16,1 1 14-16,-1-17-16 0,0 0 16 0,4 22-15 15,-1 2 15-15,-3-24-17 0,0 0 17 0,4 33-16 16,-1 3 16-16,-3-36-4 0,0 0 4 0,2 46-4 16,0 2 4-16,-2-48-3 0,0 0 3 0,0 61-3 0,0 11 3 15,0-72-6-15,0 0 6 0,-4 102-5 16,-4 24 5-16,8-126-3 0,0 0 3 0,-9 134-2 0,-3 15 2 16,3-22-2-16,2-9 2 0,2-12-1 0,3-8 1 15,0-4 0-15,4-7 0 0,-7-8 0 0,-6-9 0 0,11-70 16 16,0 0-16-16,-5 88 17 0,3 9-17 0,1-14 68 15,2-15-68-15,-1-16 68 0,0-15-68 0,0 4 60 16,0 2-60-16,0-12 61 0,0-12-61 0,0-19 41 16,0 0-41-16,4 32 42 0,3 11-42 0,-7-43 49 15,0 0-49-15,7 35 49 0,3 1-49 0,-10-36 28 0,0 0-28 16,11 25 28-16,1-3-28 0,-12-22 1 16,0 0-1-16,10 18 2 0,1-5-2 0,-11-13 0 15,0 0 0-15,10 9 1 0,2-4-1 16,-12-5-21-16,0 0 21 0,13-2-21 0,1-5 21 0,-14 7-69 0,0 0 69 15,15-17-68-15,4-10 68 0,-19 27-106 0,0 0 106 16,30-38-106-16,10-10 106 0,30-37-724 0</inkml:trace>
  <inkml:trace contextRef="#ctx0" brushRef="#br0" timeOffset="74291.525">28419 4531 1031 0,'0'0'0'0,"-3"0"0"0,-1 0 0 0,4 0 63 16,0 0-63-16,-9-5 63 0,-1 2-63 0,10 3 43 16,0 0-43-16,-11-4 43 0,1 1-43 0,10 3-1 0,0 0 1 15,-7-5 0-15,4-2 0 0,3 7-42 0,0 0 42 16,3-7-42-16,6-2 42 0,1 4-4 0,4-2 4 15,0 2-3-15,2 2 3 0,-1 3 2 0,1 0-2 0,0 3 2 16,0-1-2-16,-16-2 7 0,0 0-7 16,19 10 7-16,3 2-7 0,-22-12 10 0,0 0-10 0,23 16 10 15,1 8-10-15,-24-24 9 16,0 0-9-16,21 27 9 0,-2 2-9 0,-19-29 15 0,0 0-15 0,13 31 15 16,-5 0-15-16,-8-31 14 0,0 0-14 0,-1 36 15 15,-10 3-15-15,-3-5 4 0,-3-1-4 16,8-12 4-16,6-11-4 0,3-10 22 0,0 0-22 0,-21 27 22 15,-9 6-22-15,30-33 13 0,0 0-13 0,-24 27 13 16,-1-3-13-16,25-24 9 0,0 0-9 0,-22 23 10 16,2-3-10-16,20-20 17 0,0 0-17 0,-15 15 17 15,1-3-17-15,14-12 3 0,0 0-3 0,-11 9 4 16,6-2-4-16,5-7 2 0,0 0-2 0,4 8 3 0,8 1-3 16,-12-9 1-16,0 0-1 0,16 3 2 0,6-4-2 0,-22 1-1 15,0 0 1-15,25-4-1 16,4-8 1-16,-29 12-35 0,0 0 35 0,28-7-35 0,2-5 35 15,-30 12-97-15,0 0 97 0,31-6-97 0,2 4 97 16,-33 2-86-16,0 0 86 0,26-7-85 0,-1 2 85 0,25-9-650 16</inkml:trace>
  <inkml:trace contextRef="#ctx0" brushRef="#br0" timeOffset="74836.923">29919 4471 1087 0,'0'0'0'0,"-10"0"0"15,-8 0 0-15,18 0 102 0,0 0-102 0,-9 2 103 16,4 1-103-16,5-3 0 0,0 0 0 0,-5 4 1 16,3-1-1-16,2-3-105 0,0 0 105 0,-14 9-104 0,-7 3 104 15,21-12-111-15,0 0 111 0,-26 7-110 16,-7 1 110-16,33-8-78 0,0 0 78 0,-33 5-78 0,0-1 78 16,33-4-1-16,0 0 1 0,-33 3-1 0,0 1 1 15,33-4 34-15,0 0-34 0,-33 5 34 0,0 2-34 16,33-7 55-16,0 0-55 0,-32 12 55 0,3 3-55 15,29-15 34-15,0 0-34 0,-32 24 34 0,-1 9-34 16,33-33 18-16,0 0-18 0,-26 30 19 0,3 5-19 0,9-3 12 16,6 2-12-16,3-8 12 0,5-4-12 15,1 6 16-15,6-4-16 0,2-5 17 0,5-2-17 16,-14-17 8-16,0 0-8 0,31 10 8 0,16-5-8 0,-47-5 15 16,0 0-15-16,61-8 16 0,14-11-16 0,-75 19 44 0,0 0-44 15,84-36 45-15,12-10-45 0,-96 46 37 16,0 0-37-16,78-53 37 0,-5-9-37 0,-73 62 25 0,0 0-25 15,54-60 26-15,-12-5-26 0,-42 65 41 0,0 0-41 16,24-52 41-16,-17 8-41 0,-7 44 1 0,0 0-1 16,0-24 1-16,-12 12-1 0,12 12-20 0,0 0 20 15,-24-2-20-15,-15 12 20 0,39-10-213 0,0 0 213 0,-34 18-213 16,-3 9 213-16,-34 19-580 0</inkml:trace>
  <inkml:trace contextRef="#ctx0" brushRef="#br0" timeOffset="75205.311">30936 4374 516 0,'0'0'0'0,"-15"-4"0"0,-13-8 0 16,28 12 97-16,0 0-97 0,-14 9 98 0,7 10-98 0,7-19 64 15,0 0-64-15,-14 15 64 0,-3 6-64 16,17-21 33-16,0 0-33 0,-23 22 34 0,-3-2-34 0,26-20 18 16,0 0-18-16,-28 19 19 0,0 2-19 0,28-21 34 15,0 0-34-15,-30 31 35 0,1 8-35 0,29-39 35 16,0 0-35-16,-21 43 36 0,7 5-36 0,9-5 38 16,10-4-38-16,4-6 39 15,6-11-39-15,6-5 34 0,7-5-34 0,7-5 34 0,5-7-34 0,-40 0 23 16,0 0-23-16,63-16 24 0,17-11-24 0,-80 27 5 0,0 0-5 15,89-51 5-15,10-23-5 0,-99 74 9 0,0 0-9 16,73-75 10-16,-15-9-10 0,-58 84 14 16,0 0-14-16,28-79 15 0,-23 2-15 0,-5 77-63 15,0 0 63-15,-19-60-62 0,-23 5 62 0,42 55-131 0,0 0 131 0,-79-19-131 16,-29 26 131-16,-78-22-617 0</inkml:trace>
  <inkml:trace contextRef="#ctx0" brushRef="#br0" timeOffset="76102.557">28581 5484 124 0,'0'0'0'0,"4"3"0"0,3-1 0 15,-7-2 77-15,0 0-77 0,0 0 78 0,0 0-78 0,0 0 80 16,0 0-80-16,0 0 81 0,-2-2-81 16,2 2 64-16,0 0-64 0,0 0 65 0,-2-7-65 0,2 7 45 15,0 0-45-15,-2-3 45 0,1 1-45 0,1 2 42 16,0 0-42-16,-2-3 43 0,0-1-43 0,2 4 17 16,0 0-17-16,-5 0 17 0,0-3-17 0,5 3 12 15,0 0-12-15,-13 3 13 0,-4 1-13 0,17-4 10 16,0 0-10-16,-23 7 10 0,-6 5-10 0,29-12 15 0,0 0-15 15,-28 17 15-15,-2 5-15 0,30-22 14 16,0 0-14-16,-33 29 15 0,-2 7-15 0,35-36 9 0,0 0-9 16,-31 39 9-16,0 8-9 0,31-47 25 0,0 0-25 15,-23 48 26-15,6 7-26 0,17-55 6 0,0 0-6 16,-6 51 6-16,10 0-6 0,-4-51 34 0,0 0-34 0,22 40 34 16,19-9-34-16,-41-31 5 0,0 0-5 0,50 15 5 15,13-12-5-15,-63-3 10 0,0 0-10 0,78-18 10 16,14-15-10-16,-92 33 39 0,0 0-39 0,77-39 40 15,-5-13-40-15,-22 6 41 0,-13-2-41 0,-15 17 41 16,-15 7-41-16,-7 24 45 0,0 0-45 0,4-34 45 16,-8-2-45-16,4 36 36 0,0 0-36 0,-12-33 37 15,-7-3-37-15,19 36-1 0,0 0 1 0,-30-18-1 16,-8 7 1-16,38 11-108 0,0 0 108 0,-40 4-108 16,-2 15 108-16,42-19-153 0,0 0 153 0,-31 12-152 15,6 0 152-15,-30 10-549 0</inkml:trace>
  <inkml:trace contextRef="#ctx0" brushRef="#br0" timeOffset="76483.622">29834 5386 1065 0,'0'0'0'0,"-11"4"0"16,-8-1 0-16,19-3 117 0,0 0-117 0,-7 3 117 15,5 6-117-15,2-9 78 0,0 0-78 0,-1 5 78 16,1 5-78-16,0-10 22 0,0 0-22 0,-2 9 23 15,-2 1-23-15,4-10 0 0,0 0 0 0,-7 17 1 16,-3-1-1-16,10-16 0 0,0 0 0 0,-10 31 0 16,-3 5 0-16,13-36 1 0,0 0-1 0,-14 48 2 15,-3 10-2-15,17-58 17 0,0 0-17 0,-21 67 17 16,-2 11-17-16,23-78 1 0,0 0-1 0,-24 91 1 16,-4 9-1-16,28-100-123 0,0 0 123 0,-9 73-123 15,11-13 123-15,-9 74-880 0</inkml:trace>
  <inkml:trace contextRef="#ctx0" brushRef="#br0" timeOffset="76931.896">31253 5287 1087 0,'0'0'0'16,"-10"0"0"-16,-6-4 0 0,11-1 69 0,5 2-69 16,0 3 69-16,0-4-69 0,0 4 41 0,0 0-41 15,0 0 41-15,0 0-41 0,0 0 0 0,-5 4 0 0,-11 4 1 16,-6 4-1-16,22-12-19 0,0 0 19 0,-32 19-18 15,-8 9 18-15,40-28-13 0,0 0 13 0,-43 36-12 16,-6 6 12-16,49-42-2 0,0 0 2 0,-45 55-1 16,1 5 1-16,6 10 3 0,3 9-3 0,14-39 3 15,10-23-3-15,11-17 9 0,0 0-9 0,4 34 9 16,12-1-9-16,-16-33 4 0,0 0-4 0,34 22 5 16,19-14-5-16,-53-8 3 0,0 0-3 0,71-12 3 15,18-15-3-15,-30 3 5 0,-15-3-5 0,-6-1 5 0,-10-1-5 16,-28 29 42-16,0 0-42 0,28-41 42 15,-4-7-42-15,-24 48 12 0,0 0-12 0,19-67 12 0,-3-17-12 16,-16 84 0-16,0 0 0 0,-7-73 0 16,-17-3 0-16,24 76-226 0,0 0 226 0,-54-51-225 0,-26 16 225 0,-55-48-596 15</inkml:trace>
  <inkml:trace contextRef="#ctx0" brushRef="#br0" timeOffset="77547.88">28491 6479 292 0,'0'0'0'0,"6"-7"0"16,7-1 0-16,-13 8 34 0,0 0-34 0,12-9 34 0,2 2-34 15,-14 7 62-15,0 0-62 0,10-8 63 0,-3 1-63 16,-7 7 63-16,0 0-63 0,5-5 64 0,-1 1-64 16,-4 4 61-16,0 0-61 0,0-7 62 0,-4 6-62 15,4 1 42-15,0 0-42 0,-5-4 42 0,-2 1-42 16,7 3 36-16,0 0-36 0,-12 0 37 0,-2-4-37 0,14 4 50 16,0 0-50-16,-14-1 51 0,0 1-51 0,14 0 47 15,0 0-47-15,-14 0 47 0,0 0-47 0,14 0 30 16,0 0-30-16,-14 5 30 0,1 5-30 0,13-10 10 15,0 0-10-15,-18 26 10 0,-1 11-10 0,19-37 6 16,0 0-6-16,-14 52 6 0,2 11-6 0,12-63 3 16,0 0-3-16,-2 64 3 0,9 2-3 0,-7-66-3 15,0 0 3-15,16 55-3 0,8-3 3 0,-24-52-23 16,0 0 23-16,31 31-22 0,10-11 22 0,-41-20-1 0,0 0 1 16,38 3-1-16,0-13 1 0,-38 10 8 0,0 0-8 15,33-17 8-15,-5-14-8 0,-28 31 27 0,0 0-27 0,18-32 27 16,-10-11-27-16,-8 43 13 0,0 0-13 15,4-46 13-15,-6-2-13 0,2 48-48 0,0 0 48 0,-5-40-47 16,-4 4 47-16,9 36-123 0,0 0 123 0,0-34-122 16,7 5 122-16,0-36-576 0</inkml:trace>
  <inkml:trace contextRef="#ctx0" brushRef="#br0" timeOffset="78067.055">30027 6539 1087 0,'0'0'0'0,"-3"-5"0"0,-3-4 0 0,6 9 69 16,0 0-69-16,-5-7 69 0,0-1-69 0,5 8-31 15,0 0 31-15,-11-7-31 0,-1 2 31 0,12 5-86 16,0 0 86-16,-21-4-85 0,-5 4 85 0,26 0-71 0,0 0 71 16,-35 2-70-16,-6 5 70 0,41-7-9 0,0 0 9 0,-47 5-8 15,-7 5 8-15,54-10 15 0,0 0-15 0,-49 12 15 16,0 0-15-16,49-12 70 0,0 0-70 0,-45 16 71 15,3 1-71-15,5 2 63 0,4 0-63 0,9 5 63 16,8-4-63-16,16-20 43 0,0 0-43 0,-12 43 43 16,5 7-43-16,7-50 22 0,0 0-22 0,3 49 22 15,10 5-22-15,-13-54 1 0,0 0-1 0,31 42 2 16,18-6-2-16,-49-36-30 0,0 0 30 0,76 16-30 16,27-16 30-16,-103 0-7 0,0 0 7 0,84-23-7 15,-2-19 7-15,-82 42 1 0,0 0-1 0,66-48 2 16,-12-14-2-16,-54 62 46 0,0 0-46 0,38-62 46 15,-15-6-46-15,-23 68 33 0,0 0-33 0,3-60 34 16,-15 0-34-16,12 60 40 0,0 0-40 0,-28-50 40 0,-14 11-40 16,42 39-23-16,0 0 23 0,-38-16-22 0,-4 18 22 15,42-2-114-15,0 0 114 0,-45 9-113 0,-4 11 113 16,-45 8-782-16</inkml:trace>
  <inkml:trace contextRef="#ctx0" brushRef="#br0" timeOffset="78598.237">30773 6311 998 0,'0'0'0'0,"5"-2"0"16,5-1 0-16,1 3 92 0,-1 0-92 0,-3 0 93 16,-2 0-93-16,-5 0 53 0,0 0-53 0,4 3 54 15,-1-1-54-15,-3-2 10 0,0 0-10 0,2 12 11 16,0 7-11-16,-2-19 2 0,0 0-2 0,-5 27 3 15,-4 8-3-15,9-35 1 0,0 0-1 0,-14 36 1 16,-3 3-1-16,-1-8 0 0,-1 1 0 0,7-13 1 0,3-7-1 16,9-12 0-16,0 0 0 0,-17 21 1 15,-6-2-1-15,23-19 3 0,0 0-3 0,-16 15 3 0,4-1-3 16,9-7 5-16,4-4-5 0,8-3 5 16,7-7-5-16,1 2 7 0,4-2-7 0,2-1 8 0,1-4-8 15,-24 12 8-15,0 0-8 0,32-12 8 0,6-4-8 16,-38 16 8-16,0 0-8 0,40-7 8 0,5 2-8 0,-45 5 8 15,0 0-8-15,42 2 8 0,-2 5-8 0,-7 5 8 16,-3 3-8-16,-11-6 8 0,-7 1-8 0,-1 4 15 16,-4 1-15-16,-7 4 15 0,-4 5-15 0,4-24 3 15,0 0-3-15,-23 33 4 0,-15 13-4 0,38-46-64 16,0 0 64-16,-54 43-64 0,-16 8 64 0,70-51-132 0,0 0 132 16,-101 51-132-16,-24 4 132 0,-101 55-702 0</inkml:trace>
  <inkml:trace contextRef="#ctx0" brushRef="#br0" timeOffset="79383.458">31727 4034 1054 0,'0'0'0'0,"18"0"0"16,13-3 0-16,-31 3 115 0,0 0-115 0,35 0 116 16,7 0-116-16,-4 3 49 0,0 3-49 0,-6 0 50 15,-6-4-50-15,-26-2 21 0,0 0-21 0,28 7 21 16,0-4-21-16,-28-3 1 0,0 0-1 0,26 6 2 16,0-3-2-16,-26-3-2 0,0 0 2 0,21 7-1 15,-5-2 1-15,-16-5-2 0,0 0 2 0,13 10-1 16,0 2 1-16,-13-12 0 0,0 0 0 0,7 24 0 15,-2 5 0-15,-5-29 0 0,0 0 0 0,-2 35 0 16,-5 7 0-16,0-2-4 0,-3-1 4 0,1-6-4 16,0-2 4-16,9-31-7 0,0 0 7 0,-12 48-7 0,-2 13 7 15,14-61-4-15,0 0 4 0,-17 82-3 16,-4 23 3-16,21-105-7 0,0 0 7 0,-12 116-6 0,5 11 6 16,1-17-7-16,5-7 7 0,1-6-7 0,3-2 7 15,-3-95-3-15,0 0 3 0,2 118-3 0,-2 21 3 0,0-139-6 16,0 0 6-16,-5 152-6 0,-6 18 6 0,11-170-7 15,0 0 7-15,-8 169-7 0,-3 4 7 0,11-173-3 16,0 0 3-16,-5 158-3 0,3-13 3 0,2-145 0 16,0 0 0-16,2 134 1 0,3-12-1 0,-3-35 32 15,-2-25-32-15,2-18 33 0,1-25-33 0,-5 5 58 16,-3 0-58-16,2-8 58 0,-1-8-58 0,4-8 43 0,0 0-43 16,-19 22 44-16,-9 11-44 0,28-33 37 0,0 0-37 15,-36 22 38-15,-12 2-38 0,48-24-44 0,0 0 44 16,-52 12-43-16,-5-12 43 0,57 0-113 0,0 0 113 15,-110 12-1006-15,220-24 1006 0</inkml:trace>
  <inkml:trace contextRef="#ctx0" brushRef="#br0" timeOffset="116865.553">10627 12434 483 0,'0'0'0'0,"0"0"0"15,0 0 0-15,0 0 48 0,0 0-48 0,0 0 49 16,0 0-49-16,0 0 52 0,0 0-52 0,0 0 53 16,0 0-53-16,0 0 42 0,0 0-42 0,0 0 43 15,0 0-43-15,0 0 42 0,0 0-42 0,0 0 42 16,0 0-42-16,0 0 51 0,0 0-51 0,0 0 51 16,0 0-51-16,0 0 65 0,0 0-65 0,0 0 66 15,0 0-66-15,0 0 52 0,0 0-52 0,0 0 52 16,0 0-52-16,0 0 34 0,0 0-34 0,0 0 34 15,0 0-34-15,0 0 34 0,0 0-34 0,0 0 35 0,0 0-35 16,0 0 3-16,0 0-3 0,0 0 3 0,0 0-3 0,0 0 15 16,0 0-15-16,0 0 16 0,-33 27-16 0,33-27 3 15,0 0-3-15,-18 16 4 0,-3 1-4 0,21-17 2 16,0 0-2-16,-15 19 3 0,4-4-3 16,11-15-55-16,0 0 55 0,-12 14-54 0,5-4 54 0,7-10-181 15,0 0 181-15,-5 5-181 0,1-3 181 0,-4 7-575 16</inkml:trace>
  <inkml:trace contextRef="#ctx0" brushRef="#br0" timeOffset="117031.146">10512 12115 1020 0,'0'0'0'0,"-2"4"0"15,0-1 0-15,2-3-258 0,0 0 258 0,0 4-257 16,0 1 257-16,0 0-255 0</inkml:trace>
  <inkml:trace contextRef="#ctx0" brushRef="#br0" timeOffset="195331.683">7509 10226 135 0,'0'0'0'0,"0"0"0"0,0 0 0 16,0 0 51-16,0 0-51 0,0 0 51 0,0 0-51 0,0 0 69 15,0 0-69-15,0 0 70 0,0 0-70 0,0 0 65 16,0 0-65-16,0 0 66 0,0 0-66 0,0 0 60 16,0 0-60-16,0 0 60 0,0 0-60 0,0 0 52 15,0 0-52-15,0 0 52 0,0 0-52 0,0 0 38 16,0 0-38-16,0 0 39 0,0 0-39 0,0 0 35 16,0 0-35-16,0 0 35 0,0 0-35 0,0 0 32 15,0 0-32-15,0 0 33 0,0 0-33 0,0 0 32 16,0 0-32-16,0 0 32 0,0 0-32 0,0 0 43 0,0 0-43 15,0 0 44-15,0 0-44 0,0 0 34 0,0 0-34 16,0 0 35-16,0 0-35 0,0 0 39 0,0 0-39 0,0 0 39 16,0 0-39-16,0 0 39 0,0 0-39 0,0 0 40 15,0 0-40-15,0 0 34 0,0 0-34 0,0 0 34 16,0 0-34-16,0 0 33 0,0 0-33 0,0 0 34 16,0 0-34-16,0 0 0 0,0 0 0 0,0 0 1 15,0 0-1-15,0 0-1 0,0 0 1 0,0 0 0 16,0 0 0-16,0 0-4 0,0 0 4 0,0 0-3 15,0 0 3-15,0 0-3 0,0 0 3 0,0 0-3 16,0 0 3-16,0 0-3 0,0 0 3 0,0 0-2 16,0 0 2-16,0 0-2 0,0 0 2 0,0 0-1 15,0 0 1-15,0 0-56 0,0 0 56 0,0 0-55 16,0 0 55-16,0 0-101 0,0 0 101 0,0 0-100 0,-25-31 100 16,2 2-757-16</inkml:trace>
  <inkml:trace contextRef="#ctx0" brushRef="#br0" timeOffset="196533.682">1545 8814 91 0,'0'0'0'0,"0"0"46"0,0 0-46 0,26-5 46 16,21-7-46-16,-47 12 44 0,0 0-44 0,42-7 44 15,2 5-44-15,-44 2 36 0,0 0-36 0,38 9 36 16,4 5-36-16,-42-14 28 0,0 0-28 0,33 18 28 16,2 6-28-16,-35-24 15 0,0 0-15 0,29 24 15 15,1 4-15-15,-30-28 29 0,0 0-29 0,24 22 29 0,-1-6-29 16,-23-16 5-16,0 0-5 0,25 12 6 0,-5-9-6 15,-20-3 0-15,0 0 0 0,23-3 0 0,-2-9 0 16,-21 12-106-16,0 0 106 0,21-16-105 0,-4-6 105 16,22-16-129-16</inkml:trace>
  <inkml:trace contextRef="#ctx0" brushRef="#br0" timeOffset="196884.752">1873 8542 135 0,'0'0'0'0,"5"3"0"16,7 6 0-16,-12-9 9 0,0 0-9 15,18 3 10-15,3 2-10 0,-21-5 12 0,0 0-12 0,24 7 13 16,6-2-13-16,-30-5 34 0,0 0-34 0,29 4 35 15,6-1-35-15,-35-3 26 0,0 0-26 0,35 3 26 16,7-6-26-16,-42 3 24 0,0 0-24 0,45 0 25 16,-2 0-25-16,-43 0 16 0,0 0-16 0,51 3 17 15,0 6-17-15,-51-9 10 0,0 0-10 0,47 15 11 16,0 9-11-16,-47-24 34 0,0 0-34 0,34 33 35 16,-6 12-35-16,-28-45 9 0,0 0-9 0,9 75 10 15,-12 28-10-15,3-103 0 0,0 0 0 0,-30 103 1 16,-17 13-1-16,47-116-131 0,0 0 131 0,-59 113-131 0,-9 4 131 15,-59 112-80-15</inkml:trace>
  <inkml:trace contextRef="#ctx0" brushRef="#br0" timeOffset="204445.895">7327 10171 113 0,'0'0'0'0,"0"0"0"15,7 2 0-15,-7-2 21 0,0 0-21 0,0-2 21 16,4-8-21-16,-4 10 46 0,0 0-46 0,2-6 46 16,1-2-46-16,-3 8 34 0,0 0-34 0,0-4 34 15,0-1-34-15,0 5 3 0,0 0-3 0,0-3 4 16,3-1-4-16,-3 4 5 0,0 0-5 0,0 0 5 15,0-3-5-15,0 3 13 0,0 0-13 0,0 0 14 0,0 0-14 16,0 0 13-16,0 0-13 0,0 0 14 0,0 0-14 0,0 0 15 16,0 0-15-16,0 0 16 0,0 0-16 0,0 0 16 15,0 0-16-15,0 0 17 0,0 0-17 16,0 0 25-16,0 0-25 0,0 0 26 0,0 0-26 0,0 0 6 16,0 0-6-16,0 0 7 0,0 0-7 0,0 0 5 15,0 0-5-15,0 0 5 0,0 0-5 0,0 0 3 16,0 0-3-16,0 0 3 0,0 0-3 0,0 0 0 15,0 0 0-15,0 0 0 0,0 0 0 0,0 0 1 0,0 0-1 16,0 0 1-16,0 0-1 0,0 0 3 16,0 0-3-16,0 0 4 0,0 0-4 0,0 0 20 0,0 0-20 15,0 0 20-15,0 0-20 0,0 0 22 0,0 0-22 16,0 0 23-16,0 0-23 0,0 0 8 0,0 0-8 16,0 0 9-16,0 0-9 0,0 0 10 0,0 0-10 0,0 0 11 15,0 0-11-15,0 0 3 0,0 0-3 16,0 0 4-16,6 3-4 0,-6-3 2 0,0 0-2 15,0 0 3-15,3 0-3 0,-3 0 1 0,0 0-1 0,5 2 2 16,-1 0-2-16,-4-2 3 0,0 0-3 0,3 2 4 16,6 1-4-16,-9-3 6 0,0 0-6 0,9 3 6 15,0 1-6-15,-9-4 22 0,0 0-22 0,8 3 23 16,1-1-23-16,-9-2 13 0,0 0-13 0,9 3 13 16,-4-3-13-16,-5 0 27 0,0 0-27 0,9 0 27 15,1 4-27-15,-10-4 12 0,0 0-12 0,14 0 13 16,-2 2-13-16,-12-2 35 0,0 0-35 0,12 1 36 15,6 3-36-15,-18-4 11 0,0 0-11 0,12 5 11 16,2-5-11-16,-2 3 20 0,-3 1-20 0,0 1 20 0,-1-5-20 16,1 3 8-16,0-3-8 0,-2 0 9 0,-2 0-9 0,0 0 16 15,2 2-16-15,-2-2 17 0,2 0-17 0,-2 0 14 16,2-2-14-16,-1 2 15 0,-3 0-15 16,2 0 9-16,4 2-9 0,-5 0 9 0,1-1-9 0,2 3 16 15,1-4-16-15,-2 0 17 0,-1 0-17 16,-5 0 8-16,0 0-8 0,10 3 8 0,4-1-8 0,-14-2 15 15,0 0-15-15,14 2 16 0,5-1-16 0,-19-1 3 16,0 0-3-16,18 0 4 0,5-3-4 0,-23 3 21 16,0 0-21-16,24-2 21 0,-1 2-21 0,-23 0 13 0,0 0-13 15,24-3 14-15,0-1-14 0,-24 4 1 16,0 0-1-16,23-1 2 0,1-3-2 0,-24 4 0 16,0 0 0-16,21 0 0 0,-3-3 0 0,-18 3-4 0,0 0 4 0,17 0-4 15,1-4 4-15,-18 4-4 0,0 0 4 0,17-1-3 16,2 1 3-16,-19 0-1 0,0 0 1 0,14 0 0 15,-2-2 0-15,-12 2 0 0,0 0 0 0,14-2 0 16,2 1 0-16,-4-1 0 0,-3 2 0 0,-1 0 1 16,1 0-1-16,0 0 8 0,0-4-8 0,-1 4 9 15,-1 0-9-15,-7 0 8 0,0 0-8 0,14-1 9 16,0-1-9-16,-14 2 3 0,0 0-3 0,16-2 4 16,1-1-4-16,-17 3 2 0,0 0-2 0,21 0 3 15,4 0-3-15,-25 0 1 0,0 0-1 0,19 0 2 16,5 0-2-16,-24 0 3 0,0 0-3 0,21 0 4 15,2 2-4-15,-23-2 6 0,0 0-6 0,24 0 6 16,-3 0-6-16,0 1 7 0,-4 1-7 0,-1-2 8 16,-2-3-8-16,-14 3 15 0,0 0-15 0,17-2 15 0,1-5-15 15,-18 7 1 1,0 0-1-16,19-5 1 0,4 1-1 0,-23 4 0 0,0 0 0 0,17-5 1 0,4 4-1 0,-21 1 0 16,0 0 0-16,21 0 1 0,0 0-1 0,-21 0 2 15,0 0-2-15,21 0 3 0,-4 1-3 0,-17-1 0 16,0 0 0-16,21-1 0 0,5-1 0 0,-26 2 0 15,0 0 0-15,24-2 0 0,3 0 0 0,-27 2 1 16,0 0-1-16,24 0 2 0,2 0-2 0,-26 0 16 16,0 0-16-16,26-3 17 0,4 1-17 0,-30 2 8 15,0 0-8-15,24-3 9 0,4-1-9 16,-28 4 16-16,0 0-16 0,24-6 17 0,-3-1-17 0,-21 7 3 0,0 0-3 16,21-2 4-16,0 2-4 0,-21 0 3 15,0 0-3-15,21 0 3 0,2 0-3 0,-23 0 1 0,0 0-1 0,21 0 2 16,-4 0-2-16,-17 0 1 0,0 0-1 15,21 0 1-15,0-3-1 0,-21 3 3 0,0 0-3 0,23 0 4 16,1-2-4-16,-24 2 19 0,0 0-19 0,24-2 20 16,-1-1-20-16,-23 3 3 0,0 0-3 0,24-2 3 15,-1-1-3-15,-23 3 13 0,0 0-13 0,24 0 13 16,-1-6-13-16,-23 6 4 0,0 0-4 0,19-1 4 16,-1-1-4-16,-18 2 0 0,0 0 0 0,17-3 1 15,-5 3-1-15,-12 0 12 0,0 0-12 0,12 0 12 16,-1 0-12-16,-11 0 0 0,0 0 0 0,10 0 1 15,1-4-1-15,-11 4 3 0,0 0-3 0,12 0 4 16,-5-2-4-16,-7 2 12 0,0 0-12 0,10 0 12 0,3-1-12 16,-13 1 1-16,0 0-1 0,8 0 1 0,5-2-1 0,-13 2 8 15,0 0-8-15,8 0 8 0,-3-2-8 0,-5 2 3 16,0 0-3-16,7 0 3 0,-3-1-3 16,-4 1 2-16,0 0-2 0,5 0 2 0,-1 0-2 0,-4 0 1 15,0 0-1-15,5 0 2 0,-2 0-2 0,-3 0 1 16,0 0-1-16,2 0 1 0,2 0-1 0,-4 0 1 15,0 0-1-15,3 0 1 0,2 0-1 0,-5 0 0 16,0 0 0-16,4 0 0 0,-3 0 0 16,-1 0-1-16,0 0 1 0,4 0 0 0,-1 0 0 0,-3 0-1 15,0 0 1-15,4 0 0 0,1 0 0 0,-5 0-1 16,0 0 1-16,4 0 0 0,-3 1 0 0,-1-1-2 0,0 0 2 16,4 2-2-16,-1-2 2 0,-3 0 0 0,0 0 0 15,4 0 0-15,-2 0 0 0,-2 0 0 0,0 0 0 16,3 0 0-16,1 0 0 0,-4 0 0 0,0 0 0 0,5 0 0 15,0 2 0-15,-5-2-2 0,0 0 2 0,7 1-1 16,2-1 1-16,-9 0-4 0,0 0 4 0,8 2-4 16,6 2 4-16,-14-4-111 0,0 0 111 0,13 5-110 15,2 5 110-15,-15-10-96 0,0 0 96 0,26 17-856 16,-52-34 856-16</inkml:trace>
  <inkml:trace contextRef="#ctx0" brushRef="#br0" timeOffset="-186348.156">11031 11824 841 0,'0'0'0'0,"-5"2"0"0,-6 3 0 0,11-5 93 16,0 0-93-16,-5 0 93 0,2-2-93 0,3 2 68 15,0 0-68-15,-2-3 68 0,-2 1-68 0,4 2 36 0,0 0-36 16,0-5 37-16,-3 3-37 0,3 2 7 16,0 0-7-16,0 0 7 0,-2-3-7 0,2 3 4 0,0 0-4 15,0 0 5-15,0 0-5 0,0 0 32 16,0 0-32-16,0 0 32 0,0 0-32 0,0 0 33 0,0 0-33 0,0 0 34 16,0 0-34-16,0 0 13 0,0 0-13 15,0 0 13-15,-3 1-13 0,3-1 37 0,0 0-37 0,-7 11 38 16,-2 6-38-16,9-17 6 0,0 0-6 0,-14 32 6 15,-2 13-6-15,16-45 11 0,0 0-11 0,-10 65 11 16,3 14-11-16,7-79 9 0,0 0-9 0,-2 103 9 16,2 23-9-16,0-126 1 0,0 0-1 0,2 117 1 15,5 1-1-15,-7-118 7 0,0 0-7 0,10 98 8 16,3-14-8-16,-13-84 0 0,0 0 0 0,8 58 1 16,1-22-1-16,-9-36-2 0,0 0 2 0,7 24-1 15,-2-17 1-15,-5-7-1 0,0 0 1 0,9 3 0 16,0-8 0-16,-9 5-1 0,0 0 1 0,8-15 0 15,-1-11 0-15,-7 26-2 0,0 0 2 0,0-38-2 0,-5-8 2 16,5 46-2-16,0 0 2 0,-7-41-1 0,-2 0 1 16,9 41 0-16,0 0 0 0,-5-33 0 0,-2 8 0 0,7 25 0 15,0 0 0-15,-3-21 0 0,1 7 0 0,2 14 1 16,0 0-1-16,-5-8 2 0,3 1-2 0,2 7-1 16,0 0 1-16,0-5 0 0,4-2 0 0,-4 7-9 15,0 0 9-15,7-9-9 0,6-1 9 16,-13 10-26-16,0 0 26 0,13-9-25 0,4 1 25 0,-17 8-13 15,0 0 13-15,14-2-12 0,5 4 12 0,-19-2-11 16,0 0 11-16,14 12-10 0,4 8 10 0,-18-20-5 16,0 0 5-16,12 30-4 0,0 9 4 0,-12-39 1 0,0 0-1 15,3 43 2-15,-3 5-2 0,0-48 31 0,0 0-31 16,-3 39 31-16,-1-3-31 0,4-36 18 0,0 0-18 16,-5 31 19-16,0-4-19 0,5-27 0 0,0 0 0 0,-4 21 1 15,-2-6-1-15,6-15-47 0,0 0 47 16,-6 12-46-16,1-5 46 0,5-7-129 0,0 0 129 0,-12-7-128 15,-6-17 128-15,-11-6-793 0</inkml:trace>
  <inkml:trace contextRef="#ctx0" brushRef="#br0" timeOffset="-185928.819">11407 12295 1222 0,'0'0'0'0,"-3"0"0"0,-4-2 0 15,7 2 150-15,0 0-150 0,-2 0 151 0,-1-1-151 0,3 1 70 16,0 0-70-16,0 0 71 0,0 0-71 0,0 0 36 15,0 0-36-15,0 0 36 0,0 0-36 0,0 0-11 16,0 0 11-16,0 0-10 0,0 0 10 0,0 0-20 0,0 0 20 16,0 0-19-16,0 0 19 0,0 0-15 0,0 0 15 15,3 1-15-15,2 1 15 0,-5-2-10 0,0 0 10 16,14 5-9-16,7-3 9 0,-21-2-17 0,0 0 17 16,28 3-16-16,7 3 16 0,-35-6-8 0,0 0 8 15,35 5-8-15,1 0 8 0,-36-5-9 0,0 0 9 16,33 3-9-16,-1 1 9 0,-32-4-4 0,0 0 4 0,24 3-3 15,-6 1 3-15,-18-4-48 16,0 0 48-16,17 5-47 0,-8-4 47 0,-9-1-76 0,0 0 76 0,7 2-76 16,-2 0 76-16,-5-2-132 0,0 0 132 0,3 0-132 15,-1 0 132-15,-2 0-177 0,0 0 177 0,0 0-176 16,0 0 176-16,0 0-413 0</inkml:trace>
  <inkml:trace contextRef="#ctx0" brushRef="#br0" timeOffset="-185718.773">11625 12425 303 0,'0'0'0'0,"12"-8"0"15,6-8 0-15,-18 16 41 0,0 0-41 0,-9 5 41 0,-12 13-41 16,21-18 36-16,0 0-36 0,-17 12 37 0,-4 0-37 16,21-12 47-16,0 0-47 0,-14 10 48 0,3-2-48 0,11-8 44 15,0 0-44-15,-8 7 45 0,2-2-45 0,6-5 58 16,0 0-58-16,-3 4 58 0,3-1-58 0,0-3 39 16,0 0-39-16,0 0 39 0,5 0-39 0,-5 0 29 15,0 0-29-15,7 0 29 0,-2 0-29 0,-5 0 1 16,0 0-1-16,9-3 1 0,3 1-1 0,-12 2-110 15,0 0 110-15,16-2-110 0,-2-1 110 0,-14 3-142 16,0 0 142-16,12-2-142 0,-3-3 142 0,12-2-199 16</inkml:trace>
  <inkml:trace contextRef="#ctx0" brushRef="#br0" timeOffset="-184686.673">12317 11651 1065 0,'0'0'0'0,"0"0"0"0,-7-5 0 0,7 5 128 16,0 0-128-16,0 0 128 0,-2-4-128 0,2 4 29 16,0 0-29-16,0 0 29 0,-7-1-29 0,7 1-3 15,0 0 3-15,-5 0-2 0,-4 0 2 0,9 0-42 0,0 0 42 16,-12 0-42-16,-2 1 42 0,14-1-11 0,0 0 11 16,-12 2-11-16,-6 0 11 0,18-2-8 0,0 0 8 0,-12 2-7 15,-4 1 7-15,16-3-8 0,0 0 8 0,-17 3-8 16,0 3 8-16,17-6-3 15,0 0 3-15,-14 6-3 0,2-2 3 0,12-4 0 0,0 0 0 0,-18 10 0 16,-3 4 0-16,21-14-2 0,0 0 2 0,-17 17-1 16,-2 5 1-16,19-22-9 0,0 0 9 0,-14 31-8 15,5 8 8-15,9-39-9 0,0 0 9 0,-7 48-8 16,5 7 8-16,2-55-4 0,0 0 4 0,0 64-3 16,5 8 3-16,-5-72-3 0,0 0 3 0,7 89-3 15,4 13 3-15,-11-102-2 0,0 0 2 0,7 100-1 16,-2 4 1-16,-5-104 0 0,0 0 0 0,4 103 0 15,-4-2 0-15,0-101 5 0,0 0-5 0,0 108 5 16,0 2-5-16,0-110 8 0,0 0-8 0,5 118 9 16,7 2-9-16,-12-120 45 0,0 0-45 0,5 132 45 0,2 1-45 15,-3-23 30-15,1-17-30 0,0-8 30 0,4-16-30 16,-9-69 50-16,0 0-50 0,10 92 50 0,1 9-50 0,1-20 48 16,-5-11-48-16,-2-15 48 0,-5-12-48 15,0-43 42-15,0 0-42 0,4 68 42 0,1 14-42 0,-5-82 42 16,0 0-42-16,-4 79 42 0,1 0-42 0,1-16 17 15,2-11-17-15,0-30 17 0,-3-25-17 0,3 3 31 16,0 0-31-16,-6 31 31 0,3 15-31 0,3-46 18 16,0 0-18-16,-9 49 19 0,1 6-19 0,8-55 27 15,0 0-27-15,-7 50 27 0,1-2-27 0,-2-9 0 16,2-4 0-16,3-13 0 0,-1-12 0 0,3 2 1 16,-1-2-1-16,0 9 1 0,-1 4-1 0,-3 1 0 0,3 0 0 15,-2-11 0-15,5-8 0 0,0-5 0 0,0 0 0 16,-4 23 1-16,-1 9-1 0,5-32 0 0,0 0 0 0,-3 24 1 15,-3 2-1-15,6-26 0 0,0 0 0 0,-3 31 1 16,3 1-1-16,0-32-2 0,0 0 2 0,0 29-1 16,0-1 1-16,0-28-6 0,0 0 6 0,2 25-5 15,5 1 5-15,-4-4-15 0,2-1 15 0,1-6-15 16,0-3 15-16,0 0-9 0,1 0 9 0,0-1-8 16,0-3 8-16,1 4-16 0,1 4 16 0,0-3-15 15,3 3 15-15,-3-3-9 0,3-1 9 16,-3-1-8-16,-4-4 8 0,3 1-25 0,1-1 25 0,2 0-24 15,3-2 24-15,-14-5-54 0,0 0 54 0,17 3-53 16,7-1 53-16,-24-2-97 0,0 0 97 0,23-3-96 16,5-6 96-16,-28 9-110 0,0 0 110 0,19-12-109 0,0-5 109 15,20-10-839-15</inkml:trace>
  <inkml:trace contextRef="#ctx0" brushRef="#br0" timeOffset="-183819.947">12465 11363 1233 0,'0'0'0'0,"0"0"0"16,0 0 0-16,0 0 129 0,0 0-129 0,0 0 129 16,0 0-129-16,0 0 67 0,0 0-67 0,0 0 67 0,0 0-67 15,0 0 23-15,0 0-23 0,0 0 24 0,0 0-24 16,0 0-34-16,0 0 34 0,0 0-34 0,0 0 34 16,0 0-23-16,0 0 23 0,-4 12-22 0,-4 12 22 0,8-24-6 15,0 0 6-15,-9 40-5 0,-5 14 5 0,14-54-18 16,0 0 18-16,-12 57-18 0,1 10 18 15,11-67-8-15,0 0 8 0,-7 63-7 0,4 2 7 0,3-65-15 16,0 0 15-16,0 52-15 0,3-8 15 0,-3-44-9 16,0 0 9-16,7 38-8 0,6-14 8 0,-13-24-16 15,0 0 16-15,15 19-15 0,-1-9 15 0,4-5-24 16,1-7 24-16,-5-3-23 0,1-3 23 0,-15 8-32 0,0 0 32 16,14-12-32-16,-2-5 32 0,-12 17-20 15,0 0 20-15,13-18-19 0,-1 1 19 0,-12 17-11 0,0 0 11 16,9-13-11-16,-1-1 11 0,-8 14-19 0,0 0 19 15,9-10-18-15,-6 1 18 0,-3 9-15 0,0 0 15 0,6-5-14 16,2 3 14-16,-8 2-26 0,0 0 26 0,9 2-25 16,0 3 25-16,-9-5-3 0,0 0 3 0,16 9-2 15,3 3 2-15,-4 3-3 0,3 2 3 0,-6-3-3 16,-3-6 3-16,-9-8-2 0,0 0 2 0,12 19-1 16,0 5 1-16,-12-24-1 0,0 0 1 0,14 28-1 15,-5-1 1-15,-9-27-1 0,0 0 1 0,5 31-1 16,-5 1 1-16,0-32 10 0,0 0-10 0,-9 40 10 15,-5 3-10-15,14-43 41 0,0 0-41 0,-17 36 41 16,-8-2-41-16,25-34 54 0,0 0-54 0,-17 27 54 16,-4-4-54-16,21-23 65 0,0 0-65 0,-22 17 66 15,1-4-66-15,21-13 29 0,0 0-29 0,-27 4 29 0,3-11-29 16,24 7 2-16,0 0-2 0,-16-17 2 16,6-11-2-16,10 28 0 0,0 0 0 0,-4-36 0 15,8-5 0-15,5 7-6 0,1 3 6 0,-1 4-6 0,-2 1 6 16,2 6-35-16,-4 1 35 0,2 5-35 0,-4 2 35 0,2 3-41 15,1 3 41-15,1-1-40 0,-6 2 40 0,6-2-90 16,-1 3 90-16,-1 1-90 0,-2 1 90 0,-3 2-158 16,0 0 158-16,12 0-157 0,6 2 157 0,11 0-544 15</inkml:trace>
  <inkml:trace contextRef="#ctx0" brushRef="#br0" timeOffset="-183703.936">12970 11973 236 0,'0'0'0'0,"-17"-3"0"16,-8-4 0-16,-13-3-117 0</inkml:trace>
  <inkml:trace contextRef="#ctx0" brushRef="#br0" timeOffset="-183387.513">12979 11959 135 0,'0'0'0'0,"-4"-1"0"15,-1 1 0-15,5 0 96 0,0 0-96 0,0 0 96 16,-3-7-96-16,3 7 101 0,0 0-101 0,-2-4 102 15,2 3-102-15,0 1 98 0,0 0-98 0,-2-4 99 16,2 1-99-16,0 3 82 0,0 0-82 0,0 0 83 16,-2-5-83-16,2 5 54 0,0 0-54 0,0 0 54 0,-3-4-54 15,3 4 40-15,0 0-40 0,0 0 41 0,-5 0-41 16,5 0 26-16,0 0-26 0,0 0 26 0,0 0-26 16,0 0 26-16,0 0-26 0,0 0 26 0,0 0-26 0,0 0 22 15,0 0-22-15,0 0 23 0,0 0-23 0,0 0 16 16,0 0-16-16,0 0 17 0,0 0-17 0,0 0 40 15,0 0-40-15,0 0 41 16,0 0-41-16,0 0 31 0,0 0-31 0,0 0 31 0,0 0-31 16,0 0 38-16,0 0-38 0,0 0 38 0,5 4-38 0,-5-4 15 15,0 0-15-15,3 12 16 0,6 3-16 0,-9-15 21 16,0 0-21-16,4 36 21 0,4 10-21 0,-8-46-4 16,0 0 4-16,0 52-4 0,0 4 4 0,0-56-83 15,0 0 83-15,-7 50-82 0,-3-2 82 0,-6 50-956 16</inkml:trace>
  <inkml:trace contextRef="#ctx0" brushRef="#br0" timeOffset="-182537.418">12562 12801 505 0,'0'0'0'0,"4"-2"0"0,3 0 0 0,-7 2 101 0,0 0-101 16,3-3 102-16,-3-4-102 0,0 7 76 0,0 0-76 15,-1-5 76-15,-1 0-76 0,2 5 53 0,0 0-53 16,-2-7 53-16,2 2-53 0,0 5 18 0,0 0-18 16,-3-6 19-16,-1 3-19 0,4 3 20 15,0 0-20-15,-2-2 20 0,-1 1-20 0,3 1 8 0,0 0-8 0,0 0 9 16,-4 0-9-16,4 0 16 0,0 0-16 0,0 0 17 16,0 0-17-16,0 0 8 0,0 1-8 15,0-1 8-15,-1 5-8 0,1-5 3 0,0 0-3 0,-4 18 4 16,1 9-4-16,3-27 0 0,0 0 0 0,-2 39 1 15,0 11-1-15,2-50-1 0,0 0 1 0,0 57 0 16,4 1 0-16,-4-58-1 0,0 0 1 0,3 49 0 16,1-2 0-16,-4-47-1 0,0 0 1 0,5 36-1 15,-2-9 1-15,-3-27-1 0,0 0 1 0,9 19 0 16,2-7 0-16,-11-12-3 0,0 0 3 0,12-2-3 0,3-10 3 16,-15 12-11-16,0 0 11 0,13-22-11 15,-3-11 11-15,-10 33-9 0,0 0 9 0,12-32-9 0,0-6 9 16,-12 38-9-16,0 0 9 0,6-29-9 0,1 2 9 0,-4 6-4 15,2 6 4-15,-3 4-3 16,-2 6 3-16,0 0 0 0,-2 3 0 0,2 2 0 0,0 0 0 0,0 0 0 16,4 2 0-16,-4-2 1 0,5 0-1 15,-5 0 3-15,0 0-3 0,0 0 4 0,4 0-4 0,1 4 0 16,2-4 0-16,0 1 0 0,0 1 0 0,-7-2-2 16,0 0 2-16,8 5-2 0,1 2 2 0,-9-7-2 15,0 0 2-15,9 12-2 0,0 3 2 0,-9-15 2 16,0 0-2-16,6 24 2 0,-6 5-2 0,0-29 37 0,0 0-37 15,-3 33 38-15,-6 3-38 0,1-3 47 0,-5-1-47 16,5-13 48-16,8-10-48 0,-6-1 0 16,5-4 0-16,-10 13 0 0,-8 8 0 0,2-4-76 0,-2-2 76 0,8-7-76 15,6-4 76-15,5-8-112 0,0 0 112 0,-18 9-112 16,-11-1 112-16,-18 10-542 0</inkml:trace>
  <inkml:trace contextRef="#ctx0" brushRef="#br0" timeOffset="-182088.616">12885 13056 886 0,'0'0'0'0,"-7"0"0"0,-4 1 0 0,11-1 86 16,0 0-86-16,2-1 87 0,10-10-87 0,-12 11 40 16,0 0-40-16,12-8 41 0,6-1-41 0,-18 9 6 15,0 0-6-15,17-12 6 0,1 2-6 0,-18 10 0 16,0 0 0-16,15-7 0 0,-2 4 0 16,-13 3-5-16,0 0 5 0,10-2-4 0,-3 4 4 0,-7-2 1 15,0 0-1-15,5 5 2 0,-1 4-2 0,-4-9 28 16,0 0-28-16,0 18 28 0,-6 6-28 0,6-24 30 15,0 0-30-15,-3 24 30 0,-6 0-30 0,9-24 22 16,0 0-22-16,-15 29 23 0,-3 4-23 0,18-33 18 0,0 0-18 16,-16 27 18-16,3-8-18 0,13-19 18 0,0 0-18 15,-13 21 18-15,1-6-18 0,12-15 15 0,0 0-15 0,-9 14 15 16,4-4-15-16,5-10 4 0,0 0-4 0,-5 12 5 16,5 0-5-16,0-12 3 0,0 0-3 0,9 10 3 15,3 1-3-15,-12-11-1 0,0 0 1 0,16 7 0 16,4-7 0-16,0 0-67 0,-3 0 67 15,-5 0-67-15,-3-4 67 0,-9 4-217 0,0 0 217 0,10-2-216 16,3 1 216-16,11-3-528 0</inkml:trace>
  <inkml:trace contextRef="#ctx0" brushRef="#br0" timeOffset="-181763.435">12613 13844 1379 0,'0'0'0'15,"9"-4"0"-15,1-2 0 0,-6 2 77 0,-4 2-77 0,0 2 78 16,0 0-78-16,0 0-23 0,0 0 23 0,0 0-22 16,0 0 22-16,0 0-102 0,0 0 102 0,0 0-101 15,3 0 101-15,1 0-880 0</inkml:trace>
  <inkml:trace contextRef="#ctx0" brushRef="#br0" timeOffset="-180653.595">12498 14885 326 0,'0'0'0'0,"2"-10"0"0,1-7 0 15,-3 17 48-15,0 0-48 0,4-19 49 0,1-1-49 16,0 4 39-16,2-1-39 0,-2 7 40 0,-5 3-40 16,0 2 38-16,0-2-38 0,0 2 38 15,0 0-38-15,-3-1 48 0,3 3-48 0,-2 1 48 0,2-1-48 16,0 3 57-16,0 0-57 0,0 0 58 0,-3-4-58 0,3 4 50 16,0 0-50-16,-4-1 51 0,1-3-51 0,3 4 33 15,0 0-33-15,-2-3 33 0,-5-1-33 0,7 4 16 16,0 0-16-16,-5-3 17 0,-1 1-17 0,6 2 19 15,0 0-19-15,-3-1 20 0,-2 1-20 0,5 0 8 16,0 0-8-16,-4 0 8 0,4-2-8 0,0 2 4 0,0 0-4 16,-5 8 4-16,2 8-4 0,3-16 3 0,0 0-3 15,-4 31 3-15,1 13-3 0,3-44 1 0,0 0-1 16,-2 47 2-16,2 4-2 0,0-51 3 0,0 0-3 16,0 51 4-16,2 4-4 0,-2-55 12 0,0 0-12 15,1 45 12-15,1-8-12 0,-2-37 3 0,0 0-3 16,4 33 4-16,-4-7-4 0,0-26 13 0,0 0-13 0,3 20 13 15,2-6-13-15,-5-14 1 0,0 0-1 0,5 10 1 16,2-5-1-16,2-3-5 0,-4-4 5 0,-1 2-4 16,-2-1 4-16,1-3-16 0,1 1 16 15,-1-4-15-15,-1-2 15 0,1-1-26 0,1-2 26 0,-4 3-26 16,1 4 26-16,1-2-13 0,3 1 13 0,-3-1-13 16,5 2 13-16,-3-2-19 0,4 0 19 0,-6 2-18 15,2 1 18-15,-1 1-25 0,-3-2 25 0,4 0-24 16,1 0 24-16,-2 1-7 0,3 1 7 0,-1 1-7 0,2 2 7 15,-4-3-26-15,2 3 26 0,-3 0-26 0,5 0 26 16,-3 0-7-16,1 3 7 0,-2-3-6 0,3 3 6 0,-1 3 0 16,2-1 0-16,-4 2 0 0,2 1 0 15,-1 2 15-15,-1 4-15 0,3 0 15 0,-5-4-15 16,-1-10 35-16,0 0-35 0,4 15 36 0,-1 1-36 16,-3-16 53-16,0 0-53 0,2 17 54 0,0 4-54 0,-2-21 81 15,0 0-81-15,0 17 82 0,-2 0-82 0,2-17 101 16,0 0-101-16,-9 24 101 0,-5 2-101 0,14-26 85 15,0 0-85-15,-20 24 86 0,-5-2-86 0,25-22 61 16,0 0-61-16,-31 20 62 0,-8-3-62 0,39-17 22 16,0 0-22-16,-33 14 22 0,0-4-22 0,33-10 0 15,0 0 0-15,-28 7 1 0,4-2-1 0,24-5-108 0,0 0 108 16,-17-6-108-16,4-6 108 0,13 12-154 16,0 0 154-16,4-28-154 0,8-9 154 0,5-27-826 0</inkml:trace>
  <inkml:trace contextRef="#ctx0" brushRef="#br0" timeOffset="-180124.574">12993 15146 1065 0,'0'0'0'0,"-11"-4"0"0,-10-3 0 15,18 6 100-15,3-3-100 0,0 4 100 0,0 0-100 16,3 0 47-16,3 4-47 0,-3-3 47 0,2 3-47 0,-1 3-1 16,-1 0 1-16,-3 3 0 0,0 2 0 0,0-12-20 15,0 0 20-15,0 29-20 0,0 12 20 0,0-41-7 16,0 0 7-16,-3 36-6 0,-1 2 6 15,3-7-5-15,-1-6 5 0,0-6-4 0,2-7 4 0,0-2 0 16,0-1 0-16,0-7 1 0,0-1-1 0,0-1 1 16,0 4-1-16,0-4 1 0,4-2-1 0,-4 2 0 0,0 0 0 15,5-10 0-15,3-6 0 0,-8 16-1 0,0 0 1 16,7-24-1-16,2-6 1 0,-9 30-2 0,0 0 2 16,7-29-1-16,4-1 1 0,-11 30-5 0,0 0 5 0,5-22-5 15,-2 5 5-15,-3 17-3 0,0 0 3 0,4-15-2 16,1 4 2-16,-5 11 0 0,0 0 0 0,2-7 1 15,5 2-1-15,-7 5 15 0,0 0-15 0,5 0 15 16,2 2-15-16,-7-2 34 0,0 0-34 0,9 7 35 16,1 3-35-16,-10-10 12 0,0 0-12 0,10 19 12 15,3 0-12-15,-13-19 20 0,0 0-20 0,10 24 20 16,2 5-20-16,-12-29 1 0,0 0-1 0,7 27 1 16,-1 2-1-16,-3-3-16 0,-1-2 16 0,1-8-15 15,-3-10 15-15,0-6-80 0,0 0 80 0,0 9-80 16,0-4 80-16,0 9-861 0</inkml:trace>
  <inkml:trace contextRef="#ctx0" brushRef="#br0" timeOffset="-178823.856">13156 11459 651 0,'0'0'0'0,"4"-2"0"0,1-1 0 0,-5 3 15 0,0 0-15 0,4-3 15 16,1 3-15-16,-5 0 15 0,0 0-15 0,9 3 16 16,-1 0-16-16,-8-3 1 15,0 0-1-15,12 4 2 0,9 1-2 0,-21-5-6 0,0 0 6 0,27 0-5 16,6-5 5-16,-33 5 0 0,0 0 0 0,31-5 1 16,6-4-1-16,-37 9 22 0,0 0-22 0,31-5 23 15,-1-5-23-15,-30 10 8 0,0 0-8 0,24-5 9 16,-7-1-9-16,-17 6 18 0,0 0-18 0,14-1 19 15,-5-1-19-15,-9 2 15 0,0 0-15 0,7 2 15 16,-2-1-15-16,-5-1 15 0,0 0-15 0,4 6 16 0,-1-3-16 16,-1 2 9-16,0 2-9 0,-1-2 10 0,-1 2-10 15,4-4 4-15,-4 3-4 0,2 0 4 0,-2-2-4 16,0 6 13-16,0 2-13 0,0 4 13 0,-2 1-13 0,2-17 3 16,0 0-3-16,0 29 4 0,0 8-4 15,0-37 12-15,0 0-12 0,0 42 12 16,2 4-12-16,-2-46 3 0,0 0-3 0,3 51 4 0,4 2-4 15,-2-3 2-15,-1-2-2 0,-1 2 3 0,2-2-3 0,-5-48 1 16,0 0-1-16,6 82 2 0,2 17-2 0,3-6 1 16,-1-1-1-16,-1-10 1 0,-2-4-1 0,-7-78 1 15,0 0-1-15,5 92 1 0,0 7-1 0,-5-99 7 16,0 0-7-16,0 117 7 0,-1 10-7 0,-6-21 14 16,-2-10-14-16,4-9 15 0,0-10-15 0,5-77 24 0,0 0-24 15,-4 98 25-15,4 8-25 0,-5-15 13 0,1-9-13 16,1-5 13-16,-2-6-13 0,5-71 18 0,0 0-18 15,-4 85 19-15,4 9-19 0,-3-10 15 0,3-5-15 0,-2-9 15 16,2-6-15-16,0-64 26 0,0 0-26 0,-2 75 26 16,2 7-26-16,0-10 6 0,0-7-6 0,0-27 7 15,-2-19-7-15,2-19 17 0,0 0-17 0,0 45 17 16,0 13-17-16,0-58 15 0,0 0-15 0,0 63 15 16,0 13-15-16,-3-27 9 0,3-11-9 0,0-12 9 15,0-14-9-15,0 6 16 0,3 0-16 0,-3 4 17 16,4 2-17-16,-4-24 14 0,0 0-14 0,5 32 15 15,-1 8-15-15,-4-40 9 0,0 0-9 0,1 43 9 16,6 5-9-16,-7-48 25 0,0 0-25 0,4 48 26 0,3 3-26 16,-4-7 2-16,1-4-2 0,-4-8 2 15,2-8-2-15,-2-24 12 0,0 0-12 0,1 36 13 16,-1 4-13-16,0-40 33 0,0 0-33 0,0 32 34 16,0-3-34-16,0-29 40 0,0 0-40 0,-1 21 40 15,-1-2-40-15,2-19 56 0,0 0-56 0,-4 15 56 0,1-3-56 0,3-12 61 16,0 0-61-16,-5 11 61 0,-1-5-61 0,6-6-1 15,0 0 1-15,-12 7 0 0,-5 0 0 16,17-7-88-16,0 0 88 0,-21-5-88 0,-4-7 88 0,25 12-109 16,0 0 109-16,-22-34-109 0,1-16 109 0,-23-34-998 15</inkml:trace>
  <inkml:trace contextRef="#ctx0" brushRef="#br0" timeOffset="-178057.964">14111 12533 583 0,'0'0'0'16,"5"-1"0"-16,1-1 0 0,-6 2-2 15,0 0 2-15,3-2-1 0,1 0 1 0,-4 2-95 0,0 0 95 0,0 0-95 16,3 0 95-16,-3 0-77 0,0 0 77 0,0 0-76 16,0 0 76-16,0 0-39 0,0 0 39 0,0 0-39 15,0 0 39-15,0 0 49 0,0 0-49 0,0 0 49 16,-3 2-49-16,3-2 71 0,0 0-71 0,0 0 71 16,0 0-71-16,0 0 84 0,0 0-84 0,0 0 84 15,-4 2-84-15,4-2 88 0,0 0-88 0,0 0 88 16,0 0-88-16,0 0 60 0,0 0-60 0,0 0 60 15,0 0-60-15,0 0 48 0,0 0-48 0,0 0 49 16,0 0-49-16,0 0 37 0,0 0-37 0,5 0 38 16,4 0-38-16,-9 0 24 0,0 0-24 0,16 0 25 15,8-2-25-15,-24 2 35 0,0 0-35 0,30 0 35 0,8 0-35 16,-38 0 20-16,0 0-20 0,40 4 20 16,5-1-20-16,-45-3 18 0,0 0-18 0,40 5 19 0,6-3-19 15,-46-2 27-15,0 0-27 0,35 3 27 0,1-1-27 16,-36-2 2-16,0 0-2 0,26 5 3 0,-5-5-3 15,-21 0 3-15,0 0-3 0,16 4 3 0,-2-3-3 0,-14-1-21 16,0 0 21-16,9 2-21 0,-6-2 21 0,-3 0-135 16,0 0 135-16,2 0-135 0,1 0 135 0,-3 0-132 15,0 0 132-15,-5 0-132 0,2 2 132 0,-6-1-447 16</inkml:trace>
  <inkml:trace contextRef="#ctx0" brushRef="#br0" timeOffset="-177571.55">14111 12254 1020 0,'0'0'0'0,"9"0"0"16,0 2 0-16,-9-2 129 0,0 0-129 0,5 0 129 15,-2-2-129-15,-3 2 67 0,0 0-67 0,0 0 68 16,0-5-68-16,0 5 12 0,0 0-12 0,0 0 12 16,0-4-12-16,0 4-1 0,0 0 1 0,2 4-1 15,5-2 1-15,-7-2-8 0,0 0 8 0,12 6-7 0,9 3 7 16,-21-9-17-16,0 0 17 0,26 12-17 0,13 2 17 16,-39-14-4-16,0 0 4 0,38 13-3 0,5 1 3 15,-4-2-1-15,-1-2 1 0,-1-1 0 0,-8-4 0 0,-29-5-2 16,0 0 2-16,39 5-2 0,-1-1 2 0,-38-4-2 15,0 0 2-15,42 3-1 0,-2-1 1 0,-40-2-4 16,0 0 4-16,36 2-3 0,-6-2 3 0,-30 0-1 16,0 0 1-16,24 0 0 0,-6-2 0 0,-18 2 2 15,0 0-2-15,14 0 2 0,-7 0-2 0,-7 0 21 16,0 0-21-16,5 2 21 0,-5 1-21 0,0-3 33 16,0 0-33-16,-9 17 33 0,-12 9-33 0,21-26 19 15,0 0-19-15,-24 31 20 0,-2 6-20 0,26-37 18 16,0 0-18-16,-26 31 19 0,0 2-19 0,26-33 0 0,0 0 0 15,-23 31 0-15,0-4 0 0,23-27-110 0,0 0 110 16,-17 24-110-16,-1-7 110 0,18-17-148 0,0 0 148 0,-21 10-148 16,1-13 148-16,-24 10-680 0</inkml:trace>
  <inkml:trace contextRef="#ctx0" brushRef="#br0" timeOffset="-174758.868">15730 11656 169 0,'0'0'0'0,"0"-2"0"0,-2-4 0 15,0 0 88-15,0 0-88 0,2 0 88 0,0 0-88 16,-3 0 96-16,3 3-96 0,-2-4 96 0,2 4-96 0,-3-2 91 16,-1-1-91-16,2 3 92 0,1 0-92 0,1 3 85 15,0 0-85-15,-2-4 86 0,2 1-86 0,0 3 65 16,0 0-65-16,-4-4 65 0,1 1-65 0,3 3 60 15,0 0-60-15,-4-2 60 0,3-1-60 0,1 3 46 16,0 0-46-16,-6-2 46 0,3-1-46 0,3 3 30 16,0 0-30-16,-4-2 30 0,3 0-30 0,1 2 16 15,0 0-16-15,0 0 17 0,-4-5-17 0,4 5 10 0,0 0-10 16,0 0 11-16,0 0-11 0,0 0 34 0,5-3-34 0,1 1 35 16,1 0-35-16,1 2 4 0,1-3-4 15,3 1 5-15,-1 2-5 0,1 0 17 0,0 2-17 0,4 1 17 16,-2 1-17-16,3 4 1 15,1 1-1-15,1 3 1 0,2 1-1 0,-21-13 0 0,0 0 0 0,26 23 0 16,3 4 0-16,-29-27-2 0,0 0 2 0,30 34-1 16,5 2 1-16,-35-36-11 0,0 0 11 15,35 36-11-15,1 2 11 0,-6-7-1 0,-7-4 1 0,-3-6-1 16,-4-6 1-16,-2-1-25 16,-2-4 25-16,-6-5-24 0,0-3 24 0,-6-2-87 0,0 0 87 0,9 0-86 15,3-2 86-15,-12 2-188 0,0 0 188 0,9-12-188 16,-4-6 188-16,11-12-520 0</inkml:trace>
  <inkml:trace contextRef="#ctx0" brushRef="#br0" timeOffset="-174410.554">16156 11459 729 0,'0'0'0'0,"0"7"0"0,0-2 0 0,0-5 120 16,-3 0-120-16,3 0 120 0,0-5-120 0,-4 2 91 16,4-1-91-16,0 1 91 0,0 1-91 0,0 2 60 0,0 0-60 15,0 0 60-15,0-3-60 0,0 3 41 0,0 0-41 16,0 0 41-16,-5 0-41 0,5 0 25 0,0 0-25 16,-16 8 26-16,-6 8-26 0,22-16 34 0,0 0-34 0,-30 22 35 15,-12 9-35-15,42-31 21 0,0 0-21 0,-38 37 21 16,0 6-21-16,38-43 18 0,0 0-18 0,-39 48 18 15,3 4-18-15,36-52 5 0,0 0-5 0,-32 49 5 16,-1-6-5-16,7-4 1 0,0-6-1 0,10-12 1 16,11-8-1-16,5-13-28 0,0 0 28 0,-10 12-28 15,3-3 28-15,7-9-150 0,0 0 150 0,-4 8-150 16,-3-1 150-16,7-7-164 0,0 0 164 0,0-8-164 16,7-8 164-16,-3-9-559 0</inkml:trace>
  <inkml:trace contextRef="#ctx0" brushRef="#br0" timeOffset="-173993.582">16404 11781 1233 0,'0'0'0'0,"-12"4"0"0,-9-3 0 0,21-1 129 16,0 0-129-16,-2 0 129 0,7-1-129 0,-5 1 84 15,0 0-84-15,4 0 84 0,1 0-84 0,-5 0 42 0,0 0-42 16,3 0 42-16,3-4-42 0,-6 4-1 0,0 0 1 0,3 0-1 16,1 0 1-16,-4 0 0 15,0 0 0-15,0 0 0 0,0 0 0 0,0 0 0 0,0 0 0 0,0 0 0 16,0 0 0-16,0 0 16 0,0 0-16 0,0 0 17 15,0 4-17-15,0-4 16 0,0 0-16 0,-2 8 17 16,0 6-17-16,2-14 17 16,0 0-17-16,-9 32 17 0,1 10-17 0,8-42 4 0,0 0-4 0,-9 54 5 15,2 13-5-15,7-67-2 0,0 0 2 0,-5 62-1 16,1-2 1-16,4-60-29 0,0 0 29 0,-2 48-29 16,4-7 29-16,-2-41-121 0,0 0 121 0,12 26-120 15,2-13 120-15,-14-13-113 0,0 0 113 0,13-12-112 16,2-19 112-16,11-15-905 0</inkml:trace>
  <inkml:trace contextRef="#ctx0" brushRef="#br0" timeOffset="-173601.176">16787 11541 1468 0,'0'0'0'0,"-2"-6"0"0,-6-5 0 0,8 11 137 16,0 0-137-16,0-3 138 0,0 3-138 0,0 0 52 0,0 0-52 16,0 0 52-16,5 2-52 0,-5-2-1 0,0 0 1 15,7-2-1-15,3 2 1 0,-10 0-39 0,0 0 39 16,16-4-38-16,1 3 38 0,-17 1-19 0,0 0 19 0,30-4-18 15,5-3 18-15,-35 7-6 0,0 0 6 0,38-5-6 16,7-2 6-16,-6 4-4 0,-1 1 4 0,-8 1-3 16,-8-1 3-16,1 0 6 15,0 0-6-15,-8 2 6 0,1 0-6 0,-16 0 1 0,0 0-1 0,19 0 2 16,0 2-2-16,-19-2 5 0,0 0-5 0,16 2 6 16,-2 0-6-16,-14-2-5 0,0 0 5 0,9 1-5 15,-2-1 5-15,-7 0-51 0,0 0 51 0,5 0-51 16,-2 0 51-16,-3 0-157 0,0 0 157 0,0 0-157 15,4 0 157-15,-4 0-178 0,0 0 178 0,0 0-178 16,0 0 178-16,0 0-613 0</inkml:trace>
  <inkml:trace contextRef="#ctx0" brushRef="#br0" timeOffset="-173145.864">16885 11706 819 0,'0'0'0'0,"15"-5"0"0,6-2 0 0,-21 7 135 15,0 0-135-15,5-5 135 0,-8 3-135 0,3 2 115 16,0 0-115-16,-2-2 115 0,-5 2-115 0,7 0 73 0,0 0-73 16,-5 0 74-16,0 0-74 0,5 0 56 0,0 0-56 15,-4 0 57-15,-1 2-57 0,5-2 22 0,0 0-22 16,-3 2 23-16,3-2-23 0,0 0 31 0,0 0-31 0,0 0 31 15,0 0-31-15,0 0 6 0,0 0-6 0,0 0 6 16,3 5-6-16,-3-5 26 0,0 0-26 0,5 0 26 16,4 3-26-16,-9-3 30 0,0 0-30 0,7 4 30 15,0-3-30-15,-7-1 42 0,0 0-42 0,7 4 43 16,0-4-43-16,-7 0 15 0,0 0-15 0,9 0 16 16,1 0-16-16,-10 0 32 0,0 0-32 15,12-4 33-15,4 1-33 0,-16 3 28 0,0 0-28 0,19-2 28 16,5-1-28-16,-24 3 8 0,0 0-8 0,21 0 8 15,5 0-8-15,-26 0 11 0,0 0-11 0,27 0 11 16,2 2-11-16,-29-2 1 0,0 0-1 0,28 5 1 16,2 0-1-16,-30-5 1 0,0 0-1 0,28 7 1 15,-1 1-1-15,-27-8-11 0,0 0 11 0,18 9-10 0,-2-1 10 16,-16-8-126-16,0 0 126 0,13 7-125 0,-7-2 125 0,-6-5-123 16,0 0 123-16,19 12-1149 0,-38-24 1149 15</inkml:trace>
  <inkml:trace contextRef="#ctx0" brushRef="#br0" timeOffset="-152146.185">17857 10731 707 0,'0'0'0'0,"-2"10"0"0,2 4 0 0,0-14 78 15,0 0-78-15,0 0 78 0,-5-9-78 0,5 9 64 0,0 0-64 16,-2-5 64-16,0-2-64 0,2 7 33 0,0 0-33 16,0-5 34-16,0 2-34 0,0 3 3 0,0 0-3 15,-3-5 3-15,1 1-3 0,2 4 7 16,0 0-7-16,-2-3 8 0,0 3-8 0,2 0 33 0,0 0-33 0,-3-4 33 16,0 3-33-16,3 1 4 0,0 0-4 0,-4-2 4 15,-1 2-4-15,5 0 17 0,0 0-17 0,-4 0 17 16,3-2-17-16,1 2 15 0,0 0-15 0,-9 23 16 15,2 14-16-15,7-37 1 0,0 0-1 0,-5 52 1 16,-1 15-1-16,6-67 16 0,0 0-16 0,-7 109 17 16,-1 28-17-16,8-137 13 0,0 0-13 15,-5 124 14-15,-1-1-14 0,6-123 17 0,0 0-17 0,-1 101 17 16,1-17-17-16,0-84 15 0,0 0-15 0,3 60 16 16,2-24-16-16,-5-36 40 0,0 0-40 0,7 24 40 15,-3-17-40-15,-4-7 19 0,0 0-19 0,12-4 20 16,7-13-20-16,-19 17 20 0,0 0-20 0,18-26 20 0,2-8-20 15,-20 34 40-15,0 0-40 0,20-41 40 0,-1-9-40 16,-19 50 6-16,0 0-6 0,15-48 7 0,3 0-7 0,-18 48 19 16,0 0-19-16,14-42 20 0,1 4-20 0,-15 38 1 15,0 0-1-15,13-33 1 0,1 6-1 16,-14 27-1-16,0 0 1 0,14-22-1 0,1 6 1 0,-15 16-11 16,0 0 11-16,18-12-10 0,-1 5 10 15,-17 7-17-15,0 0 17 0,19 0-17 0,0 7 17 0,-19-7-26 16,0 0 26-16,20 17-25 0,0 9 25 0,-20-26-7 15,0 0 7-15,20 31-6 0,-3 7 6 0,-17-38-5 16,0 0 5-16,14 36-5 0,0 1 5 0,-14-37-7 16,0 0 7-16,7 38-7 0,-2 1 7 0,-5-39 1 15,0 0-1-15,2 33 2 0,-4-2-2 0,2-31 36 0,0 0-36 0,-7 31 37 16,-3-4-37-16,10-27 47 0,0 0-47 0,-13 26 47 16,-4-1-47-16,17-25 58 0,0 0-58 15,-17 19 59-15,-3-2-59 0,20-17 25 0,0 0-25 0,-26 12 26 16,-3-3-26-16,29-9 37 0,0 0-37 0,-30 3 37 15,4-4-37-15,26 1-2 0,0 0 2 0,-28-7-1 16,5-5 1-16,23 12-39 0,0 0 39 0,-20-16-39 16,4 1 39-16,16 15-64 0,0 0 64 0,-11-14-64 15,3 4 64-15,8 10-91 0,0 0 91 0,-9-12-90 16,6 3 90-16,3 9-155 0,0 0 155 0,0-8-155 16,5 1 155-16,-5 7-205 0,0 0 205 0,15-7-204 15,12 4 204-15,14-6-486 0</inkml:trace>
  <inkml:trace contextRef="#ctx0" brushRef="#br0" timeOffset="-151780.01">18376 11528 449 0,'0'0'0'0,"-4"0"0"0,-3 1 0 16,7-1 79-16,0 0-79 0,7 4 79 0,4-2-79 0,-3-1 79 16,3-1-79-16,-6 0 80 0,0 0-80 0,-1 0 95 15,-1 0-95-15,-3 0 96 0,4 0-96 0,-4 0 85 16,2-3-85-16,-2 3 85 0,1-4-85 0,-1 4 88 15,0 0-88-15,0 0 88 0,-1-3-88 0,1 3 66 16,0 0-66-16,-2-3 66 0,-2-4-66 0,4 7 55 0,0 0-55 16,-3-7 55-16,-2-3-55 0,5 10 62 0,0 0-62 15,-6-11 62-15,-1 1-62 0,7 10 25 0,0 0-25 16,-7-9 26-16,2-1-26 0,5 10 30 0,0 0-30 0,-5-5 30 16,0-2-30-16,5 7 7 0,0 0-7 0,-4-3 7 15,4 3-7-15,0 0 10 0,0 0-10 0,-5 17 10 16,2 15-10-16,3-32 8 0,0 0-8 0,-7 36 9 15,3 12-9-15,4-48 1 0,0 0-1 0,-2 50 1 16,2 1-1-16,0-51 0 0,0 0 0 0,0 48 1 16,0-1-1-16,0-47-47 0,0 0 47 0,2 34-47 15,0-7 47-15,-2-27-146 0,0 0 146 0,2 23-146 16,-1-8 146-16,-1-15-131 0,0 0 131 0,-1-3-131 16,-1-15 131-16,-2-6-797 0</inkml:trace>
  <inkml:trace contextRef="#ctx0" brushRef="#br0" timeOffset="-151396.94">19229 10671 1323 0,'0'0'0'0,"-5"4"0"0,-2 1 0 0,7-5 116 15,0 0-116-15,-5 3 116 0,2 1-116 0,3-4 74 16,0 0-74-16,-13 18 74 0,-4 10-74 0,17-28 4 16,0 0-4-16,-23 39 5 0,1 11-5 0,-1 0-2 0,-3 4 2 15,1-2-1-15,1 3 1 0,24-55-16 0,0 0 16 16,-40 87-15-16,-14 26 15 0,54-113-5 0,0 0 5 0,-56 111-5 15,-8 6 5-15,64-117-1 0,0 0 1 0,-54 96 0 16,7-11 0-16,47-85 12 0,0 0-12 0,-35 59 12 16,14-25-12-16,21-34 1 0,0 0-1 0,-12 26 2 15,7-20-2-15,5-6-12 0,0 0 12 0,-4 9-12 16,1-7 12-16,3-2-187 0,0 0 187 0,0 0-186 16,-4-9 186-16,4 9-148 0,0 0 148 0,2-12-148 15,3-10 148-15,-1-12-654 0</inkml:trace>
  <inkml:trace contextRef="#ctx0" brushRef="#br0" timeOffset="-150547.753">19374 11612 1211 0,'0'0'0'0,"5"-12"0"0,7-6 0 0,-6 13 54 0,-5 7-54 0,5-2 54 0,-3 0-54 16,6-3 0-16,3-4 0 0,4-7 0 0,3-5 0 15,-19 19-41-15,0 0 41 0,24-31-40 0,6-15 40 0,-30 46-49 16,0 0 49-16,31-53-49 0,6-9 49 0,-37 62 0 16,0 0 0-16,31-63 0 0,1-4 0 0,-32 67 46 15,0 0-46-15,29-79 46 0,1-6-46 0,-30 85 62 16,0 0-62-16,21-71 62 0,-6 6-62 0,-15 65 69 15,0 0-69-15,6-41 70 0,-5 16-70 0,-1 25 55 16,0 0-55-16,2-21 56 0,-4 9-56 0,2 12 17 16,0 0-17-16,-3-7 17 0,-4 0-17 0,7 7 14 0,0 0-14 15,-14 0 15-15,-7 4-15 16,21-4 0-16,0 0 0 0,-21 5 0 0,-3 5 0 0,24-10 0 0,0 0 0 16,-23 7 0-16,2 2 0 0,21-9-2 0,0 0 2 15,-21 8-1-15,4 2 1 0,17-10 0 16,0 0 0-16,-18 11 1 0,1-3-1 0,17-8-2 0,0 0 2 0,-16 14-1 15,2-2 1-15,14-12-10 0,0 0 10 16,-12 27-10-16,0 6 10 0,3 1-25 0,2 2 25 0,2 0-24 16,0 2 24-16,5-38-3 0,0 0 3 0,-4 53-3 15,4 12 3-15,0-8-3 0,4 1 3 0,-4-15-3 16,0-7 3-16,0 0-2 0,2 1 2 0,1-1-1 16,4-3 1-16,-7-33 1 0,0 0-1 0,11 32 1 15,1 1-1-15,-12-33 4 0,0 0-4 0,19 26 5 16,5-6-5-16,-24-20 0 0,0 0 0 0,32 12 1 15,4-7-1-15,-36-5-5 0,0 0 5 0,37-3-4 16,-1-9 4-16,-4 3-51 0,-6-1 51 0,-2 0-51 0,-6-2 51 16,-6 1-90-16,-3-1 90 0,-4 6-89 0,0-5 89 15,-5 11-181-15,0 0 181 0,5-10-180 0,0-4 180 16,4-10-601-16</inkml:trace>
  <inkml:trace contextRef="#ctx0" brushRef="#br0" timeOffset="-150132.256">19968 11588 886 0,'0'0'0'16,"-7"-6"0"-16,0 0 0 0,5 2 125 0,4 1-125 15,0-1 126-15,3-1-126 0,-1-2 66 0,-1 2-66 16,1-2 66-16,-3 4-66 0,-1 3 45 15,0 0-45-15,4-5 46 0,-4 0-46 0,0 0 23 0,0-2-23 0,0 3 24 16,0 1-24-16,0 3 15 0,-4-4-15 16,4 4 15-16,0 0-15 0,0 0 11 0,0 0-11 0,0 0 11 15,0 0-11-15,0 0 34 0,-3 4-34 0,3-4 35 16,0 0-35-16,0 0 1 0,0 0-1 0,0 0 2 16,0 0-2-16,0 0 6 0,-2 2-6 0,2-2 6 15,-3 3-6-15,3-3 3 0,-2 7-3 0,0-5 4 16,2-1-4-16,-2 4 6 0,2 2-6 0,-3 2 6 15,3-1-6-15,0-8 32 0,0 0-32 0,-4 23 32 16,1 7-32-16,3-30 8 0,0 0-8 0,-5 36 9 16,-1 7-9-16,6-43 20 0,0 0-20 0,-3 38 20 0,0 0-20 15,3-38 15-15,0 0-15 0,-2 30 15 0,2-4-15 16,0-26-4-16,0 0 4 0,0 22-3 0,2-6 3 0,-2-16-88 16,0 0 88-16,1 12-87 0,1-7 87 0,-2-5-143 15,0 0 143-15,5-7-142 0,4-7 142 0,5-10-839 16</inkml:trace>
  <inkml:trace contextRef="#ctx0" brushRef="#br0" timeOffset="-150032.522">19968 11601 662 0,'0'0'0'0,"9"0"0"0,3 0 0 0,-12 0 25 16,0 0-25-16,14-1 26 0,3-5-26 0,-17 6-103 16,0 0 103-16,20-6-102 0,0-5 102 0,20-6-296 15</inkml:trace>
  <inkml:trace contextRef="#ctx0" brushRef="#br0" timeOffset="-149648.791">20175 11535 191 0,'0'0'0'0,"-7"0"0"0,-3 1 0 0,10-1 141 0,0 0-141 0,-4-1 141 16,6-1-141-16,-2 2 170 0,0 0-170 0,0 0 170 16,2-4-170-16,-2 4 163 0,0 0-163 0,0 0 163 15,5-1-163-15,-5 1 108 0,0 0-108 0,0 0 109 16,0 0-109-16,0 0 82 0,0 0-82 0,0 0 83 16,0 0-83-16,0 0 53 0,0 0-53 0,0 0 54 15,0 0-54-15,0 0 8 0,0 0-8 0,0 0 9 16,0 0-9-16,0 0 13 0,0 0-13 0,0 0 14 15,0 0-14-15,0 0 33 0,0 0-33 0,0 0 33 16,0 0-33-16,0 0 3 0,0 0-3 0,0 0 4 16,0 0-4-16,0 0 26 0,0 0-26 0,0 0 26 15,0 0-26-15,0 0 21 0,0 0-21 0,0 0 21 16,-5 0-21-16,5 0 4 0,0 0-4 0,0 0 4 0,-4 0-4 16,4 0 3-16,0 0-3 0,0 0 4 0,-3 0-4 15,3 0 2-15,0 0-2 0,0 0 3 16,-3 0-3-16,3 0 1 0,0 0-1 0,0 0 2 0,0 0-2 15,0 0 3-15,0 0-3 0,0 0 4 0,-2 5-4 0,2-5 19 16,0 0-19-16,-2 10 20 0,0 11-20 0,2-21 37 16,0 0-37-16,-3 36 38 0,-1 8-38 0,4-44 12 15,0 0-12-15,-5 50 13 0,0 1-13 0,5-51-5 16,0 0 5-16,-5 46-5 0,1-1 5 0,4-45-145 16,0 0 145-16,-12 19-144 0,-4-17 144 0,-12 20-1186 15</inkml:trace>
  <inkml:trace contextRef="#ctx0" brushRef="#br0" timeOffset="-144269.79">15181 11946 1177 0,'0'0'0'0,"-4"-4"0"0,4-3 0 0,0 7 106 15,0 0-106-15,-3-5 107 0,1 0-107 0,2 5 70 16,0 0-70-16,-2-3 71 0,2-1-71 0,0 4 47 16,0 0-47-16,-1-3 48 0,1 1-48 0,0 2-4 15,0 0 4-15,-6-2-3 0,3 1 3 0,3 1-87 16,0 0 87-16,-4-2-86 0,-1 2 86 0,5 0-180 16,0 0 180-16,-5-5-180 0,-2-5 180 0,-5-4-710 0</inkml:trace>
  <inkml:trace contextRef="#ctx0" brushRef="#br0" timeOffset="-143750.345">15189 12823 1155 0,'0'0'0'0,"0"0"0"0,4 0 0 0,-4 0 104 0,0 0-104 0,0 0 104 15,5 0-104-15,-5 0 91 0,0 0-91 0,0 0 91 16,0 0-91-16,0 0 17 0,0 0-17 0,0 0 17 16,0 0-17-16,0 0-203 0,0 0 203 0,0 0-202 15,0 0 202-15,0 0-158 0,0 0 158 0,-9-7-157 16,1-10 157-16,-11-5-545 0</inkml:trace>
  <inkml:trace contextRef="#ctx0" brushRef="#br0" timeOffset="-128899.241">15763 13008 135 0,'0'0'0'0,"3"-10"0"0,2-8 0 16,-5 18 62-16,0 0-62 0,4-3 62 0,-8 6-62 16,4-3 72-16,0 0-72 0,0 4 72 0,0 1-72 0,0-5 61 15,0 0-61-15,-3 5 62 0,3-1-62 0,0-4 65 16,0 0-65-16,0 3 65 0,0-1-65 0,0-2 58 16,0 0-58-16,3-2 59 0,3-5-59 0,-3-1 62 15,2-4-62-15,2-4 63 0,2-3-63 0,-4 2 46 16,4-7-46-16,1 5 47 0,1 2-47 0,-4 2 48 15,-2-1-48-15,0 1 49 0,2 0-49 0,-7 15 31 16,0 0-31-16,4-19 31 0,4-4-31 0,-8 23 33 16,0 0-33-16,4-20 33 0,1-1-33 0,-5 21 37 15,0 0-37-15,0-20 38 0,0-4-38 0,0 24 23 0,0 0-23 0,-3-21 24 16,1 1-24-16,2 20 10 0,0 0-10 16,-2-14 11-16,0-2-11 0,2 16 12 0,0 0-12 0,0-10 12 15,-3 2-12-15,3 8 3 0,0 0-3 0,0-5 4 16,-4-2-4-16,4 7 0 0,0 0 0 0,-1-4 1 15,-1 3-1-15,2 1-1 0,0 0 1 0,0 0 0 16,-2 0 0-16,2 0-1 0,0 0 1 0,0 0-1 16,0 0 1-16,0 0-9 0,0 0 9 0,0 0-9 15,-7 1 9-15,7-1-9 0,0 0 9 0,-2 2-8 16,-3 1 8-16,5-3-9 0,0 0 9 0,-3 6-8 16,-4-1 8-16,7-5-15 0,0 0 15 0,-5 7-15 15,-1-4 15-15,6-3-8 0,0 0 8 0,-3 7-8 16,-6 0 8-16,9-7-9 0,0 0 9 0,-7 10-9 0,2 2 9 15,5-12-8-15,0 0 8 0,-9 12-8 0,4-2 8 16,5-10-8-16,0 0 8 0,-3 17-8 0,-4-1 8 16,7-16-4-16,0 0 4 0,-6 22-3 0,-1 2 3 15,2 0-6-15,2 2 6 0,1-9-6 0,-2-4 6 0,3 3-7 16,1-1 7 0,0 8-7-16,0 2 7 0,0-25-3 0,0 0 3 0,0 33-3 15,0 5 3-15,0-38 0 0,0 0 0 0,0 32 0 0,0 2 0 0,0-34 2 16,0 0-2-16,1 29 3 0,3 1-3 0,-4-30 13 15,0 0-13-15,5 25 14 0,4-1-14 16,-9-24 9-16,0 0-9 0,10 19 10 0,4-5-10 0,-14-14 16 16,0 0-16-16,14 10 17 0,2-3-17 0,-16-7 3 0,0 0-3 15,14 3 4-15,-2-1-4 0,-12-2-47 16,0 0 47-16,9 0-47 0,-2-2 47 0,-7 2-135 0,0 0 135 16,12-6-134-16,2-6 134 0,12-7-604 0</inkml:trace>
  <inkml:trace contextRef="#ctx0" brushRef="#br0" timeOffset="-128262.63">16050 13090 796 0,'0'0'0'0,"-3"-2"0"0,-6 1 0 15,9 1 127-15,0 0-127 0,0 0 128 16,0-4-128-16,0 4 73 0,0 0-73 0,3-3 73 0,3-4-73 16,-6 7 41-16,0 0-41 0,3-10 41 15,6-4-41-15,-9 14 1 0,0 0-1 0,10-16 1 0,6-1-1 0,-16 17 10 16,0 0-10-16,10-18 10 0,4 2-10 0,-14 16 15 16,0 0-15-16,11-10 15 0,1 1-15 0,-12 9 15 15,0 0-15-15,7-5 15 0,0 2-15 0,-7 3 34 16,0 0-34-16,9 1 35 0,-1 5-35 0,-8-6 18 15,0 0-18-15,11 6 18 0,-6 5-18 0,-5-11 18 16,0 0-18-16,5 13 19 0,-1 5-19 0,-4-18 27 16,0 0-27-16,0 23 27 0,-4 5-27 0,4-28 12 15,0 0-12-15,-5 26 13 0,0 1-13 0,5-27 18 16,0 0-18-16,-16 29 19 0,-3 2-19 0,19-31-9 16,0 0 9-16,-16 27-9 0,2-6 9 0,14-21-26 0,0 0 26 15,-12 19-25-15,0-4 25 0,12-15-7 0,0 0 7 0,-9 12-7 16,1-3 7-16,8-9-12 0,0 0 12 15,-7 7-12-15,1-2 12 0,6-5-8 0,0 0 8 0,-8 3-8 16,2-3 8-16,6 0-15 0,0 0 15 0,-3-2-15 16,-4-1 15-16,7 3-15 0,0 0 15 0,-2-5-14 15,2-2 14-15,0 7-34 0,0 0 34 0,2-7-34 16,1 0 34-16,-3 7-5 0,0 0 5 0,4-7-5 16,1 2 5-16,-5 5-11 0,0 0 11 0,5-5-10 15,2 2 10-15,-7 3-17 0,0 0 17 0,4-5-16 16,3 3 16-16,-7 2-22 0,0 0 22 0,10-2-22 15,-1 0 22-15,-9 2-15 0,0 0 15 0,9 2-14 16,3 0 14-16,-2 0-10 0,1 3 10 0,-3-4-10 0,1 1 10 16,0 2-10-16,-4-1 10 0,0 0-10 0,2-1 10 15,-3 0-33-15,-1 0 33 0,2-1-33 0,1-1 33 16,-1 2-73-16,-2 3 73 0,4-3-73 0,-1 0 73 16,-6-2-130-16,0 0 130 0,7 1-130 0,0 1 130 0,-7-2-159 15,0 0 159-15,8 0-158 0,3-3 158 0,8-1-203 16</inkml:trace>
  <inkml:trace contextRef="#ctx0" brushRef="#br0" timeOffset="-127981.348">16320 13076 135 0,'0'0'0'0,"0"4"0"15,-2 1 0-15,2 5-42 0</inkml:trace>
  <inkml:trace contextRef="#ctx0" brushRef="#br0" timeOffset="-127686.14">16336 13076 147 0,'0'0'0'0,"0"0"0"0,0 0 0 16,0 0 85-16,0 0-85 0,0 0 86 0,0 0-86 0,0 0 100 16,0 0-100-16,0 0 100 0,0 0-100 0,0 0 86 15,0 0-86-15,0 0 87 0,0 0-87 0,0 0 68 16,0 0-68-16,0 0 68 0,0 0-68 0,0 0 50 15,0 0-50-15,0 0 50 0,0 0-50 0,0 0 38 16,0 0-38-16,0 0 38 0,0 0-38 0,0 0 39 16,0 0-39-16,0 0 40 0,0 0-40 0,0 0 44 15,0 0-44-15,0 7 45 0,0 5-45 0,0-12 35 0,0 0-35 16,0 21 36-16,-4 10-36 0,1 1 25 16,1 4-25-16,-1-7 26 0,3-5-26 0,-2 4 40 15,0-1-40-15,2-3 40 0,2-9-40 0,-2-15 3 16,0 0-3-16,2 24 3 0,1 4-3 0,-3-28 10 0,0 0-10 15,2 19 10-15,1-2-10 0,-3-17-84 0,0 0 84 0,9 3-84 16,3-16 84-16,-12 13-98 0,0 0 98 0,9-31-98 16,0-19 98-16,8-29-692 0</inkml:trace>
  <inkml:trace contextRef="#ctx0" brushRef="#br0" timeOffset="-125649.804">16538 12734 91 0,'0'0'0'0,"9"-2"0"0,6 0 0 0,-15 2 51 0,0 0-51 15,4-1 52-15,-4 1-52 0,0 0 67 16,0 0-67-16,0 0 68 0,-5 0-68 0,5 0 70 0,0 0-70 15,-4 0 70-15,1 0-70 0,3 0 73 0,0 0-73 16,-2 0 73-16,-2 0-73 0,4 0 66 0,0 0-66 0,0 0 67 16,-3 0-67-16,3 0 59 0,0 0-59 0,0 0 60 15,3 0-60-15,-3 0 46 0,0 0-46 0,4 0 47 16,1 1-47-16,-5-1 43 0,0 0-43 0,12 4 43 16,0-1-43-16,-12-3 27 0,0 0-27 0,21 12 27 15,7 5-27-15,0 2 9 16,-4 2-9-16,-3-4 10 0,-1 0-10 0,-20-17 6 0,0 0-6 0,24 24 6 15,0 3-6-15,-24-27 7 0,0 0-7 0,25 31 8 16,3-2-8-16,-28-29 3 0,0 0-3 0,20 28 3 16,0-4-3-16,-20-24 1 0,0 0-1 0,19 20 2 15,-7 1-2-15,-12-21 1 0,0 0-1 0,12 12 2 16,-3-4-2-16,-9-8-124 0,0 0 124 0,7 5-124 16,-4-3 124-16,-3-2-129 0,0 0 129 0,0-10-128 0,-1-7 128 15,-1-14-398-15</inkml:trace>
  <inkml:trace contextRef="#ctx0" brushRef="#br0" timeOffset="-125318.598">16956 12588 673 0,'0'0'0'0,"-5"12"0"0,-2 7 0 0,7-19 103 15,0 0-103-15,-2 3 103 0,4-6-103 0,-2 3 78 16,0 0-78-16,0 0 79 0,0-7-79 0,0 7 72 0,0 0-72 0,-2-3 72 16,-1 1-72-16,3 2 43 0,0 0-43 15,-6 0 44-15,-2 2-44 0,8-2 47 0,0 0-47 0,-18 13 47 16,-4 8-47-16,22-21 47 0,0 0-47 0,-23 27 48 16,-3 2-48-16,26-29 20 0,0 0-20 0,-25 40 20 15,-1 6-20-15,26-46 37 0,0 0-37 0,-26 53 38 16,2 7-38-16,24-60 20 0,0 0-20 0,-25 55 20 15,3 0-20-15,22-55 10 0,0 0-10 0,-18 43 11 16,3-11-11-16,15-32 0 0,0 0 0 0,-11 26 0 16,2-9 0-16,9-17-71 0,0 0 71 0,-7 10-71 15,2-6 71-15,-7 9-1040 0</inkml:trace>
  <inkml:trace contextRef="#ctx0" brushRef="#br0" timeOffset="-124984.864">17118 13131 1233 0,'0'0'0'0,"0"0"-24"15,0 0 24-15,-2-5-23 0,-5-4 23 0,7 9 40 16,0 0-40-16,-1-6 41 0,-3-3-41 0,4 9 40 0,0 0-40 15,-3-5 41-15,1 0-41 0,2 5 22 0,0 0-22 16,-4-4 23-16,1 3-23 0,3 1 42 0,0 0-42 16,-4 0 43-16,3 1-43 0,1-1 1 0,0 0-1 0,-6 9 2 15,3 3-2-15,3-12 14 0,0 0-14 0,-7 17 15 16,2 4-15-16,5-21 1 0,0 0-1 16,-7 22 1-16,5 4-1 0,2-26-2 0,0 0 2 0,-3 18-1 15,1-1 1-15,2-17-98 0,0 0 98 0,0 14-97 16,0-5 97-16,0-9-145 0,0 0 145 0,-4-2-144 15,-1-8 144-15,-4-2-673 0</inkml:trace>
  <inkml:trace contextRef="#ctx0" brushRef="#br0" timeOffset="-124619.813">17520 12903 1177 0,'0'0'0'0,"-5"0"0"0,-7 0 0 0,12 0 145 16,5-1-145-16,2-3 146 0,2-4-146 0,-2 1 67 15,7 0-67-15,-5 3 68 0,-4 3-68 0,5-4 34 16,1 3-34-16,1-2 35 0,4 3-35 0,-1-4 0 15,4-1 0-15,-1 3 0 0,-1-2 0 0,-17 5-1 0,0 0 1 16,25-4 0-16,4 1 0 0,-29 3-1 0,0 0 1 16,32-2 0-16,1-1 0 0,-33 3-7 0,0 0 7 0,31-4-6 15,0 1 6-15,-31 3-4 0,0 0 4 0,27-3-3 16,-5 1 3-16,-22 2-37 0,0 0 37 0,18-4-36 16,-6 3 36-16,-12 1-63 0,0 0 63 0,9 0-62 15,-3 0 62-15,-6 0-106 0,0 0 106 0,0 0-106 16,-6 0 106-16,0 0-844 0</inkml:trace>
  <inkml:trace contextRef="#ctx0" brushRef="#br0" timeOffset="-124267.326">17770 12619 796 0,'0'0'0'0,"1"5"0"0,6 7 0 16,-7-12 93-16,0 0-93 0,0 0 94 0,-3-3-94 0,3 3 49 15,0 0-49-15,-2-2 50 0,-1-5-50 0,3 7 13 16,0 0-13-16,0-3 14 0,-4 1-14 0,4 2-1 16,0 0 1-16,0 0 0 0,-2-5 0 0,2 5-2 15,0 0 2-15,0 0-1 0,0 0 1 0,0 0-11 16,0 0 11-16,0 0-11 0,0 0 11 0,0 0-4 15,0 0 4-15,0 0-4 0,-3 5 4 0,3-5 2 0,0 0-2 16,-2 12 2-16,0 0-2 16,2-12 42-16,0 0-42 0,0 27 42 0,-3 8-42 0,3-35 32 15,0 0-32-15,0 39 32 0,0 6-32 0,0-45 8 0,0 0-8 0,0 46 9 16,3 2-9-16,-3-48 3 0,0 0-3 16,0 41 3-16,2-3-3 0,-2-38-133 0,0 0 133 0,4 29-132 15,3-9 132-15,3 30-646 0</inkml:trace>
  <inkml:trace contextRef="#ctx0" brushRef="#br0" timeOffset="-122270.349">18236 12854 1211 0,'2'5'0'0,"-2"-5"-126"0,0 0 126 16,2 17-125-16,3 10 125 0,-5-27-34 0,0 0 34 16,0 19-33-16,4-7 33 0,-4-12-6 0,0 0 6 0,1 10-5 15,3-4 5-15,-4-6-2 0,0 0 2 0,2 3-1 16,5-5 1-16,-7 2 15 0,0 0-15 0,8-7 16 15,4-5-16-15,-12 12 24 0,0 0-24 0,16-18 25 16,2-8-25-16,-18 26 34 0,0 0-34 0,19-29 34 16,2-6-34-16,-21 35 30 0,0 0-30 0,19-37 30 15,2-4-30-15,-21 41 7 0,0 0-7 0,15-40 8 16,-2-1-8-16,-13 41 36 0,0 0-36 0,8-38 37 16,-1 4-37-16,-5 5 27 0,-2 5-27 0,0 4 27 15,-2 6-27-15,-1 0 8 0,-2 2-8 0,5 5 9 16,-4-1-9-16,4 8 12 0,0 0-12 0,-3-7 12 0,-3 0-12 15,6 7 1-15,0 0-1 0,-5-5 1 0,2-4-1 16,3 9 0-16,0 0 0 0,-7-3 1 0,1-4-1 16,6 7 3-16,0 0-3 0,-5-5 3 15,2-2-3-15,3 7 5 0,0 0-5 0,-7-5 5 0,5 1-5 0,2 4 22 16,0 0-22-16,-5-3 22 16,1 0-22-16,4 3 21 0,0 0-21 0,-3-2 21 0,-1 0-21 15,4 2 15-15,0 0-15 0,-1 0 16 0,-5 0-16 0,6 0 5 16,0 0-5-16,-3 0 5 0,1 2-5 0,2-2 1 15,0 0-1-15,-5 5 1 0,0 2-1 0,5-7 3 16,0 0-3-16,-9 12 3 0,0 0-3 16,9-12 1-16,0 0-1 0,-12 19 2 0,-2 3-2 0,14-22 0 15,0 0 0-15,-12 21 0 0,0 1 0 0,12-22 3 0,0 0-3 16,-12 27 4-16,-2 4-4 0,14-31 6 0,0 0-6 16,-11 33 7-16,1 1-7 0,10-34 14 0,0 0-14 15,-9 39 15-15,6 4-15 0,3-43 3 0,0 0-3 0,-6 40 4 16,5-1-4-16,1-39 13 0,0 0-13 0,1 39 13 15,6 1-13-15,-7-40 15 0,0 0-15 0,7 36 15 16,5-4-15-16,-12-32 8 0,0 0-8 0,13 29 9 16,4-1-9-16,-17-28 16 0,0 0-16 0,17 22 17 15,4-3-17-15,-21-19 8 0,0 0-8 0,18 14 8 16,-1-6-8-16,-17-8-39 0,0 0 39 0,14 4-39 16,-2-6 39-16,-12 2-138 0,0 0 138 0,16-5-138 15,1-11 138-15,17-4-844 0</inkml:trace>
  <inkml:trace contextRef="#ctx0" brushRef="#br0" timeOffset="-121687.865">18496 12944 987 0,'0'0'0'0,"3"-6"0"0,6-10 0 0,-5 6 41 16,3-2-41-16,3 0 41 0,-1-2-41 0,1 2 0 0,2 2 0 15,-3 1 0-15,0 1 0 0,-9 8-10 0,0 0 10 0,10-4-9 16,4-3 9-16,-14 7-43 0,0 0 43 15,12-1-43-15,2 1 43 0,-14 0-5 0,0 0 5 0,11 1-4 16,-1 6 4-16,-10-7 3 0,0 0-3 16,7 5 3-16,2 4-3 0,-9-9 44 0,0 0-44 0,2 15 44 15,-2 4-44-15,0-19 49 0,0 0-49 0,-2 26 50 16,-7 7-50-16,9-33 37 0,0 0-37 0,-8 32 38 16,-5 4-38-16,13-36 18 0,0 0-18 15,-8 31 18-15,-5-4-18 0,13-27 42 0,0 0-42 0,-13 24 42 16,0-3-42-16,13-21 21 0,0 0-21 0,-10 17 21 15,-1-5-21-15,11-12 5 0,0 0-5 0,-8 10 6 16,1-3-6-16,7-7 27 0,0 0-27 0,-9 7 27 16,4-4-27-16,5-3 5 0,0 0-5 0,-9 4 5 0,4-2-5 15,5-2 4-15,0 0-4 0,-5 0 4 0,3 0-4 16,2 0 0-16,0 0 0 0,0 0 0 0,-4-7 0 0,4 7-7 16,0 0 7-16,4-5-7 0,5-2 7 0,-9 7-17 15,0 0 17-15,12-5-16 0,5-1 16 0,-17 6-9 16,0 0 9-16,21-3-9 15,0 1 9-15,-21 2-10 0,0 0 10 0,19 0-9 0,2 0 9 0,-21 0-39 16,0 0 39-16,19 0-38 0,-1 2 38 0,-18-2-114 16,0 0 114-16,21 0-113 0,-2 0 113 0,-19 0-134 15,0 0 134-15,19-9-134 0,-2-6 134 0,16-9-516 16</inkml:trace>
  <inkml:trace contextRef="#ctx0" brushRef="#br0" timeOffset="-121222.47">18794 12951 718 0,'0'0'0'0,"2"-7"0"16,3-6 0-16,-5 13 74 0,0 0-74 0,9-12 74 15,6-2-74-15,-1 0 52 0,2 1-52 0,-2 6 53 16,-4-2-53-16,2 6 11 0,-1-1-11 0,-2 3 11 16,-4-1-11-16,2 2 0 0,-2 0 0 0,0 0 0 15,1 0 0-15,0 2 1 0,-2-1-1 0,-1 3 2 0,-1-4-2 16,2 3 3-16,-1 1-3 0,2 1 4 16,-5-4-4-16,2 5 30 0,0 0-30 0,0 1 30 15,-2 2-30-15,0-9 10 0,0 0-10 0,0 15 10 0,-2 8-10 0,2-23 30 16,0 0-30-16,-4 18 30 0,1 3-30 0,3-21 28 15,0 0-28-15,-9 21 28 0,-3 2-28 0,12-23 14 16,0 0-14-16,-12 23 15 0,0 1-15 16,12-24 19-16,0 0-19 0,-11 15 20 0,2-3-20 0,9-12 15 15,0 0-15-15,-8 10 15 0,4-1-15 0,4-9 16 16,0 0-16-16,-5 9 17 0,5-1-17 0,0-8 15 16,0 0-15-16,5 7 16 0,4-2-16 0,-9-5 4 0,0 0-4 15,12 4 5-15,-1-1-5 0,-11-3-35 0,0 0 35 0,10 2-35 16,1-4 35-16,-11 2-143 0,0 0 143 15,10-2-143-15,2-1 143 0,-12 3-131 0,0 0 131 0,11-5-130 16,1 0 130-16,9-7-473 0</inkml:trace>
  <inkml:trace contextRef="#ctx0" brushRef="#br0" timeOffset="-120656.347">19336 12576 1132 0,'0'0'0'0,"-7"4"0"0,-2-1 0 0,9-3 85 16,0 0-85-16,-3 2 85 0,1-2-85 0,2 0 46 15,0 0-46-15,0 0 47 0,0 0-47 0,0 0 10 16,0 0-10-16,0 0 10 0,0 0-10 0,0 0-4 16,0 0 4-16,0 0-3 0,0 0 3 0,0 0 0 0,0 0 0 15,0 0 1-15,0 0-1 0,0 0 7 0,0 0-7 16,0 0 8-16,0 0-8 0,0 0 26 0,0 0-26 15,0 0 26-15,0 0-26 0,0 0 43 0,0 0-43 16,0 0 43-16,5 1-43 0,-5-1 14 0,0 0-14 0,7 2 15 16,-2-2-15-16,-5 0 32 0,0 0-32 0,12 4 32 15,-1-3-32-15,-11-1 36 0,0 0-36 0,19 7 36 16,4 2-36-16,-23-9 2 0,0 0-2 0,28 15 3 16,-1 7-3-16,-27-22 4 0,0 0-4 15,34 24 4-15,0 4-4 0,-34-28 3 0,0 0-3 0,40 29 3 16,4 0-3-16,-6-3 5 0,1-4-5 0,-6-2 5 15,-4-1-5-15,-6-3 0 0,0-4 0 0,-4 0 1 16,-4-5-1-16,-1 1 0 0,-1 1 0 16,-1-2 0-16,-3-4 0 0,-4 2-7 0,-2-1 7 0,2-3-7 15,2-2 7-15,-1-1-68 0,-3-3 68 0,-1 1-68 0,0 1 68 16,-2 3-121-16,0 0 121 0,1-12-121 0,-1-5 121 16,4-16-934-16</inkml:trace>
  <inkml:trace contextRef="#ctx0" brushRef="#br0" timeOffset="-120289.016">19780 12412 1099 0,'0'0'0'0,"0"6"0"16,0 6 0-16,-2-6 137 16,0-6-137-16,2 0 137 0,-1-6-137 0,1 6 79 0,0 0-79 0,-2-3 79 15,2 0-79-15,0 3 40 0,0 0-40 0,-4-2 40 16,3-2-40-16,1 4 2 0,0 0-2 0,-4 0 2 16,-4 4-2-16,8-4-1 0,0 0 1 15,-20 12 0-15,-2 3 0 0,22-15 0 0,0 0 0 0,-28 28 0 16,-3 8 0-16,31-36 4 0,0 0-4 0,-34 43 4 15,0 10-4-15,4-4 3 0,4 1-3 0,5-16 3 16,5-10-3-16,16-24 12 0,0 0-12 0,-21 43 13 16,0 10-13-16,21-53 0 0,0 0 0 0,-17 40 0 15,3-4 0-15,14-36-85 0,0 0 85 0,-9 20-85 0,6-8 85 16,3-12-131-16,0 0 131 0,7-15-131 16,10-25 131-16,8-15-823 0</inkml:trace>
  <inkml:trace contextRef="#ctx0" brushRef="#br0" timeOffset="-119689.09">19867 12878 1255 0,'0'0'0'0,"0"-7"0"15,-2-10 0-15,2 10 20 0,0 3-20 16,2-3 20-16,2 4-20 0,-1 1-8 0,2-3 8 0,2 2-8 16,0 1 8-16,0-1-38 0,2-3 38 0,-4 3-37 15,2 0 37-15,2 1-39 0,-4 2 39 0,2 0-39 16,2 0 39-16,-9 0-6 0,0 0 6 15,10 0-6-15,2-3 6 0,-12 3-2 0,0 0 2 0,11 0-1 16,3 0 1-16,-14 0 1 0,0 0-1 0,8 3 1 16,-1-3-1-16,-7 0 19 0,0 0-19 0,9 3 20 15,-2 1-20-15,-7-4 39 0,0 0-39 0,7 7 40 16,2-1-40-16,-9-6 48 0,0 0-48 0,7 11 48 16,3 1-48-16,-10-12 36 0,0 0-36 0,9 12 36 15,-2 0-36-15,-7-12 35 0,0 0-35 0,2 15 35 0,-4 4-35 16,2-19 44-16,0 0-44 0,-4 21 45 15,-4 3-45-15,8-24 9 0,0 0-9 0,-9 20 10 0,-3 2-10 0,12-22 38 16,0 0-38-16,-9 19 38 0,-5-2-38 16,14-17 11-16,0 0-11 0,-14 12 11 0,0 0-11 15,14-12 20-15,0 0-20 0,-12 9 20 0,0-2-20 0,12-7 24 16,0 0-24-16,-9 5 25 0,2-2-25 0,7-3 21 16,0 0-21-16,-5 4 21 0,1-1-21 0,4-3 9 15,0 0-9-15,-3 0 10 0,1 0-10 0,2 0-3 0,0 0 3 16,0 0-3-16,0 0 3 0,0 0-13 0,0 0 13 15,4 0-13-15,3 0 13 0,-7 0-41 0,0 0 41 16,12 0-40-16,4 2 40 0,-16-2-60 16,0 0 60-16,19-2-60 0,5 2 60 0,-24 0-128 0,0 0 128 15,31-7-127-15,8 0 127 0,32-5-911 0</inkml:trace>
  <inkml:trace contextRef="#ctx0" brushRef="#br0" timeOffset="-119256.151">20494 12425 1177 0,'0'0'0'0,"-3"0"0"0,-1 0 0 0,4 0 106 16,0 0-106-16,0 0 107 0,0 0-107 0,0 0 59 16,0 0-59-16,9 0 59 0,7 2-59 0,5 0 16 15,1-1-16-15,-6 3 17 0,-4-4-17 0,5 0-15 16,4 2 15-16,-7-1-14 0,2 3 14 0,8 1-1 15,8-3 1-15,-6-1 0 0,3 1 0 0,-29-2-1 16,0 0 1-16,37 0 0 0,7-2 0 0,-44 2-3 0,0 0 3 16,43-1-3-16,2-1 3 0,-45 2-5 0,0 0 5 0,42-7-5 15,0 2 5-15,-42 5-60 0,0 0 60 0,31-5-60 16,-4-2 60-16,-27 7-96 0,0 0 96 0,19-5-96 16,-5 1 96-16,-14 4-177 0,0 0 177 0,8-1-177 15,-2 1 177-15,9-2-517 0</inkml:trace>
  <inkml:trace contextRef="#ctx0" brushRef="#br0" timeOffset="-119011.802">20574 12713 1177 0,'0'0'0'0,"9"0"0"0,5-3 0 16,-14 3 168-16,0 0-168 0,19-4 168 0,6 1-168 0,-25 3 100 16,0 0-100-16,29-5 101 0,8-2-101 0,-37 7 37 15,0 0-37-15,35-5 38 0,3 1-38 0,-38 4 0 16,0 0 0-16,37-1 0 0,1 2 0 0,-38-1-33 16,0 0 33-16,38 4-32 0,0 1 32 0,-38-5-126 15,0 0 126-15,44 2-125 0,1-4 125 0,44 2-1014 16</inkml:trace>
  <inkml:trace contextRef="#ctx0" brushRef="#br0" timeOffset="-117092.21">21801 11781 147 0,'0'0'0'0,"0"0"0"16,0 0 0-16,0 0 91 0,0 0-91 0,0 0 91 15,0-5-91-15,0 5 73 0,0 0-73 0,0-3 73 16,0-3-73-16,0 6 81 0,0 0-81 0,0-3 82 16,0 1-82-16,0 2 75 0,0 0-75 0,0 0 76 15,0-1-76-15,0 1 56 0,0 0-56 0,0 0 56 16,0-4-56-16,0 4 18 0,0 0-18 0,0 0 18 15,0 0-18-15,0 0 32 0,0 0-32 0,0 0 33 0,0 0-33 16,0 0 1-16,0 0-1 0,0 0 2 0,0 0-2 16,0 0 11-16,0 0-11 0,0 0 11 15,-2 4-11-15,2-4 16 0,0 0-16 0,-2 5 17 0,2 2-17 0,0-7 23 16,0 0-23-16,-3 24 24 0,1 6-24 0,2-30 7 16,0 0-7-16,0 47 8 0,5 13-8 0,-5-60 17 15,0 0-17-15,2 75 17 0,5 11-17 0,-7-86 23 16,0 0-23-16,5 109 24 0,2 18-24 0,-7-127 32 15,0 0-32-15,4 111 32 0,1-6-32 0,-5-105 19 16,0 0-19-16,7 80 20 0,2-18-20 16,-9-62 29-16,0 0-29 0,8 45 29 0,1-20-29 0,-9-25 12 0,0 0-12 15,5 18 13-15,0-13-13 0,-5-5 36 16,0 0-36-16,4 3 36 0,-2-6-36 0,-2 3 5 0,0 0-5 16,1-14 5-16,3-8-5 0,-4 22 2 15,0 0-2-15,2-29 2 0,1-9-2 0,-3 38 1 0,0 0-1 16,0-38 2-16,0-3-2 0,0 41 1 0,0 0-1 15,2-36 1-15,5 0-1 0,-7 36-2 0,0 0 2 16,7-31-1-16,3 7 1 0,-10 24-37 0,0 0 37 0,12-22-36 16,1 5 36-16,-13 17-11 0,0 0 11 0,17-9-10 15,-1 6 10-15,-16 3-32 0,0 0 32 0,19 7-32 16,0 10 32-16,-19-17-11 0,0 0 11 0,19 17-10 16,-1 9 10-16,-18-26-29 0,0 0 29 0,15 24-29 15,-1 0 29-15,-14-24-6 0,0 0 6 0,13 22-5 16,-5-1 5-16,-8-21 0 0,0 0 0 0,9 15 0 15,-2-3 0-15,-7-12 8 0,0 0-8 0,5 12 8 16,0-5-8-16,-5-7 57 0,0 0-57 0,2 7 58 0,0-2-58 16,-2-5 46-16,0 0-46 0,-2 8 47 0,-1 1-47 15,3-9 48-15,0 0-48 0,-14 15 49 0,-5 6-49 16,19-21 32-16,0 0-32 0,-25 22 32 0,-3-3-32 0,28-19 15 16,0 0-15-16,-31 21 15 0,-4-3-15 15,35-18 30-15,0 0-30 0,-30 16 30 0,4-6-30 0,26-10-7 16,0 0 7-16,-22 9-7 0,4-4 7 15,18-5-66-15,0 0 66 0,-19 1-65 0,2-2 65 0,17 1-199 16,0 0 199-16,-13-10-199 0,8-6 199 0,-16-10-761 16</inkml:trace>
  <inkml:trace contextRef="#ctx0" brushRef="#br0" timeOffset="-116533.737">22327 12864 1334 0,'0'0'0'0,"-4"-5"0"16,-1-11 0-16,5 16 128 0,0 0-128 0,-2-7 129 0,1 4-129 16,1 3-26-16,0 0 26 0,0-5-26 15,1 0 26-15,-1 5-91 0,0 0 91 0,4-7-90 0,-1-5 90 16,-3 12-102-16,0 0 102 0,6-10-101 0,2-1 101 0,-8 11-54 16,0 0 54-16,9-6-53 0,2-5 53 0,-11 11 2 15,0 0-2-15,12-5 2 0,3 0-2 0,-15 5 23 16,0 0-23-16,14-3 24 0,2 3-24 0,-16 0 24 15,0 0-24-15,16 0 25 0,-6 0-25 0,1 3 27 16,-1 0-27-16,-1 3 27 0,-2-5-27 0,-2 4 32 16,2 1-32-16,-5-3 33 0,-1 0-33 0,-1-3 12 15,0 0-12-15,-1 12 12 0,-5 9-12 0,6-21 20 16,0 0-20-16,-10 24 20 0,-4 10-20 0,14-34 8 0,0 0-8 16,-17 38 9-16,-6 3-9 0,23-41 16 15,0 0-16-15,-21 39 17 0,0-1-17 0,21-38 33 0,0 0-33 16,-17 31 33-16,1-7-33 0,16-24 26 15,0 0-26-15,-12 22 26 0,1-5-26 0,11-17 9 0,0 0-9 0,-7 16 10 16,2-4-10-16,5-12 19 0,0 0-19 16,5 10 20-16,8-3-20 0,-13-7 0 0,0 0 0 0,19 0 0 15,7-7 0-15,-26 7-108 0,0 0 108 0,30-15-107 16,4-8 107-16,-34 23-175 0,0 0 175 0,35-29-175 16,2-7 175-16,34-29-641 0</inkml:trace>
  <inkml:trace contextRef="#ctx0" brushRef="#br0" timeOffset="-116092.97">22762 12494 1233 0,'0'0'0'0,"0"0"0"0,-5-5 0 0,5 5 157 15,0 0-157-15,-2-4 157 0,2-3-157 0,0 7 45 0,0 0-45 16,0-5 45-16,0 2-45 0,0 3 12 0,0 0-12 16,0-4 12-16,-1 1-12 0,1 3-34 0,0 0 34 15,0 0-33-15,1-2 33 0,-1 2-18 0,0 0 18 0,7-3-18 16,4 3 18-16,-11 0-3 0,0 0 3 0,19-2-2 15,5 0 2-15,-24 2 1 0,0 0-1 0,34-1 2 16,6-3-2-16,-4 3 37 16,3-1-37-16,-6 2 38 0,-2 0-38 0,-31 0 31 0,0 0-31 0,40 0 31 15,7 0-31-15,-47 0 14 0,0 0-14 0,54 0 15 16,9 2-15-16,-7-1 31 0,-4 3-31 16,-9-3 31-16,-4 1-31 0,-10 0 0 0,1 1 0 0,-7-1 0 15,-1 0 0-15,-3-1-28 0,-3-1 28 0,-5 2-28 16,-5-2 28-16,-6 0-93 0,0 0 93 0,6 2-92 15,2-2 92-15,-8 0-164 0,0 0 164 0,6 0-163 16,-3-2 163-16,6 0-812 0</inkml:trace>
  <inkml:trace contextRef="#ctx0" brushRef="#br0" timeOffset="-115693.736">23384 12389 1031 0,'0'0'0'0,"4"-1"0"0,3-5 0 0,-7 6 96 16,0 0-96-16,-2-3 97 0,-3-7-97 0,5 10 55 16,0 0-55-16,-4-7 56 0,-1 0-56 0,5 7 12 15,0 0-12-15,-3-5 13 0,3 0-13 0,0 5 12 0,0 0-12 16,-4-4 13-16,4 3-13 0,0 1 30 0,0 0-30 16,0 0 30-16,0 0-30 0,0 0 1 0,4 0-1 15,4 0 2-15,1 3-2 0,2 2 7 0,1 2-7 0,2 0 8 16,3 2-8-16,1-1 8 0,-1 1-8 15,-5-3 9-15,-3 0-9 0,-9-6 3 16,0 0-3-16,22 8 3 0,8 1-3 0,-30-9 12 0,0 0-12 0,33 7 12 16,6-1-12-16,-39-6 3 0,0 0-3 0,31 7 4 15,-1-2-4-15,-30-5 12 0,0 0-12 0,27 7 12 16,-4 0-12-16,-23-7 15 0,0 0-15 0,17 9 15 16,-6 1-15-16,-11-10 8 0,0 0-8 0,3 15 9 15,-8 8-9-15,5-23 9 0,0 0-9 0,-14 24 10 16,-10 7-10-16,24-31 8 0,0 0-8 0,-23 24 8 15,1 3-8-15,22-27 8 0,0 0-8 0,-27 20 8 16,1-1-8-16,26-19-74 0,0 0 74 0,-26 14-73 0,-2-5 73 16,28-9-62-16,0 0 62 0,-24-7-61 15,-1-9 61-15,-23-9-952 0</inkml:trace>
  <inkml:trace contextRef="#ctx0" brushRef="#br0" timeOffset="-115156.954">24475 12042 113 0,'0'0'0'0,"0"3"0"16,0 2 0-16,0-5 37 0,0 0-37 0,-4 4 37 15,1-3-37-15,-2-1 71 0,0 0-71 0,1 0 72 16,2-1-72-16,-1 1 97 0,-1-2-97 0,1 2 98 15,1-2-98-15,-1 2 129 0,1-2-129 0,-2 2 129 16,3 0-129-16,-3-3 138 0,1 0-138 0,1-1 138 16,0 2-138-16,2-3 131 0,2 0-131 0,-2 3 131 15,2-3-131-15,-2 2 85 0,1 1-85 0,1-1 86 16,0 1-86-16,0-3 57 0,-1 1-57 0,3 3 58 0,1-1-58 16,2 2 28-16,4 0-28 0,1 2 28 0,2-1-28 15,-14-1 9-15,0 0-9 0,26 11 10 0,10 4-10 16,-36-15 5-16,0 0-5 0,42 24 5 0,5 9-5 15,-47-33 7-15,0 0-7 0,47 36 7 0,2 7-7 0,-49-43 3 16,0 0-3-16,47 41 3 0,0 1-3 0,-47-42 1 16,0 0-1-16,44 38 2 0,-1-4-2 0,-43-34-4 15,0 0 4-15,37 30-3 0,-6-8 3 0,-31-22-72 16,0 0 72-16,25 17-72 0,-8-7 72 0,-17-10-122 0,0 0 122 16,10 2-122-16,-3-9 122 0,7 2-900 0</inkml:trace>
  <inkml:trace contextRef="#ctx0" brushRef="#br0" timeOffset="-114758.957">24963 11980 1379 0,'0'0'0'0,"3"5"0"16,2 2 0-16,-5-7 156 0,0 0-156 0,4 2 156 15,-2-6-156-15,-2 4 62 0,0 0-62 0,0 0 63 0,1-5-63 16,-1 5 12-16,0 0-12 0,0 0 12 0,-1-5-12 16,1 5-10-16,-6-4 10 0,6 4-10 0,0 0 10 15,0 0-16-15,0 0 16 0,-7 4-15 0,-5 3 15 16,-3 3-26-16,-5 4 26 0,8-6-26 0,4-3 26 15,8-5-1-15,0 0 1 0,-27 24 0 0,-7 9 0 0,34-33 5 16,0 0-5-16,-42 41 5 0,-5 9-5 16,47-50 8-16,0 0-8 0,-47 53 9 0,-4 3-9 0,2 3 16 15,-1-5-16-15,24-23 17 0,15-19-17 0,-1 0-1 16,7-8 1-16,1-1-1 0,3-1 1 0,-3 1-113 16,2-1 113-16,2-2-113 0,0 0 113 0,0 0-153 15,0 0 153-15,11-12-153 0,6-9 153 0,8-11-849 0</inkml:trace>
  <inkml:trace contextRef="#ctx0" brushRef="#br0" timeOffset="-114156.219">25163 12561 1457 0,'0'0'0'0,"-5"-7"0"16,-2-5 0-16,7 12 41 0,0 0-41 0,2-12 41 0,3-2-41 15,4 0-59-15,4 1 59 0,-4 2-58 0,0 3 58 0,1-1-85 16,4-1 85-16,-2 1-84 0,2 1 84 0,-1 1-63 15,-1 2 63-15,-3-2-62 0,-2 2 62 0,1 1 5 16,3 1-5-16,-4 1 5 0,-4 2-5 0,2 0 41 16,2-1-41-16,-1 1 41 0,-1 0-41 0,-2 0 39 15,4 0-39-15,-2 0 40 0,1 1-40 0,-1 1 19 16,2 1-19-16,-4-3 20 0,-1 0-20 0,-2 0 42 16,4 4-42-16,-6 3 43 0,0 3-43 0,2-10 21 0,0 0-21 15,-7 22 21-15,-3 7-21 0,10-29 29 0,0 0-29 16,-16 35 29-16,-3 1-29 0,19-36 21 15,0 0-21-15,-28 37 21 0,-5 4-21 0,33-41 5 0,0 0-5 0,-32 36 5 16,-2-1-5-16,34-35 8 0,0 0-8 16,-33 27 9-16,-1-5-9 0,34-22 23 0,0 0-23 15,-26 19 24-15,4-5-24 0,22-14 6 0,0 0-6 0,-19 12 6 16,5-7-6-16,14-5 16 0,0 0-16 0,-13 7 17 16,1-7-17-16,12 0 33 0,0 0-33 0,-10 0 34 15,3 0-34-15,7 0 10 0,0 0-10 0,-4-7 10 16,3 2-10-16,1 5 12 0,0 0-12 0,7-9 13 15,5 3-13-15,-12 6 1 0,0 0-1 0,21-9 1 16,8 2-1-16,-29 7 3 0,0 0-3 0,33-2 4 16,6 2-4-16,-39 0 0 0,0 0 0 0,38 2 0 15,0 2 0-15,-38-4-50 0,0 0 50 0,35 3-49 16,-2 2 49-16,-33-5-95 0,0 0 95 0,37-3-95 0,1-8 95 16,37-2-1054-16</inkml:trace>
  <inkml:trace contextRef="#ctx0" brushRef="#br0" timeOffset="-113759.613">25682 12117 1580 0,'0'0'0'0,"0"-2"0"15,0-5 0-15,0 7 138 0,0 0-138 0,4-3 139 16,1-2-139-16,-5 5 10 0,0 0-10 0,10-5 11 16,-1 1-11-16,-9 4-1 0,0 0 1 0,12-7 0 15,2 4 0-15,2 0-39 0,1 1 39 0,-4 2-38 16,-1-4 38-16,-12 4-3 0,0 0 3 0,21-1-2 15,6 1 2-15,-27 0 4 0,0 0-4 0,35 1 5 16,9 3-5-16,-6-4 27 0,2 0-27 16,-3 0 27-16,-1-4-27 0,-36 4 13 0,0 0-13 0,39-3 13 15,-1 0-13-15,-7-3 12 0,-3 0-12 0,-7 2 12 16,-3 2-12-16,-4-3-15 0,-2 4 15 0,-2-3-15 16,-3 2 15-16,-2-1-85 0,-1 1 85 0,-1 1-85 15,-1 1 85-15,-2 0-194 0,0 0 194 0,0 0-194 16,0 0 194-16,0 0-882 0</inkml:trace>
  <inkml:trace contextRef="#ctx0" brushRef="#br0" timeOffset="-113457.387">25721 12316 1300 0,'0'0'0'0,"15"-7"0"0,13-2 0 0,-28 9 175 0,0 0-175 15,14-7 176-15,-7 4-176 0,-7 3 114 0,0 0-114 0,7-2 114 16,0 2-114-16,-7 0 48 0,0 0-48 0,14 0 48 16,10 0-48-16,-24 0 3 0,0 0-3 0,30 0 3 15,8 2-3-15,-38-2-2 0,0 0 2 0,44 3-2 16,5 1 2-16,-49-4-77 0,0 0 77 0,45 7-76 15,2 0 76-15,-47-7-207 0,0 0 207 0,45 5-207 16,0-2 207-16,-45-3-136 0,0 0 136 0,41-3-135 16,-7-8 135-16,41-2-761 0</inkml:trace>
  <inkml:trace contextRef="#ctx0" brushRef="#br0" timeOffset="-111912.649">27020 11420 718 0,'0'0'0'0,"-5"0"0"0,-4-2 0 0,9 2 26 15,0 0-26-15,0 0 26 0,2-3-26 0,-2 3 1 16,0 0-1-16,0 0 2 0,3 0-2 0,-3 0 0 15,0 0 0-15,0 0 1 0,-1 3-1 0,1-3-5 16,0 0 5-16,-7 5-4 0,-4 2 4 0,11-7 0 16,0 0 0-16,-12 5 1 0,-4 4-1 0,16-9 39 15,0 0-39-15,-19 10 39 0,-2 2-39 0,21-12 37 0,0 0-37 16,-17 10 38-16,1-1-38 0,16-9 34 16,0 0-34-16,-14 8 34 0,4 1-34 0,10-9 34 0,0 0-34 0,-12 9 34 15,1 1-34-15,11-10 22 0,0 0-22 16,-10 15 22-16,1 6-22 0,9-21 35 0,0 0-35 0,-7 32 36 15,0 8-36-15,7-40 30 0,0 0-30 0,-3 49 30 16,3 10-30-16,0-59 3 0,0 0-3 0,3 66 4 16,2 10-4-16,-5-76 9 0,0 0-9 0,6 94 9 15,2 21-9-15,-8-115 1 0,0 0-1 0,7 96 1 16,2-4-1-16,-9-92-119 0,0 0 119 0,16 74-119 16,6-11 119-16,17 76-675 0</inkml:trace>
  <inkml:trace contextRef="#ctx0" brushRef="#br0" timeOffset="-110578.241">27090 11377 539 0,'0'0'0'0,"0"7"0"16,3 5 0-16,-3-12 60 0,0 0-60 0,-5 0 60 0,-2-5-60 16,7 5 46-16,0 0-46 0,-3-4 47 0,-1-3-47 15,4 7 31-15,0 0-31 0,-3-3 31 0,1 1-31 16,2 2 33-16,0 0-33 0,0 0 34 0,-4-3-34 16,4 3 42-16,0 0-42 0,0 0 42 0,0 0-42 15,0 0 40-15,0 0-40 0,0 0 40 0,0 0-40 0,0 0 27 16,0 0-27-16,0 0 27 0,-1 3-27 0,1-3 18 15,0 0-18-15,0 0 18 0,-4 4-18 0,4-4 27 16,0 0-27-16,-2 12 27 0,1 6-27 0,-1 10 2 16,2 8-2-16,-2-4 3 0,1-1-3 0,1-31 7 15,0 0-7-15,-4 52 7 0,1 14-7 0,-1-9 8 16,2 1-8-16,-1-15 8 0,1-9-8 0,0 4 3 0,2 0-3 16,0 3 3-16,2 2-3 0,-2-43 12 0,0 0-12 15,4 42 12-15,-1-2-12 0,-3-40 32 0,0 0-32 0,4 34 33 16,-1-6-33-16,-3-28 10 0,0 0-10 0,5 23 10 15,0-5-10-15,-5-18 30 0,0 0-30 16,7 13 30-16,0-6-30 0,-7-7-3 0,0 0 3 0,6-2-2 16,-3-11 2-16,-3 13-35 15,0 0 35-15,5-17-35 0,2-7 35 0,-7 24-5 0,0 0 5 0,4-24-5 16,1-2 5-16,0 5-6 0,-1 3 6 0,-3 4-6 16,-1 2 6-16,2 3-4 0,2 2 4 0,-4 2-3 15,0 0 3-15,1 0 0 0,5-2 0 0,-5 4 1 16,-1 1-1-16,4-3 8 0,1 3-8 0,-1 0 9 15,-3 2-9-15,5 0 9 0,-1 0-9 0,-2 0 10 16,1 2-10-16,1 0 9 0,0 0-9 0,-1 1 10 0,-3-3-10 16,-1 0 8-16,0 0-8 0,4 3 8 0,-1 6-8 15,3 3 15-15,2 3-15 0,-4-8 15 0,-2 0-15 0,-2-7 38 16,0 0-38-16,1 14 39 0,-1 1-39 0,0-15 36 16,0 0-36-16,-1 17 36 0,-5 4-36 0,6-21 55 15,0 0-55-15,-12 26 56 0,-3 3-56 0,15-29 32 16,0 0-32-16,-16 24 33 0,0-2-33 0,16-22 1 15,0 0-1-15,-23 21 2 0,-3-4-2 0,26-17-41 16,0 0 41-16,-26 13-41 0,-2-4 41 0,28-9-123 16,0 0 123-16,-24 0-122 0,0-9 122 0,-25 1-958 15</inkml:trace>
  <inkml:trace contextRef="#ctx0" brushRef="#br0" timeOffset="-109997.755">27255 12179 1143 0,'0'0'0'0,"2"-6"0"16,0 0 0-16,-2 6 47 0,0 0-47 0,7-11 47 16,3-1-47-16,-10 12-25 0,0 0 25 0,14-12-24 15,5-1 24-15,-19 13-50 0,0 0 50 0,21-9-50 16,2 2 50-16,-23 7-52 0,0 0 52 0,24-3-52 0,4 1 52 16,-28 2 30-16,0 0-30 0,25 5 30 0,-3-1-30 0,-22-4 43 15,0 0-43-15,19 10 44 16,-1 5-44-16,-18-15 59 0,0 0-59 0,15 16 59 0,-1-1-59 0,-14-15 41 15,0 0-41-15,9 19 41 0,-2-4-41 0,-7-15 20 16,0 0-20-16,4 21 20 0,-4 1-20 0,-4 1 30 16,-5 2-30-16,2-11 30 0,2-4-30 0,5-10 2 15,0 0-2-15,-21 21 2 0,-14 6-2 0,35-27 6 16,0 0-6-16,-31 24 7 0,-4 0-7 0,35-24 23 0,0 0-23 16,-28 21 24-16,2-4-24 0,26-17 12 0,0 0-12 15,-21 15 12-15,6-8-12 0,15-7 27 0,0 0-27 16,-13 7 27-16,5-2-27 0,8-5 12 0,0 0-12 15,-7 5 13-15,2-5-13 0,5 0 41 0,0 0-41 0,-4 0 41 16,2 0-41-16,2 0 2 16,0 0-2-16,4-5 3 0,5 0-3 0,-9 5 9 0,0 0-9 0,13-7 9 15,7 0-9-15,-20 7 0 16,0 0 0-16,22-7 0 0,6 4 0 0,-3 0-2 0,1 1 2 0,-7 2-1 16,-2 0 1-16,1 0-92 0,-1 0 92 15,-5 2-92-15,-3-1 92 0,-9-1-233 0,0 0 233 0,19-1-232 16,7-5 232-16,20 0-671 0</inkml:trace>
  <inkml:trace contextRef="#ctx0" brushRef="#br0" timeOffset="-109598.428">27869 11891 1468 0,'0'0'0'0,"0"0"0"0,-6 2 0 0,6-2 143 0,0 0-143 15,0 0 144-15,0 0-144 0,0 0 75 0,0 0-75 16,0 0 76-16,6-2-76 0,-6 2 3 0,0 0-3 0,7 0 4 15,3 0-4-15,2 2 0 0,2 1 0 0,0-1 0 16,0-1 0-16,-14-1-3 0,0 0 3 0,19 0-2 16,6-1 2-16,-1-1 1 0,4-1-1 0,-2 1 2 15,-2-3-2-15,-24 5 31 0,0 0-31 0,33-4 31 16,4 1-31-16,-37 3 18 0,0 0-18 0,42-5 18 16,5 0-18-16,-47 5 12 0,0 0-12 0,43-4 12 15,1 2-12-15,-44 2-43 0,0 0 43 0,33 0-43 16,-5 0 43-16,-28 0-201 0,0 0 201 0,30 2-200 15,-1 2 200-15,-29-4-149 0,0 0 149 0,16-2-149 16,-7-2 149-16,15-1-839 0</inkml:trace>
  <inkml:trace contextRef="#ctx0" brushRef="#br0" timeOffset="-108731.606">28822 11802 1188 0,'0'0'0'0,"0"-9"0"0,1-6 0 0,-1 15 135 15,0 0-135-15,5-16 136 0,6-1-136 0,-11 17 55 16,0 0-55-16,12-25 55 0,6-6-55 0,-5-2 41 16,1-1-41-16,-5 3 42 0,-4 2-42 0,-5 29 3 0,0 0-3 15,6-34 3-15,-3-1-3 0,-3 35 5 16,0 0-5-16,4-39 6 0,-3-7-6 0,-1 46 39 0,0 0-39 15,2-41 39-15,-2-1-39 0,0 42 11 0,0 0-11 0,0-35 11 16,-2 4-11-16,2 7 13 0,2 7-13 16,-4 1 13-16,-1 4-13 0,-2 5 10 0,-1 2-10 0,3 2 10 15,-1-1-10-15,4 4 3 0,0 0-3 0,-7-3 4 16,-1 1-4-16,-1 0-30 0,0 1 30 0,2 1-30 16,2 0 30-16,5 0-43 0,0 0 43 0,-3 0-42 15,-1 0 42-15,4 0-27 0,0 0 27 0,0 0-27 16,0 0 27-16,0 0-42 0,0 0 42 0,-5 12-41 15,-2 8 41-15,7-20-34 0,0 0 34 0,-7 35-33 16,0 11 33-16,7-46-14 0,0 0 14 0,-7 55-13 16,-2 10 13-16,9-65-22 0,0 0 22 0,-8 97-22 15,-3 25 22-15,11-122-8 0,0 0 8 0,-5 103-7 16,5 0 7-16,0-103-4 0,0 0 4 0,3 89-4 16,6-12 4-16,-9-77-3 0,0 0 3 0,14 63-3 0,7-15 3 15,-21-48 0-15,0 0 0 0,19 33 1 16,2-20-1-16,-21-13-67 0,0 0 67 0,19 7-66 0,2-12 66 0,-21 5-115 15,0 0 115-15,21-20-114 16,0-15 114-16,21-23-671 0</inkml:trace>
  <inkml:trace contextRef="#ctx0" brushRef="#br0" timeOffset="-108213.367">29018 11966 942 0,'0'0'0'0,"6"-7"0"16,2-6 0-16,-8 13 103 0,0 0-103 0,11-16 104 16,3-3-104-16,-14 19 53 0,0 0-53 0,19-18 53 15,7-1-53-15,-26 19 1 0,0 0-1 0,24-14 2 16,3 2-2-16,-27 12-1 0,0 0 1 0,26-5-1 15,0 3 1-15,-26 2 1 0,0 0-1 0,21 5 2 16,-2 4-2-16,-3 1 35 0,-3 0-35 0,-6-3 35 16,-3-3-35-16,-4-4 11 0,0 0-11 0,-2 13 11 15,-3 6-11-15,5-19 8 0,0 0-8 0,-14 21 8 16,-7 6-8-16,21-27 4 0,0 0-4 0,-30 28 4 16,-8 2-4-16,38-30 6 0,0 0-6 0,-36 24 6 0,-4-1-6 15,40-23 6-15,0 0-6 0,-34 20 7 0,7-6-7 16,27-14 38-16,0 0-38 0,-23 12 38 0,4-3-38 0,19-9 41 15,0 0-41-15,-14 6 41 0,3 0-41 0,11-6 15 16,0 0-15-16,-8 5 16 0,1-5-16 0,7 0 23 16,0 0-23-16,0 0 24 0,10 0-24 0,-10 0 3 15,0 0-3-15,16 0 4 0,5-7-4 16,-21 7 7-16,0 0-7 0,22-4 7 0,6 3-7 0,-28 1 3 16,0 0-3-16,28 0 3 0,0-4-3 0,-28 4 0 15,0 0 0-15,28 0 0 0,-2 0 0 0,-26 0-44 16,0 0 44-16,26 4-43 0,0-3 43 0,-26-1-117 15,0 0 117-15,26 2-116 0,0 0 116 0,-26-2-181 0,0 0 181 16,28-10-181-16,2-8 181 0,27-9-631 0</inkml:trace>
  <inkml:trace contextRef="#ctx0" brushRef="#br0" timeOffset="-107782.488">29424 11953 572 0,'0'0'0'0,"0"0"0"16,4-7 0-16,-2 3 114 0,-2 4-114 0,0 0 115 15,0 0-115-15,0 0 115 0,0 0-115 0,0 0 116 16,0 0-116-16,0 0 102 0,0 0-102 0,0 0 103 16,0 0-103-16,0 0 100 0,0 0-100 0,0 0 100 0,0 0-100 15,0 0 96-15,0 0-96 0,0 0 97 0,0 0-97 16,0 0 85-16,0 0-85 0,0 0 85 0,0 0-85 15,0 0 43-15,0 0-43 0,0 0 44 16,0 0-44-16,0 0 24 0,0 0-24 0,0 0 25 0,0 0-25 0,0 0 1 16,3-3-1-16,-3 3 2 0,5-5-2 0,-5 5 1 15,4-4-1-15,-4 4 2 0,3 0-2 0,-3 0 0 16,4 0 0-16,-4 0 0 0,3 0 0 0,-3 0-2 16,4 0 2-16,-4 0-1 0,0 0 1 0,0 0-2 15,0 0 2-15,0 0-2 0,0 0 2 0,0 0-2 16,0 0 2-16,0 0-1 0,0 0 1 0,0 0-1 15,3 4 1-15,-3-4-1 0,5 5 1 0,-3 2-9 0,2 5 9 16,-3 6-8-16,1 10 8 0,-2-28-8 16,0 0 8-16,-2 38-8 0,1 11 8 0,1-49-39 0,0 0 39 15,0 41-38-15,0 2 38 0,0-43-170 16,0 0 170-16,3 34-170 0,4-6 170 0,-7-28-112 0,0 0 112 16,10 58-896-16,-20-116 896 0</inkml:trace>
  <inkml:trace contextRef="#ctx0" brushRef="#br0" timeOffset="-107083.548">29801 11528 1087 0,'0'0'0'15,"0"0"0"-15,19-17 0 0,-19 17 52 0,0 0-52 0,7-6 52 16,-2 1-52-16,-5 5-5 0,0 0 5 0,3-1-5 16,-1-1 5-16,-2 2-63 0,0 0 63 0,0 0-62 15,0 0 62-15,0 0-51 0,0 0 51 0,0 0-51 16,0 0 51-16,0 0 2 0,0 0-2 0,0 0 2 16,0 0-2-16,0 0 66 0,0 0-66 0,0 0 66 15,-2 3-66-15,2-3 66 0,0 0-66 0,0 0 66 16,-3 2-66-16,3-2 72 0,0 0-72 0,0 0 72 15,0 0-72-15,0 0 67 0,0 0-67 0,0 0 67 0,3 0-67 16,-3 0 59-16,0 0-59 0,4 3 60 0,3-3-60 16,-7 0 52-16,0 0-52 0,12 4 52 0,5 1-52 0,-17-5 38 15,0 0-38-15,27 12 39 0,7 7-39 0,-34-19 17 16,0 0-17-16,41 27 17 0,6 2-17 0,-47-29 42 16,0 0-42-16,45 38 43 0,4 1-43 0,-49-39 7 15,0 0-7-15,43 40 7 0,-1 3-7 0,-42-43-20 16,0 0 20-16,37 36-19 0,-3-7 19 0,-34-29-95 15,0 0 95-15,28 25-95 0,-5-11 95 0,-23-14-180 0,0 0 180 16,21 5-180-16,-2-8 180 0,21 5-903 0</inkml:trace>
  <inkml:trace contextRef="#ctx0" brushRef="#br0" timeOffset="-106817.33">30245 11466 908 0,'0'0'0'0,"5"12"0"16,4 9 0-16,-6-11 111 0,-3-8-111 0,-2 1 112 15,-3-3-112-15,-2 0 92 0,-1 0-92 0,1 0 92 16,1 0-92-16,6 0 44 0,0 0-44 0,-22 10 44 16,-13 6-44-16,35-16 5 0,0 0-5 0,-35 20 5 15,-3 2-5-15,38-22 39 0,0 0-39 0,-39 30 40 0,-1 4-40 16,40-34 0-16,0 0 0 0,-36 38 0 0,3 1 0 15,33-39 3-15,0 0-3 0,-28 38 4 0,7-8-4 16,21-30-47-16,0 0 47 0,-16 33-46 0,6-6 46 16,10-27-146-16,0 0 146 0,8 12-146 0,15-12 146 15,8 12-739-15</inkml:trace>
  <inkml:trace contextRef="#ctx0" brushRef="#br0" timeOffset="-106451.08">30466 11836 1076 0,'0'0'0'0,"-5"-5"0"0,-4-2 0 0,9 7 146 0,0 0-146 0,0-7 146 16,4 4-146-16,-4 3 63 0,0 0-63 0,1-11 63 15,3-2-63-15,-4 13 49 0,0 0-49 0,2-17 49 16,1-4-49-16,-3 21 19 0,0 0-19 0,2-17 20 15,0 2-20-15,-2 15 72 0,0 0-72 0,0-12 72 16,0 3-72-16,0 9 40 0,0 0-40 0,0-5 40 16,0 0-40-16,0 5 7 0,0 0-7 0,0 0 7 15,3 8-7-15,-3-8 7 0,0 0-7 0,9 21 8 16,3 6-8-16,-12-27 0 0,0 0 0 0,12 33 1 16,2 6-1-16,-14-39-2 0,0 0 2 0,14 43-2 15,0 3 2-15,-14-46-8 0,0 0 8 0,10 40-7 16,1 1 7-16,-11-41-16 0,0 0 16 0,7 34-15 15,0-5 15-15,-7-29-112 0,0 0 112 0,5 22-111 16,0-3 111-16,-5-19-198 0,0 0 198 0,7 0-197 0,2-15 197 16,7-2-804-16</inkml:trace>
  <inkml:trace contextRef="#ctx0" brushRef="#br0" timeOffset="-105934.778">30672 11130 169 0,'0'0'0'0,"0"5"0"16,0 0 0-16,0-5 99 0,0 0-99 0,-6 2 99 16,-2-4-99-16,8 2 93 0,0 0-93 0,-7-1 93 15,2 1-93-15,5 0 81 0,0 0-81 0,-6-4 81 16,1 4-81-16,5 0 77 0,0 0-77 0,-3-3 77 0,1 3-77 15,2 0 62-15,0 0-62 0,-4 0 62 0,3 0-62 16,1 0 75-16,0 0-75 0,0 0 75 0,0 0-75 16,1 3 72-16,5 1-72 0,1-1 72 0,1 2-72 15,-8-5 49-15,0 0-49 0,18 12 50 0,8 7-50 0,-26-19 34 16,0 0-34-16,31 29 34 16,6 7-34-16,-37-36 8 0,0 0-8 0,38 47 9 0,6 7-9 0,-44-54 19 15,0 0-19-15,38 64 20 0,-1 9-20 0,-37-73 7 16,0 0-7-16,22 98 8 0,-8 20-8 0,-14-118 1 15,0 0-1-15,-9 105 1 0,-15-1-1 0,24-104-1 16,0 0 1-16,-31 91-1 0,-9-5 1 0,40-86-143 16,0 0 143-16,-28 60-142 0,7-21 142 0,21-39-193 0,0 0 193 15,-19 15-193-15,3-18 193 0,-19 13-533 0</inkml:trace>
  <inkml:trace contextRef="#ctx0" brushRef="#br0" timeOffset="-105584.808">31682 10945 1446 0,'0'0'0'0,"-10"-2"0"16,-8-3 0-16,18 5 124 0,0 0-124 0,-2 5 124 15,8 7-124-15,-5 0 87 0,3 2-87 0,-1-5 87 0,1-6-87 16,-4 2 33-16,0 2-33 0,-12 14 34 16,-7 13-34-16,19-34-15 0,0 0 15 0,-25 48-14 0,-3 14 14 0,28-62-18 15,0 0 18-15,-45 92-18 0,-13 26 18 0,58-118-26 16,0 0 26-16,-54 129-25 0,-1 16 25 16,8-26 0-16,5-13 0 0,7-15 0 0,7-13 0 0,28-78-3 15,0 0 3-15,-28 84-3 0,4 0 3 0,5-19-1 16,5-11 1-16,5-27 0 0,7-20 0 0,-1 3-29 15,1-7 29-15,2-3-29 0,0 0 29 0,0 0-165 16,0 0 165-16,4-6-164 0,3-3 164 0,3-8-968 16</inkml:trace>
  <inkml:trace contextRef="#ctx0" brushRef="#br0" timeOffset="-104850.123">31583 11761 1166 0,'0'0'0'0,"1"-4"0"0,5-3 0 0,-6 7 161 16,0 0-161-16,3-3 161 0,-1 1-161 0,-2 2 98 0,0 0-98 15,0 0 99-15,0 0-99 0,0 0 75 16,0 0-75-16,0 0 76 0,0 0-76 0,0 0 3 0,0 0-3 16,5-5 4-16,6-2-4 0,4-8 4 0,8-4-4 15,0-2 5-15,3-6-5 0,-26 27-27 0,0 0 27 0,26-31-27 16,0-1 27-16,-26 32-45 0,0 0 45 0,24-33-44 15,-1-1 44-15,-23 34-35 0,0 0 35 0,19-38-35 16,-3 0 35 0,-16 38-10-16,0 0 10 0,9-39-10 0,-6-2 10 0,-3 41-1 0,0 0 1 0,-2-38 0 15,-6 4 0-15,8 34-13 0,0 0 13 0,-13-27-12 16,-4 4 12-16,17 23-3 0,0 0 3 0,-14-13-3 16,0 1 3-16,14 12-12 0,0 0 12 0,-12-4-12 15,0 1 12-15,12 3-4 0,0 0 4 0,-12 3-4 16,-2 4 4-16,14-7-13 0,0 0 13 0,-14 27-12 15,0 16 12-15,2 2-9 0,3 3 9 0,4-2-8 16,1-3 8-16,4-43-1 0,0 0 1 0,0 60-1 16,2 8 1-16,-2-68-3 0,0 0 3 0,5 86-3 0,2 13 3 15,0-22 0-15,2-10 0 0,-4-27 0 0,-3-25 0 16,-2-15 3-16,0 0-3 0,7 33 3 0,1 3-3 0,-8-36 13 16,0 0-13-16,11 30 13 0,-1-2-13 0,-10-28 1 15,0 0-1-15,11 20 2 0,1-4-2 0,-12-16-50 16,0 0 50-16,17 3-50 0,4-8 50 0,-21 5-90 15,0 0 90-15,21-20-90 0,2-13 90 0,20-20-863 16</inkml:trace>
  <inkml:trace contextRef="#ctx0" brushRef="#br0" timeOffset="-104419.382">32050 12014 1211 0,'0'0'0'0,"-7"-8"0"15,-4-6 0-15,8 9 160 0,4 3-160 0,-1 2 160 16,7 2-160-16,-1-2 72 0,-1 0-72 0,-2 0 73 16,1-2-73-16,-1-1 0 0,1-4 0 0,-1 2 0 15,1-2 0-15,1 2-16 0,2-2 16 0,-2 2-15 16,2 1 15-16,0-3 0 0,2 4 0 0,-2 1 0 15,0 2 0-15,0 0 7 0,-2 0-7 0,0 0 7 16,-1 0-7-16,-1 0 41 0,2 0-41 0,-1 2 42 16,-2 0-42-16,-2-2 7 0,3 3-7 0,-3-3 7 0,2 5-7 15,-2-5 12-15,3 4-12 0,-1-1 13 0,-2-1-13 16,0 1-1-16,-2 1 1 0,-1 2-1 16,-2 5 1-16,5-11-2 0,0 0 2 0,-14 22-1 0,-5 7 1 0,19-29-2 15,0 0 2-15,-23 29-1 16,-1 0 1-16,24-29-5 0,0 0 5 0,-23 28-5 0,0-4 5 0,23-24 0 15,0 0 0-15,-17 20 0 0,3-3 0 0,14-17 7 16,0 0-7-16,-9 18 8 0,4 0-8 0,5-18 4 16,0 0-4-16,5 12 4 0,9 0-4 0,-14-12-63 15,0 0 63-15,23 4-63 0,6-11 63 0,-29 7-172 16,0 0 172-16,39-14-171 0,8-6 171 0,38-14-885 16</inkml:trace>
  <inkml:trace contextRef="#ctx0" brushRef="#br0" timeOffset="-103935.929">32368 11863 1390 0,'0'0'0'0,"0"0"129"0,0 0-129 0,0 0 129 0,7 0-129 15,-7 0 41-15,0 0-41 0,13 0 41 16,4-3-41-16,-17 3-15 0,0 0 15 0,23-2-14 0,5 1 14 16,-28 1-55-16,0 0 55 0,29 0-55 0,3 0 55 15,-32 0-35-15,0 0 35 0,29 3-34 0,-1 2 34 0,-4 0 0 16,-3 4 0-16,-8-7 0 15,-7 1 0-15,-6-3 30 0,0 0-30 0,7 7 30 0,-1 0-30 0,-6-7 20 16,0 0-20-16,3 10 20 0,-3 0-20 0,-2 2 31 16,-3 0-31-16,2-1 31 0,-3-5-31 0,-6 8 2 15,-3 1-2-15,2 3 3 0,1 2-3 0,12-20 0 16,0 0 0-16,-17 24 1 0,-4 2-1 0,21-26 3 0,0 0-3 16,-18 20 3-16,1-1-3 0,17-19 10 0,0 0-10 15,-12 16 10-15,1-4-10 0,11-12 15 16,0 0-15-16,-3 13 15 0,5 3-15 0,-2-16 45 0,0 0-45 0,10 12 45 15,8 0-45-15,-18-12 0 0,0 0 0 0,24 1 0 16,9-4 0-16,-33 3-71 0,0 0 71 16,40-12-71-16,9-7 71 0,-49 19-82 0,0 0 82 0,89-29-1111 15,-178 58 1111-15</inkml:trace>
  <inkml:trace contextRef="#ctx0" brushRef="#br0" timeOffset="-96458.726">3638 14760 158 0,'0'0'0'16,"0"0"0"-16,22 5 0 0,-22-5 36 0,0 0-36 0,4 2 37 15,-4 0-37-15,0-2 45 0,0 0-45 0,0 0 45 16,-6 0-45-16,6 0 42 0,0 0-42 0,-3 0 42 16,-1 0-42-16,4 0 69 0,0 0-69 0,-5 0 69 15,2 0-69-15,3 0 68 0,0 0-68 0,-4 0 69 16,3 0-69-16,1 0 60 0,0 0-60 0,0 0 60 16,-4 0-60-16,4 0 47 0,0 0-47 0,0 0 48 0,0 0-48 15,0 0 32-15,0 0-32 0,0 0 32 16,0 0-32-16,0 0 33 0,0 0-33 0,0 0 33 0,0 0-33 15,0 0 13-15,0 0-13 0,0 0 13 0,0 0-13 16,0 0 20-16,0 0-20 0,0 0 20 0,0 0-20 0,0 0 24 16,0 0-24-16,0 0 25 0,0 0-25 0,0 0 7 15,0 0-7-15,0 0 7 0,0 0-7 0,0 0 5 16,0 0-5-16,0 0 5 0,0 0-5 0,0 0 13 16,0 0-13-16,0 0 13 0,5 0-13 0,-5 0 8 15,0 0-8-15,7 0 8 0,2 2-8 0,-9-2 8 0,0 0-8 16,9 1 9-16,3-1-9 0,-12 0 3 0,0 0-3 15,17 4 4-15,4-4-4 0,-21 0 2 16,0 0-2-16,23 0 2 0,5 0-2 0,-28 0 10 0,0 0-10 0,29-4 10 16,-3 3-10-16,-26 1 3 0,0 0-3 15,30-2 4-15,0 0-4 0,-30 2 2 0,0 0-2 0,22-2 2 16,3 1-2-16,-25 1 1 16,0 0-1-16,21 0 2 0,-4 0-2 0,-17 0 1 0,0 0-1 0,17 0 1 15,1 1-1-15,-18-1 3 0,0 0-3 0,21 0 4 16,3 0-4-16,-24 0 0 0,0 0 0 15,26-1 0-15,0-6 0 0,-26 7 1 0,0 0-1 0,30-5 2 16,3-2-2-16,-33 7 5 0,0 0-5 0,33-7 5 16,-3 0-5-16,-30 7 2 0,0 0-2 0,26-3 3 15,-3-1-3-15,-23 4 2 0,0 0-2 0,19 0 2 16,-5 0-2-16,-14 0 0 0,0 0 0 0,12 4 0 16,0 1 0-16,-12-5 0 0,0 0 0 0,9 7 0 0,0 1 0 15,-9-8 0-15,0 0 0 0,5 7 0 0,2 2 0 16,-7-9-18-16,0 0 18 0,8 5-18 0,1 2 18 15,-9-7-95-15,0 0 95 0,12 3-95 0,-1 1 95 0,-11-4-184 16,0 0 184-16,12 1-183 0,0-2 183 0,14 1-424 16</inkml:trace>
  <inkml:trace contextRef="#ctx0" brushRef="#br0" timeOffset="-96004.88">4397 14570 639 0,'0'0'0'16,"2"4"0"-16,1 2 0 0,-3-2 122 0,0-4-122 0,0 0 122 16,-5-2-122-16,5 2 103 0,0 0-103 0,-3-2 104 15,-3 1-104-15,6 1 56 0,0 0-56 0,-3-2 57 16,-1-1-57-16,4 3 37 0,-5-4-37 0,5 4 38 15,0 0-38-15,0 0 3 0,0 0-3 0,0 0 4 16,-3 0-4-16,3 0 0 0,0 0 0 0,0 0 0 16,0 0 0-16,0 0-16 0,3 5 16 0,2-1-15 15,-1-3 15-15,1 5-36 0,4 0 36 0,-2 0-36 16,2-1 36-16,-1 2-20 0,1 1 20 0,0-4-20 16,-1 1 20-16,1 2-6 0,3-1 6 0,-3 1-6 15,-2-2 6-15,2 1-10 0,1-3 10 0,1-1-9 0,-3-1 9 16,-8-1-4-16,0 0 4 0,9 6-3 15,0-1 3-15,-9-5-6 0,0 0 6 0,8 7-5 0,1 1 5 16,-9-8-3-16,0 0 3 0,5 10-3 0,2 2 3 0,-7-12 7 16,0 0-7-16,0 24 7 0,-3 5-7 15,3-29 17-15,0 0-17 0,-5 30 17 0,-2 2-17 0,7-32 17 16,0 0-17-16,-9 29 17 0,0 0-17 0,9-29 0 16,0 0 0-16,-9 24 0 0,1-3 0 0,8-21-151 15,0 0 151-15,-5 15-150 0,-2-3 150 0,-6 16-554 16</inkml:trace>
  <inkml:trace contextRef="#ctx0" brushRef="#br0" timeOffset="-95277.457">5103 14673 91 0,'0'0'0'0,"0"-3"0"16,3-9 0-16,-3 12 62 0,0 0-62 0,5-9 63 15,-1 0-63-15,-4 9 64 0,0 0-64 0,5-8 65 16,2-2-65-16,-7 10 53 0,0 0-53 0,5-9 54 16,4 0-54-16,-9 9 41 0,0 0-41 0,3-5 42 15,1 0-42-15,-4 5 52 0,0 0-52 0,0-3 52 16,2-1-52-16,-2 4 59 0,0 0-59 0,0 0 59 16,3-3-59-16,-3 3 61 0,0 0-61 0,0 0 62 15,0 0-62-15,0 0 69 0,0 0-69 0,0 0 70 16,0 0-70-16,0 0 48 0,0 0-48 0,0 3 48 0,-3 2-48 15,3-5 44-15,0 0-44 0,-2 19 45 16,-2 10-45-16,4-29 29 0,0 0-29 0,-3 36 29 0,-2 9-29 16,5-45 15-16,0 0-15 0,0 38 16 0,-4-1-16 15,4-37 11-15,0 0-11 0,4 33 11 0,1-6-11 0,-5-27-33 16,0 0 33-16,7 23-32 0,7-8 32 16,-14-15-120-16,0 0 120 0,17-5-120 0,4-17 120 0,14-6-668 15</inkml:trace>
  <inkml:trace contextRef="#ctx0" brushRef="#br0" timeOffset="-95125.864">5183 14344 1188 0,'0'0'0'0,"0"0"0"15,3 2 0-15,-3-2-279 0,0 0 279 16,0 0-278-16,5 1 278 0,-1 1-344 0</inkml:trace>
  <inkml:trace contextRef="#ctx0" brushRef="#br0" timeOffset="-86067.306">15228 14748 1423 0,'0'0'0'0,"3"-5"0"0,3-5 0 16,2 0 178-16,-3-4-178 0,2 2 178 0,2 2-178 15,-4 1 131-15,2 1-131 0,-3 2 131 0,-2 1-131 16,1 0 64-16,-1 2-64 0,0-1 65 0,-1 1-65 0,-1 3-21 15,4-4 21-15,-4 4-21 0,0-3 21 0,0 3-105 16,0 0 105-16,0 0-104 16,-4 0 104-16,4 0-115 0,0 0 115 0,-3 0-1239 0,6 0 1239 0</inkml:trace>
  <inkml:trace contextRef="#ctx0" brushRef="#br0" timeOffset="-81519.932">15590 14652 191 0,'0'0'0'0,"-2"-12"0"0,-1-6 0 0,3 18 40 0,0 0-40 15,-2-4 40-15,2 4-40 0,0 0 70 16,0 0-70-16,0 0 70 0,0 7-70 0,0-7 31 0,0 0-31 16,0 5 31-16,0-1-31 0,0-4 1 15,0 0-1-15,0 5 2 0,0-2-2 0,0-3 14 0,0 0-14 0,0 5 15 16,-2-1-15-16,2-4 54 0,0 0-54 0,0 3 54 15,0 1-54-15,0-4 55 0,0 0-55 0,0 0 56 16,0 0-56-16,0 0 67 0,0 0-67 0,0 0 68 16,4-7-68-16,-4 7 59 0,0 0-59 0,7-7 60 15,3-5-60-15,-10 12 58 0,0 0-58 0,16-17 58 16,1-7-58-16,-17 24 45 0,0 0-45 0,23-31 46 16,5-5-46-16,-28 36 20 0,0 0-20 0,23-43 20 15,3-3-20-15,-7 5 13 0,-2 0-13 0,-1 6 13 16,-2 6-13-16,7 4 26 0,3 2-26 0,-13 4 26 15,-8 2-26-15,-1 2 12 0,-4-1-12 0,2 6 12 16,0 3-12-16,0 7 27 0,0 0-27 0,0-8 27 16,0-3-27-16,0 11 48 0,0 0-48 0,-3-8 48 15,1-1-48-15,2 9 34 0,0 0-34 0,-2-5 34 0,0 3-34 16,2 2 9-16,0 0-9 0,-6-5 9 16,0 2-9-16,6 3 7 0,0 0-7 0,-7-2 8 0,0 0-8 15,7 2 1-15,0 0-1 0,-7-1 1 0,2 1-1 0,5 0-2 16,0 0 2-16,-9 0-2 0,6 0 2 0,3 0-7 15,0 0 7-15,-9 0-7 0,2 0 7 0,7 0-1 16,0 0 1-16,-7 0-1 0,0 0 1 0,7 0-8 16,0 0 8-16,-8 1-8 0,-1 1 8 0,0 0-1 15,1 0 1-15,4-2 0 0,4 0 0 0,0 0-3 16,0 0 3-16,-7 3-3 0,0 4 3 0,7-7-6 16,0 0 6-16,-7 5-5 0,2 2 5 0,5-7-3 0,0 0 3 15,-9 12-3-15,2 0 3 0,7-12-11 0,0 0 11 0,-9 17-11 16,1 5 11-16,8-22-1 0,0 0 1 0,-9 24-1 15,2 4 1-15,7-28-1 0,0 0 1 16,-7 31 0-16,4 4 0 0,3-35 1 0,0 0-1 16,-9 35 2-16,5-1-2 0,4-34 12 0,0 0-12 15,-7 31 12-15,6-2-12 0,1-29 9 0,0 0-9 0,0 33 9 16,0-4-9-16,0-29 16 0,0 0-16 0,3 27 17 16,2-1-17-16,-5-26-5 0,0 0 5 0,7 27-4 15,7 1 4-15,-3-1-23 0,1-1 23 0,-2-7-22 16,1-7 22-16,-11-12-8 0,0 0 8 0,16 17-8 15,-2 0 8-15,-14-17-28 0,0 0 28 0,15 17-28 16,-3-2 28-16,-12-15-2 0,0 0 2 0,14 16-1 0,-1-8 1 16,-13-8-21-16,0 0 21 0,10 9-21 0,4-4 21 15,-14-5-71-15,0 0 71 0,16 0-71 0,-1-5 71 16,-15 5-106-16,0 0 106 0,21-10-105 0,2-8 105 16,-23 18-97-16,0 0 97 0,24-18-96 0,-1-3 96 15,26-18-558-15</inkml:trace>
  <inkml:trace contextRef="#ctx0" brushRef="#br0" timeOffset="-80638.143">16031 14942 527 0,'0'0'0'16,"3"-5"0"-16,-3-2 0 0,0 7 31 15,0 0-31-15,0-5 31 0,0 1-31 0,0 4 51 0,0 0-51 16,0-6 51-16,-5 0-51 0,5 6 52 0,0 0-52 0,-3-6 52 16,-1-1-52-16,4 7 13 0,0 0-13 0,-2-9 13 15,1-1-13-15,1 10 15 0,0 0-15 0,0-12 15 16,3-2-15-16,-3 14 17 0,0 0-17 0,4-15 17 16,1-1-17-16,-5 16 8 0,0 0-8 0,7-17 8 15,3-5-8-15,-10 22 9 0,0 0-9 0,13-17 9 16,2-6-9-16,-15 23 15 0,0 0-15 0,18-17 15 15,-3 0-15-15,-15 17 14 0,0 0-14 0,14-10 15 16,0-2-15-16,-5 7 34 0,-2 1-34 0,-4 3 34 16,3-1-34-16,-6 2 35 0,3 2-35 0,-3-2 35 15,5 1-35-15,-1 3 32 0,-4 3-32 0,2-2 33 0,-2 2-33 16,0-7 38-16,0 0-38 0,-2 17 39 0,2 7-39 16,0-24 24-16,0 0-24 0,-4 29 25 0,-1 5-25 15,5-34 35-15,0 0-35 0,-3 34 35 0,-4 2-35 16,7-36 21-16,0 0-21 0,-7 36 21 0,-2 0-21 15,9-36 18-15,0 0-18 0,-7 31 18 0,0-3-18 16,7-28 10-16,0 0-10 0,-5 24 10 0,1-6-10 0,4-18 17 16,0 0-17-16,0 21 17 0,2-6-17 0,-2-15 3 15,0 0-3-15,5 14 4 0,4-4-4 0,0-8-42 16,-1-4 42-16,5-4-41 0,-5 0 41 0,-1-7-117 16,-2-1 117-16,4-3-116 0,0-2 116 0,-9 19-204 15,0 0 204-15,7-29-203 0,2-11 203 0,8-28-484 16</inkml:trace>
  <inkml:trace contextRef="#ctx0" brushRef="#br0" timeOffset="-80439.302">16177 14536 1199 0,'0'0'0'0,"0"0"0"15,0 3 0-15,0-3 81 0,0 0-81 0,0 0 81 16,0 0-81-16,0 0-197 0,0 0 197 0,0-8-197 16,2-8 197-16,-2 16-136 0,0 0 136 0,3-24-480 15,-6 48 480-15</inkml:trace>
  <inkml:trace contextRef="#ctx0" brushRef="#br0" timeOffset="-79804.89">16411 14687 281 0,'0'0'0'0,"0"0"0"15,0 0 0-15,0 0 156 0,0 0-156 16,0 0 156-16,0 0-156 0,0 0 121 0,0 0-121 0,0 0 122 15,0 0-122-15,0 0 22 0,0 0-22 0,0 0 22 16,0 0-22-16,0 0 38 0,0 0-38 0,0 0 39 16,0 0-39-16,0 0 35 0,0 0-35 0,0 0 35 15,0 0-35-15,0 0 52 0,0 0-52 0,0 0 52 16,0 0-52-16,0 0 54 0,0 0-54 0,0 0 54 0,0 0-54 16,0 0 33-16,0 0-33 0,0 0 34 0,0 0-34 15,0 0 17-15,0 0-17 0,0 0 17 0,0 0-17 16,0 0 20-16,0 0-20 0,0 0 20 0,0 0-20 15,0 0 3-15,0 0-3 0,0 0 4 0,0 0-4 0,0 0 13 16,0 0-13-16,0 0 13 0,0 0-13 0,0 0 33 16,0 0-33-16,0 0 33 0,0 0-33 0,0 0 34 15,0 0-34-15,0 0 35 0,0 0-35 0,0 0 43 16,0 0-43-16,0 0 44 0,0 0-44 0,0 0 52 16,0 0-52-16,0 0 52 0,0 0-52 0,0 0 32 15,0 0-32-15,-7 22 32 0,-11 14-32 0,18-36 34 0,0 0-34 16,-12 39 34-16,0 8-34 0,1-6 0 0,3-2 0 15,4-10 1-15,1-8-1 0,3-1-1 0,-4-1 1 16,4-7 0-16,4-3 0 0,-4-9-89 0,0 0 89 16,3 15-89-16,6 4 89 0,-9-19-127 0,0 0 127 0,5-2-126 15,0-13 126-15,6-2-989 0</inkml:trace>
  <inkml:trace contextRef="#ctx0" brushRef="#br0" timeOffset="-77347.884">16613 14274 91 0,'0'0'0'0,"3"0"0"0,2 2 0 0,-5-2 85 16,0 0-85-16,0 0 85 0,4 0-85 15,-4 0 91-15,0 0-91 0,0 0 92 0,0 0-92 0,0 0 89 16,0 0-89-16,0 0 90 0,-4-2-90 0,4 2 80 15,0 0-80-15,0 0 80 0,-5-4-80 0,5 4 53 16,0 0-53-16,-3-1 53 0,1 1-53 0,2 0 57 16,0 0-57-16,0 0 57 0,-3-2-57 0,3 2 49 0,0 0-49 15,0 0 50-15,0 0-50 0,0 0 59 0,0 0-59 16,0 0 60-16,0 0-60 0,0 0 39 0,0 0-39 16,0 0 40-16,0 0-40 0,0 0 36 0,0 0-36 15,0 0 36-15,0 0-36 0,0 0 24 0,7 2-24 0,-2-1 25 16,3-1-25-16,-8 0 16 0,0 0-16 0,13 7 17 15,4 5-17-15,-17-12 5 0,0 0-5 0,26 21 5 16,7 8-5-16,-33-29 3 0,0 0-3 0,32 29 4 16,6 9-4-16,-38-38 6 0,0 0-6 0,38 34 6 15,4 5-6-15,-42-39 6 0,0 0-6 0,42 36 7 16,0-3-7-16,-9-6 0 0,-7-6 0 0,-5-4 1 16,-7-7-1-16,0 1 7 0,-2-3-7 0,-5-3 8 15,-4-3-8-15,4 1-10 0,0 3 10 0,-3-6-10 16,-4 0 10-16,0 0-103 0,0 0 103 0,0 0-102 15,0-4 102-15,0 4-168 0,0 0 168 0,-4-3-168 0,1-1 168 16,-2-3-612-16</inkml:trace>
  <inkml:trace contextRef="#ctx0" brushRef="#br0" timeOffset="-76925.977">16982 14241 931 0,'0'0'0'0,"-2"14"0"0,-5 8 0 0,7-22 96 0,0 0-96 16,-1 4 97-16,-3-9-97 0,4 5 62 0,0 0-62 0,-2-4 62 15,2-1-62-15,0 5 31 0,0 0-31 0,-1-3 31 16,1-1-31-16,0 4 9 0,0 0-9 0,-2-5 10 15,2 3-10-15,0 2 51 0,0 0-51 16,0 0 51-16,-4-1-51 0,4 1 38 0,0 0-38 0,0 0 39 16,-3 1-39-16,3-1 35 0,0 0-35 0,-5 4 36 15,-4 3-36-15,9-7 24 0,0 0-24 0,-12 15 25 16,-9 9-25-16,21-24 17 0,0 0-17 0,-17 24 17 16,-6 2-17-16,23-26 5 0,0 0-5 0,-19 25 5 15,1-1-5-15,18-24 1 0,0 0-1 0,-15 23 1 16,4-3-1-16,11-20 0 0,0 0 0 0,-12 17 1 15,0-1-1-15,12-16-2 0,0 0 2 0,-9 12-2 0,4-2 2 16,5-10-88-16,0 0 88 0,-4 12-87 0,-3-5 87 16,7-7-108-16,0 0 108 0,-5 10-108 0,0 0 108 15,5-10-116-15,0 0 116 0,-4 14-115 0,4 3 115 16,-3 14-698-16</inkml:trace>
  <inkml:trace contextRef="#ctx0" brushRef="#br0" timeOffset="-76442.815">17137 14664 1132 0,'0'0'0'0,"-10"-3"0"15,-1-4 0-15,4 4-8 16,7 1 8-16,0 2-8 0,0 0 8 0,0 0 9 0,7 3-9 0,-3-3 10 16,-3 0-10-16,-1 0 24 0,6 0-24 0,-6 0 25 15,0 0-25-15,0 0 0 0,0 0 0 0,0 0 0 16,0 0 0-16,0 0 3 0,0 0-3 0,0 0 3 16,0 0-3-16,0 0 22 0,0 0-22 0,0 0 22 15,0 0-22-15,0 0 14 0,0 0-14 0,0 0 15 16,0 0-15-16,0 0 27 0,0 0-27 0,0 0 27 15,0 0-27-15,0 0 48 0,0 0-48 0,0 0 48 16,0 0-48-16,0 0 25 0,0 0-25 0,0 0 26 16,0 0-26-16,0 0 28 0,0 0-28 0,0 0 28 0,0 0-28 15,0 0 33-15,0 0-33 0,0 0 34 0,0 0-34 16,0 0 2-16,1 6-2 0,-1-6 2 0,2 1-2 16,-2-1 23-16,0 0-23 0,0 12 24 0,2 9-24 0,-2-21 13 15,0 0-13-15,5 34 13 0,-3 11-13 0,-2-45 17 16,0 0-17-16,3 46 17 0,1 5-17 0,-2-4 4 15,1-1-4-15,1-17 4 0,-4-12-4 0,0 0-52 16,-4-5 52-16,2 4-51 0,1 1 51 0,1-17-102 16,0 0 102-16,-11 5-102 0,-5-9 102 0,-10 6-964 15</inkml:trace>
  <inkml:trace contextRef="#ctx0" brushRef="#br0" timeOffset="-75231.47">17146 14692 1009 0,'0'0'0'0</inkml:trace>
  <inkml:trace contextRef="#ctx0" brushRef="#br0" timeOffset="-75008.542">17149 14687 203 0,'0'0'0'0,"0"-4"0"0,2-3 0 0,2 4 46 0,-1 1-46 0,-3 2 47 15,2-1-47-15,-2 1 38 0,0 0-38 0,0 0 39 16,-4 0-39-16,4 0 42 0,-1 0-42 0,1 0 42 15,0 0-42-15,0 0 45 0,0 0-45 0,0 0 45 16,-6-4-45-16,6 4 63 0,-3-2-63 0,3 2 64 16,-4-1-64-16,4 1 73 0,-3-2-73 0,3 2 74 15,-2-2-74-15,2 2 61 0,0 0-61 0,0 0 61 16,0 0-61-16,0 0 42 0,-7 4-42 0,2 3 42 0,-2 1-42 16,7-8-2-16,0 0 2 0,-10 21-2 0,-8 9 2 15,18-30-111-15,0 0 111 0,-12 24-111 0,0-1 111 0,-13 20-513 16</inkml:trace>
  <inkml:trace contextRef="#ctx0" brushRef="#br0" timeOffset="-73792.642">17529 14433 483 0,'0'0'0'0,"9"-5"0"0,7-2 0 0,-16 7 60 0,0 0-60 0,5-3 60 16,-2-1-60-16,-3 4 60 0,0 0-60 0,0 0 60 16,-5-1-60-16,5 1 68 0,0 0-68 0,0 0 68 15,-3 1-68-15,3-1 54 0,0 0-54 0,-6 2 54 16,5-2-54-16,1 0 56 0,0 0-56 0,-2 2 56 15,-2-2-56-15,4 0 39 0,0 0-39 0,0 0 40 16,0 0-40-16,0 0 41 0,0 0-41 0,0 0 41 16,0 0-41-16,0 0 40 0,0 0-40 0,4-2 40 15,5-1-40-15,-9 3 45 0,0 0-45 0,8-6 46 16,4-2-46-16,-12 8 18 0,0 0-18 0,18-7 18 16,-1 0-18-16,-17 7 22 0,0 0-22 0,25-3 22 15,-3 1-22-15,-22 2 8 0,0 0-8 0,28 2 9 16,7 3-9-16,-35-5 4 0,0 0-4 0,31 7 4 0,6 0-4 15,-37-7 13-15,0 0-13 0,38 6 13 0,-1 1-13 16,-37-7 0-16,0 0 0 0,35 4 1 0,-7-3-1 0,-28-1-26 16,0 0 26-16,21 0-26 15,-6 0 26-15,-15 0-139 0,0 0 139 0,9-1-139 0,-6-3 139 16,-3 4-111-16,0 0 111 0,-15-3-111 0,-15-1 111 0,-13-2-656 16</inkml:trace>
  <inkml:trace contextRef="#ctx0" brushRef="#br0" timeOffset="-73428.214">17743 14195 639 0,'0'0'0'0,"0"0"0"15,6-5 0-15,-6 5 49 0,0 0-49 0,1-5 49 16,6 1-49-16,-7 4 22 0,0 0-22 0,2-5 22 16,2 2-22-16,-4 3 21 0,0 0-21 0,3-2 21 15,1 0-21-15,-4 2 37 0,0 0-37 0,0 0 38 16,1 0-38-16,-1 0 40 0,0 0-40 0,0 0 41 0,2 4-41 16,-2-4 57-16,0 0-57 0,0 0 58 0,2 5-58 15,-2-5 39-15,0 0-39 0,3 5 39 0,-3 0-39 16,0-5 29-16,0 0-29 0,4 16 29 0,1 8-29 0,-5-24 9 15,0 0-9-15,0 37 9 0,2 11-9 16,-2-48 5-16,0 0-5 0,-2 53 6 0,-3 4-6 0,5-57-97 16,0 0 97-16,-4 56-96 0,-3 3 96 0,7-59-135 15,0 0 135-15,-1 49-134 0,1-4 134 0,-6 49-505 16</inkml:trace>
  <inkml:trace contextRef="#ctx0" brushRef="#br0" timeOffset="-65418.566">18348 14577 987 0,'0'0'0'0,"0"-7"0"16,-2-3 0-16,2 10 91 0,0 0-91 0,2-5 92 15,1 3-92-15,-3 2 69 0,0 0-69 0,7-5 69 0,2 0-69 16,-9 5 49-16,0 0-49 0,11-11 50 0,1-1-50 16,-12 12 38-16,0 0-38 0,14-23 38 0,1-8-38 15,-15 31 7-15,0 0-7 0,16-38 8 0,0-7-8 0,-2 4 13 16,0-2-13-16,-6 4 13 0,-2 3-13 16,-6 36 26-16,0 0-26 0,6-38 26 0,-2 2-26 0,-4 36 35 15,0 0-35-15,5-36 36 0,-1-3-36 16,-4 39 37-16,0 0-37 0,1-34 37 0,-2 1-37 0,1 33 24 15,0 0-24-15,-2-25 25 0,0 4-25 0,2 21 28 16,0 0-28-16,-5-15 28 0,1 3-28 0,4 12 3 16,0 0-3-16,-3-9 3 0,1 4-3 0,2 5 0 0,0 0 0 15,-3-4 0-15,1 3 0 0,2 1-11 0,0 0 11 16,-2-2-10-16,-1 2 10 0,3 0-2 0,0 0 2 16,0 0-1-16,-4 2 1 0,4-2-12 0,0 0 12 0,0 0-12 15,0 0 12-15,0 0-3 0,0 0 3 16,0 0-3-16,-1 3 3 0,1-3-1 0,0 0 1 0,-6 7 0 15,-1 3 0-15,7-10 0 0,0 0 0 0,-12 24 0 16,-2 12 0-16,14-36 0 0,0 0 0 0,-14 36 0 16,2 9 0-16,12-45 1 0,0 0-1 0,-9 51 1 15,6 9-1-15,3-60 0 0,0 0 0 0,-4 65 0 16,8 9 0-16,-2-14 8 0,5-2-8 0,-4-17 8 16,2-13-8-16,-3-1 3 0,3-5-3 0,1 1 4 15,2-3-4-15,-3 4 3 0,2-2-3 0,-1-8 3 16,-1-5-3-16,2-1 5 0,-5 1-5 0,-1-4 6 15,1-5-6-15,2 3 2 0,-4-1-2 0,0-2 3 16,0 0-3-16,0 0-32 0,3 0 32 0,2-2-32 16,-3-1 32-16,3-2-64 0,2 0 64 0,0-2-64 0,-3-3 64 15,1 1-146-15,-2 2 146 0,3-3-146 0,-1-2 146 0,-5 12-162 16,0 0 162-16,7-14-162 0,2-3 162 0,6-14-662 16</inkml:trace>
  <inkml:trace contextRef="#ctx0" brushRef="#br0" timeOffset="-65052.472">18644 14591 651 0,'0'0'0'15,"2"-5"0"-15,0-2 0 0,-2 7 66 16,0 0-66-16,1-7 67 0,3 0-67 0,-4 7 75 0,0 0-75 0,2-3 76 15,-1-1-76-15,-1 4 90 0,0 0-90 0,0 0 90 16,2-3-90-16,-2 3 63 0,0 0-63 0,0 0 64 16,0 0-64-16,0 0 54 0,0 0-54 0,0 0 55 15,4 0-55-15,-4 0 40 0,0 0-40 0,3 0 40 16,0 1-40-16,-3-1 28 0,0 0-28 0,6 2 28 16,-6 2-28-16,0-4 24 0,0 0-24 0,1 5 25 15,3 0-25-15,-4-5 33 0,0 0-33 0,3 8 34 16,-3 4-34-16,0-12 12 0,0 0-12 0,0 16 12 15,-3 6-12-15,3-22 12 0,0 0-12 0,-2 19 13 16,2 5-13-16,0-24-24 0,0 0 24 0,0 21-23 0,2-1 23 16,-2-20-140-16,0 0 140 0,3 14-139 0,3-4 139 15,-6-10-151-15,0 0 151 0,10-9-150 0,4-14 150 16,10-10-672-16</inkml:trace>
  <inkml:trace contextRef="#ctx0" brushRef="#br0" timeOffset="-64922.543">18750 14269 863 0,'0'0'0'0,"0"15"0"0,0 11 0 0,0-26 95 15,0 0-95-15,0 17 96 0,0-5-96 0,0-12-194 16,0 0 194-16,0 12-193 0,4 0 193 0,1 12-392 0</inkml:trace>
  <inkml:trace contextRef="#ctx0" brushRef="#br0" timeOffset="-64334.286">18871 14584 572 0,'0'0'0'0,"-6"-10"0"15,-4-6 0-15,10 11 41 0,5 7-41 0,-3-2 42 16,5 1-42-16,-7-1 8 0,0 0-8 0,9-1 8 15,-1-3-8-15,-8 4 76 0,0 0-76 0,12-12 77 16,-3-3-77-16,-9 15 87 0,0 0-87 0,9-22 88 0,0-6-88 16,-9 28 96-16,0 0-96 0,7-22 96 15,0 0-96-15,-7 22 98 0,0 0-98 0,6-17 98 0,-2 1-98 16,-4 16 64-16,0 0-64 0,3-10 64 0,1 1-64 16,-4 9 56-16,0 0-56 0,7-3 56 0,5 3-56 15,-12 0 39-15,0 0-39 0,12 7 39 0,7 3-39 0,-19-10 9 16,0 0-9-16,16 14 10 0,0-1-10 0,-16-13 21 15,0 0-21-15,14 14 21 0,-6-2-21 0,-8-12-2 16,0 0 2-16,7 14-1 0,-1 0 1 0,-6-14-5 16,0 0 5-16,0 17-5 0,0 1 5 0,-6 1-8 15,3 0 8-15,-2-9-8 0,3-4 8 0,0-1-9 16,0 0 9-16,-3 3-8 0,0 3 8 0,-4 2 4 16,1 5-4-16,1-10 5 0,3-3-5 0,2 0 23 0,-3 1-23 15,5-6 24-15,0 0-24 0,0 0 8 16,0 0-8-16,0 0 8 0,0 0-8 0,0 0 18 0,-2 3-18 15,2-3 19-15,0 0-19 0,0 0 14 0,0 0-14 0,0 0 15 16,0 0-15-16,0 0 1 0,-1 2-1 16,1-2 1-16,0 0-1 0,0 0-1 0,0 3 1 0,0-3-1 15,-4 4 1-15,4-4-17 0,-2 3 17 0,2-3-16 16,0 3 16-16,0-3-17 0,6 6 17 0,-3-3-17 16,2 0 17-16,2 1-10 0,0 1 10 0,2-2-9 15,0 1 9-15,-9-4-17 0,0 0 17 0,14 5-17 16,1-5 17-16,-15 0-39 0,0 0 39 0,16 3-38 15,1-1 38-15,-17-2-87 0,0 0 87 0,21 4-86 16,6-1 86-16,-27-3-111 0,0 0 111 0,17 2-111 16,-3-1 111-16,17 3-862 0</inkml:trace>
  <inkml:trace contextRef="#ctx0" brushRef="#br0" timeOffset="-63736.688">19318 14133 1356 0,'0'0'0'0,"6"2"0"0,0 1 0 16,-6-3 159-16,0 0-159 0,0 0 160 15,-1-3-160-15,-1 0 68 0,-1-1-68 0,1 1 68 16,0 1-68-16,2 2 0 0,0-5 0 0,0 5 0 0,0-4 0 16,0 4-42-16,0 0 42 0,0 0-42 0,0-3 42 0,0 3-37 15,0 0 37-15,4-2-37 0,1 1 37 0,-5 1-17 16,0 0 17-16,8-2-16 0,3 2 16 0,-11 0 2 15,0 0-2-15,17 3 2 0,8 4-2 0,-25-7 5 16,0 0-5-16,35 12 6 0,3 5-6 16,-38-17 9-16,0 0-9 0,43 19 9 0,8 3-9 0,-4-1 25 15,-2 0-25-15,-6-1 26 0,-5-1-26 0,-34-19 1 16,0 0-1-16,34 22 2 0,-1 0-2 0,-33-22 0 16,0 0 0-16,26 21 1 0,-5 0-1 0,-21-21-59 0,0 0 59 15,17 15-58-15,-5-1 58 0,-12-14-132 16,0 0 132-16,11 10-131 0,-4-1 131 0,-7-9-164 0,0 0 164 15,3 0-163-15,-5-6 163 0,4 1-650 0</inkml:trace>
  <inkml:trace contextRef="#ctx0" brushRef="#br0" timeOffset="-63486.457">19790 14063 819 0,'0'0'0'0,"4"5"0"16,-2 2 0-16,-2-7 157 0,0 0-157 0,0 0 158 15,0 0-158-15,0 0 108 0,0 0-108 0,0 0 109 16,-2-5-109-16,2 5 80 0,0 0-80 0,-4 0 80 16,1 0-80-16,3 0 18 0,0 0-18 0,-14 10 18 15,-12 9-18-15,26-19 21 0,0 0-21 0,-30 26 21 0,-6 8-21 16,36-34 0-16,0 0 0 0,-33 41 0 0,-2 7 0 16,35-48-46-16,0 0 46 0,-28 45-46 0,3 1 46 0,25-46-179 15,0 0 179-15,-19 39-178 0,9-4 178 16,10-35-166-16,0 0 166 0,-9 27-166 0,7-5 166 0,-6 28-505 15</inkml:trace>
  <inkml:trace contextRef="#ctx0" brushRef="#br0" timeOffset="-63053.265">19876 14413 953 0,'0'0'0'0,"-11"0"0"0,-8 0 0 0,19 0 133 0,0 0-133 0,-2-4 133 15,9-3-133-15,-7 7 82 0,0 0-82 0,6-5 82 16,2 0-82-16,-8 5 56 0,0 0-56 0,7-3 56 16,2-1-56-16,-9 4 2 0,0 0-2 0,10 0 2 15,-1 0-2-15,-9 0 12 0,0 0-12 0,11 4 13 16,-1-1-13-16,-10-3 9 0,0 0-9 0,11 7 9 15,1 0-9-15,-12-7 3 0,0 0-3 0,8 8 4 16,1 1-4-16,-9-9 30 0,0 0-30 0,7 8 30 16,-5 1-30-16,-2-9 16 0,0 0-16 0,2 10 17 0,-4 2-17 15,2-12 29-15,0 0-29 0,-9 17 29 16,-3 6-29-16,-2-1 37 0,0-2-37 0,5-6 37 0,6-4-37 16,-4 1 13-16,2-3-13 0,1-1 13 15,2 0-13-15,-3 2 22 0,0 1-22 0,3 2 22 0,-3 0-22 0,3 2 8 16,1 1-8-16,1-8 8 0,0-4-8 0,0-3 9 15,0 0-9-15,0 9 10 0,5 1-10 0,-5-10-1 16,0 0 1-16,7 7-1 0,3-2 1 0,-3-2-53 16,-2-3 53-16,2-3-52 0,0-2 52 0,-7 5-73 15,0 0 73-15,14-17-73 0,4-9 73 0,13-17-1142 16</inkml:trace>
  <inkml:trace contextRef="#ctx0" brushRef="#br0" timeOffset="-62666.903">20212 14240 1513 0,'0'0'0'0,"-2"5"0"16,-6 5 0-16,8-10 176 0,0 0-176 0,0 0 176 16,0 0-176-16,0 0 79 0,0 0-79 0,3-3 79 15,2-3-79-15,2 1 0 0,2 0 0 0,0 2 0 16,1-4 0-16,2 3-43 0,4 3 43 0,-2-3-43 16,-2 3 43-16,4-3-13 0,-1 1 13 0,5-2-13 0,1-2 13 15,-21 7-4-15,0 0 4 0,26-4-3 0,5-1 3 16,-31 5-1-16,0 0 1 0,33-2 0 0,5 2 0 15,-38 0-5-15,0 0 5 0,37 0-5 0,0-1 5 16,-4 1-13-16,0 1 13 0,-12-2-12 0,-7-1 12 0,1 0-90 16,-6-3 90-16,-4 3-89 0,-1 1 89 15,-4 1-199-15,0 0 199 0,1-7-198 0,1-5 198 0,-2 12-151 16,0 0 151-16,-8-16-151 0,-8-4 151 0,-9-16-645 16</inkml:trace>
  <inkml:trace contextRef="#ctx0" brushRef="#br0" timeOffset="-62303.434">20426 14070 326 0,'0'0'0'0,"4"-7"0"0,1-3 0 0,-5 10 32 0,0 0-32 0,3-9 32 15,1 1-32-15,-4 8 52 0,0 0-52 0,2-7 53 16,-2 0-53-16,0 7 100 0,0 0-100 0,0-5 101 15,0 1-101-15,0 4 141 0,0 0-141 16,0-3 141-16,-2 1-141 0,2 2 129 0,0 0-129 0,0 0 129 16,0 0-129-16,0 0 98 0,0 0-98 0,0 0 98 15,3 4-98-15,-3-4 55 0,0 0-55 0,2 3 56 16,2 1-56-16,-4-4 42 0,0 0-42 0,1 6 42 0,3 1-42 16,-4-7 25-16,0 0-25 0,2 16 26 0,-1 1-26 15,-1-17 34-15,0 0-34 0,0 34 34 0,-1 11-34 16,1-45 36-16,0 0-36 0,-2 56 37 0,-3 13-37 15,1-8 3-15,2 1-3 0,1-21 4 0,-1-12-4 0,2-29-7 16,0 0 7-16,-2 36-7 0,2 2 7 0,0-38-108 16,0 0 108-16,4 24-107 0,1-9 107 0,-5-15-131 15,0 0 131-15,7-7-130 0,2-17 130 0,3-6-910 16</inkml:trace>
  <inkml:trace contextRef="#ctx0" brushRef="#br0" timeOffset="-62024.75">20961 14248 1558 0,'0'0'0'0,"-3"-3"0"16,-3-4 0-16,6 7-3 0,0 0 3 0,4 3-3 16,3 4 3-16,-7-7-245 0,0 0 245 0,7 4-245 0,-2-1 245 15,7 4-676-15</inkml:trace>
  <inkml:trace contextRef="#ctx0" brushRef="#br0" timeOffset="-61739.707">21487 14255 1334 0,'0'0'0'0,"-7"-7"0"15,0-7 0-15,7 14-241 0,0 0 241 0,-3-12-241 16,1-3 241-16,2 15-181 0,0 0 181 0,-5-26-338 15,10 52 338-15</inkml:trace>
  <inkml:trace contextRef="#ctx0" brushRef="#br0" timeOffset="-61188.234">22010 14145 1345 0,'0'0'0'0,"0"0"46"0,0 0-46 0,0 0 46 0,-21-3-46 0,21 3 7 16,0 0-7-16,-5 0 7 0,-2 2-7 0,7-2-1 16,0 0 1-16,-4 1-1 0,3 1 1 0,1-2-13 0,0 0 13 15,0 0-12-15,-2 7 12 0,2-7 10 0,0 0-10 16,0 0 11-16,-2 2-11 0,2-2 64 0,0 0-64 0,0 0 64 16,0 0-64-16,0 0 55 0,0 0-55 15,0 0 55-15,0 0-55 0,0 0 35 0,0 0-35 0,0 0 35 16,0 0-35-16,0 0 18 0,0 0-18 0,4-2 18 15,2-2-18-15,3 1 11 0,2-2-11 0,1 1 11 16,4-1-11-16,-16 5 17 0,0 0-17 0,19-3 17 16,3-2-17-16,-22 5 1 0,0 0-1 0,28-4 1 15,5 3-1-15,-33 1 0 0,0 0 0 0,35-2 1 16,9-2-1-16,-44 4 0 0,0 0 0 0,45-5 0 16,2 0 0-16,-47 5 2 0,0 0-2 0,49-5 2 0,1-2-2 15,-50 7-3-15,0 0 3 0,44-5-2 0,-4 0 2 16,-40 5-3-16,0 0 3 0,31-4-2 15,-6 3 2-15,-25 1-70 0,0 0 70 0,19-2-69 0,-5 2 69 16,-14 0-155-16,0 0 155 0,9 0-154 0,-3 2 154 16,-6-2-151-16,0 0 151 0,-8 0-151 0,-11 0 151 15,-8 0-722-15</inkml:trace>
  <inkml:trace contextRef="#ctx0" brushRef="#br0" timeOffset="-60852.33">22296 13941 1132 0,'0'0'0'0,"1"-6"0"16,5 0 0-16,-6 6 163 0,0 0-163 0,0-10 164 15,0-2-164-15,0 12 102 0,0 0-102 0,-2-10 103 16,-2 3-103-16,4 7 59 0,0 0-59 0,-3-9 60 15,-2 3-60-15,5 6 36 0,0 0-36 0,-4-4 37 16,-1 1-37-16,5 3 6 0,0 0-6 0,-4-2 7 16,3 2-7-16,1 0 12 0,0 0-12 0,0 0 12 15,0 3-12-15,0-3 9 0,0 0-9 0,0 7 9 16,1 7-9-16,-1-14 15 0,0 0-15 0,0 24 15 16,0 12-15-16,0-36 8 0,0 0-8 0,-5 43 8 15,-5 8-8-15,10-51 1 0,0 0-1 0,-9 55 1 16,4 5-1-16,5-60-107 0,0 0 107 0,-9 58-107 0,4 2 107 15,5-60-92-15,0 0 92 0,-12 118-1130 0,24-236 1130 16</inkml:trace>
  <inkml:trace contextRef="#ctx0" brushRef="#br0" timeOffset="-58123.007">22830 14228 819 0,'0'0'0'0,"0"-7"0"16,2-7 0-16,-2 14 84 0,0 0-84 0,4-5 85 15,-1 1-85-15,-3 4 48 0,0 0-48 0,7-1 49 16,5-1-49-16,-12 2 21 0,0 0-21 0,9-2 21 16,3-6-21-16,-12 8 32 0,0 0-32 0,18-12 33 15,4-4-33-15,-22 16 15 0,0 0-15 0,23-22 16 0,0-5-16 16,-23 27 12-16,0 0-12 0,22-33 13 0,1-5-13 0,-23 38 47 16,0 0-47-16,22-39 47 0,-1-4-47 0,-21 43 13 15,0 0-13-15,23-41 13 16,0-2-13-16,-23 43 21 0,0 0-21 0,19-37 21 0,-2 2-21 0,-17 35 34 15,0 0-34-15,11-32 34 0,-6 1-34 0,-5 31 10 16,0 0-10-16,0-28 11 0,0 3-11 0,0 25 20 16,0 0-20-16,0-21 20 0,-4 2-20 0,4 19 0 15,0 0 0-15,-3-15 0 0,-2 3 0 0,5 12-4 16,0 0 4-16,-7-10-4 0,-2-1 4 0,9 11-4 16,0 0 4-16,-7-6-3 0,4-1 3 0,3 7-3 15,0 0 3-15,-7-5-3 0,1 1 3 0,6 4 3 0,0 0-3 0,-5-2 3 16,-2-1-3-16,7 3 14 0,0 0-14 15,-5-2 15-15,0 2-15 0,5 0 9 0,0 0-9 16,-9 2 9-16,0 1-9 0,9-3 4 0,0 0-4 0,-7 0 5 16,-1 4-5-16,8-4 0 0,0 0 0 0,-9 5 1 15,0 4-1-15,-3 1 0 0,-2 2 0 0,7-4 0 16,5-2 0-16,2-6 1 0,0 0-1 0,-10 22 2 16,-4 10-2-16,14-32-8 0,0 0 8 0,-12 38-8 15,-4 7 8-15,16-45-26 0,0 0 26 0,-12 51-25 16,1 9 25-16,11-60-7 0,0 0 7 0,-8 60-7 15,1 3 7-15,7-63-11 0,0 0 11 0,-4 57-11 16,6-1 11-16,-2-56 0 0,0 0 0 0,5 48 0 16,7-5 0-16,-12-43 0 0,0 0 0 0,16 36 0 0,7-8 0 15,-23-28 19-15,0 0-19 0,22 18 20 16,3-9-20-16,-25-9-16 0,0 0 16 0,23 3-15 0,1-4 15 0,-5-4-90 16,-2-6 90-16,-6 4-89 15,-4 2 89-15,-7 5-143 0,0 0 143 0,10-8-143 0,4-4 143 0,11-9-673 16</inkml:trace>
  <inkml:trace contextRef="#ctx0" brushRef="#br0" timeOffset="-57440.039">23194 14344 673 0,'0'0'0'0,"0"0"0"0,-5-5 0 0,5 5 91 16,0 0-91-16,2-5 92 0,3 3-92 0,-5 2 43 15,0 0-43-15,7-5 43 0,2-4-43 0,-9 9 18 16,0 0-18-16,12-10 18 0,2-4-18 0,-14 14 0 16,0 0 0-16,16-15 0 0,3-2 0 0,-19 17 1 15,0 0-1-15,19-17 1 0,5 0-1 0,-24 17 33 0,0 0-33 16,16-14 33-16,0 0-33 0,-2 4 34 15,0 3-34-15,-11 2 35 0,-1 3-35 0,-2 2 49 0,3-2-49 16,-3 2 50-16,0 0-50 0,0 0 42 0,0 0-42 0,0 0 43 16,0 0-43-16,0 0 52 0,0 0-52 15,0 0 53-15,0 0-53 0,0 0 43 0,0 0-43 0,-3 11 44 16,-2 4-44-16,5-15 11 0,0 0-11 0,-13 29 11 16,1 9-11-16,12-38 33 0,0 0-33 0,-12 41 33 15,-2 7-33-15,14-48 1 0,0 0-1 0,-9 43 1 16,-3-4-1-16,12-39 5 0,0 0-5 0,-5 35 6 15,2-6-6-15,3-29-5 0,0 0 5 0,-2 24-4 16,4-7 4-16,-2-17-101 0,0 0 101 0,8 8-101 16,6-13 101-16,-14 5-229 0,0 0 229 0,16-15-229 15,5-13 229-15,15-14-575 0</inkml:trace>
  <inkml:trace contextRef="#ctx0" brushRef="#br0" timeOffset="-56974.892">23459 14200 942 0,'0'0'0'0,"0"0"0"15,7-3 0-15,-2 1 86 0,6 0-86 0,-6 2 87 16,4 0-87-16,-2-3 44 0,2 1-44 0,-6 0 44 16,2 1-44-16,-3-1 32 0,0 2-32 0,-2 0 32 15,3 0-32-15,-3 0 0 0,0 0 0 0,0 0 0 16,0 0 0-16,0 0 21 0,0 0-21 0,0 0 21 15,2 3-21-15,-2-3 61 0,2 7-61 0,-2-7 62 16,1 2-62-16,-1-2 54 0,0 5-54 0,0-1 54 16,0-3-54-16,0-1 45 0,0 0-45 0,-3 16 46 15,-2 4-46-15,5-20 38 0,0 0-38 0,-4 28 38 0,-3 4-38 16,7-32 15-16,0 0-15 0,-1 38 16 16,1 1-16-16,0-39 21 0,0 0-21 0,0 33 21 0,0 1-21 15,0-34-26-15,0 0 26 0,1 24-25 0,1-3 25 16,-2-21-133-16,0 0 133 0,5 10-132 0,4-10 132 15,-9 0-121-15,0 0 121 0,14 12-884 0,-28-24 884 0</inkml:trace>
  <inkml:trace contextRef="#ctx0" brushRef="#br0" timeOffset="-56797.885">23665 13926 1535 0,'0'0'0'0,"0"0"0"0,0 0 0 0,0 0 139 0,0 0-139 16,0 0 140-16,0 0-140 0,0 0-191 0,0 0 191 0,0 0-191 15,0 0 191-15,0 0-164 0,0 0 164 0,-2-27-164 16,0-21 164-16,-1-28-727 0</inkml:trace>
  <inkml:trace contextRef="#ctx0" brushRef="#br0" timeOffset="-56555.465">23346 13974 1390 0,'0'0'0'0,"4"-5"0"0,1-7 0 16,-5 12 151-16,0 0-151 0,3-5 152 0,1 0-152 0,-4 5-4 16,0 0 4-16,3-2-3 0,-1 0 3 0,-2 2-261 15,0 0 261-15,3-2-261 0,3-1 261 0,-1-2-748 16</inkml:trace>
  <inkml:trace contextRef="#ctx0" brushRef="#br0" timeOffset="-56059.155">23897 13816 270 0,'0'0'0'0,"5"0"0"0,5 2 0 0,-6-2 177 15,-4-2-177-15,0 2 177 0,0 0-177 0,0 0 159 16,-4 0-159-16,4 0 160 0,0 0-160 0,0 0 126 16,0 0-126-16,0 0 126 0,0 0-126 0,0 0 98 15,4 0-98-15,-4 0 99 0,5 0-99 0,0 0 86 16,2-1-86-16,0 1 87 0,-2-2-87 0,4 4 64 16,1-1-64-16,6 6 65 0,3-3-65 0,-19-4 31 15,0 0-31-15,30 15 31 0,8 7-31 0,-38-22 40 16,0 0-40-16,40 28 41 0,4 4-41 0,-44-32 3 15,0 0-3-15,42 33 4 0,0 1-4 0,-42-34-1 0,0 0 1 16,36 31-1-16,-6-4 1 0,-30-27-79 0,0 0 79 16,24 23-78-16,-5-6 78 0,-19-17-209 0,0 0 209 15,19 5-208-15,1-12 208 0,18 7-839 0</inkml:trace>
  <inkml:trace contextRef="#ctx0" brushRef="#br0" timeOffset="-55773.836">24322 13657 796 0,'0'0'0'0,"0"5"0"16,1 4 0-16,-1-9 121 0,0 0-121 0,2 3 122 16,2-3-122-16,-4 0 89 0,0 0-89 0,0 0 89 0,0 0-89 15,0 0 94-15,-4 4-94 0,1-3 94 16,-1 3-94-16,4-4 47 0,0 0-47 0,-19 17 47 0,-9 9-47 15,28-26 23-15,0 0-23 0,-30 34 24 16,-6 10-24-16,36-44 42 0,0 0-42 0,-37 48 43 0,-1 5-43 0,38-53 7 16,0 0-7-16,-31 48 7 0,3 0-7 0,5-8 2 15,7-6-2-15,4-12 2 0,4-8-2 0,1 0-76 16,1-4 76-16,3-3-76 0,3-4 76 0,0-3-187 16,0 0 187-16,2 4-186 0,1-4 186 0,4 5-737 15</inkml:trace>
  <inkml:trace contextRef="#ctx0" brushRef="#br0" timeOffset="-55442.866">24431 14226 606 0,'0'0'0'0,"-15"-5"0"16,-10-6 0-16,20 6 118 0,12 4-118 0,-7 1 118 15,0 0-118-15,4 0 112 0,1 0-112 0,0 0 113 16,-5 0-113-16,0 0 136 0,3-2-136 0,-3 2 136 16,6 0-136-16,-6 0 112 0,3 2-112 0,-3-2 112 15,0 0-112-15,0 0 74 0,0 0-74 0,0 0 74 16,0 3-74-16,-2 0 60 0,1 1-60 0,-3-1 60 16,4 1-60-16,0-4 27 0,0 0-27 0,-3 13 27 15,-4 8-27-15,7-21 17 0,0 0-17 0,-7 21 17 0,0 2-17 16,7-23 18-16,0 0-18 0,-7 28 18 15,-2 1-18-15,9-29 1 0,0 0-1 0,-5 24 1 0,0-5-1 0,5-19-25 16,0 0 25-16,-4 17-24 0,4-5 24 16,0-12-145-16,0 0 145 0,9-3-145 0,5-11 145 0,9-3-1118 15</inkml:trace>
  <inkml:trace contextRef="#ctx0" brushRef="#br0" timeOffset="-55280.183">24637 13842 1289 0,'0'0'0'0,"0"9"0"0,0 3 0 0,0-12-128 0,0 0 128 16,3 8-128-16,3-1 128 0,-6-7-115 0,0 0 115 16,1-19-114-16,1-17 114 0,2-19-515 0</inkml:trace>
  <inkml:trace contextRef="#ctx0" brushRef="#br0" timeOffset="-54840.47">25095 13693 1446 0,'0'0'0'0,"-5"-2"0"0,-4 1 0 15,9 1 208-15,0 0-208 0,0 0 208 0,0 0-208 0,0 0 116 16,0 0-116-16,0 0 117 0,0 0-117 0,0 0 53 16,0 0-53-16,0 0 53 0,4 0-53 0,-4 0 0 15,0 0 0-15,3 0 1 0,2 0-1 0,-5 0-6 16,0 0 6-16,7 0-5 0,2 1 5 0,-9-1-17 15,0 0 17-15,12 2-17 0,4-2 17 0,0 2-4 16,3-2 4-16,0-2-3 0,0 0 3 0,-19 2 0 16,0 0 0-16,24-3 0 0,-1-2 0 0,-23 5 5 0,0 0-5 15,28-4 6-15,3 3-6 0,-31 1 4 16,0 0-4-16,33-4 5 0,2 2-5 0,-35 2 3 0,0 0-3 16,33 0 3-16,1 2-3 0,-34-2-1 15,0 0 1-15,31 4 0 0,-2 1 0 0,-29-5-73 0,0 0 73 0,25 7-72 16,-9-1 72-16,-16-6-156 0,0 0 156 0,12 9-156 15,-5-6 156-15,-7-3-147 0,0 0 147 0,-7 9-147 16,-9 1 147-16,-7 9-972 0</inkml:trace>
  <inkml:trace contextRef="#ctx0" brushRef="#br0" timeOffset="-54541.764">24999 14022 460 0,'0'0'0'0,"11"-10"0"0,6-6 0 0,-17 16 74 16,0 0-74-16,0-7 75 0,-10 9-75 15,10-2 135-15,0 0-135 0,-11 0 135 0,-1 0-135 0,12 0 135 16,0 0-135-16,-9 0 136 0,1-2-136 0,8 2 121 16,0 0-121-16,-4-3 121 0,2-2-121 0,2 5 83 15,0 0-83-15,6-5 84 0,6 0-84 0,-12 5 62 16,0 0-62-16,23-2 62 0,10-2-62 0,-33 4 59 15,0 0-59-15,36 0 59 0,8 4-59 0,-44-4 50 16,0 0-50-16,43 2 50 0,4 1-50 0,-47-3 32 16,0 0-32-16,47 3 32 0,4-1-32 0,-51-2-9 0,0 0 9 15,47 2-9-15,2-2 9 0,-49 0-149 0,0 0 149 16,40-4-149-16,0-2 149 0,42-5-1140 0</inkml:trace>
  <inkml:trace contextRef="#ctx0" brushRef="#br0" timeOffset="-53327.862">26315 13071 1412 0,'0'0'0'0,"0"0"0"0,1 5 0 0,-1-5 109 16,0 0-109-16,0 0 110 0,0 0-110 0,0 0 76 15,0 0-76-15,0 0 77 0,0 0-77 0,0 0 0 16,0 0 0-16,0 0 0 0,0 0 0 0,0 0-15 15,0 0 15-15,0 0-15 0,0 0 15 0,0 0-4 16,0 0 4-16,-1 4-3 0,-3 1 3 0,4-5-1 16,0 0 1-16,-9 15 0 0,-1 9 0 0,1 5 12 15,1 7-12-15,1-6 12 0,1-3-12 0,6-27 29 0,0 0-29 16,-7 48 29-16,0 14-29 0,7-62 12 16,0 0-12-16,-5 65 12 0,2 7-12 0,-1-12 30 0,4-6-30 15,-3-16 30-15,3-12-30 0,-2-2 1 0,-1-5-1 0,3-1 2 16,3 0-2-16,2-3 12 0,-3-1-12 0,0-6 13 15,-1-3-13-15,1 1 9 0,-2-5-9 0,0-1 9 16,2 4-9-16,-2-4 8 0,0 0-8 0,0 0 9 16,0 0-9-16,2-4 0 0,1 1 0 15,2-7 0-15,1-2 0 0,-1-2-2 0,0-2 2 16,2-1-1-16,0 0 1 0,-7 17-12 0,0 0 12 0,10-20-12 16,3-4 12-16,-13 24-9 0,0 0 9 0,14-23-9 15,1 1 9-15,-15 22-39 0,0 0 39 0,14-19-39 16,2 0 39-16,-16 19-19 0,0 0 19 0,17-12-18 15,4 0 18-15,-21 12-30 0,0 0 30 0,19-6-30 16,2 4 30-16,-21 2-31 0,0 0 31 0,18 2-31 16,-1 4 31-16,-17-6-30 0,0 0 30 0,19 6-30 15,-3 2 30-15,-16-8-8 0,0 0 8 0,16 10-8 0,-1 1 8 16,-15-11-29-16,0 0 29 0,13 10-29 0,-1-1 29 0,-12-9-11 16,0 0 11-16,8 6-11 0,1 0 11 0,-9-6 0 15,0 0 0-15,9 5 1 0,-6 0-1 0,-3-5 13 16,0 0-13-16,4 5 13 0,-1-2-13 0,-1 4 46 15,-2-2-46-15,0 2 47 0,-2-2-47 0,-1 2 33 16,-1 2-33-16,1-1 33 0,-4 1-33 0,7-9 24 16,0 0-24-16,-18 19 25 0,-8 6-25 0,26-25 27 15,0 0-27-15,-24 23 27 0,1-3-27 0,23-20 22 0,0 0-22 16,-31 24 22-16,0-5-22 0,31-19 40 0,0 0-40 16,-28 17 40-16,2-1-40 0,26-16 32 0,0 0-32 15,-27 8 32-15,1-4-32 0,2-4-5 0,3-6 5 16,4 0-5-16,3-3 5 0,3-1-86 0,4-4 86 15,-1 7-85-15,4-1 85 0,-1-1-142 0,1 1 142 0,1-1-141 16,-1-1 141-16,1-1-207 0,-1-1 207 0,1 6-207 16,-1 2 207-16,-3-6-741 0</inkml:trace>
  <inkml:trace contextRef="#ctx0" brushRef="#br0" timeOffset="-52792.699">26668 14015 1043 0,'0'0'0'0,"-3"-10"0"0,-2-7 0 0,5 17-1 15,0 0 1-15,-4-11 0 0,2 5 0 0,2 6-36 16,0 0 36-16,2-12-35 0,2-2 35 0,-4 14-2 0,0 0 2 16,5-16-2-16,2-1 2 0,0 0 0 0,0-2 0 15,-4 9 0-15,1 3 0 0,-3 0 49 0,1 1-49 0,0-1 50 16,1 2-50-16,1-1 64 0,1 1-64 0,-1 2 65 15,-3 1-65-15,1-1 59 0,0-1-59 16,-2 4 59-16,3-3-59 0,-3 3 53 0,4-4-53 0,-4 4 53 16,0 0-53-16,0 0 33 0,0 0-33 0,0 0 33 15,1 4-33-15,5-1 9 0,-5-3-9 0,3 2 9 16,-2 1-9-16,-2-3 12 0,0 0-12 0,1 11 12 16,3 2-12-16,-4-13 8 0,0 0-8 0,0 24 8 15,-2 9-8-15,2-33 38 0,0 0-38 0,-2 36 39 16,2 7-39-16,0-7 35 0,2 0-35 0,-2-14 36 15,0-5-36-15,0 0 14 0,-2-1-14 0,2-1 15 16,2 0-15-16,2 1 0 0,1-1 0 0,-3-8 0 0,-2-2 0 16,0-5-125-16,0 0 125 0,8-8-124 15,8-6 124-15,-16 14-101 0,0 0 101 0,14-33-101 16,0-13 101-16,14-33-867 0</inkml:trace>
  <inkml:trace contextRef="#ctx0" brushRef="#br0" timeOffset="-52644.383">26956 13472 1334 0,'0'0'0'0,"1"10"0"0,1 6 0 0,-2-16-101 16,0 0 101-16,2 7-101 0,1-4 101 0,-3-3-73 0,0 0 73 16,6 12-691-16,-12-24 691 0</inkml:trace>
  <inkml:trace contextRef="#ctx0" brushRef="#br0" timeOffset="-48598.383">19149 15735 292 0,'0'0'0'0,"0"0"0"0,0 0 0 0,0 0 51 16,0 0-51-16,0 0 51 0,0 0-51 0,0 0-41 16,0 0 41-16,0 0-40 0,0 0 40 0,0 0-69 15,0 0 69-15,0 0-68 0,0 0 68 0,0 0-8 16,0 0 8-16,0 0-8 0,0 0 8 0,0 0 35 15,0 0-35-15,0 0 36 0,0 0-36 0,0 0 86 16,0 0-86-16,0 0 86 0,0 0-86 0,0 0 81 16,0 0-81-16,0 0 82 0,0 0-82 0,0 0 66 15,0 0-66-15,0 0 67 0,0 0-67 0,0 0 61 0,0 0-61 16,0 0 61-16,0 0-61 0,0 0 57 0,0 0-57 16,0 0 57-16,0 0-57 0,0 0 50 15,0 0-50-15,0 0 51 0,0 0-51 0,0 0 38 0,0 0-38 16,0 0 38-16,0 0-38 0,0 0 40 0,0 0-40 0,0 0 41 15,18-14-41-15,-18 14 25 0,0 0-25 0,14-5 26 16,5-2-26-16,-19 7 34 0,0 0-34 0,24 2 35 16,6 3-35-16,-30-5 21 0,0 0-21 0,33 16 21 15,7 8-21-15,-40-24 1 0,0 0-1 0,38 29 2 16,6 7-2-16,-44-36 12 0,0 0-12 0,43 36 13 16,1 3-13-16,-44-39 3 0,0 0-3 0,44 40 3 15,1-1-3-15,-45-39 2 0,0 0-2 0,40 36 2 16,-2-4-2-16,-38-32-49 0,0 0 49 0,30 24-48 0,-6-8 48 15,-24-16-180-15,0 0 180 0,18 3-180 16,-10-10 180-16,15 4-597 0</inkml:trace>
  <inkml:trace contextRef="#ctx0" brushRef="#br0" timeOffset="-48232.756">19743 15577 1009 0,'0'0'0'0,"-7"9"0"0,-3 5 0 0,10-14 116 16,0 0-116-16,-9 1 117 0,1-7-117 0,8 6 86 0,0 0-86 0,-9-4 87 15,2-1-87-15,7 5 56 0,0 0-56 16,-16 0 56-16,-3 2-56 0,19-2 28 0,0 0-28 0,-28 12 28 15,-3 7-28-15,31-19 14 0,0 0-14 0,-37 30 15 16,-1 5-15-16,38-35 5 0,0 0-5 0,-42 41 6 16,-2 7-6-16,44-48 1 0,0 0-1 0,-47 48 1 15,-3 0-1-15,50-48 3 16,0 0-3-16,-59 61 3 0,-6 8-3 0,65-69 0 0,0 0 0 0,-38 41 0 16,14-15 0-16,24-26-50 0,0 0 50 0,-20 20-49 15,8-9 49-15,12-11-151 0,0 0 151 0,-9 10-151 16,6-5 151-16,3-5-133 0,0 0 133 0,0-5-133 15,5-11 133-15,2-4-630 0</inkml:trace>
  <inkml:trace contextRef="#ctx0" brushRef="#br0" timeOffset="-47765.698">19813 16201 975 0,'0'0'0'15,"-2"-2"0"-15,-5 1 0 0,7 1 118 0,0 0-118 0,0 0 119 16,7-4-119-16,-7 4 41 0,0 0-41 0,6-2 41 15,0 2-41-15,-6 0 5 0,0 0-5 0,4 0 5 16,1 0-5-16,-5 0 0 0,0 0 0 0,4 0 0 16,1-3 0-16,-5 3 2 0,0 0-2 15,2 0 2-15,-1 0-2 0,-1 0 27 0,0 0-27 0,0 0 27 16,6 3-27-16,-6-3 37 0,0 0-37 0,0 0 37 16,3 2-37-16,-3-2 38 0,0 0-38 0,0 0 38 15,0 0-38-15,0 0 51 0,0 0-51 0,0 0 51 16,0 4-51-16,0-4 42 0,0 0-42 0,-2 10 43 15,-1 4-43-15,-1 6 36 0,1 4-36 0,-1-5 36 16,3-2-36-16,-3 5 34 0,-1 2-34 0,3 0 34 0,0 0-34 16,2 4 3-16,-5 1-3 0,5-12 3 15,0-7-3-15,0-10-9 0,0 0 9 0,2 12-8 0,1-3 8 16,-3-9-124-16,0 0 124 0,13-7-124 16,4-12 124-16,-17 19-96 0,0 0 96 0,18-32-95 15,-5-15 95-15,19-31-958 0</inkml:trace>
  <inkml:trace contextRef="#ctx0" brushRef="#br0" timeOffset="-47626.07">19912 15749 1379 0,'0'0'0'0,"0"10"0"0,0 7 0 0,0-17 139 0,0 0-139 15,2 10 139-15,2-1-139 0,-4-9-165 0,0 0 165 16,7 0-165-16,3-7 165 0,7 0-894 15</inkml:trace>
  <inkml:trace contextRef="#ctx0" brushRef="#br0" timeOffset="-47098.942">20613 15802 1356 0,'0'0'0'0,"-7"-2"0"0,-4-3 0 0,11 5 103 16,0 0-103-16,-7 0 104 0,2 0-104 0,5 0 44 16,0 0-44-16,-3 2 45 0,1-1-45 0,2-1 8 15,0 0-8-15,-4 2 8 0,3 2-8 0,1-4 0 0,0 0 0 16,-2 1 0-16,-2 1 0 0,4-2 0 16,0 0 0-16,0 0 1 0,-3 3-1 0,3-3 7 0,0 0-7 15,0 0 7-15,0 0-7 0,0 0 24 16,0 0-24-16,7 0 25 0,-2-1-25 0,-5 1 48 0,0 0-48 15,16-5 49-15,8-4-49 0,-24 9 56 0,0 0-56 16,30-9 57-16,6-3-57 0,-36 12 44 0,0 0-44 0,37-10 45 16,1 2-45-16,-38 8 13 0,0 0-13 0,40-9 13 15,4 4-13-15,-44 5 3 0,0 0-3 0,47-2 4 16,3 2-4-16,-50 0 2 0,0 0-2 0,46 2 2 16,-4 3-2-16,-42-5-24 0,0 0 24 0,33 5-23 15,-7 2 23-15,-26-7-68 0,0 0 68 0,21 7-67 16,-7 0 67-16,-14-7-123 0,0 0 123 0,8 7-123 15,-4-2 123-15,-4-5-140 0,0 0 140 0,-12 10-140 16,-11 0 140-16,-15 11-925 0</inkml:trace>
  <inkml:trace contextRef="#ctx0" brushRef="#br0" timeOffset="-46816.021">20567 16050 1121 0,'0'0'0'0,"7"-7"0"0,6-5 0 0,-13 12 145 16,0 0-145-16,5-8 145 0,-5 1-145 0,0 7 121 0,0 0-121 16,2-9 121-16,1 1-121 0,-3 8 67 0,0 0-67 15,9-9 67-15,6-1-67 0,3 3 25 0,3 0-25 16,-6 2 26-16,3 2-26 0,-1 1 40 0,2 4-40 0,-3 0 40 15,0-1-40-15,1 3 0 0,1 1 0 16,1 2 0-16,0-1 0 0,-19-6-55 0,0 0 55 16,24 12-55-16,6 4 55 0,-30-16-129 0,0 0 129 0,31 12-129 15,6-2 129-15,31 12-1071 0</inkml:trace>
  <inkml:trace contextRef="#ctx0" brushRef="#br0" timeOffset="-45847.04">22085 14933 1300 0,'0'0'0'0,"-7"0"0"0,-5 2 0 0,12-2 103 16,0 0-103-16,-4 0 103 0,8 0-103 0,-4 0 75 0,0 0-75 15,0 0 76-15,0 0-76 0,0 0 8 0,0 0-8 16,-4 0 8-16,-1 0-8 0,5 0 1 0,0 0-1 15,-21 0 1-15,-9 0-1 0,30 0 6 0,0 0-6 0,-33 2 6 16,-7 1-6-16,40-3 21 0,0 0-21 16,-38 5 21-16,0 4-21 0,38-9 39 0,0 0-39 0,-37 8 39 15,7 3-39-15,1-1 31 0,3 0-31 16,12-3 31-16,7-3-31 0,-4-1 8 0,3 0-8 0,-12 9 8 16,-2 7-8-16,22-19 30 0,0 0-30 0,-25 16 30 15,3-1-30-15,22-15-1 0,0 0 1 16,-21 28 0-16,-5 7 0 0,26-35-2 0,0 0 2 0,-21 43-2 15,0 5 2-15,21-48-6 0,0 0 6 0,-16 53-6 16,4 2 6-16,12-55-8 0,0 0 8 0,-12 58-8 16,3 4 8-16,9-62-8 0,0 0 8 0,-5 86-8 15,3 17 8-15,2-103 0 0,0 0 0 0,9 90 0 16,8-1 0-16,4-18 10 0,7-13-10 0,-5-8 11 16,-1-9-11-16,-22-41 27 0,0 0-27 0,25 41 27 15,3-2-27-15,-28-39 7 0,0 0-7 0,40 48 7 16,10 5-7-16,-50-53 1 0,0 0-1 0,52 41 2 0,4-5-2 15,-56-36-134-15,0 0 134 0,42 16-133 16,-9-16 133-16,44 15-1198 0</inkml:trace>
  <inkml:trace contextRef="#ctx0" brushRef="#br0" timeOffset="-40304.175">22306 15213 1099 0,'0'0'0'0,"2"3"0"15,-1 0 0-15,-1-3 109 0,0 0-109 0,0 0 109 16,6 0-109-16,-6 0 61 0,0 0-61 0,0 0 62 0,5-1-62 16,-5 1 4-16,0 0-4 0,0 0 5 0,3-4-5 15,-3 4 0-15,0 0 0 0,0 0 0 0,0-1 0 0,0 1 0 16,0 0 0-16,0 0 0 15,0 0 0-15,0 0 35 0,0 0-35 0,0 0 36 0,0 0-36 0,0 0 5 16,0 0-5-16,0 0 6 0,0 0-6 0,0 0 37 16,0 0-37-16,0 0 37 0,0 0-37 0,0 0 2 15,0 0-2-15,-5 3 2 0,2 6-2 0,3-9 13 16,0 0-13-16,-9 27 14 0,-1 11-14 0,10-38 24 16,0 0-24-16,-11 46 25 0,1 10-25 0,10-56 2 0,0 0-2 15,-9 67 3-15,4 12-3 0,5-79 22 16,0 0-22-16,-6 94 22 0,6 14-22 0,0-108 13 15,0 0-13-15,0 84 13 0,9-12-13 0,-9-72 17 0,0 0-17 16,4 46 17-16,3-22-17 0,-7-24 15 0,0 0-15 0,10 23 16 16,-1-10-16-16,-9-13 0 0,0 0 0 0,9 11 0 15,3-6 0-15,-12-5 0 0,0 0 0 0,10-2 0 16,2-5 0-16,-12 7-9 0,0 0 9 0,13-14-8 16,0-6 8-16,-13 20-41 0,0 0 41 0,11-27-40 15,-2-8 40-15,-9 35-20 0,0 0 20 0,8-36-20 16,-1-1 20-16,-7 37-2 0,0 0 2 0,9-33-2 15,0 2 2-15,-9 31-14 0,0 0 14 0,10-24-13 16,4 4 13-16,-14 20-8 0,0 0 8 0,14-16-8 16,2 4 8-16,-16 12-3 0,0 0 3 0,15-10-3 15,3 3 3-15,-18 7-13 0,0 0 13 0,16-5-12 16,1 3 12-16,-17 2-4 0,0 0 4 0,17 2-3 0,1 1 3 16,-18-3-20-16,0 0 20 0,19 6-19 0,4-1 19 15,-23-5-1-15,0 0 1 0,21 5 0 0,1 0 0 0,-22-5-4 16,0 0 4-16,18 5-3 0,-4 0 3 0,-14-5-3 15,0 0 3-15,12 5-2 0,-4 1 2 0,-8-6 3 16,0 0-3-16,7 6 3 16,-3 3-3-16,-4-9 38 0,0 0-38 0,0 17 38 0,-4 5-38 0,4-22 36 15,0 0-36-15,-8 23 37 0,-5 2-37 0,0-1 39 16,-3 2-39-16,9-14 39 0,5-9-39 0,0 1 17 16,4-8-17-16,-18 20 17 0,-8 11-17 0,-2-1 37 15,-5 1-37-15,13-10 37 0,8-6-37 0,10-11 2 0,0 0-2 16,-26 15 2-16,-7 2-2 0,33-17-1 0,0 0 1 15,-28 12-1-15,0-1 1 0,28-11-52 0,0 0 52 16,-25 5-52-16,-1-5 52 0,26 0-113 0,0 0 113 0,-21-9-112 16,6-6 112-16,15 15-158 0,0 0 158 0,-2-23-158 15,12-6 158-15,-1-22-837 0</inkml:trace>
  <inkml:trace contextRef="#ctx0" brushRef="#br0" timeOffset="-39871.717">22728 15975 1132 0,'0'0'0'0,"0"0"0"0,-6-7 0 15,6 7 113-15,0 0-113 0,2-5 113 0,5 0-113 0,-7 5 52 16,0 0-52-16,7-5 53 0,0 0-53 0,-7 5 8 16,0 0-8-16,7-4 9 0,-2 2-9 0,-5 2-15 15,0 0 15-15,5-1-14 0,-1 1 14 0,-4 0-23 16,0 0 23-16,3-4-22 0,-1 4 22 0,-2 0 0 16,0 0 0-16,0 0 0 0,5-1 0 0,-5 1 22 0,0 0-22 15,0 0 23-15,6-2-23 0,-6 2 56 0,0 0-56 16,0 0 56-16,0 0-56 0,0 0 54 0,0 0-54 15,0 0 54-15,1 3-54 0,-1-3 39 0,0 0-39 16,4 4 39-16,-1-1-39 0,-3-3 41 0,0 0-41 0,6 12 42 16,1 4-42-16,-7-16 9 0,0 0-9 15,8 25 10-15,1 9-10 0,-9-34-2 0,0 0 2 0,5 30-1 16,0-1 1-16,-5-29-64 0,0 0 64 0,4 22-64 16,-1-5 64-16,-3-17-188 0,0 0 188 0,9 4-188 15,3-13 188-15,-12 9-159 0,0 0 159 0,2-27-159 16,-2-18 159-16,3-27-670 0</inkml:trace>
  <inkml:trace contextRef="#ctx0" brushRef="#br0" timeOffset="-39721.133">22863 15589 1222 0,'0'0'0'0,"0"7"0"16,0 4 0-16,0-11-96 0,0 0 96 0,7 0-96 0,4-6 96 15,-11 6-145-15,0 0 145 0,2-27-144 0,-6-19 144 0,4-28-460 16</inkml:trace>
  <inkml:trace contextRef="#ctx0" brushRef="#br0" timeOffset="-38973.805">23541 15536 583 0,'0'0'0'0,"0"-3"0"15,-5-4 0-15,5 7-11 0,2-3 11 0,-2 3-10 16,0 0 10-16,0 0-61 0,0 0 61 0,0 0-60 16,0 0 60-16,0 0 42 0,0 0-42 0,0 0 43 0,0 0-43 15,0 0 84-15,0 0-84 0,0 0 85 16,0 0-85-16,0 0 88 0,0 0-88 0,0 0 89 0,0 0-89 15,0 0 98-15,-4 1-98 0,4-1 98 0,0 0-98 0,0 0 81 16,0 0-81-16,0 0 81 0,0 4-81 0,0-4 70 16,0 0-70-16,0 0 70 0,0 0-70 0,0 0 72 15,0 0-72-15,0 0 72 0,0 0-72 0,0 0 54 16,-5 2-54-16,5-2 55 0,-4 1-55 0,4-1 40 16,-3 2-40-16,3-2 40 0,0 0-40 0,0 0 35 15,0 0-35-15,0 0 36 0,-2 2-36 0,2-2 8 0,-7 1-8 16,7-1 8-16,-1 2-8 0,1-2 19 15,0 0-19-15,0 0 20 0,-6 0-20 0,6 0 8 0,-5 2-8 16,2 0 8-16,1-2-8 0,-2 1 9 0,3 1-9 16,-3 0 9-16,2-2-9 0,-1 0 33 0,3 0-33 15,0 0 33-15,0 0-33 0,0 0 9 0,-4 3-9 0,4-3 9 16,-5 2-9-16,2 0 36 0,-2-2-36 0,1 1 37 16,1 1-37-16,3-2 29 0,-4 2-29 0,4-2 29 15,-2 1-29-15,2-1 32 0,0 0-32 0,0 0 33 16,0 0-33-16,0 0 22 0,0 0-22 0,0 0 22 15,-5 2-22-15,5-2 10 0,5 2-10 0,-3-2 11 16,2-2-11-16,4-1 18 0,3-1-18 0,3 1 19 16,7 1-19-16,-21 2 8 0,0 0-8 0,24-2 8 15,9-1-8-15,-33 3 9 0,0 0-9 0,42-2 9 16,8 1-9-16,-1-1 3 0,3 0-3 0,-6 2 4 0,-6 0-4 16,-5 2 6-16,-4 0-6 0,-8-1 6 15,-8 1-6-15,-15-2 0 0,0 0 0 0,26 3 1 0,-1 1-1 16,-25-4-20-16,0 0 20 0,24 5-19 0,-1 0 19 15,-23-5-158-15,0 0 158 0,19 3-157 0,-2-1 157 0,20 3-1360 16</inkml:trace>
  <inkml:trace contextRef="#ctx0" brushRef="#br0" timeOffset="-34594.062">24417 15009 292 0,'0'0'0'0,"6"0"0"0,4 0 0 16,-10 0 56-16,0 0-56 0,4-2 57 15,-3 0-57-15,-1 2 39 0,0 0-39 0,0-3 39 0,-3-1-39 0,3 4 38 16,0 0-38-16,-2-3 39 15,-1 1-39-15,3 2 71 0,0 0-71 0,-4-1 72 0,2-3-72 16,2 4 73-16,0 0-73 0,0 0 74 0,-3-3-74 16,3 3 56-16,0 0-56 0,0 0 56 0,0 0-56 0,0 0 36 15,0 0-36-15,0 0 37 0,0 0-37 0,0 0 34 16,0 0-34-16,0 0 35 0,0 0-35 0,0 0 13 16,0 0-13-16,0 0 14 0,0 0-14 0,0 0 36 15,0 0-36-15,0 0 37 0,0 0-37 0,0 0 29 0,0 0-29 16,0 0 29-16,0 0-29 0,0 0 14 0,0 0-14 15,0 0 15-15,0 0-15 0,0 0 30 0,0 0-30 0,0 0 30 16,0 0-30-16,0 0 11 0,0 0-11 0,0 0 11 16,0 0-11-16,0 0 11 0,0 0-11 0,0 0 11 15,0 0-11-15,0 0 10 0,0 0-10 0,0 0 10 16,0 0-10-16,0 0 3 0,0 0-3 0,0 0 4 16,0 0-4-16,0 0 6 0,0 0-6 0,0 0 6 15,0 0-6-15,0 0 7 0,0 0-7 0,0 0 7 16,0 0-7-16,0 0 3 15,0 0-3-15,0 0 3 0,0 0-3 0,0 0 12 0,0 0-12 0,0 0 12 16,3-2-12-16,-3 2 22 0,0 0-22 0,4-2 23 16,3 1-23-16,-7 1 13 0,0 0-13 0,12-2 14 15,7-2-14-15,-19 4 18 0,0 0-18 0,30-5 19 16,8 0-19-16,-38 5 15 0,0 0-15 0,42-7 15 0,3 0-15 16,-45 7 16-16,0 0-16 0,46-6 17 0,2-1-17 15,-48 7 25-15,0 0-25 0,47-5 26 0,-1-1-26 0,-46 6 6 16,0 0-6-16,43-5 7 0,1 2-7 0,-44 3 5 15,0 0-5-15,40-2 5 0,-4 1-5 0,-36 1 7 16,0 0-7-16,34 0 7 0,-3 0-7 0,-31 0 0 16,0 0 0-16,23 0 1 0,-4 1-1 15,-19-1 2-15,0 0-2 0,10 2 2 0,-1-2-2 0,-9 0-1 16,0 0 1-16,5 3 0 0,0-3 0 0,-5 0-15 16,0 0 15-16,0 0-15 0,0 0 15 0,0 0-46 15,0 0 46-15,0 0-45 0,-5 2 45 0,5-2-67 0,0 0 67 16,-3 2-66-16,-3-1 66 0,6-1-169 15,0 0 169-15,-10 0-169 0,-4 0 169 0,14 0-211 0,0 0 211 16,-19-1-211-16,0-1 211 0,-18 0-434 0</inkml:trace>
  <inkml:trace contextRef="#ctx0" brushRef="#br0" timeOffset="-33543.1">24574 14961 807 0,'0'0'0'0,"14"0"0"0,9-7 0 16,-23 7 72-16,0 0-72 0,5-2 73 0,-10 4-73 15,5-2 39-15,0 0-39 0,-4 0 40 0,-3 2-40 0,7-2 16 16,0 0-16-16,-5 0 17 15,0 0-17-15,5 0 14 0,0 0-14 0,-5 0 15 0,1 0-15 16,4 0 22-16,0 0-22 0,-3 0 22 0,-1 1-22 0,4-1 22 16,0 0-22-16,0 0 23 0,-2 0-23 15,2 0 34-15,0 0-34 0,0 0 35 0,0 0-35 0,0 0 12 16,0 0-12-16,0 0 12 0,0 0-12 0,0 0 42 16,0 0-42-16,0 0 42 0,2 4-42 0,-2-4 7 15,0 0-7-15,7 0 7 0,-2 0-7 0,-5 0 30 0,0 0-30 16,13 1 30-16,2 3-30 0,-15-4 27 0,0 0-27 15,18 3 27-15,3 1-27 0,-21-4 14 0,0 0-14 0,22 3 15 16,4-1-15-16,-26-2 41 0,0 0-41 16,21 2 42-16,-3-1-42 0,-18-1 7 0,0 0-7 0,19 4 7 15,0 1-7-15,-7 0 30 0,-5 0-30 0,2-1 30 16,0-1-30-16,-2 0 10 0,0 1-10 0,-4-1 11 16,1-1-11-16,-1 1 5 0,-1-1-5 0,-2-2 5 15,3 4-5-15,-3-4 23 0,2 3-23 0,-2-3 24 16,2 3-24-16,-2 1 2 0,1-1-2 15,-1 1 2-15,2-3-2 0,-2 3 6 0,-2-1-6 0,1 2 7 16,1 1-7-16,-4 2 14 0,-1 1-14 0,2 1 15 16,3 0-15-16,0-10 14 0,0 0-14 0,-11 24 15 15,-3 9-15-15,14-33 15 0,0 0-15 0,-19 36 16 16,-5 5-16-16,24-41-4 0,0 0 4 0,-30 41-3 16,-8 2 3-16,38-43-7 0,0 0 7 0,-40 43-7 15,-2-2 7-15,5-5-9 0,-1-5 9 0,15-11-9 0,13-10 9 0,-2 1-26 16,1-3 26-16,-8 11-25 0,-4 7 25 15,23-26-2-15,0 0 2 0,-19 20-1 0,2-1 1 0,17-19 2 16,0 0-2-16,-18 17 2 0,4-1-2 0,14-16 2 16,0 0-2-16,-15 13 2 0,3-4-2 0,12-9 6 15,0 0-6-15,-9 9 6 0,2-3-6 0,7-6 33 16,0 0-33-16,-5 6 33 0,-1-1-33 0,6-5 3 16,0 0-3-16,-3 3 4 0,1-1-4 0,2-2 17 15,0 0-17-15,0 0 17 0,0 0-17 0,0 0 15 16,0 0-15-16,0 0 16 0,0 0-16 0,0 0 1 0,0 0-1 15,0 0 1-15,0 0-1 0,0 0 9 0,0 0-9 16,0 0 10-16,0 0-10 0,0 0 0 0,0 0 0 16,0 0 1-16,0 0-1 0,0 0 0 15,0 0 0-15,0 0 0 0,0 0 0 0,0 0 2 0,0 0-2 0,0 0 2 16,-3 3-2-16,3-3 0 0,0 0 0 0,0 0 0 16,-2 5 0-16,2-5 2 0,0 0-2 0,0 4 2 15,0-1-2-15,0-3 1 0,0 0-1 0,2 4 2 16,-1-1-2-16,-1-3 1 0,0 0-1 0,4 5 1 15,3-3-1-15,-7-2 8 0,0 0-8 0,7 2 9 16,3-2-9-16,-10 0 8 0,0 0-8 0,14-2 8 16,2 0-8-16,-16 2 3 0,0 0-3 0,21-8 4 15,5-1-4-15,-2 1 12 0,1-1-12 0,-1 2 13 16,2 0-13-16,-26 7 3 0,0 0-3 0,33-7 4 0,6 2-4 16,-4 0 12-16,-2 3-12 0,0-1 12 15,-2 3-12-15,-31 0 23 0,0 0-23 0,37 3 24 0,1-1-24 16,-38-2 13-16,0 0-13 0,42 5 13 0,3 4-13 15,-45-9 5-15,0 0-5 0,51 8 5 16,4 1-5-16,-55-9 8 0,0 0-8 0,53 9 9 0,-1-3-9 16,-52-6 0-16,0 0 0 0,43 6 1 0,-4-5-1 15,-39-1-64-15,0 0 64 0,28 4-63 0,-7-3 63 0,-21-1-172 16,0 0 172-16,0-5-171 0,-16-7 171 16,0-5-1161-16</inkml:trace>
  <inkml:trace contextRef="#ctx0" brushRef="#br0" timeOffset="-25724.856">25438 15495 91 0,'0'0'0'0,"0"0"0"0,6-7 0 0,-6 7 74 0,0 0-74 0,1-3 74 15,1 1-74-15,-2 2 61 0,0 0-61 16,0 0 61-16,0 0-61 0,0 0 54 0,0 0-54 0,0 0 54 16,0 0-54-16,0 0 58 15,0 0-58-15,0 0 58 0,0 0-58 0,0 0 61 0,0 0-61 0,0 0 61 16,0 0-61-16,0 0 57 0,0 0-57 0,0 0 57 15,0 0-57-15,0 0 57 0,0 0-57 0,0 0 57 16,4 2-57-16,-4-2 50 0,0 0-50 0,5-2 51 16,3 1-51-16,-8 1 60 0,0 0-60 0,20-12 61 15,6-9-61-15,-26 21 56 0,0 0-56 0,29-29 57 16,8-7-57-16,-37 36 67 0,0 0-67 0,37-39 68 16,3-6-68-16,-7 4 36 0,-5 1-36 0,-6 6 37 15,-6 2-37-15,-2 4 41 0,-4 3-41 0,-1 4 42 16,-2 2-42-16,-7 19 40 0,0 0-40 0,3-20 40 0,-3-1-40 15,0 21 50-15,0 0-50 0,-1-21 51 16,-3 3-51-16,4 18 20 0,0 0-20 0,-3-18 20 0,-1 5-20 16,4 13 43-16,0 0-43 0,-5-12 44 0,0 3-44 0,5 9 3 15,0 0-3-15,-4-7 4 0,-4 1-4 0,8 6 4 16,0 0-4-16,-6-4 4 0,1 1-4 0,5 3-2 16,0 0 2-16,-3-4-1 0,-1-1 1 0,4 5-3 15,0 0 3-15,-3-3-2 0,3-2 2 0,0 5-7 16,0 0 7-16,-6-4-6 0,5 1 6 0,1 3-8 15,0 0 8-15,-4-2-8 0,1 2 8 0,3 0-15 16,0 0 15-16,-4-3-14 0,-1-1 14 0,5 4-15 16,0 0 15-16,-5-2-14 0,-2 1 14 0,7 1-16 0,0 0 16 15,-7 0-15-15,2 0 15 0,5 0-26 0,0 0 26 16,-7 1-26-16,0 1 26 0,7-2-7 0,0 0 7 0,-5 2-6 16,-1-2 6-16,6 0-17 0,0 0 17 0,-5 2-17 15,2 1 17-15,3-3-9 0,0 0 9 0,-6 3-8 16,3 1 8-16,3-4-16 0,0 0 16 0,-4 3-15 15,1-1 15-15,3-2-15 0,0 0 15 0,0 0-15 16,-4 3 15-16,4-3 0 0,0 0 0 0,0 0 0 16,-3 2 0-16,3-2-4 0,0 0 4 0,0 0-4 15,-4 4 4-15,4-4-3 0,0 0 3 0,0 0-2 16,-3 3 2-16,3-3-2 0,0 0 2 16,-2 3-1-16,-1 1 1 0,3-4-5 0,0 0 5 0,-5 8-5 15,-1-3 5-15,6-5 0 0,0 0 0 0,-5 9 0 16,0 1 0-16,5-10 0 0,0 0 0 0,-9 16 1 15,0 1-1-15,9-17 1 0,0 0-1 0,-7 19 1 0,2 0-1 16,5-19 8-16,0 0-8 0,-8 22 8 0,2 2-8 16,6-24 3-16,0 0-3 0,-5 29 4 0,0 5-4 15,5-34 12-15,0 0-12 0,-7 38 12 0,0 3-12 0,7-41 44 16,0 0-44-16,-11 43 45 0,1 3-45 0,10-46 12 16,0 0-12-16,-9 43 13 0,2-4-13 0,7-39 38 15,0 0-38-15,-7 35 38 0,2-6-38 0,5-29 30 16,0 0-30-16,-3 31 30 0,3-1-30 0,0-30 13 15,0 0-13-15,0 28 14 0,1-2-14 0,-1-26 21 16,0 0-21-16,9 25 21 0,5-1-21 0,-14-24 3 16,0 0-3-16,17 21 4 0,6-4-4 0,-23-17 7 15,0 0-7-15,19 14 7 0,0-2-7 0,-19-12-2 16,0 0 2-16,21 8-1 0,0-1 1 0,-21-7-29 0,0 0 29 16,18 5-29-16,-3-1 29 0,-15-4-70 15,0 0 70-15,14 1-70 0,-2 1 70 0,-12-2-174 0,0 0 174 0,11 0-174 16,-2-2 174-16,-9 2-117 0,0 0 117 0,5-1-117 15,-2-3 117-15,6-1-783 0</inkml:trace>
  <inkml:trace contextRef="#ctx0" brushRef="#br0" timeOffset="-24685.285">25987 15543 718 0,'0'0'0'0,"-9"0"0"15,-3 0 0-15,12 0 68 0,0 0-68 0,-5-1 69 16,3-1-69-16,2 2 1 0,0 0-1 0,0 0 1 16,0-5-1-16,0 5-20 0,0 0 20 0,0-4-19 15,2 1 19-15,-2 3-1 0,0 0 1 0,3-4 0 16,-3 1 0-16,0 3 28 0,0 0-28 0,0 0 28 15,0-3-28-15,0 3 60 0,0 0-60 0,0 0 60 0,0-4-60 16,0 4 45-16,0 0-45 0,0 0 46 16,0-5-46-16,0 5 55 0,0 0-55 15,0-3 56-15,2-3-56 0,-2 6 32 0,0 0-32 0,2-3 33 16,0 0-33-16,-2 3 15 0,0 0-15 0,0 0 16 0,3-4-16 0,-3 4 37 16,0 0-37-16,0 0 37 0,2-3-37 0,-2 3 5 15,0 0-5-15,0 0 5 0,2-4-5 0,-2 4 18 16,0 0-18-16,0 0 19 0,0 0-19 0,0 0 3 15,0 0-3-15,0 0 4 0,0 0-4 0,0 0 7 16,0 0-7-16,0 0 7 0,0 0-7 0,0 0 3 16,0 0-3-16,0 0 3 0,3-1-3 0,-3 1 2 15,0 0-2-15,0 0 2 0,5-6-2 0,-5 6 9 0,0 0-9 16,0 0 10-16,6-5-10 0,-6 5 8 16,0 0-8-16,0 0 8 0,3-3-8 0,-3 3 1 0,0 0-1 15,0 0 1-15,0 0-1 0,0 0 14 0,0 0-14 16,0 0 15-16,0 0-15 0,0 0 3 15,0 0-3-15,0 0 3 0,0 0-3 0,0 0 6 0,0 0-6 16,0 0 7-16,0 0-7 0,0 0 8 0,0 0-8 0,0 0 8 16,0 0-8-16,0 0 3 0,0 0-3 0,0 0 3 15,0 0-3-15,0 0 2 0,0 0-2 0,0 0 2 16,0 0-2-16,0 0 0 0,0 0 0 0,0 0 0 16,0 0 0-16,0 0 0 0,0 0 0 0,0 0 0 15,0 0 0-15,0 0 3 0,0 0-3 0,0 0 4 16,0 0-4-16,0 0 2 0,0 0-2 0,0 0 3 15,-2 5-3-15,2-5 5 0,0 0-5 0,-1 5 6 16,-1 2-6-16,2-7 22 0,0 0-22 0,-4 9 23 16,1 1-23-16,3-10 20 0,0 0-20 0,-5 19 20 0,-2 5-20 15,7-24 25-15,0 0-25 0,-6 24 26 0,1-2-26 0,5-22 3 16,0 0-3-16,-3 20 4 16,3 1-4-16,0-21 8 0,0 0-8 0,0 19 8 15,1-4-8-15,-1-15 14 0,0 0-14 0,2 12 15 0,0-1-15 0,-2-11 1 16,0 0-1-16,3 8 1 0,-3-1-1 0,0-7 0 15,0 0 0-15,2 3 1 0,5-3-1 0,-7 0-41 16,0 0 41-16,7-6-40 0,2-6 40 0,-9 12-106 16,0 0 106-16,5-19-105 0,0-4 105 0,-5 23-200 15,0 0 200-15,6-27-200 0,-1-4 200 0,5-25-697 0</inkml:trace>
  <inkml:trace contextRef="#ctx0" brushRef="#br0" timeOffset="-24443.437">26132 15288 516 0,'0'0'0'0,"-9"14"0"16,-3 8 0-16,12-22 170 0,0 0-170 0,-2 3 170 16,7-11-170-16,-5 8 175 0,0 0-175 0,2-5 176 15,1-2-176-15,-3 7 131 0,0 0-131 0,2-4 131 16,0 1-131-16,-2 3 75 0,0 0-75 0,0 0 75 15,-2-3-75-15,2 3 2 0,0 0-2 0,0 0 3 16,0 0-3-16,0 0-71 0,0 0 71 0,0 0-71 16,0 0 71-16,0 0-181 0,0 0 181 0,0 0-180 0,0 0 180 15,0 0-736-15</inkml:trace>
  <inkml:trace contextRef="#ctx0" brushRef="#br0" timeOffset="-23568.358">26275 15454 841 0,'0'0'0'0,"-4"-5"0"0,1-4 0 0,3 9 109 15,0 0-109-15,-2-3 110 0,2 1-110 0,0 2 66 16,0 0-66-16,0 0 66 0,3 2-66 0,-3-2 55 15,0 0-55-15,0 0 55 0,2 3-55 0,-2-3 46 16,0 0-46-16,0 0 47 0,0 0-47 0,0 0 46 16,0 0-46-16,0 0 46 0,0 0-46 0,0 0 42 15,0 0-42-15,0 0 42 0,0 0-42 16,0 0 36-16,0 0-36 0,0 0 36 0,0 0-36 0,0 0 34 16,0 0-34-16,0 0 34 0,0 0-34 0,0 0 22 0,0 0-22 15,0 0 22-15,0 0-22 0,0 0 35 0,0 0-35 16,0 0 36-16,0 0-36 0,0 0 36 0,0 0-36 0,0 0 37 15,0 0-37-15,0 0-5 0,0 0 5 0,0 0-4 16,0 0 4-16,0 0-10 0,0 0 10 0,0 0-9 16,0 0 9-16,0 0-34 0,0 0 34 0,0 0-34 15,2 4 34-15,-2-4-6 0,3 3 6 0,-3-3-5 16,4 4 5-16,-2-1-28 0,-2 2 28 0,0 2-28 16,1 3 28-16,-1 2-12 0,2 4 12 0,-2 3-12 15,2 1 12-15,-2-20-18 0,0 0 18 0,0 34-18 16,1 11 18-16,-1-45-9 0,0 0 9 0,-1 48-8 15,-3 7 8-15,1-9 0 0,-2-1 0 0,1-13 0 16,2-10 0-16,1 1 15 0,-1-4-15 0,2-1 16 16,-4-2-16-16,1 4 52 0,-2 3-52 0,1-11 53 0,2-9-53 15,2-3 57-15,0 0-57 0,-5 15 57 16,-2 8-57-16,7-23 61 0,0 0-61 0,-8 17 62 16,1-3-62-16,7-14 58 0,0 0-58 0,-7 10 58 0,1-3-58 0,6-7 27 15,0 0-27-15,-14 1 27 0,-7-2-27 16,21 1 2-16,0 0-2 0,-22-7 2 0,-3-7-2 0,25 14-19 15,0 0 19-15,-26-15-18 0,-3-6 18 0,29 21-64 16,0 0 64-16,-26-19-63 0,-1-1 63 0,27 20-151 16,0 0 151-16,-13-28-150 0,7-6 150 0,-13-28-1209 15</inkml:trace>
  <inkml:trace contextRef="#ctx0" brushRef="#br0" timeOffset="-23225.912">26323 15094 1771 0,'0'0'0'0,"0"4"0"16,-1 4 0-16,1-8 226 0,0 0-226 0,0 0 226 0,0 0-226 16,0 0 102-16,0 0-102 0,0 0 102 0,1-3-102 15,-1 3-51-15,0 0 51 0,2-3-51 16,2-1 51-16,-4 4-260 0,0 0 260 0,7-15-260 15,1-11 260-15,-8 26-181 0,0 0 181 0,7-36-180 0,0-9 180 0,7-35-978 16</inkml:trace>
  <inkml:trace contextRef="#ctx0" brushRef="#br0" timeOffset="-21637.923">24447 16165 1166 0,'0'0'0'0,"0"0"-63"0,0 0 63 0,4 0-63 16,3 0 63-16,-7 0-9 0,0 0 9 0,3 0-8 16,0 0 8-16,-3 0-27 0,0 0 27 15,0 0-27-15,4 0 27 0,-4 0-16 0,0 0 16 0,0 0-15 16,0 0 15-16,0 0 0 16,0 0 0-16,0 0 1 0,0 0-1 0,0 0 34 0,0 0-34 0,0 0 34 15,0 0-34-15,0 0 37 0,0 0-37 0,0 0 37 16,0 0-37-16,0 0 24 0,0 0-24 0,0 0 25 15,0 0-25-15,0 0 28 0,0 0-28 0,0 0 28 16,0 0-28-16,0 0 13 0,0 0-13 0,0 0 14 16,0 0-14-16,0 0 19 0,0 0-19 0,0 0 20 15,0 0-20-15,0 0 8 0,0 0-8 0,0 0 8 16,0 0-8-16,0 0 9 0,0 0-9 0,0 4 10 16,-2-1-10-16,2-3 8 0,0 0-8 0,-2 20 8 0,2 8-8 15,0 4 33-15,0 4-33 0,0-10 33 16,0-5-33-16,-1 1 16 0,-1-1-16 0,0 4 17 0,2 4-17 0,0-29 36 15,0 0-36-15,0 28 36 0,0-1-36 16,0-27 42-16,0 0-42 0,-1 22 43 0,-1-1-43 16,2-21 39-16,0 0-39 0,-2 15 40 15,-1-4-40-15,3-11 26 0,0 0-26 0,-2 8 26 0,0-3-26 0,2-5 0 16,0 0 0-16,-2 4 0 0,2-4 0 0,0 0-75 16,0 0 75-16,-10-10-74 0,-4-11 74 0,14 21-163 15,0 0 163-15,-5-31-162 0,-1-12 162 0,-4-30-812 16</inkml:trace>
  <inkml:trace contextRef="#ctx0" brushRef="#br0" timeOffset="-21275.802">24510 15948 1345 0,'0'0'0'0,"0"3"0"16,3 2 0-16,-3-5 147 0,0 0-147 0,0 4 147 15,0-3-147-15,0-1 98 0,0 0-98 0,0 0 98 0,-5 0-98 16,5 0 21-16,0 0-21 0,0 0 21 0,0 0-21 15,0 0 0-15,0 0 0 0,0 0 0 0,0 0 0 0,0 0-2 16,0 0 2-16,0 0-1 0,-2-3 1 0,2 3-20 16,0 0 20-16,-1-4-19 0,1-1 19 0,0 5-38 15,0 0 38-15,0-5-37 0,0-2 37 0,0 7-65 16,0 0 65-16,0-5-65 0,1-2 65 0,-1 7-79 16,0 0 79-16,4-3-79 0,-1 1 79 0,4-3-1025 15</inkml:trace>
  <inkml:trace contextRef="#ctx0" brushRef="#br0" timeOffset="-20650.096">24656 16206 494 0,'0'0'0'0,"-2"-5"0"0,-1-4 0 0,3 9 122 16,0 0-122-16,-2-5 123 0,2 4-123 16,0 1 102-16,0 0-102 0,0 0 103 0,0 0-103 15,0 0 83-15,0 0-83 0,0 0 83 0,2 6-83 0,-2-6 79 16,0 0-79-16,2 2 79 16,-1 2-79-16,-1-4 61 0,0 0-61 0,2 3 62 0,-2-1-62 0,0-2 48 15,0 0-48-15,0 0 48 0,2 3-48 0,-2-3 32 16,0 0-32-16,0 0 32 0,0 0-32 0,0 0 23 15,0 0-23-15,0 0 24 0,0 0-24 0,0 0 9 16,0 0-9-16,0 0 10 0,0 0-10 0,0 0 18 0,0 0-18 16,0 0 18-16,0 0-18 0,0 0 3 0,0 0-3 0,0 0 4 15,0 0-4-15,0 0 2 0,0 0-2 0,0 0 3 16,5 0-3-16,-5 0 5 0,0 0-5 0,9 0 5 16,3-2-5-16,-12 2 0 0,0 0 0 0,16-1 1 15,5-3-1-15,-21 4 6 0,0 0-6 0,19-3 6 16,0-1-6-16,-19 4 0 0,0 0 0 0,17-3 1 15,-3 1-1-15,-14 2 0 0,0 0 0 0,12-1 1 16,-1-3-1-16,-11 4 0 0,0 0 0 0,7-1 1 16,-2-1-1-16,-5 2-3 0,0 0 3 0,4 0-2 15,-1 0 2-15,-3 0-59 0,0 0 59 0,0 0-59 16,0 0 59-16,0 0-136 0,0 0 136 0,0 0-136 16,0 0 136-16,0 0-169 0,0 0 169 0,0 0-168 15,-2 3 168-15,1 1-618 0</inkml:trace>
  <inkml:trace contextRef="#ctx0" brushRef="#br0" timeOffset="-20068.375">24672 16326 337 0,'0'0'0'0,"10"-7"0"0,8-5 0 0,-18 12 106 16,0 0-106-16,8-5 106 0,-6 2-106 0,-2 3 102 16,0 0-102-16,0 0 103 0,0 0-103 0,0 0 96 0,0 0-96 15,0 0 97-15,-5 1-97 0,5-1 62 0,0 0-62 16,0 0 62-16,-4 2-62 0,4-2 21 0,0 0-21 16,0 0 21-16,0 0-21 0,0 0 38 0,0 0-38 15,0 0 38-15,0 0-38 0,0 0 11 0,0 0-11 0,0 0 11 16,-3 4-11-16,3-4 30 0,0 0-30 0,0 0 30 15,-4 1-30-15,4-1 36 0,0 0-36 0,0 0 36 16,-3 0-36-16,3 0 12 0,0 0-12 0,0 0 13 16,-4 2-13-16,4-2 22 0,0 0-22 0,0 0 22 15,-3 3-22-15,3-3 33 0,0 0-33 0,0 0 33 16,-3 4-33-16,3-4 18 0,0 0-18 0,0 0 18 16,0 0-18-16,0 0 11 0,0 0-11 0,0 0 11 15,0 0-11-15,0 0 41 0,0 0-41 0,0 0 42 16,-2 3-42-16,2-3 5 0,0 0-5 0,0 0 6 0,0 0-6 15,0 0 18-15,0 0-18 0,0 0 19 0,0 0-19 16,0 0 39-16,0 0-39 0,0 0 40 0,7 0-40 16,-7 0 18-16,0 0-18 0,10 0 19 15,4-1-19-15,-14 1 42 0,0 0-42 0,18-2 43 0,4-2-43 16,-22 4 23-16,0 0-23 0,23-3 24 0,3 0-24 16,-26 3 1-16,0 0-1 0,21-4 2 0,0 2-2 0,-21 2 12 15,0 0-12-15,17 0 13 0,-1 2-13 0,-16-2 0 16,0 0 0-16,14 2 0 0,-2 1 0 0,-12-3-28 15,0 0 28-15,12 4-28 0,-3 1 28 0,-9-5-48 16,0 0 48-16,9 5-48 0,-2 0 48 0,-7-5-159 16,0 0 159-16,10 5-159 0,1 2 159 0,9 5-1005 0</inkml:trace>
  <inkml:trace contextRef="#ctx0" brushRef="#br0" timeOffset="-14503.461">25158 16206 135 0,'0'0'0'0,"0"0"0"16,-2-3 0-16,2 3 34 0,0 0-34 0,0 0 34 15,0 0-34-15,0 0 8 0,0 0-8 0,0 0 8 16,0 0-8-16,0 0 0 0,0 0 0 0,0 0 0 0,0-4 0 16,0 4-6-16,0 0 6 0,0-3-5 0,0-1 5 15,0 4 0-15,0 0 0 0,0-6 0 0,0 1 0 16,0 5 31-16,0 0-31 0,0-4 31 0,0 1-31 0,0 3 64 16,0 0-64-16,0-4 65 0,2 3-65 0,-2 1 90 15,0 0-90-15,0 0 91 0,2-6-91 0,-2 6 76 16,0 0-76-16,0 0 77 0,0-3-77 0,0 3 75 15,0 0-75-15,0 0 76 0,0 0-76 0,0 0 45 16,0 0-45-16,0 0 46 0,0 0-46 0,0 0 22 0,0 0-22 16,0 0 23-16,0 0-23 0,0 0 36 0,0 0-36 15,0 0 36-15,0 0-36 0,0 0 36 0,0 0-36 16,0 0 36-16,0 0-36 0,0 0 49 0,0 0-49 0,0 0 50 16,0 0-50-16,0 0 42 0,0 0-42 0,0 0 42 15,0 0-42-15,0 0 28 0,0 0-28 0,0 0 28 16,0 0-28-16,0 0 35 0,0 0-35 0,0 0 35 15,0 3-35-15,0-3 48 0,0 0-48 0,0 12 49 16,-2 9-49-16,2-21 46 0,0 0-46 0,-2 24 47 16,0 7-47-16,2-31 42 0,0 0-42 0,-1 31 42 15,-1 3-42-15,2-34 29 0,0 0-29 0,0 27 29 16,0-1-29-16,0-26 0 0,0 0 0 0,0 22 0 16,2-5 0-16,-2-17-177 0,0 0 177 0,3 7-176 15,2-9 176-15,4 8-985 0</inkml:trace>
  <inkml:trace contextRef="#ctx0" brushRef="#br0" timeOffset="-8997.046">24531 14700 875 0,'0'0'0'0,"0"0"0"0,7 0 0 0,-7 0 85 0,0 0-85 0,5 0 85 15,-3 0-85-15,-2 0-39 16,0 0 39-16,0 0-38 0,3 0 38 0,-3 0-30 0,0 0 30 16,0 0-30-16,0 0 30 0,0 0-10 0,0 0 10 15,0 0-9-15,0 0 9 0,0 0-11 0,0 0 11 0,0 0-11 16,0 0 11-16,0 0-1 0,0 0 1 0,0 0 0 15,0 0 0-15,0 0 20 0,0 0-20 0,0 0 20 16,0 0-20-16,0 0 34 0,0 0-34 0,0 0 35 16,0 0-35-16,0 0 37 0,0 0-37 0,0 0 38 15,0 0-38-15,0 0 24 0,0 0-24 0,0 0 25 16,0 0-25-16,0 0 35 0,0 0-35 0,0 0 35 16,0 0-35-16,0 0 31 0,0 0-31 0,0 0 31 15,0 0-31-15,0 0 13 0,0 0-13 0,0 0 14 16,0 6-14-16,0-6 31 0,0 0-31 0,0 10 31 0,-2 3-31 15,2-13 18-15,0 0-18 0,0 21 18 0,0 5-18 16,0-26 10-16,0 0-10 0,2 27 11 16,2 2-11-16,-4-29 18 0,0 0-18 0,5 26 18 0,0-2-18 15,-5-24 3-15,0 0-3 0,4 15 4 0,-1-1-4 0,-3-14 2 16,0 0-2-16,3 10 3 0,-3-3-3 16,0-7 1-16,0 0-1 0,2 5 2 0,-2-3-2 15,0-2-67-15,0 0 67 0,0 0-67 0,-2-3 67 0,2 3-167 16,0 0 167-16,0-14-167 0,0-10 167 0,0-14-619 15</inkml:trace>
  <inkml:trace contextRef="#ctx0" brushRef="#br0" timeOffset="-8795.504">24564 14551 1244 0,'0'0'0'0,"0"0"0"0,0-5 0 0,0 5 52 0,0 0-52 0,0 0 52 15,0-3-52-15,0 3-218 0,0 0 218 0,5-7-218 16,4-2 218-16,5-6-570 0</inkml:trace>
  <inkml:trace contextRef="#ctx0" brushRef="#br0" timeOffset="-7946.775">24682 14666 998 0,'0'0'0'0,"-3"-8"0"0,-6-8 0 0,9 16 36 0,0 0-36 0,0-3 37 0,2 4-37 0,-2-1 2 0,0 0-2 15,3 2 2-15,1 3-2 0,-4-5-6 0,0 0 6 16,3 5-5-16,-1 1 5 0,-2-6-31 0,0 0 31 0,2 5-31 15,-1 2 31-15,-1-7-1 0,0 0 1 0,2 1 0 16,-2 3 0-16,0-4 24 0,0 0-24 0,0 0 25 16,2 3-25-16,-2-3 33 0,0 0-33 0,0 0 34 15,2 4-34-15,-2-4 38 0,0 0-38 0,0 0 38 16,0 0-38-16,0 0 51 0,0 0-51 0,0 0 51 16,0 0-51-16,0 0 19 0,0 0-19 0,0 0 20 15,0 0-20-15,0 0 32 0,0 0-32 0,0 0 33 16,0 0-33-16,0 0 2 0,0 0-2 0,0 0 2 15,0 0-2-15,0 0 0 0,0 0 0 0,0 0 1 16,-2 3-1-16,2-3 0 0,0 0 0 0,0 0 0 16,-2 3 0-16,2-3-1 0,0 0 1 0,0 0 0 0,-2 4 0 15,2-4 4-15,0 0-4 0,0 0 4 16,-1 5-4-16,1-5 8 0,0 0-8 0,0 0 8 0,0 0-8 16,0 0 4-16,0 0-4 0,0 0 5 0,0 0-5 0,0 0 21 15,0 0-21-15,0 0 21 0,0 0-21 0,0 0 13 16,0 0-13-16,0 0 13 0,0 0-13 0,0 0 9 15,0 0-9-15,0 0 10 0,0 0-10 0,0 0 17 16,0 0-17-16,0 0 17 0,0 0-17 0,0 0 0 16,0 0 0-16,0 0 0 0,0 0 0 0,0 0 0 15,0 0 0-15,0 0 1 0,-2 2-1 0,2-2 7 16,0 0-7-16,0 0 8 0,0 0-8 0,0 0 3 0,0 0-3 0,0 0 4 16,5 0-4-16,-5 0 20 0,0 0-20 0,4 0 20 15,1 1-20-15,-5-1 7 0,0 0-7 0,10 0 8 16,-1 0-8-16,3 0 9 0,0 2-9 15,2-4 10-15,0 1-10 0,0-1 33 0,0 2-33 0,-5 0 34 16,-2 0-34-16,0 0 0 0,0-3 0 0,2 3 0 16,-4-2 0-16,0 0 0 0,0 0 0 15,-1 2 1-15,-3 0-1 0,-1 0 2 0,6 4-2 0,-6-4 3 16,3 5-3-16,-3-5-1 0,4 2 1 0,-4-2 0 16,1 3 0-16,-1-3 1 0,4 2-1 0,-4-2 1 15,3 2-1-15,-3-2 0 0,2 3 0 0,-2-3 0 16,4 2 0-16,-4-2-1 0,0 0 1 0,0 0-1 15,0 0 1-15,0 0-73 0,0 0 73 0,0 0-73 0,0 0 73 16,0 0-172-16,0 0 172 0,0 0-172 0,0 0 172 16,0 0-145-16,0 0 145 0,0 0-144 0,-6-7 144 15,3 0-615-15</inkml:trace>
  <inkml:trace contextRef="#ctx0" brushRef="#br0" timeOffset="-7397.651">24996 14551 886 0,'0'0'0'15,"-4"0"0"-15,-3 0 0 0,7 0 120 0,0 0-120 0,0 0 120 16,2-5-120-16,-2 5 104 0,0 0-104 0,0 0 104 15,5-2-104-15,-5 2 70 0,0 0-70 0,0 0 70 16,4-1-70-16,-4 1 19 0,0 0-19 0,0 0 20 16,0 0-20-16,0 0 21 0,0 0-21 0,0 0 21 15,0 0-21-15,0 0 8 0,0 0-8 0,0 0 9 16,0 0-9-16,0 0 16 0,0 0-16 0,0 0 17 16,0 0-17-16,0 0 22 0,0 0-22 0,0 0 23 15,0 0-23-15,0 0 14 0,0 0-14 0,0 0 15 16,0 0-15-16,0 0 35 0,0 0-35 0,0 0 35 15,0 0-35-15,0 0 18 0,0 0-18 0,0 0 19 0,0 0-19 16,0 0 0-16,0 0 0 0,0 0 0 0,0 0 0 16,0 0-11-16,0 0 11 0,0 0-10 0,0 0 10 15,0 0-5-15,0 0 5 0,0 3-5 0,2 2 5 16,-2-5-10-16,0 0 10 0,1 9-9 0,3 5 9 16,-4-14-4-16,0 0 4 0,2 18-3 0,3 5 3 15,-5-23 0-15,0 0 0 0,0 25 0 0,-4 6 0 16,4-31 7-16,0 0-7 0,-1 26 7 0,-1-4-7 0,2-22 26 15,0 0-26-15,-2 19 26 0,-1-4-26 0,3-15 3 16,0 0-3-16,-4 12 3 0,2-1-3 0,2-11 13 16,0 0-13-16,-1 7 14 0,1-2-14 0,0-5-25 15,0 0 25-15,0 3-24 0,0 1 24 0,0-4-178 16,0 0 178-16,3-7-178 16,2-9 178-16,-5 16-125 0,0 0 125 0,2-34-125 0,-2-17 125 0,2-35-789 0</inkml:trace>
  <inkml:trace contextRef="#ctx0" brushRef="#br0" timeOffset="-5465.063">22726 14570 135 0,'0'0'0'0,"5"2"0"0,2 1 0 16,-7-3 25-16,0 0-25 0,4 2 26 0,-3-2-26 15,-1 0 51-15,0 0-51 0,0 0 51 0,2-5-51 0,-2 5 47 16,0 0-47-16,0 0 48 0,0-4-48 0,0 4 42 15,0 0-42-15,0 0 42 0,0 0-42 0,0 0 19 16,0 0-19-16,0 0 20 0,0 0-20 0,0 0 30 16,0 0-30-16,0 0 30 0,0 0-30 0,0 0 19 15,0 0-19-15,0 0 20 16,0 0-20-16,0 0 35 0,0 0-35 0,0 0 35 0,0 0-35 0,0 0 12 16,0 0-12-16,0 0 12 0,0 0-12 0,0 0 20 15,0 0-20-15,0 0 20 0,0 0-20 0,0 0 3 16,0 0-3-16,0 0 4 0,0 0-4 0,0 0-80 0,0 0 80 15,0 0-79-15,0 0 79 0,0 0-92 16,0 0 92-16,0-5-91 0,0-2 91 0,0-5-221 0</inkml:trace>
  <inkml:trace contextRef="#ctx0" brushRef="#br0" timeOffset="-2319.198">26626 15235 662 0,'0'0'0'0,"6"-5"0"0,2-4 0 0,-8 9-1 0,0 0 1 0,4-5-1 16,-1 2 1-16,-3 3-33 0,0 0 33 0,0-7-32 15,0 3 32-15,-1 1 0 0,-1-2 0 0,0 1 1 16,2 1-1-16,0 3 65 0,2-4-65 0,-2 4 66 16,3-1-66-16,-3 1 90 0,0 0-90 0,0 0 91 15,0 0-91-15,0 0 78 0,0 0-78 0,0 0 78 16,0 0-78-16,0 0 66 0,0 0-66 0,0 0 67 15,0 0-67-15,0 0 38 0,0 0-38 0,0 0 38 16,0 0-38-16,0 0 1 0,0 0-1 0,0 0 2 0,0 0-2 16,0 0 7-16,-3-2-7 0,3 2 8 0,-4-5-8 0,3 3 3 15,-1-5-3-15,0 4 3 0,0 1-3 0,2 2 17 16,-3-2-17-16,3 2 17 0,0 0-17 0,0 0 1 16,0 0-1-16,0 0 1 0,0 0-1 15,0 0 23-15,0 0-23 0,0 0 24 0,0 0-24 16,0 0 13-16,0 0-13 0,0 0 13 0,0 0-13 0,0 0 10 15,0 0-10-15,0 0 11 0,0 0-11 0,0 0 26 16,0 0-26-16,0 0 26 0,0 0-26 0,0 0 12 16,0 4-12-16,0-4 12 0,3 3-12 0,-3-3 18 15,0 0-18-15,11 9 18 0,5 5-18 0,-16-14 8 0,0 0-8 16,27 24 9-16,10 8-9 0,-37-32 4 0,0 0-4 16,40 36 4-16,5 4-4 0,-45-40 0 15,0 0 0-15,42 37 1 0,0 3-1 0,-7-13-1 0,-6-3 1 0,-9-5 0 16,-8-7 0-16,-2 0 0 0,-3-4 0 0,2 1 0 15,-2-4 0-15,0 0-55 0,2-3 55 0,-6 0-55 16,-1-1 55-16,-2-1-180 16,0 0 180-16,7-3-179 0,1-6 179 0,8-3-717 0</inkml:trace>
  <inkml:trace contextRef="#ctx0" brushRef="#br0" timeOffset="-1919.989">26944 15091 527 0,'0'0'0'0,"3"15"0"0,2 13 0 0,-5-28 93 15,0 0-93-15,0 0 93 0,-5-10-93 0,5 10 114 16,0 0-114-16,-3-7 115 0,1 0-115 0,2 7 94 15,0 0-94-15,-2-4 94 0,0-1-94 0,2 5 98 16,0 0-98-16,-1-3 99 0,1 1-99 0,0 2 56 16,0 0-56-16,0 0 57 0,0 0-57 0,0 0 37 15,0 0-37-15,-2 4 38 0,0 2-38 0,2-6 46 0,0 0-46 16,-9 16 46-16,-3 8-46 0,12-24 51 0,0 0-51 16,-14 31 51-16,-8 5-51 0,22-36 30 0,0 0-30 15,-23 39 30-15,0 6-30 0,-1-6 27 0,1-1-27 16,8-13 27-16,4-9-27 0,1-1 9 0,-1-1-9 0,-4 12 9 15,-3 8-9-15,4-8 1 0,0-2-1 0,6-7 2 16,2-5-2-16,1-4-50 0,2-4 50 16,1-1-49-16,2 0 49 0,3-4-181 0,3-3 181 0,11-11-180 15,7-11 180-15,-24 26-123 0,0 0 123 0,32-37-122 16,1-15 122-16,31-37-764 0</inkml:trace>
  <inkml:trace contextRef="#ctx0" brushRef="#br0" timeOffset="-1303.53">27067 15488 1009 0,'0'0'0'0,"-3"-10"0"0,-4-4 0 0,7 6 43 16,1 6-43-16,-1 2 44 0,2-3-44 0,-2 3-63 16,0 3 63-16,0-3-63 0,0 4 63 0,0-4-101 0,0 3 101 15,0-3-101-15,0 3 101 0,0-3-65 0,0 6 65 0,0-6-64 16,0 3 64-16,0-3 34 0,0 0-34 0,0 0 34 15,0 0-34-15,0 0 70 0,0 0-70 0,0 0 70 16,0 0-70-16,0 0 72 0,0 0-72 0,0 0 72 16,0 0-72-16,0 0 69 0,0 0-69 0,0 0 70 15,0 0-70-15,0 0 44 0,5 0-44 0,-5 0 44 16,6 2-44-16,-6-2 31 0,5 1-31 0,-5-1 31 16,3 2-31-16,-3-2 23 0,4 2-23 15,-4-2 24-15,0 0-24 0,0 0 15 0,0 0-15 0,0 0 16 16,0 0-16-16,0 0 28 0,0 0-28 0,0 0 28 15,0 0-28-15,0 0 19 0,3 0-19 0,-3 0 20 16,4 0-20-16,-4 0 26 0,3 3-26 0,-3-3 26 16,0 4-26-16,0-4 14 0,4 5-14 0,-2-2 15 15,-2-1-15-15,0 5 10 0,1-4-10 0,-1 11 11 0,2 3-11 16,-2-17 40-16,0 0-40 0,-2 26 40 0,1 8-40 16,1-34 41-16,0 0-41 0,-4 33 42 0,2 1-42 0,2-34 25 15,0 0-25-15,-5 29 26 0,2-5-26 0,3-24 41 16,0 0-41-16,-4 19 41 0,2-4-41 0,2-15 8 15,0 0-8-15,-1 12 9 0,1-3-9 0,0-9 6 16,0 0-6-16,-4 5 7 0,1-3-7 0,3-2-16 16,0 0 16-16,-16-12-15 0,-8-11 15 0,24 23-121 15,0 0 121-15,-23-32-120 0,-3-9 120 0,-23-33-1117 16</inkml:trace>
  <inkml:trace contextRef="#ctx0" brushRef="#br0" timeOffset="-1071.708">27083 15324 1580 0,'0'0'0'0,"-4"-3"0"16,1-4 0-16,3 7 65 0,0 0-65 0,0-4 66 15,3 3-66-15,-3 1-143 0,0 0 143 0,9-12-142 16,3-9 142-16,-12 21-133 0,0 0 133 0,12-31-132 16,1-8 132-16,11-32-778 0</inkml:trace>
  <inkml:trace contextRef="#ctx0" brushRef="#br0" timeOffset="-468.798">27102 14652 1222 0,'0'0'0'0,"12"0"0"16,11 2 0-16,-16 2 88 0,-7-4-88 0,0 0 89 16,3 0-89-16,-3 0 52 0,6-4-52 0,-1-1 52 15,0-4-52-15,2 4 13 0,2 0-13 0,-1 0 13 0,3 2-13 16,-11 3 1-16,0 0-1 0,14-4 1 16,5 1-1-16,-19 3 0 0,0 0 0 0,24 3 0 0,8 1 0 15,-32-4 1-15,0 0-1 0,33 12 2 0,3 5-2 0,-3 3 28 16,-1 6-28-16,-6-6 28 0,-2 3-28 0,-24-23 1 15,0 0-1-15,25 36 2 0,-1 8-2 0,-24-44 3 16,0 0-3-16,23 52 3 0,-2 8-3 0,-4-4 6 16,-1-3-6-16,-6-10 6 0,-5-7-6 0,-5-36 6 15,0 0-6-15,2 55 7 0,-4 12-7 0,-4 5 14 16,-5 6-14-16,6-31 15 0,1-20-15 0,-1 6 14 0,-2-2-14 16,-2 1 15-16,-3-1-15 0,12-31 1 15,0 0-1-15,-12 27 1 0,0-1-1 0,12-26-39 0,0 0 39 16,-11 19-38-16,3-4 38 0,8-15-128 15,0 0 128-15,-16 5-127 0,-1-10 127 0,17 5-116 0,0 0 116 16,-11-27-116-16,4-19 116 0,-10-28-751 0</inkml:trace>
  <inkml:trace contextRef="#ctx0" brushRef="#br0" timeOffset="-72.098">28389 14414 1379 0,'0'0'0'0,"-13"-7"0"0,-10-5 0 15,23 12 167-15,0 0-167 0,-9 7 167 0,9 10-167 0,0-17 87 16,0 0-87-16,-2 14 88 0,1 0-88 0,1-14 48 15,0 0-48-15,-13 27 48 16,-6 7-48-16,19-34-4 0,0 0 4 0,-26 43-3 0,-7 5 3 0,33-48 0 16,0 0 0-16,-49 84 0 0,-10 26 0 0,7-14 27 15,3-2-27-15,5-8 27 0,4-6-27 0,40-80 13 16,0 0-13-16,-52 94 13 0,-9 8-13 0,61-102 21 16,0 0-21-16,-54 97 21 0,0 1-21 0,54-98 33 15,0 0-33-15,-43 85 34 0,4-9-34 0,39-76 1 16,0 0-1-16,-24 51 2 0,10-20-2 0,14-31-35 0,0 0 35 15,-9 21-35-15,8-16 35 0,1-5-120 0,0 0 120 16,-2 5-120-16,4-5 120 0,-2 0-171 0,0 0 171 0,15-17-170 16,13-12 170-16,16-18-1036 0</inkml:trace>
  <inkml:trace contextRef="#ctx0" brushRef="#br0" timeOffset="877.794">28086 15571 1367 0,'0'0'0'0,"0"0"7"0,0 0-7 0,20-14 7 16,13-5-7-16,-33 19-4 0,0 0 4 0,36-32-3 15,8-13 3-15,-44 45-53 0,0 0 53 0,42-50-52 0,1-8 52 16,-10 7-44-16,-5 1 44 0,-4 7-44 16,-4 7 44-16,-5 2 34 0,-4 5-34 0,-4 1 34 0,-2 4-34 15,-5 24 72-15,0 0-72 0,2-24 73 0,-2 2-73 16,0 22 65-16,0 0-65 0,-2-22 66 0,-3-2-66 0,5 24 51 15,0 0-51-15,-4-17 51 0,-1 0-51 0,5 17 45 16,0 0-45-16,-7-14 45 0,0 4-45 0,7 10 1 16,0 0-1-16,-7-9 2 0,0 2-2 0,7 7 1 15,0 0-1-15,-7-5 1 0,-2 2-1 0,9 3-2 16,0 0 2-16,-8-2-1 0,-1 2 1 16,9 0-7-16,0 0 7 0,-9 0-6 0,2 0 6 0,7 0-9 15,0 0 9-15,-8 0-9 0,1 0 9 0,7 0-4 16,0 0 4-16,-9 0-3 0,0 0 3 0,9 0 0 15,0 0 0-15,-8 0 1 0,1-3-1 0,7 3 0 0,0 0 0 16,-7-2 1-16,1 0-1 0,6 2-1 0,0 0 1 16,-5 0-1-16,2 2 1 0,3-2-2 0,0 0 2 0,-7 15-1 15,0 11 1-15,7-26-2 0,0 0 2 0,-7 32-1 16,0 10 1-16,7-42 1 0,0 0-1 0,-7 48 1 16,-2 6-1-16,9-54 17 0,0 0-17 0,-7 60 17 15,0 9-17-15,7-69 9 0,0 0-9 0,-5 65 10 16,0 2-10-16,5-67 17 0,0 0-17 0,-2 58 17 15,2-7-17-15,0-51 39 0,0 0-39 0,5 47 39 16,2-6-39-16,-7-41 18 0,0 0-18 0,7 32 19 16,2-6-19-16,-9-26 6 0,0 0-6 0,14 17 7 15,3-3-7-15,-17-14-14 0,0 0 14 0,18 8-13 16,1-4 13-16,-4-2-87 0,-2-6 87 0,-3 4-86 16,-3-2 86-16,0-1-138 0,-2 0 138 0,-1 1-138 0,-2 0 138 15,-2 2-172-15,0 0 172 0,12-7-172 0,5-1 172 16,13-6-701-16</inkml:trace>
  <inkml:trace contextRef="#ctx0" brushRef="#br0" timeOffset="1344.04">28551 15631 1267 0,'0'0'0'0,"0"0"-52"0,0 0 52 15,7-12-52-15,7-11 52 0,-14 23-44 0,0 0 44 0,14-19-43 16,4 1 43-16,-18 18-53 0,0 0 53 0,14-16-52 15,0 4 52-15,-14 12-59 0,0 0 59 0,10-8-59 16,1 1 59-16,-11 7 7 0,0 0-7 0,6-5 8 16,0 0-8-16,-6 5 75 0,0 0-75 0,3-2 76 15,1-2-76-15,-4 4 79 0,0 0-79 0,0 0 79 16,3 0-79-16,-3 0 75 0,0 0-75 0,0 0 76 16,0 4-76-16,0-4 69 0,0 0-69 0,0 0 70 0,-2 3-70 15,2-3 43-15,0 0-43 0,-3 11 44 0,-4 2-44 16,7-13 31-16,0 0-31 0,-10 28 31 0,-4 9-31 15,14-37 44-15,0 0-44 0,-14 43 44 0,0 7-44 16,14-50 1-16,0 0-1 0,-9 43 1 0,4-2-1 0,5-41 0 16,0 0 0-16,-2 32 0 0,6-6 0 0,-4-26-81 15,0 0 81-15,10 9-81 0,7-13 81 0,-17 4-148 16,0 0 148-16,27-31-147 0,7-18 147 0,27-35-840 16</inkml:trace>
  <inkml:trace contextRef="#ctx0" brushRef="#br0" timeOffset="1503.613">28774 15288 1289 0,'0'0'0'0,"0"14"0"16,-1 10 0-16,1-24 185 0,0 0-185 0,3 19 186 16,4 1-186-16,-7-20-59 0,0 0 59 0,7 14-58 15,0-6 58-15,-7-8-167 0,0 0 167 0,14 23-916 16,-28-46 916-16</inkml:trace>
  <inkml:trace contextRef="#ctx0" brushRef="#br0" timeOffset="2044.028">28886 15619 1569 0,'0'0'0'0,"0"0"64"16,-17-21-64-16,15 16 65 0,4 5-65 0,1-5-13 15,4 0 13-15,2-1-13 0,1 3 13 0,2-4-120 16,1-3 120-16,-5 5-119 0,-3 3 119 0,1-1-139 0,-1 1 139 16,-2 0-139-16,-1-1 139 0,2 1-79 0,-1 0 79 15,-3 2-79-15,4-1 79 0,-4 1 32 0,0 0-32 16,0 0 33-16,0 0-33 0,0 0 69 0,0 0-69 16,0 0 69-16,0 0-69 0,0 0 65 0,0 0-65 15,0 0 66-15,0 0-66 0,0 0 52 0,0 0-52 0,0 0 52 16,0 0-52-16,0 0 56 0,0 0-56 0,0 0 56 15,0 0-56-15,0 0 49 0,0 0-49 0,0 0 50 16,0 0-50-16,0 0 37 0,1 3-37 0,-1-3 37 16,2 4-37-16,-2-4 51 0,0 5-51 0,-5 8 52 15,-2 8-52-15,7-21 30 0,0 0-30 0,-9 34 30 16,0 11-30-16,9-45 40 0,0 0-40 0,-6 43 40 16,2 3-40-16,4-46 8 0,0 0-8 0,-2 39 9 15,2-5-9-15,2-4 6 0,2-8-6 0,1-5 7 16,2-7-7-16,-7-10-57 0,0 0 57 0,14-3-56 0,7-13 56 15,-21 16-126-15,0 0 126 0,26-34-126 0,7-17 126 16,-33 51-101-16,0 0 101 0,59-86-1029 0,-118 172 1029 16</inkml:trace>
  <inkml:trace contextRef="#ctx0" brushRef="#br0" timeOffset="2189.243">29055 15351 1849 0,'-2'26'0'0,"2"-26"105"16,0 0-105-16,0 9 106 0,0-3-106 0,0-6-172 16,0 0 172-16,7-10-171 0,4-12 171 0,-11 22-127 0,0 0 127 15,8-46-126-15,-1-23 126 0,9-46-1007 0</inkml:trace>
  <inkml:trace contextRef="#ctx0" brushRef="#br0" timeOffset="2358.344">29646 15646 1547 0,'0'0'0'0,"-6"-19"0"16,-4-13 0-16,10 32-190 0,0 0 190 0,-11-43-190 15,-3-14 190-15,-10-40-768 0</inkml:trace>
  <inkml:trace contextRef="#ctx0" brushRef="#br0" timeOffset="81111.576">21695 10926 113 0,'0'0'0'16,"0"0"0"-16,0 0 0 0,0 0 54 0,0 0-54 0,0 0 54 16,0 0-54-16,0 0 11 0,0 0-11 0,0 0 11 15,0 0-11-15,0 0 25 0,0 0-25 0,0 0 26 16,0 0-26-16,0 0 7 0,0 0-7 0,0 0 8 15,0 0-8-15,0 0 9 0,0 0-9 0,0 0 9 16,0 0-9-16,0 0 33 0,0 0-33 0,0 0 33 16,0 0-33-16,0 0 56 0,0 0-56 0,0 0 57 15,0 0-57-15,0 0 53 0,0 0-53 0,0 0 54 16,0 0-54-16,0 0 34 0,0 0-34 0,0 0 34 16,0 0-34-16,0 0 18 0,0 0-18 0,0 0 18 0,0 0-18 15,0 0 11-15,0 0-11 0,0 0 11 0,0 0-11 16,0 0 17-16,0 0-17 0,0 0 17 0,0 0-17 15,0 0 8-15,0 0-8 0,0 0 8 0,0 0-8 16,0 0 15-16,0 0-15 0,0 0 16 0,12 17-16 0,-12-17 23 16,0 0-23-16,10 11 24 0,6 1-24 0,-16-12 38 15,0 0-38-15,21 7 38 0,7-6-38 0,-28-1 31 16,0 0-31-16,38-7 31 16,9-6-31-16,-47 13 22 0,0 0-22 0,57-28 23 0,11-8-23 0,-68 36-59 15,0 0 59-15,93-70-59 0,18-33 59 0,93-70-625 16</inkml:trace>
  <inkml:trace contextRef="#ctx0" brushRef="#br0" timeOffset="85808.912">33253 11797 494 0,'0'0'0'0,"0"0"61"15,0 0-61-15,0 0 61 0,0 0-61 0,0 0 15 16,0 0-15-16,0 0 15 0,0 0-15 0,0 0-51 16,0 0 51-16,0 0-51 0,0 0 51 0,0 0-61 0,0 0 61 15,0 0-60-15,0 0 60 0,0 0-38 16,0 0 38-16,0 0-37 0,0 0 37 0,0 0 0 0,0 0 0 15,0 0 0-15,0 0 0 0,0 0 23 0,0 0-23 16,0 0 24-16,0 0-24 0,0 0 61 0,0 0-61 0,0 0 62 16,0 0-62-16,0 0 49 0,0 0-49 0,0 0 50 15,0 0-50-15,0 0 39 0,0 0-39 0,0 0 39 16,0 0-39-16,0 0 28 0,0 0-28 0,0 0 28 16,0 0-28-16,0 0 8 0,0 0-8 0,0 0 9 15,0 0-9-15,0 0 11 0,0 0-11 0,0 0 11 16,0 0-11-16,0 0 3 0,0 0-3 0,0 0 4 15,0 0-4-15,0 0 2 0,0 0-2 0,0 0 3 16,0 0-3-16,0 0 0 0,0 0 0 0,0 0 0 16,0 0 0-16,0 0-4 0,0 0 4 0,0 0-3 15,0 0 3-15,0 0-9 0,0 0 9 0,0 0-8 0,0 0 8 16,0 0-9-16,0 0 9 0,0 0-9 0,0 0 9 16,0 0-4-16,0 0 4 0,0 0-3 0,0 0 3 15,0 0-2-15,0 0 2 0,0 0-2 0,0 0 2 16,0 0 0-16,0 0 0 0,0 0 0 0,0 0 0 0,0 0 1 15,0 0-1-15,0 0 1 0,0 0-1 0,0 0 1 16,0 0-1-16,0 0 2 0,4 15-2 0,-4-15 4 16,0 0-4-16,2 9 5 0,1 1-5 0,-3-10 6 15,0 0-6-15,2 8 7 0,1-2-7 0,-3-6 32 16,0 0-32-16,2 6 33 0,0-6-33 0,-2 0 25 16,0 0-25-16,0 0 26 0,5 0-26 0,-5 0 45 0,0 0-45 15,9-5 45-15,3-2-45 0,-12 7 40 16,0 0-40-16,16-15 40 0,5-9-40 0,-21 24 1 0,0 0-1 15,22-33 2-15,3-4-2 0,-4 1-35 0,-2 0 35 16,-2 5-34-16,-3 0 34 0,-14 31-81 0,0 0 81 16,17-31-81-16,4-1 81 0,-21 32-107 0,0 0 107 0,20-33-106 15,0 2 106-15,21-35-380 0</inkml:trace>
  <inkml:trace contextRef="#ctx0" brushRef="#br0" timeOffset="86655.091">28860 13666 695 0,'0'0'0'0,"0"-7"0"16,0-5 0-16,0-7-462 0</inkml:trace>
  <inkml:trace contextRef="#ctx0" brushRef="#br0" timeOffset="87505.323">29736 15536 348 0,'0'0'0'0,"-9"6"0"0,-5 2 0 0,14-8 96 16,0 0-96-16,-3 2 96 15,6-4-96-15,-3 2 84 0,0 0-84 0,0 0 84 0,2-7-84 0,-2 7 41 0,0 0-41 16,0 0 42-16,4-3-42 0,-4 3 6 0,0 0-6 16,0 0 6-16,0 0-6 0,0 0-1 0,0 0 1 0,0 0 0 15,0 0 0-15,0 0-9 16,0 0 9-16,0 0-9 0,0 0 9 0,0 0 0 0,0 0 0 0,0 0 0 16,0 0 0-16,0 0 7 0,0 0-7 0,0 0 7 15,0 0-7-15,0 0 34 0,0 0-34 0,0 0 35 16,0 0-35-16,0 0 19 0,0 0-19 15,0 0 20-15,0 0-20 0,0 0 36 0,0 0-36 0,0 0 36 16,0 0-36-16,0 0 20 0,0 0-20 0,0 0 20 16,0 0-20-16,0 0 18 0,0 0-18 0,0 0 19 15,0 0-19-15,0 0 40 0,0 0-40 0,0 0 41 16,0 0-41-16,0 0 20 0,0 0-20 0,0 0 20 16,0 0-20-16,0 0 12 0,0 0-12 0,0 0 12 15,0 0-12-15,0 0-21 0,0 0 21 0,0 0-21 0,3-2 21 16,-3 2-112-16,0 0 112 0,12-19-112 15,8-13 112-15,11-20-613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1:47:57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2069 256 2696,'51'-34'964,"-50"33"-1023,-1 1-5,0 0 8,-9-6 4791,8 58-3598,5 303-52,12-335-2649,-14-26 858,4-104-942,1 5-2352</inkml:trace>
  <inkml:trace contextRef="#ctx0" brushRef="#br0" timeOffset="533.74">2412 246 6552,'-1'-1'50,"0"0"0,0 0 0,1-1 0,-1 1 0,1 0 0,-1-1 0,1 1 0,-1 0 0,1-1 1,0 1-1,0-1 0,-1 1 0,1 0 0,0-1 0,0 1 0,1-1 0,-1 1 0,0 0 0,0-1 0,1 1 0,-1-1 0,1 1 0,-1 0 1,1-1-1,-1 1 0,1 0 0,0 0 0,0 0 0,0-1 0,0 1 0,0 0 0,0 0 0,0 0 0,0 0 0,0 1 0,0-1 0,0 0 1,1 0-1,-1 1 0,0-1 0,0 0 0,1 1 0,-1 0 0,1-1 0,-1 1-50,14-9 156,146-63-69,3 39-95,51 44-3131,-202 9 506,-5-3 1053</inkml:trace>
  <inkml:trace contextRef="#ctx0" brushRef="#br0" timeOffset="737.31">2375 423 5024,'135'-64'2808,"-51"48"-2600,76 1-648,67 37-4093,-142-14 3106</inkml:trace>
  <inkml:trace contextRef="#ctx0" brushRef="#br0" timeOffset="1003.794">3201 0 5656,'6'423'-6,"-3"-305"-3300</inkml:trace>
  <inkml:trace contextRef="#ctx0" brushRef="#br0" timeOffset="14759.815">44 2011 2520,'17'-37'16,"-16"36"65,-12 4 3523,10-2-3177,-27 13 1638,28-14-2042,1 0-1,-1-1 1,1 1-1,-1 0 1,1 0 0,-1 0-1,1 0 1,-1 0 0,1 1-1,-1-1 1,1 0-1,-1 0 1,1 0 0,-1 0-1,0 0 1,1 1-1,-1-1 1,1 0 0,-1 0-1,0 1 1,1-1-1,-1 0 1,1 1 0,-1-1-1,0 0 1,1 1-1,-1-1 1,0 0 0,0 1-1,1-1 1,-1 1-1,0-1 1,0 1 0,0-1-1,0 1 1,1-1-1,-1 1 1,0-1 0,0 0-1,0 1 1,0-1-1,0 1 1,0-1 0,0 1-1,0-1 1,0 1-1,-1-1 1,1 1 0,0-1-1,0 1 1,0-1-1,0 1 1,-1-1 0,1 0-1,0 1 1,0-1-1,-1 1 1,1-1-23,52 5 272,-49-5-202,22 2-31,41 3 342,-1-2 1,1-4-1,-1-2 0,0-3 1,42-10-382,36-12 569,-83 27-808,-59 1-187,-1 0-126,0 0-159,0 0-140,0 0-418,0 0-668,0 0-2271</inkml:trace>
  <inkml:trace contextRef="#ctx0" brushRef="#br0" timeOffset="15138.416">56 2253 6552,'65'-31'720,"-108"44"3008,373 2-2483,-285-12-1356,113 28-1641,-88-1-168,-19-9-2255,-119-49 3168</inkml:trace>
  <inkml:trace contextRef="#ctx0" brushRef="#br0" timeOffset="68959.059">1663 1494 2248,'2'-1'51,"0"0"1,0 0-1,0 0 1,-1 0-1,1-1 1,0 1-1,0 0 0,-1-1 1,1 0-1,-1 1 1,0-1-1,1 0 1,-1 0-1,0 1 1,0-1-1,0 0 0,0 0 1,0 0-1,-1-1 1,1 1-1,-1 0 1,1 0-1,-1 0 0,0 0 1,0 0-1,0-1 1,0 1-1,0 0 1,0 0-1,0 0 1,-1-2-52,-1-15 4602,-4 44-3590,-2 42-1031,-33 299 1493,23-257-358,18-108-1096,-1 0 0,-13-43-48,8-2-110,2 0-1,1 0 1,3-1 0,2 1 0,1 0 0,2 0 0,4-5 138,-10 45-30,1 0 0,1 0-1,-1 0 1,0 0 0,1 0 0,0 0-1,0 0 1,0 0 0,0 1 0,1-1 0,-1 0-1,1 1 1,0-1 0,0 1 0,0-1-1,1 1 1,-1 0 0,1 0 0,-1 0 0,1 1-1,0-1 1,0 0 0,1 1 0,-1 0-1,0 0 1,1 0 0,-1 0 0,1 1 0,0-1-1,0 1 1,-1 0 0,1 0 0,3 0 30,13-1-80,127 10-634,-122 41 705,-4 271 1205,-21-317-1290,0-1-1,1 1 1,-1-1-1,1 1 1,-1-1-1,1 1 1,0-1-1,-1 0 1,1 1 0,1-1-1,-1 0 1,0 0-1,0 0 1,1 0-1,-1 0 1,1 0-1,0 0 1,0 0 0,-1-1-1,1 1 1,0-1-1,0 1 1,1-1-1,-1 0 1,0 1-1,0-1 1,1-1 0,-1 1-1,0 0 1,1 0-1,-1-1 1,1 1-1,-1-1 1,1 0-1,-1 0 1,1 0-1,-1 0 1,1 0 0,-1-1-1,1 1 1,-1-1-1,0 1 1,3-2 94,40 1-3800</inkml:trace>
  <inkml:trace contextRef="#ctx0" brushRef="#br0" timeOffset="69363.654">2296 1590 5744,'-1'1'75,"0"-1"0,0 1 0,0-1-1,0 0 1,0 1 0,0-1 0,0 0 0,0 0 0,0 0 0,0 0 0,0 0 0,0 0 0,-1 0 0,1 0-1,0 0 1,0 0 0,0 0 0,0-1 0,0 1 0,0 0 0,0-1 0,0 1 0,0-1 0,0 0-1,0 1 1,1-1 0,-1 1 0,0-1 0,0 0 0,0 0 0,1 0 0,-1 1 0,0-1 0,1 0 0,-1 0-1,1 0 1,-1 0 0,1 0 0,-1 0 0,1 0 0,0 0 0,0 0 0,-1 0 0,1 0 0,0 0 0,0 0-1,0-1 1,0 1 0,0 0 0,0 0 0,0 0 0,1 0 0,-1 0 0,0 0 0,1-1-75,-1 1 481,0 1 66,0 0-142,0 0-85,0 0-217,0 0-23,0 0 128,0 0 5,0 0-106,0 0-27,0 0 0,0 0 21,0 0 86,15-7 69,250-27-1224,-193 20 83,20-4-4233,-68 12 1585</inkml:trace>
  <inkml:trace contextRef="#ctx0" brushRef="#br0" timeOffset="69757.261">3070 1158 3416,'-26'-11'688,"27"10"-568,-2 1-54,1 1 0,-1-1 0,1 0 0,-1 0-1,1 0 1,-1 0 0,1 0 0,-1 1 0,0-1 0,1 0 0,-1 0 0,1 0 0,-1 0 0,1-1 0,-1 1 0,0 0 0,1 0-1,-1 0 1,1 0 0,-1-1 0,1 1 0,-1 0 0,1 0 0,-1-1 0,1 1 0,-1 0 0,1-1 0,0 1 0,-1-1 0,1 1 0,-1 0-1,1-1 1,0 1 0,0-1 0,-1 1 0,1-1 0,0 1 0,0-1 0,-1 1 0,1-1 0,0 1 0,0-1 0,0 0 0,0 1-1,0-1 1,0 1 0,0-1 0,0 1 0,0-1 0,0 0 0,0 1 0,0-1 0,0 1 0,0-1 0,1 1 0,-1-1 0,0 1-1,0-1 1,1 1 0,-1-1 0,0 1 0,1-1 0,-1 1-66,-70 118 643,6 64 246,51-96-733,-17 174-141,25-203-607,-16-52-762,-6-19 333,-12-2-3412</inkml:trace>
  <inkml:trace contextRef="#ctx0" brushRef="#br0" timeOffset="70339.377">1343 1183 6728,'65'-12'108,"-68"21"978,-59 31-772,-83 75 266,-35 98-815,161-169 208,9 8 26,11-29 9,1-1 0,0 1 0,2-1 0,1 1 0,1-1 0,1-1 0,1 1 0,0-1 0,6 8-8,37 69 8,68 103-108,-90-161-432,165 186-245,-149-190 57,71 17 0,54-4-13,94 41-2214</inkml:trace>
  <inkml:trace contextRef="#ctx0" brushRef="#br0" timeOffset="70793.209">2947 929 3864,'1'-5'25,"1"0"1,0 0-1,0 0 1,1 0-1,-1 1 1,1-1-1,0 1 1,0-1-1,1 1 1,-1 0-1,1 1 1,0-1-1,0 1 1,0-1-1,1 1 1,-1 0-1,1 1 1,4-3-26,-5 2-18,180-89 397,-84 90 196,-83 6-161,70 47 214,-71-35 0,10 27-343,-2 0 0,-2 2 0,-2 1-1,-1 0 1,-3 1 0,-2 1 0,-2 0 0,1 15-285,-6 157 1673,-24 87-398,-16-157-1562,-4-143-700,-12-13-355,-26 3-4878</inkml:trace>
  <inkml:trace contextRef="#ctx0" brushRef="#br0" timeOffset="71229.565">4032 748 6192,'-18'13'2097,"-78"125"-1288,55 15-417,19 132-268,46-116-105,33 15-746,40-24-1557,-17-41-1802</inkml:trace>
  <inkml:trace contextRef="#ctx0" brushRef="#br0" timeOffset="71806.226">4255 977 7448,'-5'0'161,"5"0"-576,0 17-130,-3 313 2861,3-328-2312,1-1 0,0 1 0,-1-1 0,1 1 0,0-1 0,0 0 0,-1 1 0,1-1 0,0 0 0,1 1 0,-1-1 0,0 0 0,0 0-1,0 0 1,1 0 0,-1 0 0,0 0 0,1 0 0,-1 0 0,1-1 0,-1 1 0,1-1 0,-1 1 0,1-1 0,0 1 0,-1-1 0,1 0 0,0 0 0,-1 0 0,1 0 0,-1 0 0,1 0 0,0 0 0,-1-1 0,1 1 0,0 0 0,-1-1-1,1 1 1,-1-1 0,1 0 0,-1 0 0,1 1 0,-1-1 0,0 0 0,1 0 0,-1 0 0,0-1 0,0 1 0,0 0 0,0 0 0,0-1 0,0 1 0,0 0 0,0-1 0,0 1 0,-1-1 0,1 1 0,-1-1 0,1 1 0,-1-1-1,1 0 1,-1 1 0,0-1-4,94-207-1481,-65 131 1172,43-77 54,-71 153 284,1 0-1,-1 1 1,0-1 0,0 1-1,0-1 1,1 1 0,-1-1-1,1 1 1,-1 0 0,1 0-1,0 0 1,-1 0 0,1 0-1,0 0 1,0 0 0,0 0-1,-1 1 1,1-1 0,0 1-1,0-1 1,0 1 0,0 0-1,0 0 1,0 0 0,0 0-1,0 0 1,0 0 0,0 1-1,0-1 1,0 1-1,0-1 1,0 1 0,-1 0-1,1-1 1,0 1 0,0 0-1,-1 0 1,1 0 0,0 1-1,-1-1 1,1 0 0,-1 1-1,0-1 1,1 1 0,-1-1-29,56 64 1289,-21-4-780,-14-21-321,73 209 695,-76-165-1597,-16-65-2384,-3-21-1562</inkml:trace>
  <inkml:trace contextRef="#ctx0" brushRef="#br0" timeOffset="72121.381">5039 435 5560,'27'-16'458,"85"-24"1638,-69 67-1189,-27-8-826,-1 0 0,0 2 0,-2 0 0,0 0 0,-1 1 0,-1 0 0,-2 1 0,0 1 0,-1-1 0,-1 1 0,-1 4-81,4 77 640,-9-15-555,-3 1 1,-5-1 0,-12 57-86,-54 119-259,60-237-706,-101 142-1115,9-14-2553</inkml:trace>
  <inkml:trace contextRef="#ctx0" brushRef="#br0" timeOffset="72850.488">1163 2698 7536,'93'0'4508,"67"-43"-2924,-105 21-1540,472-178-416,-322 140 272,525-80-200,-601 126 280,186-16 33,-249 23 54,293-34 81,-284 29 193,305-71 119,-304 64-233,295-82 113,-303 81 0,413-116 772,-329 97-888,-122 32-193,-7 0-41,0 1 0,1 2-1,-1 0 1,1 1 0,0 2-1,0 0 1,0 1 0,21 4 10,-63 26-1607,-137 60-3359,54-47-954</inkml:trace>
  <inkml:trace contextRef="#ctx0" brushRef="#br0" timeOffset="73405.536">3024 2771 6904,'4'-14'160,"0"0"0,1 1 1,1 0-1,0 0 0,1 1 1,1 0-1,0 0 0,0 0 1,1 1-1,1 0 0,-1 1 0,2 0 1,9-7-161,37-30 69,70-18-77,-102 59-64,37 1 4,14 9 55,-62-1 103,0 1 1,1 1-1,-1 0 0,-1 0 1,1 2-1,-1 0 1,0 0-1,0 1 1,-1 1-1,0 0 1,-1 1-1,10 9-90,24 43 547,45 200 773,-90-251-1277,0 1 0,-1-1 0,0 0 0,-1 1 0,-1-1 0,0 0 0,0 0 0,-1-1 0,0 1 0,-1-1 0,0 1 0,-1-2 0,0 1 0,0 0 0,-3 1-43,2 0 60,-30 44 235,-11-6-53,-2-2 0,-2-3 0,-2-2 0,-40 24-242,4-10 642,103-38-615,14 1-24,-4-9-187,0-2 1,1-1 0,0-1-1,0-1 1,1-1 0,-1-1-1,1-2 1,12 0 183,144-19-2463,-43-34 814,-81 21 696,93-39-4067</inkml:trace>
  <inkml:trace contextRef="#ctx0" brushRef="#br0" timeOffset="74965.125">0 4741 1440,'30'-8'2001,"39"24"864,270-24-1477,-74-5-602,-159 42-3562,-59-6-624</inkml:trace>
  <inkml:trace contextRef="#ctx0" brushRef="#br0" timeOffset="75261.417">67 5176 6192,'158'-56'3810,"-98"46"-3852,175 46-3434,-198-28 2349,35 7-1159,-168-35 1751</inkml:trace>
  <inkml:trace contextRef="#ctx0" brushRef="#br0" timeOffset="75970.723">1453 4422 4216,'0'0'432,"0"0"-5,0 0-22,0 0-16,0 0-41,0 0-39,0 0-130,0 0 2,0 0 125,0 0 24,0 0-20,1 5 3,17 239 1079,-14-142-993,-7 315 665,3-415-1055,0 0 1,-1 0-1,1 0 0,0 1 1,1-1-1,-1 0 1,0 0-1,1 0 0,-1 0 1,1 0-1,0 1 1,0-1-1,-1 0 1,1-1-1,1 1 0,-1 0 1,0 0-1,0 0 1,1-1-1,-1 1 0,1 0 1,-1-1-1,1 0 1,0 1-1,-1-1 1,1 0-1,0 0 0,0 0 1,0 0-1,0 0 1,2 1-10,25-58-306,26-101-1111,18-82 246,-42 138 845,67-183 148,-63 235 513,-3 93 729,43 256-156,-56-66-644,-21-141-111,-1-2-3058,15-118 860,1 0-1215</inkml:trace>
  <inkml:trace contextRef="#ctx0" brushRef="#br0" timeOffset="76631.715">2075 3807 4128,'-1'1'15,"1"-1"-1,-1 1 1,1-1 0,-1 1 0,1-1-1,-1 1 1,0 0 0,1-1 0,-1 0-1,0 1 1,0-1 0,1 1 0,-1-1-1,0 0 1,0 0 0,1 1 0,-1-1-1,0 0 1,0 0 0,0 0 0,1 0-1,-1 0 1,0 0 0,0 0 0,0 0-1,0 0 1,1-1 0,-1 1 0,0 0 0,0 0-1,1-1 1,-1 1 0,0 0 0,0-1-1,1 1 1,-1-1 0,0 1 0,1-1-1,-1 1 1,1-1 0,-1 0 0,1 1-1,-1-1 1,1 1 0,-1-1 0,1 0-1,-1 0 1,1 1 0,0-1 0,0 0-1,-1 0 1,1 1 0,0-1 0,0 0-1,0 0 1,0 0 0,0 1 0,0-1-1,0 0 1,0 0 0,0 0 0,0 0-1,0 1 1,0-1 0,1 0 0,-1 0-1,0 1 1,1-2-15,25-56 999,-24 56-1005,0 0 0,0 0-1,0 1 1,1-1-1,-1 0 1,1 1 0,-1-1-1,1 1 1,-1 0-1,1 0 1,0 0-1,-1 0 1,1 0 0,0 1-1,0-1 1,0 1-1,-1 0 1,1 0 0,0 0-1,0 0 1,0 0-1,0 1 1,0-1-1,-1 1 1,1 0 0,0 0-1,-1 0 1,1 0-1,0 0 1,-1 0 0,1 1-1,-1 0 1,0-1-1,1 1 1,-1 0-1,0 0 1,0 0 0,0 0-1,0 0 1,-1 1-1,1-1 1,-1 0-1,1 2 7,5 188 1956,-13-92-1048,12 131-5,30-175-869,-30-54-29,123 16-5,5 14-1570,-28 34-1245,-50-29-252</inkml:trace>
  <inkml:trace contextRef="#ctx0" brushRef="#br0" timeOffset="77247.154">1249 5206 5112,'63'-37'690,"-52"28"-149,-42 25-156,-79 39 3540,110-55-3814,0 0 38,0 0-16,0 0-99,1 1-28,13 1 0,0 0-1,0 0 1,0-2 0,0 0-1,0 0 1,0-1-1,1-1 1,-1 0-1,-1-1 1,1-1 0,0 0-1,-1-1 1,2-1-6,0 1 23,315-82 983,-212 59-833,186-39 254,-174 42-367,255-18-835,-223 38-2361,-136 21-57,-11-1-127</inkml:trace>
  <inkml:trace contextRef="#ctx0" brushRef="#br0" timeOffset="77795.141">1873 5460 5656,'-26'-50'2318,"27"39"-2275,2 1 0,-1 0 1,1-1-1,1 1 0,0 0 0,0 1 0,1-1 0,0 1 0,0 0 0,1 0 0,1 0 0,-1 1 0,1 0 0,1 0 0,0 1 0,0 0 0,0 0 0,6-3-43,-9 7 26,1 1-1,-1-1 1,1 1-1,0 0 1,0 0-1,-1 0 1,1 1 0,0 0-1,1 0 1,-1 1-1,0-1 1,0 1-1,0 1 1,0-1 0,0 1-1,0 0 1,0 1-1,0-1 1,0 1-1,-1 0 1,1 0-1,0 1 1,-1 0 0,0 0-1,0 0 1,0 1-1,0 0 1,0-1-1,-1 2 1,1-1 0,-1 0-1,0 1 1,-1 0-1,1 0 1,-1 0-1,0 0 1,0 1 0,-1-1-1,1 1 1,-1 0-1,0 0 1,-1-1-1,0 1 1,0 0-1,0 1 1,0 0-26,8 44 29,-7 132 183,-20-98-200,0-44 10,-4-1-2,-6-1-16,17-27 5,-1 0 1,-1-1-1,0 0 1,-1 0-1,0-2 1,0 0-1,-1 0 1,0-2-1,-1 0 1,0 0-1,0-2 1,0 0-1,-1 0 1,1-2-1,-1 0 1,0-1-1,-15 0-9,29-3 6,1 1-1,0-1 1,-1 0-1,1 0 1,0 0 0,0 0-1,0 0 1,0-1-1,0 1 1,0-1 0,0 1-1,0-1 1,0 0-1,0 1 1,1-1 0,-1 0-1,1 0 1,0 0-1,-1-1 1,1 1 0,0 0-1,0 0 1,1-1-1,-1 1 1,0 0 0,1-1-1,-1 1 1,1-1-1,0 1 1,0-1 0,0 1-1,0-1 1,0 1-1,0 0 1,1-1 0,-1 1-1,1-1 1,0 1-1,0 0 1,0-1 0,0 1-1,0 0 1,0 0-1,0 0 1,1 0 0,-1 0-1,1 0 1,0 0-1,-1 0 1,1 1 0,0-1-1,0 1 1,0-1-1,0 1 1,0 0 0,1 0-1,-1 0 1,0 0-1,0 0 1,2 0-6,59-18 184,123 23-1276,-36 9-888,19-16 412,-15 0-2265</inkml:trace>
  <inkml:trace contextRef="#ctx0" brushRef="#br0" timeOffset="78184.815">3201 5031 8696,'13'-3'1012,"406"-119"-200,-183 76-486,-135 33-156,138-17 43,-178 10-1216,-61-25-1895,-7 9-1622</inkml:trace>
  <inkml:trace contextRef="#ctx0" brushRef="#br0" timeOffset="78470.091">3657 4574 8344,'71'-8'2165,"-70"7"-2132,-1-1 0,0 1 0,0 0 0,1-1 0,-1 1 0,0 0 0,0-1 1,-1 1-1,1 0 0,0-1 0,0 1 0,-1 0 0,1-1 0,0 1 0,-1 0 0,0 0 0,1 0 0,-1-1 0,0 1 0,1 0 0,-1 0 0,0 0 1,0 0-1,0 0 0,0 0 0,0 0 0,0 0 0,0 1 0,0-1 0,0 0 0,0 1 0,-1-1 0,1 1 0,0-1 0,0 1 0,-1-1 0,1 1 0,0 0 1,-1 0-1,0 0-33,1-1 80,1 1 68,-1 12 277,9 310 303,48 45-1481,-56-362 630,1 1 1,1-1 0,-1 0 0,1 1 0,0-1-1,0 0 1,0 0 0,1 0 0,0-1-1,0 1 1,0 0 0,0-1 0,1 0 0,0 0-1,0 0 1,0 0 0,0-1 0,1 1-1,-1-1 1,1 0 0,0-1 0,-1 1 0,2-1-1,0 1 123,47 28-6126</inkml:trace>
  <inkml:trace contextRef="#ctx0" brushRef="#br0" timeOffset="79080.411">4792 4103 9688,'-4'37'2934,"-51"78"-3798,38-87 866,2 2 0,2 0 0,1 0 0,1 1 0,1 1 0,-3 22-2,3 18 191,8 146 124,16-142-303,36 34-30,-36-96-68,77 10-112,-68-28-267,9-11 314,0-1 0,-1-1 1,-1-2-1,-1-2 0,-1 0 0,0-2 0,-2 0 0,-1-2 1,0-1-1,-2-2 0,-1 0 0,-2-1 0,-1 0 1,-1-2-1,-1 0 0,-2-2 0,10-28 151,-16 27 12,-1 0-1,-2-1 0,-1 0 1,-2-1-1,-1 1 1,-2 0-1,-3-17-11,3 50 1,-21-82 473,-10 2-162,20 62-260,0 1 0,-1 1 0,0 0 0,-2 1 0,0 0 0,-1 1 0,-1 1 0,-14-12-52,15 23 80,-79 10 17,28 28-84,13 10-11,30-18-2,2 1-1,2 1 1,0 1 0,2 0 0,1 1 0,1 1 0,2 1 0,1 0-1,1 0 1,-3 26 0,34 45-10,52-23-70,-65-76 38,114 30-866,-100-32 726,213-25-2556,-192 15 2161,78-14-2836</inkml:trace>
  <inkml:trace contextRef="#ctx0" brushRef="#br0" timeOffset="79496.807">6018 3444 9776,'-126'76'3676,"95"-40"-3910,1 0 1,2 2 0,2 1 0,2 2 0,1 0 0,3 1 0,-7 21 233,2 50-114,11 27 73,9 158 1,8-235-33,37 243-163,-26-250-504,80 174-374,-74-199-12,90 26-964,-8-10-1596</inkml:trace>
  <inkml:trace contextRef="#ctx0" brushRef="#br0" timeOffset="79939.098">6238 3959 10760,'0'28'3118,"0"-29"-2404,0 1 15,-3 13-420,-12 128-427,16 170-198,14-252-119,-15-58 421,1-1-1,-1 1 0,0 0 0,1 0 0,-1 0 0,1-1 1,-1 1-1,1 0 0,-1-1 0,1 1 0,-1 0 1,1-1-1,0 1 0,-1-1 0,1 1 0,0-1 0,0 1 1,-1-1-1,1 1 0,0-1 0,0 0 0,0 0 1,-1 1-1,1-1 0,0 0 0,0 0 0,0 0 0,0 0 1,0 0-1,-1 0 0,1 0 0,0 0 0,0 0 1,0 0-1,0 0 0,0-1 0,-1 1 0,1 0 0,0-1 1,0 1-1,-1 0 0,1-1 0,0 1 0,0-1 1,-1 1-1,1-1 0,0 0 0,-1 1 0,1-1 0,-1 0 1,1 1-1,-1-1 0,1 0 0,-1 0 0,1 1 1,-1-1-1,0 0 0,0 0 0,1 0 0,-1 1 0,0-1 1,0 0-1,0 0 0,0 0 0,0-1 15,66-228-1499,-62 205 1360,10-67-133,-8 59 164,-5 15 83,2 0 0,0 1-1,1-1 1,1 1 0,0 0 0,2 0 0,0 1 0,0 0 0,2 0 0,0 1 0,1-1 25,15-12-14,6 4 12,-26 21 27,0 0 0,0 0 1,1 1-1,-1 0 1,0 0-1,1 1 0,-1-1 1,1 1-1,-1 0 0,1 1 1,0-1-1,-1 1 1,1 0-1,0 1 0,-1-1 1,1 1-1,-1 0 0,1 0 1,-1 1-1,1 0 0,-1 0 1,0 0-1,0 1 1,0-1-1,0 1 0,0 0 1,0 1-1,-1-1 0,0 1 1,0 0-1,0 0 1,0 0-1,3 5-25,4 6 188,-1 1 1,0 1-1,-1 0 0,0 0 1,-1 1-1,-2 0 0,0 0 1,0 1-1,-2 0 0,0-1 1,-1 1-1,-1 14-188,1-15 56,30 174-713,-19-189-2175,-8-40 1884,-3 22 104,9-41-5036</inkml:trace>
  <inkml:trace contextRef="#ctx0" brushRef="#br0" timeOffset="80232.603">6875 3276 8344,'179'-79'3128,"-155"75"-3048,107 7 25,-102 5-57,117 72 105,-119-56 302,95 133 144,-101-113-359,57 257 22,-69-235-387,-9 267-216,-8-268-639,-67 235-324,53-252 665,-147 145-1169,14-21-3425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9-05T01:51:27.1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3202 5192 595 0,'0'0'0'0,"-2"-3"0"15,-5 0 0-15,7 3 22 0,0 0-22 0,0 0 23 16,7 1-23-16,-7-1 41 0,0 0-41 0,5 2 41 0,1 1-41 16,-6-3 7-16,0 0-7 0,3 0 8 15,1 0-8-15,-4 0 26 0,0 0-26 0,0 0 26 0,5 0-26 16,-5 0 36-16,0 0-36 0,0 0 37 0,0 0-37 16,0 0 48-16,0 0-48 0,-5 0 49 0,1 0-49 15,4 0 53-15,0 0-53 0,-9-3 53 0,-3 0-53 0,12 3 55 16,0 0-55-16,-14-2 55 0,-3-1-55 0,17 3 39 15,0 0-39-15,-19-4 40 16,1-1-40-16,18 5 18 0,0 0-18 0,-14-3 19 0,-3-1-19 16,17 4 6-16,0 0-6 0,-12-5 6 0,-4 3-6 15,16 2 4-15,0 0-4 0,-10-1 4 0,-3 1-4 0,13 0 6 16,0 0-6-16,-12 0 6 0,4 1-6 0,8-1 2 16,0 0-2-16,-13 2 3 0,-1 3-3 0,14-5 1 0,0 0-1 15,-12 4 2-15,0 1-2 0,12-5 0 0,0 0 0 16,-12 7 0-16,3-4 0 0,9-3 0 0,0 0 0 15,-9 3 0-15,4 2 0 0,5-5 0 0,0 0 0 16,-7 4 0-16,5-4 0 0,2 0-2 0,0 0 2 0,-6 3-1 16,2 2 1-16,4-5-5 0,0 0 5 0,-5 7-5 15,-4 2 5-15,9-9-7 0,0 0 7 0,-12 15-7 16,0 2 7-16,12-17-8 0,0 0 8 0,-11 23-8 16,3 1 8-16,8-24-8 0,0 0 8 0,-11 27-8 15,6-3 8-15,5-24-8 0,0 0 8 0,-5 33-8 16,-2 4 8-16,7-37-4 0,0 0 4 0,-2 43-3 15,2 9 3-15,0-52 0 0,0 0 0 0,2 54 1 16,1 10-1-16,-3-64 32 0,0 0-32 0,4 91 33 16,1 20-33-16,-5-111 18 0,0 0-18 0,5 116 18 15,7 11-18-15,-12-127 12 0,0 0-12 0,7 134 13 16,2 6-13-16,-9-140 28 0,0 0-28 0,9 154 28 0,3 13-28 16,-12-167 18-16,0 0-18 0,9 176 19 0,-1 9-19 15,-8-185 46-15,0 0-46 0,9 175 46 0,0-4-46 16,-9-171 50-16,0 0-50 0,8 159 50 0,1-6-50 0,-9-153 53 15,0 0-53-15,7 137 54 0,-2-15-54 0,-5-122 55 16,0 0-55-16,9 118 56 0,0-7-56 0,-9-111 50 16,0 0-50-16,8 113 51 0,-1-5-51 0,-7-108 43 15,0 0-43-15,9 105 44 0,0-8-44 0,-9-97 19 16,0 0-19-16,5 96 20 0,-1-7-20 0,-4-89 20 16,0 0-20-16,8 88 20 0,-2-8-20 0,-6-80 15 15,0 0-15-15,3 74 16 0,0-7-16 0,-3-67 16 0,0 0-16 16,2 46 17-16,-2-13-17 0,0-33 34 15,0 0-34-15,0 22 34 0,0-12-34 0,0-10 10 0,0 0-10 16,0 10 11-16,-2-3-11 0,2-7 12 0,0 0-12 16,0 9 13-16,0-8-13 0,0-1 16 0,0 0-16 0,0 7 17 15,2-2-17-15,-2-5 3 0,0 0-3 16,4 7 4-16,-4 0-4 0,0-7 6 0,0 0-6 0,3 9 7 16,-3-4-7-16,0-5 7 0,0 0-7 0,4 7 8 15,-3-4-8-15,-1-3 3 0,0 0-3 0,0 5 3 16,4 2-3-16,-4-7 12 0,0 0-12 0,0 4 12 15,3-1-12-15,-3-3 0 0,0 0 0 0,6 5 0 16,-3-5 0-16,-3 0 0 0,0 0 0 0,5 4 1 16,-1-3-1-16,-4-1 0 0,0 0 0 0,9 4 0 15,-1-1 0-15,-8-3 0 0,0 0 0 0,14 4 0 0,5 2 0 16,-19-6 0-16,0 0 0 0,23 9 0 0,3 3 0 16,-26-12-1-16,0 0 1 0,33 9 0 15,0 1 0-15,-33-10-37 0,0 0 37 0,39 8-36 0,2 1 36 0,-41-9-204 16,0 0 204-16,39-5-203 0,-4-9 203 0,-35 14-125 15,0 0 125-15,33-32-125 0,-7-16 125 0,33-33-1178 16</inkml:trace>
  <inkml:trace contextRef="#ctx0" brushRef="#br0" timeOffset="1618.172">7556 5189 135 0,'0'0'0'0,"3"3"0"0,2 3 0 0,-5-6 62 15,0 0-62-15,0 0 62 0,-5 0-62 0,5 0 78 0,0 0-78 16,-3 0 78-16,-3-2-78 0,6 2 84 0,0 0-84 15,-7 0 85-15,2-4-85 0,5 4 76 0,0 0-76 16,-5 0 77-16,1 0-77 0,4 0 57 0,0 0-57 16,0 0 58-16,-3-3-58 0,3 3 58 0,0 0-58 0,3 0 58 15,3 0-58-15,-6 0 67 0,0 0-67 0,12 0 68 16,5 0-68-16,-17 0 58 0,0 0-58 0,18-2 58 16,3-1-58-16,-21 3 40 0,0 0-40 0,24-3 41 15,2-1-41-15,-26 4 36 0,0 0-36 0,26-3 37 16,2 1-37-16,-28 2 8 0,0 0-8 0,19-3 9 15,-3 3-9-15,-16 0 12 0,0 0-12 0,12-4 12 16,-1 4-12-16,-11 0 15 0,0 0-15 0,10 0 16 16,-5 0-16-16,-5 0 3 0,0 0-3 15,4 4 4-15,1-1-4 0,-5-3 2 0,0 0-2 0,3 5 3 16,1 2-3-16,-4-7 1 0,0 0-1 0,5 8 2 16,0 8-2-16,-5-16 1 0,0 0-1 0,9 20 1 15,3 8-1-15,-12-28 1 0,0 0-1 0,13 34 1 0,-1 2-1 16,-12-36 3-16,0 0-3 0,8 46 3 0,-2 7-3 15,-6-53 0-15,0 0 0 0,7 62 0 0,-2 5 0 0,-5-67-1 16,0 0 1-16,5 96 0 0,2 20 0 0,-7-116 1 16,0 0-1-16,9 115 1 0,-1 7-1 0,-8-122 1 15,0 0-1-15,9 127 1 0,3 6-1 0,-12-133 4 16,0 0-4-16,9 127 5 0,3-2-5 0,-12-125 7 16,0 0-7-16,12 125 7 0,2-2-7 0,-14-123 32 15,0 0-32-15,13 122 33 0,-3-7-33 0,-10-115 45 16,0 0-45-16,7 128 45 0,-2 6-45 0,-5-134 46 15,0 0-46-15,4 123 46 0,-1-4-46 0,-3-119 53 16,0 0-53-16,0 118 54 0,0 0-54 0,0-118 22 16,0 0-22-16,0 113 23 0,2-3-23 0,-2-110 32 15,0 0-32-15,3 102 32 0,1-7-32 0,1-17 5 0,4-18-5 16,-6-25 6-16,-3-23-6 0,0-12 17 16,0 0-17-16,0 51 17 0,0 19-17 0,0-70 23 0,0 0-23 0,4 71 24 15,5 7-24-15,-9-78 22 0,0 0-22 0,5 76 22 16,-2-6-22-16,1-10 15 0,1-9-15 0,-2-18 16 15,-3-11-16-15,0-22 10 0,0 0-10 0,2 36 11 16,2 9-11-16,-4-45 10 0,0 0-10 0,3 41 10 16,-1-2-10-16,-2-39 15 0,0 0-15 0,3 33 15 15,1-2-15-15,-1-4 22 0,3-10-22 16,-3-3 23-16,-3-6-23 0,0 1 22 0,0-2-22 0,0-4 23 16,2 2-23-16,1 0 9 0,-3 6-9 0,4-6 9 0,-4 2-9 15,0 0 27-15,2 1-27 0,1-3 27 0,-3-1-27 16,3 1 6-16,-3 0-6 0,0 0 6 0,0-1-6 15,0-1 9-15,0 2-9 0,0-1 10 0,2-3-10 16,-2 3 24-16,0-3-24 0,0 5 25 0,-2-6-25 16,2 3 29-16,0 0-29 0,0-3 29 15,0 6-29-15,0-6 37 0,0 0-37 0,0 0 37 0,0 0-37 16,0 0 50-16,0 0-50 0,-3 3 50 0,-9 6-50 0,-2-3 19 16,-4 3-19-16,-2-2 20 0,-7-2-20 0,27-5-2 15,0 0 2-15,-41 0-1 0,-10 0 1 0,1 0-135 16,-1-3 135-16,7 1-134 0,3-2 134 0,41 4-176 15,0 0 176-15,-56-8-175 0,-10-6 175 0,-54-6-1462 0</inkml:trace>
  <inkml:trace contextRef="#ctx0" brushRef="#br0" timeOffset="8548.594">1368 6679 796 0,'0'0'0'0,"0"0"88"16,0 0-88-16,0 0 88 0,0 0-88 0,0 0 48 15,0 0-48-15,0 0 48 16,0 0-48-16,0 0 37 0,0 0-37 0,0 0 38 0,0 0-38 0,0 0 18 0,0 0-18 15,0 0 19-15,0 0-19 0,0 0 34 16,0 0-34-16,0 0 35 0,20-15-35 0,-20 15 48 0,0 0-48 16,13-10 48-16,1-4-48 0,-14 14 47 15,0 0-47-15,17-14 47 0,-1-3-47 0,-16 17 48 0,0 0-48 0,10-12 48 16,2 0-48-16,-12 12 31 0,0 0-31 0,7-8 31 16,-1 4-31-16,-6 4 39 0,0 0-39 0,3 9 39 15,-3 3-39-15,0-12 15 0,0 0-15 0,0 34 15 16,0 17-15-16,0-51 21 0,0 0-21 0,0 67 21 15,0 12-21-15,0-79 33 0,0 0-33 0,5 103 34 16,11 20-34-16,-16-123 5 0,0 0-5 0,17 106 5 16,9-1-5-16,-26-105 35 0,0 0-35 0,27 72 36 15,6-17-36-15,-33-55-22 0,0 0 22 0,38 24-22 16,0-26 22-16,-38 2-29 0,0 0 29 0,30-15-29 16,-4-20 29-16,-26 35-7 0,0 0 7 0,30-51-7 15,3-24 7-15,-33 75-7 0,0 0 7 0,26-71-7 16,-5-2 7-16,-21 73 0 0,0 0 0 0,12-69 0 0,-3 2 0 15,-9 67 2-15,0 0-2 0,3-55 2 16,-1 13-2-16,-2 42 13 0,0 0-13 0,3-43 13 0,3 2-13 16,-6 41 4-16,0 0-4 0,7-35 4 0,1 5-4 0,-8 30 3 15,0 0-3-15,6-26 3 0,1 4-3 16,-7 22 0-16,0 0 0 0,5-16 0 0,2 8 0 0,-7 8-1 16,0 0 1-16,2-9-1 0,-2 6 1 0,0 3 1 15,0 0-1-15,-6 12 1 0,3 15-1 0,3-27 15 16,0 0-15-16,-9 51 15 0,4 20-15 0,5-71 40 15,0 0-40-15,-7 118 40 0,2 33-40 0,5-151 21 16,0 0-21-16,-4 145 21 0,8 8-21 0,-4-153-1 16,0 0 1-16,8 133 0 0,5-13 0 0,-13-120-136 0,0 0 136 15,8 95-136-15,1-22 136 0,-9-73-120 0,0 0 120 0,3 28-120 16,-6-40 120-16,3 27-996 0</inkml:trace>
  <inkml:trace contextRef="#ctx0" brushRef="#br0" timeOffset="9178.069">1937 6849 819 0,'0'0'0'0,"7"-3"0"16,2-1 0-16,-9 4 62 0,0 0-62 0,14-8 62 15,3-4-62-15,-17 12 44 0,0 0-44 0,30-11 44 16,8-1-44-16,-38 12 9 0,0 0-9 0,42-10 9 16,3 0-9-16,-45 10 8 0,0 0-8 0,47-7 8 15,6 5-8-15,-53 2 21 0,0 0-21 0,54-3 21 16,1 3-21-16,-55 0 43 0,0 0-43 0,54 0 44 0,-1 0-44 15,-53 0 22-15,0 0-22 0,41-4 23 16,1 3-23-16,-42 1 20 0,0 0-20 0,32-2 20 16,-5 0-20-16,-27 2-55 0,0 0 55 0,23 0-54 15,-7 0 54-15,-16 0-157 0,0 0 157 0,0 14-157 0,-9 8 157 16,-1 11-543-16</inkml:trace>
  <inkml:trace contextRef="#ctx0" brushRef="#br0" timeOffset="9386.919">2204 7074 1199 0,'0'0'0'0,"8"-9"0"15,8-6 0-15,-16 15 131 0,0 0-131 16,23-12 132-16,3-4-132 0,-26 16 76 0,0 0-76 0,37-12 77 15,6 2-77-15,-43 10-122 0,0 0 122 16,42-5-121-16,8-2 121 0,-50 7-170 0,0 0 170 0,30-9-169 16,-7-8 169-16,31-9-673 0</inkml:trace>
  <inkml:trace contextRef="#ctx0" brushRef="#br0" timeOffset="10341.504">3132 5223 483 0,'0'0'0'0,"0"0"0"15,0-7 0-15,0 7 7 0,0 0-7 0,0 0 7 0,0-3-7 16,0 3 30-16,0 0-30 0,6 3 30 0,-1-3-30 16,-5 0 24-16,0 0-24 0,7 4 25 0,-6-4-25 15,3 3 44-15,-1-3-44 0,1 2 45 16,-2 0-45-16,-2-2 61 0,7 5-61 0,-7-5 61 16,1 3-61-16,-1-3 62 0,0 4-62 0,0-4 63 0,0 0-63 0,0 0 75 15,-1 0-75-15,1 0 76 0,0 5-76 0,0-5 55 16,0 0-55-16,0 0 56 0,0 0-56 0,-4 3 41 15,-1 1-41-15,1-1 41 0,1 6-41 16,-2-1 29-16,-4 8-29 0,6-1 29 0,-3 6-29 0,6-21 23 16,0 0-23-16,-3 31 24 0,3 8-24 0,0-39 39 15,0 0-39-15,3 44 40 0,3 6-40 0,-6-50 7 0,0 0-7 16,12 43 7-16,2 2-7 0,-14-45 20 0,0 0-20 16,21 35 20-16,5-4-20 0,-26-31 1 0,0 0-1 15,33 16 1-15,0-11-1 0,-33-5 1 16,0 0-1-16,38-9 1 0,6-18-1 0,-44 27 3 0,0 0-3 15,36-36 3-15,-1-12-3 0,-35 48 18 0,0 0-18 0,30-46 19 16,-8-6-19-16,-22 52 32 0,0 0-32 0,20-48 33 16,-12 2-33-16,-8 46 1 0,0 0-1 0,9-39 2 15,-4 3-2-15,-5 36 8 0,0 0-8 0,4-24 8 16,-4 1-8-16,0 23 8 0,0 0-8 0,0-15 9 16,-4 6-9-16,4 9 3 0,0 0-3 0,0-6 3 15,-1 4-3-15,1 2-1 0,0 0 1 0,0 0 0 16,0 0 0-16,0 0-1 0,0 0 1 0,0 0 0 15,-4 3 0-15,4-3-15 0,0 0 15 0,0 5-15 16,-3-1 15-16,3-1-9 0,0-3 9 0,0 0-9 0,-4 5 9 16,4-1-26-16,0-1 26 0,4 9-25 0,-4 7 25 15,0-19-2-15,0 0 2 0,3 36-2 16,2 9 2-16,-5-45-7 0,0 0 7 0,4 55-7 0,-4 3 7 16,0-58-84-16,0 0 84 0,3 63-83 0,-3 1 83 0,0-64-140 15,0 0 140-15,2 46-139 0,-2-7 139 0,3 49-740 16</inkml:trace>
  <inkml:trace contextRef="#ctx0" brushRef="#br0" timeOffset="10790.925">3794 5527 662 0,'0'0'0'0,"-12"5"0"16,-9 7 0-16,21-12 62 0,0 0-62 0,-5 7 63 15,10-7-63-15,-5 0 41 0,0 0-41 0,0 0 42 16,4 3-42-16,-4-3 37 0,0 0-37 0,0 0 38 16,0 0-38-16,0 0 7 0,0 0-7 0,0 0 7 15,0 0-7-15,0 0 35 0,0 0-35 0,0 0 35 16,-4-7-35-16,4 7 28 0,0 0-28 0,0-3 28 15,0-2-28-15,0 5 23 0,0 0-23 0,-3-4 24 16,3 4-24-16,0 0 27 0,0 0-27 0,0 0 27 16,-2-5-27-16,2 5 22 0,0 0-22 0,0 0 22 0,0 0-22 15,0 0 16-15,0 0-16 0,0 0 17 16,0 0-17-16,0 0 5 0,0 0-5 0,0 0 5 0,0 0-5 16,0 0 14-16,0 0-14 0,0 0 15 0,0 0-15 0,0 0 8 15,0 0-8-15,0 0 8 0,0 5-8 16,0-5 15-16,0 0-15 0,5 9 15 0,-1 1-15 0,-4-10 33 15,0 0-33-15,8 24 34 0,1 7-34 0,-9-31 10 16,0 0-10-16,9 32 10 0,0 11-10 0,-9-43 0 16,0 0 0-16,5 36 0 0,-2-2 0 0,-3-34-138 15,0 0 138-15,-3 33-137 0,-2-6 137 0,-8 33-776 16</inkml:trace>
  <inkml:trace contextRef="#ctx0" brushRef="#br0" timeOffset="11556.883">3892 5511 225 0,'0'0'0'0,"0"0"0"16,0-7 0-16,0 7 83 0,0 0-83 0,0 0 83 15,0-1-83-15,0 1 58 0,0 0-58 0,0 0 58 16,0 0-58-16,0 0 56 0,0 0-56 0,0 0 56 16,0 1-56-16,0-1 33 0,0 0-33 0,0 0 34 15,0 0-34-15,0 0 15 0,0 0-15 0,0 0 15 0,0 0-15 16,0 0 20-16,0 0-20 0,0 0 20 0,5 4-20 16,-5-4 38-16,0 0-38 0,4 0 39 0,1 3-39 15,-5-3 30-15,0 0-30 0,5 4 30 0,2-1-30 0,-7-3 61 16,0 0-61-16,9 10 61 0,3 6-61 15,-12-16 55-15,0 0-55 0,12 22 55 0,-1 5-55 0,-11-27 34 16,0 0-34-16,12 29 34 0,-4 6-34 16,-1-8 35-16,-1 4-35 0,-3-10 35 0,-1-6-35 0,-2-15-102 15,0 0 102-15,3 21-101 0,-3 3 101 0,0-24-87 16,0 0 87-16,4 46-623 0,-8-92 623 0</inkml:trace>
  <inkml:trace contextRef="#ctx0" brushRef="#br0" timeOffset="12473.796">4491 5107 684 0,'0'0'0'0,"0"-5"0"16,5-4 0-16,-5 9 42 0,0 0-42 0,4-3 43 16,-1-4-43-16,-3 7 3 0,0 0-3 0,6-2 4 15,-6 0-4-15,0 2-1 0,0 0 1 0,0 0 0 16,3 2 0-16,-3-2-5 0,0 0 5 0,0 0-5 15,4 5 5-15,-4-5 0 0,0 0 0 0,0 4 1 16,1-1-1-16,-1-3 8 0,0 0-8 0,-1 9 9 16,-3-1-9-16,4-8 35 0,0 0-35 0,-3 23 35 15,-3 6-35-15,6-29 28 0,0 0-28 0,-3 39 28 16,-1 11-28-16,4-50 23 0,0 0-23 0,4 48 24 16,-1 7-24-16,-3-55 17 0,0 0-17 0,9 47 17 15,3 3-17-15,-12-50 5 0,0 0-5 0,18 38 5 16,-1-9-5-16,-17-29 3 0,0 0-3 0,21 14 4 0,2-11-4 15,-23-3-2-15,0 0 2 0,28-17-2 0,3-14 2 16,-31 31-15-16,0 0 15 0,28-36-14 0,-2-7 14 16,-26 43 23-16,0 0-23 0,21-39 24 0,-4-4-24 0,-17 43 60 15,0 0-60-15,12-36 60 0,-6 2-60 0,-6 34 66 16,0 0-66-16,3-24 66 0,-3 3-66 0,0 21 49 16,0 0-49-16,0-15 49 0,-3 3-49 0,3 12 24 15,0 0-24-15,0-7 25 0,-4 2-25 0,4 5 11 0,0 0-11 16,-2-3 11-16,2-1-11 0,0 4 1 15,0 0-1-15,0 0 2 0,0-5-2 0,0 5 0 0,0 0 0 16,0 0 0-16,0 0 0 0,0 0-2 16,0 0 2-16,0 0-1 0,0 0 1 0,0 0-19 15,0 0 19-15,0 0-18 0,0 0 18 0,0 0-15 16,0 0 15-16,0 17-15 0,6 5 15 0,-6-22-17 0,0 0 17 0,0 40-17 16,3 11 17-16,-3-51-34 0,0 0 34 0,0 60-34 15,0 10 34-15,0-70-142 0,0 0 142 0,-3 57-141 16,-6-4 141-16,0 58-648 0</inkml:trace>
  <inkml:trace contextRef="#ctx0" brushRef="#br0" timeOffset="13057.084">4899 5484 1043 0,'0'0'0'0,"0"-5"0"0,0 1 0 0,0 4 80 15,0 0-80-15,3-7 81 0,6-5-81 0,-9 12 36 16,0 0-36-16,12-8 36 0,6-8-36 0,-18 16 0 0,0 0 0 15,17-8 0-15,4-3 0 0,-21 11-37 0,0 0 37 16,17-5-36-16,1 2 36 0,-18 3-24 0,0 0 24 16,15-4-23-16,-4 8 23 0,-11-4-5 0,0 0 5 0,10 3-5 15,-4-1 5-15,-6-2-2 0,0 0 2 0,3 7-1 16,-1 1 1-16,-2-8 4 0,0 0-4 0,-5 23 5 16,-8 4-5-16,13-27 16 0,0 0-16 0,-12 24 17 15,2 0-17-15,10-24 16 16,0 0-16-16,-19 22 17 0,-1 2-17 0,20-24 0 0,0 0 0 0,-15 16 0 15,3-4 0-15,12-12-1 0,0 0 1 0,-13 12-1 16,3-4 1-16,10-8 0 0,0 0 0 0,-12 5 0 16,3-1 0-16,9-4 3 0,0 0-3 0,-9 3 3 15,1-3-3-15,8 0 3 0,0 0-3 0,-7 0 3 16,1 0-3-16,6 0 0 0,0 0 0 0,-3-5 1 16,-2 2-1-16,5 3-7 0,0 0 7 0,0-4-6 15,0 1 6-15,0 3-26 0,0 0 26 0,8-5-26 0,1 5 26 16,-9 0-32-16,0 0 32 0,18 0-32 0,-1 0 32 15,-17 0-6-15,0 0 6 0,24 1-6 16,2 3 6-16,-26-4-19 0,0 0 19 0,30 0-18 0,0 3 18 16,-30-3-4-16,0 0 4 0,29 4-3 0,1-1 3 0,-30-3-60 15,0 0 60-15,21 5-60 0,-4-1 60 0,-17-4-107 16,0 0 107-16,12 3-106 0,-6 2 106 0,11 7-447 16</inkml:trace>
  <inkml:trace contextRef="#ctx0" brushRef="#br0" timeOffset="14573.437">5000 5449 393 0,'0'0'0'0,"0"0"0"0,0 7 0 0,0-7 39 16,0 0-39-16,0 0 39 0,0 0-39 0,0 0 46 16,0 0-46-16,0 0 46 0,0-8-46 0,0 8 15 15,0 0-15-15,2-4 16 0,1-1-16 0,-3 5 9 16,0 0-9-16,0-3 10 0,4-4-10 0,-4 7 9 15,0 0-9-15,0-5 9 0,5-2-9 0,-5 7 23 0,0 0-23 16,3-5 24-16,1-2-24 0,-4 7 30 0,0 0-30 16,2-5 30-16,1 1-30 0,-3 4 36 15,0 0-36-15,3-3 37 0,-1 0-37 0,-2 3 44 0,0 0-44 16,0 0 44-16,4-6-44 0,-4 6 35 0,0 0-35 16,0 0 36-16,0 0-36 0,0 0 25 0,0 0-25 15,0 0 26-15,0 6-26 0,0-6 16 0,0 0-16 0,3 10 17 16,-1 7-17-16,-2-17 10 0,0 0-10 0,7 27 11 15,2 13-11-15,-9-40 4 0,0 0-4 0,12 43 5 16,0 5-5-16,-12-48 13 0,0 0-13 0,10 42 13 16,3 3-13-16,-13-45 22 0,0 0-22 0,12 38 23 15,-3-6-23-15,-9-32 13 0,0 0-13 0,5 28 14 16,-2-13-14-16,-3-15 28 0,0 0-28 0,4 15 28 16,-3-6-28-16,-1-9 29 0,0 0-29 0,4 0 29 15,-1-9-29-15,-3 9 3 0,0 0-3 0,4-15 3 16,-4-6-3-16,0 21 3 0,0 0-3 0,0-25 4 0,-4-4-4 15,4 29 3-15,0 0-3 0,0-28 3 16,-3 1-3-16,3 27 4 0,0 0-4 0,-4-28 5 0,-1 6-5 0,5 22 6 16,0 0-6-16,-5-20 6 15,2-1-6-15,3 21 0 0,0 0 0 0,-6-15 0 0,3 3 0 0,3 12-6 16,0 0 6-16,-4-12-5 0,-1 5 5 16,5 7-16-16,0 0 16 0,-3-5-15 0,3-2 15 0,0 7-17 15,0 0 17-15,-4-5-16 0,2 1 16 0,2 4-9 16,0 0 9-16,0-3-9 0,-3 3 9 0,3 0-1 15,0 0 1-15,0 0-1 0,-5-5 1 0,5 5 1 16,0 0-1-16,-4-2 1 0,1 0-1 0,3 2 10 16,0 0-10-16,-2-3 11 0,-1-1-11 0,3 4 17 0,0 0-17 15,-7-5 17-15,1 2-17 0,6 3 9 0,0 0-9 16,-5-7 9-16,-4 2-9 0,9 5 9 0,0 0-9 0,-10-7 10 16,1 2-10-16,4-2 23 0,-4-2-23 0,6 6 24 15,-1-2-24-15,4 5 6 0,0 0-6 0,-1-4 7 16,1 1-7-16,0 3 25 15,0 0-25-15,0-5 26 0,0 1-26 0,0 4 6 0,0 0-6 0,0 0 7 16,0 0-7-16,0 0 16 0,0 0-16 0,0 0 17 16,0 0-17-16,0 0 8 0,0 0-8 0,0 0 9 15,0 0-9-15,0 0 3 0,0 0-3 0,0 0 4 16,0 0-4-16,0 0 37 0,0 0-37 0,0 0 38 16,0 4-38-16,0-4 4 0,0 0-4 0,0 5 5 15,0 0-5-15,0-5 40 0,0 0-40 0,5 19 41 16,2 3-41-16,-7-22 37 0,0 0-37 0,8 28 37 0,3 4-37 15,-11-32 0-15,0 0 0 0,7 31 1 0,2 2-1 16,-9-33 6-16,0 0-6 0,3 27 7 0,-1-5-7 16,-2-22 8-16,0 0-8 0,3 21 8 0,-3-9-8 0,0-12-11 15,0 0 11-15,0 12-10 0,0-9 10 16,0-3-74-16,0 0 74 0,0 0-74 0,0-8 74 0,0 8-185 16,0 0 185-16,-3-19-185 0,3-9 185 0,-2-20-829 15</inkml:trace>
  <inkml:trace contextRef="#ctx0" brushRef="#br0" timeOffset="15305.618">5319 5629 259 0,'0'0'0'0,"0"-7"0"0,0-1 0 0,0 8 36 15,0 0-36-15,0-5 36 0,-4-5-36 16,4 10 23-16,0 0-23 0,0-14 24 0,4-2-24 16,-4 16 13-16,0 0-13 0,5-18 13 15,2-5-13-15,-7 23 51 0,0 0-51 0,10-20 51 0,3-1-51 16,-13 21 49-16,0 0-49 0,15-15 49 0,-3-1-49 0,-12 16 59 15,0 0-59-15,14-12 60 0,-1 4-60 0,-13 8 46 16,0 0-46-16,12-4 46 0,2 1-46 0,-14 3 37 16,0 0-37-16,12 0 38 0,0 0-38 0,-12 0 40 0,0 0-40 15,9 7 40-15,-1 1-40 0,-8-8 33 0,0 0-33 16,9 12 34-16,0 4-34 0,-9-16 38 0,0 0-38 0,5 15 39 16,2 2-39-16,-7-17 39 0,0 0-39 0,0 23 39 15,0-5-39-15,0-18 51 0,0 0-51 0,-7 21 51 16,2 0-51-16,5-21 36 0,0 0-36 0,-9 18 37 15,0-2-37-15,9-16 35 0,0 0-35 0,-8 12 35 16,1-4-35-16,7-8 39 0,0 0-39 0,-5 7 39 16,1-5-39-16,4-2 23 0,0 0-23 0,-5 3 24 15,1 1-24-15,4-4 18 0,0 0-18 0,-3 0 19 16,1 0-19-16,2 0 18 0,0 0-18 0,0 0 18 16,2-4-18-16,-2 4 3 0,0 0-3 0,7-3 4 15,2 1-4-15,-9 2 3 0,0 0-3 0,12 0 3 16,5 0-3-16,-17 0-1 0,0 0 1 0,23 5 0 15,5 2 0-15,-28-7-1 0,0 0 1 0,29 9-1 0,3-2 1 16,-32-7-16-16,0 0 16 0,29 12-15 0,1 0 15 16,-6-4-26-16,-3-1 26 0,-9 2-25 0,-1-6 25 15,-2 2-110-15,-2 2 110 0,-6-7-109 0,-1 0 109 16,0 0-154-16,0 0 154 0,-5 5-154 0,-7 5 154 16,-6 2-679-16</inkml:trace>
  <inkml:trace contextRef="#ctx0" brushRef="#br0" timeOffset="15894.028">4916 5342 539 0,'0'0'0'0,"7"3"0"16,7 6 0-16,-10-6 0 0,-8-3 0 0,4 0 1 15,0-3-1-15,0 3-10 0,-3-4 10 0,3 4-10 0,0-5 10 16,0 5-47-16,0 0 47 0,0 0-46 0,0 0 46 16,0 0-5-16,-2-2 5 0,2 2-5 15,0 0 5-15,0 0 5 0,0 0-5 0,0 0 5 0,0 0-5 0,0 0 68 16,0 0-68-16,0 0 68 0,0 0-68 0,0 0 50 16,-4 0-50-16,4 0 50 0,0 0-50 15,0 0 50-15,0 0-50 0,0 0 51 0,0 0-51 0,0 0 14 16,0 0-14-16,0 0 15 0,0 0-15 0,0 0 7 15,0 0-7-15,0 0 8 0,0 0-8 0,0 0 9 16,0 0-9-16,0 0 9 0,0 0-9 0,0 0 13 16,0 0-13-16,0 0 13 0,0 0-13 0,0 0 8 0,0 0-8 15,0 0 9-15,0 0-9 0,0 0 15 16,0 0-15-16,0 4 16 0,0-1-16 0,0-3 15 0,0 0-15 16,0 7 15-16,0 2-15 0,0-9 39 0,0 0-39 0,0 24 40 15,4 10-40-15,-4-34 19 0,0 0-19 0,5 36 20 16,4 7-20-16,-9-43 42 0,0 0-42 15,3 42 42-15,1 3-42 0,-2-9 8 0,-4 0-8 0,2-14 8 16,0-10-8-16,0-12-81 0,0 0 81 0,-16 19-80 16,-10 2 80-16,-16 18-661 0</inkml:trace>
  <inkml:trace contextRef="#ctx0" brushRef="#br0" timeOffset="16490.918">6061 5527 1300 0,'0'0'0'0,"0"0"0"0,5-9 0 15,-5 9 119-15,0 0-119 0,12 5 120 0,0 0-120 16,-12-5-94-16,0 0 94 0,18 14-94 0,3 0 94 15,-21-14-165-15,0 0 165 0,5 7-164 0,-9-4 164 0,8 9-666 16</inkml:trace>
  <inkml:trace contextRef="#ctx0" brushRef="#br0" timeOffset="16697.773">6453 5662 1054 0,'0'0'0'0,"12"2"0"0,5 3 0 0,-17-5 104 0,0 0-104 0,16 3 105 16,2 6-105-16,-18-9-93 0,0 0 93 0,12 19-93 16,0 5 93-16,-12-24-135 0,0 0 135 0,-4 3-134 15,-13-10 134-15,-7 7-513 0</inkml:trace>
  <inkml:trace contextRef="#ctx0" brushRef="#br0" timeOffset="17336.097">6894 5326 1255 0,'0'0'0'0,"0"-3"0"0,0-2 0 0,0 5 98 16,0 0-98-16,0-7 98 0,3-2-98 0,-3 9 72 0,0 0-72 16,5-7 73-16,-1 2-73 0,-4 5 2 15,0 0-2-15,3-3 3 0,2-6-3 0,-5 9-11 0,0 0 11 16,0-3-11-16,4-1 11 0,-4 4-24 15,0 0 24-15,0-5-23 0,0 3 23 0,0 2-8 0,0 0 8 16,0 0-8-16,2-1 8 0,-2 1-26 0,0 0 26 0,0 0-26 16,0 0 26-16,0 0-20 0,0 0 20 0,-2 8-19 15,-2 11 19-15,4-19-17 0,0 0 17 0,-3 29-16 16,6 14 16-16,-3-43-18 0,0 0 18 0,6 46-18 16,6 6 18-16,-12-52-4 0,0 0 4 0,16 44-3 15,3 3 3-15,-19-47-22 0,0 0 22 0,21 36-22 16,3-9 22-16,-24-27-49 0,0 0 49 0,26 8-48 15,4-13 48-15,-30 5-72 0,0 0 72 0,26-24-72 16,2-13 72-16,-7 4-13 0,-4-6 13 0,-5 3-12 16,-1 5 12-16,-3-2 36 0,1 3-36 0,-2 7 37 15,-3 6-37-15,-4-3 63 0,1 4-63 0,3 1 64 0,-4 4-64 16,0 11 59-16,0 0-59 0,-4-12 60 0,3 0-60 16,1 12 42-16,0 0-42 0,-4-8 43 0,1 1-43 15,3 7 2-15,0 0-2 0,-4-5 3 0,2 1-3 0,2 4 0 16,0 0 0-16,0 0 0 0,-3 0 0 15,3 0-5-15,-4 0 5 0,3 4-5 0,-3 4 5 0,-1 1-10 16,-2 6 10-16,2 1-9 0,1-1 9 0,4-15-17 16,0 0 17-16,-5 31-16 0,-2 9 16 0,7-40-33 15,0 0 33-15,-5 39-33 0,0 0 33 0,5-39-5 16,0 0 5-16,-7 43-4 0,3-3 4 0,4-40-92 0,0 0 92 16,-5 39-91-16,1-3 91 0,4-36-98 15,0 0 98-15,-8 75-666 0,16-150 666 0</inkml:trace>
  <inkml:trace contextRef="#ctx0" brushRef="#br0" timeOffset="17614.491">7230 5662 919 0,'0'0'0'0,"0"0"0"16,0 0 0-16,0 0 107 0,0 0-107 0,0 0 107 16,0 0-107-16,0 0 58 0,0 0-58 0,0 0 58 15,0 0-58-15,0 0 42 0,0 0-42 0,0 0 43 16,0 0-43-16,0 0 6 0,3 29-6 0,1-12 6 16,-1-5-6-16,-3-12-1 0,0 0 1 0,2 28-1 0,-2 4 1 15,0-32-39-15,0 0 39 0,0 26-39 0,-2-2 39 0,2-24-87 16,0 0 87-16,0 19-87 0,0-6 87 0,0-13-169 15,0 0 169-15,-3 11-168 0,3-10 168 16,0 11-465-16</inkml:trace>
  <inkml:trace contextRef="#ctx0" brushRef="#br0" timeOffset="17993.865">7482 5657 942 0,'0'0'0'16,"0"0"0"-16,-3 3 0 0,3-3 114 0,0 0-114 16,9 4 115-16,5 4-115 0,-2 4 72 0,0-3-72 15,0-1 72-15,-3-1-72 0,-4 0 1 0,2-2-1 0,-5 2 2 16,1 2-2-16,1-1 0 0,-4 4 0 0,3-5 0 16,-3-2 0-16,0 2-2 0,0-4 2 0,0 1-1 15,2-4 1-15,-2 0 2 0,0 0-2 0,0 0 2 16,-2-4-2-16,2-2-2 0,0-3 2 0,2-6-2 15,1-9 2-15,-3 24-69 0,0 0 69 0,4-36-69 16,5-14 69-16,-9 50-30 0,0 0 30 0,10-45-30 16,2-4 30-16,0 9-3 0,4 8 3 0,-7 8-2 15,1 8 2-15,1 1 3 0,3 6-3 0,-2 6 3 16,2 6-3-16,-14-3 34 0,0 0-34 0,21 21 34 0,0 10-34 16,-21-31 29-16,0 0-29 0,21 44 29 15,3 15-29-15,-24-59 39 0,0 0-39 0,19 59 40 0,-1 8-40 16,-18-67-51-16,0 0 51 0,10 86-51 0,-1 12 51 15,-9-98-125-15,0 0 125 0,-4 56-125 0,-1-18 125 16,-5 58-637-16</inkml:trace>
  <inkml:trace contextRef="#ctx0" brushRef="#br0" timeOffset="19085.206">3629 6506 595 0,'0'0'0'0,"2"-3"0"16,5-2 0-16,-7 5 77 0,0 0-77 0,-4-4 78 15,1 1-78-15,3 3 47 0,0 0-47 0,-6-7 47 16,1 2-47-16,5 5 16 0,0 0-16 0,-7-3 17 16,-2-4-17-16,9 7 37 0,0 0-37 0,-8-5 37 0,-1 1-37 15,9 4 40-15,0 0-40 0,-16-5 40 0,2 2-40 16,14 3 24-16,0 0-24 0,-21-7 25 0,-5 2-25 15,26 5 29-15,0 0-29 0,-28-4 29 0,-3 4-29 16,31 0 32-16,0 0-32 0,-33 0 33 0,-5 4-33 16,38-4 29-16,0 0-29 0,-33 0 29 0,3 3-29 0,30-3 39 15,0 0-39-15,-26 5 39 0,3 2-39 0,23-7 15 16,0 0-15-16,-15 3 15 0,1 3-15 0,14-6 13 16,0 0-13-16,-13 12 13 0,-2 6-13 0,6 3 4 15,4 1-4-15,0-5 5 0,-2-1-5 0,7 1 0 16,0 2 0-16,0 8 1 0,3 4-1 0,-3-31 2 0,0 0-2 15,5 36 2-15,7-2-2 0,-12-34 1 0,0 0-1 16,16 36 2-16,7-3-2 0,-23-33 8 0,0 0-8 0,29 31 9 16,10-9-9-16,-39-22 23 0,0 0-23 0,45 14 24 15,2-7-24-15,-47-7 7 0,0 0-7 16,47-7 7-16,-5-10-7 0,-42 17 26 16,0 0-26-16,43-23 26 0,-1-8-26 0,-42 31 20 0,0 0-20 0,39-29 20 15,-8-5-20-15,-31 34 25 0,0 0-25 0,24-33 26 16,-3 1-26-16,-21 32 38 0,0 0-38 0,12-31 39 15,-1-5-39-15,-11 36 43 0,0 0-43 0,3-34 43 16,-8-6-43-16,5 40 46 0,0 0-46 0,-9-39 46 16,1-4-46-16,8 43 20 0,0 0-20 0,-7-36 20 15,-5 9-20-15,3 3 7 0,0 5-7 0,4 7 7 16,-2 3-7-16,7 9-1 0,0 0 1 0,-5-3-1 16,-4 3 1-16,9 0-96 0,0 0 96 0,-21 19-96 15,-14 17 96-15,35-36-78 0,0 0 78 0,-38 36-78 0,-7 3 78 16,-37 38-1115-16</inkml:trace>
  <inkml:trace contextRef="#ctx0" brushRef="#br0" timeOffset="19349.957">4279 6621 147 0,'0'0'0'0,"-4"-7"0"16,-1-3 0-16,-7-7-51 0</inkml:trace>
  <inkml:trace contextRef="#ctx0" brushRef="#br0" timeOffset="19834.738">4160 6500 247 0,'0'0'0'0,"5"3"0"0,2 4 0 0,-7-7 158 0,0 0-158 0,0 0 158 16,0-4-158-16,0 4 104 0,0 0-104 0,-3-3 104 15,-2-4-104-15,5 7 78 0,0 0-78 0,-4-2 78 16,4-4-78-16,0 6 38 0,0 0-38 0,-5-4 39 15,5 2-39-15,0 2 27 0,0 0-27 0,0 0 27 0,-4-3-27 16,4 3 3-16,0 0-3 0,0 0 4 0,0 3-4 16,0-3 13-16,0 0-13 0,6 12 14 15,2 4-14-15,-8-16 15 0,0 0-15 0,9 27 16 0,3 9-16 0,-12-36 24 16,0 0-24-16,16 36 25 0,1 0-25 0,-17-36 7 16,0 0-7-16,18 36 7 0,6 2-7 0,-24-38 17 15,0 0-17-15,26 24 17 0,0-7-17 16,-26-17-40-16,0 0 40 0,30 2-39 0,3-14 39 15,-3-5-59-15,-4-9 59 0,-2-2-59 0,-1-7 59 0,-23 35-51 0,0 0 51 16,24-42-51-16,-3-2 51 0,-21 44 0 16,0 0 0-16,18-48 1 0,-1-2-1 15,-17 50 39-15,0 0-39 0,14-44 40 0,-2-3-40 0,-12 47 59 0,0 0-59 0,7-34 60 16,-2 5-60-16,-5 29 68 16,0 0-68-16,0-24 69 0,0 5-69 0,0 19 49 0,0 0-49 15,0-12 49-15,-3 0-49 0,3 12 15 0,0 0-15 0,-2-7 15 16,2 6-15-16,0 1 8 0,0 0-8 0,-3 3 8 15,3 9-8-15,0-12 8 0,0 0-8 0,0 27 9 16,0 13-9-16,0-40 3 0,0 0-3 0,0 50 3 16,0 11-3-16,0-61 5 0,0 0-5 0,3 70 5 15,-3 9-5-15,0-79 7 0,0 0-7 0,5 95 7 16,-1 16-7-16,-4-111 0 0,0 0 0 0,5 89 1 16,4-12-1-16,-9-77-58 0,0 0 58 0,7 50-57 15,-2-30 57-15,-5-20-120 0,0 0 120 0,4-1-120 16,1-27 120-16,7-1-731 0</inkml:trace>
  <inkml:trace contextRef="#ctx0" brushRef="#br0" timeOffset="20367.029">4784 6806 1110 0,'0'0'0'0,"-4"-3"0"0,-4-2 0 0,8 5 99 0,0 0-99 15,3-9 99-15,2-1-99 0,4 1 49 0,3 2-49 16,-3 2 49-16,-2-3-49 0,2 1 0 0,1 0 0 16,-1 2 0-16,-2-2 0 0,1 2-36 0,-2 1 36 0,-3-1-35 15,1 4 35-15,1-1-34 0,-2 2 34 0,1 0-34 16,1 2 34-16,-5-2-4 0,0 0 4 0,4 1-3 15,-4 4 3-15,0-5 7 0,0 0-7 0,1 7 8 16,3 4-8-16,-4-11 34 0,0 0-34 0,0 15 35 16,-4 4-35-16,4-19 31 0,0 0-31 0,-5 22 31 15,0 6-31-15,5-28 32 0,0 0-32 0,-7 22 33 16,-2 0-33-16,9-22 7 0,0 0-7 0,-12 17 8 16,0-1-8-16,12-16 19 0,0 0-19 0,-9 12 20 15,0-2-20-15,9-10 33 0,0 0-33 0,-5 5 33 16,0-2-33-16,5-3 4 0,0 0-4 0,-4 4 5 0,1-4-5 15,3 0 18-15,0 0-18 0,-5 3 18 16,1-3-18-16,4 0 0 0,0 0 0 0,0 0 0 16,4-3 0-16,-4 3-1 0,0 0 1 0,8 0-1 0,5-4 1 0,-13 4-11 15,0 0 11-15,14 0-10 0,3-3 10 0,-17 3-26 16,0 0 26-16,16 3-25 0,1-3 25 0,-17 0-13 16,0 0 13-16,18 4-12 0,-6-1 12 0,-12-3-19 15,0 0 19-15,17 9-18 0,4-2 18 0,-21-7-101 16,0 0 101-16,14 8-100 0,2 4 100 0,-16-12-112 15,0 0 112-15,8 4-111 0,1-4 111 0,7 5-720 16</inkml:trace>
  <inkml:trace contextRef="#ctx0" brushRef="#br0" timeOffset="20833.52">5017 6924 830 0,'0'0'0'0,"4"-8"0"15,1-2 0-15,-5 10 119 0,0 0-119 0,9-9 120 16,3 0-120-16,-12 9 73 0,0 0-73 0,12-11 73 16,-1 0-73-16,-11 11 27 0,0 0-27 0,12-5 27 15,0-3-27-15,-12 8 9 0,0 0-9 0,12-4 9 16,6 1-9-16,-18 3 22 0,0 0-22 0,12 0 23 15,2 0-23-15,-14 0 43 0,0 0-43 0,15 0 43 0,-1 0-43 16,-14 0 32-16,0 0-32 0,9 3 33 0,3-3-33 16,-12 0 39-16,0 0-39 0,5 0 39 15,2 4-39-15,-7-4 34 0,0 0-34 0,0 5 34 0,0 3-34 0,0-8 14 16,0 0-14-16,-8 16 15 0,-5 2-15 0,13-18 0 16,0 0 0-16,-17 24 1 0,-4 4-1 15,21-28 0-15,0 0 0 0,-16 20 1 0,3-1-1 0,13-19-2 16,0 0 2-16,-9 12-2 0,0-3 2 0,9-9-8 15,0 0 8-15,-9 7-7 0,6-2 7 0,3-5 0 16,0 0 0-16,-4 3 0 0,4 1 0 0,0-4-1 16,0 0 1-16,0 0 0 0,7 3 0 0,-7-3-1 15,0 0 1-15,14-3 0 0,7-4 0 0,-21 7-7 16,0 0 7-16,21-9-6 0,9 1 6 0,-30 8-50 16,0 0 50-16,26-9-50 0,0 2 50 0,-26 7-223 0,0 0 223 0,21-8-223 15,-5-4 223-15,22-7-695 0</inkml:trace>
  <inkml:trace contextRef="#ctx0" brushRef="#br0" timeOffset="21068.037">5815 6841 1267 0,'0'0'0'0,"-7"0"0"0,-3 1 0 15,10-1 3-15,0 0-3 0,0 0 3 16,12 7-3-16,-12-7-91 0,0 0 91 0,5 0-91 0,-1-3 91 0,1-2-736 16</inkml:trace>
  <inkml:trace contextRef="#ctx0" brushRef="#br0" timeOffset="21281.827">6719 6827 819 0,'0'0'0'0,"4"3"0"16,-4 4 0-16,0-7-151 0,0 0 151 0,5 0-150 15,0 0 150-15,6 0-291 0</inkml:trace>
  <inkml:trace contextRef="#ctx0" brushRef="#br0" timeOffset="21998.733">7110 6570 807 0,'0'0'0'16,"-6"-4"0"-16,3 1 0 0,3 3 44 0,0 0-44 15,-4-2 45-15,-1-1-45 0,5 3 33 0,0 0-33 0,0-4 34 16,-3 1-34-16,3 3 11 0,0 0-11 0,0 0 11 15,-4-5-11-15,4 5 7 0,0 0-7 0,0 0 8 16,-5-4-8-16,5 4 31 0,0 0-31 0,-4-3 31 16,3 0-31-16,1 3 10 0,0 0-10 0,0 0 11 15,-4-2-11-15,4 2 20 0,0 0-20 0,0 0 20 16,0 3-20-16,0-3 3 0,0 0-3 0,-3 17 4 16,-2 11-4-16,5-28 13 0,0 0-13 0,0 39 14 15,0 9-14-15,0-48 3 0,0 0-3 16,1 50 4-16,10 3-4 0,-11-53 2 0,0 0-2 0,10 46 3 15,6-3-3-15,-16-43 1 0,0 0-1 0,21 31 2 16,0-11-2-16,-21-20-34 0,0 0 34 0,29 4-33 16,1-20 33-16,-30 16-87 0,0 0 87 0,35-27-86 15,0-17 86-15,-35 44-62 0,0 0 62 0,33-43-62 0,-4-4 62 16,-29 47-9-16,0 0 9 0,26-46-8 16,-5 2 8-16,-21 44 13 0,0 0-13 0,18-43 14 0,-6 3-14 15,-12 40 64-15,0 0-64 0,3-32 65 0,-1 4-65 16,-2 28 56-16,0 0-56 0,0-25 56 0,-2 4-56 0,2 21 46 15,0 0-46-15,0-15 46 0,-3 3-46 0,3 12 32 16,0 0-32-16,-4-9 32 0,3 6-32 0,1 3 8 16,0 0-8-16,0-4 8 0,0 4-8 0,0 0 2 15,0 0-2-15,0 4 2 0,0 3-2 0,0-7 5 0,0 0-5 16,0 8 5-16,0 4-5 0,0-12 0 0,0 0 0 16,0 22 1-16,-4 14-1 0,4-36 0 0,0 0 0 0,0 40 0 15,0 3 0-15,0-43 0 0,0 0 0 16,4 51 0-16,-3 0 0 0,-1-51-55 0,0 0 55 15,4 52-55-15,-1-4 55 0,-3-48-130 0,0 0 130 0,0 34-130 16,-3-10 130-16,3 34-565 0</inkml:trace>
  <inkml:trace contextRef="#ctx0" brushRef="#br0" timeOffset="22465.874">7366 6841 662 0,'0'0'0'0,"7"0"0"15,1-2 0-15,-8 2 90 0,0 0-90 0,9-2 91 0,-4 2-91 16,-5 0 64-16,0 0-64 0,11-3 64 0,-1-2-64 0,-10 5 56 16,0 0-56-16,12-4 57 0,4 1-57 0,-16 3 38 15,0 0-38-15,19-5 39 0,2-1-39 0,-21 6 45 16,0 0-45-16,21-1 45 0,0-3-45 0,-21 4 46 15,0 0-46-15,17-3 47 0,1 1-47 0,-18 2 20 16,0 0-20-16,15 0 20 0,-2 0-20 0,-13 0 48 16,0 0-48-16,8 2 49 0,-2 1-49 0,-6-3 33 15,0 0-33-15,7 11 34 0,-7 6-34 0,0-17 33 16,0 0-33-16,0 19 33 0,-4 6-33 0,-3 1 22 16,-2 3-22-16,8-14 23 0,-3-6-23 0,4-9 18 15,0 0-18-15,-5 15 18 0,-7 1-18 0,12-16 27 0,0 0-27 16,-9 14 27-16,2-4-27 0,7-10 12 0,0 0-12 0,-5 10 13 15,1-6-13-15,4-4 10 0,0 0-10 0,0 5 11 16,7-5-11-16,-1-4 26 0,-1-1-26 0,5 2 26 16,-1-4-26-16,-9 7 6 0,0 0-6 0,14-5 6 15,7-7-6-15,-21 12 16 0,0 0-16 0,17-9 17 16,4 2-17-16,-21 7 1 0,0 0-1 0,21-7 1 16,-4 2-1-16,-17 5-96 0,0 0 96 0,16-8-95 15,-2 4 95-15,-14 4-179 0,0 0 179 0,12-8-178 16,0 1 178-16,9-9-905 0</inkml:trace>
  <inkml:trace contextRef="#ctx0" brushRef="#br0" timeOffset="22898.193">7766 6827 1043 0,'0'0'0'0,"0"0"0"0,0 0 0 0,0 0 97 16,0 0-97-16,0 0 98 0,9 0-98 0,-9 0 67 15,0 0-67-15,5 0 68 0,-1 2-68 0,-4-2 15 16,0 0-15-16,5 5 16 0,2-2-16 0,-7-3-5 0,0 0 5 16,5 12-5-16,0 0 5 0,-5-12-11 0,0 0 11 15,4 17-10-15,-1 9 10 0,-3-26 0 16,0 0 0-16,2 27 0 0,2-3 0 0,-4-24 3 0,0 0-3 15,0 24 4-15,0-5-4 0,0-19 23 0,0 0-23 0,0 14 24 16,3-4-24-16,-3-10 13 0,0 0-13 0,5 0 14 16,1-15-14-16,-6 15 1 0,0 0-1 0,10-24 2 15,4-12-2-15,-14 36 0 0,0 0 0 0,12-35 0 16,0-4 0-16,-12 39 4 0,0 0-4 0,14-32 5 16,-2 2-5-16,-12 30 2 0,0 0-2 0,13-20 2 15,1 8-2-15,-14 12 2 0,0 0-2 0,17 0 2 16,2 12-2-16,-19-12 34 0,0 0-34 15,19 22 35-15,2 11-35 0,-21-33 1 0,0 0-1 0,19 36 1 16,-1 6-1-16,-1 1-41 0,-5-3 41 0,-3-13-41 16,-4-11 41-16,-5-16-138 0,0 0 138 0,-8 36-137 15,-8 3 137-15,-7 36-797 0</inkml:trace>
  <inkml:trace contextRef="#ctx0" brushRef="#br0" timeOffset="23799.012">3531 7354 1345 0,'0'0'0'0,"5"-1"0"0,1-3 0 0,-6 4 85 16,0 0-85-16,7-5 85 0,-2 3-85 0,-5 2-228 15,0 0 228-15,3 0-228 16,1 2 228-16,5 0-678 16</inkml:trace>
  <inkml:trace contextRef="#ctx0" brushRef="#br0" timeOffset="23996.543">3667 8156 729 0,'0'0'0'0,"5"4"0"16,4 4 0-16,-9-8 103 0,0 0-103 0,9 16 103 15,6-1-103-15,-15-15 59 0,0 0-59 0,14 15 60 16,-1-1-60-16,-13-14-156 0,0 0 156 0,8 10-155 15,-2-3 155-15,-6-7-149 0,0 0 149 0,-6-5-148 16,-6-9 148-16,-5-8-238 0</inkml:trace>
  <inkml:trace contextRef="#ctx0" brushRef="#br0" timeOffset="24581.194">3794 9109 987 0,'0'0'0'0,"0"-16"0"0,0-8 0 0,0 24 102 0,0 0-102 16,2-27 103-16,5-2-103 0,-7 29 55 0,0 0-55 16,2-28 55-16,1 3-55 0,-3 25 30 0,0 0-30 15,0-17 30-15,0 1-30 0,0 16 0 16,0 0 0-16,-3-12 0 0,1-3 0 0,2 15 0 0,0 0 0 0,-3-11 1 16,-1 3-1-16,4 8 8 0,0 0-8 0,-2-5 8 15,-5-2-8-15,7 7 34 0,0 0-34 0,-5-5 34 16,-4 1-34-16,9 4 26 0,0 0-26 15,-8 0 26-15,-1-3-26 0,9 3 9 0,0 0-9 0,-7 0 10 16,-5 3-10-16,12-3 29 0,0 0-29 0,-11 2 29 16,1 3-29-16,-1 4-1 0,-1 3 1 0,4 0 0 15,4-5 0-15,4-7 0 0,0 0 0 0,-9 24 1 16,-3 12-1-16,12-36 0 0,0 0 0 0,-5 35 0 16,1 12 0-16,4-47-1 0,0 0 1 0,9 39 0 15,7 2 0-15,-16-41-1 0,0 0 1 0,26 31 0 0,9-7 0 16,-35-24-1-16,0 0 1 0,42 7 0 0,8-14 0 15,-50 7 0-15,0 0 0 0,44-20 1 0,4-15-1 16,-9-2 0-16,-4-6 0 0,-6 5 1 0,-6 2-1 0,-23 36 3 16,0 0-3-16,24-36 3 0,-6 2-3 0,-18 34 19 15,0 0-19-15,12-33 20 0,-3 6-20 16,-9 27 37-16,0 0-37 0,3-28 38 0,-6 4-38 0,3 24-58 16,0 0 58-16,-14-22-58 0,-5 0 58 0,19 22-138 15,0 0 138-15,-35-19-138 0,-9 0 138 0,-36-17-883 16</inkml:trace>
  <inkml:trace contextRef="#ctx0" brushRef="#br0" timeOffset="25004.113">5103 7322 1379 0,'0'0'0'0,"0"0"0"0,3 3 0 0,-3-3 77 15,0 0-77-15,5 5 78 0,8 2-78 0,-13-7-268 0,0 0 268 16,8 4-267-16,1 1 267 0,7 5-623 16</inkml:trace>
  <inkml:trace contextRef="#ctx0" brushRef="#br0" timeOffset="25243.012">5836 8065 1020 0,'0'0'0'0,"12"6"0"0,6 4 0 16,-18-10-25-16,0 0 25 0,17 15-24 0,4 2 24 0,-21-17-126 15,0 0 126-15,14 14-126 16,-2-2 126-16,13 14-448 0</inkml:trace>
  <inkml:trace contextRef="#ctx0" brushRef="#br0" timeOffset="25467.861">6622 8466 1143 0,'0'0'0'16,"8"4"0"-16,13 6 0 0,-8-3 108 0,-1-2-108 0,-2 2 109 16,-3 0-109-16,-7-7-116 0,0 0 116 0,18 13-872 15,-36-26 872-15</inkml:trace>
  <inkml:trace contextRef="#ctx0" brushRef="#br0" timeOffset="26381.686">7437 8876 1020 0,'0'0'0'0,"0"0"0"16,-2 20 0-16,2-20 56 0,0 0-56 0,-1-3 56 16,-1-11-56-16,2 14-43 0,0 0 43 0,0-7-43 15,0-3 43-15,0 10-95 0,0 0 95 0,0-9-95 16,0 1 95-16,0 8-79 0,0 0 79 0,0-9-78 16,-4 2 78-16,4 7-2 0,0 0 2 0,0-3-1 15,-5 0 1-15,5 3 19 0,0 0-19 0,0 0 20 0,-3-2-20 16,3 2 59-16,0 0-59 0,0 0 59 15,-4 0-59-15,4 0 56 0,0 0-56 0,0 0 56 0,-2 0-56 16,2 0 34-16,0 0-34 0,0 0 35 0,-3 2-35 16,3-2 10-16,0 0-10 0,-4 5 10 15,3 3-10-15,1-8 20 0,0 0-20 0,-4 16 20 0,4 8-20 0,0-24 7 16,0 0-7-16,0 32 8 0,4 11-8 16,-4-43 3-16,0 0-3 0,1 43 4 0,6 8-4 0,-7-51 21 15,0 0-21-15,6 52 21 0,6-1-21 16,-12-51 21-16,0 0-21 0,12 46 21 0,7-3-21 0,-19-43 23 15,0 0-23-15,21 36 24 0,4-10-24 0,-25-26 1 16,0 0-1 0,26 14 1-16,3-11-1 0,-29-3-22 0,0 0 22 0,30-14-22 0,-1-15 22 0,-29 29-9 0,0 0 9 15,27-36-8-15,-3-8 8 0,-24 44 18 0,0 0-18 16,21-45 19-16,-7-1-19 0,-14 46 56 0,0 0-56 16,9-41 56-16,-6 3-56 0,-3 38 65 0,0 0-65 0,0-32 65 15,-3-1-65-15,3 33 48 0,0 0-48 0,-6-26 48 16,1 6-48-16,5 20 15 0,0 0-15 0,-7-23 15 15,2 3-15-15,5 20 1 0,0 0-1 0,-9-16 1 16,6 3-1-16,3 13-5 0,0 0 5 0,-6-7-5 16,3 0 5-16,3 7-5 0,0 0 5 0,0-3-5 15,-3 1 5-15,3 2-4 0,0 0 4 0,0 0-3 16,-2-4 3-16,2 4-12 0,0 0 12 0,0 0-12 16,-2 4 12-16,2-4-8 0,0 0 8 0,0 20-7 15,2 11 7-15,-2-31-15 0,0 0 15 0,5 45-15 16,0 13 15-16,-5-58-4 0,0 0 4 0,7 63-3 15,-2 11 3-15,-5-74-43 0,0 0 43 0,6 60-43 16,1-2 43-16,-7-58-131 0,0 0 131 0,5 48-131 0,-2-5 131 16,6 45-766-16</inkml:trace>
  <inkml:trace contextRef="#ctx0" brushRef="#br0" timeOffset="26979.657">7899 9309 998 0,'0'0'0'0,"-7"-3"0"0,-4-2 0 0,11 5 64 0,0 0-64 0,-7-4 65 15,6 4-65-15,1 0-13 0,0 0 13 0,-4-7-12 16,4-1 12-16,0 8-58 0,0 0 58 0,0-9-57 16,0-6 57-16,0 15-50 0,0 0 50 0,-3-12-49 15,1 0 49-15,2 12-2 0,0 0 2 0,-2-9-2 16,0 2 2-16,2 7 1 0,0 0-1 0,0-7 1 16,0 4-1-16,0 3 29 0,0 0-29 0,-3-2 29 15,-1-1-29-15,4 3 7 0,0 0-7 0,-1 0 8 16,-3 0-8-16,4 0 5 0,0 0-5 0,-3 3 6 15,1 2-6-15,2-5 8 0,0 0-8 0,0 11 8 16,2 2-8-16,-2-13 7 0,0 0-7 0,3 18 7 16,6 2-7-16,-9-20 14 0,0 0-14 0,3 19 15 0,6 2-15 15,-9-21 22-15,0 0-22 0,4 17 23 0,1-4-23 16,-5-13 22-16,0 0-22 0,3 11 23 0,3-1-23 16,-6-10 9-16,0 0-9 0,3 0 9 0,2-3-9 15,-5 3 1-15,0 0-1 0,7-18 2 0,2-4-2 16,-9 22 10-16,0 0-10 0,9-27 10 0,1-4-10 15,-10 31 54-15,0 0-54 0,11-26 55 0,-3 4-55 0,-8 22 55 16,0 0-55-16,5-15 56 0,2 3-56 0,-7 12 24 16,0 0-24-16,6-6 25 0,-1 5-25 0,2 4 32 15,-5 4-32-15,1 0 33 0,1 1-33 0,1 6 36 0,-5 1-36 16,3 3 37-16,-3 2-37 0,2 6 0 0,0 3 0 16,-2-14 1-16,0-6-1 0,0-9-55 0,0 0 55 15,-2 24-54-15,0 5 54 0,2-29-158 0,0 0 158 0,-3 26-157 16,-6-2 157-16,-3 22-759 0</inkml:trace>
  <inkml:trace contextRef="#ctx0" brushRef="#br0" timeOffset="27545.084">8164 9282 751 0,'0'0'0'0,"0"0"0"0,0-9 0 0,1 6 61 16,5-2-61-16,-6 1 61 0,3 1-61 0,-3 3 26 15,0 0-26-15,0 0 26 0,2-4-26 0,-2 4 14 16,0 0-14-16,0 0 15 0,0 0-15 0,0 0 3 16,0 0-3-16,0 0 3 0,0 0-3 0,0 0 4 0,-2 0-4 15,2 0 5-15,0 0-5 0,0 0 7 16,0 0-7-16,0 0 7 0,-3 0-7 0,3 0 15 16,-6 4-15-16,6-4 15 0,-3 0-15 0,3 0 33 0,0 3-33 15,-4 1 33-15,4 1-33 0,0 7 34 0,0-2-34 16,-3-1 35-16,1-1-35 0,2 1 49 0,0 1-49 15,-3 0 50-15,3 1-50 0,0-3 19 16,-4 2-19-16,2-1 20 0,2-6-20 0,0 1 22 0,2 1-22 0,-2-5 22 16,4-3-22-16,-1-3 0 0,-3-4 0 0,5-5 0 15,-1-6 0-15,-1 1 0 0,6-4 0 0,-4 1 0 16,4 3 0-16,-9 20 0 0,0 0 0 0,7-26 0 16,3-1 0-16,-10 27 13 0,0 0-13 0,13-23 14 15,-1 5-14-15,-12 18 17 0,0 0-17 0,14-12 17 16,3 3-17-16,-17 9 26 0,0 0-26 0,21 2 26 15,3 8-26-15,-24-10 49 0,0 0-49 0,25 21 49 16,1 6-49-16,-3 0 56 0,-3 1-56 0,-4-4 57 0,-5-5-57 16,-11-19-10-16,0 0 10 0,12 36-9 15,0 5 9-15,-12-41-163 0,0 0 163 0,3 37-162 16,-6-2 162-16,3 37-882 0</inkml:trace>
  <inkml:trace contextRef="#ctx0" brushRef="#br0" timeOffset="29976.217">9566 6772 180 0,'0'0'0'0,"0"0"0"0,0 0 0 0,0 0-34 0,0 0 34 16,0 0-34-16,0 0 34 0,0 0-16 15</inkml:trace>
  <inkml:trace contextRef="#ctx0" brushRef="#br0" timeOffset="30209.001">9719 6779 102 0,'0'0'0'0,"0"0"0"0,30 12 0 0,-30-12 41 0,0 0-41 0,23 7 42 15,4 1-42-15,-27-8 32 0,0 0-32 0,35 5 33 16,0-1-33-16,-35-4 39 0,0 0-39 0,42 2 39 15,5-2-39-15,-47 0 26 0,0 0-26 0,54 0 26 16,10-2-26-16,-64 2 40 0,0 0-40 0,63-2 40 16,5 0-40-16,-68 2 8 0,0 0-8 0,64-1 8 15,-4 1-8-15,-60 0 12 0,0 0-12 0,55 0 13 16,-4 5-13-16,-51-5 9 0,0 0-9 0,47 7 9 16,-5 1-9-16,-42-8 15 0,0 0-15 0,38 11 15 0,-5 2-15 15,-33-13-96-15,0 0 96 0,26 14-96 0,-3 0 96 16,28 13-184-16</inkml:trace>
  <inkml:trace contextRef="#ctx0" brushRef="#br0" timeOffset="30675.75">10254 6587 1087 0,'0'0'0'0,"12"0"0"0,11 0 0 0,-23 0 130 0,0 0-130 0,0 0 131 16,-5 0-131-16,5 0 60 0,0 0-60 0,-9 0 60 15,2 0-60-15,7 0 28 0,0 0-28 0,-2 2 28 16,-1-1-28-16,3-1-1 0,0 0 1 0,5 7-1 15,7 0 1-15,-3 3-2 0,-2 2 2 0,3-1-1 16,3-3 1-16,-1 3 0 0,-4-3 0 16,5 1 0-16,-5-1 0 0,-8-8-2 0,0 0 2 0,18 12-1 15,6 4 1-15,-24-16-50 0,0 0 50 0,30 15-50 16,5 0 50-16,-35-15-44 0,0 0 44 0,43 19-44 16,15 2 44-16,-58-21-53 0,0 0 53 0,55 22-53 15,6 4 53-15,-61-26-33 0,0 0 33 0,60 22-33 0,-1 2 33 16,-59-24-10-16,0 0 10 0,50 19-9 0,-4 1 9 15,-46-20-13-15,0 0 13 0,38 16-12 0,-8-1 12 16,-30-15-1-16,0 0 1 0,21 14-1 0,-8 0 1 16,-13-14 10-16,0 0-10 0,4 27 11 15,-13 6-11-15,9-33 28 0,0 0-28 0,-19 39 28 0,-7 7-28 0,26-46-176 16,0 0 176-16,-44 64-175 0,-20 18 175 0,-44 64-524 16</inkml:trace>
  <inkml:trace contextRef="#ctx0" brushRef="#br0" timeOffset="44580.392">9974 7109 102 0,'0'0'0'0,"0"0"0"0,1-17 0 0,-1 17 41 16,0 0-41-16,4-6 42 0,-4-3-42 0,0 9 55 16,0 0-55-16,0-7 55 0,0 2-55 0,0 5 44 15,0 0-44-15,0-3 44 0,-4-1-44 0,4 4 37 0,0 0-37 16,0 0 38-16,-1-3-38 0,1 3 25 0,0 0-25 16,0 0 26-16,0 0-26 0,0 0 16 0,0 0-16 15,0 0 17-15,0 0-17 0,0 0 35 0,0 0-35 0,0 0 36 16,0 0-36-16,0 0 35 0,0 0-35 0,0 0 36 15,0 0-36-15,0 0 49 0,0 0-49 0,0 0 50 16,0 0-50-16,0 0 47 0,0 0-47 16,0 0 48-16,0 0-48 0,0 0 48 0,0 0-48 0,0 0 49 15,-4 3-49-15,4-3 48 0,0 0-48 0,0 0 48 16,-3 4-48-16,3-4 42 0,0 0-42 0,0 0 43 16,-2 5-43-16,2-5 41 0,0 0-41 0,-4 3 42 15,4 1-42-15,0-4 57 0,0 0-57 0,0 0 57 16,-5 3-57-16,5-3 43 0,0 0-43 0,0 0 44 15,-3 0-44-15,3 0 31 0,0 0-31 0,0 0 31 16,-4 3-31-16,4-3 33 0,0 0-33 0,0 0 34 16,-2 6-34-16,2-6 2 0,0 0-2 0,0 0 3 0,6 0-3 15,-6 0 8-15,0 0-8 0,12 0 9 0,2-4-9 16,-14 4 15-16,0 0-15 0,26-2 15 0,11 1-15 0,-37 1 8 16,0 0-8-16,43-2 8 15,8 2-8-15,-51 0 15 0,0 0-15 0,50 0 16 0,2 0-16 0,-52 0 15 16,0 0-15-16,54 2 15 0,-3 1-15 15,-51-3 15-15,0 0-15 0,47 7 16 0,-5 5-16 0,-42-12 4 16,0 0-4-16,38 12 5 0,-3 0-5 0,-35-12 22 16,0 0-22-16,30 12 22 0,-6-2-22 0,-24-10 6 15,0 0-6-15,19 9 7 0,-3-1-7 0,-16-8 4 16,0 0-4-16,15 5 5 0,-1-1-5 0,-14-4-41 16,0 0 41-16,14 3-41 0,6-3 41 0,-20 0-235 15,0 0 235-15,13 0-234 0,0 0 234 0,9-3-822 0</inkml:trace>
  <inkml:trace contextRef="#ctx0" brushRef="#br0" timeOffset="50091.328">12573 9273 863 0,'0'0'0'0,"0"0"0"16,7-3 0-16,-7 3 73 0,0 0-73 0,3-5 73 15,-1 1-73-15,-2 4-6 0,0 0 6 0,4-3-5 16,-1-2 5-16,0-2-688 0</inkml:trace>
  <inkml:trace contextRef="#ctx0" brushRef="#br0" timeOffset="50223.966">12585 9152 1020 0,'0'0'0'0,"0"6"0"0,-2 6 0 16,2-12-140-16,0 0 140 0,0 0-140 0,-3-3 140 15,3 3-102-15,0 0 102 0,0-3-102 0,0-1 102 0,0 4-132 16,0 0 132-16,0-3-132 0,0 1 132 0,0-1-111 15</inkml:trace>
  <inkml:trace contextRef="#ctx0" brushRef="#br0" timeOffset="51140.898">12585 9014 113 0,'0'0'0'0,"0"7"0"16,-2 5 0-16,2-12 76 0,0 0-76 0,0 0 77 15,-1-8-77-15,1 8 62 0,0 0-62 0,0-4 63 16,0-3-63-16,0 7 44 0,0 0-44 0,0-3 44 15,0 0-44-15,0 3 33 0,0 0-33 0,0 0 33 16,0-2-33-16,0 2 13 0,0 0-13 0,0 0 14 0,0 0-14 16,0 0 30-16,0 0-30 0,0 0 30 0,0 0-30 15,0 0 46-15,0 0-46 0,0 0 47 0,0 0-47 16,0 0 45-16,0 0-45 0,0 0 45 0,0 2-45 16,0-2 48-16,0 0-48 0,-2 6 48 0,2 3-48 15,0-9 37-15,0 0-37 0,-7 26 37 0,2 13-37 0,3 1 40 16,2 1-40-16,-2-14 40 0,2-5-40 0,0-22 39 15,0 0-39-15,2 40 40 0,0 8-40 16,-2-48 25-16,0 0-25 0,5 46 26 16,2-5-26-16,-7-41 27 0,0 0-27 0,14 38 27 0,3-9-27 0,-17-29 14 15,0 0-14-15,25 19 15 0,4-9-15 0,-29-10 10 16,0 0-10-16,33 0 11 0,-1-12-11 0,-32 12 26 0,0 0-26 16,33-15 26-16,-4-8-26 0,-29 23 29 0,0 0-29 15,25-20 29-15,-3-4-29 0,-22 24 54 0,0 0-54 16,21-22 54-16,-7-2-54 0,-14 24 47 0,0 0-47 0,11-23 48 15,-6 1-48-15,-5 22 43 0,0 0-43 16,3-22 44-16,-6-2-44 0,3 24 42 0,0 0-42 0,-5-28 42 16,-4 4-42-16,9 24 4 0,0 0-4 0,-4-27 5 15,-2 0-5 1,6 27 0-16,0 0 0 0,-2-28 0 0,4 4 0 0,-2 24-7 16,1-22 1-16,4 5 6 0,-5 17-19 0,0 0 19 0,2-16-18 15,2 4 18-15,-4 12-9 0,0 0 9 0,3-8-9 16,-3 1 9-16,0 7 0 0,0 0 0 0,0-5 0 15,0 0 0-15,0 5 3 0,0 0-3 0,0-6 4 16,0 3-4-16,0 3 3 0,0 0-3 0,0-3 4 16,0-2-4-16,0 5 0 0,0 0 0 0,0-4 0 15,0 2 0-15,0 2-30 0,0 0 30 0,0-6-30 16,0-3 30-16,0 9-53 0,0 0 53 0,0-12-53 0,5-3 53 16,-5 15-54-16,0 0 54 0,7-12-54 0,-3 0 54 0,-4 12-45 15,0 0 45-15,5-7-44 0,0-2 44 16,-5 9-31-16,0 0 31 0,4-7-31 0,-2 4 31 0,-2 3-4 15,0 0 4-15,1-4-3 0,1 3 3 0,-2 1-10 16,0 0 10-16,0 0-9 0,4-4 9 0,-4 4 1 16,0 0-1-16,0 0 2 0,5 4-2 0,2 1 5 15,-4 5-5-15,4 4 5 0,0 5-5 0,-7-19 15 16,0 0-15-16,12 32 16 0,-1 13-16 0,-11-45 24 0,0 0-24 16,10 49 25-16,2 8-25 0,-3-4 37 0,0-2-37 15,-4-15 38-15,-1-10-38 0,-4-26 6 16,0 0-6-16,5 36 7 0,-5 0-7 0,0-36 2 0,0 0-2 15,3 31 3-15,1-7-3 0,-4-24-65 16,0 0 65-16,5 15-64 0,0-6 64 0,-5-9-168 0,0 0 168 0,7-17-167 16,4-23 167-16,6-14-655 0</inkml:trace>
  <inkml:trace contextRef="#ctx0" brushRef="#br0" timeOffset="51833.301">12991 9355 1043 0,'0'0'0'0,"0"-6"0"0,0-6 0 0,0 0 52 16,0 0-52-16,2-2 53 0,-1 4-53 0,-1 10-21 16,0 0 21-16,7-11-21 0,6-1 21 0,-13 12-26 15,0 0 26-15,15-8-26 0,-1-4 26 0,-14 12-49 16,0 0 49-16,16-11-48 0,-2 6 48 0,-14 5 0 16,0 0 0-16,12-7 0 0,0 6 0 0,-3 1 14 0,0 1-14 15,-1 1 15-15,-4-2-15 0,-1 2 40 16,3 1-40-16,-1 2 41 0,0 6-41 0,-5-11 50 0,0 0-50 15,7 12 50-15,-2 0-50 0,-5-12 42 0,0 0-42 0,7 24 42 16,2 7-42-16,-9-31 36 0,0 0-36 16,9 30 36-16,-1 6-36 0,-8-36 34 0,0 0-34 0,6 33 34 15,0-2-34-15,-6-31 13 0,0 0-13 0,9 24 14 16,-5-4-14-16,-4-20 21 0,0 0-21 0,5 19 21 16,-2-3-21-16,-3-16 23 0,0 0-23 0,4 8 24 15,-2-1-24-15,-2-7 13 0,0 0-13 0,3-7 14 16,-3-8-14-16,0 15 18 0,0 0-18 0,0-24 19 15,0-9-19-15,0 33 8 0,0 0-8 0,0-27 9 16,-3-4-9-16,3 31 16 0,0 0-16 0,-2-21 17 16,2 3-17-16,0 18 0 0,0 0 0 0,2-12 0 15,1 3 0-15,-3 9-5 0,0 0 5 0,2-10-5 16,5 5 5-16,-7 5-24 0,0 0 24 0,3-6-23 16,6 1 23-16,-9 5-14 0,0 0 14 0,9-5-13 0,-1 0 13 15,-8 5-2-15,0 0 2 0,9-3-1 0,-4 3 1 16,-5 0 0-16,0 0 0 0,7 0 1 0,2 3-1 0,-9-3 8 15,0 0-8-15,10 9 9 0,3-1-9 0,-13-8 5 16,0 0-5-16,10 12 5 0,1 4-5 0,-11-16 13 16,0 0-13-16,8 15 14 0,1 6-14 0,-9-21 1 15,0 0-1-15,7 22 1 0,-2 3-1 0,-5-25-2 16,0 0 2-16,4 26-1 0,-1 2 1 0,-3-28-75 16,0 0 75-16,0 24-74 0,0-6 74 0,0-18-146 0,0 0 146 15,-12 21-145-15,-9-6 145 0,-9 21-765 16</inkml:trace>
  <inkml:trace contextRef="#ctx0" brushRef="#br0" timeOffset="52474.55">13460 9333 1031 0,'0'0'0'0,"-9"4"0"0,-5-4 0 16,7 0 74-16,9 0-74 0,-2 0 74 15,7 0-74-15,-4 0 40 0,1-4-40 0,-1 4 40 0,-1-2-40 0,-2 2 6 16,7-1-6-16,-7 1 6 0,0 0-6 0,0 0-4 15,0 0 4-15,0 0-3 0,0 0 3 0,0 0-5 16,0 0 5-16,0 0-5 0,0 0 5 0,0 0-1 16,0 0 1-16,0 0-1 0,0 0 1 0,0 0 11 15,0 0-11-15,0 0 11 0,0 0-11 0,0 0 36 16,0 7-36-16,0-6 36 0,2 1-36 0,-2-2 6 16,0 0-6-16,0 17 6 0,-2 11-6 0,2-28 29 15,0 0-29-15,0 30 29 0,-4 5-29 0,4-35 5 16,0 0-5-16,0 29 6 0,-3-2-6 0,3-27 1 15,0 0-1-15,0 21 1 0,0-4-1 0,0-17-9 16,0 0 9-16,7 12-8 0,2-7 8 0,-9-5-41 16,0 0 41-16,10-9-41 0,2-9 41 0,-12 18-7 0,0 0 7 0,11-23-7 15,3-1 7-15,-6 4 5 0,-4-1-5 0,1 2 5 16,0 2-5-16,-1 5 44 16,-1 2-44-16,1 1 45 0,-3-4-45 0,3 4 39 0,-4 1-39 0,3 2 39 15,-3 1-39-15,2 4 18 0,0-3-18 0,-2 4 18 16,2-3-18-16,-2 3 0 0,3-2 0 0,1 2 1 15,1-2-1-15,-3 2 0 0,5 2 0 0,-4-2 0 16,2 0 0-16,-1 0 0 0,-1 2 0 0,2-1 0 16,-3-1 0-16,-2 0 0 0,0 0 0 0,7 6 0 15,-2-3 0-15,-5-3 2 0,0 0-2 0,9 12 2 16,3 7-2-16,-12-19 10 0,0 0-10 0,12 26 11 16,1 8-11-16,-13-34 9 0,0 0-9 0,8 39 9 0,1 2-9 15,-9-41-25-15,0 0 25 0,4 41-24 0,-4 2 24 16,0-43-150-16,0 0 150 0,0 33-150 0,0-6 150 15,0 30-821-15</inkml:trace>
  <inkml:trace contextRef="#ctx0" brushRef="#br0" timeOffset="53024.219">13865 8970 1054 0,'0'0'0'0,"6"-2"0"0,9 1 0 16,-13 1 93-16,-4-6-93 0,2 6 93 0,2-3-93 15,-2 3 67-15,-2-2-67 0,2 2 68 0,0 0-68 16,0 0 15-16,0 0-15 0,0 0 15 0,6-1-15 0,-1-3-5 16,2 1 5-16,-2-1-5 15,4 3 5-15,1 1-11 0,1 1 11 0,4 3-11 0,3 3 11 0,-18-7 0 16,0 0 0-16,26 18 1 0,12 8-1 0,-38-26 8 16,0 0-8-16,45 34 9 0,3 6-9 0,-1-6 18 15,-6 4-18-15,-2-4 18 0,-1-2-18 0,-8-1 8 16,-1 0-8-16,-6-10 9 0,-7-2-9 0,1 1 1 15,0 1-1-15,-3-6 1 0,0-1-1 0,-14-14-45 0,0 0 45 16,14 10-45-16,-5 0 45 0,-9-10-129 0,0 0 129 16,3-10-128-16,-3-10 128 0,4-10-733 0</inkml:trace>
  <inkml:trace contextRef="#ctx0" brushRef="#br0" timeOffset="53602.018">14303 8972 404 0,'0'0'0'0,"1"7"0"16,1-2 0-16,-2-5 46 0,0 0-46 0,0 0 46 16,5-2-46-16,-5 2 53 0,0 0-53 0,4-3 54 15,-1-1-54-15,-3 4 75 0,0 0-75 0,0 0 76 0,6-3-76 16,-6 3 95-16,0 0-95 0,0 0 95 0,0-4-95 15,0 4 83-15,0 0-83 0,0 0 83 0,-4-1-83 16,4 1 72-16,0 0-72 0,0 0 72 0,-2-6-72 16,2 6 51-16,0 0-51 0,0 0 51 0,0-5-51 0,0 5 15 15,0 0-15-15,0-1 15 0,0-3-15 0,0 4 13 16,0 0-13-16,0-5 14 0,-1 3-14 0,1 2 4 16,0 0-4-16,0 0 4 0,-2-1-4 0,2 1 12 15,0 0-12-15,0 0 13 0,0 0-13 0,0 0 8 16,0 0-8-16,0 0 8 0,0 0-8 0,0 0 15 0,0 0-15 15,0 0 15-15,0 0-15 0,0 0 23 0,0 0-23 16,0 0 24-16,0 0-24 0,0 0-35 16,0 0 35-16,0 0-35 0,-4-4 35 0,4 4-40 0,0 0 40 15,0-5-40-15,-3 2 40 16,3 3-52-16,0 0 52 0,-2-4-51 0,0 1 51 0,2 3-56 0,0 0 56 0,0 0-55 16,-1-4 55-16,1 4-67 0,0 0 67 0,0 0-67 15,-5-1 67-15,5 1-53 0,0 0 53 0,0 0-52 16,-4-2 52-16,4 2-51 0,0 0 51 0,-5 0-51 15,3 0 51-15,2 0-49 0,0 0 49 16,-2 0-49-16,-1 0 49 0,3 0-60 0,0 0 60 0,-4 0-59 16,3 2 59-16,1-2-62 0,0 0 62 0,0 0-61 15,-4 1 61-15,4-1-63 0,0 0 63 0,0 0-63 16,-3 4 63-16,3-4-53 0,0 0 53 0,0 0-53 16,-6 0 53-16,6 0-16 0,0 0 16 0,-3-4-15 15,-1 3 15-15,4 1-8 0,0 0 8 0,-1-2-8 0,-3 0 8 16,4 2-45-16,0 0 45 0,0 0-45 0,-5-7 45 15,2 2-23-15</inkml:trace>
  <inkml:trace contextRef="#ctx0" brushRef="#br0" timeOffset="54038.909">14264 8857 135 0,'0'0'0'0,"0"3"0"0,0 1 0 0,0-4 40 0,0 0-40 16,0 0 40-16,2 1-40 0,-2-1 72 0,0 0-72 15,4 0 73-15,-1-1-73 0,-3 1 70 0,0 0-70 0,4 0 71 16,1-2-71-16,-5 2 72 0,0 0-72 0,3 0 73 16,-3 0-73-16,0 0 61 0,0 0-61 0,0 0 62 15,6 2-62-15,-6-2 53 0,0 0-53 0,0 0 53 16,3 3-53-16,-3-3 61 0,0 0-61 0,0 0 61 15,0 0-61-15,0 0 62 0,0 0-62 0,0 0 62 16,0 0-62-16,0 0 63 0,0 0-63 0,0 0 63 16,-3 5-63-16,3-5 42 0,0 0-42 0,-14 16 42 15,-7 8-42-15,21-24 48 0,0 0-48 0,-21 32 48 16,-9 11-48-16,30-43 28 0,0 0-28 0,-26 43 28 16,2 3-28-16,-1-6 34 0,3-4-34 0,8-12 35 15,7-6-35-15,-2-1 7 0,0-3-7 0,4-4 8 16,2 1-8-16,-3-3 5 0,3 3-5 0,-1-6 6 15,4-2-6-15,0-1 14 0,0 0-14 0,0-2 15 0,0 5-15 16,0-5-10-16,-5 3 10 0,5-3-10 0,-2 4 10 16,2-4-97-16,-1 3 97 0,1-3-96 0,0 5 96 0,0-5-184 15,0 2 184-15,-4-4-183 0,1-5 183 0,-4-1-665 16</inkml:trace>
  <inkml:trace contextRef="#ctx0" brushRef="#br0" timeOffset="54639.366">14522 9191 886 0,'0'0'0'0,"-7"0"0"16,-10 0 0-16,17 0 108 0,0 0-108 0,0 0 109 15,3 2-109-15,-3-2 68 0,0 0-68 0,6 1 68 16,-3-1-68-16,-3 0 39 0,0 0-39 0,5 2 39 16,-1 0-39-16,-1 3 7 0,-1-2-7 0,1 1 7 15,-3 1-7-15,0-5 15 0,0 0-15 0,2 15 16 16,2 2-16-16,-4-17 15 0,0 0-15 0,3 19 16 16,2 4-16-16,-5-23 34 0,0 0-34 0,4 20 35 15,-1-4-35-15,-3-16 18 0,0 0-18 0,2 13 18 16,0 1-18-16,-2-14 36 0,0 0-36 0,2 9 36 0,-2-3-36 15,0-6 42-15,0 0-42 0,0 9 43 0,3-6-43 16,-3-3 45-16,0 0-45 0,0-3 45 0,-3-7-45 16,3 10 2-16,0 0-2 0,3-12 2 15,-3-4-2-15,0 16 16 0,0 0-16 0,4-17 17 0,3-7-17 0,-7 24 3 16,0 0-3-16,7-15 4 0,-2-2-4 16,-5 17 2-16,0 0-2 0,8-14 2 0,1 5-2 0,-9 9-3 15,0 0 3-15,12-8-3 0,4 1 3 0,-16 7-15 16,0 0 15-16,12-2-14 0,6 4 14 0,-18-2-17 15,0 0 17-15,17 3-16 0,4 4 16 0,-21-7-26 16,0 0 26-16,21 10-25 0,-4 2 25 0,1 2 5 16,-1 3-5-16,-5-6 6 0,-8-3-6 0,5 4 7 0,-1 0-7 15,-3 4 7-15,4-1-7 0,-9-15 24 0,0 0-24 16,7 21 25-16,2 4-25 0,-9-25 22 0,0 0-22 0,5 22 22 16,-1 1-22-16,-4-23 3 0,0 0-3 0,3 27 4 15,-1-3-4-15,-2-24 3 16,0 0-3-16,0 22 4 0,0-1-4 0,0-21-42 0,0 0 42 0,0 15-41 15,-2-3 41-15,2-12-157 0,0 0 157 0,-3-3-156 16,-6-9 156-16,9 12-134 0,0 0 134 0,0-24-133 16,2-14 133-16,-1-23-764 0</inkml:trace>
  <inkml:trace contextRef="#ctx0" brushRef="#br0" timeOffset="55038.704">15177 9038 1255 0,'0'0'0'0,"-7"0"0"0,-3 0 0 0,10 0 132 16,0 0-132-16,-5 0 132 0,3 0-132 0,2 0 85 15,0 0-85-15,0 0 85 0,0 0-85 0,0 0 21 16,0 0-21-16,3 2 21 0,4 0-21 0,-7-2-13 0,0 0 13 16,14 3-13-16,7-3 13 0,-21 0-13 15,0 0 13-15,25 0-13 0,6 4 13 0,-31-4 0 16,0 0 0-16,33 1 1 0,5-1-1 0,-38 0 14 0,0 0-14 16,39 0 15-16,8 0-15 0,-47 0 10 0,0 0-10 15,45 0 10-15,7 2-10 0,-52-2 41 0,0 0-41 0,51 0 41 16,-4 0-41-16,-47 0 11 0,0 0-11 15,35 0 11-15,-2 2-11 0,-33-2 7 0,0 0-7 0,24-2 7 16,-5 0-7-16,-19 2-15 0,0 0 15 0,16-1-15 16,-7 1 15-16,-9 0-81 0,0 0 81 0,-7-4-80 15,-12-3 80-15,-8-1-1162 0</inkml:trace>
  <inkml:trace contextRef="#ctx0" brushRef="#br0" timeOffset="55268.784">15101 9239 931 0,'0'0'0'0,"12"-5"0"0,7-7 0 16,-19 12 91-16,0 0-91 0,10-7 91 16,-1 2-91-16,0 1 89 0,-7 4-89 0,10 0 89 0,3 2-89 0,-15-2 75 15,0 0-75-15,25 0 76 0,6 0-76 0,-31 0 5 16,0 0-5-16,35 0 5 0,3 0-5 0,-38 0 7 15,0 0-7-15,42 0 7 0,2-2-7 0,-44 2-45 16,0 0 45-16,45 0-45 0,2-3 45 0,-47 3-164 16,0 0 164-16,45-7-163 0,-6-5 163 0,46-5-686 15</inkml:trace>
  <inkml:trace contextRef="#ctx0" brushRef="#br0" timeOffset="56171.983">16094 8507 1009 0,'0'0'0'0,"3"0"0"0,6 0 0 0,-9 0 71 15,0 0-71-15,3 0 72 0,3 0-72 0,-6 0 43 16,0 0-43-16,1 7 44 0,3 0-44 0,-4-7 2 0,0 0-2 0,3 17 3 15,1 6-3-15,-4-23-2 0,0 0 2 0,5 29-1 16,-3 7 1-16,-1-2 0 0,-1-3 0 0,2 0 0 16,0 1 0-16,0-3 26 0,1 2-26 0,-1 3 26 15,1 6-26-15,-3-40 44 0,0 0-44 0,4 46 44 16,-1 11-44-16,-3-57 34 0,0 0-34 0,6 51 35 16,-1 4-35-16,-2-9 25 0,1-7-25 0,1-10 26 15,0-6-26-15,2-8 26 0,-5-3-26 0,1-3 26 16,1-4-26-16,-1 2 3 0,-3-4-3 0,2 1 4 15,2-4-4-15,-4 0-1 0,3 3 1 0,-3-3-1 16,5-5 1-16,-1 0-28 0,-2-2 28 0,1-3-28 16,2-4 28-16,-5 14-13 0,0 0 13 0,7-17-13 15,0-11 13-15,-7 28-6 0,0 0 6 0,7-25-6 0,0-4 6 16,-7 29 0-16,0 0 0 0,9-24 0 0,-2-4 0 16,-7 28 1-16,0 0-1 0,10-19 2 15,2 7-2-15,-12 12 0 0,0 0 0 0,13-12 0 0,4 4 0 0,-17 8 0 16,0 0 0-16,14-4 0 0,3 8 0 0,-17-4-3 15,0 0 3-15,20 3-3 0,-1 6 3 0,-19-9-7 16,0 0 7-16,21 12-6 0,0 0 6 0,-21-12-8 16,0 0 8-16,20 12-8 0,0-4 8 0,-20-8-4 15,0 0 4-15,19 12-3 0,-2-1 3 0,-17-11-6 16,0 0 6-16,16 8-6 0,-4 1 6 0,-12-9 0 0,0 0 0 16,9 7 0-16,0-1 0 0,-9-6 6 0,0 0-6 15,3 9 7-15,2-6-7 0,-5-3 45 0,0 0-45 0,4 9 45 16,-8 0-45-16,4-9 13 0,0 0-13 15,-8 18 14-15,-10 3-14 0,18-21 7 0,0 0-7 16,-24 20 8-16,-2 3-8 0,26-23-44 0,0 0 44 0,-34 17-44 16,-6-2 44-16,2-3-224 0,-2-5 224 15,5-3-224-15,6-4 224 0,29 0-155 0,0 0 155 0,-30-16-154 16,4-11 154-16,-30-18-437 0</inkml:trace>
  <inkml:trace contextRef="#ctx0" brushRef="#br0" timeOffset="56756.544">16628 9246 1311 0,'0'0'0'0,"-8"-7"0"0,-1-2 0 0,9 9 93 15,0 0-93-15,-3-8 93 0,6 4-93 0,-3 4 40 0,0 0-40 16,4-7 41-16,1 4-41 0,-5 3-1 0,0 0 1 16,1-2 0-16,3-1 0 0,-4 3-28 0,0 0 28 15,7 0-28-15,2 0 28 0,-9 0 1 0,0 0-1 16,8 3 1-16,1-1-1 0,-5 5 12 0,1-2-12 15,0 5 13-15,2 6-13 0,-5-1 35 0,-1 6-35 0,1-6 36 16,2-6-36-16,-3 6 12 0,3 2-12 0,-1-3 12 16,-3-2-12-16,0-12 30 0,0 0-30 15,4 15 30-15,-1 4-30 0,-3-19 11 0,0 0-11 0,6 17 11 16,-5-1-11-16,-1-16 19 0,0 0-19 0,4 7 20 16,-1-2-20-16,3-4 14 0,1-2-14 0,1-10 15 15,1-2-15-15,-9 13 16 0,0 0-16 0,12-21 17 16,6-1-17-16,-18 22 9 0,0 0-9 0,17-24 9 15,0-2-9-15,-17 26 9 0,0 0-9 0,16-20 10 16,-2 1-10-16,-14 19 3 0,0 0-3 16,12-14 4-16,-3 6-4 0,-9 8 0 0,0 0 0 0,12-7 1 0,-1 2-1 15,-11 5 0-15,0 0 0 0,15-2 0 16,1 4 0-16,-16-2 9 0,0 0-9 0,19 5 10 0,5 7-10 16,-24-12 8-16,0 0-8 0,21 15 9 15,4 9-9-15,-25-24 16 0,0 0-16 0,22 31 17 0,3 8-17 16,-25-39-1-16,0 0 1 0,17 45-1 0,-3 5 1 15,-14-50-208-15,0 0 208 0,4 42-208 0,-8-4 208 0,4-38-95 16,0 0 95-16,0 81-935 0,0-162 935 0</inkml:trace>
  <inkml:trace contextRef="#ctx0" brushRef="#br0" timeOffset="59051.681">18283 9164 91 0,'0'0'0'0,"0"-6"0"0,6 1 0 0,-6 5 40 16,0 0-40-16,-2-7 40 0,-5 1-40 0,7 6 60 15,0 0-60-15,-5-4 60 0,-4-3-60 0,9 7 61 16,0 0-61-16,-9-5 62 0,1 0-62 0,8 5 58 0,0 0-58 0,-9-3 59 16,-2-1-59-16,11 4 46 0,0 0-46 15,-10 0 47-15,0-3-47 0,10 3 43 16,0 0-43-16,-9-2 43 0,2 2-43 0,7 0 35 0,0 0-35 0,-7 0 35 16,2 0-35-16,5 0 23 0,0 0-23 0,-4 0 24 15,-1 2-24-15,5-2 35 0,0 0-35 0,-4 3 36 16,1-3-36-16,3 0 12 0,0 0-12 0,-3 0 13 15,1 0-13-15,2 0 42 0,0 0-42 0,0 0 42 16,5-3-42-16,-5 3 37 0,0 0-37 0,12 0 38 16,0-2-38-16,-12 2 23 0,0 0-23 0,20 0 24 15,7-2-24-15,-27 2 36 0,0 0-36 0,30-1 36 16,1-3-36-16,-31 4 37 0,0 0-37 0,37-3 37 16,3-1-37-16,-40 4 23 0,0 0-23 0,45-1 24 0,-1-1-24 15,-44 2 10-15,0 0-10 0,54 2 11 16,2 3-11-16,-56-5 19 0,0 0-19 0,59 3 20 15,5 1-20-15,-64-4 3 0,0 0-3 0,60 3 3 0,-3 2-3 16,-57-5 12-16,0 0-12 0,47 2 13 0,-14 1-13 16,-33-3 0-16,0 0 0 0,28 4 0 0,-7-1 0 0,-21-3-97 15,0 0 97-15,16 0-96 0,-6-5 96 16,-10 5-133-16,0 0 133 0,-2-10-133 0,-15-7 133 16,-2-11-623-16</inkml:trace>
  <inkml:trace contextRef="#ctx0" brushRef="#br0" timeOffset="59434.911">18775 8944 695 0,'0'0'0'0,"7"4"0"16,3 3 0-16,-10-7 94 0,0 0-94 0,4 0 94 15,-6 1-94-15,2-1 78 0,0 0-78 0,0 0 78 16,-7-1-78-16,7 1 13 0,0 0-13 0,-4 0 14 15,1 0-14-15,3 0 15 0,0 0-15 0,-5 0 16 16,1 0-16-16,4 0 13 0,0 0-13 0,0 0 14 16,0-4-14-16,0 4 3 0,0 0-3 0,9 0 4 15,7 4-4-15,-16-4 7 0,0 0-7 0,24 8 7 16,9 2-7-16,-33-10 3 0,0 0-3 0,40 9 3 16,7 0-3-16,-47-9 2 0,0 0-2 0,49 5 2 15,5 1-2-15,-54-6 1 0,0 0-1 0,51 7 2 16,-4-2-2-16,-47-5 1 0,0 0-1 0,40 9 1 0,-4 1-1 15,-36-10 3-15,0 0-3 0,25 12 3 0,-6 7-3 16,-19-19 0-16,0 0 0 0,10 28 0 0,-5 4 0 0,-5-32 0 16,0 0 0-16,-8 36 0 0,-13 4 0 0,21-40-83 15,0 0 83-15,-26 42-83 0,-7 6 83 0,33-48-114 16,0 0 114-16,-27 19-113 0,-2-24 113 0,-27 19-492 16</inkml:trace>
  <inkml:trace contextRef="#ctx0" brushRef="#br0" timeOffset="60437.89">19832 8800 751 0,'0'0'0'0,"0"-7"0"0,-5-3 0 0,5 10 72 16,0 0-72-16,0-5 72 0,0 5-72 15,0 0 21-15,0 0-21 0,0 0 21 0,0 0-21 0,0 0 0 16,0 0 0-16,0 0 0 0,0 0 0 0,0 0-17 16,0 0 17-16,0 0-16 0,0 0 16 0,0 0-3 15,0 0 3-15,0 0-3 0,0 0 3 0,0 0 18 16,0 0-18-16,0 0 19 0,0 0-19 0,0 0 52 15,0 0-52-15,0 0 52 0,0 0-52 0,0 0 36 16,0 0-36-16,0 0 36 0,0 0-36 0,0 0 40 16,0 0-40-16,0 0 41 0,0 0-41 0,0 0 9 15,0 0-9-15,0 0 10 0,5-3-10 0,-5 3 13 16,0 0-13-16,0 0 13 0,2-2-13 0,-2 2 9 0,0 0-9 0,3 0 9 16,1 0-9-16,1 2 3 0,2 1-3 15,5 1 4-15,4 2-4 0,-16-6 12 0,0 0-12 0,24 17 12 16,9 2-12-16,-33-19 3 0,0 0-3 0,39 29 4 15,3 6-4-15,-42-35 2 0,0 0-2 0,41 39 2 16,5 1-2-16,-46-40 18 0,0 0-18 0,40 39 18 16,-4 0-18-16,-36-39 0 0,0 0 0 0,30 33 1 15,-6-7-1-15,-24-26-85 0,0 0 85 0,20 17-85 16,-7-7 85-16,-13-10-136 0,0 0 136 0,4-3-136 16,-8-18 136-16,4-1-575 0</inkml:trace>
  <inkml:trace contextRef="#ctx0" brushRef="#br0" timeOffset="60703.742">20135 8862 483 0,'0'0'0'0,"4"5"0"0,3 4 0 0,-7-9-18 15,0 0 18-15,2-4-18 16,-1-8 18-16,-1 12-37 0,0 0 37 0,2-10-36 0,1-4 36 0,-3 14 16 16,0 0-16-16,2-10 17 0,2 0-17 0,-4 10 74 15,0 0-74-15,3-7 74 0,2-2-74 0,-5 9 95 16,0 0-95-16,4-3 95 0,-2-4-95 0,-2 7 102 15,0 0-102-15,1-3 102 0,1 1-102 0,-2 2 93 16,0 0-93-16,0 0 94 0,0 0-94 0,0 0 63 0,0 0-63 16,0 0 63-16,-3 5-63 0,3-5 54 0,0 0-54 15,-11 21 55-15,-6 9-55 0,17-30 24 0,0 0-24 16,-19 38 25-16,-4 7-25 16,23-45-3-16,0 0 3 0,-19 44-3 0,0 2 3 0,19-46-175 0,0 0 175 0,-14 36-175 15,2-8 175-15,-15 35-695 16</inkml:trace>
  <inkml:trace contextRef="#ctx0" brushRef="#br0" timeOffset="61200.416">20367 8884 371 0,'0'0'0'0,"-3"9"0"16,-1 10 0-16,4-19-6 0,0 0 6 0,7 12-6 15,5 0 6-15,-12-12-53 0,0 0 53 0,9 10-52 16,1-1 52-16,-10-9-6 0,0 0 6 0,7 6-5 15,-3 0 5-15,-4-6 97 0,0 0-97 0,2 3 97 0,-1 0-97 16,-1-3 149-16,0 0-149 0,0 0 149 0,0 6-149 16,0-6 139-16,0 0-139 0,0 0 140 0,0 0-140 15,0 0 125-15,0 0-125 0,0 0 126 0,-1 3-126 16,1-3 90-16,0 0-90 0,-2 2 90 0,2 5-90 0,0-7 73 16,0 0-73-16,-2 20 74 0,0 14-74 15,2-34 45-15,0 0-45 0,0 35 45 16,0 4-45-16,0-39 21 0,0 0-21 0,0 33 21 0,6-6-21 0,-6-27 5 15,0 0-5-15,5 24 6 0,2-5-6 0,-7-19-1 16,0 0 1-16,12 12-1 0,-2-12 1 16,-10 0-18-16,0 0 18 0,14-9-18 0,4-10 18 0,-18 19-5 15,0 0 5-15,17-25-4 0,2-8 4 0,-19 33-1 0,0 0 1 16,20-32-1-16,0-3 1 0,-20 35 1 16,0 0-1-16,18-31 2 0,3 4-2 0,-4 5 0 0,1 5 0 0,-6 5 1 15,-7 7-1-15,4-2 0 0,1 2 0 16,1 1 1-16,-1 4-1 0,1 0-2 0,1 0 2 0,-4 0-2 15,1 0 2-15,-9 0-13 0,0 0 13 0,12 5-13 16,2 2 13-16,-14-7-26 0,0 0 26 0,16 16-25 16,-4-1 25-16,-12-15-7 0,0 0 7 0,14 27-6 15,2 6 6-15,-16-33-17 0,0 0 17 0,12 36-17 16,-3 2 17-16,-2-2-45 0,-4-4 45 0,-1-13-44 16,0-9 44-16,-2 0-161 0,-2-3 161 0,0-2-160 15,0-3 160-15,-1 7-765 0</inkml:trace>
  <inkml:trace contextRef="#ctx0" brushRef="#br0" timeOffset="61520.558">21118 8809 1132 0,'0'0'0'0,"5"0"0"0,7 0 0 0,-1 0 101 16,3 0-101-16,1 0 102 0,5 2-102 0,2-2 62 16,8-2-62-16,1 2 62 0,2-4-62 0,-33 4 33 0,0 0-33 15,44-3 34-15,6 0-34 0,-3-3-6 0,2 1 6 16,-11 2-5-16,-4 1 5 0,-34 2-62 0,0 0 62 0,33-1-61 15,-4-3 61-15,-29 4-108 0,0 0 108 0,26-5-108 16,-3-2 108-16,-23 7-191 0,0 0 191 0,16-8-190 16,-6-4 190-16,16-7-489 0</inkml:trace>
  <inkml:trace contextRef="#ctx0" brushRef="#br0" timeOffset="61727.005">21221 9013 617 0,'0'0'0'0,"15"-7"0"15,11-5 0-15,-26 12 102 0,0 0-102 0,13 0 103 0,-3 3-103 16,-10-3 87-16,0 0-87 0,18 11 87 0,2 6-87 0,-20-17 45 16,0 0-45-16,34 13 46 0,7 1-46 15,-41-14-79-15,0 0 79 0,46 9-78 0,6-4 78 0,-52-5-217 16,0 0 217-16,50 3-216 0,6-8 216 0,52 3-259 15</inkml:trace>
  <inkml:trace contextRef="#ctx0" brushRef="#br0" timeOffset="63082.63">22120 8002 1009 0,'0'0'0'0,"8"0"0"0,3 3 0 0,-11-3 94 16,0 0-94-16,0 0 94 0,0 0-94 0,0 0 65 15,-5-1-65-15,5 1 65 0,-4-2-65 0,4 2 38 16,0 0-38-16,0 0 39 0,0 0-39 0,0 0 0 16,-5 0 0-16,5 0 0 0,-4-3 0 0,4 3 5 15,-1-4-5-15,1 4 5 0,0-3-5 16,0 3 22-16,0 0-22 0,0 0 23 0,0 0-23 0,0 0 13 16,0 0-13-16,0 0 14 0,0 0-14 0,0 0 28 15,0 0-28-15,0 0 28 0,0 0-28 0,0 0 6 16,0 0-6-16,0 0 6 0,0 0-6 0,0 0 26 0,-4 0-26 15,4 0 26-15,0 0-26 0,0 0-36 0,0 0 36 0,0 0-36 16,0 0 36-16,0 0-46 0,0 0 46 0,0 0-46 16,0 0 46-16,0 0-42 0,0 0 42 0,0 0-41 15,0 0 41-15,0 0-31 0,0 0 31 0,0 0-31 16,0 0 31-16,0 0-16 0,0 0 16 0,0 0-15 16,0 0 15-16,0 0-11 0,0 0 11 0,0 0-11 15,0 7 11-15,0-7-10 0,0 0 10 0,4 30-10 16,-4 18 10-16,1 4 1 0,3 8-1 0,-1 1 1 15,1 6-1-15,-4-67 10 0,0 0-10 0,3 91 11 16,-1 20-11-16,-2-111 18 0,0 0-18 0,4 95 18 16,-1-5-18-16,-3-35 15 0,0-26-15 0,2-5 15 15,1-10-15-15,-3-2 16 0,0-5-16 0,4-4 17 16,1-1-17-16,-3-2 25 0,1-2-25 0,1-1 26 16,-1-1-26-16,1-4 30 0,-1-4-30 0,2 0 30 0,2-7-30 15,-7 19 37-15,0 0-37 0,7-24 37 0,0-3-37 0,-7 27 8 16,0 0-8-16,9-36 8 0,0-2-8 15,-9 38 21-15,0 0-21 0,8-39 21 0,3-3-21 0,-11 42 1 16,0 0-1-16,12-37 1 0,0 1-1 16,-12 36-5-16,0 0 5 0,18-33-4 0,1 2 4 0,-19 31-25 15,0 0 25-15,22-24-24 0,1 0 24 0,-23 24-33 16,0 0 33-16,24-15-32 0,4 3 32 0,-5 9-36 0,0 3 36 16,-6 0-36-16,-1 5 36 0,-2 5-24 15,0 5 24-15,-4-3-23 0,-1 4 23 0,-9-16-11 0,0 0 11 16,10 26-10-16,4 8 10 0,-14-34-12 0,0 0 12 15,9 36-12-15,-2 3 12 0,-7-39-1 0,0 0 1 16,5 40-1-16,-3 1 1 0,-2-41 1 0,0 0-1 16,-2 34 2-16,-1-3-2 0,-3-4 6 15,-2-4-6-15,4-8 6 0,1-6-6 0,3-9-25 0,0 0 25 16,-18 15-24-16,-6 5 24 0,24-20-61 0,0 0 61 0,-31 16-60 16,-8-4 60-16,39-12-123 0,0 0 123 0,-40 7-122 15,0 1 122-15,-44 8-586 0</inkml:trace>
  <inkml:trace contextRef="#ctx0" brushRef="#br0" timeOffset="63965.688">22677 8684 998 0,'0'0'0'0,"2"-9"0"0,3-6 0 0,-5 15 53 16,0 0-53-16,9-12 54 0,-1 0-54 0,-8 12 9 15,0 0-9-15,9-12 9 0,3 0-9 0,-12 12-2 16,0 0 2-16,7-10-1 0,4 1 1 0,-11 9-34 16,0 0 34-16,9-5-33 0,-3 1 33 0,-6 4-3 15,0 0 3-15,6 0-3 0,-1 0 3 0,-5 0-4 0,0 0 4 16,5 6-3-16,-1 2 3 0,-4-8 2 0,0 0-2 15,7 16 2-15,-2 6-2 0,-5-22 32 0,0 0-32 16,5 24 33-16,0-4-33 0,-5-20 5 0,0 0-5 16,4 19 5-16,-2-3-5 0,-2-16 18 0,0 0-18 15,1 12 19-15,1-4-19 0,-2-8 23 0,0 0-23 16,5 7 24-16,-1-5-24 0,-4-2 7 0,0 0-7 0,10-5 8 16,6-7-8-16,-16 12-1 0,0 0 1 15,17-21 0-15,4-8 0 0,-21 29 1 0,0 0-1 0,18-26 1 16,2-5-1-16,-4 4 8 0,0 3-8 15,-6 9 8-15,-1 6-8 0,0-1 33 0,-1 5-33 0,-2 1 34 16,-5 4-34-16,-1 0 27 0,0 0-27 0,9 4 27 16,5 1-27-16,-14-5 9 0,0 0-9 0,11 12 9 15,1 3-9-15,-12-15 19 0,0 0-19 0,10 26 20 16,1 6-20-16,-11-32 0 0,0 0 0 0,5 33 0 16,-2 5 0-16,1-7-46 0,-2-2 46 0,-2-10-46 0,0-11 46 15,0-8-145-15,0 0 145 0,-6 9-144 16,-2-3 144-16,-6 6-678 0</inkml:trace>
  <inkml:trace contextRef="#ctx0" brushRef="#br0" timeOffset="64346.683">23647 7951 1435 0,'0'0'0'0,"-7"0"0"16,-1 0 0-16,8 0 55 0,0 0-55 0,-11 12 56 15,1 5-56-15,10-17 38 0,0 0-38 0,-18 34 39 16,-4 9-39-16,22-43 8 0,0 0-8 0,-21 55 8 15,-5 10-8-15,3 0-10 0,0 5 10 0,-6 11-9 16,-4 6 9-16,33-87-13 0,0 0 13 0,-37 96-13 16,-3 7 13-16,40-103-16 0,0 0 16 0,-38 99-15 15,1-1 15-15,37-98-24 0,0 0 24 0,-28 75-23 16,11-15 23-16,17-60-49 0,0 0 49 0,-16 39-49 16,9-16 49-16,7-23-79 0,0 0 79 0,0 8-79 15,7-16 79-15,-7 8-133 0,0 0 133 0,12-23-133 0,8-13 133 16,11-22-653-16</inkml:trace>
  <inkml:trace contextRef="#ctx0" brushRef="#br0" timeOffset="64904.819">23731 8429 953 0,'0'0'0'0,"-5"3"0"0,-2 4 0 0,7-7 116 0,0 0-116 0,0 0 116 16,2-4-116-16,-2 4 84 0,0 0-84 15,0 0 84-15,5-6-84 0,-5 6 38 16,0 0-38-16,0 0 38 0,3-2-38 0,-3 2 0 0,0 0 0 0,0 0 1 16,6-4-1-16,-6 4-2 0,0 0 2 0,3 0-1 15,4 0 1-15,-7 0-5 0,0 0 5 0,5 0-5 16,2 4 5-16,-7-4 0 0,0 0 0 0,7 5 0 15,4 5 0-15,-3 6 35 0,1 4-35 0,-2-1 35 16,0-2-35-16,-7-17 12 0,0 0-12 0,9 35 12 16,1 12-12-16,-1-7 13 0,0-1-13 0,-1-10 14 15,-4-6-14-15,1-3 5 0,2-1-5 0,0-7 5 16,2 0-5-16,1-5-11 0,2-5 11 0,2-4-10 16,0-8 10-16,-14 10-59 0,0 0 59 0,21-21-58 0,7-15 58 15,-28 36-6-15,0 0 6 0,28-39-5 0,1-14 5 16,-29 53 1-16,0 0-1 0,28-52 1 0,-2-1-1 15,-26 53 34-15,0 0-34 0,23-50 35 0,-2 2-35 0,-21 48 54 16,0 0-54-16,16-42 54 0,-6 6-54 0,-10 36 54 16,0 0-54-16,7-31 55 0,-2 10-55 0,-5 21 24 15,0 0-24-15,4-15 25 0,-4 3-25 0,0 12 0 16,0 0 0-16,0 0 1 0,0 0-1 0,0 0 0 16,0 0 0-16,0 19 0 0,3 10 0 0,-3-29-6 15,0 0 6-15,2 36-6 0,3 10 6 0,-5-46-5 16,0 0 5-16,7 46-4 0,0 9 4 0,-7-55-13 15,0 0 13-15,9 52-13 0,-4-1 13 0,-5-51-15 16,0 0 15-16,7 44-15 0,-2-1 15 0,-5-43-106 0,0 0 106 16,4 31-106-16,-1-3 106 0,-3-28-152 0,0 0 152 0,0 12-152 15,-3-19 152-15,-1 14-760 0</inkml:trace>
  <inkml:trace contextRef="#ctx0" brushRef="#br0" timeOffset="65433.208">24475 8770 1009 0,'0'0'0'0,"-5"-7"0"15,-4-2 0-15,9 9 144 0,0 0-144 0,-3-8 145 16,3 1-145-16,0 7 81 0,0 0-81 0,0-9 82 15,1-1-82-15,-1 10 46 0,0 0-46 0,2-10 47 0,0-1-47 16,-2 11-1-16,0 0 1 0,1-8-1 0,-1-1 1 0,0 9-1 16,0 0 1-16,0-5-1 0,0 3 1 0,0 2-26 15,0 0 26-15,0 0-26 0,4 4 26 0,-2 4-6 16,3 4 6-16,-3-1-6 0,3 2 6 0,-5-13-5 16,0 0 5-16,7 26-5 0,2 10 5 0,-9-36-8 15,0 0 8-15,7 27-7 0,1-1 7 16,-8-26-1-16,0 0 1 0,4 22 0 0,1-6 0 0,-5-16 0 0,0 0 0 15,9 5 0-15,3-7 0 16,-12 2 0-16,0 0 0 0,12-12 0 0,7-10 0 0,-19 22-2 16,0 0 2-16,16-28-1 0,0-6 1 0,-16 34 0 0,0 0 0 15,14-34 0-15,-2 0 0 0,-12 34 3 0,0 0-3 0,10-31 3 16,1 7-3-16,-11 24 13 0,0 0-13 16,8-17 13-16,1 6-13 0,-9 11-1 0,0 0 1 0,12-3-1 15,2 12 1-15,-14-9 9 0,0 0-9 0,18 13 10 16,1 4-10-16,-19-17 0 0,0 0 0 0,21 24 0 15,1 4 0-15,-8-1 0 0,-2 4 0 0,1-10 0 16,-1-4 0-16,-3 0 0 0,-1-2 0 0,-3 1 0 16,4-3 0-16,-4-2-10 0,1-3 10 0,-1-1-10 15,-5-3 10-15,2 1-85 0,-2-5 85 0,0 0-84 16,0 0 84-16,0 0-164 16,0 0 164-16,-2-9-163 0,-5-6 163 0,-2-8-642 0</inkml:trace>
  <inkml:trace contextRef="#ctx0" brushRef="#br0" timeOffset="65812.151">24881 8754 247 0,'0'0'0'0,"7"0"0"16,5 0 0-16,-12 0 74 0,0 0-74 0,12 0 74 0,2 0-74 0,-14 0 74 16,0 0-74-16,12-3 75 0,1-1-75 0,-13 4 69 15,0 0-69-15,13-5 70 0,1 2-70 0,-14 3 88 16,0 0-88-16,14-7 88 0,-1 2-88 0,-13 5 80 15,0 0-80-15,12-4 81 0,-2 1-81 0,-10 3 75 16,0 0-75-16,12-2 76 0,-1 2-76 0,-11 0 68 0,0 0-68 16,10 4 68-16,2 4-68 0,-12-8 60 0,0 0-60 15,13 9 60-15,1 3-60 0,-14-12 35 0,0 0-35 16,12 15 36-16,0-3-36 0,-12-12 34 0,0 0-34 0,14 15 35 16,3 1-35-16,1-11 3 0,1-3-3 0,-5-1 3 15,-5-1-3-15,-9 0 16 0,0 0-16 16,20-6 17-16,3-8-17 0,-23 14 14 0,0 0-14 0,25-15 15 15,1-1-15-15,-26 16 33 0,0 0-33 0,24-12 34 16,2 0-34-16,-26 12 27 0,0 0-27 0,28 0 27 16,0 5-27-16,-28-5 15 0,0 0-15 0,28 14 16 15,-2 8-16-15,-26-22 6 0,0 0-6 0,23 26 6 16,-4 3-6-16,-19-29-123 0,0 0 123 0,12 22-123 16,-7-5 123-16,13 23-1074 0</inkml:trace>
  <inkml:trace contextRef="#ctx0" brushRef="#br0" timeOffset="72373.895">11787 7601 91 0,'0'0'0'16,"7"5"0"-16,2 9 0 0,-6-11 34 0,-1-3-34 16,-2 0 35-16,0 0-35 0,0 0 41 0,-2-3-41 15,2 3 42-15,0-7-42 0,0 7 35 0,-1-5-35 0,1 5 35 16,0 0-35-16,0 0 34 15,0 0-34-15,0 0 35 0,0 0-35 0,0 0 32 0,0 0-32 0,0 0 33 16,0 0-33-16,0 0 38 0,0 0-38 0,0 0 38 16,0 0-38-16,0 0 38 0,0 0-38 0,0 0 39 15,0 0-39-15,0 0 39 0,-2 2-39 0,2-2 40 16,-4 3-40-16,4-3 40 0,0 0-40 0,0 0 40 16,0 4-40-16,0-4 40 0,0 0-40 0,-3 12 40 15,-2 8-40-15,5-20 40 0,0 0-40 0,-9 31 40 16,-3 12-40-16,12-43 34 0,0 0-34 0,-9 43 35 15,4 8-35-15,1-3 33 0,1-3-33 0,1-11 34 0,2-14-34 16,0-20 32-16,0 0-32 0,5 35 32 0,4-1-32 16,-9-34 32-16,0 0-32 0,9 32 32 0,6-1-32 15,-15-31 32-15,0 0-32 0,18 24 32 0,3-8-32 16,-21-16 13-16,0 0-13 0,26 8 14 0,-2-13-14 16,-24 5 37-16,0 0-37 0,28-12 37 15,3-7-37-15,-31 19 29 0,0 0-29 0,28-25 29 0,0-5-29 0,-28 30 38 16,0 0-38-16,26-36 39 15,-5-3-39-15,-21 39 50 0,0 0-50 0,18-41 50 0,-3-4-50 0,-15 45 36 16,0 0-36-16,11-46 36 0,-2 2-36 0,-9 44 18 16,0 0-18-16,6-40 18 0,3 6-18 0,-9 34 36 15,0 0-36-15,2-24 37 0,0 7-37 16,-2 17 12-16,0 0-12 0,1-12 12 0,-1 5-12 0,0 7 12 0,0 0-12 16,0-5 12-16,0 1-12 0,0 4 1 0,0 0-1 0,0 0 1 15,0 0-1-15,0 0 9 0,0 0-9 0,0 0 9 16,0 0-9-16,0 0-18 0,0 0 18 15,0 0-18-15,0 0 18 0,0 0-34 0,0 0 34 0,0 0-34 16,0 0 34-16,0 0-21 0,0 0 21 0,0 0-21 16,-1-3 21-16,1 3-12 0,0 0 12 0,0 0-12 15,0-3 12-15,0 3-35 0,0 0 35 0,0 0-35 16,0 0 35-16,0 0-35 0,0 0 35 0,0 12-35 16,0 6 35-16,0-18-43 0,0 0 43 0,0 40-43 15,-2 11 43-15,2 1-36 0,0 6 36 0,0-19-35 16,0-6 35-16,0-33-107 0,0 0 107 0,2 49-106 15,3 11 106-15,-5-60-161 0,0 0 161 0,0 45-160 16,3-4 160-16,3 46-524 0</inkml:trace>
  <inkml:trace contextRef="#ctx0" brushRef="#br0" timeOffset="74072.258">12167 8148 292 0,'0'0'0'0,"0"0"0"16,0 0 0-16,0 0 1 0,0 0-1 0,0 0 1 15,0 0-1-15,0 0-4 0,0 0 4 0,0 0-4 16,0 0 4-16,0 0-20 0,0 0 20 0,0 0-19 16,0 0 19-16,0 0-6 0,0 0 6 0,0 0-6 0,0 0 6 15,0 0 22-15,0 0-22 0,0 0 22 0,0 0-22 16,0 0 68-16,0 0-68 0,0 0 68 0,0 0-68 0,0 0 56 16,0 0-56-16,0 0 57 0,0 0-57 0,0 0 53 15,0 0-53-15,0 0 53 0,0 0-53 0,0 0 39 16,0 0-39-16,0 0 39 0,0 0-39 0,0 0 17 15,0 0-17-15,0 0 17 0,0 0-17 0,0 0 21 16,0 0-21-16,0 0 21 0,0 0-21 0,0 0 23 16,0 0-23-16,0 0 24 0,5-19-24 0,-5 19 13 15,0 0-13-15,2-12 14 0,1 0-14 0,-3 12 5 16,0 0-5-16,4-9 5 0,1-1-5 0,-5 10 15 0,0 0-15 16,7-5 15-16,-2 5-15 0,-5 0 14 15,0 0-14-15,5 8 15 0,4 11-15 0,-9-19 15 0,0 0-15 16,7 28 15-16,2 4-15 0,-9-32 4 0,0 0-4 0,3 31 5 15,1 2-5-15,1-3 13 0,-5-6-13 0,2-5 14 16,0-7-14-16,-1-3 8 0,-1-1-8 0,0-1 9 16,4-7-9-16,-4 0 8 0,0 4-8 0,0-4 9 15,0 3-9-15,0-3 23 0,0 0-23 0,0 0 24 16,0 0-24-16,0 0 36 0,0 0-36 0,0 0 37 16,0 0-37-16,0 0 2 0,0 0-2 0,0-3 3 15,0-8-3-15,0 11 0 0,0 0 0 0,0-13 0 16,0-6 0-16,0 19-9 0,0 0 9 0,0-28-8 15,0-2 8-15,0 30-28 0,0 0 28 0,3-28-28 16,-1 2 28-16,-2 26-3 0,0 0 3 0,4-22-2 16,-1 2 2-16,-3 20-8 0,0 0 8 0,3-12-7 15,3 0 7-15,-6 12-8 0,0 0 8 0,1-7-8 16,6 2 8-16,-7 5-15 0,0 0 15 0,6-4-14 0,1 4 14 16,-7 0-8-16,0 0 8 0,8 2-8 0,1 1 8 0,-9-3-9 15,0 0 9-15,12 9-9 0,-1 1 9 0,-11-10-8 16,0 0 8-16,12 12-8 0,0 4 8 0,-12-16-8 15,0 0 8-15,12 15-8 0,0 0 8 0,-12-15-8 16,0 0 8-16,9 14-8 0,0 0 8 0,-9-14-1 16,0 0 1-16,5 12-1 0,0 0 1 0,-5-12-14 15,0 0 14-15,4 12-13 0,-1-7 13 0,-3-5-112 16,0 0 112-16,0 7-111 0,4 0 111 0,-4-7-113 0,0 0 113 16,-4 5-113-16,-1-2 113 0,-2 2-256 0</inkml:trace>
  <inkml:trace contextRef="#ctx0" brushRef="#br0" timeOffset="74641.226">12440 8307 516 0,'0'0'0'0,"0"-5"0"0,-1-11 0 0,1 16 58 16,0 0-58-16,-2-5 58 0,2 2-58 0,0 3 56 16,0 0-56-16,0 0 56 0,0 0-56 0,0 0 33 15,0 0-33-15,0 0 34 0,0 3-34 0,0-3 51 16,0 0-51-16,0 0 51 0,-2 2-51 0,2-2 69 16,0 0-69-16,0 0 69 0,0 0-69 0,0 0 69 15,0 0-69-15,0 0 70 0,0 0-70 0,0 0 61 0,0 0-61 16,0 0 61-16,2-5-61 0,-2 5 47 0,0 0-47 15,3-5 48-15,3-2-48 0,-6 7 43 0,0 0-43 16,7-7 44-16,5-2-44 0,-12 9 27 0,0 0-27 0,9-6 27 16,3 0-27-16,-12 6 34 0,0 0-34 0,12-3 35 15,4 0-35-15,-16 3 2 0,0 0-2 0,19 0 3 16,2 0-3-16,-21 0 15 0,0 0-15 0,19 3 16 16,0-3-16-16,-19 0 15 0,0 0-15 0,19 3 15 15,0-3-15-15,-19 0 3 0,0 0-3 0,18 2 4 16,-3-2-4-16,-15 0-35 0,0 0 35 0,14 0-35 15,-5 0 35-15,-9 0-110 0,0 0 110 0,9 0-109 16,-6 0 109-16,-3 0-196 0,0 0 196 0,4 2-196 16,-4 0 196-16,5 1-648 0</inkml:trace>
  <inkml:trace contextRef="#ctx0" brushRef="#br0" timeOffset="75037.808">12780 8168 718 0,'0'0'0'0,"-3"0"0"0,-3 4 0 0,6-4 74 0,0 0-74 15,0 0 74-15,0 0-74 0,0 0 35 16,0 0-35-16,0 0 36 0,4-4-36 0,-4 4 7 0,0 0-7 15,0 0 8-15,3-3-8 0,-3 3 15 0,0 0-15 0,0 0 16 16,0 0-16-16,0 0 6 0,0 0-6 16,0 0 7-16,0 0-7 0,0 0 4 0,0 0-4 0,0 0 4 15,0 0-4-15,0 0 13 0,0 0-13 16,0 0 13-16,0 0-13 0,0 0 3 0,0 0-3 0,0 0 4 16,0 0-4-16,0 0 6 0,0 0-6 0,0 0 6 15,0 0-6-15,0 0 32 0,0 0-32 16,-1 10 33-16,-1 5-33 0,2-15 15 0,0 0-15 0,-7 26 16 15,-2 8-16-15,9-34 12 0,0 0-12 0,-5 33 12 16,0 1-12-16,5-34-60 0,0 0 60 0,-4 28-60 16,4-4 60-16,0-24-98 0,0 0 98 0,-3 54-614 15,6-108 614-15</inkml:trace>
  <inkml:trace contextRef="#ctx0" brushRef="#br0" timeOffset="76220.894">13073 7978 595 0,'0'0'0'0,"0"0"0"16,0 0 0-16,0 0 38 0,0 0-38 0,0 0 38 15,0 0-38-15,0 0 3 0,0 0-3 0,0 0 4 16,0 0-4-16,0 0-1 0,0 0 1 0,0 0 0 16,0 0 0-16,0 0-17 0,0 0 17 0,0 0-17 0,0 0 17 15,0 0-20-15,0 0 20 0,0 0-19 0,0 0 19 16,0 0-9-16,0 0 9 0,0 0-8 0,0 0 8 0,0 0-1 15,0 0 1-15,0 0-1 0,0 0 1 0,0 0 15 16,0 0-15-16,0 0 16 0,0 24-16 0,0-24 47 16,0 0-47-16,-2 27 47 0,0 13-47 0,2-40 39 15,0 0-39-15,0 41 40 16,0 5-40-16,0-46 18 0,0 0-18 0,0 40 18 0,0-10-18 0,0-30 31 16,0 0-31-16,0 28 31 0,0-13-31 0,0-15 18 15,0 0-18-15,0 12 19 0,2-7-19 16,-2-5 18-16,0 0-18 0,5-8 18 0,4-13-18 0,-9 21 40 15,0 0-40-15,9-22 40 0,-2-12-40 0,-7 34 37 0,0 0-37 16,5-29 37-16,0-6-37 0,-1 10 23 0,-1 2-23 16,-3 5 24-16,2 4-24 0,-2 2 19 0,0 2-19 15,0 4 20-15,3 3-20 0,-3-2 4 16,4 1-4-16,-4 4 5 0,3-3-5 0,-3 3-2 0,6 0 2 16,-3-3-1-16,2-3 1 0,-5 6-11 0,0 0 11 0,4-3-11 15,4 0 11-15,-8 3-18 0,0 0 18 0,9-6-18 16,0 3 18-16,-9 3-4 0,0 0 4 0,9 0-3 15,3 3 3-15,-12-3-1 0,0 0 1 0,12 11 0 16,2 6 0-16,-14-17 0 0,0 0 0 0,12 29 0 16,2 5 0-16,-14-34 7 0,0 0-7 0,12 40 8 15,-7 2-8-15,-5-42 9 0,0 0-9 0,7 36 9 16,-5 0-9-16,-2-36-1 0,0 0 1 0,2 28-1 16,-2-9 1-16,0-19-68 0,0 0 68 15,0 17-68-15,0-7 68 0,0-10-139 0,0 0 139 0,-4-7-138 16,1-12 138-16,-2-5-474 0</inkml:trace>
  <inkml:trace contextRef="#ctx0" brushRef="#br0" timeOffset="76522.776">13390 8190 953 0,'0'0'0'16,"-9"-3"0"-16,-3 0 0 0,12 3 127 0,0 0-127 15,0 0 127-15,0 0-127 0,0 0 47 0,0 0-47 16,3 0 48-16,6 0-48 0,-9 0 12 0,0 0-12 0,14-6 13 16,4 0-13-16,-18 6-5 0,0 0 5 0,20-7-5 15,5-2 5-15,-25 9-13 0,0 0 13 0,26-8-12 16,4-3 12-16,-30 11-10 0,0 0 10 0,29-5-9 15,6-3 9-15,-35 8-25 0,0 0 25 0,33-4-24 16,2 1 24-16,-35 3-115 0,0 0 115 0,33 0-114 16,-2 0 114-16,36-4-658 0</inkml:trace>
  <inkml:trace contextRef="#ctx0" brushRef="#br0" timeOffset="76854.834">13773 8005 919 0,'0'0'0'0,"0"9"0"0,-2 0 0 0,2-9 129 16,0 0-129-16,0 0 130 0,0 0-130 0,0 0 74 15,0 0-74-15,0 0 74 0,2-6-74 0,-2 6 53 16,0 0-53-16,0 0 54 0,4-3-54 0,-4 3 1 16,0 0-1-16,0 0 2 0,0-3-2 0,0 3 6 0,0 0-6 15,0 0 6-15,0 0-6 0,0 0 8 0,0 0-8 16,0 0 8-16,0 0-8 0,0 0 3 0,0 0-3 0,3 5 3 16,-1 5-3-16,-2-10 19 0,0 0-19 0,7 29 20 15,-2 12-20-15,-5-41 0 0,0 0 0 0,4 48 0 16,-4 4 0-16,0-52-86 0,0 0 86 0,-7 49-85 15,-4-1 85-15,-10 50-923 0</inkml:trace>
  <inkml:trace contextRef="#ctx0" brushRef="#br0" timeOffset="88727.098">14045 7514 404 0,'0'0'0'0,"0"0"0"15,0 0 0-15,0 0 10 0,0 0-10 0,0 0 10 16,0 0-10-16,0 0 15 0,0 0-15 0,0 0 15 16,0 0-15-16,0 0 37 0,0 0-37 0,0 0 38 15,0 0-38-15,0 0 47 0,0 0-47 0,0 0 48 16,0 0-48-16,0 0 68 0,0 0-68 0,0 0 69 16,0 0-69-16,0 0 76 0,0 0-76 0,0 0 76 15,0 0-76-15,0 0 73 0,0 0-73 0,0 0 74 0,0 0-74 16,0 0 56-16,0 0-56 0,0 0 57 0,0 0-57 15,0 0 52-15,0 0-52 0,0 0 52 0,0 0-52 16,0 0 32-16,0 0-32 0,0 0 33 0,0 0-33 0,0 0 23 16,0 0-23-16,0 0 24 0,0 0-24 0,0 0 17 15,0 0-17-15,0 0 17 0,0 0-17 0,0 0 5 16,0 0-5-16,0 0 5 0,0 0-5 0,0 0 8 16,0 0-8-16,0 0 8 0,0 0-8 0,0 0 3 15,0 0-3-15,0 0 3 0,38 15-3 0,-38-15 11 16,0 0-11-16,37 21 11 0,6 6-11 0,-43-27 39 15,0 0-39-15,44 29 39 0,5 9-39 0,-49-38 1 16,0 0-1-16,40 36 2 0,0 7-2 16,-40-43 3-16,0 0-3 0,35 32 4 0,-2 3-4 0,-33-35 21 0,0 0-21 15,35 24 21-15,-6-9-21 0,-29-15 6 0,0 0-6 16,26 7 6-16,-5-5-6 0,-21-2 0 0,0 0 0 0,16-4 0 16,-6-4 0-16,-10 8-50 0,0 0 50 0,4-16-50 15,-13-3 50-15,9 19-102 0,0 0 102 0,-9-13-101 16,-8-3 101-16,-9-16-902 0</inkml:trace>
  <inkml:trace contextRef="#ctx0" brushRef="#br0" timeOffset="89027.466">14421 7507 1031 0,'0'3'0'0,"5"4"-38"0,4 5 38 0,-4-3-38 16,-1-2 38-16,-1-2 0 0,1 0 0 0,-2-2 1 15,-2-3-1-15,0 0-1 0,1 4 1 0,-1-4-1 16,6 3 1-16,-6-3-5 0,1 4 5 0,-1-4-4 16,2 5 4-16,-2-5 5 0,2 3-5 0,-2-3 5 0,0 0-5 15,0 0 57-15,0 0-57 0,0 0 58 0,0 0-58 0,0 0 52 16,-2 2-52-16,2-2 53 0,0 0-53 0,0 0 39 16,-3 3-39-16,3-3 39 0,0 7-39 0,0-7 19 15,0 0-19-15,-13 16 20 0,-4 8-20 0,17-24 5 16,0 0-5-16,-18 30 6 0,-6 6-6 0,24-36 0 15,0 0 0-15,-17 30 0 0,3-3 0 0,14-27-63 16,0 0 63-16,-11 26-63 0,3-2 63 0,8-24-149 16,0 0 149-16,-6 15-149 0,-1-1 149 0,-3 17-562 0</inkml:trace>
  <inkml:trace contextRef="#ctx0" brushRef="#br0" timeOffset="89582.022">14571 7856 315 0,'0'0'0'0,"-5"-3"0"16,-7 3 0-16,12 0 36 0,0 0-36 0,0 0 36 15,5-5-36-15,-5 5 86 0,0 0-86 0,3-2 87 16,3 2-87-16,-6 0 103 0,0 0-103 0,3 0 103 0,1 0-103 15,-4 0 94-15,0 0-94 0,0 0 95 0,3 0-95 16,-3 0 97-16,0 0-97 0,0 0 98 0,0 0-98 16,0 0 57-16,0 0-57 0,0 0 58 0,0 0-58 15,0 0 31-15,0 0-31 0,0 4 31 0,0 2-31 16,0-6 16-16,0 0-16 0,-3 9 17 0,3 1-17 16,0-10 10-16,0 0-10 0,0 14 10 0,-6 5-10 0,6-19 16 15,0 0-16-15,-1 15 17 0,-1 1-17 0,2-16 1 16,0 0-1-16,0 13 1 0,0-2-1 15,0-11-2-15,0 0 2 0,2 8-1 0,1-8 1 0,-3 0-18 16,0 0 18-16,7-5-18 0,3-9 18 0,-10 14-1 16,0 0 1-16,9-15-1 0,2-2 1 0,-11 17 13 15,0 0-13-15,8-16 13 0,1 4-13 0,-9 12 28 0,0 0-28 16,4-12 28-16,1 6-28 0,-5 6 22 0,0 0-22 16,1-6 23-16,3 6-23 0,-4 0 26 0,0 0-26 0,7 0 26 15,2 7-26-15,-9-7-5 0,0 0 5 0,12 14-4 16,5 7 4-16,-17-21-6 0,0 0 6 0,18 25-6 15,-1 3 6-15,1-4-16 0,-3 0 16 0,-4-9-15 16,-4-3 15-16,-7-12-5 0,0 0 5 0,8 19-4 16,-2 1 4-16,-6-20-13 0,0 0 13 0,3 19-13 15,1-5 13-15,-4-14-50 0,0 0 50 0,1 12-50 16,-1-5 50-16,0-7-94 0,0 0 94 0,-1 7-94 16,-6-7 94-16,7 0-120 0,0 0 120 0,-18-9-119 15,-5-5 119-15,-18-6-615 0</inkml:trace>
  <inkml:trace contextRef="#ctx0" brushRef="#br0" timeOffset="90243.838">14919 7892 1110 0,'0'0'0'0,"-8"4"0"0,-4-1 0 0,12-3 121 0,0 0-121 15,-2 0 122-15,2-1-122 0,0 1 42 16,0 0-42-16,0 0 43 0,2-2-43 0,-2 2-6 0,0 0 6 16,0 0-5-16,3-4 5 0,-3 4-95 0,4 4 95 15,-4-4-94-15,0 0 94 0,0 0-75 0,0 0 75 0,0 0-75 16,0 2 75-16,0-2-28 0,3 3 28 0,-3-3-28 15,0 0 28-15,0 0 1 0,0 0-1 16,0 0 2-16,0 3-2 0,0-3 45 0,0 4-45 0,0-4 45 16,0 0-45-16,0 0 39 0,0 0-39 0,0 0 39 15,0 0-39-15,0 0 28 0,0 0-28 0,0 0 28 16,0 0-28-16,0 0 35 0,0 0-35 0,0 0 35 16,0 0-35-16,0 0 7 0,0 0-7 0,0 0 7 15,0 0-7-15,0 0 18 0,0 0-18 0,0 0 19 16,0 0-19-16,0 0 8 0,2 2-8 0,-2-2 9 15,0 0-9-15,0 0 9 0,0 0-9 0,0 0 9 16,0 0-9-16,0 0 3 0,0 0-3 0,0 0 4 0,0 0-4 16,0 0 0-16,0 0 0 0,0 0 1 0,0 0-1 0,0 0 1 15,0 0-1-15,0 0 2 0,0 0-2 16,0 0 4-16,0 0-4 0,0 0 4 0,0 0-4 0,0 0 13 16,0 0-13-16,0 0 13 0,0 0-13 0,0 0 23 15,0 0-23-15,0 0 24 0,0 0-24 0,0 0 7 16,0 0-7-16,0 0 8 0,3 1-8 0,-3-1 5 15,0 0-5-15,9 2 5 0,3 0-5 0,-12-2 7 16,0 0-7-16,18 5 7 0,6-2-7 0,-24-3 7 16,0 0-7-16,28 2 7 0,3 0-7 0,-31-2 0 0,0 0 0 15,26 5 1-15,0-5-1 0,-26 0 0 16,0 0 0-16,21 3 1 0,-7-1-1 0,-14-2-11 0,0 0 11 16,12 2-11-16,-5-2 11 0,-7 0-58 0,0 0 58 15,9 0-58-15,-7 0 58 0,-2 0-148 0,0 0 148 16,0 0-147-16,0 0 147 0,0 0-132 0,0 0 132 15,-5-4-132-15,-1 1 132 0,-6-6-556 0</inkml:trace>
  <inkml:trace contextRef="#ctx0" brushRef="#br0" timeOffset="90526.642">15254 7834 460 0,'0'0'0'0,"-5"2"0"16,-7 3 0-16,12-5 46 0,0 0-46 0,0 0 47 15,12 3-47-15,-12-3 25 0,0 0-25 0,8 0 26 16,1 0-26-16,-9 0 16 0,0 0-16 0,5 2 17 16,2-2-17-16,-7 0 58 0,0 0-58 0,4 2 59 15,1-2-59-15,-5 0 78 0,0 0-78 0,2 0 79 16,0 0-79-16,-2 0 84 0,0 0-84 0,0 0 84 0,0 0-84 16,0 0 76-16,0 0-76 0,0 0 77 0,0 0-77 0,0 0 35 15,0 0-35-15,0 5 36 0,0 2-36 16,0 5 30-16,-2 3-30 0,2 6 30 0,2 6-30 0,-2-27 0 15,0 0 0-15,0 36 1 0,1 7-1 0,-1-43-45 16,0 0 45-16,0 36-44 0,4-5 44 0,-4-31-173 16,0 0 173-16,-4 24-173 0,3-5 173 0,-3 23-594 15</inkml:trace>
  <inkml:trace contextRef="#ctx0" brushRef="#br0" timeOffset="90909.119">15721 7432 1076 0,'0'0'0'0,"-5"0"0"16,-4 0 0-16,9 0 95 0,0 0-95 0,0 0 96 16,0 0-96-16,0 0 58 0,0 0-58 0,3 0 58 0,4 3-58 15,-7-3 6-15,0 0-6 0,7 3 7 0,2 3-7 16,-9-6-3-16,0 0 3 0,12 3-2 0,6 0 2 16,-4 3-2-16,3-6 2 0,4 3-1 0,3-1 1 0,-24-2 0 15,0 0 0-15,30 1 0 0,3 1 0 16,-33-2 0-16,0 0 0 0,38 0 0 0,2-3 0 0,-7 1 1 15,1-1-1-15,-8 3 2 0,-4-4-2 0,-22 4 1 16,0 0-1-16,20-2 2 0,-3-1-2 0,-17 3-23 16,0 0 23-16,14 0-22 0,-4-3 22 0,-10 3-157 15,0 0 157-15,0 0-157 0,-1-4 157 0,-1 1-677 16</inkml:trace>
  <inkml:trace contextRef="#ctx0" brushRef="#br0" timeOffset="91259.076">15904 7286 774 0,'0'0'0'0,"7"2"0"15,1 1 0-15,-8-3 130 0,0 0-130 0,6-2 131 16,-1-1-131-16,-5 3 89 0,0 0-89 0,3-3 90 15,1-4-90-15,-4 7 78 0,0 0-78 0,3-5 78 16,1-1-78-16,-4 6 50 0,0 0-50 0,5-3 50 16,-3 0-50-16,-2 3-2 0,0 0 2 0,3 0-1 15,1 0 1-15,-4 0-1 0,0 0 1 0,3 0 0 16,-1 3 0-16,-2-3 5 0,0 0-5 0,3 3 5 0,1 6-5 0,-4-9 22 16,0 0-22-16,3 17 23 0,3 9-23 15,-6-26 8-15,0 0-8 0,8 36 8 0,-2 8-8 16,-6-44 1-16,0 0-1 0,7 50 2 0,1 5-2 0,-8-55-55 15,0 0 55-15,9 51-55 0,0-3 55 0,-9-48-154 16,0 0 154-16,3 36-153 0,-1-8 153 0,5 35-744 16</inkml:trace>
  <inkml:trace contextRef="#ctx0" brushRef="#br0" timeOffset="94755.733">16658 7247 460 0,'0'0'0'0,"2"0"0"15,5 0 0-15,-7 0 10 0,0 0-10 0,3-4 11 16,-3 4-11-16,0 0 5 0,0 0-5 0,0 0 6 15,0 0-6-15,0 0 3 0,0 0-3 0,0 0 3 0,-3-3-3 16,3 3 1-16,0 0-1 0,0 0 2 0,-5-4-2 16,5 4 22-16,0 0-22 0,-4-1 23 0,4-3-23 0,0 4 60 15,0 0-60-15,-5-3 60 0,3-1-60 0,2 4 59 16,0 0-59-16,-2-1 59 0,-1-3-59 0,3 4 63 16,0 0-63-16,-2-3 64 0,0-1-64 0,2 4 47 15,0 0-47-15,0 0 48 0,0-3-48 0,0 3 22 16,0 0-22-16,0 0 22 0,0 0-22 0,0 0 6 15,0 0-6-15,0 0 7 0,0 0-7 0,0 0 4 0,0 0-4 16,-1 3 4-16,-3 4-4 16,4-7 19-16,0 0-19 0,-9 24 20 0,1 16-20 0,8-40 13 0,0 0-13 15,-14 42 13 1,2 10-13-16,12-52 9 0,0 0-9 0,-9 51 10 0,2 4-10 0,7-55 10 0,0 0-10 16,-2 48 10-16,7-2-10 0,-5-46 3 0,0 0-3 0,11 36 4 15,8-8-4-15,-19-28-37 0,0 0 37 16,26 12-36-16,7-16 36 0,-33 4-43 0,0 0 43 15,39-15-42-15,-1-14 42 0,-38 29-12 0,0 0 12 16,33-31-12-16,-2-5 12 0,-31 36 4 0,0 0-4 0,25-36 4 16,-4-4-4-16,-21 40 43 0,0 0-43 0,17-34 44 15,-3-2-44-15,-14 36 44 0,0 0-44 0,7-31 45 16,-2 7-45-16,-5 24 64 0,0 0-64 0,0-19 65 16,4 6-65-16,-4 13 40 0,0 0-40 0,0-10 41 15,-4 4-41-15,4 6 30 0,0 0-30 0,0-3 30 16,-3 0-30-16,3 3 9 0,0 0-9 0,0 0 9 15,0 0-9-15,0 0 11 0,0 0-11 0,0 0 11 0,0 0-11 16,0 0 33-16,0 0-33 0,0 0 34 0,0 0-34 0,0 0 4 16,0 0-4-16,0 0 4 0,0-6-4 0,0 6 35 15,0 0-35-15,0-3 35 0,0 0-35 0,0 3 5 16,0 0-5-16,0-4 5 0,-2 2-5 0,2 2 5 16,0 0-5-16,-2 9 5 0,2 3-5 0,0-12 0 15,0 0 0-15,0 36 0 0,2 14 0 0,-2-50-3 16,0 0 3-16,5 53-2 0,-1 8 2 0,-4-61-65 15,0 0 65-15,5 53-65 0,2 2 65 0,-7-55-120 16,0 0 120-16,5 43-120 0,-5-9 120 0,5 42-873 16</inkml:trace>
  <inkml:trace contextRef="#ctx0" brushRef="#br0" timeOffset="99051.665">17083 7786 259 0,'0'0'0'0,"0"0"0"0,0 0 0 0,0 0 58 16,0 0-58-16,0 0 58 0,0-3-58 0,0 3 72 15,0 0-72-15,0-4 72 0,0-1-72 0,0 5 62 16,0 0-62-16,0-3 62 0,0-2-62 0,0 5 57 15,0 0-57-15,0-4 58 0,0 4-58 0,0 0 51 0,0 0-51 16,0 0 51-16,0-3-51 0,0 3 55 0,0 0-55 16,0 0 55-16,0 0-55 0,0 0 60 0,0 0-60 15,0 0 61-15,0 0-61 0,0 0 26 0,0 0-26 0,0 0 26 16,0 0-26-16,0 0 31 0,0 0-31 0,0 0 31 16,0 0-31-16,0 0 6 0,0 0-6 0,0 0 7 15,0 3-7-15,0-3 10 0,0 0-10 0,0 9 10 16,0 6-10-16,0 4 8 0,4 5-8 0,-4-9 9 15,0-3-9-15,0-3 3 0,0 0-3 0,0 3 4 16,0 0-4-16,0 0 6 0,1 1-6 0,-1-8 6 16,0 2-6-16,0-5 0 0,-1 1 0 0,1-3 1 15,0 4-1-15,0-4 2 0,0 0-2 0,0 0 2 16,0 3-2-16,0-3 0 0,0 0 0 0,0 0 0 16,0 0 0-16,0 0-23 0,0-7 23 0,3-1-22 0,2-4 22 15,-5 12-33-15,0 0 33 0,4-21-33 0,1-1 33 16,-5 22-7-16,0 0 7 0,7-21-7 0,0-4 7 15,-7 25-1-15,0 0 1 0,9-21 0 0,1 1 0 0,-10 20 2 16,0 0-2-16,11-12 2 0,-1 0-2 0,-10 12 7 16,0 0-7-16,12-7 8 0,2 3-8 15,-14 4 9-15,0 0-9 0,16 0 10 0,0 7-10 0,-16-7 3 16,0 0-3-16,19 2 4 0,-2 3-4 0,-17-5 2 16,0 0-2-16,16 5 2 0,-2 0-2 0,-14-5 0 15,0 0 0-15,10 7 0 0,-3-3 0 0,-7-4 1 16,0 0-1-16,5 3 1 0,-1 2-1 0,-4-5 3 15,0 0-3-15,3 7 4 0,-3 5-4 0,0-12 6 16,0 0-6-16,-3 17 6 0,-2 9-6 0,5-26 1 16,0 0-1-16,-6 26 1 0,-1-1-1 0,7-25-91 0,0 0 91 0,-7 24-91 15,1 0 91-15,6-24-161 0,0 0 161 0,-7 21-161 16,1-2 161-16,-6 17-441 0</inkml:trace>
  <inkml:trace contextRef="#ctx0" brushRef="#br0" timeOffset="99594.198">17418 7868 662 0,'0'0'0'0,"-6"-3"0"0,-2-2 0 0,8 5 40 15,0 0-40-15,0 0 40 0,5 0-40 0,-5 0 36 0,0 0-36 16,3 2 37-16,3 1-37 0,-6-3 10 0,0 0-10 16,3 0 10-16,2 3-10 0,-5-3 4 0,0 0-4 15,2 0 5-15,0 0-5 0,-2 0 47 0,0 0-47 0,0 0 48 16,5 2-48-16,-5-2 65 0,0 0-65 0,4 0 66 16,-1 0-66-16,-3 0 62 0,0 0-62 0,5-2 63 15,4-1-63-15,-9 3 65 0,0 0-65 0,9-5 66 16,3 1-66-16,-12 4 42 0,0 0-42 0,21-8 43 15,0 1-43-15,-21 7 20 0,0 0-20 0,26-5 20 16,5 0-20-16,-31 5 20 0,0 0-20 0,28-2 20 16,2-1-20-16,-30 3 3 0,0 0-3 0,26 0 4 15,-2 0-4-15,-24 0 3 0,0 0-3 0,18 3 3 16,-4-3-3-16,-14 0-31 0,0 0 31 0,12 0-31 16,-9 0 31-16,-3 0-93 0,0 0 93 0,4 0-93 0,-3 2 93 15,-1-2-124-15,0 0 124 0,-3 1-124 0,-2 1 124 16,-4 2-665-16</inkml:trace>
  <inkml:trace contextRef="#ctx0" brushRef="#br0" timeOffset="100034.488">17850 7711 1311 0,'0'0'0'0,"5"0"0"0,-2 2 0 0,-3-2 31 0,0 0-31 0,6-2 31 16,1 2-31-16,-7 0 3 0,0 0-3 0,5-4 4 16,4 4-4-16,-9 0-48 0,0 0 48 0,3 0-48 15,2 0 48-15,-5 0-70 0,0 0 70 0,4 0-70 16,-4 4 70-16,0-4-16 0,0 0 16 0,0 0-15 15,3 0 15-15,-3 0 0 0,0 0 0 0,0 0 0 16,0 0 0-16,0 0 15 0,0 0-15 0,0 0 15 16,0 0-15-16,0 0 36 0,0 0-36 0,0 0 37 15,0 3-37-15,0-3 13 0,0 0-13 0,0 0 13 16,0 5-13-16,0-5 13 0,0 0-13 0,0 4 13 16,-2 1-13-16,2-5 9 0,0 0-9 0,-1 19 10 15,-3 5-10-15,4-24 15 0,0 0-15 0,-3 36 15 16,-1 10-15-16,4-46 14 0,0 0-14 0,-1 51 15 15,1 4-15-15,0-55 9 0,0 0-9 0,-4 46 9 0,2-1-9 16,2-45-56-16,0 0 56 0,-1 34-55 16,-1-6 55-16,2-28-131 0,0 0 131 0,-5 8-130 0,-2-15 130 15,-6 11-652-15</inkml:trace>
  <inkml:trace contextRef="#ctx0" brushRef="#br0" timeOffset="100867.27">18343 7620 225 0,'0'0'0'0,"-6"-7"0"0,0-1 0 0,6 8 77 0,0 0-77 16,-2-4 77-16,4 4-77 0,-2 0 80 0,0 0-80 0,0 0 80 15,5 5-80-15,-5-5 82 0,0 0-82 0,7 7 82 16,-4 0-82-16,-3-7 74 0,0 0-74 0,5 9 75 15,2 3-75-15,-7-12 67 0,0 0-67 0,9 18 68 16,2 3-68-16,-11-21 60 0,0 0-60 0,8 19 60 16,1-4-60-16,-9-15 35 0,0 0-35 0,7 16 36 15,-2 1-36-15,-5-17 26 0,0 0-26 0,5 8 26 16,2-1-26-16,-7-7 0 0,0 0 0 0,9-3 0 16,3-9 0-16,-12 12-37 0,0 0 37 0,9-22-37 15,0-8 37-15,-2 3-13 0,-2 0 13 0,4 6-12 0,-4 2 12 16,0 2 0-16,0 2 0 0,0 3 0 15,-1 1 0-15,1 3 33 0,0 1-33 0,1 2 33 0,1 1-33 16,0-1 12-16,0 2-12 0,0-1 13 16,-6 4-13-16,6 0 8 0,2 4-8 0,-2-1 8 15,0 2-8-15,-7-5 4 0,0 0-4 0,14 12 5 16,5 4-5-16,-19-16 2 0,0 0-2 0,24 27 2 0,1 4-2 16,-25-31 1-16,0 0-1 0,22 41 2 0,-1 9-2 0,-21-50 1 15,0 0-1-15,13 39 1 0,-5 1-1 0,-8-40-58 16,0 0 58-16,4 32-58 0,-8-6 58 0,4-26-142 15,0 0 142-15,-17 14-142 0,-13-11 142 0,-17 14-547 16</inkml:trace>
  <inkml:trace contextRef="#ctx0" brushRef="#br0" timeOffset="101216.601">18289 7964 91 0,'0'0'0'0,"-11"-12"0"0,-8-8 0 0,-11-16-9 16</inkml:trace>
  <inkml:trace contextRef="#ctx0" brushRef="#br0" timeOffset="105013.399">18916 6995 270 0,'0'0'0'0,"0"0"0"0,0 0 0 0,0 0 0 16,0 0 0-16,0 0 1 0,0 0-1 0,0 0-3 15,0 0 3-15,0 0-3 0,0 0 3 0,0 0-26 16,0 0 26-16,0 0-26 0,0 0 26 0,0 0-10 0,0 0 10 15,0 0-10-15,0 0 10 0,0 0 42 16,0 0-42-16,0 0 42 0,0 0-42 0,0 0 60 0,0 0-60 16,0 0 60-16,0 0-60 0,0 0 80 0,0 0-80 15,0 0 80-15,0 0-80 0,0 0 86 0,0 0-86 16,0 0 86-16,0 0-86 0,0 0 70 0,0 0-70 0,0 0 71 16,0 0-71-16,0 0 73 0,0 0-73 0,0 0 73 15,0 0-73-15,0 0 72 0,0 0-72 0,0 0 72 16,0 0-72-16,0 0 49 0,0 0-49 0,0 0 50 15,0 0-50-15,0 0 39 0,0 0-39 0,0 0 39 16,0 0-39-16,0 0 17 0,0 0-17 0,0 0 17 16,0 0-17-16,0 0 20 0,0 0-20 0,0 0 20 15,0 0-20-15,0 0 15 0,29 15-15 0,-8 1 15 16,6 4-15-16,-27-20 9 0,0 0-9 0,29 24 10 16,2 7-10-16,-31-31 16 0,0 0-16 0,35 32 17 15,5 6-17-15,-40-38 8 0,0 0-8 0,39 36 8 16,3 0-8-16,-42-36 9 0,0 0-9 0,33 31 9 0,1-7-9 15,-34-24-62-15,0 0 62 0,30 12-62 16,-4-9 62-16,-26-3-121 0,0 0 121 0,16-10-121 0,-9-10 121 0,16-10-781 16</inkml:trace>
  <inkml:trace contextRef="#ctx0" brushRef="#br0" timeOffset="105314.719">19226 6931 1054 0,'0'2'0'0,"0"-2"6"0,0 0-6 0,0 10 7 16,-2 4-7-16,2-14 64 0,0 0-64 0,-2 10 64 15,2-5-64-15,0-5 40 0,0 0-40 0,-12 19 41 16,-7 5-41-16,19-24 0 0,0 0 0 0,-19 31 0 15,0 2 0-15,19-33 1 0,0 0-1 0,-21 41 1 16,-5 7-1-16,26-48 0 0,0 0 0 0,-23 48 0 16,4 0 0-16,19-48-55 0,0 0 55 0,-19 37-54 15,8-9 54-15,11-28-175 0,0 0 175 0,-12 24-174 16,3-9 174-16,9-15-150 0,0 0 150 0,-8-3-150 16,-1-9 150-16,-12-4-293 0</inkml:trace>
  <inkml:trace contextRef="#ctx0" brushRef="#br0" timeOffset="105996.123">19400 7301 662 0,'0'0'0'15,"-10"-3"0"-15,-6 3 0 0,16 0 45 16,0 0-45-16,0 0 46 0,4 3-46 0,-4-3 0 0,0 0 0 0,5 0 0 16,3 4 0-16,-8-4-11 15,0 0 11-15,6 5-11 0,1-2 11 0,-7-3-22 0,0 0 22 0,1 2-22 16,1 1 22-16,-2-3 3 0,0 0-3 0,2 4 3 15,1-1-3-15,-3-3 48 0,0 0-48 0,0 4 48 16,2-3-48-16,-2-1 45 0,0 0-45 0,0 0 45 16,2 4-45-16,-2-4 53 0,0 0-53 0,0 0 54 15,3 0-54-15,-3 0 72 0,0 0-72 0,0 0 72 16,6 3-72-16,-6-3 48 0,0 0-48 0,0 4 48 16,1-3-48-16,-1-1 44 0,0 0-44 0,4 12 45 15,3 4-45-15,-2 3 42 0,2 0-42 0,-2-4 42 0,-1-3-42 16,1 0 17-16,-5 0-17 0,2-3 17 0,-1-6-17 15,5 4 31-15,-3 1-31 0,2-2 31 0,-5-3-31 16,0-3 11-16,0 0-11 0,6 3 11 16,0-3-11-16,-6 0 19 0,0 0-19 0,9-6 20 0,3-6-20 0,-12 12 23 15,0 0-23-15,13-18 24 16,1-6-24-16,-14 24 13 0,0 0-13 0,10-22 14 0,4-2-14 0,-14 24 28 16,0 0-28-16,10-22 28 0,-1 1-28 0,-9 21 6 15,0 0-6-15,9-15 6 0,0 6-6 0,-9 9 10 16,0 0-10-16,10-10 10 0,0 5-10 0,-10 5 15 15,0 0-15-15,13-7 16 0,1 5-16 0,-14 2 3 16,0 0-3-16,15-3 4 0,4 0-4 0,-19 3 20 16,0 0-20-16,20-2 20 0,0 0-20 0,-20 2 3 0,0 0-3 15,16 2 3-15,-2 0-3 0,-14-2 7 0,0 0-7 16,17 10 7-16,1 7-7 0,-18-17 14 0,0 0-14 0,12 19 15 16,0 5-15-16,-8 0 8 0,-4 3-8 0,0-10 8 15,-2-3-8-15,0 3-25 0,2 2 25 0,-3-7-24 16,1-3 24-16,0 1-106 0,1 2 106 0,1-9-105 15,0-3 105-15,0 0-194 0,0 5 194 0,-7-5-193 16,0 4 193-16,-6 1-803 0</inkml:trace>
  <inkml:trace contextRef="#ctx0" brushRef="#br0" timeOffset="106614.852">20139 7053 662 0,'0'0'0'0,"-5"-2"0"15,-4 1 0-15,9 1 101 0,0 0-101 16,-4 0 102-16,4 0-102 0,0 0 67 0,0 0-67 0,0 0 67 16,6 0-67-16,-6 0 10 0,0 0-10 0,0 0 11 15,3 0-11-15,-3 0 33 0,0 0-33 0,0 0 34 16,0 0-34-16,0 0 32 0,0 0-32 0,0 0 32 16,7 0-32-16,-7 0 53 0,0 0-53 0,9-4 54 15,1-1-54-15,6 2 60 0,-2 3-60 0,3-4 60 16,2-3-60-16,1 2 51 0,2 2-51 0,-1-1 52 0,-2 3-52 15,6-1 39-15,-3 2-39 0,3 0 39 16,1 0-39-16,-26 0 28 0,0 0-28 0,33 0 28 16,5 0-28-16,-38 0 8 0,0 0-8 0,37-2 9 0,1 2-9 0,-3-3 5 15,-2 3-5-15,-10-4 6 0,-9 4-6 16,1-1 0-16,-2-1 0 0,-5 0 1 0,-2-1-1 16,-6 3-6-16,0 0 6 0,5-4-6 0,-2 1 6 15,-3 3-85-15,0 0 85 0,4-2-85 0,-3 2 85 0,-1 0-142 16,0 0 142-16,-5 0-141 0,-7 0 141 0,12 0-122 15,0 0 122-15,-28 5-122 0,-12-1 122 0,-28 4-611 16</inkml:trace>
  <inkml:trace contextRef="#ctx0" brushRef="#br0" timeOffset="106896.594">20205 7243 796 0,'0'0'0'0,"7"0"0"16,7-3 0-16,-14 3 133 0,0 0-133 0,14-2 133 15,0 0-133-15,-14 2 68 0,0 0-68 0,19-1 69 16,4-3-69-16,1-1 35 0,4 2-35 0,0-4 35 16,-6 2-35-16,-22 5 8 0,0 0-8 0,33-4 8 15,6 4-8-15,-3-3 3 0,3 3-3 0,-8-4 4 16,-1 4-4-16,-30 0-6 0,0 0 6 0,33 0-5 15,0-1 5-15,-7-1-85 0,-3 0 85 0,-6-5-84 16,-3 2 84-16,0-2-142 0,0-1 142 0,-7 4-142 0,-5 4 142 16,-2 0-168-16,0 0 168 0,0 0-167 0,3 7 167 15,1 2-268-15</inkml:trace>
  <inkml:trace contextRef="#ctx0" brushRef="#br0" timeOffset="107477.653">21074 6561 1244 0,'0'0'0'0,"0"0"0"15,-3 0 0-15,3 0 85 0,3-3-85 16,-3 3 86-16,4 0-86 0,-4 0 52 0,3 3-52 0,1-1 53 16,-1 1-53-16,-3-3 0 0,0 0 0 0,4 11 1 15,1 6-1-15,-5 5-21 0,0 11 21 0,0 3-21 16,0 3 21-16,0-39-12 0,0 0 12 0,-4 51-12 16,1 8 12-16,3-59-2 0,0 0 2 0,-2 58-1 15,-1 2 1-15,3-60 0 0,0 0 0 0,-2 51 0 16,0-3 0-16,2-8 1 0,4-10-1 0,-1-7 1 15,-3-10-1-15,2-2 5 0,1-6-5 0,3-2 5 16,1-3-5-16,0-3 0 0,1-2 0 0,1-6 1 0,2-1-1 16,-1 0-11-16,0-3 11 0,1-2-10 0,-1-4 10 15,-10 21-11-15,0 0 11 0,13-22-10 16,-5-5 10-16,-8 27-11 0,0 0 11 0,9-24-10 0,3-4 10 16,-12 28-1-16,0 0 1 0,14-24-1 15,2 0 1-15,-16 24-1 0,0 0 1 0,17-19-1 0,6 4 1 0,-23 15 0 16,0 0 0-16,21-5 0 0,-2 1 0 0,-19 4 0 15,0 0 0-15,23 6 1 0,3 6-1 0,-26-12 3 16,0 0-3-16,24 18 3 0,0 5-3 0,-24-23 19 16,0 0-19-16,18 24 20 0,-6 3-20 0,-12-27 13 15,0 0-13-15,7 33 14 0,-7 6-14 0,0-39 40 16,0 0-40-16,-9 36 41 0,-6 2-41 0,15-38 42 0,0 0-42 16,-25 36 43-16,-11 0-43 0,36-36-4 0,0 0 4 15,-32 27-3-15,-6-5 3 0,38-22-123 0,0 0 123 16,-51 9-122-16,-8-12 122 0,-51 8-949 15</inkml:trace>
  <inkml:trace contextRef="#ctx0" brushRef="#br0" timeOffset="107944.921">21593 7183 1323 0,'0'0'0'0,"-13"-3"0"0,-8-6 0 16,14 7 138-16,7 2-138 0,0 0 139 0,7 4-139 16,-7-4 73-16,0 0-73 0,5 7 74 0,4 0-74 0,-9-7 29 15,0 0-29-15,8 13 29 0,1 6-29 0,-9-19-2 16,0 0 2-16,7 24-2 0,0 7 2 0,-7-31 0 15,0 0 0-15,3 24 0 0,1 0 0 0,-4-24-3 16,0 0 3-16,3 20-3 0,1-1 3 0,-4-19 0 16,0 0 0-16,5 16 0 0,-3-4 0 0,-2-12 0 15,0 0 0-15,9 0 1 0,3-12-1 16,-12 12-2-16,0 0 2 0,15-21-1 0,3-10 1 0,-2 1 0 0,-1 0 0 16,-3 3 1-16,1 0-1 0,-13 27 8 0,0 0-8 15,15-26 9-15,3 2-9 0,-18 24 8 16,0 0-8-16,15-17 9 0,3 1-9 0,-18 16 4 0,0 0-4 15,22-7 4-15,3 6-4 0,-25 1 3 0,0 0-3 0,28 8 3 16,1 9-3-16,-29-17 10 0,0 0-10 16,28 28 10-16,-3 8-10 0,-25-36 22 0,0 0-22 0,17 43 23 15,-7 6-23-15,-10-49-86 0,0 0 86 0,-8 43-85 16,-15 2 85-16,23-45-101 0,0 0 101 0,-38 19-101 16,-13-19 101-16,-41 17-1066 0</inkml:trace>
  <inkml:trace contextRef="#ctx0" brushRef="#br0" timeOffset="109581.499">22863 6861 908 0,'0'0'0'0,"25"-7"0"0,13 2 0 0,-38 5 100 16,0 0-100-16,0 0 100 0,-19 0-100 16,19 0-51-16,0 0 51 0,-14 4-50 0,-3-4 50 0,17 0-7 15,0 0 7-15,-16 0-7 0,0 0 7 16,16 0-39-16,0 0 39 0,-17 0-39 0,1-4 39 0,16 4-12 16,0 0 12-16,-19 0-12 0,3-3 12 0,16 3-17 15,0 0 17-15,-14 0-16 0,4-4 16 0,10 4 0 16,0 0 0-16,-12-1 0 0,5 1 0 0,7 0 26 0,0 0-26 15,-7-2 26-15,3 0-26 0,4 2 54 0,0 0-54 16,-3 0 55-16,1-3-55 0,2 3 70 0,0 0-70 0,0-7 71 16,0 2-71-16,0 5 43 0,0 0-43 0,5-7 43 15,1-2-43-15,-6 9 32 0,0 0-32 0,17-8 33 16,11-8-33-16,-28 16 8 0,0 0-8 16,35-10 9-16,10 1-9 0,-45 9 47 0,0 0-47 0,51-5 47 15,4-2-47-15,-55 7 2 0,0 0-2 0,65-3 3 16,6 1-3-16,-71 2 9 0,0 0-9 0,70 0 10 15,3 4-10-15,-73-4 4 0,0 0-4 0,59 5 4 16,-6-2-4-16,-53-3 2 0,0 0-2 0,40 2 2 16,-13 5-2-16,-27-7 1 0,0 0-1 0,21 0 2 15,-7 3-2-15,-14-3-57 0,0 0 57 0,9 0-56 16,-4 0 56-16,-5 0-142 0,0 0 142 0,0 0-142 16,-8 0 142-16,8 0-143 0,0 0 143 0,-21-3-142 0,-12 3 142 15,-21-5-489-15</inkml:trace>
  <inkml:trace contextRef="#ctx0" brushRef="#br0" timeOffset="109859.707">22731 7053 393 0,'0'0'0'0,"11"-12"0"0,8-7 0 0,-19 19 89 15,0 0-89-15,8-3 90 0,-1 3-90 0,-7 0 96 16,0 0-96-16,14 5 96 0,0 9-96 0,-14-14 99 15,0 0-99-15,26 5 100 0,7 2-100 0,-1-2 106 0,1 2-106 16,-2-7 106-16,1 0-106 0,1 0 58 0,-4-4-58 16,1-1 59-16,1 2-59 0,-31 3 33 0,0 0-33 0,42-4 34 15,7-3-34-15,-6 2 34 0,1-3-34 16,-11 4 34-16,-3-3-34 0,-30 7 0 0,0 0 0 0,26-5 1 16,0-7-1-16,-26 12-56 0,0 0 56 0,21-7-56 15,-2-5 56-15,-19 12-198 0,0 0 198 0,11-8-197 16,-6 1 197-16,-5 7-139 0,0 0 139 0,-9-12-138 15,-12-5 138-15,-8-12-389 0</inkml:trace>
  <inkml:trace contextRef="#ctx0" brushRef="#br0" timeOffset="110177.585">23020 6594 595 0,'0'0'0'0,"11"3"0"0,6 2 0 0,-10-3 49 16,-5 0-49-16,1-2 50 0,-1 0-50 0,-2 0 41 15,0 0-41-15,0 0 41 0,0 0-41 0,0 0 11 16,2 3-11-16,7 1 11 0,3-1-11 0,-12-3 6 16,0 0-6-16,29 9 6 0,15-1-6 0,-44-8 22 15,0 0-22-15,49 7 22 0,10 5-22 0,-9-3 59 16,1-1-59-16,-7-1 59 0,-3-2-59 0,-41-5 53 15,0 0-53-15,42 10 53 0,5-1-53 0,-47-9 39 16,0 0-39-16,42 15 39 0,0 3-39 0,-42-18 20 16,0 0-20-16,31 27 20 0,-6 7-20 0,-25-34-7 0,0 0 7 15,7 40-6-15,-13 3 6 0,6-43-184 0,0 0 184 16,-21 39-184-16,-13 2 184 0,-22 41-506 0</inkml:trace>
  <inkml:trace contextRef="#ctx0" brushRef="#br0" timeOffset="111409.142">24086 6573 247 0,'0'0'0'0,"2"-7"0"0,3-1 0 0,-5 8 68 16,0 0-68-16,6-4 69 0,1-2-69 15,-7 6 51-15,0 0-51 0,8-2 51 0,-1-2-51 16,-7 4 47-16,0 0-47 0,9-5 47 0,0 4-47 0,-9 1 41 16,0 0-41-16,7-2 42 0,0 2-42 0,-7 0 10 15,0 0-10-15,5-4 10 0,-2 4-10 0,-3 0 21 16,0 0-21-16,4 0 21 0,-2 0-21 0,-2 0 22 15,0 0-22-15,0 0 23 0,3-3-23 0,-3 3 44 0,0 0-44 16,0 0 44-16,0 0-44 0,0 0 66 16,0 0-66-16,0 0 67 0,7-3-67 0,-7 3 62 0,0 0-62 0,5-2 63 15,4-2-63-15,-9 4 59 0,0 0-59 16,14 0 60-16,3 0-60 0,2 7 52 0,2 5-52 16,2 5 52-16,1 2-52 0,-3 2 33 0,0 1-33 0,2 2 33 15,0-3-33-15,-23-21 1 0,0 0-1 16,27 27 1-16,3 4-1 0,-30-31 2 0,0 0-2 0,30 27 2 15,1 6-2-15,-31-33-8 0,0 0 8 0,28 24-7 16,1-2 7-16,-29-22-70 0,0 0 70 0,20 16-69 16,-5-4 69-16,-15-12-133 0,0 0 133 0,13 0-132 15,-5-11 132-15,13 3-651 0</inkml:trace>
  <inkml:trace contextRef="#ctx0" brushRef="#br0" timeOffset="111693.78">24524 6443 774 0,'0'0'0'0,"1"9"0"0,3 6 0 0,-4-15 113 16,0 0-113-16,5 2 114 0,0-4-114 0,-5 2 86 16,0 0-86-16,4 0 86 0,-1-3-86 0,-3 3 59 15,0 0-59-15,0 0 59 0,0 0-59 0,0 0 39 16,0 0-39-16,-3 5 40 0,-6 5-40 0,-3 5 39 15,-5-1-39-15,10-7 39 0,7-4-39 0,0-3 34 16,0 0-34-16,-16 18 34 0,-12 11-34 16,0-4 39-16,-5 6-39 0,10-10 39 0,6-2-39 0,17-19 8 0,0 0-8 15,-31 34 9-15,-8 7-9 0,39-41-41 16,0 0 41-16,-33 38-41 0,2-1 41 0,31-37-166 16,0 0 166-16,-25 30-166 0,6-6 166 0,-24 27-797 0</inkml:trace>
  <inkml:trace contextRef="#ctx0" brushRef="#br0" timeOffset="112207.455">24656 6861 863 0,'0'0'0'0,"-5"0"0"0,-4-3 0 16,9 3 84-16,0 0-84 0,4 7 84 0,4 1-84 16,-8-8 67-16,0 0-67 0,9 7 68 0,0 1-68 15,-9-8 47-15,0 0-47 0,7 19 47 0,0 5-47 0,-7-24 0 16,0 0 0-16,7 29 0 16,0 6 0-16,-7-35 5 0,0 0-5 0,8 27 5 0,-4-3-5 0,1 0 8 15,0-3-8-15,1-4 9 0,1-5-9 0,-4-2 8 16,0-3-8-16,3 0 8 0,-1-4-8 0,0-3 33 15,2-2-33-15,0-3 33 0,0-2-33 0,0-5 9 16,2-3-9-16,-2 0 9 0,0-2-9 0,-7 17-12 16,0 0 12-16,7-28-12 0,1-4 12 0,-8 32-25 0,0 0 25 15,7-35-24-15,-1-1 24 0,-6 36-9 16,0 0 9-16,5-31-9 0,-2 1 9 0,-3 30-2 0,0 0 2 16,4-21-2-16,-3 6 2 0,-1 15-5 0,0 0 5 15,4-12-5-15,-1 3 5 0,-3 9-1 0,0 0 1 0,4-3 0 16,-1 3 0-16,-3 0-2 0,0 0 2 0,6 8-1 15,-1 8 1-15,-5-16-5 0,0 0 5 0,7 15-4 16,0 9 4-16,-2-3-7 16,0 1 7-16,-3-7-6 0,1-3 6 0,-3 0-8 0,0 0 8 0,0 0-8 15,0 0 8-15,0 4-24 0,2 3 24 0,-2-11-23 16,2-3 23-16,-2-5-104 0,0 0 104 0,0 7-104 16,0-3 104-16,0-4-124 0,0 0 124 0,0-7-124 15,2-7 124-15,1-5-462 0</inkml:trace>
  <inkml:trace contextRef="#ctx0" brushRef="#br0" timeOffset="112519.578">25137 7039 1199 0,'0'0'0'0,"-9"-5"0"0,-1-7 0 0,10 12 165 15,0 0-165-15,-2-3 165 0,4 3-165 0,-2 0 61 16,0 0-61-16,5-4 62 0,2 4-62 0,2-1 1 16,3-1-1-16,-3 0 2 0,-1-1-2 0,-8 3 0 0,0 0 0 15,14-5 1-15,4-2-1 0,-18 7-20 0,0 0 20 0,21-11-20 16,3 3 20-16,-24 8-26 0,0 0 26 0,24-5-25 15,2-2 25-15,-26 7-88 0,0 0 88 0,25-5-88 16,1 1 88-16,-26 4-172 0,0 0 172 0,19-7-172 16,-5-1 172-16,19-8-681 0</inkml:trace>
  <inkml:trace contextRef="#ctx0" brushRef="#br0" timeOffset="112807.894">25463 6916 292 0,'0'0'0'0,"0"0"0"0,-6-4 0 16,6 4 101-16,0 0-101 0,0 0 102 0,4-3-102 16,-4 3 99-16,0 0-99 0,3-2 99 0,1 2-99 0,-4 0 106 15,0 0-106-15,3 0 106 0,-1-1-106 0,-2 1 75 16,0 0-75-16,4 3 76 0,-1 4-76 0,-3-7 41 15,0 0-41-15,9 17 42 0,3 10-42 0,-12-27 38 16,0 0-38-16,12 35 38 0,2 4-38 0,-14-39 14 16,0 0-14-16,12 40 15 0,1 2-15 0,-13-42-2 15,0 0 2-15,12 36-2 0,-2-1 2 0,-10-35-204 0,0 0 204 16,7 25-204-16,-2-6 204 0,8 24-513 0</inkml:trace>
  <inkml:trace contextRef="#ctx0" brushRef="#br0" timeOffset="113142.693">25923 6479 1356 0,'0'0'0'0,"0"0"0"0,-6 0 0 0,6 0 142 15,0 0-142-15,11 2 143 0,8 1-143 16,-19-3 53-16,0 0-53 0,30 4 53 0,10 2-53 16,-40-6 0-16,0 0 0 0,40 0 1 0,5 0-1 0,-45 0-29 15,0 0 29-15,45 0-29 0,2-3 29 0,-47 3-6 16,0 0 6-16,47-7-6 0,0 2 6 0,-47 5-11 15,0 0 11-15,46-10-11 0,-8 1 11 0,-38 9-56 16,0 0 56-16,33-8-56 0,-5-4 56 0,-28 12-128 16,0 0 128-16,16-12-128 0,-9 3 128 0,15-10-874 15</inkml:trace>
  <inkml:trace contextRef="#ctx0" brushRef="#br0" timeOffset="113353.13">25877 6703 1054 0,'0'0'0'0,"11"6"0"15,6 0 0-15,-17-6 2 0,0 0-2 0,18 12 3 16,6 0-3-16,-24-12 3 0,0 0-3 0,31 12 4 16,6 4-4-16,-37-16 0 0,0 0 0 0,38 12 0 15,6-2 0-15,-44-10-30 0,0 0 30 0,42 9-30 16,1-4 30-16,-43-5-156 0,0 0 156 0,42 3-156 15,2-8 156-15,41 3-422 0</inkml:trace>
  <inkml:trace contextRef="#ctx0" brushRef="#br0" timeOffset="113791.108">26947 5818 1345 0,'0'0'0'0,"-3"3"0"0,-4 6 0 0,7-9 113 0,0 0-113 0,0 3 113 16,1-1-113-16,-1-2 46 0,0 0-46 0,2 3 47 16,0 1-47-16,-2-4 0 0,0 0 0 15,-9 15 0-15,-8 6 0 0,17-21-93 0,0 0 93 0,-25 31-92 16,-8 8 92-16,33-39-86 0,0 0 86 16,-31 33-86-16,-4 1 86 0,5-3-23 0,4-4 23 0,11-10-22 15,6-10 22-15,2 2-5 0,3-6 5 0,-6 14-5 16,-6 14 5-16,16-31 23 0,0 0-23 0,-8 39 24 15,2 9-24-15,6-48 41 0,0 0-41 0,0 59 42 16,6 7-42-16,0-7 25 0,3-5-25 0,-2-11 26 16,0-10-26-16,-7-33-104 0,0 0 104 0,12 39-104 0,4 1 104 15,-16-40-94-15,0 0 94 0,17 12-93 0,4-17 93 16,14 13-696-16</inkml:trace>
  <inkml:trace contextRef="#ctx0" brushRef="#br0" timeOffset="114294.415">26970 5912 987 0,'0'0'0'0,"-4"9"0"0,-1 3 0 0,5-12 102 16,0 0-102-16,0 0 103 0,-4-4-103 0,4 4 60 0,0 0-60 15,0 0 61-15,2-5-61 0,-2 5 13 0,0 0-13 16,0 3 14-16,0 6-14 0,0-9 0 0,0 0 0 15,0 27 0-15,0 13 0 0,0-40-3 0,0 0 3 0,4 51-3 16,3 7 3-16,-7-58 0 0,0 0 0 0,10 64 0 16,6 4 0-16,-16-68 2 0,0 0-2 0,14 65 2 15,1-1-2-15,-2-13 6 0,-3-6-6 0,-3-11 7 16,-2-13-7-16,2 1 23 0,0-10-23 0,-3 0 24 16,-1-9-24-16,1-3 6 0,1-3-6 0,4-4 7 15,1-5-7-15,-10 12-8 0,0 0 8 0,12-24-8 16,0-9 8-16,-12 33-17 0,0 0 17 0,13-37-17 15,2-4 17-15,-4 5-2 0,1 5 2 0,-7 5-1 16,-3 9 1-16,1 2 0 0,-1 3 0 0,0 5 1 16,0 2-1-16,-1 1 24 0,-1-3-24 0,0 7 25 15,0-1-25-15,0 1 3 0,0 0-3 0,0 0 3 0,6 3-3 16,-6-3 8-16,0 0-8 0,7 9 9 16,3 3-9-16,-10-12 3 0,0 0-3 0,12 15 4 0,4 0-4 15,-16-15 2-15,0 0-2 0,17 24 2 0,4 0-2 0,-21-24 1 16,0 0-1-16,18 24 2 0,-3 4-2 15,-15-28-1-15,0 0 1 0,11 24-1 0,-3-2 1 0,-8-22-2 16,0 0 2-16,-1 24-1 0,-6 0 1 0,7-24-36 16,0 0 36-16,-19 19-35 0,-11-2 35 0,30-17-214 15,0 0 214-15,-37 7-214 0,-6-11 214 0,-37 4-593 16</inkml:trace>
  <inkml:trace contextRef="#ctx0" brushRef="#br0" timeOffset="114754.682">27567 6554 1222 0,'0'0'0'0,"-19"-6"0"15,-12 0 0-15,20 6 133 0,9 4-133 0,9 11 134 16,7 9-134-16,-3-3 61 0,-1 1-61 0,-3-5 62 16,-3-1-62-16,-4-16 13 0,0 0-13 0,3 27 14 0,-1 4-14 15,-2-31-3-15,0 0 3 0,3 24-3 16,1 3 3-16,-4-27-5 0,0 0 5 0,3 19-5 0,3-2 5 16,-6-17 4-16,0 0-4 0,5 11 4 0,0-6-4 0,-5-5 0 15,0 0 0-15,9-9 0 0,1-10 0 0,-10 19-3 16,0 0 3-16,16-27-3 0,3-13 3 0,-19 40-13 15,0 0 13-15,19-36-13 0,0-6 13 0,-19 42-5 16,0 0 5-16,18-40-5 0,-2 4 5 0,-16 36 0 16,0 0 0-16,12-27 0 0,-4 6 0 0,-8 21 0 15,0 0 0-15,13-13 1 0,-1 4-1 0,-12 9 3 16,0 0-3-16,15 0 3 0,3 9-3 0,-18-9 0 16,0 0 0-16,17 18 0 0,1 6 0 0,-18-24-3 0,0 0 3 15,17 31-3-15,-1 9 3 0,-16-40-3 16,0 0 3-16,10 39-2 0,-1 6 2 0,-9-45-29 0,0 0 29 15,4 37-29-15,-4-4 29 0,0-33-114 0,0 0 114 16,-7 27-113-16,-4-8 113 0,-6 24-887 0</inkml:trace>
  <inkml:trace contextRef="#ctx0" brushRef="#br0" timeOffset="115050.677">28154 6333 1580 0,'0'0'0'0,"0"0"0"0,-5-8 0 0,5 8 149 16,0 0-149-16,0 0 150 0,0 0-150 0,0 0 49 16,0 0-49-16,7 5 49 0,3 0-49 0,-10-5-117 15,0 0 117-15,25 7-116 0,8 0 116 0,-33-7-362 16,0 0 362-16,38 3-362 0,9 2 362 16,39 2-615-16</inkml:trace>
  <inkml:trace contextRef="#ctx0" brushRef="#br0" timeOffset="116204.799">29039 5888 774 0,'0'0'0'0,"0"-3"0"16,2-8 0-16,-2 11 27 0,0 0-27 0,2-1 27 0,-1-3-27 15,-1 4 6-15,0 0-6 0,0 0 7 0,0 0-7 16,0 0 7-16,0 0-7 0,0 0 7 0,0 0-7 0,0 0 8 16,0 0-8-16,0 0 9 0,-3 0-9 0,3 0 36 15,0 0-36-15,0 0 37 0,-3 0-37 0,3 0 47 16,0 0-47-16,0 0 47 0,-4 0-47 0,4 0 19 16,0 0-19-16,0 0 20 0,0 0-20 0,0 0 32 15,0 0-32-15,-5 9 33 0,-6 10-33 0,11-19 28 16,0 0-28-16,-10 29 28 0,-4 12-28 0,14-41 38 0,0 0-38 15,-7 51 38-15,2 9-38 0,5-60 38 0,0 0-38 16,3 62 39-16,6 6-39 0,-9-68 25 0,0 0-25 16,14 64 26-16,5-1-26 0,-19-63 18 15,0 0-18-15,24 53 18 0,8-13-18 0,-32-40 27 0,0 0-27 0,35 27 27 16,3-15-27-16,-38-12 2 0,0 0-2 16,38-3 3-16,4-20-3 0,-42 23 13 0,0 0-13 0,35-25 13 15,-4-15-13-15,-31 40 61 0,0 0-61 0,25-39 62 16,-4-4-62-16,-21 43 57 0,0 0-57 0,14-48 58 15,-7 2-58-15,-7 46 40 0,0 0-40 0,1-50 40 16,-2 2-40-16,1 48 0 0,0 0 0 0,-4-43 1 16,-3 6-1-16,7 37 5 0,0 0-5 0,-5-31 5 15,0 7-5-15,5 24 0 0,0 0 0 0,-6-19 1 16,3 4-1-16,3 15 1 0,0 0-1 0,-4-12 2 16,3 3-2-16,1 9 0 0,0 0 0 0,-2-7 0 15,0 2 0-15,2 5-1 0,0 0 1 0,0-7-1 16,0 4 1-16,0 3-1 0,0 0 1 0,0-4-1 15,-2 3 1-15,2 1-10 0,0 0 10 0,0 0-9 0,0 0 9 16,0 0-33-16,0 0 33 0,4 20-33 0,1 14 33 16,0 2-26-16,1 11 26 0,-3 1-26 0,1 0 26 0,-4-48-26 15,0 0 26-15,0 63-25 0,-4 12 25 16,4-75-129-16,0 0 129 0,-10 83-129 0,-6 9 129 0,16-92-102 16,0 0 102-16,-10 48-102 0,-1-27 102 0,-10 49-817 15</inkml:trace>
  <inkml:trace contextRef="#ctx0" brushRef="#br0" timeOffset="116704.621">29494 6594 807 0,'0'0'0'0,"-4"-5"0"16,1-2 0-16,3 7 128 0,0 0-128 0,0 0 129 16,9 3-129-16,-9-3 68 0,0 0-68 0,5 5 69 15,2 6-69-15,-7-11 26 0,0 0-26 0,7 13 26 16,0 10-26-16,-7-23 0 0,0 0 0 0,5 27 0 16,-1 0 0-16,-4-27-2 0,0 0 2 0,3 28-1 15,-1-4 1-15,-2-24-2 0,0 0 2 0,0 20-1 0,0-4 1 16,0-16 3-16,0 0-3 0,0 15 3 0,-2-8-3 15,2-7 13-15,0 0-13 0,0 0 14 0,5-3-14 16,-5 3 0-16,0 0 0 0,5-16 0 0,4-6 0 0,-9 22 0 16,0 0 0-16,7-26 0 0,0-5 0 0,-7 31 4 15,0 0-4-15,7-32 5 0,2 1-5 0,-9 31 30 16,0 0-30-16,7-26 30 0,0 6-30 0,-7 20 5 16,0 0-5-16,7-16 5 0,-2 4-5 0,-5 12 2 15,0 0-2-15,10-8 2 0,4 4-2 0,-14 4 0 16,0 0 0-16,16 0 0 0,1 0 0 0,-1 4-9 15,2-1 9-15,-8-1-9 0,-3 1 9 0,0 4-18 16,0-2 18-16,-2 4-18 0,-1 1 18 0,1 2-16 16,2 4 16-16,-2 3-15 0,2 6 15 0,-7-25-17 0,0 0 17 15,3 31-16-15,-3 8 16 0,0-39-26 0,0 0 26 16,-1 31-25-16,-3-3 25 0,4-28-110 16,0 0 110-16,-5 24-109 0,-2-4 109 0,7-20-115 0,0 0 115 0,-17 11-114 15,-9-15 114-15,-18 11-471 0</inkml:trace>
  <inkml:trace contextRef="#ctx0" brushRef="#br0" timeOffset="117034.845">29924 6770 1211 0,'0'0'0'0,"-3"0"0"0,-4-7 0 0,7 7 177 16,0 0-177-16,0 0 177 16,5 0-177-16,-5 0 65 0,0 0-65 0,5 0 65 0,2-1-65 0,-7 1-2 15,0 0 2-15,11-4-2 0,3 1 2 0,-14 3-45 16,0 0 45-16,19-4-45 0,7 3 45 0,-26 1-60 15,0 0 60-15,28-2-60 0,3 2 60 0,-5 0-85 16,-1 2 85-16,-4-2-84 0,-4 0 84 0,-17 0-180 16,0 0 180-16,17-4-179 0,-1-3 179 0,-16 7-187 0,0 0 187 15,11-6-186-15,-6-3 186 0,10-6-329 0</inkml:trace>
  <inkml:trace contextRef="#ctx0" brushRef="#br0" timeOffset="117323.357">30301 6621 550 0,'0'0'0'0,"0"-3"0"16,-2-2 0-16,4-2 106 0,1 2-106 0,-1 1 107 15,1-4-107-15,-1 1 79 0,-2 0-79 0,0 2 79 16,2 1-79-16,-2 4 54 0,0 0-54 0,0-3 55 15,1 1-55-15,-1 2 18 0,0 0-18 0,0 0 19 0,2-3-19 16,-2 3 2-16,0 0-2 0,0 3 2 16,0 6-2-16,2 3 6 0,1 8-6 0,3 4 7 0,-1 6-7 0,-5-30 0 15,0 0 0-15,5 37 1 0,0 9-1 16,-5-46-43-16,0 0 43 0,4 43-42 0,-1-3 42 0,-3-40-145 16,0 0 145-16,6 31-144 0,-1-7 144 0,5 30-438 15</inkml:trace>
  <inkml:trace contextRef="#ctx0" brushRef="#br0" timeOffset="117852.805">30781 6609 1446 0,'0'0'0'0,"-3"-3"0"15,-4 1 0-15,10 0 112 0,8 2-112 0,-6 0 113 16,0 0-113-16,-5 0 40 0,0 0-40 0,6 2 40 16,-1 0-40-16,-5-2-45 0,0 0 45 0,3 3-45 15,1 1 45-15,-4-4-71 0,0 0 71 0,1 8-71 16,1 4 71-16,-2 4-53 0,0 3 53 0,0-4-52 15,2 2 52-15,-2-17-17 0,0 0 17 0,0 12-17 0,2 3 17 16,-2-15-3-16,0 0 3 0,0 12-3 0,0-5 3 0,0-7 0 16,0 0 0-16,0 9 1 0,1-2-1 0,-1-7 1 15,0 0-1-15,4 0 1 0,1-4-1 0,-5 4-4 16,0 0 4-16,7-12-3 0,0-3 3 16,-7 15-14-16,0 0 14 0,5-21-13 15,-1-4 13-15,-4 25-80 0,0 0 80 0,2-28-79 0,-2-4 79 0,0 32-45 16,0 0 45-16,0-24-45 0,-2 5 45 0,2 19-1 15,0 0 1-15,0-16-1 0,0 8 1 0,0 8 0 16,0 0 0-16,5-4 0 0,2 8 0 0,-7-4 0 16,0 0 0-16,12 12 0 0,4 7 0 0,-16-19 1 15,0 0-1-15,17 25 1 0,2 6-1 0,-19-31 1 16,0 0-1-16,16 36 1 0,0 5-1 0,-16-41-11 0,0 0 11 16,12 38-10-16,-3 0 10 0,-9-38-103 0,0 0 103 0,5 29-102 15,-2-7 102-15,-3-22-140 16,0 0 140-16,-3 12-140 0,-6-12 140 0,-3 9-348 0</inkml:trace>
  <inkml:trace contextRef="#ctx0" brushRef="#br0" timeOffset="118789.041">31104 6042 270 0,'0'0'0'0,"0"0"0"16,7-3 0-16,-7 3 98 0,0 0-98 0,0 0 99 15,3-5-99-15,-3 5 92 0,0 0-92 0,2-4 92 16,0-3-92-16,-2 7 70 0,0 0-70 0,3-5 71 16,1 2-71-16,-4 3 45 0,0 0-45 0,8 0 46 15,4-4-46-15,-12 4 12 0,0 0-12 0,23 7 13 16,8 2-13-16,-31-9 7 0,0 0-7 0,41 19 7 15,6 8-7-15,-47-27 1 0,0 0-1 0,48 33 1 16,3 3-1-16,-9 0 0 0,-4 1 0 0,-8-9 1 0,-8-4-1 16,-22-24-38-16,0 0 38 0,21 20-37 15,-5 2 37-15,-16-22-160 0,0 0 160 0,10 12-160 0,-3 0 160 16,11 12-298-16</inkml:trace>
  <inkml:trace contextRef="#ctx0" brushRef="#br0" timeOffset="119051.672">31557 6039 292 0,'0'0'0'0,"0"7"0"0,0-2 0 0,0-5 1 15,0 0-1-15,-4 3 1 0,1-6-1 0,3 3 0 0,0 0 0 16,-4-4 0-16,-1 3 0 0,5 1 0 0,0 0 0 16,-7-4 0-16,-2 4 0 0,9 0 7 15,0 0-7-15,-21 9 7 0,-7-1-7 0,28-8 22 0,0 0-22 16,-31 14 23-16,-4 3-23 0,2 2 33 0,-2 2-33 0,11-6 33 15,7-6-33-15,-6 6 36 0,-2 4-36 16,-1 5 36-16,0 3-36 0,26-27 15 0,0 0-15 0,-24 31 15 16,1-2-15-16,23-29-47 0,0 0 47 0,-21 28-46 15,4-3 46-15,17-25-72 0,0 0 72 0,-38 53-178 16,76-106 178-16</inkml:trace>
  <inkml:trace contextRef="#ctx0" brushRef="#br0" timeOffset="119470.833">31571 6349 1155 0,'0'0'0'0,"0"0"0"0,-23-16 0 0,23 16 115 16,0 0-115-16,-2 4 115 0,9 8-115 0,-7-12 82 15,0 0-82-15,7 17 83 0,5 9-83 0,-12-26 25 16,0 0-25-16,9 27 26 0,1 2-26 0,-1 2 0 16,-2-4 0-16,-2-9 0 0,-1-5 0 0,-1 1 0 15,1 0 0-15,-2-6 0 0,-1 1 0 0,1-4 3 16,2 2-3-16,1-4 4 0,0 1-4 0,2-8 37 0,3 1-37 16,-1-2 38-16,-2-2-38 0,-7 7 5 0,0 0-5 15,14-16 5-15,5-4-5 0,-19 20 6 0,0 0-6 0,19-28 6 16,4-6-6-16,-23 34-26 0,0 0 26 0,19-32-25 15,0-1 25-15,-19 33-15 0,0 0 15 0,19-27-15 16,-1 4 15-16,-18 23-21 0,0 0 21 0,16-12-21 16,-1 4 21-16,-15 8-26 0,0 0 26 0,19 0-26 15,2 8 26-15,-21-8-30 0,0 0 30 0,21 21-30 16,2 10 30-16,-23-31-21 0,0 0 21 16,19 32-21-16,-3 8 21 0,-4-3-75 0,-5-1 75 0,-2-13-74 15,-1-10 74-15,-4-13-163 0,0 0 163 16,-2 14-163-16,-2-4 163 0,-1 16-614 0</inkml:trace>
  <inkml:trace contextRef="#ctx0" brushRef="#br0" timeOffset="120186.415">31743 5703 516 0,'0'0'0'0,"5"-2"0"0,4 1 0 0,-9 1 75 16,0 0-75-16,7 0 75 0,0-4-75 0,-7 4 31 16,0 0-31-16,14-3 31 0,3-1-31 0,-17 4 41 15,0 0-41-15,30 2 42 0,8 3-42 0,-1 7 15 0,3 4-15 16,-5 2 16-16,-2 8-16 0,-33-26 18 0,0 0-18 15,36 46 19-15,1 13-19 0,-37-59 10 0,0 0-10 0,40 87 10 16,2 19-10-16,-42-106 10 0,0 0-10 16,22 106 10-1,-11 13-10-15,-9-25 1 0,-11-10-1 0,5-35 1 0,-1-31-1 0,-3 7-47 0,-3-11 47 0,-5 13-46 16,-3 8 46-16,19-35-140 0,0 0 140 16,-28 20-140-16,-5-6 140 0,-28 22-316 0</inkml:trace>
  <inkml:trace contextRef="#ctx0" brushRef="#br0" timeOffset="120550.584">32766 5463 1076 0,'0'0'0'0,"0"0"107"16,0 0-107-16,1 21 107 0,3 11-107 0,-4-32 54 15,0 0-54-15,-4 40 55 0,-3 9-55 0,7-49 0 16,0 0 0-16,-19 64 1 0,-7 15-1 0,-7 18-15 16,-9 11 15-16,9-10-15 0,4-1 15 0,29-97-23 15,0 0 23-15,-37 119-22 0,-5 11 22 0,42-130-4 16,0 0 4-16,-42 125-3 0,-1 2 3 0,43-127-15 15,0 0 15-15,-40 109-14 0,3-9 14 0,37-100-39 0,0 0 39 16,-26 70-38-16,9-22 38 0,17-48-64 0,0 0 64 16,-13 34-63-16,8-17 63 0,5-17-123 15,0 0 123-15,-3 14-123 0,1-9 123 0,2-5-156 0,0 0 156 0,0 4-156 16,0-8 156-16,0 4-297 0</inkml:trace>
  <inkml:trace contextRef="#ctx0" brushRef="#br0" timeOffset="121333.727">32449 6715 1110 0,'0'0'0'0,"1"4"110"0,1-1-110 15,-2-3 111-15,0 0-111 0,0 0 25 0,2-3-25 0,0-1 26 16,1-2-26-16,1 0 2 0,-1 3-2 0,0-4 2 16,-1 2-2-16,0 0 1 0,0-2-1 0,-2 2 1 15,0-2-1-15,0 4 26 0,-2-6-26 16,2 6 26-16,2-4-26 0,-1 5 48 0,3-1-48 0,-2-1 48 16,1-3-48-16,-1 6 35 0,-2-6-35 0,0 3 36 15,0 3-36-15,0 1 27 0,-2-4-27 0,2 4 27 16,0 0-27-16,0 0 16 0,0 0-16 0,0 0 17 15,0 0-17-15,0 0-37 0,0 0 37 0,0 0-37 16,-3 4 37-16,1 1-29 0,2 2 29 0,-2 10-29 16,0 9 29-16,2-26-41 0,0 0 41 0,0 42-41 15,4 15 41-15,-1-2-18 0,1 1 18 0,-1-13-18 16,-1-9 18-16,2 2-29 0,-1-3 29 0,-1-6-29 16,0-4 29-16,-2-23-54 0,0 0 54 0,3 20-53 15,4 2 53-15,2-8-86 0,1-7 86 0,-1-4-85 0,1-10 85 16,3-1-35-16,-1-8 35 0,2-1-34 0,3-1 34 15,-17 18-4-15,0 0 4 0,23-31-3 0,3-5 3 0,-26 36 22 16,0 0-22-16,26-43 22 0,2-5-22 16,-28 48 46-16,0 0-46 0,23-48 47 0,-3-2-47 0,-20 50 41 15,0 0-41-15,14-44 41 0,-7 3-41 0,-7 41 19 16,0 0-19-16,4-33 20 0,-4 9-20 0,0 24 6 16,0 0-6-16,-2-22 7 0,-1 8-7 0,3 14 4 15,0 0-4-15,-6-14 4 0,1 6-4 0,5 8 0 0,0 0 0 16,-5-5 0-16,1 1 0 0,4 4 0 0,0 0 0 15,-3 0 0-15,-1-3 0 0,4 3 4 16,0 0-4-16,-1 3 5 0,2 2-5 0,-1-5 13 0,0 0-13 16,6 26 13-16,1 15-13 15,-7-41 4-15,0 0-4 0,7 53 4 0,0 12-4 0,-7-65-2 0,0 0 2 0,5 66-1 16,-2 2 1-16,-3-68-126 0,0 0 126 0,0 58-125 16,-3-3 125-16,3-55-129 0,0 0 129 0,-2 40-128 15,2-13 128-15,-2 40-541 0</inkml:trace>
  <inkml:trace contextRef="#ctx0" brushRef="#br0" timeOffset="121767.402">32935 7051 382 0,'0'0'0'0,"0"0"71"0,-2-5-71 0,0 0 72 0,2 3-72 16,0 2 58-16,0 0-58 0,0 0 58 0,4 0-58 16,-4 0 56-16,5 4-56 0,-5-4 56 0,5 3-56 0,-1 1 42 15,-1-3-42-15,1 6 42 0,-1-3-42 0,1 8 27 16,-1 0-27-16,0 3 27 0,-1 0-27 0,-2-15 10 16,0 0-10-16,5 24 10 0,4 4-10 0,-9-28 12 15,0 0-12-15,11 19 12 0,3-6-12 0,-2-6 1 16,2-7-1-16,-2-8 1 0,2-4-1 0,-14 12 0 15,0 0 0-15,17-19 0 0,4-9 0 0,-21 28-1 0,0 0 1 16,21-27 0-16,2-6 0 0,-23 33 1 0,0 0-1 0,22-30 2 16,3-5-2-16,-25 35 5 15,0 0-5-15,21-24 6 0,-2 4-6 0,-19 20 15 0,0 0-15 0,17-12 15 16,-1 8-15-16,-4 6 3 0,-3 5-3 0,-2 0 4 16,-4 1-4-16,-3-8 3 0,0 0-3 15,5 19 3-15,-1 10-3 0,-1 2 5 0,1 0-5 0,-1-7 5 16,-1-5-5-16,-2-19 0 0,0 0 0 0,0 32 1 15,-3 8-1-15,3-40-30 0,0 0 30 0,-2 31-30 16,-2-4 30-16,4-27-138 0,0 0 138 0,-3 24-137 16,-1-9 137-16,-2 25-408 0</inkml:trace>
  <inkml:trace contextRef="#ctx0" brushRef="#br0" timeOffset="122353.335">33428 7074 1255 0,'0'0'0'0,"7"0"132"0,3 3-132 0,-3-3 132 0,-2 0-132 15,4 0 10-15,0 2-10 0,-1-1 10 16,1 1-10-16,-9-2-98 0,0 0 98 0,9 7-98 0,1-4 98 16,-10-3-167-16,0 0 167 0,12 5-167 15,2 2 167-15,-14-7-113 0,0 0 113 0,16 9-113 0,3-6 113 0,-19-3-19 16,0 0 19-16,19 4-18 0,1-4 18 0,-20 0-21 16,0 0 21-16,17-2-21 0,-1-3 21 0,-16 5-53 15,0 0 53-15,10-7-53 0,-1-2 53 0,-9 9-88 16,0 0 88-16,-4-17-87 0,-8-5 87 0,-4-14-236 15</inkml:trace>
  <inkml:trace contextRef="#ctx0" brushRef="#br0" timeOffset="122566.231">33584 6945 595 0,'0'0'0'0,"0"0"122"0,0 0-122 0,0 0 122 15,0 7-122-15,0-7 74 0,0 0-74 0,0 0 74 16,0 3-74-16,0-3 44 0,0 0-44 0,-1 5 44 15,-1 6-44-15,2-11 14 0,0 0-14 0,-2 12 15 16,-1 0-15-16,3-12 10 0,0 0-10 0,0 29 10 16,1 12-10-16,-1-41 9 0,0 0-9 0,6 43 10 15,1 5-10-15,-7-48-10 0,0 0 10 0,8 41-9 16,1 0 9-16,-9-41-74 0,0 0 74 0,7 33-74 16,0-9 74-16,7 34-654 0</inkml:trace>
  <inkml:trace contextRef="#ctx0" brushRef="#br0" timeOffset="123023.968">33562 7492 1446 0,'0'0'0'16,"0"0"73"-16,0 0-73 0,9 10 74 15,6 5-74-15,-15-15 31 0,0 0-31 0,12 22 31 0,1 8-31 16,-13-30-213-16,0 0 213 0,3 36-212 0,-3 3 212 16,0-39-311-16,0 0 311 0,-5 31-310 0,-4 1 310 15,-5 30-320-15</inkml:trace>
  <inkml:trace contextRef="#ctx0" brushRef="#br0" timeOffset="123097.768">33459 7699 102 0,'0'0'0'0</inkml:trace>
  <inkml:trace contextRef="#ctx0" brushRef="#br0" timeOffset="123698.459">33414 7747 281 0,'1'-5'0'0,"-1"5"61"0,0 0-61 16,-1 17 61-16,-5 10-61 0,6-27 39 0,0 0-39 0,-3 21 40 15,0 1-40-15,3-22 15 0,0 0-15 0,-4 21 15 16,2 3-15-16,-1 0 11 0,1-2-11 0,0-7 11 16,2-6-11-16,0-2 33 0,2-4-33 0,-2 2 34 15,2-5-34-15,-2 0 16 0,0 0-16 0,0 0 17 16,0 0-17-16,2-5-54 0,1 2 54 0,1-8-53 15,1-1 53-15,-5 12-84 0,0 0 84 0,7-17-83 16,3-7 83-16,-10 24-2 0,0 0 2 0,9-25-1 0,0-6 1 16,-9 31 50-16,0 0-50 0,8-26 50 15,-1 2-50-15,-7 24 90 0,0 0-90 0,7-17 90 0,0 3-90 0,-7 14 72 16,0 0-72-16,7-7 73 0,2 6-73 0,-9 1 59 16,0 0-59-16,12 8 59 0,4 4-59 15,-16-12 29-15,0 0-29 0,14 16 29 0,-2 1-29 0,-12-17 16 16,0 0-16-16,12 22 17 0,0 2-17 15,-12-24 10-15,0 0-10 0,9 24 11 0,0-3-11 0,-9-21 0 16,0 0 0-16,7 22 0 0,0-7 0 0,-7-15 0 16,0 0 0-16,5 14 0 0,0 0 0 0,-5-14 3 15,0 0-3-15,5 8 3 0,-1-4-3 0,-4-4-12 16,0 0 12-16,7-4-12 0,0-4 12 0,-7 8-63 0,0 0 63 0,8-16-62 16,5 1 62-16,-13 15-2 0,0 0 2 15,10-16-2-15,2-2 2 0,-12 18 36 0,0 0-36 16,11-12 36-16,-3 3-36 0,-8 9 58 0,0 0-58 0,11-9 59 15,-1 6-59-15,1 3 52 0,1 3-52 0,-3-3 52 16,-4 4-52-16,2 1 34 0,0 0-34 0,-2 0 35 16,0 0-35-16,2 2 4 0,0 2-4 0,-1-4 5 15,-3 2-5-15,2-4-44 0,0 2 44 0,-1-1-43 16,-1-1 43-16,-3-3-179 0,0 0 179 0,4 0-178 16,-1 0 178-16,-3 0-173 0,0 0 173 0,0 0-173 15,4-3 173-15,-1-2-232 0</inkml:trace>
  <inkml:trace contextRef="#ctx0" brushRef="#br0" timeOffset="123831.754">33821 7884 214 0,'0'0'0'0,"0"0"0"15,-3-9 0-15,3 9 30 0,0 0-30 0,-4-7 30 16,-1-1-30-16,5 8 53 0,0 0-53 0,-5-7 54 16,0-2-54-16,5 9 77 0,0 0-77 0,-4-6 77 0,1-1-77 15,3 7 110-15,0 0-110 0,2-5 110 0,4-1-110 0,-6 6 109 16,0 0-109-16,9 0 109 0,5 6-109 0,-14-6 16 16,0 0-16-16,9 5 17 0,0 5-17 0,-9-10-85 15,0 0 85-15,-7 24-85 0,-9 12 85 0,-7 26-546 16</inkml:trace>
  <inkml:trace contextRef="#ctx0" brushRef="#br0" timeOffset="128728.791">10470 11317 359 0,'0'0'0'0,"9"0"0"0,0 3 0 0,-9-3 18 15,0 0-18-15,5 0 19 0,-2-3-19 0,-3 3 41 16,0 0-41-16,0 0 42 0,-3-5-42 0,3 5 41 16,0 0-41-16,0 0 41 0,-5-4-41 0,5 4 36 15,0 0-36-15,-4-3 36 0,1 1-36 0,3 2 50 16,0 0-50-16,-2-1 51 0,-2 1-51 0,4 0 64 15,0 0-64-15,0 0 65 0,-3-2-65 0,3 2 63 16,0 0-63-16,0 0 64 0,0 0-64 0,0 0 53 0,0 0-53 16,0 0 53-16,0 0-53 0,0 0 56 0,0 0-56 15,0 0 57-15,0 0-57 0,0 0 50 16,0 0-50-16,0 0 50 0,0 0-50 0,0 0 32 0,0 0-32 16,3 0 32-16,3 2-32 0,-6-2 33 0,0 0-33 15,12 3 34-15,7 0-34 0,-19-3 32 0,0 0-32 0,31 12 32 16,11 4-32-16,-42-16 21 0,0 0-21 0,42 24 21 15,5 3-21-15,-5 2 18 0,1 4-18 16,-4-4 19-16,-5-2-19 0,-34-27 5 0,0 0-5 0,42 30 5 16,4 4-5-16,-46-34 3 0,0 0-3 0,48 36 4 15,6 3-4-15,-54-39 18 0,0 0-18 0,56 50 19 16,3 6-19-16,-59-56 7 0,0 0-7 0,35 35 7 16,-14-15-7-16,-21-20 9 0,0 0-9 0,17 19 10 15,-8-10-10-15,-9-9-39 0,0 0 39 0,7 8-39 16,-3-3 39-16,-4-5-94 0,0 0 94 0,-9-3-94 0,-10-7 94 15,-9-4-970-15</inkml:trace>
  <inkml:trace contextRef="#ctx0" brushRef="#br0" timeOffset="129044.715">11172 11158 684 0,'0'0'0'0,"-5"13"0"0,0 10 0 0,1-15 65 16,4-6-65-16,0-2 65 0,5-7-65 0,-1 4 22 16,-4-1-22-16,3 1 22 0,-3 1-22 0,0 2 33 15,0 0-33-15,0 0 34 0,0 0-34 0,0 0 3 0,0 0-3 16,-3 5 4-16,-2-3-4 0,5-2 38 0,0 0-38 0,-16 15 39 16,-7 8-39-16,23-23 30 15,0 0-30-15,-27 29 30 0,-8 5-30 0,5 0 55 0,-3 2-55 16,12-12 55-16,7-8-55 0,-3 2 43 0,-1 0-43 0,-3 12 43 15,-7 6-43-15,28-36 19 0,0 0-19 0,-29 40 20 16,-2 4-20-16,31-44-27 0,0 0 27 16,-35 45-27-16,2 1 27 0,33-46-81 0,0 0 81 0,-27 34-81 15,7-8 81-15,20-26-145 0,0 0 145 0,-18 21-144 16,6-8 144-16,-16 22-504 0</inkml:trace>
  <inkml:trace contextRef="#ctx0" brushRef="#br0" timeOffset="130243.091">11298 12281 337 0,'0'0'0'0,"0"-5"0"0,1-3 0 0,-1 8 72 16,0 0-72-16,4-5 73 0,-4 3-73 0,0 2 44 15,0 0-44-15,0-5 45 0,0 0-45 0,0 5 53 16,0 0-53-16,0-11 53 0,3-2-53 0,-3 13 35 16,0 0-35-16,2-18 35 0,5-9-35 0,-2 5 39 0,2 0-39 15,-2 4 39-15,-1 6-39 0,-4 12 51 0,0 0-51 16,5-17 51-16,7 2-51 0,-12 15 47 16,0 0-47-16,9-17 48 0,0 3-48 0,-9 14 37 0,0 0-37 15,7-9 37-15,1 1-37 0,-8 8 27 0,0 0-27 0,9-4 27 16,0-1-27-16,-9 5 9 0,0 0-9 15,9-1 9-15,-4 2-9 0,-5-1 18 0,0 0-18 0,7 5 19 16,-2 2-19-16,-5-7 14 16,0 0-14-16,5 14 15 0,2 5-15 0,-7-19 25 0,0 0-25 0,5 32 26 15,4 11-26-15,-9-43 42 0,0 0-42 0,9 52 43 16,0 6-43-16,-9-58 38 0,0 0-38 0,8 62 39 16,3 6-39-16,-11-68 34 0,0 0-34 0,10 63 34 15,1 1-34-15,-11-64 15 0,0 0-15 0,8 50 16 16,-2-11-16-16,-6-39-19 0,0 0 19 0,5 29-18 15,-2-10 18-15,-3-19-123 0,0 0 123 0,4-16-123 16,-4-26 123-16,3-17-857 0</inkml:trace>
  <inkml:trace contextRef="#ctx0" brushRef="#br0" timeOffset="130408.87">11611 11706 1020 0,'0'0'0'0,"-3"3"0"0,-6 6 0 16,9-9 73-16,0 0-73 0,2 15 73 0,8 4-73 0,-10-19-202 15,0 0 202-15,5 15-202 0,-1-3 202 0,5 16-461 16</inkml:trace>
  <inkml:trace contextRef="#ctx0" brushRef="#br0" timeOffset="130958.828">12282 11567 886 0,'0'0'0'0,"-4"-2"0"16,1 1 0-16,3 1 36 0,0 0-36 0,0 0 36 0,-2-4-36 16,2 4-21-16,0 0 21 0,0 0-21 0,0 0 21 0,0 0-44 15,0 0 44-15,0 0-44 0,0 0 44 0,0 0-46 16,0 0 46-16,0 0-46 0,-2 4 46 0,2-4-15 15,-1 5 15-15,-3-2-15 0,4-1 15 0,-2 1 5 16,2 1-5-16,0-4 6 0,-1 3-6 0,1-3 73 16,0 0-73-16,0 0 73 0,-2 4-73 0,2-4 84 15,0 0-84-15,0 0 84 0,0 0-84 0,0 0 76 16,0 0-76-16,5 0 76 0,2-6-76 0,-7 6 64 0,0 0-64 16,23-6 64-16,6-6-64 0,5 1 87 0,7 1-87 15,-4 0 88-15,0-2-88 0,-4 2 79 0,-4 1-79 16,6 4 80-16,-2 1-80 0,-33 4 47 15,0 0-47-15,44-3 47 0,6 1-47 0,-50 2 40 0,0 0-40 0,51 0 40 16,5 0-40-16,-6 2 25 0,-8 1-25 0,-7-1 26 16,-9 0-26-16,-5 0 15 0,-4-1-15 0,-3 1 16 15,-3-2-16-15,-6 0-1 0,0 0 1 16,-2 0 0-16,1 3 0 0,-4-3-104 0,2 0 104 0,-2 0-104 16,0 0 104-16,0 0-164 0,0 0 164 0,-19 4-163 15,-18 3 163-15,-19 5-923 0</inkml:trace>
  <inkml:trace contextRef="#ctx0" brushRef="#br0" timeOffset="131265.055">12446 11845 807 0,'0'0'0'0,"7"-9"0"0,1-3 0 0,-8 12 106 16,0 0-106-16,6-10 106 0,1 5-106 0,-7 5 80 16,0 0-80-16,0-4 81 0,0 1-81 0,0 3 79 15,0 0-79-15,-4-2 80 0,1-1-80 0,3 3 60 16,0 0-60-16,0-7 60 0,3 2-60 0,-3 5 68 16,0 0-68-16,12-9 68 0,4 0-68 0,-16 9 70 0,0 0-70 15,28-5 71-15,10 0-71 0,-38 5 32 0,0 0-32 16,45 0 33-16,6 0-33 0,-51 0 1 0,0 0-1 0,59 4 2 15,6 1-2-15,-65-5-164 16,0 0 164-16,59 8-163 0,4 4 163 0,-63-12-144 0,0 0 144 0,48 2-143 16,-8-5 143-16,51-3-797 0</inkml:trace>
  <inkml:trace contextRef="#ctx0" brushRef="#br0" timeOffset="131891.749">13954 10786 1267 0,'0'0'0'0,"-3"0"0"16,-2 0 0-16,5 0 88 0,0 0-88 0,0 0 88 15,0 0-88-15,0 0 37 0,0 0-37 0,0 0 37 16,5 2-37-16,-5-2-4 0,0 0 4 0,0 0-3 15,3 1 3-15,-3-1-41 0,0 0 41 0,-8 9-41 16,-8 3 41-16,16-12-17 0,0 0 17 0,-26 19-16 16,-9 5 16-16,35-24-6 0,0 0 6 0,-38 27-6 0,-4 4 6 15,3-2 1-15,1 0-1 0,17-12 1 0,9-10-1 16,3-2 18-16,4-3-18 0,-11 27 19 0,-8 17-19 16,24-46 40-16,0 0-40 0,-17 64 40 0,3 18-40 0,5 12 32 15,6 18-32-15,3-22 32 0,3-6-32 16,-3-84 0-16,0 0 0 0,14 93 1 0,12 1-1 0,-26-94 0 15,0 0 0-15,38 84 0 0,16-9 0 16,-54-75-105-16,0 0 105 0,46 55-104 0,6-19 104 0,46 57-933 16</inkml:trace>
  <inkml:trace contextRef="#ctx0" brushRef="#br0" timeOffset="132494.449">14116 10781 1233 0,'0'0'0'0,"0"0"0"16,-5-7 0-16,5 7 129 0,0 0-129 0,0 0 129 15,-3 7-129-15,3-7 56 0,0 0-56 0,-7 24 56 16,0 7-56-16,0 6 5 0,-7 9-5 0,5 2 6 15,6 4-6-15,3-52-9 0,0 0 9 0,-6 77-9 16,6 14 9-16,-3 12-25 0,-1 13 25 0,8-27-24 16,-1-15 24-16,-3-74-8 0,0 0 8 0,9 61-7 15,5-13 7-15,-14-48 0 0,0 0 0 0,14 31 0 16,2-15 0-16,-16-16 8 0,0 0-8 0,21 8 9 16,5-15-9-16,-26 7 0 0,0 0 0 0,29-17 0 0,4-12 0 15,-33 29 2-15,0 0-2 0,27-34 2 0,2-9-2 16,-29 43 35-16,0 0-35 0,23-48 35 0,-1-7-35 0,-22 55 34 15,0 0-34-15,18-56 34 0,-4-1-34 0,-2 7 0 16,-3 9 0-16,-4 5 1 0,2 11-1 0,2 1 12 16,-6 5-12-16,2 5 13 0,-1 0-13 0,4 2 1 15,-2 2-1-15,2 0 1 0,5 1-1 0,-5-1 8 16,5 3-8-16,-5 0 8 0,4 4-8 0,-12 3 0 16,0 0 0-16,18-3 1 0,3 6-1 0,-21-3 0 15,0 0 0-15,26 7 1 0,7 5-1 0,-33-12-5 16,0 0 5-16,35 25-5 0,-2 10 5 0,-33-35-10 0,0 0 10 15,30 44-9-15,-4 11 9 0,-5-5 0 0,-4 1 0 16,-5-11 0-16,-7-13 0 0,-1 7 15 0,-4 2-15 16,-4 2 15-16,-4 0-15 0,8-38 18 15,0 0-18-15,-9 32 19 0,0-4-19 0,9-28 10 16,0 0-10-16,-21 25 10 0,-12-2-10 0,33-23-15 0,0 0 15 0,-42 12-14 16,-10-11 14-16,52-1-108 0,0 0 108 0,-50-10-107 15,-3-11 107-15,53 21-98 0,0 0 98 0,-50-27-97 16,3-7 97-16,47 34-116 0,0 0 116 0,-58-45-116 15,-3-11 116-15,61 56-125 0,0 0 125 0,-36-41-124 16,13 5 124-16,-36-40-566 0</inkml:trace>
  <inkml:trace contextRef="#ctx0" brushRef="#br0" timeOffset="132858.225">14968 11714 1255 0,'0'0'0'0,"5"-8"0"0,-1-4 0 0,-4 12 92 16,0 0-92-16,9-19 93 0,-1-2-93 0,-8 21 32 15,0 0-32-15,9-20 32 0,0 1-32 0,-9 19 0 16,0 0 0-16,7-19 0 0,0 2 0 0,-7 17-1 15,0 0 1-15,7-12 0 0,-2 2 0 0,-5 10 0 0,0 0 0 16,9-5 1-16,1 3-1 0,-10 2 38 0,0 0-38 16,17 10 38-16,4 9-38 0,-21-19 60 0,0 0-60 0,21 33 60 15,5 6-60-15,-26-39 61 0,0 0-61 0,21 51 62 16,2 13-62-16,-2-6 47 0,-5 0-47 16,-2-8 47-16,-9-7-47 0,-5-43 0 0,0 0 0 0,7 55 0 15,-2 6 0-15,-5-61-121 0,0 0 121 0,3 43-120 16,-1-5 120-16,-2-38-150 0,0 0 150 0,-10 13-150 15,-11-16 150-15,-9 10-935 0</inkml:trace>
  <inkml:trace contextRef="#ctx0" brushRef="#br0" timeOffset="133003.775">15372 11139 1267 0,'0'0'0'0,"9"3"0"0,7 7 0 15,-16-10-86-15,0 0 86 0,9 11-86 0,-1-4 86 0,-8-7-67 16,0 0 67-16,14 17-673 0,-28-34 673 0</inkml:trace>
  <inkml:trace contextRef="#ctx0" brushRef="#br0" timeOffset="134447.857">16280 11214 987 0,'0'0'0'0,"10"-7"0"15,11-1 0-15,-21 8 69 0,0 0-69 0,7-2 69 16,-7 7-69-16,0-5 42 0,0 0-42 0,-3 2 42 0,-2 1-42 15,5-3 19-15,0 0-19 0,-7 7 20 16,1 2-20-16,6-9-1 0,0 0 1 0,-8 8 0 0,-1 3 0 16,9-11-5-16,0 0 5 0,-9 6-4 15,2 3 4-15,7-9 1 0,0 0-1 0,-5 3 2 0,-4 1-2 0,9-4 29 16,0 0-29-16,-8 5 29 0,-1 0-29 0,9-5 29 16,0 0-29-16,-10 7 29 0,-1-4-29 0,11-3 39 15,0 0-39-15,-12 0 39 0,0 2-39 0,12-2 33 16,0 0-33-16,-14 2 33 0,-5-2-33 0,19 0-5 15,0 0 5-15,-14 0-4 0,1 0 4 16,13 0-18-16,0 0 18 0,-8 0-18 0,3 2 18 0,5-2-25 0,0 0 25 16,-7 1-24-16,5 1 24 0,2-2-9 0,0 0 9 15,0 0-8-15,0 0 8 0,0 0 0 0,0 0 0 0,0 0 0 16,3 3 0-16,-3-3 22 0,0 0-22 16,7 2 22-16,5 2-22 0,-12-4 51 0,0 0-51 0,20 0 51 15,6-2-51-15,-26 2 52 0,0 0-52 16,38-7 53-16,6-5-53 0,-44 12 38 0,0 0-38 0,55-10 39 15,13-2-39-15,-68 12 52 0,0 0-52 16,70-11 53-16,5 5-53 0,-75 6 36 16,0 0-36-16,91-9 37 0,13 6-37 0,-104 3 17 0,0 0-17 0,98 0 17 15,-3 0-17-15,-95 0-103 0,0 0 103 0,79 8-103 16,-13 8 103-16,-66-16-145 0,0 0 145 0,44 5-145 16,-17-5 145-16,47 5-980 0</inkml:trace>
  <inkml:trace contextRef="#ctx0" brushRef="#br0" timeOffset="134889.738">17783 10419 270 0,'0'0'0'0,"6"0"0"0,1 4 0 16,5-4-143-16</inkml:trace>
  <inkml:trace contextRef="#ctx0" brushRef="#br0" timeOffset="135222.389">17644 10376 225 0,'0'0'0'0,"12"4"0"16,9 1 0-16,-21-5 133 0,0 0-133 0,0 0 133 0,-8 0-133 0,8 0 114 15,0 0-114-15,-6-2 114 0,-1-1-114 0,7 3 95 16,0 0-95-16,-1-5 95 0,2 1-95 16,-1 4 65-16,0 0-65 0,16-8 65 0,5 1-65 0,-21 7 49 15,0 0-49-15,38-10 49 0,9-1-49 0,2 1 82 16,5 1-82-16,-3 1 82 0,1 4-82 0,-52 4 43 0,0 0-43 16,75 0 43-16,14 2-43 0,-89-2 61 0,0 0-61 15,118 7 62-15,21 2-62 0,-139-9 45 0,0 0-45 0,133 12 46 16,-1 3-46-16,-132-15 30 0,0 0-30 0,113 12 30 15,-13-2-30-15,-100-10 16 0,0 0-16 16,83 9 17-16,-15-2-17 0,-68-7 10 0,0 0-10 0,51 3 11 16,-13-1-11-16,-38-2 1 0,0 0-1 0,23 0 2 15,-14-2-2-15,-9 2-34 0,0 0 34 0,6-2-33 16,-6-1 33-16,0 3-99 0,0 0 99 0,-20-5-98 16,-14-2 98-16,34 7-227 0,0 0 227 0,-43-5-227 15,-13-2 227-15,56 7-154 0,0 0 154 0,-63-2-154 16,-11 2 154-16,-64-1-421 0</inkml:trace>
  <inkml:trace contextRef="#ctx0" brushRef="#br0" timeOffset="135792.713">17719 10388 191 0,'0'0'0'0,"9"-1"0"0,6-1 0 0,-15 2 79 16,0 0-79-16,16 0 80 0,3 0-80 0,-19 0 95 16,0 0-95-16,32 2 95 0,9-1-95 0,-41-1 102 15,0 0-102-15,47 7 102 0,7-2-102 0,-54-5 53 16,0 0-53-16,60 12 54 0,2 4-54 0,-62-16 42 0,0 0-42 16,74 19 43-16,2 1-43 0,-76-20 28 0,0 0-28 15,89 28 28-15,9 6-28 0,-98-34 3 0,0 0-3 0,82 29 4 16,-6 0-4-16,-76-29 8 0,0 0-8 0,66 28 9 15,-12-4-9-15,-54-24 3 0,0 0-3 0,39 24 4 16,-17 0-4-16,-22-24 2 0,0 0-2 0,18 23 2 16,-11 5-2-16,-7-28 0 0,0 0 0 0,-2 39 0 15,-8 8 0-15,10-47 0 0,0 0 0 0,-34 63 0 16,-13 16 0-16,2-16 3 0,0-5-3 0,20-25 3 16,13-21-3-16,12-12 30 0,0 0-30 0,-50 46 30 15,-20 18-30-15,70-64 11 0,0 0-11 0,-71 54 11 16,-8 1-11-16,18-12 42 0,5-7-42 0,36-19 42 15,20-17-42-15,-9 2 37 0,5-4-37 0,-18 18 38 0,-11 11-38 16,33-27 33-16,0 0-33 0,-35 24 33 16,2 0-33-16,33-24 23 0,0 0-23 0,-30 19 24 15,7-2-24-15,23-17 28 0,0 0-28 0,-15 14 28 0,3-8-28 16,12-6 48-16,0 0-48 0,-6 9 49 0,8-4-49 16,7-1 79-16,6-4-79 0,6 0 80 0,9 0-80 0,-30 0 54 15,0 0-54-15,44-7 55 16,15-4-55-16,3 5 59 0,3-1-59 0,-1 2 59 0,3 1-59 0,-67 4 34 15,0 0-34-15,106-5 35 0,32 3-35 0,-29 4 16 16,-8 3-16-16,-17-1 17 0,-9 2-17 0,-75-6-29 16,0 0 29-16,87 19-29 0,-2 10 29 0,-85-29-115 15,0 0 115-15,65 4-115 0,-15-14 115 0,65 3-1217 16</inkml:trace>
  <inkml:trace contextRef="#ctx0" brushRef="#br0" timeOffset="145048.733">19759 10534 1188 0,'0'0'0'0,"0"0"-178"0,0 0 178 0,0 0-178 16,0 0 178-16,0 0-57 0,0 0 57 0,0 0-57 15,0 0 57-15,0 0-58 0,0 0 58 0,0 0-57 16,0 0 57-16,0 0-35 0,0 0 35 0,0 0-34 16,0 0 34-16,0 0 1 0,0 0-1 0,0 0 2 15,0 0-2-15,0 0 10 0,0 0-10 0,0 0 11 16,0 0-11-16,0 0 35 0,0 0-35 0,0 0 36 0,0 0-36 16,0 0 28-16,0 0-28 0,0 0 28 0,0 0-28 15,0 0 39-15,0 0-39 0,0 0 39 0,0 0-39 16,0 0 23-16,0 0-23 0,0 0 24 0,0 0-24 15,0 0 18-15,0 0-18 0,0 0 19 0,0 0-19 0,0 0 27 16,0 3-27-16,0-3 27 0,0 6-27 0,0-1 20 16,2 3-20-16,1 4 20 0,-3 4-20 0,2 8 46 15,0 3-46-15,-1 1 46 0,3 1-46 0,-4-29 39 16,0 0-39-16,3 42 39 0,1 10-39 16,-4-52 40-16,0 0-40 0,5 53 40 0,4 7-40 0,-7-14 26 15,1-1-26-15,2-9 26 0,2-5-26 0,-1-2 35 16,0-4-35-16,3-8 35 0,0-5-35 0,0-1 31 15,3-3-31-15,-3-3 31 0,3-3-31 0,-2-2 22 0,2-2-22 16,4-4 22-16,1-5-22 0,-17 11 28 0,0 0-28 16,27-19 28-16,7-6-28 0,-34 25 32 0,0 0-32 15,39-34 32-15,6-6-32 0,-45 40 29 0,0 0-29 0,42-48 29 16,-4-3-29-16,-8 8 44 0,-4 0-44 0,-5 4 45 16,-4 4-45-16,-5 3 34 0,-3 3-34 15,0 1 35-15,0 3-35 0,-9 25 15 0,0 0-15 0,5-28 15 16,2-1-15-16,-7 29 13 0,0 0-13 0,3-29 14 15,6 0-14-15,-9 29 1 0,0 0-1 0,2-28 1 16,1 1-1-16,-3 27-1 0,0 0 1 0,4-24-1 16,1 2 1-16,-5 22-18 0,0 0 18 0,5-21-18 15,2 4 18-15,-7 17-1 0,0 0 1 0,5-15-1 16,-1-1 1-16,-4 16-2 0,0 0 2 0,3-12-1 16,-1 4 1-16,-2 8 0 0,0 0 0 0,2-5 0 15,0 3 0-15,-2 2 0 0,0 0 0 0,0 0 0 16,0 0 0-16,0 0-1 0,0 0 1 0,0 0 0 0,-2 2 0 15,2-2-3-15,0 0 3 0,-2 5-3 0,2 0 3 0,0-5-13 16,0 0 13-16,0 17-12 0,0 7 12 0,0-24-1 16,0 0 1-16,4 31-1 0,3 5 1 0,-7-36 1 15,0 0-1-15,10 44 1 0,2 8-1 0,-12-52 10 16,0 0-10-16,12 60 11 0,2 1-11 0,-14-61 35 16,0 0-35-16,12 67 35 0,-1 2-35 0,-11-69 5 15,0 0-5-15,10 75 5 0,3 6-5 0,-13-81 18 16,0 0-18-16,3 49 18 0,2-20-18 0,-5-29 3 0,0 0-3 15,2 24 4-15,2-12-4 0,-4-12 13 16,0 0-13-16,3 9 13 0,2-9-13 0,-5 0-9 16,0 0 9-16,7-5-9 0,2-7 9 0,-9 12-108 15,0 0 108-15,3-16-107 0,-3-6 107 0,0 22-198 16,0 0 198-16,-10-22-197 0,-7-4 197 0,-11-22-852 0</inkml:trace>
  <inkml:trace contextRef="#ctx0" brushRef="#br0" timeOffset="145630.578">20567 11247 135 0,'0'0'0'0,"4"-5"0"0,-2-4 0 0,-2 9 96 0,0 0-96 16,7-9 96-16,5 3-96 0,-12 6 96 0,0 0-96 16,8-12 96-16,3-2-96 0,-1 2 69 0,-1 2-69 15,0 3 70-15,-4-2-70 0,2 2 53 0,-2-1-53 0,-1 4 53 16,-1-3-53-16,2 4 15 0,-3 1-15 0,-2 2 16 16,4-5-16-16,-4 5 48 0,5-5-48 0,-5 5 49 15,5-5-49-15,0 3 38 0,-3 1-38 0,2-1 38 16,-1 2-38-16,-3 0 33 0,2 0-33 0,-2 0 34 15,0 0-34-15,0 0 34 0,0 0-34 0,0 0 34 16,0 0-34-16,0 0 13 0,0 0-13 0,0 0 14 16,0 0-14-16,0 0 21 0,3 2-21 0,-3-2 21 15,5 6-21-15,-1-2 38 0,3 4-38 0,-5 1 39 16,1 1-39-16,-3-10 36 0,0 0-36 0,4 26 37 16,1 12-37-16,-5-38 23 0,0 0-23 0,3 39 24 15,1 4-24-15,-4-43 19 0,0 0-19 0,2 36 20 16,-2-4-20-16,0-32-1 0,0 0 1 0,0 26 0 0,0-5 0 15,0-21-106-15,0 0 106 0,-4 5-105 0,-1-14 105 16,5 9-102-16,0 0 102 0,-5-24-102 0,-8-14 102 16,-4-23-659-16</inkml:trace>
  <inkml:trace contextRef="#ctx0" brushRef="#br0" timeOffset="145798.895">20749 10848 886 0,'0'0'0'0,"3"6"0"16,2 5 0-16,-5-11 131 0,0 0-131 0,11 12 131 0,3 0-131 0,-14-12 67 0,0 0-67 16,14 13 68-16,1 3-68 0,-15-16-128 0,0 0 128 15,11 12-127-15,-3-2 127 0,-8-10-127 16,0 0 127-16,0 0-126 0,-3-5 126 0,1 0-490 16</inkml:trace>
  <inkml:trace contextRef="#ctx0" brushRef="#br0" timeOffset="146629.075">21167 11089 1132 0,'0'0'0'0,"1"-5"0"0,1-4 0 16,0 3 79-16,0 0-79 0,-1 3 80 0,1 1-80 0,-2 2-1 16,0 0 1-16,0 0-1 0,4 2 1 0,-4-2-49 15,5 3 49-15,-5-3-48 0,0 0 48 0,0 0-60 16,0 6 60-16,0-6-59 0,3 3 59 0,-1-1-38 15,2 3 38-15,-4 0-38 0,0-3 38 0,0 1 0 16,0-1 0-16,0 3 0 0,-4-5 0 0,2 3 10 16,2 1-10-16,0-1 11 0,0 2-11 0,0-3 63 15,0 3-63-15,0-5 64 0,0 5-64 0,0-5 59 0,0 0-59 16,0 0 60-16,0 0-60 0,0 0 57 0,0 0-57 0,0 0 58 16,0 0-58-16,0 0 52 0,0 0-52 0,0 0 52 15,0-5-52-15,0 5 33 0,-1-5-33 0,1 5 33 16,0-5-33-16,0 5 15 0,0 0-15 0,0 0 16 15,0 0-16-15,0 0 20 0,0 0-20 0,0 0 20 16,0 0-20-16,0 0 0 0,0 0 0 0,0 0 0 16,0 3 0-16,0-3 1 0,-2 5-1 0,2-1 1 15,0-1-1-15,0-1 0 0,0 3 0 0,0 4 0 16,0 3 0-16,0-12 0 0,0 0 0 0,2 24 0 16,5 7 0-16,-7-31-2 0,0 0 2 0,8 37-2 15,-1 8 2-15,4-2-2 0,1 1 2 0,-5-8-2 16,2-3 2-16,-1-1 0 0,-1 1 0 0,-3-6 1 0,-1-1-1 15,-3-26 4-15,0 0-4 0,0 38 4 0,2 1-4 16,-2-39 38-16,0 0-38 0,-2 39 38 0,-1-4-38 16,3-35 47-16,0 0-47 0,-6 34 47 0,-2-2-47 15,-4 1 27-15,-1-6-27 0,8-13 27 0,5-9-27 0,-5 0 42 16,1-1-42-16,-3 1 42 0,2 2-42 0,-9 1 33 16,0 1-33-16,6-2 34 0,2-7-34 15,6 0 22-15,0 0-22 0,-17-5 22 0,-6-7-22 0,23 12 36 16,0 0-36-16,-24-23 36 0,-4-11-36 0,28 34 12 15,0 0-12-15,-26-39 13 0,3-6-13 0,23 45 30 16,0 0-30-16,-19-46 30 0,5 1-30 16,14 45 36-16,0 0-36 0,-2-39 36 0,9 1-36 0,-7 38 37 0,0 0-37 15,16-32 37-15,9 4-37 0,-25 28 3 16,0 0-3-16,29-22 4 0,8 8-4 0,-37 14-1 16,0 0 1-16,38-12 0 0,2 9 0 0,-40 3-38 15,0 0 38-15,38-5-37 0,1 3 37 0,-39 2-72 0,0 0 72 16,29-2-71-16,-1 2 71 0,-28 0-159 0,0 0 159 15,16-3-159-15,-7-7 159 0,-9 10-165 0,0 0 165 0,-9-17-164 16,-15-11 164-16,-8-16-1014 0</inkml:trace>
  <inkml:trace contextRef="#ctx0" brushRef="#br0" timeOffset="146832.531">21144 10733 1927 0,'0'0'0'0,"-3"1"0"0,-3 3 0 0,6-4 148 16,6 0-148-16,4 0 148 15,4 0-148-15,-14 0-182 0,0 0 182 0,3-21-181 0,-3-9 181 0,4-20-1290 16</inkml:trace>
  <inkml:trace contextRef="#ctx0" brushRef="#br0" timeOffset="148695.093">21801 10479 169 0,'0'0'0'0,"0"0"0"0,0-1 0 0,0 1 22 16,0 0-22-16,0 0 22 0,0 0-22 0,0 0 0 16,0 0 0-16,0 0 0 0,0 0 0 0,0 0 3 15,0 0-3-15,0 0 4 0,0 0-4 0,0 0 47 16,0 0-47-16,0 0 48 0,0 0-48 0,0 0 48 16,0 0-48-16,0 0 48 0,0 0-48 0,0 0 60 0,0 0-60 15,0 0 60-15,0 0-60 0,0 0 51 0,0 0-51 16,0 0 52-16,0 0-52 0,0 0 44 0,0 0-44 0,0 0 45 15,0 0-45-15,0 0 42 0,0 0-42 0,0 0 42 16,0 0-42-16,0 0 51 0,0 0-51 0,0 0 52 16,0 0-52-16,0 0 42 0,0 0-42 0,0 0 43 15,0 0-43-15,0 0 36 0,0 0-36 0,0 0 36 16,3 0-36-16,-3 0 39 0,0 0-39 0,9 1 40 16,5 6-40-16,-14-7 39 0,0 0-39 0,24 10 39 15,8 11-39-15,1-4 39 16,2 5-39-16,-2 2 40 0,2 4-40 0,-2-1 40 0,-4 2-40 0,3-1 40 15,4-3-40-15,-36-25 10 0,0 0-10 0,40 36 10 16,7 0-10-16,-47-36 21 0,0 0-21 0,44 36 21 16,1 2-21-16,-45-38 0 0,0 0 0 0,40 31 0 15,-1-2 0-15,-39-29-5 0,0 0 5 0,27 19-5 0,-6-6 5 16,-21-13-112-16,0 0 112 0,9 11-111 0,-9-10 111 16,0-1-97-16,0 0 97 0,-19-12-96 0,-14-10 96 15,-19-12-681-15</inkml:trace>
  <inkml:trace contextRef="#ctx0" brushRef="#br0" timeOffset="149110.585">22426 10520 830 0,'0'0'0'15,"0"-3"0"-15,0-4 0 0,0 7 108 0,0 0-108 0,4-5 109 16,-4-2-109-16,0 7 82 0,0 0-82 16,1-5 82-16,1-2-82 0,-2 7 69 0,0 0-69 0,2-5 69 15,-2 2-69-15,0 3 10 0,0 0-10 0,0-4 10 16,0 4-10-16,0 0 32 0,0 0-32 0,0 0 33 16,-4-5-33-16,4 5 17 0,0 0-17 0,-1-2 17 15,-6 2-17-15,7 0 5 0,0 0-5 0,-19 7 5 16,-11-2-5-16,30-5 9 0,0 0-9 0,-33 14 9 15,-5 6-9-15,3-1 3 0,2 5-3 0,12-12 4 16,7-5-4-16,2 3 0 0,-2 1 0 0,-7 13 0 16,-4 7 0-16,25-31 10 0,0 0-10 0,-24 30 11 15,1 5-11-15,23-35 1 0,0 0-1 0,-21 32 1 0,0 1-1 16,21-33 1-16,0 0-1 0,-17 32 1 16,-4 4-1-16,21-36-5 0,0 0 5 0,-17 35-5 0,-4-3 5 15,21-32-101-15,0 0 101 0,-30 38-101 0,-8 1 101 16,38-39-168-16,0 0 168 0,-28 29-167 0,2-5 167 15,-26 29-634-15</inkml:trace>
  <inkml:trace contextRef="#ctx0" brushRef="#br0" timeOffset="149626.786">22595 11057 1031 0,'0'0'0'0,"0"-6"0"15,-3 0 0-15,6 0 136 0,4 0-136 0,-3 2 136 16,-1-4-136-16,1 4 69 0,-1 1-69 0,-3 3 70 16,2-4-70-16,-2 4 37 0,0 0-37 0,0 0 38 15,0 0-38-15,0 0-13 0,0 0 13 0,0 0-13 16,0 0 13-16,0 0-27 0,0 0 27 0,0 0-27 15,0 0 27-15,0 0-32 0,2 7 32 0,-1-5-32 16,3 1 32-16,-1 4-2 0,1 2 2 0,1 1-2 16,0 4 2-16,-5-14-9 0,0 0 9 0,12 25-8 15,8 11 8-15,-20-36-4 0,0 0 4 0,24 41-3 16,6 9 3-16,-30-50 0 0,0 0 0 0,29 52 0 0,1 6 0 16,-30-58 7-16,0 0-7 0,26 53 7 0,0 2-7 15,-26-55 26-15,0 0-26 0,19 46 26 0,-3-3-26 16,-16-43 43-16,0 0-43 0,14 29 43 0,-9-5-43 0,-5-24 55 15,0 0-55-15,5 19 56 0,-1-7-56 0,-4-12 60 16,0 0-60-16,0 10 61 0,-2-5-61 0,2-5 46 16,0 0-46-16,-19-2 47 0,-12-4-47 0,31 6 38 15,0 0-38-15,-37-23 38 0,-1-6-38 0,38 29 16 16,0 0-16-16,-37-43 17 0,-1-5-17 0,38 48 12 16,0 0-12-16,-30-54 13 0,6-6-13 0,5 10 9 15,5 5-9-15,7 6 10 0,5 5-10 0,-2 5-4 0,3 6 4 16,2-4-4-16,5 3 4 0,-6 24-112 15,0 0 112-15,14-27-112 0,5-9 112 16,-19 36-126-16,0 0 126 0,24-40-125 0,7-3 125 0,27-39-1028 0</inkml:trace>
  <inkml:trace contextRef="#ctx0" brushRef="#br0" timeOffset="149800.319">23299 10561 1289 0,'0'0'0'0,"-9"0"0"16,-6 2 0-16,15-2 174 0,0 0-174 0,-4-2 175 16,6 1-175-16,-2 1-4 0,0 0 4 0,-19 0-3 15,-11 0 3-15,30 0-120 0,0 0 120 0,-49 0-1043 0,98 0 1043 16</inkml:trace>
  <inkml:trace contextRef="#ctx0" brushRef="#br0" timeOffset="171359.116">18236 12115 124 0,'0'0'0'0,"0"0"0"0,9 0 0 0,-9 0 23 16,0 0-23-16,4 0 24 0,3-7-24 0,-7 7 40 15,0 0-40-15,7-5 40 0,1-2-40 0,-8 7 33 16,0 0-33-16,7-5 33 0,2-3-33 0,-9 8 33 0,0 0-33 16,9-7 33-16,-4 2-33 0,-5 5 49 0,0 0-49 15,5-5 49-15,2-1-49 0,-7 6 47 0,0 0-47 0,4-3 47 16,1 0-47-16,-5 3 42 0,0 0-42 15,2-4 42-15,-1 2-42 0,-1 2 42 0,0 0-42 16,0 0 42-16,4-3-42 0,-4 3 26 0,0 0-26 0,0 0 26 16,0 0-26-16,0 0 5 0,0 0-5 0,0 0 5 15,0 0-5-15,0 0 9 0,0 0-9 0,0 0 10 16,0 0-10-16,0 0 3 0,0 0-3 0,0 0 4 16,0 0-4-16,0 0 11 0,0 0-11 0,0 0 11 15,0 3-11-15,0-3 33 0,0 0-33 0,2 9 33 16,1 5-33-16,-3-14 40 0,0 0-40 0,5 27 40 15,0 11-40-15,-5-38 50 0,0 0-50 0,7 43 51 16,0 8-51-16,-7-51 43 0,0 0-43 0,9 51 43 16,2 4-43-16,-3-9 29 0,3-3-29 0,-3-10 29 0,-1-6-29 15,-7-27 34-15,0 0-34 0,9 28 35 0,2-1-35 16,-11-27 7-16,0 0-7 0,8 22 7 0,-3-4-7 16,-5-18-1-16,0 0 1 0,6 12 0 0,-1-4 0 0,-5-8-49 15,0 0 49-15,2-3-49 0,-4-11 49 16,2 14-79-16,0 0 79 0,-4-21-78 0,-3-8 78 15,-3-19-724-15</inkml:trace>
  <inkml:trace contextRef="#ctx0" brushRef="#br0" timeOffset="171543.591">18432 11855 1132 0,'0'0'0'0,"-4"8"0"0,-1 1 0 0,5-9 129 0,0 0-129 0,-4 7 130 16,-4-7-130-16,8 0-100 0,0 0 100 0,-6 2-100 16,3-2 100-16,3 0-195 0,0 0 195 0,-9 1-194 15,2-1 194-15,-7 2-493 0</inkml:trace>
  <inkml:trace contextRef="#ctx0" brushRef="#br0" timeOffset="172207.712">18491 12288 303 0,'0'0'0'0,"-4"0"0"0,-4-7 0 0,8 7-1 16,0 0 1-16,0 0 0 0,3 0 0 0,-3 0 0 16,0 0 0-16,5 2 0 0,-1 3 0 0,-4-5-2 0,0 0 2 15,5 5-1-15,0 6 1 0,-5-11-15 16,0 0 15-16,7 12-15 0,-3 0 15 0,-3 0-9 0,3 0 9 15,-4-4-9-15,0-1 9 0,0 0-4 0,0 1 4 0,0-4-4 16,0-2 4-16,0 1 5 0,-4 0-5 16,4-3 5-16,0 0-5 0,0 0 68 15,-3 0-68-15,3 0 69 0,-2 0-69 0,2 0 82 0,-7 0-82 0,5 0 83 16,-1-3-83-16,0 1 74 0,-1-1-74 0,2 1 74 16,-1 0-74-16,-1-1 64 0,3 0-64 0,-3 1 64 15,2 0-64-15,-1 1 48 0,3-1-48 0,0 2 48 16,-5-2-48-16,5 2 13 0,0 0-13 0,0 0 14 15,0 0-14-15,0 0 13 0,0 0-13 0,0 0 14 16,0 0-14-16,0 0 1 0,0 0-1 0,0 0 1 16,0 0-1-16,0 0 1 0,0 0-1 0,0 0 1 15,5 0-1-15,-5 0 7 0,0 0-7 0,5-7 7 16,7-1-7-16,-12 8 13 0,0 0-13 0,14-12 14 0,9-4-14 16,-23 16 34-16,0 0-34 0,26-15 34 0,9-2-34 15,-35 17 10-15,0 0-10 0,29-14 11 16,5 0-11-16,-34 14 20 0,0 0-20 0,29-8 20 0,-1 3-20 15,-28 5 8-15,0 0-8 0,23-2 9 16,-1 2-9-16,-22 0 9 0,0 0-9 0,14 0 10 0,-2 2-10 0,-12-2 3 16,0 0-3-16,9 1 4 0,-2 1-4 0,-7-2 0 15,0 0 0-15,5 2 1 0,-1-2-1 0,-4 0-49 16,0 0 49-16,0 0-49 0,0 0 49 0,0 0-101 16,0 0 101-16,0 0-101 0,0 0 101 0,0 0-139 15,0 0 139-15,-9 0-139 0,-3-2 139 0,-5 0-371 16</inkml:trace>
  <inkml:trace contextRef="#ctx0" brushRef="#br0" timeOffset="172541.771">18581 12138 191 0,'0'0'0'0,"13"6"0"16,7 6 0-16,-20-12 34 0,0 0-34 0,0 0 35 15,-5 0-35-15,5 0 41 0,0 0-41 0,-3-1 41 16,-6-4-41-16,9 5 63 0,0 0-63 0,-5-4 64 15,0 1-64-15,5 3 83 0,0 0-83 0,-2-7 84 16,-2 2-84-16,1-4 68 0,1 2-68 0,2 2 69 16,0 2-69-16,-3-1 56 0,3 4-56 0,0 0 57 15,0 0-57-15,0 0 46 0,0 0-46 0,0 0 47 16,0 0-47-16,0 0 19 0,0 0-19 0,0 0 20 16,0 0-20-16,0 0 20 0,0 0-20 0,3 7 20 0,-3 5-20 15,0-12 15-15,0 0-15 0,4 28 16 0,3 11-16 16,0 0 26-16,0 6-26 0,-2-13 26 0,0-6-26 0,-5-26 2 15,0 0-2-15,5 40 3 0,2 4-3 0,-7-44 3 16,0 0-3-16,7 39 3 0,2-3-3 16,-9-36-43-16,0 0 43 0,7 28-42 0,0-6 42 0,-7-22-129 15,0 0 129-15,3 16-128 0,-1-4 128 0,5 12-516 16</inkml:trace>
  <inkml:trace contextRef="#ctx0" brushRef="#br0" timeOffset="172807.368">19013 12177 1143 0,'0'0'0'0,"6"-5"0"16,1-2 0-16,-7 7 153 0,0 0-153 0,5-5 154 15,2 0-154-15,-7 5 84 0,0 0-84 0,5-7 85 16,0 3-85-16,-5 4 49 0,0 0-49 0,9 2 49 16,3 7-49-16,-12-9-11 0,0 0 11 0,14 24-10 15,5 15 10-15,-19-39-79 0,0 0 79 0,11 53-79 16,-3 12 79-16,-8-65-152 0,0 0 152 0,21 118-922 16,-42-236 922-16</inkml:trace>
  <inkml:trace contextRef="#ctx0" brushRef="#br0" timeOffset="176722.963">18013 9707 135 0,'0'0'0'0,"0"0"0"15,7-9 0-15,-7 9 25 0,0 0-25 0,4-3 26 16,-2 3-26-16,-2 0 34 0,0 0-34 0,0 0 35 15,7-6-35-15,-7 6 43 0,0 0-43 0,0 0 44 16,1-1-44-16,-1 1 25 0,0 0-25 0,0 0 26 16,0 0-26-16,0 0 28 0,0 0-28 0,0 0 28 0,0 0-28 15,0 0 22-15,0 0-22 0,0 0 23 0,0 0-23 16,0 0 16-16,0 0-16 0,0 0 17 0,0 0-17 0,0 0 27 16,0 0-27-16,0 0 27 0,0 0-27 0,0 0 12 15,0 0-12-15,0 0 13 0,0 0-13 0,0 0 28 16,0 3-28-16,2 2 28 0,0 2-28 0,1 9 36 15,6 6-36-15,-7-2 37 0,1-2-37 16,-3-18 42-16,0 0-42 0,7 34 43 0,-2 9-43 0,-5-43 40 16,0 0-40-16,7 39 41 0,2 0-41 0,-9-39 27 15,0 0-27-15,5 36 27 0,1-8-27 0,-6-28 27 16,0 0-27-16,3 24 27 0,1-5-27 0,-4-19 22 16,0 0-22-16,1 12 23 0,1 0-23 0,-2-12 40 0,0 0-40 15,2 5 40-15,-2-4-40 0,0-1 43 0,0 0-43 16,3-5 43-16,-1-8-43 0,-2 13 35 15,0 0-35-15,3-23 35 0,3-6-35 0,-3 2 15 0,1-1-15 0,-1 1 16 16,-3 0-16-16,2-1 3 0,1 1-3 16,1-1 3-16,1 1-3 0,-5 27 6 0,0 0-6 0,9-31 7 15,3-1-7-15,-12 32 6 0,0 0-6 0,17-31 7 16,4 2-7-16,-21 29 7 0,0 0-7 0,25-24 7 16,3 5-7-16,-28 19 0 0,0 0 0 0,27-16 0 15,3 4 0-15,-30 12 0 0,0 0 0 0,30-5 0 16,-1 5 0-16,-29 0-1 0,0 0 1 0,30 7 0 15,-6 7 0-15,-24-14-3 0,0 0 3 0,23 12-2 16,-7 3 2-16,-1 2 0 0,-2 2 0 0,-3-3 0 16,-3-10 0-16,0 12 0 0,0-1 0 0,-2-4 0 15,-1-1 0-15,3 4 3 0,0 1-3 0,1 2 3 0,-3-4-3 16,-5-15 13-16,0 0-13 0,9 21 14 0,2 3-14 16,-11-24 15-16,0 0-15 0,8 22 16 0,3-1-16 15,-11-21-33-15,0 0 33 0,7 24-32 0,-4 0 32 0,-3-24-52 16,0 0 52-16,0 18-52 0,-3-2 52 15,-1 15-869-15</inkml:trace>
  <inkml:trace contextRef="#ctx0" brushRef="#br0" timeOffset="178288.061">23144 9946 315 0,'0'0'0'0,"10"-3"0"0,10 3 0 0,-20 0-2 15,0 0 2-15,-4 0-2 0,-10 3 2 0,14-3 0 16,0 0 0-16,-10 0 0 0,-1 0 0 0,11 0-1 15,0 0 1-15,-8 0-1 0,2 0 1 0,6 0-7 0,0 0 7 16,-5 0-6-16,3 0 6 0,2 0 0 0,0 0 0 0,0 0 0 16,0 0 0-16,0 0 41 0,0 0-41 0,0 0 41 15,0 0-41-15,0 0 60 0,0 0-60 0,0 0 60 16,-1 0-60-16,1 0 50 0,0 0-50 0,0 0 51 16,0 0-51-16,0 0 34 0,0 0-34 0,1 2 34 15,6 2-34-15,-7-4 26 0,0 0-26 0,7 3 26 16,4 2-26-16,-11-5 9 0,0 0-9 0,15 10 9 15,5-1-9-15,-20-9 18 0,0 0-18 0,29 12 18 16,8 0-18-16,-37-12 22 0,0 0-22 0,38 12 23 16,6-2-23-16,-44-10 22 0,0 0-22 0,41 16 23 15,1-4-23-15,-42-12 34 0,0 0-34 0,39 18 34 16,-1 5-34-16,-38-23 19 0,0 0-19 0,38 31 20 16,-1 8-20-16,-37-39 29 0,0 0-29 0,35 53 29 0,-2 10-29 15,-33-63 53-15,0 0-53 0,33 100 54 0,2 23-54 16,-35-123 80-16,0 0-80 0,28 125 81 15,-4 12-81-15,-24-137 83 0,0 0-83 0,16 122 84 0,-2-2-84 0,-14-120 71 16,0 0-71-16,1 118 71 16,-6-1-71-16,5-117-8 0,0 0 8 0,-38 125-8 0,-23 7 8 0,61-132-140 15,0 0 140-15,-103 101-140 0,-33-23 140 0,-103 99-887 16</inkml:trace>
  <inkml:trace contextRef="#ctx0" brushRef="#br0" timeOffset="191509.774">6252 7932 191 0,'0'0'0'0,"4"-4"0"0,6-1 0 0,-10 5 4 16,0 0-4-16,7-3 5 0,-3-2-5 0,-4 5 14 15,0 0-14-15,0-4 15 0,2 1-15 0,-2 3 16 16,0 0-16-16,0 0 17 0,-2-4-17 0,2 4 7 16,0 0-7-16,0 0 8 0,-4 0-8 0,4 0 15 15,0 0-15-15,0 0 16 0,-3 0-16 0,3 0 23 0,0 0-23 16,0 0 24-16,-5 0-24 0,5 0 32 0,-4 4-32 15,4-4 32-15,-3 0-32 0,3 0 36 0,0 0-36 0,0 0 36 16,0 0-36-16,0 0 33 0,0 0-33 0,0 0 33 16,3-4-33-16,-3 4 33 0,0 0-33 0,0 0 33 15,4-6-33-15,-4 6 7 0,0 0-7 0,0 0 8 16,5-6-8-16,-5 6 12 0,0 0-12 0,0 0 12 16,0-3-12-16,0 3 8 0,0 0-8 0,0 0 9 15,0 0-9-15,0 0 15 0,0 0-15 0,0 0 15 16,0 0-15-16,0 0 22 0,0 0-22 0,0 0 23 15,0 0-23-15,0 0 32 0,0 0-32 0,0 0 33 16,3 3-33-16,-3-3 19 0,0 0-19 0,4 0 20 16,1 4-20-16,-5-4 36 0,0 0-36 0,4 0 36 15,1 0-36-15,-5 0 30 0,0 0-30 0,5 2 30 16,2-2-30-16,-5 1 38 0,1-1-38 0,-3 0 39 0,4 2-39 16,-4-2 33-16,3 3-33 0,-3-3 33 0,0 0-33 15,0 0 33-15,0 0-33 0,0 0 33 0,0 0-33 0,0 0 22 16,0 0-22-16,0 0 22 0,0 0-22 0,0 0 28 15,0 0-28-15,0 0 28 0,5 0-28 0,-1 4 21 16,-2-4-21-16,1 0 21 0,1 0-21 0,1 2 26 16,-2-2-26-16,1 0 26 0,1 0-26 0,-5 0 22 15,0 0-22-15,3 0 23 0,3 0-23 0,-6 0 16 16,0 0-16-16,3 0 17 0,-1 0-17 0,-2 0 18 16,0 0-18-16,0 0 18 0,0 0-18 0,0 0 24 15,0 0-24-15,7-6 25 0,2-2-25 16,-9 8-28-16,0 0 28 0,12-12-28 0,2-4 28 0,-14 16-18 15,0 0 18-15,15-18-18 0,3 0 18 0,-18 18-36 0,0 0 36 16,17-13-36-16,-3-1 36 0,-14 14-23 0,0 0 23 16,11-7-22-16,-3-1 22 0,-8 8-35 0,0 0 35 15,9-4-35-15,-7 1 35 0,-2 3-20 0,0 0 20 16,0 0-20-16,3-2 20 0,-3 2-29 0,0 0 29 16,0 0-29-16,0 0 29 0,0 0-3 0,0 0 3 0,0 0-2 15,0 0 2-15,0 0-8 0,0 0 8 0,0 0-7 16,0 5 7-16,0-5-8 0,0 0 8 0,0 4-8 15,0-3 8-15,0-1-15 0,0 0 15 0,-5 14-14 16,-2 3 14-16,7-17-4 0,0 0 4 0,-9 22-3 16,1 6 3-16,8-28-3 0,0 0 3 0,-9 24-2 15,4 0 2-15,5-24-2 0,0 0 2 0,-7 17-1 16,5-3 1-16,2-14-1 0,0 0 1 0,-3 12-1 16,3-7 1-16,0-5 0 0,0 0 0 0,0 7 0 0,3-4 0 15,-3-3 1-15,0 0-1 0,9 0 2 0,8-3-2 16,-17 3 12-16,0 0-12 0,18-11 12 0,6-1-12 15,-24 12 15-15,0 0-15 0,19-12 15 0,6-1-15 16,-10 6 15-16,-1-2-15 0,-5 6 16 0,-6-4-16 16,1 4 16-16,-4 1-16 0,0 2 17 0,0 0-17 0,0 0 15 15,0 0-15-15,0 0 16 0,0 0-16 0,0 0 26 16,0 0-26-16,0 0 26 0,0 0-26 0,0 0 20 16,0 0-20-16,-4-4 20 0,1 4-20 0,3 0 5 15,0 0-5-15,-5-5 5 0,1 2-5 0,4 3 24 16,0 0-24-16,-9-4 25 0,4-2-25 0,5 6 0 15,0 0 0-15,-7-4 0 0,-1 2 0 0,8 2 0 16,0 0 0-16,-6 0 1 0,-2 0-1 0,8 0-2 16,0 0 2-16,-13 2-1 0,1 3 1 0,12-5-7 0,0 0 7 15,-8 5-6-15,-1 1 6 0,9-6-4 0,0 0 4 16,-9 6-3-16,0-2 3 0,9-4-7 0,0 0 7 0,-3 3-6 16,-2 2 6-16,5-5-13 0,0 0 13 0,-4 0-13 15,1 4 13-15,3-4-4 0,0 0 4 0,-2 3-3 16,2 2 3-16,0-5-7 0,0 0 7 0,5 11-7 15,7 1 7-15,-12-12-3 0,0 0 3 0,9 12-3 16,3-4 3-16,-12-8 0 0,0 0 0 0,9 7 0 16,0-2 0-16,-9-5 7 0,0 0-7 0,5 4 8 15,-2-3-8-15,-3-1 40 0,0 0-40 0,0 0 40 16,0 0-40-16,0 0 42 0,0 0-42 0,-3-5 43 16,-6-2-43-16,9 7 27 0,0 0-27 0,-8-8 27 0,-8-4-27 15,16 12 40-15,0 0-40 0,-11-9 41 0,-1 1-41 16,12 8 3-16,0 0-3 0,-9-4 4 0,6 1-4 15,3 3 5-15,0 0-5 0,-5-4 5 0,1 4-5 0,4 0 0 16,0 0 0-16,-5 7 0 0,2 2 0 0,3-9-3 16,0 0 3-16,-4 7-3 0,2 5 3 0,2-12-7 15,0 0 7-15,0 8-7 0,-3 1 7 0,3-9-8 16,0 0 8-16,0 8-8 0,0-1 8 0,0-7-1 16,0 0 1-16,0 7-1 0,0-5 1 0,0-2-1 15,0 0 1-15,0 0 0 0,0 3 0 0,0-3-2 16,0 0 2-16,0 0-2 0,5 0 2 0,-5 0-19 15,0 0 19-15,0 0-18 0,4-2 18 0,-4 2-8 16,0 0 8-16,0 0-8 0,0 0 8 0,0 0-17 16,0 0 17-16,0 0-16 0,0 0 16 0,0 0-15 0,0 0 15 15,0 0-15-15,-4 2 15 0,4-2-4 0,0 0 4 16,0 0-4-16,-2 4 4 0,2-4-8 0,0 0 8 0,0 0-7 16,-3 0 7-16,3 0-3 0,0 0 3 0,0 0-3 15,-4 3 3-15,4-3-2 0,0 0 2 0,0 0-2 16,-5 0 2-16,5 0-10 0,0 0 10 0,0 0-9 15,-3 2 9-15,3-2-1 0,0 0 1 0,0 0 0 16,-4 1 0-16,4-1-1 0,0 0 1 0,0 0 0 16,0 0 0-16,0 0-1 0,0 0 1 0,0 0 0 15,0 0 0-15,0 0-1 0,0 0 1 0,0 0 0 16,0 0 0-16,0 0-2 0,0 0 2 0,0 0-2 0,4 2 2 16,-4-2 0-16,0 0 0 0,8 4 0 15,-1-4 0-15,-7 0 0 0,0 0 0 0,18 3 0 16,4-3 0-16,-22 0 0 0,0 0 0 0,34 0 0 0,4 0 0 15,-3 0 0-15,1 0 0 0,-4 2 0 16,1-1 0-16,-4 1 1 0,1-2-1 0,0 0 1 0,-1 0-1 16,-29 0 1-16,0 0-1 0,42 0 1 0,10 2-1 0,-1 3 3 15,-1 0-3-15,-3-1 4 0,-5-1-4 0,0 0 6 16,-2-3-6-16,2 2 6 0,0-2-6 0,-42 0 14 16,0 0-14-16,52 2 15 0,11-2-15 0,-11 2 3 15,2 1-3-15,-11-3 4 0,-1 0-4 0,-5 0 6 16,-6-5-6-16,-1 1 7 0,-1 1-7 0,-29 3 22 15,0 0-22-15,27-3 23 0,2 1-23 0,-29 2 6 0,0 0-6 16,25-2 7-16,-5 0-7 0,-20 2 9 0,0 0-9 16,14 0 10-16,-1 0-10 0,-13 0 24 0,0 0-24 15,5 0 25-15,2-3-25 0,-7 3 12 0,0 0-12 16,2 0 12-16,-1 0-12 0,-1 0 18 0,0 0-18 0,0 0 18 16,0 0-18-16,0 0 8 0,0 0-8 0,0 0 9 15,0 0-9-15,0 0 4 0,0 0-4 0,0 0 4 16,0 0-4-16,0 0 7 0,0 0-7 0,0 0 7 15,0 0-7-15,0 0 3 0,0 0-3 0,0 0 3 16,0 0-3-16,0 0 5 0,0 0-5 16,0 0 5-16,0 0-5 0,0 0 3 0,0 0-3 0,0 0 3 15,0 0-3-15,0 0-21 0,0 0 21 0,0 0-21 16,0 0 21-16,0 0-51 0,0 0 51 0,0 0-51 16,0 0 51-16,0 0-47 0,0 0 47 0,0 0-47 15,0 0 47-15,0 0-49 0,0 0 49 0,0 0-49 16,0 0 49-16,0 0-54 0,0 0 54 0,0 0-54 0,-3-5 54 15,3 5-32-15,0 0 32 0,0-4-32 0,-4 1 32 16,4 3-10-16,0 0 10 0,-5-9-9 0,2 3 9 0,3 6-13 16,0 0 13-16,-9-9-12 0,4 0 12 0,5 9-1 15,0 0 1-15,-9-6-1 0,2-1 1 0,7 7 10 16,0 0-10-16,-9-5 11 0,1 1-11 0,-1-3 46 16,0 6-46-16,0-3 47 0,2 1-47 0,2 3 39 15,-3-5-39-15,1 3 39 16,1 2-39-16,1 0 40 0,2-2-40 0,-3 2 41 0,3 0-41 0,3 0 26 0,0 0-26 15,-4 0 26-15,1 0-26 0,-2 0 27 16,-1-3-27-16,3 3 27 0,0-4-27 0,-1 3 38 16,2-1-38-16,2 2 39 0,0 0-39 0,0 0 22 0,0 0-22 15,0 0 22-15,0 0-22 0,0 0 18 0,0 0-18 16,0 0 19-16,4 0-19 0,-4 0 5 16,0 0-5-16,14 2 5 0,1 3-5 0,-15-5-2 0,0 0 2 0,28 7-1 15,9 5 1-15,-37-12-19 0,0 0 19 0,38 12-18 16,4 0 18-16,-7 0-17 0,-2 3 17 15,-10-6-16-15,-8-6 16 0,-3 6-18 0,-3 1 18 0,-4 2-18 16,-5 0 18-16,0-12-123 0,0 0 123 16,-29 32-123-16,-22 11 123 0,-31 33-946 0</inkml:trace>
  <inkml:trace contextRef="#ctx0" brushRef="#br0" timeOffset="195623.2">5420 7856 124 0,'0'0'0'0,"0"0"0"0,0 0 0 0,0 0 23 16,0 0-23-16,0 0 24 0,0 0-24 0,0 0 25 16,0 0-25-16,0 0 26 0,0 0-26 0,0 0 34 0,0 0-34 15,0 0 34-15,0 0-34 0,0 0 20 0,0 0-20 16,0 0 20-16,0 0-20 0,0 0 18 0,0 0-18 15,0 0 19-15,0 0-19 0,0 0 27 0,0 0-27 0,0 0 27 16,0 0-27-16,0 0 12 0,0 0-12 16,0 0 13-16,0 0-13 0,0 0 28 0,0 0-28 0,0 0 28 15,0 0-28-15,0 0 12 0,0 0-12 16,0 0 12-16,0 0-12 0,0 0 35 0,0 0-35 0,0 0 36 16,0 0-36-16,0 0 18 0,0 0-18 0,0 0 19 15,0 0-19-15,0 0 29 0,0 0-29 0,0 0 29 16,0 0-29-16,0 0 6 0,0 0-6 0,0 0 7 15,0 0-7-15,0 0 10 0,0 0-10 0,0 0 11 16,0 0-11-16,0 0 3 0,0 0-3 0,0 0 4 16,0 0-4-16,0 0 2 0,0 0-2 0,0 0 3 15,0 0-3-15,0 0 5 0,0 0-5 0,0 0 5 16,0 0-5-16,0 0 2 0,0 0-2 0,0 0 2 0,0 0-2 16,0 0 10-16,0 0-10 0,0 0 11 0,0 0-11 15,0 0 23-15,0 0-23 0,0 0 24 0,0 0-24 16,0 0 21-16,0 0-21 0,0 0 21 0,0 0-21 0,0 0 4 15,0 0-4-15,0 0 5 0,0 0-5 0,0 0 3 16,0 0-3-16,0 0 4 0,0 0-4 0,0 0 2 16,0 0-2-16,0 0 3 0,-4 24-3 0,4-6 1 15,0 4-1-15,-3-7 2 0,3-3-2 16,0 4 1-16,-4 1-1 0,3 5 1 0,-3-3-1 0,4-19 0 16,0 0 0-16,0 26 0 0,-3 4 0 0,3-30-1 15,0 0 1-15,0 24 0 0,3 0 0 0,-3-24 2 16,0 0-2-16,9 24 2 0,3 2-2 0,-12-26 11 0,0 0-11 15,17 15 11-15,8-1-11 0,-25-14 9 0,0 0-9 16,29 7 10-16,6-12-10 0,-35 5 25 0,0 0-25 0,35-7 26 16,3-5-26-16,-38 12 29 0,0 0-29 0,37-15 29 15,-6-8-29-15,-3 6 21 0,-5-2-21 0,-2 2 21 16,-9-2-21-16,0-1 10 0,-3-2-10 0,-6 3 11 16,3 5-11-16,-6 14 11 0,0 0-11 0,3-27 11 15,6-4-11-15,-9 31 15 0,0 0-15 0,5-33 16 16,-2 2-16-16,-3 31 8 0,0 0-8 0,2-32 8 15,0 3-8-15,-2 29 9 0,0 0-9 0,0-21 9 16,0 2-9-16,0 19 15 0,0 0-15 0,0-13 15 16,-2 2-15-16,2 11 3 0,0 0-3 0,-2-5 4 15,2 2-4-15,0 3 6 0,0 0-6 0,0 0 7 16,0-5-7-16,0 5 3 0,0 0-3 0,0 0 3 16,-3 0-3-16,3 0-1 0,0 0 1 0,0 0 0 15,0 0 0-15,0 0-4 0,0 0 4 0,0-4-3 0,0-6 3 16,0 10-8-16,0 0 8 0,0-9-7 0,0 1 7 15,0 8-4-15,0 0 4 0,0-9-3 0,0 2 3 0,0 7-2 16,0 0 2-16,3-8-2 0,-3 1 2 0,0 7-17 16,0 0 17-16,2-3-17 0,0 1 17 0,-2 2-33 15,0 0 33-15,2 10-32 0,1 7 32 0,-3-17-11 16,0 0 11-16,4 29-10 0,1 11 10 0,-5-40-31 16,0 0 31-16,3 46-31 0,3 2 31 0,-1-3-5 15,2-3 5-15,-7-11-5 0,3-10 5 0,-3-21-10 16,0 0 10-16,2 29-10 0,1 3 10 0,-3-32-56 15,0 0 56-15,4 24-56 0,1-5 56 0,-5-19-129 16,0 0 129-16,4 16-128 0,1-8 128 0,7 16-382 0</inkml:trace>
  <inkml:trace contextRef="#ctx0" brushRef="#br0" timeOffset="196194.557">5883 8156 371 0,'0'0'0'0,"0"-5"0"0,-3 2 0 16,3 3 12-16,0 0-12 0,0-7 13 0,3 2-13 0,-3 5 6 15,0 0-6-15,0-7 7 0,4 0-7 0,-4 7-2 16,0 0 2-16,0-9-2 0,5 1 2 0,-5 8-28 16,0 0 28-16,3-9-28 0,6 2 28 0,-9 7-3 15,0 0 3-15,9-6-3 0,3 0 3 0,-12 6-4 16,0 0 4-16,9-3-3 0,-1 0 3 0,-8 3 0 16,0 0 0-16,6-2 0 0,1 2 0 0,-7 0 7 15,0 0-7-15,1-4 8 0,3 4-8 0,-4 0 62 16,0 0-62-16,0 0 63 0,3 0-63 0,-3 0 64 15,0 0-64-15,0 0 64 0,0 0-64 0,0 0 75 0,0 0-75 16,0 0 76-16,0 0-76 0,0 0 67 0,0 0-67 16,0 0 68-16,0 0-68 0,0 0 66 0,0 0-66 0,0 0 66 15,0 0-66-15,0 0 48 0,0 0-48 0,0 0 48 16,0 0-48-16,0 0 38 0,0 0-38 16,0 0 38-16,-3 4-38 0,3-4 34 0,0 0-34 0,-4 8 35 15,-1 1-35-15,5-9 22 0,0 0-22 0,-5 15 22 16,-7 4-22-16,12-19 28 0,0 0-28 0,-9 24 28 15,-3 4-28-15,12-28 21 0,0 0-21 0,-9 20 21 16,2-1-21-16,7-19 10 0,0 0-10 0,-5 15 10 16,1-3-10-16,4-12 18 0,0 0-18 0,-1 12 18 15,1-6-18-15,0-6 0 0,0 0 0 0,-4 6 0 16,4-2 0-16,0-4-46 0,0 0 46 0,0 3-46 16,0-1 46-16,0-2-72 0,0 0 72 0,0 0-72 15,0 3 72-15,0 1-841 0</inkml:trace>
  <inkml:trace contextRef="#ctx0" brushRef="#br0" timeOffset="196607.887">6099 8086 1233 0,'0'0'0'0,"0"0"-78"0,0 0 78 0,5-5-78 15,-1-5 78-15,-4 10-39 0,0 0 39 0,9-6-39 16,-4 0 39-16,-5 6-50 0,0 0 50 0,7-4-49 16,-6 2 49-16,-1 2-63 0,0 0 63 0,4 0-63 15,-1 0 63-15,-3 0 0 0,0 0 0 0,0 0 0 16,4 2 0-16,-4-2 9 0,0 0-9 0,0 0 10 15,0 0-10-15,0 0 35 0,0 0-35 0,0 0 36 16,0 0-36-16,0 0 31 0,0 0-31 0,-2 10 31 16,0 6-31-16,2-16 14 0,0 0-14 0,-3 27 15 15,-2 9-15-15,5-36 30 0,0 0-30 0,0 33 30 16,0 4-30-16,0-37 5 0,0 0-5 0,0 31 6 16,5 2-6-16,-5-33 5 0,0 0-5 0,7 24 5 0,3-5-5 15,-10-19-136-15,0 0 136 0,13 0-136 0,-1-16 136 16,-12 16-115-16,0 0 115 0,8-32-115 0,1-15 115 15,9-31-312-15</inkml:trace>
  <inkml:trace contextRef="#ctx0" brushRef="#br0" timeOffset="196751.497">6167 7786 494 0,'0'0'0'0,"0"5"0"0,2 2 0 0,-2-7 72 15,0 0-72-15,0 4 73 0,0-1-73 0,0-3 52 16,0 0-52-16,0 0 52 0,0 0-52 0,0 0 15 15,0 0-15-15,0 0 16 0,0 0-16 0,0 0-89 16,0 0 89-16,-11-7-89 0,-4-5 89 0,-11-5-365 0</inkml:trace>
  <inkml:trace contextRef="#ctx0" brushRef="#br0" timeOffset="198188.895">5946 7834 102 0,'0'0'0'0,"9"12"0"0,1 10 0 0,9 9-17 16</inkml:trace>
  <inkml:trace contextRef="#ctx0" brushRef="#br0" timeOffset="-213921.065">24928 9897 807 0,'0'0'0'0,"-5"1"0"16,-4 5 0-16,9-6 72 0,0 0-72 0,0 0 73 15,7-4-73-15,-7 4 67 0,0 0-67 0,3-2 68 16,1-1-68-16,-4 3 26 0,0 0-26 0,0 0 26 16,3-3-26-16,-3 3 8 0,0 0-8 0,0 0 8 15,0 0-8-15,0 0 34 0,0 0-34 0,0 0 34 16,0 0-34-16,0 0 34 0,0 0-34 0,0 0 35 15,0 0-35-15,0 0 38 0,0 0-38 0,0 0 38 0,0 0-38 16,0 0 45-16,0 0-45 0,0 0 46 0,-3 0-46 16,3 0 52-16,0 0-52 0,-5 0 52 0,-1 3-52 15,6-3 54-15,0 0-54 0,-8 0 55 0,-1 3-55 0,9-3 33 16,0 0-33-16,-23 16 34 0,-10 8-34 0,33-24 16 16,0 0-16-16,-36 36 17 0,-6 7-17 15,42-43 30-15,0 0-30 0,-47 63 30 0,-2 12-30 0,49-75 35 16,0 0-35-16,-68 124 36 0,-9 37-36 0,77-161 37 15,0 0-37-15,-76 163 37 0,-6 15-37 0,82-178 33 16,0 0-33-16,-78 164 34 0,1-4-34 0,18-39 55 16,13-27-55-16,15-27 56 0,14-27-56 0,-1 8 54 0,4-6-54 15,4-9 54-15,1-7-54 0,9-26 44 0,0 0-44 16,-10 39 45-16,-1 0-45 0,11-39-108 0,0 0 108 16,7 24-108-16,16-12 108 15,-23-12-82-15,0 0 82 0,26 36-1433 0,-52-72 1433 0</inkml:trace>
  <inkml:trace contextRef="#ctx0" brushRef="#br0" timeOffset="-202583.122">5561 8492 113 0,'0'0'0'0,"3"3"0"0,3 4 0 0,-6-7 54 15,0 0-54-15,0 0 54 0,-4-5-54 0,4 5 63 16,0 0-63-16,-2-3 64 0,-1-1-64 0,3 4 47 15,0 0-47-15,-5-3 48 0,1-2-48 0,4 5 56 16,0 0-56-16,-5-2 56 0,-2 0-56 0,7 2 38 16,0 0-38-16,-5 0 38 0,1 0-38 0,4 0 27 0,0 0-27 15,0 0 27-15,-3-3-27 0,3 3 16 0,0 0-16 0,0 0 17 16,0 0-17-16,0 0 41 0,0 0-41 16,0 0 41-16,0 0-41 0,0 0 48 0,0 0-48 0,0 0 48 15,-2 0-48-15,2 0 63 0,0 0-63 16,0 0 64-16,0 0-64 0,0 0 58 0,0 0-58 0,0 0 58 15,0 0-58-15,0 0 57 0,0 0-57 0,0 0 58 16,0 0-58-16,0 0 34 0,0 0-34 0,0 0 35 16,0 0-35-16,0 0 16 0,0 0-16 0,0 3 17 15,5 1-17-15,-5-4-12 0,0 0 12 0,4 8-12 16,4 4 12-16,-8-12-26 0,0 0 26 0,9 12-25 16,0 4 25-16,-9-16-33 0,0 0 33 0,14 15-33 15,5 2 33-15,-19-17-8 0,0 0 8 0,26 10-7 16,7-10 7-16,-33 0-2 0,0 0 2 0,47-11-2 15,5-12 2-15,-52 23-2 0,0 0 2 0,67-31-1 16,9-10 1-16,-76 41 0 0,0 0 0 0,91-48 0 0,19-7 0 16,-110 55-37-16,0 0 37 0,92-37-37 0,-7 8 37 15,-85 29-92-15,0 0 92 0,60-19-91 0,-17 9 91 0,62-20-620 16</inkml:trace>
  <inkml:trace contextRef="#ctx0" brushRef="#br0" timeOffset="-194071.951">24877 10479 987 0,'0'0'0'0,"0"0"0"16,0 0 0-16,0 0 108 0,0 0-108 0,0 0 108 16,0 0-108-16,0 0 67 0,0 0-67 0,0 0 68 15,0 0-68-15,0 0 34 0,0 0-34 0,0 0 34 16,0 0-34-16,0 0 1 0,0 0-1 0,0 0 2 16,0 0-2-16,0 0 1 0,0 0-1 0,0 0 1 15,0 0-1-15,0 0 15 0,0 0-15 0,0 0 16 16,0 0-16-16,0 0 33 0,0 0-33 0,0 0 34 0,0 0-34 0,0 0 41 15,0 0-41-15,0 0 41 0,0 0-41 0,0 0 34 16,0 0-34-16,0 0 34 0,0 0-34 0,0 0 8 16,0 0-8-16,0 0 9 0,0 0-9 0,0 0 13 15,0 0-13-15,0 0 13 0,0 0-13 0,0 0 3 16,0 0-3-16,9 26 4 0,8 17-4 0,-17-43 6 16,0 0-6-16,14 56 7 0,6 16-7 0,-20-72 13 15,0 0-13-15,19 77 13 0,0 7-13 0,-19-84 8 16,0 0-8-16,28 94 9 0,5 8-9 0,-33-102 15 0,0 0-15 15,42 75 16-15,5-13-16 0,-47-62-1 16,0 0 1-16,52 32-1 0,5-27 1 0,-18-8-35 0,-6-14 35 16,-2-4-34-16,-5-6 34 0,-26 27-5 0,0 0 5 15,34-38-5-15,2-6 5 0,-36 44-3 0,0 0 3 16,42-74-2-16,7-17 2 0,-49 91 20 0,0 0-20 0,40-84 20 16,-5-7-20-16,-35 91 46 0,0 0-46 0,26-85 47 15,-7-4-47-15,-19 89 40 0,0 0-40 0,16-77 41 16,-4 8-41-16,-12 69 11 0,0 0-11 0,5-41 11 15,-3 17-11-15,-2 24 13 0,0 0-13 0,1-19 14 16,1 10-14-16,-2 9 25 0,0 0-25 0,0-8 26 16,0 4-26-16,0 4 0 0,0 0 0 0,0 0 0 15,-2-3 0-15,2 3 0 0,0 0 0 0,0 0 0 16,0 0 0-16,0 0-2 0,0 0 2 0,-6 15-2 0,-5 13 2 16,11-28-2-16,0 0 2 0,-9 41-2 0,-1 14 2 15,10-55 0-15,0 0 0 0,-5 67 1 0,1 11-1 16,4-78 8-16,0 0-8 0,2 107 8 15,5 21-8-15,0-29 9 0,2-13-9 0,-2-26 10 0,-2-24-10 0,-5-36 1 16,0 0-1-16,8 34 1 0,3-6-1 0,-11-28-118 16,0 0 118-16,10 19-117 0,1-4 117 15,-11-15-134-15,0 0 134 0,-4-3-133 0,-6-16 133 0,-4-4-1071 16</inkml:trace>
  <inkml:trace contextRef="#ctx0" brushRef="#br0" timeOffset="-193573.273">25640 11302 964 0,'0'0'0'0,"11"-9"0"16,6-3 0-16,-17 12 8 0,0 0-8 0,18-15 9 15,3-3-9-15,-21 18-47 0,0 0 47 0,19-17-46 0,0-3 46 16,-2 4-46-16,-1 1 46 0,-2 1-46 0,-2 2 46 15,2 2 0-15,0 1 0 0,-4 1 1 0,-3 4-1 0,-7 4 30 16,0 0-30-16,13-10 30 0,2-2-30 0,-15 12 54 16,0 0-54-16,14-12 55 0,2 0-55 0,-16 12 44 15,0 0-44-15,16-8 45 0,1-4-45 0,-17 12 48 16,0 0-48-16,12-7 49 0,0 2-49 0,-12 5 37 16,0 0-37-16,7 0 37 0,0 0-37 0,-7 0 56 15,0 0-56-15,13 13 57 0,1 8-57 16,-14-21 71-16,0 0-71 0,15 32 71 0,1 8-71 0,-16-40 76 0,0 0-76 15,16 46 76-15,3 7-76 0,-7-7 45 0,-2-1-45 16,-1-11 46-16,-4-13-46 0,1 1 0 0,-1-5 0 16,-4-5 0-16,1-5 0 0,0 0-86 0,1-2 86 15,-1-2-86-15,-2 1 86 0,0-4-126 0,0 0 126 16,-7-22-126-16,-3-20 126 0,-8-19-884 0</inkml:trace>
  <inkml:trace contextRef="#ctx0" brushRef="#br0" timeOffset="-193442.482">25891 10808 998 0,'0'0'0'0,"4"14"0"16,1 13 0-16,-5-27-221 0,0 0 221 0,5 28-221 0,0 1 221 16,6 27-302-16</inkml:trace>
  <inkml:trace contextRef="#ctx0" brushRef="#br0" timeOffset="-192850.343">26224 11349 1513 0,'0'0'0'0,"2"-13"0"15,3-15 0-15,0 1 109 0,4-4-109 16,0 4 109-16,-1-1-109 0,1 3 53 0,2 1-53 0,-1 1 54 16,0 3-54-16,-10 20-2 0,0 0 2 0,11-19-2 15,1-3 2-15,-12 22-70 0,0 0 70 0,9-16-69 16,-2 3 69-16,-7 13-42 0,0 0 42 0,5-11-41 15,-3 6 41-15,-2 5-13 0,0 0 13 0,3-7-12 16,-1 6 12-16,-2 1-3 0,0 0 3 0,0 0-3 16,3 0 3-16,-3 0 0 0,0 0 0 0,2 3 0 15,0 2 0-15,-2-5 3 0,0 0-3 0,3 4 4 16,3 1-4-16,-6-5 3 0,0 0-3 0,10 3 4 16,6 1-4-16,-16-4 21 0,0 0-21 0,14 1 21 15,1-1-21-15,-15 0 49 0,0 0-49 0,14-1 49 0,0 1-49 16,-14 0 33-16,0 0-33 0,12-4 33 0,1 4-33 15,-13 0 45-15,0 0-45 0,8-3 45 0,1 1-45 16,-4 0 47-16,0 2-47 0,-1 0 47 0,-2 0-47 0,-2 0 29 16,0 0-29-16,0 0 29 0,5 0-29 0,-5 0 10 15,0 0-10-15,3 2 10 0,1 3-10 0,-4-5 6 16,0 0-6-16,7 16 6 0,0 8-6 16,-7-24 13-16,0 0-13 0,9 42 14 0,-1 13-14 0,-8-55 22 15,0 0-22-15,9 60 23 0,-2 10-23 0,0-13 13 16,0-2-13-16,-4-18 14 0,-1-11-14 0,2-2-13 0,1-5 13 15,0-4-13-15,0-4 13 0,1-3-152 0,-1-1 152 16,2-14-152-16,1-8 152 0,-8 15-152 0,0 0 152 16,16-22-1133-16,-32 44 1133 0</inkml:trace>
  <inkml:trace contextRef="#ctx0" brushRef="#br0" timeOffset="-192692.241">26402 10705 1703 0,'29'2'0'0,"-29"-2"-347"0,0 0 347 0,19-2-346 15,-1-1 346-15,-18 3-91 0,0 0 91 0,36-4-520 0,-72 8 520 16</inkml:trace>
  <inkml:trace contextRef="#ctx0" brushRef="#br0" timeOffset="-180715.877">8442 9309 460 0,'0'0'0'0,"-5"-12"0"0,2-3 0 0,-6-14-285 15</inkml:trace>
  <inkml:trace contextRef="#ctx0" brushRef="#br0" timeOffset="-170452.889">2455 7944 303 0,'0'0'0'0,"-6"0"0"0,-6 0 0 0,12 0 58 15,0 0-58-15,-5 0 58 0,5-5-58 0,0 5 40 0,0 0-40 16,-7-4 40-16,2 1-40 0,5 3 15 15,0 0-15-15,-7-5 15 0,-2 1-15 0,9 4 0 0,0 0 0 16,-9-3 0-16,-3 3 0 0,12 0 1 0,0 0-1 16,-10-4 2-16,1 3-2 0,9 1 3 0,0 0-3 15,-12-2 4-15,3 0-4 0,9 2 42 0,0 0-42 0,-7-1 42 16,2 1-42-16,5 0 42 16,0 0-42-16,-4-2 42 0,3 2-42 0,1 0 35 0,0 0-35 0,-4-4 35 15,1 4-35-15,3 0 16 0,0 0-16 0,0 0 17 16,-4 0-17-16,4 0 6 0,0 0-6 0,0 0 7 15,0 0-7-15,0 0 4 0,0 0-4 0,0 0 4 16,0 0-4-16,0 0 0 0,0 0 0 0,0 0 0 16,0 0 0-16,0 0-22 0,0 0 22 0,4 0-22 15,3 0 22-15,-7 0-90 0,0 0 90 0,14 0-89 16,3 0 89-16,16-3-374 0</inkml:trace>
  <inkml:trace contextRef="#ctx0" brushRef="#br0" timeOffset="-170168.327">3495 7937 494 0,'0'0'0'16,"0"-5"0"-16,-2-4 0 0,4 6-51 0,1 3 51 0,-3 0-51 16,0 0 51-16,0 0-97 0,0 0 97 0,0 0-97 15,0 0 97-15,0 0-65 0</inkml:trace>
  <inkml:trace contextRef="#ctx0" brushRef="#br0" timeOffset="-169444.337">3502 7951 180 0,'0'0'0'0,"0"-4"0"16,0 1 0-16,-4-2 83 0,4 1-83 0,0 4 84 16,-3-3-84-16,3 3 96 0,-2-4-96 15,2 4 96-15,0-3-96 0,0 3 85 0,-7-2-85 0,3-1 86 16,3-1-86-16,1 4 66 0,0 0-66 0,-4-5 67 16,-4-2-67-16,8 7 61 0,0 0-61 0,-14-8 61 15,-6-8-61-15,20 16 35 0,0 0-35 0,-22-12 35 0,-8-6-35 16,30 18 40-16,0 0-40 0,-29-16 40 15,-5 2-40-15,34 14 44 0,0 0-44 0,-38-12 45 0,0 6-45 16,38 6 27-16,0 0-27 0,-39-9 27 0,6 6-27 16,33 3 18-16,0 0-18 0,-40 0 18 0,-1 0-18 0,41 0 18 15,0 0-18-15,-42 0 19 0,-2 0-19 0,44 0 15 16,0 0-15-16,-45 5 15 0,-6 2-15 0,51-7 34 16,0 0-34-16,-48 12 35 0,-3 0-35 0,51-12 5 15,0 0-5-15,-54 15 5 0,2 4-5 0,52-19 5 16,0 0-5-16,-72 26 5 0,-17 8-5 0,89-34 1 15,0 0-1-15,-76 31 1 0,-1 5-1 0,77-36 0 0,0 0 0 16,-71 39 0-16,3 0 0 0,68-39 0 0,0 0 0 16,-73 43 0-16,-2 9 0 0,75-52 0 15,0 0 0-15,-70 51 0 0,2 0 0 0,9-3-3 0,14-5 3 16,3-3-3-16,10-4 3 0,32-36-7 0,0 0 7 16,-50 53-6-16,-13 12 6 0,63-65-4 0,0 0 4 15,-64 70-3-15,-9 9 3 0,13-12-7 0,13-6 7 0,5-6-6 16,6-5 6-16,36-50-13 0,0 0 13 0,-47 67-13 15,-4 10 13-15,51-77-4 0,0 0 4 0,-55 80-3 16,-10 9 3-16,65-89-1 0,0 0 1 0,-56 96 0 16,-3 12 0-16,17-14-1 0,13-4 1 0,-4-10 0 15,1-5 0-15,32-75 3 0,0 0-3 0,-38 101 3 16,-4 19-3-16,42-120 3 0,0 0-3 0,-50 131 3 16,-15 11-3-16,65-142 2 0,0 0-2 0,-54 137 2 15,-2 3-2-15,56-140 5 0,0 0-5 0,-41 139 5 0,6 2-5 16,35-141 2-16,0 0-2 0,-26 145 2 15,5 4-2-15,5-27 18 0,11-19-18 0,1-13 18 0,8-14-18 16,-4-76 14-16,0 0-14 0,0 106 15 0,0 14-15 0,0-120 9 16,0 0-9-16,5 134 9 0,7 15-9 0,-3-24 10 15,-6-14-10-15,3-5 10 0,-6-10-10 0,3 5 3 16,2 0-3-16,-1-6 4 0,1-6-4 16,-5-89 12-16,0 0-12 0,7 120 12 0,2 18-12 0,-9-138 14 15,0 0-14-15,17 132 15 0,4 4-15 0,-21-136 3 16,0 0-3-16,33 118 4 0,7-10-4 0,2-23 22 15,0-16-22-15,-7-9 22 0,-6-11-22 0,-29-49 6 16,0 0-6-16,39 55 7 0,6 0-7 0,-45-55 1 0,0 0-1 16,59 46 1-16,6-4-1 0,-65-42-106 0,0 0 106 15,73 25-106-15,7-13 106 0,-80-12-159 0,0 0 159 0,68-15-158 16,-9-23 158-16,68-15-732 0</inkml:trace>
  <inkml:trace contextRef="#ctx0" brushRef="#br0" timeOffset="-169161.025">1240 13590 886 0,'6'2'0'0,"-6"-2"114"0,0 0-114 0,-2 2 115 16,-7 3-115-16,9-5 80 0,0 0-80 0,-7 0 80 15,2 0-80-15,5 0 36 0,0 0-36 0,2-4 37 16,5-2-37-16,-7 6 3 0,0 0-3 0,12-7 3 0,9-2-3 15,-21 9 22-15,0 0-22 0,26-2 22 0,5 4-22 16,-31-2 30-16,0 0-30 0,30 10 30 16,3 8-30-16,-33-18 20 0,0 0-20 0,21 25 20 0,0 9-20 0,-21-34 47 15,0 0-47-15,5 45 47 0,-5 8-47 16,0-53 50-16,0 0-50 0,-12 65 51 0,-6 14-51 0,-8 7 0 16,-3 13 0-16,-1-13 1 0,4-4-1 0,26-82-48 15,0 0 48-15,-54 168-1163 0,108-336 1163 0</inkml:trace>
  <inkml:trace contextRef="#ctx0" brushRef="#br0" timeOffset="-167296.214">1732 15084 460 0,'0'0'0'0,"-4"-7"91"0,4-3-91 15,0-2 92-15,0 0-92 0,0 12 54 0,0 0-54 16,0-12 55-16,0 0-55 0,0 12 47 0,0 0-47 0,4-12 47 15,-3 2-47-15,-1 10 15 0,0 0-15 0,-1-9 15 16,-3 2-15-16,4 7 12 0,0 0-12 0,-7-7 12 16,-2 2-12-16,9 5 39 0,0 0-39 0,-8-3 40 15,-6-1-40-15,14 4 28 0,0 0-28 0,-18-1 28 16,3 1-28-16,15 0 45 0,0 0-45 16,-18 0 45-16,3 0-45 0,15 0 26 0,0 0-26 0,-14 1 26 15,5 1-26-15,9-2 35 0,0 0-35 0,-16 2 36 16,2 1-36-16,14-3 32 0,0 0-32 0,-15 4 32 15,1-1-32-15,14-3 31 0,0 0-31 0,-14 4 31 0,-2-1-31 16,16-3 32-16,0 0-32 0,-9 5 33 16,1-3-33-16,8-2 3 0,0 0-3 0,-9 3 3 15,0 2-3-15,9-5 16 0,0 0-16 0,-7 7 17 0,-1 4-17 0,8-11 8 16,0 0-8-16,-9 12 8 0,-3 0-8 0,12-12 23 16,0 0-23-16,-9 24 24 0,-3 6-24 15,3-4 37-15,0 0-37 0,4-9 37 0,2-7-37 0,3-10 12 16,0 0-12-16,-9 24 13 0,0 7-13 0,9-31 43 15,0 0-43-15,-5 26 44 0,-2-1-44 0,7-25 21 16,0 0-21-16,-5 21 21 0,5 1-21 0,0-22 11 16,0 0-11-16,5 28 11 0,7 1-11 0,-12-29 12 15,0 0-12-15,18 29 12 0,8 2-12 0,-26-31 3 0,0 0-3 16,29 29 4-16,8-2-4 0,-37-27-6 0,0 0 6 16,38 24-6-16,6-1 6 0,-8-10-10 15,-4-6 10-15,-3 2-10 0,-8-8 10 0,0-1-26 0,0-1 26 16,-3-6-26-16,3-2 26 0,-8-3-3 0,0-3 3 15,2 1-2-15,-1 0 2 0,-14 14-1 16,0 0 1-16,12-17 0 0,6-2 0 0,-18 19 1 0,0 0-1 16,12-24 2-16,2 0-2 0,-14 24 7 0,0 0-7 0,9-25 7 15,-2-3-7-15,-7 28 15 0,0 0-15 0,5-29 16 16,-2 0-16-16,-3 29 15 0,0 0-15 0,0-31 15 16,0-1-15-16,0 32 9 0,0 0-9 0,0-35 9 15,0 1-9-15,0 34 4 0,0 0-4 0,0-34 4 16,0 1-4-16,0 33 7 0,0 0-7 0,0-32 7 15,0 3-7-15,0 29 0 0,0 0 0 0,0-23 1 16,0 5-1-16,0 18 12 0,0 0-12 0,-3-14 13 0,3 4-13 16,0 10 1-16,0 0-1 0,-5-9 1 15,1 4-1-15,4 5-10 0,0 0 10 0,-5-2-9 0,-4 4 9 16,9-2-69-16,0 0 69 0,-19 10-68 0,-4 6 68 0,23-16-189 16,0 0 189-16,-20 15-189 0,-1 0 189 0,-18 16-901 15</inkml:trace>
  <inkml:trace contextRef="#ctx0" brushRef="#br0" timeOffset="-166431.805">2496 15235 1132 0,'0'0'0'0,"0"-5"0"0,0-2 0 0,0 7 51 15,0 0-51-15,0-4 52 0,0 1-52 0,0 3-67 16,0 0 67-16,6 0-67 0,2 3 67 0,-8-3-240 16,0 0 240-16,7 4-239 0,-1-1 239 0,6 4-347 0</inkml:trace>
  <inkml:trace contextRef="#ctx0" brushRef="#br0" timeOffset="-166213.208">2948 15406 908 0,'0'0'0'0,"7"-2"0"16,5-3 0-16,-12 5-214 0,0 0 214 0,17-7-213 16,9-1 213-16,-26 8-112 0,0 0 112 0,47-16-136 15,-94 32 136-15</inkml:trace>
  <inkml:trace contextRef="#ctx0" brushRef="#br0" timeOffset="-163581.099">3782 15070 628 0,'0'0'0'0,"5"0"0"0,2 2 0 0,-7-2 59 16,0 0-59-16,2 0 59 0,2-2-59 0,-4 2 39 15,0 0-39-15,0 0 39 0,0-3-39 0,0 3 6 16,0 0-6-16,0 0 6 0,0 0-6 0,0 0 5 15,0 0-5-15,0 0 5 0,0 0-5 0,0 0 36 0,0 0-36 16,0 0 36-16,0 0-36 0,0 0 45 0,0 0-45 16,0 0 46-16,0 0-46 0,0 0 52 0,0 0-52 15,0 0 52-15,0 0-52 0,0 0 38 0,0 0-38 16,0 0 39-16,0 0-39 0,0 0 41 0,0 0-41 0,0 0 41 16,0 0-41-16,0 0 34 0,0 0-34 0,0 0 35 15,0 0-35-15,0 0 8 0,0 0-8 0,0 0 8 16,0 0-8-16,0 0 30 0,0 0-30 0,0 0 30 15,0 0-30-15,0 0 5 0,0 0-5 0,0 0 5 16,0 3-5-16,0-3 16 0,0 0-16 0,3 14 17 16,2 8-17-16,-5-22 39 0,0 0-39 0,4 31 39 15,4 12-39-15,-8-43 5 0,0 0-5 0,9 41 6 16,3 0-6-16,-12-41 19 0,0 0-19 0,14 36 20 16,4-3-20-16,-18-33 8 0,0 0-8 0,21 24 9 15,3-5-9-15,-24-19 1 0,0 0-1 0,23 8 1 16,1-6-1-16,-24-2 15 0,0 0-15 0,17-7 15 0,4-8-15 15,-21 15-5-15,0 0 5 0,18-21-5 0,3-6 5 16,-4-1-38-16,-1-1 38 0,-4 2-38 0,2 1 38 0,-14 26-20 16,0 0 20-16,9-27-19 0,3-3 19 0,-12 30-13 15,0 0 13-15,5-29-12 0,2 0 12 0,-7 29 0 16,0 0 0-16,5-22 1 0,-1 3-1 0,-4 19 22 16,0 0-22-16,0-15 23 0,0 4-23 0,0 11 45 15,0 0-45-15,0-6 45 0,1 0-45 0,-1 6 45 16,0 0-45-16,0-3 45 0,0 1-45 0,0 2 36 15,0 0-36-15,0 0 36 0,0 0-36 0,0 0 16 16,0 0-16-16,0 0 17 0,0 0-17 0,0 0 21 16,0 0-21-16,0 0 21 0,0 0-21 0,0 0 8 0,0 0-8 15,0 0 8-15,0 0-8 0,0 0 9 0,0 0-9 16,0 0 10-16,0 0-10 0,0 0 8 16,0 0-8-16,0 0 8 0,0 0-8 0,0 0 3 0,0 0-3 0,0 0 4 15,0 0-4-15,0 0 2 0,0 0-2 0,0 7 2 16,-1 5-2-16,1-12 0 0,0 0 0 0,0 34 0 15,-4 16 0-15,4-50-1 0,0 0 1 0,-5 58-1 16,2 13 1-16,-1-11-35 0,2-6 35 0,2-14-34 16,0-13 34-16,0-27-75 0,0 0 75 0,0 31-74 15,6 0 74-15,-6-31-131 0,0 0 131 0,8 14-131 16,8-14 131-16,7 13-988 0</inkml:trace>
  <inkml:trace contextRef="#ctx0" brushRef="#br0" timeOffset="-163101.609">4359 15530 897 0,'0'0'0'0,"0"-7"0"0,5-7 0 0,-5 2 127 16,3 0-127-16,-1 2 127 0,2 1-127 0,-4 9 100 0,0 0-100 16,0-7 100-16,0 0-100 0,0 7 87 0,0 0-87 15,0-5 87-15,-4 0-87 0,4 5 45 0,0 0-45 16,-2-3 45-16,2-1-45 0,0 4 32 0,0 0-32 16,0-3 32-16,0 1-32 0,0 2 8 0,0 0-8 0,0 0 8 15,2-3-8-15,-2 3 6 0,0 0-6 0,0 0 6 16,0 0-6-16,0 0-58 0,0 0 58 0,0 0-57 15,4-2 57-15,-4 2-48 0,0 0 48 0,3-5-47 16,-1 0 47-16,-2 5-34 0,0 0 34 0,3-5-33 16,1-1 33-16,-4 6 0 0,0 0 0 0,0-3 0 15,3 0 0-15,-3 3 34 0,0 0-34 0,0 0 35 16,0-4-35-16,0 4 48 0,0 0-48 0,0 0 48 16,0 0-48-16,0 0 32 0,0 0-32 0,0 7 32 15,0 3-32-15,0 4 34 0,0 3-34 0,0-3 34 16,0-2-34-16,0 2 0 0,0-1 0 0,2-1 1 0,2 0-1 15,-1 0-38-15,-1 2 38 0,1-5-37 0,1-3 37 16,-4-1-143-16,5 1 143 0,-1-5-143 0,4-2 143 16,-8 1-148-16,0 0 148 15,4-23-147-15,1-16 147 0,0-23-708 0</inkml:trace>
  <inkml:trace contextRef="#ctx0" brushRef="#br0" timeOffset="-162950.243">4427 15351 819 0,'0'0'0'0,"0"0"0"0,-7-3 0 0,7 3 62 0,0 0-62 15,7 7 62-15,1 3-62 0,-8-10-169 0,0 0 169 16,18 7-169-16,-1 0 169 0,18 6-352 0</inkml:trace>
  <inkml:trace contextRef="#ctx0" brushRef="#br0" timeOffset="-162449.289">4698 15468 427 0,'0'0'0'0,"-8"-7"0"15,-4-5 0-15,12 12 42 0,0 0-42 0,0-3 43 16,8 3-43-16,-8 0 0 0,0 0 0 0,4 1 0 0,1 1 0 15,-5-2 61-15,0 0-61 0,3 2 62 16,3-1-62-16,-6-1 81 0,0 0-81 0,0 0 81 0,0 0-81 16,0 0 94-16,0 0-94 0,-6-1 95 0,3-4-95 15,3 5 108-15,0 0-108 0,-5-4 109 16,-2-1-109-16,7 5 94 0,0 0-94 0,-5-3 94 0,1-3-94 16,4 6 46-16,0 0-46 0,-3-3 46 0,1 3-46 15,2 0 35-15,0 0-35 0,-4-3 35 0,1 1-35 0,3 2 8 16,0 0-8-16,-2-2 8 0,-1 2-8 0,3 0 18 15,0 0-18-15,0 0 18 0,-4-2-18 0,4 2 14 16,0 0-14-16,0 0 15 0,0 0-15 0,0 0 9 16,0 0-9-16,0 0 9 0,0 0-9 0,0 0 25 0,0 0-25 15,0 0 26-15,0 0-26 0,0 0 42 0,0 0-42 16,0 0 42-16,0 0-42 0,0 0 32 0,0 0-32 16,0 0 32-16,0 0-32 0,0 0 15 0,0 0-15 0,0 4 15 15,0 3-15-15,0-7 32 0,0 0-32 16,4 12 32-16,-4 3-32 0,0-15 1 0,0 0-1 0,8 22 2 15,1 6-2-15,-9-28 6 0,0 0-6 0,12 26 6 16,0-1-6-16,-12-25-46 0,0 0 46 0,14 21-45 16,-1-6 45-16,-13-15-140 0,0 0 140 15,8 12-140-15,-2-5 140 0,-6-7-187 0,0 0 187 0,3-15-186 16,-6-18 186-16,3-15-806 0</inkml:trace>
  <inkml:trace contextRef="#ctx0" brushRef="#br0" timeOffset="-162299.827">4636 15118 1412 0,'0'0'0'0,"0"0"0"0,3 6 0 0,-3-6 92 16,0 0-92-16,0 6 93 0,5 3-93 0,-5-9-145 16,0 0 145-16,4 15-1016 0,-8-30 1016 0</inkml:trace>
  <inkml:trace contextRef="#ctx0" brushRef="#br0" timeOffset="-160698.206">5514 14990 1166 0,'0'0'0'0,"0"0"-63"0,0 0 63 0,0 0-63 0,5 2 63 16,-5-2-9-16,0 0 9 0,0 0-8 0,3 0 8 15,-3 0-27-15,0 0 27 0,0 0-27 16,0 0 27-16,0 0-34 0,0 0 34 0,0 0-33 0,0 0 33 16,0 0-1-16,0 0 1 0,0 0 0 0,0 0 0 15,0 0 18-15,0 0-18 0,0 0 19 0,0 0-19 16,0 0 34-16,0 0-34 0,0 0 35 0,0 0-35 0,0 0 37 15,0 0-37-15,0 0 38 0,0 0-38 16,0 0 24-16,0 0-24 0,0 0 25 0,0 0-25 0,0 0 40 16,0 0-40-16,0 0 41 0,0 0-41 0,0 0 23 15,0 0-23-15,0 0 24 0,0 3-24 0,0-3 10 16,0 0-10-16,-3 12 10 0,3 9-10 0,0-21 12 0,0 0-12 16,3 32 12-16,-3 9-12 0,0-41 3 0,0 0-3 15,9 41 4-15,0 4-4 0,-9-45 6 0,0 0-6 16,16 41 6-16,3-3-6 0,-19-38 0 0,0 0 0 0,28 27 1 15,1-6-1-15,-29-21-29 0,0 0 29 0,35 8-29 16,-2-11 29-16,-33 3-65 0,0 0 65 16,35-14-65-16,-2-12 65 0,-3 1-51 0,-9-4 51 15,-2-1-51-15,-4 0 51 0,-6 2-40 0,0 1 40 0,-2 1-40 16,-5 2 40-16,-2 24-2 0,0 0 2 0,3-27-2 16,-3-2 2-16,0 29 16 0,0 0-16 15,-3-24 17-15,1 1-17 0,2 23 58 0,0 0-58 0,0-17 58 16,-4 3-58-16,4 14 59 0,0 0-59 0,-3-10 60 15,-1 2-60-15,4 8 52 0,0 0-52 0,-1-5 52 16,1 1-52-16,0 4 1 0,0 0-1 0,-4-3 1 16,4 1-1-16,0 2-17 0,0 0 17 0,0 0-17 15,0-3 17-15,0 3-41 0,0 0 41 0,0 0-40 16,0 0 40-16,0 0-10 0,0 0 10 0,0 0-9 0,0 0 9 0,0 0 1 16,0 0-1-16,0 0 2 0,0 0-2 0,0 0 18 15,0 0-18-15,0 0 18 0,0 0-18 0,0 0 40 16,0 0-40-16,0 17 41 0,0 10-41 0,0 6 7 15,0 8-7-15,0 2 8 0,-5 1-8 0,5-44 20 16,0 0-20-16,0 53 20 0,0 5-20 0,0-58 0 16,0 0 0-16,0 57 0 0,5-2 0 0,-1-11-62 15,1-8 62-15,-2-8-62 0,-3-9 62 0,0-19-82 16,0 0 82-16,9 10-81 0,9-8 81 0,6 10-728 16</inkml:trace>
  <inkml:trace contextRef="#ctx0" brushRef="#br0" timeOffset="-160317.073">6007 15461 639 0,'0'0'0'0,"0"0"0"16,-5-7 0-16,5 7 144 0,0 0-144 0,0 0 144 16,1-3-144-16,-1 3 125 0,0 0-125 0,0 0 126 15,7-2-126-15,-7 2 96 0,0 0-96 0,0 0 97 0,4-2-97 16,-4 2 60-16,0 0-60 0,0 0 60 0,0 0-60 16,0 0 19-16,0 0-19 0,0 0 20 0,0 0-20 15,0 0 32-15,0 0-32 0,0 0 32 16,0 0-32-16,0 0 0 0,0 0 0 0,0 4 0 0,0 1 0 15,0-5-1-15,0 0 1 0,0 12 0 0,0 3 0 16,0-15 2-16,0 0-2 0,0 17 2 0,0 4-2 0,0-21-13 16,0 0 13-16,0 19-13 0,0 0 13 15,0-19-142-15,0 0 142 0,14 6-141 0,3-9 141 0,-17 3-182 16,0 0 182-16,16-24-182 0,-2-15 182 0,15-25-588 16</inkml:trace>
  <inkml:trace contextRef="#ctx0" brushRef="#br0" timeOffset="-160184.428">6014 15180 975 0,'0'0'0'0,"8"0"0"16,1 2 0-16,-9-2-218 0,0 0 218 0,9 3-217 16,0 4 217-16,5 3-291 0</inkml:trace>
  <inkml:trace contextRef="#ctx0" brushRef="#br0" timeOffset="-159685.165">6371 15386 964 0,'0'0'0'0,"0"0"0"0,-4-4 0 0,4 4 55 16,0 0-55-16,0 0 56 0,0 0-56 0,0 0-46 15,0 0 46-15,0 0-46 0,0 0 46 0,0 0-63 16,0 0 63-16,0 0-62 0,0 0 62 0,0 0-43 0,0 0 43 0,0 0-43 16,0 0 43-16,0 0 42 0,0 0-42 0,0 0 43 15,0 0-43-15,0 0 91 0,0 0-91 0,0 0 91 16,0 0-91-16,0 0 87 0,0 0-87 0,0 0 88 16,0 0-88-16,0 0 80 0,0 0-80 0,0 0 80 15,0 0-80-15,0 0 48 0,0 0-48 0,0 0 48 16,-3 5-48-16,1 2 33 0,2 2-33 0,-3 3 33 15,-1 3-33-15,2 4 14 0,-4 3-14 0,4 4 15 16,-2 3-15-16,1-1 5 0,6 1-5 0,-3-11 6 16,-3-6-6-16,3-12 1 0,0 0-1 0,3 21 1 15,1 3-1-15,-4-24-80 0,0 0 80 0,8 12-80 16,6-5 80-16,-14-7-103 0,0 0 103 0,21-21-103 0,4-18 103 16,22-21-824-16</inkml:trace>
  <inkml:trace contextRef="#ctx0" brushRef="#br0" timeOffset="-159539.554">6359 15098 1199 0,'0'0'0'0,"5"15"0"0,11 13 0 0,-13-15 142 16,2-2-142-16,-5-3 143 0,0-4-143 0,0-1-8 16,-5 0 8-16,5 1-8 0,0-2 8 0,0-2-154 15,0 0 154-15,5 3-154 0,8-1 154 0,4 3-772 0</inkml:trace>
  <inkml:trace contextRef="#ctx0" brushRef="#br0" timeOffset="-159101.211">6583 15559 1457 0,'0'0'0'0,"0"-11"0"0,-3-4 0 0,3 15 80 16,0 0-80-16,0-5 81 0,0 3-81 0,0 2-40 15,0 0 40-15,0 0-39 0,3 5 39 0,-3-5-54 16,0 0 54-16,6 4-53 0,1 1 53 0,1 0-60 16,5-2 60-16,-5 1-59 0,1-1 59 0,3-1-2 15,-1-2 2-15,-3 2-1 0,-1-2 1 0,5 0 28 16,2 0-28-16,-5 1 28 0,3 1-28 0,1-2 33 16,0 0-33-16,3 0 34 0,-4 0-34 0,-12 0 16 15,0 0-16-15,14 0 17 0,2-2-17 0,-16 2 0 16,0 0 0-16,14-1 1 0,0-3-1 0,-14 4-11 15,0 0 11-15,10-1-10 0,-1-3 10 0,-9 4-75 16,0 0 75-16,9-2-75 0,-8 2 75 0,-1 0-113 16,0 0 113-16,-5 7-112 0,-3 9 112 0,-10 2-716 0</inkml:trace>
  <inkml:trace contextRef="#ctx0" brushRef="#br0" timeOffset="-158801.462">6665 15495 886 0,'0'0'0'0,"0"0"0"15,7 2 0-15,-7-2 92 0,4-5-92 0,-2 1 92 16,-2-1-92-16,0 5 19 0,0 0-19 0,3-5 20 16,0 0-20-16,-3 5 1 0,0 0-1 0,6-5 1 0,-3 1-1 15,-3 4 5-15,0 0-5 0,0-5 5 16,2 2-5-16,-2 3 55 0,0 0-55 0,0 0 56 0,3-4-56 15,-3 4 73-15,0 0-73 0,0 0 74 0,0 0-74 16,0 4 44-16,0 1-44 0,0 7 44 0,4 3-44 0,-2 8 45 16,1 4-45-16,1-5 45 0,-1 1-45 15,-3-23 5-15,0 0-5 0,2 32 6 0,5 8-6 0,-7-40-54 16,0 0 54-16,5 36-53 0,4-2 53 0,-9-34-175 16,0 0 175-16,12 24-174 0,9-9 174 0,14 25-731 15</inkml:trace>
  <inkml:trace contextRef="#ctx0" brushRef="#br0" timeOffset="-158563.103">6899 15516 1065 0,'0'0'0'0,"-2"0"0"15,-1 2 0-15,3-2 161 0,0 0-161 0,0 0 162 16,0 0-162-16,0 0 121 0,0 0-121 0,0 0 122 15,3 0-122-15,-3 0 68 0,0 0-68 0,5 1 69 16,-1 1-69-16,-4-2 28 0,0 0-28 0,3 12 28 16,-3 7-28-16,0-19 3 0,0 0-3 0,0 31 4 15,0 11-4-15,0-42-213 0,0 0 213 0,-3 42-213 16,3 0 213-16,0-42-159 0,0 0 159 0,-4 19-158 16,1-15 158-16,-2 20-717 0</inkml:trace>
  <inkml:trace contextRef="#ctx0" brushRef="#br0" timeOffset="-158205.768">7385 15370 1513 0,'0'0'0'0,"-4"-3"0"16,-4-2 0-16,8 5 5 0,0 0-5 0,3-4 6 15,6 4-6-15,-9 0-233 0,0 0 233 0,10-19-233 16,6-8 233-16,10-18-676 0</inkml:trace>
  <inkml:trace contextRef="#ctx0" brushRef="#br0" timeOffset="-157980.373">8049 15392 1356 0,'0'0'0'0,"-2"-3"0"0,-2-4 0 0,4 7-244 16,0 0 244-16,9-14-244 0,8-6 244 0,-17 20-108 0,0 0 108 16,4-21-108-16,-4-1 108 0,0-21-402 0</inkml:trace>
  <inkml:trace contextRef="#ctx0" brushRef="#br0" timeOffset="-156775.082">9177 15098 1054 0,'0'0'0'0,"-1"2"0"0,-6 1 0 0,7-3 6 0,0 0-6 16,0 0 7-16,0 0-7 0,0 0-110 0,0 0 110 0,0 0-109 15,3-7 109-15,-3 7-216 0,0 0 216 0,0-5-215 16,0-2 215-16,0-5-199 0</inkml:trace>
  <inkml:trace contextRef="#ctx0" brushRef="#br0" timeOffset="-156203.31">9160 15057 236 0,'0'0'0'0,"0"0"0"16,0 0 0-16,0 0 145 0,0 0-145 0,0 0 146 16,0 0-146-16,0 0 128 0,0 0-128 0,0 0 129 15,0 0-129-15,0 0 105 0,0 0-105 0,0 0 105 16,0 0-105-16,0 0 85 0,0 0-85 0,0 0 86 16,-3-4-86-16,3 4 71 0,0 0-71 0,0 0 71 15,-2-5-71-15,2 5 54 0,0 0-54 0,0 0 55 16,-7-5-55-16,7 5 39 0,0 0-39 0,-2-2 40 15,-1 1-40-15,-3 1 28 0,6 0-28 0,0 0 28 16,-3 1-28-16,3-1 3 0,0 0-3 16,-4 4 4-16,1 1-4 0,-2 5 15 0,-1 4-15 0,-2 10 16 15,-1 8-16-15,9-32 1 0,0 0-1 0,-10 43 1 0,4 10-1 0,6-53 0 16,0 0 0-16,-5 53 0 0,2 2 0 0,3-9 0 16,3-6 0-16,-1-9 0 0,1-9 0 0,-3-22-1 15,0 0 1-15,16 22 0 0,3-3 0 16,-19-19-37-16,0 0 37 0,33 5-37 0,13-8 37 0,-46 3-97 15,0 0 97-15,47-19-96 0,3-12 96 16,-50 31-92-16,0 0 92 0,44-38-91 0,-6-6 91 0,-38 44-41 16,0 0 41-16,33-41-40 0,-10 1 40 0,-4 6 37 15,-5 5-37-15,-5 8 38 0,-6 6-38 0,-3 1 67 16,0 2-67-16,0 7 67 0,0-2-67 0,0 0 76 0,-3 1-76 16,3 0 77-16,-6 1-77 0,3-2 41 15,3 1-41-15,-5 2 42 0,3 1-42 0,0-1-2 0,-3-1 2 16,3 2-1-16,0-1 1 0,2 1-43 0,-3-2 43 0,3 1-42 15,-3-1 42-15,3 0-44 16,0-2 44-16,0 2-44 0,-2 2 44 0,2 1-13 0,0-3 13 0,0 1-12 16,0 3 12-16,0 1 0 0,0 0 0 0,0 0 0 15,0 0 0-15,0 0 17 0,0 0-17 0,0 0 17 16,0-4-17-16,0 4 58 0,0-3-58 0,0 3 58 16,0-4-58-16,0 4 59 0,0 0-59 0,0 0 59 15,0 0-59-15,0 0 56 0,0 0-56 16,0 0 57-16,0 0-57 0,0 0 27 0,0 6-27 0,0 9 27 15,5 2-27-15,-5-17 18 0,0 0-18 0,3 41 19 16,3 16-19-16,-6-57-1 0,0 0 1 0,7 60 0 0,3 7 0 16,-3-9-44-16,2-5 44 0,-6-12-43 0,3-8 43 15,-6-33-167-15,0 0 167 0,12 34-167 0,-2 0 167 16,15 35-913-16</inkml:trace>
  <inkml:trace contextRef="#ctx0" brushRef="#br0" timeOffset="-155905.572">9698 15488 695 0,'0'0'0'0,"-8"-1"0"0,-10-1 0 0,18 2 55 16,0 0-55-16,0 0 55 0,14-3-55 0,-14 3 47 0,0 0-47 15,9-2 47-15,0 0-47 0,-9 2 33 0,0 0-33 16,7-2 33-16,-2 2-33 0,-5 0 64 0,0 0-64 0,3-1 64 15,1-3-64-15,-4 4 116 0,0 0-116 16,0-3 116-16,0-1-116 0,0 4 126 0,0 0-126 0,-2-3 127 16,0 1-127-16,2 2 84 0,0 0-84 0,0 0 84 15,-3-3-84-15,3 3 41 0,0 0-41 0,-4 8 42 16,-1 1-42-16,5-9 13 0,0 0-13 0,-5 24 14 16,1 12-14-16,4-36-42 0,0 0 42 0,-3 38-42 15,6 1 42-15,-3-39-224 0,0 0 224 0,4 24-223 16,6-7 223-16,6 26-878 0</inkml:trace>
  <inkml:trace contextRef="#ctx0" brushRef="#br0" timeOffset="-155738.02">9780 15112 1211 0,'0'0'0'0,"12"13"0"0,13 8 0 0,-25-21-294 15,0 0 294-15,26 20-293 0,4 4 293 0,-30-24-120 16,0 0 120-16,59 45-215 0,-118-90 215 0</inkml:trace>
  <inkml:trace contextRef="#ctx0" brushRef="#br0" timeOffset="-155237.659">9974 15476 550 0,'0'0'0'0,"0"0"0"0,0 0 0 0,0 0 15 0,0 0-15 0,0 0 16 16,0 0-16-16,0 0 124 0,0 0-124 16,0 0 124-16,0 0-124 0,0 0 155 0,0 0-155 0,0 0 155 15,0 0-155-15,0 0 132 0,0 0-132 0,0 0 133 16,0 0-133-16,0 0 111 0,0 0-111 0,0 0 112 15,0 0-112-15,0 0 65 0,0 0-65 0,0 0 65 16,0 0-65-16,0 0 33 0,0 0-33 0,0 0 34 16,0 0-34-16,0 0 15 0,0 0-15 0,0 0 16 0,0 0-16 15,0 0 18-15,0 28-18 0,-4-18 18 0,4 0-18 16,0-1 33-16,0 0-33 0,0-3 34 0,0 0-34 16,0-3 0-16,0-1 0 0,0-2 0 0,0 0 0 15,0 0-5-15,0 0 5 0,5-9-5 0,4-6 5 0,-9 15-8 16,0 0 8-16,12-24-8 0,4-7 8 0,-16 31-10 15,0 0 10-15,12-29-9 16,2 0 9-16,-14 29-34 0,0 0 34 0,12-23-33 0,0 4 33 0,-12 19-4 16,0 0 4-16,9-12-4 0,0 4 4 0,-9 8-2 15,0 0 2-15,9-5-1 0,-1 3 1 0,-8 2 8 16,0 0-8-16,14 5 8 0,5 7-8 0,-19-12 41 16,0 0-41-16,21 19 41 0,2 7-41 0,-23-26 32 15,0 0-32-15,21 32 32 0,0 9-32 0,-21-41-5 0,0 0 5 16,17 47-4-16,-5 6 4 0,-12-53-186 0,0 0 186 15,2 48-186-15,-7 0 186 0,5-48-108 0,0 0 108 0,-14 17-107 16,-10-19 107-16,-15 19-964 0</inkml:trace>
  <inkml:trace contextRef="#ctx0" brushRef="#br0" timeOffset="-152891.06">3676 14378 942 0,'0'0'0'0,"0"0"-132"0,0 0 132 0,5 0-131 16,2 0 131-16,-7 0-37 0,0 0 37 0,5 0-37 15,-1 0 37-15,-4 0-5 0,0 0 5 0,0 0-4 16,2 0 4-16,-2 0-12 0,0 0 12 0,0 0-12 15,0 0 12-15,0 0 2 0,0 0-2 0,0 0 2 16,-2 0-2-16,2 0 9 0,0 0-9 0,0 0 9 16,-4 0-9-16,4 0 26 0,0 0-26 0,-3 0 26 15,-2 0-26-15,5 0 6 0,0 0-6 0,-9 0 7 16,0 0-7-16,9 0 4 0,0 0-4 0,-16 2 5 16,-1 1-5-16,17-3 3 0,0 0-3 0,-24 7 3 15,-2 2-3-15,26-9 1 0,0 0-1 0,-30 12 2 0,-1 2-2 16,31-14 0-16,0 0 0 0,-28 12 0 0,5-2 0 15,23-10 0-15,0 0 0 0,-21 12 0 0,-3 2 0 0,24-14 0 16,0 0 0-16,-18 12 0 0,4-6 0 16,14-6 0-16,0 0 0 0,-8 7 0 0,1-3 0 0,7-4-2 15,0 0 2-15,-6 3-2 0,3-3 2 0,3 0-2 16,0 0 2-16,0 0-1 0,0 0 1 0,0 0-10 16,0 0 10-16,0 0-10 0,-3 3 10 0,3-3-1 15,0 0 1-15,0 0-1 0,-2 6 1 0,2-6-1 16,0 0 1-16,0 5 0 0,-4 0 0 0,4-5-1 0,0 0 1 15,-3 5 0-15,3 2 0 0,0-7-1 0,0 0 1 16,-2 10 0-16,-1 2 0 0,3-12 2 16,0 0-2-16,0 16 2 0,-4 1-2 0,4-17 6 15,0 0-6-15,-5 24 7 0,-4 3-7 0,9-27 15 0,0 0-15 16,-9 34 15-16,2 4-15 0,7-38 15 16,0 0-15-16,-8 41 15 0,3 7-15 0,5-48 39 0,0 0-39 0,-4 46 40 15,-1 4-40-15,5-50 42 0,0 0-42 0,-4 50 42 16,1-6-42-16,3-44 26 0,0 0-26 0,-5 50 26 15,5 1-26-15,0-51 35 0,0 0-35 0,0 53 36 16,0 6-36-16,0-59 37 0,0 0-37 0,0 58 38 16,0 0-38-16,0-58 33 0,0 0-33 0,3 55 33 15,-1-4-33-15,-2-51 38 0,0 0-38 0,0 45 39 16,3-6-39-16,-3-39 39 0,0 0-39 0,4 36 39 16,1-3-39-16,-5-33 34 0,0 0-34 0,5 29 34 15,2-5-34-15,-7-24 33 0,0 0-33 0,5 24 34 0,-1-3-34 16,-4-21 13-16,0 0-13 0,3 20 14 0,-1-3-14 15,-2-17 31-15,0 0-31 0,4 16 31 0,-4-3-31 16,0-13 18-16,0 0-18 0,0 11 18 0,0-3-18 0,0-8 18 16,0 0-18-16,0 7 18 0,-4 0-18 15,4-7 34-15,0 0-34 0,-2 5 35 0,2-2-35 16,0-3 5-16,0 0-5 0,0 4 5 0,0 1-5 0,0-5 18 16,0 0-18-16,0 0 19 0,0 2-19 0,0-2 23 15,0 0-23-15,0 0 24 0,-3 1-24 0,3-1-2 16,0 0 2-16,0 0-1 0,-4 4 1 0,4-4-16 15,0 0 16-15,0 0-15 0,-3 5 15 0,3-5-17 0,0 0 17 16,-2 3-16-16,2-1 16 0,0-2-2 16,0 0 2-16,0 4-1 0,0-3 1 0,0-1-2 0,0 0 2 0,0 0-1 15,0 4 1-15,0-4-1 0,0 0 1 0,0 0-1 16,0 0 1-16,0 0-1 0,0 0 1 0,0 0 0 16,0 0 0-16,0 0-13 0,0 0 13 0,0 0-13 15,0 0 13-15,0 0-123 0,0 0 123 0,0 0-123 16,0 0 123-16,0 0-150 15,0 0 150-15,-3-11-149 0,-6-4 149 0,-5-11-740 0</inkml:trace>
  <inkml:trace contextRef="#ctx0" brushRef="#br0" timeOffset="-151689.726">1300 14570 326 0,'0'0'0'0,"0"0"76"0,0 0-76 15,-4-5 77-15,-1-4-77 0,5 9 68 0,0 0-68 16,-4-5 68-16,-1-5-68 0,5 10 46 0,0 0-46 16,-9-7 47-16,1-1-47 0,8 8 30 0,0 0-30 0,-16-9 30 15,2 0-30-15,14 9 8 0,0 0-8 0,-19-10 8 16,0 0-8-16,19 10 5 0,0 0-5 15,-25-10 6-15,-4 1-6 0,29 9 3 0,0 0-3 0,-30-3 3 16,-5 3-3-16,35 0-1 0,0 0 1 0,-33 7 0 16,4 1 0-16,29-8-1 0,0 0 1 0,-30 12-1 15,4 2 1-15,26-14 0 0,0 0 0 0,-24 13 0 16,6 3 0-16,4-1-1 0,-2 1 1 0,11-9-1 16,2-7 1-16,-1 1-1 0,4-1 1 0,-1 4-1 15,-3-1 1-15,1 6-1 0,1-2 1 0,-2-4-1 16,4-1 1-16,0-2 0 0,0 0 0 0,0 5 0 15,-3 2 0-15,3 3 5 0,-5 4-5 0,1-4 6 16,4-1-6-16,0-9 15 0,0 0-15 0,-3 12 16 16,3 1-16-16,0-13 34 0,0 0-34 0,-2 26 34 0,2 6-34 0,0-32 27 15,0 0-27-15,0 38 27 0,2 5-27 0,-2-43 33 16,0 0-33-16,3 46 34 0,-3 2-34 0,4-2 32 16,-4 1-32-16,0-4 32 0,-4-4-32 0,4-39 32 15,0 0-32-15,-3 51 32 0,-3 9-32 0,6-60 22 16,0 0-22-16,-3 62 22 0,-2 3-22 0,-2-8 35 15,2-8-35-15,-1-6 36 0,-1-7-36 0,7-36 20 0,0 0-20 16,-8 45 20-16,-1 1-20 0,9-46 29 0,0 0-29 16,-12 44 29-16,3-4-29 0,9-40 12 0,0 0-12 15,-9 34 13-15,1-5-13 0,8-29 11 16,0 0-11-16,-9 24 11 0,5-3-11 0,4-21 26 0,0 0-26 16,-1 19 26-16,1-4-26 0,0-15 12 0,0 0-12 0,5 15 12 15,4 1-12-15,-9-16 10 0,0 0-10 16,12 14 10-16,5-1-10 0,-17-13 10 0,0 0-10 15,21 12 10-15,0 0-10 0,-21-12 3 0,0 0-3 0,26 12 4 16,7 4-4-16,-33-16 6 0,0 0-6 0,35 13 6 16,10 3-6-16,-45-16 0 0,0 0 0 0,56 15 1 15,12 2-1-15,-68-17-126 0,0 0 126 0,103 23-125 16,21 4 125-16,-124-27-101 0,0 0 101 0,228 50-780 16,-456-100 780-16</inkml:trace>
  <inkml:trace contextRef="#ctx0" brushRef="#br0" timeOffset="-150457.179">10496 14646 1233 0,'0'0'0'0,"4"-2"0"16,1 0 0-16,-5 2 84 0,0 0-84 0,3-2 85 15,1 1-85-15,-4 1 26 0,0 0-26 0,0 0 26 16,0 0-26-16,0 0-1 0,0 0 1 0,0 0 0 15,0 0 0-15,0 0-37 0,0 0 37 0,0 0-37 16,5 0 37-16,-5 0-10 0,0 0 10 0,9 0-9 16,5 0 9-16,-14 0-29 0,0 0 29 0,21 0-29 15,5 0 29-15,-26 0-18 0,0 0 18 0,29 0-18 0,5 1 18 0,-7-1-10 16,0 0 10-16,-10 0-10 16,-5-1 10-16,0 1-2 0,2 0 2 0,-8-2-1 0,0 0 1 0,-2 1-2 15,3-1 2-15,-4 2-1 16,1 0 1-16,-1 2 0 0,-1-1 0 0,2 1 0 0,-1-2 0 0,-3 0 0 15,5 3 0-15,-5-3 0 0,4 6 0 0,-2-1 0 16,1 3 0-16,1 3 0 0,-3-5 0 0,-1-6-2 16,0 0 2-16,4 23-2 0,3 9 2 0,-7-32-6 15,0 0 6-15,1 33-6 0,6 1 6 0,-7-34-4 0,0 0 4 16,2 34-3-16,2-1 3 0,-4-33 0 0,0 0 0 16,3 31 0-16,-3-1 0 0,2-2 0 0,1-2 0 15,1-4 1-15,-4-5-1 0,0 7 8 0,0 2-8 16,0 6 9-16,0 6-9 0,0-38 15 0,0 0-15 15,3 53 16-15,-3 10-16 0,6-3 9 0,2 2-9 16,-4-4 9-16,1 1-9 0,-5-59 9 0,0 0-9 0,12 77 10 16,0 13-10-16,-12-90 15 0,0 0-15 0,13 74 15 15,-3-9-15-15,-10-65 38 0,0 0-38 0,7 41 39 16,-7-17-39-16,0-24 41 0,0 0-41 0,2 23 42 16,-2-10-42-16,0-13 68 0,0 0-68 0,-2 16 68 15,-2-4-68-15,-1 0 63 0,-5 0-63 0,5-5 64 16,3-4-64-16,-5 2 65 0,-5 2-65 0,-9 7 65 15,-7 4-65-15,-2 0 42 0,-1-1-42 0,12-7 43 16,7-3-43-16,12-7 6 0,0 0-6 0,-27 3 6 16,-11-1-6-16,38-2-81 0,0 0 81 0,-40-15-80 15,-4-15 80-15,-39-14-1287 0</inkml:trace>
  <inkml:trace contextRef="#ctx0" brushRef="#br0" timeOffset="-149258.062">3841 14467 830 0,'0'0'0'0,"-12"-1"0"16,-5-1 0-16,17 2 80 0,0 0-80 0,-18 0 81 15,-1 0-81-15,19 0 20 0,0 0-20 0,-22 3 20 16,-5 3-20-16,27-6-47 0,0 0 47 0,-33 5-46 15,-9 5 46-15,42-10-137 0,0 0 137 0,-47 15-137 16,-3 6 137-16,50-21-94 0,0 0 94 0,-59 19-94 16,-6 5 94-16,65-24-25 0,0 0 25 0,-56 24-24 0,2-4 24 15,11 1 37-15,1-4-37 0,16-5 37 16,10-7-37-16,2 2 81 0,2-4-81 0,7-1 82 0,1-2-82 16,1 2 69-16,-1-2-69 0,4 0 69 0,7 0-69 0,-7 0 40 15,0 0-40-15,18-9 41 0,6-4-41 16,-24 13 22-16,0 0-22 0,44-21 22 0,10-3-22 0,-54 24 18 15,0 0-18-15,59-22 18 0,6-6-18 16,-65 28 24-16,0 0-24 0,60-25 25 0,3-1-25 0,-63 26 7 16,0 0-7-16,51-24 7 0,-9 3-7 0,-42 21 0 15,0 0 0-15,34-13 0 0,-13 4 0 0,-21 9-1 16,0 0 1-16,18-8-1 0,-6 2 1 16,-12 6-5-16,0 0 5 0,-4 4-4 0,-8 6 4 0,12-10-23 15,0 0 23-15,-26 19-22 0,-12 8 22 0,38-27-21 16,0 0 21-16,-47 35-21 0,-9 6 21 0,56-41-9 0,0 0 9 15,-68 51-9-15,-12 9 9 16,80-60 0-16,0 0 0 0,-51 36 0 0,22-12 0 0,29-24 7 0,0 0-7 0,-26 19 8 16,8-9-8-16,18-10 27 0,0 0-27 0,-12 9 27 15,5-4-27-15,7-5 3 0,0 0-3 0,4-10 3 16,8-11-3-16,-12 21 7 0,0 0-7 0,17-26 8 16,8-6-8-16,-25 32 14 0,0 0-14 0,26-29 15 15,-2 1-15-15,-24 28 8 0,0 0-8 0,17-20 8 16,-3 3-8-16,-14 17 9 0,0 0-9 0,9-12 9 15,-2 5-9-15,-7 7 1 0,0 0-1 0,5-4 1 16,-1 3-1-16,-4 1-2 0,0 0 2 0,-12 17-1 0,-6 10 1 16,18-27-12-16,0 0 12 0,-21 34-12 15,-8 11 12-15,29-45-17 0,0 0 17 0,-26 39-16 0,5 1 16 16,21-40-9-16,0 0 9 0,-18 41-9 16,9 2 9-16,9-43-17 0,0 0 17 0,0 36-16 0,6-4 16 15,-6-32-44-15,0 0 44 0,17 24-44 16,8-8 44-16,-25-16-105 0,0 0 105 0,29 6-104 0,3-6 104 0,-32 0-166 15,0 0 166-15,29-3-166 0,-1-6 166 0,29-3-143 16</inkml:trace>
  <inkml:trace contextRef="#ctx0" brushRef="#br0" timeOffset="-149133.395">3418 15050 124 0,'0'0'0'0,"-14"17"0"0,-3 12 0 0,17-29 3 16,0 0-3-16,-25 39 4 0,-1 9-4 0,26-48 4 15,0 0-4-15,-28 50 4 0,2 5-4 0,26-55-2 0,0 0 2 0,-17 45-1 16,1-8 1-16,-15 45-42 0</inkml:trace>
  <inkml:trace contextRef="#ctx0" brushRef="#br0" timeOffset="-148877.13">3214 15488 91 0,'0'0'0'0,"7"-12"0"15,-2-6 0-15,-5 18 40 0,0 0-40 0,13-19 40 16,4-2-40-16,-17 21 37 0,0 0-37 0,9-17 38 16,3 2-38-16,-12 15 25 0,0 0-25 0,5-11 26 15,4 3-26-15,-9 8 29 0,0 0-29 0,3-5 29 16,1 3-29-16,-4 2 3 0,0 0-3 0,-4 12 3 15,1 10-3-15,3-22 13 0,0 0-13 0,-9 28 14 16,0 8-14-16,9-36 33 0,0 0-33 0,-8 29 34 16,-1 0-34-16,9-29 4 0,0 0-4 0,-7 27 5 15,5 1-5-15,2-28 18 0,0 0-18 0,6 20 18 16,2-4-18-16,-8-16 1 0,0 0-1 0,16 8 1 0,1-8-1 16,-17 0 1-16,0 0-1 0,13 0 1 0,0-3-1 15,-13 3 3-15,0 0-3 0,13-2 3 0,-5 2-3 16,-8 0 0-16,0 0 0 0,13 19 0 0,-1 13 0 0,-12-32-94 15,0 0 94-15,26 52-229 0,-52-104 229 0</inkml:trace>
  <inkml:trace contextRef="#ctx0" brushRef="#br0" timeOffset="-146975.257">3244 15178 180 0,'0'0'0'0,"5"5"0"16,5 2 0-16,-10-7 23 0,0 0-23 0,-3 0 24 0,-9-5-24 15,-6 0-117-15</inkml:trace>
  <inkml:trace contextRef="#ctx0" brushRef="#br0" timeOffset="-146212.458">3218 15058 292 0,'0'0'0'0,"0"6"0"0,0 2 0 0,0-8 129 0,0 0-129 16,0 0 130-16,0 0-130 0,0 0 127 0,0 0-127 16,0 0 128-16,-4-5-128 0,4 5 114 0,0-5-114 15,0 5 115-15,0-4-115 0,0 4 75 0,0 0-75 16,0 0 76-16,0 0-76 0,0 0 58 0,0 0-58 0,0 0 59 16,0 0-59-16,0 0 35 0,0 0-35 15,0 0 35-15,0 0-35 0,0 0 24 0,0 0-24 0,0 0 25 16,0 0-25-16,0 0 9 0,0 6-9 15,0-3 10-15,0-1-10 0,0 1 5 0,0 2-5 16,0 2 5-16,0 3-5 0,0-10 32 0,0 0-32 0,-3 24 32 16,1 11-32-16,2-35 1 0,0 0-1 0,-4 39 1 15,-1 6-1-15,5-45 5 0,0 0-5 0,-7 48 5 16,2 3-5-16,2-8 24 0,-3-4-24 0,3-8 25 16,3-9-25-16,0 1 5 0,0-6-5 0,0-2 6 15,3-3-6-15,-3 2 4 0,6-1-4 0,-3 1 5 0,2 0-5 16,-5-14 3-16,0 0-3 0,16 17 3 0,5-2-3 15,-21-15 1-15,0 0-1 0,26 12 2 16,9-3-2-16,-35-9 3 0,0 0-3 0,38 5 4 0,7-3-4 0,-45-2 0 16,0 0 0-16,39 0 1 0,4-2-1 15,-43 2 5-15,0 0-5 0,33-2 6 0,2-1-6 0,-14 1 0 16,-5-1 0-16,-2 1 1 0,-5 0-1 16,-3 2 21-16,0 0-21 0,-3 0 21 0,-3 0-21 0,0 0 13 15,5-5-13-15,-5 0 14 0,0-2-14 0,0-1 40 16,4-4-40-16,-4 0 41 0,2-2-41 0,1-1 21 15,-3-4-21-15,4 2 21 0,-4 1-21 0,0 16 19 16,0 0-19-16,0-20 20 0,5-3-20 0,-5 23 26 0,0 0-26 16,0-24 26-16,0 4-26 0,0 20 13 15,0 0-13-15,0-19 13 0,-5 4-13 0,5 15 10 0,0 0-10 16,-4-16 11-16,-5 4-11 0,9 12 26 0,0 0-26 0,-8-13 26 16,-1 2-26-16,9 11 19 0,0 0-19 0,-9-10 20 15,-3-2-20-15,12 12 16 0,0 0-16 0,-9-12 17 16,-3-2-17-16,12 14 18 0,0 0-18 0,-12-13 18 15,3-3-18-15,4 2 8 0,-2 1-8 0,5 4 9 16,-1 4-9-16,3-2 4 0,-4 2-4 0,4 2 4 16,0-1-4-16,0 1 13 0,0-1-13 0,0 4 13 15,-1-3-13-15,1 3 14 0,0 0-14 0,-9-4 15 16,-2-1-15 0,11 5 15-16,0 0-15 0,-17-10 15 0,-6-4-15 0,23 14 9 0,0 0-9 0,-24-12 10 15,1-1-10-15,23 13 16 0,0 0-16 0,-24-11 17 16,0 1-17-16,24 10 3 0,0 0-3 0,-20-10 4 15,0 1-4-15,20 9-2 0,0 0 2 0,-21-7-2 16,5 2 2-16,16 5-188 0,0 0 188 0,-31 4-188 0,-8 4 188 16,39-8-108-16,0 0 108 0,-71 12-1213 15,142-24 1213-15</inkml:trace>
  <inkml:trace contextRef="#ctx0" brushRef="#br0" timeOffset="-144879.918">4394 12686 214 0,'0'0'0'0,"-6"0"0"15,3-4 0-15,3 4-12 0,0 0 12 16,0 0-12-16,0-3 12 0,0 3-4 0,0 0 4 0,0 0-3 16,0 0 3-16,0 0-6 0,0 0 6 0,0 0-5 15,0 0 5-15,0 0-18 0,0 0 18 0,0 0-18 16,0 0 18-16,0 0-1 0,0 0 1 0,0 0 0 15,0 0 0-15,0 0 10 0,0 0-10 0,0 0 10 0,0 0-10 16,0 0 41-16,0 0-41 0,0 0 41 0,0 0-41 16,0 0 22-16,0 0-22 0,-4 7 22 0,1 1-22 15,3-8 19-15,0 0-19 0,-5 19 20 0,-4 7-20 16,9-26 9-16,0 0-9 0,-12 38 10 16,-2 4-10-16,14-42 4 0,0 0-4 0,-12 57 5 0,-4 8-5 0,16-65 0 15,0 0 0-15,-10 75 1 16,-3 6-1-16,13-81 5 0,0 0-5 0,-17 116 6 0,1 25-6 0,16-141 32 15,0 0-32-15,-14 125 32 0,-1-3-32 0,15-122 51 16,0 0-51-16,-9 104 51 0,5-17-51 0,4-87 58 16,0 0-58-16,-1 76 59 0,2-15-59 0,-1-61 62 15,0 0-62-15,0 45 62 0,0-18-62 0,0-27 53 16,0 0-53-16,0 21 53 0,-1-11-53 0,1-10 45 0,0 0-45 16,0 9 45-16,0-2-45 0,0-7 6 15,0 0-6-15,-4 3 6 0,4 1-6 0,0-4-64 0,0 0 64 0,-5-4-64 16,-7-4 64-16,12 8-166 15,0 0 166-15,-12-24-166 0,-1-12 166 0,-9-24-285 0</inkml:trace>
  <inkml:trace contextRef="#ctx0" brushRef="#br0" timeOffset="-144314.006">4164 12804 639 0,'0'0'0'0,"0"0"0"0,0-9 0 0,0 9 13 16,0 0-13-16,0 0 14 0,0-3-14 0,0 3-1 15,0 0 1-15,0 0-1 0,1 5 1 0,-1-5-45 16,0 0 45-16,-5 15-44 0,-4 11 44 0,9-26-42 16,0 0 42-16,-15 36-41 0,1 12 41 0,14-48-6 15,0 0 6-15,-16 41-6 0,2 4 6 0,14-45-3 0,0 0 3 16,-8 36-2-16,-1-5 2 0,9-31 3 16,0 0-3-16,-9 25 3 0,6-2-3 0,3-23 33 0,0 0-33 15,-6 13 34-15,6-1-34 0,0-12 47 0,0 0-47 16,2 5 47-16,7-5-47 0,-9 0 40 0,0 0-40 15,12-15 41-15,4-14-41 0,-16 29 2 0,0 0-2 0,14-33 2 16,-2-8-2-16,-12 41 4 0,0 0-4 16,12-41 4-16,-3-3-4 0,-9 44 2 0,0 0-2 0,5-40 2 15,-2 1-2-15,-3 39 25 0,0 0-25 0,4-28 26 16,-4 3-26-16,0 25 41 0,0 0-41 0,0-17 42 16,0 5-42-16,0 12 33 0,0 0-33 0,5-9 33 15,-1 6-33-15,-4 3 8 0,0 0-8 16,5-6 9-16,4 6-9 0,-9 0 13 0,0 0-13 0,12 6 13 15,5-1-13-15,-17-5 8 0,0 0-8 0,16 7 9 16,3 1-9-16,-19-8 1 0,0 0-1 0,19 10 1 16,0 4-1-16,-19-14 0 0,0 0 0 0,21 22 1 0,0 1-1 15,-21-23-29-15,0 0 29 0,25 34-29 0,-5 7 29 16,-20-41-138-16,0 0 138 0,48 75-503 0,-96-150 503 16</inkml:trace>
  <inkml:trace contextRef="#ctx0" brushRef="#br0" timeOffset="-143682.819">4097 12144 348 0,'0'0'0'0,"4"-1"0"0,1-3 0 0,-5 4 4 16,0 0-4-16,7-1 5 0,-2-3-5 0,-5 4 1 0,0 0-1 16,4-2 2-16,1 1-2 0,-5 1 0 0,0 0 0 15,4 0 1-15,-1 0-1 0,-3 0 12 0,0 0-12 0,2 3 13 16,1 1-13-16,-3-4 66 0,0 0-66 15,-3 13 67-15,-2 6-67 0,5-19 65 0,0 0-65 16,-6 24 65-16,3 3-65 0,3-27 59 0,0 0-59 0,-4 30 60 16,4 4-60-16,0-34 36 0,0 0-36 15,7 31 37-15,7 0-37 0,-14-31 0 0,0 0 0 0,21 20 0 16,9-5 0-16,-30-15-113 0,0 0 113 0,29-3-113 16,6-16 113-16,28-1-373 0</inkml:trace>
  <inkml:trace contextRef="#ctx0" brushRef="#br0" timeOffset="-143532.219">4087 11959 1031 0,'0'0'0'0,"5"0"0"0,9 0 0 15,-14 0-128-15,0 0 128 0,28-12-127 0,10-5 127 16,27-15-491-16</inkml:trace>
  <inkml:trace contextRef="#ctx0" brushRef="#br0" timeOffset="-139983.488">11592 15091 214 0,'0'0'0'0,"0"0"0"0,0 0 0 0,0 0-101 16</inkml:trace>
  <inkml:trace contextRef="#ctx0" brushRef="#br0" timeOffset="-138952.468">11575 15064 270 0,'0'0'0'0,"0"0"0"0,0 0 0 0,0 0 104 0,0 0-104 0,0 0 105 15,0 0-105-15,0 0 87 0,0 0-87 0,0 0 88 16,0 0-88-16,0 0 58 0,0 0-58 0,0 0 59 16,0 0-59-16,0 0 42 0,0 0-42 0,0 0 43 15,0 0-43-15,0 0 35 0,0 0-35 0,0 0 36 16,0 0-36-16,0 0 32 0,0 0-32 0,0 0 32 16,0 0-32-16,0 0 13 0,0 0-13 0,0 0 14 15,0 0-14-15,0 0 13 0,0 0-13 0,0 0 13 16,0 0-13-16,0 0 4 0,0 0-4 0,0 0 4 15,0 0-4-15,0 0 0 0,0 0 0 0,0 0 1 0,-23-7-1 16,23 7-1-16,0 0 1 0,-11-4 0 0,1 1 0 16,10 3 0-16,0 0 0 0,-9-4 0 0,6 3 0 0,3 1 1 15,0 0-1-15,-7-2 2 16,5 0-2-16,2 2 1 0,0 0-1 0,0 0 2 0,-3-1-2 16,3 1 1-16,0 0-1 0,0 0 2 0,0 0-2 0,0 0-1 15,0 0 1-15,0 0-1 0,0 0 1 16,0 0-5-16,0 0 5 0,0 0-5 0,0 0 5 0,0 0-9 15,0 0 9-15,0 0-8 0,0 0 8 0,0 0 0 16,0 0 0-16,0 0 0 0,0 0 0 0,0 0 10 16,0 0-10-1,0 0 11-15,0 0-11 0,0 0 27 0,0 0-27 0,0 0 27 0,0 0-27 0,0 0 32 0,0 0-32 16,0 0 32-16,0 0-32 0,0 0 2 0,0 0-2 16,0 0 2-16,0 0-2 0,0 0 3 0,0 0-3 15,0 0 4-15,0 0-4 0,0 0 2 0,0 0-2 0,0 0 3 16,0 0-3-16,0 0 0 0,0 0 0 0,0 0 0 15,0 0 0-15,0 0 0 0,0 0 0 0,0 0 0 16,0 0 0-16,0 0-2 0,0 0 2 0,0 3-1 16,0 4 1-16,0-7-5 0,0 0 5 0,0 10-5 15,3 6 5-15,-3-16-22 0,0 0 22 0,2 27-22 16,5 11 22-16,-7-38-13 0,0 0 13 0,3 42-13 16,6 6 13-16,-9-48-5 0,0 0 5 0,5 54-5 15,4 6 5-15,-9-60-8 0,0 0 8 0,9 61-8 16,3 6 8-16,-12-67-1 0,0 0 1 0,12 92 0 15,0 20 0-15,-12-112 0 0,0 0 0 0,11 109 0 16,-4 6 0-16,-7-115 13 0,0 0-13 0,1 118 13 16,-2 2-13-16,1-120 17 0,0 0-17 0,0 117 17 0,-4-2-17 15,4-115 39-15,0 0-39 0,-3 109 40 0,-2-4-40 16,5-105 31-16,0 0-31 0,-4 94 31 0,2-7-31 0,2-87 22 16,0 0-22-16,2 83 22 0,2-8-22 0,-4-75 47 15,0 0-47-15,6 74 47 0,8-6-47 0,-14-68 24 16,0 0-24-16,13 67 25 0,1-5-25 0,1-13 18 15,-1-11-18-15,-5-11 19 0,-2-11-19 0,-7-16 10 16,0 0-10-16,5 38 11 0,4 10-11 0,-9-48 17 16,0 0-17-16,8 49 17 0,1 6-17 0,-2-7 14 15,-2-2-14-15,-1-15 15 0,-2-10-15 0,-1 3 4 16,1-4-4-16,2 1 4 0,-4-2-4 0,0-19 13 0,0 0-13 16,0 27 14-16,-4 7-14 0,4-34 23 0,0 0-23 15,-2 35 24-15,2-1-24 0,0-34 7 0,0 0-7 16,-1 34 7-16,1 2-7 0,0-36 26 0,0 0-26 15,0 33 26-15,0-3-26 0,0-2 12 16,-2-2-12-16,2-11 13 0,0-6-13 0,0 1 10 0,0-3-10 0,0-1 10 16,2 0-10-16,-2 2 17 0,-2 2-17 0,2-1 17 15,2 0-17-15,-1 3 1 0,1 1-1 0,2-6 1 16,-4-3-1-16,3 2 8 0,2 1-8 0,-1 0 8 16,-4 2-8-16,2 1 0 0,1 2 0 0,0-5 0 15,-3-4 0-15,2 2 0 0,0 2 0 0,0 2 0 16,1 3 0-16,-3-12-2 0,0 0 2 0,5 15-2 15,2 2 2-15,-7-17-12 0,0 0 12 0,9 19-12 16,0 3 12-16,-9-22-1 0,0 0 1 0,10 24-1 16,6 4 1-16,-16-28-33 0,0 0 33 0,16 22-33 0,6-3 33 15,-22-19-130-15,0 0 130 0,30 5-129 0,8-12 129 16,34 6-1015-16</inkml:trace>
  <inkml:trace contextRef="#ctx0" brushRef="#br0" timeOffset="-137669.246">12855 15070 494 0,'0'0'0'0,"-10"0"0"15,-6 2 0-15,16-2 111 0,0 0-111 0,-4 0 112 16,8 0-112-16,-4 0 89 0,0 0-89 0,0 0 89 0,5 0-89 16,-5 0 67-16,0 0-67 0,0 0 68 15,0 0-68-15,0 0 40 0,0 0-40 0,0 0 41 0,0 0-41 16,0 0-3-16,0 0 3 0,0 0-3 0,0 0 3 16,0 0-34-16,0 0 34 0,0 0-33 0,0 0 33 0,0 0-41 15,0 0 41-15,0 0-41 0,-3 4 41 0,3-4-41 16,0 0 41-16,-2 8-41 0,-2 4 41 0,4-12-27 15,0 0 27-15,-3 19-27 0,-2 3 27 0,5-22-41 16,0 0 41-16,-7 33-40 0,2 6 40 0,5-39-24 16,0 0 24-16,-4 45-23 0,1 3 23 0,3-48-10 15,0 0 10-15,-2 56-10 0,4 4 10 0,-2-60-2 16,0 0 2-16,0 74-2 0,1 10 2 0,-1-84-2 16,0 0 2-16,2 115-1 0,2 23 1 0,-4-138-4 0,0 0 4 15,0 146-3-15,0 13 3 0,0-159 0 0,0 0 0 16,-4 160 1-16,2 2-1 0,2-162 38 0,0 0-38 15,2 143 38-15,2-15-38 0,-4-128 47 0,0 0-47 0,8 120 48 16,4-10-48-16,-12-110 47 0,0 0-47 16,11 102 48-1,5-6-48-15,-16-96 54 0,0 0-54 0,14 84 55 0,-2-12-55 0,-12-72 72 16,0 0-72-16,12 76 72 0,-3-3-72 0,-9-73 48 0,0 0-48 0,8 67 48 16,-1-4-48-16,-7-63 44 0,0 0-44 15,9 57 45-15,-4-6-45 0,-5-51 36 0,0 0-36 0,7 47 37 16,0-6-37-16,-3-10 8 0,-1-9-8 15,-3-10 9-15,4-9-9 0,-4-3 42 0,0 0-42 0,0 11 43 16,1 1-43-16,-1-12 36 0,0 0-36 0,4 11 37 16,-4 1-37-16,0-12 44 0,0 0-44 0,0 16 44 15,0-1-44-15,0-15 18 0,0 0-18 0,0 19 18 16,0 0-18-16,0-19 13 0,0 0-13 0,-4 19 14 0,4 0-14 16,-1-2 18-16,1 0-18 0,0-7 18 0,0-5-18 15,0 1 7-15,0-1-7 0,0-2 8 16,0-1-8-16,0 1 15 0,-4 2-15 0,4-1 16 0,0-2-16 0,0 1 33 15,0 0-33-15,0-3 34 0,0 0-34 16,0 0 4-16,0 0-4 0,-3 6 5 0,-1 2-5 0,4-8 5 16,0 0-5-16,-7 9 5 0,0 1-5 0,7-10 0 15,0 0 0-15,-17 15 0 0,-9 4 0 0,26-19-42 16,0 0 42-16,-21 16-42 0,0-4 42 0,21-12-212 16,0 0 212-16,-30-4-211 0,-5-11 211 0,-27-4-955 15</inkml:trace>
  <inkml:trace contextRef="#ctx0" brushRef="#br0" timeOffset="-136749.955">11874 15543 863 0,'0'0'0'0,"2"-3"0"15,3-4 0-15,-5 7 78 0,0 0-78 0,4-3 79 16,-1 1-79-16,-3 2 49 0,0 0-49 0,0 0 50 0,0 0-50 16,0 0 2-16,0 0-2 0,0 0 3 15,0 0-3-15,0 0 5 0,0 0-5 0,0 0 5 0,0 0-5 16,0 0 18-16,0 0-18 0,0 0 19 0,0 0-19 0,0 0 43 15,0 0-43-15,0 0 44 0,-5-2-44 0,5 2 60 16,0 0-60-16,0 0 61 0,-4-5-61 0,4 5 24 16,0 0-24-16,0-5 25 0,-3 0-25 0,3 5 22 15,0 0-22-15,-2-5 23 0,0-2-23 16,2 7 9-16,0 0-9 0,-1-7 10 0,1 0-10 0,0 7 4 16,0 0-4-16,0-7 4 0,0 2-4 0,0 5 7 15,0 0-7-15,-4-5 7 0,4 1-7 0,0 4 3 16,0 0-3-16,0-3 3 0,0 1-3 0,0 2 5 0,0 0-5 15,0 0 5-15,-3-3-5 0,3 3 3 0,0 0-3 16,0 0 3-16,0 0-3 0,0 0 1 0,0 0-1 16,3 2 2-16,2-1-2 0,-5-1-4 0,0 0 4 0,20 11-3 15,9 4 3-15,-29-15-33 0,0 0 33 0,35 24-33 16,7 9 33-16,-42-33-18 16,0 0 18-16,40 35-18 0,0 5 18 0,-40-40-12 0,0 0 12 15,37 38-12-15,-1-2 12 0,-36-36-5 0,0 0 5 0,30 29-5 16,-6-5 5-16,-24-24-22 0,0 0 22 0,23 13-22 15,-7-7 22-15,-16-6-138 0,0 0 138 0,14-16-137 16,-2-15 137-16,14-15-714 0</inkml:trace>
  <inkml:trace contextRef="#ctx0" brushRef="#br0" timeOffset="-136467.849">12308 15249 796 0,'0'0'0'0,"-5"10"0"0,1 7 0 16,4-17 82-16,0 0-82 0,-3 3 83 0,6-6-83 0,-3 3 86 16,0 0-86-16,0 0 86 0,0-3-86 15,0 3 78-15,0 0-78 0,-3 12 79 0,-6 6-79 0,9-18 54 16,0 0-54-16,-17 28 54 0,-1 8-54 0,-3-4 45 16,2 1-45-16,0 3 45 0,0 0-45 0,19-36 43 15,0 0-43-15,-26 44 43 0,-4 6-43 0,30-50 10 0,0 0-10 16,-31 51 11-16,1-3-11 0,30-48 7 15,0 0-7-15,-24 40 7 0,3-9-7 0,21-31-9 0,0 0 9 16,-18 27-9-16,5-10 9 0,13-17-148 0,0 0 148 16,-4 16-148-16,8-6 148 0,-4 16-875 0</inkml:trace>
  <inkml:trace contextRef="#ctx0" brushRef="#br0" timeOffset="-136186.977">12303 15667 931 0,'0'0'0'0,"-4"3"0"0,-3 2 0 0,7-5 91 0,0 0-91 0,0 0 91 15,11 4-91-15,-11-4 49 0,0 0-49 0,7 0 50 16,3 0-50-16,-10 0 15 0,0 0-15 0,5 0 16 16,2 0-16-16,-7 0 3 0,0 0-3 0,6 0 3 15,-1 1-3-15,-5-1 34 0,0 0-34 0,0 0 35 0,3 0-35 16,-3 0 25-16,0 0-25 0,0 4 26 0,0-1-26 15,0-3 17-15,0 0-17 0,-3 19 17 0,-2 12-17 0,5-31 6 16,0 0-6-16,-6 36 6 0,3 5-6 16,3-41 1-16,0 0-1 0,0 36 1 0,2-4-1 0,-2-32-17 15,0 0 17-15,8 30-17 0,8-6 17 0,-16-24-170 16,0 0 170-16,21 1-170 0,5-18 170 0,21 2-680 16</inkml:trace>
  <inkml:trace contextRef="#ctx0" brushRef="#br0" timeOffset="-136035.391">12461 15461 1121 0,'0'0'0'0,"0"5"0"0,0 5 0 0,0-10 128 0,0 0-128 0,0 0 129 16,0 0-129-16,0 0-74 0,0 0 74 16,13 0-73-16,4 2 73 0,-17-2-228 0,0 0 228 0,21-3-227 15,8-4 227-15,24-3-466 0</inkml:trace>
  <inkml:trace contextRef="#ctx0" brushRef="#br0" timeOffset="-135743.069">12512 15776 695 0,'0'0'0'0,"3"-13"0"16,6-10 0-16,-9 23 116 0,0 0-116 0,0-5 117 16,0 7-117-16,0-2 94 0,0 0-94 0,0 0 94 0,-3 7-94 0,3-7 60 15,0 0-60-15,-4 3 60 0,4-1-60 0,0-2 12 16,0 0-12-16,0 0 12 0,7-4-12 16,-7 4 21-16,0 0-21 0,5-1 21 0,0-3-21 0,-5 4 0 15,0 0 0-15,7-1 1 0,2-3-1 0,-9 4-26 16,0 0 26-16,9-2-26 0,0 1 26 0,-9 1-111 15,0 0 111-15,7 0-111 0,0 0 111 0,-7 0-167 0,0 0 167 16,10-2-166-16,-1-3 166 0,8-2-421 0</inkml:trace>
  <inkml:trace contextRef="#ctx0" brushRef="#br0" timeOffset="-135438.979">12592 15617 561 0,'0'0'0'0,"2"3"0"16,-1 1 0-16,-1-4 79 0,0-4-79 0,0 4 80 16,0-3-80-16,0 3 63 0,0-5-63 0,0 5 63 15,0-2-63-15,0 2 59 0,0 0-59 0,0 0 60 16,0 0-60-16,0 0 79 0,0 0-79 0,0 0 80 16,0 0-80-16,0 0 93 0,0 0-93 0,0 0 94 15,0 0-94-15,0 0 78 0,0 0-78 0,0 0 78 0,0 0-78 16,0 0 54-16,0 0-54 0,0 0 54 0,0 0-54 15,0 0 28-15,-1 2-28 0,1-2 28 0,-2 5-28 16,2-5 4-16,0 0-4 0,0 22 5 0,-3 12-5 0,3-34-1 16,0 0 1-16,-4 36-1 0,2 6 1 0,2-42-120 15,0 0 120-15,6 41-119 0,-1 0 119 0,-5-41-139 16,0 0 139-16,3 24-138 0,1-14 138 0,-1 24-747 16</inkml:trace>
  <inkml:trace contextRef="#ctx0" brushRef="#br0" timeOffset="-135160.981">12656 16043 1591 0,'0'0'0'0,"-3"-13"0"16,-2-11 0-16,5 19 78 0,0 6-78 0,0-1 78 16,0 0-78-16,3 5-128 0,2 4 128 0,-1-2-128 15,-1-2 128-15,-3-5-179 0,0 0 179 0,6 5-178 16,-6-1 178-16,5 6-746 0</inkml:trace>
  <inkml:trace contextRef="#ctx0" brushRef="#br0" timeOffset="-134930.028">12407 16893 1468 0,'0'-7'0'0,"0"7"6"0,0 0-6 0,0-17 7 16,-1-9-7-16,1 26-101 0,0 0 101 16,-7-29-101-16,-2-7 101 0,-5-29-874 0</inkml:trace>
  <inkml:trace contextRef="#ctx0" brushRef="#br0" timeOffset="-134692.125">12237 17544 1132 0,'0'-3'0'0,"0"3"-201"15,0 0 201-15,12-4-200 0,5-3 200 0,-17 7-110 16,0 0 110-16,12-12-109 0,-6-3 109 0,11-12-297 16</inkml:trace>
  <inkml:trace contextRef="#ctx0" brushRef="#br0" timeOffset="-134256.129">12127 17878 763 0,'0'0'0'0,"-5"-8"67"0,-2-8-67 0,5 6 68 15,-2 0-68-15,3 3 47 0,1 2-47 0,0 1 48 16,0 1-48-16,0 3 46 0,0 0-46 0,0 0 46 16,-4-2-46-16,4 2 77 0,0 0-77 0,0 0 77 15,0 0-77-15,0 0 86 0,0-3-86 0,0 3 86 16,-3-5-86-16,3 5 88 0,0-4-88 0,0 4 88 15,0 0-88-15,0 0 62 0,0 0-62 0,0 0 62 0,0 0-62 16,0 0 32-16,0 0-32 0,0 0 32 16,0 0-32-16,0 0 0 0,0 0 0 0,0 0 0 0,3 4 0 15,-3-4-7-15,0 0 7 0,9 10-7 0,3 5 7 16,-12-15-10-16,0 0 10 0,19 29-10 0,9 12 10 16,-28-41-5-16,0 0 5 0,33 43-5 15,6 7 5-15,-39-50-21 0,0 0 21 0,43 45-21 0,1-3 21 16,-44-42-88-16,0 0 88 0,40 40-87 0,-2-6 87 0,-38-34-176 15,0 0 176-15,35 22-176 0,-9-8 176 0,37 22-768 16</inkml:trace>
  <inkml:trace contextRef="#ctx0" brushRef="#br0" timeOffset="-133944.995">12325 17763 1468 0,'0'0'0'0,"0"0"132"0,0 0-132 0,0 0 132 16,0 0-132-16,0 0 51 0,0 0-51 0,0 0 51 16,0 0-51-16,0 0 13 0,0 0-13 0,0 0 14 15,-5 2-14-15,2 2-22 0,-2 1 22 0,-4 5-22 16,-2 4 22-16,11-14-13 0,0 0 13 0,-14 29-13 15,-3 12 13-15,17-41-5 0,0 0 5 0,-16 48-5 0,2 7 5 16,6-4-15-16,-3 1 15 0,4-20-14 0,4-11 14 16,-1-1-14-16,4-3 14 0,-3 2-13 0,3-2 13 0,0 2-85 15,3 0 85-15,-3-10-84 0,0-8 84 0,0-1-197 16,0 0 197-16,0 4-197 0,0-1 197 16,0 4-763-16</inkml:trace>
  <inkml:trace contextRef="#ctx0" brushRef="#br0" timeOffset="-133369.978">12329 18154 1054 0,'0'0'0'0,"0"0"70"0,0 0-70 15,0 0 71-15,5 0-71 0,-5 0 10 0,0 0-10 0,4-2 10 16,1 1-10-16,-5 1 4 0,0 0-4 0,3-2 4 15,-1 2-4-15,-2 0-4 0,0 0 4 0,0 0-3 16,4-2 3-16,-4 2 0 0,0 0 0 0,0 0 0 16,0 0 0-16,0 0 12 0,0 0-12 0,0 4 13 15,3-1-13-15,-3-3 47 0,0 0-47 0,0 7 47 16,4 1-47-16,-4-8 24 0,0 0-24 0,0 11 25 16,0-1-25-16,0-10 53 0,0 0-53 0,0 10 53 15,0 1-53-15,0-11 10 0,0 0-10 0,0 8 11 16,0-3-11-16,0-5-1 0,0 0 1 0,5 2-1 15,0-5 1-15,-5 3-46 0,0 0 46 0,9-6-45 16,1-2 45-16,-10 8-34 0,0 0 34 0,12-9-33 0,2-3 33 16,-14 12-10-16,0 0 10 0,12-10-9 0,-1 0 9 15,-11 10-3-15,0 0 3 0,9-7-3 0,1 0 3 16,-10 7 30-16,0 0-30 0,9-5 30 16,0 0-30-16,-1 1 38 0,4 1-38 0,-8 1 38 0,1 0-38 15,-3 2 9-15,5 0-9 0,-5 0 10 0,1 2-10 0,4 0 38 16,-2-2-38-16,0 0 39 0,2-2-39 0,-1 0 1 15,1 1-1-15,-2-1 2 0,0 2-2 0,2 0 13 16,-3-2-13-16,1 2 14 0,-3-1-14 0,1 1 24 16,1 0-24-16,-1 0 25 0,-1 0-25 0,1 1 30 15,1 1-30-15,-1 0 30 0,2-2-30 0,-3 3 43 0,2 1-43 16,-1-1 43-16,1 0-43 0,-3 4 45 16,3 4-45-16,-1 1 45 0,3 0-45 0,-6-12 36 0,0 0-36 15,7 29 36-15,1 10-36 0,-8-39 1 0,0 0-1 0,9 34 2 16,0 2-2-16,-9-36-120 0,0 0 120 0,8 29-119 15,1-5 119-15,-9-24-83 0,0 0 83 16,21 54-1109-16,-42-108 1109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9-12T01:46:42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30623 12185 180 0,'0'0'0'0,"0"0"0"0,-5-3 0 0,5 3 72 0,0 0-72 0,0 0 73 15,0 0-73-15,0 0 59 0,0 0-59 0,0 0 60 16,0 0-60-16,0 0 43 0,0 0-43 0,0 0 44 16,0 0-44-16,0 0 37 0,0 0-37 0,0 0 37 15,0 0-37-15,0 0 55 0,0 0-55 0,0 0 56 16,0 0-56-16,0 0 48 0,0 0-48 15,0 0 48-15,0 0-48 0,0 0 37 0,0 0-37 0,0 0 38 16,0 0-38-16,0 0 28 0,0 0-28 16,0 0 28-16,0 0-28 0,0 0 0 0,0 0 0 0,0 0 0 15,0 0 0-15,0 0-100 0,0 0 100 0,0 0-99 16,3 3 99-16,-3-3-117 0,0 0 117 0,0 0-117 0,4 2 117 16,-1 0-294-16</inkml:trace>
  <inkml:trace contextRef="#ctx0" brushRef="#br0" timeOffset="2447.55">29153 5129 203 0,'0'0'0'0,"-9"-3"0"16,-3 3 0-16,12 0 5 0,0 0-5 0,-2-5 5 16,7 1-5-16,-5 4 1 0,0 0-1 0,4-3 1 15,-1-2-1-15,-3 5 0 0,0 0 0 0,2-4 0 0,0 4 0 16,-2 0 32-16,0 0-32 0,-2-7 32 0,0 2-32 15,2 5 56-15,0 0-56 0,-3-7 56 16,-3 0-56-16,6 7 60 0,0 0-60 0,-8-8 60 0,-5-1-60 0,13 9 69 16,0 0-69-16,-15-12 70 0,-4-3-70 0,19 15 76 15,0 0-76-15,-21-12 77 0,-4-4-77 0,25 16 78 16,0 0-78-16,-22-15 79 0,1 0-79 16,2 3 51-16,-1 0-51 0,5 3 52 15,1 2-52-15,14 7 40 0,0 0-40 0,-21-12 41 0,-5 0-41 0,26 12 10 16,0 0-10-16,-28-12 11 0,-3 0-11 15,31 12 20-15,0 0-20 0,-34-12 20 0,-2 0-20 0,36 12 8 16,0 0-8-16,-35-10 8 0,-2 1-8 0,1 4 15 0,1 2-15 16,12-1 16-16,8-1-16 0,-6 4 15 0,0-1-15 0,7 2 15 15,7-4-15-15,-10 1 15 0,-4 1-15 16,7 1 16-16,3 1-16 0,11 0 4 0,0 0-4 16,-22 0 5-16,-10 1-5 0,32-1 7 0,0 0-7 15,-28 2 8-15,2 1-8 0,26-3 0 0,0 0 0 0,-28 4 1 16,-1-1-1-16,29-3 0 0,0 0 0 0,-26 9 1 15,1-1-1-15,-3-1 0 0,2 2 0 16,11-2 0-16,8-2 0 0,7-5-3 16,0 0 3-16,-23 12-2 0,-5 3 2 0,28-15-1 0,0 0 1 15,-23 12 0-15,1 4 0 0,22-16-2 0,0 0 2 0,-26 15-2 16,-1 1 2-16,27-16 0 0,0 0 0 0,-29 17 0 16,-2 1 0-16,31-18 0 0,0 0 0 0,-39 19 0 15,-3 5 0-15,42-24 3 0,0 0-3 0,-33 17 3 16,5-1-3-16,28-16 13 0,0 0-13 0,-31 19 14 0,0-2-14 15,31-17 9-15,0 0-9 0,-28 15 9 0,3 1-9 16,25-16 9-16,0 0-9 0,-19 10 10 0,4 0-10 16,15-10 8-16,0 0-8 0,-18 14 8 0,-1-2-8 15,0 2 8-15,0-1-8 0,10-4 8 0,7-6-8 0,-6 1 15 16,1 1-15-16,1 2 15 0,3-2-15 16,-6 2 3-16,-3 1-3 0,5 1 4 0,3 1-4 0,4-10 6 15,0 0-6-15,-10 17 7 0,-6 11-7 16,16-28 7-16,0 0-7 0,-12 22 8 15,0 2-8-15,12-24 7 0,0 0-7 0,-14 24 8 0,0 7-8 16,14-31 15-16,0 0-15 0,-12 25 15 0,0 3-15 0,12-28-2 16,0 0 2-16,-11 26-1 0,4-6 1 0,7-20-17 0,0 0 17 15,-7 24-16-15,0 0 16 0,7-24-17 0,0 0 17 16,-7 24-16-16,2-2 16 0,5-22-18 0,0 0 18 16,-5 24-18-16,1 4 18 0,4-28-15 15,0 0 15-15,-3 31-15 0,1 5 15 0,2-36-5 0,0 0 5 0,-2 30-4 16,2 3 4-16,0-33 0 0,0 0 0 0,0 34 0 15,2-1 0-15,-2-33 6 0,0 0-6 0,2 31 6 16,1 5-6-16,-3-36 4 0,0 0-4 0,2 30 5 16,2-2-5-16,-4-28 7 0,0 0-7 0,3 27 8 15,2 1-8-15,-5-28 22 0,0 0-22 0,6 25 23 16,1-2-23-16,-7-23 6 0,0 0-6 0,7 27 7 16,1 0-7-16,-8-27 9 15,0 0-9-15,7 28 10 0,2-1-10 0,-9-27 33 0,0 0-33 0,10 31 34 16,1 5-34-16,-11-36 1 0,0 0-1 0,10 33 1 0,2-3-1 15,-12-30 6-15,0 0-6 0,11 31 6 16,-1 2-6-16,-10-33 24 0,0 0-24 0,11 27 25 0,-1-3-25 16,-10-24 5-16,0 0-5 0,9 24 6 15,1-2-6-15,1-1 16 0,-1-2-16 0,1-5 17 16,-2-1-17-16,-1-1 15 0,3 4-15 0,1-4 15 0,0-4-15 0,-12-8 9 16,0 0-9-16,19 16 9 0,4-4-9 15,-23-12 9-15,0 0-9 0,26 17 10 0,2 0-10 0,-28-17 8 16,0 0-8-16,31 20 8 0,2-2-8 0,-33-18 15 15,0 0-15-15,35 18 15 0,2 3-15 0,-37-21 8 16,0 0-8-16,38 19 8 0,2 0-8 0,-40-19 33 0,0 0-33 16,42 13 34-16,2 1-34 0,-44-14 1 0,0 0-1 15,47 12 2-15,1 0-2 0,-48-12 2 0,0 0-2 16,53 12 2-16,4-3-2 0,-57-9 12 0,0 0-12 16,56 8 12-16,1 3-12 0,-57-11 7 0,0 0-7 15,53 3 8-15,-3 2-8 0,-50-5 8 0,0 0-8 0,56-3 9 16,1-2-9-16,-57 5 15 0,0 0-15 0,80-16 15 15,15-3-15 1,-95 19 3-16,0 0-3 0,83-20 4 0,-1-4-4 0,-82 24 12 16,0 0-12-16,77-23 13 0,-2-1-13 0,-75 24 8 0,0 0-8 0,76-24 9 15,1 0-9-15,-14 2 15 0,-11 5-15 0,-14 2 15 16,-13-1-15-16,1 1 23 0,-4 1-23 16,1-1 24-16,0-1-24 0,-23 16 13 0,0 0-13 0,29-27 14 15,8-13-14-15,-37 40 10 0,0 0-10 0,38-42 11 16,6-13-11-16,-8 9 26 0,-1 1-26 0,-5 2 26 15,-6 7-26-15,-24 36 12 0,0 0-12 0,21-43 12 16,-2-1-12-16,-19 44 46 0,0 0-46 0,14-46 46 0,-5-2-46 16,-9 48 44-16,0 0-44 0,2-55 44 0,-6-3-44 15,4 58 1-15,0 0-1 0,-19-79 2 0,-12-12-2 16,31 91 15-16,0 0-15 0,-40-91 16 0,-9 0-16 16,49 91 1-16,0 0-1 0,-52-94 1 0,-8 0-1 15,60 94-5-15,0 0 5 0,-61-87-4 0,-3 1 4 0,64 86-45 16,0 0 45-16,-77-84-45 0,-6 2 45 0,83 82-116 15,0 0 116-15,-101-74-116 0,-13 7 116 0,114 67-130 16,0 0 130-16,-148-60-130 0,-26 5 130 16,-148-59-1294-16</inkml:trace>
  <inkml:trace contextRef="#ctx0" brushRef="#br0" timeOffset="13052.753">27701 8699 102 0,'0'0'0'0,"0"0"0"15,-5-7 0-15,5 7 11 0,0 0-11 0,0 0 11 16,0-5-11-16,0 5 35 0,0 0-35 0,0 0 36 16,4 0-36-16,-4 0 29 0,0 0-29 0,0 0 29 15,0 0-29-15,0 0 33 0,0 0-33 0,0 0 33 16,0 0-33-16,0 0 32 0,0 0-32 0,0 0 32 0,5 4-32 16,-5-4 22-16,0 0-22 0,5 1 22 15,0 3-22-15,-5-4 10 0,0 0-10 0,12 3 11 0,6 1-11 16,-18-4 18-16,0 0-18 0,35-12 19 15,12-11-19-15,-47 23-96 0,0 0 96 0,61-56-96 0,14-26 96 0,61-57-136 16</inkml:trace>
  <inkml:trace contextRef="#ctx0" brushRef="#br0" timeOffset="34157.976">30902 10239 908 0,'0'0'0'16,"0"0"-270"-16,0 0 270 0,5-1-269 0,2-8 269 15,5-1-150-15</inkml:trace>
  <inkml:trace contextRef="#ctx0" brushRef="#br0" timeOffset="34584.033">31024 10371 102 0,'0'0'0'0,"-9"-12"0"0,-5-7 0 0,14 19 36 0,0 0-36 0,0 0 36 15,7 11-36-15,-7-11 30 0,0 0-30 0,5 8 30 16,0 1-30-16,-5-9 50 0,0 0-50 0,6 7 51 0,-3-2-51 16,-3-5 70-16,0 0-70 0,7 0 70 15,2 0-70-15,-9 0 58 0,0 0-58 0,12-7 59 0,5-2-59 0,-17 9 53 16,0 0-53-16,19-13 53 0,6-4-53 0,-2-1 24 15,1-6-24-15,0 4 25 0,2-2-25 16,-26 22-31-16,0 0 31 0,37-33-31 0,7-6 31 0,-44 39-73 16,0 0 73-16,80-72-373 0,-160 144 373 15</inkml:trace>
  <inkml:trace contextRef="#ctx0" brushRef="#br0" timeOffset="38178.93">30473 11214 203 0,'0'0'0'0,"5"0"0"16,4-3 0-16,5 1-93 0</inkml:trace>
  <inkml:trace contextRef="#ctx0" brushRef="#br0" timeOffset="38615.785">30532 11190 102 0,'0'0'0'0,"-3"2"0"15,-4 0 0-15,7-2 11 0,0 0-11 0,-4 0 11 0,4 0-11 0,0 0 11 16,0 0-11-16,0 0 11 16,0 0-11-16,0 0 10 0,0 0-10 0,0 0 10 0,0 0-10 15,0 0 15-15,0 0-15 0,0 0 16 0,0 0-16 16,0 0 33-16,0 0-33 0,0 0 33 0,4 0-33 15,-4 0 34-15,0 0-34 0,0 0 35 0,3 0-35 0,-3 0 38 16,0 0-38-16,4 0 38 0,-1 1-38 0,-3-1 39 16,0 0-39-16,5 2 40 0,1 0-40 0,-6-2 26 15,0 0-26-15,5 3 26 0,2-1-26 0,-7-2 27 16,0 0-27-16,7 3 27 0,0 4-27 0,-7-7 33 0,0 0-33 16,7 4 33-16,0 1-33 0,-7-5 19 0,0 0-19 15,7 7 20-15,-2-6-20 0,-5-1 29 16,0 0-29-16,5 4 29 0,-1-3-29 0,-4-1 20 15,0 0-20-15,3 0 20 0,2 0-20 0,-5 0 35 0,0 0-35 0,9-3 36 16,2-4-36-16,3-1 19 0,1-3-19 0,1-4 20 16,1-2-20-16,2-4 41 0,4-1-41 15,0-2 42-15,-1-3-42 0,-22 27 0 0,0 0 0 16,35-35 0-16,11-4 0 0,-46 39-55 0,0 0 55 0,48-46-54 16,6-8 54-16,49-45-587 0</inkml:trace>
  <inkml:trace contextRef="#ctx0" brushRef="#br0" timeOffset="60994.438">30865 11233 91 0,'0'0'0'0,"0"0"0"16,-5 5 0-16,5-5 51 0,0 0-51 0,0 0 52 15,0 0-52-15,0 0 56 0,0 0-56 0,0 0 57 16,3-3-57-16,-3 3 78 0,0 0-78 0,0 0 79 15,0 0-79-15,0 0 62 0,0 0-62 0,0 0 63 16,0 0-63-16,0 0 31 0,0 0-31 0,0 0 31 16,0 0-31-16,0 0-13 0,0 0 13 0,0 0-13 0,7-5 13 15,-7 5-83-15,0 0 83 0,26-12-83 16,16-11 83-16,-42 23-115 0,0 0 115 0,54-53-115 16,12-26 115-16,55-53-83 0</inkml:trace>
  <inkml:trace contextRef="#ctx0" brushRef="#br0" timeOffset="64128.387">30156 11980 102 0,'0'0'0'0,"0"0"0"0,-4 2 0 16,4-2 18-16,0 0-18 0,0 0 19 0,0-6-19 0,0 6 18 15,0 0-18-15,0 0 18 0,0-5-18 16,0 5 17-16,0 0-17 0,0 0 17 0,0-1-17 0,0 1 40 16,0 0-40-16,0 0 40 0,0-6-40 0,0 6 30 15,0 0-30-15,0 0 30 0,0-3-30 0,0 3 44 16,0 0-44-16,0 0 44 0,0 0-44 0,0 0 26 16,0 0-26-16,0 0 26 0,0 0-26 0,0 0 28 15,0 0-28-15,0 0 28 0,0 0-28 0,0 0 22 16,0 0-22-16,0 0 23 0,0 0-23 0,0 0 16 15,0 0-16-15,0 0 17 0,0 0-17 0,0 0 27 16,0 0-27-16,0 0 27 0,0 0-27 0,0 0 20 0,0 0-20 0,0 0 20 16,0 0-20-16,0 0 17 0,0 0-17 15,0 0 17-15,0 0-17 0,0 0 27 0,0 0-27 0,0 0 27 16,0 0-27-16,0 0 37 0,0 0-37 0,0 0 37 16,0 0-37-16,0 0 12 0,0 0-12 0,0 0 13 15,0 0-13-15,0 0-41 0,0 0 41 0,0 0-40 16,0 0 40-16,0 0-54 0,0 0 54 0,0 0-53 15,4 3 53-15,-4-3-39 0,0 0 39 0,3 6-39 16,3-5 39-16,-6-1-7 0,0 0 7 0,7 7-7 16,0 0 7-16,-7-7-3 0,0 0 3 0,7 9-2 15,0 1 2-15,-2-2 0 0,0 1 0 0,0-2 1 16,-1-2-1-16,-4-5 17 0,0 0-17 0,3 5 17 16,2-1-17-16,-5-4 46 0,0 0-46 0,6 1 46 15,-1 1-46-15,0-2 55 0,2-2-55 0,-2 1 55 0,2-1-55 16,-2-2 49-16,2-1-49 0,-1 2 50 15,-1 1-50-15,0 0 49 0,0-4-49 16,2-3 50-16,0-1-50 0,0-1 37 0,2 1-37 0,0 2 38 0,-1-4-38 0,-8 12 9 16,0 0-9-16,14-16 10 0,2-3-10 0,-16 19 3 15,0 0-3-15,21-24 3 0,3-5-3 0,-24 29-43 16,0 0 43-16,35-37-43 0,7-8 43 0,-42 45-179 16,0 0 179-16,49-55-179 0,8-8 179 15,50-55-428-15</inkml:trace>
  <inkml:trace contextRef="#ctx0" brushRef="#br0" timeOffset="66496.428">28997 12699 135 0,'0'0'0'0,"-3"0"0"0,-1 0 0 0,4 0 40 0,0 0-40 16,0 0 40-16,0-1-40 0,0 1 50 15,0 0-50-15,0 0 50 0,2-5-50 0,-2 5 43 16,0 0-43-16,0 0 44 0,0 0-44 0,0 0 47 0,0 0-47 0,0 0 48 16,0 0-48-16,0 0 36 0,0 0-36 15,0 0 37-15,0 0-37 0,0 0 25 0,0 0-25 16,0 0 26-16,0 0-26 0,0 0 9 0,0 0-9 0,0 0 10 15,-2 5-10-15,2-5 18 0,0 0-18 0,0 0 19 16,-1 1-19-16,1-1 1 0,0 0-1 0,0 0 1 16,-2 4-1-16,2-4 3 0,0 0-3 0,0 0 4 15,-2 5-4-15,2-5 18 0,0 0-18 0,-1 5 19 16,1-5-19-16,0 0 8 0,0 0-8 0,-2 4 8 16,0-3-8-16,2-1 16 0,0 0-16 0,-2 4 17 15,1-1-17-15,1-3 8 0,0 0-8 0,-2 2 9 16,2 0-9-16,0-2 9 0,0 0-9 0,0 0 9 15,0 3-9-15,0-3 3 0,0 0-3 0,0 0 4 16,0 0-4-16,0 0 6 0,0 0-6 0,0 0 6 0,0 5-6 16,0-5 7-16,0 0-7 0,0 7 7 15,0 3-7-15,0-10 7 0,0 0-7 0,2 28 8 16,1 11-8-16,-3-39 1 0,0 0-1 0,5 51 1 0,0 11-1 0,-5-62 3 16,0 0-3-16,9 74 3 0,2 10-3 0,-11-84 10 15,0 0-10-15,12 109 11 0,0 16-11 16,-12-125 1-16,0 0-1 0,10 110 1 0,-1-7-1 0,-9-103 3 15,0 0-3-15,4 82 4 0,-6-15-4 0,2-67 6 16,0 0-6-16,-2 46 6 0,0-17-6 0,2-29 32 16,0 0-32-16,-1 21 32 0,-1-18-32 0,2-3 0 15,0 0 0-15,-2 9 0 0,2-9 0 0,0 0-29 16,0 0 29-16,-3-10-29 0,-4-9 29 0,7 19-87 16,0 0 87-16,-5-33-86 0,-1-10 86 0,-4-32-472 0</inkml:trace>
  <inkml:trace contextRef="#ctx0" brushRef="#br0" timeOffset="66977.532">28971 12811 707 0,'0'0'0'0,"0"13"0"16,0 11 0-16,0-24 106 0,0 0-106 0,-3-3 106 15,-1-16-106-15,4 19 98 0,0 0-98 0,-8-14 98 16,-5 1-98-16,13 13-46 0,0 0 46 0,-10-10-46 0,1 1 46 16,9 9-48-16,0 0 48 0,-7-7-48 0,0 4 48 15,7 3-34-15,0 0 34 0,-7-4-34 16,-1 3 34-16,8 1-14 0,0 0 14 0,-9 0-13 0,2 0 13 16,7 0-29-16,0 0 29 0,-9 0-29 15,2 0 29-15,7 0-5 0,0 0 5 0,-8 0-5 0,1 0 5 16,7 0-17-16,0 0 17 0,-7 0-16 0,0 0 16 15,7 0-4-15,0 0 4 0,-6 0-3 0,3 0 3 0,3 0-3 16,0 0 3-16,-3 0-3 0,-1 0 3 0,4 0 3 16,0 0-3-16,0 0 3 0,-3-4-3 0,3 4 3 15,0 0-3-15,3-3 3 0,4-2-3 0,-7 5 7 16,0 0-7-16,10-9 7 0,6 2-7 0,-16 7 3 0,0 0-3 16,21-10 4-16,7 0-4 0,-28 10 2 0,0 0-2 15,30-9 2-15,3 0-2 0,-33 9 1 0,0 0-1 16,31-8 2-1,2 3-2-15,-33 5 8 0,0 0-8 0,31-9 8 0,1 2-8 0,-32 7 22 0,0 0-22 0,31-5 23 16,2 0-23 0,-33 5 13-16,0 0-13 0,33-2 14 15,2 2-14-15,-35 0-54 0,0 0 54 0,35 12-54 0,0 9 54 0,-35-21-85 0,0 0 85 0,70 34-395 16,-140-68 395-16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9-12T01:48:34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8514 13165 886 0,'0'0'0'16,"-7"-1"0"-16,2-1 0 0,5 2 75 0,0 0-75 0,0 0 75 16,0-5-75-16,0 5 72 0,0 0-72 0,0 0 72 15,5-4-72-15,-5 4 47 0,0 0-47 0,0 0 48 16,7-1-48-16,-7 1 33 0,0 0-33 0,0 0 34 16,0 0-34-16,0 0 37 0,0 0-37 0,0 0 38 15,0 0-38-15,0 0 39 0,0 0-39 0,0 0 39 16,0 0-39-16,0 0-66 0,0 0 66 0,0 0-66 15,0 0 66-15,0 0-39 0,0 0 39 0,0 0-39 16,0 0 39-16,0 0-38 0,0 0 38 0,0 0-37 0,0 0 37 16,0 0-13-16,0 0 13 0,0 0-12 0,0 0 12 15,0 0-6-15,0 0 6 0,0 0-6 0,0 0 6 0,0 0-15 16,0 0 15-16,0 0-14 0,0 0 14 16,0 0-14-16,0 0 14 0,0 0-13 0,-4 3 13 0,4-3-9 15,0 0 9-15,-5 16-9 0,-2 8 9 0,7-24-4 16,0 0 4-16,-12 41-4 0,-6 12 4 0,18-53-3 15,0 0 3-15,-22 70-3 0,-6 11 3 0,28-81 0 16,0 0 0-16,-38 104 0 0,-11 21 0 16,49-125 3-16,0 0-3 0,-42 115 4 0,0-4-4 0,42-111 23 0,0 0-23 15,-35 94 24-15,6-13-24 0,8-19 32 16,9-20-32-16,3-21 32 0,9-21-32 0,-4 3 36 16,3-3-36-16,1 6 36 0,-4 2-36 0,-1 2 15 0,1 1-15 15,1-6 15-15,3-2-15 0,-3 1 2 0,3-1-2 0,0-3 3 16,0 0-3-16,0 0-41 0,0 0 41 0,3-8-41 15,-3-6 41-15,0 14-168 0,0 0 168 0,7-41-168 16,2-23 168-16,8-40-567 0</inkml:trace>
  <inkml:trace contextRef="#ctx0" brushRef="#br0" timeOffset="350.093">8564 13020 617 0,'0'0'0'0,"-12"8"0"0,-12 4 0 16,24-12 69-16,0 0-69 0,-2 19 69 16,11 7-69-16,-9-26 46 0,0 0-46 0,5 20 46 15,4-1-46-15,-9-19 44 0,0 0-44 0,8 19 45 16,-1 0-45-16,-7-19 26 0,0 0-26 0,9 19 26 0,-4 1-26 0,4-1 24 16,-4 2-24-16,2-2 25 0,-2 1-25 0,-5-20 16 15,0 0-16-15,12 40 17 0,4 11-17 0,-16-51 28 16,0 0-28-16,19 67 28 0,6 15-28 0,-25-82 6 15,0 0-6-15,26 103 6 0,7 22-6 0,-33-125 10 16,0 0-10-16,26 106 10 0,-2-7-10 0,-24-99 24 16,0 0-24-16,14 79 25 0,-1-17-25 0,-13-62 2 15,0 0-2-15,8 44 2 0,-2-18-2 0,-6-26 6 16,0 0-6-16,3 19 7 0,1-12-7 0,-4-7-62 16,0 0 62-16,0 7-62 0,0-4 62 0,0-3-116 0,0 0 116 15,-7-10-116-15,-4-9 116 0,11 19-127 0,0 0 127 0,-17-33-126 16,-8-9 126-16,-17-34-370 15</inkml:trace>
  <inkml:trace contextRef="#ctx0" brushRef="#br0" timeOffset="609.398">8233 13947 1132 0,'0'0'0'0,"9"-2"0"15,5-2 0-15,-14 4 174 0,0 0-174 0,7-5 175 0,-2 4-175 16,-5 1 83-16,0 0-83 0,4-2 83 16,-4 2-83-16,0 0 56 0,0 0-56 0,0 0 56 0,0 0-56 15,0 0-8-15,0 0 8 0,8-2-8 0,6 0 8 16,-14 2-26-16,0 0 26 0,26-3-25 0,11 0 25 16,-37 3-116-16,0 0 116 0,38 3-115 0,9 4 115 0,-47-7-212 15,0 0 212-15,51 8-211 0,1 3 211 16,-52-11-140-16,0 0 140 0,51 0-140 0,-1-5 140 0,51-1-474 15</inkml:trace>
  <inkml:trace contextRef="#ctx0" brushRef="#br0" timeOffset="896.599">9254 13645 1300 0,'0'0'0'0,"-5"0"0"15,-7 0 0-15,12 0 131 0,0 0-131 16,0 0 131-16,3 0-131 0,-3 0 20 0,0 0-20 0,16 2 20 16,10 1-20-16,-26-3 0 0,0 0 0 0,30 5 0 15,10 0 0-15,-40-5-47 0,0 0 47 0,40 9-47 16,3 0 47-16,-43-9-45 0,0 0 45 0,39 6-44 15,2 1 44-15,-41-7-53 0,0 0 53 0,39 5-52 16,-4-1 52-16,-35-4-93 0,0 0 93 0,34 2-93 16,-2 1 93-16,-32-3-165 0,0 0 165 0,29 0-164 0,-2 0 164 15,28 0-499-15</inkml:trace>
  <inkml:trace contextRef="#ctx0" brushRef="#br0" timeOffset="1141.981">9427 14075 1356 0,'0'0'0'0,"14"-10"0"0,10-7 0 0,-24 17 170 16,0 0-170-16,5-5 171 0,-10 6-171 0,5-1 70 0,0 0-70 15,-4 0 71-15,1 0-71 0,3 0 15 0,0 0-15 16,7-1 15-16,10-1-15 0,-17 2-33 0,0 0 33 15,25-2-33-15,6 2 33 0,-31 0-74 0,0 0 74 0,42 4-74 16,8 1 74-16,-50-5-132 0,0 0 132 0,51 7-131 16,1-1 131-16,53 8-951 15</inkml:trace>
  <inkml:trace contextRef="#ctx0" brushRef="#br0" timeOffset="1994.349">11167 12693 1054 0,'0'0'0'0,"-5"0"0"0,-7 1 0 0,12-1 54 15,0 0-54-15,-6 0 54 0,3 0-54 0,3 0-2 16,0 0 2-16,-9 4-2 0,0-4 2 0,9 0-33 0,0 0 33 16,-29 5-32-16,-11 0 32 0,40-5 0 0,0 0 0 15,-40 5 0-15,-11-5 0 0,51 0 45 0,0 0-45 16,-45 2 46-16,1-2-46 0,44 0 56 15,0 0-56-15,-47 0 56 0,4-2-56 16,43 2 46-16,0 0-46 0,-40 0 47 0,5-3-47 0,35 3 22 0,0 0-22 16,-35-2 23-16,5 0-23 0,30 2 20 0,0 0-20 15,-24-1 20-15,3 1-20 0,21 0 4 0,0 0-4 0,-14 0 4 16,2 0-4-16,12 0 0 0,0 0 0 0,-12 1 1 16,6 1-1-16,6-2-2 0,0 0 2 0,-8 2-1 15,4 1 1-15,4-3-21 0,0 0 21 0,-5 7-21 16,-4 7 21-16,9-14-24 0,0 0 24 0,-7 24-23 15,-1 7 23-15,8-31-24 0,0 0 24 0,-4 35-23 16,4 5 23-16,0-40-16 0,0 0 16 0,4 51-15 16,3 8 15-16,-7-59-11 0,0 0 11 0,14 70-10 15,1 9 10-15,-15-79-5 0,0 0 5 0,26 113-4 16,4 27 4-16,-30-140-1 0,0 0 1 0,30 146 0 0,1 10 0 16,-7-18 6-1,-3-7-6-15,-3-10 7 0,-10-6-7 0,5 3 10 0,-5-1-10 0,-2-6 10 0,0-5-10 0,0 6 40 16,-1-1-40-16,2-5 40 0,-4-3-40 15,-3-103 18-15,0 0-18 0,9 128 19 0,0 22-19 0,-9-150 42 16,0 0-42-16,9 147 42 16,-4 4-42-16,2-31 38 0,-6-19-38 15,3-11 39-15,-1-14-39 0,-3-76 56 0,0 0-56 16,9 91 56-16,0 4-56 0,0-23 22 0,-1-13-22 0,-4-28 23 0,-4-25-23 0,0 8 32 16,0-5-32-16,1 9 32 0,3 6-32 0,-1-3 6 0,1 0-6 15,-2-8 6-15,1-4-6 0,-3-9 10 0,0 0-10 16,0 10 10-16,0-3-10 15,0-7 24-15,0 0-24 0,4 7 25 0,-4 0-25 16,0-7 2-16,0 0-2 0,5 7 2 0,-2-2-2 0,-3-5 2 0,0 0-2 0,2 5 3 16,2-2-3-16,-4-3 0 0,0 0 0 0,7 2 0 15,3-4 0-15,-10 2-1 0,0 0 1 0,16-5 0 16,6-3 0-16,-22 8-17 16,0 0 17-16,28-11-16 0,2-1 16 0,-2 0-62 15,3 0 62-15,-1 2-61 0,1 0 61 0,-1-1-193 0,-1 3 193 0,4-4-193 16,-3 0 193-16,-30 12-137 0,0 0 137 0,35-19-136 15,-2-7 136-15,31-18-722 0</inkml:trace>
  <inkml:trace contextRef="#ctx0" brushRef="#br0" timeOffset="4733.631">11413 12891 225 0,'0'0'0'0,"0"-3"0"16,3-2 0-16,-3 5 77 0,0 0-77 0,2-5 77 16,1 1-77-16,-3 4 80 0,0 0-80 0,0 0 80 15,0 0-80-15,0 0 70 0,0 0-70 0,0 0 71 16,0 0-71-16,0 0 50 0,0 0-50 0,0 0 50 16,0 0-50-16,0 0 33 0,0 0-33 0,0 0 34 15,0-7-34-15,0 7 15 0,0 0-15 0,4-8 15 16,4-3-15-16,-8 11 19 0,0 0-19 0,9-13 20 15,9-4-20-15,-18 17 8 0,0 0-8 0,17-14 8 0,7-1-8 16,-24 15 9-16,0 0-9 0,27-12 10 0,6 3-10 16,-33 9 3-16,0 0-3 0,29-3 4 0,1-1-4 0,-30 4 2 15,0 0-2-15,26 4 2 0,-2-3-2 16,-24-1 10-16,0 0-10 0,18 5 10 0,-4 4-10 16,-2 3 22-16,0-3-22 0,-7-1 23 0,1-1-23 0,-3 1 32 15,1 3-32-15,-3 1 32 0,1 1-32 0,-2-13 29 16,0 0-29-16,-3 26 29 0,-6 10-29 0,9-36 23 15,0 0-23-15,-9 31 24 0,-3 5-24 0,12-36 27 0,0 0-27 16,-12 32 27-16,-6 3-27 16,18-35 13-16,0 0-13 0,-15 27 14 0,1-3-14 0,14-24 29 15,0 0-29-15,-12 19 29 0,3-4-29 0,9-15 28 16,0 0-28-16,-9 12 28 0,4-3-28 0,5-9 22 16,0 0-22-16,-4 7 23 0,-1-2-23 0,5-5 35 15,0 0-35-15,0 0 35 0,-3 0-35 0,3 0 20 0,0 0-20 0,0 0 20 16,0 0-20-16,0 0 29 0,0 0-29 0,0 0 29 15,-4 3-29-15,4-3 12 0,0 0-12 16,0 0 13-16,4 6-13 0,-4-6 5 0,0 0-5 0,8 6 6 16,10 1-6-16,-18-7 15 0,0 0-15 0,17 11 15 15,8-1-15-15,-4 2 8 0,-1 1-8 0,-2-4 8 16,-1-2-8-16,-17-7 3 0,0 0-3 0,21 12 4 16,9 2-4-16,-30-14-11 15,0 0 11-15,26 13-11 0,4 1 11 0,-30-14-109 0,0 0 109 0,29 19-109 16,-4 5 109-16,-25-24-137 0,0 0 137 0,17 24-136 0,-7 2 136 15,18 23-791-15</inkml:trace>
  <inkml:trace contextRef="#ctx0" brushRef="#br0" timeOffset="5208.412">11791 14342 897 0,'0'0'0'16,"0"-8"0"-16,-6-8 0 0,3 4 71 0,-2-1-71 0,1 2 71 16,4 1-71-16,-3-2 32 0,1 0-32 15,0 2 32-15,0 1-32 0,-1 1 3 0,0-4-3 0,1 5 4 16,-2 2-4-16,1 1 9 0,-1-4-9 0,3 4 10 15,1-3-10-15,0 7 36 0,0 0-36 16,-4-5 37-16,4 2-37 0,0 3 41 0,0 0-41 0,-2-4 41 16,1-1-41-16,1 5 10 0,0 0-10 0,-2-3 10 15,2 3-10-15,0 0 14 0,0 0-14 0,0 0 15 16,-4-5-15-16,4 5 1 0,0 0-1 0,0 0 1 16,-5-2-1-16,5 2 0 0,0 0 0 0,0 0 0 15,0 0 0-15,0 3-6 0,0 1 6 0,2 6-5 16,1 4 5-16,1 5-9 0,-2 5 9 0,5-2-9 15,-4 2 9-15,-3-24 0 0,0 0 0 0,9 38 0 16,1 8 0-16,-10-46 0 0,0 0 0 0,12 48 0 0,1 5 0 16,-13-53 1-16,0 0-1 0,12 53 2 0,0 2-2 15,-12-55 11-15,0 0-11 0,14 51 11 0,-5-1-11 0,-9-50 4 16,0 0-4-16,12 41 4 0,-3-7-4 16,-9-34 0-16,0 0 0 0,8 29 1 0,-3-5-1 0,-5-24-126 15,0 0 126-15,7 23-126 0,2-3 126 0,7 23-725 16</inkml:trace>
  <inkml:trace contextRef="#ctx0" brushRef="#br0" timeOffset="5917.085">11744 15497 1065 0,'0'0'0'0,"0"-14"0"16,5-8 0-16,-2 13 55 0,-3 8-55 0,0-3 55 15,0 3-55-15,0 1 7 0,0 0-7 0,0 0 7 16,6-2-7-16,-6 2 3 0,0 0-3 0,6-5 3 0,5-2-3 15,-11 7-2-15,0 0 2 0,12-10-1 16,4-2 1-16,-16 12 0 0,0 0 0 0,12-12 0 0,5-2 0 0,-17 14 1 16,0 0-1-16,13-12 2 0,4 0-2 15,-17 12 19-15,0 0-19 0,10-7 20 0,1 2-20 0,-11 5 8 16,0 0-8-16,14 2 9 16,-2 6-9-16,-12-8 9 0,0 0-9 0,12 16 10 15,2 11-10-15,-14-27 24 0,0 0-24 0,12 34 25 0,-3 7-25 0,-9-41 6 16,0 0-6-16,4 48 6 0,-4 5-6 0,0-53 16 15,0 0-16-15,0 54 17 0,0-1-17 0,0-53 8 16,0 0-8-16,-4 43 9 0,4-6-9 0,0-37 1 16,0 0-1-16,-3 31 1 0,3-12-1 0,0-19 3 15,0 0-3-15,0 17 4 0,0-5-4 0,0-12 0 0,0 0 0 16,3 9 0-16,1-6 0 16,-4-3-1-16,0 0 1 0,5 0 0 0,7-3 0 0,-12 3-4 0,0 0 4 15,12-4-3-15,2-3 3 0,-14 7-14 0,0 0 14 16,16-3-13-16,1-1 13 0,-17 4-9 0,0 0 9 15,21-3-8-15,-2 1 8 0,-19 2-16 0,0 0 16 0,23 0-15 16,0 2 15-16,-23-2-24 0,0 0 24 0,22 5-23 16,1 2 23-16,-23-7-22 0,0 0 22 0,23 12-22 15,-1 3 22-15,-22-15-9 0,0 0 9 0,19 18-9 16,-1 0 9-16,-18-18-2 0,0 0 2 0,12 19-1 16,-3 0 1-16,-9-19 0 0,0 0 0 0,1 26 1 15,-6 3-1-15,5-29 17 0,0 0-17 0,-12 34 17 16,-9 4-17-16,21-38 51 0,0 0-51 0,-23 34 52 15,-4-3-52-15,27-31 16 0,0 0-16 0,-32 27 17 16,-6-3-17-16,38-24 0 0,0 0 0 0,-42 14 1 16,-1-7-1-16,43-7-62 0,0 0 62 0,-42-21-61 15,0-18 61-15,42 39-138 0,0 0 138 0,-33-94-138 0,7-43 138 16,-34-95-632-16</inkml:trace>
  <inkml:trace contextRef="#ctx0" brushRef="#br0" timeOffset="6770.349">13487 12466 595 0,'0'0'0'0,"-7"2"0"0,-1 3 0 0,8-5 22 16,0 0-22-16,0 0 23 0,5 0-23 0,2 0 18 0,-4 0-18 0,3 0 18 15,1 0-18-15,-2 0 1 0,0-3-1 0,-1 3 2 16,-1-2-2-16,2 2 0 0,-5 0 0 0,0 0 0 16,6 2 0-16,-6-2 19 0,6 3-19 0,-6-3 20 15,2 2-20-15,-2-2 44 0,2 5-44 0,-2 0 45 16,2-1-45-16,-2-4 39 0,0 0-39 0,-2 19 39 16,0 10-39-16,2-29 27 0,0 0-27 0,-8 43 27 15,-6 8-27 1,0-1 18-16,-2 1-18 0,2-15 18 0,5-10-18 15,9-26 10-15,0 0-10 0,-15 39 10 0,-6 7-10 0,21-46 17 0,0 0-17 0,-18 38 17 16,1-2-17-16,17-36 14 0,0 0-14 0,-16 31 15 0,6-4-15 16,10-27 4-16,0 0-4 0,-7 26 4 15,3-4-4-15,4-22 7 0,0 0-7 16,7 24 8-16,7-7-8 0,-14-17 22 0,0 0-22 0,21 14 23 16,9-5-23-16,-30-9 12 0,0 0-12 0,29 1 13 0,4-6-13 15,-33 5 18-15,0 0-18 0,39-8 18 0,3-4-18 16,-42 12 8-16,0 0-8 0,43-12 9 0,2 0-9 0,-45 12 1 15,0 0-1-15,46-11 1 16,-1 3-1-16,-45 8-84 0,0 0 84 16,42-9-84-16,-4 6 84 0,-38 3-160 0,0 0 160 0,26-5-159 0,-5 3 159 15,26-3-440-15</inkml:trace>
  <inkml:trace contextRef="#ctx0" brushRef="#br0" timeOffset="7040.626">13709 12592 1289 0,'0'0'0'0,"0"1"0"16,1 6 0-16,-1-7 124 0,0 0-124 0,2 3 124 15,-2-3-124-15,0 0 40 0,0 0-40 16,0 0 41-16,0 0-41 0,0 0-26 0,0 0 26 0,0 16-26 15,-2 6 26-15,2-22-62 0,0 0 62 0,-1 45-62 0,1 15 62 16,0-60-77-16,0 0 77 0,0 82-76 16,1 21 76-16,-1-103-106 0,0 0 106 0,2 152-106 15,0 38 106-15,-2-190-175 0,0 0 175 0,3 192-174 0,-3 12 174 16,4 192-443-16</inkml:trace>
  <inkml:trace contextRef="#ctx0" brushRef="#br0" timeOffset="7307.911">13597 14308 259 0,'0'0'0'0,"7"-12"0"15,4-10 0-15,-11 22-1 0,0 0 1 0,12-24 0 16,2-5 0-16,12-28-134 0</inkml:trace>
  <inkml:trace contextRef="#ctx0" brushRef="#br0" timeOffset="7536.3">13700 14070 180 0,'0'0'0'0,"0"0"0"0,5 5 0 0,-5-5 123 0,0 0-123 0,4 0 123 15,1-3-123-15,-5 3 120 0,0 0-120 0,3-2 121 16,1 0-121-16,-4 2 100 0,0 0-100 0,0 0 101 16,3-1-101-16,-3 1 73 0,0 0-73 0,0 0 74 15,0 0-74-15,0 0 57 0,0 0-57 0,0 0 57 16,0 3-57-16,0-3 51 0,0 0-51 0,0 0 51 0,2 5-51 16,-2-5 37-16,0 0-37 0,4 9 37 0,-4 4-37 0,0-13 9 15,0 0-9-15,3 28 10 0,2 11-10 0,-5-39 43 16,0 0-43-16,9 52 43 0,-4 9-43 0,-5-61 6 15,0 0-6-15,7 70 6 0,2 11-6 0,-9-81 18 16,0 0-18-16,9 91 19 0,-4 8-19 0,-5-99-50 16,0 0 50-16,7 76-50 0,-5-15 50 0,-2-61-202 15,0 0 202-15,7 45-201 0,-4-16 201 0,7 45-607 16</inkml:trace>
  <inkml:trace contextRef="#ctx0" brushRef="#br0" timeOffset="8379.621">13942 15475 1087 0,'0'-4'0'0,"0"4"-21"16,0 0 21-16,-3-7-21 0,1-5 21 0,2 12 13 0,0 0-13 0,0-5 14 15,0 2-14-15,0 3 60 16,0 0-60-16,0 0 60 0,0 0-60 0,0 0 28 16,0 0-28-16,0 0 28 0,0 3-28 0,0-3 41 0,0 0-41 0,0 0 42 15,2-5-42-15,-2 5 29 16,0 0-29-16,7-7 29 0,-2-3-29 0,-5 10 1 0,0 0-1 0,12-19 1 16,-2-1-1-16,-10 20 2 0,0 0-2 0,20-21 2 15,1-3-2-15,-21 24 0 16,0 0 0-16,22-17 0 0,4 3 0 15,-26 14-4-15,0 0 4 0,28-5-4 0,2 7 4 0,-30-2-9 0,0 0 9 0,29 12-8 16,3 5 8-16,-32-17-9 0,0 0 9 0,28 26-9 16,0 4 9-16,-28-30-4 0,0 0 4 0,20 40-3 15,-2 4 3-15,-18-44-2 0,0 0 2 0,10 54-2 16,-6 4 2-16,-4-58-5 0,0 0 5 0,-4 61-5 16,-8 6 5-16,12-67 0 0,0 0 0 0,-26 72 0 0,-11 7 0 15,37-79 7-15,0 0-7 0,-22 51 8 0,1-18-8 16,0-1 34-16,0-8-34 0,12-10 34 0,9-10-34 0,0-4 52 15,0 0-52-15,-14 13 52 16,-1 3-52-16,15-16 64 0,0 0-64 0,-12 12 64 16,-1-2-64-16,13-10 52 0,0 0-52 15,-8 10 53-15,2-6-53 0,6-4 16 0,0 0-16 0,-7 5 17 0,2-2-17 16,5-3-2-16,0 0 2 0,4 4-1 0,8-3 1 0,-12-1-5 16,0 0 5-16,19 6-4 0,11 2 4 0,-30-8-25 15,0 0 25-15,41 12-24 0,13 2 24 0,-54-14-55 16,0 0 55-16,56 14-54 15,7-2 54-15,-63-12-136 0,0 0 136 0,64 5-135 16,8-7 135-16,-72 2-102 0,0 0 102 0,132 3-812 0,-264-6 812 0</inkml:trace>
  <inkml:trace contextRef="#ctx0" brushRef="#br0" timeOffset="9346.696">15291 12437 337 0,'0'0'0'0,"10"-8"0"0,6-8 0 16,3 4 0-16,5 0 0 0,1 2 0 0,1 2 0 16,-26 8 0-16,0 0 0 0,33-9 0 0,10 2 0 0,-43 7-5 15,0 0 5-15,47-5-5 0,4 3 5 0,-51 2-8 16,0 0 8-16,45 2-7 0,2 3 7 0,-12-3 33 16,-5 3-33-16,-8 0 34 0,-6 0-34 15,-2 2 81-15,-2-4-81 0,-5 3 82 0,-3-3-82 16,1 4 83-16,-3 1-83 0,1 1 84 0,2 3-84 0,2 2 77 0,-1 3-77 15,-3 0 77-15,-3 0-77 0,0-17 53 16,0 0-53-16,-5 34 53 0,-6 11-53 0,11-45 9 0,0 0-9 16,-14 50 10-16,-3 6-10 0,-6-6 7 0,-1 0-7 15,12-21 8-15,5-11-8 0,7-18 0 16,0 0 0-16,-26 35 1 0,-13 1-1 0,39-36 6 0,0 0-6 0,-29 31 6 16,3-6-6-16,26-25 32 0,0 0-32 0,-23 23 32 15,2-6-32-15,21-17 25 0,0 0-25 0,-16 13 26 16,6-4-26-16,10-9 34 0,0 0-34 0,-7 8 34 15,3-1-34-15,4-7 13 0,0 0-13 0,7 7 14 16,11 2-14-16,-18-9 31 0,0 0-31 0,22 5 31 16,12-2-31-16,-34-3 35 0,0 0-35 0,36 4 36 15,8-1-36-15,-44-3 6 0,0 0-6 0,47 0 7 16,7-2-7-16,-54 2 6 0,0 0-6 0,57 0 7 16,6 2-7-16,-63-2-57 0,0 0 57 0,59 9-56 15,4-2 56-15,-63-7-137 0,0 0 137 0,49 20-137 16,-4 8 137-16,53 16-655 0</inkml:trace>
  <inkml:trace contextRef="#ctx0" brushRef="#br0" timeOffset="10111.898">15784 13791 942 0,'0'0'0'0,"-7"5"0"0,-4 3 0 0,8-6 142 15,-1-2-142-15,4 0 143 0,4-5-143 0,-3 2 72 16,3-3-72-16,-1 3 73 15,-3 1-73-15,0 2 43 0,-3-3-43 0,3 3 44 0,0 0-44 0,0 0 8 16,-2 5-8-16,0-2 8 0,1 3-8 0,1-6 1 0,0 0-1 16,-9 18 1-16,-7 10-1 0,16-28 1 15,0 0-1-15,-12 32 1 0,2 6-1 0,10-38 0 0,0 0 0 0,-13 36 0 16,6 0 0-16,7-36 2 16,0 0-2-16,-1 33 2 0,-3-3-2 0,8-2 2 0,-3-6-2 0,6-3 2 15,2-4-2-15,3-3 5 0,6-3-5 0,-10-2 5 16,-1-2-5-16,2 2 13 0,2-2-13 15,6 3 14-15,4 4-14 0,-21-12 3 0,0 0-3 0,24 12 4 16,2 2-4-16,-26-14 13 16,0 0-13-16,25 19 13 0,-3 5-13 0,-22-24 15 0,0 0-15 0,16 27 15 15,-7 6-15-15,-9-33 8 0,0 0-8 0,3 32 9 16,-3 3-9-16,0-35 1 0,0 0-1 0,-7 29 1 16,-3-3-1-16,10-26-62 0,0 0 62 0,-16 24-61 15,-1-9 61-15,17-15-116 0,0 0 116 0,-30 7-115 16,-3-9 115-16,33 2-183 0,0 0 183 0,-33-20-183 0,-4-16 183 15,-32-21-559-15</inkml:trace>
  <inkml:trace contextRef="#ctx0" brushRef="#br0" timeOffset="10323.345">15520 13816 729 0,'0'0'0'0,"14"-1"0"0,14-1 0 0,-2-5 153 16,4-1-153-16,0 2 154 0,-1 1-154 0,3 2 115 15,1-4-115-15,2 0 115 0,1 0-115 0,-36 7 62 16,0 0-62-16,47-7 63 0,12-5-63 0,-8 2 24 0,1 2-24 16,-5 1 25-16,-5 0-25 0,-42 7 9 0,0 0-9 15,42-7 10-15,-4 0-10 0,-38 7-23 0,0 0 23 16,39-5-22-16,-8 0 22 0,-31 5-107 0,0 0 107 16,29-2-106-16,-4 0 106 0,-25 2-138 15,0 0 138-15,21 9-137 0,0 5 137 0,17 8-601 16</inkml:trace>
  <inkml:trace contextRef="#ctx0" brushRef="#br0" timeOffset="11020.131">16231 14974 1177 0,'0'0'0'16,"-7"0"0"-16,-5-1 0 0,12 1 89 15,0 0-89-15,0 0 90 0,4-4-90 0,-4 4 67 0,0 0-67 16,5-1 67-16,-3 1-67 0,-2 0 1 0,0 0-1 0,3 0 1 16,1 0-1-16,-4 0-13 0,0 0 13 15,0 0-13-15,0 5 13 0,-7 0-3 0,-4 5 3 0,2-1-3 16,1 1 3-16,8-10 0 0,0 0 0 0,-21 27 0 15,-9 11 0-15,30-38 20 0,0 0-20 0,-29 40 20 16,-1 4-20-16,30-44 34 0,0 0-34 0,-30 50 35 16,1 5-35-16,29-55 48 0,0 0-48 0,-25 58 48 15,3-2-48-15,22-56 58 0,0 0-58 0,-21 79 58 16,3 15-58-16,18-94 50 0,0 0-50 16,-10 93 51-16,10 5-51 0,0-98 33 0,0 0-33 0,7 82 33 15,9-7-33-15,-16-75 16 0,0 0-16 0,19 57 17 0,5-16-17 16,-24-41 2-16,0 0-2 0,26 24 2 15,7-17-2-15,-1-2 0 0,4-7 0 0,-11-3 0 16,-8-7 0-16,0 0-8 0,1-4 8 0,-4-2-8 0,2-3 8 16,-16 21-2-16,0 0 2 0,20-29-1 0,1-9 1 0,-21 38-2 15,0 0 2-15,19-39-1 0,1-4 1 0,-20 43-1 16,0 0 1-16,10-38-1 0,-3 1 1 16,-7 37 4-16,0 0-4 0,4-31 5 15,-3 5-5-15,-6 6 24 0,-7 4-24 0,7 6 25 0,5 3-25 0,-11 2 0 16,1 3 0-16,1 2 0 0,6 4 0 0,3-4-62 15,0 0 62-15,-27 15-62 0,-11 7 62 0,38-22-87 16,0 0 87-16,-47 29-86 0,-3 6 86 0,50-35-137 16,0 0 137-16,-47 17-137 0,5-10 137 0,-44 17-992 0</inkml:trace>
  <inkml:trace contextRef="#ctx0" brushRef="#br0" timeOffset="11961.489">16358 12336 1031 0,'0'0'0'0,"7"-7"0"16,0-3 0-16,-7 10 85 0,0 0-85 0,6-3 86 16,-3-4-86-16,-3 7 47 0,0 0-47 0,14-5 48 15,0-2-48-15,-14 7 45 0,0 0-45 0,30-17 45 16,10-9-45-16,-40 26 0 0,0 0 0 0,38-26 0 16,6-1 0-16,-44 27 1 0,0 0-1 0,38-24 2 15,0 3-2-15,-38 21 1 0,0 0-1 0,37-13 2 16,-2 1-2-16,-35 12 1 0,0 0-1 0,31-5 2 0,-3 5-2 15,-28 0-1-15,0 0 1 0,26 5-1 16,-9 7 1-16,-17-12-5 0,0 0 5 0,21 22-5 16,-5 7 5-16,-16-29-8 0,0 0 8 0,14 36-8 15,-2 5 8-15,-12-41-8 0,0 0 8 0,11 48-8 16,-3 5 8-16,-8-53-4 0,0 0 4 0,7 64-3 0,0 6 3 0,-7-70-6 16,0 0 6-16,7 94-6 0,2 19 6 0,-9-113-13 15,0 0 13-15,12 113-13 0,4 5 13 0,-16-118-4 16,0 0 4-16,15 124-3 0,8 3 3 15,-23-127 0-15,0 0 0 0,23 140 0 0,5 7 0 0,-7-28 0 16,-2-20 0-16,-4-3 1 0,-2-16-1 16,0 4 3-16,7-5-3 0,-6-2 3 0,-6 0-3 0,-8-77 2 15,0 0-2-15,16 100 3 0,3 18-3 0,-19-118 1 16,0 0-1-16,25 123 2 0,1 13-2 0,-26-136 9 0,0 0-9 16,28 128 10-16,-1 4-10 0,-27-132 22 0,0 0-22 15,32 127 23-15,3-4-23 0,-35-123 54 0,0 0-54 16,29 123 55-16,4 1-55 0,-33-124 80 15,0 0-80-15,28 116 80 0,-2-6-80 0,-7-23 83 0,-5-15-83 0,-5-7 84 16,-2-10-84-16,-7-55 71 0,0 0-71 0,-3 65 71 16,-3 5-71-16,6-70 62 0,0 0-62 0,-15 74 63 15,-10 1-63-15,25-75 18 0,0 0-18 0,-38 67 19 16,-11-7-19-16,49-60 3 0,0 0-3 0,-59 47 4 16,-9-15-4-16,12-15-63 0,6-15 63 0,-4-7-63 15,0-12 63-15,54 17-140 0,0 0 140 0,-79-55-139 16,-18-29 139-16,-83-55-1196 0</inkml:trace>
  <inkml:trace contextRef="#ctx0" brushRef="#br0" timeOffset="14299.572">17843 13465 695 0,'0'0'0'0,"5"-8"0"0,4-6 0 0,-9 14 72 16,0 0-72-16,1-5 72 0,-2 5-72 0,1 0 45 16,0 0-45-16,0 0 45 0,-2 2-45 0,2-2 34 15,0 0-34-15,0 0 34 0,-7 3-34 0,7-3 30 16,0 0-30-16,0 0 30 0,-2 3-30 0,2-3 53 16,0 0-53-16,0 0 53 0,-3 4-53 0,3-4 42 0,0 0-42 15,0 0 43-15,-2 3-43 0,2-3 48 0,0 0-48 16,0 0 48-16,0 0-48 0,0 0 37 15,0 0-37-15,0 0 37 0,0 0-37 0,0 0 34 0,0 0-34 0,0 0 34 16,5 4-34-16,-5-4 38 0,0 0-38 0,5 1 39 16,6 1-39-16,-11-2 33 0,0 0-33 15,19 2 33-15,7 1-33 0,-26-3 33 0,0 0-33 0,30 0 33 16,3 0-33-16,-33 0 22 0,0 0-22 0,35-3 22 16,3-1-22-16,-38 4-7 0,0 0 7 0,45-5-7 15,6-2 7-15,-51 7-33 0,0 0 33 16,56-5-32-16,6 0 32 0,-62 5-5 0,0 0 5 0,61-3-5 15,4-1 5-15,-8 3-13 0,-8-1 13 16,-7 2-12-16,-9 0 12 0,-33 0-4 0,0 0 4 0,33 0-3 16,-3 0 3-16,-30 0-3 0,0 0 3 0,26 2-2 15,-2 1 2-15,-24-3-41 0,0 0 41 0,18 3-40 16,-4-1 40-16,-14-2-147 0,0 0 147 0,8 4-147 16,-3-3 147-16,9 4-832 0</inkml:trace>
  <inkml:trace contextRef="#ctx0" brushRef="#br0" timeOffset="14658.572">18289 13261 1278 0,'0'0'0'15,"7"-7"0"-15,1-3 0 0,-8 10 111 16,0 0-111-16,9-3 112 0,0 3-112 0,5-4 43 0,3 4-43 0,4-1 43 16,2-3-43-16,-23 4 0 0,0 0 0 15,31-7 1-15,6-3-1 0,-37 10-32 0,0 0 32 0,40-8-32 16,3-1 32-16,-43 9-9 0,0 0 9 16,44-2-9-16,1 4 9 0,-45-2-1 0,0 0 1 0,40 9 0 15,-1 3 0-15,-39-12-1 0,0 0 1 0,31 15 0 16,-7 4 0-16,-24-19 3 0,0 0-3 15,19 27 3-15,-3 2-3 0,-4 0 14 0,-6-1-14 0,0-8 15 16,-6-6-15-16,0-14-25 0,0 0 25 0,-3 28-24 16,-6 4 24-16,9-32-139 0,0 0 139 15,-17 27-138-15,-13-1 138 0,-20 27-816 16</inkml:trace>
  <inkml:trace contextRef="#ctx0" brushRef="#br0" timeOffset="17344.779">19932 12371 505 0,'0'0'0'0,"8"-11"0"0,6-6 0 0,-14 17 34 0,0 0-34 15,14-15 35-15,4-6-35 0,-18 21 24 0,0 0-24 16,15-15 25-16,3 1-25 0,-18 14 34 0,0 0-34 16,12-10 34-16,-2 3-34 0,-10 7 53 0,0 0-53 0,7-9 53 15,-3 6-53-15,-4 3 52 0,0 0-52 0,5-4 53 16,-5 3-53-16,0 1 56 0,0 0-56 0,-4-2 56 15,-3 2-56-15,7 0 40 0,0 0-40 16,-22 2 40-16,-11 3-40 0,33-5 10 0,0 0-10 0,-28 3 11 16,3 2-11-16,25-5 13 0,0 0-13 0,-29 9 14 15,-4 1-14-15,33-10 15 0,0 0-15 0,-26 12 16 16,3-5-16-16,23-7 3 0,0 0-3 0,-21 10 4 16,2 1-4-16,19-11 0 0,0 0 0 15,-14 7 1-15,-2-1-1 0,16-6-1 0,0 0 1 0,-12 7 0 16,3-2 0-16,9-5-1 0,0 0 1 0,-8 7 0 15,1 2 0-15,7-9-4 0,0 0 4 0,-7 14-3 16,2 4 3-16,5-18-1 0,0 0 1 0,-2 28 0 16,5 8 0-16,-3-36-2 0,0 0 2 0,5 44-2 0,2 11 2 15,-7-55 0-15,0 0 0 0,13 60 0 0,-1 14 0 16,-12-74 0-16,0 0 0 0,17 106 0 0,2 24 0 16,-6-19 0-16,-3-1 0 0,-1-9 0 15,-1-7 0-15,-8-94 1 0,0 0-1 0,9 120 1 0,0 16-1 0,-9-136 51 16,0 0-51-16,3 147 51 0,3 14-51 0,-6-161 49 15,0 0-49-15,5 168 50 0,2 12-50 0,-4-38 48 16,-3-22-48-16,0-17 49 0,-1-16-49 0,1-87 55 16,0 0-55-16,3 101 56 0,4 4-56 0,-7-23 32 0,-2-14-32 15,4-9 33-15,3-15-33 0,-5-44 45 0,0 0-45 16,9 57 46-16,3 4-46 0,-12-61 46 0,0 0-46 16,11 52 46-16,-1-1-46 0,-5-18 28 15,-1-13-28-15,-1-4 28 0,-1-9-28 0,1 1 27 16,1 1-27-16,-2-2 27 0,-1-2-27 0,-1-5 15 0,0 0-15 0,4 8 15 15,3 4-15-15,-7-12 18 0,0 0-18 0,5 11 19 16,2-1-19-16,-7-10 3 0,0 0-3 0,5 8 4 16,1-1-4-16,-6-7 7 0,0 0-7 0,10 9 8 15,2-1-8-15,-12-8 0 16,0 0 0-16,18 11 1 0,4-3-1 0,-22-8-11 0,0 0 11 0,25 7-11 16,4 0 11-16,-29-7-136 0,0 0 136 0,32 3-136 15,6-1 136-15,-38-2-187 0,0 0 187 0,33-21-187 16,-3-14 187-16,32-22-912 0</inkml:trace>
  <inkml:trace contextRef="#ctx0" brushRef="#br0" timeOffset="18095.588">20787 12357 684 0,'0'0'0'0,"-5"-5"0"0,-4-6 0 0,9 11-29 0,0 0 29 0,-5-5-29 16,3 4 29-16,2 1-17 0,0 0 17 0,-5 0-16 16,3 0 16-16,2 0-6 0,0 0 6 0,0 0-6 15,-2 5 6-15,2-5 39 0,0 0-39 0,0 0 40 16,0 0-40-16,0 0 104 0,0 0-104 0,0 0 104 16,0 0-104-16,0 0 90 0,0 0-90 0,0 0 91 15,0-5-91-15,0 5 59 0,0 0-59 0,2-4 59 16,5 1-59-16,-7 3 33 0,0 0-33 0,16-5 33 15,6 1-33-15,-22 4 3 0,0 0-3 0,32 5 4 16,9 6-4-16,-41-11 8 0,0 0-8 0,46 15 9 0,1 6-9 16,-7 2 3-16,-2 0-3 0,-6 1 3 0,-6 0-3 15,-26-24 2-15,0 0-2 0,24 36 2 0,-1 3-2 0,-23-39 9 16,0 0-9-16,15 46 10 0,-6 7-10 16,-5-5 22-16,-4-3-22 0,-2-11 23 0,0-8-23 0,-5 5 38 15,-5 1-38-15,-2 4 38 0,-3 4-38 0,17-40 12 16,0 0-12-16,-25 41 13 0,-6 3-13 0,31-44 22 15,0 0-22-15,-26 35 22 16,1-6-22-16,25-29 33 0,0 0-33 0,-24 24 33 0,1-5-33 16,23-19 10-16,0 0-10 0,-19 12 11 0,3-4-11 0,16-8 36 15,0 0-36-15,-15 5 37 0,-1-3-37 0,16-2 58 16,0 0-58-16,-14-5 59 0,0-5-59 0,14 10 54 16,0 0-54-16,-7-11 54 0,-1-1-54 0,8 12 25 15,0 0-25-15,0-13 26 0,0-3-26 0,0 16 20 16,0 0-20-16,5-15 20 0,5-2-20 0,-10 17 5 0,0 0-5 0,16-14 5 15,5 2-5-15,-21 12 13 0,0 0-13 16,26-7 14-16,7 2-14 0,-33 5 3 0,0 0-3 0,37 0 4 16,3 5-4-16,-40-5 0 15,0 0 0-15,38 10 0 0,-1 7 0 0,-37-17-21 0,0 0 21 16,33 18-21-16,-2 2 21 0,-31-20-62 0,0 0 62 0,24 12-62 16,-4 0 62-16,-20-12-116 0,0 0 116 0,19 2-115 15,-5-9 115-15,-14 7-137 0,0 0 137 0,8-29-137 16,-1-19 137-16,6-27-900 0</inkml:trace>
  <inkml:trace contextRef="#ctx0" brushRef="#br0" timeOffset="19128.823">21207 12096 919 0,'0'0'0'0,"0"0"0"0,0 0 0 0,0 0 51 16,5-5-51-16,-3 2 51 0,1-1-51 0,-1 1 17 16,-2 0-17-16,0 1 17 0,2-3-17 0,-2 1 36 0,3 1-36 15,-3 3 37-15,0-4-37 0,0 4 26 0,0-3-26 16,0 3 26-16,-3-2-26 0,3 2 32 0,-6-3-32 15,3 1 32-15,-2 0-32 0,-2 2 14 0,-4-3-14 0,1 1 15 16,-2-1-15-16,12 3 32 0,0 0-32 0,-21-4 32 16,-5-6-32-16,26 10 1 0,0 0-1 0,-30-7 2 15,-1-1-2-15,31 8 12 0,0 0-12 0,-35-7 12 16,2 0-12-16,0 0 45 0,3 5-45 16,9-1 45-16,9 3-45 0,-4-3 12 0,1 1-12 0,6 2 13 15,2 2-13-15,-2 1 32 0,-1-3-32 0,1 2 32 16,2-1-32-16,-2 1 11 0,-6 2-11 0,8-1 11 15,1 0-11-15,-4 1 2 0,-4 1-2 0,0 2 2 16,0 1-2-16,14-8 11 0,0 0-11 0,-22 12 11 16,-6 2-11-16,28-14 0 0,0 0 0 0,-25 14 1 0,1 1-1 15,24-15 3-15,0 0-3 0,-25 17 3 16,3 2-3-16,22-19 2 0,0 0-2 0,-23 17 2 0,2 2-2 16,21-19 0-16,0 0 0 0,-19 24 0 0,0 2 0 0,19-26 3 15,0 0-3-15,-17 27 4 0,-1 2-4 16,4-3 21-1,2-2-21-15,3-7 21 0,6-6-21 16,-1 2 7-16,1-1-7 0,1 4 8 0,0 2-8 0,1 3 1 0,1 1-1 0,-2-3 2 0,2-2-2 0,0-17 4 16,0 0-4-16,2 28 4 0,3 6-4 0,-5-34 2 15,0 0-2-15,7 36 2 0,1 5-2 0,-8-41 5 16,0 0-5-16,11 43 5 0,3 1-5 16,-14-44 6-16,0 0-6 0,10 45 7 0,4-2-7 0,-14-43 3 15,0 0-3-15,14 44 3 0,0-1-3 16,-14-43 6-16,0 0-6 0,16 43 6 0,1 2-6 0,-17-45 22 0,0 0-22 15,16 39 22-15,1 0-22 0,-17-39 30 16,0 0-30-16,20 36 30 0,-1-1-30 0,-19-35 30 16,0 0-30-16,21 32 30 0,5-1-30 0,-7-4 32 0,0-6-32 0,-3-2 33 15,-2-7-33-15,0 3 7 0,1-3-7 0,-3-3 8 16,1 1-8-16,-13-10 6 0,0 0-6 0,22 12 6 16,8 0-6-16,-30-12 8 0,0 0-8 0,31 14 8 15,6-1-8-15,-37-13 13 0,0 0-13 0,40 12 13 16,5 0-13-16,-6-3 3 0,-3 0-3 0,-1-1 4 15,-5-1-4-15,-4-4 0 0,-5 1 0 0,0-4 1 16,-4 2-1-16,4-2 2 0,0-2-2 16,0-3 2-16,1 0-2 0,-22 5 1 15,0 0-1-15,33-9 2 0,2-3-2 0,-35 12 0 0,0 0 0 0,42-15 0 0,3-4 0 16,-45 19 0-16,0 0 0 0,46-24 0 0,-1-7 0 16,-45 31 3-16,0 0-3 0,45-34 3 0,-1-6-3 15,-44 40 0-15,0 0 0 0,43-44 1 16,3-8-1-16,-46 52 0 0,0 0 0 15,50-60 1-15,6-10-1 0,-56 70-1 0,0 0 1 0,42-56 0 0,-6 1 0 0,-36 55 0 16,0 0 0-16,21-40 0 0,-10 13 0 0,-11 27 28 16,0 0-28-16,3-34 28 0,-6 1-28 0,3 33 36 15,0 0-36-15,-13-41 37 0,-6-5-37 16,19 46 44-16,0 0-44 0,-22-50 44 16,-4-5-44-16,-4 7 18 0,2 4-18 0,2 3 18 0,0 5-18 0,26 36 3 15,0 0-3-15,-26-43 3 0,-4-5-3 0,-7-5-27 16,-4-6 27-16,8 17-27 0,3 9 27 0,30 33-56 15,0 0 56-15,-54-50-55 0,-14-10 55 0,68 60-246 16,0 0 246-16,-73-46-245 0,-4 7 245 0,-71-47-1113 0</inkml:trace>
  <inkml:trace contextRef="#ctx0" brushRef="#br0" timeOffset="20343.226">23066 12019 852 0,'0'0'0'0,"8"5"0"0,6 2 0 16,-9-5 88-16,-1-5-88 0,-4 3 89 0,3-4-89 16,-3 4 34-16,-3-2-34 0,3 2 34 0,0 0-34 15,0 0 1-15,0 0-1 0,0 0 2 0,-4-3-2 16,4 3-2-16,-1-3 2 0,1 3-1 0,0 0 1 0,0 0 9 15,0 0-9-15,0 0 10 0,-4 0-10 0,4 0 40 16,0 0-40-16,0 0 40 0,0 0-40 16,0 0 49-16,0 0-49 0,0 0 49 0,0 0-49 0,0 0 20 15,0 0-20-15,0 0 20 0,0 0-20 0,0 0 22 16,0 0-22-16,0 0 22 0,0 0-22 0,0 0 39 16,0 0-39-16,-2 13 40 0,1 11-40 0,1-24 6 15,0 0-6-15,0 41 6 0,1 18-6 0,5-5 12 16,-1 1-12-16,-2 2 12 0,-1 1-12 0,-2-58 9 0,0 0-9 15,0 67 9-15,-3 5-9 0,-1 7 3 0,1 5-3 16,-1-38 4-16,2-24-4 16,-1 6 12-16,0-11-12 0,1 12 12 0,0 3-12 0,2-4 44 15,0-6-44-15,-2-5 44 0,1-10-44 0,1 2 12 0,0-4-12 0,0-2 13 16,-2 1-13-16,2-4 32 0,0 0-32 0,0 0 32 16,0 0-32-16,0 0 5 0,2 3-5 0,-2-3 6 15,3 2-6-15,-3-2 17 0,0 0-17 0,0 0 17 16,0 0-17-16,0 0 23 0,7 3-23 0,-4 1 24 15,3-4-24-15,-6 0 7 0,0 0-7 0,8 0 8 16,8-4-8-16,-16 4 10 0,0 0-10 0,26-2 10 16,6 1-10-16,-32 1 8 0,0 0-8 15,40-2 9-15,8 0-9 0,-4 1 3 0,0 1-3 0,-6 0 4 0,-3 0-4 16,0 0 6-16,-2 0-6 0,3 0 6 0,3 0-6 16,-39 0 0-16,0 0 0 0,55 1 1 15,12 3-1-15,-5-3 0 0,1-1 0 0,-4 0 1 0,-1 0-1 16,-58 0-1-16,0 0 1 0,89 0 0 0,22-1 0 0,-22-3-1 15,-6 3 1-15,-6-6 0 0,-7-2 0 0,-70 9 4 16,0 0-4-16,90-7 5 0,15-1-5 16,-20 1 3-16,-8 0-3 0,-4 0 4 0,-7 0-4 0,-66 7 13 15,0 0-13-15,89-3 13 0,14-1-13 0,-103 4 4 16,0 0-4-16,106-1 4 0,11-6-4 0,-21 3 6 16,-9 3-6-16,-14 1 7 0,-14 0-7 15,-5 0 7-15,-7 1-7 0,-8 1 8 0,-10-2-8 0,-29 0 3 16,0 0-3-16,39 4 3 0,4 2-3 0,-3 1 12 15,0 2-12-15,-10-2 12 0,-9-2-12 0,0-2 0 0,-2-1 0 16,-9 3 1-16,-6-5-1 0,3 4-2 0,1-1 2 0,-1 0-1 16,2-1 1-1,-2 2 0-15,2-4 0 0,-4 0 1 0,-3 0-1 0,-2 0-28 16,3 0 28-16,-3 0-28 0,0 0 28 0,0 0-81 0,2 5 81 0,-2-5-81 16,3 1 81-16,-3-4-160 0,-1 0 160 0,-13-9-159 15,-7-2 159 1,21 14-110-16,0 0 110 0,-35-24-880 0,70 48 880 0</inkml:trace>
  <inkml:trace contextRef="#ctx0" brushRef="#br0" timeOffset="21275.859">23384 11893 460 0,'0'0'0'0,"13"-2"0"0,13-5 0 0,-19 5 102 0,-4 1-102 16,-3 1 103-16,-7 0-103 0,4 0 79 0,-6 1-79 15,4-1 80-15,0 0-80 0,1 0 70 0,1 0-70 16,-1 0 70-16,2 2-70 0,-1 0 52 0,1-2-52 16,0 0 52-16,-1 0-52 0,3 0 32 0,-4 0-32 15,4 0 33-15,0 0-33 0,0 0 33 0,0 0-33 0,0 0 34 16,0 0-34-16,0 0 22 0,0 0-22 0,0 0 22 15,0 0-22-15,0 0 5 0,0 0-5 0,4 0 5 16,3 1-5-16,-7-1 15 0,0 0-15 0,14 4 16 16,7-4-16-16,3 2 15 0,4-1-15 0,2 1 15 15,3 1-15-15,-33-3 8 0,0 0-8 0,52 0 9 16,16-3-9-16,-68 3 39 0,0 0-39 0,80-3 40 16,12 1-40-16,-92 2 11 0,0 0-11 0,131-5 11 0,28 3-11 15,-159 2 7-15,0 0-7 0,165 0 7 16,14 2-7-1,-32-1 24-15,-18-1-24 0,-6 0 25 0,-8 0-25 0,-115 0 12 0,0 0-12 0,133-3 12 0,6-2-12 0,-139 5 9 16,0 0-9-16,143-10 10 0,5-2-10 0,-148 12 26 16,0 0-26-16,146-12 26 15,1-2-26-15,-147 14 6 16,0 0-6-16,125-12 6 0,-13-2-6 0,-112 14 4 0,0 0-4 0,99-8 5 0,-14 1-5 0,-85 7 21 16,0 0-21-16,79-4 21 0,-11 4-21 0,-68 0 6 15,0 0-6-15,50 2 7 0,-10 0-7 0,-40-2 16 16,0 0-16-16,28 1 17 0,-10 5-17 15,-18-6 0-15,0 0 0 0,10 0 0 16,-8 3 0-16,-2-3-1 0,0 0 1 0,0 0-1 0,0 0 1 0,0 0 0 0,0 0 0 16,0 0 0-16,0 0 0 0,0 0 0 15,0 0 0-15,0 0 1 0,0 0-1 0,0 0 0 0,0 0 0 16,0 0 1-16,0 0-1 0,0 0 3 16,0 0-3-16,0 0 4 0,0 2-4 0,0-2 2 0,0 0-2 0,0 0 3 15,-4 1-3-15,4-1 18 0,0 0-18 0,0 0 18 16,-3 2-18-16,3-2 7 0,0 0-7 0,0 0 8 15,-5 2-8-15,5-2 1 0,0 0-1 0,-4 5 1 16,-1-3-1-16,5-2 9 16,0 0-9-16,-7 10 10 0,-2-1-10 0,9-9 0 0,0 0 0 0,-14 25 1 15,-1 10-1-15,15-35 0 0,0 0 0 0,-13 46 0 16,1 12 0-16,12-58-2 0,0 0 2 0,-9 70-2 16,3 11 2-16,6-81-3 0,0 0 3 0,-11 101-2 15,1 17 2-15,10-118 2 16,0 0-2-16,-9 101 3 0,2-1-3 0,7-100 7 15,0 0-7-15,-4 71 7 0,3-17-7 0,1-54 4 0,0 0-4 0,0 32 5 0,0-18-5 16,0-14-75-16,0 0 75 0,-4 10-74 0,4-6 74 0,0-4-186 16,0 0 186-16,-12-26-185 15,-9-22 185-15,-10-24-857 0</inkml:trace>
  <inkml:trace contextRef="#ctx0" brushRef="#br0" timeOffset="22235.602">24085 11970 505 0,'0'0'0'0,"0"1"0"15,-4 3 0-15,4-4 101 0,0 0-101 0,0 0 102 16,0 0-102-16,0 0 98 0,0 0-98 0,0 0 99 16,4-2-99-16,-4 2 91 0,0 0-91 0,0 0 91 15,0 0-91-15,0 0 86 0,0 0-86 0,0 0 86 16,0 0-86-16,0 0 47 0,0 0-47 0,0 0 48 0,0 0-48 15,-4 2 45-15,-1 1-45 0,-9 7 46 16,-5 6-46-16,19-16 19 0,0 0-19 0,-24 22 20 16,-6 7-20-16,30-29 5 0,0 0-5 0,-33 36 6 0,-4 4-6 0,37-40 9 15,0 0-9-15,-35 32 9 0,4 2-9 16,31-34 7-16,0 0-7 0,-28 30 8 0,2-3-8 0,26-27 3 16,0 0-3-16,-19 22 3 0,3-8-3 15,16-14 12-15,0 0-12 0,-10 12 12 0,3-3-12 0,7-9 0 16,0 0 0-16,-2 10 1 0,2-2-1 0,0-8 14 15,0 0-14-15,10 11 15 0,13-6-15 0,-23-5 38 16,0 0-38-16,28 3 39 0,9-3-39 0,-37 0 53 16,0 0-53-16,38 0 53 0,0-1-53 0,-38 1 6 15,0 0-6-15,42-2 7 0,5 0-7 0,-47 2 15 0,0 0-15 0,44 0 15 16,3 2-15-16,-7 0 4 0,-4 1-4 16,-8-1 4-16,-7 1-4 0,-2-3-59 0,-3 0 59 15,-4 0-59-15,-3 0 59 0,-9 0-165 0,0 0 165 0,7-5-165 16,3-2 165-16,-10 7-165 0,0 0 165 0,-3-20-165 15,-8-10 165-15,-1-19-682 0</inkml:trace>
  <inkml:trace contextRef="#ctx0" brushRef="#br0" timeOffset="22545.624">24247 12012 1132 0,'0'0'0'0,"-4"4"0"0,2-1 0 16,2-3 118-16,0 0-118 0,0 0 119 0,0-3-119 0,0 3 87 15,0 0-87-15,0 0 88 0,0-4-88 0,0 4 52 16,0 0-52-16,0 0 52 0,4-3-52 0,-4 3 14 16,0 0-14-16,0 0 15 0,5 0-15 0,-5 0 10 15,0 0-10-15,0 0 11 0,0 2-11 0,0-2 34 16,0 0-34-16,4 25 35 0,3 15-35 0,0 4 1 15,1 13-1-15,-2-1 2 0,-1 1-2 16,-5-57 6-16,0 0-6 0,5 72 7 0,-1 12-7 16,-4 7-4-16,-2 6 4 0,2-44-4 15,2-27 4-15,-2-2-96 0,-2-7 96 0,0 2-95 0,2 0 95 0,0-19-144 0,0 0 144 0,-9 0-144 16,-3-14 144-16,-9 2-876 16</inkml:trace>
  <inkml:trace contextRef="#ctx0" brushRef="#br0" timeOffset="23282.557">25571 12048 1267 0,'0'0'0'16,"-2"-8"0"-16,0-4 0 0,2 12 82 0,0 0-82 0,-1-7 82 16,1 0-82-16,0 7 6 0,0 0-6 0,-2-3 6 15,2 1-6-15,0 2-2 0,0 0 2 0,0 0-2 16,0 0 2-16,0 0-38 0,0 0 38 0,7 0-38 15,3 0 38-15,2-3 7 0,4-1-7 0,-4 2 8 16,0 2-8-16,2-1 48 0,4-1-48 16,-6 2 49-16,0 0-49 0,0 2 51 0,2-1-51 0,-1 1 51 15,0-2-51-15,0 0 22 0,2 0-22 16,-8 2 23-16,0 0-23 0,0 1 13 0,2 2-13 0,-4-1 14 16,-3-1-14-16,1 4 28 0,1 1-28 0,-2 1 28 15,-2 3-28-15,0-12 1 0,0 0-1 0,-6 31 2 16,-2 8-2-16,8-39 12 0,0 0-12 0,-16 45 12 15,-5 4-12-15,4-4 0 0,-1-4 0 0,6-13 0 16,3-8 0-16,9-20 0 0,0 0 0 0,-17 27 0 16,-6 1 0-16,23-28 0 0,0 0 0 0,-17 24 0 0,1-7 0 15,16-17 2-15,0 0-2 0,-10 14 3 0,3-6-3 16,7-8 20-16,0 0-20 0,3 4 20 0,9-6-20 0,1 2 55 16,2-2-55-16,-1-3 56 0,-2-2-56 15,2-1 41-15,2-3-41 0,0 3 41 0,1-1-41 16,2 2 18-16,4 1-18 0,-6 0 19 0,-3 1-19 15,-14 5 0-15,0 0 0 0,21-3 0 0,4-1 0 0,-25 4-80 16,0 0 80-16,21 4-79 16,-1 4 79-16,-20-8-125 0,0 0 125 0,6 16-124 0,-10 1 124 0,6 17-1109 15</inkml:trace>
  <inkml:trace contextRef="#ctx0" brushRef="#br0" timeOffset="23882.949">20879 13835 460 0,'0'0'0'0,"14"-1"0"16,9-1 0-16,-23 2-1 0,0 0 1 0,26-5 0 16,7-4 0-16,26-5-285 0</inkml:trace>
  <inkml:trace contextRef="#ctx0" brushRef="#br0" timeOffset="24755.692">21114 13756 225 0,'0'0'0'0,"-5"0"0"0,-2 4 0 0,7-4 167 0,0 0-167 0,0 0 167 0,0 0-167 16,0 0 126-16,0 0-126 0,0 0 127 0,0 0-127 0,0 0 84 15,0 0-84-15,0 0 84 0,0 0-84 0,0 0 42 16,0 0-42-16,0 0 43 0,0 0-43 16,0 0 19-16,0 0-19 0,-9 3 20 0,-3 2-20 0,12-5 5 15,0 0-5-15,-22 9 5 0,-11 3-5 0,1-2 13 16,-1-1-13-16,12-2 14 0,9-4-14 0,0 2 15 16,5-3-15-16,-14 5 15 0,-3 1-15 0,-1-1 24 0,3 0-24 15,6-2 25-15,4-1-25 0,1-3 31 0,2 1-31 16,2-2 31-16,2 0-31 0,-3 0 48 0,1-2-48 15,1 2 48-15,1-1-48 0,2 1 40 0,-3-4-40 0,3 3 41 16,3 1-41-16,0 0 18 0,-5-2-18 16,5 2 19-16,0 0-19 0,0 0 37 15,-4 0-37-15,4 0 38 0,0 0-38 0,0 0 0 0,0 0 0 0,0 0 0 16,0 0 0-16,0 0-2 0,4 0 2 16,1 0-1-16,-2 0 1 0,6 0-10 0,2-2 10 0,4-1-9 15,3-1 9-15,-18 4-5 16,0 0 5-16,29-8-4 0,10-3 4 0,-39 11-7 0,0 0 7 0,45-10-7 15,9-2 7-15,-5 2-8 0,-6 0 8 0,-3 3-7 16,-3 0 7-16,-7 0-3 0,-4 2 3 0,-4 1-3 0,-4-1 3 16,1 4-2-16,0-1 2 15,-2 2-2-15,-1 2 2 0,-16-2 0 16,0 0 0-16,23 1 0 0,-1 1 0 0,-22-2 3 16,0 0-3-16,30 3 4 0,7-1-4 0,-37-2 8 0,0 0-8 0,33 2 9 0,3-2-9 15,-3-2 15-15,1 0-15 0,-8-1 16 0,-5 0-16 16,-1-1 8-16,-6-1-8 0,-1 3 9 0,-5 1-9 15,-1-1 3-15,0-2-3 0,-3 3 4 0,-1-1-4 16,-3 2 21-16,4-5-21 0,-4 5 21 0,0 0-21 0,0 0 21 16,0 0-21-16,0 0 21 0,0 0-21 15,0 0 33-15,0 0-33 0,0 0 34 0,0 0-34 0,0 0 29 16,0 0-29-16,0 0 29 0,0 3-29 0,0-3 3 0,0 5-3 16,0-5 4-16,0 4-4 0,0-4 4 15,0 5-4-15,0-2 5 0,0 1-5 0,0 1 3 16,0 0-3-16,0-1 3 0,0-3-3 0,0 3 0 15,0-1 0-15,0 4 0 0,0 0 0 0,0 1 1 0,-4 1-1 0,4-2 1 16,0 0-1-16,0-7 0 16,0 0 0-16,0 10 1 0,4 0-1 0,-4-10 3 0,0 0-3 0,0 21 3 15,0 8-3 1,0-29 0-16,0 0 0 0,0 38 0 0,1 8 0 0,3 0 0 16,1 6 0-16,-1-1 0 0,-1 0 0 0,-3-51-1 15,0 0 1-15,4 65 0 0,1 7 0 0,-2 16 0 0,-3 11 0 0,0-13 0 16,0-6 0-16,0-80-1 0,0 0 1 0,0 89 0 15,0 6 0-15,-5-17 0 0,0-11 0 0,3-27 0 16,4-30 0-16,-2 12 18 0,2-3-18 16,-2-2 19-16,1-3-19 0,-1-14 3 0,0 0-3 15,0 20 4-15,2 4-4 0,-2-24 15 0,0 0-15 0,0 19 16 16,2-2-16-16,-2-17 0 0,0 0 0 0,0 14 0 0,3-4 0 16,-3-10-2-16,0 0 2 0,0 9-1 0,2-4 1 15,-2-5-35-15,0 0 35 0,2 5-35 16,0-1 35-16,-2-4-53 0,0 0 53 0,3 3-52 15,-3-1 52-15,0-2-93 0,0 0 93 0,0 0-92 0,0 0 92 16,0 0-137-16,0 0 137 0,-14-12-137 16,-5-5 137-16,-12-16-848 0</inkml:trace>
  <inkml:trace contextRef="#ctx0" brushRef="#br0" timeOffset="25434.884">20789 13811 1267 0,'0'0'0'0,"7"-8"0"15,5-6 0-15,-12 9 127 0,-7 0-127 0,7 5 127 16,0 0-127-16,0 0 68 16,-5 5-68-16,5-2 68 0,0-1-68 0,0 1 39 15,0 1-39-15,0-1 39 0,0-1-39 0,0 1 0 0,0 1 0 0,0-1 0 0,0 2 0 16,0-5 1-16,0 0-1 0,0 11 2 0,0 1-2 16,0-12 6-16,0 0-6 0,0 24 6 15,1 8-6-15,-1-32 15 0,0 0-15 0,0 41 15 0,0 9-15 16,0-50 15-16,0 0-15 15,4 63 15-15,1 11-15 0,-5-74 4 16,0 0-4-16,12 113 4 0,7 29-4 0,-19-142-26 0,0 0 26 0,18 148-26 0,-6 11 26 16,-12-159-15-16,0 0 15 0,9 161-15 15,-4 3 15-15,-2-28-21 0,-6-20 21 0,-1-18-21 0,1-21 21 0,1-10 0 16,-5-17 0 0,6-21 0-16,1-21 0 0,0-8 22 15,0 0-22-15,-4 33 23 0,2 10-23 0,2-43 15 0,0 0-15 0,-1 24 16 0,1-9-16 0,0-15 12 0,0 0-12 16,0 12 13-16,1-7-13 0,-1-5 0 15,0 0 0-15,6 2 0 0,-1-6 0 16,2-1 4-16,1-7-4 0,-4 4 4 0,1-1-4 0,-5 9 2 16,0 0-2-16,5-12 2 0,4-2-2 15,-9 14 0-15,0 0 0 0,9-12 0 0,0 0 0 0,-9 12 0 16,0 0 0-16,12-8 0 0,3 1 0 0,-15 7-4 16,0 0 4-16,21-5-3 0,5 1 3 0,1 1-8 15,0 0 8-15,1 1-7 0,2 2 7 0,0 0-24 0,-1-2 24 16,1-1-23-16,3-1 23 0,-33 4-13 0,0 0 13 0,42-7-13 15,13-3 13-15,-2 2-10 16,2-8 10-16,-4 8-10 0,-4 1 10 16,-3-3-5-16,-4-2 5 0,-4 3-4 0,-1 0 4 0,-35 9-31 0,0 0 31 0,38-12-31 15,2-3 31-15,-40 15-73 0,0 0 73 16,41-21-73-16,0-3 73 0,-41 24-152 0,0 0 152 0,32-30-152 0,-6-6 152 16,31-31-781-16</inkml:trace>
  <inkml:trace contextRef="#ctx0" brushRef="#br0" timeOffset="25984.124">21283 13905 695 0,'0'0'0'0,"-3"6"0"16,-1 0 0-16,4-6 100 0,0 0-100 0,0 0 100 15,0 0-100-15,0 0 68 0,0 0-68 0,0 0 68 16,0-3-68-16,0 3 28 0,0 0-28 0,0 0 28 16,0-3-28-16,0 3 27 0,0 0-27 0,0 0 27 0,0 0-27 15,0 0 47-15,0 0-47 0,0 0 48 0,0 0-48 16,0 0 39-16,0 0-39 0,0 0 40 15,0 0-40-15,0 0 18 0,0 0-18 0,0 3 19 0,-1 2-19 0,1-5 43 16,0 0-43-16,-4 17 44 0,-3 11-44 0,0 4 32 16,0 4-32-1,2-5 32-15,2-4-32 0,1 6 13 0,0 3-13 16,0-2 13-16,2 1-13 0,0-35 37 0,0 0-37 0,0 39 38 0,0 2-38 0,0-41 19 16,0 0-19-16,0 34 20 0,0-5-20 0,0-29-1 15,0 0 1-15,0 24 0 0,0-5 0 0,0-19-137 16,0 0 137-16,0 16-137 0,0-6 137 0,0-10-126 15,0 0 126-15,-12-2-125 0,-7-11 125 0,-12-3-747 16</inkml:trace>
  <inkml:trace contextRef="#ctx0" brushRef="#br0" timeOffset="26663.929">21208 14851 931 0,'0'0'0'0,"0"-7"0"0,0-3 0 16,0 10 85-16,0 0-85 0,0-3 86 15,2 1-86-15,-2 2 65 0,0 0-65 0,0 0 65 0,4 2-65 0,-4-2 42 16,0 0-42-16,0 0 42 0,3 3-42 0,-3-3 2 15,0 0-2-15,0 0 2 0,4-2-2 0,-4 2 22 16,0 0-22-16,3-5 22 16,6-3-22-16,-4 1 7 0,6-2-7 0,-3 1 8 0,3-3-8 15,-1 3 25-15,4 1-25 0,-5 2 26 0,0-2-26 0,-9 7 30 16,0 0-30-16,12-5 30 0,0 0-30 0,-12 5 20 16,0 0-20-16,12-2 20 0,2 2-20 0,-14 0 36 15,0 0-36-15,10 2 36 0,1 3-36 0,-11-5 42 16,0 0-42-16,9 7 43 0,-1 3-43 0,-8-10 39 0,0 0-39 15,4 17 40-15,-1 5-40 0,-3-22 34 0,0 0-34 16,2 21 35-16,-2 1-35 0,0-22 0 16,0 0 0-16,-2 21 0 0,1-2 0 0,1-19 0 0,0 0 0 15,-2 15 1-15,0-5-1 0,2-10-13 16,0 0 13-16,-2 9-12 0,2-4 12 0,0-5-11 0,0 0 11 0,0 5-10 16,0-3 10-16,0-2-26 0,0 0 26 0,0 0-26 15,0 0 26-15,0 0-7 0,0 0 7 0,4 0-7 16,6-2 7-16,-10 2-5 0,0 0 5 0,11-2-4 15,3 1 4-15,-14 1-13 0,0 0 13 0,12 1-13 16,5 3 13-16,-17-4-1 0,0 0 1 0,18 12 0 16,6 3 0-16,-5 4 1 0,-3 2-1 0,-2-4 2 15,-4-4-2-15,-1 3 5 0,0-2-5 0,-6-4 5 16,2-3-5-16,-3 3 33 0,0 0-33 0,0-1 34 0,-2-4-34 16,-2 2 17-16,-2 1-17 0,4-3 17 15,-3 1-17-15,3-6 36 0,0 0-36 0,-12 12 36 16,-7 3-36-16,19-15 20 0,0 0-20 0,-30 15 20 0,-10 1-20 15,40-16-3-15,0 0 3 0,-31 14-2 16,-4-6 2-16,35-8-80 0,0 0 80 0,-32 7-80 0,3-2 80 0,29-5-208 16,0 0 208-16,-37-2-208 0,-1-6 208 0,38 8-137 15,0 0 137-15,-28-34-136 0,9-20 136 16,-26-33-701-16</inkml:trace>
  <inkml:trace contextRef="#ctx0" brushRef="#br0" timeOffset="27773.472">23104 13371 886 0,'0'0'0'0,"9"3"0"15,5-1 0-15,-9-2 114 0,-2 0-114 0,-3 0 115 0,4-2-115 16,-4 2 63-16,0 0-63 0,0 0 64 15,-4 0-64-15,4 0 49 0,0 0-49 0,0 0 50 16,-3-3-50-16,3 3 9 0,0 0-9 0,0 0 9 0,0 0-9 16,0 0 10-16,0 0-10 0,0 0 10 0,0 0-10 0,0 0 17 15,-2 5-17-15,2-5 17 0,-2 4-17 16,2-4 14-16,0 0-14 0,-1 8 15 0,-1 4-15 16,2-12 4-16,0 0-4 0,-2 26 4 0,2 8-4 0,0-34 13 15,0 0-13-15,4 46 14 16,1 13-14-16,-5-59 15 0,0 0-15 0,10 78 15 0,1 17-15 0,-11-95 15 15,0 0-15-15,15 131 15 0,6 32-15 16,-21-163 34-16,0 0-34 0,14 161 35 0,2 9-35 16,-16-170 52-16,0 0-52 0,12 168 52 0,-1 0-52 0,-11-168 69 0,0 0-69 15,6 145 70-15,-6-13-70 0,0-132 93 0,0 0-93 16,6 112 93-16,1-18-93 0,-7-94 66 16,0 0-66-16,7 77 66 0,3-17-66 0,-10-60 67 0,0 0-67 0,9 41 68 15,0-15-68-15,-9-26 13 0,0 0-13 0,8 20 13 16,4-10-13-16,-12-10 8 0,0 0-8 0,7 9 9 15,4-9-9-15,-11 0 4 0,0 0-4 0,7 2 4 16,-2-2-4-16,-5 0 10 0,0 0-10 0,4 0 11 16,1 0-11-16,-5 0 8 0,0 0-8 0,2 0 8 15,1-2-8-15,-3 2 3 0,0 0-3 0,0 0 4 16,3 0-4-16,-3 0 0 16,0 0 0-16,0 0 0 0,4 2 0 0,-4-2-22 0,0 0 22 0,0 0-22 15,3 1 22-15,-3-1-25 0,0 0 25 0,0 0-24 0,0 0 24 16,0 0-45-16,0 0 45 0,0 0-44 0,6 0 44 15,-6 0-34-15,0 0 34 0,0 0-33 0,1-3 33 16,-1 3-84-16,0 0 84 0,-8-21-84 0,-6-13 84 16,14 34-94-16,0 0 94 0,-26-55-94 0,-7-18 94 0,-25-56-1261 15</inkml:trace>
  <inkml:trace contextRef="#ctx0" brushRef="#br0" timeOffset="29018.633">22971 13433 1199 0,'0'0'0'0,"7"-5"0"15,4-6 0-15,-11 11 170 0,0 0-170 0,5-3 171 16,0-4-171-16,-5 7 85 0,0 0-85 0,4-3 86 16,-2 1-86-16,-2 2 51 0,0 0-51 0,0 0 52 0,5 2-52 15,0-1-2-15,-1 1 2 0,1 0-1 0,0-2 1 16,2 0 0-16,3 0 0 0,-3 0 0 0,0 1 0 0,-7-1 0 16,0 0 0-16,18 4 1 0,4-4-1 0,-22 0 3 15,0 0-3-15,37 3 3 0,12 2-3 0,-49-5 21 16,0 0-21-16,52 6 21 15,9 0-21-15,-3-2 3 0,1-2-3 0,-4-2 3 16,-2 0-3-16,-53 0 13 0,0 0-13 0,89 0 13 0,24-2-13 0,-19 0 4 16,-4-1-4-16,-6 1 4 0,0 0-4 0,-84 2 0 0,0 0 0 15,104 0 0-15,10 0 0 0,-114 0-1 16,0 0 1-16,132 2 0 0,14 0 0 0,-26-6 1 16,-13-3-1-16,-8 1 2 0,-10-1-2 0,-4 2 1 0,-5-1-1 0,-5 1 2 15,-2-2-2-15,-73 7 1 0,0 0-1 0,98-5 2 16,15 0-2-16,-20 3 15 15,-12-1-15 1,-11 1 16-16,-11 1-16 0,-59 1 3 0,0 0-3 0,72 1 4 0,6 1-4 0,-15-2 13 0,-9-2-13 0,-19 2 13 16,-14 0-13-16,3 0 15 0,0 0-15 0,-4-1 16 15,-3-1-16-15,0-2 15 0,1 1-15 0,1-6 15 16,2 3-15-16,-21 6 9 0,0 0-9 0,23-7 10 16,-1-2-10-16,-22 9 9 15,0 0-9-15,19-7 10 0,-6 2-10 0,-13 5 3 0,0 0-3 0,10-5 4 16,-5 2-4-16,-5 3 12 0,0 0-12 0,5-6 12 15,-3 5-12-15,-2 1 0 0,0 0 0 0,0 0 1 16,0 0-1-16,0 0 0 0,0 0 0 0,0 0 1 16,0 0-1-16,0 0 0 0,0 0 0 0,0 0 0 15,4 3 0-15,-4-3-2 0,0 0 2 0,3 4-2 0,4-3 2 16,-7-1-2-16,0 0 2 0,7 4-2 0,0 3 2 0,-7-7 0 16,0 0 0-16,7 3 0 0,0 0 0 15,-7-3 0-15,0 0 0 0,5 4 0 0,0 1 0 0,-5-5-1 16,0 0 1-16,4 0-1 0,-1 2 1 0,-3-2-1 15,0 0 1-15,0 0-1 16,4 3 1-16,-4-3 3 0,0 0-3 0,0 0 4 0,0 0-4 0,0 0 1 16,0 0-1-16,0 0 1 0,0 0-1 0,0 0 1 15,0 0-1-15,0 4 1 0,2 2-1 0,-2-6 0 0,0 0 0 16,1 9 0-16,1-2 0 0,-2-7 2 16,0 0-2-16,2 14 2 0,-2 1-2 0,0-15 12 0,0 0-12 15,-2 19 12-15,0-4-12 0,2-15 1 0,0 0-1 0,-1 17 1 16,-3-1-1-16,4-16 1 0,0 0-1 0,-2 13 1 15,1-1-1-15,1-12 8 16,0 0-8-16,0 23 8 0,0 4-8 0,0-27 3 0,0 0-3 0,0 34 3 16,1 2-3-16,-1-36 2 0,0 0-2 0,2 47 2 15,2 4-2-15,-4-51 18 0,0 0-18 0,1 63 18 16,3 9-18-16,-4-72 32 0,0 0-32 0,2 98 32 16,-1 20-32-16,-1-118 41 0,0 0-41 0,2 120 41 15,0 9-41-15,-2-129 39 0,0 0-39 0,2 132 40 16,-1 6-40-16,-1-138 34 0,0 0-34 0,-1 141 35 15,-1 4-35-15,2-145 34 0,0 0-34 0,-4 148 34 16,-1 1-34-16,5-149 38 0,0 0-38 0,-5 142 38 16,1-5-38-16,4-137 33 0,0 0-33 0,-5 125 33 0,2-12-33 15,3-113 44-15,0 0-44 0,-4 88 44 0,1-22-44 0,3-66 17 16,0 0-17-16,-2 47 17 16,0-22-17-16,2-25-18 0,0 0 18 0,-1 19-18 0,1-10 18 0,0-9-44 15,0 0 44-15,-6-9-43 0,-8-17 43 16,14 26-85-16,0 0 85 0,-21-53-85 0,-6-25 85 0,27 78-124 15,0 0 124-15,-23-84-124 0,2-11 124 16,21 95-326-16,0 0 326 0,-28-96-325 0,-3-3 325 16,31 99-206-16,0 0 206 0,-44-96-205 0,-6 0 205 0,-43-96-804 15</inkml:trace>
  <inkml:trace contextRef="#ctx0" brushRef="#br0" timeOffset="29758.222">23346 15577 751 0,'0'0'0'0,"19"-6"0"0,14-5 0 0,-33 11 78 15,0 0-78-15,-5-5 78 0,-19 4-78 0,24 1 60 16,0 0-60-16,-18 0 60 0,-1 0-60 16,19 0 23-16,0 0-23 0,-14 0 24 0,4-2-24 15,10 2 25-15,0 0-25 0,-9 0 26 0,4-2-26 0,5 2 30 16,0 0-30-16,-5 0 30 0,3-2-30 0,2 2 12 0,0 0-12 16,0 0 13-16,0 0-13 0,0 0 21 0,0 0-21 15,0 0 21-15,0 6-21 0,0-6 23 0,0 0-23 16,0 3 24-16,0 0-24 0,0-3 32 0,0 0-32 15,0 5 32-15,2 2-32 0,-2-7 58 0,0 0-58 0,5 9 59 16,5 1-59-16,2-1 49 0,2 1-49 0,-3-5 49 16,-4 2-49-16,-7-7 49 0,0 0-49 0,15 10 50 15,8 1-50-15,-23-11 38 0,0 0-38 0,28 10 38 16,5 2-38-16,-33-12 9 0,0 0-9 0,44 8 10 16,10-1-10-16,-54-7 13 0,0 0-13 0,64 5 13 15,13 1-13-15,-77-6 44 0,0 0-44 0,106 1 45 16,26-1-45-16,-132 0 48 0,0 0-48 0,140 0 48 15,13-1-48-15,-153 1 18 16,0 0-18-16,160-4 19 0,8 1-19 0,-168 3 39 0,0 0-39 0,177-2 39 0,10 2-39 16,-187 0 42-16,0 0-42 0,198-3 43 15,11-3-43-15,-45 0 34 0,-26-3-34 0,-22 0 34 0,-20 1-34 16,-3-1 3-16,-8 2-3 0,-7 2 4 0,-8 2-4 16,-70 3 10-16,0 0-10 0,87-4 11 15,11 3-11-15,-25-1 1 0,-14 2-1 0,-10 2 1 0,-11 1-1 0,-15-1-41 16,-14-2 41-16,-2 2-40 0,-6-2 40 0,-1 0-150 15,-1-4 150-15,-19 2-150 0,-9 1 150 16,29 1-127-16,0 0 127 0,-56-16-126 0,-21-8 126 0,-55-15-1144 16</inkml:trace>
  <inkml:trace contextRef="#ctx0" brushRef="#br0" timeOffset="30601.685">23672 13816 964 0,'0'0'0'0,"0"9"0"16,-2 3 0-16,2-12 78 0,0 0-78 0,0 3 78 16,2-3-78-16,-2 0 31 0,0 0-31 0,0 0 31 15,0 0-31-15,0 0-14 0,0 0 14 0,0 0-13 16,5-5 13-16,-5 5-73 0,0 0 73 0,0 0-72 15,0-5 72-15,0 5-53 0,0 0 53 0,0 0-53 16,2-3 53-16,-2 3-34 0,0 0 34 0,0 0-34 16,0-4 34-16,0 4 0 0,0 0 0 0,0-5 1 15,0 0-1-15,0 5 75 0,0 0-75 0,0-2 76 16,0-3-76-16,0 5 78 0,0 0-78 0,0 0 79 0,-2-3-79 16,2 3 81-16,0 0-81 0,0 0 81 0,0 0-81 15,0 0 42-15,0 0-42 0,0 0 43 0,0 0-43 0,0 0 33 16,0 0-33-16,0 0 33 0,0 0-33 0,0 0 13 15,0 0-13-15,0 0 14 0,0 0-14 0,0 0 47 16,0 0-47-16,2 8 47 0,0 6-47 0,-2-14 72 16,0 0-72-16,7 33 72 0,3 14-72 0,-10-47 69 15,0 0-69-15,10 57 69 0,1 8-69 16,-11-65 67-16,0 0-67 0,10 65 67 0,-1 4-67 16,-9-69 22-16,0 0-22 0,7 60 22 0,2-4-22 0,-9-56-68 0,0 0 68 15,1 43-68-15,3-9 68 0,-4-34-171 16,0 0 171-16,-5 5-171 0,-4-20 171 0,-5 5-1068 0</inkml:trace>
  <inkml:trace contextRef="#ctx0" brushRef="#br0" timeOffset="31085.955">25201 13640 1143 0,'0'0'0'0,"-3"-2"0"0,-1-1 0 0,4 3 97 15,0 0-97-15,4 0 98 0,6 3-98 0,-10-3 1 16,0 0-1-16,7 4 1 0,0 1-1 0,-3 2-2 15,-1-1 2-15,-1 1-2 0,-2 0 2 16,0-7-5-16,0 0 5 0,-12 19-5 0,-7 7 5 0,19-26-3 16,0 0 3-16,-28 25-3 0,-7 5 3 0,35-30 8 15,0 0-8-15,-33 24 8 0,1-2-8 0,32-22 65 16,0 0-65-16,-26 19 65 0,4-4-65 0,22-15 36 16,0 0-36-16,-18 12 37 0,4-3-37 0,14-9 29 15,0 0-29-15,-8 10 29 0,2 2-29 0,6-12 9 0,0 0-9 16,9 17 10-16,14 2-10 15,-23-19 18-15,0 0-18 0,29 24 19 16,11 2-19-16,-40-26 33 0,0 0-33 0,41 27 33 0,2 2-33 0,-5-3 4 0,1-1-4 0,-15-6 5 16,-10-7-5-16,2 4 5 0,-4-3-5 15,2 5 5-15,-2 2-5 0,-1-1-35 0,-3 0 35 0,-4-9-34 16,-3-5 34-16,-1-5-99 16,0 0 99-16,-5 9-98 0,-5 1 98 0,-9-3-144 0,-1-2 144 0,-9-7-143 15,-6-6 143-15,35 8-109 0,0 0 109 0,-38-26-108 16,-6-13 108-16,-38-26-639 0</inkml:trace>
  <inkml:trace contextRef="#ctx0" brushRef="#br0" timeOffset="31321.159">25139 13756 1401 0,'0'0'0'0,"26"0"0"0,17-5 0 15,-43 5 197-15,0 0-197 0,51-3 198 0,12-1-198 0,-63 4 129 16,0 0-129-16,66-8 129 0,5 1-129 0,1-2 43 16,3-3-43-16,-32 9 43 0,-20-2-43 0,-23 5-69 15,0 0 69-15,24-7-69 0,-3 0 69 0,-21 7-224 16,0 0 224-16,16-8-223 0,-6-4 223 0,-10 12-168 16,0 0 168-16,26-24-883 0,-52 48 883 0</inkml:trace>
  <inkml:trace contextRef="#ctx0" brushRef="#br0" timeOffset="32332.466">23597 15144 1155 0,'0'0'0'0,"5"-2"0"15,2 1 0-15,-7 1 182 0,0 0-182 0,4-2 182 16,1 0-182-16,-5 2 97 0,0 0-97 0,3-3 97 15,4-1-97-15,-7 4 49 0,0 0-49 0,14-8 49 0,5-2-49 16,-19 10-1-16,0 0 1 0,28-12-1 0,7-2 1 16,-35 14 1-16,0 0-1 0,33-10 1 0,4 1-1 0,-37 9 0 15,0 0 0-15,35-7 0 0,-1 5 0 0,-34 2-2 16,0 0 2-16,32 6-1 0,-1 2 1 0,-31-8 0 16,0 0 0-16,28 16 1 0,-2 2-1 15,-26-18 0-15,0 0 0 0,21 28 0 0,-5 4 0 0,-16-32 0 16,0 0 0-16,10 40 0 0,-5 6 0 0,-5-46-1 15,0 0 1-15,0 43-1 0,-7 3 1 0,7-46-10 0,0 0 10 16,-8 45-9-16,-1-3 9 0,9-42-16 0,0 0 16 16,-17 40-15-16,-3-2 15 0,20-38-26 15,0 0 26-15,-17 30-25 16,-2-4 25-16,19-26-7 0,0 0 7 0,-19 21-6 0,1-6 6 0,18-15 3 16,0 0-3-16,-17 12 3 0,1-7-3 0,16-5 38 0,0 0-38 0,-17-2 38 15,1-8-38-15,16 10 36 0,0 0-36 0,-9-14 37 16,4-3-37-16,5 17 45 0,0 0-45 0,2-17 46 15,5 0-46-15,-7 17 41 0,0 0-41 0,12-14 41 16,7 2-41-16,-19 12 5 0,0 0-5 0,25-6 5 16,4 0-5-16,-29 6 2 0,0 0-2 0,42-1 2 15,9 2-2-15,-51-1 1 0,0 0-1 0,61 4 2 16,12-1-2-16,-73-3-57 0,0 0 57 0,73 4-56 16,2-3 56-16,-75-1-64 0,0 0 64 0,92 0-64 15,11-1 64-15,-103 1-154 16,0 0 154-16,80-7-154 0,-10-7 154 0,80-6-1019 0</inkml:trace>
  <inkml:trace contextRef="#ctx0" brushRef="#br0" timeOffset="32891.841">25318 14769 1177 0,'0'0'0'0,"-9"-2"0"15,-3-1 0-15,12 3 33 0,0 0-33 0,-3 0 34 16,3 0-34-16,0 0-17 0,0 0 17 15,0 0-17-15,5 0 17 0,-5 0-20 0,0 0 20 0,0 0-19 16,5 3 19-16,-5-3 13 0,0 0-13 0,0 5 13 16,-2 2-13-16,2-7 75 0,0 0-75 0,-7 12 76 15,1 2-76-15,6-14 75 0,0 0-75 0,-9 15 76 16,-2 4-76-16,11-19 53 0,0 0-53 0,-14 22 54 16,-1 4-54-16,15-26 35 0,0 0-35 0,-18 34 36 15,1 1-36-15,17-35 34 0,0 0-34 0,-18 44 34 0,3 9-34 16,15-53 7-16,0 0-7 0,-9 62 7 0,6 10-7 15,3-72 18-15,0 0-18 0,5 67 19 0,7 0-19 16,2-16 1-16,5-8-1 0,-1-11 1 0,1-9-1 16,3-8-1-16,3-10 1 0,1-3-1 0,3-7 1 0,-29 5-2 15,0 0 2-15,41-16-1 0,7-9 1 16,-48 25 6-16,0 0-6 0,46-33 7 0,2-10-7 0,-6 6 62 16,-5-1-62-16,-11 7 63 0,-9 4-63 0,1 3 47 15,-10 5-47-15,-2 3 48 0,-5 4-48 16,-1 2 44-16,-1 0-44 0,-5 3 44 0,-2 2-44 15,8 5 0-15,0 0 0 0,-33 0 0 0,-18 3 0 0,51-3-168 0,0 0 168 16,-66 24-167-16,-14 16 167 0,80-40-121 0,0 0 121 16,-101 41-120-16,-25 5 120 0,-100 41-1064 15</inkml:trace>
  <inkml:trace contextRef="#ctx0" brushRef="#br0" timeOffset="34030.991">27149 11836 651 0,'0'0'0'0,"-5"7"0"16,-4 5 0-16,9-12 15 0,0 0-15 0,-5 8 15 15,1-2-15-15,4-6 9 0,0 0-9 16,-1 5 9-16,-1 0-9 0,0-2 1 0,2 1-1 0,-2 1 2 15,2-5-2-15,0 0 47 0,-1 3-47 0,1-3 47 16,-2 4-47-16,2-4 80 0,-2 5-80 16,2-5 81-16,0 3-81 0,0-3 89 0,0 0-89 0,0 0 89 15,0 0-89-15,0 0 62 0,0 4-62 0,0-4 62 16,0 3-62-16,0-3 72 0,2 5-72 0,0-1 73 16,-1-1-73-16,1 2 43 0,2-3-43 0,-3 1 43 15,3 1-43-15,-1-1 42 0,1 1-42 0,-1-1 43 16,1 2-43-16,1 2 35 0,0 2-35 0,2-4 35 0,-1 0-35 15,-6-5 14-15,0 0-14 0,8 7 15 0,3 3-15 16,-11-10 13-16,0 0-13 0,8 7 13 0,3 1-13 16,-11-8 34-16,0 0-34 0,7 7 34 0,0 0-34 15,-7-7 4-15,0 0-4 0,5 5 5 0,0 0-5 0,-5-5 17 16,0 0-17-16,2 4 17 0,3-1-17 0,-5-3 15 16,0 0-15-16,4 5 16 0,-1-3-16 0,-3-2 9 15,0 0-9-15,4 4 9 0,-3-1-9 0,-1-3 25 16,0 0-25-16,2 3 26 0,2 1-26 0,-4-4 6 15,0 0-6-15,1 3 6 0,3 1-6 0,-4-4 9 16,0 0-9-16,2 5 10 0,1-2-10 0,-3-3 3 0,0 0-3 16,2 5 4-16,1 2-4 0,-3-7 6 15,0 0-6-15,4 9 7 0,-1-1-7 0,-3-8 7 16,0 0-7-16,5 12 7 0,2 0-7 0,-7-12 0 0,0 0 0 16,9 18 1-16,0 2-1 0,-9-20 0 0,0 0 0 15,9 19 1-15,-1 1-1 0,-8-20 12 0,0 0-12 0,9 24 13 16,-2-1-13-16,-7-23 3 0,0 0-3 15,7 27 4-15,2 6-4 0,-9-33 7 0,0 0-7 16,10 36 7-16,4 8-7 0,-14-44 1 0,0 0-1 0,16 58 1 16,1 13-1-16,-3-8 0 0,-2 2 0 0,4 11 1 15,1 6-1-15,-17-82 0 0,0 0 0 16,21 103 0-16,-2 16 0 0,-1-17 2 16,-2-7-2-16,-8-11 2 0,-1-12-2 0,-7-72 10 0,0 0-10 0,5 93 10 15,4 10-10-15,0-16 9 0,0-5-9 0,-2-3 9 16,0-5-9-16,-6-2 3 0,-1-5-3 0,4-4 4 15,-1-5-4-15,-3-58 0 0,0 0 0 0,2 88 0 0,-2 18 0 16,-4-15-1-16,-1-4 1 0,0-10 0 16,-2-7 0-16,7-70 0 0,0 0 0 0,-9 86 0 0,-3 8 0 15,5-17 17-15,4-7-17 0,3-16 17 16,1-12-17-16,-1-42 51 0,0 0-51 0,4 57 51 16,-1 10-51-16,-3-67 40 0,0 0-40 0,4 63 40 0,1 2-40 0,-3-24 47 15,0-12-47-15,-2-10 47 0,0-14-47 0,-2 7 12 16,-2-6-12-16,-4 11 12 0,-3 5-12 0,-6-1 0 15,-1-1 0-15,3-5 1 0,1-4-1 0,14-11-5 16,0 0 5-16,-46 5-4 0,-18-3 4 16,64-2-164-16,0 0 164 0,-98-38-163 0,-29-27 163 0,127 65-92 0,0 0 92 15,-224-103-1363-15,448 206 1363 0</inkml:trace>
  <inkml:trace contextRef="#ctx0" brushRef="#br0" timeOffset="51398.732">28370 13302 102 0,'0'0'0'15,"4"-15"0"-15,1-11 0 0,4-15-17 0</inkml:trace>
  <inkml:trace contextRef="#ctx0" brushRef="#br0" timeOffset="51806.228">28163 13337 102 0,'0'0'0'0,"9"-5"0"0,5-4 0 0,-14 9 52 16,0 0-52-16,7-3 53 0,-4 3-53 0,-3 0 52 15,0 0-52-15,0 0 52 0,0 0-52 0,0 0 61 16,0 0-61-16,0 0 61 0,-5 0-61 0,5 0 80 15,0 0-80-15,-5 1 81 0,-1 1-81 0,6-2 100 16,0 0-100-16,-5 2 101 0,-2-1-101 0,7-1 90 16,0 0-90-16,-5 2 91 0,0 0-91 15,5-2 79-15,0 0-79 0,-4 2 80 0,1 1-80 0,3-3 64 16,0 0-64-16,0 0 64 0,-4 2-64 0,4-2 21 0,0 0-21 16,11 1 21-16,8 3-21 0,-19-4 32 0,0 0-32 0,31 2 32 15,11-2-32-15,-5 0 10 16,-2-2-10-16,-4 2 11 15,-3 0-11-15,-6 0 5 0,-2-2-5 0,-1 2 5 0,-2-2-5 0,-5 2 3 0,-1-1-3 0,-4 1 4 16,-2-2-4-16,-2 2-37 0,1 0 37 16,-1 0-36-16,-1-3 36 0,-2 3-55 0,4 0 55 15,-4 0-54-15,0 0 54 0,0 0-106 0,-4 0 106 0,4 0-105 16,0 0 105-16,0 0-135 0,-5 3 135 0,-2-1-135 16,-2 1 135-16,-6 4-465 0</inkml:trace>
  <inkml:trace contextRef="#ctx0" brushRef="#br0" timeOffset="52000.708">28187 13440 539 0,'0'0'0'0,"21"-6"0"16,12-2 0-16,-33 8 94 0,0 0-94 0,-1 3 94 0,-22 9-94 16,23-12 87-16,0 0-87 0,-16 9 87 15,-1-1-87-15,17-8 60 0,0 0-60 0,-12 7 61 0,1-2-61 0,11-5 32 16,0 0-32-16,-3 5 33 0,6-1-33 0,-3-4 8 16,0 0-8-16,11 3 8 0,8 1-8 0,-19-4 29 15,0 0-29-15,19 1 29 16,5-1-29-16,-24 0 18 0,0 0-18 0,27-1 18 0,0-1-18 0,-27 2-1 15,0 0 1-15,27-5 0 0,0-2 0 0,-27 7-66 16,0 0 66-16,25-10-65 0,-1-2 65 0,25-10-723 16</inkml:trace>
  <inkml:trace contextRef="#ctx0" brushRef="#br0" timeOffset="52245.107">28362 13068 1110 0,'1'1'0'0,"-1"-1"32"0,0 0-32 0,-1 14 32 16,-1 3-32-16,2-17 16 0,0 0-16 0,3 16 17 15,3-3-17-15,-6-13 6 0,0 0-6 0,10 14 6 16,6 0-6-16,-16-14-1 0,0 0 1 0,17 17-1 16,2-2 1-16,-3 3-11 0,0-3 11 0,-6-3-11 15,-1-2 11-15,-4 0-56 0,-1-1 56 0,-1 0-56 16,-1-1 56-16,-2 4-118 0,-4 4 118 0,3-3-117 15,-1 3 117-15,2-16-142 0,0 0 142 0,-11 25-142 0,-6 10 142 16,-11 25-328-16</inkml:trace>
  <inkml:trace contextRef="#ctx0" brushRef="#br0" timeOffset="52900.9">29257 12009 964 0,'0'0'0'15,"-16"-3"0"-15,-10-3 0 0,26 6 106 0,0 0-106 0,-15 0 106 16,4 0-106-16,11 0 49 0,0 0-49 0,-21 4 49 16,-5 1-49-16,26-5 1 0,0 0-1 0,-33 3 2 15,-5 3-2-15,3-3-2 0,0-3 2 0,14 3-1 16,11-3 1-16,-4 2 16 0,0 0-16 0,0 0 17 16,2-1-17-16,12-1 45 0,0 0-45 0,-21 5 45 15,-7-1-45-15,28-4 25 0,0 0-25 0,-21 5 26 16,2 0-26-16,19-5 5 0,0 0-5 0,-21 14 6 15,2 0-6-15,19-14 1 0,0 0-1 0,-16 27 2 16,4 7-2-16,12-34 1 0,0 0-1 0,-5 43 1 16,6 3-1-16,-1-46 7 0,0 0-7 0,6 53 8 15,4 6-8-15,-10-59 0 0,0 0 0 0,10 66 0 16,3 13 0-16,-13-79 2 0,0 0-2 0,12 101 3 0,0 23-3 16,-12-124 5-16,0 0-5 0,9 126 6 0,-4 8-6 15,-2-14 8-15,1-5-8 0,1-4 8 0,2-1-8 0,-7-110 3 16,0 0-3-16,4 133 4 0,-4 22-4 0,0-155 2 15,0 0-2-15,-2 169 2 0,-3 16-2 0,5-185 17 16,0 0-17-16,-9 194 17 0,-2 11-17 0,11-205 7 16,0 0-7-16,-6 211 8 0,-1 5-8 0,7-216 4 15,0 0-4-15,-7 216 5 0,0 3-5 0,7-219-58 16,0 0 58-16,-2 201-58 0,5-13 58 0,-3-188-20 0,0 0 20 16,9 161-19-16,7-21 19 0,-16-140-2 0,0 0 2 15,14 115-1-15,0-22 1 0,-4-25 0 0,-3-21 0 16,0-18 0-16,-2-17 0 0,0 1-4 0,1-2 4 15,-3-6-4-15,-1-5 4 0,3 3-87 0,0-1 87 0,4-7-87 16,2-5 87-16,-11 10-158 16,0 0 158-16,12-33-158 0,2-18 158 0,-14 51-127 0,0 0 127 15,19-64-126-15,5-13 126 0,20-63-412 16</inkml:trace>
  <inkml:trace contextRef="#ctx0" brushRef="#br0" timeOffset="53731.741">29560 11966 628 0,'0'0'0'0,"0"0"0"16,0 5 0-16,0-5 115 0,0 0-115 16,0 0 115-16,0 0-115 0,0 0 84 0,0 0-84 0,0 0 85 15,0 0-85-15,0 0 85 0,0 0-85 0,0 0 86 16,0 0-86-16,0 0 47 0,0 0-47 0,0 0 48 0,0-1-48 16,0 1 13-16,0 0-13 0,0 0 14 0,0-6-14 15,0 6 23-15,0 0-23 0,0 0 24 0,0-3-24 0,0 3 7 16,0 0-7-16,0 0 7 0,0 0-7 15,0 0 15-15,0 0-15 0,0 0 16 0,0 0-16 0,0 0 3 16,0 0-3-16,0 0 4 0,0 0-4 0,0 0 3 16,0 0-3-16,0 0 3 0,0 0-3 0,0 0 10 15,0 0-10-15,0 0 11 0,0 0-11 0,0 0 3 16,0 0-3-16,0 0 4 0,0 0-4 0,0 0 2 0,0 0-2 16,0 0 2-16,0 0-2 0,0 0 10 0,0 0-10 15,0 0 11-15,0 0-11 0,0 0 3 0,0 0-3 16,0 0 4-16,0 0-4 0,0 0 12 0,0 0-12 15,0 0 12-15,0 0-12 0,0 0 39 0,0 0-39 0,0 0 39 16,0 0-39-16,0 0 10 0,0 0-10 16,0 0 11-16,0 0-11 0,0 0 43 0,0 0-43 0,0 0 44 15,0 5-44-15,0-5 32 0,0 0-32 0,0 31 32 16,-2 20-32-16,2-51 0 0,0 0 0 0,-1 59 1 16,-3 16-1-16,4-75-21 0,0 0 21 0,-3 74-21 15,-1 10 21-15,4-84-157 0,0 0 157 0,-3 90-157 16,-2 13 157-16,5-103-160 0,0 0 160 0,-6 67-160 15,3-19 160-15,-6 69-713 0</inkml:trace>
  <inkml:trace contextRef="#ctx0" brushRef="#br0" timeOffset="54426.884">29567 13638 326 0,'0'0'0'0,"0"0"0"0,-5-3 0 16,5 3 76-16,0 0-76 0,0 0 77 0,3-4-77 15,-3 4 90-15,0 0-90 0,0 0 90 0,4-3-90 0,-4 3 96 16,0 0-96-16,0 0 97 0,-4-3-97 15,4 3 105-15,0 0-105 0,0 0 106 0,-5-6-106 0,5 6 109 16,0 0-109-16,-3-3 109 0,-3 0-109 0,6 3 100 16,0 0-100-16,-5-2 100 0,0 2-100 0,5 0 59 15,0 0-59-15,-5 0 59 0,1 0-59 0,4 0 55 16,0 0-55-16,-5 0 55 0,2 2-55 0,3-2 8 16,0 0-8-16,-7 5 8 0,0 0-8 0,7-5 13 15,0 0-13-15,-7 27 13 0,-2 9-13 0,9-36 8 16,0 0-8-16,-5 46 9 0,3 9-9 0,2-55 3 15,0 0-3-15,0 57 3 0,3 4-3 16,-3-61 2-16,0 0-2 0,4 54 2 0,3-5-2 0,-7-49-44 16,0 0 44-16,5 40-43 0,-1-11 43 0,-4-29-101 0,0 0 101 15,3 24-100-15,-1-5 100 0,-2-19-167 0,0 0 167 16,0 8-166-16,0-6 166 0,0 10-767 0</inkml:trace>
  <inkml:trace contextRef="#ctx0" brushRef="#br0" timeOffset="54701.154">29306 14228 763 0,'0'0'0'0,"10"-11"0"16,8-6 0-16,-11 10 95 0,-6 7-95 0,3-7 96 0,-1 2-96 15,-1 2 76-15,0 1-76 0,-2 2 76 0,-4 2-76 16,3 1 32-16,-3 1-32 0,2-1 33 0,1-1-33 15,1 1 32-15,1-1-32 0,3 1 33 0,3 1-33 0,2-1 63 16,1-1-63-16,2 1 64 0,4 1-64 16,-16-4 38-16,0 0-38 0,23 7 39 0,6-2-39 0,-29-5 21 15,0 0-21-15,32 7 21 0,4 0-21 0,-36-7-6 16,0 0 6-16,35 5-5 0,2-4 5 16,-37-1-123-16,0 0 123 0,31-3-122 0,-3-4 122 15,-28 7-162-15,0 0 162 0,17-10-161 0,-6-2 161 16,17-9-577-16</inkml:trace>
  <inkml:trace contextRef="#ctx0" brushRef="#br0" timeOffset="55133.352">29421 14481 897 0,'0'0'0'0,"10"-7"0"0,8-6 0 0,-18 13 59 0,0 0-59 15,24-21 60-15,7-8-60 0,-31 29 41 0,0 0-41 0,35-29 42 16,5-2-42-16,-5 7 1 0,0 2-1 0,-11 6 1 16,-4 4-1-16,-5 4 31 0,-1 3-31 0,-3 3 31 15,-4 4-31-15,-7-2 71 0,0 0-71 0,8 12 72 16,3 8-72-16,-11-20 79 0,0 0-79 0,7 31 80 16,-2 5-80-16,-5-36 64 0,0 0-64 0,2 43 65 0,-4 1-65 15,0-3 44 1,-1 0-44-16,1-15 45 0,0-12-45 0,1 0 31 0,1-4-31 0,-2 5 31 0,-2 1-31 15,1 1 0-15,-2 0 0 0,1-7 1 0,2-3-1 16,2 0 1-16,0-2-1 0,0-1 2 0,0-4-2 0,0 0-4 16,0 5 4-16,0-2-3 0,0 1 3 15,0-4-4-15,0 0 4 0,2 13-4 0,0 6 4 0,-2-19 1 16,0 0-1-16,2 22 2 0,-1 2-2 0,-1-24 35 16,0 0-35-16,0 26 36 0,-1 3-36 0,1-29 6 15,0 0-6-15,-2 22 6 0,-2-1-6 0,4-21-6 16,0 0 6-16,-21 14-5 0,-12-4 5 0,33-10-146 0,0 0 146 15,-43-10-145-15,-13-16 145 0,56 26-128 0,0 0 128 16,-56-43-127-16,-3-19 127 0,-56-42-856 0</inkml:trace>
  <inkml:trace contextRef="#ctx0" brushRef="#br0" timeOffset="60817.963">29435 14358 191 0,'0'0'0'0,"-2"-4"0"16,-1-1 0-16,3 5 102 0,0 0-102 0,0 0 102 15,-2-3-102-15,2 3 88 0,0 0-88 16,0 0 89-16,3 0-89 0,-3 0 86 0,0 0-86 0,0 0 86 16,0 0-86-16,0 0 77 0,0 0-77 0,0 0 78 15,0 0-78-15,0 0 62 0,0 0-62 0,0 0 63 16,0 0-63-16,0 0 64 0,0 0-64 0,0 0 65 15,0 3-65-15,0-3 52 0,0 0-52 0,0 0 53 16,0 0-53-16,0 0 38 0,0 0-38 0,0 0 39 16,0 0-39-16,4-2 28 0,1 1-28 0,2-4 28 15,3-2-28-15,-10 7 15 0,0 0-15 0,14-11 15 16,5-2-15-16,-19 13 19 0,0 0-19 0,23-14 20 16,3 0-20-16,-26 14 8 0,0 0-8 0,25-13 8 0,-1-1-8 15,-24 14 16-15,0 0-16 0,21-9 17 0,-4 4-17 16,-17 5 14-16,0 0-14 0,20 0 15 15,0 4-15-15,-2 1 25 0,-1 0-25 0,-3 2 26 0,-2 0-26 16,-12-7 20-16,0 0-20 0,16 13 20 0,2 4-20 0,-18-17 26 16,0 0-26-16,19 19 26 0,2 2-26 0,-21-21 3 15,0 0-3-15,20 15 4 0,3 2-4 16,-23-17 14-16,0 0-14 0,18 14 15 0,-3-2-15 0,-15-12 3 16,0 0-3-16,12 9 4 0,-3-2-4 0,-9-7 2 15,0 0-2-15,5 10 3 0,-1 0-3 0,-4-10-1 0,0 0 1 16,-5 21 0-16,-6 4 0 0,1 3-4 0,-4 3 4 15,7-16-4-15,2-10 4 0,1 0-1 0,2-3 1 16,-12 20 0-16,-8 11 0 0,1-2-1 0,-4 0 1 16,12-11 0-16,4-6 0 0,9-14 0 0,0 0 0 0,-21 24 0 15,-7 5 0-15,28-29 0 0,0 0 0 0,-21 22 1 16,2-3-1 0,19-19 0-16,0 0 0 0,-14 14 1 0,4-4-1 0,10-10 3 0,0 0-3 0,-9 9 3 15,4-6-3 1,5-3 18-16,0 0-18 0,-6 3 19 0,5 1-19 0,1-4 14 0,0 0-14 0,0 0 15 15,0 0-15-15,0 0 34 0,0 0-34 0,0 0 35 16,0 0-35-16,0 0 18 0,0 0-18 0,0 0 19 16,-4 2-19-16,4-2 11 0,0 0-11 0,0 0 11 15,0 3-11-15,0-3 5 0,0 0-5 0,4 2 6 16,3-1-6-16,-7-1 7 0,0 0-7 0,12 0 8 16,5-1-8-16,-17 1 0 0,0 0 0 0,21-2 1 15,5-1-1-15,-26 3 20 0,0 0-20 0,26-2 20 16,2-2-20-16,-28 4 3 0,0 0-3 0,26 0 3 0,2 0-3 0,-28 0 22 15,0 0-22-15,28 4 22 0,0 3-22 16,-28-7 13-16,0 0-13 0,28 10 14 16,0 2-14-16,-28-12 1 0,0 0-1 0,26 10 2 0,-2 1-2 0,-24-11-33 15,0 0 33-15,23 8-32 0,-2 2 32 16,-21-10-132-16,0 0 132 0,19-5-131 0,-2-8 131 0,-17 13-111 16,0 0 111-16,4-21-111 0,-11-13 111 0,4-21-1050 15</inkml:trace>
  <inkml:trace contextRef="#ctx0" brushRef="#br0" timeOffset="61692.584">29553 14481 617 0,'0'0'0'0,"4"-2"0"0,1 1 0 0,-5 1 97 16,0 0-97-16,3-2 97 0,1 0-97 0,-4 2 91 15,0 0-91-15,0 0 92 0,3-1-92 0,-3 1 79 16,0 0-79-16,0 0 79 0,0 0-79 0,0 0 63 15,0 0-63-15,0 0 64 0,0 0-64 0,0 0 12 16,0 0-12-16,0 0 12 0,2-4-12 0,-2 4 9 0,0 0-9 16,5-7 9-16,6-3-9 0,-11 10 9 0,0 0-9 15,14-14 9-15,5-3-9 0,-19 17 0 0,0 0 0 0,17-15 1 16,2-6-1-16,-19 21 6 16,0 0-6-16,18-14 6 0,-2 2-6 15,-16 12 32-15,0 0-32 0,15-6 32 0,1 0-32 0,-16 6 16 0,0 0-16 0,14-3 17 16,0 1-17-16,-14 2 47 0,0 0-47 0,12 2 48 15,0 1-48-15,-12-3 4 0,0 0-4 0,12 7 4 16,1 2-4-16,-13-9 1 0,0 0-1 0,12 10 2 16,2 2-2-16,-14-12-7 0,0 0 7 0,12 12-7 15,-2-2 7-15,-10-10-29 0,0 0 29 0,7 14-29 16,-1 0 29-16,-6-14-30 16,0 0 30-16,1 19-30 0,-1 3 30 15,-5 0-14-15,-2 0 14 0,4-6-13 0,-1-8 13 0,-1 4-30 0,0 2 30 0,-8 8-30 0,-4 6 30 16,0-1-6-16,-4 4 6 0,9-12-5 0,3-10 5 15,9-9-5-15,0 0 5 0,-26 25-5 0,-9 9 5 16,35-34-1-16,0 0 1 0,-32 33 0 16,1 1 0-16,31-34 0 15,0 0 0-15,-26 28 1 0,3-6-1 0,23-22 14 0,0 0-14 0,-17 17 15 0,6-5-15 0,11-12 16 16,0 0-16-16,-8 10 17 0,3-6-17 0,5-4 16 16,0 0-16-16,-6 5 17 0,5-3-17 0,1-2 15 15,0 0-15-15,5 3 16 0,5-1-16 0,-10-2 16 16,0 0-16-16,16 1 17 0,7 1-17 0,-23-2 25 15,0 0-25-15,24 4 26 0,4 1-26 0,-28-5 42 0,0 0-42 16,29 5 43-16,5 2-43 0,-34-7 3 16,0 0-3-16,33 12 4 0,0 3-4 0,-4-3 5 0,1 4-5 15,-2-4 5-15,-2-4-5 16,-26-8-40-16,0 0 40 0,31 4-40 0,6-8 40 0,-37 4-112 16,0 0 112-16,35-15-111 0,1-13 111 0,36-15-906 0</inkml:trace>
  <inkml:trace contextRef="#ctx0" brushRef="#br0" timeOffset="62777.67">29609 15838 583 0,'0'0'0'0,"0"0"0"0,0 0 0 0,0 0 121 16,0 0-121-16,0 0 122 0,0 0-122 0,0 0 117 15,0 0-117-15,0 0 118 0,0 0-118 0,0 0 75 16,0 0-75-16,0 0 76 0,3-5-76 0,-3 5 44 16,0 0-44-16,9-11 44 0,7-6-44 0,-16 17 12 0,0 0-12 15,22-22 13-15,8-5-13 0,-30 27 37 0,0 0-37 16,28-26 37-16,0 2-37 0,-6 5 1 0,-1 2-1 0,-5 7 2 16,-5 5-2-16,-3 1 13 0,-3 2-13 15,-1 2 13-15,-1 2-13 0,-3-2 24 0,0 0-24 0,2 4 25 16,0 1-25-16,-2-5 37 0,0 0-37 0,-2 17 37 15,0 10-37-15,2-27 31 0,0 0-31 0,-5 28 31 16,-2 4-31-16,7-32 8 0,0 0-8 0,-10 28 8 16,-2-1-8-16,-1-3 12 0,-1-3-12 15,7-9 13-15,6-6-13 0,-1 0 3 0,0-3-3 0,2-3 4 16,-1 3-4-16,1-3 6 0,-4 2-6 0,4-2 7 16,0 0-7-16,0 0 7 0,0 0-7 0,0 0 7 15,0 0-7-15,0 0 3 0,-2 5-3 0,2-5 3 16,0 0-3-16,0 0-1 0,0 0 1 0,0 0 0 15,-1 2 0-15,1 1-8 0,0 1 8 0,1 1-7 16,1 2 7-16,2 1 0 0,2 4 0 0,0-1 0 0,-1-1 0 0,0 2-2 16,2 0 2-16,-2-2-1 0,-1-1 1 15,-1 1 0-15,3 0 0 0,-3-1 0 0,-1-2 0 0,-2-7 5 16,0 0-5-16,2 13 5 0,1 6-5 16,-3-19 1-16,0 0-1 0,0 17 1 0,-2 2-1 15,2-19 3-15,0 0-3 0,-3 19 4 0,-2 0-4 0,5-19-7 16,0 0 7-16,-7 17-6 0,0-1 6 0,7-16-63 15,0 0 63-15,-9 11-62 0,-2-2 62 0,11-9-115 16,0 0 115-16,-20 3-114 0,-10-3 114 0,30 0-115 16,0 0 115-16,-23-1-114 0,1-3 114 0,-24-1-735 0</inkml:trace>
  <inkml:trace contextRef="#ctx0" brushRef="#br0" timeOffset="63033.985">29574 16249 695 0,'0'0'0'0,"5"-5"0"15,4-2 0-15,-9 7 83 0,0 0-83 0,5-3 83 16,0 1-83-16,-5 2 59 0,0 0-59 0,13-5 59 16,4 0-59-16,-17 5 60 0,0 0-60 0,23-7 60 15,5-2-60-15,-28 9 66 0,0 0-66 0,31-7 66 16,6 0-66-16,-37 7 79 0,0 0-79 0,38-6 80 16,2 2-80-16,-40 4 51 0,0 0-51 0,44 0 52 15,1 4-52-15,-45-4 35 0,0 0-35 0,47 6 36 16,0 1-36-16,-47-7 34 0,0 0-34 0,38 11 35 0,-3-1-35 15,-35-10-28-15,0 0 28 0,28 8-28 0,-7 1 28 16,-21-9-197-16,0 0 197 0,16 5-196 0,-8-1 196 16,-8-4-123-16,0 0 123 0,-7 3-123 0,-14 0 123 15,-7 4-613-15</inkml:trace>
  <inkml:trace contextRef="#ctx0" brushRef="#br0" timeOffset="63476.952">29693 16571 729 0,'3'-3'0'0,"13"-13"69"0,8-8-69 0,-5 5 70 0,0 2-70 0,-3 2 52 0,0-1-52 15,-4 4 52-15,0 2-52 0,-1 3 63 0,-1 2-63 16,2 2 64-16,0 3-64 0,-12 0 65 0,0 0-65 0,20 1 66 15,2 5-66-15,-22-6 57 0,0 0-57 0,25 6 57 16,1 5-57-16,-26-11 41 0,0 0-41 0,24 12 42 16,-1 1-42-16,-23-13 59 0,0 0-59 15,19 14 60-15,-2 2-60 0,-17-16 13 0,0 0-13 0,13 17 14 16,-3 3-14-16,-10-20 9 0,0 0-9 0,2 28 9 16,-6 6-9-16,4-34 0 0,0 0 0 15,-10 34 0-15,-8 4 0 0,18-38 0 16,0 0 0-16,-19 36 1 0,-3-2-1 0,-1-3 12 0,0-2-12 15,11-12 13-15,5-7-13 0,0-1 24 0,0-2-24 0,2-2 25 16,3-2-25-16,-5 3 38 0,0-1-38 0,4-2 38 0,3-3-38 16,0 0 22-16,0 4-22 0,0-1 22 15,2 0-22-15,-2-3 5 0,0 0-5 0,8 7 5 16,6 4-5-16,-14-11 17 0,0 0-17 0,26 10 17 0,11 2-17 16,-37-12 3-16,0 0-3 0,44 10 4 0,8 0-4 0,-7-4-20 15,-1-3 20-15,-6-1-19 0,-5-2 19 16,-33 0-124-16,0 0 124 0,42-4-124 0,3-4 124 15,42-4-1072-15</inkml:trace>
  <inkml:trace contextRef="#ctx0" brushRef="#br0" timeOffset="68843.096">32210 11953 617 0,'0'0'0'0,"0"0"69"16,0 0-69-16,3 0 69 0,3 0-69 0,-6 0 35 15,0 0-35-15,3-2 35 0,2 0-35 0,-5 2 12 16,0 0-12-16,4-2 12 0,-2 2-12 0,-2 0 28 0,0 0-28 16,0 0 28-16,0 0-28 0,0 0 45 15,-6-1-45-15,1 1 46 0,-4 0-46 0,-6 3 56 0,-6 1-56 16,5-3 57-16,2-1-57 0,-3 0 50 0,-4 0-50 16,2 0 51-16,1 0-51 0,18 0 33 0,0 0-33 15,-29 4 33-15,-6 2-33 0,35-6 16 0,0 0-16 16,-35 7 17-1,-2 0-17-15,37-7 11 0,0 0-11 0,-40 12 11 0,-3 7-11 16,43-19 34-16,0 0-34 0,-37 15 35 0,2 6-35 0,35-21 4 0,0 0-4 0,-33 27 5 16,2 8-5-16,31-35 5 0,0 0-5 0,-28 37 5 15,5 6-5-15,23-43 0 0,0 0 0 0,-15 43 1 16,6 3-1-16,4-6 0 0,3-8 0 0,2-8 1 16,2-8-1-16,5-3-32 0,5-2 32 15,7-5-32-15,5 0 32 0,-24-6-19 0,0 0 19 0,37-6-18 16,12-6 18-16,-49 12-30 0,0 0 30 0,49-22-30 15,3-7 30-15,-52 29 0 0,0 0 0 0,45-27 0 16,-3-9 0-16,-42 36 25 0,0 0-25 0,31-29 26 0,-6 3-26 16,-25 26 37-16,0 0-37 0,17-28 38 15,-6 3-38-15,-6 3 50 0,-3-1-50 0,-4 4 50 0,-3 2-50 16,5 17 12-16,0 0-12 0,-16-24 13 0,-7 0-13 0,23 24-17 16,0 0 17-16,-33-22-16 0,-7 0 16 15,40 22-112-15,0 0 112 0,-35-17-112 0,4 5 112 0,-35-17-853 16</inkml:trace>
  <inkml:trace contextRef="#ctx0" brushRef="#br0" timeOffset="69416.12">33006 11845 729 0,'0'0'0'0,"0"0"92"0,0 0-92 0,11-4 92 16,8-1-92-16,-19 5 45 0,0 0-45 0,14-5 46 16,1-2-46-16,-15 7 2 0,0 0-2 0,14-5 2 15,-2 1-2-15,-12 4-2 0,0 0 2 0,9-1-1 16,-2-1 1-16,-7 2 0 0,0 0 0 0,5 0 0 15,-1 0 0-15,-4 0 23 0,0 0-23 0,3 0 24 16,-1 0-24-16,-2 0 15 0,0 0-15 0,0 0 15 0,0 0-15 16,0 0 36-16,0 0-36 0,-5 5 37 15,-4 4-37-15,9-9 30 0,0 0-30 0,-9 7 30 0,1 1-30 16,8-8 22-16,0 0-22 0,-9 10 22 0,0 2-22 16,-1-1 18-16,-1 1-18 0,6-5 18 0,2-4-18 0,-3 0 10 15,3 1-10-15,-6 13 10 0,-3 9-10 0,2-2 10 16,-1 3-10-16,4-8 10 0,2 1-10 0,5-20 8 15,0 0-8 1,-2 30 8-16,2 9-8 16,0-39 8-16,0 0-8 0,7 34 8 0,4-1-8 0,-11-33 3 0,0 0-3 0,21 24 4 0,8-9-4 0,-29-15 2 15,0 0-2-15,38 2 2 0,11-14-2 16,-49 12 1-16,0 0-1 0,47-17 2 0,2-11-2 0,-7 4 15 0,-2-3-15 16,-10 5 15-16,-8 3-15 0,-4 3 50 15,-4-2-50-15,-7 6 50 0,-6 3-50 0,3-3 66 16,-1-3-66-16,-1-3 67 0,0 0-67 0,-2 18 69 15,0 0-69-15,-2-24 70 0,0 0-70 0,2 24 32 0,0 0-32 0,-21-24 33 16,-14 1-33-16,35 23-76 0,0 0 76 0,-55-10-76 16,-20 12 76-16,75-2-92 0,0 0 92 0,-98 8-92 15,-20 4 92-15,-98 9-1051 0</inkml:trace>
  <inkml:trace contextRef="#ctx0" brushRef="#br0" timeOffset="71787.101">31863 14029 998 0,'0'0'0'0,"-7"2"0"0,-3-1 0 0,10-1 92 0,0 0-92 15,0 0 93-15,0 0-93 0,0 0 64 16,0 0-64-16,0 0 65 0,5-1-65 0,-5 1-10 0,0 0 10 15,0 0-10-15,5-2 10 0,-5 2-6 16,0 0 6-16,0 0-6 0,4-2 6 0,-4 2 6 16,0 0-6-16,0 0 6 0,0 0-6 0,0 0 39 0,0 0-39 0,0 0 40 15,0 0-40-15,0 0 44 0,0 0-44 0,0 0 44 16,0 0-44-16,0 0 28 0,0 0-28 16,0 0 28-16,0 0-28 0,0 0 17 0,0 0-17 0,5 9 17 15,4 4-17-15,-9-13 29 0,0 0-29 0,14 29 29 16,3 13-29-16,-17-42 0 0,0 0 0 0,16 51 0 15,-1 11 0-15,-15-62 13 0,0 0-13 0,13 63 14 16,-3 9-14-16,-10-72-1 0,0 0 1 16,7 67-1-16,-3-2 1 0,-4-65-174 0,0 0 174 0,1 53-174 15,-2-7 174-15,1 54-860 0</inkml:trace>
  <inkml:trace contextRef="#ctx0" brushRef="#br0" timeOffset="72674.989">33011 15591 169 0,'0'0'0'0,"0"0"77"0,0-3-77 15,0 3 77-15,-1-4-77 0,1 4 82 0,0 0-82 0,0 0 82 16,0 0-82-16,0 0 88 0,0 0-88 16,0 0 88-16,0 0-88 0,0 0 77 0,0 0-77 0,0 0 77 15,0 0-77-15,0 0 63 0,0 0-63 0,0 0 63 16,0 0-63-16,0 0 48 0,3 0-48 0,-3 0 48 15,4 0-48-15,-4 0 54 0,3-1-54 0,-3 1 55 16,2-4-55-16,-2 4 43 0,0 0-43 0,0 0 44 16,0 0-44-16,0 0 47 0,0 0-47 0,0 0 47 15,0 0-47-15,0 0 36 0,0 0-36 0,0 0 37 16,0 0-37-16,0 0 15 0,0 0-15 0,0 0 16 16,0 0-16-16,0 0 13 0,0 0-13 0,0 0 14 15,0 0-14-15,0 0 0 0,0 0 0 0,0 0 0 0,0 0 0 16,0 0-4-16,0 0 4 0,0 0-4 0,0 0 4 15,0 0-15-15,0 0 15 0,0 0-15 0,0 0 15 16,0 0-17-16,0 0 17 0,0 0-16 16,0 0 16-16,0 0-16 0,0 0 16 0,0 0-15 0,0 0 15 0,0 0-51 15,0 0 51-15,0 0-51 0,0 0 51 0,0 0-140 16,0 0 140-16,0-7-140 0,-2-3 140 0,0-7-637 16</inkml:trace>
  <inkml:trace contextRef="#ctx0" brushRef="#br0" timeOffset="73245.105">33170 13871 1076 0,'0'0'0'0,"0"0"107"0,0 0-107 0,0 0 107 16,-2-3-107-16,2 3 82 0,0 0-82 0,0 0 83 0,0 0-83 15,0 0 49-15,0 0-49 0,0 0 49 0,0 0-49 16,0 0 0-16,0 0 0 0,0 0 1 0,0 0-1 15,0 0 15-15,0 0-15 0,-2 7 16 0,-1 3-16 0,3-10 9 16,0 0-9-16,-7 14 9 16,-2 4-9-16,9-18 9 0,0 0-9 0,-14 28 10 0,-3 8-10 0,17-36 8 15,0 0-8-15,-16 36 9 0,0 3-9 0,4-1 1 16,2 0-1-16,1-8 1 0,2-4-1 0,7-26 3 16,0 0-3-16,-5 45 3 0,0 10-3 15,5-55 1-15,0 0-1 0,0 47 2 0,3 5-2 0,-3-52 0 16,0 0 0-16,14 39 0 15,9-8 0-15,-23-31-16 0,0 0 16 0,40 16-15 0,16-20 15 0,-56 4-27 16,0 0 27-16,52-17-27 0,2-16 27 0,-7 3 1 16,-5-6-1-16,-13 3 2 0,-10 1-2 15,2-1 50-15,-3 6-50 0,-4 3 50 0,-2 1-50 0,-12 23 67 0,0 0-67 16,9-25 67-16,-4-5-67 0,-5 30 70 0,0 0-70 16,2-32 70-16,-4-4-70 0,2 36 50 0,0 0-50 0,-9-33 50 15,-3 1-50-15,12 32 9 0,0 0-9 0,-26-24 9 16,-13 2-9-16,39 22-5 0,0 0 5 0,-55 0-4 15,-15 13 4 1,70-13-113-16,0 0 113 0,-104 40-112 0,-29 21 112 0,-104 40-1282 0</inkml:trace>
  <inkml:trace contextRef="#ctx0" brushRef="#br0" timeOffset="74076.877">32159 15817 807 0,'0'0'0'0,"0"0"95"0,0 0-95 0,0 0 95 16,2-3-95-16,-2 3 44 0,0 0-44 0,0 0 45 15,4-2-45-15,-4 2 7 0,0 0-7 0,0 0 7 0,0 0-7 16,0 0 3-16,0 0-3 0,0 0 4 15,0 0-4-15,0 0 50 0,0 0-50 0,0 0 51 16,0 0-51-16,0 0 54 0,0 0-54 0,0 0 55 0,0 0-55 16,0 0 61-16,0 0-61 0,0 0 61 0,0 0-61 0,0 0 36 15,0 0-36-15,0 0 36 0,0 0-36 0,0 0 36 16,0 0-36-16,0 0 36 0,0 0-36 0,0 0 8 16,0 0-8-16,0 0 8 0,0 0-8 0,0 0 18 15,0 0-18-15,0 0 19 0,0 0-19 16,0 0 3-16,0 0-3 0,0 0 4 0,0 0-4 0,0 0 3 15,0 0-3-15,-4 4 3 0,-1 1-3 0,5-5 5 16,0 0-5-16,-12 17 5 0,-7 9-5 0,1 3 0 16,-1 7 0-16,7-16 1 0,3-9-1 0,2 1 6 15,2-2-6-15,-2 9 6 0,-2 3-6 0,9-22 3 16,0 0-3-16,-7 19 3 0,2-2-3 0,5-17-20 0,0 0 20 16,3 12-20-16,10-4 20 15,-1-6-57-15,4-7 57 0,3-5-57 0,3-6 57 0,-22 16-37 0,0 0 37 0,26-22-36 16,4-9 36-16,-30 31-20 0,0 0 20 0,28-29-19 15,0-2 19-15,-28 31-1 0,0 0 1 0,21-22 0 16,-6 3 0-16,-15 19 11 0,0 0-11 16,13-14 11-16,-5 6-11 0,-8 8 58 0,0 0-58 0,6-5 59 15,-3 1-59-15,-3 4 58 0,0 0-58 0,0-3 59 16,-3-1-59-16,3 4 16 0,0 0-16 0,-20-10 17 16,-9-5-17-16,29 15-196 0,0 0 196 0,-32-24-195 15,-2-9 195-15,-33-23-873 0</inkml:trace>
  <inkml:trace contextRef="#ctx0" brushRef="#br0" timeOffset="74643.35">33316 15571 1009 0,'0'0'0'0,"0"0"161"0,0 0-161 0,0 0 161 16,0 0-161-16,0 0 136 0,0 0-136 0,0 0 136 15,0 0-136-15,0 0 93 0,0 0-93 0,0 0 93 0,0 0-93 16,0 0 32-16,0 0-32 0,0 0 32 0,0 0-32 16,0 0 34-16,0 0-34 0,0 0 35 15,0 0-35-15,0 0 37 0,0 0-37 0,0 0 37 0,0 0-37 0,0 0 14 16,0 0-14-16,0 0 15 0,0 0-15 16,0 0 7-16,0 0-7 0,2 5 7 15,0 3-7-15,-2-8 1 0,0 0-1 0,1 31 1 0,1 14-1 0,-2-45 0 16,0 0 0-16,2 58 0 0,-2 16 0 0,0-74-7 15,0 0 7-15,-5 101-6 0,-4 24 6 0,9-125-84 16,0 0 84-16,-9 101-84 0,1-9 84 0,8-92-147 16,0 0 147-16,-7 35-146 0,0-42 146 15,-7 34-1079-15</inkml:trace>
  <inkml:trace contextRef="#ctx0" brushRef="#br0" timeOffset="75481.078">33471 11658 1087 0,'5'2'0'0,"-5"-2"125"0,0 0-125 15,0 0 125-15,0 0-125 0,0 0 87 0,0 0-87 0,0 0 87 16,0 0-87-16,0 0 1 0,0 0-1 15,0 0 2-15,0 0-2 0,0 0-33 0,0 0 33 16,0 0-32-16,7 1 32 0,-7-1-25 0,0 0 25 0,7 5-24 16,4-1 24-16,-11-4-30 0,0 0 30 0,14 10-30 15,3 4 30-15,-17-14-7 0,0 0 7 0,19 24-7 16,4 3 7-16,-23-27-11 0,0 0 11 0,23 33-10 16,-1 4 10-16,-22-37-9 0,0 0 9 0,23 43-8 15,1 5 8-15,-24-48-15 0,0 0 15 0,23 60-15 16,0 10 15-16,-23-70-8 0,0 0 8 0,22 91-8 15,3 21 8-15,-25-112-9 0,0 0 9 0,19 123-9 16,-2 12 9-16,-5-20-4 0,-5-12 4 0,0-9-3 16,-3-8 3-16,-4-86-6 0,0 0 6 0,3 118-6 15,-1 19 6-15,-2-137-1 0,0 0 1 0,2 163 0 0,-2 22 0 16,0-185-13-16,0 0 13 0,0 195-12 0,-2 14 12 16,2-209-8-16,0 0 8 0,-3 216-8 0,-1 10 8 15,4-226-25-15,0 0 25 0,0 207-24 0,4-10 24 16,-1-54-1-16,4-41 1 0,-2-13 0 0,2-20 0 0,-7-69 4 15,0 0-4-15,14 1256 40 110,-14-1256-40-110,0 0-99 0,0 0 99 0,-47 48-98 15,-31 30 98-15,-48 49-636 0</inkml:trace>
  <inkml:trace contextRef="#ctx0" brushRef="#br0" timeOffset="76595.001">31659 10793 191 0,'0'0'0'0,"0"0"0"0,0 0 0 0,0 0 26 16,0 0-26-16,0 0 26 0,4-4-26 0,-4 4 42 15,0 0-42-15,2-3 43 0,1-1-43 0,-3 4 17 16,0 0-17-16,4-1 17 0,-1-3-17 0,-3 4 42 16,0 0-42-16,0 0 43 0,4-5-43 0,-4 5 48 15,0 0-48-15,0 0 49 0,0 0-49 0,0 0 63 0,0 0-63 16,0 0 64-16,0 0-64 0,0 0 74 0,0 0-74 0,0 0 75 15,0 0-75-15,0 0 61 0,0 0-61 0,0 0 62 16,0 0-62-16,0 0 42 0,0 0-42 0,0 0 42 16,0 0-42-16,0 0 31 0,0 0-31 0,0 0 31 15,0 0-31-15,0 0 22 0,0 0-22 0,0 0 23 16,0 0-23-16,0 0 9 0,0 0-9 0,0 0 10 16,0 0-10-16,0 0 10 0,0 0-10 0,0 0 11 15,0 0-11-15,0 0 1 0,0 0-1 0,0 0 1 16,0 5-1-16,0-5 0 0,0 0 0 0,0 28 1 15,-2 15-1-15,-2 3 0 0,1 10 0 16,1-8 1-16,2-1-1 0,0-47 6 0,0 0-6 0,0 51 6 16,2 7-6-16,-2-58 32 0,0 0-32 0,2 55 33 15,1 0-33-15,-3-55 17 0,0 0-17 0,2 44 17 0,-2-4-17 16,-2-6 19-16,-1-1-19 0,3-15 20 0,1-4-20 16,1 2 45-16,0-4-45 0,-2-6 46 0,0-4-46 15,0 2 32-15,-2-3-32 0,2-1 33 0,0 0-33 16,0 0 38-16,2 5-38 0,-2-5 39 15,0 0-39-15,0 0 45 0,0 0-45 0,0 0 45 0,2 2-45 16,-2-2 28-16,5 0-28 0,-2 0 28 0,3-2-28 0,-1 2 17 16,2-5-17-16,0 4 17 0,0-3-17 0,-7 4 11 15,0 0-11-15,15-2 11 0,8 2-11 16,-23 0 4-16,0 0-4 0,35 0 5 0,10 2-5 0,-3 0 7 16,3 1-7-16,-1 2 7 0,-2 2-7 0,-2 2-69 15,-2-4 69-15,4 5-69 0,1 1 69 0,-43-11-72 16,0 0 72-16,86 20-1087 0,-172-40 1087 15</inkml:trace>
  <inkml:trace contextRef="#ctx0" brushRef="#br0" timeOffset="81717.951">19114 15831 819 0,'0'0'0'15,"-3"3"0"-15,-2 3 0 0,5-6 191 0,0 0-191 0,0 0 191 16,0 0-191-16,0 0 149 0,0 0-149 15,0 0 150-15,0-4-150 0,0 4 86 0,0 0-86 0,0 0 86 16,-2-5-86-16,2 5 52 0,0 0-52 16,-2-2 53-16,-3-1-53 0,5 3 37 0,0 0-37 0,-14 0 38 15,-5 0-38-15,19 0-1 0,0 0 1 0,-30 5-1 16,-6 5 1-16,36-10-1 0,0 0 1 0,-42 14 0 16,-5 3 0-16,47-17-7 0,0 0 7 0,-44 17-6 15,1 0 6-15,43-17-5 0,0 0 5 0,-35 16-4 16,5-2 4-16,30-14 0 0,0 0 0 0,-24 12 0 15,3-2 0-15,21-10 3 0,0 0-3 0,-17 8 3 16,6-1-3-16,11-7 13 0,0 0-13 0,-9 5 13 0,2 0-13 16,7-5-1-16,0 0 1 0,-6 6-1 0,0 0 1 15,6-6-1-15,0 0 1 0,-3 16-1 16,-1 4 1-16,4-20-10 0,0 0 10 0,0 35-9 0,4 8 9 0,-4-43-10 16,0 0 10-16,2 51-9 0,1 11 9 0,-3-62-4 15,0 0 4-15,7 96-3 0,-2 25 3 16,-5-121-3-16,0 0 3 0,7 132-2 0,0 17 2 0,-7-149 0 15,0 0 0-15,7 158 0 0,2 10 0 0,-9-168-4 16,0 0 4-16,12 171-3 0,4 5 3 0,-16-176-1 16,0 0 1-16,14 177 0 0,1 3 0 15,-15-180 0-15,0 0 0 0,19 162 0 0,6-7 0 0,-25-155 7 16,0 0-7-16,17 132 7 0,-5-19-7 0,-3-24 4 0,0-22-4 16,-7-25 4-1,-1-21-4-15,3 8 7 0,1-3-7 0,-5 17 7 0,2 8-7 16,-2-51 3-16,0 0-3 0,-2 62 3 0,-7 10-3 0,9-72 2 0,0 0-2 15,-8 61 2-15,-5-4-2 0,13-57 0 0,0 0 0 0,-6 34 0 16,2-17 0-16,4-17 3 0,0 0-3 0,-2 16 4 16,-3-10-4-16,5-6-20 0,0 0 20 0,-2 7-19 15,1-3 19-15,1-4-73 0,0 0 73 0,5-12-73 16,7-11 73-16,-12 23-96 0,0 0 96 16,16-39-95-16,5-14 95 0,-4 2-140 0,0-3 140 0,1 13-140 15,-2 7 140-15,-16 34-202 0,0 0 202 16,22-31-202-16,4 6 202 0,23-32-482 0</inkml:trace>
  <inkml:trace contextRef="#ctx0" brushRef="#br0" timeOffset="83125.65">19395 16181 1323 0,'0'0'0'0,"0"0"-41"15,0 0 41-15,0 0-40 0,3-7 40 0,-3 7 1 16,0 0-1-16,6-9 2 0,2-1-2 0,-8 10-2 16,0 0 2-16,7-10-1 0,2-2 1 0,-9 12-41 15,0 0 41-15,10-9-40 0,1 0 40 0,3 4-7 0,0 2 7 16,-4-2-6-16,-1 0 6 0,-9 5 0 0,0 0 0 15,16-7 0-15,3 0 0 0,-19 7 1 0,0 0-1 16,24-7 1-16,4 2-1 0,-28 5 5 0,0 0-5 0,28-4 5 16,0 3-5-16,-28 1 22 0,0 0-22 0,28 0 23 15,-2 3-23-15,-5 2 7 16,-7 4-7-16,-2-4 7 0,-2 0-7 0,-10-5 34 16,0 0-34-16,14 16 34 0,-3 4-34 0,-11-20 46 0,0 0-46 15,7 31 46-15,-2 10-46 0,-7-2 26 0,-3 3-26 0,3-15 26 16,0-8-26-16,2-19 19 0,0 0-19 15,-12 41 20-15,-7 12-20 0,19-53 35 0,0 0-35 0,-19 43 36 16,-2-2-36-16,21-41 28 0,0 0-28 0,-23 36 28 16,-1-3-28-16,24-33 39 0,0 0-39 0,-26 27 39 15,3-7-39-15,23-20 23 16,0 0-23-16,-24 19 24 0,-1-2-24 0,25-17 0 0,0 0 0 0,-19 12 0 16,2-5 0-16,17-7 3 0,0 0-3 0,-14 7 3 0,2-2-3 15,12-5 1-15,0 0-1 0,-11 4 2 0,4-3-2 0,7-1 4 16,0 0-4-16,-8 2 4 0,2-2-4 15,6 0 2-15,0 0-2 0,-3 0 3 0,3 0-3 16,0 0 1-16,0 0-1 0,0 0 2 0,2-5-2 0,-2 5 0 16,0 0 0-16,8-5 0 0,6-4 0 0,-14 9-1 15,0 0 1-15,18-7-1 0,3-1 1 0,-21 8-2 16,0 0 2-16,22-5-1 0,4 0 1 16,-26 5-5-16,0 0 5 0,30 1-5 0,3 6 5 0,-33-7-3 15,0 0 3-15,30 10-2 0,-1 6 2 0,-29-16-52 16,0 0 52-16,30 19-52 0,0 1 52 0,-30-20-111 15,0 0 111-15,26 19-111 0,3 0 111 0,-29-19-118 16,0 0 118-16,21 7-117 0,-5-11 117 0,22 8-786 0</inkml:trace>
  <inkml:trace contextRef="#ctx0" brushRef="#br0" timeOffset="83359.259">20383 16859 1390 0,'0'0'0'16,"-2"-4"9"-16,-2-2-9 0,4 2 9 0,4 2-9 15,-4 2-143-15,0 0 143 0,9-10-143 0,3-7 143 16,9-10-746-16</inkml:trace>
  <inkml:trace contextRef="#ctx0" brushRef="#br0" timeOffset="84976.756">22470 16059 292 0,'0'0'0'0,"-4"0"0"0,-3-2 0 0,7 2 51 16,0 0-51-16,2-3 51 0,3-2-51 0,-5 5 71 0,0 0-71 16,4-2 72-16,-1-3-72 0,-3 5 101 0,0 0-101 15,4-4 101-15,-1 3-101 0,-3 1 121 0,0 0-121 16,0 0 121-16,0-4-121 0,0 4 113 0,0 0-113 16,0 0 114-16,0 0-114 0,0 0 75 0,0 0-75 15,0 0 76-15,-3 0-76 0,3 0 60 0,0 0-60 16,0 0 60-16,0 0-60 0,0 0 46 0,0 0-46 0,0 0 46 15,-4 4-46-15,4-4 36 0,0 0-36 0,-5 6 36 16,-4 3-36-16,9-9 24 0,0 0-24 0,-15 21 25 16,-8 9-25-16,23-30 27 0,0 0-27 0,-23 31 27 15,-3 5-27-15,26-36 43 0,0 0-43 0,-19 31 44 16,0-4-44-16,19-27 15 0,0 0-15 0,-11 24 15 16,3-5-15-16,8-19 22 0,0 0-22 0,-9 17 22 15,4-1-22-15,5-16 3 0,0 0-3 0,-4 14 4 16,3-4-4-16,1-10 7 0,0 0-7 0,1 10 8 15,5-1-8-15,-6-9-2 0,0 0 2 0,15 7-1 16,8-2 1-16,-23-5-36 0,0 0 36 0,31 1-36 16,9-4 36-16,-40 3-36 0,0 0 36 0,39-5-36 0,4-4 36 0,-43 9-16 15,0 0 16-15,40-7-15 0,0 1 15 0,-40 6-32 16,0 0 32-16,37-4-32 0,-2 1 32 16,-35 3-18-16,0 0 18 0,29 0-18 0,-4 1 18 0,-25-1-58 15,0 0 58-15,19 2-57 0,-5 2 57 0,-14-4-148 16,0 0 148-16,10 1-148 0,-4 1 148 0,9 1-833 15</inkml:trace>
  <inkml:trace contextRef="#ctx0" brushRef="#br0" timeOffset="85292.18">22595 16069 1423 0,'0'0'0'0,"0"-5"0"16,5-2 0-16,-3 4 122 0,-2 1-122 15,0 2 122-15,0 0-122 0,0 0 57 0,0 3-57 0,0-3 58 16,0 0-58-16,0 0 7 0,0 0-7 0,0 0 7 16,4 2-7-16,-4-2-6 0,0 0 6 0,3 4-6 15,1 1 6-15,-4-5-8 0,0 0 8 0,7 31-8 16,1 17 8-16,-1 3 0 0,-2 9 0 0,1 0 0 15,-3 3 0-15,-3-63-1 0,0 0 1 0,7 96 0 0,2 24 0 16,-9-120-20-16,0 0 20 0,9 93-20 0,1-9 20 0,-10-84-67 16,0 0 67-16,9 53-66 0,-1-24 66 15,-8-29-105-15,0 0 105 0,14 1-105 0,2-26 105 16,14 1-952-16</inkml:trace>
  <inkml:trace contextRef="#ctx0" brushRef="#br0" timeOffset="85878.33">23212 15968 819 0,'0'0'0'15,"-5"2"0"-15,-4 1 0 0,9-3 84 0,0 0-84 0,5 0 85 16,11-1-85-16,-16 1 76 0,0 0-76 0,23 1 77 16,6 1-77-16,-1 3 71 0,3 4-71 0,-10-4 71 15,-5 0-71-15,3 0 46 0,2 2-46 0,-4 0 46 16,3 0-46-16,-6 1 70 0,1 2-70 0,-6-4 70 15,-4-3-70-15,0 2 53 0,1-1-53 0,-3-1 54 16,1-1-54-16,-4-2 51 0,0 0-51 0,3 3 51 16,1 1-51-16,-4-4 44 0,0 0-44 0,3 5 44 15,2 3-44-15,-5-8 35 0,0 0-35 0,0 11 36 0,2 2-36 0,-2-13 9 16,0 0-9-16,-2 26 9 0,-3 7-9 16,5-33 37-16,0 0-37 0,-3 30 37 0,-3 3-37 0,3-4 0 15,-1 0 0-15,3-12 0 0,-1-6 0 0,0 1 3 16,0-4-3-16,1 2 3 0,1 1-3 0,0 1 2 15,0 1-2-15,0-4 2 0,0-6-2 0,3 3 5 16,2-3-5-16,1-1 5 0,1-1-5 16,1 1 6-16,1-2-6 0,5-2 7 0,2-1-7 0,-16 3 7 15,0 0-7-15,29-5 8 0,6 0-8 16,-35 5 8-16,0 0-8 0,40-4 8 0,5 1-8 0,-3 3 23 16,-2 2-23-16,-1-1 24 0,-5 1-24 0,-2 1 0 0,-3 1 0 15,-9-1 0-15,-6 2 0 0,-14-5-81 0,0 0 81 16,22 11-80-16,6 4 80 0,-28-15-135 0,0 0 135 15,24 15-134-15,1 4 134 0,24 16-1149 0</inkml:trace>
  <inkml:trace contextRef="#ctx0" brushRef="#br0" timeOffset="87027.318">19729 17894 1177 0,'0'0'0'0,"0"0"1"0,0 0-1 16,-3 1 1-16,-1 3-1 0,4-4 48 0,0 0-48 15,-3 1 48-15,1 1-48 0,2-2 0 0,0 0 0 0,0 0 0 16,-3-2 0-16,3 2-24 16,0 0 24-16,-4-3-23 0,1 0 23 0,3 3-15 0,0 0 15 15,-7-4-14-15,-4 1 14 0,11 3-5 0,0 0 5 0,-14-2-5 16,-3 0 5-16,17 2 5 0,0 0-5 16,-21 2 5-16,-2 0-5 0,23-2 56 0,0 0-56 15,-27 7 56-15,-3 3-56 0,30-10 28 0,0 0-28 0,-26 12 28 16,1 0-28-16,25-12 36 0,0 0-36 0,-26 19 36 15,-5 5-36-15,31-24 22 0,0 0-22 0,-24 20 23 16,4-1-23-16,20-19 27 0,0 0-27 0,-17 19 27 0,5-2-27 16,1-1 13-1,-1-3-13-15,5-4 14 0,5-6-14 0,2 2 5 0,-3 1-5 0,3-1 6 0,0 0-6 0,-2 3 15 16,0 1-15-16,2-1 15 0,0 3-15 16,2 4 3-16,3 2-3 0,-1 4 4 0,3 3-4 0,-7-24 12 15,0 0-12-15,10 36 12 0,1 7-12 16,-11-43 8-16,0 0-8 0,15 48 9 0,6 3-9 0,-3-6 3 15,1-4-3-15,0-10 4 0,2-9-4 16,-21-22 6-16,0 0-6 0,30 17 7 0,6-5-7 0,-36-12 3 16,0 0-3-16,44-2 3 0,8-10-3 0,-52 12 1 15,0 0-1-15,51-27 2 0,-1-14-2 0,-8 1 0 16,-9-4 0-16,-5 8 0 0,-4 5 0 0,-6-2-1 0,-4 3 1 16,-4 4-1-16,-1 2 1 0,-6 5 0 0,-3 5 0 15,2-1 1-15,1 1-1 0,-3 14 14 0,0 0-14 16,-3-12 15-16,1 2-15 0,2 10 16 0,0 0-16 15,-3-9 17-15,-6 2-17 0,9 7-8 0,0 0 8 0,-12-5-8 16,-4 0 8-16,16 5-106 0,0 0 106 0,-22-10-106 16,-8-4 106-16,30 14-97 0,0 0 97 15,-30-19-96-15,-6-3 96 0,-30-19-909 0</inkml:trace>
  <inkml:trace contextRef="#ctx0" brushRef="#br0" timeOffset="87824.298">19700 17311 796 0,'0'0'0'0,"0"0"99"0,0 0-99 0,0 0 100 16,-2 5-100-16,2-5 67 0,0 0-67 0,-2 2 67 0,-5 0-67 16,7-2 42-16,0 0-42 15,-8 0 43-15,-5 0-43 0,13 0 39 0,0 0-39 0,-10 0 39 16,-2 0-39-16,12 0 49 0,0 0-49 0,-18 1 49 16,3 3-49-16,15-4 42 0,0 0-42 0,-14 3 42 0,-5 2-42 0,3 1 36 15,0 0-36-15,8 0 37 0,-1-1-37 16,9-5 15-16,0 0-15 0,-16 15 16 0,2 6-16 0,14-21 0 15,0 0 0-15,-14 22 1 0,4 2-1 0,10-24 7 16,0 0-7-16,-5 26 7 0,-2 3-7 0,7-29 0 16,0 0 0-16,0 31 1 0,7 1-1 0,-7-32 2 15,0 0-2-15,8 29 3 0,6-1-3 0,-14-28-1 16,0 0 1-16,21 22 0 0,5-3 0 0,-26-19-15 16,0 0 15-16,37 5-15 0,3-8 15 0,-40 3-17 0,0 0 17 15,42-14-16-15,3-8 16 0,-45 22-10 16,0 0 10-16,35-28-9 0,-2-4 9 0,-33 32 0 0,0 0 0 0,24-30 1 15,-8 1-1-15,-6 5 51 0,-4 6-51 16,-1 4 51-16,-3 5-51 0,-4 1 39 0,-3 1-39 0,3 2 40 16,0 1-40-16,-5 1 29 0,0 1-29 0,-1 0 29 15,-5-1-29-15,13 3-4 16,0 0 4-16,-22-2-3 0,-10-1 3 0,32 3-80 0,0 0 80 0,-26 3-80 16,0 4 80-16,26-7-102 0,0 0 102 15,-52 10-1010-15,104-20 1010 0</inkml:trace>
  <inkml:trace contextRef="#ctx0" brushRef="#br0" timeOffset="88663.273">21839 17263 91 0,'0'0'0'0,"0"0"17"0,0 0-17 0,0 0 17 16,0 0-17-16,0 0 62 0,0 0-62 0,0 0 63 15,0 0-63-15,0 0 87 0,0 0-87 16,0 0 87-16,0 0-87 0,0 0 63 0,0 0-63 0,0 0 64 16,0 0-64-16,0 0 45 0,0 0-45 15,0 0 45-15,0 0-45 0,0 0 7 0,0 0-7 0,0 0 8 16,0 0-8-16,0 0-20 0,0 0 20 0,0 0-19 15,0 0 19-15,0 0-69 0,0 0 69 0,0 0-68 16,-17-2 68-16,17 2-68 0,0 0 68 0,-9-1-68 16,-1-1 68-16,10 2-72 0,0 0 72 0,-6-2-72 15,-2-1 72-15,-6-2-72 0</inkml:trace>
  <inkml:trace contextRef="#ctx0" brushRef="#br0" timeOffset="89527.164">21762 17244 91 0,'0'0'0'0,"0"0"0"0,6 0 0 0,-6 0 34 0,0 0-34 0,0 0 35 15,0 0-35-15,0 0 47 0,0 0-47 0,0 0 48 0,0 0-48 16,0 0 41-16,0 0-41 0,0 0 42 0,0 0-42 15,0 0 42-15,0 0-42 0,0 0 42 0,0 0-42 0,0 0 52 16,0 0-52-16,0 0 52 0,0 0-52 0,0 0 48 16,0 0-48-16,0 0 48 0,0 0-48 0,0 0 54 15,0 0-54-15,0 0 54 0,0 0-54 0,0 0 60 16,0 0-60-16,0 0 61 0,0 0-61 0,0 0 51 16,0 0-51-16,0 0 52 0,0 0-52 0,0 0 61 15,0 0-61-15,0 0 61 0,0 0-61 0,0 0 68 16,0 0-68-16,0 0 68 0,0 0-68 0,0 0 47 0,0 0-47 15,0 0 48-15,0 0-48 0,0 0 33 16,1 4-33-16,1-1 34 0,2 1-34 0,-4-4 39 0,0 0-39 16,3 6 39-16,2 3-39 0,-5-9 23 15,0 0-23-15,6 14 24 0,-1 1-24 0,-5-15 18 0,0 0-18 0,5 21 18 16,2 4-18-16,-7-25 40 0,0 0-40 16,7 30 41-16,2 2-41 0,-9-32 6 0,0 0-6 0,8 40 7 15,1 6-7-15,-9-46 19 0,0 0-19 0,14 48 20 16,3 5-20-16,-17-53 39 0,0 0-39 0,18 62 39 15,3 4-39-15,-21-66 5 0,0 0-5 0,19 86 6 16,2 12-6-16,-21-98 30 0,0 0-30 0,17 84 30 16,1-6-30-16,-18-78 35 0,0 0-35 0,10 64 35 15,-3-11-35-15,-2-12 21 0,-1-12-21 0,-1-10 21 16,-3-12-21-16,0-7 29 0,0 0-29 0,2 15 29 16,2 4-29-16,-4-19 13 0,0 0-13 0,3 15 13 15,-3-3-13-15,0-12 5 0,0 0-5 0,2 11 6 16,1-3-6-16,-3-8 15 0,0 0-15 0,4 7 15 15,-4-2-15-15,0-5 3 0,0 0-3 0,1 4 4 0,-1-1-4 16,0-3 2-16,0 0-2 0,0 0 2 0,2 4-2 0,-2-4-1 16,0 0 1-16,0 0 0 15,0 3 0-15,0-3-4 0,0 0 4 0,0 0-4 0,0 0 4 16,0 0-8-16,0 0 8 0,0 0-8 0,0 0 8 0,0 0-24 16,0 0 24-16,0 0-23 0,0 0 23 0,0 0-13 15,0 0 13-15,0 0-12 0,0 0 12 0,0 0-27 16,0 0 27-16,0 0-27 0,0 0 27 0,0 0-30 15,0 0 30-15,0 0-30 0,4 2 30 0,-4-2-21 16,0 0 21-16,3 1-21 0,2 1 21 0,-5-2-5 0,0 0 5 16,6 2-5-16,2 0 5 15,-8-2-10-15,0 0 10 0,7 1-9 0,4 1 9 0,-11-2-4 16,0 0 4-16,12 2-3 0,-2-1 3 0,-10-1-6 0,0 0 6 0,14 2-5 16,4-2 5-16,-18 0-22 0,0 0 22 0,17 2-22 15,-3 0 22-15,-14-2-1 16,0 0 1-16,19 1 0 0,4 1 0 0,-23-2-3 0,0 0 3 0,26 2-3 15,7 1 3-15,-33-3-2 0,0 0 2 0,35 2-2 16,5 0 2-16,-40-2-5 0,0 0 5 0,45 1-5 16,4 3 5-16,-49-4-13 0,0 0 13 0,52 3-12 15,2 1 12-15,-54-4-1 0,0 0 1 0,61 3-1 16,7 0 1-16,-68-3-9 0,0 0 9 0,87 4-8 0,18-1 8 16,-105-3-1-16,0 0 1 0,96 2 0 15,-2-2 0-15,-94 0-1 0,0 0 1 0,96-2 0 16,1-3 0-16,-97 5-37 0,0 0 37 0,84-7-37 0,-7-1 37 15,-77 8-74-15,0 0 74 0,67-12-74 0,-6-4 74 16,-61 16-87-16,0 0 87 0,56-12-86 0,-11 2 86 0,-45 10-116 16,0 0 116-16,44-10-116 0,-4 1 116 0,44-10-682 15</inkml:trace>
  <inkml:trace contextRef="#ctx0" brushRef="#br0" timeOffset="89931.476">21848 17167 225 0,'0'0'0'0</inkml:trace>
  <inkml:trace contextRef="#ctx0" brushRef="#br0" timeOffset="90952.565">21839 17106 203 0,'0'0'0'0,"0"0"91"0,0 0-91 16,2 5 92-16,5 2-92 0,-7-7 98 0,0 0-98 15,0 3 99-15,2 0-99 0,-2-3 64 0,0 0-64 0,0 0 65 16,0 0-65-16,0 0 57 0,0 0-57 0,0 0 57 16,3-1-57-16,-3 1 34 0,0 0-34 0,4 0 34 15,4-2-34-15,-8 2 23 16,0 0-23-16,9 0 24 0,3-2-24 0,-12 2 46 0,0 0-46 0,18-1 46 15,2-1-46-15,-20 2 55 0,0 0-55 0,30-2 56 16,1 0-56-16,-31 2 55 0,0 0-55 0,37-1 55 16,1-1-55-16,-38 2 34 0,0 0-34 0,40-3 34 15,9-3-34-15,-49 6 17 0,0 0-17 0,54-5 17 16,9-2-17-16,-63 7 53 0,0 0-53 0,68-5 54 16,5 2-54-16,-73 3 15 0,0 0-15 0,94-5 15 0,14 0-15 15,-108 5 14-15,0 0-14 0,113-6 15 16,8 1-15-16,-121 5 27 0,0 0-27 0,109-12 27 0,-4-3-27 15,-105 15 1-15,0 0-1 0,106-15 2 16,2-4-2-16,-21-2 12 0,-14-1-12 0,-13 8 13 0,-13 4-13 16,-47 10 9-16,0 0-9 0,59-14 9 15,5 0-9-15,-64 14 3 0,0 0-3 0,67-15 4 0,4-2-4 0,-26 5 20 16,-13 3-20-16,-1 4 20 0,-3 3-20 0,-4 2 0 16,-5 2 0-16,1-2 1 0,-5 0-1 15,-15 0 3-15,0 0-3 0,19 2 4 0,2 0-4 0,-21-2 0 16,0 0 0-16,20 5 1 0,-3 2-1 15,-17-7 0-15,0 0 0 0,16 6 0 0,-6 0 0 0,-10-6 0 16,0 0 0-16,12 6 0 0,0 0 0 0,-12-6 0 16,0 0 0-16,11 5 0 0,-1-2 0 0,-10-3-4 0,0 0 4 15,7 2-3-15,0-4 3 0,-7 2-13 0,0 0 13 16,7 0-13-16,-3-2 13 0,-4 2-16 16,0 0 16-16,3 0-15 0,-1-1 15 0,-2 1-17 0,0 0 17 0,0 0-16 15,3-2 16-15,-3 2 0 0,0 0 0 16,0 0 0-16,0 0 0 0,0 0 15 0,0 0-15 0,0 0 15 15,0 0-15-15,0 0 10 0,0 0-10 16,0 0 10-16,0 0-10 0,0 0 28 0,0 0-28 0,0 0 28 16,0 0-28-16,0 0 2 0,0 0-2 0,0 0 2 15,-1 3-2-15,1-3 12 0,0 0-12 0,0 0 13 16,-2 4-13-16,2-4 15 0,0 0-15 0,0 0 16 16,-2 3-16-16,2-3 24 0,0 0-24 0,0 0 25 15,-2 5-25-15,2-5 13 0,0 0-13 0,-1 7 13 0,1 2-13 16,0-9 18-16,0 0-18 0,-2 14 19 0,0 3-19 15,2-17 1-15,0 0-1 0,-3 29 1 16,3 10-1-16,0-39 1 0,0 0-1 0,3 40 1 16,-3 4-1-16,0-44 0 0,0 0 0 0,5 48 0 0,4 5 0 0,-9-53 0 15,0 0 0-15,11 60 1 0,1 7-1 16,-12-67 36-16,0 0-36 0,16 84 37 0,4 12-37 16,-4-14 18-16,-4-5-18 0,-5-36 19 0,-3-24-19 0,-4-17 31 15,0 0-31-15,7 45 31 0,3 8-31 0,-10-53 37 16,0 0-37-16,12 70 37 0,4 13-37 15,-11-29 22-15,-1-12-22 0,-1-12 22 0,4-11-22 0,-3 2 41 16,-1-4-41-16,1-7 41 0,-3-6-41 0,1 2 23 16,-2 0-23-16,2-3 24 0,1 0-24 0,-3 1 18 0,0 1-18 15,0-5 18-15,0 0-18 0,0 0 10 0,0 0-10 16,0 0 10-16,0 0-10 0,0 0 4 0,0 5-4 16,0-5 5-16,2 4-5 0,-2-4 7 0,4 1-7 0,-4-1 7 15,0 0-7-15,0 0 13 0,0 0-13 16,0 0 13-16,0 0-13 0,0 0 8 0,0 0-8 0,0 0 9 15,0 0-9-15,0 0 33 0,-4 4-33 0,4-4 34 16,0 0-34-16,0 0 1 0,-2 3-1 0,-5-1 2 16,-1 1-2-16,8-3 6 0,0 0-6 0,-30 7 6 15,-13 3-6-15,43-10-1 0,0 0 1 0,-51 11-1 16,-10-1 1-16,0-1-97 0,-3-1 97 16,-3-1-97-16,1-4 97 0,66-3-173 0,0 0 173 0,-106 0-172 15,-21-3 172-15,-107 0-1357 0</inkml:trace>
  <inkml:trace contextRef="#ctx0" brushRef="#br0" timeOffset="105195.228">22022 17447 796 0,'0'0'0'0,"0"0"99"0,0 0-99 15,0 0 100-15,0-4-100 0,0 4 61 0,0 0-61 16,0 0 62-16,0 0-62 0,0 0 46 0,0 0-46 16,2-2 47-16,5 1-47 0,-7 1 40 0,0 0-40 0,10-7 40 15,4-5-40-15,-14 12 43 0,0 0-43 16,18-19 44-16,2-8-44 0,-20 27 46 0,0 0-46 0,21-26 47 16,0-2-47-16,-21 28 37 0,0 0-37 0,23-22 37 15,-6 3-37-15,-17 19 9 0,0 0-9 0,18-13 10 16,-1 2-10-16,-17 11 21 0,0 0-21 0,18-1 21 15,1 4-21-15,-19-3 7 0,0 0-7 0,17 9 8 16,4 6-8-16,-21-15 3 0,0 0-3 0,18 21 4 16,2 4-4-16,-20-25 0 0,0 0 0 0,14 23 0 15,2-3 0-15,-16-20-38 0,0 0 38 0,12 17-37 16,-1-1 37-16,-11-16-110 0,0 0 110 0,8 10-109 0,-1-5 109 16,-7-5-151-16,0 0 151 0,0-10-150 0,0-12 150 15,2-11-678-15</inkml:trace>
  <inkml:trace contextRef="#ctx0" brushRef="#br0" timeOffset="105436.923">22510 16897 1087 0,'-2'3'0'0,"2"-3"119"0,0 0-119 16,-7 22 120-16,-2 14-120 0,9-36 57 15,0 0-57-15,-12 38 58 0,-3 6-58 0,15-44 0 0,0 0 0 0,-18 42 0 16,1-3 0-16,17-39-29 16,0 0 29-16,-21 34-29 0,0-3 29 0,21-31-63 0,0 0 63 0,-21 29-63 15,-2-3 63-15,23-26-173 0,0 0 173 0,-21 26-173 16,-3-1 173-16,24-25-194 0,0 0 194 0,-17 21-193 16,1-6 193-16,-17 21-285 0</inkml:trace>
  <inkml:trace contextRef="#ctx0" brushRef="#br0" timeOffset="105644.943">22160 17250 919 0,'0'0'0'0,"1"5"135"0,1 1-135 0,2 1 135 0,1 0-135 16,0-2 97-16,0-1-97 0,2 1 98 0,2 2-98 15,-9-7 53-15,0 0-53 0,19 10 54 0,6 4-54 16,-25-14 7-16,0 0-7 0,33 10 8 0,7 0-8 0,-40-10-32 15,0 0 32-15,42 5-32 0,5-1 32 0,-7-2-193 16,-4-2 193-16,-3-7-193 0,-5-5 193 0,-28 12-163 16,0 0 163-16,26-19-163 0,-1-9 163 15,25-18-447-15</inkml:trace>
  <inkml:trace contextRef="#ctx0" brushRef="#br0" timeOffset="106057.729">23444 17133 539 0,'0'0'0'0,"0"0"105"0,0 0-105 0,0 0 105 16,0 0-105-16,0 0 112 0,0 0-112 0,0 0 112 15,0 0-112-15,0 0 89 0,0 0-89 0,0 0 89 16,0 0-89-16,0 0 75 0,0 0-75 0,0 0 75 16,0 0-75-16,0 0 56 0,0 0-56 0,0 0 57 0,0 3-57 15,0-3 26-15,0 0-26 0,0 6 26 0,1 0-26 16,-1-6 6-16,0 0-6 0,7 14 6 0,2 3-6 0,3 0 4 15,6 2-4-15,-6-3 5 0,0-3-5 0,0-1-1 16,-1 0 1-16,-3-1 0 0,1-5 0 0,0 1-44 16,-2-2 44-16,-2 1-44 0,-2-3 44 0,-3-3-111 15,0 0 111-15,4 3-111 0,1-1 111 0,-5-2-129 16,0 0 129-16,4-7-128 0,1-5 128 0,7-7-598 16</inkml:trace>
  <inkml:trace contextRef="#ctx0" brushRef="#br0" timeOffset="106371.878">23642 17061 1121 0,'-2'7'0'0,"2"-7"195"0,0 0-195 0,-8 24 196 16,-6 12-196-16,2-9 81 0,-2 1-81 0,5-11 82 15,5-7-82-15,-4 0-1 0,1-1 1 0,-4 3 0 16,-1 2 0-16,-5-1-83 0,-2 3 83 0,6-6-82 15,3-1 82-15,10-9-57 0,0 0 57 0,-21 12-57 16,-5 0 57-16,26-12-3 0,0 0 3 0,-21 10-3 16,4-2 3-16,17-8 11 0,0 0-11 0,-13 7 11 15,1-3-11-15,12-4 30 0,0 0-30 0,-7 3 30 16,4 1-30-16,3-4 8 0,0 0-8 0,3 0 8 0,8-2-8 16,3 0 2-16,7-1-2 0,-9 1 2 0,-5-1-2 15,7 1-22-15,-4 2 22 0,4-4-22 16,3 1 22-16,-3 0-96 0,-1 1 96 15,-3 0-96-15,-3 2 96 0,-7 0-164 0,0 0 164 0,12 5-163 0,4 4 163 16,12 5-596-16</inkml:trace>
  <inkml:trace contextRef="#ctx0" brushRef="#br0" timeOffset="106779.332">22512 18056 1121 0,'15'-3'0'0,"-15"3"139"0,0 0-139 0,-8 2 140 16,-12 3-140-16,20-5 91 0,0 0-91 0,-10 3 92 15,3-1-92-15,7-2 60 0,0 0-60 0,-2 2 61 16,-1-1-61-16,3-1-1 0,0 0 1 0,5 2 0 0,7-2 0 16,-12 0 0-16,0 0 0 0,14 4 1 0,5 1-1 15,-19-5-2-15,0 0 2 0,23 10-2 16,5 4 2-16,-28-14-6 0,0 0 6 0,28 17-6 0,1 5 6 15,-29-22-38-15,0 0 38 0,28 22-38 0,2 2 38 16,-30-24-58-16,0 0 58 0,21 19-58 0,-4-2 58 0,-17-17-122 16,0 0 122-16,18 11-122 0,-5-8 122 15,19 11-849-15</inkml:trace>
  <inkml:trace contextRef="#ctx0" brushRef="#br0" timeOffset="107091.247">22675 17990 1031 0,'2'5'0'0,"-2"-5"169"0,0 0-169 0,-9 19 170 0,-5 10-170 0,0-2 88 0,-1 2-88 0,6-13 88 15,6-8-88-15,-6 2 50 0,-3 1-50 16,3-3 51-16,4-1-51 0,-6 5-1 0,-3 4 1 0,9-8 0 16,2-3 0-16,-4 2-1 0,-2 0 1 0,7-4-1 15,-1-1 1-15,-1 2 4 0,3 1-4 0,1-5 4 16,0 3-4-16,0-3 7 15,-4 4-7-15,4-4 8 0,0 3-8 0,0-3 9 0,5 3-9 0,2-1 10 16,2-2-10-16,-2-2 3 0,2-3-3 0,-2 4 4 16,1-1-4-16,5-2 6 0,2 1-6 15,-3 0 7-15,6-3-7 0,-18 6 0 0,0 0 0 0,22-5 1 16,8 0-1-16,-30 5-29 0,0 0 29 0,37-5-29 16,1 0 29-16,-38 5-161 0,0 0 161 0,42-10-160 15,8-4 160-15,-50 14-183 0,0 0 183 0,49-16-183 16,0-2 183-16,48-17-616 0</inkml:trace>
  <inkml:trace contextRef="#ctx0" brushRef="#br0" timeOffset="107386.472">23689 17921 931 0,'0'0'0'0,"0"0"169"0,0 0-169 16,0 0 170-16,0 0-170 0,0 0 116 16,0 0-116-16,0 0 117 0,0 0-117 0,0 0 61 0,0 0-61 15,0 0 62-15,0 0-62 0,0 0 2 0,0 0-2 16,7 3 2-16,7 3-2 0,-14-6 0 0,0 0 0 0,23 13 1 16,6 6-1-16,-29-19 1 0,0 0-1 15,28 17 2-15,0 0-2 0,-28-17-56 0,0 0 56 0,26 16-55 16,-1-4 55-16,-25-12-120 0,0 0 120 0,17 10-119 15,-5-1 119-15,-12-9-194 0,0 0 194 0,7-4-193 16,-7-9 193-16,0 13-183 0,0 0 183 0,-1-21-183 16,-5-8 183-16,-1-21-293 0</inkml:trace>
  <inkml:trace contextRef="#ctx0" brushRef="#br0" timeOffset="107644.421">23862 17818 203 0,'0'0'0'0,"0"4"0"16,1-1 0-16,-1-3 28 0,0 0-28 0,0 0 28 16,-3-7-28-16,1 4 126 0,2 1-126 0,0 2 126 15,-2-5-126-15,2 5 132 0,-3 3-132 0,1 1 132 16,2 1-132-16,0-5 128 0,0 0-128 0,-8 27 128 0,-1 18-128 15,9-45 103-15,0 0-103 0,-14 48 104 0,-2 7-104 16,16-55 66-16,0 0-66 0,-21 55 67 0,-5 1-67 16,26-56 39-16,0 0-39 0,-22 48 40 0,2-7-40 0,20-41 5 15,0 0-5-15,-21 34 5 0,6-8-5 0,15-26-49 16,0 0 49-16,-14 19-49 0,2-9 49 0,12-10-51 16,0 0 51-16,-6-5-51 0,6-15 51 0,0 20-34 15,0 0 34-15,0-23-34 0,6-4 34 16,-6 27-20-16,0 0 20 0,12-26-19 0,5 0 19 15,-17 26-5-15,0 0 5 0,21-20-5 0,5 4 5 0,-26 16-15 16,0 0 15-16,32-10-15 0,4 5 15 0,-36 5-201 16,0 0 201-16,42-5-200 0,5 2 200 15,42-6-424-15</inkml:trace>
  <inkml:trace contextRef="#ctx0" brushRef="#br0" timeOffset="117345.333">22306 17147 684 0,'0'0'0'0,"0"0"70"0,0 0-70 0,3 0 71 15,3 1-71-15,-6-1 55 0,0 0-55 0,3 0 56 16,2-1-56-16,-5 1 12 0,0 0-12 0,0 0 12 15,2-2-12-15,-2 2 0 0,0 0 0 0,0 0 0 16,0 0 0-16,0 0 0 0,0 0 0 0,0 0 0 16,0 0 0-16,0 0-90 0,0 0 90 0,0 0-89 15,0 0 89-15,0 0-29 0,0 0 29 0,0 0-29 16,0 0 29-16,0 0 1 0,0 0-1 0,0 0 1 0,0 0-1 16,0 0 26-16,0 0-26 0,0 0 26 0,0 0-26 15,0 0 45-15,0 0-45 0,0 0 45 0,0 0-45 16,0 0 18-16,0 0-18 0,0 0 18 0,0 0-18 0,0 0 13 15,0 0-13-15,0 0 14 0,-2 5-14 0,2-5 5 16,0 0-5-16,-5 5 5 0,2 2-5 0,3-7 0 16,0 0 0-16,-11 9 1 0,1 3-1 0,-6 1 5 15,-1 1-5-15,6-2 6 0,3-3-6 0,-3 3 3 16,1 0-3-16,-6 10 3 0,-1 9-3 0,17-31 36 16,0 0-36-16,-18 36 36 0,-1 7-36 15,19-43 26-15,0 0-26 0,-19 44 26 16,0 6-26-16,1-6 40 0,1-1-40 0,6-15 40 0,4-11-40 0,7-17 15 15,0 0-15-15,-14 32 16 0,-1 8-16 0,15-40 21 0,0 0-21 16,-12 37 21-16,3 1-21 0,9-38 8 16,0 0-8-16,-7 29 9 0,2-5-9 0,5-24 1 0,0 0-1 0,-2 19 1 15,5-5-1-15,-3-14-9 0,0 0 9 0,9 8-9 16,7-3 9-16,-16-5-75 0,0 0 75 0,15-5-74 16,6-7 74-16,-8-1-146 0,1-3 146 15,-2 1-145-15,0-2 145 0,-12 17-167 0,0 0 167 0,17-26-167 16,4-5 167-16,14-25-245 0</inkml:trace>
  <inkml:trace contextRef="#ctx0" brushRef="#br0" timeOffset="117691.984">23005 16951 718 0,'-13'6'0'0,"13"-6"96"16,0 0-96-16,-5 10 97 0,3 5-97 0,2-15 79 15,0 0-79-15,-3 11 80 0,1-3-80 0,2-8 38 16,0 0-38-16,-9 17 39 0,-4 7-39 0,13-24 5 16,0 0-5-16,-16 26 5 0,0 5-5 0,16-31-4 0,0 0 4 15,-24 34-3-15,1 5 3 0,23-39-50 0,0 0 50 16,-33 47-50-16,-2 6 50 15,35-53-84-15,0 0 84 0,-47 79-84 0,-7 18 84 16,11-13-68-16,4-2 68 0,13-37-67 0,12-25 67 0,14-20-34 0,0 0 34 16,-28 66-34-16,-5 21 34 0,33-87-6 0,0 0 6 15,-28 70-6-15,4-3 6 16,24-67-11-16,0 0 11 0,-16 39-10 0,9-18 10 0,7-21-105 16,0 0 105-16,-1 21-105 0,2-8 105 0,-1 22-241 0</inkml:trace>
  <inkml:trace contextRef="#ctx0" brushRef="#br0" timeOffset="118047.031">23463 16972 259 0,'-11'3'0'0,"11"-3"108"0,0 0-108 0,-8 14 109 0,-3 5-109 0,11-19 77 15,0 0-77-15,-9 19 77 0,1 1-77 0,8-20 40 16,0 0-40-16,-14 31 40 0,-4 5-40 0,18-36 0 16,0 0 0-16,-29 41 1 0,-6 4-1 0,35-45-34 15,0 0 34-15,-38 56-33 0,-4 8 33 16,42-64-60-16,0 0 60 0,-51 85-59 0,-4 16 59 15,13-8-40-15,5-1 40 0,6-23-39 0,5-16 39 16,26-53-1-16,0 0 1 0,-32 74 0 0,1 10 0 0,31-84 0 0,0 0 0 0,-26 68 1 16,1-4-1-16,25-64 3 15,0 0-3-15,-14 49 4 0,7-11-4 0,7-38-25 0,0 0 25 16,-1 24-24-16,4-15 24 16,-1 23-237-16</inkml:trace>
  <inkml:trace contextRef="#ctx0" brushRef="#br0" timeOffset="118381.317">23815 17238 303 0,'-6'5'0'0,"6"-5"52"16,0 0-52-16,-24 34 52 16,-14 21-52-16,38-55 78 0,0 0-78 0,-39 61 78 0,-2 13-78 0,41-74 74 15,0 0-74-15,-40 65 75 0,1 0-75 0,10-5 32 16,8-3-32-16,3-16 32 0,1-14-32 0,17-27 12 16,0 0-12-16,-19 59 12 0,0 16-12 15,-1-10 5-15,3-3-5 0,6-30 6 0,8-21-6 0,3-11-2 16,0 0 2-16,-16 32-1 0,2 6 1 15,14-38-42 1,0 0 42-16,-14 31-42 0,6-6 42 0,8-25-105 0,0 0 105 0,-5 19-105 0,3-5 105 16,-5 18-300-16</inkml:trace>
  <inkml:trace contextRef="#ctx0" brushRef="#br0" timeOffset="118622.674">23952 17345 617 0,'-3'6'0'0,"6"4"136"0,6 4-136 0,-9-4 136 15,-3-2-136-15,3-8 117 0,0 0-117 0,-2 16 117 16,0 4-117-16,2-20 77 0,0 0-77 0,-5 30 77 16,-2 7-77-16,-2-1 44 0,-3 2-44 0,1-7 44 15,-1-6-44-15,12-25 36 0,0 0-36 0,-17 62 37 0,-8 24-37 16,25-86 0-16,0 0 0 0,-20 133 0 15,0 40 0-15,20-173-55 0,0 0 55 0,-8 158-54 0,8 1 54 16,-6 492 0-16,6-690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00:45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8608,'0'0'408,"0"0"-60,0 0-239,0 0-61,0 0-24,11 4-5,188 34-118,-136-35 84,16-4 13,249-31 151,-53 18 144,-190 15-271,-33 5-16,3 4-3,-13 2 2,-10 2-2,-26-8 0,1 1-1,-1 0 1,0 0 0,-1 0 0,0 1-1,0 0 1,0 0 0,-1 0-1,0 0 1,-1 1 0,0-1 0,0 1-1,-1 0 1,0 0 0,-1 0-1,0 0 1,0 0 0,-1 1 0,0-1-1,0 0 1,-1 0 0,-1 0-1,1 0 1,-2 0 0,1 0 0,-1 0-1,0-1 1,-4 8-3,-66 201 297,64-141 75,9-75-318,5 12 1215,16-25-841,-21 11-420,-12-38-4289,0 36 3261,-5-2-3440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04:07:48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8 393 4400,'-8'-35'11,"45"30"434,-24 5-350,4 1 29,1-1 0,-1-1 1,1 0-1,-1-1 0,1-1 0,-1-1 0,0-1 1,-1 0-1,1-1 0,1-1-124,208-107 1011,-172 87-899,18-12 303,2 3 1,2 4 0,1 2-1,21-1-415,-97 30 30,0 1-9,-1-1-1,0 0 1,1 1-1,-1-1 1,1 1-1,-1-1 1,1 1 0,-1-1-1,1 1 1,-1-1-1,1 1 1,-1-1-1,1 1 1,-1 0-1,1-1 1,0 1 0,-1 0-1,1-1 1,0 1-1,-1 0 1,1 0-1,0 0 1,-1 0 0,1-1-1,0 1 1,-1 0-1,1 0 1,0 0-1,0 1 1,-1-1 0,1 0-1,0 0 1,-1 0-1,1 0 1,0 1-1,-1-1 1,1 0 0,-1 1-1,1-1 1,0 0-1,-1 1 1,1-1-1,-1 1 1,1-1-1,-1 1 1,1-1 0,-1 1-1,1-1 1,-1 1-1,0 0 1,1-1-1,-1 1 1,0-1 0,1 1-1,-1 0 1,0-1-1,0 1 1,0 0-1,0 0 1,0-1 0,0 1-1,0 0 1,0-1-21,-295 252 274,87-100 481,333-125-2863,-48 2-1253,-99-33 1448,-15-2 1379,-16-1-1179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1:46:46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7 1352,'-4'25'1243,"1"-55"1001,3 29-2010,-13 78 1709,-6 72-1330,7 1 0,6 0 0,9 85-613,-5 190 1210,-18-173 118,21-203-408,40-58-97,93-72 37,-122 80-843,0 1 0,0 0-1,0 1 1,0 0 0,0 1 0,-1 0 0,1 1 0,0 0 0,-1 1 0,0 0 0,0 1 0,0 0 0,4 3-17,22 8-6,15 4-206,69 8-1410,-106-34-306,-40-7 312,9 5 1054,-28-13-4644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1:46:46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1158 3056,'0'0'0,"-4"-10"0,-2-5 0,6 15 344,0 0-344,0-12 352,6-3-352,-6 15 8,0 0-8,4-8 16,-2 2-16,-2 6-288,0 0 288,4-7-288,-4 5 288,4-8-1848</inkml:trace>
  <inkml:trace contextRef="#ctx0" brushRef="#br0" timeOffset="1733.086">446 1073 9056,'-15'0'-4691,"-16"-3"4934,11-4-45,1 1-1,-1 1 1,0 1 0,-1 1 0,1 1 0,0 0 0,-1 2-1,1 0 1,-1 1 0,1 1 0,-12 3-198,22 1 50,-1 0 0,2 1 0,-1 0-1,1 1 1,0 0 0,1 0 0,0 1 0,0 0 0,1 0 0,0 1 0,0 0 0,1 0 0,0 0 0,1 1-1,1 0 1,0 0 0,0 0 0,1 1 0,0-1 0,1 1 0,0 0 0,1-1 0,0 5-50,0 4 43,1 0 0,0 0 0,2 0 1,0-1-1,1 1 0,1-1 0,1 1 0,1-1 1,1 0-1,4 7-43,53 67 160,37-31 104,92-6 469,-44-36-598,-88-17-2562,-101-27 378,2 0-1011</inkml:trace>
  <inkml:trace contextRef="#ctx0" brushRef="#br0" timeOffset="2002.86">179 1386 2872,'60'28'37,"-67"-11"337,-116 23 391,189-81 1311,183-41-152,-75 67-4605,-80 17 133,-43 1 1241</inkml:trace>
  <inkml:trace contextRef="#ctx0" brushRef="#br0" timeOffset="2392.413">1228 917 5560,'-56'37'617,"88"-71"1134,-29 32-1751,1 1 5,-3 1 22,-1 0 17,0 37 432,-13 177 44,-9-2 1,-19 53-521,-6-60-3263,28-155-483</inkml:trace>
  <inkml:trace contextRef="#ctx0" brushRef="#br0" timeOffset="2733.75">1445 856 3768,'-33'12'1397,"34"-11"-930,-1 47 1909,-29 425-782,20-89-1123,0-138-1679,-11-270-212,-11-39 480,-16-20-3053</inkml:trace>
  <inkml:trace contextRef="#ctx0" brushRef="#br0" timeOffset="3246.336">1012 821 4576,'4'3'6,"52"4"708,144-109-183,-162 78-429,1 1 0,1 2 0,1 2 0,1 2 0,16-3-102,154-25 844,-118 35-521,-63 11-234,-1 0 0,0 2 0,0 1 0,0 2 0,0 1-1,-1 1 1,7 4-89,-31-7 36,0 0 0,0 1 0,-1 0 0,0-1-1,0 1 1,-1 1 0,0-1 0,0 0-1,0 1 1,-1 0 0,0-1 0,0 1-1,0 0 1,-1 0 0,0 0 0,-1 0 0,1 0-1,-1 0 1,-1 0 0,1 0 0,-1 0-1,-1 0 1,1 0 0,-1 0 0,0 0-1,-1-1 1,1 1 0,-2-1 0,0 3-36,1 1-36,-67 132 220,-45-3-91,-48-13-26,137-107-26,0-1 1,-1-2-1,-1 0 1,0-2-1,-1-2 1,-1 0-1,0-2 1,-25 5-42,-97-10 1174,161 20-1142,148 132 63,-97-106-88,160 134 73,-135-127-71,-63-44-132,1 0-1,0-2 1,1-1-1,0 0 1,1-2 0,0-1-1,0-1 1,1-1-1,9 0 124,1-27-1893,-11-14 829,20-18-3309</inkml:trace>
  <inkml:trace contextRef="#ctx0" brushRef="#br0" timeOffset="3827.945">2130 275 9056,'51'-87'3209,"-49"123"-3196,-39 407 922,63-475-66,119-388-890,-143 420-27,0 0 1,0 0 0,0 0-1,0 0 1,0 1-1,0-1 1,0 1-1,0-1 1,0 1-1,0 0 1,0 0 0,-1 0-1,1 0 1,0 0-1,-1 0 1,1 0-1,0 1 1,-1-1-1,1 0 1,-1 1 0,0-1-1,1 1 1,-1 0-1,0-1 1,0 1-1,0 0 1,0 0-1,-1 0 1,1 0 47,27 42-261,-1 0 0,-3 1 0,-2 2 0,-1 0 0,-3 2 0,-2 0 0,-2 0 0,0 13 261,-2-54-1767,-5-49 1017,-4 22 108,12-50-3964</inkml:trace>
  <inkml:trace contextRef="#ctx0" brushRef="#br0" timeOffset="4137.167">2748 412 3320,'-1'-4'207,"1"-1"0,-1 1 1,1 0-1,0-1 0,0 1 0,0 0 0,0-1 1,1 1-1,0 0 0,0 0 0,0-1 1,0 1-1,1 0 0,-1 0 0,1 0 1,0 1-1,0-1 0,1 0 0,-1 1 0,1-1 1,0 1-1,0 0 0,0 0 0,0 0-207,16-28 519,-18 28-480,0 1 1,0 0 0,0-1-1,0 1 1,0 0-1,0 0 1,1 0 0,-1 0-1,1 0 1,0 0 0,0 1-1,-1-1 1,1 0-1,0 1 1,0 0 0,0-1-1,1 1 1,-1 0 0,0 0-1,0 0 1,1 0-1,-1 1 1,0-1 0,1 0-1,-1 1 1,1 0-1,-1 0 1,1-1 0,-1 1-1,1 1 1,-1-1 0,1 0-1,-1 1 1,0-1-1,1 1 1,-1 0 0,0 0-1,1-1 1,-1 2 0,0-1-1,0 0-39,75 46 132,-75-45-116,180 177 212,-117-106-215,137 174-1389,-166-212-627,-3-4-2603</inkml:trace>
  <inkml:trace contextRef="#ctx0" brushRef="#br0" timeOffset="4436.737">3208 204 2784,'27'28'2452,"-27"-29"-1871,-19-1 1866,-19 46-2324,2 2 1,2 2-1,2 1 1,2 1 0,3 2-1,-4 13-123,2 37-3519,30-77 353</inkml:trace>
  <inkml:trace contextRef="#ctx0" brushRef="#br0" timeOffset="4796.994">3643 139 4400,'-28'23'119,"34"-15"1074,85-6 1373,-91 46-1212,-54 178 651,56-196-1291,51-90-664,97-232-51,-102 214 1,2 36-15,-25 38 14,-14 12 3,0-1 0,0 1 0,-1 1 0,0 0 1,-1 0-1,0 1 0,0 0 0,-1 1 0,-1 0 1,1 0-1,-2 1 0,0 0 0,1 2-2,1-1 1,66 136-25,-44 12-1092,-34-142 524,-66 21-1252,4-7-3849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1:46:59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337 36 816,'27'-12'5531,"31"14"-4621,-11 0-543,280-29 755,-190 82 316,-47-35-3557,-89-20 1847,-1 0-43,0 0 29,0 0 34,0 0 113,0 0 10,0 0-95,7 35-486,77 302-240,-65-218 826,-2 18 132,-5 2 0,-7 115-8,-8-187 0,-20 364 834,15-243-458,8-188-360,0 0 14,-15 36 1222,14-35-1191,-32 26 184,-2-6 100,-1-1 1,-1-2-1,0-2 0,-2-2 0,0-1 0,-4-1-345,-6 4 413,20-7-234,1 0-1,-1-2 1,0-1-1,0-2 1,-1-1-1,1-1 1,-1-1-1,1-2 1,-6-1-179,-29-6 16,-67-6-131,106 14-491,-148 38-1788,94-22-1860,184-37 3222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1:47:20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30 7800,'0'-1'58,"0"0"0,-1 1 1,1-1-1,-1 0 0,1 0 1,0 1-1,0-1 0,0 0 1,0 0-1,-1 0 0,1 0 1,0 1-1,0-1 0,0 0 1,1 0-1,-1 0 0,0 0 1,0 1-1,0-1 0,1 0 1,-1 0-1,0 0 0,1 1 0,-1-1 1,0 0-1,1 0 0,-1 1 1,1-1-1,0 1 0,-1-1 1,1 0-1,-1 1 0,1-1 1,0 1-1,-1-1 0,1 1 1,0-1-1,0 1 0,-1 0 1,1-1-1,0 1 0,0 0 1,0 0-1,-1 0 0,1-1 1,0 1-1,0 0 0,0 0 1,0 0-1,-1 0 0,1 1 0,0-1 1,0 0-1,0 0 0,0 0 1,-1 1-1,1-1 0,0 0 1,0 1-1,-1-1 0,1 0 1,0 1-1,-1-1 0,1 1 1,0-1-1,-1 1-58,1 0 207,5 12 43,82 270-120,-72-140-90,-8-29-63,-8-59-110,-17 295-209,6-283-563,-118 260-1276,8-28-3319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1:47:17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75 395 2424,'-4'-72'641,"-57"91"3902,52-15-899,44-8-2813,43-9-974,94-5 333,-148 16-175,214 3 6,-236 0-145,0 0 0,1 0 0,-1 0 0,0 0 0,0 0-1,0 0 1,0 0 0,0 1 0,0-1 0,0 1 0,0-1-1,0 1 1,-1 0 0,1 0 0,-1-1 0,1 1 0,-1 0 0,0 1-1,0-1 1,0 0 0,0 0 0,0 0 0,0 1 0,-1-1 0,1 0-1,-1 1 1,1-1 0,-1 1 0,0-1 0,0 0 0,0 1-1,0-1 1,-1 1 0,1-1 0,-1 0 0,1 1 0,-1-1 0,0 0-1,0 1 1,0-1 0,0 0 0,0 0 0,0 0 0,-1 0 0,0 1 124,-2 11-235,-11 36-3518</inkml:trace>
  <inkml:trace contextRef="#ctx0" brushRef="#br0" timeOffset="533.814">743 1 6192,'-7'5'108,"5"0"2185,3-5-2286,-1 0 10,0 0 38,0 0 57,0 0 193,0 0 58,0 0 18,0 0 0,0 0-35,0 0-10,0 0 0,0 0-20,0 0-80,0 0-44,0 0-95,0 0 16,0 0 141,0 0 10,0 0-96,0 0-24,0 42 737,-46 395-1385,33-347-2247,7-50-2682,14-94 4128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1:47:12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483 1021 4400,'0'-1'34,"-1"1"0,1-1 0,0 0 0,0 1 0,-1-1 0,1 0 0,0 1 0,0-1 0,0 0 0,0 0 0,0 1 0,0-1 0,0 0 0,0 0 0,0 1 0,0-1 0,0 0 0,1 1 0,-1-1 0,0 0 0,0 0 0,1 1 0,-1-1 0,1 1 0,-1-1 0,0 0 0,1 1 0,-1-1 0,1 1 0,-1-1 0,1 1-1,0-1 1,-1 1 0,1-1 0,-1 1 0,1 0 0,0-1 0,-1 1 0,1 0 0,0 0 0,0-1 0,0 1-34,-28-21 366,-75-47-1094,6 55 2396,95 13-1440,50 17 3859,51 6-3329,-11-2-612,195 29 204,-224-43-331,184 24 270,61-27 783,-297-4-165,0-5-8358,-17 1 2865</inkml:trace>
  <inkml:trace contextRef="#ctx0" brushRef="#br0" timeOffset="904.084">587 1081 4312,'65'-11'140,"-81"-6"2072,-42 6 68,57 11-2200,1 0 5,0 0-42,27 18 237,131 19-4,-107-19-248,-1 3 1,-2 2 0,0 1-1,-2 3 1,0 2 0,-1 3-29,-34-27 0,-2 1 0,1 1 0,0-1 0,-1 1 0,-1 1 0,1 0 0,-1 0 0,0 1 0,-1 0 0,0 0 0,0 0 0,-1 1 0,2 5 0,-2-3 0,-4 1 29,0 1 0,-1-1-1,0 0 1,-1 1 0,-1-1 0,0 1 0,-1-1 0,0 0 0,-1 1 0,-1-1 0,0-1 0,-1 1 0,0 0 0,-1-1 0,0 0 0,-1-1-1,0 1 1,-1-1 0,0-1 0,-1 1 0,0-1 0,0-1 0,-9 7-29,-454 496 1349,283-351-922,-98 74 477,125-113 280,179-148-1009,36 15-169,-14 16-4,55-2-34,0-3 1,0-5 0,-1-4-1,36-10 32,-50 8-2,305 23-24,-155 19-19,21 19-934,-135-16-1131,-28-10-3807,-203-56 4466</inkml:trace>
  <inkml:trace contextRef="#ctx0" brushRef="#br0" timeOffset="2473.589">2184 1950 5384,'1'-1'9,"-1"1"1,1 0-1,-1 0 0,1 0 1,-1-1-1,0 1 0,1 0 1,-1-1-1,0 1 0,1 0 1,-1-1-1,0 1 0,1-1 1,-1 1-1,0 0 0,0-1 1,1 1-1,-1-1 0,0 1 1,0-1-1,0 1 0,0-1 1,0 1-1,1-1 0,-1 1 0,0-1 1,0 1-1,0-1 0,0 1 1,-1-1-1,1 1 0,0-1 1,0 1-1,0-1 0,0 1 1,0 0-1,-1-1 0,1 1 1,0-1-1,0 1 0,-1-1 1,1 1-1,0 0 0,-1-1 1,1 1-1,0 0 0,-1-1 1,1 1-1,0 0 0,-1-1 1,1 1-1,-1 0 0,1 0 1,-1 0-1,1-1 0,-1 1 1,1 0-1,-1 0 0,1 0 1,0 0-1,-1 0 0,1 0 1,-1 0-1,1 0 0,-1 0-9,3-1-366,24 0-18,-26 2 545,19-16 1316,-18 14-1403,-1 1 14,0 0 0,0 0-14,0 0-52,0 0-14,0 0 13,0 0 54,-17 41 2886,6-26-2792,1 0-1,0 1 1,1-1-1,1 2 1,0-1-1,2 1 1,0 1-1,1-1 1,0 1-1,1 0 1,2 0-1,-1 0 1,2 0-1,1 0 1,0 1-1,1-1 1,1 0-1,2 6-168,14 114 1476,-3-97-266,-14-40-1089,-4 13-2357,2-13 1904,1-1-119,0 0-226,4 6-1406,-2 0-4683</inkml:trace>
  <inkml:trace contextRef="#ctx0" brushRef="#br0" timeOffset="2820.212">2140 1517 11832,'0'0'0,"0"0"0,-8 2 0,8-2 1064,0 0-1064,0 0 1072,6-6-1072,0 0-488,0 1 488,7-1-480,3-4 480,-16 10-1056,0 0 1056,5-42-1048,-3-23 1048,8-43-7432</inkml:trace>
  <inkml:trace contextRef="#ctx0" brushRef="#br0" timeOffset="6740.529">1651 1529 2872,'0'7'0,"50"-24"55,-32-1-642,-10 11 5727,-12 28-2059,-43 251-1852,38-164-899,24 174 278,-1-171-352,-1-37-70,5 8-147,39 46-66,34-48-400,-80-75 296,8 3-869,104-12-1374,-11 0-3492</inkml:trace>
  <inkml:trace contextRef="#ctx0" brushRef="#br0" timeOffset="11950.311">508 277 2872,'33'-9'1360,"-75"-53"328,41 62-1407,1 0-233,0 1 1,0-1-1,0 0 0,-1 0 0,1 1 0,0-1 0,0 0 1,-1 0-1,1 0 0,0 1 0,-1-1 0,1 0 1,0 0-1,0 0 0,-1 0 0,1 0 0,0 1 0,-1-1 1,1 0-1,0 0 0,-1 0 0,1 0 0,0 0 1,-1 0-1,1 0 0,-1 0 0,1 0 0,0 0 0,-1-1-48,42 426 163,-15-289-4,-22-138-122,-1 1 0,0-1-1,1 0 1,-1 0 0,0 0 0,0 0 0,0-1 0,0 1 0,0-1-1,-1 0 1,1 0 0,-1 0 0,0 0 0,0 0 0,0 0 0,0-1 0,-1 1-1,1 0 1,-1-1 0,0 0 0,0 1 0,0-1 0,0 0 0,-1 0 0,1 1-1,-1-3-36,19-68 274,44-137 55,3-49-233,16 159 48,-72 93-136,19-13 12,25 8-17,-51 15-2,19 32 12,19 158 391,-30 72 114,-16 15-586,-2-58-2268,0-64-2964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1:47:21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129 237 1352,'-4'68'6615,"-10"30"-6101,7-48-153,-32 228 505,48-274-2822,1-94 53,-1 5-1530</inkml:trace>
  <inkml:trace contextRef="#ctx0" brushRef="#br0" timeOffset="308.915">0 91 6728,'5'12'-45,"4"-23"-284,9-39-2610,-3 8 1292</inkml:trace>
  <inkml:trace contextRef="#ctx0" brushRef="#br0" timeOffset="607.282">478 235 8608,'94'10'2728,"218"-62"-2647,-207 27-109,-105 25-51,0 1 0,-1-1 0,1 0 0,0 0 0,-1 1 0,1-1 0,0 0 0,0 1 0,-1-1 0,1 0 1,0 1-1,0-1 0,-1 0 0,1 1 0,0-1 0,0 1 0,0-1 0,0 0 0,0 1 0,0-1 0,0 1 0,-1-1 0,1 0 0,0 1 0,0-1 0,1 1 0,-1-1 0,0 0 0,0 1 1,0-1-1,0 1 0,0-1 0,0 0 0,0 1 0,1-1 0,-1 1 0,0-1 0,0 0 0,1 1 0,-1-1 0,0 0 0,0 0 0,1 1 0,-1-1 0,0 0 0,1 0 0,-1 1 0,0-1 0,1 0 1,-1 0-1,0 0 0,1 1 0,-1-1 0,1 0 0,-1 0 0,0 0 0,1 0 0,-1 0 0,1 0 0,-1 0 0,1 0 0,-1 0 0,0 0 0,1 0 79,-2 2 153,-8 14-4026</inkml:trace>
  <inkml:trace contextRef="#ctx0" brushRef="#br0" timeOffset="889.845">393 523 4488,'66'-29'159,"-86"22"2331,16 8-2478,4 0 124,1 0 1,-1-1-1,1 1 1,-1-1-1,0 1 0,1 0 1,-1 0-1,0-1 1,0 1-1,0 0 1,1-1-1,-1 1 0,0 0 1,0 0-1,0-1 1,0 1-1,0 0 1,0 0-1,-1-1 1,1 1-1,0 0 0,0-1 1,0 1-1,-1 0 1,1-1-1,0 1 1,-1 0-1,1 0-136,244-6 1000,-76-31-3839,-107 20-3067</inkml:trace>
  <inkml:trace contextRef="#ctx0" brushRef="#br0" timeOffset="1656.887">1225 370 5656,'43'-125'2904,"-37"121"-2889,-1 0 0,1 1 0,1 0 0,-1 0 0,0 0 0,1 1 0,-1 0 0,1 0 0,0 1 0,0-1 0,-1 2 0,1-1 0,0 1 0,0 0 0,0 0 0,0 1 0,0 0 0,0 0 0,-1 1 0,1-1 0,0 2 0,-1-1 0,1 1-15,-6-2 0,1-1 1,-1 1-1,1 0 0,-1 0 1,0 0-1,0 0 1,0 1-1,1-1 0,-1 0 1,0 0-1,0 1 0,-1-1 1,1 1-1,0-1 0,0 0 1,-1 1-1,1 0 0,-1-1 1,1 1-1,-1-1 0,0 1 1,1 0-1,-1-1 0,0 1 1,0-1-1,0 1 1,0 0-1,-1-1 0,1 1 1,0 0-1,-1-1 0,1 1 1,-1-1-1,1 1 0,-1-1 1,0 1-1,0-1 0,0 0 1,0 1-1,0-1 0,-1 1 0,1 1 1,-68 131 87,-70 48 524,100-149 652,39-32-1040,0-1-92,0 0-35,16-3 132,10 1-168,-1 1 1,1 1-1,-1 1 0,1 2 0,-1 0 0,0 2 1,25 7-62,7 0-2,275 31-3386,-316-48 2576,54-80-891,-6 5-1963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045E-E30B-4DD0-8933-56680F350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5F11F-8E98-4355-855A-95E882DC5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215A0-E166-4296-820A-C9571806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FBC-9199-4234-89C0-A0FFE3CF8B44}" type="datetimeFigureOut">
              <a:rPr lang="en-ID" smtClean="0"/>
              <a:t>09/09/2022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DAA3E-BD0E-4888-86B8-8A8548AD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4A04D-722F-4460-BC7D-D31C7BE6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78D0-EAD0-43A8-A7A8-A39C3E327A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54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263C-543A-4197-ABC8-56E118B0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CDE81-0FBF-42CC-A505-05AB8975F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16759-3B29-4474-9880-123E0947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FBC-9199-4234-89C0-A0FFE3CF8B44}" type="datetimeFigureOut">
              <a:rPr lang="en-ID" smtClean="0"/>
              <a:t>09/09/2022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C5F6D-B93D-4277-8ABD-989CB401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C60A5-4F83-47E7-B549-16733D93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78D0-EAD0-43A8-A7A8-A39C3E327A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740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DB41E-F530-46B9-99E3-0DD6B1ED2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15F01-F273-4BE6-B428-B09E037D9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5FC0B-64CF-43BC-8718-FD0A6C6B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FBC-9199-4234-89C0-A0FFE3CF8B44}" type="datetimeFigureOut">
              <a:rPr lang="en-ID" smtClean="0"/>
              <a:t>09/09/2022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6BBF0-8345-46FE-A5D1-1C54B01B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C524D-781F-43A6-88FB-3F853B9A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78D0-EAD0-43A8-A7A8-A39C3E327A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01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897E-5AAA-49F9-8AF8-82E5C861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21352-0554-4800-9B56-A3592B15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1BFAE-FF55-4405-8C32-28EA6F68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FBC-9199-4234-89C0-A0FFE3CF8B44}" type="datetimeFigureOut">
              <a:rPr lang="en-ID" smtClean="0"/>
              <a:t>09/09/2022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E957D-A4D3-49E0-B39E-DF21FAFA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94B06-671A-4778-940D-6DB2EF5D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78D0-EAD0-43A8-A7A8-A39C3E327A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6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2858-A3BF-4B79-9255-A03A218A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844E3-5F08-495E-89DF-FF9B94B8E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24DBA-FEA2-4772-A18A-2278A402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FBC-9199-4234-89C0-A0FFE3CF8B44}" type="datetimeFigureOut">
              <a:rPr lang="en-ID" smtClean="0"/>
              <a:t>09/09/2022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835E6-732A-4C31-8D9A-986A8430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86BDD-4533-4280-821C-23706A4F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78D0-EAD0-43A8-A7A8-A39C3E327A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417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4D27-71B4-41DE-869C-22F050C0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8078-A5D4-4043-9C53-CAE6901F0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F2494-F5CB-4A23-AC52-C9C599CB5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3AD3E-7DA3-4A97-9D8B-B74184E49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FBC-9199-4234-89C0-A0FFE3CF8B44}" type="datetimeFigureOut">
              <a:rPr lang="en-ID" smtClean="0"/>
              <a:t>09/09/2022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4D929-5619-4C28-A017-78D53E63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C88B5-CFDB-4D61-BB13-D322432B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78D0-EAD0-43A8-A7A8-A39C3E327A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207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16C30-421B-40B1-9244-6C8E1BC7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0D217-8AE5-4313-BA49-32385A62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19A4A-9105-415C-A75E-F1AE7BC7F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EB34A-A658-4075-9D22-1BD121E68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0911E-4255-49E9-9E7F-DE32F3B43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6AFDE0-68E1-4559-A96F-F43D5E197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FBC-9199-4234-89C0-A0FFE3CF8B44}" type="datetimeFigureOut">
              <a:rPr lang="en-ID" smtClean="0"/>
              <a:t>09/09/2022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870551-6F47-4FBA-A978-556BEFC5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6BEB5-1DA5-4F58-9333-88FE9795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78D0-EAD0-43A8-A7A8-A39C3E327A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602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E990-1F9D-462B-AA3B-01A10ECD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BA198-55D4-41FB-B680-DA5B9D3C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FBC-9199-4234-89C0-A0FFE3CF8B44}" type="datetimeFigureOut">
              <a:rPr lang="en-ID" smtClean="0"/>
              <a:t>09/09/2022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80E63-D1E7-47DB-96D1-2184A5EF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7DC96-F27C-4CF9-BBA7-15F71E49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78D0-EAD0-43A8-A7A8-A39C3E327A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724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1043E-F21F-4EEF-9B85-0F30F704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FBC-9199-4234-89C0-A0FFE3CF8B44}" type="datetimeFigureOut">
              <a:rPr lang="en-ID" smtClean="0"/>
              <a:t>09/09/2022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2B5CA-B645-4608-A381-658A9826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FB334-7B2C-4027-8714-F836A44D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78D0-EAD0-43A8-A7A8-A39C3E327A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626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FD1E-7A8D-4DBB-894E-AFBAE634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21C22-418B-4150-9952-FC894D292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B17AB-FC8D-4054-8A0C-C185FDDB8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C354E-4A5A-4DA0-A9D9-D913F242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FBC-9199-4234-89C0-A0FFE3CF8B44}" type="datetimeFigureOut">
              <a:rPr lang="en-ID" smtClean="0"/>
              <a:t>09/09/2022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3F2AD-FC5D-440A-8DA1-9F280A0E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ACAB8-56B0-456E-91BC-CC2D113E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78D0-EAD0-43A8-A7A8-A39C3E327A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031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87F9-7429-488C-98C3-B1F0B7E5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55A0A-D8E9-4315-B2B0-42D40B137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96C8D-CFC1-4C45-A067-29E54B769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D9C87-C943-4C58-8B7C-68A904E2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FBC-9199-4234-89C0-A0FFE3CF8B44}" type="datetimeFigureOut">
              <a:rPr lang="en-ID" smtClean="0"/>
              <a:t>09/09/2022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6B21F-905D-4F39-9C7F-F0C07357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CBDEA-ADFC-4F48-A3DA-2F95EAF0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78D0-EAD0-43A8-A7A8-A39C3E327A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883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9AAED-F008-4B7B-8338-D8F589C0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CB05B-273E-480B-B37E-50AA01C0F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37778-337D-4DF1-A329-289E1D761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79FBC-9199-4234-89C0-A0FFE3CF8B44}" type="datetimeFigureOut">
              <a:rPr lang="en-ID" smtClean="0"/>
              <a:t>09/09/2022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5F408-4767-4588-9AF4-3AA8524A1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13C73-9809-4FAA-9AC8-86A5FDB14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E78D0-EAD0-43A8-A7A8-A39C3E327A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924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33" Type="http://schemas.openxmlformats.org/officeDocument/2006/relationships/image" Target="../media/image12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5.xml"/><Relationship Id="rId4" Type="http://schemas.openxmlformats.org/officeDocument/2006/relationships/image" Target="../media/image109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21" Type="http://schemas.openxmlformats.org/officeDocument/2006/relationships/image" Target="../media/image13.png"/><Relationship Id="rId34" Type="http://schemas.openxmlformats.org/officeDocument/2006/relationships/customXml" Target="../ink/ink19.xml"/><Relationship Id="rId7" Type="http://schemas.openxmlformats.org/officeDocument/2006/relationships/image" Target="../media/image6.png"/><Relationship Id="rId12" Type="http://schemas.openxmlformats.org/officeDocument/2006/relationships/customXml" Target="../ink/ink8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8.png"/><Relationship Id="rId24" Type="http://schemas.openxmlformats.org/officeDocument/2006/relationships/customXml" Target="../ink/ink14.xml"/><Relationship Id="rId32" Type="http://schemas.openxmlformats.org/officeDocument/2006/relationships/customXml" Target="../ink/ink18.xml"/><Relationship Id="rId37" Type="http://schemas.openxmlformats.org/officeDocument/2006/relationships/image" Target="../media/image21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6.xml"/><Relationship Id="rId36" Type="http://schemas.openxmlformats.org/officeDocument/2006/relationships/customXml" Target="../ink/ink20.xml"/><Relationship Id="rId10" Type="http://schemas.openxmlformats.org/officeDocument/2006/relationships/customXml" Target="../ink/ink7.xml"/><Relationship Id="rId19" Type="http://schemas.openxmlformats.org/officeDocument/2006/relationships/image" Target="../media/image12.png"/><Relationship Id="rId31" Type="http://schemas.openxmlformats.org/officeDocument/2006/relationships/image" Target="../media/image18.png"/><Relationship Id="rId4" Type="http://schemas.openxmlformats.org/officeDocument/2006/relationships/customXml" Target="../ink/ink4.xml"/><Relationship Id="rId9" Type="http://schemas.openxmlformats.org/officeDocument/2006/relationships/image" Target="../media/image7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6.png"/><Relationship Id="rId30" Type="http://schemas.openxmlformats.org/officeDocument/2006/relationships/customXml" Target="../ink/ink17.xml"/><Relationship Id="rId35" Type="http://schemas.openxmlformats.org/officeDocument/2006/relationships/image" Target="../media/image20.png"/><Relationship Id="rId8" Type="http://schemas.openxmlformats.org/officeDocument/2006/relationships/customXml" Target="../ink/ink6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CC1F-355B-42E2-B7D3-B1CFE9EF7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Topic2:</a:t>
            </a:r>
            <a:br>
              <a:rPr lang="en-US" dirty="0"/>
            </a:br>
            <a:r>
              <a:rPr lang="en-US" dirty="0"/>
              <a:t>System of Linear Equations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0AF31-ED8C-4F50-8A19-5A5618B0D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6965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5D81-A05A-4C76-AEB9-B2E1E716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Matrices &amp; Gaussian Elimination 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FC2AB1-2E0E-46BF-8BB9-7B0C494503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Definisikan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(0,…,0,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D" dirty="0"/>
                  <a:t>di mana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kolom</a:t>
                </a:r>
                <a:r>
                  <a:rPr lang="en-ID" dirty="0"/>
                  <a:t> </a:t>
                </a:r>
                <a:r>
                  <a:rPr lang="en-ID" dirty="0" err="1"/>
                  <a:t>ke</a:t>
                </a:r>
                <a:r>
                  <a:rPr lang="en-ID" dirty="0"/>
                  <a:t>-k </a:t>
                </a:r>
                <a:r>
                  <a:rPr lang="en-ID" dirty="0" err="1"/>
                  <a:t>dari</a:t>
                </a:r>
                <a:r>
                  <a:rPr lang="en-ID" dirty="0"/>
                  <a:t> matrix </a:t>
                </a:r>
                <a:r>
                  <a:rPr lang="en-ID" dirty="0" err="1"/>
                  <a:t>identitas</a:t>
                </a:r>
                <a:r>
                  <a:rPr lang="en-ID" dirty="0"/>
                  <a:t>; </a:t>
                </a:r>
                <a:r>
                  <a:rPr lang="en-ID" dirty="0" err="1"/>
                  <a:t>Selanjutnya</a:t>
                </a:r>
                <a:r>
                  <a:rPr lang="en-ID" dirty="0"/>
                  <a:t> matrix Gauss </a:t>
                </a:r>
                <a:r>
                  <a:rPr lang="en-ID" dirty="0" err="1"/>
                  <a:t>ke</a:t>
                </a:r>
                <a:r>
                  <a:rPr lang="en-ID" dirty="0"/>
                  <a:t>-k di </a:t>
                </a:r>
                <a:r>
                  <a:rPr lang="en-ID" dirty="0" err="1"/>
                  <a:t>definisikan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Selanjutnya</a:t>
                </a:r>
                <a:r>
                  <a:rPr lang="en-US" dirty="0"/>
                  <a:t>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diberikan</a:t>
                </a:r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D" dirty="0"/>
                  <a:t>;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ID" dirty="0"/>
                  <a:t>, </a:t>
                </a:r>
                <a:r>
                  <a:rPr lang="en-ID" dirty="0" err="1"/>
                  <a:t>maka</a:t>
                </a:r>
                <a:r>
                  <a:rPr lang="en-ID" dirty="0"/>
                  <a:t> </a:t>
                </a:r>
                <a:r>
                  <a:rPr lang="en-ID" dirty="0" err="1"/>
                  <a:t>dapat</a:t>
                </a:r>
                <a:r>
                  <a:rPr lang="en-ID" dirty="0"/>
                  <a:t> </a:t>
                </a:r>
                <a:r>
                  <a:rPr lang="en-ID" dirty="0" err="1"/>
                  <a:t>dipilih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D" dirty="0"/>
                  <a:t>, </a:t>
                </a:r>
                <a:r>
                  <a:rPr lang="en-ID" dirty="0" err="1"/>
                  <a:t>sedemikian</a:t>
                </a:r>
                <a:r>
                  <a:rPr lang="en-ID" dirty="0"/>
                  <a:t> </a:t>
                </a:r>
                <a:r>
                  <a:rPr lang="en-ID" dirty="0" err="1"/>
                  <a:t>hingga</a:t>
                </a:r>
                <a:r>
                  <a:rPr lang="en-ID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/>
                  <a:t>; </a:t>
                </a:r>
                <a:r>
                  <a:rPr lang="en-ID" dirty="0" err="1"/>
                  <a:t>yaitu</a:t>
                </a:r>
                <a:r>
                  <a:rPr lang="en-ID" dirty="0"/>
                  <a:t> </a:t>
                </a:r>
                <a:r>
                  <a:rPr lang="en-ID" dirty="0" err="1"/>
                  <a:t>eliminasi</a:t>
                </a:r>
                <a:r>
                  <a:rPr lang="en-ID" dirty="0"/>
                  <a:t> </a:t>
                </a:r>
                <a:r>
                  <a:rPr lang="en-ID" dirty="0" err="1"/>
                  <a:t>semua</a:t>
                </a:r>
                <a:r>
                  <a:rPr lang="en-ID" dirty="0"/>
                  <a:t> </a:t>
                </a:r>
                <a:r>
                  <a:rPr lang="en-ID" dirty="0" err="1"/>
                  <a:t>elemen</a:t>
                </a:r>
                <a:r>
                  <a:rPr lang="en-ID" dirty="0"/>
                  <a:t> di </a:t>
                </a:r>
                <a:r>
                  <a:rPr lang="en-ID" dirty="0" err="1"/>
                  <a:t>bawah</a:t>
                </a:r>
                <a:r>
                  <a:rPr lang="en-ID" dirty="0"/>
                  <a:t> </a:t>
                </a:r>
                <a:r>
                  <a:rPr lang="en-ID" dirty="0" err="1"/>
                  <a:t>baris</a:t>
                </a:r>
                <a:r>
                  <a:rPr lang="en-ID" dirty="0"/>
                  <a:t> </a:t>
                </a:r>
                <a:r>
                  <a:rPr lang="en-ID" dirty="0" err="1"/>
                  <a:t>ke</a:t>
                </a:r>
                <a:r>
                  <a:rPr lang="en-ID" dirty="0"/>
                  <a:t>-k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FC2AB1-2E0E-46BF-8BB9-7B0C494503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11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95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5260-85A7-42D5-8EE7-3340CBA1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934"/>
            <a:ext cx="10515600" cy="876649"/>
          </a:xfrm>
        </p:spPr>
        <p:txBody>
          <a:bodyPr/>
          <a:lstStyle/>
          <a:p>
            <a:r>
              <a:rPr lang="en-US" dirty="0"/>
              <a:t>Gaussian Matrices &amp; LU Factorization 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198A6-8112-489D-887E-032FE76C04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2034"/>
                <a:ext cx="10515600" cy="538603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Perhatikan </a:t>
                </a:r>
                <a:r>
                  <a:rPr lang="en-US" dirty="0" err="1"/>
                  <a:t>bahwa</a:t>
                </a:r>
                <a:r>
                  <a:rPr lang="en-US" dirty="0"/>
                  <a:t> </a:t>
                </a:r>
                <a:r>
                  <a:rPr lang="en-US" dirty="0" err="1"/>
                  <a:t>jika</a:t>
                </a:r>
                <a:r>
                  <a:rPr lang="en-US" dirty="0"/>
                  <a:t> A </a:t>
                </a:r>
                <a:r>
                  <a:rPr lang="en-US" dirty="0" err="1"/>
                  <a:t>suatu</a:t>
                </a:r>
                <a:r>
                  <a:rPr lang="en-US" dirty="0"/>
                  <a:t> matrix </a:t>
                </a:r>
                <a:r>
                  <a:rPr lang="en-US" dirty="0" err="1"/>
                  <a:t>bujur</a:t>
                </a:r>
                <a:r>
                  <a:rPr lang="en-US" dirty="0"/>
                  <a:t> </a:t>
                </a:r>
                <a:r>
                  <a:rPr lang="en-US" dirty="0" err="1"/>
                  <a:t>sangkar</a:t>
                </a:r>
                <a:r>
                  <a:rPr lang="en-US" dirty="0"/>
                  <a:t> dan M </a:t>
                </a:r>
                <a:r>
                  <a:rPr lang="en-US" dirty="0" err="1"/>
                  <a:t>suatu</a:t>
                </a:r>
                <a:r>
                  <a:rPr lang="en-US" dirty="0"/>
                  <a:t> matrix Gauss, </a:t>
                </a:r>
                <a:r>
                  <a:rPr lang="en-US" dirty="0" err="1"/>
                  <a:t>maka</a:t>
                </a:r>
                <a:r>
                  <a:rPr lang="en-US" dirty="0"/>
                  <a:t> MA </a:t>
                </a:r>
                <a:r>
                  <a:rPr lang="en-US" dirty="0" err="1"/>
                  <a:t>adalah</a:t>
                </a:r>
                <a:r>
                  <a:rPr lang="en-US" dirty="0"/>
                  <a:t> proses </a:t>
                </a:r>
                <a:r>
                  <a:rPr lang="en-US" dirty="0" err="1"/>
                  <a:t>operasi</a:t>
                </a:r>
                <a:r>
                  <a:rPr lang="en-US" dirty="0"/>
                  <a:t> 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elementer</a:t>
                </a:r>
                <a:r>
                  <a:rPr lang="en-US" dirty="0"/>
                  <a:t> yang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mengeliminasi</a:t>
                </a:r>
                <a:r>
                  <a:rPr lang="en-US" dirty="0"/>
                  <a:t> </a:t>
                </a:r>
                <a:r>
                  <a:rPr lang="en-US" dirty="0" err="1"/>
                  <a:t>semua</a:t>
                </a:r>
                <a:r>
                  <a:rPr lang="en-US" dirty="0"/>
                  <a:t> </a:t>
                </a:r>
                <a:r>
                  <a:rPr lang="en-US" dirty="0" err="1"/>
                  <a:t>elemen</a:t>
                </a:r>
                <a:r>
                  <a:rPr lang="en-US" dirty="0"/>
                  <a:t> di </a:t>
                </a:r>
                <a:r>
                  <a:rPr lang="en-US" dirty="0" err="1"/>
                  <a:t>bawah</a:t>
                </a:r>
                <a:r>
                  <a:rPr lang="en-US" dirty="0"/>
                  <a:t> diagonal matrix A.</a:t>
                </a:r>
              </a:p>
              <a:p>
                <a:r>
                  <a:rPr lang="en-US" dirty="0" err="1"/>
                  <a:t>Contoh</a:t>
                </a:r>
                <a:r>
                  <a:rPr lang="en-US" dirty="0"/>
                  <a:t>: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diberikan</a:t>
                </a:r>
                <a:r>
                  <a:rPr lang="en-US" dirty="0"/>
                  <a:t> matrix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/>
                  <a:t>; </a:t>
                </a:r>
                <a:r>
                  <a:rPr lang="en-ID" dirty="0" err="1"/>
                  <a:t>maka</a:t>
                </a:r>
                <a:r>
                  <a:rPr lang="en-ID" dirty="0"/>
                  <a:t> </a:t>
                </a:r>
                <a:r>
                  <a:rPr lang="en-ID" dirty="0" err="1"/>
                  <a:t>terdapatlah</a:t>
                </a:r>
                <a:r>
                  <a:rPr lang="en-ID" dirty="0"/>
                  <a:t> matrix Gauss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/>
                  <a:t>,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/>
                  <a:t>, </a:t>
                </a:r>
                <a:r>
                  <a:rPr lang="en-ID" dirty="0" err="1"/>
                  <a:t>sehingga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dirty="0"/>
              </a:p>
              <a:p>
                <a:pPr>
                  <a:lnSpc>
                    <a:spcPct val="120000"/>
                  </a:lnSpc>
                </a:pPr>
                <a:r>
                  <a:rPr lang="en-US" dirty="0" err="1"/>
                  <a:t>Sehingga</a:t>
                </a:r>
                <a:r>
                  <a:rPr lang="en-US" dirty="0"/>
                  <a:t>,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matrix A </a:t>
                </a:r>
                <a:r>
                  <a:rPr lang="en-US" dirty="0" err="1"/>
                  <a:t>berukuran</a:t>
                </a:r>
                <a:r>
                  <a:rPr lang="en-US" dirty="0"/>
                  <a:t> </a:t>
                </a:r>
                <a:r>
                  <a:rPr lang="en-US" dirty="0" err="1"/>
                  <a:t>nxn</a:t>
                </a:r>
                <a:r>
                  <a:rPr lang="en-US" dirty="0"/>
                  <a:t> </a:t>
                </a:r>
                <a:r>
                  <a:rPr lang="en-US" dirty="0" err="1"/>
                  <a:t>terdapatlah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D" dirty="0"/>
                  <a:t> sehingga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atau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LU</m:t>
                    </m:r>
                  </m:oMath>
                </a14:m>
                <a:endParaRPr lang="en-ID" dirty="0"/>
              </a:p>
              <a:p>
                <a:pPr>
                  <a:lnSpc>
                    <a:spcPct val="120000"/>
                  </a:lnSpc>
                </a:pPr>
                <a:r>
                  <a:rPr lang="en-US" dirty="0" err="1"/>
                  <a:t>Perhatikan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 matrix Gauss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segitiga</a:t>
                </a:r>
                <a:r>
                  <a:rPr lang="en-US" dirty="0"/>
                  <a:t> </a:t>
                </a:r>
                <a:r>
                  <a:rPr lang="en-US" dirty="0" err="1"/>
                  <a:t>bawah</a:t>
                </a:r>
                <a:r>
                  <a:rPr lang="en-US" dirty="0"/>
                  <a:t> </a:t>
                </a:r>
                <a:r>
                  <a:rPr lang="en-US" dirty="0" err="1"/>
                  <a:t>sehingga</a:t>
                </a:r>
                <a:r>
                  <a:rPr lang="en-US" dirty="0"/>
                  <a:t> L </a:t>
                </a:r>
                <a:r>
                  <a:rPr lang="en-US" dirty="0" err="1"/>
                  <a:t>adalah</a:t>
                </a:r>
                <a:r>
                  <a:rPr lang="en-US" dirty="0"/>
                  <a:t> matrix </a:t>
                </a:r>
                <a:r>
                  <a:rPr lang="en-US" dirty="0" err="1"/>
                  <a:t>segitiga</a:t>
                </a:r>
                <a:r>
                  <a:rPr lang="en-US" dirty="0"/>
                  <a:t> </a:t>
                </a:r>
                <a:r>
                  <a:rPr lang="en-US" dirty="0" err="1"/>
                  <a:t>bawah</a:t>
                </a:r>
                <a:r>
                  <a:rPr lang="en-US" dirty="0"/>
                  <a:t> </a:t>
                </a:r>
                <a:r>
                  <a:rPr lang="en-US" dirty="0" err="1"/>
                  <a:t>satuan</a:t>
                </a:r>
                <a:r>
                  <a:rPr lang="en-US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 err="1"/>
                  <a:t>Selanjutnya</a:t>
                </a:r>
                <a:r>
                  <a:rPr lang="en-US" dirty="0"/>
                  <a:t> inverse </a:t>
                </a:r>
                <a:r>
                  <a:rPr lang="en-US" dirty="0" err="1"/>
                  <a:t>dari</a:t>
                </a:r>
                <a:r>
                  <a:rPr lang="en-US" dirty="0"/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adalah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 err="1"/>
                  <a:t>Sehingga</a:t>
                </a:r>
                <a:r>
                  <a:rPr lang="en-US" dirty="0"/>
                  <a:t>, elemen2 </a:t>
                </a:r>
                <a:r>
                  <a:rPr lang="en-US" dirty="0" err="1"/>
                  <a:t>dari</a:t>
                </a:r>
                <a:r>
                  <a:rPr lang="en-US" dirty="0"/>
                  <a:t> L </a:t>
                </a:r>
                <a:r>
                  <a:rPr lang="en-US" dirty="0" err="1"/>
                  <a:t>adalah</a:t>
                </a:r>
                <a:r>
                  <a:rPr lang="en-US" dirty="0"/>
                  <a:t> ratio m yang </a:t>
                </a:r>
                <a:r>
                  <a:rPr lang="en-US" dirty="0" err="1"/>
                  <a:t>dihitung</a:t>
                </a:r>
                <a:r>
                  <a:rPr lang="en-US" dirty="0"/>
                  <a:t> pada </a:t>
                </a:r>
                <a:r>
                  <a:rPr lang="en-US" dirty="0" err="1"/>
                  <a:t>algoritma</a:t>
                </a:r>
                <a:r>
                  <a:rPr lang="en-US" dirty="0"/>
                  <a:t> Gauss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198A6-8112-489D-887E-032FE76C04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2034"/>
                <a:ext cx="10515600" cy="5386031"/>
              </a:xfrm>
              <a:blipFill>
                <a:blip r:embed="rId2"/>
                <a:stretch>
                  <a:fillRect l="-522" t="-2152" b="-22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422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455D-F75E-45F3-9FBA-C10649D0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LU Factorization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0E8A4-F6FF-4CC6-8C09-CD69DC4F2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Input: Matrix </a:t>
            </a:r>
            <a:r>
              <a:rPr lang="en-US" dirty="0" err="1"/>
              <a:t>bujur</a:t>
            </a:r>
            <a:r>
              <a:rPr lang="en-US" dirty="0"/>
              <a:t> </a:t>
            </a:r>
            <a:r>
              <a:rPr lang="en-US" dirty="0" err="1"/>
              <a:t>sangkar</a:t>
            </a:r>
            <a:r>
              <a:rPr lang="en-US" dirty="0"/>
              <a:t> non-singular A</a:t>
            </a:r>
          </a:p>
          <a:p>
            <a:r>
              <a:rPr lang="en-US" dirty="0"/>
              <a:t>Outputs: Matrix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L dan matrix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U</a:t>
            </a:r>
          </a:p>
          <a:p>
            <a:r>
              <a:rPr lang="en-US" dirty="0"/>
              <a:t>L=I</a:t>
            </a:r>
          </a:p>
          <a:p>
            <a:r>
              <a:rPr lang="en-US" dirty="0"/>
              <a:t>for k=1:n-1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=k+1:n</a:t>
            </a:r>
          </a:p>
          <a:p>
            <a:pPr lvl="2"/>
            <a:r>
              <a:rPr lang="en-US" dirty="0"/>
              <a:t>L(</a:t>
            </a:r>
            <a:r>
              <a:rPr lang="en-US" dirty="0" err="1"/>
              <a:t>i,k</a:t>
            </a:r>
            <a:r>
              <a:rPr lang="en-US" dirty="0"/>
              <a:t>)=A(</a:t>
            </a:r>
            <a:r>
              <a:rPr lang="en-US" dirty="0" err="1"/>
              <a:t>i,k</a:t>
            </a:r>
            <a:r>
              <a:rPr lang="en-US" dirty="0"/>
              <a:t>)/A(</a:t>
            </a:r>
            <a:r>
              <a:rPr lang="en-US" dirty="0" err="1"/>
              <a:t>k,k</a:t>
            </a:r>
            <a:r>
              <a:rPr lang="en-US" dirty="0"/>
              <a:t>); % </a:t>
            </a:r>
            <a:r>
              <a:rPr lang="en-US" dirty="0" err="1"/>
              <a:t>elemen</a:t>
            </a:r>
            <a:r>
              <a:rPr lang="en-US" dirty="0"/>
              <a:t> matrix L</a:t>
            </a:r>
          </a:p>
          <a:p>
            <a:pPr lvl="2"/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,: ) = A(</a:t>
            </a:r>
            <a:r>
              <a:rPr lang="en-US" dirty="0" err="1"/>
              <a:t>i</a:t>
            </a:r>
            <a:r>
              <a:rPr lang="en-US" dirty="0"/>
              <a:t>,:) – L(</a:t>
            </a:r>
            <a:r>
              <a:rPr lang="en-US" dirty="0" err="1"/>
              <a:t>i,k</a:t>
            </a:r>
            <a:r>
              <a:rPr lang="en-US" dirty="0"/>
              <a:t>)* A(k,: ) % </a:t>
            </a:r>
            <a:r>
              <a:rPr lang="en-US" dirty="0" err="1"/>
              <a:t>eleminasi</a:t>
            </a:r>
            <a:r>
              <a:rPr lang="en-US" dirty="0"/>
              <a:t> &amp; update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ke-i</a:t>
            </a:r>
            <a:endParaRPr lang="en-US" dirty="0"/>
          </a:p>
          <a:p>
            <a:pPr lvl="1"/>
            <a:r>
              <a:rPr lang="en-US" dirty="0"/>
              <a:t>end</a:t>
            </a:r>
          </a:p>
          <a:p>
            <a:r>
              <a:rPr lang="en-US" dirty="0"/>
              <a:t>end </a:t>
            </a:r>
          </a:p>
          <a:p>
            <a:r>
              <a:rPr lang="en-US" dirty="0" err="1"/>
              <a:t>Kompleksitas</a:t>
            </a:r>
            <a:r>
              <a:rPr lang="en-US" dirty="0"/>
              <a:t> = Gaussian Elimination</a:t>
            </a:r>
          </a:p>
          <a:p>
            <a:r>
              <a:rPr lang="en-US" dirty="0" err="1"/>
              <a:t>Catatan</a:t>
            </a:r>
            <a:r>
              <a:rPr lang="en-US" dirty="0"/>
              <a:t>: </a:t>
            </a:r>
            <a:r>
              <a:rPr lang="en-US" dirty="0" err="1"/>
              <a:t>Alg</a:t>
            </a:r>
            <a:r>
              <a:rPr lang="en-US" dirty="0"/>
              <a:t> LU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menguntungkan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faktorisasi</a:t>
            </a:r>
            <a:r>
              <a:rPr lang="en-US" dirty="0"/>
              <a:t> L&amp;U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ruas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b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957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1196-7C52-4F27-835A-15295509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CB75-FF79-4377-97F7-BD72C0E14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menjamin</a:t>
            </a:r>
            <a:r>
              <a:rPr lang="en-US" dirty="0"/>
              <a:t> agar proses </a:t>
            </a:r>
            <a:r>
              <a:rPr lang="en-US" dirty="0" err="1"/>
              <a:t>eliminasi</a:t>
            </a:r>
            <a:r>
              <a:rPr lang="en-US" dirty="0"/>
              <a:t> Gauss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A(</a:t>
            </a:r>
            <a:r>
              <a:rPr lang="en-US" dirty="0" err="1"/>
              <a:t>k,k</a:t>
            </a:r>
            <a:r>
              <a:rPr lang="en-US" dirty="0"/>
              <a:t>) ≠ 0 </a:t>
            </a:r>
            <a:r>
              <a:rPr lang="en-US" dirty="0" err="1"/>
              <a:t>sepanjang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proses </a:t>
            </a:r>
            <a:r>
              <a:rPr lang="en-US" dirty="0" err="1"/>
              <a:t>eliminasi</a:t>
            </a:r>
            <a:r>
              <a:rPr lang="en-US" dirty="0"/>
              <a:t>.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pertukaran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/</a:t>
            </a:r>
            <a:r>
              <a:rPr lang="en-US" dirty="0" err="1"/>
              <a:t>kolom</a:t>
            </a:r>
            <a:r>
              <a:rPr lang="en-US" dirty="0"/>
              <a:t> (</a:t>
            </a:r>
            <a:r>
              <a:rPr lang="en-US" dirty="0" err="1"/>
              <a:t>atau</a:t>
            </a:r>
            <a:r>
              <a:rPr lang="en-US" dirty="0"/>
              <a:t> pivoting).</a:t>
            </a:r>
          </a:p>
          <a:p>
            <a:r>
              <a:rPr lang="en-US" dirty="0"/>
              <a:t>Ada 3 </a:t>
            </a:r>
            <a:r>
              <a:rPr lang="en-US" dirty="0" err="1"/>
              <a:t>kemungkinan</a:t>
            </a:r>
            <a:r>
              <a:rPr lang="en-US" dirty="0"/>
              <a:t> pivoting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endParaRPr lang="en-US" dirty="0"/>
          </a:p>
          <a:p>
            <a:pPr lvl="1"/>
            <a:r>
              <a:rPr lang="en-US" dirty="0"/>
              <a:t>Total pivoting =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mutlak</a:t>
            </a:r>
            <a:r>
              <a:rPr lang="en-US" dirty="0"/>
              <a:t>) pada sub-matrix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dieliminasi</a:t>
            </a:r>
            <a:r>
              <a:rPr lang="en-US" dirty="0"/>
              <a:t>, dan </a:t>
            </a:r>
            <a:r>
              <a:rPr lang="en-US" dirty="0" err="1"/>
              <a:t>menjadikannya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A(</a:t>
            </a:r>
            <a:r>
              <a:rPr lang="en-US" dirty="0" err="1"/>
              <a:t>k,k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Partial pivoting =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(</a:t>
            </a:r>
            <a:r>
              <a:rPr lang="en-US" dirty="0" err="1"/>
              <a:t>dlm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mutlak</a:t>
            </a:r>
            <a:r>
              <a:rPr lang="en-US" dirty="0"/>
              <a:t>) pada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dieliminasi</a:t>
            </a:r>
            <a:r>
              <a:rPr lang="en-US" dirty="0"/>
              <a:t>, dan </a:t>
            </a:r>
            <a:r>
              <a:rPr lang="en-US" dirty="0" err="1"/>
              <a:t>menjadikannya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A(</a:t>
            </a:r>
            <a:r>
              <a:rPr lang="en-US" dirty="0" err="1"/>
              <a:t>k,k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Diagonal pivoting =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(</a:t>
            </a:r>
            <a:r>
              <a:rPr lang="en-US" dirty="0" err="1"/>
              <a:t>dlm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mutlak</a:t>
            </a:r>
            <a:r>
              <a:rPr lang="en-US" dirty="0"/>
              <a:t>) pada diagonal </a:t>
            </a:r>
            <a:r>
              <a:rPr lang="en-US" dirty="0" err="1"/>
              <a:t>utama</a:t>
            </a:r>
            <a:r>
              <a:rPr lang="en-US" dirty="0"/>
              <a:t> submatrix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dieliminasi</a:t>
            </a:r>
            <a:r>
              <a:rPr lang="en-US" dirty="0"/>
              <a:t>.</a:t>
            </a:r>
          </a:p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empiris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matrix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partial pivoting.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matrix </a:t>
            </a:r>
            <a:r>
              <a:rPr lang="en-US" dirty="0" err="1"/>
              <a:t>simetrik</a:t>
            </a:r>
            <a:r>
              <a:rPr lang="en-US" dirty="0"/>
              <a:t>, </a:t>
            </a:r>
            <a:r>
              <a:rPr lang="en-US" dirty="0" err="1"/>
              <a:t>gunakan</a:t>
            </a:r>
            <a:r>
              <a:rPr lang="en-US" dirty="0"/>
              <a:t> diagonal pivoting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simetri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92603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3F68-3637-4664-95C8-192EFEFA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Eliminasi</a:t>
            </a:r>
            <a:r>
              <a:rPr lang="en-US" dirty="0"/>
              <a:t> Gauss </a:t>
            </a:r>
            <a:r>
              <a:rPr lang="en-US" dirty="0" err="1"/>
              <a:t>dengan</a:t>
            </a:r>
            <a:r>
              <a:rPr lang="en-US" dirty="0"/>
              <a:t> Partial Pivoting.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4FFCC-89A8-467C-9EF6-3883DCBF2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Inputs: Matrix </a:t>
            </a:r>
            <a:r>
              <a:rPr lang="en-US" dirty="0" err="1"/>
              <a:t>bujur</a:t>
            </a:r>
            <a:r>
              <a:rPr lang="en-US" dirty="0"/>
              <a:t> </a:t>
            </a:r>
            <a:r>
              <a:rPr lang="en-US" dirty="0" err="1"/>
              <a:t>sangkar</a:t>
            </a:r>
            <a:r>
              <a:rPr lang="en-US" dirty="0"/>
              <a:t> A dan vector </a:t>
            </a:r>
            <a:r>
              <a:rPr lang="en-US" dirty="0" err="1"/>
              <a:t>ruas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b; </a:t>
            </a:r>
          </a:p>
          <a:p>
            <a:r>
              <a:rPr lang="en-US" dirty="0"/>
              <a:t>Outputs: matrix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U dan </a:t>
            </a:r>
            <a:r>
              <a:rPr lang="en-US" dirty="0" err="1"/>
              <a:t>ruas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bt</a:t>
            </a:r>
            <a:r>
              <a:rPr lang="en-US" dirty="0"/>
              <a:t>;</a:t>
            </a:r>
          </a:p>
          <a:p>
            <a:r>
              <a:rPr lang="en-US" dirty="0"/>
              <a:t>A=[A b] % augment b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-(n+1) </a:t>
            </a:r>
            <a:r>
              <a:rPr lang="en-US" dirty="0" err="1"/>
              <a:t>dari</a:t>
            </a:r>
            <a:r>
              <a:rPr lang="en-US" dirty="0"/>
              <a:t> A</a:t>
            </a:r>
          </a:p>
          <a:p>
            <a:r>
              <a:rPr lang="en-US" dirty="0"/>
              <a:t>for k=1:n-1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s,t</a:t>
            </a:r>
            <a:r>
              <a:rPr lang="en-US" dirty="0"/>
              <a:t>]=max(abs(A(</a:t>
            </a:r>
            <a:r>
              <a:rPr lang="en-US" dirty="0" err="1"/>
              <a:t>k:n,k</a:t>
            </a:r>
            <a:r>
              <a:rPr lang="en-US" dirty="0"/>
              <a:t>)); % t=index </a:t>
            </a:r>
            <a:r>
              <a:rPr lang="en-US" dirty="0" err="1"/>
              <a:t>baris</a:t>
            </a:r>
            <a:r>
              <a:rPr lang="en-US" dirty="0"/>
              <a:t> di mana </a:t>
            </a:r>
            <a:r>
              <a:rPr lang="en-US" dirty="0" err="1"/>
              <a:t>elemen</a:t>
            </a:r>
            <a:r>
              <a:rPr lang="en-US" dirty="0"/>
              <a:t> max </a:t>
            </a:r>
            <a:r>
              <a:rPr lang="en-US" dirty="0" err="1"/>
              <a:t>berada</a:t>
            </a:r>
            <a:endParaRPr lang="en-US" dirty="0"/>
          </a:p>
          <a:p>
            <a:pPr lvl="1"/>
            <a:r>
              <a:rPr lang="en-US" dirty="0"/>
              <a:t>t=t+k-1 % </a:t>
            </a:r>
            <a:r>
              <a:rPr lang="en-US" dirty="0" err="1"/>
              <a:t>penyesuaian</a:t>
            </a:r>
            <a:r>
              <a:rPr lang="en-US" dirty="0"/>
              <a:t> index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submatrix </a:t>
            </a:r>
            <a:r>
              <a:rPr lang="en-US" dirty="0" err="1"/>
              <a:t>berkurang</a:t>
            </a:r>
            <a:endParaRPr lang="en-US" dirty="0"/>
          </a:p>
          <a:p>
            <a:pPr lvl="1"/>
            <a:r>
              <a:rPr lang="en-US" dirty="0"/>
              <a:t>A([k t],:) = A([t k],: ) % </a:t>
            </a:r>
            <a:r>
              <a:rPr lang="en-US" dirty="0" err="1"/>
              <a:t>pertukarkan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-t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=k+1:n</a:t>
            </a:r>
          </a:p>
          <a:p>
            <a:pPr lvl="2"/>
            <a:r>
              <a:rPr lang="en-US" dirty="0"/>
              <a:t>m=A(</a:t>
            </a:r>
            <a:r>
              <a:rPr lang="en-US" dirty="0" err="1"/>
              <a:t>i,k</a:t>
            </a:r>
            <a:r>
              <a:rPr lang="en-US" dirty="0"/>
              <a:t>)/A(</a:t>
            </a:r>
            <a:r>
              <a:rPr lang="en-US" dirty="0" err="1"/>
              <a:t>k,k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,: ) = A(</a:t>
            </a:r>
            <a:r>
              <a:rPr lang="en-US" dirty="0" err="1"/>
              <a:t>i</a:t>
            </a:r>
            <a:r>
              <a:rPr lang="en-US" dirty="0"/>
              <a:t>,:) – m* A(k,: ) % </a:t>
            </a:r>
            <a:r>
              <a:rPr lang="en-US" dirty="0" err="1"/>
              <a:t>eleminasi</a:t>
            </a:r>
            <a:r>
              <a:rPr lang="en-US" dirty="0"/>
              <a:t> &amp; update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ke-i</a:t>
            </a:r>
            <a:endParaRPr lang="en-US" dirty="0"/>
          </a:p>
          <a:p>
            <a:pPr lvl="1"/>
            <a:r>
              <a:rPr lang="en-US" dirty="0"/>
              <a:t>end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U=A(1:n,1:n); </a:t>
            </a:r>
            <a:r>
              <a:rPr lang="en-US" dirty="0" err="1"/>
              <a:t>bt</a:t>
            </a:r>
            <a:r>
              <a:rPr lang="en-US" dirty="0"/>
              <a:t>=A(:,n+1); % </a:t>
            </a:r>
            <a:r>
              <a:rPr lang="en-US" dirty="0" err="1"/>
              <a:t>karena</a:t>
            </a:r>
            <a:r>
              <a:rPr lang="en-US" dirty="0"/>
              <a:t> b </a:t>
            </a:r>
            <a:r>
              <a:rPr lang="en-US" dirty="0" err="1"/>
              <a:t>sdh</a:t>
            </a:r>
            <a:r>
              <a:rPr lang="en-US" dirty="0"/>
              <a:t>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disertakan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pertukaran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; </a:t>
            </a:r>
            <a:r>
              <a:rPr lang="en-US" dirty="0" err="1"/>
              <a:t>Solusi</a:t>
            </a:r>
            <a:r>
              <a:rPr lang="en-US" dirty="0"/>
              <a:t> x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Ux</a:t>
            </a:r>
            <a:r>
              <a:rPr lang="en-US" dirty="0"/>
              <a:t>=</a:t>
            </a:r>
            <a:r>
              <a:rPr lang="en-US" dirty="0" err="1"/>
              <a:t>bt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42077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AF56-7CCE-44FB-820B-C85D1196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LU Factorization with Partial Pivoting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BFD0-7E57-4ECA-A710-DC3549819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Input: Matrix </a:t>
            </a:r>
            <a:r>
              <a:rPr lang="en-US" dirty="0" err="1"/>
              <a:t>bujur</a:t>
            </a:r>
            <a:r>
              <a:rPr lang="en-US" dirty="0"/>
              <a:t> </a:t>
            </a:r>
            <a:r>
              <a:rPr lang="en-US" dirty="0" err="1"/>
              <a:t>sangkar</a:t>
            </a:r>
            <a:r>
              <a:rPr lang="en-US" dirty="0"/>
              <a:t> non-singular A</a:t>
            </a:r>
          </a:p>
          <a:p>
            <a:r>
              <a:rPr lang="en-US" dirty="0"/>
              <a:t>Outputs: L, U, dan vector pivot p</a:t>
            </a:r>
          </a:p>
          <a:p>
            <a:r>
              <a:rPr lang="en-US" dirty="0"/>
              <a:t>p=1:n; L=I % initialize p &amp; L</a:t>
            </a:r>
          </a:p>
          <a:p>
            <a:r>
              <a:rPr lang="en-US" dirty="0"/>
              <a:t>for k=1:n-1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s,t</a:t>
            </a:r>
            <a:r>
              <a:rPr lang="en-US" dirty="0"/>
              <a:t>]=max(abs(A(</a:t>
            </a:r>
            <a:r>
              <a:rPr lang="en-US" dirty="0" err="1"/>
              <a:t>k:n,k</a:t>
            </a:r>
            <a:r>
              <a:rPr lang="en-US" dirty="0"/>
              <a:t>)); % t=index </a:t>
            </a:r>
            <a:r>
              <a:rPr lang="en-US" dirty="0" err="1"/>
              <a:t>baris</a:t>
            </a:r>
            <a:r>
              <a:rPr lang="en-US" dirty="0"/>
              <a:t> di mana </a:t>
            </a:r>
            <a:r>
              <a:rPr lang="en-US" dirty="0" err="1"/>
              <a:t>elemen</a:t>
            </a:r>
            <a:r>
              <a:rPr lang="en-US" dirty="0"/>
              <a:t> max </a:t>
            </a:r>
            <a:r>
              <a:rPr lang="en-US" dirty="0" err="1"/>
              <a:t>berada</a:t>
            </a:r>
            <a:endParaRPr lang="en-US" dirty="0"/>
          </a:p>
          <a:p>
            <a:pPr lvl="1"/>
            <a:r>
              <a:rPr lang="en-US" dirty="0"/>
              <a:t>t=t+k-1 % </a:t>
            </a:r>
            <a:r>
              <a:rPr lang="en-US" dirty="0" err="1"/>
              <a:t>penyesuaian</a:t>
            </a:r>
            <a:r>
              <a:rPr lang="en-US" dirty="0"/>
              <a:t> index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submatrix </a:t>
            </a:r>
            <a:r>
              <a:rPr lang="en-US" dirty="0" err="1"/>
              <a:t>berkurang</a:t>
            </a:r>
            <a:endParaRPr lang="en-US" dirty="0"/>
          </a:p>
          <a:p>
            <a:pPr lvl="1"/>
            <a:r>
              <a:rPr lang="en-US" dirty="0"/>
              <a:t>A([k t],:) = A([t k],: ) % swap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-t</a:t>
            </a:r>
          </a:p>
          <a:p>
            <a:pPr lvl="1"/>
            <a:r>
              <a:rPr lang="en-US" dirty="0"/>
              <a:t>L([k t],1:k-1)=L([t k],1:k-1) % swap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-k dg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-t, di </a:t>
            </a:r>
            <a:r>
              <a:rPr lang="en-US" dirty="0" err="1"/>
              <a:t>bawah</a:t>
            </a:r>
            <a:r>
              <a:rPr lang="en-US" dirty="0"/>
              <a:t> diagonal </a:t>
            </a:r>
          </a:p>
          <a:p>
            <a:pPr lvl="1"/>
            <a:r>
              <a:rPr lang="en-US" dirty="0"/>
              <a:t>p([t k])=p([k t]) %swap p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=k+1:n</a:t>
            </a:r>
          </a:p>
          <a:p>
            <a:pPr lvl="2"/>
            <a:r>
              <a:rPr lang="en-US" dirty="0"/>
              <a:t>L(</a:t>
            </a:r>
            <a:r>
              <a:rPr lang="en-US" dirty="0" err="1"/>
              <a:t>i,k</a:t>
            </a:r>
            <a:r>
              <a:rPr lang="en-US" dirty="0"/>
              <a:t>)=A(</a:t>
            </a:r>
            <a:r>
              <a:rPr lang="en-US" dirty="0" err="1"/>
              <a:t>i,k</a:t>
            </a:r>
            <a:r>
              <a:rPr lang="en-US" dirty="0"/>
              <a:t>)/A(</a:t>
            </a:r>
            <a:r>
              <a:rPr lang="en-US" dirty="0" err="1"/>
              <a:t>k,k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,: ) = A(</a:t>
            </a:r>
            <a:r>
              <a:rPr lang="en-US" dirty="0" err="1"/>
              <a:t>i</a:t>
            </a:r>
            <a:r>
              <a:rPr lang="en-US" dirty="0"/>
              <a:t>,:) – L(</a:t>
            </a:r>
            <a:r>
              <a:rPr lang="en-US" dirty="0" err="1"/>
              <a:t>i,k</a:t>
            </a:r>
            <a:r>
              <a:rPr lang="en-US" dirty="0"/>
              <a:t>)* A(k,: ) % </a:t>
            </a:r>
            <a:r>
              <a:rPr lang="en-US" dirty="0" err="1"/>
              <a:t>eleminasi</a:t>
            </a:r>
            <a:r>
              <a:rPr lang="en-US" dirty="0"/>
              <a:t> baris2 A</a:t>
            </a:r>
          </a:p>
          <a:p>
            <a:pPr lvl="1"/>
            <a:r>
              <a:rPr lang="en-US" dirty="0"/>
              <a:t>end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U=A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6ED886-5921-4353-A877-CA7661F05B18}"/>
              </a:ext>
            </a:extLst>
          </p:cNvPr>
          <p:cNvSpPr txBox="1"/>
          <p:nvPr/>
        </p:nvSpPr>
        <p:spPr>
          <a:xfrm>
            <a:off x="9077093" y="1996068"/>
            <a:ext cx="29104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Solving Ax=b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Factorize A to get L,U, p</a:t>
            </a:r>
          </a:p>
          <a:p>
            <a:pPr marL="457200" indent="-457200">
              <a:buAutoNum type="arabicPeriod"/>
            </a:pPr>
            <a:r>
              <a:rPr lang="en-US" sz="2000" dirty="0"/>
              <a:t>Rearrange b using p; name it as b1</a:t>
            </a:r>
          </a:p>
          <a:p>
            <a:pPr marL="457200" indent="-457200">
              <a:buAutoNum type="arabicPeriod"/>
            </a:pPr>
            <a:r>
              <a:rPr lang="en-US" sz="2000" dirty="0"/>
              <a:t>Solve Ly=b1</a:t>
            </a:r>
          </a:p>
          <a:p>
            <a:pPr marL="457200" indent="-457200">
              <a:buAutoNum type="arabicPeriod"/>
            </a:pPr>
            <a:r>
              <a:rPr lang="en-US" sz="2000" dirty="0"/>
              <a:t>solve </a:t>
            </a:r>
            <a:r>
              <a:rPr lang="en-US" sz="2000" dirty="0" err="1"/>
              <a:t>Ux</a:t>
            </a:r>
            <a:r>
              <a:rPr lang="en-US" sz="2000" dirty="0"/>
              <a:t>=y</a:t>
            </a:r>
            <a:endParaRPr lang="en-ID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ED34EC-E7F5-44F9-9F33-A7291E4721FD}"/>
                  </a:ext>
                </a:extLst>
              </p14:cNvPr>
              <p14:cNvContentPartPr/>
              <p14:nvPr/>
            </p14:nvContentPartPr>
            <p14:xfrm>
              <a:off x="9843120" y="1690560"/>
              <a:ext cx="1451880" cy="3276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ED34EC-E7F5-44F9-9F33-A7291E4721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33760" y="1681200"/>
                <a:ext cx="1470600" cy="329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798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6285-F898-4D26-9E3A-32E75E43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LU Factorization (Schur Complement)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878BC-E1C7-422E-B253-37ACB2E7FC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is a non-singular matrix with A(1,1)≠0; we can rewrite A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  <a:p>
                <a:r>
                  <a:rPr lang="en-US" dirty="0"/>
                  <a:t>The same factorization can be applied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ID" dirty="0"/>
                  <a:t> which will recursively computer LU factors of A. L and U can be retrieved column by column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878BC-E1C7-422E-B253-37ACB2E7FC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44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EBC000-4DD5-439E-BEF0-05BD09EF13A1}"/>
                  </a:ext>
                </a:extLst>
              </p14:cNvPr>
              <p14:cNvContentPartPr/>
              <p14:nvPr/>
            </p14:nvContentPartPr>
            <p14:xfrm>
              <a:off x="2923080" y="3878280"/>
              <a:ext cx="9268920" cy="297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EBC000-4DD5-439E-BEF0-05BD09EF13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3720" y="3868920"/>
                <a:ext cx="9287640" cy="29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3115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F802-F0DA-4138-980D-EF38B19C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LU Factorization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CBA4BB-AD60-4C70-AE05-489BE69098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Given a non-singular matrix A of </a:t>
                </a:r>
                <a:r>
                  <a:rPr lang="en-US" dirty="0" err="1"/>
                  <a:t>nxn</a:t>
                </a:r>
                <a:r>
                  <a:rPr lang="en-US" dirty="0"/>
                  <a:t>; Write A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dirty="0"/>
              </a:p>
              <a:p>
                <a:r>
                  <a:rPr lang="en-US" dirty="0"/>
                  <a:t>w</a:t>
                </a:r>
                <a:r>
                  <a:rPr lang="en-ID" dirty="0"/>
                  <a:t>here each block matrix can be found using the following steps</a:t>
                </a:r>
              </a:p>
              <a:p>
                <a:pPr lvl="1"/>
                <a:r>
                  <a:rPr lang="en-US" dirty="0"/>
                  <a:t>F</a:t>
                </a:r>
                <a:r>
                  <a:rPr lang="en-ID" dirty="0" err="1"/>
                  <a:t>actorize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ID" dirty="0"/>
              </a:p>
              <a:p>
                <a:pPr lvl="1"/>
                <a:r>
                  <a:rPr lang="en-US" dirty="0"/>
                  <a:t>S</a:t>
                </a:r>
                <a:r>
                  <a:rPr lang="en-ID" dirty="0" err="1"/>
                  <a:t>olve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ID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ID" dirty="0"/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D" dirty="0"/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ID" dirty="0"/>
              </a:p>
              <a:p>
                <a:pPr lvl="1"/>
                <a:r>
                  <a:rPr lang="en-US" dirty="0"/>
                  <a:t>repeat the same procedures for S</a:t>
                </a: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CBA4BB-AD60-4C70-AE05-489BE69098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776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429E-6B3F-4773-98DB-D9A374B5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&amp; Matrix Norms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341DC9-7E6B-4C96-99A5-AFA7580F7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Vector Norms: If x is vector in </a:t>
                </a:r>
                <a:r>
                  <a:rPr lang="en-US" dirty="0" err="1"/>
                  <a:t>R^n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nary>
                  </m:oMath>
                </a14:m>
                <a:endParaRPr lang="en-ID" dirty="0"/>
              </a:p>
              <a:p>
                <a:pPr lvl="1"/>
                <a:r>
                  <a:rPr lang="en-US" dirty="0"/>
                  <a:t>C</a:t>
                </a:r>
                <a:r>
                  <a:rPr lang="en-ID" dirty="0" err="1"/>
                  <a:t>ommonly</a:t>
                </a:r>
                <a:r>
                  <a:rPr lang="en-ID" dirty="0"/>
                  <a:t> used norms:</a:t>
                </a:r>
              </a:p>
              <a:p>
                <a:pPr lvl="2"/>
                <a:r>
                  <a:rPr lang="en-US" dirty="0"/>
                  <a:t>p</a:t>
                </a:r>
                <a:r>
                  <a:rPr lang="en-ID" dirty="0"/>
                  <a:t>=1: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ID" dirty="0"/>
              </a:p>
              <a:p>
                <a:pPr lvl="2"/>
                <a:r>
                  <a:rPr lang="en-US" dirty="0"/>
                  <a:t>p</a:t>
                </a:r>
                <a:r>
                  <a:rPr lang="en-ID" dirty="0"/>
                  <a:t>=2: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r>
                  <a:rPr lang="en-ID" dirty="0"/>
                  <a:t>; called Euclidean norm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=∞: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ID" dirty="0"/>
              </a:p>
              <a:p>
                <a:r>
                  <a:rPr lang="en-US" dirty="0"/>
                  <a:t>Matrix Norms: Let A be a matrix of </a:t>
                </a:r>
                <a:r>
                  <a:rPr lang="en-US" dirty="0" err="1"/>
                  <a:t>mxn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e>
                    </m:func>
                  </m:oMath>
                </a14:m>
                <a:endParaRPr lang="en-ID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=∞: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e>
                    </m:func>
                  </m:oMath>
                </a14:m>
                <a:endParaRPr lang="en-ID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ID" dirty="0"/>
                  <a:t> % spectral radius</a:t>
                </a:r>
              </a:p>
              <a:p>
                <a:pPr lvl="1"/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341DC9-7E6B-4C96-99A5-AFA7580F7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588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398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F1E7-0BE2-4D9E-9C74-5F532BC8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Number 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87AD2-D914-42C0-A855-03B67CA0EF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condition number of the problem Ax=b is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; for some norm</a:t>
                </a:r>
              </a:p>
              <a:p>
                <a:r>
                  <a:rPr lang="en-US" dirty="0"/>
                  <a:t>If K &gt;&gt;1 (very large) then Ax=b is called an ill-conditioned problem</a:t>
                </a:r>
              </a:p>
              <a:p>
                <a:endParaRPr lang="en-US" dirty="0"/>
              </a:p>
              <a:p>
                <a:r>
                  <a:rPr lang="en-US" dirty="0"/>
                  <a:t>Note: if A is singular, then K=infinite. Thus, K can be considered as the degree of departure from non-singularity </a:t>
                </a:r>
              </a:p>
              <a:p>
                <a:pPr lvl="1"/>
                <a:r>
                  <a:rPr lang="en-US" dirty="0"/>
                  <a:t>the closer the matrix to singularity, the bigger the value of K</a:t>
                </a: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87AD2-D914-42C0-A855-03B67CA0EF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11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3297-0F2B-45D5-B788-50BAD598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F508B-F130-4864-B535-DD8EB5995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Characterization of system of linear equation problems</a:t>
            </a:r>
          </a:p>
          <a:p>
            <a:r>
              <a:rPr lang="en-US" dirty="0"/>
              <a:t>Triangular system</a:t>
            </a:r>
          </a:p>
          <a:p>
            <a:r>
              <a:rPr lang="en-US" dirty="0"/>
              <a:t>Naïve Gaussian Elimination &amp; LU factorization </a:t>
            </a:r>
          </a:p>
          <a:p>
            <a:r>
              <a:rPr lang="en-US" dirty="0"/>
              <a:t>Pivoting</a:t>
            </a:r>
          </a:p>
          <a:p>
            <a:r>
              <a:rPr lang="en-US" dirty="0"/>
              <a:t>Stability and Error Analysis </a:t>
            </a:r>
          </a:p>
          <a:p>
            <a:r>
              <a:rPr lang="en-US" dirty="0"/>
              <a:t>Special linear systems</a:t>
            </a:r>
          </a:p>
          <a:p>
            <a:r>
              <a:rPr lang="en-US" dirty="0"/>
              <a:t>Iterative refinement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60831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E6D2-677E-4594-B24D-884A97B6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82750-EA8D-428F-96FF-F9EF27478B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1" y="1733989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be the computed solution. The relative error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Κ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Furthermore,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dirty="0"/>
                  <a:t> be the computed triangular factors of A; 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is the exact solution of (A+E)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 = b with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𝑒𝑝𝑠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{3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; </a:t>
                </a:r>
              </a:p>
              <a:p>
                <a:pPr marL="0" indent="0" algn="just">
                  <a:buNone/>
                </a:pPr>
                <a:r>
                  <a:rPr lang="en-US" dirty="0"/>
                  <a:t>where </a:t>
                </a:r>
                <a:r>
                  <a:rPr lang="en-US" i="1" dirty="0"/>
                  <a:t>eps</a:t>
                </a:r>
                <a:r>
                  <a:rPr lang="en-US" dirty="0"/>
                  <a:t> is the machine epsilon, which clearly shows that pivoting increases accuracy</a:t>
                </a:r>
              </a:p>
              <a:p>
                <a:r>
                  <a:rPr lang="en-US" dirty="0"/>
                  <a:t>In addition,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𝑒𝑝𝑠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82750-EA8D-428F-96FF-F9EF27478B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1" y="1733989"/>
                <a:ext cx="10515600" cy="4351338"/>
              </a:xfrm>
              <a:blipFill>
                <a:blip r:embed="rId2"/>
                <a:stretch>
                  <a:fillRect l="-1043" t="-2801" r="-1333" b="-42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270F02-1338-489F-81BF-754B42C66472}"/>
                  </a:ext>
                </a:extLst>
              </p14:cNvPr>
              <p14:cNvContentPartPr/>
              <p14:nvPr/>
            </p14:nvContentPartPr>
            <p14:xfrm>
              <a:off x="10128840" y="937406"/>
              <a:ext cx="464760" cy="21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270F02-1338-489F-81BF-754B42C664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19840" y="928406"/>
                <a:ext cx="4824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7FA65D1-EBD0-4AC9-969F-736C8C0BC08D}"/>
                  </a:ext>
                </a:extLst>
              </p14:cNvPr>
              <p14:cNvContentPartPr/>
              <p14:nvPr/>
            </p14:nvContentPartPr>
            <p14:xfrm>
              <a:off x="10493880" y="344846"/>
              <a:ext cx="342000" cy="1717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7FA65D1-EBD0-4AC9-969F-736C8C0BC08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84880" y="335846"/>
                <a:ext cx="359640" cy="1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649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8048-42FC-4FC5-83E8-14598C90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Error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69E65-94BA-406C-B04B-5C9A8CB50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Ax=b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be the computed solution.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D" dirty="0"/>
                  <a:t> 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D" dirty="0"/>
                  <a:t> or</a:t>
                </a:r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 </a:t>
                </a:r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D" dirty="0"/>
              </a:p>
              <a:p>
                <a:r>
                  <a:rPr lang="en-US" dirty="0"/>
                  <a:t>Thus, if K is not too big, then ||r|| is a good approximation of the absolute error. </a:t>
                </a: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69E65-94BA-406C-B04B-5C9A8CB50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870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90D4-50F1-4E51-96AA-279744C7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Refinement 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AA216-FFA1-488F-B5CD-28E9A7875B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D" dirty="0"/>
                  <a:t> be the computed solution,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D" dirty="0"/>
                  <a:t> and 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dirty="0"/>
                  <a:t>;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ID" dirty="0"/>
              </a:p>
              <a:p>
                <a:r>
                  <a:rPr lang="en-US" dirty="0"/>
                  <a:t>Since </a:t>
                </a:r>
                <a:r>
                  <a:rPr lang="en-ID" dirty="0"/>
                  <a:t>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dirty="0"/>
                  <a:t>, then x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ID" dirty="0"/>
                  <a:t>. Thus a more accurate solution x can be found as follows:x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ID" dirty="0"/>
              </a:p>
              <a:p>
                <a:pPr lvl="1"/>
                <a:r>
                  <a:rPr lang="en-US" dirty="0"/>
                  <a:t>S</a:t>
                </a:r>
                <a:r>
                  <a:rPr lang="en-ID" dirty="0" err="1"/>
                  <a:t>olve</a:t>
                </a:r>
                <a:r>
                  <a:rPr lang="en-ID" dirty="0"/>
                  <a:t> Ae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ID" dirty="0"/>
                  <a:t> use the same factorization of A</a:t>
                </a:r>
              </a:p>
              <a:p>
                <a:pPr lvl="1"/>
                <a:r>
                  <a:rPr lang="en-US" dirty="0"/>
                  <a:t>Compute</a:t>
                </a:r>
                <a:r>
                  <a:rPr lang="en-ID" dirty="0"/>
                  <a:t> x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ID" dirty="0"/>
                  <a:t>; a more accurate solution than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AA216-FFA1-488F-B5CD-28E9A7875B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83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9BB3-CA45-40BB-B4DB-0D379AA9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Characterization of system of linear equation problems</a:t>
            </a:r>
            <a:br>
              <a:rPr lang="en-US" dirty="0"/>
            </a:b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D6341-8287-45AC-9440-C320670ECD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1961"/>
                <a:ext cx="10515600" cy="470500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General problems: </a:t>
                </a:r>
              </a:p>
              <a:p>
                <a:pPr lvl="1"/>
                <a:r>
                  <a:rPr lang="en-US" dirty="0"/>
                  <a:t>Given a matrix A and a vector b, find x such that Ax=b;</a:t>
                </a:r>
              </a:p>
              <a:p>
                <a:pPr lvl="1"/>
                <a:r>
                  <a:rPr lang="en-US" dirty="0"/>
                  <a:t>Possible cases: If A is of order </a:t>
                </a:r>
                <a:r>
                  <a:rPr lang="en-US" dirty="0" err="1"/>
                  <a:t>mxn</a:t>
                </a:r>
                <a:r>
                  <a:rPr lang="en-US" dirty="0"/>
                  <a:t> then</a:t>
                </a:r>
              </a:p>
              <a:p>
                <a:pPr lvl="2"/>
                <a:r>
                  <a:rPr lang="en-US" dirty="0"/>
                  <a:t>m=n </a:t>
                </a:r>
                <a:r>
                  <a:rPr lang="en-US" dirty="0">
                    <a:sym typeface="Wingdings" panose="05000000000000000000" pitchFamily="2" charset="2"/>
                  </a:rPr>
                  <a:t> square systems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m&gt;n  over-determined systems (least-square problems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m&lt;n  under-determined systems (linear programming)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Existence of solution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solution x exists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D" dirty="0"/>
                  <a:t> (the column space of A)</a:t>
                </a:r>
              </a:p>
              <a:p>
                <a:r>
                  <a:rPr lang="en-US" dirty="0"/>
                  <a:t>S</a:t>
                </a:r>
                <a:r>
                  <a:rPr lang="en-ID" dirty="0" err="1"/>
                  <a:t>quare</a:t>
                </a:r>
                <a:r>
                  <a:rPr lang="en-ID" dirty="0"/>
                  <a:t> systems</a:t>
                </a:r>
              </a:p>
              <a:p>
                <a:pPr lvl="1"/>
                <a:r>
                  <a:rPr lang="en-US" dirty="0"/>
                  <a:t>The n</a:t>
                </a:r>
                <a:r>
                  <a:rPr lang="en-ID" dirty="0" err="1"/>
                  <a:t>ecessary</a:t>
                </a:r>
                <a:r>
                  <a:rPr lang="en-ID" dirty="0"/>
                  <a:t> and sufficient conditions for the solution to exist: A is non-singular</a:t>
                </a:r>
              </a:p>
              <a:p>
                <a:pPr lvl="2"/>
                <a:r>
                  <a:rPr lang="en-US" dirty="0"/>
                  <a:t>A is invertible, |A|≠0, A is full-rank, etc. </a:t>
                </a:r>
                <a:endParaRPr lang="en-ID" dirty="0"/>
              </a:p>
              <a:p>
                <a:pPr lvl="1"/>
                <a:r>
                  <a:rPr lang="en-US" dirty="0"/>
                  <a:t>If the solution exists then it is unique 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D6341-8287-45AC-9440-C320670ECD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1961"/>
                <a:ext cx="10515600" cy="4705002"/>
              </a:xfrm>
              <a:blipFill>
                <a:blip r:embed="rId2"/>
                <a:stretch>
                  <a:fillRect l="-1043" t="-285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B50A18-C823-4B26-96AB-487CE29382E8}"/>
                  </a:ext>
                </a:extLst>
              </p14:cNvPr>
              <p14:cNvContentPartPr/>
              <p14:nvPr/>
            </p14:nvContentPartPr>
            <p14:xfrm>
              <a:off x="6289200" y="3639960"/>
              <a:ext cx="5136840" cy="2224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B50A18-C823-4B26-96AB-487CE29382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79840" y="3630600"/>
                <a:ext cx="5155560" cy="224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624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690A-FCAA-4247-A23B-6D740A8F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Triangular Systems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BFDA-9365-42AA-825C-833033D0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 is a lower triangular matrix if L(</a:t>
            </a:r>
            <a:r>
              <a:rPr lang="en-US" dirty="0" err="1"/>
              <a:t>i,j</a:t>
            </a:r>
            <a:r>
              <a:rPr lang="en-US" dirty="0"/>
              <a:t>) = 0 for </a:t>
            </a:r>
            <a:r>
              <a:rPr lang="en-US" dirty="0" err="1"/>
              <a:t>i</a:t>
            </a:r>
            <a:r>
              <a:rPr lang="en-US" dirty="0"/>
              <a:t>&lt;j</a:t>
            </a:r>
          </a:p>
          <a:p>
            <a:r>
              <a:rPr lang="en-US" dirty="0"/>
              <a:t>U is an upper triangular matrix if U(</a:t>
            </a:r>
            <a:r>
              <a:rPr lang="en-US" dirty="0" err="1"/>
              <a:t>i,j</a:t>
            </a:r>
            <a:r>
              <a:rPr lang="en-US" dirty="0"/>
              <a:t>)=0 for </a:t>
            </a:r>
            <a:r>
              <a:rPr lang="en-US" dirty="0" err="1"/>
              <a:t>i</a:t>
            </a:r>
            <a:r>
              <a:rPr lang="en-US" dirty="0"/>
              <a:t>&gt;j</a:t>
            </a:r>
          </a:p>
          <a:p>
            <a:r>
              <a:rPr lang="en-US" dirty="0"/>
              <a:t>Let L be a lower triangular matrix and consider the system of linear equations Lx = b. </a:t>
            </a:r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60691B-EA27-4599-BC56-43A190831A53}"/>
                  </a:ext>
                </a:extLst>
              </p14:cNvPr>
              <p14:cNvContentPartPr/>
              <p14:nvPr/>
            </p14:nvContentPartPr>
            <p14:xfrm>
              <a:off x="556200" y="1451160"/>
              <a:ext cx="11529720" cy="4515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60691B-EA27-4599-BC56-43A190831A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1441800"/>
                <a:ext cx="11548440" cy="453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87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67C6-2FA4-4675-9D03-29A5E4D69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Elimination Algorithm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FFF7D-4D7B-4997-BE45-B394876C8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Alg-fwd-elim</a:t>
            </a:r>
            <a:endParaRPr lang="en-US" dirty="0"/>
          </a:p>
          <a:p>
            <a:pPr lvl="1"/>
            <a:r>
              <a:rPr lang="en-US" dirty="0"/>
              <a:t>inputs: L (matrix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nxn</a:t>
            </a:r>
            <a:r>
              <a:rPr lang="en-US" dirty="0"/>
              <a:t>, b vector </a:t>
            </a:r>
            <a:r>
              <a:rPr lang="en-US" dirty="0" err="1"/>
              <a:t>dlm</a:t>
            </a:r>
            <a:r>
              <a:rPr lang="en-US" dirty="0"/>
              <a:t> </a:t>
            </a:r>
            <a:r>
              <a:rPr lang="en-US" dirty="0" err="1"/>
              <a:t>R^n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x (</a:t>
            </a:r>
            <a:r>
              <a:rPr lang="en-US" dirty="0" err="1"/>
              <a:t>solusi</a:t>
            </a:r>
            <a:r>
              <a:rPr lang="en-US" dirty="0"/>
              <a:t> Lx=b)</a:t>
            </a:r>
          </a:p>
          <a:p>
            <a:r>
              <a:rPr lang="en-US" dirty="0"/>
              <a:t>x(1)=b(1)/L(1,1);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=2:n</a:t>
            </a:r>
          </a:p>
          <a:p>
            <a:pPr lvl="1"/>
            <a:r>
              <a:rPr lang="en-US" dirty="0"/>
              <a:t>sum=0;</a:t>
            </a:r>
          </a:p>
          <a:p>
            <a:pPr lvl="1"/>
            <a:r>
              <a:rPr lang="en-US" dirty="0"/>
              <a:t>for j=1:i-1</a:t>
            </a:r>
          </a:p>
          <a:p>
            <a:pPr lvl="2"/>
            <a:r>
              <a:rPr lang="en-US" dirty="0"/>
              <a:t>sum=</a:t>
            </a:r>
            <a:r>
              <a:rPr lang="en-US" dirty="0" err="1"/>
              <a:t>sum+L</a:t>
            </a:r>
            <a:r>
              <a:rPr lang="en-US" dirty="0"/>
              <a:t>(</a:t>
            </a:r>
            <a:r>
              <a:rPr lang="en-US" dirty="0" err="1"/>
              <a:t>i,j</a:t>
            </a:r>
            <a:r>
              <a:rPr lang="en-US" dirty="0"/>
              <a:t>)*x(j);</a:t>
            </a:r>
          </a:p>
          <a:p>
            <a:pPr lvl="1"/>
            <a:r>
              <a:rPr lang="en-US" dirty="0"/>
              <a:t>end</a:t>
            </a:r>
          </a:p>
          <a:p>
            <a:pPr lvl="1"/>
            <a:r>
              <a:rPr lang="en-US" dirty="0"/>
              <a:t>x(</a:t>
            </a:r>
            <a:r>
              <a:rPr lang="en-US" dirty="0" err="1"/>
              <a:t>i</a:t>
            </a:r>
            <a:r>
              <a:rPr lang="en-US" dirty="0"/>
              <a:t>)=(b(</a:t>
            </a:r>
            <a:r>
              <a:rPr lang="en-US" dirty="0" err="1"/>
              <a:t>i</a:t>
            </a:r>
            <a:r>
              <a:rPr lang="en-US" dirty="0"/>
              <a:t>)-sum)/L(</a:t>
            </a:r>
            <a:r>
              <a:rPr lang="en-US" dirty="0" err="1"/>
              <a:t>i,i</a:t>
            </a:r>
            <a:r>
              <a:rPr lang="en-US" dirty="0"/>
              <a:t>);</a:t>
            </a:r>
          </a:p>
          <a:p>
            <a:r>
              <a:rPr lang="en-US" dirty="0"/>
              <a:t>end</a:t>
            </a:r>
          </a:p>
          <a:p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AAD5D2-7F24-4229-9A69-7744F8477931}"/>
                  </a:ext>
                </a:extLst>
              </p14:cNvPr>
              <p14:cNvContentPartPr/>
              <p14:nvPr/>
            </p14:nvContentPartPr>
            <p14:xfrm>
              <a:off x="6126225" y="2821443"/>
              <a:ext cx="204480" cy="539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AAD5D2-7F24-4229-9A69-7744F84779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08585" y="2803803"/>
                <a:ext cx="24012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E56F740-ED1C-476F-A3E5-88EE5BB29FBA}"/>
                  </a:ext>
                </a:extLst>
              </p14:cNvPr>
              <p14:cNvContentPartPr/>
              <p14:nvPr/>
            </p14:nvContentPartPr>
            <p14:xfrm>
              <a:off x="6479025" y="2692923"/>
              <a:ext cx="1519200" cy="727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E56F740-ED1C-476F-A3E5-88EE5BB29F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61385" y="2674923"/>
                <a:ext cx="1554840" cy="76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873EA78-008C-4140-B6BE-5370C7A9A2A5}"/>
                  </a:ext>
                </a:extLst>
              </p14:cNvPr>
              <p14:cNvContentPartPr/>
              <p14:nvPr/>
            </p14:nvContentPartPr>
            <p14:xfrm>
              <a:off x="3959025" y="4274763"/>
              <a:ext cx="420480" cy="737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873EA78-008C-4140-B6BE-5370C7A9A2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1385" y="4257123"/>
                <a:ext cx="456120" cy="7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7102B1D-9D0B-4AB7-AF43-4AB185A669E0}"/>
                  </a:ext>
                </a:extLst>
              </p14:cNvPr>
              <p14:cNvContentPartPr/>
              <p14:nvPr/>
            </p14:nvContentPartPr>
            <p14:xfrm>
              <a:off x="8368305" y="4008363"/>
              <a:ext cx="100440" cy="597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7102B1D-9D0B-4AB7-AF43-4AB185A669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50305" y="3990363"/>
                <a:ext cx="13608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ACFE574-28E7-42EE-935F-7CFD047CB0ED}"/>
                  </a:ext>
                </a:extLst>
              </p14:cNvPr>
              <p14:cNvContentPartPr/>
              <p14:nvPr/>
            </p14:nvContentPartPr>
            <p14:xfrm>
              <a:off x="7965825" y="4179363"/>
              <a:ext cx="267480" cy="223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ACFE574-28E7-42EE-935F-7CFD047CB0E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48185" y="4161723"/>
                <a:ext cx="30312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DB9BB29-42ED-4728-B25E-7605BF3A41A7}"/>
                  </a:ext>
                </a:extLst>
              </p14:cNvPr>
              <p14:cNvContentPartPr/>
              <p14:nvPr/>
            </p14:nvContentPartPr>
            <p14:xfrm>
              <a:off x="7030545" y="3533883"/>
              <a:ext cx="801720" cy="1010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DB9BB29-42ED-4728-B25E-7605BF3A41A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12905" y="3516243"/>
                <a:ext cx="837360" cy="10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DE7BC80-DAA0-43A0-A75E-FA9995FBA6E7}"/>
                  </a:ext>
                </a:extLst>
              </p14:cNvPr>
              <p14:cNvContentPartPr/>
              <p14:nvPr/>
            </p14:nvContentPartPr>
            <p14:xfrm>
              <a:off x="7144665" y="4639803"/>
              <a:ext cx="709560" cy="264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DE7BC80-DAA0-43A0-A75E-FA9995FBA6E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26674" y="4621827"/>
                <a:ext cx="745182" cy="300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8193A04-8CBE-41A4-948A-CF874D48B676}"/>
                  </a:ext>
                </a:extLst>
              </p14:cNvPr>
              <p14:cNvContentPartPr/>
              <p14:nvPr/>
            </p14:nvContentPartPr>
            <p14:xfrm>
              <a:off x="3731505" y="3108003"/>
              <a:ext cx="174960" cy="81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8193A04-8CBE-41A4-948A-CF874D48B67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13865" y="3090003"/>
                <a:ext cx="21060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C815DEC-367A-4F87-B004-EB9E328EB351}"/>
                  </a:ext>
                </a:extLst>
              </p14:cNvPr>
              <p14:cNvContentPartPr/>
              <p14:nvPr/>
            </p14:nvContentPartPr>
            <p14:xfrm>
              <a:off x="6252945" y="4028523"/>
              <a:ext cx="387720" cy="263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C815DEC-367A-4F87-B004-EB9E328EB35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34945" y="4010883"/>
                <a:ext cx="42336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C39A531-4FAB-4F32-8800-FED769C222FA}"/>
                  </a:ext>
                </a:extLst>
              </p14:cNvPr>
              <p14:cNvContentPartPr/>
              <p14:nvPr/>
            </p14:nvContentPartPr>
            <p14:xfrm>
              <a:off x="5988345" y="4050483"/>
              <a:ext cx="34200" cy="261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C39A531-4FAB-4F32-8800-FED769C222F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70345" y="4032483"/>
                <a:ext cx="6984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F4A9D89-B94B-43E0-871C-57623B9E8C52}"/>
                  </a:ext>
                </a:extLst>
              </p14:cNvPr>
              <p14:cNvContentPartPr/>
              <p14:nvPr/>
            </p14:nvContentPartPr>
            <p14:xfrm>
              <a:off x="8756025" y="4123563"/>
              <a:ext cx="244440" cy="102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F4A9D89-B94B-43E0-871C-57623B9E8C5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38385" y="4105563"/>
                <a:ext cx="2800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A22C97C-27BE-4E58-AC10-6506CEEED79E}"/>
                  </a:ext>
                </a:extLst>
              </p14:cNvPr>
              <p14:cNvContentPartPr/>
              <p14:nvPr/>
            </p14:nvContentPartPr>
            <p14:xfrm>
              <a:off x="10252905" y="4033203"/>
              <a:ext cx="180360" cy="1832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A22C97C-27BE-4E58-AC10-6506CEEED7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34905" y="4015563"/>
                <a:ext cx="2160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2073EAE-78D3-424B-AE59-743F7411BD57}"/>
                  </a:ext>
                </a:extLst>
              </p14:cNvPr>
              <p14:cNvContentPartPr/>
              <p14:nvPr/>
            </p14:nvContentPartPr>
            <p14:xfrm>
              <a:off x="10358025" y="3767883"/>
              <a:ext cx="26640" cy="36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2073EAE-78D3-424B-AE59-743F7411BD5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340385" y="3749883"/>
                <a:ext cx="622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CA05C53-2BA1-4631-B9AC-A510DCAEDB09}"/>
                  </a:ext>
                </a:extLst>
              </p14:cNvPr>
              <p14:cNvContentPartPr/>
              <p14:nvPr/>
            </p14:nvContentPartPr>
            <p14:xfrm>
              <a:off x="9552345" y="4555923"/>
              <a:ext cx="32760" cy="55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CA05C53-2BA1-4631-B9AC-A510DCAEDB0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534705" y="4538283"/>
                <a:ext cx="684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DDCD5CE-B243-4D93-9B46-F6F49BE9C6A5}"/>
                  </a:ext>
                </a:extLst>
              </p14:cNvPr>
              <p14:cNvContentPartPr/>
              <p14:nvPr/>
            </p14:nvContentPartPr>
            <p14:xfrm>
              <a:off x="9307905" y="3321843"/>
              <a:ext cx="619200" cy="2718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DDCD5CE-B243-4D93-9B46-F6F49BE9C6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89905" y="3304203"/>
                <a:ext cx="6548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29F036A-CC32-47B0-9DE9-FCFE2E2CD187}"/>
                  </a:ext>
                </a:extLst>
              </p14:cNvPr>
              <p14:cNvContentPartPr/>
              <p14:nvPr/>
            </p14:nvContentPartPr>
            <p14:xfrm>
              <a:off x="9349305" y="3784443"/>
              <a:ext cx="583200" cy="6487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29F036A-CC32-47B0-9DE9-FCFE2E2CD18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331665" y="3766443"/>
                <a:ext cx="61884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7491F14-D39C-483F-A54D-F75EEDFD8499}"/>
                  </a:ext>
                </a:extLst>
              </p14:cNvPr>
              <p14:cNvContentPartPr/>
              <p14:nvPr/>
            </p14:nvContentPartPr>
            <p14:xfrm>
              <a:off x="8771505" y="4315803"/>
              <a:ext cx="310680" cy="87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7491F14-D39C-483F-A54D-F75EEDFD849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753865" y="4297803"/>
                <a:ext cx="3463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403FE25-9D45-4C9E-84CB-D3E5B063A6BD}"/>
                  </a:ext>
                </a:extLst>
              </p14:cNvPr>
              <p14:cNvContentPartPr/>
              <p14:nvPr/>
            </p14:nvContentPartPr>
            <p14:xfrm>
              <a:off x="8785545" y="4685523"/>
              <a:ext cx="2750760" cy="21315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403FE25-9D45-4C9E-84CB-D3E5B063A6B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67547" y="4667523"/>
                <a:ext cx="2786395" cy="21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075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7E2E-21ED-468B-9C16-26160548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triangular system </a:t>
            </a:r>
            <a:r>
              <a:rPr lang="en-US" dirty="0" err="1"/>
              <a:t>Ux</a:t>
            </a:r>
            <a:r>
              <a:rPr lang="en-US" dirty="0"/>
              <a:t>=b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38AA4-DCD5-40E4-9984-C014C0C31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A8832B-097D-4F4B-BFC7-82012776436F}"/>
                  </a:ext>
                </a:extLst>
              </p14:cNvPr>
              <p14:cNvContentPartPr/>
              <p14:nvPr/>
            </p14:nvContentPartPr>
            <p14:xfrm>
              <a:off x="154800" y="1828440"/>
              <a:ext cx="12028320" cy="4814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A8832B-097D-4F4B-BFC7-8201277643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440" y="1819080"/>
                <a:ext cx="12047040" cy="48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962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256A-0950-4CE1-A4D4-D1EAC8C4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Back-substitution Algorithm </a:t>
            </a:r>
            <a:r>
              <a:rPr lang="en-US" dirty="0" err="1"/>
              <a:t>utk</a:t>
            </a:r>
            <a:r>
              <a:rPr lang="en-US" dirty="0"/>
              <a:t> </a:t>
            </a:r>
            <a:r>
              <a:rPr lang="en-US" dirty="0" err="1"/>
              <a:t>Ux</a:t>
            </a:r>
            <a:r>
              <a:rPr lang="en-US" dirty="0"/>
              <a:t>=b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3320A-FCED-40F2-BB01-80D5A4EAC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Alg2-BackSub</a:t>
            </a:r>
          </a:p>
          <a:p>
            <a:pPr lvl="1"/>
            <a:r>
              <a:rPr lang="en-US" dirty="0"/>
              <a:t>Inputs: U (matrix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nxn</a:t>
            </a:r>
            <a:r>
              <a:rPr lang="en-US" dirty="0"/>
              <a:t>), b vector di </a:t>
            </a:r>
            <a:r>
              <a:rPr lang="en-US" dirty="0" err="1"/>
              <a:t>R^n</a:t>
            </a:r>
            <a:endParaRPr lang="en-US" dirty="0"/>
          </a:p>
          <a:p>
            <a:pPr lvl="1"/>
            <a:r>
              <a:rPr lang="en-US" dirty="0"/>
              <a:t>Output: x</a:t>
            </a:r>
          </a:p>
          <a:p>
            <a:r>
              <a:rPr lang="en-US" dirty="0"/>
              <a:t>x(n)=b(n)/U(</a:t>
            </a:r>
            <a:r>
              <a:rPr lang="en-US" dirty="0" err="1"/>
              <a:t>n,n</a:t>
            </a:r>
            <a:r>
              <a:rPr lang="en-US" dirty="0"/>
              <a:t>);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=n-1:-1:1</a:t>
            </a:r>
          </a:p>
          <a:p>
            <a:pPr lvl="1"/>
            <a:r>
              <a:rPr lang="en-US" dirty="0"/>
              <a:t>sum=U(i,i+1:n)*x(i+1:n);</a:t>
            </a:r>
          </a:p>
          <a:p>
            <a:pPr lvl="1"/>
            <a:r>
              <a:rPr lang="en-US" dirty="0"/>
              <a:t>x(</a:t>
            </a:r>
            <a:r>
              <a:rPr lang="en-US" dirty="0" err="1"/>
              <a:t>i</a:t>
            </a:r>
            <a:r>
              <a:rPr lang="en-US" dirty="0"/>
              <a:t>)=(b(</a:t>
            </a:r>
            <a:r>
              <a:rPr lang="en-US" dirty="0" err="1"/>
              <a:t>i</a:t>
            </a:r>
            <a:r>
              <a:rPr lang="en-US" dirty="0"/>
              <a:t>)-sum)/U(</a:t>
            </a:r>
            <a:r>
              <a:rPr lang="en-US" dirty="0" err="1"/>
              <a:t>i,i</a:t>
            </a:r>
            <a:r>
              <a:rPr lang="en-US" dirty="0"/>
              <a:t>);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complexity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forward </a:t>
            </a:r>
            <a:r>
              <a:rPr lang="en-US" dirty="0" err="1"/>
              <a:t>yaitu</a:t>
            </a:r>
            <a:r>
              <a:rPr lang="en-US" dirty="0"/>
              <a:t> n^2/2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2511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0139-429C-4998-BF2E-9915E5D1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Penyelesaian</a:t>
            </a:r>
            <a:r>
              <a:rPr lang="en-US" dirty="0"/>
              <a:t> Ax=b: Naïve Gaussian Elimination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29A7AF-FDCF-4F85-9F54-C653A20E3E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Ide </a:t>
                </a:r>
                <a:r>
                  <a:rPr lang="en-US" dirty="0" err="1"/>
                  <a:t>dasar</a:t>
                </a:r>
                <a:r>
                  <a:rPr lang="en-US" dirty="0"/>
                  <a:t>: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menyelesaikan</a:t>
                </a:r>
                <a:r>
                  <a:rPr lang="en-US" dirty="0"/>
                  <a:t> Ax=b, </a:t>
                </a:r>
                <a:r>
                  <a:rPr lang="en-US" dirty="0" err="1"/>
                  <a:t>lakukan</a:t>
                </a:r>
                <a:r>
                  <a:rPr lang="en-US" dirty="0"/>
                  <a:t> </a:t>
                </a:r>
                <a:r>
                  <a:rPr lang="en-US" dirty="0" err="1"/>
                  <a:t>eliminasi</a:t>
                </a:r>
                <a:r>
                  <a:rPr lang="en-US" dirty="0"/>
                  <a:t> Gauss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membawa</a:t>
                </a:r>
                <a:r>
                  <a:rPr lang="en-US" dirty="0"/>
                  <a:t> A </a:t>
                </a:r>
                <a:r>
                  <a:rPr lang="en-US" dirty="0" err="1"/>
                  <a:t>menjadi</a:t>
                </a:r>
                <a:r>
                  <a:rPr lang="en-US" dirty="0"/>
                  <a:t> matrix </a:t>
                </a:r>
                <a:r>
                  <a:rPr lang="en-US" dirty="0" err="1"/>
                  <a:t>segitiga</a:t>
                </a:r>
                <a:r>
                  <a:rPr lang="en-US" dirty="0"/>
                  <a:t> </a:t>
                </a:r>
                <a:r>
                  <a:rPr lang="en-US" dirty="0" err="1"/>
                  <a:t>atas</a:t>
                </a:r>
                <a:r>
                  <a:rPr lang="en-US" dirty="0"/>
                  <a:t> U. </a:t>
                </a:r>
              </a:p>
              <a:p>
                <a:r>
                  <a:rPr lang="en-US" dirty="0" err="1"/>
                  <a:t>Contoh</a:t>
                </a:r>
                <a:r>
                  <a:rPr lang="en-US" dirty="0"/>
                  <a:t>: A=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/>
                  <a:t>, </a:t>
                </a:r>
                <a:r>
                  <a:rPr lang="en-ID" dirty="0" err="1"/>
                  <a:t>maka</a:t>
                </a:r>
                <a:r>
                  <a:rPr lang="en-ID" dirty="0"/>
                  <a:t> </a:t>
                </a:r>
                <a:r>
                  <a:rPr lang="en-ID" dirty="0" err="1"/>
                  <a:t>koversi</a:t>
                </a:r>
                <a:r>
                  <a:rPr lang="en-ID" dirty="0"/>
                  <a:t> A </a:t>
                </a:r>
                <a:r>
                  <a:rPr lang="en-ID" dirty="0" err="1"/>
                  <a:t>menjadi</a:t>
                </a:r>
                <a:r>
                  <a:rPr lang="en-ID" dirty="0"/>
                  <a:t> U </a:t>
                </a:r>
                <a:r>
                  <a:rPr lang="en-ID" dirty="0" err="1"/>
                  <a:t>dapat</a:t>
                </a:r>
                <a:r>
                  <a:rPr lang="en-ID" dirty="0"/>
                  <a:t> </a:t>
                </a:r>
                <a:r>
                  <a:rPr lang="en-ID" dirty="0" err="1"/>
                  <a:t>dilakukan</a:t>
                </a:r>
                <a:r>
                  <a:rPr lang="en-ID" dirty="0"/>
                  <a:t> </a:t>
                </a:r>
                <a:r>
                  <a:rPr lang="en-ID" dirty="0" err="1"/>
                  <a:t>sbb</a:t>
                </a:r>
                <a:r>
                  <a:rPr lang="en-ID" dirty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</a:t>
                </a:r>
                <a:r>
                  <a:rPr lang="en-ID" dirty="0" err="1"/>
                  <a:t>aris</a:t>
                </a:r>
                <a:r>
                  <a:rPr lang="en-ID" dirty="0"/>
                  <a:t> </a:t>
                </a:r>
                <a:r>
                  <a:rPr lang="en-ID" dirty="0" err="1"/>
                  <a:t>kedua</a:t>
                </a:r>
                <a:r>
                  <a:rPr lang="en-ID" dirty="0"/>
                  <a:t> </a:t>
                </a:r>
                <a:r>
                  <a:rPr lang="en-ID" dirty="0" err="1"/>
                  <a:t>kurangi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2*</a:t>
                </a:r>
                <a:r>
                  <a:rPr lang="en-ID" dirty="0" err="1"/>
                  <a:t>baris</a:t>
                </a:r>
                <a:r>
                  <a:rPr lang="en-ID" dirty="0"/>
                  <a:t> </a:t>
                </a:r>
                <a:r>
                  <a:rPr lang="en-ID" dirty="0" err="1"/>
                  <a:t>pertama</a:t>
                </a:r>
                <a:r>
                  <a:rPr lang="en-ID" dirty="0"/>
                  <a:t> &amp; </a:t>
                </a:r>
                <a:r>
                  <a:rPr lang="en-ID" dirty="0" err="1"/>
                  <a:t>baris</a:t>
                </a:r>
                <a:r>
                  <a:rPr lang="en-ID" dirty="0"/>
                  <a:t> </a:t>
                </a:r>
                <a:r>
                  <a:rPr lang="en-ID" dirty="0" err="1"/>
                  <a:t>ketiga</a:t>
                </a:r>
                <a:r>
                  <a:rPr lang="en-ID" dirty="0"/>
                  <a:t> </a:t>
                </a:r>
                <a:r>
                  <a:rPr lang="en-ID" dirty="0" err="1"/>
                  <a:t>kurangi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3*</a:t>
                </a:r>
                <a:r>
                  <a:rPr lang="en-ID" dirty="0" err="1"/>
                  <a:t>baris</a:t>
                </a:r>
                <a:r>
                  <a:rPr lang="en-ID" dirty="0"/>
                  <a:t> </a:t>
                </a:r>
                <a:r>
                  <a:rPr lang="en-ID" dirty="0" err="1"/>
                  <a:t>bertama</a:t>
                </a:r>
                <a:r>
                  <a:rPr lang="en-ID" dirty="0"/>
                  <a:t>, </a:t>
                </a:r>
                <a:r>
                  <a:rPr lang="en-ID" dirty="0" err="1"/>
                  <a:t>sehingga</a:t>
                </a:r>
                <a:r>
                  <a:rPr lang="en-ID" dirty="0"/>
                  <a:t> </a:t>
                </a:r>
                <a:r>
                  <a:rPr lang="en-ID" dirty="0" err="1"/>
                  <a:t>diperoleh</a:t>
                </a:r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200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 err="1"/>
                  <a:t>Selanjutnya</a:t>
                </a:r>
                <a:r>
                  <a:rPr lang="en-US" dirty="0"/>
                  <a:t> </a:t>
                </a:r>
                <a:r>
                  <a:rPr lang="en-US" dirty="0" err="1"/>
                  <a:t>kurangi</a:t>
                </a:r>
                <a:r>
                  <a:rPr lang="en-US" dirty="0"/>
                  <a:t> 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ketiga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2*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kedua</a:t>
                </a:r>
                <a:r>
                  <a:rPr lang="en-US" dirty="0"/>
                  <a:t>,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diperoleh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29A7AF-FDCF-4F85-9F54-C653A20E3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87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3E9225F-C186-4B5D-9774-3F31DACCF648}"/>
                  </a:ext>
                </a:extLst>
              </p:cNvPr>
              <p:cNvSpPr/>
              <p:nvPr/>
            </p:nvSpPr>
            <p:spPr>
              <a:xfrm>
                <a:off x="5059297" y="5592478"/>
                <a:ext cx="2212464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3E9225F-C186-4B5D-9774-3F31DACCF6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297" y="5592478"/>
                <a:ext cx="2212464" cy="1068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64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4770-360E-4833-B76A-9081E98B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011"/>
            <a:ext cx="10515600" cy="1325563"/>
          </a:xfrm>
        </p:spPr>
        <p:txBody>
          <a:bodyPr/>
          <a:lstStyle/>
          <a:p>
            <a:r>
              <a:rPr lang="en-US" dirty="0"/>
              <a:t>Gaussian Elimination Algorithm</a:t>
            </a:r>
            <a:br>
              <a:rPr lang="en-US" dirty="0"/>
            </a:b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Ax=b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C5F918-2267-42FB-8E28-25DE8C20FB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8791"/>
                <a:ext cx="10515600" cy="518019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Perhatikan </a:t>
                </a:r>
                <a:r>
                  <a:rPr lang="en-US" dirty="0" err="1"/>
                  <a:t>bahwa</a:t>
                </a:r>
                <a:r>
                  <a:rPr lang="en-US" dirty="0"/>
                  <a:t> proses </a:t>
                </a:r>
                <a:r>
                  <a:rPr lang="en-US" dirty="0" err="1"/>
                  <a:t>eleminasi</a:t>
                </a:r>
                <a:r>
                  <a:rPr lang="en-US" dirty="0"/>
                  <a:t> pada matrix A </a:t>
                </a:r>
                <a:r>
                  <a:rPr lang="en-US" dirty="0" err="1"/>
                  <a:t>harus</a:t>
                </a:r>
                <a:r>
                  <a:rPr lang="en-US" dirty="0"/>
                  <a:t> </a:t>
                </a:r>
                <a:r>
                  <a:rPr lang="en-US" dirty="0" err="1"/>
                  <a:t>diikuti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proses yang </a:t>
                </a:r>
                <a:r>
                  <a:rPr lang="en-US" dirty="0" err="1"/>
                  <a:t>sama</a:t>
                </a:r>
                <a:r>
                  <a:rPr lang="en-US" dirty="0"/>
                  <a:t> pada vector </a:t>
                </a:r>
                <a:r>
                  <a:rPr lang="en-US" dirty="0" err="1"/>
                  <a:t>ruas</a:t>
                </a:r>
                <a:r>
                  <a:rPr lang="en-US" dirty="0"/>
                  <a:t> </a:t>
                </a:r>
                <a:r>
                  <a:rPr lang="en-US" dirty="0" err="1"/>
                  <a:t>kanan</a:t>
                </a:r>
                <a:r>
                  <a:rPr lang="en-US" dirty="0"/>
                  <a:t> b.</a:t>
                </a:r>
              </a:p>
              <a:p>
                <a:r>
                  <a:rPr lang="en-US" dirty="0"/>
                  <a:t>Algorithm: Gaussian Elimination</a:t>
                </a:r>
              </a:p>
              <a:p>
                <a:pPr lvl="1"/>
                <a:r>
                  <a:rPr lang="en-US" dirty="0"/>
                  <a:t>A=[A b] % augment b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:r>
                  <a:rPr lang="en-US" dirty="0" err="1"/>
                  <a:t>kolom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-(n+1) </a:t>
                </a:r>
                <a:r>
                  <a:rPr lang="en-US" dirty="0" err="1"/>
                  <a:t>dari</a:t>
                </a:r>
                <a:r>
                  <a:rPr lang="en-US" dirty="0"/>
                  <a:t> A</a:t>
                </a:r>
              </a:p>
              <a:p>
                <a:pPr lvl="1"/>
                <a:r>
                  <a:rPr lang="en-US" dirty="0"/>
                  <a:t>for k=1:n-1</a:t>
                </a:r>
              </a:p>
              <a:p>
                <a:pPr lvl="2"/>
                <a:r>
                  <a:rPr lang="en-US" dirty="0"/>
                  <a:t>for </a:t>
                </a:r>
                <a:r>
                  <a:rPr lang="en-US" dirty="0" err="1"/>
                  <a:t>i</a:t>
                </a:r>
                <a:r>
                  <a:rPr lang="en-US" dirty="0"/>
                  <a:t>=k+1:n</a:t>
                </a:r>
              </a:p>
              <a:p>
                <a:pPr lvl="3"/>
                <a:r>
                  <a:rPr lang="en-US" dirty="0"/>
                  <a:t>m=A(</a:t>
                </a:r>
                <a:r>
                  <a:rPr lang="en-US" dirty="0" err="1"/>
                  <a:t>i,k</a:t>
                </a:r>
                <a:r>
                  <a:rPr lang="en-US" dirty="0"/>
                  <a:t>)/A(</a:t>
                </a:r>
                <a:r>
                  <a:rPr lang="en-US" dirty="0" err="1"/>
                  <a:t>k,k</a:t>
                </a:r>
                <a:r>
                  <a:rPr lang="en-US" dirty="0"/>
                  <a:t>);</a:t>
                </a:r>
              </a:p>
              <a:p>
                <a:pPr lvl="3"/>
                <a:r>
                  <a:rPr lang="en-US" dirty="0"/>
                  <a:t>A(</a:t>
                </a:r>
                <a:r>
                  <a:rPr lang="en-US" dirty="0" err="1"/>
                  <a:t>i</a:t>
                </a:r>
                <a:r>
                  <a:rPr lang="en-US" dirty="0"/>
                  <a:t>,: ) = A(</a:t>
                </a:r>
                <a:r>
                  <a:rPr lang="en-US" dirty="0" err="1"/>
                  <a:t>i</a:t>
                </a:r>
                <a:r>
                  <a:rPr lang="en-US" dirty="0"/>
                  <a:t>,:) – m* A(k,: ) % </a:t>
                </a:r>
                <a:r>
                  <a:rPr lang="en-US" dirty="0" err="1"/>
                  <a:t>eleminasi</a:t>
                </a:r>
                <a:r>
                  <a:rPr lang="en-US" dirty="0"/>
                  <a:t> &amp; update 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ke-i</a:t>
                </a:r>
                <a:endParaRPr lang="en-US" dirty="0"/>
              </a:p>
              <a:p>
                <a:pPr lvl="2"/>
                <a:r>
                  <a:rPr lang="en-US" dirty="0"/>
                  <a:t>end</a:t>
                </a:r>
              </a:p>
              <a:p>
                <a:pPr lvl="1"/>
                <a:r>
                  <a:rPr lang="en-US" dirty="0"/>
                  <a:t>end</a:t>
                </a:r>
              </a:p>
              <a:p>
                <a:pPr lvl="1"/>
                <a:r>
                  <a:rPr lang="en-US" dirty="0"/>
                  <a:t>U=A(1:n,1:n); </a:t>
                </a:r>
                <a:r>
                  <a:rPr lang="en-US" dirty="0" err="1"/>
                  <a:t>bt</a:t>
                </a:r>
                <a:r>
                  <a:rPr lang="en-US" dirty="0"/>
                  <a:t>=A(:,n+1)</a:t>
                </a:r>
              </a:p>
              <a:p>
                <a:r>
                  <a:rPr lang="en-US" dirty="0" err="1"/>
                  <a:t>Kompleksitas</a:t>
                </a:r>
                <a:r>
                  <a:rPr lang="en-US" dirty="0"/>
                  <a:t> </a:t>
                </a:r>
                <a:r>
                  <a:rPr lang="en-US" dirty="0" err="1"/>
                  <a:t>algoritma</a:t>
                </a:r>
                <a:r>
                  <a:rPr lang="en-US" dirty="0"/>
                  <a:t>: </a:t>
                </a:r>
                <a:r>
                  <a:rPr lang="en-US" dirty="0" err="1"/>
                  <a:t>utk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en-US" dirty="0" err="1"/>
                  <a:t>tahap</a:t>
                </a:r>
                <a:r>
                  <a:rPr lang="en-US" dirty="0"/>
                  <a:t>-k, </a:t>
                </a:r>
                <a:r>
                  <a:rPr lang="en-US" dirty="0" err="1"/>
                  <a:t>diperlukan</a:t>
                </a:r>
                <a:r>
                  <a:rPr lang="en-US" dirty="0"/>
                  <a:t> update </a:t>
                </a:r>
                <a:r>
                  <a:rPr lang="en-US" dirty="0" err="1"/>
                  <a:t>dari</a:t>
                </a:r>
                <a:r>
                  <a:rPr lang="en-US" dirty="0"/>
                  <a:t> sub-matrix </a:t>
                </a:r>
                <a:r>
                  <a:rPr lang="en-US" dirty="0" err="1"/>
                  <a:t>berukuran</a:t>
                </a:r>
                <a:r>
                  <a:rPr lang="en-US" dirty="0"/>
                  <a:t> (n-k)x(n-k); </a:t>
                </a:r>
                <a:r>
                  <a:rPr lang="en-US" dirty="0" err="1"/>
                  <a:t>sehingga</a:t>
                </a:r>
                <a:r>
                  <a:rPr lang="en-US" dirty="0"/>
                  <a:t> total cost </a:t>
                </a:r>
                <a:r>
                  <a:rPr lang="en-US" dirty="0" err="1"/>
                  <a:t>adalah</a:t>
                </a:r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−1)(2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C5F918-2267-42FB-8E28-25DE8C20FB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8791"/>
                <a:ext cx="10515600" cy="5180197"/>
              </a:xfrm>
              <a:blipFill>
                <a:blip r:embed="rId2"/>
                <a:stretch>
                  <a:fillRect l="-928" t="-235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02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15114</TotalTime>
  <Words>2059</Words>
  <Application>Microsoft Office PowerPoint</Application>
  <PresentationFormat>Widescreen</PresentationFormat>
  <Paragraphs>191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Office Theme</vt:lpstr>
      <vt:lpstr>Topic2: System of Linear Equations</vt:lpstr>
      <vt:lpstr>Outline</vt:lpstr>
      <vt:lpstr>Characterization of system of linear equation problems </vt:lpstr>
      <vt:lpstr>Triangular Systems</vt:lpstr>
      <vt:lpstr>Forward Elimination Algorithm</vt:lpstr>
      <vt:lpstr>Upper triangular system Ux=b</vt:lpstr>
      <vt:lpstr>Back-substitution Algorithm utk Ux=b</vt:lpstr>
      <vt:lpstr>Penyelesaian Ax=b: Naïve Gaussian Elimination</vt:lpstr>
      <vt:lpstr>Gaussian Elimination Algorithm Untuk menyelesaikan Ax=b</vt:lpstr>
      <vt:lpstr>Gaussian Matrices &amp; Gaussian Elimination </vt:lpstr>
      <vt:lpstr>Gaussian Matrices &amp; LU Factorization </vt:lpstr>
      <vt:lpstr>Algorithm: LU Factorization</vt:lpstr>
      <vt:lpstr>Pivoting</vt:lpstr>
      <vt:lpstr>Algoritma Eliminasi Gauss dengan Partial Pivoting.</vt:lpstr>
      <vt:lpstr>Algorithm: LU Factorization with Partial Pivoting</vt:lpstr>
      <vt:lpstr>Recursive LU Factorization (Schur Complement)</vt:lpstr>
      <vt:lpstr>Block LU Factorization</vt:lpstr>
      <vt:lpstr>Vector &amp; Matrix Norms</vt:lpstr>
      <vt:lpstr>Condition Number </vt:lpstr>
      <vt:lpstr>Error Analysis</vt:lpstr>
      <vt:lpstr>Residual Error</vt:lpstr>
      <vt:lpstr>Error Refinement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Topic2: System of Linear Equations</dc:title>
  <dc:creator>Prof. T. Basaruddin</dc:creator>
  <cp:lastModifiedBy>Prof. T. Basaruddin</cp:lastModifiedBy>
  <cp:revision>44</cp:revision>
  <dcterms:created xsi:type="dcterms:W3CDTF">2022-09-02T21:00:12Z</dcterms:created>
  <dcterms:modified xsi:type="dcterms:W3CDTF">2022-09-13T08:57:54Z</dcterms:modified>
</cp:coreProperties>
</file>