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9" r:id="rId20"/>
    <p:sldId id="280" r:id="rId21"/>
    <p:sldId id="282" r:id="rId22"/>
    <p:sldId id="281" r:id="rId23"/>
    <p:sldId id="290" r:id="rId24"/>
    <p:sldId id="283" r:id="rId25"/>
    <p:sldId id="287" r:id="rId26"/>
    <p:sldId id="288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09T07:31:21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17710 6806 91 0,'0'0'0'0,"0"0"0"0,0 5 0 0,0-5 4 16,0 0-4-16,0 0 5 0,6 2-5 0,-6-2 23 16,0 0-23-16,0 0 24 0,3 0-24 0,-3 0 22 15,0 0-22-15,0 0 22 0,0 0-22 0,0 0 15 0,0 0-15 16,0 0 16-16,0 0-16 0,0 0 10 0,0 0-10 0,0 0 11 15,0 5-11-15,0-5 17 0,0 0-17 16,0 11 17-16,2 6-17 0,-2-17 8 16,0 0-8-16,2 15 8 0,3 2-8 0,-5-17 1 0,0 0-1 15,3 17 1-15,6 4-1 0,-9-21 23 0,0 0-23 16,3 15 24-16,3-3-24 0,-6-12 36 0,0 0-36 0,5 9 37 16,-2-2-37-16,-3-7 36 0,0 0-36 0,7 8 37 15,0-4-37-15,-7-4 34 0,0 0-34 0,7 1 34 16,2 3-34-16,-9-4 33 0,0 0-33 0,5 3 34 15,4 1-34-15,-9-4 38 0,0 0-38 0,7 0 38 16,2 0-38-16,-9 0 44 0,0 0-44 0,3 0 44 16,2 0-44-16,-5 0 63 0,0 0-63 0,7-4 64 15,4-8-64-15,-11 12 79 0,0 0-79 0,14-15 79 0,1-6-79 16,-15 21 56-16,0 0-56 0,21-22 57 16,0-5-57-16,-21 27 47 0,0 0-47 0,23-26 48 0,1-1-48 15,-24 27 22-15,0 0-22 0,26-26 22 0,0-2-22 0,-26 28 0 16,0 0 0-16,32-29 0 0,3 2 0 15,-35 27-114-15,0 0 114 0,29-40-114 16,3-6 114-16,30-38-734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8:46:22.7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5-23T08:46:42.103"/>
    </inkml:context>
  </inkml:definitions>
  <inkml:trace contextRef="#ctx0" brushRef="#br0">3291 4555 718 0,'0'0'0'0,"0"7"0"0,0 3 0 0,0-10 85 15,0 0-85-15,0-3 85 16,-2-11-85-16,2 14 88 0,0 0-88 0,-3-10 89 0,-1-4-89 0,4 14 67 16,0 0-67-16,-5-13 67 0,-4-1-67 0,0 1 81 15,3 1-81-15,-3 7 82 0,5-3-82 0,-1 3 72 16,0 4-72-16,1-3 73 0,1 4-73 0,-6 0 39 15,4 0-39-15,-2 0 40 0,2 4-40 0,0-4 49 16,-2 6-49-16,-11 2 49 0,1 1-49 0,-8 4 5 0,3 1-5 16,6-4 6-16,4-2-6 0,12-8 12 0,0 0-12 15,-26 23 12-15,-7 12-12 0,33-35 8 16,0 0-8-16,-35 40 9 0,0 12-9 0,35-52 0 0,0 0 0 16,-38 54 0-16,4 8 0 0,34-62-2 0,0 0 2 0,-33 66-2 15,7 6 2-15,26-72-20 0,0 0 20 0,-26 93-19 16,2 19 19-16,24-112-4 0,0 0 4 0,-18 100-3 15,4-5 3-15,7-19-3 0,7-20 3 0,-1-23-3 16,1-22 3-16,1 13-2 0,3-3 2 0,-1 16-2 16,-1 11 2-16,-2-48-5 0,0 0 5 15,7 54-4-15,2 12 4 0,-9-66-6 0,0 0 6 0,12 65-6 16,-2 8 6-16,-10-73-1 0,0 0 1 0,13 92 0 16,2 17 0-16,-15-109 1 0,0 0-1 0,9 102 2 15,0 1-2-15,-9-103 12 0,0 0-12 0,3 88 12 0,-3-8-12 16,0-80 16-16,0 0-16 0,-3 75 17 0,-4-8-17 15,7-67 39-15,0 0-39 0,-5 47 40 16,-1-6-40-16,6-41 47 0,0 0-47 0,-7 31 48 0,2-4-48 0,5-27 52 16,0 0-52-16,-9 28 53 0,1-7-53 15,8-21 49-15,0 0-49 0,-9 19 50 0,-3-2-50 16,12-17 55-16,0 0-55 0,-25 18 55 0,-4-9-55 0,29-9 14 16,0 0-14-16,-35 8 15 0,-3-8-15 0,38 0-5 15,0 0 5-15,-51-8-4 0,-5-1 4 16,56 9-99-16,0 0 99 0,-54-10-99 0,-1-6 99 0,55 16-208 15,0 0 208-15,-47-9-208 0,12 4 208 0,35 5-217 0,0 0 217 16,-42 9-216-16,-3 4 216 0,-41 11-768 16</inkml:trace>
  <inkml:trace contextRef="#ctx0" brushRef="#br0" timeOffset="802.494">2420 7193 796 0,'0'0'0'0,"-7"0"0"0,-4 0 0 0,11 0 88 15,0 0-88-15,-3-3 88 0,-1-5-88 0,4 8 70 16,0 0-70-16,0-6 71 0,0 2-71 0,0 4 70 0,0 0-70 16,-1-7 70-16,-3 0-70 0,4 7 56 0,0 0-56 15,-7-3 57-15,-2 0-57 0,-1 0 83 0,-6 3-83 16,8-4 84-16,-1 4-84 0,-3 0 68 0,-6 0-68 16,6 0 69-16,0-4-69 0,-2 4 67 0,-3 0-67 0,8 0 67 15,0-2-67-15,-3 2 60 0,-4-1-60 16,4 1 60-16,7 0-60 0,-9 1 17 0,-2 1-17 15,8 2 17-15,8-4-17 0,0 0 3 16,0 0-3-16,-18 13 4 0,-11 9-4 0,29-22 0 0,0 0 0 0,-21 37 0 16,-4 6 0-16,25-43-3 0,0 0 3 0,-17 54-3 15,-1 4 3-15,18-58-14 0,0 0 14 0,-14 63-13 16,7 7 13-16,7-70-9 0,0 0 9 0,0 64-9 16,4 0 9-16,-4-64 1 0,0 0-1 15,9 54 1-15,8-8-1 0,-17-46-4 0,0 0 4 0,21 32-3 16,3-15 3-16,-24-17-6 0,0 0 6 0,27-4-6 15,7-19 6-15,-9 0 4 0,-8-12-4 0,4 8 5 16,-4-5-5-16,-1 5 8 0,-5 0-8 0,1 7 8 16,0-6-8-16,-3 7 16 0,-4-3-16 0,2 3 17 0,2 2-17 0,-9 17 9 15,0 0-9-15,5-24 9 0,-2 3-9 0,-3 21 15 16,0 0-15-16,4-17 16 0,-2-1-16 16,-2 18 23-16,0 0-23 0,3-14 24 0,-3 1-24 15,0 13 13-15,0 0-13 0,4-9 14 0,-4 4-14 0,0 5 18 16,0 0-18-16,0-3 19 0,0-3-19 0,0 6 1 15,0 0-1-15,0 0 1 0,0 6-1 16,-4 2 0-16,4 5 0 0,0 14 0 0,0 14 0 0,0-41 0 16,0 0 0-16,0 52 0 0,0 8 0 0,0-60-2 15,0 0 2-15,0 65-2 0,5 8 2 0,-5-73-47 0,0 0 47 16,11 59-46-16,-1-4 46 16,-10-55-105-16,0 0 105 0,18 13-104 0,6-30 104 0,14 10-1273 0</inkml:trace>
  <inkml:trace contextRef="#ctx0" brushRef="#br0" timeOffset="1617.859">3253 3527 1143 0,'0'0'0'16,"-18"-10"0"-16,-12-1 0 0,30 11 103 0,0 0-103 0,-5-2 103 15,10 4-103-15,-5-2 26 0,0 0-26 16,6 3 26-16,6 2-26 0,-12-5 1 0,0 0-1 0,7 3 2 15,-2 3-2-15,-5-6 23 0,0 0-23 16,5 8 24-16,-1-3-24 0,-4-5 44 0,0 0-44 0,3 30 44 16,-1 15-44-16,-2-45 24 0,0 0-24 15,0 60 25-15,-2 13-25 0,2-73 37 0,0 0-37 0,0 81 38 16,-3 9-38-16,3-90 32 0,0 0-32 0,-5 111 33 16,1 25-33-16,-1-38 13 0,1-16-13 0,1-34 13 15,3-31-13-15,0-17 31 0,0 0-31 0,0 24 31 16,3-7-31-16,-3-17 18 0,0 0-18 0,0 18 18 15,0-10-18-15,0-8 27 0,0 0-27 0,4 5 27 0,-2-1-27 16,-2-4 3-16,0 0-3 0,7-14 3 16,7-8-3-16,-14 22 8 0,0 0-8 0,8-40 8 0,4-12-8 15,-12 52 3-15,0 0-3 0,13-54 4 0,-1-8-4 0,-12 62 5 16,0 0-5-16,14-54 6 0,-2 6-6 0,-12 48 13 16,0 0-13-16,12-41 13 0,2 6-13 0,-14 35 3 15,0 0-3-15,12-27 4 0,0 6-4 0,-12 21 0 16,0 0 0-16,14-16 0 0,2 3 0 0,2 1-13 15,-5 7 13-15,0 0-12 0,-1 5 12 0,-3 5-5 16,-1-3 5-16,-3 1-5 0,2 5 5 16,2-2-15-16,3 5 15 0,-6-1-15 0,1-2 15 0,-2 3-4 15,0 1 4-15,2 1-3 0,-2 1 3 0,-5-14 5 0,0 0-5 16,5 21 6-16,2 10-6 0,-7-31 25 0,0 0-25 16,4 27 26-16,-2-3-26 0,-2-24 13 0,0 0-13 15,-6 35 14-15,-6 5-14 0,12-40 2 0,0 0-2 0,-14 31 2 16,-1-4-2-16,15-27-1 0,0 0 1 0,-27 25 0 15,-6-7 0-15,33-18-123 0,0 0 123 0,-38 5-122 16,0-10 122-16,-39 5-1225 0</inkml:trace>
  <inkml:trace contextRef="#ctx0" brushRef="#br0" timeOffset="2291.518">3906 4798 1099 0,'0'0'0'0,"-5"10"0"16,-8 11 0-16,13-21 70 0,0 0-70 0,-12 6 70 16,-2-8-70-16,14 2 53 0,0 0-53 0,-8-4 53 15,-5 4-53-15,13 0 39 0,0 0-39 0,-15 0 40 16,-6 6-40-16,21-6 0 0,0 0 0 0,-14 4 1 15,-4 3-1-15,18-7 1 0,0 0-1 0,-17 14 1 16,-2 4-1-16,19-18 9 0,0 0-9 0,-18 31 9 16,4 6-9-16,2 10 1 0,4 4-1 0,-1 7 1 15,5 6-1-15,4-64 0 0,0 0 0 0,0 108 1 0,0 30-1 16,0-138-2-16,0 0 2 0,0 150-1 0,0 24 1 16,0-174 0-16,0 0 0 0,-5 165 0 0,2 0 0 15,-1-36 2-15,2-18-2 0,-1-46 2 0,3-30-2 0,-4 9 6 16,4-3-6-16,0 6 6 0,0 5-6 15,0-52 33-15,0 0-33 0,0 36 34 0,0-10-34 0,0-26 9 16,0 0-9-16,0 21 10 0,0-6-10 0,0-15 0 16,0 0 0-16,0 12 0 0,0-12 0 0,0-4-70 15,-3-13 70-15,1-10-70 0,-5-12 70 0,7 39-201 0,0 0 201 16,-5-63-201-16,-7-27 201 0,-6-64-644 16</inkml:trace>
  <inkml:trace contextRef="#ctx0" brushRef="#br0" timeOffset="2538.77">3430 5553 718 0,'0'0'0'0,"4"14"0"15,1 9 0-15,0-19 130 0,-1-4-130 0,4 0 130 16,5-4-130-16,-5 0 142 0,4 0-142 0,1 4 143 16,1 4-143-16,-2-4 100 0,5 0-100 0,4 0 100 15,3 4-100-15,-24-4 55 0,0 0-55 0,35-4 56 16,9 2-56-16,-44 2 36 0,0 0-36 0,50-3 36 15,4-10-36-15,-7 4 39 0,-3-4-39 0,-7-1 39 16,-11 4-39-16,-2-1-17 0,-6-3 17 0,-1 4-16 16,-8-4 16-16,-9 14-154 0,0 0 154 0,14-21-154 0,1-6 154 15,-15 27-158-15,0 0 158 0,12-34-157 0,-1-11 157 16,13-34-702-16</inkml:trace>
  <inkml:trace contextRef="#ctx0" brushRef="#br0" timeOffset="2803.691">4331 5114 975 0,'0'0'0'0,"-11"3"0"0,-9 3 0 0,11-6 158 15,11 5-158-15,-2-5 158 0,7-5-158 0,-7 5 127 16,0 0-127-16,1 0 128 0,3 0-128 0,-4 0 85 16,0 0-85-16,0 0 85 0,3 5-85 0,-3-5 18 0,0 0-18 15,-12 9 19-15,-9 12-19 0,21-21 22 0,0 0-22 16,-26 27 23-16,-4 12-23 0,4 1 3 0,-2 5-3 15,6 0 3-15,-3 5-3 0,8 2-2 16,5-2 2-16,0 6-2 0,1 3 2 0,11-59-13 16,0 0 13-16,-3 71-12 0,3 13 12 0,3-7-40 0,8 6 40 0,-4-34-40 15,-2-22 40-15,-5-27-99 0,0 0 99 0,15 23-98 16,12-5 98-16,-27-18-125 0,0 0 125 16,29 0-125-16,6-22 125 0,31 3-845 0</inkml:trace>
  <inkml:trace contextRef="#ctx0" brushRef="#br0" timeOffset="3071.083">4279 5399 953 0,'0'0'0'0,"0"13"0"0,1 4 0 16,-1-17 110-16,0 0-110 0,0 0 111 15,4-4-111-15,-4 4 60 0,0 0-60 0,7 0 61 0,7 4-61 16,1 2 38-16,8 5-38 0,-5-1 38 0,-1 4-38 15,2 3 10-15,4 1-10 0,-6 4 10 0,2 10-10 0,0-9 1 16,1 3-1-16,-6-7 2 0,-6 2-2 0,-8-21 5 16,0 0-5-16,16 26 5 0,5 6-5 0,-21-32-2 15,0 0 2-15,14 27-2 0,3-2 2 0,-17-25-127 16,0 0 127-16,12 10-126 0,-3-7 126 0,-9-3-100 0,0 0 100 16,5-17-100-16,-1-20 100 0,8-15-626 15</inkml:trace>
  <inkml:trace contextRef="#ctx0" brushRef="#br0" timeOffset="3304.993">4580 5299 1289 0,'0'0'0'0,"0"6"0"16,3 4 0-16,-3-10 163 0,0 0-163 0,0 8 163 15,0-5-163-15,0-3 82 0,0 0-82 0,-6 16 83 16,-7 14-83-16,3 0 34 0,-1 6-34 0,3-10 35 15,-1-3-35-15,9-23-2 0,0 0 2 0,-14 45-1 16,-3 17 1-16,17-62-31 0,0 0 31 0,-16 58-31 16,2-1 31-16,14-57-86 0,0 0 86 0,-12 45-85 15,3-10 85-15,9-35-133 0,0 0 133 0,-7 20-132 0,5-17 132 16,2-3-199-16,0 0 199 0,2-27-199 0,7-25 199 16,3-26-603-16</inkml:trace>
  <inkml:trace contextRef="#ctx0" brushRef="#br0" timeOffset="3551.949">4543 5073 875 0,'0'0'0'0,"0"14"0"0,-1 9 0 0,1-23 130 16,0 0-130-16,8 4 130 0,5-8-130 0,-13 4 88 15,0 0-88-15,17 7 89 0,9 7-89 0,-26-14 56 0,0 0-56 16,30 32 57-16,3 7-57 0,-7 6 43 0,0 4-43 15,-5-5 44-15,-9-3-44 0,0 3 39 0,-3 1-39 16,-4 3 40-16,-1 7-40 0,-4-55 4 0,0 0-4 16,-4 67 5-16,-4 8-5 0,8-75-42 0,0 0 42 0,-14 67-42 15,-5-5 42-15,19-62-122 0,0 0 122 0,-18 47-122 16,1-10 122-16,17-37-161 0,0 0 161 16,-21 12-161-16,-5-20 161 0,-21 8-613 0</inkml:trace>
  <inkml:trace contextRef="#ctx0" brushRef="#br0" timeOffset="4331.15">5280 5329 651 0,'0'0'0'0,"-8"0"0"0,-10 2 0 0,18-2 55 16,0 0-55-16,0 6 56 0,5 3-56 0,-5-9 45 16,0 0-45-16,6 8 45 0,1-3-45 0,-7-5 49 15,0 0-49-15,5 5 49 0,-5-2-49 0,0-3 25 16,0 0-25-16,-4 5 26 0,-1-5-26 0,5 0 35 0,0 0-35 15,-9 1 35-15,-6-1-35 0,15 0 32 16,0 0-32-16,-18 2 32 0,1 0-32 0,17-2 22 0,0 0-22 16,-23 4 22-16,2 0-22 0,21-4 10 0,0 0-10 15,-24 14 11-15,-2 5-11 0,26-19 5 0,0 0-5 0,-26 38 6 16,5 12-6-16,21-50 0 16,0 0 0-16,-16 67 0 0,4 8 0 0,3-8 0 15,4 0 0-15,5-19 0 0,0-12 0 0,0-36-1 0,0 0 1 0,5 39 0 16,4-8 0-16,-9-31 0 0,0 0 0 0,21 17 0 15,12-12 0-15,-33-5 1 0,0 0-1 0,35-18 2 16,10-21-2-16,-45 39 28 0,0 0-28 0,35-48 28 16,3-12-28-16,-13 8 58 0,-8-2-58 0,-3 5 59 15,-4 5-59-15,-10 44 48 0,0 0-48 0,6-59 48 16,-3-11-48-16,-3 9 14 0,0 1-14 0,-7-14 15 16,-2-7-15-16,4 23 0 0,-3 14 0 15,-1 4 0-15,-3 10 0 0,12 30 0 0,0 0 0 0,-13-33 0 0,1-2 0 16,12 35 6-16,0 0-6 0,-17-30 7 15,-1-2-7-15,18 32 38 0,0 0-38 0,-15-27 38 16,1 2-38-16,14 25 12 0,0 0-12 0,-12-19 12 0,-1 1-12 0,13 18 32 16,0 0-32-16,-5-14 32 0,0 5-32 0,5 9 0 15,0 0 0-15,-4-4 0 0,1 0 0 0,3 4-5 16,0 0 5-16,0 8-5 0,3 8 5 0,-3-16-34 16,0 0 34-16,9 34-33 0,3 11 33 0,-12-45-2 15,0 0 2-15,18 57-1 0,4 14 1 0,-22-71-4 16,0 0 4-16,25 81-3 0,1 6 3 15,4 8 0-15,3 8 0 0,-7-24 0 0,-2-14 0 0,-6-14 8 16,-1-16-8-16,4-1 8 0,0-1-8 0,-21-33 9 0,0 0-9 0,29 43 10 16,6 3-10-16,-35-46 4 0,0 0-4 0,37 45 4 15,1 4-4-15,-3-13-5 0,-2-3 5 0,-10-6-5 16,-8-8 5-16,3 2-136 0,-1-7 136 0,-8-1-135 16,-5-5 135-16,-4-8-187 0,0 0 187 15,5 6-186-15,-5-1 186 0,7 8-636 0</inkml:trace>
  <inkml:trace contextRef="#ctx0" brushRef="#br0" timeOffset="4632.79">5786 5220 1401 0,'0'0'0'0,"-6"4"0"0,-1 1 0 0,7-5 147 16,0 0-147-16,0 5 147 0,0-2-147 0,0-3 73 15,0 0-73-15,0 0 74 0,0 0-74 0,0 0 32 16,0 0-32-16,-8 16 32 0,-5 13-32 0,13-29-4 16,0 0 4-16,-22 41-3 0,-8 11 3 0,30-52-17 15,0 0 17-15,-38 63-16 0,-9 5 16 0,47-68-8 16,0 0 8-16,-54 97-8 0,-11 17 8 0,18-25-67 15,6-7 67-15,20-44-67 0,15-24 67 0,-1 1-132 16,2-7 132-16,5-4-131 16,0-8 131-16,0 4-146 0,0 0 146 0,0 0-851 0,0 0 851 0</inkml:trace>
  <inkml:trace contextRef="#ctx0" brushRef="#br0" timeOffset="4951.916">6371 5608 1838 0,'0'0'0'0,"0"0"0"0,0-18 0 0,0 18-238 15,0 0 238-15,0-22-1081 0,0 44 1081 0</inkml:trace>
  <inkml:trace contextRef="#ctx0" brushRef="#br0" timeOffset="15177.232">2543 10226 102 0,'0'0'0'0,"0"5"0"15,-5 7 0-15,5-12 47 0,0 0-47 0,0 0 47 16,0 0-47-16,0 0 73 0,0 0-73 0,0 0 73 16,5-4-73-16,-5 4 82 0,0 0-82 0,0 0 82 15,4 0-82-15,-4 0 75 0,0 0-75 0,0 0 76 16,5 0-76-16,-5 0 69 0,0 0-69 0,4 4 69 0,-1 0-69 16,-3-4 60-16,0 0-60 0,2 9 60 0,1-3-60 0,-3-6 46 15,0 0-46-15,0 13 47 0,4 3-47 16,-4-16 54-16,0 0-54 0,5 19 54 0,-1 5-54 15,-4-24 43-15,0 0-43 0,1 25 44 0,3 2-44 16,-1 0 41-16,3 3-41 0,-3-11 42 0,-3-14-42 0,3 7 27 16,-3-7-27-16,0 25 27 0,0 10-27 0,0-40 40 15,0 0-40-15,0 51 40 0,0 7-40 0,0-58 23 16,0 0-23-16,0 65 24 0,0 11-24 0,2-5 27 16,5-1-27-16,-2-2 27 0,1-3-27 15,-6-65 22-15,0 0-22 0,7 105 23 0,1 27-23 0,-8-132 16 16,0 0-16-16,4 145 17 0,-2 16-17 0,6-24 27 0,4-11-27 15,-5-14 27-15,-1-13-27 0,-6-99 59 0,0 0-59 16,3 131 59-16,2 10-59 0,-5-141 53 0,0 0-53 16,4 151 54-16,1 10-54 0,2-37 44 15,2-20-44-15,-4-32 45 0,-5-30-45 16,0-42 43-16,0 0-43 0,5 76 44 0,2 16-44 0,-7-92 35 0,0 0-35 0,4 86 35 16,-3-3-35-16,3-19 23 0,1-15-23 0,-1-22 24 15,-8-27-24-15,4 8 18 0,0-3-18 0,0 4 18 16,0 5-18-16,0 4 18 0,4 2-18 0,-4-7 18 15,0-8-18-15,0 1 8 0,-4 4-8 0,4 5 9 16,0 6-9-16,0-21-8 0,0 0 8 0,0 22-8 16,4 1 8-16,-4-23-74 0,0 0 74 0,0 21-74 15,0 0 74-15,0-21-140 0,0 0 140 0,0 18-140 16,0-3 140-16,0-15-189 0,0 0 189 0,-4 12-188 0,2-3 188 16,-1 13-973-16</inkml:trace>
  <inkml:trace contextRef="#ctx0" brushRef="#br0" timeOffset="16377.922">1122 13192 404 0,'0'0'0'0,"0"0"51"16,0 0-51-16,0 0 52 0,0-4-52 0,0 4 22 15,0 0-22-15,0 0 23 0,-4-2-23 0,4 2 5 16,0 0-5-16,0 0 5 0,-1-5-5 0,1 5 0 0,0 0 0 16,0 0 0-16,0 0 0 0,0 0 25 0,0 0-25 15,0 0 26-15,0 0-26 0,0 0 52 0,0 0-52 0,0 0 53 16,0 0-53-16,0 0 63 0,5-1-63 16,-2-1 64-16,3-1-64 0,2 0 64 0,1-1-64 0,0 4 64 15,1 0-64-15,-1 0 59 0,5 0-59 0,-2 0 59 16,0 2-59-16,2 0 28 0,-2 1-28 0,2-3 28 15,2 0-28-15,5 0 18 0,2 0-18 0,1 0 18 16,0 0-18-16,-24 0 18 0,0 0-18 0,32 0 18 16,10 1-18-16,-1-1 15 0,-1 0-15 0,-1 0 15 15,1 2-15-15,-5 0 26 0,-1-1-26 16,0 4 26-16,-1-3-26 0,-33-2 12 0,0 0-12 0,47 4 13 16,8-1-13-16,-2 1 35 0,1 2-35 0,-4-2 36 0,1 0-36 15,-1-4 47-15,-6 0-47 0,3 0 47 16,0 0-47-16,-47 0 17 0,0 0-17 0,84 0 17 0,22 0-17 15,-21 0 33-15,-5 3-33 0,-12-6 33 0,-3-1-33 16,-65 4 18-16,0 0-18 0,80-2 19 0,14-2-19 16,-19 4 10-16,-7 4-10 0,-16-4 11 0,-10-2-11 0,-42 2 10 15,0 0-10-15,73-2 11 0,23 1-11 16,-20 1 39-16,-2 0-39 0,-19 0 39 0,-13-3-39 0,-42 3 5 16,0 0-5-16,80 0 5 0,21-5-5 0,-19 3 18 15,-2-2-18-15,-15 2 19 0,-9 2-19 0,-56 0 9 16,0 0-9-16,83 0 9 0,11-6-9 15,-14 1 3-15,-6-2-3 0,-12 1 4 0,-8 6-4 0,-54 0 7 0,0 0-7 16,77 6 7-16,17 1-7 0,-17-2 7 0,-6 3-7 16,-12-4 7-16,-3-1-7 0,-56-3 0 0,0 0 0 15,72 4 1-15,13-1-1 0,-8 0 7 0,-6 1-7 0,-19 0 8 16,-10-1-8-16,-4-3 7 0,1 0-7 16,3 0 8-16,-1 0-8 0,-41 0 8 0,0 0-8 0,58-3 8 15,13-1-8-15,1 2 15 16,4 2-15-16,-25-2 15 0,-13-1-15 0,-38 3 8 15,0 0-8-15,51-3 8 0,-1-2-8 0,-50 5 9 16,0 0-9-16,56-5 9 0,5 2-9 0,-11 3 33 0,-4 0-33 0,-8 0 33 16,-8-5-33-16,-4 2 4 0,-2-3-4 0,-6 4 4 15,-1 2-4-15,0 0 17 0,-1-2-17 0,-5 2 17 16,1 0-17-16,0 0 9 0,0 2-9 0,-3-2 9 16,3-2-9-16,-12 2 9 0,0 0-9 0,11 0 9 0,1 0-9 15,-12 0 15-15,0 0-15 0,8 0 15 16,1 0-15-16,-9 0 0 0,0 0 0 0,7 0 0 0,-5 0 0 15,-2 0-69-15,0 0 69 0,0 0-68 0,3 2 68 0,-3-2-161 16,0 0 161-16,-3-6-160 0,-6-4 160 0,-1-9-1157 16</inkml:trace>
  <inkml:trace contextRef="#ctx0" brushRef="#br0" timeOffset="18627.315">5904 9903 292 0,'0'0'0'0,"0"0"0"0,9 3 0 0,-9-3-9 0,0 0 9 15,3 0-8-15,-3-2 8 0,0 2-17 16,0 0 17-16,0 0-17 0,2-6 17 0,-2 6-1 0,0 0 1 16,0 0 0-16,3-1 0 0,-3 1 6 0,0 0-6 15,0 0 7-15,0 0-7 0,0 0 73 0,0 0-73 0,0 0 74 16,0 0-74-16,0 0 89 0,0 0-89 0,0 0 90 15,0 0-90-15,0 0 76 0,0 0-76 0,0 0 77 16,0 0-77-16,0 0 59 0,0 0-59 0,0 0 60 16,0 0-60-16,0 0 36 0,0 0-36 0,0 0 36 15,0 0-36-15,0 0 10 0,0 0-10 0,0 0 10 16,0 0-10-16,0 0 19 0,0 0-19 0,0 0 20 16,0 0-20-16,0 0 13 0,0 0-13 0,0 0 14 15,0 0-14-15,0 0 26 0,0 0-26 0,0 0 26 16,0 0-26-16,0 0 12 0,0 0-12 0,0 0 13 15,0 0-13-15,0 0 18 0,0 0-18 0,0 0 19 0,0 0-19 16,0 0 3-16,0 3-3 0,0 1 4 0,0 3-4 16,0-2 7-16,0 7-7 0,0-2 8 0,0 1-8 15,0-11 3-15,0 0-3 0,0 27 3 0,0 9-3 16,0-36 5-16,0 0-5 0,0 49 6 0,0 10-6 16,0-59 7-16,0 0-7 0,0 63 7 0,0 10-7 15,4 0 14-15,-4-8-14 0,2-5 15 0,1-4-15 0,-3-56 14 16,0 0-14-16,0 102 15 0,0 32-15 0,0-134 9 15,0 0-9-15,-3 131 9 0,1 11-9 0,2-142 25 16,0 0-25-16,0 139 26 0,5 1-26 16,-5-140 36-16,0 0-36 0,4 133 36 0,1-6-36 0,-5-127 12 0,0 0-12 15,3 130 13-15,6-2-13 0,-9-128 32 0,0 0-32 16,9 117 32-16,3-6-32 0,-12-111 10 16,0 0-10-16,12 114 11 0,2 2-11 0,-14-116 11 0,0 0-11 0,16 103 11 15,-2-10-11-15,-14-93 34 0,0 0-34 0,12 92 35 16,0 0-35-16,-12-92 26 0,0 0-26 0,14 87 26 15,2-2-26-15,-16-85 24 16,0 0-24-16,14 78 25 0,-2-10-25 0,0-14 45 16,2-18-45-16,-9-9 46 0,-3-11-46 0,3 6 24 0,4 5-24 0,-6-1 25 15,3 1-25-15,-6-27 35 0,0 0-35 0,3 37 36 16,2 8-36-16,-5-45 43 0,0 0-43 0,4 32 44 16,-4 1-44-16,3-6 15 0,-1-4-15 0,-2-5 16 15,0-7-16-15,0 1 14 0,0-2-14 0,0-2 15 16,3-5-15-16,-3 3 1 0,4 2-1 0,-4-4 2 15,0-3-2-15,0 4-73 0,0-3 73 0,0-2-73 16,0 0 73-16,0 0-84 0,0 0 84 0,-19-21-84 16,-11-20 84-16,-19-21-1212 0</inkml:trace>
  <inkml:trace contextRef="#ctx1" brushRef="#br0">5927 12848 0,'2751'0'406,"3793"0"-406</inkml:trace>
  <inkml:trace contextRef="#ctx0" brushRef="#br0" timeOffset="20982.166">2458 14217 236 0,'0'0'0'0,"-3"-6"0"16,-1 1 0-16,4 5-9 0,0 0 9 0,-2-5-8 15,2 4 8-15,0 1-8 0,0 0 8 0,0 0-7 16,0 0 7-16,0 0-7 0,0 0 7 0,0 0-7 15,0 0 7-15,0 0-2 0,0 0 2 0,0 0-1 16,0 0 1-16,0 0 8 0,0 0-8 0,0 0 8 16,-3 4-8-16,3-4 46 0,0 0-46 0,0 0 47 15,-4 2-47-15,4-2 44 0,0 0-44 0,0 0 45 0,-1 0-45 16,1 0 29-16,0 0-29 0,0 0 29 16,-4 0-29-16,4 0 17 0,0 0-17 0,-5 0 17 15,2 1-17-15,3-1 11 0,0 0-11 0,-4 2 11 0,-1 0-11 16,5-2 26-16,0 0-26 0,-4 3 26 0,-1-3-26 15,5 0 29-15,0 0-29 0,-3 3 29 0,-1-3-29 0,4 0 31 16,0 0-31-16,0 0 31 0,-2 0-31 16,2 0 38-16,0 0-38 0,0 0 38 0,0 0-38 0,0 0 50 15,0 0-50-15,0 0 50 0,0 0-50 0,0 0 36 16,0 0-36-16,0 0 36 0,-3 2-36 0,3-2 35 16,0 0-35-16,0 0 35 0,0 0-35 0,0 0 23 15,0 0-23-15,0 0 24 0,0 0-24 0,0 0 27 16,0 0-27-16,0 0 27 0,0 0-27 0,0 0 13 0,0 0-13 15,0 0 14-15,0 0-14 0,0 0 36 16,0 0-36-16,0 0 36 0,0 0-36 0,0 0 18 0,0 0-18 0,0 0 19 16,0 0-19-16,0 0 36 0,0 0-36 0,0 0 36 15,3 0-36-15,-3 0 20 0,0 0-20 0,2 0 20 16,5-2-20-16,-7 2 47 0,0 0-47 16,9 0 47-16,-4-6-47 0,-5 6 33 0,0 0-33 0,9-4 34 15,3 1-34-15,-12 3 33 0,0 0-33 0,12-4 34 16,9 4-34-16,-4 0 44 0,4 0-44 0,-3 0 44 15,-4 0-44-15,-14 0 34 0,0 0-34 16,19 1 35-16,4 2-35 0,1-1 8 0,2-2-8 16,-5 0 9-16,0 0-9 0,-4 0 31 0,4 0-31 0,0 0 31 15,-3 0-31-15,-18 0 1 0,0 0-1 0,26 0 2 16,-2 0-2-16,-24 0 5 0,0 0-5 0,30 3 6 16,-4 2-6-16,-26-5 0 0,0 0 0 0,26 3 0 0,-5 0 0 15,-21-3-75-15,0 0 75 0,15 5-75 0,-4 1 75 16,-11-6-157-16,0 0 157 0,9 2-157 15,-6 1 157-15,9 5-915 0</inkml:trace>
  <inkml:trace contextRef="#ctx0" brushRef="#br0" timeOffset="21358.209">3143 14044 852 0,'0'0'0'0,"-2"-3"0"0,-5-3 0 0,5 2 55 0,4 3-55 0,-2 1 55 15,0 0-55-15,0 0 0 0,0 0 0 0,0 0 1 16,0 0-1-16,0 0 0 0,4 0 0 0,-4 0 0 15,3 0 0-15,-3 0 25 0,0 0-25 0,0 0 26 16,0 0-26-16,0 0 72 0,0 0-72 0,0 0 73 16,0 0-73-16,0 0 80 0,2 5-80 0,-2-5 81 15,0 0-81-15,0 0 76 0,0 2-76 0,0-2 76 16,0 6-76-16,0 3 58 0,3-1-58 0,1 8 58 0,-3 5-58 16,-1-21 58-16,0 0-58 0,7 44 58 0,6 11-58 15,-13-55 9-15,0 0-9 16,8 59 9-16,5 9-9 0,-13-68-10 0,0 0 10 0,13 66-9 15,5 2 9-15,-18-68-114 0,0 0 114 0,16 54-113 0,1-6 113 0,18 58-1019 16</inkml:trace>
  <inkml:trace contextRef="#ctx0" brushRef="#br0" timeOffset="22152.071">6303 13640 964 0,'0'0'0'0,"0"0"0"0,0 0 0 0,0 0 78 0,0 0-78 16,0 0 78-16,0 0-78 0,0 0 43 0,0 0-43 15,0 0 43-15,0 0-43 0,0 0 2 0,0 0-2 0,0 0 3 16,0 0-3-16,0 0 3 0,0 0-3 0,0 0 4 16,0 0-4-16,0 0 33 0,0 0-33 0,0 0 34 15,0 0-34-15,0 0 51 0,0 0-51 0,0 0 51 16,0 0-51-16,0 0 65 0,0 0-65 0,0 0 65 15,0 0-65-15,0 0 53 0,0 0-53 0,0 0 53 16,0 0-53-16,0 0 40 0,0 0-40 0,0 0 40 16,0 0-40-16,0 0 28 0,0 0-28 0,0 0 28 15,0 0-28-15,0 0 15 0,0 0-15 0,0 0 15 16,0 0-15-16,0 0 19 0,0 0-19 0,0 0 20 16,0 0-20-16,0 0 8 0,0 0-8 0,0 0 8 15,0 0-8-15,0 0 9 0,0 0-9 0,2 29 10 0,5 18-10 16,-7-47 3-16,0 0-3 0,3 53 4 15,6 7-4-15,-4-8 2 16,-1-1-2-16,-3-16 2 0,3-10-2 0,-4-1-1 0,0-5 1 0,0-2 0 0,0-3 0 0,0 4-68 16,-4-4 68-16,3-1-68 0,1-12 68 0,0-1-155 15,0 0 155-15,0 0-154 0,-4-1 154 16,-1-5-973-16</inkml:trace>
  <inkml:trace contextRef="#ctx0" brushRef="#br0" timeOffset="22980.122">6134 13037 763 0,'0'0'0'0,"0"-6"0"0,0-4 0 15,0 10 34-15,0 0-34 0,0-6 34 0,3 4-34 0,-1 2 26 16,2 5-26-16,-1-2 26 0,1-3-26 0,-4 0 12 16,5 5-12-16,-5-5 12 0,3 1-12 0,-3-1 36 15,2 4-36-15,-2-4 37 0,0 0-37 0,0 0 62 16,0 0-62-16,0 0 63 0,0 0-63 0,0 0 56 15,0 0-56-15,0 0 56 0,4 4-56 0,-4-4 58 0,0 0-58 16,0 0 58-16,0 0-58 0,0 0 57 16,0 0-57-16,0 0 57 0,0 0-57 0,0 0 34 0,0 0-34 0,0 0 34 15,0 0-34-15,0 0 25 0,0 0-25 16,0 0 26-16,0 0-26 0,0 0 25 0,0 0-25 0,0 0 26 16,0 0-26-16,0 0 3 0,0 0-3 0,0 0 4 15,0 0-4-15,0 0 8 0,0 0-8 0,0 0 8 16,0 0-8-16,0 0 3 0,0 4-3 0,0-4 4 15,0 3-4-15,0-3 5 0,0 0-5 0,0 0 6 16,-4 6-6-16,4-6 3 0,0 0-3 0,-2 6 3 16,-1 6-3-16,3-12 1 0,0 0-1 0,-4 15 2 15,-1 6-2-15,2 1 16 0,-1-1-16 0,2-5 17 16,2-7-17-16,-3 1 3 16,3-4-3-16,0 0 3 0,0-3-3 0,-4 1 0 0,4-1 0 0,0-3 1 15,0 3-1-15,0-3 6 0,0 0-6 0,0 0 7 16,0 0-7-16,0 0 7 0,0 0-7 0,0 0 8 15,0 0-8-15,0 0 14 0,0 0-14 0,0 0 15 0,0 0-15 16,0 0 33-16,0 0-33 0,0 0 34 0,0 0-34 16,0 0 1-16,0 0-1 0,0 0 2 0,0 0-2 15,0 0 2-15,0 0-2 0,0 0 3 0,0 0-3 0,0 0 19 16,0 0-19-16,0 0 20 0,0 0-20 0,0 0 37 16,0 0-37-16,0 0 37 0,0 0-37 0,0 0 20 15,0 0-20-15,0 0 20 0,0 0-20 0,0 0-76 16,0 0 76-16,-1 0-75 0,-6-2 75 0,7 2-82 15,0 0 82-15,-9-1-1220 0,18 2 1220 0</inkml:trace>
  <inkml:trace contextRef="#ctx1" brushRef="#br0" timeOffset="4011.163">6121 13207 0</inkml:trace>
  <inkml:trace contextRef="#ctx0" brushRef="#br0" timeOffset="24134.025">2561 12185 830 0,'0'0'0'0,"0"-8"0"0,0-1 0 0,3 5 102 15,-3 3-102-15,0 1 103 0,4-3-103 0,-4 3 86 0,0 0-86 16,0 0 87-16,0 0-87 0,0 0 58 0,-4 3-58 0,4-3 59 15,-3 0-59-15,3 0 3 0,0 0-3 0,-9-3 4 16,-5-1-4-16,14 4 34 0,0 0-34 0,-21-1 35 16,0-5-35-16,21 6-1 0,0 0 1 15,-26-4-1-15,2 0 1 0,24 4 0 0,0 0 0 0,-24-4 0 16,4-2 0-16,20 6 0 0,0 0 0 0,-21-3 1 16,1 0-1-16,2 1 0 0,2 2 0 0,8-3 1 15,3 3-1-15,1 0 0 0,-1 0 0 0,5 0 1 16,-4 0-1-16,4 0 6 0,-3 3-6 0,3-3 6 15,0 0-6-15,0 0 3 0,-2 0-3 0,2 0 4 16,0 0-4-16,0 0 6 0,0 0-6 0,2 0 6 16,5 0-6-16,-7 0 13 0,0 0-13 0,9 0 14 15,4 0-14-15,-13 0 33 0,0 0-33 0,21 2 34 16,4 1-34-16,-25-3 40 0,0 0-40 0,29 3 40 0,3 3-40 0,1 2 56 16,-4 2-56-16,-2-7 56 0,-7 3-56 15,-20-6 23-15,0 0-23 0,27 8 24 0,0 2-24 16,-27-10 32-16,0 0-32 0,32 6 32 0,4 1-32 15,-36-7-1-15,0 0 1 0,39 4 0 0,1-4 0 16,-40 0-35-16,0 0 35 0,45-9-35 0,-1-4 35 0,-44 13-137 16,0 0 137-16,33-22-136 0,-9-13 136 0,32-23-1021 15</inkml:trace>
  <inkml:trace contextRef="#ctx0" brushRef="#br0" timeOffset="25065.747">2280 10034 460 0,'0'0'0'16,"6"0"0"-16,4 0 0 0,-8 0 5 0,-2-4-5 0,0 4 5 15,0-4-5-15,0 4-1 0,-5-6 1 0,5 6 0 16,-4-3 0-16,4 3-5 0,0 0 5 0,0 0-5 16,-3 0 5-16,3 0-1 0,-2 0 1 0,2 0-1 15,-4-5 1-15,4 5 38 0,-5-5-38 0,5 5 39 16,-3-4-39-16,3 4 49 0,-4 0-49 0,4 0 50 15,0 0-50-15,0 0 49 0,0 0-49 0,0 0 49 0,-2-4-49 16,2 4 50-16,-6-6-50 0,4 4 50 0,-2 1-50 16,1 1 48-16,-1-5-48 0,3 5 48 0,-3 0-48 15,4 0 42-15,0 0-42 0,-3 0 43 0,1-3-43 16,2 3 47-16,0 0-47 0,-4-2 47 0,1-1-47 0,3 3 41 16,0 0-41-16,-2-1 42 0,-1-1-42 0,3 2 35 15,0 0-35-15,0 0 35 0,-4-2-35 0,4 2 34 16,-3 0-34-16,3 0 34 0,-2-4-34 0,2 4 38 15,0 0-38-15,0 0 38 0,-4 0-38 0,4 0 38 16,0 0-38-16,0 0 39 0,0 0-39 0,0 0 34 16,0 0-34-16,0 0 34 0,0 0-34 0,0 0 33 15,0 0-33-15,0 0 34 0,0 0-34 0,0 0 13 16,0 0-13-16,0 0 14 0,0 0-14 0,0 0 13 16,0 0-13-16,0 0 13 0,0 0-13 0,0 0 9 0,4 0-9 15,1 0 10-15,2 0-10 0,2 0 8 0,5 0-8 16,1 0 8-16,3 4-8 0,-18-4 15 0,0 0-15 0,30 0 15 15,8 0-15-15,0 0 3 0,1-4-3 0,-5 4 4 16,-1-4-4-16,-33 4 12 0,0 0-12 0,34-1 13 16,-3-2-13-16,-31 3 23 0,0 0-23 0,33-2 24 15,-3-1-24-15,-30 3 0 0,0 0 0 0,26-4 0 16,-2 0 0-16,-24 4-46 0,0 0 46 0,18-4-46 16,-1 2 46-16,-17 2-167 0,0 0 167 0,16-5-166 15,-6-3 166-15,18-6-939 0</inkml:trace>
  <inkml:trace contextRef="#ctx0" brushRef="#br0" timeOffset="25573.232">2383 9928 964 0,'0'0'0'0,"4"-4"0"16,3-6 0-16,-7 10 67 0,0 0-67 0,8 0 67 15,6 2-67-15,-14-2 51 0,0 0-51 0,16 4 52 16,1 4-52-16,1-6 3 0,-1 1-3 0,-8 2 3 15,-2-2-3-15,2-1 0 0,-4 0 0 0,-2 2 0 16,3-2 0-16,-3 2 0 0,-3-4 0 0,0 0 0 16,0 0 0-16,0 0 0 0,5 3 0 0,-5-3 0 15,4 0 0-15,-4 0 6 0,3 2-6 0,-3-2 6 0,5 3-6 16,-5-3-67-16,6 1 67 0,-6-1-67 0,7 4 67 16,-7-4-77-16,0 0 77 0,0 0-76 0,-4-5 76 15,4 0-620-15</inkml:trace>
  <inkml:trace contextRef="#ctx0" brushRef="#br0" timeOffset="25915.322">2615 9968 942 0,'0'0'0'0,"-4"-5"0"0,-4 0 0 15,8 5 126-15,0 0-126 0,0-3 126 0,0-1-126 0,0 4 52 0,0 0-52 0,0 0 52 16,0 0-52-16,0 0 13 0,0 0-13 0,0 0 14 16,0 0-14-16,0 0-2 0,0 0 2 15,0 0-1-15,0 0 1 0,0 0 0 0,0 0 0 16,0 0 0-16,0 0 0 0,0 0 10 0,0 0-10 0,0 0 10 16,0 0-10-16,0 0 17 0,0 4-17 0,0-4 17 15,0 0-17-15,0 0 9 0,0 0-9 0,0 17 10 16,-6 10-10-16,6-27 1 0,0 0-1 15,-3 45 2-15,3 7-2 0,0-52-1 0,0 0 1 0,0 60-1 16,3 5 1-16,-1-6-18 0,5-4 18 0,-5-17-18 16,1-14 18-16,-3 2-74 0,0-5 74 0,4 0-73 15,-2-5 73-15,-2-16-129 16,0 0 129-16,3 11-128 0,-3-3 128 0,4 11-625 0</inkml:trace>
  <inkml:trace contextRef="#ctx0" brushRef="#br0" timeOffset="26964.313">2192 11954 516 0,'0'0'0'0,"3"-7"0"0,6-4 0 0,-9 11 125 15,0 0-125-15,8-12 126 0,5 2-126 0,-13 10 70 16,0 0-70-16,8-11 70 0,1 5-70 0,-9 6 48 16,0 0-48-16,4-8 49 0,1 5-49 0,-5 3 57 15,0 0-57-15,3-2 58 0,-3-3-58 0,0 5 75 0,0 0-75 16,0 0 75-16,0 0-75 0,0 0 82 0,0 0-82 15,-3 0 83-15,-1-1-83 0,4 1 86 0,0 0-86 0,-5-2 87 16,0 0-87-16,5 2 66 0,0 0-66 16,-7-2 66-16,-7 2-66 0,14 0 44 0,0 0-44 15,-16 0 44-15,-5 0-44 0,21 0 31 0,0 0-31 0,-29 2 31 16,-10 0-31-16,39-2 7 0,0 0-7 0,-34 3 8 16,-5 2-8-16,39-5 18 0,0 0-18 0,-35 5 19 15,-1 3-19-15,36-8 8 0,0 0-8 0,-32 8 8 16,3 6-8-16,-1 0 9 0,2 2-9 15,14-6 9-15,11-6-9 0,-6 1 3 0,4 0-3 0,-4 12 4 16,-6 2-4-16,2 7 0 0,3 5 0 0,3-12 1 16,2-1-1-16,5-18 0 0,0 0 0 0,-4 34 0 15,4 5 0-15,0-39-4 0,0 0 4 0,0 36-3 16,4 2 3-16,-4-38-8 0,0 0 8 0,12 30-7 16,5-5 7-16,-17-25-9 0,0 0 9 0,21 14-8 0,5-18 8 15,-26 4-8-15,0 0 8 0,30-13-8 0,5-15 8 16,-35 28-8-16,0 0 8 0,33-35-8 0,-3-5 8 15,-30 40-8-15,0 0 8 0,26-36-8 0,-2-2 8 16,-24 38-1-16,0 0 1 0,18-32-1 0,-6 1 1 0,-2 5-1 16,1 7 1-16,-6 5 0 0,-2 3 0 15,-3 11-1-15,0 0 1 0,0-8 0 0,0 5 0 0,0-2 6 16,-3 2-6-16,3 3 7 0,-4-5-7 0,4 5 4 16,0 0-4-16,0 0 4 0,-1-1-4 0,1 1 3 15,0 0-3-15,0 0 3 0,-7-2-3 0,7 2 2 16,0 0-2-16,-4 0 2 0,2 0-2 0,2 0 1 0,0 0-1 15,-3 0 2-15,-1 2-2 0,4-2 0 16,0 0 0-16,-1 12 0 0,-6 5 0 0,7-17-19 0,0 0 19 16,0 39-18-16,3 11 18 0,-3-50-9 0,0 0 9 15,9 60-9-15,3 7 9 0,-3-5-27 0,0-4 27 0,-1-12-27 16,1-8 27-16,-2-6-54 0,2-7 54 16,-4-7-53-16,0-9 53 0,-5-9-214 0,0 0 214 15,4-6-214-15,-4-18 214 0,0 24-124 0,0 0 124 0,0-31-724 16,0 62 724-16</inkml:trace>
  <inkml:trace contextRef="#ctx0" brushRef="#br0" timeOffset="27697.426">1916 9661 1043 0,'0'0'0'0,"4"9"0"0,-4 1 0 15,0-10 80-15,0 0-80 0,3 8 81 0,-3-2-81 0,0-6 58 0,0 0-58 0,0 8 59 16,0 1-59-16,0-9 35 0,0 0-35 0,-3 17 36 15,-2 4-36-15,5-21 0 0,0 0 0 0,-7 35 1 16,-2 10-1-16,9-45 9 0,0 0-9 0,-5 50 9 16,-4 9-9-16,9-59 15 0,0 0-15 0,-4 65 16 15,-1 6-16-15,5-71 25 0,0 0-25 0,-3 70 26 16,3-1-26-16,0-69 30 0,0 0-30 0,0 57 30 16,0-12-30-16,0-45 2 0,0 0-2 0,0 34 3 15,3-7-3-15,-3-27 8 0,0 0-8 0,0 18 9 0,0-9-9 16,0-9 24-16,0 0-24 0,2-7 25 0,1-13-25 15,-3 20 1-15,0 0-1 0,4-31 2 0,-2-11-2 0,-2 42 6 16,0 0-6-16,3-42 7 0,-3-7-7 0,0 49 1 16,0 0-1-16,4-45 1 0,1 1-1 0,-5 44 0 15,0 0 0-15,9-41 1 0,3 3-1 16,-12 38-1-16,0 0 1 0,17-41 0 0,8 6 0 16,-25 35-14-16,0 0 14 0,22-30-13 0,6 8 13 0,-28 22-26 15,0 0 26-15,26-12-25 0,7 11 25 16,-33 1-32-16,0 0 32 0,30 8-32 0,-4 9 32 0,-26-17-12 15,0 0 12-15,26 21-12 0,-1 6 12 0,-25-27-2 0,0 0 2 16,17 27-2-16,0-4 2 0,-17-23 0 0,0 0 0 16,13 26 0-16,-8 1 0 0,-5-27 14 0,0 0-14 15,3 20 15-15,-3 1-15 0,0-21 0 0,0 0 0 16,-12 22 0-16,-5 3 0 0,17-25-104 0,0 0 104 16,-35 20-104-16,-10-3 104 0,45-17-91 0,0 0 91 15,-47 4-90-15,-7-10 90 0,-46 4-752 0</inkml:trace>
  <inkml:trace contextRef="#ctx0" brushRef="#br0" timeOffset="28961.62">5768 9817 91 0,'0'0'0'0,"2"-3"0"0,5-3 0 0,-7 6 96 16,0 0-96-16,0 0 96 0,-4-5-96 0,4 5 128 0,0 0-128 15,-5 0 128-15,-2 5-128 0,7-5 115 0,0 0-115 16,-5 0 115-16,-4 0-115 0,9 0 100 16,0 0-100-16,-8 0 101 0,-1 0-101 0,9 0 82 0,0 0-82 0,-9 0 83 15,2 0-83-15,7 0 86 0,0 0-86 0,-5 0 87 16,1 0-87-16,4 0 81 0,0 0-81 0,-3 0 81 15,1 0-81-15,2 0 69 0,0 0-69 0,0 0 69 16,0 0-69-16,0 0 44 0,0 0-44 0,0 0 45 16,5 1-45-16,-5-1 37 0,0 0-37 0,9 2 38 15,3-2-38-15,-12 0 9 0,0 0-9 0,14 3 9 16,5-3-9-16,-19 0 12 0,0 0-12 0,14 2 12 16,4 3-12-16,-18-5-34 0,0 0 34 0,17 4-33 15,2 6 33-15,-19-10-160 0,0 0 160 0,21 11-159 16,-3 5 159-16,20 11-972 0</inkml:trace>
  <inkml:trace contextRef="#ctx0" brushRef="#br0" timeOffset="29493.732">5780 12085 259 0,'0'0'0'0,"0"-9"0"0,2-9 0 0,2-9-135 16</inkml:trace>
  <inkml:trace contextRef="#ctx0" brushRef="#br0" timeOffset="29680.627">5777 12101 169 0,'0'0'0'0,"0"-6"0"0,3-4 0 15,-3 6 93-15,6 4-93 0,-6 0 94 0,3 0-94 0,-3 0 103 0,2 1-103 0,1 2 103 16,1-3-103-16,1 2 82 0,0 0-82 0,2-2 83 15,-3-2-83-15,4 2 61 0,-2-2-61 0,2 2 62 16,1-3-62-16,3 3 36 16,0-1-36-16,-3 1 37 0,3-2-37 0,-12 2 4 0,0 0-4 0,18 0 5 15,3 0-5-15,-21 0-38 0,0 0 38 0,29-6-38 16,3 2 38-16,-32 4-82 0,0 0 82 0,27-7-82 16,-4-11 82-16,28-4-439 0</inkml:trace>
  <inkml:trace contextRef="#ctx0" brushRef="#br0" timeOffset="31381.268">2556 12123 315 0,'0'0'0'0,"5"-8"0"0,7-3 0 0,-8 8 42 0,-4 3-42 15,0 0 42-15,0 0-42 0,0 0 12 0,0 0-12 0,0 0 13 16,0 0-13-16,0 0 18 0,0 0-18 0,0 0 18 15,0 0-18-15,0 0 36 0,0 0-36 0,0 0 37 16,0 0-37-16,0 0 57 0,0 0-57 0,0 0 57 16,-4 0-57-16,4 0 77 0,-3 0-77 0,3 0 77 15,-2 2-77-15,2-2 73 0,0 0-73 0,0 0 73 16,0 0-73-16,0 0 62 0,-4 3-62 0,4-3 62 16,0 0-62-16,0 0 42 0,0 0-42 0,0 0 43 15,0 0-43-15,0 0 42 0,0 0-42 0,0 0 42 16,0 0-42-16,0 0 17 0,-3 4-17 0,3-4 17 15,0 0-17-15,0 0 20 0,0 0-20 0,0 0 20 16,0 0-20-16,0 0 9 0,0 0-9 0,0 0 9 16,0 0-9-16,0 0 16 0,0 2-16 0,0-2 17 0,0 0-17 15,0 0 14-15,0 0-14 0,0 0 15 0,0 0-15 16,0 0 9-16,0 0-9 0,0 0 9 0,0 0-9 16,0 0 4-16,0 0-4 0,0 0 4 0,0 0-4 0,0 0 7 15,0 3-7-15,0-3 7 0,0 0-7 0,0 0 7 16,3 0-7-16,-3 0 7 0,4 3-7 0,1-1 14 15,-1-2-14-15,1 3 15 0,-2-3-15 0,-1 0 22 16,5 0-22-16,-4 0 23 0,3 0-23 0,-3-3 3 16,6 1-3-16,-4-2 4 0,2 0-4 0,-2 0 22 15,4 1-22-15,-4-2 23 0,6 3-23 0,-3-1 21 32,6-1-21-32,-5 0 21 0,0 0-21 0,-9 4 15 0,0 0-15 0,15-5 15 0,3-5-15 0,-18 10 18 0,0 0-18 15,26-14 19-15,7-2-19 0,-33 16 24 0,0 0-24 16,35-14 25-16,3-10-25 0,-38 24 21 0,0 0-21 0,42-25 21 15,0-2-21-15,-42 27 16 0,0 0-16 0,47-32 17 16,-3-8-17-16,-44 40 5 0,0 0-5 0,47-41 5 16,3-3-5-16,-50 44 8 0,0 0-8 0,54-43 8 15,5-1-8-15,-8 7 13 0,-8 4-13 0,-1 6 14 16,-7 4-14-16,-2 2 33 0,-3 2-33 0,-4 0 34 16,-2 3-34-16,-24 16 4 15,0 0-4-15,30-20 5 0,5-1-5 0,-35 21 10 0,0 0-10 0,42-27 11 16,1-8-11-16,-43 35 4 0,0 0-4 0,45-33 4 15,8-2-4-15,-53 35 30 0,0 0-30 0,47-33 30 16,0 0-30-16,-5 2 9 0,-9 0-9 0,-4 8 10 16,-6 6-10-16,1 0 19 0,2-1-19 0,-5 4 20 15,0 5-20-15,-21 9 8 0,0 0-8 0,26-16 9 0,-1 3-9 16,-25 13 9-16,0 0-9 0,29-16 10 0,3-1-10 16,-32 17 8-16,0 0-8 0,33-21 8 0,0-1-8 15,-33 22 8-15,0 0-8 0,31-23 8 0,6 0-8 16,-37 23 8-16,0 0-8 0,29-24 8 0,1 4-8 0,-30 20 3 15,0 0-3-15,30-27 4 0,-1-3-4 0,-29 30 6 16,0 0-6-16,32-30 6 0,1-4-6 0,-33 34 3 16,0 0-3-16,38-36 3 0,4 1-3 0,-42 35 5 15,0 0-5-15,40-31 5 0,5 0-5 0,-10 3 3 16,-2 7-3-16,-3-2 3 0,-1 5-3 0,-6 5 5 16,-2 2-5-16,0-3 5 0,0-2-5 0,-4 3 7 15,1 1-7-15,1-1 7 0,-2-1-7 0,-17 14 3 16,0 0-3-16,21-17 3 0,5-2-3 0,-26 19 2 0,0 0-2 0,30-21 2 15,5-3-2-15,-35 24 1 0,0 0-1 0,36-25 2 16,3-2-2-16,-39 27 3 0,0 0-3 16,38-29 4-16,0 4-4 0,-38 25 2 15,0 0-2-15,35-25 2 0,3-1-2 0,-8 7 5 0,0 5-5 0,-6-5 5 16,-5 2-5-16,-19 17 3 0,0 0-3 0,28-19 3 16,2 0-3-16,-30 19 5 0,0 0-5 0,31-22 5 15,6 3-5-15,-37 19 7 0,0 0-7 0,35-18 7 16,-1 1-7-16,-1-1 3 0,-6 4-3 0,-6 5 3 15,-6-4-3-15,-15 13 19 0,0 0-19 0,18-14 20 16,3 1-20-16,-21 13 22 0,0 0-22 0,13-14 22 16,3 3-22-16,-16 11 3 0,0 0-3 0,12-10 4 0,-3-1-4 15,-9 11 8-15,0 0-8 0,9-6 8 0,-1-5-8 16,-8 11 1-16,0 0-1 0,4-3 1 16,1-4-1-16,-5 7 13 0,0 0-13 0,4-3 13 0,1 1-13 15,-5 2 8-15,0 0-8 0,0 0 8 0,3-1-8 0,-3 1 9 16,0 0-9-16,0 0 9 0,0 0-9 0,0 0 3 15,0 0-3-15,0 0 4 16,0 0-4-16,0 0-75 0,0 0 75 0,-3 0-75 0,-6 0 75 16,9 0-63-16,0 0 63 0,-9 0-1604 0,18 0 1604 15</inkml:trace>
  <inkml:trace contextRef="#ctx1" brushRef="#br0" timeOffset="12330.178">5821 9860 0</inkml:trace>
  <inkml:trace contextRef="#ctx0" brushRef="#br0" timeOffset="33482.394">3481 13113 651 0,'0'0'0'0</inkml:trace>
  <inkml:trace contextRef="#ctx0" brushRef="#br0" timeOffset="33910.622">3502 13110 102 0,'0'0'0'0,"0"0"0"0,-4 4 0 0,4-4 11 0,0 0-11 0,0 0 11 0,0 0-11 0,0 0 52 16,0 0-52-16,0 0 53 0,0 0-53 15,0 0 51-15,0 0-51 0,0 0 51 16,0 0-51-16,0 0 54 0,0 0-54 0,0 0 54 0,0 0-54 16,0 0 45-16,0 0-45 0,0 0 45 0,0 0-45 0,0 0 37 15,0 0-37-15,0 0 37 0,0 0-37 0,0 0 39 16,0 0-39-16,0 0 40 0,0 0-40 0,0 0 50 15,0 0-50-15,0 0 51 0,0 0-51 0,0 0 47 16,0 0-47-16,0 0 48 0,0 0-48 0,0 0 48 16,0 0-48-16,0 0 49 0,0 0-49 0,0 0 48 0,0 0-48 0,0 0 48 15,0 0-48-15,0 0 37 0,0 0-37 16,0 0 37-16,0 0-37 0,0 0 16 0,0 0-16 16,0 0 17-16,0 0-17 0,0 0 37 0,0 0-37 15,0 0 37-15,0 0-37 0,0 0 29 0,0 6-29 0,0 3 29 16,4 3-29-16,-4-12 38 0,0 0-38 0,0 27 39 15,1 12-39-15,-1-39 38 0,0 0-38 0,4 39 39 16,-4 4-39 0,0-43 4-16,0 0-4 0,0 38 4 0,3 3-4 0,-3-6-48 15,-3-2 48-15,3-12-48 0,0-7 48 0,0-14-90 0,0 0 90 0,0 35-870 16,0-70 870-16</inkml:trace>
  <inkml:trace contextRef="#ctx0" brushRef="#br0" timeOffset="35259.172">5230 13145 102 0,'0'0'0'0,"0"4"0"0,3 1 0 0,-3-5 75 0,0 0-75 16,0 0 75-16,0 0-75 0,0 0 73 15,0 0-73-15,0 0 74 0,-3-3-74 0,3 3 62 0,0 0-62 0,0 0 62 16,0-3-62-16,0 3 50 0,0 0-50 0,0 0 50 15,0 0-50-15,0 0 43 0,0 0-43 0,0 0 44 16,0 0-44-16,0 0 46 0,0 0-46 0,0 0 47 16,0 0-47-16,0 0 35 0,0 0-35 0,0 0 36 15,0-5-36-15,0 5 45 0,0 0-45 0,0 0 45 16,0-6-45-16,0 6 46 0,0 0-46 0,0 0 47 16,0-5-47-16,0 5 69 0,0 0-69 0,0 0 70 15,0-5-70-15,0 5 58 0,0 0-58 0,0 0 59 0,0 0-59 16,0 0 47-16,0 0-47 0,0 0 47 0,0 0-47 15,0 0 49-15,0 0-49 0,0 0 49 0,0 0-49 16,0 0 30-16,0 0-30 0,0 0 30 0,0 0-30 16,0 0 24-16,0 0-24 0,0 0 25 0,0 0-25 15,0 0 34-15,0 0-34 0,0 0 35 0,0 0-35 16,0 0 47-16,0 0-47 0,0 0 48 0,0 0-48 16,0 0 35-16,0 0-35 0,0 0 35 0,0 5-35 0,0-2 34 15,3 3-34-15,-1 7 35 0,2 1-35 0,-4-14 23 16,0 0-23-16,3 27 24 0,-1 10-24 0,-2-37 10 15,0 0-10-15,3 35 10 0,-3 4-10 0,0-4-21 16,0-5 21-16,-3-6-21 0,3-8 21 0,0-16-157 16,0 0 157-16,-2 11-157 0,-1-5 157 0,-3 11-1122 15</inkml:trace>
  <inkml:trace contextRef="#ctx0" brushRef="#br0" timeOffset="37360.824">3634 13648 102 0,'0'0'0'0,"0"0"0"15,-5 5 0-15,5-5 64 0,0 0-64 0,0 0 64 16,0 0-64-16,0 0 59 0,0 0-59 0,0 0 60 16,0 0-60-16,0 0 47 0,0 0-47 0,0 0 47 15,0 0-47-15,0 0 34 0,0 0-34 0,0 0 34 16,0 0-34-16,0 0 33 0,0 0-33 0,0 0 33 0,0 0-33 16,0 0 43-16,0 0-43 0,0 0 43 0,0 0-43 0,0 0 45 15,0 0-45-15,0 0 45 0,5-1-45 0,-5 1 41 16,4-4-41-16,1 4 42 15,-2-6-42-15,-1 4 35 0,1-1-35 0,-3 3 36 0,4-3-36 0,-4 3 34 16,0 0-34-16,0 0 34 0,0 0-34 0,0 0 32 16,0 0-32-16,0 0 32 0,0 0-32 0,0 0 43 15,0 0-43-15,0 0 44 0,0 0-44 16,0 0 40-16,0 0-40 0,0 0 40 0,0 0-40 0,0 0 40 16,0 5-40-16,0-5 41 0,3 5-41 0,-1 1 51 0,2 2-51 15,-4 1 52-15,0 3-52 0,0-12 36 0,0 0-36 16,0 17 37-16,0 11-37 0,0-28 35 15,0 0-35-15,0 24 35 0,0 10-35 16,0-34 33-16,0 0-33 0,0 25 33 0,0 2-33 0,0-27 13 0,0 0-13 0,0 23 14 16,0-4-14-16,0-19 21 0,0 0-21 0,0 18 21 31,0-4-21-31,0-1 3 0,0-2-3 0,0-5 4 0,0 7-4 0,-4-10 0 0,4 0 0 16,0 0 0-16,0 1-54 0,0-3 54 0,0-1-53 15,0 5 53-15,0-5-97 16,0 0 97-16,0 0-96 0,0 0 96 0,0 0-144 0,0 0 144 0,0 0-143 15,0 0 143-15,0 0-159 0,0 0 159 0,0-5-158 16,-2 0 158-16,2-4-479 0</inkml:trace>
  <inkml:trace contextRef="#ctx0" brushRef="#br0" timeOffset="37871.458">3531 13991 897 0,'0'0'0'0,"5"-7"0"0,8 1 0 0,-13 6 121 15,0 0-121-15,8-5 121 0,-2 2-121 0,-6 3 60 16,0 0-60-16,3-3 60 0,-3 3-60 0,0 0 38 16,0 0-38-16,0 0 39 0,-3 0-39 0,3 0 20 15,0 0-20-15,0 0 20 0,-2 3-20 0,2-3 33 0,-4 1-33 16,4-1 33-16,0 0-33 0,0 0 47 0,-7 0-47 15,7 0 48-15,-1 7-48 0,1-7 41 0,-4 1-41 16,4-1 41-16,0 0-41 0,0 0 28 0,-5 2-28 16,5-2 28-16,0 0-28 0,0 0 27 0,0 0-27 0,0 0 27 15,0 0-27-15,0 0 8 16,0 0-8-16,0 0 8 0,0 0-8 0,0 0 27 0,0 0-27 0,0 0 27 16,0 0-27-16,0 0 6 0,0 0-6 0,0 0 6 15,2 2-6-15,1-1 9 0,1-1-9 0,1 3 10 16,2-3-10-16,-2 0 24 0,0 0-24 0,2 0 25 15,2-3-25-15,-9 3 6 0,0 0-6 0,12-1 6 16,2-1-6-16,-14 2-1 0,0 0 1 0,18-2-1 16,2 1 1-16,-20 1-9 0,0 0 9 15,21-7-8-15,4 3 8 0,-25 4-5 0,0 0 5 0,22-2-5 16,3 2 5-16,-25 0-8 0,0 0 8 0,21 2-8 16,-7 1 8-16,-14-3-8 0,0 0 8 0,12 1-7 0,0 6 7 15,-12-7-23-15,0 0 23 0,5 1-22 0,0 4 22 16,-5-5-54-16,0 0 54 0,4 7-54 0,-1-6 54 15,-3-1-97-15,0 0 97 0,4 5-96 0,-4-4 96 0,0-1-160 16,0 0 160-16,0 0-160 0,0 0 160 0,0 0-774 16</inkml:trace>
  <inkml:trace contextRef="#ctx0" brushRef="#br0" timeOffset="38847.081">3566 14174 404 0,'0'0'0'0,"9"-8"0"16,3-3 0-16,-7 5 68 0,-5 6-68 0,0 0 69 16,4-2-69-16,-4 2 75 0,0 5-75 0,0-5 75 15,0 0-75-15,0 0 76 0,0 0-76 0,0 0 77 0,0 0-77 16,0 0 64-16,0 3-64 0,0-3 65 0,0 4-65 16,0-4 65-16,0 0-65 0,0 0 65 0,0 0-65 15,0 0 47-15,0 4-47 0,0-4 48 0,0 3-48 16,0-3 43-16,0 7-43 0,0-4 44 0,3 0-44 0,-3-3 28 15,0 0-28-15,0 13 28 0,2 6-28 0,-2-19 16 16,0 0-16-16,3 33 17 0,3 11-17 47,-3-1 18-47,4 1-18 0,-5-12 19 0,1-10-19 0,-3 6 15 0,4-7-15 0,-4 4 15 0,0-1-15 0,0 0 26 0,0 3-26 0,0-11 26 0,-4-6-26 0,4 4 30 16,0-3-30-16,0 5 30 0,4 1-30 0,-4 0 31 15,2-3-31-15,1-4 31 0,-3-2-31 0,0-5 22 16,0 2-22-16,0-5 22 0,0 0-22 0,0 0 10 0,0 0-10 15,0 0 11-15,0 0-11 0,0 0 5 0,4-8-5 16,-3 2 6-16,-1 0-6 0,0 6 3 0,0 0-3 16,4-12 3-16,-4-5-3 0,0 17 0 0,0 0 0 0,0-16 0 15,0-1 0-15,0 17 1 0,0 0-1 0,-4-21 1 16,-1-3-1-16,2 3 1 16,3 0-1-16,0 1 1 0,0 5-1 15,0 15 3-15,0 0-3 0,3-27 4 0,1-4-4 0,-4 31 2 0,0 0-2 0,5-34 2 16,3-7-2-16,-8 41-38 0,0 0 38 0,7-37-37 15,-1-1 37-15,-6 38-37 0,0 0 37 0,8-30-37 16,1 5 37-16,-9 25-17 0,0 0 17 0,7-19-17 16,-2 3 17-16,-5 16-15 15,0 0 15-15,4-11-15 0,-2 5 15 0,-2 6 1 0,0 0-1 0,3-8 1 16,-3 4-1-16,0 4 9 0,0 0-9 0,0 0 9 16,3-1-9-16,-3 1 27 0,0 0-27 0,0 0 27 15,0 0-27-15,0 0 6 0,0 0-6 0,0 0 7 0,0 0-7 16,0 0 10-16,0 0-10 0,0 0 10 0,0 0-10 0,0 0 24 15,0 0-24-15,0 0 25 16,0 0-25-16,0 0 0 0,0 0 0 0,0 0 0 0,0 0 0 16,0 0 7-16,0 0-7 0,0 0 8 0,0 0-8 0,0 0 8 15,0 0-8-15,0 0 9 0,0 0-9 16,0 0 8-16,0 0-8 0,0 0 8 0,2-5-8 0,-2 5 8 16,0 0-8-16,4-2 8 0,-1 1-8 0,-3 1 3 15,0 0-3-15,5-3 4 0,2 1-4 0,-7 2 2 16,0 0-2-16,6 0 2 0,6 0-2 0,-12 0 1 15,0 0-1-15,9 0 2 0,4 2-2 0,-13-2 1 0,0 0-1 16,20 3 1-16,-3-3-1 0,4 0 3 16,-4 0-3-16,1 0 3 0,-6 1-3 0,2-1 2 15,2 0-2-15,-8 0 2 0,4-1-2 0,-3 1 0 0,2-3 0 0,-1 1 0 16,-5 1 0-16,4-3 4 0,0 1-4 0,-6 2 4 16,2 1-4-16,2 0-11 0,-5 0 11 0,-2 0-10 15,4 0 10-15,-4 0-114 0,0 0 114 0,0 0-114 16,0 0 114-16,0 0-148 0,0 0 148 0,0 0-148 15,0 0 148-15,0 0-809 0</inkml:trace>
  <inkml:trace contextRef="#ctx0" brushRef="#br0" timeOffset="39724.954">3744 14445 404 0,'0'0'0'0,"5"-5"0"0,11-6 0 0,-16 11 40 16,0 0-40-16,5-3 41 0,0-3-41 0,-5 6 41 0,0 0-41 16,4-2 41-16,-1 4-41 0,-3-2 61 0,0 0-61 0,5 3 61 15,-1 0-61-15,-4-3 91 0,0 0-91 0,3 0 91 16,3 0-91-16,-6 0 97 0,0 0-97 16,5 0 97-16,2-3-97 0,-7 3 86 0,0 0-86 15,8-3 86-15,1-1-86 0,-9 4 73 0,0 0-73 0,9-1 73 16,0-4-73-16,-9 5 73 0,0 0-73 0,8-1 73 15,4 1-73-15,-12 0 32 0,0 0-32 0,9 1 33 16,0 1-33-16,-9-2 35 0,0 0-35 0,9 4 35 16,-1 0-35-16,-8-4 7 0,0 0-7 0,9 6 8 15,-2 2-8-15,2 0 11 0,-4 1-11 0,-2-3 11 16,1 0-11-16,-2 1 34 0,1-5-34 0,-3 4 34 16,0 0-34-16,0-2 34 0,0 2-34 0,0 2 34 15,0-7-34-15,0 6 13 0,-3-2-13 0,1-4 14 0,2 4-14 16,0-2 22-16,0 2-22 0,0-2 22 15,0-1-22-15,0-2 14 0,0 4-14 0,0-4 15 0,0 0-15 16,0 0 4-16,0 0-4 0,0 0 5 0,-4 4-5 0,4-4 0 16,0 6 0-16,0-6 0 0,-3 3 0 0,3-3-6 15,0 0 6-15,0 0-6 0,0 0 6 0,0 0-26 16,0 0 26-16,0 0-26 0,0 0 26 0,0 0-13 16,0 0 13-16,0 0-12 0,0 0 12 0,0 0-5 15,3 3 5-15,-3-3-5 0,4 0 5 16,-4 0-34-16,5 0 34 0,-5 0-33 0,4 0 33 15,-4 0-4-15,3-3 4 0,-3 3-3 0,5-3 3 0,-1 1-10 0,-2 2 10 16,1-4-9-16,1 4 9 0,-4 0-17 16,1-2 17-16,-1 2-16 0,4-2 16 0,-4 2-8 15,3 2 8-15,-3-2-7 0,5 2 7 0,-5-2-16 16,4 4 16-16,-4-4-15 0,0 0 15 0,0 0-1 0,3 4 1 0,-3-4-1 16,6 6 1-16,-6-3-4 0,3 2 4 0,-1-2-3 15,1 3 3-15,1 2-1 0,-2 2 1 16,1-7 0-16,-3 1 0 0,4 2 13 15,-4 1-13-15,0 0 14 0,0-1-14 0,0-6 40 0,0 0-40 0,-4 11 41 16,-1 3-41-16,5-14 49 0,0 0-49 0,-4 13 49 16,-1-2-49-16,5-11 47 0,0 0-47 0,-7 14 48 15,-2-2-48-15,9-12 13 0,0 0-13 16,-8 12 13-16,-1-7-13 0,9-5-2 0,0 0 2 0,-9 8-1 16,-3-6 1-16,12-2-51 0,0 0 51 0,-17-2-51 0,-4-8 51 15,21 10-74-15,0 0 74 0,-26-15-74 16,-4-8 74-16,30 23-128 0,0 0 128 0,-30-33-127 15,1-6 127-15,-30-36-1022 0</inkml:trace>
  <inkml:trace contextRef="#ctx0" brushRef="#br0" timeOffset="40475.698">3303 13642 1099 0,'0'0'0'0,"4"10"0"16,-4 7 0-16,0-17-2 0,0 0 2 0,0 0-2 16,0-5 2-16,0 5-3 0,0 0 3 0,-4-6-3 15,4 0 3-15,0 6-13 0,0 0 13 0,-3-4-12 16,3 0 12-16,0 4-15 0,0 0 15 0,0 0-15 0,0 0 15 15,0 0 0-15,0 0 0 0,0 0 1 0,-2 4-1 16,2-4 9-16,0 0-9 0,0 0 10 0,-4 4-10 16,4-4 28-16,0 0-28 0,0 0 28 0,0 6-28 15,0-6 19-15,0 0-19 0,-3 3 20 0,1 2-20 0,2-5 10 16,0 0-10-16,-3 3 10 0,-1 2-10 0,4-5 18 16,0 0-18-16,0 5 18 0,-3-3-18 0,3-2 14 15,0 0-14-15,-2 4 15 0,2 0-15 0,0-4 15 16,0 0-15-16,0 4 16 0,0-1-16 0,0-3 4 15,0 0-4-15,-4 5 5 0,4 1-5 0,0-6 13 16,0 0-13-16,-3 1 14 0,3 3-14 16,0-4 15-16,0 0-15 0,0 4 15 0,0-2-15 0,0-2 24 15,0 0-24-15,0 0 25 0,0 6-25 0,0-6 37 0,0 0-37 16,0 0 38-16,-2 2-38 0,2-2 37 0,0 0-37 16,0 0 37-16,0 0-37 0,0 0 33 0,0 0-33 15,0 0 34-15,0 0-34 0,0 0 15 0,0 0-15 0,0 0 15 16,5 0-15-16,-5 0 37 0,0 0-37 0,4 0 37 15,1 0-37-15,-5 0 2 0,0 0-2 0,9-2 2 16,3 2-2-16,-12 0 7 0,0 0-7 0,14-4 8 16,7 0-8-16,-2 0 39 0,-2 0-39 0,1 3 39 15,-6 1-39-15,-1 0 1 0,-1 0-1 0,-1 0 2 16,-1 0-2-16,1 0 7 0,3 0-7 16,-3 0 8-16,-4 0-8 0,4 1 0 0,-6-1 0 0,3 2 0 15,1-2 0-15,-7 0-103 0,0 0 103 0,5 0-102 0,-2 0 102 16,-3 0-129-16,0 0 129 0,-3-14-129 15,-2-8 129-15,-2-15-922 0</inkml:trace>
  <inkml:trace contextRef="#ctx0" brushRef="#br0" timeOffset="41206.017">5345 13617 102 0,'0'0'0'0,"-4"-11"0"16,-1-5 0-16,-4-9-17 0</inkml:trace>
  <inkml:trace contextRef="#ctx0" brushRef="#br0" timeOffset="41679.33">5348 13609 113 0,'0'0'0'0,"0"0"0"16,-3-5 0-16,3 5 110 0,0 0-110 15,0 0 110-15,0 0-110 0,0 0 109 0,0 0-109 0,0 0 109 0,0 0-109 16,0 0 90-16,0 0-90 0,0 0 91 0,0 0-91 0,0 0 54 16,0 0-54-16,0 0 54 15,0 0-54-15,0 0 18 0,0 0-18 0,0 0 19 0,0 0-19 16,0 0 12-16,0 0-12 0,0 0 13 0,0 0-13 0,0 0 3 15,0 0-3-15,0 0 4 0,0 0-4 0,0 0 2 16,0 0-2-16,0 0 3 0,0 0-3 0,0 0 10 16,3-6-10-16,-3 6 10 0,4-5-10 0,-4 2 22 15,0-2-22-15,0 0 23 0,0 4-23 0,0 1 22 0,0-5-22 16,0 5 22-16,0 0-22 0,0 0 24 0,0 0-24 16,0 0 25-16,0 0-25 0,0 0 23 15,0 0-23-15,0 0 24 0,0 0-24 0,0 0 24 0,0 0-24 0,0 0 25 16,0 0-25-16,0 0 33 0,0 0-33 0,0 0 34 15,0 0-34-15,0 0 29 0,0 0-29 0,0 0 29 16,0 0-29-16,0 0 50 0,0 0-50 16,0 0 50-16,0 0-50 0,0 0 47 0,0 0-47 0,0 0 47 15,0 0-47-15,0 0 48 0,0 0-48 0,0 0 48 16,0 0-48-16,0 0 31 0,0 0-31 0,0 0 31 16,0 0-31-16,0 5 15 0,0 1-15 0,0 2 16 15,2 3-16-15,-2-11 30 16,0 0-30-16,0 22 30 0,0 13-30 0,0-35 1 0,0 0-1 0,0 32 2 15,0 3-2-15,0-35 12 0,0 0-12 0,0 28 13 16,0-2-13-16,0-26 9 0,0 0-9 0,0 17 9 0,3-3-9 16,-3-14-1-16,0 0 1 0,0 13-1 0,3-9 1 15,-3-4-58-15,0 0 58 0,0 5-57 0,0 3 57 0,0-8-86 16,0 0 86-16,0-8-85 0,-6-1 85 16,0-10-1040-16</inkml:trace>
  <inkml:trace contextRef="#ctx0" brushRef="#br0" timeOffset="42051.967">5221 13935 1233 0,'0'0'0'0,"0"-8"0"0,4-8 0 0,-4 16 25 0,0 0-25 0,1-8 26 16,3 2-26-16,-4 6 37 0,0 0-37 0,0-3 37 15,0 3-37-15,0 0 8 0,0 0-8 0,0 0 8 16,0 3-8-16,0-3-1 0,0 0 1 0,0 0 0 16,-4 5 0-16,4-5 3 0,0 0-3 0,0 0 4 15,7 6-4-15,-7-6 22 0,0 0-22 0,9 3 23 16,3 2-23-16,-12-5 14 0,0 0-14 0,14 3 15 16,2-3-15-16,-16 0 28 0,0 0-28 15,19 0 28-15,2 0-28 0,-21 0 36 0,0 0-36 0,21 0 37 16,0 0-37-16,-21 0 6 0,0 0-6 0,24 0 7 15,2-3-7-15,-26 3 12 0,0 0-12 0,21 0 13 16,-3 0-13-16,-18 0 0 0,0 0 0 0,17 0 0 16,-5 0 0-16,-12 0-40 0,0 0 40 0,9 0-40 0,0 0 40 15,-9 0-127-15,0 0 127 0,3 3-127 16,2-3 127-16,-5 0-133 0,0 0 133 0,4 2-132 0,-1 0 132 16,2 2-674-16</inkml:trace>
  <inkml:trace contextRef="#ctx0" brushRef="#br0" timeOffset="42996.234">5378 14112 919 0,'0'0'0'0,"3"-7"0"16,8-9 0-16,-8 11 73 0,1 5-73 0,-4 0 74 16,0-5-74-16,0 5 34 0,0 0-34 0,0 0 34 15,0 0-34-15,0 0 39 0,-4 5-39 0,4-5 40 16,0 0-40-16,0 0 14 0,0 0-14 0,0 0 15 16,0 3-15-16,0-3 52 0,-3 5-52 0,3-5 52 15,-2 5-52-15,2-5 35 0,0 1-35 0,0-1 35 16,0 0-35-16,0 0 26 0,0 7-26 0,0-1 26 15,-3 2-26-15,3-8 17 0,0 0-17 0,0 28 17 16,0 17-17-16,0-45 5 0,0 0-5 0,0 49 5 16,0 6-5-16,0-4 8 0,0-2-8 0,3-19 9 15,-3-9-9-15,2 2 13 0,1-7-13 0,-3 0 14 0,4-3-14 16,1-1 1-16,0-1-1 0,-1-3 1 0,-1-4-1 16,-3 2 1-16,4-3-1 0,-4 2 1 15,1-4-1-15,-1-1-2 0,4 4 2 0,-4-4-1 0,0 0 1 0,0 0-12 16,3 0 12-16,-3 0-12 0,2-4 12 0,2 1-16 15,-4-5 16-15,0 0-15 0,0 0 15 16,0 8-17-16,0 0 17 16,-4-14-16-16,2-3 16 0,2 17-9 0,0 0 9 0,-3-21-9 0,-2-6 9 0,5 27-17 15,0 0 17-15,-7-30-16 0,2-2 16 0,5 32-23 16,0 0 23-16,-4-33-22 0,1-2 22 0,3 35-23 16,0 0 23-16,0-31-22 0,0 2 22 15,3 8-25-15,-3 6 25 0,0 2-24 0,0 7 24 16,0-1-15-16,4 4 15 0,-4-1-15 0,1 0 15 0,3 0-5 0,-4 0 5 15,0 4-5-15,0-1 5 0,0 1 4 0,0 0-4 0,0 0 4 16,0 0-4-16,0 0 15 0,0 0-15 16,0 0 16-16,0 0-16 0,0 0 10 0,0 0-10 0,0 0 11 15,0 0-11-15,0 0 26 0,0 0-26 0,0 0 26 16,0 0-26-16,0 0 12 0,0 0-12 0,0 0 12 16,0 0-12-16,0 0 18 0,0 0-18 0,0 0 18 15,0-7-18-15,0 7 8 0,0-6-8 0,3 5 9 16,-3-6-9-16,4 4 16 0,-4 1-16 0,0 2 17 15,1-4-17-15,-1 4 22 0,0 0-22 0,0 0 23 16,0 0-23-16,0 0 22 0,0 0-22 0,0 0 23 16,0 0-23-16,0 0 4 0,4-2-4 0,-4 2 4 15,5-8-4-15,-1 5 24 0,-1 0-24 0,2 0 25 0,-5 1-25 16,0 2 2-16,7-4-2 0,-7 4 2 0,6-2-2 0,-6 2 6 16,0 0-6-16,3-2 6 0,-1 2-6 15,-2 0 8-15,0 0-8 0,7-4 8 16,1 0-8-16,-8 4 7 0,0 0-7 0,9-3 8 0,0-2-8 0,-9 5 8 15,0 0-8-15,9-1 8 0,3-7-8 0,-12 8 3 16,0 0-3-16,12-5 4 0,-2 0-4 16,-10 5 2-16,0 0-2 0,11-1 2 0,3-2-2 0,-14 3 17 15,0 0-17-15,9 0 17 0,3 0-17 0,-12 0 7 16,0 0-7-16,12 0 8 0,2 3-8 0,-14-3 16 16,0 0-16-16,16 0 17 0,-3 0-17 0,-13 0 3 15,0 0-3-15,16 0 4 0,-2 0-4 0,-2 0-2 16,0 0 2-16,-6 0-1 0,-3-3 1 0,2 1-98 0,-1 0 98 0,-4 2-98 15,3 0 98-15,-3 0-151 0,0 0 151 16,-10-9-150-16,-4-7 150 0,-7-9-856 0</inkml:trace>
  <inkml:trace contextRef="#ctx0" brushRef="#br0" timeOffset="44012.109">5536 14293 326 0,'0'0'0'16,"0"-5"0"-16,4 0 0 0,-4 5 138 0,0 0-138 0,0 0 139 15,3-4-139-15,-3 4 131 0,0 0-131 0,0 0 131 16,4 1-131-16,-4-1 105 0,0 0-105 0,0 0 106 15,0 0-106-15,0 0 90 0,0 0-90 0,0 0 90 16,0 0-90-16,0 0 49 0,0 0-49 0,0 0 50 16,0 0-50-16,0 0 51 0,0 0-51 0,0 0 51 15,2 3-51-15,-2-3 6 0,0 0-6 0,3 0 7 16,1 0-7-16,-4 0 30 0,0 0-30 0,5 0 30 16,4 0-30-16,-9 0 5 0,0 0-5 0,5 0 5 0,5 2-5 15,-10-2 9-15,0 0-9 0,9 2 9 0,0-1-9 16,-9-1 24-16,0 0-24 0,8 5 25 0,-2-4-25 15,-6-1 12-15,0 0-12 0,7 4 12 0,-2 4-12 16,-5-8 5-16,0 0-5 0,3 6 5 0,2 2-5 0,-5-8 22 16,0 0-22-16,0 13 23 0,0 4-23 0,0-17 13 15,0 0-13-15,-5 20 13 0,2-1-13 16,3-19 4-16,0 0-4 0,-4 18 5 0,-1-2-5 0,5-16 22 16,0 0-22-16,-3 11 23 0,1-2-23 0,2-9 2 0,0 0-2 15,-4 8 3-15,4-2-3 0,0-6 2 16,0 0-2-16,-3 4 3 0,3-1-3 0,0-3-1 15,0 0 1-15,0 6 0 0,0-6 0 0,0 0-1 0,0 0 1 0,0 0-1 16,-4 5 1-16,4-5-9 0,0 0 9 0,0 0-9 16,0 0 9-16,0 0-9 0,0 0 9 15,0 0-9-15,0 0 9 0,0 0-24 0,0 0 24 16,0 0-23-16,0 0 23 0,0 0-13 0,0 0 13 16,0 0-13-16,7 2 13 0,-7-2-35 0,0 0 35 0,6 0-35 15,2 0 35-15,1 0-5 0,1-2 5 0,-1 2-5 16,2 0 5-16,1 0-19 0,-3 2 19 0,3-1-18 15,-4-1 18-15,-1 2-15 0,2-2 15 0,0 4-15 16,-4-4 15-16,4 0-1 0,-2 2 1 0,-2 0-1 16,-2-2 1-16,3 2 8 0,-3 2-8 0,2-2 8 15,-5-1-8-15,0-1 52 0,4 5-52 0,-4-5 52 16,3 3-52-16,-3 2 26 0,0 0-26 0,0 1 26 0,0-3-26 16,0 5 47-16,-3 0-47 0,3-2 48 0,-4-1-48 15,1 6 46-15,1 0-46 0,-1-1 46 0,-3-2-46 16,3 1 41-16,-6 2-41 0,6-1 41 0,-1-6-41 15,4-4-3-15,0 0 3 0,-5 10-2 0,-7 4 2 0,12-14-112 16,0 0 112-16,-26 0-111 0,-13-8 111 0,39 8-108 16,0 0 108-16,-33-28-108 0,-2-12 108 15,-33-28-1047-15</inkml:trace>
  <inkml:trace contextRef="#ctx0" brushRef="#br0" timeOffset="45742.152">3327 11613 774 0,'0'0'0'0,"0"0"0"16,6 5 0-16,-6-5-217 0,0 0 217 0,0 0-217 15,0 0 217-15,0 0-141 0</inkml:trace>
  <inkml:trace contextRef="#ctx0" brushRef="#br0" timeOffset="46613.157">3371 11613 102 0,'0'0'0'0,"0"0"0"0,-5 4 0 15,5-4 11-15,0 0-11 0,0 0 11 0,0 0-11 16,0 0 28-16,0 0-28 0,0 0 28 0,0 0-28 0,0 0 12 16,0 0-12-16,0 0 13 0,0 0-13 0,0 0 19 15,0 0-19-15,0 0 20 0,0 0-20 0,0 0 3 16,0 0-3-16,0 0 4 0,0 0-4 0,0 0 3 15,0 0-3-15,0 0 3 0,0 0-3 0,0 0 0 16,0 0 0-16,0 0 0 0,0 0 0 16,0 0 1-16,0 0-1 0,0 0 1 0,0 0-1 0,0 0 3 0,0 0-3 15,0 0 4-15,0 0-4 0,0 0 31 0,0 0-31 16,0 0 31-16,0 0-31 0,0 0 34 0,0 0-34 0,0 0 35 16,5 0-35-16,-5 0 37 0,0 0-37 15,0 0 38-15,3 0-38 0,-3 0 34 0,0 0-34 16,0 0 34-16,2 0-34 0,-2 0 23 15,0 0-23-15,0 0 24 0,0 0-24 0,0 0 35 0,0 0-35 16,0 0 36-16,0 0-36 0,0 0 12 0,0 0-12 0,0 4 13 16,4 1-13-16,-4-5 30 0,0 0-30 0,0 10 30 15,3 2-30-15,-3-12 18 0,0 0-18 0,4 15 19 16,-3 2-19-16,-1-17 27 0,0 0-27 0,0 25 27 16,0-1-27-16,0-24 7 0,0 0-7 0,0 29 8 15,-1 4-8-15,1-33 10 0,0 0-10 0,-4 35 11 16,4-2-11-16,0-33 8 0,0 0-8 0,0 34 9 0,0 5-9 15,0-39 15-15,0 0-15 0,0 35 15 0,5 4-15 16,-5-39 8-16,0 0-8 0,4 43 8 16,1 3-8-16,-5-46 9 0,0 0-9 0,7 46 9 0,-2 3-9 15,-5-49 8-15,0 0-8 0,4 44 8 0,1 0-8 0,-5-44 3 16,0 0-3-16,4 41 4 0,-1-6-4 0,-3-35 6 16,0 0-6-16,0 40 6 15,2 5-6-15,-2-45 7 0,0 0-7 0,0 37 7 0,0-2-7 0,0-35 7 16,0 0-7-16,0 40 8 0,3 4-8 0,-3-44 15 15,0 0-15-15,0 47 15 0,4 0-15 0,-4-47 3 16,0 0-3-16,5 47 4 0,-2-1-4 0,-3-46 12 16,0 0-12-16,6 38 13 0,1-1-13 0,-2-6 8 15,0-4-8-15,-1-10 9 0,-1-7-9 0,-3 1 15 0,5 2-15 16,-5-2 15-16,4-3-15 0,-4 1 8 0,5 4-8 16,-5-7 9-16,3 2-9 0,-3 0 9 0,4 2-9 0,-4-1 9 15,5-4-9-15,-5 4 15 0,4 1-15 16,-3-2 15-16,3-1-15 0,-4 3 3 0,3 0-3 0,3-1 4 15,-3 1-4-15,-3-10 6 0,0 0-6 0,4 15 7 16,-3 3-7-16,-1-18 7 0,0 0-7 0,0 19 8 16,4 2-8-16,-4-21 14 0,0 0-14 0,0 17 15 15,0-3-15-15,0-14 8 0,0 0-8 0,3 14 8 16,-3-7-8-16,0-7 3 0,0 0-3 0,2 11 4 16,1-6-4-16,-3-5 3 0,0 0-3 0,0 8 3 15,0-7-3-15,0-1 1 0,0 0-1 0,0 5 2 16,0-3-2-16,0-2-40 0,0 0 40 0,0 0-39 15,0 0 39-15,0 0-127 0,0 0 127 0,0-13-127 16,-3-13 127-16,1-13-623 0</inkml:trace>
  <inkml:trace contextRef="#ctx0" brushRef="#br0" timeOffset="47409.93">4885 10554 886 0,'0'0'0'0,"0"0"-244"0,0-5 244 0,0 5-244 0,0 0 244 15,0 0-178-15</inkml:trace>
  <inkml:trace contextRef="#ctx0" brushRef="#br0" timeOffset="48039.994">4895 10560 91 0,'0'0'0'0,"0"0"0"0,-1-3 0 0,1 3 34 15,0 0-34-15,0 0 35 0,5 0-35 0,-5 0 47 16,3 3-47-16,-3-3 48 0,2 0-48 0,-2 0 47 15,4 0-47-15,-4 0 47 0,3 2-47 0,-3-2 37 16,5 3-37-16,-5-3 38 0,4 3-38 16,-4-3 35-16,3 3-35 0,-3-3 35 0,2 3-35 15,1 1 14-15,-3 0-14 0,0-4 15 0,4 3-15 0,-4-3 36 16,0 7-36-16,0-4 37 0,2 0-37 0,1 4 19 0,-3 0-19 16,4 1 20-16,-4-2-20 0,0-6 28 0,0 0-28 15,1 18 28-15,3 6-28 0,-4-24 13 16,0 0-13-16,7 25 13 0,-2 5-13 0,-5-30 11 0,0 0-11 15,5 32 11-15,2 3-11 0,-7-35 4 0,0 0-4 0,9 39 5 16,0 4-5-16,-4-5 7 0,2-3-7 16,-5-8 7-16,1-5-7 0,1 3 13 0,-4 4-13 0,1 4 13 15,3 10-13-15,-4-43 15 0,0 0-15 0,3 49 15 16,3 17-15-16,-3-12 25 16,0 0-25-16,-3-11 26 0,6-8-26 0,-6-35 12 0,0 0-12 0,0 54 13 15,3 9-13-15,-3-63 18 0,0 0-18 0,0 71 19 16,0 10-19-16,0-81 15 0,0 0-15 0,0 93 15 15,2 7-15-15,-2-100 16 0,0 0-16 0,3 86 17 16,1-9-17-16,-4-77 15 0,0 0-15 0,3 73 16 16,3-6-16-16,-6-67 9 0,0 0-9 0,5 54 10 0,2-16-10 15,-7-38 25-15,0 0-25 0,9 41 26 16,-4 0-26-16,-5-41 6 0,0 0-6 0,7 35 6 16,-2 1-6-16,-5-36 4 0,0 0-4 0,5 35 5 0,-1 0-5 15,-4-35 7-15,0 0-7 0,3 41 7 0,2 1-7 0,-5-42 13 16,0 0-13-16,0 42 13 0,0-4-13 15,0-38 15-15,0 0-15 0,0 38 15 0,4 0-15 16,-4-38 15-16,0 0-15 0,3 38 16 0,3-3-16 16,-6-35 16-16,0 0-16 0,5 28 17 0,2-2-17 0,-7-26 4 15,0 0-4-15,8 20 4 0,1 0-4 0,-9-20 13 0,0 0-13 16,5 21 14-16,2-8-14 0,-7-13 15 16,0 0-15-16,9 18 15 0,-4-2-15 0,-5-16 8 0,0 0-8 15,7 17 9-15,2-1-9 0,-9-16 16 0,0 0-16 0,5 15 17 16,-1 0-17-16,-4-15 22 0,0 0-22 0,5 14 23 15,-2 0-23-15,-3-14 14 16,0 0-14-16,4 11 15 0,1-3-15 0,-5-8 1 0,0 0-1 0,0 8 2 16,4-3-2-16,-4-5-71 0,0 0 71 0,-4-11-71 15,-5-13 71-15,9 24-124 0,0 0 124 0,-8-36-123 16,-8-16 123-16,-7-37-699 0</inkml:trace>
  <inkml:trace contextRef="#ctx0" brushRef="#br0" timeOffset="49216.204">2543 11590 102 0,'0'0'0'0,"13"-4"0"0,9-8 0 0,-22 12 18 16,0 0-18-16,-5 0 19 0,-12 6-19 0,17-6 40 16,0 0-40-16,-16 6 41 0,2-2-41 0,14-4 55 15,0 0-55-15,-12 3 55 0,3 0-55 0,9-3 65 0,0 0-65 16,-5 3 66-16,-2-3-66 0,7 0 58 0,0 0-58 15,-2 5 59-15,-1-5-59 0,3 0 63 0,0 0-63 16,0 0 64-16,-4 1-64 0,4-1 52 0,0 0-52 0,0 0 53 16,0 4-53-16,0-4 50 0,0 0-50 0,0 0 50 15,0 0-50-15,0 0 60 0,0 0-60 0,0 0 60 16,-3 4-60-16,3-4 44 0,0 0-44 0,0 0 45 16,0 0-45-16,0 0 60 0,0 0-60 0,3 0 60 15,4 0-60-15,-7 0 39 0,0 0-39 0,5 0 39 16,8 0-39-16,-5 0 47 0,6-4-47 0,-5 4 47 15,0 0-47-15,1 0 41 0,-1 4-41 0,0-4 42 16,-1 0-42-16,1-4 10 0,0 2-10 0,-1 0 10 16,1 2-10-16,-2 0 32 0,2 0-32 0,-4 0 33 15,0 2-33-15,2 0 9 0,2 2-9 0,0-4 10 16,-4 0-10-16,4 0 5 0,1 0-5 0,-5 0 5 0,1-4-5 16,-6 4 3-16,0 0-3 0,12 0 4 0,0-2-4 15,-12 2 6-15,0 0-6 0,17 0 6 16,8 0-6-16,-25 0 2 0,0 0-2 0,22 2 3 0,8 2-3 0,-30-4 10 15,0 0-10-15,26 0 11 0,2 4-11 0,-28-4 3 16,0 0-3-16,26 4 4 0,0-1-4 0,-1-1 6 16,-8 3-6-16,0-5 7 0,-4 3-7 0,-1-1 7 15,0 0-7-15,-7 0 8 0,1-2-8 0,2 3 3 16,3-3-3-16,-3 0 3 0,-2 0-3 0,2 5 12 16,1-5-12-16,-2 0 12 0,-2 0-12 0,-1 0 3 15,4-5-3-15,-2 5 4 0,-3 0-4 0,2 0 6 16,2 5-6-16,-1-5 6 0,-3 0-6 0,2 0 3 15,-1 0-3-15,1 0 3 0,2 0-3 0,-2 0 2 0,0 0-2 0,2 0 2 16,-1 0-2-16,-3 0 4 0,2-5-4 0,-1 5 5 16,-1 0-5-16,-3 0 0 0,0 0 0 15,5 0 0-15,4 0 0 16,-9 0-1-16,0 0 1 0,9 0 0 0,0 0 0 0,-9 0-33 0,0 0 33 0,8-3-33 16,5 1 33-16,-13 2-113 0,0 0 113 0,6-7-113 15,3-3 113-15,-9 10-128 0,0 0 128 0,0-16-127 16,0-3 127-16,0-20-815 15</inkml:trace>
  <inkml:trace contextRef="#ctx0" brushRef="#br0" timeOffset="50130.028">2603 10390 169 0,'0'0'0'0,"0"0"0"16,-4-10 0-16,4 10 54 0,0 0-54 0,0 0 55 0,0-4-55 16,0 4 38-16,0 0-38 0,0 0 39 15,0 0-39-15,0 0 12 0,0 0-12 0,0 0 13 0,0 0-13 16,0 0-2-16,0 0 2 0,0 0-1 0,-2 2 1 15,2-2-53-15,0 0 53 0,0 0-53 0,0 0 53 0,0 0-46 16,0 0 46-16,0 0-46 0,0 0 46 16,0 0-63-16</inkml:trace>
  <inkml:trace contextRef="#ctx0" brushRef="#br0" timeOffset="51128.937">2531 10506 169 0,'0'0'0'0,"4"-8"0"0,-1-3 0 0,2 7 65 16,-1 4-65-16,-4 0 66 0,5-2-66 0,-5 2 85 0,0 0-85 0,0 0 86 0,0 0-86 15,0 0 82-15,4 6-82 0,1-4 82 0,-2 1-82 16,1-3 64-16,1 0-64 0,0 0 65 0,-1 0-65 16,1 5 49-16,2-5-49 0,-2 1 50 0,-1-1-50 0,1 2 32 15,2 0-32-15,-2 0 32 0,-1-2-32 0,1 2 23 16,-2 2-23-16,3-4 24 16,1 0-24-16,1 0 16 0,1 4-16 0,-4-2 17 15,2-1-17-15,2 1 18 0,3 3-18 0,-3-5 18 0,1 3-18 16,-10-3 15-16,0 0-15 0,19 0 15 0,4 3-15 0,-23-3 9 15,0 0-9-15,26 0 10 0,11-3-10 0,-37 3 25 16,0 0-25-16,38 0 26 0,4-3-26 0,-4-2 29 16,-3 3-29-16,-2 1 29 0,-7 1-29 0,0 0 7 0,-1-2-7 15,1-1 7-15,-2 2-7 0,-24 1 11 16,0 0-11-16,30 0 11 0,8-6-11 0,-38 6 9 0,0 0-9 0,44-2 9 16,3-2-9-16,-2 3 15 0,-7 1-15 0,-3-5 15 15,-2 2-15-15,-6-2 14 0,-1 2-14 0,-2 1 15 16,-1-2-15-16,1 8 15 0,-3-2-15 15,0 0 16-15,5-2-16 0,-26 0 4 16,0 0-4-16,30 0 5 0,8-2-5 0,-38 2 7 0,0 0-7 0,42 0 8 16,5-2-8-16,-9 2 7 0,-3 2-7 0,-2-2 8 15,-3-2-8 1,-4 4 7-16,-9 1-7 0,2-3 8 0,-5 0-8 0,2 5 8 16,1-2-8-16,-3 2 8 0,4-5-8 0,-18 0 1 0,0 0-1 0,21 1 1 15,3 1-1-15,-24-2 3 0,0 0-3 0,26 2 3 16,4 2-3-16,-30-4 1 0,0 0-1 0,29 4 2 0,1 0-2 15,-30-4 0-15,0 0 0 0,30 3 0 0,3 4 0 0,-7-4 3 16,-5 1-3-16,2-2 4 0,-3-4-4 16,1 4 0-16,-5 2 0 0,-2-4 1 0,-2-6-1 15,0 5 2-15,2-2-2 0,-2 3 3 0,1-3-3 16,-3 3 1-16,6 0-1 0,-8-5 2 0,1 3-2 0,-9 2 0 16,0 0 0-16,12-1 0 0,6-1 0 0,-18 2 1 15,0 0-1-15,21-3 1 0,0 3-1 16,-21 0 1-16,0 0-1 0,21 0 1 0,1 0-1 0,-22 0 0 15,0 0 0-15,25 0 1 16,-5 0-1-16,-20 0 7 0,0 0-7 0,23 0 8 0,2-1-8 0,-8 1 8 0,-3 0-8 16,2 0 8-16,-8-4-8 0,4 2 3 0,1 0-3 15,-8 0 4-15,0 2-4 0,2 0 2 16,-2 0-2-16,2 0 3 0,-2 0-3 0,1 0 1 0,-3 0-1 0,1 0 2 16,1-2-2-16,-2 2 1 0,-3-1-1 15,0 1 1-15,4 0-1 0,-4 0 3 0,5 0-3 0,-5 0 3 16,0 0-3-16,0 0 0 0,0 0 0 0,0 0 0 15,0 0 0-15,0 0-99 0,4 0 99 0,-8-5-98 16,1-3 98-16,3 8-84 0,0 0 84 0,-6-9-810 16,12 18 810-16</inkml:trace>
  <inkml:trace contextRef="#ctx0" brushRef="#br0" timeOffset="52116.587">1899 11421 505 0,'0'0'0'0,"3"-6"0"0,3-2 0 0,-6 8 57 16,0 0-57-16,3-3 57 0,-3-1-57 0,0 4 55 0,0 0-55 15,0 0 55-15,0-4-55 0,0 4 72 0,0 0-72 16,0 0 72-16,-5-1-72 0,5 1 54 0,0 0-54 16,-4 0 54-16,1 0-54 0,3 0 51 0,0 0-51 15,-2 0 51-15,-1-5-51 0,3 5 55 0,0 0-55 0,-4 0 56 16,4 0-56-16,0 0 44 0,0 0-44 0,-5 0 44 15,5 0-44-15,0 0 53 0,0 0-53 16,-4 0 53-16,1 0-53 0,3 0 49 0,0 0-49 0,-2 5 49 16,-1-5-49-16,3 0 0 0,0 0 0 15,-4 0 1-15,3 0-1 0,1 0 0 0,0 0 0 0,-4 1 0 16,1-1 0-16,3 0 0 0,0 0 0 0,0 0 0 16,-4 0 0-16,4 0-1 0,0 0 1 0,0 0-1 15,0 0 1-15,0 0-1 0,0 0 1 0,0 0-1 16,0 0 1-16,0 0 0 0,0 0 0 0,0 0 0 15,7 8 0-15,-7-8 0 0,0 0 0 0,5 3 0 16,4 7 0-16,-9-10-1 0,0 0 1 0,16 14 0 16,5 7 0-16,-21-21-1 0,0 0 1 0,22 17 0 0,8 7 0 0,-30-24 0 15,0 0 0-15,21 19 0 16,3-2 0-16,-24-17 1 0,0 0-1 0,18 16 2 0,-1-5-2 16,-5 2 0-16,0-4 0 0,-3-1 0 0,0-3 0 0,-4 0-1 15,-1-2 1-15,1 2 0 0,2-4 0 0,-2 7-38 16,-2-4 38-16,3 2-37 0,-3-3 37 0,2 2-143 15,-1-2 143-15,-1-1-143 0,-3-2 143 0,0 0-152 16,0 0 152-16,0 0-151 0,0 0 151 0,0 0-517 16</inkml:trace>
  <inkml:trace contextRef="#ctx0" brushRef="#br0" timeOffset="52510.532">2153 11360 617 0,'0'0'0'16,"-3"3"0"-16,-2 5 0 0,5-8 52 0,0 0-52 0,0 0 52 15,0 0-52-15,0 0 48 0,0 0-48 0,0 0 49 16,0-3-49-16,0 3 13 0,0 0-13 0,0 0 13 15,0-5-13-15,0 5 37 0,0 0-37 0,0 0 37 0,0 0-37 16,0 0 57-16,0 0-57 0,0 0 57 16,0 0-57-16,0 0 48 0,0 0-48 0,-6 6 49 0,3 4-49 15,3-10 39-15,0 0-39 0,-12 19 39 0,-2 10-39 16,14-29 35-16,0 0-35 0,-16 28 36 16,-1 0-36-16,17-28 32 0,0 0-32 0,-18 27 33 15,1 5-33-15,17-32 13 0,0 0-13 0,-16 27 14 0,4-10-14 0,12-17 13 16,0 0-13-16,-9 18 13 0,4-5-13 15,5-13 0-15,0 0 0 0,-5 9 0 0,-2-1 0 0,7-8-62 16,0 0 62-16,-4 6-62 0,4-3 62 0,0-3-149 16,0 0 149-16,0 0-148 0,4 0 148 0,-1 0-635 15</inkml:trace>
  <inkml:trace contextRef="#ctx0" brushRef="#br0" timeOffset="53250.238">2275 11590 102 0,'0'0'0'0,"-3"-4"0"0,-3-8 0 0,3 10 103 0,3-1-103 0,0 3 103 0,0-5-103 15,0 5 85-15,0 0-85 0,0 0 85 0,0 0-85 0,0 0 67 16,0 0-67-16,0 0 68 0,0 0-68 0,0 0 41 16,0 0-41-16,0 0 41 0,0 0-41 0,0 0 29 15,3 5-29-15,-3-5 29 0,0 3-29 0,0-3 8 16,0 5-8-16,0-5 8 0,0 3-8 0,0-3 27 16,0 6-27-16,0-6 27 0,0 0-27 0,0 0 29 0,0 0-29 15,0 0 29-15,-3 2-29 0,3-2 37 0,0 5-37 16,0-5 37-16,-3 6-37 0,3-6 44 0,-2 0-44 0,2 0 44 15,0 0-44-15,0 0 35 0,-4 6-35 0,4-6 36 16,0 4-36-16,0-4 15 0,-3 4-15 0,-1 0 16 16,4 0-16-16,0-4 32 0,0 0-32 0,-1 10 32 15,1 2-32-15,0-12 17 0,0 0-17 0,0 18 17 16,-4-1-17-16,4-17 2 0,0 0-2 0,0 24 2 16,4 1-2-16,-4-25 12 0,0 0-12 0,8 25 12 15,4-2-12-15,-12-23 3 0,0 0-3 0,14 16 3 16,4-8-3-16,-18-8 2 0,0 0-2 0,16 1 2 15,1-4-2-15,-17 3 10 0,0 0-10 0,17-10 11 16,-1-5-11-16,-16 15 8 0,0 0-8 0,10-16 8 0,-1-3-8 16,-9 19 8-16,0 0-8 0,7-18 9 15,2-5-9-15,-9 23 15 0,0 0-15 0,3-18 15 0,3 3-15 16,-6 15 3-16,0 0-3 0,3-13 4 0,-1 3-4 0,-2 10 6 16,0 0-6-16,3-8 7 0,-3 0-7 0,0 8 0 15,0 0 0-15,0-6 1 0,-3 1-1 0,3 5-47 16,0 0 47-16,-5-4-47 0,-4 2 47 0,9 2-146 15,0 0 146-15,-18-2-145 0,-6 1 145 16,24 1-171-16,0 0 171 0,-30-5-170 0,-4-3 170 0,-31-3-393 16</inkml:trace>
  <inkml:trace contextRef="#ctx0" brushRef="#br0" timeOffset="54518.408">2246 10530 180 0,'0'0'0'0,"8"-6"0"15,6-7 0-15,-7 12 44 0,-7 1-44 0,0 0 45 16,5-6-45-16,-5 6 42 0,0 0-42 0,0 0 43 16,0 0-43-16,0 0 30 0,0 0-30 0,0 0 30 0,0 0-30 15,0 0 44-15,-5 6-44 0,5-6 45 0,0 0-45 16,0 0 45-16,0 0-45 0,0 0 46 16,-3 0-46-16,3 0 46 0,-6 4-46 0,3-4 47 0,3 0-47 0,-3 2 37 15,-3-1-37-15,3 1 37 0,3-2-37 0,0 0 16 16,-5 5-16-16,5-5 17 0,0 0-17 0,0 0 37 15,-4 3-37-15,4-3 37 0,-3 0-37 0,3 0 29 16,0 0-29-16,0 0 29 0,0 0-29 0,0 0 32 16,-2 3-32-16,2-3 33 0,-4 0-33 0,4 0 22 15,-3 1-22-15,3-1 22 0,0 0-22 0,0 0 5 16,0 0-5-16,0 0 5 0,0 0-5 0,0 0 1 16,0 0-1-16,0 0 2 0,-5 0-2 0,5 0 1 0,0 0-1 15,0 0 1-15,0 0-1 0,0 0-2 0,-4 0 2 16,4 0-2-16,-3 0 2 0,3 0-43 0,-6-1 43 15,6 1-42-15,-3-3 42 0,3 3-104 0,-2 0 104 16,2 0-104-16,0 0 104 0,0 0-110 0,0 0 110 0,-3-8-110 16,-6 0 110-16,0-5-313 0</inkml:trace>
  <inkml:trace contextRef="#ctx0" brushRef="#br0" timeOffset="55044.821">1911 10554 460 0,'0'0'0'0,"12"-10"0"0,6-1 0 0,-18 11 63 15,0 0-63-15,5-3 64 0,-5 3-64 0,0 0 71 16,0 0-71-16,0 0 71 0,-5 0-71 0,5 0 42 16,0 0-42-16,-4 0 42 0,-1 1-42 0,5-1 55 15,0 0-55-15,-3 0 56 0,1 0-56 0,2 0 54 16,0 0-54-16,-4 0 54 0,1 0-54 0,3 0 61 16,0 0-61-16,-4 0 61 0,3 0-61 0,1 0 57 15,0 0-57-15,0 0 58 0,-4-1-58 0,4 1 40 0,0 0-40 16,0 0 40-16,0-6-40 0,0 6 29 0,0 0-29 15,0-5 29-15,0 2-29 0,0 3 33 0,0 0-33 16,0-5 34-16,0 4-34 0,0 1 0 0,0 0 0 0,0 0 1 16,0-6-1-16,0 6 4 0,0 0-4 0,0 0 4 15,9 0-4-15,-9 0 0 0,0 0 0 0,9 6 1 16,6-5-1-16,-15-1 2 0,0 0-2 0,26 13 2 16,4 4-2-16,0-1 10 0,-4 1-10 0,-5-2 10 15,-4 1-10-15,4-1-4 0,0-2 4 0,-9 0-4 16,2-6 4-16,-14-7 1 0,0 0-1 0,16 15 2 15,1 5-2-15,-17-20 4 0,0 0-4 0,17 13 5 16,4 5-5-16,-21-18 7 0,0 0-7 0,18 9 7 16,-6-1-7-16,-12-8-1 0,0 0 1 0,9 6-1 15,-4-2 1-15,-5-4-86 0,0 0 86 0,7 0-85 16,-5 0 85-16,8-4-934 0</inkml:trace>
  <inkml:trace contextRef="#ctx0" brushRef="#br0" timeOffset="55386.786">2225 10462 897 0,'0'0'0'0,"0"0"0"0,5 0 0 0,-5 0 104 15,0 0-104-15,0 0 105 0,0 0-105 0,0 0 62 16,0 0-62-16,0 0 62 0,0 0-62 0,0 0 42 15,-5 3-42-15,5-3 43 0,0 0-43 0,0 0 13 0,-4 0-13 16,4 0 13-16,-3 2-13 0,3-2 41 0,-2 4-41 0,2-4 41 16,-7 4-41-16,2 2 37 0,0 0-37 15,-8 7 37-15,-4 6-37 0,17-19 9 0,0 0-9 16,-24 30 9-16,-3 8-9 0,27-38 21 0,0 0-21 0,-24 35 21 16,1 4-21-16,23-39 3 0,0 0-3 0,-21 31 4 15,6-4-4-15,15-27 0 0,0 0 0 0,-12 27 0 16,1-7 0-16,11-20-49 0,0 0 49 15,-7 17-48-15,2-2 48 0,5-15-140 0,0 0 140 0,3 6-140 16,11-6 140-16,-14 0-170 0,0 0 170 0,13-10-169 16,4-15 169-16,16-8-534 0</inkml:trace>
  <inkml:trace contextRef="#ctx0" brushRef="#br0" timeOffset="55761.381">2462 10644 729 0,'0'0'0'0,"-11"0"0"0,1-8 0 0,10 8 97 16,0 0-97-16,-7-4 98 0,5 2-98 0,2 2 52 16,0 0-52-16,0 0 53 0,-3-4-53 0,3 4 3 15,0 0-3-15,0 0 4 0,0 0-4 0,0 0 1 16,0 0-1-16,0 0 1 0,0 0-1 0,0 0 11 0,0 0-11 15,0 0 11-15,0 0-11 0,0 0 14 0,0 0-14 16,0 0 15-16,0 0-15 0,0 0 39 0,0 0-39 16,0 0 40-16,-7 0-40 0,7 0 42 0,0 0-42 0,-2 0 43 15,-2 4-43-15,4-4 34 0,0 0-34 0,0 0 35 16,-3 0-35-16,3 0 25 0,0 0-25 16,0 0 26-16,0 0-26 0,0 0 34 0,0 0-34 0,0 0 35 15,0 0-35-15,0 0 42 0,0 0-42 0,0 6 43 16,-2 5-43-16,2-11 24 0,0 0-24 0,0 27 25 15,-3 12-25-15,3-39 12 0,0 0-12 0,-4 42 12 16,2 10-12-16,2-52-144 0,0 0 144 0,0 35-143 16,-3-5 143-16,-1 35-889 0</inkml:trace>
  <inkml:trace contextRef="#ctx0" brushRef="#br0" timeOffset="57737.151">6838 5438 427 0,'0'0'0'0,"0"0"0"0,0 0 0 0,0 0 31 15,0 0-31-15,0 0 31 0,0 0-31 0,0 0 18 16,0 0-18-16,0 0 18 0,0 0-18 0,0 0 17 16,0 0-17-16,0 0 17 0,21 5-17 0,-21-5 57 15,0 0-57-15,10 3 58 0,6-3-58 0,-16 0 73 0,0 0-73 16,17-3 73-16,-1 3-73 0,-16 0 82 0,0 0-82 0,17-5 83 16,4 5-83-16,-21 0 81 0,0 0-81 0,18-3 82 15,-4 1-82-15,-14 2 70 0,0 0-70 0,19 0 70 16,-2 0-70-16,-5 0 50 0,2 0-50 0,-5 0 50 15,0 0-50-15,-9 0 39 0,0 0-39 0,7 0 39 16,3 0-39-16,-10 0 16 0,0 0-16 16,12 0 17-16,1-2-17 0,-13 2 36 0,0 0-36 0,12-2 37 15,0 2-37-15,-12 0 29 0,0 0-29 0,14-4 29 16,0 4-29-16,-14 0 8 0,0 0-8 0,16-4 8 16,1 4-8-16,-17 0 19 0,0 0-19 0,16 0 20 15,-2-2-20-15,-14 2 3 0,0 0-3 16,12 0 4-16,-4-1-4 0,-8 1-19 0,0 0 19 0,6 0-18 0,1 0 18 15,-7 0-63-15,0 0 63 0,1 0-63 16,3-2 63-16,-1 2-1071 0</inkml:trace>
  <inkml:trace contextRef="#ctx0" brushRef="#br0" timeOffset="57993.884">7219 5682 404 0,'0'0'0'0,"0"-9"0"0,2-9 0 0,-2 18 85 16,0 0-85-16,4-7 86 0,-4 1-86 0,3 2 67 0,-3 4-67 15,0 0 68-15,0 0-68 0,0 0 48 0,0 0-48 16,0 0 49-16,2 0-49 0,1 0 41 0,1 0-41 16,-1 0 41-16,2-3-41 0,-1 3 16 0,1 0-16 15,0 0 17-15,2 0-17 0,-7 0 12 0,0 0-12 0,9 3 13 16,5-3-13-16,-14 0-1 0,0 0 1 0,19 2 0 15,4 0 0-15,-23-2-107 0,0 0 107 16,24 0-107-16,2-4 107 0,25 1-463 16</inkml:trace>
  <inkml:trace contextRef="#ctx0" brushRef="#br0" timeOffset="61100.387">9059 4661 964 0,'0'0'0'0,"10"8"0"0,10-2 0 0,-20-6 106 16,0 0-106-16,3 9 106 0,-6 3-106 0,3-12 71 15,0 0-71-15,-2 9 72 0,-2-1-72 0,4-8 34 16,0 0-34-16,-5 10 34 0,2-4-34 0,3-6 35 16,0 0-35-16,-4 11 36 0,2 3-36 0,2-14 28 0,0 0-28 15,-3 27 28-15,3 11-28 0,0-38 25 0,0 0-25 16,5 47 26-16,7 14-26 0,-12-61-1 0,0 0 1 15,9 80-1 1,7 15 1-16,-16-95-3 0,0 0 3 0,12 135-2 0,5 27 2 0,-17-162-3 0,0 0 3 16,11 160-2-16,-2 8 2 0,-9-168-2 0,0 0 2 15,7 147-2-15,-7-14 2 0,0-133 0 16,0 0 0-16,3 111 1 0,-3-21-1 16,0-90 9-16,0 0-9 0,2 70 10 0,1-25-10 15,-3-45 4-15,0 0-4 0,0 35 5 0,4-22-5 0,-4-13-63 0,0 0 63 0,1 10-63 16,3-18 63-16,-4 8-149 0,0 0 149 0,-5-32-149 15,-2-25 149-15,-4-32-769 16</inkml:trace>
  <inkml:trace contextRef="#ctx0" brushRef="#br0" timeOffset="61370.947">8833 5359 1043 0,'0'0'0'0,"5"5"0"0,3 3 0 0,-8-8 108 16,0 0-108-16,13 1 109 0,4 3-109 16,-17-4 92-16,0 0-92 0,24 4 93 0,6 0-93 0,-30-4 62 15,0 0-62-15,31 0 63 0,6 0-63 0,-37 0 6 16,0 0-6-16,38 0 6 0,-3 0-6 0,-35 0 12 16,0 0-12-16,33 0 12 0,-3-4-12 0,-30 4 8 0,0 0-8 15,26-6 9-15,-2 3-9 0,-24 3-10 16,0 0 10-16,18-5-9 0,-6 2 9 0,-12 3-153 15,0 0 153-15,9-10-152 0,-6-7 152 0,-3 17-118 0,0 0 118 16,2-24-117-16,-4-1 117 0,2-20-709 0</inkml:trace>
  <inkml:trace contextRef="#ctx0" brushRef="#br0" timeOffset="62741.843">8171 5137 247 0,'0'0'0'0,"0"0"0"15,-6 4 0-15,6-4 18 0,0 0-18 0,0 0 18 16,6-4-18-16,-6 4 18 0,5-1-18 0,-5 1 19 0,3-3-19 15,-3 3 12-15,0 0-12 0,0 0 12 0,0 0-12 16,0 0 66-16,0 0-66 0,0 0 66 0,0 0-66 0,0 0 91 16,0 0-91-16,0 0 92 0,0 0-92 0,0 0 81 15,0 0-81-15,0 0 82 0,0 0-82 0,0 0 60 16,0 0-60-16,0 0 61 0,0 0-61 16,0 0 49-16,0 0-49 0,0 0 49 0,-3 0-49 0,3 0 31 15,-5 0-31-15,1 0 31 0,2 0-31 0,-1 0 15 16,-1 0-15-16,1 0 15 0,1 0-15 0,-1 0 36 15,-3 0-36-15,3 0 36 0,-2 0-36 0,-2-2 11 0,1 2-11 16,0-3 11-16,4 3-11 0,-5-5 20 0,5 5-20 16,-5 0 20-16,4 0-20 0,-3 0 33 0,-2 5-33 15,2-5 34-15,3 0-34 0,-2 0 1 0,1-5-1 16,1 5 2-16,-1 0-2 0,-1 0 13 0,0 0-13 16,1 0 14-16,1-3-14 0,1 3 1 15,-5 3-1-15,4-3 1 0,1 0-1 0,-2 5 1 0,-1-5-1 0,-2 3 1 16,2-1-1-16,5-2 0 0,0 0 0 0,-16 12 0 15,-3 1 0-15,19-13-1 0,0 0 1 0,-19 14 0 16,0-1 0-16,19-13-3 0,0 0 3 16,-19 25-2-16,-2 12 2 0,21-37-2 0,0 0 2 0,-14 35-2 15,0 6 2-15,14-41 0 0,0 0 0 0,-7 44 0 16,7 1 0-16,0-45 15 0,0 0-15 0,0 36 15 16,3-1-15-16,-3-35 10 0,0 0-10 0,6 31 10 15,2-4-10-15,-8-27 18 0,0 0-18 0,9 21 18 16,0-2-18-16,-9-19 8 0,0 0-8 0,10 9 9 15,-5-4-9-15,-5-5 15 0,0 0-15 0,9 8 16 16,-4-8-16-16,-5 0 23 0,0 0-23 0,7 5 24 16,-5-10-24-16,-2 5 7 0,0 0-7 0,7 0 8 0,-2-6-8 15,-5 6 26-15,0 0-26 0,4-2 26 0,-1 1-26 0,-3 1 0 16,0 0 0-16,0 0 1 0,5-4-1 0,-5 4 0 16,0 0 0-16,0-6 1 0,0 3-1 0,0 3 0 15,0 0 0-15,0 0 0 0,4-5 0 0,-4 5-2 16,0 0 2-16,0 0-2 0,0 0 2 0,0 0-2 15,0 0 2-15,0 0-2 0,0 0 2 0,0 0-6 0,0 0 6 16,0 0-5-16,0 0 5 0,0 0 0 0,0 0 0 16,0 0 0-16,0 0 0 0,0 0 2 15,0 0-2-15,0 0 3 0,0 0-3 0,0 0 6 0,0 0-6 16,0 0 7-16,0 0-7 0,0 0 15 0,0 0-15 0,0 0 15 16,0 0-15-16,0 0 1 0,0 0-1 0,0 0 1 15,0 0-1-15,0 0 8 0,0 0-8 16,0 0 8-16,0 0-8 0,0 0 3 0,0 0-3 15,0 0 3-15,0 0-3 0,0 0 6 0,0 0-6 0,0 0 6 16,0 0-6-16,0 0 22 0,0 0-22 0,0 0 23 16,0 0-23-16,0 0-12 0,0 0 12 0,0 0-12 15,0 0 12-15,0 0-23 0,0 0 23 0,0 0-22 16,0 0 22-16,0 0-16 0,0 0 16 0,0 0-15 16,0 0 15-16,0 0-47 0,0 0 47 0,0 0-47 15,0 0 47-15,0 0-61 0,0 0 61 0,0 0-60 16,0 0 60-16,0 0-123 0,0 0 123 0,0 0-123 0,0 0 123 15,0 0-128-15,0 0 128 0,-9-3-127 0,-3-3 127 16,-5-8-585-16</inkml:trace>
  <inkml:trace contextRef="#ctx0" brushRef="#br0" timeOffset="64355.149">8000 5237 303 0,'0'0'0'0,"-4"0"0"16,1 0 0-16,3 0 114 0,0 0-114 0,-5-3 114 16,5 3-114-16,0 0 91 0,0 0-91 0,-4-5 91 15,4 0-91-15,0 5 66 0,0 0-66 0,0-4 67 0,0 0-67 16,0 4 44-16,0 0-44 0,-3-6 44 15,1 3-44-15,2 3 29 0,0 0-29 0,0-5 29 0,-4 2-29 16,4 3 8-16,0 0-8 0,0 0 8 0,-3-6-8 16,3 6 11-16,0 0-11 0,0 0 11 0,0 0-11 15,0 0 15-15,0 0-15 0,0 0 16 0,0 0-16 0,0 0 14 16,0 0-14-16,0 0 15 0,0 0-15 0,0 0 9 16,0 0-9-16,0 0 9 0,0 0-9 0,0 0 25 15,0 0-25-15,0 0 26 0,0 0-26 0,0 0 19 16,0 0-19-16,0 0 20 0,0 0-20 0,0 0 25 15,0 0-25-15,0 0 26 0,0 0-26 0,0 0 22 16,0 0-22-16,0 0 23 0,0 0-23 0,0 0 16 16,0 0-16-16,0 0 17 0,-2-4-17 0,2 4 10 0,-3-4-10 15,-1-1 10-15,2 1-10 0,2 4 10 16,-3-4-10-16,3 4 10 0,-4-4-10 0,4 4 15 0,-3-2-15 16,3 2 15-16,0 0-15 0,0 0 3 0,0 0-3 15,0 0 4-15,0 0-4 0,0 0 6 0,0 0-6 0,0 0 7 16,-2-2-7-16,2 2 3 0,0 0-3 0,0 0 3 15,0 0-3-15,0 0 5 0,0 0-5 0,0 0 6 16,0 0-6-16,0 0 3 0,0 0-3 0,0 0 3 16,-7 0-3-16,7 0 0 0,0 0 0 0,-1 0 0 15,-3 0 0-15,4 0-3 0,0 0 3 0,-5 8-3 16,-2 0 3-16,7-8-8 0,0 0 8 0,-9 30-8 16,-5 21 8-16,14-51-4 0,0 0 4 0,-15 48-3 15,1 10 3-15,14-58-1 0,0 0 1 0,-11 52 0 16,6 2 0-16,5-54 0 0,0 0 0 0,-5 45 0 15,5-1 0-15,0-44 3 0,0 0-3 0,1 35 3 16,3-7-3-16,-4-28 21 0,0 0-21 0,12 15 21 16,0-3-21-16,-12-12 38 0,0 0-38 0,18-4 39 0,4-9-39 0,-1-1 42 15,4-7-42-15,-13 11 43 0,-3 1-43 16,-1 1 57-16,1-6-57 0,-4 1 58 16,2-9-58-16,-2 4 44 0,1-1-44 0,-3 5 44 0,1 5-44 0,-4 9 32 15,0 0-32-15,0-12 32 0,0-2-32 16,0 14 8-16,0 0-8 0,0-13 8 0,0 0-8 0,0 13 12 15,0 0-12-15,-4-10 12 0,1 2-12 0,3 8 15 16,0 0-15-16,-2-9 15 0,2 1-15 16,0 8 1-16,0 0-1 0,-4-5 1 0,4 0-1 15,0 5 0-15,0 0 0 0,0-3 1 0,0-2-1 0,0 5-2 0,0 0 2 16,0 0-1-16,-3-1 1 0,3 1-20 0,0 0 20 16,0 0-19-16,0 0 19 0,0 0-33 0,0 0 33 15,0 0-33-15,0 0 33 0,0 0-29 0,0 0 29 0,0 0-29 16,0 0 29-16,0 0-45 0,0 0 45 0,0 0-44 15,3 6 44-15,1-3-35 0,-1 5 35 16,3 2-34-16,-3-1 34 0,2 5-34 0,1-1 34 16,1 4-33-16,1 5 33 0,1-3-23 0,0 2 23 0,-1-3-22 15,-4-4 22-15,8 0-11 0,2-7 11 0,-2 2-10 16,2-4 10-16,-14-5-11 0,0 0 11 0,16 0-11 16,5 0 11-16,-21 0-1 0,0 0 1 0,17-5-1 15,4-4 1-15,-21 9 17 0,0 0-17 16,14-7 17-16,-2-4-17 0,-12 11 46 0,0 0-46 0,9-11 47 15,-6 1-47-15,-3 10 45 0,0 0-45 0,2-14 45 16,-2 1-45-16,0 13 42 0,0 0-42 0,-2-9 42 0,-1-7-42 16,3 16 11-16,0 0-11 0,-5-10 11 15,1 4-11-15,4 6-10 0,0 0 10 0,-3-11-10 0,1 1 10 0,2 10-74 16,0 0 74-16,-4-9-74 0,4-3 74 0,0 12-79 16,0 0 79-16,4-10-79 0,-4 1 79 0,0 9-92 15,0 0 92-15,5-8-92 0,-1 3 92 0,-4 5-84 16,0 0 84-16,5-5-83 0,7-3 83 0,-12 8-71 15,0 0 71-15,9-1-70 0,3 1 70 0,-12 0-62 16,0 0 62-16,12 1-62 0,2 7 62 0,-14-8-52 16,0 0 52-16,12 8-52 0,2 6 52 0,-14-14-24 15,0 0 24-15,16 15-23 0,-4 0 23 0,-12-15 2 0,0 0-2 16,9 16 2-16,0-3-2 0,-9-13 52 16,0 0-52-16,8 12 52 0,-4-2-52 15,-4-10 73-15,0 0-73 0,5 8 74 0,-2-7-74 0,-3-1 88 0,0 0-88 0,0 8 89 16,0-4-89-16,0-4 88 0,0 0-88 0,0 1 88 15,-3 2-88-15,3-3 72 0,0 0-72 0,0 5 72 16,-5-5-72-16,5 0 62 16,0 0-62-16,-4 5 63 0,-4-2-63 0,8-3 41 0,0 0-41 0,-9 6 42 15,0-2-42-15,9-4 11 0,0 0-11 0,-9 9 11 16,-1 2-11-16,10-11 32 0,0 0-32 0,-11 15 32 16,-4 8-32-16,15-23-1 0,0 0 1 0,-9 24-1 15,0 3 1-15,9-27-1 0,0 0 1 0,0 28 0 16,4 4 0-16,-4-32-3 0,0 0 3 0,14 22-2 15,1 0 2-15,-15-22 2 0,0 0-2 0,23 5 2 0,3-5-2 16,-26 0 48-16,0 0-48 0,25-5 48 16,-4-12-48-16,-4 3 44 0,-1-7-44 15,-8 11 44-15,-2 1-44 0,-3 1 53 0,-1-6-53 0,1 6 54 0,-3 3-54 0,-3-3 44 16,1-1-44-16,2 1 44 16,-3 2-44-16,-1-2 2 0,2 3-2 0,-5-3 2 15,2 3-2-15,5 5-39 0,0 0 39 0,-15-6-38 16,-8-1 38-16,23 7-105 0,0 0 105 0,-30-15-104 0,-8-7 104 15,38 22-129-15,0 0 129 0,-30-27-129 0,1-8 129 0,-31-27-1101 16</inkml:trace>
  <inkml:trace contextRef="#ctx0" brushRef="#br0" timeOffset="65884.944">9555 4746 718 0,'0'0'0'0,"7"4"0"0,2 0 0 0,-9-4 40 0,0 0-40 0,0 3 41 15,-5-1-41-15,5-2 9 0,0 0-9 0,-7 5 9 16,2-2-9-16,5-3 39 0,0 0-39 0,-12 8 39 16,-1 1-39-16,13-9 32 0,0 0-32 0,-10 7 32 15,3 0-32-15,7-7 41 0,0 0-41 0,-9 8 42 16,1 2-42-16,8-10 35 0,0 0-35 0,-9 6 36 15,0 5-36-15,9-11 26 0,0 0-26 0,-12 16 26 16,3 9-26-16,-3-2 16 0,3 7-16 0,1-11 17 16,4-10-17-16,-1 9 35 0,1 2-35 0,4 15 36 15,0 16-36-15,0-51 35 0,0 0-35 0,4 58 36 16,-4 15-36-16,2-5 32 0,-1-2-32 16,1-6 33-16,2-4-33 0,-4-56 22 0,0 0-22 0,3 89 23 0,-1 14-23 0,-2-103 36 15,0 0-36-15,7 84 36 0,1-8-36 16,-8-76 6-16,0 0-6 0,6 49 7 0,1-19-7 15,-7-30 11-15,0 0-11 0,14 22 11 0,-2-9-11 0,-12-13-9 16,0 0 9-16,17 2-8 0,4-12 8 16,-21 10-46-16,0 0 46 0,21-22-46 0,0-21 46 0,22-21-1015 15</inkml:trace>
  <inkml:trace contextRef="#ctx0" brushRef="#br0" timeOffset="66335.411">9521 5066 908 0,'0'0'0'0,"3"0"0"16,6 3 0-16,-9-3 61 0,0 0-61 0,0 0 61 15,0 0-61-15,0 0 47 0,0 0-47 0,0 0 48 16,0 0-48-16,0 0 18 0,0 0-18 0,0 0 19 16,0 0-19-16,0 0 20 0,0 0-20 0,0 0 20 15,0 0-20-15,0 0 54 0,0 0-54 0,0 0 55 16,0 0-55-16,0 0 58 0,0 0-58 0,0 0 58 0,0 0-58 16,0 0 25-16,0 0-25 0,0 0 26 0,3-3-26 15,-3 3 7-15,0 0-7 0,9 0 7 0,1 3-7 0,-10-3 5 16,0 0-5-16,20 10 5 0,1 7-5 0,-21-17 0 15,0 0 0-15,26 24 1 0,3 11-1 16,-29-35-8-16,0 0 8 0,30 34-7 0,-4 6 7 16,-26-40-17-16,0 0 17 0,24 32-17 0,-4-2 17 0,-20-30-45 15,0 0 45-15,19 28-45 0,0-5 45 0,-19-23-100 16,0 0 100-16,16 17-100 0,-4-3 100 0,-12-14-193 16,0 0 193-16,9 8-192 0,3-8 192 0,-12 0-152 15,0 0 152-15,5-14-152 0,0-9 152 0,7-12-259 0</inkml:trace>
  <inkml:trace contextRef="#ctx0" brushRef="#br0" timeOffset="66635.656">9867 4864 1009 0,'0'0'0'0,"-3"2"0"16,-4 2 0-16,7-4 71 0,0 0-71 0,-2 4 72 16,2 0-72-16,-3-1 60 0,1 8-60 0,0-6 61 15,0 3-61-15,-1 6 27 0,-2-1-27 0,-7 8 27 16,-4 6-27-16,16-27 1 0,0 0-1 0,-21 34 1 0,-2 7-1 16,23-41 9-16,0 0-9 0,-26 46 9 0,-3 3-9 15,29-49 24-15,0 0-24 0,-21 49 25 0,0-1-25 16,21-48 7-16,0 0-7 0,-18 41 7 0,6-6-7 0,12-35 5 15,0 0-5-15,-9 27 5 0,2-5-5 16,7-22-75-16,0 0 75 0,-5 14-74 16,3-1 74-16,2-13-130 0,0 0 130 0,0 0-129 0,9-10 129 0,0 2-667 15</inkml:trace>
  <inkml:trace contextRef="#ctx0" brushRef="#br0" timeOffset="67021.758">9876 5429 1043 0,'0'0'0'0,"-16"-8"0"15,-6-1 0-15,22 9 97 0,0 0-97 0,-4 0 98 16,13 4-98-16,-2-2 56 16,2 1-56-16,-4 1 57 0,0 0-57 0,-1-4 12 0,-1 2-12 0,-3-2 13 15,2 2-13-15,-2-2 6 0,0 0-6 0,0 0 6 16,0 0-6-16,0 0 41 0,0 0-41 0,0 0 42 15,-2 5-42-15,2-5 12 0,0 5-12 0,0-5 12 16,0 3-12-16,0-1 7 0,0 2-7 0,0-4 8 16,-3 4-8-16,3-4 0 0,0 6 0 0,3 5 0 15,-1 7 0-15,5-3-2 0,-4 1 2 0,6 0-1 16,-4-3 1-16,4-2 0 0,3 0 0 0,0-3 0 16,0-5 0-16,2-3 0 0,-5-2 0 0,3 1 1 0,-3-4-1 15,-9 5 7-15,0 0-7 0,12-3 8 0,-1-8-8 16,-11 11 39-16,0 0-39 0,10-9 40 0,1 5-40 15,-11 4 0-15,0 0 0 0,7-8 0 16,-2 2 0-16,-5 6-95 0,0 0 95 0,-9-24-95 16,-5-9 95-16,14 33-144 0,0 0 144 0,-16-45-143 0,-4-7 143 0,-15-47-748 15</inkml:trace>
  <inkml:trace contextRef="#ctx0" brushRef="#br0" timeOffset="67346.643">9975 4857 1211 0,'0'0'0'0,"0"0"0"0,0 0 0 0,0 0 132 0,0 0-132 0,0 0 132 15,0 0-132-15,0 0 50 0,0 0-50 0,0 0 50 16,7 0-50-16,-7 0 26 0,0 0-26 0,6 0 26 15,0 3-26-15,-6-3-11 0,0 0 11 0,11 10-11 16,5 7 11-16,-16-17-3 0,0 0 3 0,17 32-2 16,7 12 2-16,-24-44-2 0,0 0 2 0,18 54-2 15,3 11 2-15,-21-65 0 0,0 0 0 0,12 76 0 16,-2 9 0-16,-10-85 1 0,0 0-1 16,4 107 1-16,-4 8-1 0,0-115-3 0,0 0 3 0,-12 108-3 0,-6-2 3 15,18-106-104-15,0 0 104 0,-17 71-104 16,1-18 104-16,16-53-135 0,0 0 135 0,-14 27-134 15,2-27 134-15,-18 31-743 0</inkml:trace>
  <inkml:trace contextRef="#ctx0" brushRef="#br0" timeOffset="67721.715">10538 5264 1043 0,'0'0'0'0,"-3"-3"0"16,-1-7 0-16,4 10 69 0,0 0-69 0,-2-4 70 15,2 4-70-15,0 0 39 16,0 0-39-16,0 0 39 0,6 6-39 0,-6-6 6 0,0 0-6 0,12 8 6 15,2 0-6-15,-14-8 44 0,0 0-44 0,21 9 45 16,3 1-45-16,-24-10 57 0,0 0-57 0,30 8 57 16,-1 1-57-16,-29-9 50 0,0 0-50 0,30 4 50 15,-1 0-50-15,-29-4 25 0,0 0-25 0,30-4 26 16,-2 0-26-16,-28 4 19 0,0 0-19 0,24-3 20 16,-6-3-20-16,-18 6-1 0,0 0 1 0,15-5-1 0,-4-3 1 15,-11 8-106-15,0 0 106 0,7-1-105 16,-2-3 105-16,-5 4-136 0,0 0 136 0,-5-14-135 0,-13-7 135 15,-8-12-792-15</inkml:trace>
  <inkml:trace contextRef="#ctx0" brushRef="#br0" timeOffset="67987.951">10759 5055 1177 0,'0'0'0'0,"0"0"0"0,-5 5 0 0,5-5 106 16,2 6-106-16,-2-6 107 0,3 0-107 0,-3 0 64 0,6 0-64 16,-6 0 65-16,3 0-65 0,-3 0 0 15,0 0 0-15,0 0 0 0,0 3 0 0,0 1-6 0,0 5 6 0,0 2-5 16,0 6 5-16,0-17-37 0,0 0 37 16,0 31-37-16,-3 13 37 0,3-44-42 0,0 0 42 15,-2 41-41-15,-2 0 41 0,4-41-95 0,0 0 95 0,0 38-95 16,-3-3 95-16,3-35-153 0,0 0 153 0,0 27-153 15,3-9 153-15,1 28-543 0</inkml:trace>
  <inkml:trace contextRef="#ctx0" brushRef="#br0" timeOffset="68627.191">11151 4879 1143 0,'0'0'0'0,"-7"0"0"15,-3 0 0-15,10 0 108 0,0 0-108 0,-2 8 109 0,2 0-109 0,2 6 58 16,5-4-58-16,-5-2 58 0,-1-3-58 0,1 2 34 16,2 0-34-16,-4 0 34 0,0-1-34 0,0 1-1 15,0 0 1-15,0 4 0 0,-4 5 0 0,2 4-1 16,1 7 1-16,1-5 0 0,0-3 0 0,0-19 0 0,0 0 0 15,1 29 0-15,5 9 0 0,-6-38 0 0,0 0 0 16,8 27 1-16,1 1-1 0,-9-28 3 16,0 0-3-16,16 24 3 0,6-11-3 15,-22-13 5-15,0 0-5 0,21 8 6 0,4-10-6 0,-25 2 7 0,0 0-7 0,22-6 8 16,3-12-8-16,-6 5 23 0,0-1-23 0,-10 5 24 16,-4 1-24-16,2-1 36 0,-5 1-36 0,1 3 37 15,1 0-37-15,-4-3 42 0,0 7-42 0,0-3 43 16,0-4-43-16,0 2 46 0,0-2-46 15,-4 2 46-15,4-1-46 0,0-2 36 16,-3 1-36-16,1 2 37 0,2 1-37 0,-4-2 34 0,1 1-34 16,-1 3 35-16,3-3-35 0,1 1 3 0,-4 2-3 0,4-2 4 15,4 2-4-15,-4 1 0 0,0-2 0 0,0 4 0 16,0-4 0-16,0 4-40 0,0 0 40 0,1 4-39 16,3 2 39-16,-4-6-33 0,0 0 33 0,12 25-32 15,9 8 32-15,-21-33-39 0,0 0 39 0,24 39-39 16,4 2 39-16,-28-41-40 0,0 0 40 0,33 34-40 0,4 1 40 15,-37-35-17-15,0 0 17 0,40 16-16 0,2-9 16 16,-42-7 1-16,0 0-1 0,42-4 2 0,-4-5-2 16,-38 9 27-16,0 0-27 0,30-18 27 0,-4-5-27 15,-11 5 22-15,-1-2-22 0,-5 4 22 0,-2 5-22 0,-2-3 28 16,-5 4-28-16,0-4 28 0,0-2-28 16,-3 2 0-16,-1 0 0 0,2 2 0 0,2 3 0 0,-3-1-26 15,-2 2 26-15,-4-1-25 0,2-5 25 16,-2 4-71-16,1-1 71 0,-1 5-71 0,2-2 71 0,7 8-164 15,0 0 164-15,-19-13-163 0,-11-1 163 0,30 14-121 16,0 0 121-16,-28-13-120 0,2-1 120 0,-26-15-722 16</inkml:trace>
  <inkml:trace contextRef="#ctx0" brushRef="#br0" timeOffset="68946.571">11862 5202 1065 0,'0'0'0'0,"-3"-3"0"16,-3-7 0-16,6 10 167 0,0 0-167 0,0-4 167 15,2 4-167-15,-2 0 95 0,0 0-95 0,0 0 95 16,7 4-95-16,-7-4 57 0,0 0-57 0,0 0 58 16,5 0-58-16,-5 0 20 0,0 0-20 0,0 0 20 15,0 0-20-15,0 0 4 0,0 0-4 0,0 0 4 16,0 0-4-16,0 0 8 0,0 0-8 0,0 0 8 0,0 0-8 15,0 0 1-15,0 0-1 0,-3 10 1 0,1 7-1 16,2-17 0-16,0 0 0 0,0 35 1 16,-3 13-1-1,3-48 0-15,0 0 0 0,-4 51 0 0,4 3 0 0,0-54-7 0,0 0 7 0,0 56-6 0,4-2 6 0,-4-54-62 16,0 0 62-16,0 41-62 0,0-6 62 0,0-35-125 16,0 0 125-16,3 27-125 0,-1-16 125 0,-2-11-106 15,0 0 106-15,7-17-105 0,3-21 105 0,9-21-794 16</inkml:trace>
  <inkml:trace contextRef="#ctx0" brushRef="#br0" timeOffset="69432.201">12355 4493 1031 0,'0'0'0'0,"-3"3"0"15,-3 5 0-15,6-8 96 0,0 0-96 0,0 0 97 16,0 0-97-16,0 0 78 0,0 0-78 0,0 0 78 0,0 0-78 16,0 0 52-16,0 0-52 0,0 0 53 0,0 0-53 0,0 0 1 15,0 0-1-15,0 0 1 0,0 0-1 0,0 0 0 16,0 0 0-16,0 10 0 0,0 7 0 16,0-17 0-16,0 0 0 0,-3 49 0 0,-1 19 0 0,4-68 4 15,0 0-4-15,-1 75 5 0,1 13-5 0,0-88 13 16,0 0-13-16,1 125 13 0,1 26-13 15,-2-151 15-15,0 0-15 0,5 133 16 0,4-7-16 0,-9-126 4 16,0 0-4-16,12 114 5 0,6-15-5 0,-18-99 13 16,0 0-13-16,14 81 14 0,1-15-14 0,-15-66-1 0,0 0 1 15,9 48-1-15,-4-20 1 0,-5-28-80 16,0 0 80-16,4 16-79 0,-1-11 79 0,-3-5-174 0,0 0 174 16,-15-10-174-16,-8-12 174 0,-14-13-707 0</inkml:trace>
  <inkml:trace contextRef="#ctx0" brushRef="#br0" timeOffset="69668.931">12203 5020 998 0,'0'0'0'0,"7"8"0"16,6 6 0-16,-13-14 126 0,0 0-126 0,10 5 127 15,6 3-127-15,-16-8 99 0,0 0-99 0,21 6 100 16,5-1-100-16,-26-5 70 0,0 0-70 0,24 3 71 15,2 1-71-15,-26-4 46 0,0 0-46 0,26 0 46 0,2 0-46 16,-2 0 46-16,1-4-46 0,-12 4 47 0,-1-3-47 16,-2-5 42-16,-3 2-42 0,0-2 42 0,0 2-42 15,-1-1-82-15,-1 1 82 0,0-8-82 0,0 1 82 16,-7 13-210-16,0 0 210 0,4-30-210 0,1-10 210 16,0-28-845-16</inkml:trace>
  <inkml:trace contextRef="#ctx0" brushRef="#br0" timeOffset="69980.692">12958 4710 1199 0,'0'0'0'16,"-14"-5"0"-16,-5 0 0 0,19 5 148 15,0 0-148-15,-9 0 148 0,6 0-148 0,3 0 69 16,0 0-69-16,-7 0 70 0,3-4-70 0,4 4 26 0,0 0-26 0,-17-4 26 15,-4 0-26-15,21 4-9 0,0 0 9 0,-18-4-8 16,1 3 8-16,17 1-1 0,0 0 1 0,-12-5 0 16,1 5 0-16,11 0-37 0,0 0 37 0,-14 22-37 15,-3 15 37-15,-1 1-5 0,6 12 5 0,0-5-5 16,7-6 5-16,1 11 0 0,-1 2 0 0,5 3 0 16,0 2 0-16,0-57-2 0,0 0 2 0,2 66-2 15,7 6 2-15,-9-72-51 0,0 0 51 0,15 58-50 16,6-5 50-16,-21-53-144 0,0 0 144 0,30 30-144 15,5-16 144-15,31 26-798 0</inkml:trace>
  <inkml:trace contextRef="#ctx0" brushRef="#br0" timeOffset="70262.658">12923 4825 1110 0,'0'0'0'0,"2"8"0"0,5-2 0 0,-7-6 110 16,0 0-110-16,1 4 111 0,3-1-111 0,-4-3 73 15,0 0-73-15,7 6 74 0,2 6-74 0,1 2 30 0,6 3-30 16,-4-1 30-16,-3-3-30 16,1 2-1-16,2 1 1 0,4 2-1 0,-4-1 1 0,2 4-10 15,2-1 10-15,-6-7-10 0,-1-5 10 0,1 1-1 0,1 3 1 0,-2-6-1 16,-2 2 1-16,-7-8-16 0,0 0 16 0,12 6-15 15,5 2 15-15,-17-8-134 0,0 0 134 0,18-5-133 16,2-4 133-16,-20 9-102 0,0 0 102 0,18-21-101 16,-6-17 101-16,18-24-675 0</inkml:trace>
  <inkml:trace contextRef="#ctx0" brushRef="#br0" timeOffset="70492.608">13129 4771 1099 0,'0'0'0'0,"8"4"0"16,8-1 0-16,-16-3 92 0,0 0-92 0,3 11 92 15,-6 5-92-15,3-16 86 0,0 0-86 0,-9 24 86 0,-6 7-86 16,1 1 22-16,-4-2-22 0,9-11 22 16,1-7-22-16,-1 1 0 0,0 1 0 0,-3 13 1 0,-5 10-1 15,1-2 2-15,2-4-2 0,4-10 2 0,4-7-2 0,6-14 0 16,0 0 0-16,-5 18 0 0,-2-5 0 0,7-13-50 15,0 0 50-15,-3 9-50 0,1-1 50 0,2-8-151 16,0 0 151-16,2-4-151 0,5-13 151 0,5-6-729 16</inkml:trace>
  <inkml:trace contextRef="#ctx0" brushRef="#br0" timeOffset="70776.633">13390 5066 964 0,'0'0'0'0,"-9"3"0"0,-7 1 0 0,16-2 179 0,7 2-179 0,-1-1 179 16,-1 2-179-16,2-2 114 0,2 3-114 0,-4-1 115 15,0-2-115-15,-1 3 73 0,-1 1-73 0,-3 4 74 16,0-8-74-16,0-3 49 0,0 0-49 0,-3 32 49 16,-3 12-49-16,6-44 18 0,0 0-18 0,-5 46 18 15,-2 6-18-15,7-52 13 0,0 0-13 0,-5 45 13 16,1-1-13-16,4-44 1 0,0 0-1 0,0 35 2 15,0-8-2-15,0-27-4 0,0 0 4 0,7 22-3 0,4-9 3 16,-11-13-123-16,0 0 123 0,15-13-123 16,3-22 123-16,-18 35-150 0,0 0 150 0,14-49-150 15,2-14 150-15,10-48-884 16</inkml:trace>
  <inkml:trace contextRef="#ctx0" brushRef="#br0" timeOffset="71049.949">13425 4477 1199 0,'0'0'0'0,"8"6"0"0,10 2 0 0,-2 5 109 16,4 1-109-16,1 3 109 0,5 1-109 0,-1 9 83 16,1 3-83-16,0 2 83 0,4 4-83 0,-30-36 25 0,0 0-25 15,29 49 26-15,10 13-26 0,-39-62 0 16,0 0 0-16,29 62 0 0,1 6 0 0,-9-11 8 0,-7 1-8 15,-2-13 9-15,-9-7-9 0,-3-38 15 0,0 0-15 0,-3 51 15 16,-9 10-15-16,12-61-4 0,0 0 4 0,-14 49-3 16,-4-8 3-16,18-41-144 0,0 0 144 15,-24 31-143-15,-6-9 143 0,30-22-155 0,0 0 155 0,-21-5-154 16,8-22 154-16,-26-4-710 0</inkml:trace>
  <inkml:trace contextRef="#ctx0" brushRef="#br0" timeOffset="71186.238">14226 5011 651 0,'0'0'0'0,"0"0"0"16,2-8 0-16,-2 8-130 0,0 0 130 0,-9-23-129 0,-8-18 129 15,-9-20-202-15</inkml:trace>
  <inkml:trace contextRef="#ctx0" brushRef="#br0" timeOffset="72825.804">9813 5901 516 0,'0'0'0'0,"-5"-4"0"0,-2-2 0 16,7 6 18-16,0 0-18 0,0 0 19 15,0 0-19-15,0 0 0 0,0 0 0 0,0 0 1 0,4 5-1 0,-4-5 1 16,0 0-1-16,0 0 1 0,5 0-1 0,-5 0 6 16,0 0-6-16,0 0 6 0,3 1-6 0,-3-1 6 15,0 0-6-15,0 0 6 0,0 0-6 0,0 0-73 16,0 0 73-16,0 0-72 0,-3-1 72 0,3 1-72 16,0 0 72-16,-5-14-72 0,-4-4 72 0,-9-12-141 15</inkml:trace>
  <inkml:trace contextRef="#ctx0" brushRef="#br0" timeOffset="73016.005">10150 5399 460 0,'0'0'0'0,"-2"0"0"16,-5-8 0-16,7 8-111 0,0 0 111 0,-2-2-110 16,-1-1 110-16,-3 2-92 0</inkml:trace>
  <inkml:trace contextRef="#ctx0" brushRef="#br0" timeOffset="73294.305">9890 5329 158 0,'0'0'0'0,"12"0"0"0,6 2 0 0,-18-2 75 15,0 0-75-15,7 0 76 0,-6 0-76 0,-1 0 104 16,0 0-104-16,0 0 104 0,0 0-104 0,0 0 64 0,0 0-64 0,-3 0 64 16,1 0-64-16,2 0 10 0,0 0-10 15,-5 0 11-15,3 1-11 0,2-1-111 0,0 0 111 0,0 0-111 16,-2 5 111-16,-1-5-246 0</inkml:trace>
  <inkml:trace contextRef="#ctx0" brushRef="#br0" timeOffset="74080.068">2383 11636 147 0,'0'0'0'0,"0"0"0"0,7-4 0 0,-7 4-14 0,0 0 14 0,5-1-13 15,2-4 13-15,2 0-27 0</inkml:trace>
  <inkml:trace contextRef="#ctx0" brushRef="#br0" timeOffset="74292.841">2683 10234 763 0,'0'0'0'0,"-9"5"0"0,-3-1 0 0,12-4-45 15,0 0 45-15,0 10-44 0,3 1 44 16,-3-11-105-16,0 0 105 0,0 8-105 0,0-2 105 16,2 7-262-16</inkml:trace>
  <inkml:trace contextRef="#ctx0" brushRef="#br0" timeOffset="80379.491">2608 12141 158 0,'0'0'0'0,"12"-12"0"15,4-5 0-15,-11 11 42 0,-5 6-42 0,4-3 42 16,1-2-42-16,-5 5 35 0,3-3-35 15,-3 3 35-15,-8 3-35 0,1 3 35 0,1 0-35 0,1-2 35 16,2-3-35-16,3-1 49 0,-4 3-49 0,4-3 50 16,0 0-50-16,0 0 63 0,0 0-63 0,0 0 64 15,-3 5-64-15,3-5 68 0,-6 2-68 0,3 1 69 16,1-3-69-16,-1 1 71 0,3-1-71 0,0 0 71 16,-6 2-71-16,6-2 55 0,0 6-55 0,0-6 56 15,0 0-56-15,0 0 51 0,0 0-51 0,0 0 52 16,-3 4-52-16,3-4 32 0,0 0-32 0,0 0 33 0,0 0-33 15,0 0 15-15,-3 4-15 0,3-4 15 0,0 4-15 16,0-4 6-16,0 0-6 0,0 0 6 0,0 0-6 16,0 0 15-16,0 6-15 0,0-3 15 0,0-1-15 15,3 2 14-15,0 0-14 0,-1-4 15 0,2 1-15 0,1 2 15 16,2-3-15-16,-2 2 15 0,2-2-15 0,-7 0 16 16,0 0-16-16,5 3 17 0,4 2-17 0,-9-5 15 15,0 0-15-15,12 3 16 0,2 2-16 0,-14-5 26 16,0 0-26-16,16 3 26 0,5 3-26 15,-21-6 12-15,0 0-12 0,22 5 13 0,5 0-13 16,-27-5 10-16,0 0-10 0,29 6 11 0,8-3-11 0,-37-3 34 16,0 0-34-16,35 5 35 0,3-2-35 0,-38-3 17 0,0 0-17 15,36 4 17-15,3-2-17 0,-39-2 18 0,0 0-18 16,35 4 19-16,0 4-19 0,-35-8 27 16,0 0-27-16,36 3 27 0,-1 3-27 0,-35-6 6 0,0 0-6 0,38 6 7 15,-3 2-7-15,-35-8 10 0,0 0-10 0,40 7 10 16,0-3-10-16,-40-4 33 0,0 0-33 0,46 4 34 15,6-4-34-15,-52 0 4 0,0 0-4 0,47 0 4 16,3 0-4-16,-50 0 10 0,0 0-10 0,54-2 10 16,-3-1-10-16,-51 3 1 0,0 0-1 0,56-6 1 15,3-4-1-15,-59 10 1 0,0 0-1 0,59-10 1 16,0 3-1-16,-59 7 13 0,0 0-13 0,56-14 13 16,0 2-13-16,-9 6 3 0,-5-3-3 0,-7 5 4 15,-8-4-4-15,-27 8 7 0,0 0-7 0,35-6 7 16,0 3-7-16,-35 3 8 0,0 0-8 0,42-6 8 15,5 2-8-15,-5 1 0 0,0 2 0 0,-8 1 1 16,-4-4-1-16,0 3 7 0,-1 1-7 0,-6 0 8 0,-4-3-8 16,4 3 3-16,1-2-3 0,-1 0 3 0,5 1-3 0,-28 1 2 15,0 0-2-15,34 0 2 0,5-5-2 16,-39 5 1-16,0 0-1 0,47-1 2 0,0 1-2 0,-5 0 1 16,-1 1-1-16,-9-1 1 0,-4-1-1 0,-2 1 3 15,-5 0-3-15,0-2 3 0,-4 0-3 0,0-1 5 16,1 3-5-16,-1 0 6 0,2 0-6 0,-19 0 3 15,0 0-3-15,23 0 3 0,7-1-3 0,-30 1 6 16,0 0-6-16,29 0 6 0,8-4-6 0,-2 4 7 0,-2 0-7 16,-5 0 7-16,0 4-7 0,-6-4 14 0,-1 4-14 15,0-4 15-15,0-3-15 0,0 3 1 0,0-1-1 16,-4 1 1-16,4 0-1 16,-21 0 0-16,0 0 0 0,23 0 0 0,5-4 0 15,-28 4 0-15,0 0 0 0,29 0 0 0,6 0 0 0,-35 0 0 0,0 0 0 0,30 0 0 16,3 4 0-16,-7-4 6 0,0 0-6 0,-8 1 6 15,-3-1-6-15,-3 3 4 0,2-3-4 0,-1 2 4 16,-5 0-4-16,1 4 3 0,3-3-3 16,-3-1 3-16,0-2-3 0,-1 0 10 0,1-2-10 0,-4 2 11 15,-1-2-11-15,3 2 3 0,-2 2-3 0,-2-2 4 16,-3 0-4-16,0 0 19 0,6 0-19 0,-6 0 20 16,0 0-20-16,0 0 14 0,0 0-14 0,0 0 15 15,0 0-15-15,0 0 1 0,0 0-1 0,0 0 1 16,0 0-1-16,0 0-38 0,0 0 38 0,0 0-38 15,0 0 38-15,0 0-122 0,0 0 122 0,-6-2-121 0,3 1 121 16,3 1-126-16,0 0 126 0,-9-18-126 0,0-9 126 16,-11-17-1043-16</inkml:trace>
  <inkml:trace contextRef="#ctx0" brushRef="#br0" timeOffset="80589.942">6240 11914 1244 0,'0'0'0'0,"-14"0"0"0,-3-8 0 0,17 8 91 16,0 0-91-16,0 0 92 0,5 0-92 0,-5 0-87 0,0 0 87 0,5-3-86 16,4-3 86-16,-9 6-144 0,0 0 144 15,4-27-143-15,-8-17 143 0,4-32-630 0</inkml:trace>
  <inkml:trace contextRef="#ctx0" brushRef="#br0" timeOffset="83074.925">2721 13137 315 0,'0'0'0'0,"0"0"0"0,4 6 0 0,-4-6 6 0,0 0-6 15,0 0 6-15,0 0-6 0,0 0 8 0,0 0-8 16,0 0 9-16,-4-2-9 0,4-4 6 0,0 3-6 15,-3-2 6-15,3 4-6 0,0 1 25 0,0-2-25 16,0 2 26-16,0 0-26 0,0 0 58 0,0 0-58 0,0 0 58 16,-6 0-58-16,6 0 70 0,-3 0-70 0,3 0 70 15,-5-4-70-15,1 2 54 0,4 0-54 0,-3 0 54 16,1 2-54-16,-1 0 41 0,-1-1-41 0,4 1 42 16,-3 0-42-16,3 0 36 0,-2 0-36 0,2 0 36 15,-4 0-36-15,-1 0 14 0,2 0-14 0,-3 0 15 16,3 0-15-16,-1 0 20 0,4 0-20 0,-5 0 20 15,5 0-20-15,-3 0 15 0,-2 0-15 0,5 0 15 16,-4 0-15-16,4 0 34 0,-3 1-34 0,3-1 35 0,0 0-35 16,0 0 18-16,-6 0-18 0,3 0 18 15,3 2-18-15,-5 0 36 0,5 0-36 0,0-2 36 0,0 0-36 16,0 0 20-16,0 0-20 0,0 0 20 16,0 0-20-16,0 0 29 0,-7 6-29 0,5-3 29 0,2 0-29 15,-4 0 12-15,4-1-12 0,0 2 13 16,-5 0-13-16,2 2 29 0,-3 0-29 0,3-2 29 0,0-1-29 15,-3 1 18-15,6-2-18 0,0-2 19 0,0 0-19 0,0 0 18 16,0 0-18-16,-3 5 18 0,-2 0-18 0,5-5 26 16,0 0-26-16,-4 8 26 0,-1 3-26 0,5-11 13 15,0 0-13-15,-4 10 13 0,-1 2-13 0,5-12 18 16,0 0-18-16,-7 11 19 0,4 3-19 0,3-14 24 16,0 0-24-16,-2 11 25 0,-2-1-25 0,4-10 7 0,0 0-7 15,0 12 7-15,-3-1-7 0,3-11 26 0,0 0-26 16,0 12 26-16,3 2-26 0,-3-14 12 0,0 0-12 15,0 13 13-15,0-1-13 0,0-12 10 16,0 0-10-16,0 11 10 0,0 0-10 0,0-11 17 0,0 0-17 0,4 8 17 16,1 2-17-16,-5-10 3 0,0 0-3 15,9 4 4-15,3 1-4 0,-12-5 6 0,0 0-6 0,14 5 7 16,5-5-7-16,-19 0 13 0,0 0-13 0,14-5 14 16,2 4-14-16,-16 1 8 0,0 0-8 0,10-4 9 15,1 0-9-15,-11 4 33 0,0 0-33 0,5-8 34 16,0 1-34-16,-5 7 9 0,0 0-9 0,4-6 10 15,-1 0-10-15,-3 6 20 0,0 0-20 0,2-8 20 16,1-2-20-16,-3 10 8 0,0 0-8 0,0-13 9 16,4-2-9-16,-4 15 16 0,0 0-16 0,0-16 17 0,0-1-17 15,0 17 14-15,0 0-14 0,0-13 15 0,0-5-15 16,0 4 9-16,2 0-9 0,-2 7 9 0,3 1-9 0,-3 2 9 16,4-3-9-16,-4 7 10 15,0-4-10-15,0 4 1 0,-4-2-1 0,4 2 1 0,-5-5-1 16,5 5 0-16,0-3 0 0,0 3 0 0,0 0 0 0,0 0-7 15,-4-3 7-15,4 3-6 0,-5-5 6 0,2 3-9 16,3 2 9-16,-6-4-9 0,6 4 9 16,-3 0-16-16,-1-2 16 0,4 2-15 0,-1-1 15 0,1 1-34 15,1-4 34-15,-1 4-33 0,0-3 33 0,0 3-10 16,0 0 10-16,0 0-10 0,0 0 10 0,0 0-20 16,0 0 20-16,0 0-20 0,0 0 20 0,0 0-9 15,-1 0 9-15,1 0-8 0,-4 3 8 0,4-3-10 16,-3 2 10-16,3-2-9 0,0 0 9 0,0 0-8 15,0 0 8-15,0 0-8 0,-5 2 8 0,5-2-15 0,0 0 15 16,0 3-15-16,0 3 15 0,0-6-23 0,0 0 23 0,0 18-22 16,1 7 22-16,-1-25-8 0,0 0 8 15,4 33-8-15,3 5 8 0,-7-38-10 0,0 0 10 0,5 35-10 16,0-8 10-16,-5-27-9 0,0 0 9 0,7 25-8 16,2-6 8-16,-9-19-4 0,0 0 4 0,9 18-3 15,-1-9 3-15,-8-9 2 0,0 0-2 0,9 5 2 16,3-10-2-16,-12 5 37 0,0 0-37 0,9-5 38 15,-4-6-38-15,-5 11 30 0,0 0-30 0,7-14 30 16,-5-3-30-16,-2 17 39 0,0 0-39 0,3-14 39 16,1 1-39-16,-4 13 24 0,0 0-24 0,0-10 25 15,0-2-25-15,0 12 5 0,0 0-5 0,0-10 5 16,-4-1-5-16,4 11-61 0,0 0 61 0,-5-11-60 0,-2-3 60 16,7 14-138-16,0 0 138 0,-5-35-138 0,0-17 138 15,-8-36-1088-15</inkml:trace>
  <inkml:trace contextRef="#ctx0" brushRef="#br0" timeOffset="84521.837">6279 13161 639 0,'0'0'0'15,"-6"0"0"-15,-1-2 0 0,7 2 110 0,0-5-110 16,0 5 111-16,0 0-111 0,0 0 84 0,0 0-84 0,0 0 85 16,0 0-85-16,0 0 45 0,0 0-45 15,0 0 46-15,0 0-46 0,0 0 33 0,0 0-33 0,0 0 34 16,0 0-34-16,0 0 30 0,0 0-30 0,0 0 30 15,0 0-30-15,0 0 32 0,-5 0-32 0,5 0 32 16,-3 0-32-16,3 0 22 0,-2 0-22 0,2 0 22 16,-4 0-22-16,-1 0 35 0,-2 0-35 0,4 0 36 15,1 0-36-15,-1 0 6 0,-3 0-6 0,3 0 7 16,-1 0-7-16,3 0 28 0,-3 0-28 0,1 0 28 16,1 0-28-16,2 0 19 0,0 0-19 0,-4 0 20 15,4 0-20-15,0 0 16 0,0 0-16 0,-3 0 17 0,-1 0-17 0,4 0 27 16,0 0-27-16,-1 0 27 0,-3 0-27 0,4 0 6 15,0 0-6-15,-3 0 7 0,1 0-7 16,2 0 17-16,0 0-17 0,-4 0 17 0,4 3-17 0,0-3 33 16,0 0-33-16,0 0 34 0,-5 2-34 0,5-2 4 15,0 0-4-15,0 0 5 0,0 0-5 0,0 0 27 16,0 0-27-16,0 0 27 0,-3 0-27 0,3 0-2 16,0 0 2-16,0 0-2 0,-4 2 2 0,4-2-10 15,0 0 10-15,-5 1-10 0,2 1 10 0,3-2-17 16,0 0 17-16,-4 4-16 0,2-4 16 0,2 0-16 15,0 0 16-15,0 4-15 0,-3 0 15 0,3-4-10 16,0 0 10-16,0 5-9 0,0 3 9 0,0-8-17 0,0 0 17 16,0 10-16-16,3-2 16 0,-3-8-8 0,0 0 8 0,0 9-8 15,2-3 8-15,-2-6-4 0,0 0 4 16,4 8-3-16,-1-6 3 0,-3-2-1 0,0 0 1 0,5 2 0 16,-1 0 0-16,-4-2 6 0,0 0-6 0,3 0 7 15,2 0-7-15,-5 0 40 0,0 0-40 0,4 0 40 16,-2 2-40-16,-2-2 6 0,0 0-6 0,0 0 7 15,3 2-7-15,-3-2-42 0,0 0 42 0,0 0-41 16,0 0 41-16,0 0-121 0,0 0 121 0,-9-19-121 16,-3-14 121-16,-10-20-971 0</inkml:trace>
  <inkml:trace contextRef="#ctx0" brushRef="#br0" timeOffset="85603.152">2597 12217 763 0,'0'0'0'0,"0"-10"0"0,6-6 0 0,-6 16 90 16,0 0-90-16,3-6 90 0,-3 3-90 0,0 3 63 16,0 0-63-16,0 0 64 0,0 0-64 0,0 0 34 15,0 0-34-15,0 3 35 0,2 2-35 0,-2-5 3 0,0 0-3 16,3 3 3-16,-3 3-3 0,0-6 49 0,0 0-49 0,4 2 49 16,-4 0-49-16,0-2 65 0,0 0-65 0,0 0 66 15,0 0-66-15,0 0 51 0,0 0-51 0,0 0 52 16,0 0-52-16,0 0 35 0,0 0-35 0,0 0 35 15,0 0-35-15,0 0 1 0,0 0-1 0,0 0 2 16,0 0-2-16,0 0 0 0,0 0 0 0,0 0 1 16,0 0-1-16,0 0-13 0,0 0 13 0,0 0-13 15,0 0 13-15,0 0-29 0,0 0 29 0,0 0-29 16,0 0 29-16,0 0-12 0,0 0 12 0,0 0-12 16,-4 1 12-16,4-1-20 0,0 0 20 0,0 0-20 15,0 0 20-15,0 0-8 0,0 0 8 0,0 0-8 16,0 0 8-16,0 0-10 0,0 0 10 0,0 0-9 15,0 0 9-15,0 0-4 0,0 0 4 0,0 0-3 0,0 0 3 0,0 0 0 16,0 0 0-16,0 0 0 0,0 0 0 0,0 0 0 16,0 0 0-16,0 0 1 0,0 0-1 15,0 0 15-15,0 0-15 0,0 0 15 0,0 0-15 0,0 0 4 16,0 0-4-16,0 0 4 0,0 0-4 0,0 0 3 16,0 0-3-16,0 0 4 0,0 0-4 0,0 0 6 15,0 0-6-15,0 0 6 0,0 0-6 0,0 0 0 16,0 0 0-16,0 0 1 0,0 0-1 0,0 0 2 15,0 0-2-15,0 0 2 0,0 0-2 0,0 0 27 0,0 0-27 16,0 0 27-16,0 0-27 0,0 0 18 16,0 0-18-16,0 0 19 0,0 5-19 0,0-5 18 0,0 0-18 15,0 0 18-15,0 3-18 0,0-3 27 0,0 0-27 0,0 0 27 16,0 5-27-16,0-5 2 0,0 0-2 0,0 0 3 16,-3 3-3-16,3-3-5 15,0 0 5-15,0 0-5 0,-2 6 5 0,2-6-118 16,0 0 118-16,0 0-118 0,0 4 118 0,0-4-110 0,0 0 110 15,0 2-824-15,0-4 824 0</inkml:trace>
  <inkml:trace contextRef="#ctx0" brushRef="#br0" timeOffset="86616.168">2578 9964 169 0,'0'0'0'0,"4"0"0"0,5 4 0 0,-9-4 7 15,0 0-7-15,3 0 7 0,-3 0-7 0,0 0 32 0,0 0-32 16,0 0 33-16,0 0-33 0,0 0 28 0,0 0-28 0,0 0 28 16,-3-4-28-16,3 4 32 0,0 0-32 15,0 0 32-15,-4-4-32 0,4 4 13 16,0 0-13-16,0 0 13 0,0 0-13 0,0 0 13 0,0 0-13 0,0 0 13 15,0 0-13-15,0 0 16 0,0 0-16 16,0 0 17-16,-2 0-17 0,2 0 8 0,0 0-8 0,0 0 8 16,-3 0-8-16,3 0 33 0,0 0-33 0,0 0 34 15,-5 3-34-15,5-3 26 0,0 0-26 0,0 0 26 16,0 0-26-16,0 0 24 0,0 0-24 0,0 0 25 16,-4 0-25-16,4 0 34 0,0 0-34 0,0 0 35 15,-3 1-35-15,3-1 30 0,0 0-30 0,0 0 30 16,-2 4-30-16,2-4 14 0,0 0-14 0,0 0 15 15,0 0-15-15,0 0 36 0,0 0-36 0,0 0 37 0,0 0-37 16,0 0 41-16,0 0-41 0,0 0 42 0,-4 0-42 16,4 0 50-16,0 0-50 0,0 0 51 0,0 0-51 15,0 0 54-15,0 0-54 0,0 0 54 0,-3 4-54 16,3-4 39-16,0 0-39 0,0 0 39 0,0 0-39 0,0 0 46 16,0 0-46-16,0 0 47 15,0 0-47-15,0 0 0 0,0 0 0 0,0 0 0 0,0 0 0 0,0 0-134 16,0 0 134-16,0 0-133 0,-5 0 133 0,5 0-114 15,0 0 114-15,-4 0-113 0,-5-4 113 0,-4 0-540 16</inkml:trace>
  <inkml:trace contextRef="#ctx0" brushRef="#br0" timeOffset="87006.619">2641 12346 1244 0,'0'0'0'0,"-5"-9"0"0,-2-7 0 16,7 16 125-16,0 0-125 0,-2-2 125 0,2 2-125 0,0 0-35 15,0 0 35-15,0 0-34 0,0 0 34 0,0 0-157 16,0 0 157-16,-7-17-157 0,-2-8 157 0,-8-16-734 16</inkml:trace>
  <inkml:trace contextRef="#ctx0" brushRef="#br0" timeOffset="87249.065">2334 9670 1043 0,'0'0'0'0,"9"6"0"16,0 6 0-16,-9-12-177 0,0 0 177 0,5 14-177 15,-1-1 177-15,-4-13-109 0,0 0 109 0,8 23-304 0,-16-46 304 16</inkml:trace>
  <inkml:trace contextRef="#ctx0" brushRef="#br0" timeOffset="90614.949">2591 12131 135 0,'0'0'0'0,"0"0"0"0,-4-8 0 0,4 8 34 16,4-3-34-16,-4 3 34 0,0 0-34 0,0 0 38 0,0 0-38 15,0 0 38-15,3 0-38 0,0 0 26 16,-1-2-26-16,2-1 26 0,-1 2-26 0,2-1 10 0,-1 2-10 16,-2 0 10-16,1-2-10 0,1 2 19 0,-1 0-19 0,-1-4 20 15,1 2-20-15,1 1 22 0,1-1-22 0,-1-1 22 16,-4 1-22-16,0 2 22 0,5-1-22 0,-5 1 23 15,3-2-23-15,-3 2 24 0,5 0-24 0,-5 0 25 16,4-4-25-16,-4 4 33 0,3-4-33 0,-3 4 34 16,2-4-34-16,-2 4 12 0,7-2-12 0,-5 2 12 15,1 0-12-15,1 0 12 0,1 0-12 0,-1 0 13 16,1 0-13-16,-2 0 16 0,3 0-16 0,-3 0 17 0,0 0-17 16,-1 0 8-16,2 0-8 0,-1 0 8 0,2-3-8 15,-5 3 9-15,0 0-9 0,9-5 9 16,3 0-9-16,-12 5 8 0,0 0-8 0,16-12 8 15,1 0-8-15,-17 12 8 0,0 0-8 0,23-15 8 0,5-3-8 0,-28 18 15 16,0 0-15-16,30-19 15 0,1-8-15 16,-31 27 14-16,0 0-14 0,33-27 15 0,5-3-15 0,-38 30 15 15,0 0-15-15,39-30 16 0,2-1-16 16,-41 31 4-16,0 0-4 0,41-32 5 16,4 0-5-16,-45 32 3 0,0 0-3 0,43-35 3 0,6 2-3 0,-49 33 5 15,0 0-5-15,47-30 6 0,2-2-6 0,-4 7 0 16,-6 3 0-16,-1-2 1 0,-8 2-1 0,-30 22-1 15,0 0 1-15,33-24 0 0,1 0 0 0,-34 24 1 0,0 0-1 16,39-27 2-16,-4-4-2 0,-35 31 5 0,0 0-5 16,41-35 5-16,5 0-5 0,-46 35 7 0,0 0-7 0,47-35 8 15,5 3-8-15,-52 32 15 0,0 0-15 0,51-37 15 16,-1 5-15-16,-8 0 3 0,-7 5-3 0,-2 4 4 16,-4 5-4-16,-29 18 6 0,0 0-6 15,32-21 7-15,4-2-7 0,-36 23 3 0,0 0-3 0,39-24 3 16,-1-4-3-16,-38 28 5 0,0 0-5 0,42-27 6 15,-2 0-6-15,-40 27 22 0,0 0-22 0,42-27 22 16,-4 0-22-16,-38 27 6 0,0 0-6 0,38-27 7 16,-4-5-7-16,-34 32 9 0,0 0-9 0,29-25 10 15,2 2-10-15,-31 23 8 0,0 0-8 16,34-25 9-16,-1 0-9 0,-33 25 3 0,0 0-3 0,35-25 4 16,-2-2-4-16,-33 27 12 0,0 0-12 0,38-26 12 0,-3 3-12 15,-35 23 3-15,0 0-3 0,36-23 4 0,3 0-4 16,-8 4 2-16,-3 1-2 0,-2 2 2 0,-5-1-2 15,-4 3 5-15,-3 1-5 16,2-1 5-16,-4 3-5 0,-12 11 6 0,0 0-6 0,18-16 7 0,-1-1-7 16,-17 17 3-16,0 0-3 0,24-18 3 0,3-4-3 0,-27 22 6 15,0 0-6-15,31-22 6 0,6-5-6 0,-37 27 3 16,0 0-3-16,38-27 3 0,4 0-3 16,-42 27 5-16,0 0-5 0,43-30 5 0,1-2-5 15,-44 32 0-15,0 0 0 0,42-33 1 0,-1 0-1 0,-6 4 0 0,-5 2 0 16,-2 4 1-16,-9 3-1 0,-19 20 2 0,0 0-2 15,24-19 2-15,-3 4-2 0,-21 15 1 16,0 0-1-16,21-18 2 0,0 4-2 0,-21 14 4 16,0 0-4-16,21-13 4 0,-2 5-4 0,-19 8 12 0,0 0-12 15,19-8 13-15,-5 1-13 0,-14 7 8 0,0 0-8 0,12-7 9 16,2 2-9-16,-14 5 15 16,0 0-15-16,12-4 16 0,-5 0-16 0,-7 4 3 0,0 0-3 15,9-1 4-15,-4-4-4 0,-5 5 13 0,0 0-13 0,6 0 13 16,1-5-13-16,-7 5 15 0,0 0-15 0,1-3 15 15,3 0-15-15,-4 3 15 0,0 0-15 16,0 0 15-16,3-2-15 0,-3 2 9 0,0 0-9 0,0 0 10 16,4-4-10-16,-4 4 25 0,0 0-25 0,0 0 26 15,0 0-26-15,0 0 12 0,0 0-12 0,0 0 12 16,0 0-12-16,0 0 18 0,0 0-18 0,0 0 18 16,0 0-18-16,0 0 24 0,0 0-24 0,0 0 25 0,0 0-25 15,0 0 3-15,0 0-3 0,0 0 3 0,0 0-3 16,0 0 7-16,0 0-7 0,0 0 7 0,0 0-7 15,0 0 14-15,0 0-14 0,0 0 15 0,0 0-15 16,0 0 3-16,0 0-3 0,0 0 4 0,0 0-4 16,0 0 6-16,0 0-6 0,0 0 7 0,0 0-7 0,0 0 0 15,0 0 0-15,0 0 1 16,0 0-1-16,0 0 0 0,0 0 0 0,0 0 0 0,0 0 0 16,0 0-3-16,0 0 3 0,0 0-2 0,0 0 2 0,0 0-3 15,0 0 3-15,0 0-2 0,0 0 2 0,0 0-11 16,0 0 11-16,0 0-11 0,0 0 11 0,0 0-33 15,0 0 33-15,0 0-33 0,0 0 33 0,0 0-35 0,0 0 35 16,0 0-34-16,0 0 34 0,0 0-55 0,0 0 55 16,0 0-55-16,0 0 55 0,0 0-66 0,0 0 66 0,0 0-65 15,0 0 65-15,0 0-64 0,0 0 64 16,0 0-64-16,5-5 64 0,-5 5-59 0,0 0 59 0,3-5-59 16,-1 2 59-16,-2 3-52 0,0 0 52 0,4-6-52 15,-1 0 52-15,-3 6-44 0,0 0 44 0,5-2-44 16,-5-3 44-16,0 5-76 0,0 0 76 15,0 0-75-15,4-3 75 0,-4 3-93 0,0 0 93 0,-7 3-92 16,-7 2 92-16,-7 3-214 0</inkml:trace>
  <inkml:trace contextRef="#ctx0" brushRef="#br0" timeOffset="105568.665">2591 11750 1401 0,'0'0'0'0,"0"0"-71"16,0 0 71-16,0-5-71 0,3-8 71 0,-3 13 37 0,0 0-37 16,0-5 38-16,3 2-38 0,-3 3 6 0,0 0-6 15,0 0 7-15,0 0-7 0,0 0-13 16,0 0 13-16,0 0-12 0,0 0 12 0,0 0-9 0,0 0 9 15,0 0-8-15,-3 5 8 0,3-5-9 0,0 0 9 0,0 0-8 16,0 0 8-16,0 0-8 0,0 0 8 16,0 0-8-16,0 0 8 0,0 0-8 0,0 0 8 0,0 0-8 15,-3 3 8-15,3-3-56 0,0 0 56 0,-6 0-55 16,6-3 55-16,0 3-78 0,0 0 78 0,-3-5-78 16,3 2 78-16,0 3-150 0,0 0 150 0,0-10-150 15,3-1 150-15,-1-11-420 0</inkml:trace>
  <inkml:trace contextRef="#ctx0" brushRef="#br0" timeOffset="105885.538">2594 10498 1031 0,'0'0'0'0,"0"0"0"0,-3 2 0 0,3-2 91 16,3 4-91-16,-3-4 91 0,5-2-91 0,-5 2-5 15,0 0 5-15,4-2-5 0,1-1 5 0,-5 3-110 0,0 0 110 0,7-8-109 16,-2-6 109-16,4-7-651 16</inkml:trace>
  <inkml:trace contextRef="#ctx0" brushRef="#br0" timeOffset="106590.173">2488 12302 1244 0,'0'0'0'0,"0"-8"0"0,0-8 0 0,0 16 52 16,0 0-52-16,-4-7 52 0,4 3-52 0,0 4-190 16,0 0 190-16,-5-17-190 0,2-7 190 0,3 24-136 15,0 0 136-15,-9-49-136 0,-7-18 136 0,-6-49-428 16</inkml:trace>
  <inkml:trace contextRef="#ctx0" brushRef="#br0" timeOffset="146294.362">8324 7057 931 0,'0'0'0'0,"0"0"0"0,0 0 0 0,0 0 74 0,0 0-74 0,0 0 74 15,0 0-74-15,0 0 52 0,0 0-52 16,0 0 52-16,0 0-52 0,0 0 0 0,0 0 0 0,0 0 1 16,0 0-1-16,0 0 2 0,0 0-2 0,0 0 2 15,0 0-2-15,0 0 14 0,0 0-14 0,0 0 15 16,0 0-15-16,0 0 50 0,0 0-50 0,0 0 50 16,0 0-50-16,0 0 4 0,0 0-4 0,0 0 4 15,0 0-4-15,0 0 12 0,0 0-12 0,0 0 13 16,0 0-13-16,0 0 0 0,0 0 0 0,-9 30 0 15,-8 22 0-15,17-52-5 0,0 0 5 0,-13 59-5 16,0 12 5-16,13-71-15 0,0 0 15 0,-13 59-15 16,5-2 15-16,8-57-5 0,0 0 5 0,-4 50-4 15,-1-3 4-15,5-47-1 0,0 0 1 0,0 37 0 16,5-6 0-16,-5-31 0 0,0 0 0 0,9 17 0 0,3-11 0 16,-12-6 32-16,0 0-32 0,17-2 32 0,4-10-32 15,-21 12 41-15,0 0-41 0,21-13 41 0,-3-10-41 16,-18 23 56-16,0 0-56 0,12-29 57 0,0-1-57 15,-12 30 50-15,0 0-50 0,5-30 50 0,-1-2-50 0,-4 32 32 16,0 0-32-16,0-28 33 0,-4-1-33 0,4 29 25 16,0 0-25-16,-5-27 26 0,-4 5-26 15,9 22 15-15,0 0-15 0,-3-17 16 0,-4 4-16 0,7 13 5 16,0 0-5-16,-2-14 5 0,-1 4-5 0,3 10 3 16,0 0-3-16,-4-8 4 0,2 2-4 0,2 6 0 15,0 0 0-15,0-3 0 0,0 3 0 0,0 0-32 16,0 0 32-16,0 1-32 0,2 7 32 0,-2-8-48 0,0 0 48 15,12 27-47-15,4 16 47 0,2 0-42 0,2 3 42 16,-6-13-41-16,-5-6 41 0,3 0-29 16,2-2 29-16,2-1-29 0,-2-3 29 0,2-2-17 0,-3-2 17 15,0-3-17-15,-1-6 17 0,0-3-2 0,2-5 2 0,-2 0-1 16,-3-2 1-16,-2-1 0 0,3-3 0 0,-1 2 1 16,0 0-1-16,-9 4 33 0,0 0-33 0,8-8 34 15,-1 3-34-15,-1-3 47 0,1 2-47 0,-7-2 47 16,1 5-47-16,-1-3 35 0,0 2-35 0,-1-5 36 15,1 1-36-15,-4-2 5 0,-1 1-5 0,5-4 5 16,-4 7-5-16,4-3-20 0,-3 5 20 0,-1-4-20 16,3 2 20-16,1 6-141 0,0 0 141 0,-9-21-141 15,0-10 141-15,9 31-146 0,0 0 146 0,-12-37-145 16,3-1 145-16,-12-39-741 0</inkml:trace>
  <inkml:trace contextRef="#ctx0" brushRef="#br0" timeOffset="146765.948">8930 7505 1121 0,'0'0'0'0,"-12"-11"0"0,-14-5 0 0,19 13 145 0,10-2-145 16,-3 5 145-16,4 8-145 0,-1-4 82 0,6 2-82 15,-4-3 82-15,-1 0-82 0,1-1 47 0,-2-2-47 16,-3 0 48-16,0 0-48 0,0 0 0 16,0 0 0-16,0 0 0 0,-3 0 0 0,3 0 0 0,0 0 0 0,-5 0 0 15,1 0 0-15,4 0-2 0,0 0 2 0,-12 1-2 16,0 4 2-16,12-5-6 0,0 0 6 0,-14 8-5 16,-4-3 5-16,18-5-15 0,0 0 15 0,-17 9-14 15,-2 4 14-15,19-13-23 0,0 0 23 0,-19 22-22 16,0 9 22-16,19-31-23 0,0 0 23 0,-11 39-22 15,8 2 22-15,3-41-25 0,0 0 25 0,3 36-24 16,8 4 24-16,-11-40-15 0,0 0 15 16,15 27-15-16,6-7 15 0,-21-20-11 0,0 0 11 0,23 7-10 15,6-14 10-15,-29 7-2 0,0 0 2 0,30-17-1 16,3-10 1-16,-9-2 9 0,-1-4-9 0,-7 8 9 16,-2 1-9-16,-6 2 52 0,-2 0-52 0,1-3 52 0,-4 6-52 15,2 1 10-15,-5 1-10 0,0 7 10 0,0-1-10 16,0 5 3-16,0-4-3 0,0 7 4 0,0-2-4 0,0 5-41 15,0 0 41-15,-3-1-41 0,-2-1 41 0,-4 2-157 16,-7 2 157-16,2-1-156 0,2 4 156 0,12-5-112 16,0 0 112-16,-30 5-680 0,60-10 680 15</inkml:trace>
  <inkml:trace contextRef="#ctx0" brushRef="#br0" timeOffset="147141.318">9158 7296 1345 0,'0'0'0'0,"-7"-27"0"16,-7-16 0-16,14 43 102 0,0 0-102 0,0-9 102 0,9 17-102 0,-9-8 38 0,0 0-38 0,21 6 39 16,9 7-39-16,-30-13 30 0,0 0-30 0,38 8 30 15,9 0-30-15,-47-8 0 0,0 0 0 0,42 6 0 16,1-6 0-16,-43 0 1 0,0 0-1 0,47-5 2 16,-1-1-2-16,-46 6-12 0,0 0 12 0,40-3-12 15,-4-5 12-15,-36 8-26 0,0 0 26 0,26-4-25 16,-8 2 25-16,-18 2-49 0,0 0 49 0,16-4-49 0,-6-2 49 15,-10 6-91-15,0 0 91 0,7-3-91 0,-11-5 91 0,4 8-164 16,0 0 164-16,-8-18-163 0,-13-5 163 0,-9-22-655 16</inkml:trace>
  <inkml:trace contextRef="#ctx0" brushRef="#br0" timeOffset="147381.504">9385 7199 774 0,'0'0'0'16,"3"-6"0"-16,9-2 0 0,-12 8 113 0,0 0-113 0,6-5 114 16,-3 1-114-16,-3 4 80 0,0 0-80 15,0 0 81-15,2-4-81 0,-2 4 52 0,0 0-52 0,0 0 52 16,0 0-52-16,0 0 13 0,0 0-13 0,0 0 13 16,0 0-13-16,0 0 6 0,0 0-6 15,0 8 6-15,-2-3-6 0,2-5 23 0,0 0-23 0,0 32 24 16,0 11-24-16,0-1 0 0,2 4 0 0,1-13 1 15,-3-6-1-15,4-1-58 0,-2-4 58 0,5-3-58 16,-2-3 58-16,2-2-158 0,1-6 158 0,10-10-158 16,3-7 158-16,17-2-591 0</inkml:trace>
  <inkml:trace contextRef="#ctx0" brushRef="#br0" timeOffset="147965.15">9946 6929 539 0,'0'0'0'0,"-9"11"0"0,-5 6 0 0,14-17 94 16,0 0-94-16,-3 6 94 0,10-13-94 0,-7 7 92 15,0 0-92-15,5-2 93 0,0-3-93 0,-5 5 78 16,0 0-78-16,3 0 79 0,1 0-79 16,-4 0 59-16,2 5-59 0,-2 1 59 0,0 1-59 0,-2 7 52 15,2 5-52-15,-4 11 52 0,1 6-52 0,3-36 23 16,0 0-23-16,-2 43 24 0,-5 6-24 0,7-49 29 15,0 0-29-15,-3 45 29 0,1 0-29 0,2-45 7 16,0 0-7-16,0 31 7 0,4-4-7 0,-4-27 10 16,0 0-10-16,5 22 10 0,0-10-10 0,-5-12 1 0,0 0-1 15,12 0 1-15,4-7-1 0,-16 7 0 0,0 0 0 0,17-13 1 16,1-11-1-16,-18 24 7 0,0 0-7 0,14-23 7 16,1-2-7-16,-15 25 22 0,0 0-22 0,9-23 22 15,-4 1-22-15,-5 22 22 0,0 0-22 0,7-23 22 16,-7 6-22-16,0 17 24 0,0 0-24 0,2-18 25 15,-2 4-25-15,0 14 33 0,0 0-33 16,0-9 34-16,0 1-34 0,0 8 12 0,0 0-12 0,0-5 12 16,0 0-12-16,0 5 2 0,0 0-2 0,0-3 2 15,2 3-2-15,-2 0-2 0,0 0 2 0,10 5-2 16,6 9 2-16,-16-14-14 0,0 0 14 0,23 29-13 16,6 6 13-16,-29-35-35 0,0 0 35 0,30 36-35 0,3 4 35 15,-33-40-5-15,0 0 5 0,33 28-5 16,5-6 5-16,-38-22 0 0,0 0 0 0,32 8 1 15,1-12-1-15,-33 4 0 0,0 0 0 0,29-18 0 0,1-12 0 16,-30 30-5-16,0 0 5 0,23-35-4 0,-2-11 4 16,-21 46-32-16,0 0 32 0,17-40-32 0,-5-4 32 15,-12 44-40-15,0 0 40 0,9-39-40 0,-2 8 40 16,-7 31-45-16,0 0 45 0,3-23-45 0,-1-1 45 16,-2 24-53-16,0 0 53 0,0-13-53 0,0 2 53 0,0 11-111 15,0 0 111-15,0-6-110 0,-2 6 110 0,2 0-158 16,0 0 158-16,-3 2-157 0,-6 9 157 0,-7 3-414 15</inkml:trace>
  <inkml:trace contextRef="#ctx0" brushRef="#br0" timeOffset="148222.465">10538 7093 393 0,'0'0'0'0,"0"0"0"0,-7-1 0 0,7 1 67 0,0 0-67 0,4 3 67 16,4 8-67-16,-8-11 74 0,0 0-74 0,9 14 75 15,0 2-75-15,-9-16 93 0,0 0-93 0,7 36 93 16,-2 17-93-16,-5-53 68 0,0 0-68 0,0 60 68 16,-5 9-68-16,5-69 61 0,0 0-61 0,-4 75 62 15,-5 6-62-15,9-81 36 0,0 0-36 0,-7 92 37 16,-1 11-37-16,8-103-23 0,0 0 23 0,-5 60-22 16,-1-22 22-16,6-38-120 0,0 0 120 0,0 0-119 15,11-30 119-15,-11 30-118 0,0 0 118 0,10-32-475 0,-20 64 475 16</inkml:trace>
  <inkml:trace contextRef="#ctx0" brushRef="#br0" timeOffset="148532.952">10947 6995 1311 0,'0'0'0'0,"0"0"0"0,-8-49 0 0,8 49 87 0,0 0-87 15,10-10 88-15,13 10-88 0,-23 0 61 16,0 0-61-16,26 0 62 0,12 4-62 0,2-1 45 0,4-2-45 0,-14 1 46 16,-13 1-46-16,13 2 5 0,-1-5-5 0,1 0 6 15,-6 0-6-15,-24 0 25 0,0 0-25 0,40 0 26 16,11 0-26-16,-51 0 0 0,0 0 0 0,43-5 1 15,6 2-1-15,-49 3 4 0,0 0-4 16,38-6 5-16,1-2-5 0,-39 8-28 0,0 0 28 0,26-5-28 16,-5 0 28-16,-21 5-117 0,0 0 117 0,9-9-116 15,-6 1 116-15,-3 8-140 0,0 0 140 0,-17-8-140 16,-17 3 140-16,-16-12-808 0</inkml:trace>
  <inkml:trace contextRef="#ctx0" brushRef="#br0" timeOffset="148771.9">10975 7348 1087 0,'0'0'0'0,"14"2"0"0,11 2 0 16,-25-4 170-16,0 0-170 0,26 4 170 0,7-4-170 0,-33 0 79 15,0 0-79-15,35 0 80 0,3-4-80 0,-38 4 0 16,0 0 0-16,37-6 1 0,-1 3-1 0,-36 3-40 15,0 0 40-15,37-8-40 0,-2-6 40 0,-35 14-76 16,0 0 76-16,36-13-76 0,-1-4 76 0,-35 17-140 0,0 0 140 16,45-24-139-16,8-11 139 0,41-23-713 15</inkml:trace>
  <inkml:trace contextRef="#ctx0" brushRef="#br0" timeOffset="149467.237">11939 6257 1043 0,'0'0'0'0,"-9"5"0"0,-3 1 0 15,12-6 52-15,0 0-52 0,-5 3 53 16,3-3-53-16,2 0-7 0,0 0 7 0,0 0-6 0,0 0 6 16,0 0-28-16,0 0 28 0,0 0-28 0,0 0 28 0,0 0-17 15,0 0 17-15,0 0-17 0,0 0 17 0,0 0 0 16,0 0 0-16,0 11 0 0,0 13 0 0,0-24 10 16,0 0-10-16,0 44 11 0,-2 18-11 15,2-62 19-15,0 0-19 0,-3 81 20 16,-1 20-20-1,4-101 25-15,0 0-25 0,-5 110 26 16,0 12-26-16,5-122 21 0,0 0-21 0,-4 89 21 0,1-17-21 0,3-72 16 0,0 0-16 0,3 46 17 0,1-19-17 0,-4-27 27 16,0 0-27-16,12 19 27 0,5-6-27 0,-17-13 0 0,0 0 0 15,19 5 1-15,6-9-1 0,-25 4 0 16,0 0 0-16,21-6 0 0,0-7 0 0,-4 4 7 0,-3 1-7 16,-2-5 7-16,0 2-7 0,-3 0 33 0,-2 0-33 0,-2 2 33 15,-1 2-33-15,1-1 10 0,-5-3-10 0,3 6 10 16,1-3-10-16,-4 8 21 0,0 0-21 0,5-9 21 15,-1-9-21-15,-4 18 8 0,0 0-8 0,7-21 8 16,3-2-8-16,-10 23 1 0,0 0-1 0,12-27 1 16,2-4-1-16,-14 31 3 0,0 0-3 0,16-26 4 15,3 7-4-15,-19 19 0 0,0 0 0 0,21-11 1 16,3 8-1-16,-24 3 0 0,0 0 0 0,23 14 0 16,5 10 0-16,-28-24-1 0,0 0 1 0,26 30 0 15,-2 9 0-15,-24-39-4 0,0 0 4 0,23 40-3 16,-2 1 3-16,-21-41 0 0,0 0 0 15,17 35 0-15,-8-8 0 0,-9-27 29 0,0 0-29 0,7 27 29 16,-2-5-29-16,-5-22 20 0,0 0-20 0,0 21 20 0,-7 2-20 16,7-23 42-16,0 0-42 0,-22 21 42 0,-11 3-42 15,33-24 49 1,0 0-49-16,-39 17 50 0,-4-4-50 0,43-13 6 0,0 0-6 0,-39 6 6 0,1-2-6 0,38-4 0 16,0 0 0-16,-45-4 0 0,1-2 0 0,44 6-58 15,0 0 58-15,-38-3-58 0,1-7 58 16,37 10-104-16,0 0 104 0,-29-28-104 0,6-13 104 0,-33-27-976 15</inkml:trace>
  <inkml:trace contextRef="#ctx0" brushRef="#br0" timeOffset="150019.706">12719 6946 583 0,'0'0'0'0,"5"-6"0"0,-1-12 0 0,-2 15 54 16,-2 3-54-16,0 0 54 0,1-6-54 0,-1 6 42 16,0 0-42-16,0 0 42 0,0 0-42 0,0 0 75 15,-1 6-75-15,1-6 75 0,0 3-75 0,0-3 80 0,0 0-80 16,3 5 80-16,2-3-80 0,-5-2 62 0,0 0-62 16,16 3 62-16,1 1-62 0,-17-4 61 15,0 0-61-15,30 0 61 0,7 0-61 0,-37 0 69 0,0 0-69 16,40-4 70-16,5-1-70 0,-45 5 58 0,0 0-58 0,44-5 59 15,-1-2-59-15,-43 7 35 0,0 0-35 0,45-6 35 16,1 2-35-16,-46 4-22 0,0 0 22 16,45-8-22-16,0 3 22 0,-45 5-92 0,0 0 92 0,42-14-91 15,-4-3 91-15,44-14-990 0</inkml:trace>
  <inkml:trace contextRef="#ctx0" brushRef="#br0" timeOffset="150538.002">13780 6731 1311 0,'0'0'0'0,"-9"0"0"0,-3-4 0 0,12 4 121 15,0 0-121-15,-3-4 121 0,3 4-121 0,0 0 10 16,0 0-10-16,-6-5 11 0,0 0-11 0,6 5-48 15,0 0 48-15,-13-9-48 0,-4-2 48 0,3 1-79 16,-3 0 79-16,4 6-79 0,5 1 79 0,-1-2 1 16,-2 3-1-16,3 2 1 0,-1 0-1 0,9 0 38 15,0 0-38-15,-10 2 39 0,-6 3-39 0,16-5 48 0,0 0-48 16,-21 17 49-16,-2 2-49 0,23-19 15 0,0 0-15 16,-27 38 15-16,-3 11-15 0,30-49 8 15,0 0-8-15,-28 54 9 0,4 8-9 0,24-62 4 0,0 0-4 16,-21 52 5-16,5-1-5 0,16-51 5 0,0 0-5 0,-9 41 6 15,8-6-6-15,1-5-2 16,5-8 2-16,4-13-1 0,6-5 1 0,-1-8-31 0,5-5 31 0,0-7-31 16,1-3 31-16,-1 2-2 0,2-7 2 0,0-1-1 15,3-2 1-15,-24 27-1 0,0 0 1 16,23-32 0-16,3-1 0 0,-26 33 0 0,0 0 0 0,24-34 0 16,1 0 0-16,-25 34 12 0,0 0-12 15,17-27 13-15,0 5-13 0,-17 22 4 0,0 0-4 0,13-16 5 16,-5 9-5-16,-8 7 23 0,0 0-23 0,9 0 24 15,0 13-24-15,-9-13 20 0,0 0-20 0,8 32 20 16,5 12-20-16,-13-44 15 0,0 0-15 0,15 52 16 16,3 12-16-16,-18-64-60 0,0 0 60 0,22 62-59 0,5-1 59 15,-27-61-220-15,0 0 220 0,36 45-220 0,6-18 220 16,36 41-701-16</inkml:trace>
  <inkml:trace contextRef="#ctx1" brushRef="#br0" timeOffset="135215.415">11536 8247 0</inkml:trace>
  <inkml:trace contextRef="#ctx0" brushRef="#br0" timeOffset="167733.598">8209 8581 539 0,'0'0'0'0,"0"0"0"0,0 0 0 15,0 0 60-15,0 0-60 0,0 0 60 0,0 0-60 0,0 0 46 16,0 0-46-16,0 0 47 0,0 0-47 0,0 0 48 16,0 0-48-16,0 0 49 0,0 0-49 15,0 0 47-15,0 0-47 0,0 0 48 0,0 0-48 0,0 0 52 16,0 0-52-16,0 0 53 0,0-23-53 0,0 23 49 15,0 0-49-15,0-14 50 0,3-3-50 0,-3 17 32 16,0 0-32-16,0-16 33 0,6 1-33 0,-6 15 9 16,0 0-9-16,0-12 9 0,3 2-9 0,-3 10 29 15,0 0-29-15,2-9 29 0,-2 5-29 0,0 4 1 16,0 0-1-16,0-6 2 0,0 2-2 0,0 4 2 0,0 0-2 16,0 0 2-16,0 0-2 0,0 0 2 0,0 0-2 15,3 17 2-15,1 15-2 0,-4-32 4 0,0 0-4 16,3 50 4-16,2 14-4 0,-5-64 12 15,0 0-12-15,6 74 12 0,-3 7-12 0,-3-81 8 0,0 0-8 16,4 73 9-16,1-2-9 0,-5-71 15 0,0 0-15 16,3 59 16-16,3-15-16 0,-6-44 15 0,0 0-15 0,7 33 15 15,-2-8-15-15,-5-25 9 0,0 0-9 0,12 13 9 16,2-13-9-16,-14 0 25 0,0 0-25 0,21-13 26 16,5-10-26-16,-26 23 6 0,0 0-6 0,24-35 6 15,2-9-6-15,-26 44 25 0,0 0-25 0,21-48 26 16,-3-9-26-16,-18 57 20 0,0 0-20 0,15-54 20 15,-6 0-20-15,-9 54 9 0,0 0-9 0,9-44 10 16,-6-2-10-16,-3 46 18 0,0 0-18 0,6-30 18 16,-6 5-18-16,0 25 8 0,0 0-8 0,0-19 8 0,0 5-8 15,0 14 15-15,0 0-15 0,0-8 16 0,0 4-16 16,0 4 8-16,0 0-8 0,0 0 9 16,0 0-9-16,0 0 15 0,0 0-15 0,0 0 16 0,0 0-16 15,0 0 1-15,0 0-1 0,0 6 1 0,0 4-1 0,0-10-9 16,0 0 9-16,0 29-9 0,5 17 9 0,-5-46-18 15,0 0 18-15,7 50-18 0,2 9 18 16,-9-59-10-16,0 0 10 0,12 48-10 0,-2 0 10 16,-10-48-17-16,0 0 17 0,16 34-17 0,5-9 17 0,-21-25-8 15,0 0 8-15,17 16-8 0,1-11 8 0,-18-5-9 16,0 0 9-16,15 0-9 0,3-8 9 0,-18 8-1 16,0 0 1-16,8-10-1 0,1-4 1 0,-9 14 5 15,0 0-5-15,4-13 5 0,-3-1-5 0,-1 14 4 0,0 0-4 0,4-11 4 16,-4 1-4-16,0 10-17 0,0 0 17 15,0-11-16-15,0 1 16 0,0 10-74 0,0 0 74 16,0-6-74-16,0 2 74 0,0 4-102 0,0 0 102 0,0 0-102 16,0-5 102-16,0 5-102 0,0 0 102 0,0 0-102 15,3 5 102-15,-3-5-83 0,0 0 83 0,2 0-82 16,5 4 82-16,-7-4-72 0,0 0 72 0,3 0-72 16,6 2 72-16,-9-2-50 0,0 0 50 0,5 2-50 15,2 0 50-15,-7-2-44 0,0 0 44 0,9 4-44 16,-4-1 44-16,-5-3-19 0,0 0 19 0,6 7-18 15,1 0 18-15,-7-7-2 0,0 0 2 0,5 7-2 16,-2-1 2-16,-3-6 1 0,0 0-1 0,2 8 2 16,5-2-2-16,-7-6 37 0,0 0-37 0,3 7 38 15,-3-2-38-15,0-5 70 0,0 0-70 0,2 6 71 0,2-3-71 0,-4-3 91 16,0 0-91-16,0 0 92 0,0 3-92 16,0-3 93-16,0 0-93 0,0 0 94 0,0 0-94 15,0 0 90-15,0 0-90 0,0 0 91 0,0 0-91 0,0 0 73 16,0 0-73-16,0 0 73 0,0 0-73 0,0 0 62 15,0 0-62-15,0 0 63 0,0 0-63 0,0 0 41 16,0 0-41-16,0 0 42 0,0 3-42 0,0-3 5 16,0 0-5-16,0 0 6 0,-4 5-6 0,4-5 6 15,0 0-6-15,-2 3 6 0,2 1-6 0,0-4 3 16,0 0-3-16,0 14 3 0,0 3-3 0,0-17 0 16,0 0 0-16,6 27 0 0,2 6 0 0,-8-33 0 0,0 0 0 0,13 31 0 15,4 0 0-15,-17-31-5 0,0 0 5 16,21 24-4-16,0-5 4 0,0-6-23 0,0-4 23 0,-7-6-22 15,-2-3 22-15,-4-3-3 0,5-4 3 16,-8 1-3-16,0 2 3 0,2-6 26 0,-3 1-26 16,1 1 26-16,-5 0-26 0,3 3 32 0,-3-5-32 0,2 6 33 15,-2-4-33-15,0 3 33 0,3 0-33 0,-3 2 33 16,0-1-33-16,-3 0 15 0,1 2-15 0,2-2 15 16,0 1-15-16,-3-4 12 0,3 4-12 0,-4-5 13 15,3 4-13-15,-3 2-4 0,-1-6 4 0,1 3-3 16,1-3 3-16,3 8-167 0,0 0 167 0,-12-22-167 15,-1-8 167-15,13 30-132 0,0 0 132 0,-10-39-131 16,1-9 131-16,-10-39-814 0</inkml:trace>
  <inkml:trace contextRef="#ctx0" brushRef="#br0" timeOffset="168218.752">9059 8488 348 0,'0'0'0'0,"3"-4"0"16,4-1 0-16,-1 0 169 0,-3-1-169 0,2 3 169 16,1 3-169-16,-6 0 144 0,0 0-144 0,10-4 145 15,-1 4-145-15,-9 0 89 0,0 0-89 0,14 0 89 16,7 4-89-16,-21-4 71 0,0 0-71 0,24 6 71 15,11 4-71-15,-35-10 49 0,0 0-49 0,35 19 49 16,6 6-49-16,-6 4 37 0,2 2-37 0,-11-4 37 16,-5 0-37-16,-21-27 45 0,0 0-45 0,24 41 45 15,2 7-45-15,-26-48 10 0,0 0-10 0,23 41 10 16,2 1-10-16,-25-42 22 0,0 0-22 0,20 37 23 0,1-12-23 0,-21-25-17 16,0 0 17-16,14 19-17 0,2-7 17 15,-16-12-113-15,0 0 113 0,10 0-112 0,3-12 112 16,-13 12-121-16,0 0 121 0,7-23-121 0,-7-12 121 0,8-22-751 15</inkml:trace>
  <inkml:trace contextRef="#ctx0" brushRef="#br0" timeOffset="168501.937">9512 8215 830 0,'0'0'0'15,"0"12"0"-15,3 6 0 0,-3-18 91 16,0 0-91-16,0 3 92 0,2-5-92 0,-2 2 56 16,0 0-56-16,0 0 56 0,2-3-56 0,-2 3 45 0,0 0-45 0,-4 15 45 15,-8 12-45-15,12-27 8 0,0 0-8 0,-12 39 8 16,-2 5-8-16,2-3 10 0,0 1-10 0,3-12 10 16,4-10-10-16,-4 4 4 0,-1 1-4 0,-4 2 5 15,-2 8-5-15,16-35 13 0,0 0-13 0,-10 27 13 16,-3-2-13-16,13-25 8 0,0 0-8 0,-8 19 8 15,1-1-8-15,7-18-57 0,0 0 57 0,-6 14-56 16,-2 3 56-16,8-17-114 0,0 0 114 0,-6 10-113 16,3-2 113-16,-6 11-634 0</inkml:trace>
  <inkml:trace contextRef="#ctx0" brushRef="#br0" timeOffset="169000.293">9826 8656 863 0,'0'0'0'0,"-13"-3"0"0,-8-3 0 0,18 4 56 0,6-1-56 16,-3 3 56-16,4 3-56 0,-1-1 33 0,3 0-33 15,-3 2 34-15,-1-4-34 0,-2 3 0 0,0-1 0 0,0-2 1 16,-2 5-1-16,2-5 0 0,-3 1 0 0,3-1 0 16,0 0 0-16,0 0 13 0,0 0-13 0,0 0 13 15,0 5-13-15,0-5 40 0,0 0-40 16,-6 5 40-16,3-3-40 0,3-2 32 0,0 0-32 0,-4 4 32 16,1 4-32-16,3-8 44 0,0 0-44 0,-2 3 44 15,-5 3-44-15,7-6 17 0,0 0-17 0,-5 7 17 16,0-2-17-16,5-5 22 0,0 0-22 0,-7 19 22 15,2 6-22-15,5-25 15 0,0 0-15 0,-6 27 15 16,5 4-15-16,1-31 4 0,0 0-4 0,7 29 5 16,1 0-5-16,-8-29 0 0,0 0 0 0,16 23 1 15,7-5-1-15,-23-18-28 0,0 0 28 0,15 8-28 16,4-7 28-16,-19-1-1 0,0 0 1 0,16-1 0 0,-4-7 0 16,-12 8 20-16,0 0-20 0,9-8 20 15,-4 2-20-15,-5 6 39 0,0 0-39 0,5-10 39 0,2 2-39 16,-7 8 15-16,0 0-15 0,0-6 16 0,0-1-16 0,0 7-17 15,0 0 17-15,-8-17-17 0,-10-5 17 0,18 22-90 16,0 0 90-16,-24-19-89 0,-11-2 89 16,-24-20-892-16</inkml:trace>
  <inkml:trace contextRef="#ctx0" brushRef="#br0" timeOffset="169828.676">2671 11512 1255 0,'0'0'0'0,"-9"-5"0"0,-3-6 0 0,8 8 70 16,8 3-70-16,-1 3 70 0,6 8-70 0,0 0-152 15,5 5 152-15,1 5-152 0,3 6 152 0,-18-27-109 16,0 0 109-16,3 0-109 0,-3-18 109 0,4 1-568 16</inkml:trace>
  <inkml:trace contextRef="#ctx0" brushRef="#br0" timeOffset="170549.383">9940 8642 1009 0,'0'0'0'0,"9"-3"0"16,7-7 0-16,-11 10 22 0,-5-4-22 0,4 4 23 16,-3 0-23-16,3 0 22 0,1 0-22 0,5 0 23 15,-1-3-23-15,-9 3 14 0,0 0-14 0,14-5 15 16,7 2-15-16,-21 3-2 0,0 0 2 0,21-2-2 16,2-6 2-16,-23 8 2 0,0 0-2 0,24-2 2 15,6 1-2-15,-30 1 53 0,0 0-53 0,29-3 54 16,4 3-54-16,-3-3 56 0,-4-2-56 0,-5 3 56 0,-4 2-56 15,1 0 51-15,-4-1-51 0,1-1 51 0,-2 2-51 16,-1-4 9-16,-2 0-9 0,-1 2 9 0,-2-2-9 16,-2 2-35-16,2 1 35 0,-5-4-34 0,1 5 34 0,1 0-126 15,-2 0 126-15,1 0-126 0,1-3 126 16,-4 3-133-16,0 0 133 0,-4-14-133 0,1-9 133 0,-3-12-567 16</inkml:trace>
  <inkml:trace contextRef="#ctx0" brushRef="#br0" timeOffset="170830.244">10266 8354 1087 0,'0'0'0'0,"0"0"0"15,0 0 0-15,0 0 130 0,0 0-130 0,0 0 131 16,0 0-131-16,0 0 49 0,0 0-49 0,0 0 49 15,0 0-49-15,0 0 8 0,0 0-8 0,2 14 9 16,5 4-9-16,-4 7-7 0,3 11 7 0,-3-4-7 16,-1-5 7-16,-2-27-33 0,0 0 33 0,3 49-32 15,-3 13 32-15,0-62-5 0,0 0 5 0,0 63-5 16,0 7 5-16,0-70-58 0,0 0 58 0,4 49-57 16,-2-4 57-16,-2-45-186 0,0 0 186 0,15 14-185 15,11-24 185-15,16 10-560 0</inkml:trace>
  <inkml:trace contextRef="#ctx0" brushRef="#br0" timeOffset="171374.205">10777 8137 740 0,'0'0'0'0,"-9"13"0"0,-5 0 0 0,14-13 104 16,0 0-104-16,-2 31 105 0,9 13-105 0,-7-44 60 15,0 0-60-15,0 59 60 0,4 4-60 0,-4-1 41 16,-4 4-41-16,4-18 41 0,0-11-41 0,0-37 1 0,0 0-1 16,0 47 1-16,4-1-1 0,-4-46 4 15,0 0-4-15,0 38 5 0,2-10-5 0,-2-28 32 0,0 0-32 16,3 23 32-16,0-6-32 0,-3-17 44 0,0 0-44 0,6 5 45 16,-1-10-45-16,-5 5 17 15,0 0-17-15,10-19 17 0,4-10-17 0,-7 6 33 0,2-9-33 16,0 5 33-16,-4-1-33 0,0 9 5 0,-1-3-5 0,-1 3 6 15,-1 1-6-15,0 5 17 0,3-4-17 16,-5 7 17-16,0 2-17 0,0 8 23 0,0 0-23 0,0-9 24 16,0-5-24-16,0 14 7 0,0 0-7 0,0-8 8 15,0 0-8-15,0 8 17 0,0 0-17 0,0-5 17 16,0-3-17-16,0 8 8 0,0 0-8 0,0-3 9 16,0 0-9-16,0 3 1 0,0 0-1 15,0 0 1-15,0 0-1 0,0 0-1 0,5 3 1 0,2 8-1 16,-2-1 1-16,-5-10-11 0,0 0 11 0,16 20-11 0,5 7 11 15,-21-27-10-15,0 0 10 0,22 24-10 0,3 1 10 16,-25-25-10-16,0 0 10 0,26 13-9 16,4-7 9-16,-30-6-1 0,0 0 1 0,29 0-1 0,1-6 1 15,-4-3-1-15,-5-4 1 0,-4 0 0 0,-8 8 0 0,0-9 0 16,-2 1 0-16,-2 5 0 0,-5-1 0 0,0 9 3 16,0 0-3-16,0-14 3 0,-4-4-3 0,4 18-2 15,0 0 2-15,-1-14-2 0,-3-3 2 0,4 17-42 16,0 0 42-16,-3-13-42 0,-2-1 42 0,5 14-88 15,0 0 88-15,-6-11-87 0,-1 1 87 0,7 10-90 16,0 0 90-16,-8-9-90 0,-5-4 90 16,-7-6-722-16</inkml:trace>
  <inkml:trace contextRef="#ctx0" brushRef="#br0" timeOffset="171653.715">11230 8501 427 0,'0'0'0'0,"-7"-9"0"16,-6-9 0-16,12 15 87 0,1 3-87 0,0 0 88 16,8 3-88-16,-4 2 108 0,1-2-108 0,-1-1 109 15,-3 2-109-15,-1-4 108 0,7 4-108 0,-7-4 108 16,0 0-108-16,0 0 85 0,0 0-85 0,0 0 86 16,0 2-86-16,0-2 72 0,0 0-72 0,0 0 73 15,0 0-73-15,0 0 34 0,0 4-34 0,0-4 34 16,0 3-34-16,0 5 5 0,0-2-5 0,2 12 5 0,2 7-5 15,-4-25 5-15,0 0-5 0,3 40 5 16,-3 7-5-16,0-47 0 0,0 0 0 0,-3 52 0 0,1 4 0 16,2-56-44-16,0 0 44 0,-2 46-43 15,0-7 43-15,2-39-150 0,0 0 150 0,-3 29-150 0,-1-7 150 0,-1 29-692 16</inkml:trace>
  <inkml:trace contextRef="#ctx0" brushRef="#br0" timeOffset="172164.004">11463 8224 1132 0,'0'0'0'0,"9"0"0"0,0 5 0 15,-9-5 96-15,0 0-96 0,3 0 96 0,-6 0-96 0,3 0 14 16,0 0-14-16,0 0 15 0,-4-5-15 0,4 5-6 16,0 0 6-16,0-3-5 0,4-5 5 0,-4 8-49 15,0 0 49-15,8-2-48 0,1 2 48 0,-9 0-37 16,0 0 37-16,16 13-37 0,10 15 37 15,-26-28 3-15,0 0-3 0,26 31 4 0,4 10-4 0,-6-3 18 16,-1 3-18-16,-6-11 19 0,-5-6-19 0,0 1 1 16,1 2-1-16,-5-8 1 0,3-1-1 0,-1-4-71 15,-5-3 71-15,1-1-71 0,-3-6 71 0,-3-4-123 16,0 0 123-16,12-17-123 0,6-15 123 0,11-20-531 0</inkml:trace>
  <inkml:trace contextRef="#ctx0" brushRef="#br0" timeOffset="172419.946">11766 8137 998 0,'0'0'0'0,"2"13"0"16,3 4 0-16,-5-17 115 0,0 0-115 0,-5 16 115 15,-7 5-115-15,12-21 80 0,0 0-80 0,-19 31 81 16,-4 6-81-16,23-37 37 0,0 0-37 0,-30 42 38 15,1 6-38-15,29-48-2 0,0 0 2 0,-35 51-2 16,2 1 2-16,33-52-6 0,0 0 6 0,-35 49-5 16,5-3 5-16,30-46-67 0,0 0 67 0,-24 38-66 15,7-11 66-15,17-27-137 0,0 0 137 0,-13 17-137 0,5-10 137 16,8-7-130-16,0 0 130 0,8-13-130 0,13-21 130 16,9-13-494-16</inkml:trace>
  <inkml:trace contextRef="#ctx0" brushRef="#br0" timeOffset="172712.549">11968 8501 1076 0,'0'0'0'15,"-7"-1"0"-15,-3-1 0 0,10 2 123 0,0 0-123 16,0 0 124-16,9 3-124 0,-9-3 64 15,0 0-64-15,5 8 64 0,2-3-64 0,-7-5 35 0,0 0-35 0,7 22 36 16,0 11-36-16,-7-33-1 0,0 0 1 0,3 46-1 16,-3 13 1-16,0-59-5 0,0 0 5 15,-3 62-5-15,-1 6 5 0,4-68-7 0,0 0 7 0,-3 57-7 16,1-8 7-16,2-49-15 0,0 0 15 0,-5 41-15 16,3-6 15-16,2-35-78 0,0 0 78 0,-2 22-77 15,2-4 77-15,0-18-157 0,0 0 157 0,-3 42-747 16,6-84 747-16</inkml:trace>
  <inkml:trace contextRef="#ctx0" brushRef="#br0" timeOffset="173194.319">12521 8346 1278 0,'0'0'0'0,"0"0"0"15,-18-44 0-15,18 44 128 0,0 0-128 0,-5-10 129 16,5 7-129-16,0 3 85 0,0 0-85 0,0 0 86 16,5 2-86-16,-5-2 48 0,0 0-48 0,5 6 49 15,8-3-49-15,-13-3 0 0,0 0 0 0,12 5 0 16,5-4 0-16,-17-1 10 0,0 0-10 0,18 0 11 15,3 0-11-15,-21 0 17 0,0 0-17 0,20 0 17 16,1-1-17-16,-21 1 8 0,0 0-8 0,23 0 9 16,5-3-9-16,-28 3-15 0,0 0 15 0,26 0-14 0,4 0 14 15,-30 0-57-15,0 0 57 0,20 0-57 0,-2 3 57 16,-18-3-98-16,0 0 98 0,17 0-98 0,-4-3 98 16,-13 3-139-16,0 0 139 0,8-2-139 0,-4-1 139 0,6-3-849 15</inkml:trace>
  <inkml:trace contextRef="#ctx0" brushRef="#br0" timeOffset="173410.292">12547 8633 1255 0,'0'0'0'16,"7"-13"0"-16,1-12 0 0,1 18 109 15,-5 14-109-15,3-4 110 0,0 3-110 0,1 2 52 0,4 0-52 0,1-3 53 16,1 1-53-16,1-4-62 0,3-2 62 0,-1-2-61 16,-1 0 61-16,-16 2-166 0,0 0 166 0,26-14-166 15,3 0 166-15,24-14-742 0</inkml:trace>
  <inkml:trace contextRef="#ctx0" brushRef="#br0" timeOffset="182203.922">13339 7861 147 0,'0'0'0'0,"-5"0"0"0,2 0 0 0,3 0 0 0,0 0 0 0,0 0 0 15,-4 0 0-15,4 0 15 0,0 0-15 0,0 0 15 16,0 0-15-16,0 0 26 0,0 0-26 0,0 0 26 15,0-8-26-15,0 8 12 0,0 0-12 0,0-6 12 16,-2-2-12-16,2 8 53 0,0 0-53 0,-1-5 53 16,1-4-53-16,0 9 61 0,0 0-61 0,-2-8 62 15,2 2-62-15,0 6 50 0,0 0-50 0,-4-4 51 16,4-3-51-16,0 7 45 0,0 0-45 0,-3-5 46 16,1 2-46-16,2 3 42 0,0 0-42 0,0 0 43 0,-2-2-43 15,2 2 17-15,0 0-17 0,0 0 17 16,0 0-17-16,0 0 31 0,0 0-31 0,0 0 31 0,0 0-31 15,0 0 28-15,0 0-28 0,0 0 28 0,0 0-28 16,0 0 32-16,0 0-32 0,0 0 33 0,0 0-33 16,0 0 13-16,0 0-13 0,0 0 13 15,0 0-13-15,0 0 31 0,0 0-31 0,0 0 31 0,0 0-31 0,0 0 27 16,0 0-27-16,0 5 27 0,-1 7-27 0,1-12 23 16,0 0-23-16,0 27 24 0,1 8-24 0,-1-35 26 15,0 0-26-15,2 43 26 0,0 9-26 16,-2-52 33-16,0 0-33 0,3 52 33 0,-3-2-33 0,0-50 19 15,0 0-19-15,0 49 20 0,-3-1-20 0,3-48 18 0,0 0-18 16,-2 37 19-16,2-2-19 0,0-35 18 0,0 0-18 16,-2 27 18-16,2-2-18 0,0-25 3 0,0 0-3 15,-1 19 4-15,1-6-4 0,0-13-17 0,0 0 17 16,0 13-17-16,0-4 17 0,0-9-97 0,0 0 97 0,-4 4-97 16,4-3 97-16,0-1-163 0,0 0 163 0,-8-5-163 15,-5-7 163-15,-8-3-536 0</inkml:trace>
  <inkml:trace contextRef="#ctx0" brushRef="#br0" timeOffset="182526.238">13080 8494 785 0,'0'0'0'0,"10"-13"0"15,9-11 0-15,-13 14 115 0,-6 10-115 0,3-7 115 16,2 0-115-16,-1 4 86 0,-2 3-86 0,-2 0 87 0,-6 6-87 15,1 2 76-15,-4-3-76 0,6 1 76 0,-2 0-76 16,1-6 32-16,4 4-32 0,0-4 32 16,0 0-32-16,0 0 4 0,0 0-4 0,5-4 4 0,8-2-4 0,-13 6 10 15,0 0-10-15,17-8 10 0,7-6-10 0,-24 14 3 16,0 0-3-16,30-13 4 0,8-1-4 0,-38 14 2 16,0 0-2-16,39-11 2 0,-1 2-2 15,-38 9 0-15,0 0 0 0,38-7 0 0,1 4 0 0,-39 3 0 16,0 0 0-16,33 0 0 0,-5-4 0 0,-28 4-10 15,0 0 10-15,21 4-10 0,-6-4 10 0,-15 0-68 16,0 0 68-16,12 2-68 0,-3 1 68 16,-9-3-160-16,0 0 160 0,5 5-160 0,-1 1 160 0,-4-6-147 0,0 0 147 15,-4 8-147-15,-6-3 147 0,-4 10-408 0</inkml:trace>
  <inkml:trace contextRef="#ctx0" brushRef="#br0" timeOffset="183088.074">13306 8704 1009 0,'0'0'0'0,"7"-16"0"16,7-16 0-16,-14 32 161 0,0 0-161 0,0-3 161 15,-5 13-161-15,5-10 91 0,0 0-91 0,-4 6 91 16,-1 1-91-16,5-7 23 0,0 0-23 0,5-2 24 0,1-3-24 15,-6 5-8-15,0 0 8 0,15-9-8 0,3-2 8 16,-1 1-6-16,1 0 6 0,-1-2-6 0,2 3 6 16,-7 3-5-16,2 5 5 0,-1-2-5 0,-3 3 5 0,0 0 0 15,-1 0 0-15,-4 0 0 16,2 0 0-16,-1 0-2 0,-1 0 2 0,2 0-1 0,-5 0 1 0,1 0 0 16,2 0 0-16,-1 3 0 0,-1-2 0 0,-3-1 1 15,4 6-1-15,-3-2 1 0,3-2-1 0,-1 4 0 16,-1-1 0-16,0 1 0 0,-2-1 0 0,0-5 1 15,0 0-1-15,-4 20 1 0,-3 12-1 0,7-32 15 0,0 0-15 16,-10 32 15-16,-2 7-15 0,12-39 9 0,0 0-9 16,-25 38 9-16,-1 5-9 0,26-43 25 15,0 0-25-15,-26 35 26 0,2-6-26 0,24-29 2 0,0 0-2 0,-30 25 2 16,0-3-2-16,30-22 7 0,0 0-7 16,-22 17 7-16,4-4-7 0,18-13 14 15,0 0-14-15,-12 8 15 0,4-3-15 0,8-5 8 0,0 0-8 16,-9 5 8-16,5-1-8 0,4-4 3 0,0 0-3 0,0 0 4 15,0 0-4-15,0 0 0 0,0 0 0 0,9 0 1 16,5 0-1-16,-14 0-1 0,0 0 1 0,24 0 0 16,6-4 0-16,-4 4-8 0,4-5 8 0,-13 2-8 15,-1 3 8-15,-7 0-34 0,-1 0 34 0,4 0-34 16,2 0 34-16,-1 0-63 0,1 0 63 0,-4 0-62 16,-1 0 62-16,-9 0-151 0,0 0 151 0,17-5-150 15,4-9 150-15,-21 14-128 0,0 0 128 0,12-29-128 16,2-10 128-16,11-27-603 0</inkml:trace>
  <inkml:trace contextRef="#ctx0" brushRef="#br0" timeOffset="183460.664">14153 7687 1155 0,'0'0'0'0,"-7"2"0"0,-2 0 0 0,9-2 81 0,0 0-81 15,-8 2 82-15,4 2-82 0,4-4 2 0,0 0-2 16,-9 14 2-16,1 3-2 0,8-17 0 0,0 0 0 0,-14 21 1 16,-5 8-1-16,19-29-10 0,0 0 10 15,-18 29-10-15,2-6 10 0,16-23 0 0,0 0 0 16,-19 35 0-16,-2 0 0 0,-3 1 10 0,1-1-10 0,8 3 10 15,2 0-10-15,13-38 36 0,0 0-36 0,-10 60 36 16,3 19-36-16,2-3 12 0,5 3-12 0,0 13 12 16,9 11-12-16,-9-103 20 0,0 0-20 0,12 111 20 15,5 11-20-15,-1-26-1 0,-2-16 1 0,3-22-1 16,4-21 1-16,-4-10-45 0,-1-13 45 0,3-3-45 16,2-11 45-16,-21 0-66 0,0 0 66 0,39-14-66 15,9-13 66-15,-48 27-120 0,0 0 120 0,53-65-119 16,6-29 119-16,52-66-658 0</inkml:trace>
  <inkml:trace contextRef="#ctx0" brushRef="#br0" timeOffset="184005.027">14404 7779 1345 0,'0'0'0'0,"0"0"0"0,-4-3 0 0,4 3 147 16,0 0-147-16,0 0 147 0,0 0-147 0,0 0 64 16,0 0-64-16,0 10 65 0,0 4-65 0,0-14 0 15,0 0 0-15,2 34 0 0,0 14 0 0,0-1-22 0,1 6 22 16,-3-6-22-16,0-1 22 0,0-46-23 0,0 0 23 16,0 62-22-16,0 12 22 0,0-74-10 0,0 0 10 15,5 59-9-15,2-2 9 0,2-12-2 0,0-8 2 0,-1-8-1 16,-2-10 1-16,2-2 9 0,4-7-9 0,1 0 9 15,1-4-9-15,-14-6 1 0,0 0-1 0,19 0 2 16,0-4-2-16,-19 4-2 0,0 0 2 0,21-12-2 16,3-5 2-16,-24 17-13 0,0 0 13 0,21-23-13 15,0-15 13-15,-21 38-27 0,0 0 27 0,21-38-27 16,-4-3 27-16,-17 41-3 0,0 0 3 0,18-38-2 16,-3 5 2-16,-15 33-3 0,0 0 3 0,18-29-3 15,-6 6 3-15,2 2-6 0,-2 5 6 0,-3 5-5 16,0 6 5-16,-1 4-7 0,5 1 7 0,-5 0-6 15,-3 1 6-15,-5-1-33 0,0 0 33 0,13 12-32 0,1 2 32 16,-14-14-9-16,0 0 9 0,15 20-9 16,-1 10 9-16,-14-30-20 0,0 0 20 0,12 38-20 15,-1 7 20-15,-2-1 1 0,-1 5-1 0,-2-22 1 0,-6-10-1 16,0 1 15-16,-4-4-15 0,-5 18 16 0,-5 11-16 16,14-43 35-16,0 0-35 0,-12 36 35 0,-5 3-35 15,17-39 6-15,0 0-6 0,-30 29 6 0,-6 1-6 0,36-30 0 16,0 0 0-16,-39 13 0 0,-3-10 0 0,42-3-116 15,0 0 116-15,-40-13-115 0,2-14 115 0,38 27-150 16,0 0 150-16,-26-47-149 0,7-15 149 0,-25-46-669 16</inkml:trace>
  <inkml:trace contextRef="#ctx0" brushRef="#br0" timeOffset="184435.234">14684 7519 1278 0,'0'0'0'0,"0"0"0"16,-3 0 0-16,3 0 78 0,0 0-78 0,12-6 78 16,12-2-78-16,-24 8 0 0,0 0 0 0,35-11 0 15,9-5 0-15,-44 16-4 0,0 0 4 0,43-14-4 16,6-1 4-16,-49 15-40 0,0 0 40 0,44-12-40 15,-3 1 40-15,-41 11-5 0,0 0 5 0,35-6-5 16,-7 4 5-16,-28 2-1 0,0 0 1 0,23 6-1 16,-8 4 1-16,-15-10 1 0,0 0-1 0,9 22 2 0,-9 13-2 15,0-35 42-15,0 0-42 0,-9 41 42 16,-6 8-42-16,15-49 54 0,0 0-54 0,-14 44 54 0,-7 1-54 0,21-45 43 16,0 0-43-16,-16 36 43 0,2-1-43 15,14-35 37-15,0 0-37 0,-12 25 38 0,3-1-38 0,9-24 25 16,0 0-25-16,-5 19 26 0,3-6-26 0,2-13 26 15,0 0-26-15,13 12 26 0,8-4-26 0,-21-8 22 16,0 0-22-16,33 2 23 0,8-4-23 0,-41 2 4 16,0 0-4-16,48-4 5 0,2-4-5 0,-50 8-25 15,0 0 25-15,47-8-24 0,-3 3 24 0,-44 5-101 0,0 0 101 16,34-8-100-16,-4 6 100 0,-30 2-154 16,0 0 154-16,28-4-153 0,-7-1 153 0,28-3-870 15</inkml:trace>
  <inkml:trace contextRef="#ctx0" brushRef="#br0" timeOffset="184721.269">15186 8362 1244 0,'0'0'0'0,"5"-3"0"15,2-5 0-15,-7 8 158 0,0 0-158 0,9-5 159 16,-2 4-159-16,-7 1 118 0,0 0-118 0,16 0 119 0,6 0-119 16,-22 0 52-16,0 0-52 0,35-8 53 0,9 0-53 15,-44 8 4-15,0 0-4 0,54-11 5 0,7-2-5 16,-61 13-34-16,0 0 34 0,62-16-34 0,6-1 34 0,-68 17-116 16,0 0 116-16,59-20-115 0,-3-3 115 0,-12 5-175 15,-8-2 175-15,-1-1-174 16,-2 4 174-16,-33 17-145 0,0 0 145 0,30-21-144 0,-4-4 144 0,32-21-636 15</inkml:trace>
  <inkml:trace contextRef="#ctx0" brushRef="#br0" timeOffset="185309.694">16383 7936 1390 0,'0'0'0'0,"-9"-9"0"0,-5-12 0 0,14 21 134 0,0 0-134 0,-17-21 135 15,-4-3-135-15,21 24 20 0,0 0-20 0,-25-22 20 16,-4 3-20-16,29 19 0 0,0 0 0 0,-35-17 0 16,-3 4 0-16,38 13-31 0,0 0 31 0,-32-11-31 15,3 8 31-15,29 3-19 0,0 0 19 16,-28-3-18-16,2 6 18 0,26-3-11 0,0 0 11 0,-30 14-10 15,-1 5 10-15,5 10-1 0,3 4 1 0,6 5-1 16,4 0 1-16,3 6 3 0,1 8-3 0,0-2 4 16,4 7-4-16,5-57 9 0,0 0-9 0,-5 58 10 15,7 6-10-15,-2-64 16 0,0 0-16 0,7 55 17 0,5-4-17 16,-12-51 15-16,0 0-15 0,19 38 15 16,7-7-15-16,-26-31 15 0,0 0-15 0,33 14 16 0,9-10-16 15,-42-4 16-15,0 0-16 0,42-11 17 0,-4-13-17 0,-38 24 4 16,0 0-4-16,35-30 4 0,-2-10-4 0,-33 40 13 15,0 0-13-15,26-42 14 0,-5-6-14 0,-5 2 23 16,-7 2-23 0,-1 9 24-16,-2 5-24 0,-3 3 37 0,-6 0-37 15,3 5 38-15,3 1-38 0,-3 21 12 0,0 0-12 0,0-16 13 0,0 2-13 0,0 14 13 16,0 0-13-16,0-11 14 0,-3 5-14 0,3 6 34 16,0 0-34-16,-2-7 35 0,0 3-35 0,2 4 1 0,0 0-1 15,-2-4 2-15,2 3-2 0,0 1 0 0,0 0 0 16,0 0 0-16,0 0 0 0,0 0-3 0,0 5 3 0,0 6-2 15,0 0 2-15,2 9-31 0,2 4 31 0,3 6-31 16,1 7 31-16,-8-37-10 0,0 0 10 16,9 52-10-16,0 11 10 0,-1-6-37 15,-4-4 37-15,1-11-36 0,-1-9 36 0,-4-33-76 0,0 0 76 0,5 37-75 16,0-6 75-16,-5-31-130 0,0 0 130 0,9 13-130 16,3-16 130-16,9 13-988 0</inkml:trace>
  <inkml:trace contextRef="#ctx0" brushRef="#br0" timeOffset="185707.033">16306 7511 1267 0,'0'0'0'0,"4"-1"0"0,1-4 0 0,-2 2 121 15,-1-2-121-15,5 4 122 0,-2-4-122 0,-5 5 50 16,0 0-50-16,12 0 50 0,6 0-50 16,-18 0 9-16,0 0-9 0,24 5 10 0,1 1-10 0,-25-6-5 15,0 0 5-15,26 9-4 0,3 4 4 0,-29-13-21 16,0 0 21-16,23 14-21 0,-2 2 21 0,-21-16-1 16,0 0 1-16,16 15 0 0,-4 6 0 0,-12-21-1 0,0 0 1 15,7 21-1-15,-4-3 1 0,-3-18-1 0,0 0 1 16,0 19 0-16,-5 3 0 0,5-22 5 0,0 0-5 15,-9 21 6-15,-1-1-6 16,10-20 1-16,0 0-1 0,-11 17 1 16,3-4-1-16,8-13 9 0,0 0-9 0,-7 8 10 0,2-2-10 0,5-6 3 0,0 0-3 0,-4 8 4 15,4-3-4-15,0-5 12 0,0 0-12 0,9 11 12 16,6 5-12-16,-15-16-4 0,0 0 4 0,21 14-4 16,6-3 4-16,-27-11-112 0,0 0 112 0,24 10-111 15,2-6 111-15,-26-4-198 0,0 0 198 0,24-8-197 16,4-6 197-16,26-5-649 0</inkml:trace>
  <inkml:trace contextRef="#ctx0" brushRef="#br0" timeOffset="186052.917">16623 7266 1233 0,'0'0'0'0,"5"0"0"0,2 3 0 0,-7-3 135 16,0 0-135-16,6 0 135 0,-5 0-135 0,-1 0 84 15,0 0-84-15,9 0 85 0,3 0-85 0,-12 0 32 16,0 0-32-16,19 16 32 0,8 13-32 0,-27-29 0 16,0 0 0-16,29 44 0 0,6 14 0 0,-35-58-3 15,0 0 3-15,33 64-2 0,-1 12 2 0,-32-76-1 0,0 0 1 16,36 104 0-16,-1 26 0 0,-35-130 6 0,0 0-6 15,17 124 7-15,-10 5-7 0,-7-129 10 16,0 0-10-16,-8 127 10 0,-17 3-10 0,25-130-4 16,0 0 4-16,-29 106-3 0,-10-6 3 0,39-100-212 0,0 0 212 0,-31 65-211 15,3-21 211-15,28-44-147 0,0 0 147 0,-26 2-146 16,-2-34 146-16,-24-3-684 0</inkml:trace>
  <inkml:trace contextRef="#ctx0" brushRef="#br0" timeOffset="186160.627">16926 8163 191 0,'0'0'0'0,"11"14"0"15,6 13 0-15,11 12-84 0</inkml:trace>
  <inkml:trace contextRef="#ctx0" brushRef="#br0" timeOffset="207821.805">7691 6909 158 0,'0'0'0'0,"0"4"0"16,4 5 0-16,-4-9 19 0,0 0-19 0,0 0 20 15,0 0-20-15,0 0 31 0,0 0-31 0,0 0 31 16,0 0-31-16,0 0 60 0,0 0-60 0,0 0 60 0,0-3-60 16,0 3 81-16,0 0-81 0,-4-6 82 0,1 2-82 15,3 4 73-15,0 0-73 0,-5-4 73 16,-1 1-73-16,6 3 46 0,0 0-46 0,-6-5 47 16,-3 3-47-16,9 2 33 0,0 0-33 0,-9 0 34 0,0-3-34 0,9 3 8 15,0 0-8-15,-12 0 8 0,0 0-8 0,12 0 5 16,0 0-5-16,-10 0 6 0,1 3-6 0,9-3 3 15,0 0-3-15,-7 0 3 0,-2 2-3 0,9-2-1 16,0 0 1-16,-9 5 0 0,1-2 0 0,8-3-4 16,0 0 4-16,-9 8-4 0,-3 1 4 15,12-9-8-15,0 0 8 0,-9 14-8 0,-3-1 8 0,12-13-4 16,0 0 4-16,-14 18-3 0,4 10 3 16,10-28-12-16,0 0 12 0,-9 24-12 0,4 9 12 15,5-33-15-15,0 0 15 0,-6 40-14 0,3-1 14 0,3-39-1 0,0 0 1 0,0 49-1 16,0 2 1-16,0-51 0 0,0 0 0 0,3 56 0 15,-1 2 0-15,-2-58 5 16,0 0-5-16,4 63 5 0,1 7-5 0,-5-70 15 16,0 0-15-16,7 91 15 0,5 18-15 0,-12-109 15 0,0 0-15 0,9 98 16 15,1 0-16-15,-3-14 16 0,2-13-16 0,-4-12 17 16,2-19-17-16,-7-40 25 0,0 0-25 0,5 80 26 16,-1 17-26-16,4-13 20 0,-2-8-20 0,-3-18 20 15,1-13-20-15,-4-45 35 0,0 0-35 0,5 88 35 16,-2 20-35-16,-1-18 12 0,0-7-12 0,3-7 12 15,-1-8-12-15,-4-68 30 0,0 0-30 0,0 82 30 16,-4 7-30-16,4-13 11 0,-3-8-11 16,3-28 11-16,3-20-11 0,-6 7 29 0,1 0-29 0,2 5 29 0,2 7-29 15,-2-39 28-15,0 0-28 0,0 37 28 0,0 6-28 16,0-43 14-16,0 0-14 0,3 34 15 16,-3-1-15-16,0-33 29 0,0 0-29 0,4 31 29 15,1-4-29-15,-5-27 12 0,0 0-12 0,3 23 12 0,2-3-12 0,-5-20 5 16,0 0-5-16,4 15 5 0,-2-1-5 0,-2-14 23 15,0 0-23-15,7 15 24 0,5 2-24 0,-12-17 6 16,0 0-6-16,14 16 6 0,1 2-6 16,-15-18 9-16,0 0-9 0,23 14 10 0,10 3-10 0,-33-17 15 15,0 0-15-15,44 17 16 0,12 1-16 0,-2-4 8 16,0 2-8-16,-2 0 8 0,-5-2-8 0,-47-14-1 16,0 0 1-16,83 24-1 0,24 4 1 0,-107-28-96 15,0 0 96-15,103 21-96 0,6-7 96 0,107 21-915 16</inkml:trace>
  <inkml:trace contextRef="#ctx0" brushRef="#br0" timeOffset="209174.802">16594 6336 483 0,'0'0'0'16,"-2"-9"0"-16,0-9 0 0,2 18 37 0,0 0-37 16,-3-3 38-16,6 6-38 0,-3-3 50 0,0 0-50 0,0 0 50 15,0 5-50-15,0-5 46 0,0 0-46 0,0 0 47 16,0 0-47-16,0 0 30 0,0 0-30 0,4 0 30 16,4-8-30-16,-8 8 24 0,0 0-24 0,14-8 25 15,5-4-25-15,-19 12 27 0,0 0-27 0,23-8 27 16,7-5-27-16,-30 13 13 0,0 0-13 0,29-8 14 15,6 2-14-15,-35 6 19 0,0 0-19 0,38-3 20 16,4-2-20-16,-42 5 8 0,0 0-8 16,44 5 8-16,1-2-8 0,-45-3 9 0,0 0-9 0,42 4 10 15,-2 6-10-15,-40-10 8 0,0 0-8 0,31 13 8 16,-6 1-8-16,-25-14 1 0,0 0-1 0,21 14 1 16,-6-1-1-16,-15-13-5 0,0 0 5 0,13 17-5 15,-3-3 5-15,-10-14-10 0,0 0 10 0,7 23-9 0,-4 7 9 16,1 0-5-16,1 3 5 0,-5-17-4 0,0-11 4 0,0 6-7 15,-3-2 7-15,1 20-7 0,-2 6 7 0,4-35-3 16,0 0 3-16,-1 44-3 0,-1 7 3 16,2-51 0-16,0 0 0 0,0 57 0 0,2 6 0 0,-1-9 0 15,1-2 0-15,-2-15 0 0,0-10 0 0,0 4-1 16,0-1 1-16,0 13-1 0,2 11 1 0,-2-54-9 16,0 0 9-16,2 66-8 0,1 12 8 0,-1-5-9 15,1-2 9-15,1 18-9 0,1 4 9 0,-5-93-1 0,0 0 1 16,5 116-1-1,2 14 1-15,-7-130-1 0,0 0 1 16,4 144-1-16,8 147 1 0,-3-170 0 0,-8-19 0 16,-1-17 0-16,0-85 13 0,0 0-13 0,4 101 13 0,-4 3-13 0,3-21 16 0,3-15-16 0,-3-33 17 15,-3-27-17-15,0 7 25 0,4-3-25 0,1 11 26 16,-3 12-26-16,1-8 43 0,1 2-43 0,-4-10 43 16,0-11-43-16,0-8 44 15,0 0-44-15,0 17 44 0,-4 3-44 0,4-20 35 0,0 0-35 0,-2 18 36 16,2-1-36-16,0-17 40 0,0 0-40 0,-1 13 40 15,-1 1-40-15,2-14 39 0,0 0-39 0,-4 10 40 16,1 1-40-16,3-11 45 0,0 0-45 0,-11 17 46 16,-1 7-46-16,12-24 35 0,0 0-35 0,-28 21 36 15,-8 4-36-15,36-25-1 0,0 0 1 0,-59 19-1 16,-20 0 1-16,79-19-109 16,0 0 109-16,-120-5-108 0,-39-14 108 0,-119-5-957 0</inkml:trace>
  <inkml:trace contextRef="#ctx0" brushRef="#br0" timeOffset="209576.099">16832 9622 1211 0,'0'0'0'0,"0"0"0"15,0 0 0-15,0 0-338 0,0 0 338 0,0 0-338 16,-26 42 338-16,-3 1-257 0</inkml:trace>
  <inkml:trace contextRef="#ctx0" brushRef="#br0" timeOffset="-213135.244">22858 5926 718 0,'0'0'0'0,"0"0"0"0,0 0 0 0,0 0 79 0,0 0-79 15,0 0 80-15,0-3-80 0,0 3 93 0,0 0-93 0,0 0 93 16,0-5-93-16,0 5 73 16,0 0-73-16,0 0 73 0,2-8-73 0,-2 8 38 0,0 0-38 15,0 0 38-15,-2-5-38 0,2 5 29 0,0 0-29 0,-7 0 29 16,2-4-29-16,5 4 8 0,0 0-8 0,-12-4 9 15,-2 4-9-15,14 0 28 0,0 0-28 0,-19 4 28 16,0-4-28-16,19 0 0 0,0 0 0 0,-25 9 0 16,-4 7 0-16,4 0 3 0,1 1-3 0,10-5 3 15,7-6-3-15,-2 2 0 0,2-3 0 0,-1 12 0 16,1 5 0-16,7-22-1 0,0 0 1 0,-9 30 0 16,-2 4 0-16,11-34-4 0,0 0 4 0,-7 41-3 15,4 6 3-15,3-47-7 0,0 0 7 0,-2 53-7 16,2 5 7-16,-3-7-4 0,3-4 4 0,0-12-3 0,3-8 3 15,-1 3 0-15,1-3 0 0,3 6 0 0,-1 2 0 16,-5-35-2-16,0 0 2 0,9 40-1 0,1 2 1 0,-10-42 1 16,0 0-1-16,16 43 1 0,-1 2-1 15,-15-45 9-15,0 0-9 0,20 42 9 0,2-1-9 0,-22-41 4 16,0 0-4-16,23 40 4 0,3-1-4 16,-26-39 13-16,0 0-13 0,24 40 14 0,3 6-14 15,-27-46 8-15,0 0-8 0,22 48 9 0,3 4-9 0,-25-52 23 16,0 0-23-16,15 57 24 0,1 2-24 0,-16-59 7 15,0 0-7-15,10 50 7 0,-3-1-7 0,-7-49 4 16,0 0-4-16,4 44 5 0,-4 1-5 16,0-45 21-16,0 0-21 0,-4 36 21 0,-1-2-21 0,5-34 13 0,0 0-13 15,-14 41 13-15,-12-1-13 0,26-40 26 0,0 0-26 0,-24 33 26 16,-4 0-26-16,28-33 37 0,0 0-37 16,-35 30 38-16,-7 0-38 0,42-30 0 0,0 0 0 0,-31 24 0 15,1-6 0-15,30-18-39 0,0 0 39 0,-36 10-38 16,-3-5 38-16,39-5-87 0,0 0 87 0,-38-1-86 15,0-9 86-15,38 10-85 0,0 0 85 0,-32-17-84 16,3-5 84-16,-31-18-900 0</inkml:trace>
  <inkml:trace contextRef="#ctx0" brushRef="#br0" timeOffset="-211489.434">22527 8246 214 0,'0'0'0'0,"-8"-1"0"0,-8-1 0 0,16 2 0 0,0 0 0 15,0 0 0-15,9 2 0 0,-9-2 0 0,0 0 0 16,7 1 1-16,-4 1-1 0,-3-2 15 0,0 0-15 16,5 4 16-16,-3-4-16 0,-2 0 87 0,0 0-87 0,0 0 88 15,0 0-88-15,0 0 125 16,0 0-125-16,0 0 126 0,0 0-126 0,0 0 125 0,0 0-125 15,0 0 125-15,0 0-125 0,0 0 90 0,0 0-90 0,0 0 91 16,0 0-91-16,0 0 81 0,0 0-81 0,0 0 82 16,0 0-82-16,0 0 46 0,0 0-46 0,0 0 47 15,-2-4-47-15,2 4 38 0,0 0-38 0,0 0 38 16,-5-3-38-16,5 3 16 0,0 0-16 0,0 0 17 16,-3-5-17-16,3 5 12 0,0 0-12 0,-6 0 12 15,1 0-12-15,5 0 9 0,0 0-9 0,-7 3 10 16,-2-1-10-16,9-2 3 0,0 0-3 0,-12 7 4 15,-3-1-4-15,15-6 6 0,0 0-6 0,-18 12 6 0,-3-3-6 16,21-9 3-16,0 0-3 0,-21 13 3 16,0 5-3-16,21-18 0 0,0 0 0 0,-19 17 0 0,2-3 0 15,17-14 1-15,0 0-1 0,-18 18 2 0,3 1-2 0,-1-2 1 16,2 1-1-16,4-9 1 0,6-4-1 16,1-2 3-16,-1 0-3 0,1 4 4 0,1 0-4 0,-2 1 20 15,-4 4-20-15,3-5 20 0,3 0-20 0,-2 0 3 16,1 1-3-16,1 2 3 0,0-7-3 0,-1 7 32 15,-2 4-32-15,3-6 32 0,0-3-32 0,2 4 9 16,-3 4-9-16,1-8 9 0,2 3-9 0,-2 1 12 16,2 3-12-16,0 0 12 0,0-1-12 15,0-11 39-15,0 0-39 0,2 22 40 0,3 7-40 0,-5-29 5 16,0 0-5-16,9 33 6 0,3 3-6 0,-12-36 11 0,0 0-11 0,17 33 11 16,6 0-11-16,-23-33 9 0,0 0-9 15,28 27 10-15,3-11-10 0,-31-16 8 0,0 0-8 0,35 11 8 16,2-4-8-16,-37-7 33 0,0 0-33 15,31 0 33-15,-1-5-33 0,-30 5 39 0,0 0-39 0,26-9 40 16,-2-9-40-16,-24 18 39 0,0 0-39 0,25-23 39 16,-3-8-39-16,-3 4 26 0,-1-4-26 0,-1 4 26 15,1 0-26-15,-18 27 18 16,0 0-18-16,15-29 19 0,1-1-19 0,-16 30 18 0,0 0-18 0,16-27 18 16,-2 2-18-16,-14 25 15 0,0 0-15 0,10-22 15 15,-3-4-15-15,-7 26-1 0,0 0 1 0,2-23-1 16,-4-4 1-16,2 27-84 0,0 0 84 0,-16-35-83 15,-10-6 83-15,26 41-142 0,0 0 142 0,-36-44-141 0,-13-4 141 16,49 48-101-16,0 0 101 0,-71-73-100 16,-22-15 100-16,-69-71-1094 0</inkml:trace>
  <inkml:trace contextRef="#ctx0" brushRef="#br0" timeOffset="-210852.074">22811 5195 1087 0,'0'0'0'0,"0"0"0"16,0 0 0-16,0 0 102 0,0 0-102 0,0-2 103 15,2-6-103-15,-2 8 65 0,0 0-65 0,2-8 66 16,3 3-66-16,-5 5 1 0,0 0-1 0,3-8 1 0,3 2-1 16,-6 6-6-16,0 0 6 0,5-8-5 0,0 7 5 15,-5 1 1-15,0 0-1 0,4-4 2 16,-1 0-2-16,-3 4 46 0,0 0-46 0,0 0 47 0,4-5-47 16,-4 5 38-16,0 0-38 0,0 0 39 0,1-5-39 0,-1 5 41 15,0 0-41-15,0 0 42 0,4 0-42 16,-4 0 35-16,0 0-35 0,0 0 35 0,0 0-35 0,0 0 23 15,0 0-23-15,0 0 24 0,0 0-24 0,0 0 18 16,0 0-18-16,0 0 18 0,0 0-18 0,0 0 5 16,0 0-5-16,0 0 5 0,0 0-5 0,0 0 8 15,0 0-8-15,0 0 8 0,0 0-8 0,0 0 0 16,0 0 0-16,0 0 1 0,0 0-1 0,0 0 0 0,0 0 0 16,0 2 1-16,3 6-1 0,-3-8-6 0,0 0 6 15,4 22-6-15,6 10 6 0,-10-32-17 0,0 0 17 0,9 42-17 16,0 12 17-16,1-5 1 0,1-4-1 0,-5-12 1 15,-2-8-1-15,1-3-4 0,-1 0 4 16,1 9-4-16,2 2 4 0,-7-33-122 0,0 0 122 0,10 35-121 16,3 0 121-16,-13-35-148 0,0 0 148 0,8 17-148 15,1-17 148-15,8 14-848 0</inkml:trace>
  <inkml:trace contextRef="#ctx0" brushRef="#br0" timeOffset="-210034.859">23452 6141 1121 0,'0'0'0'0,"-8"12"0"0,-5 7 0 0,13-19 106 15,0 0-106-15,-3 0 106 0,5-8-106 16,-2 8 67-16,0 0-67 0,1-5 68 0,1-1-68 0,-2 6 18 15,0 0-18-15,2-4 18 0,-2 0-18 0,0 4 0 16,0 0 0-16,0 0 0 0,0 0 0 0,0 0 9 16,0 0-9-16,0 0 10 0,-4 0-10 0,4 0 33 15,0 0-33-15,0 0 33 0,-5 0-33 0,5 0 10 16,0 0-10-16,-3 4 11 0,-1-4-11 0,4 0 6 16,0 0-6-16,-5 27 7 0,-4 13-7 0,6 12 0 15,3 7 0-15,0-1 0 0,2 0 0 0,-2-58-2 0,0 0 2 16,7 110-1-16,5 33 1 0,-4-13-2 0,6 1 2 15,-5-10-2-15,-2-9 2 0,0-9-6 0,2-11 6 0,-4-16-5 16,-3-14 5-16,-2-62-3 0,0 0 3 0,7 85-3 16,3 4 3-16,-10-89 3 0,0 0-3 0,11 81 3 15,1-6-3-15,-2-28 7 0,1-20-7 16,-6-7 7-16,-5-11-7 0,2-1-1 0,-1-4 1 0,-1-1-1 16,0-3 1-16,0 0-101 0,2 4 101 0,-2-11-100 15,-2-6 100-15,2 13-146 0,0 0 146 0,-17-41-146 16,-13-16 146-16,-17-37-747 0</inkml:trace>
  <inkml:trace contextRef="#ctx0" brushRef="#br0" timeOffset="-209600.126">23055 6946 763 0,'0'0'0'0,"9"3"0"0,5-3 0 0,-14 0 95 15,0 0-95-15,26 5 96 0,12-5-96 0,-38 0 87 16,0 0-87-16,49-10 87 0,12-2-87 0,-61 12 102 15,0 0-102-15,64-17 102 0,1-3-102 0,-65 20 65 16,0 0-65-16,66-27 66 0,4-3-66 0,-70 30 72 16,0 0-72-16,76-31 72 0,8-10-72 0,-32 15 89 15,-19 9-89-15,-6 4 90 0,-10 3-90 0,-3-2 69 16,-4 7-69-16,-3 1 70 0,-1 4-70 0,-5-4 51 0,3 4-51 16,-4 0 51-16,0 0-51 0,0 0 15 0,0 0-15 15,0 0 16-15,0 0-16 0,0 0 3 0,-4-3-3 16,4 3 3-16,0 0-3 0,0 0 2 0,0 0-2 15,0 0 2-15,0 0-2 0,0 0 0 0,0 0 0 0,-5 3 0 16,-2 1 0-16,7-4-2 16,0 0 2-16,-9 7-1 0,-1 0 1 0,10-7-2 15,0 0 2-15,-21 17-1 0,-5 4 1 0,26-21-5 0,0 0 5 0,-24 27-5 16,1 6 5-16,23-33-31 0,0 0 31 0,-19 44-31 16,1 9 31-16,18-53-9 0,0 0 9 0,-12 66-9 15,3 10 9-15,9-76-20 0,0 0 20 0,-3 71-20 16,5 8 20-16,-2-79-34 0,0 0 34 0,8 62-33 15,10-3 33-15,-18-59-97 0,0 0 97 0,29 36-96 16,6-15 96-16,-35-21-253 0,0 0 253 0,37-4-253 16,5-17 253-16,-42 21-215 0,0 0 215 0,33-37-215 0,-4-17 215 15,34-36-439-15</inkml:trace>
  <inkml:trace contextRef="#ctx0" brushRef="#br0" timeOffset="-209330.758">23924 6838 427 0,'0'0'0'0,"0"10"0"0,2 3 0 0,-2-13 182 16,0 0-182-16,0 0 183 0,-3-8-183 0,3 8 185 16,0 0-185-16,0-5 185 0,1 0-185 0,-1 5 133 15,0 0-133-15,4-3 134 0,3 1-134 0,-7 2 78 16,0 0-78-16,10 5 78 0,6 5-78 0,1 5 55 16,6 5-55-16,-4 1 55 0,2 0-55 0,-21-21 8 15,0 0-8-15,28 30 8 0,9 5-8 0,-37-35 20 0,0 0-20 16,34 35 20-16,8 0-20 0,-42-35-5 0,0 0 5 0,32 30-5 15,-1-1 5-15,-31-29-84 16,0 0 84-16,26 25-83 0,-3-8 83 0,-23-17-153 0,0 0 153 0,17 10-152 16,-3-14 152-16,-14 4-153 0,0 0 153 0,7-23-152 15,-7-20 152-15,7-20-625 0</inkml:trace>
  <inkml:trace contextRef="#ctx0" brushRef="#br0" timeOffset="-209122.314">24372 6707 527 0,'0'0'0'0,"-3"16"0"16,-4 15 0-16,7-31 98 0,0 0-98 0,-9 8 99 16,0-8-99-16,9 0 82 0,0 0-82 0,-10 10 82 15,-2-1-82-15,12-9 59 0,0 0-59 0,-20 32 60 0,-6 12-60 16,26-44 32-16,0 0-32 0,-26 52 32 0,-9 12-32 16,35-64 33-16,0 0-33 0,-33 70 33 0,-2 7-33 15,35-77 48-15,0 0-48 0,-36 83 49 0,1 10-49 16,9-39 10-16,8-19-10 0,8-12 11 0,5-10-11 15,5-13-46-15,0 0 46 0,-4 0-45 0,8-13 45 0,-4 13-127 16,0 0 127-16,5-41-127 0,5-25 127 16,8-45-591-16</inkml:trace>
  <inkml:trace contextRef="#ctx0" brushRef="#br0" timeOffset="-208854.756">24090 6545 987 0,'0'0'0'0,"10"5"0"16,6-2 0-16,-16-3 158 15,0 0-158-15,23 13 159 0,6 3-159 0,-3 6 128 0,1 0-128 0,-3 10 129 16,2 3-129-16,-26-35 74 0,0 0-74 0,23 52 75 16,3 6-75-16,-2 0 38 0,-1 0-38 0,-6-6 39 15,-3-12-39-15,-14-40 9 0,0 0-9 0,12 63 10 16,-3 8-10-16,-9-71-1 0,0 0 1 0,2 81 0 31,-6 13 0-31,-1-33-37 0,0-22 37 0,0-12-37 0,5-13 37 0,-5-5-110 16,-1-1 110-16,3-6-110 0,3-2 110 0,0 0-101 0,0 0 101 0,-23-16-100 15,-13-14 100-15,-22-15-898 0</inkml:trace>
  <inkml:trace contextRef="#ctx0" brushRef="#br0" timeOffset="-208420.009">24830 6940 886 0,'0'0'0'0,"0"-4"0"16,2-10 0-16,-2 14 142 0,0 0-142 0,4-3 143 16,4-3-143-16,-8 6 131 0,0 0-131 0,11-2 131 15,8 2-131-15,-19 0 89 0,0 0-89 0,24 0 89 16,8 0-89-16,-32 0 55 0,0 0-55 0,36 0 55 15,8 0-55-15,-44 0 79 0,0 0-79 0,47 0 79 16,5 0-79-16,-52 0 76 0,0 0-76 0,52 0 77 16,1 0-77-16,-53 0 45 0,0 0-45 0,59 0 46 15,-2-2-46-15,-57 2 9 0,0 0-9 0,58-4 10 16,1-6-10-16,-59 10-18 0,0 0 18 0,49-11-18 16,-6-3 18-16,-43 14-147 0,0 0 147 0,35-17-147 15,-10-2 147-15,-25 19-214 0,0 0 214 0,5-21-214 0,-17-3 214 16,5-25-925-16</inkml:trace>
  <inkml:trace contextRef="#ctx0" brushRef="#br0" timeOffset="-208188.603">25128 7240 1166 0,'0'0'0'0,"11"8"0"0,8 5 0 0,-19-13 206 15,0 0-206-15,21 12 206 0,5 0-206 0,-26-12 113 0,0 0-113 16,31 11 114-16,6 3-114 0,-37-14 61 0,0 0-61 16,38 5 61-16,9 3-61 0,-47-8-2 15,0 0 2-15,45 0-1 0,4-5 1 0,-49 5-119 0,0 0 119 16,42-8-119-16,0-1 119 0,-42 9-200 0,0 0 200 0,26-14-199 16,-5-2 199-16,29-11-856 0</inkml:trace>
  <inkml:trace contextRef="#ctx0" brushRef="#br0" timeOffset="-205276.54">25827 6932 931 0,'0'0'0'0,"0"0"0"16,10-19 0-16,-10 19 52 0,0 0-52 0,5-11 52 15,6-3-52-15,-11 14 18 0,0 0-18 0,7-10 18 16,0 0-18-16,-7 10 12 0,0 0-12 16,3-3 12-16,1-5-12 0,-4 8 1 0,0 0-1 0,2-4 1 15,-1 2-1-15,-1 2 29 0,0 0-29 0,2-3 29 16,0-2-29-16,-2 5 11 0,0 0-11 0,2-9 11 16,-2-4-11-16,0 13 37 0,0 0-37 0,1-18 37 15,3-5-37-15,-4 23 6 0,0 0-6 0,3-22 6 16,1-5-6-16,-4 27 11 0,0 0-11 0,3-27 11 15,1 2-11-15,-4 25 4 16,0 0-4-16,3-18 4 0,-1 5-4 0,-2 13 6 0,0 0-6 0,2-9 7 0,-1 4-7 16,-1 5 0-16,0 0 0 0,2-5 0 0,-2 1 0 15,0 4-13-15,0 0 13 0,0 0-12 0,0 0 12 0,0 0-17 16,0 0 17-16,0 4-17 0,0 1 17 16,0-5-2-16,0 0 2 0,0 24-1 0,0 14 1 0,0-38 0 15,0 0 0-15,0 51 0 0,-2 18 0 0,2-69 9 16,0 0-9-16,0 72 9 0,0 7-9 0,0-79 18 15,0 0-18-15,6 76 18 0,1-1-18 0,-7-75 24 16,0 0-24-16,14 58 25 0,6-6-25 0,-20-52 43 16,0 0-43-16,28 32 44 0,7-21-44 0,-35-11 60 15,0 0-60-15,35-5 61 0,3-21-61 0,-38 26 50 0,0 0-50 16,35-31 51-16,-2-12-51 0,-33 43 50 0,0 0-50 16,30-42 51-16,-4-4-51 0,-26 46 49 0,0 0-49 15,23-39 49-15,-6 0-49 0,-17 39 37 0,0 0-37 0,14-33 37 16,-2 6-37-16,-12 27 16 0,0 0-16 0,9-25 17 15,-2 7-17-15,-7 18 13 0,0 0-13 0,5-13 13 16,-3 4-13-16,-2 9 16 0,0 0-16 0,0-10 17 16,0 6-17-16,0 4 1 0,0 0-1 0,0-8 1 15,-2 6-1-15,2 2 0 0,0 0 0 0,0-3 1 16,0-2-1-16,0 5-5 0,0 0 5 0,0 0-5 16,5 5 5-16,-5-5-26 0,0 0 26 0,13 27-25 15,4 9 25-15,-17-36-31 0,0 0 31 0,24 49-31 16,6 10 31-16,-30-59-43 0,0 0 43 0,33 65-42 15,5 0 42-15,-38-65-34 0,0 0 34 0,39 58-34 16,3-10 34-16,-42-48-4 0,0 0 4 0,36 38-3 16,-3-13 3-16,-33-25 0 0,0 0 0 0,30 13 1 0,-2-11-1 15,-28-2 33-15,0 0-33 0,22-5 33 16,-4-9-33-16,-18 14 36 0,0 0-36 0,14-13 37 16,-2-5-37-16,-12 18 15 0,0 0-15 0,7-17 16 0,-5-1-16 15,-2 18 3-15,0 0-3 0,0-23 3 0,-2 1-3 0,2 22-2 16,0 0 2-16,-2-18-1 0,2 1 1 15,-2 4-38-15,2-1 38 0,0 4-37 0,2 3 37 16,0-3-43-16,1 0 43 0,1 7-42 0,-1-5 42 0,-3 8-35 16,0 0 35-16,9-6-35 0,2-5 35 0,-11 11-16 15,0 0 16-15,15-10-15 0,4 1 15 0,-19 9-22 16,0 0 22-16,21-8-22 0,4 2 22 0,-25 6-14 0,0 0 14 16,21 0-13-16,1 0 13 0,-22 0-27 0,0 0 27 0,16 3-27 15,-2 8 27-15,-14-11-29 16,0 0 29-16,12 5-29 0,-3 7 29 0,-9-12-14 0,0 0 14 0,7 10-13 15,-4-1 13-15,-3-9-2 0,0 0 2 0,2 11-2 16,0-1 2-16,-2-10 5 0,0 0-5 0,-4 10 6 16,-1 2-6-16,5-12 35 0,0 0-35 15,-7 13 36-15,-3 1-36 0,10-14 19 0,0 0-19 0,-9 13 20 16,-3 1-20-16,12-14 36 0,0 0-36 0,-13 13 37 16,0 1-37-16,13-14 2 0,0 0-2 0,-13 21 2 15,3 7-2-15,10-28 24 0,0 0-24 0,-4 27 25 16,8 3-25-16,-4-30 6 0,0 0-6 0,12 22 6 15,9 0-6-15,-21-22 4 0,0 0-4 0,28 10 5 16,1-6-5-16,-29-4 7 0,0 0-7 0,30 0 7 0,1-7-7 16,-31 7 22-16,0 0-22 0,25-7 22 15,-3-2-22-15,-22 9 12 0,0 0-12 0,18-8 13 0,-6 3-13 16,-12 5 0-16,0 0 0 0,9-8 0 0,-6-1 0 16,-3 9-71-16,0 0 71 0,-3-14-71 0,-8-7 71 15,11 21-129-15,0 0 129 0,-17-24-128 0,-6-7 128 16,23 31-108-16,0 0 108 0,-26-45-108 0,-2-7 108 0,-26-43-795 15</inkml:trace>
  <inkml:trace contextRef="#ctx0" brushRef="#br0" timeOffset="-204912.728">27513 6265 1009 0,'0'0'0'15,"-10"6"0"-15,-6 5 0 0,16-11 150 0,0 0-150 0,0 0 150 16,5-7-150-16,-5 7 116 0,0 0-116 0,0-10 117 16,4 2-117-16,-4 8 43 0,0 0-43 0,2-6 43 15,-1-2-43-15,-1 8 2 0,0 0-2 0,0-3 2 16,-1 1-2-16,1 2-2 0,0 0 2 0,0 0-2 16,-6-4 2-16,6 4-24 0,0 0 24 0,-3 4-23 15,-2-1 23-15,5-3-33 0,0 0 33 0,-6 41-32 16,-1 18 32-16,7-59-29 0,0 0 29 0,-1 89-29 15,2 19 29-15,3 23-24 0,1 24 24 0,0-22-23 16,2-3 23-16,-3-14-27 0,3-13 27 0,-2-15-27 16,2-12 27-16,0-6-14 15,2-8 14-15,-4-21-13 0,-3-14 13 0,-2-27-36 16,0 0 36-16,5 36-36 0,4 7 36 0,-9-43-86 0,0 0 86 0,8 30-86 0,-3-2 86 16,-5-28-127-16,0 0 127 0,0 2-127 0,-5-13 127 0,5 11-148 15,0 0 148-15,-12-30-148 0,-5-14 148 0,-13-28-305 16</inkml:trace>
  <inkml:trace contextRef="#ctx0" brushRef="#br0" timeOffset="-204772.481">27355 7434 203 0,'0'0'0'0,"-20"-32"0"0,-11-23 0 0,-19-32-93 16</inkml:trace>
  <inkml:trace contextRef="#ctx0" brushRef="#br0" timeOffset="-204530.128">27086 6930 180 0,'0'0'0'0,"2"-3"0"0,3-5 0 0,-5 8 184 16,0 0-184-16,4-10 185 0,5-4-185 0,-9 14 156 16,0 0-156-16,24-13 157 0,14-4-157 0,-38 17 108 0,0 0-108 15,47-14 109-15,11-3-109 0,-58 17 163 0,0 0-163 16,59-13 164-16,7-5-164 0,-66 18 115 0,0 0-115 0,63-22 115 15,0 3-115-15,-63 19 76 0,0 0-76 0,59-22 77 16,0 0-77-16,-59 22 67 0,0 0-67 0,47-22 67 16,-7 5-67-16,-40 17 47 0,0 0-47 0,30-13 47 15,-8-1-47-15,-22 14 30 0,0 0-30 16,18-8 30-16,-8 3-30 0,-10 5 1 0,0 0-1 0,7-5 1 16,-5 2-1-16,-2 3-1 0,0 0 1 0,-3-2 0 15,-4-1 0-15,7 3-14 0,0 0 14 0,-13 0-13 16,-4 3 13-16,17-3-42 0,0 0 42 0,-17 2-41 15,-3 1 41-15,1 5-21 0,0-2 21 0,9-2-21 16,6-4 21-16,4 0-36 0,0 0 36 0,-12 14-36 16,-4 13 36-16,16-27-21 0,0 0 21 0,-15 38-21 0,-1 17 21 15,5-6-11-15,4 8 11 0,4-13-10 0,1-5 10 16,2-39-11-16,0 0 11 0,9 55-11 0,7 7 11 16,-16-62-16-16,0 0 16 0,22 57-15 0,6 1 15 0,-28-58-55 15,0 0 55-15,32 46-55 0,4-6 55 0,-36-40-191 16,0 0 191-16,35 21-191 0,2-17 191 15,34 23-827-15</inkml:trace>
  <inkml:trace contextRef="#ctx0" brushRef="#br0" timeOffset="-204259.506">27937 7240 583 0,'0'0'0'0,"0"-12"0"0,1-5 0 0,-1-1 13 16,0-7-13-16,-1 6 13 0,-1 1-13 0,-3 1 12 15,-2-2-12-15,1 3 12 0,3 2-12 0,3 14-1 16,0 0 1-16,-7-16-1 0,-4 0 1 0,11 16-6 16,0 0 6-16,-5-11-5 0,-3 0 5 0,8 11 32 0,0 0-32 15,-6-9 32-15,5 5-32 0,1 4 109 0,0 0-109 16,-2-3 109-16,2-3-109 0,0 6 156 0,0 0-156 0,3-5 157 15,6-3-157-15,-9 8 174 0,0 0-174 0,10-5 174 16,4-3-174-16,-14 8 137 0,0 0-137 0,18-9 138 16,3 1-138-16,-21 8 84 0,0 0-84 0,26 3 85 15,5 2-85-15,-31-5 28 16,0 0-28-16,32 17 28 0,2 7-28 0,-34-24 5 0,0 0-5 0,34 24 6 16,-3 9-6-16,-31-33 0 0,0 0 0 0,29 35 0 15,-2-2 0-15,-27-33-59 0,0 0 59 0,22 29-59 16,-4-6 59-16,-18-23-142 0,0 0 142 0,15 13-142 15,-2-5 142-15,-13-8-166 0,0 0 166 0,8-13-165 16,-1-22 165-16,9-13-905 0</inkml:trace>
  <inkml:trace contextRef="#ctx0" brushRef="#br0" timeOffset="-203999.201">28287 6878 539 0,'0'0'0'0,"-4"0"0"0,1 0 0 16,3 0 38-16,0 0-38 0,-6-3 38 0,1-5-38 15,5 8 64-15,0 0-64 0,-5-6 64 0,0-1-64 16,5 7 94-16,0 0-94 0,-5-3 95 0,1 3-95 0,4 0 87 15,0 0-87-15,-5 0 87 0,-2 0-87 0,7 0 83 16,0 0-83-16,-12 6 83 0,-6 5-83 0,-3 5 83 16,-5 2-83-16,14-11 83 0,7-3-83 0,-2 2 41 15,3-6-41-15,-13 21 42 0,-7 14-42 0,6 1 22 0,2 5-22 16,3-15 23-16,2-12-23 16,11-14 0-16,0 0 0 0,-10 30 0 0,1 6 0 0,9-36-65 15,0 0 65-15,-7 27-65 0,3-3 65 0,4-24-82 0,0 0 82 16,9 0-82-16,9-19 82 15,-18 19-81-15,0 0 81 0,29-24-81 0,13-6 81 0,-42 30-88 0,0 0 88 0,40-25-88 16,4 1 88-16,39-28-619 0</inkml:trace>
  <inkml:trace contextRef="#ctx0" brushRef="#br0" timeOffset="-203715.958">28403 7070 583 0,'0'0'0'0,"-3"4"0"16,-4-2 0-16,9 6 116 0,6 1-116 0,-4-1 116 16,-2-5-116-16,1 2 150 0,2 0-150 0,-1-1 150 15,-1-2-150-15,1 2 132 0,-2 3-132 0,-1-2 132 16,-1-5-132-16,0 3 98 0,2-1-98 0,-2-2 99 15,0 4-99-15,0-4 77 0,0 0-77 0,0 0 78 16,0 0-78-16,0 0 52 0,0 0-52 0,-3 4 52 16,-4 5-52-16,7-9 34 0,0 0-34 0,-16 22 34 15,-5 7-34-15,21-29 15 0,0 0-15 0,-17 35 15 0,-1 6-15 16,18-41 19-16,0 0-19 0,-12 35 20 0,5-5-20 16,5-5 8-16,6-1-8 0,4-11 8 0,5-4-8 0,-13-9 25 15,0 0-25-15,15 5 26 16,6-7-26-16,-21 2 29 0,0 0-29 0,19-4 29 0,1 0-29 15,-20 4 21-15,0 0-21 0,13-9 21 0,0 1-21 0,-13 8-1 16,0 0 1-16,7-8 0 0,-2 2 0 0,-5 6-59 16,0 0 59-16,-12-27-59 0,-13-8 59 0,25 35-97 15,0 0 97-15,-31-52-97 0,-7-12 97 0,-32-51-1286 16</inkml:trace>
  <inkml:trace contextRef="#ctx0" brushRef="#br0" timeOffset="-203274.13">28558 6491 393 0,'0'0'0'0,"2"-4"0"0,0-6 0 15,-2 10 145-15,0 0-145 0,3 0 146 16,4 0-146-16,-7 0 119 0,0 0-119 0,11 0 120 0,1 7-120 0,-12-7 104 15,0 0-104-15,19 14 104 0,4 6-104 0,-23-20 82 16,0 0-82-16,28 41 82 16,5 15-82-16,-33-56 75 0,0 0-75 0,28 68 76 0,-4 13-76 0,-24-81 56 15,0 0-56-15,16 101 56 0,-6 18-56 0,-10-119 10 16,0 0-10-16,-5 108 10 0,-12-7-10 16,17-101 0-16,0 0 0 0,-18 76 0 0,-3-22 0 15,21-54-75-15,0 0 75 0,-14 35-74 0,4-26 74 16,10-9-164-16,0 0 164 0,-11-17-163 0,3-29 163 0,-11-18-726 0</inkml:trace>
  <inkml:trace contextRef="#ctx0" brushRef="#br0" timeOffset="-202975.998">28954 6915 1524 0,'0'0'0'0,"7"-2"0"16,3 0 0-16,-10 2 132 0,0 0-132 0,19-2 133 15,6-2-133-15,-25 4 76 0,0 0-76 0,38-3 76 16,13-2-76-16,-51 5 22 0,0 0-22 0,52-5 23 16,7 1-23-16,-59 4-32 0,0 0 32 0,54-6-32 0,-2 2 32 15,-52 4-1-15,0 0 1 0,44-3 0 0,-7 3 0 16,-37 0-11-16,0 0 11 0,28-5-11 0,-8 2 11 0,-20 3-68 15,0 0 68-15,14-6-67 0,-5-2 67 16,-9 8-148-16,0 0 148 0,-5-19-148 0,-11-12 148 0,16 31-228 16,0 0 228-16,-21-31-228 0,-5-1 228 0,-21-33-642 15</inkml:trace>
  <inkml:trace contextRef="#ctx0" brushRef="#br0" timeOffset="-202777.009">29222 6613 393 0,'0'0'0'0,"9"4"0"0,5 4 0 0,-14-8 78 15,0 0-78-15,7 1 79 0,-2 2-79 0,-5-3 121 16,0 0-121-16,4 2 122 0,-3 1-122 0,-1-3 87 0,2 5-87 16,-2 0 87-16,2 7-87 0,-2-12 49 0,0 0-49 15,0 23 50-15,1 16-50 0,-1-39 27 0,0 0-27 0,-3 44 27 16,-4 10-27-16,7-54 4 0,0 0-4 0,-9 49 4 16,-1-3-4-16,10-46-1 0,0 0 1 0,-11 38-1 15,3-6 1-15,8-32-69 0,0 0 69 0,-7 27-69 16,0-10 69-16,7-17-162 0,0 0 162 0,10-9-161 15,11-26 161-15,10-14-399 0</inkml:trace>
  <inkml:trace contextRef="#ctx0" brushRef="#br0" timeOffset="-201776.898">29478 6590 382 0,'0'0'0'0,"0"0"0"16,2 8 0-16,-2-8 94 0,0 0-94 0,4-4 94 0,1 0-94 16,-5 4 107-16,0 0-107 0,3-4 108 0,1 0-108 15,-4 4 108-15,0 0-108 0,1-2 108 16,1-1-108-16,-2 3 97 0,0 0-97 0,0 0 98 0,0 0-98 0,0 0 108 15,0 0-108-15,0 0 109 0,0 0-109 0,0 0 59 16,0 0-59-16,0 0 60 0,0 5-60 0,0-5 50 16,0 0-50-16,0 20 50 0,0 12-50 15,0-32 22-15,0 0-22 0,2 41 23 0,0 15-23 0,-2-56 10 16,0 0-10-16,8 49 11 0,5 1-11 0,-13-50 27 16,0 0-27-16,20 45 27 0,8-9-27 0,-28-36 1 15,0 0-1-15,33 29 2 0,8-12-2 0,-8-1 0 16,0-5 0-16,-5-8 1 0,-4-6-1 0,-24 3 30 0,0 0-30 15,23-3 30-15,-1-7-30 0,-22 10 39 0,0 0-39 16,18-8 40-16,-3-1-40 0,-15 9 39 0,0 0-39 16,13-11 39-16,-3-2-39 0,-10 13 46 15,0 0-46-15,9-11 47 0,-2-3-47 0,-7 14 29 0,0 0-29 16,3-10 29-16,-1-5-29 0,-2 15 9 0,0 0-9 0,2-10 10 16,-2 1-10-16,0 9 19 0,0 0-19 15,-2-10 20-15,0 2-20 0,2 8 7 0,0 0-7 0,-2-9 8 16,1-3-8-16,1 12 9 0,0 0-9 15,-2-9 9-15,0-1-9 0,2 10 8 0,0 0-8 0,0-14 8 16,0 3-8-16,0 11 1 0,0 0-1 0,0-12 1 16,0 0-1-16,0 12-11 0,0 0 11 0,0-9-10 15,2-5 10-15,0 3-28 0,1 1 28 16,1 2-28-16,-1 2 28 0,-1-2-13 0,0 6 13 0,-1-1-12 0,3-1 12 16,-4 4-20-16,5-4 20 0,-5 4-20 0,4-2 20 15,-4 2-8-15,1-4 8 0,-1 4-8 16,4-3 8-16,-4 3-17 0,0 0 17 0,0 0-16 0,0 0 16 15,0 0-8-15,0 0 8 0,0 0-8 0,0 0 8 16,0 0-4-16,0 0 4 0,0 0-3 0,0 0 3 16,0 0-3-16,0 0 3 0,0 0-3 0,2-5 3 0,-1 2 0 15,1 1 0-15,0-2 0 0,0-2 0 16,-2 2 0-16,0 1 0 0,0-2 0 0,-2 5 0 0,2 0 1 16,-4-8-1-16,4 8 2 0,0-5-2 0,0 1 1 15,0 0-1-15,0 3 2 0,0-4-2 0,0 5 1 16,-1-3-1-16,1 3 1 0,0 0-1 0,0 0 3 15,0 0-3-15,0 0 4 0,0 0-4 0,0 0 0 16,0 0 0-16,0 0 0 0,0 0 0 0,0 0-3 0,0 0 3 16,0 0-3-16,0 0 3 0,0 0-31 15,-2 3 31-15,2-3-31 0,0 0 31 0,0 0-27 0,2 6 27 0,-1-2-27 16,3 4 27-16,-4-8-33 0,0 0 33 16,5 9-33-16,0 9 33 0,-5-18-14 0,0 0 14 0,5 17-13 15,2 2 13-15,-7-19-7 0,0 0 7 0,7 22-6 16,2-5 6-16,-9-17-9 0,0 0 9 15,7 18-9-15,-2-5 9 0,-5-13-1 0,0 0 1 0,6 14 0 16,0-6 0-16,-6-8-7 0,0 0 7 0,6 11-6 16,1 1 6-16,-7-12-15 0,0 0 15 0,5 18-14 15,2-4 14-15,-7-14-15 0,0 0 15 0,5 16-14 16,-1 0 14-16,-4-16-17 0,0 0 17 0,3 13-16 0,-1-1 16 16,-2-12-1-16,0 0 1 0,2 10-1 15,-1-1 1-15,-1-9 1 0,0 0-1 0,2 8 1 16,-2 0-1-16,0-8 40 0,0 0-40 0,2 5 40 0,1-1-40 15,-3-4 48-15,0 0-48 0,6 4 49 0,0-4-49 16,-6 0 58-16,0 0-58 0,7 0 59 0,2-4-59 0,-9 4 57 16,0 0-57-16,7-7 57 0,0 0-57 15,-7 7 26-15,0 0-26 0,7-9 26 0,-2-4-26 16,-5 13-2-16,0 0 2 0,2-20-2 0,-2-7 2 0,0 27-69 16,0 0 69-16,-5-31-68 0,-2-5 68 0,7 36-122 15,0 0 122-15,-9-41-122 0,-3 0 122 0,12 41-196 16,0 0 196-16,-12-45-195 0,0-1 195 0,-13-45-912 15</inkml:trace>
  <inkml:trace contextRef="#ctx0" brushRef="#br0" timeOffset="-201461.605">30180 6762 1087 0,'0'0'0'0,"-8"-14"0"15,-6-3 0-15,14 17 198 0,0 0-198 0,0 0 198 16,1 4-198-16,-1-4 147 0,0 0-147 0,2 5 147 16,2 2-147-16,-4-7 66 0,0 0-66 0,3 4 67 15,1-1-67-15,-4-3 13 0,0 0-13 0,0 0 14 16,3 4-14-16,-3-4 2 0,0 0-2 0,0 0 2 16,0 0-2-16,0 0 0 0,0 0 0 0,0 0 0 15,0 4 0-15,0-4-10 0,0 0 10 0,2 24-10 0,0 11 10 16,-1 1-11-16,-1 7 11 0,2-7-10 15,2-5 10-15,-3 4-10 0,1 2 10 0,0-2-9 16,1 0 9-16,-3-35-25 0,0 0 25 0,4 36-24 0,-1 1 24 0,-3-37-64 16,0 0 64-16,2 29-64 0,0-6 64 15,-2-23-105-15,0 0 105 0,-5 14-104 0,-4-14 104 0,-5 10-1036 16</inkml:trace>
  <inkml:trace contextRef="#ctx0" brushRef="#br0" timeOffset="-200920.355">30612 6368 942 0,'0'0'0'0,"0"0"0"0,-5 0 0 15,5 0 126-15,0 0-126 0,0 0 126 16,0-8-126-16,0 8 102 0,0 0-102 0,0-6 103 0,2 2-103 16,-2 4 48-16,0 0-48 0,0-7 48 15,2 5-48-15,-2 2 6 0,0 0-6 0,0-5 6 0,0 2-6 0,0 3 1 16,0 0-1-16,0 0 2 0,-4-4-2 16,4 4 0-16,0 0 0 0,0 0 0 0,0 0 0 0,0 0-11 15,0 0 11-15,-5 21-10 0,-2 14 10 0,7-35-11 16,0 0 11-16,-5 58-10 0,1 24 10 0,4-82 0 15,0 0 0-15,-1 96 0 0,2 14 0 0,3 10 0 16,1 10 0-16,-2-24 0 0,3-9 0 0,-6-97 0 16,0 0 0-16,5 95 0 0,0-2 0 15,2-25-32-15,2-12 32 0,-6-28-32 0,-3-23 32 0,2 4-102 0,-2-1 102 16,0-8-102-16,0 0 102 0,0 0-166 0,0 0 166 16,0 0-165-16,-3-4 165 0,3 4-147 0,0 0 147 0,-11-19-146 15,-6-13 146-15,-11-16-336 0</inkml:trace>
  <inkml:trace contextRef="#ctx0" brushRef="#br0" timeOffset="-200314.948">30407 7109 158 0,'0'0'0'0,"-11"-25"0"16,-8-16 0-16,19 41-1 0,0 0 1 0,-15-45 0 16,-1 1 0-16,16 44 96 0,0 0-96 0,-11-41 96 15,4 6-96-15,7 35 178 0,0 0-178 0,-1-30 179 16,4 3-179-16,-3 27 147 0,0 0-147 0,16-27 147 16,12 1-147-16,-28 26 112 0,0 0-112 0,40-23 113 15,10-2-113-15,-3 5 145 0,2-1-145 0,-5 3 145 0,-4 5-145 16,-2-1 117-16,-3 1-117 0,-2-1 118 15,0 1-118-15,-33 13 86 0,0 0-86 0,31-12 87 0,1 2-87 16,-32 10 63-16,0 0-63 0,26-9 64 0,-3-1-64 16,-23 10 48-16,0 0-48 0,19-11 48 0,-5 5-48 0,-14 6 12 15,0 0-12-15,10-8 13 0,-3 5-13 0,-7 3 3 16,0 0-3-16,4-3 3 16,-4-1-3-16,0 4-7 0,0 0 7 0,0 0-6 0,-4-3 6 15,4 3-36-15,0 0 36 0,0 0-35 0,-5-4 35 0,5 4-37 16,0 0 37-16,-4 0-36 0,3 0 36 0,1 0-44 15,0 0 44-15,-11 27-44 0,-6 17 44 0,17-44-36 16,0 0 36-16,-14 60-35 0,-2 11 35 16,4-3-4-16,2 2 4 0,1-16-4 0,4-10 4 0,1 5-19 15,2-1 19-15,2-2-18 0,2-10 18 0,-2-36-44 0,0 0 44 16,7 37-43-16,5-4 43 0,-12-33-37 16,0 0 37-16,21 19-36 0,9-16 36 0,-30-3-51 15,0 0 51-15,33-7-51 0,7-13 51 0,-7-1-60 0,-2-2 60 0,-8 2-59 16,-5-3 59-16,-6 4-79 0,-4-4 79 15,1 3-79-15,-2-2 79 0,-7 23-62 0,0 0 62 0,2-32-61 16,-2-3 61-16,0 35-60 0,0 0 60 0,-5-34-59 16,-4-3 59-16,9 37-41 0,0 0 41 0,-9-30-41 15,0 4 41-15,9 26 0 0,0 0 0 0,-6-19 1 16,-1 5-1-16,7 14 68 0,0 0-68 16,-6-9 68-16,3 4-68 0,3 5 93 0,0 0-93 15,-2-3 94-15,0 3-94 0,2 0 111 0,0 0-111 0,4 0 112 16,1 0-112-16,-5 0 107 0,0 0-107 0,12 9 107 15,6 9-107-15,-18-18 83 0,0 0-83 0,22 22 84 16,4 8-84-16,-1-3 44 0,-1-3-44 0,-6-4 44 16,-4 1-44-16,-14-21 14 0,0 0-14 0,17 20 15 0,0 1-15 15,-17-21-11-15,0 0 11 0,13 16-11 0,-3 0 11 0,-10-16-103 16,0 0 103-16,9 3-103 0,-2 0 103 0,-7-3-164 16,0 0 164-16,5-20-163 0,-2-15 163 0,6-19-982 15</inkml:trace>
  <inkml:trace contextRef="#ctx0" brushRef="#br0" timeOffset="-200080.573">31337 6737 774 0,'0'0'0'0,"4"-2"0"0,3-2 0 0,-7 4 57 16,0 0-57-16,5-4 58 0,-2-3-58 0,-3 7 40 16,0 0-40-16,4-4 41 0,-1-2-41 0,-3 6 13 0,0 0-13 15,2-3 14-15,-2 0-14 0,0 3 4 0,0 0-4 16,0 0 4-16,0 0-4 0,0 0 64 0,0 0-64 0,-10 14 64 16,-6 8-64-16,16-22 63 15,0 0-63-15,-26 28 63 0,-7 11-63 0,3-3 47 16,0 3-47-16,9-12 48 0,8-14-48 0,13-13 34 0,0 0-34 15,-28 34 34-15,-7 5-34 0,35-39 8 0,0 0-8 0,-26 30 9 16,3-3-9-16,23-27 0 0,0 0 0 0,-17 22 0 16,4-9 0-16,13-13-60 0,0 0 60 0,-7 14-59 15,6-9 59-15,1-5-154 0,0 0 154 0,12-13-154 16,12-18 154-16,13-14-661 0</inkml:trace>
  <inkml:trace contextRef="#ctx0" brushRef="#br0" timeOffset="-199838.222">31355 6940 718 0,'0'0'0'0,"-4"0"0"16,-3 0 0-16,7 0 141 0,0 0-141 0,0 0 141 0,4 3-141 0,-4-3 134 15,0 0-134-15,0 0 134 0,5 3-134 0,-5-3 110 16,0 0-110-16,2 10 111 16,-1 5-111-16,-1-15 51 0,0 0-51 0,-3 33 51 0,-2 15-51 15,5-48 47-15,0 0-47 0,-7 49 47 0,-4 3-47 0,11-52 29 16,0 0-29-16,-7 46 29 0,0-1-29 0,7-45 0 15,0 0 0-15,-5 39 0 0,3-12 0 0,2-27-60 16,0 0 60-16,-3 21-60 0,1-5 60 0,2-16-92 16,0 0 92-16,12-14-92 0,13-23 92 0,11-11-997 15</inkml:trace>
  <inkml:trace contextRef="#ctx0" brushRef="#br0" timeOffset="-199609.828">31534 6373 1479 0,'0'0'0'0,"16"22"0"16,8 16 0-16,-1 3 178 0,1 7-178 0,-1 7 178 16,-1 7-178-16,-1 1 123 0,-2 10-123 0,2 9 123 15,0 5-123-15,-21-87 57 0,0 0-57 0,7 102 58 16,-7 15-58-16,-10-19-57 0,-9-9 57 0,13-48-57 15,6-33 57-15,-7 5-130 0,-1-5 130 0,-24 23-129 16,-16 14 129-16,48-45-152 0,0 0 152 0,-75 33-151 16,-21-5 151-16,-75 36-1043 0</inkml:trace>
  <inkml:trace contextRef="#ctx0" brushRef="#br0" timeOffset="-181871.024">2496 11764 852 0,'0'0'0'0,"0"0"0"0,0 0 0 0,0 0 14 16,0 0-14-16,0 0 15 0,0 0-15 15,0 0-131-15,0 0 131 0,0 0-130 0,0 0 130 16,0 0-373-16</inkml:trace>
  <inkml:trace contextRef="#ctx0" brushRef="#br0" timeOffset="-181642.094">2514 10576 852 0,'0'0'0'0,"-5"-2"0"16,-4-4 0-16,9 6-276 0,0 0 276 0,-7 0-275 15,2-3 275-15,-4-2-97 0</inkml:trace>
  <inkml:trace contextRef="#ctx0" brushRef="#br0" timeOffset="-180144.268">798 9258 124 0,'0'0'0'0,"0"0"55"16,0 0-55-16,0 0 56 0,0-6-56 0,0 6 53 16,0 0-53-16,0 0 53 0,0-5-53 0,0 5 51 0,0 0-51 15,0 0 51-15,0 0-51 0,0 0 55 0,0 0-55 16,0 0 56-16,0 0-56 0,0 0 66 15,0 0-66-15,0 0 67 0,0 0-67 0,0 0 69 0,0 0-69 16,0 0 69-16,0 0-69 0,0 0 71 0,0 0-71 16,0 0 71-16,-7-3-71 0,7 3 50 0,0 0-50 0,-4-2 50 15,3 2-50-15,1 0 44 0,0 0-44 0,-4-3 45 16,1 3-45-16,3 0 19 0,0 0-19 0,-2 3 20 16,-5-1-20-16,7-2 12 0,0 0-12 0,-9 12 12 15,1 6-12-15,8-18 10 0,0 0-10 0,-9 19 10 16,0 5-10-16,9-24 8 0,0 0-8 0,-9 24 8 15,2 7-8-15,7-31 8 0,0 0-8 0,-5 35 8 16,-3 6-8-16,8-41 8 0,0 0-8 16,-6 48 8-16,-1 6-8 0,7-54 23 0,0 0-23 0,-8 68 24 15,2 11-24-15,6-79 12 0,0 0-12 0,0 106 13 16,2 24-13-16,-2-130 18 0,0 0-18 0,0 141 18 16,0 14-18-16,0-155 33 0,0 0-33 0,4 168 34 0,1 13-34 15,-5-181 27-15,0 0-27 0,7 202 27 0,2 15-27 16,-9-217 24-16,0 0-24 0,13 242 25 0,12 15-25 0,-4-53 40 15,0-30-40-15,-7-13 40 16,-7-22-40-16,1-6 22 0,1-13-22 16,5-4 23-16,-2-7-23 0,4 3 28 0,1 2-28 0,-8-9 28 0,0-7-28 0,-9-98 38 15,0 0-38-15,21 135 38 16,5 19-38-16,-26-154 22 0,0 0-22 0,21 164 22 0,1 12-22 16,-22-176 18-16,0 0-18 0,25 165 19 0,-4-3-19 0,-21-162 35 0,0 0-35 15,17 142 35-15,0-15-35 0,-17-127 18 0,0 0-18 16,13 106 19-16,-1-21-19 0,-12-85 18 15,0 0-18-15,8 80 19 0,1-14-19 0,-9-66 18 16,0 0-18-16,9 60 18 0,0-8-18 0,-9-52 15 0,0 0-15 0,3 45 15 16,2-7-15-16,-5-38 16 0,0 0-16 0,0 30 17 15,0-13-17-15,0-17 9 0,0 0-9 0,0 23 9 16,4-2-9-16,-4-21 9 0,0 0-9 0,0 21 10 16,0-2-10-16,0-19 1 0,0 0-1 0,0 19 1 15,3 2-1-15,-3-21 0 0,0 0 0 0,0 14 0 16,0 2 0-16,0-16-2 0,0 0 2 0,2 17-2 15,2-1 2-15,-4-16-7 0,0 0 7 16,5 19-6-16,5 0 6 0,1-1-24 0,4-8 24 16,-6 2-23-16,-4-3 23 0,7 5-37 0,6-4 37 0,-6 1-36 15,-3 0 36-15,-9-11-31 0,0 0 31 0,17 18-31 16,4 4 31-16,-21-22-15 0,0 0 15 0,30 25-14 0,3 4 14 16,-33-29-7-16,0 0 7 0,43 27-6 0,11 0 6 15,-54-27-4-15,0 0 4 0,60 25-4 0,8-3 4 16,-68-22-2-16,0 0 2 0,85 22-2 0,16 0 2 15,-101-22-1-15,0 0 1 0,111 19-1 0,8-1 1 16,-18-3-1-16,-14-3 1 0,-3-3-1 0,-8-1 1 0,5 2-32 16,-1 1 32-16,-12-3-32 0,-4 4 32 0,-64-12-5 15,0 0 5-15,101 13-4 0,23 3 4 0,-18-1-17 16,-5 0 17-16,-3-1-17 0,-4-3 17 0,-5 5-10 16,-1 2 10-16,-2 1-9 0,3 1 9 0,-89-20-4 15,0 0 4-15,118 32-3 0,23 4 3 0,-141-36-7 16,0 0 7-16,157 41-7 0,17 4 7 15,-174-45-3-15,0 0 3 0,190 43-3 0,19 1 3 0,-209-44-2 0,0 0 2 0,211 35-1 16,10-6 1-16,-221-29 0 0,0 0 0 0,209 23 0 16,-1-4 0-16,-52-8 9 0,-32-4-9 15,-18 0 10-15,-17-2-10 0,3 0 17 16,-6 1-17-16,-6 0 17 0,-10-1-17 0,-70-5 4 0,0 0-4 16,97 3 4-16,18-3-4 0,-28 0-26 0,-14-3 26 0,-10-2-25 15,-12-3 25-15,-51 8-78 0,0 0 78 16,55-15-78-16,1-6 78 0,-56 21-132 15,0 0 132-15,42-39-132 0,-7-15 132 0,42-40-929 0</inkml:trace>
  <inkml:trace contextRef="#ctx0" brushRef="#br0" timeOffset="-178807.574">862 8362 707 0,'0'0'0'0,"0"0"50"0,0 0-50 0,9 6 50 16,3 2-50-16,-12-8 28 0,0 0-28 0,11 10 28 16,1-4-28-16,-12-6 6 0,0 0-6 0,7 8 7 0,2-3-7 15,-9-5 3-15,0 0-3 0,8 4 3 0,1 0-3 16,-9-4 4-16,0 0-4 0,5 3 4 0,2-3-4 0,-7 0 2 16,0 0-2-16,9 4 3 0,5-4-3 0,-14 0 5 15,0 0-5-15,21 7 6 0,8-1-6 0,6-1 13 16,7 1-13-16,-9-1 13 0,2 3-13 0,3 2 8 15,8 2-8-15,-6-3 9 0,1-3-9 0,-41-6 9 0,0 0-9 16,60 12 9-16,16-3-9 0,13 4 8 0,9 3-8 16,-9-5 8-16,-4 2-8 0,0-10 8 15,2-1-8-15,-1 2 8 0,-6 0-8 0,-80-4 23 0,0 0-23 0,124-6 24 16,24-1-24-16,-148 7 20 0,0 0-20 0,165-13 20 16,18 0-20-16,-183 13 34 0,0 0-34 0,204-6 35 15,17-2-35-15,-221 8 29 0,0 0-29 0,234-3 29 16,15 3-29-16,-249 0 23 0,0 0-23 0,238 0 24 15,5 2-24-15,-243-2 17 0,0 0-17 0,230 6 17 16,-6 3-17-16,-224-9 35 0,0 0-35 16,211 8 36-16,-16 0-36 0,-45-3 11 0,-37 1-11 0,-10-2 11 15,-18-2-11-15,4 8 36 0,-3 0-36 0,-3-4 37 16,-1-3-37-16,-82-3 2 0,0 0-2 0,113 8 2 16,20 5-2-16,-133-13 0 0,0 0 0 0,130 11 1 15,12 2-1-15,-142-13 14 0,0 0-14 0,127 15 15 16,-5 4-15-16,-122-19 3 0,0 0-3 0,106 18 3 0,-12-1-3 15,-94-17 2-15,0 0-2 0,84 21 2 0,-15 3-2 16,-69-24 5-16,0 0-5 0,60 27 6 0,-15 4-6 16,-45-31 2-16,0 0-2 0,35 27 3 0,-11-3-3 15,-24-24 1-15,0 0-1 0,17 28 2 0,-3 3-2 0,-5-8 1 16,-5-4-1-16,-4-6 2 0,3-8-2 0,-3 7 3 16,0-7-3-16,0 3 4 0,2 0-4 0,1 3 5 15,-3 5-5-15,0-7 6 0,0-7-6 0,0 6 0 16,0 3 0-16,-3 16 1 0,1 11-1 0,2-38 3 15,0 0-3-15,0 50 3 0,0 10-3 16,0 1 0-16,0 0 0 0,0 0 0 0,2-2 0 0,-2-59-1 16,0 0 1-16,7 104 0 0,2 32 0 0,-4-16 0 15,3 2 0-15,-1-6 0 0,-1-4 0 0,1 2-1 0,1 1 1 0,-2 8-1 16,2 5 1-16,1 9-4 0,3 2 4 16,-3 8-3-16,3 5 3 0,-12-152-3 0,0 0 3 0,12 212-2 15,6 45 2-15,-18-257 0 0,0 0 0 0,12 317 0 16,2 47 0-16,-14-364 0 0,0 0 0 0,15 355 1 15,3 1-1-15,-18-356 1 0,0 0-1 0,26 323 1 16,4-19-1-16,-30-304 9 0,0 0-9 0,26 284 9 16,2-21-9-16,-28-263 44 0,0 0-44 0,31 258 45 15,2-14-45-15,-33-244 12 0,0 0-12 0,21 234 13 16,-7-10-13-16,-2-68 32 0,-7-47-32 0,2-14 32 16,-7-28-32-16,0-67 36 0,0 0-36 0,4 86 36 15,-2-1-36-15,1-17 21 0,1-12-21 0,-4-28 21 16,0-20-21-16,0 6 36 0,0-4-36 0,0-4 36 0,-4-6-36 0,4 5 37 15,-3 1-37-15,3-2 37 0,0-2-37 16,0 2 55-16,3-1-55 0,-3-3 56 0,0 5-56 16,0-2 13-16,0 3-13 0,0-6 13 0,-3 0-13 0,-3 2 4 15,3-2-4-15,-11-2 4 0,-7 2-4 0,21 0 0 16,0 0 0-16,-42-6 0 0,-14-2 0 0,56 8-132 16,0 0 132-16,-76-7-132 0,-22-5 132 0,-74-7-1314 15</inkml:trace>
  <inkml:trace contextRef="#ctx0" brushRef="#br0" timeOffset="-166547.756">2587 13308 1311 0,'0'0'0'0,"0"0"0"0,-23 6 0 16,23-6 104-16,0 0-104 0,-12 9 104 0,3 3-104 16,9-12 71-16,0 0-71 0,-5 9 71 0,2-1-71 15,3-8-5-15,0 0 5 0,-4 6-5 0,4-4 5 0,0-2-84 16,0 0 84-16,7-10-83 0,2-11 83 0,-9 21-89 16,0 0 89-16,12-29-88 0,6-9 88 15,-18 38-201-15,0 0 201 0,17-46-200 0,4-8 200 0,17-42-570 16</inkml:trace>
  <inkml:trace contextRef="#ctx0" brushRef="#br0" timeOffset="-166142.333">6448 13471 1535 0,'0'0'0'0,"0"0"0"0,0 0 0 0,0 0 15 0,0 0-15 0,0 0 15 0,0 0-15 0,0 0-254 15,0 0 254-15,0 0-254 0,-18-26 254 0,2 1-670 16</inkml:trace>
  <inkml:trace contextRef="#ctx0" brushRef="#br0" timeOffset="-164954.937">2597 12131 1356 0,'0'0'0'0,"23"-8"0"0,15-11 0 0,-38 19 114 16,0 0-114-16,0 0 115 0,-13 6-115 0,4-6-115 15,0 2 115-15,2 0-115 0,2-2 115 0,5 0-225 16,0 0 225-16,-4-25-225 0,8-20 225 0,-2-23-563 0</inkml:trace>
  <inkml:trace contextRef="#ctx0" brushRef="#br0" timeOffset="-164694.661">2561 9616 1647 0,'0'0'0'0,"-2"-4"0"16,-5-1 0-16,7 5-15 0,0 0 15 0,-5 1-15 0,1 3 15 15,4-4-115-15,0 0 115 0,-5 6-1034 0,10-12 1034 16</inkml:trace>
  <inkml:trace contextRef="#ctx0" brushRef="#br0" timeOffset="-157327.305">2632 12041 135 0,'0'0'0'0,"-3"-5"0"15,1 0 0-15,4 1 25 0,1-1-25 0,-3 0 26 16,4 5-26-16,-4 0-1 0,0 0 1 0,0 0-1 16,2-8 1-16,-2 8 0 0,3-1 0 0,-3 1 0 0,0 0 0 15,0 0 29-15,0 0-29 0,0 0 29 0,0 0-29 0,0 0 63 16,0 0-63-16,0 0 64 0,0 0-64 0,0 0 89 15,0 0-89-15,0 0 90 0,0 0-90 16,0 0 87-16,0 0-87 0,0 0 88 0,0 0-88 0,0 0 72 16,-5 0-72-16,1 0 73 0,4 0-73 0,-3 0 74 15,-2 0-74-15,-2 1 74 0,-2 1-74 0,9-2 44 16,0 0-44-16,-14 6 44 0,-2 0-44 0,16-6 32 16,0 0-32-16,-17 8 32 0,-6 2-32 0,23-10 23 0,0 0-23 15,-24 9 24-15,-6 3-24 0,30-12 15 16,0 0-15-16,-26 7 16 0,2 5-16 0,24-12 28 15,0 0-28-15,-26 17 28 0,-1 3-28 0,27-20 12 16,0 0-12-16,-29 24 12 0,3 8-12 0,26-32 28 0,0 0-28 0,-25 33 28 16,1 4-28-16,24-37 19 15,0 0-19-15,-17 30 20 0,4-2-20 0,13-28 17 16,0 0-17-16,-10 24 17 0,6 0-17 0,4-24 27 0,0 0-27 0,-3 27 27 16,3-5-27-16,3 0 6 0,6-2-6 0,3-2 7 15,6-5-7-15,-18-13 17 0,0 0-17 16,24 14 17-16,7-1-17 0,-31-13 3 0,0 0-3 0,39 8 4 15,8-4-4-15,-5-4 13 0,-1 0-13 0,-7 0 13 16,-12-8-13-16,-22 8 39 0,0 0-39 0,26-12 39 16,2-6-39-16,-28 18 46 0,0 0-46 0,26-30 47 0,0-14-47 15,-1 3 35-15,1-4-35 0,-9 6 36 16,-1 1-36-16,-16 38 27 0,0 0-27 0,14-37 27 16,-2-4-27-16,-12 41 34 0,0 0-34 0,12-35 35 15,-6 5-35-15,-6 30 30 0,0 0-30 0,7-27 30 0,-6 10-30 16,-1 17 38-16,0 0-38 0,-1-14 39 15,-6 2-39-15,-2 6 15 0,-3 0-15 0,3 4 15 0,0 1-15 0,-8 1 7 16,-1 1-7-16,6 1 7 0,0 1-7 0,12-3-4 16,0 0 4-16,-26 8-3 0,-12 5 3 0,38-13-84 15,0 0 84-15,-39 7-84 0,-3 5 84 0,42-12-103 16,0 0 103-16,-34 12-103 0,1-7 103 16,-35 13-1230-16</inkml:trace>
  <inkml:trace contextRef="#ctx0" brushRef="#br0" timeOffset="-156196.488">5848 9749 897 0,'0'0'0'0,"9"-3"0"15,1-11 0-15,-10 14 82 0,0 0-82 0,7-5 82 0,-3 0-82 0,-4 5 26 16,0 0-26-16,0 0 26 0,5-1-26 16,-5 1 2-16,0 0-2 0,0 0 3 15,0 0-3-15,0 0 0 0,0 0 0 0,0 0 1 0,0 0-1 16,0 0 9-16,0 0-9 0,0 0 9 0,0 0-9 0,0 0 56 16,0 0-56-16,0 0 56 0,-5 3-56 0,5-3 63 15,0 0-63-15,0 0 63 0,-4 3-63 0,4-3 68 16,0 0-68-16,0 0 69 0,-3 1-69 0,3-1 43 15,0 0-43-15,-4 4 44 0,3-4-44 0,1 0 44 0,0 0-44 16,-4 0 44-16,-1 0-44 0,5 0 5 0,0 0-5 16,-4 2 5-16,1 0-5 0,3-2 11 0,0 0-11 0,-5 4 11 15,-2 2-11-15,7-6 3 0,0 0-3 0,-5 5 4 16,-4 3-4-16,9-8 6 0,0 0-6 0,-12 14 6 16,3 3-6-16,9-17 3 0,0 0-3 0,-9 21 3 15,1 3-3-15,8-24-1 0,0 0 1 0,-6 30 0 16,6 2 0-16,2-5 0 0,2-2 0 0,-1-6 0 15,2-5 0-15,-1-3-4 0,4-1 4 0,-2-2-4 16,2-2 4-16,5-3-8 0,2-3 8 0,3-3-7 16,-1-5 7-16,-17 8-8 0,0 0 8 0,23-19-8 15,5-11 8-15,-28 30-8 0,0 0 8 0,29-32-8 16,-3-12 8-16,-26 44-1 0,0 0 1 16,25-41-1-16,-3-2 1 0,-22 43 5 0,0 0-5 0,16-37 5 15,-2 6-5-15,-14 31 34 0,0 0-34 0,5-27 34 16,-1 10-34-16,-4 17 52 0,0 0-52 0,0-18 53 0,-5 5-53 15,5 13 59-15,0 0-59 0,-18-9 59 0,-6 1-59 16,-2 2 68-16,1 1-68 0,11 5 68 0,6 0-68 0,-5 0 42 16,5 0-42-16,-13 0 43 0,-9 5-43 0,4-4-47 15,-2 4 47-15,2-10-46 0,0-1 46 0,26 6-107 16,0 0 107-16,-33-17-107 0,-6-14 107 0,-34-18-1339 16</inkml:trace>
  <inkml:trace contextRef="#ctx0" brushRef="#br0" timeOffset="-148558.635">4021 15134 942 0,'0'0'0'0,"-5"-13"0"16,-4-9 0-16,9 14 64 0,2 8-64 0,-2 0 65 15,0 0-65-15,0 0 15 0,3 6-15 0,-3-6 15 16,0 4-15-16,4-1 0 0,1 0 0 0,-5 0 0 0,3 0 0 15,-3 1-37-15,4-3 37 0,-4-1-36 0,0 5 36 16,0-5-1-16,5 0 1 0,-5 0-1 0,3 0 1 16,-3 0 0-16,0 0 0 0,0 0 0 0,0 0 0 15,0 0 3-15,0 5-3 0,0-5 3 0,0 0-3 0,0 0-80 16,0 0 80-16,2-5-80 0,5-3 80 0,5-3-574 16</inkml:trace>
  <inkml:trace contextRef="#ctx0" brushRef="#br0" timeOffset="-148137.649">1916 11830 639 0,'0'0'0'0,"7"-3"0"0,2-2 0 0,-9 5 54 15,0 0-54-15,12-6 55 0,11 3-55 0,-23 3-1 16,0 0 1-16,21-11-1 0,8 4 1 0,-29 7-203 15,0 0 203-15,21-12-202 0,4 1 202 0,18-11-146 16</inkml:trace>
  <inkml:trace contextRef="#ctx0" brushRef="#br0" timeOffset="-133436.327">21208 4216 852 0,'0'0'0'0,"2"4"0"0,0 9 0 0,-2-13 60 0,0 0-60 16,2 5 61-16,-2 0-61 0,0-5 33 0,0 0-33 15,1 14 34-15,1 3-34 0,-2-17 3 0,0 0-3 0,7 27 3 16,2 8-3-16,-9-35 0 0,0 0 0 0,9 35 0 16,3 6 0-16,-12-41 6 0,0 0-6 0,8 44 7 15,-2 6-7-15,-6-50 23 0,0 0-23 0,5 66 24 16,-2 10-24-16,-3-76 38 0,0 0-38 0,4 114 38 15,-1 35-38-15,-3-149 43 0,0 0-43 0,0 179 43 16,0 36-43-16,0-215 46 0,0 0-46 0,-5 257 46 16,2 38-46-16,3-295 36 0,0 0-36 0,0 337 37 15,1 40-37-15,-1-377 26 0,0 0-26 0,0 356 26 16,2-4-26-16,-2-352 45 0,0 0-45 0,0 302 46 16,2-36-46-16,-2-266 50 0,0 0-50 0,0 219 51 15,0-42-51-15,0-177 42 0,0 0-42 0,0 143 43 0,-2-41-43 16,2-102 42-16,0 0-42 0,-3 93 42 0,-1-21-42 15,4-72 35-15,0 0-35 0,-3 62 35 0,1-10-35 16,2-52 33-16,0 0-33 0,-2 40 34 0,2-9-34 0,0-31 13 16,0 0-13-16,0 23 14 0,0-1-14 0,0-22 6 15,0 0-6-15,0 13 7 0,0-7-7 0,0-6 1 16,0 0-1-16,0 8 1 0,-2 0-1 0,2-8 0 16,0 0 0-16,0 6 1 0,0-1-1 0,0-5-2 15,0 0 2-15,0 8-2 0,0-5 2 0,0-3-3 16,0 0 3-16,0 5-2 0,0 4 2 0,0-9-19 15,0 0 19-15,2 8-18 0,2 3 18 0,-4-11-39 16,0 0 39-16,10 16-38 0,4 3 38 0,-14-19-20 0,0 0 20 16,19 22-20-16,6 1 20 0,-25-23-20 0,0 0 20 15,33 25-20-15,9-2 20 0,-42-23-10 16,0 0 10-16,47 27-9 0,7 2 9 0,-54-29-35 0,0 0 35 0,57 25-34 16,8 1 34-16,-65-26-5 0,0 0 5 15,97 25-4-15,29 2 4 0,-126-27-2 0,0 0 2 0,123 19-1 16,11-2 1-16,-134-17-17 0,0 0 17 0,147 14-17 15,13-6 17-15,-160-8-3 0,0 0 3 0,171 10-3 16,15-7 3-16,-186-3 0 0,0 0 0 0,207 0 0 16,13-3 0-16,-220 3 0 0,0 0 0 0,244-10 1 15,22-2-1-15,-266 12 3 0,0 0-3 0,284-13 4 16,23-4-4-16,-307 17 6 0,0 0-6 0,307-14 7 16,6 1-7-16,-313 13 3 0,0 0-3 0,300-7 3 0,-9 7-3 15,-291 0 12-15,0 0-12 0,303 10 12 0,3 4-12 16,-306-14 3-16,0 0-3 0,314 10 4 0,5 3-4 15,-319-13 2-15,0 0-2 0,320 7 2 0,6-7-2 16,-326 0-1-16,0 0 1 0,326-5 0 0,0-9 0 16,-326 14-4-16,0 0 4 0,303-17-4 0,-16-4 4 15,-287 21-3-15,0 0 3 0,263-17-3 0,-22-1 3 16,-241 18-3-16,0 0 3 0,235-17-2 0,-10 1 2 0,-225 16 0 16,0 0 0-16,216-14 0 0,-9 3 0 0,-207 11 3 15,0 0-3-15,213-14 4 0,1 1-4 0,-214 13 1 16,0 0-1-16,211-14 1 0,-2 1-1 15,-59 5-4-15,-39 5 4 0,-12-4-4 0,-20 0 4 0,-1 0-25 16,-6 4 25-16,-12-5-24 16,-7 6 24-16,-11-5-44 0,-11-1 44 0,-7 2-43 0,-8 0 43 0,-4 2-95 0,-5 4 95 15,-3-11-95-15,-3-5 95 0,-1 16-237 0,0 0 237 0,-19-44-236 16,-14-23 236-16,33 67-105 0,0 0 105 0,-78-92-105 16,-37-28 105-16,-79-92-452 0</inkml:trace>
  <inkml:trace contextRef="#ctx0" brushRef="#br0" timeOffset="-132080.566">20851 4493 662 0,'0'0'0'0,"13"8"0"16,0-3 0-16,-6-3 96 0,-10-4-96 0,3 2 96 15,0-2-96-15,-4-1 48 0,1-2-48 0,1 5 49 16,-1-3-49-16,-1 1 42 0,3 2-42 0,1 0 43 16,0 0-43-16,0 0 4 0,1-4-4 0,3 0 4 0,1 4-4 15,-5 0 9-15,0 0-9 0,12-4 9 16,7 4-9-16,-19 0 15 0,0 0-15 0,32-2 16 0,11-1-16 15,-1-2 8-15,3-4-8 0,-5 5 8 0,1 0-8 16,2 0 24-16,1 3-24 0,4-4 25 0,5 2-25 16,-53 3 36-16,0 0-36 0,75-6 37 0,15 2-37 0,-90 4 12 15,0 0-12-15,138-4 13 0,34 0-13 16,-172 4 13-16,0 0-13 0,183 4 14 0,19 2-14 0,-202-6 17 16,0 0-17-16,220 8 17 0,22 5-17 0,-242-13 33 15,0 0-33-15,259 8 33 0,13-2-33 0,-44-3 26 16,-22-6-26-16,-32 3 26 0,-26-5-26 0,2 0 40 15,-4-3-40-15,4 2 40 0,7-5-40 0,-157 11 23 16,0 0-23-16,213-16 24 0,38-1-24 0,-251 17 5 0,0 0-5 16,271-18 5-16,29 4-5 0,-300 14 40 15,0 0-40-15,314-6 41 0,17 1-41 0,-331 5 5 0,0 0-5 16,322 2 5-16,0 7-5 0,-322-9 5 0,0 0-5 16,326 11 5-16,3-1-5 0,-329-10 3 0,0 0-3 15,324 7 4-15,-2 0-4 0,-322-7 2 0,0 0-2 16,304 0 2-16,-15-3-2 0,-289 3 9 0,0 0-9 0,273-10 9 15,-15-5-9-15,-258 15 32 0,0 0-32 0,247-16 33 16,-10-2-33-16,-237 18 1 0,0 0-1 0,220-17 2 16,-15-4-2-16,-205 21 13 0,0 0-13 0,194-14 13 15,-11 1-13-15,-183 13 4 0,0 0-4 0,174-9 4 16,-7 4-4-16,-167 5 2 0,0 0-2 0,145-3 3 16,-16-2-3-16,-129 5 10 0,0 0-10 0,127 0 11 15,-5 5-11-15,-122-5 0 0,0 0 0 16,104 3 1-16,-13 2-1 0,-91-5 3 0,0 0-3 0,94 5 4 15,-3-1-4-15,-91-4 2 0,0 0-2 0,85 4 2 0,-5 0-2 16,-80-4 4-16,0 0-4 0,70 2 5 16,-9 1-5-16,-61-3 2 0,0 0-2 0,47 5 3 0,-14-2-3 0,-33-3 1 15,0 0-1-15,31 6 2 0,-6 2-2 16,-25-8 4-16,0 0-4 0,22 5 5 0,-2 3-5 0,-20-8 2 16,0 0-2-16,17 11 2 0,-1-8-2 0,-16-3 1 15,0 0-1-15,14 8 2 0,-4-3-2 0,-10-5-1 16,0 0 1-16,12 8-1 0,0 1 1 0,-12-9-10 15,0 0 10-15,11 7-9 0,-1 4 9 0,-1-1-17 16,0 0 17-16,-4 1-16 0,-2-5 16 0,3 4-9 16,1 1 9-16,0 8-9 0,0 7 9 0,0 5-1 0,1-1 1 15,-3-6-1-15,1 0 1 0,-6-24-16 16,0 0 16-16,5 52-15 0,0 13 15 0,-3 6-8 16,-2 5 8-16,0 0-7 0,2-1 7 0,-2-75-4 0,0 0 4 0,-6 138-4 15,-1 36 4-15,7-174-7 0,0 0 7 16,-12 188-7-16,-2 28 7 0,14-216-1 0,0 0 1 15,-15 232 0-15,-3 25 0 0,18-257-1 0,0 0 1 16,-12 258 0-16,2 2 0 0,10-260 0 0,0 0 0 0,-2 242 1 16,7-5-1-16,-1-57 0 0,-1-41 0 0,0-19 1 15,1-25-1-15,-4-95 3 0,0 0-3 0,2 108 4 16,-2-2-4-16,0-106 20 0,0 0-20 0,1 113 20 16,3 4-20-16,1-29 22 0,0-13-22 0,-3-34 22 15,-2-25-22-15,0-16 33 0,0 0-33 0,0 40 34 16,2 7-34-16,-4-18 19 0,0-6-19 0,2-10 20 15,2-8-20-15,-2-5 18 0,0 0-18 0,0 7 19 16,0 3-19-16,0-10 18 0,0 0-18 0,0 5 18 0,-2 3-18 16,2-8 8-16,0 0-8 0,-7 14 9 0,-1-4-9 15,8-10-8-15,0 0 8 0,-47 9-8 0,-28 2 8 16,75-11-69-16,0 0 69 0,-122 18-1372 0,244-36 1372 16</inkml:trace>
  <inkml:trace contextRef="#ctx0" brushRef="#br0" timeOffset="27724.41">6265 13803 1367 0,'0'0'0'0,"0"0"-86"0,0 0 86 0,5-2-86 15,-2 0 86-15,-3 2-17 0,0 0 17 0,4-4-16 16,1 0 16-16,-5 4-97 0,0 0 97 0,0 0-96 16,0 0 96-16,0 0-151 0,0 0 151 0,0 0-151 15,0 0 151-15,0 0-164 0,0 0 164 0,0 0-163 16,0 0 163-16,0 0-155 0</inkml:trace>
  <inkml:trace contextRef="#ctx0" brushRef="#br0" timeOffset="28713.571">6002 13162 180 0,'0'0'0'0,"1"-1"0"16,6-3 0-16,-7 4-9 0,0 0 9 0,4-3-9 0,1 3 9 16,-5 0 0-16,0 0 0 0,3-3 0 0,-3 3 0 15,0 0 0-15,0 0 0 0,0 0 0 0,6-2 0 16,-6 2 54-16,0 0-54 0,0 0 55 0,0 0-55 16,0 0 85-16,0 0-85 0,0 0 85 0,0 0-85 0,0 0 74 15,0 0-74-15,0 0 74 0,0 0-74 0,0 0 47 16,0 0-47-16,0 0 48 15,0 0-48-15,0 0 16 0,0 0-16 0,0 0 17 16,0 0-17-16,0 0 0 0,0 0 0 0,0 0 0 0,0 0 0 0,0 0-21 16,0 0 21-16,0 0-21 0,0 0 21 0,0 0-26 15,0 0 26-15,0 0-25 0,0 0 25 0,0 0-25 16,0 0 25-16,0 0-24 0,3 0 24 0,-3 0-34 16,0 0 34-16,2 2-33 0,1 1 33 0,-3-3-64 15,0 0 64-15,7 0-64 0,-1 3 64 0,2 1-209 0</inkml:trace>
  <inkml:trace contextRef="#ctx0" brushRef="#br0" timeOffset="29228.808">6209 13168 371 0,'0'0'0'0,"-7"-4"0"0,-5-3 0 15,6 4 36-15,6 3-36 0,0 0 37 0,0 0-37 0,0 0 15 0,6 7-15 0,-6-7 15 0,7 3-15 0,-7-3 1 16,1 4-1-16,-1-4 2 0,4 2-2 0,-4-2 13 16,0 0-13-16,0 0 13 0,0 0-13 0,0 0 54 15,0 0-54-15,0 0 54 0,0 0-54 0,0 0 67 16,0 5-67-16,0-5 68 0,0 0-68 0,0 0 64 0,0 0-64 16,0 0 65-16,0 0-65 0,0 0 48 0,0 0-48 15,0 0 49-15,0 0-49 0,0 0 39 0,0 0-39 16,0 0 39-16,0 0-39 0,0 0 4 0,0 0-4 0,0 0 5 15,0 0-5-15,0 0 1 16,0 0-1-16,0 0 2 0,0 0-2 0,0 0-1 0,0 0 1 0,0 0-1 16,0 0 1-16,0 0-5 0,0 0 5 0,0 0-5 15,0 0 5-15,0 0-9 0,0 0 9 0,0 0-9 16,0 0 9-16,0 0-24 0,0 0 24 0,0 0-23 16,0 0 23-16,0 0-43 0,0 0 43 0,0 0-42 15,0 0 42-15,0 0-116 0,0 0 116 0,0 0-116 16,0 3 116-16,0-3-108 0,0 0 108 0,0 0-107 15,0 3 107-15,0 2-253 0</inkml:trace>
  <inkml:trace contextRef="#ctx0" brushRef="#br0" timeOffset="30328.074">2496 12232 807 0,'0'0'0'0,"0"-6"0"15,0-8 0-15,0 14 56 0,0 0-56 0,-3-5 56 16,3-1-56-16,0 6-3 0,0 0 3 0,0-2-2 16,0-2 2-16,0 4-141 0,0 0 141 0,0 0-141 15,0 0 141-15,0 0-379 0</inkml:trace>
  <inkml:trace contextRef="#ctx0" brushRef="#br0" timeOffset="195808.897">1019 3535 449 0,'0'0'0'0,"0"0"39"0,0 0-39 0,0-16 40 16,-3-6-40-16,3 22 22 0,0 0-22 15,0-22 22-15,-4 3-22 0,4 19 40 0,0 0-40 0,-2-18 40 16,2 1-40-16,0 17 44 0,0 0-44 0,0-10 44 16,0 2-44-16,0 8 34 0,0 0-34 0,-3-6 34 15,3 3-34-15,0 3 4 0,0 0-4 0,0 0 5 16,0 0-5-16,0 0 5 0,0 0-5 0,0 14 6 15,3 2-6-15,-3-16 0 0,0 0 0 0,2 36 1 16,5 13-1-16,-7-49 5 0,0 0-5 0,5 70 6 16,2 16-6-16,-7-86 0 0,0 0 0 0,6 129 1 15,-1 39-1-15,-5-168 0 0,0 0 0 0,3 192 1 0,-3 27-1 16,0-219 2-16,0 0-2 0,-3 257 3 0,-2 27-3 16,5-284 5-16,0 0-5 0,-13 296 5 0,-4 16-5 15,17-312 37-15,0 0-37 0,-17 290 38 0,-4-13-38 0,12-66 46 16,0-51-46-16,0-18 47 0,1-31-47 0,1-8 63 15,7-14-63-15,-5-13 63 0,5-8-63 0,0-68 58 16,0 0-58-16,0 82 58 16,5 7-58-16,-5-89 35 0,0 0-35 0,3 76 35 0,3-14-35 0,-6-62 5 15,0 0-5-15,8 54 5 0,8-13-5 0,-16-41-7 16,0 0 7-16,30 27-7 0,13-13 7 0,-43-14-131 16,0 0 131-16,75 43-807 0,-150-86 807 0</inkml:trace>
  <inkml:trace contextRef="#ctx0" brushRef="#br0" timeOffset="-214118.69">7653 6735 147 0,'0'0'0'0,"5"-4"0"15,2 0 0-15,-7 4 57 0,0 0-57 0,6-4 58 16,-3-1-58-16,-3 5 22 0,0 0-22 0,0 0 22 16,0 0-22-16,0 0 39 0,0 0-39 0,0 0 39 15,0 0-39-15,0 0 38 0,0 0-38 0,0 0 38 16,-3 2-38-16,3-2 55 0,0 0-55 0,0 0 55 16,-4 3-55-16,4-3 65 0,0 0-65 0,0 0 66 15,-2 0-66-15,2 0 64 0,0 0-64 0,0 0 64 0,-7-3-64 16,7 3 65-16,0 0-65 0,-1-2 65 15,-3 0-65-15,4 2 47 0,0 0-47 0,0 0 48 0,-3-3-48 0,3 3 32 16,0 0-32-16,0 0 33 0,0 0-33 16,0 0 1-16,0 0-1 0,0 0 1 0,0 0-1 0,0 0 0 15,0 0 0-15,0 0 0 0,0 0 0 0,0 0-8 16,0 0 8-16,0 0-8 0,0 0 8 0,0 0-11 16,0 0 11-16,0 0-10 0,3 0 10 0,-3 0-10 15,0 0 10-15,9 0-9 0,-2-3 9 0,-7 3-1 16,0 0 1-16,17-8-1 0,4 2 1 0,-21 6 0 0,0 0 0 15,31-8 0-15,11 6 0 0,-42 2 0 0,0 0 0 16,44-3 0-16,6 3 0 0,-50 0 0 0,0 0 0 16,54 0 0-16,2 3 0 0,-56-3 0 0,0 0 0 15,54 0 0-15,2-3 0 0,-56 3-1 0,0 0 1 0,59-4 0 16,0-6 0-16,-3 0 0 0,0 3 0 16,-11-1 0-16,-5-2 0 0,-1 1 21 0,-3-1-21 0,-5 2 21 15,3-5-21-15,-34 13 14 0,0 0-14 0,38-12 15 16,4-1-15-16,-42 13 11 0,0 0-11 0,55-10 11 15,10 1-11-15,-8 4 17 0,3 2-17 0,-12-3 17 16,-2-2-17-16,-46 8 3 0,0 0-3 0,71-10 4 16,14 1-4-16,-8 4 6 0,-5 2-6 0,-20-3 7 15,-17 2-7-15,5 0 22 0,-2-1-22 0,0 0 23 16,2 2-23-16,-40 3 6 0,0 0-6 0,58-11 7 16,10-5-7-16,-68 16 34 0,0 0-34 0,82-17 34 15,12-10-34-15,-94 27 18 0,0 0-18 0,92-26 18 16,-3-1-18-16,-89 27 18 0,0 0-18 0,89-27 18 0,0 4-18 15,-89 23 27-15,0 0-27 0,80-18 27 0,-7 4-27 0,-73 14 2 16,0 0-2-16,77-6 3 16,-1 6-3-16,-76 0 7 0,0 0-7 0,84 0 7 0,1 3-7 15,-85-3 14-15,0 0-14 0,86 3 15 0,-1-3-15 0,-85 0 3 16,0 0-3-16,89 0 4 0,3-3-4 16,-92 3 6-16,0 0-6 0,91-10 7 0,1-5-7 0,-92 15 22 15,0 0-22-15,85-16 23 0,-4-1-23 0,-81 17 2 16,0 0-2-16,85-13 2 0,4 0-2 0,-89 13 7 15,0 0-7-15,82-9 7 0,-2-1-7 0,-80 10 3 16,0 0-3-16,85-11 4 0,4 5-4 0,-9-2 2 0,-5 5-2 16,-14 1 2-16,-10-3-2 0,-51 5 9 15,0 0-9-15,68-9 10 0,12-4-10 0,-80 13 0 0,0 0 0 16,89-8 1-16,13-6-1 0,-22 4 8 0,-10-1-8 0,-4 2 8 16,-6-2-8-16,-60 11 14 0,0 0-14 0,81-13 15 15,15-1-15-15,-17-1 3 0,-10 3-3 0,-2 9 4 16,-5 3-4-16,3-5 7 0,3 2-7 0,-14-2 7 15,-7 5-7-15,3 0 3 0,-3 5-3 0,6-5 3 16,4 3-3-16,20-3 2 0,12 5-2 0,-13-5 2 16,-4-5-2-16,-72 5 1 0,0 0-1 0,95-8 2 15,15 3-2-15,-110 5 1 0,0 0-1 0,113-9 1 16,6-4-1-16,-119 13 3 0,0 0-3 0,124-9 3 16,3-4-3-16,-127 13 1 0,0 0-1 0,127-5 2 0,0 0-2 15,-127 5 5-15,0 0-5 0,129 0 5 16,5 2-5-16,-134-2 0 0,0 0 0 0,133 9 1 0,1 7-1 15,-23-3 0-15,-17-3 0 0,-14-1 0 16,-12 4 0-16,-68-13 2 16,0 0-2-16,82 13 2 0,11 1-2 0,-19-5 1 0,-6-1-1 0,-8 2 2 0,-8-4-2 0,-10 2 4 15,-9-2-4-15,-2-3 4 0,-5 1-4 0,-26-4 2 16,0 0-2-16,39 0 3 0,8 0-3 0,-2 0 1 16,-3 0-1-16,-2 0 2 0,-2 0-2 15,-5 0 0-15,0 4 0 0,-6-4 0 0,-1 0 0 0,-26 0-51 16,0 0 51-16,28 3-51 0,-1 1 51 0,-27-4-107 15,0 0 107-15,23 6-106 0,-6 2 106 16,-17-8-174-16,0 0 174 0,9 16-174 0,-9 9 174 0,5 11-710 16</inkml:trace>
  <inkml:trace contextRef="#ctx0" brushRef="#br0" timeOffset="-213284.394">8099 9911 180 0,'0'0'0'0,"4"-5"0"15,-4-3 0-15,0 8-16 0,0 0 16 16,3-1-15-16,-3-3 15 0,5-2-48 0</inkml:trace>
  <inkml:trace contextRef="#ctx0" brushRef="#br0" timeOffset="-212431.969">8106 9911 113 0,'0'0'0'0,"0"0"0"0,0-5 0 0,0 5 0 0,0 0 0 0,0 0 1 15,0 0-1-15,0 0 3 0,0 0-3 0,0 0 4 16,5 0-4-16,-5 0 7 0,0 0-7 0,9 0 8 15,3 5-8-15,-12-5 14 0,0 0-14 0,12 0 15 0,8 3-15 16,-20-3 14-16,0 0-14 0,20 0 15 0,8 3-15 16,-28-3 25-16,0 0-25 0,30 7 26 0,8-7-26 15,-38 0 48-15,0 0-48 0,40 4 48 0,9-4-48 16,-49 0 67-16,0 0-67 0,47 0 68 0,0 0-68 16,-47 0 47-16,0 0-47 0,52 0 47 0,6 2-47 0,-58-2 39 15,0 0-39-15,64 0 39 0,8 0-39 0,-72 0 63 16,0 0-63-16,90-2 64 0,17-2-64 15,-107 4 38-15,0 0-38 0,104-8 38 0,4 3-38 16,-108 5 42-16,0 0-42 0,105-8 42 0,-4 2-42 0,-101 6 27 16,0 0-27-16,103 0 27 0,-1 0-27 0,-102 0 34 0,0 0-34 15,107 3 34-15,2 3-34 0,-109-6 31 16,0 0-31-16,110 10 31 0,0 2-31 0,-110-12 7 16,0 0-7-16,115 8 8 0,5-1-8 0,-120-7 29 0,0 0-29 0,127 2 29 15,7-4-29-15,-134 2 35 0,0 0-35 0,136-5 36 16,0-3-36-16,-136 8 12 0,0 0-12 15,145-10 13-15,-1 1-13 0,-144 9 37 0,0 0-37 16,145-11 38-16,-6 4-38 0,-139 7 6 0,0 0-6 0,136-8 6 16,-5 2-6-16,-131 6 18 0,0 0-18 0,141-6 19 15,4 3-19-15,-145 3 8 0,0 0-8 0,139 0 9 16,-7 0-9-16,-132 0 9 0,0 0-9 16,140 0 9-16,-1 1-9 0,-139-1 15 0,0 0-15 15,136 8 15-15,0-3-15 0,-136-5 14 0,0 0-14 0,132 3 15 16,-5-3-15-16,-127 0 9 0,0 0-9 0,129 0 9 15,5-2-9-15,-134 2 34 0,0 0-34 0,128-6 34 16,-1-2-34-16,-127 8 4 0,0 0-4 0,132-6 5 0,4-3-5 16,-136 9 35-16,0 0-35 0,131-13 35 0,-4-5-35 15,-127 18 18-15,0 0-18 0,129-16 18 0,5 1-18 16,-134 15 28-16,0 0-28 0,129-18 28 16,2 1-28-16,-131 17 21 0,0 0-21 0,118-10 21 0,0 1-21 0,-118 9 26 15,0 0-26-15,115-8 26 0,0-3-26 0,-17 1 22 16,-18 1-22-16,-7-1 23 0,-8 6-23 0,-8-6 16 15,-6 2-16-15,5 0 17 0,-6 7-17 0,6-3 27 16,3-2-27-16,-15 3 27 0,-8 0-27 0,3-2 12 16,-1-3-12-16,0 5 13 0,4 0-13 0,-42 3 5 15,0 0-5-15,73-6 5 0,25 4-5 0,-37 0 8 16,-13-6-8-16,1 7 9 0,-3-1-9 0,-46 2 3 16,0 0-3-16,54-3 3 0,3 0-3 0,-3-2 5 0,-3 2-5 0,-3 3 6 15,-2 0-6-15,-5-2 13 16,-7-2-13-16,-3 4 13 0,-3 2-13 0,-2-4 8 0,0 2-8 0,-5-4 9 15,0 4-9-15,-21 0 9 0,0 0-9 16,22-4 9-16,6 4-9 0,-28 0 8 16,0 0-8-16,26 0 8 0,-1 4-8 0,-25-4 8 0,0 0-8 0,19 0 8 15,-3 0-8-15,-16 0 23 0,0 0-23 0,12 4 24 16,-5-4-24-16,-7 0 0 0,0 0 0 0,3 0 0 16,-3 0 0-16,0 0-181 0,0 0 181 0,4 0-1408 15,-8 0 1408-15</inkml:trace>
  <inkml:trace contextRef="#ctx0" brushRef="#br0" timeOffset="-138502.333">14170 4922 214 0,'0'0'0'0,"0"0"0"0,32 5 0 15,-32-5 59-15,0 0-59 0,7 0 59 0,-7 0-59 0,0 0 58 16,0 0-58-16,0 0 59 0,-4-5-59 0,4 5 36 16,0 0-36-16,-5 0 37 0,1-3-37 0,4 3 17 15,0 0-17-15,-3 0 17 0,1 0-17 0,2 0 12 16,0 0-12-16,0 0 12 0,5 3-12 0,-5-3 16 15,0 0-16-15,2 5 17 0,2 0-17 0,-4-5 22 16,0 0-22-16,3 7 23 0,2 3-23 0,-5-10 49 16,0 0-49-16,7 6 50 0,-3 2-50 0,-4-8 79 0,0 0-79 15,7 3 79-15,2-3-79 0,-9 0 116 16,0 0-116-16,15-7 116 0,6-6-116 0,-21 13 111 0,0 0-111 16,26-24 112-16,7-5-112 15,-33 29 68-15,0 0-68 0,30-33 69 0,5-5-69 0,-2 5 6 16,-2-6-6-16,-1 6 6 0,-2 4-6 0,-28 29-46 0,0 0 46 0,38-40-45 15,11-15 45-15,-49 55-124 0,0 0 124 0,49-79-124 16,3-28 124-16,49-78-794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3T06:36:53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2163 106 2520,'0'0'-207,"0"0"2,0 0-15,0 0 43,0 0 187,0 0 64,0 0 44,0 0 6,0 0-40,0 0-13,0 0-30,0 0-7,0 0-24,0 0-12,0 0 8,0 0 8,0 0-4,0 0 8,0 0 12,0 0 30,0 0 87,0 0 21,0 0 0,0 0 4,0 0 17,0 0-3,0 0-53,0 0-9,0 0 17,-1 12-15,-8 114 235,6 2 0,12 118-361,8-39 180,-12-150-72,30 344 51,-28-309-39,29 402 68,-30-395 33,13 372 103,-17-380-56,5 342 125,-8-349-58,-10 329 158,9-336-58,-10 332 461,-2 121 425,-6-324-1286,4-170-3426,2-11-655</inkml:trace>
  <inkml:trace contextRef="#ctx0" brushRef="#br0" timeOffset="1151.658">1 4161 4936,'0'-26'72,"26"30"-284,243 16 291,-159-19 71,123 15 101,444 63 978,-141-46-404,-254-36-326,196 6 206,117 3 202,-201-12-312,-236-2-327,535-38 170,-375 38 44,-55 5-156,370 18-142,-201 2 307,-132 17-328,121 39 82,15 19-533,-338-55-3953,-166-86 2527,2 1-2172</inkml:trace>
  <inkml:trace contextRef="#ctx0" brushRef="#br0" timeOffset="5850.042">2092 1907 1080,'17'-40'715,"-16"39"-342,-1 1 74,0 0-5,0 0-10,0 0-57,44-115 1529,112-284-682,-64 172-24,51-88 62,-83 186-1074,34-13-26,-30 51-64,-63 90-84,-1 1-2,1-1-4,3-2-44,0 0-1,0 0 0,0 1 0,1-1 1,-1 1-1,0 0 0,1 0 1,0 0-1,-1 1 0,1-1 0,0 1 1,0 0-1,0 1 0,0-1 1,0 1-1,0 0 0,0 0 0,0 1 1,0-1-1,4 2 39,19 0-36,22 13-107,-26 19 6,6 21 109,-2-9 28,-2 5 0,-1 2 0,-4 5 0,42 168 169,-19-28 351,15 120 424,-21-10 247,50-110-634,-63-153-361,48 48 772,-72-93-885,-1 0 1,31 1-596,75-78-126,22-46 549,-65 69 104,-45 38 32,-2 0-1,0-1 1,0-1 0,-2 0 0,0-1 0,-2-1 0,0 0 0,-1-1 0,-1 0 0,-1 0 0,5-16-47,113-417 597,-20 3-333,-42 169-235,-10 165-195,-37 87 65,1 2 1,2 0-1,1 1 1,0 1-1,2 2 1,2 0-1,0 1 1,13-7 100,-20 18-56,0 1 0,0 1 0,1 1 0,0 1 0,1 1 0,-1 0 0,1 2 0,1 0 0,15 0 56,122 53-593,-92-19 498,37 8-108,-85-25 196,-1 0 0,0 1 0,0 1 0,-2 1 0,0 0 0,0 1-1,-1 1 1,-2 0 0,1 1 0,-2 1 0,4 8 7,12 14-3,18 30 3,137 237 113,-11 45 191,-72-121-101,0-17 67,129 170 13,-186-315-199,84 87 53,-71-96 22,225 262 741,-216-253-700,3-4-1,3-2 1,3-3 0,75 46-200,-96-69 197,281 234 654,-143-143-754,-34-78 75,357 96 237,-424-118-310,2-4-1,0-4 0,51 3-98,-9-1 160,40 0-16,388-2 30,9-15 173,109 10 157,-368-7-137,-263 6-353,9 23-1139,-65-14-841,3-19 1859,-1 0 1,1-1-1,-1 1 1,0-1-1,0 0 1,0 0-1,0 0 1,-1-1 0,0 1-1,1-2 1,-1 1-1,0 0 1,-1-1-1,1 0 1,0-1-1,0 1 1,-1-1 0,1-1-1,-1 1 1,-5-1 106,-35 8-1285,-86 24-6441</inkml:trace>
  <inkml:trace contextRef="#ctx0" brushRef="#br0" timeOffset="7319.018">6635 4484 1528,'72'-28'4033,"397"3"-880,-274 9-1905,-90 17-489,66-23 150,174 34-177,-123 8 11,26-15-354,-117-4-274,420 8 1148,-300-23-986,-75 29-148,134-6 34,-115-28-100,109 14-119,-231 16 40,46 25-1671,-44 3-4152,-44-21 1013</inkml:trace>
  <inkml:trace contextRef="#ctx0" brushRef="#br0" timeOffset="7978.296">10986 3749 4040,'-4'-36'367,"-93"-66"671,89 58-1096,8 43 391,1 4 5111,2 29-5126,14 286 664,-9-189-669,2 244 630,-14-206-2807,-1-174-672,-1-3-3344</inkml:trace>
  <inkml:trace contextRef="#ctx0" brushRef="#br0" timeOffset="8370.266">10325 4687 9952,'0'0'0,"3"-6"0,7-1 0,-10 7 904,0 0-904,22-4 912,12 0-912,-34 4-472,0 0 472,38-7-472,7-8 472,-45 15-1176,0 0 1176,54-17-1168,8-4 1168,55-18-5592</inkml:trace>
  <inkml:trace contextRef="#ctx0" brushRef="#br0" timeOffset="9665.314">2227 5248 4488,'0'0'409,"-15"-20"3500,-116-8-1394,24 3-2040,25 29-191,54 2-275,24-4-6,0 1-1,1-1 1,-1 0-1,0 1 1,1 0-1,0-1 1,0 1-1,0 1 1,0-1-1,0 0 1,0 1-1,1-1 1,0 1-1,0 0 1,0 0-1,0 0 1,0 0 0,1 0-1,0 0 1,0 1-3,-13 55 4,10-18 8,2 1 1,2 0 0,2 0 0,2 0 0,8 32-13,-5-24 9,-7-41-7,1 0 1,0 0-1,1 1 1,0-1-1,0 0 0,1-1 1,1 1-1,-1 0 1,2-1-1,-1 0 0,1 0 1,1 0-1,-1-1 1,1 1-1,1-2 1,0 1-1,0-1 0,0 1 1,1-2-1,0 1 1,1-1-1,-1-1 0,1 0 1,0 0-1,0 0 1,6 1-3,-6-7-2,0-1 0,0 0 1,-1-1-1,0 0 1,1 0-1,-1 0 0,0-1 1,0-1-1,-1 1 1,0-1-1,1 0 0,-1-1 1,-1 0-1,1 0 0,-1 0 1,0-1-1,-1 0 1,0 0-1,0-1 0,0 1 1,-1-1-1,0 0 1,0 0-1,0-3 2,60-167-69,-59 143 179,-1 1 1,-1-1-1,-2 0 1,-2 0-1,-1 0 0,-1 0 1,-3 0-111,37 115 1184,-5 9-1480,61 192-2084,-44-156 909,24 68-4935</inkml:trace>
  <inkml:trace contextRef="#ctx0" brushRef="#br0" timeOffset="10658.862">10287 4935 2608,'0'0'0,"6"-4"0,3 2 0,-9 2-144,0 0 144,0 0-144,6-6 144,-1-1-1224</inkml:trace>
  <inkml:trace contextRef="#ctx0" brushRef="#br0" timeOffset="10911.298">10313 4852 1440,'0'0'0,"0"6"0,-3 3 0,3-9 8,0 0-8,0 0 8,0 0-8,0 0-616</inkml:trace>
  <inkml:trace contextRef="#ctx0" brushRef="#br0" timeOffset="11220.111">10370 4769 1080,'94'-37'4024,"81"-46"-1996,-11 25-1496,35 31 52,-103 28-3595,-41 1-2</inkml:trace>
  <inkml:trace contextRef="#ctx0" brushRef="#br0" timeOffset="11843.314">10896 5004 6640,'-4'-12'138,"-4"-10"607,5 38-260,-3 277-141,5-46 345,-1-41-169,33-265 231,33-79-163,-10-30 49,-53 166-612,-1-1 0,1 1-1,0 0 1,-1 0 0,1 0 0,0 0 0,0 0-1,0 0 1,1 0 0,-1 0 0,0 0 0,1 0 0,-1 0-1,1 1 1,0-1 0,-1 1 0,1-1 0,0 1-1,0 0 1,0 0 0,0 0 0,0 0 0,0 0-1,0 0 1,1 0 0,-1 1 0,0-1 0,0 1-1,1 0 1,-1-1 0,0 1 0,0 0 0,1 0 0,-1 0-1,0 1 1,1-1 0,-1 1 0,0-1 0,0 1-1,0 0 1,1 0 0,-1 0 0,0 0 0,0 0-1,0 0 1,-1 0 0,1 1 0,0-1 0,0 1-1,-1-1 1,2 2-25,3 131 412,-36-89-425,-21 4-1204,-49 2-222,77-45 326,-116-15-1101,10-1-2172</inkml:trace>
  <inkml:trace contextRef="#ctx0" brushRef="#br0" timeOffset="12126.181">10586 4781 8696,'0'0'0,"-8"-2"0,3-2 0,5 4-1776,0 0 1776,5-2-1776,8-3 1776,-13 5-624,0 0 624,-13-36-616,-13-20 616,-13-34-2296</inkml:trace>
  <inkml:trace contextRef="#ctx0" brushRef="#br0" timeOffset="17383.044">5639 870 1176,'3'45'53,"-29"-50"951,-9-43 1126,35 48-1916,-8 8-3524,23 447 3654,-5-232 461,0-14-425,17 264 473,-12-113-542,-13-291-150,7 447 551,-8-344-328,22 283 1567,0-266-1255,-22-178-729,-2 2-2882,1-7 79</inkml:trace>
  <inkml:trace contextRef="#ctx0" brushRef="#br0" timeOffset="18795.295">7396 3101 728,'26'-13'885,"12"-13"623,-37 26-1180,1-1-805,1 2 7965,-2 1-6623,-21 211-129,29 142 100,-9-247-693,8 283 254,-20-172-1449,5-175 71,2 8-4984,8-33 2878</inkml:trace>
  <inkml:trace contextRef="#ctx0" brushRef="#br0" timeOffset="22011.334">5586 3756 904,'4'17'3083,"-6"47"-2893,2-55 81,-10 182 392,-24 34 50,40-196-4002,6-25 2162</inkml:trace>
  <inkml:trace contextRef="#ctx0" brushRef="#br0" timeOffset="22685.668">5628 4056 7800,'0'0'0,"0"0"-1424,0 0 1424,0-9-1424,-4-2 1424,4 11-768,0 0 768,0-6-760,0 0 760,0 6-728,0 0 728,0 0-720,0 0 720,0 0-824</inkml:trace>
  <inkml:trace contextRef="#ctx0" brushRef="#br0" timeOffset="23031.023">5667 3912 728,'-10'27'123,"31"-35"3077,-26 47-1086,5-36-2373,-45 257 1599,51-180-3230,-3-47-649,-7-77 1938</inkml:trace>
  <inkml:trace contextRef="#ctx0" brushRef="#br0" timeOffset="34781.054">8577 3925 816,'38'1'229,"-30"0"1495,-25-1 3308,39 41-4504,-22-40-485,0 0 1,0 1-1,1-1 1,-1 0-1,1 0 0,-1 1 1,1-1-1,-1 0 0,1 0 1,-1 0-1,1 0 0,0 0 1,0 0-1,0 0 1,0 0-1,0 0 0,0 0 1,0 0-1,0 0 0,0-1 1,0 1-1,0-1 0,0 1 1,0 0-1,1-1 1,-1 0-1,0 1 0,0-1 1,1 0-1,-1 0 0,0 1 1,0-1-1,1 0 0,-1 0 1,0 0-1,1-1 1,-1 1-1,0 0 0,0 0 1,1-1-1,-1 1 0,0-1 1,0 1-1,0-1 0,1 1 1,-1-1-1,0 0 1,0 0-1,0 1 0,0-1 1,0 0-1,0 0 0,-1 0 1,1 0-1,0 0 0,0 0-43,65-61-124,-58 53 296,210-239 121,-172 188-270,167-239-242,-28 55-1374,-159 201 741,54-208-973,-9 18-2215</inkml:trace>
  <inkml:trace contextRef="#ctx0" brushRef="#br0" timeOffset="35606.794">6052 3043 4760,'1'-1'51,"1"1"1,-1 0 0,0-1-1,1 1 1,-1 0 0,0 0-1,1 0 1,-1 0-1,0 0 1,1 0 0,-1 0-1,0 1 1,0-1-1,1 0 1,-1 1 0,0-1-1,0 1 1,1-1-1,-1 1 1,0 0 0,0-1-1,0 1 1,0 0 0,0 0-1,0 0 1,0 0-1,0 0 1,0 0 0,-1 0-1,1 0 1,0 0-1,0 0 1,-1 0 0,1 0-1,-1 1 1,1-1 0,-1 0-1,0 0 1,1 1-1,-1-1 1,0 0 0,0 1-1,0-1 1,0 1-52,5 17 263,85 262 1029,-87-279-1259,0 0 0,0 0-1,0 0 1,0 0-1,1 0 1,-1-1-1,0 1 1,1-1 0,-1 0-1,1 0 1,-1 0-1,1-1 1,-1 1 0,1-1-1,0 0 1,-1 0-1,1 0 1,0 0-1,-1-1 1,1 1 0,-1-1-1,1 0 1,-1 0-1,1-1 1,-1 1 0,0-1-1,1 1 1,-1-1-1,0 0 1,1-1-33,0 1-12,128-82 633,-107 63-594,172-224-693,-114 111 109,70-174-894,-14 24-3355</inkml:trace>
  <inkml:trace contextRef="#ctx0" brushRef="#br0" timeOffset="40452.08">3155 1125 1080,'0'30'2740,"-47"173"-2665,28-21-42,15 79 171,5 99 103,6-17 198,-2-63-292,-4-223 54,-4 240 82,1-238-202,-24 377 439,9-290-291,-26 248 512,40-282-156,4 1 0,6-1 0,19 102-651,-25-197 57,1 22 364,5-43-1135,0-32-410,6-13-4189</inkml:trace>
  <inkml:trace contextRef="#ctx0" brushRef="#br0" timeOffset="42028.128">3550 2596 904,'0'1'-1,"14"62"298,-2 1-1,-3 1 1,-3 0-1,-2 26-296,-8 153 867,-3 171-219,18-195 189,-18 487 1012,-8-485 277,19-218-2322,7-37-962,1-6-3368</inkml:trace>
  <inkml:trace contextRef="#ctx0" brushRef="#br0" timeOffset="42999.784">3602 1986 992,'69'-29'564,"-95"83"753,3 52-962,4 0 0,5 2 0,5 0-1,5 0 1,4 1 0,5-1 0,7 19-355,-4 19 163,-3-39-70,3 30 168,-6 0-1,-15 116-260,-9-69-1229,4-159-567,5-10 223</inkml:trace>
  <inkml:trace contextRef="#ctx0" brushRef="#br0" timeOffset="43533.013">4213 1410 1800,'0'0'0,"-8"6"0,3 3 0,5-9-136,0 0 136,0 0-136,5 0 136,3 0-632</inkml:trace>
  <inkml:trace contextRef="#ctx0" brushRef="#br0" timeOffset="44202.098">4218 1328 7448,'-26'10'-1348,"24"-11"1089,-21 64-438,5 17 668,9-22 26,4 3 3,4 6 0,2 3 0,2 2 0,21 266-21,20 304-194,-42-538 212,0 435 119,58-27 624,-64-289-376,-18-129-3134,17-78 1023</inkml:trace>
  <inkml:trace contextRef="#ctx0" brushRef="#br0" timeOffset="45604.13">4696 239 816,'0'1'-8,"1"9"1766,7-19 2692,10 51-3581,21 123-1964,-27-99 770,14 202-378,-11 109 475,-12-141 270,10 193 590,-21-62-38,1-94-436,25 51 162,38 228 153,-48-339-433,64 232 507,-53-252-253,-25-85-1238,-11-118-549,-11-10 705,-11-7-2405</inkml:trace>
  <inkml:trace contextRef="#ctx0" brushRef="#br0" timeOffset="47866.168">2736 552 816,'1'0'59,"0"-1"0,0 1 1,0-1-1,0 1 0,0-1 0,0 1 1,0 0-1,0 0 0,0-1 0,0 1 1,0 0-1,0 0 0,1 0 0,-1 0 0,0 0 1,0 0-1,0 0 0,0 1 0,0-1 1,0 0-1,0 1 0,0-1 0,0 0 1,0 1-1,0-1 0,0 1 0,0 0 0,0-1 1,0 1-1,0 0 0,-1-1 0,1 1 1,0 0-1,-1 0 0,1 0 0,0 0 1,-1 0-1,1 0 0,-1 0 0,1 0 0,-1 0 1,0 0-1,1 0 0,-1 0 0,0 0 1,0 0-1,1 1-59,-21 47 382,3 2 1,3 0-1,1 0 1,3 2-1,2-1 0,2 1 1,3 0-1,2 0 1,2 0-1,3 0 1,2 5-383,-1 81 443,-4-53-132,18 151 269,-5-101-268,-6 0 0,-5 0 0,-15 131-312,-26 305-1329,66-287 101,-9-148 910,-6 1 0,-6 0 0,-8 81 318,-5-123-6,7 145-152,8-126-474,8-32-1605,-3-26 384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5:44:20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 7712,'-16'144'1560,"14"-137"-2695,-1 3-4098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9T05:44:20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 9592,'0'0'689,"0"0"-50,0 0-223,0 0-235,0 0-713,0 0-397,0 0-894,-7 3 122,-27 11 751,-7 5-2096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1T06:08:53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23160 7841 91 0,'0'0'0'16,"-2"3"0"-16,0-1 0 0,-1 5-9 0</inkml:trace>
  <inkml:trace contextRef="#ctx0" brushRef="#br0" timeOffset="300.724">23170 7834 124 0,'0'0'0'0,"0"0"0"16,0 0 0-16,0 0 14 0,0 0-14 0,0 0 15 16,4-2-15-16,-4 2 36 0,0 0-36 15,0 0 37-15,7-3-37 0,-7 3 48 0,0 0-48 16,0 0 48-16,3-3-48 0,-3 3 35 0,0 0-35 0,0 0 35 15,0 0-35-15,0 0 51 0,0 0-51 0,0 0 52 16,0 0-52-16,0 0 42 0,0 0-42 0,0 0 42 16,0 0-42-16,0 0 41 0,0 0-41 0,0 0 42 15,0 0-42-15,0 0 27 0,0 0-27 0,0 0 27 0,-3 5-27 16,3-5 17-16,0 0-17 0,0 13 17 0,1 11-17 16,-1-24-77-16,0 0 77 0,0 30-76 15,2 9 76-15,-2-39-78 0,0 0 78 0,2 39-78 0,1 2 78 0,-3-41-65 16,0 0 65-16,0 36-64 0,2-5 64 15,-2-31-2-15,0 0 2 0,2 26-1 16,-2-4 1-16,0-22 15 0,0 0-15 0,1 16 15 0,1-4-15 16,-2-12 47-16,0 0-47 0,11 8 48 0,4-1-48 0,-15-7 58 15,0 0-58-15,23-3 58 0,10-6-58 16,-33 9 15-16,0 0-15 0,38-19 16 16,11-13-16-16,-49 32-90 0,0 0 90 0,84-79-89 0,24-34 89 0,83-82-220 15</inkml:trace>
  <inkml:trace contextRef="#ctx0" brushRef="#br0" timeOffset="58193.842">24802 13193 135 0,'0'0'0'0,"4"-2"0"0,1 0 0 0,-5 2 34 16,0 0-34-16,4 0 34 0,-1 0-34 0,-3 0 32 15,0 0-32-15,0 0 33 0,4-3-33 0,-4 3 39 0,0 0-39 16,0 0 39-16,0 0-39 0,0 0 39 15,0 0-39-15,0 0 39 0,0 0-39 0,0 0 39 0,0 0-39 16,0 0 40-16,0 0-40 0,0 0 40 0,0 0-40 0,0 0 40 16,0 0-40-16,0 0 26 0,0 0-26 15,0 0 26-15,0 0-26 0,0 0 18 0,0 0-18 0,0 0 18 16,0 0-18-16,0 0 10 0,0 0-10 16,0 0 10-16,0 0-10 0,0 0 17 0,0 0-17 15,0 0 17-15,0 0-17 0,0 0 8 0,0 0-8 0,0 0 8 16,0 0-8-16,0 0 3 0,0 0-3 0,0 3 4 15,1 1-4-15,3 4 21 0,-1 4-21 0,3-3 21 16,-3 1-21-16,2 4 21 0,2 3-21 0,-3-5 21 16,-1-2-21-16,-3 4 23 0,0 0-23 0,0 3 24 15,0 0-24-15,0-17 34 0,0 0-34 0,2 21 34 16,0-1-34-16,-2-20 36 0,0 0-36 0,1 17 36 16,1-3-36-16,-2-14 33 15,0 0-33-15,4 14 33 0,1-4-33 0,-5-10 22 0,0 0-22 16,3 10 23-16,1-3-23 0,-4-7 36 0,0 0-36 0,3 5 36 0,-1-1-36 0,-2-4 20 15,0 0-20-15,0 0 20 0,4 3-20 0,-4-3 47 16,0 0-47-16,3-7 47 0,4-5-47 16,-7 12 33-16,0 0-33 0,14-27 34 15,7-7-34-15,-21 34 33 0,0 0-33 0,28-42 34 0,8-7-34 0,-36 49-5 16,0 0 5-16,49-59-4 0,10-6 4 0,9-7-97 16,5-5 97-16,-6 2-97 0,-5 1 97 0,-62 74-83 15,0 0 83-15,129-147-783 0,-258 294 783 0</inkml:trace>
  <inkml:trace contextRef="#ctx0" brushRef="#br0" timeOffset="69858.969">20175 13917 102 0,'0'0'0'0,"4"2"0"0,1 0 0 0,-5-2 18 0,0 0-18 0,4 0 19 15,-3 0-19-15,-1 0 46 0,0 0-46 0,0 0 46 16,0 0-46-16,0 0 39 0,0 0-39 0,0 0 40 15,0 0-40-15,0 0 34 0,0 0-34 0,0 0 35 16,0 0-35-16,0 0 45 0,0 0-45 0,0 0 45 16,0 0-45-16,0 0 40 0,0 0-40 0,0 0 41 15,4 2-41-15,-4-2 51 0,0 0-51 0,3 1 52 0,3-1-52 16,-6 0 43-16,0 0-43 0,5 2 43 16,2-2-43-16,-7 0 5 0,0 0-5 0,8 3 6 0,-2-3-6 15,-6 0 48-15,0 0-48 0,7 2 49 0,1 2-49 0,-8-4 42 16,0 0-42-16,9 3 43 0,2 0-43 15,-11-3 40-15,0 0-40 0,12 6 40 0,3-1-40 16,-15-5 35-16,0 0-35 0,11 5 36 16,3 0-36-16,-14-5 34 0,0 0-34 0,15 7 34 0,1-2-34 0,-16-5 32 15,0 0-32-15,18 7 32 0,1-2-32 0,-19-5-58 16,0 0 58-16,22 7-57 0,-1-2 57 0,-21-5-43 16,0 0 43-16,26 5-43 0,4 0 43 15,-30-5-55-15,0 0 55 0,31 4-54 0,2-1 54 16,-33-3-63-16,0 0 63 0,34 4-62 0,0-1 62 0,-34-3-52 0,0 0 52 15,34 3-51-15,-1 1 51 16,-33-4-33-16,0 0 33 0,31 3-33 0,0 1 33 0,-31-4-4 16,0 0 4-16,32 3-4 0,-3-1 4 15,-29-2-2-15,0 0 2 0,30 0-1 0,1 0 1 0,-31 0 0 16,0 0 0-16,33 0 0 0,0-2 0 0,-33 2 1 0,0 0-1 0,34-2 2 16,0 1-2-16,-34 1 0 0,0 0 0 0,34 0 1 15,-3 0-1-15,-31 0 0 0,0 0 0 0,29 1 0 16,1 1 0-16,-30-2-48 15,0 0 48-15,26 2-48 0,0 0 48 0,-26-2-107 16,0 0 107-16,20-4-106 0,-5 1 106 0,20-8-135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8T06:18:50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692 2223 3144,'73'-20'648,"-71"19"-528,-2 1 61,-25 6 2004,19-4 3130,215-31-4419,278-24 695,-189 28-1190,-160 16-265,102-2-13,99 2 146,29 0 350,-238 6-542,201 9 35,-195 2-97,112 13 22,-148-15 6,323-20 350,-127-9-115,30 11 52,-197 12-244,169-4 292,-77-5-176,-123 2-126,136-12 39,-142 16-94,209 3 34,-243 3-52,-1 1 2,-1 0-2,284-14 67,-292 6-70,20-5 0,-69 8-134,1 1 0,-1-1-1,0 1 1,1-1 0,-1 0-1,1 1 1,0-1 0,-1 0-1,1 1 1,-1-1-1,1 0 1,0 1 0,0-1-1,-1 0 1,1 1 0,0-1-1,0 0 1,0 0 0,0 1-1,0-1 1,0 0-1,0 0 1,0 0 0,0 1-1,0-1 1,0 0 0,1 0-1,-1 1 1,0-1 0,0 0-1,1 1 1,-1-1 0,1 0-1,-1 1 1,0-1-1,1 0 1,-1 1 0,1-1-1,-1 1 1,1-1 0,0 1-1,-1-1 1,1 1 0,-1 0-1,1-1 1,0 1-1,0 0 1,-1-1 0,1 1-1,0 0 135,-10-9 283,-27-24-1783,-16-16-4860</inkml:trace>
  <inkml:trace contextRef="#ctx0" brushRef="#br0" timeOffset="517.702">6826 1446 3056,'-37'61'123,"36"-98"427,-1 21 704,0-8-688,5 25 2287,5 19 3497,3 17-6350,3 23 0,37 503 9,-2-290 306,-50-274-362,1 1 1,-1 0-1,0 0 0,1 0 1,-1 0-1,1 0 1,-1-1-1,0 1 1,1 0-1,-1 0 1,1 0-1,-1 0 1,1 1-1,-1-1 1,0 0-1,1 0 1,-1 0-1,1 0 1,-1 1-1,1-1 1,-1 0-1,1 0 1,-1 1-1,1-1 1,-1 0-1,1 1 1,-1-1-1,1 1 1,-1-1-1,1 1 1,0-1-1,-1 0 1,1 1-1,0 0 1,-1-1-1,1 1 0,0-1 1,0 1-1,0-1 1,0 1-1,-1-1 1,1 1-1,0 0 1,0-1-1,0 1 1,0-1-1,0 1 1,0 0-1,0-1 1,0 1-1,1-1 1,-1 1-1,0-1 1,0 1-1,0-1 1,1 1-1,-1 0 1,0-1-1,0 1 1,1-1-1,-1 0 1,1 1 46,-107-100-2218,8 5-4228</inkml:trace>
  <inkml:trace contextRef="#ctx0" brushRef="#br0" timeOffset="1629.758">615 1707 992,'57'-11'245,"-81"13"1850,-34-2 882,57-1-2469,11-10 2563,-18-50 365,8 60-3175,-17 29 1195,-20 229-1219,18-37-251,19-199 8,22 109-150,10-68 242,-21-44-994,-1 1 0,-1 1 0,0 0 0,-2 0 1,0 1-1,-1 0 0,-2 0 0,3 18 908,-4-10-4933</inkml:trace>
  <inkml:trace contextRef="#ctx0" brushRef="#br0" timeOffset="2458.327">859 3210 5024,'-22'-6'3730,"24"6"-3116,3-1 972,-161-101 122,-54 7-1096,123 75-600,76 19-18,0 1 0,0 0 0,0 1 0,0 0-1,0 0 1,0 1 0,0 1 0,1 0 0,-1 0-1,1 1 1,0 1 0,0-1 0,-1 2 6,2-1-17,-6 3-30,1 2 0,0 0 0,0 0 0,1 1 0,1 1 1,0 0-1,1 1 0,0 0 0,0 1 0,1 2 47,4-10-15,-72 117-21,68-53 8,11-65 28,1 0 0,0 0 0,0 0 0,0 0-1,1-1 1,-1 1 0,1-1 0,0 1 0,1-1 0,-1 0 0,1 0 0,0-1 0,0 1 0,0-1-1,0 0 1,1 0 0,-1 0 0,1 0 0,0-1 0,-1 0 0,1 0 0,0 0 0,1-1 0,-1 1-1,0-1 1,0-1 0,4 1 0,5 0-19,0 0-1,0-1 0,0-1 0,0 0 1,0-1-1,-1 0 0,1-1 1,0-1-1,-1 0 0,0-1 0,0 0 1,-1-1-1,9-5 20,-12 7 12,87-66-69,27-72 281,-88 90-55,-30 44-36,-4 9-120,-1 0 1,0 0-1,1 0 1,-1 0-1,1 0 1,-1-1 0,1 1-1,-1 0 1,1 0-1,0-1 1,-1 1-1,1 0 1,0-1 0,-1 1-1,1-1 1,0 1-1,0-1 1,0 1-1,-1-1 1,1 0 0,0 1-1,0-1 1,0 0-1,0 1 1,0-1-1,0 0 1,0 0 0,0 0-1,-1 0 1,1 0-1,0 0 1,0 0-1,0 0 1,0-1 0,0 1-1,0 0 1,0-1-1,0 1 1,-1 0-1,1-1 1,0 1 0,0-1-1,0 1 1,-1-1-1,1 1 1,0-1 0,-1 0-1,1 1 1,0-1-1,-1 0 1,1 0-1,-1 1 1,1-1 0,-1 0-1,1 0 1,-1 0-1,0 0 1,1 1-1,-1-1 1,0 0-14,3 19 2,1 12 24,1 0-1,1 0 0,2 0 1,1-1-1,1 0 1,1 0-1,2-1-25,-9-18-239,1 0-1,1 0 1,-1 0-1,2 0 1,-1-1 0,1 0-1,1 0 1,-1-1 0,2 0-1,-1 0 1,1-1 0,0 0-1,0-1 1,1 0-1,0 0 1,0-1 0,10 4 239,41 21-6300</inkml:trace>
  <inkml:trace contextRef="#ctx0" brushRef="#br0" timeOffset="3352.351">6886 2702 6640,'-53'-32'1672,"124"15"2564,-70 17-4176,16 42 233,5 101-130,-18-99-73,3-1-1,1 0 1,2 0-1,2-1 1,14 30-90,30 6 376,-14-56-210,1-15-148,-24-12-28,1 0 0,-1-1 0,0-1 0,0 0 0,-1-2 0,0 0 0,-1-1 0,0-1 1,0 0-1,-1-1 0,0-1 0,-1-1 0,-1 0 0,0-1 0,1-3 10,34-29-141,37-17-29,-66 54 152,-19 8 15,1 0-1,0 1 0,-1-1 1,1 1-1,0-1 0,0 1 0,1 0 1,-1-1-1,0 1 0,0 0 1,0 1-1,1-1 0,-1 0 0,0 1 1,1-1-1,-1 1 0,1 0 0,-1-1 1,1 1-1,-1 0 0,0 1 1,1-1-1,-1 0 0,1 1 0,-1-1 1,0 1-1,1 0 0,-1 0 0,0 0 1,0 0-1,1 0 0,-1 0 1,0 1-1,0-1 0,-1 1 0,1-1 1,0 1-1,0 0 0,-1 0 0,1 0 1,-1 0-1,1 0 0,-1 1 4,8 89-18,-61 92 91,17-123-69,16-38-16,-111 85-133,99-91-535,-143 31-308,136-49 128,-210-95-1272,20 3-3368</inkml:trace>
  <inkml:trace contextRef="#ctx0" brushRef="#br0" timeOffset="34219.214">570 4267 904,'16'-5'-1958,"-1"-1"5143,9-3 5326,-5 6-6297,67-44-2804,69-42 80,-97 48 411,91-58-92,-25 18 108,-77 53 66,-1-2 1,-1-2 0,-3-2-1,0-1 1,18-22 16,-7 10-29,18-5 30,12-13 6,52-26-22,5 4-58,187-129-15,-113 80 241,132-90 319,34-124 329,-159 215-507,-29-1 171,-140 89-268,69-46 198,338-257-692,-235 137-558,-103 105 787,311-254-417,-246 165 422,-63 51-49,40-6-196,-50 92 81,14-3-15,-43 15 354,-6-11 128,-10 13-335,-11 8-1285,-56 37 968,5-3-1747,-1-1-1792,1 3 2124</inkml:trace>
  <inkml:trace contextRef="#ctx0" brushRef="#br0" timeOffset="35185.428">6471 70 7352,'0'0'0,"0"0"-2016,0 0 2016,0 0-2008,0 0 2008,0 0-1520</inkml:trace>
  <inkml:trace contextRef="#ctx0" brushRef="#br0" timeOffset="35698.286">6385 70 728,'27'0'1092,"-28"0"-912,-32 0 196,-147 8-304,173-6 59,0 0 0,0 1-1,1 0 1,0 0 0,0 1 0,0-1 0,0 1 0,0 1 0,1-1-1,-1 1 1,1 0 0,0 0 0,1 0 0,-1 1 0,1 0 0,0 0-1,1 0 1,-2 4-131,-23 26 516,-28 22-483,-128 83-442,90-85-154,-51 31-2057</inkml:trace>
  <inkml:trace contextRef="#ctx0" brushRef="#br0" timeOffset="37311.047">6614 391 1352,'0'0'521,"4"-33"2862,1 17-2343,-5 14-981,0 0-1,-1 1 1,1-1 0,0 0 0,0 0 0,1 1 0,-1-1 0,0 0 0,1 1 0,-1-1-1,1 0 1,-1 1 0,1-1 0,0 0 0,-1 1 0,1-1 0,0 1 0,0 0-1,0-1 1,1 1 0,-1 0 0,0-1 0,0 1 0,1 0 0,-1 0 0,0 0-1,1 0 1,-1 0 0,1 0 0,0 1 0,-1-1 0,1 1 0,0-1 0,-1 1 0,1-1-1,0 1 1,-1 0 0,1 0 0,0 0 0,0 0 0,-1 0 0,1 0 0,0 0-1,0 0 1,-1 1 0,1-1 0,0 1 0,-1-1 0,1 1 0,0 0-59,15 11 18,1 0 0,-2 2 1,0 0-1,0 0 0,-1 2 0,-1 0 1,-1 0-1,7 11-18,124 120 126,6-69-62,-141-75 37,-7-2-156,-1 0-1,0 0 0,0 0 0,1-1 0,-1 1 0,0-1 0,1 1 0,-1-1 0,0 1 0,1-1 0,-1 0 1,1 0-1,-1 1 0,1-1 0,-1 0 0,1 0 0,-1-1 0,0 1 0,1 0 0,-1 0 0,1-1 0,-1 1 0,0-1 1,1 1-1,-1-1 0,0 1 0,1-1 0,-1 0 0,0 0 0,0 0 0,0 0 0,0 0 0,0 0 0,0 0 1,0 0-1,0 0 0,0 0 0,0 0 0,0-1 0,-1 1 0,1-1 56,13-22-4673</inkml:trace>
  <inkml:trace contextRef="#ctx0" brushRef="#br0" timeOffset="37676.398">7257 192 3144,'-36'12'-21,"45"8"-206,-25 4 740,-172 104 791,111-67-1025,-149 116 10,130-103-209,-160 121 18,211-176-1893,45-25 1235,30-78-308,-1 3-112</inkml:trace>
  <inkml:trace contextRef="#ctx0" brushRef="#br0" timeOffset="38082.851">7514 541 816,'-26'-30'1215,"139"51"1787,401-15-662,-386-1-4225,-106-16-440,-7 0 778</inkml:trace>
  <inkml:trace contextRef="#ctx0" brushRef="#br0" timeOffset="38787.289">9312 106 728,'-38'0'241,"66"0"1617,-27 0-1605,-1 0 24,0 0-106,-23 6 710,-150 16-281,91 34-569,28 4-23,17-2-7,27-31 5,7-1-4,3-23-1,1-1 0,-1 1 1,0-1-1,1 1 0,0 0 0,0-1 0,0 1 0,0-1 1,0 0-1,0 1 0,0-1 0,1 0 0,-1 0 0,1 1 1,0-1-1,0-1 0,0 1 0,0 0 0,0 0 0,0-1 0,0 1 1,0-1-1,1 1 0,-1-1 0,0 0 0,1 0 0,-1 0 1,1-1-1,0 1 0,-1 0 0,1-1 0,-1 0 0,1 1 0,0-1 1,-1 0-1,1-1 0,2 1-1,101-23 345,-54-22 400,-52 44-631,0 1 28,0 0 29,0 0 10,0 0-2,0 0-15,0 0-73,0 0-25,0 0-20,10 42-26,25 110-964,13-126-1160,-7-8-316</inkml:trace>
  <inkml:trace contextRef="#ctx0" brushRef="#br0" timeOffset="39114.38">9502 356 4312,'152'-6'4642,"-73"-5"-3997,0 3 0,1 4-1,-1 4 1,48 6-645,-72 0-789,-57-24-1211,-11-12 861,-5-11-3554</inkml:trace>
  <inkml:trace contextRef="#ctx0" brushRef="#br0" timeOffset="39437.28">9804 179 2424,'33'10'972,"-34"-10"-672,-22-8 2736,26 167-2736,18 83-646,21-187-1337,-35-60 976,59-83-457,-5 7-416</inkml:trace>
  <inkml:trace contextRef="#ctx0" brushRef="#br0" timeOffset="39904.373">10266 1 4312,'-3'43'2155,"11"-20"-2156,24 353 212,-31-372-205,-1 1 0,1-1-1,0 1 1,0-1 0,1 1 0,0-1 0,-1 0-1,1 0 1,1 0 0,-1 0 0,1 0-1,-1 0 1,1-1 0,0 1 0,0-1 0,1 0-1,-1 0 1,1 0 0,-1 0 0,1 0-1,0-1 1,0 0 0,0 0 0,0 0 0,1 0-1,-1-1 1,0 1 0,1-1 0,-1 0-1,1-1 1,0 1 0,-1-1 0,1 0 0,-1 0-1,1 0 1,0-1 0,-1 1 0,1-1-1,-1 0 1,0 0 0,1-1 0,3-1-6,96-36 26,-56 30 392,-15 30 1254,-32-7-1637,0 0 1,0 1 0,-1-1-1,-1 1 1,-1-1 0,0 0 0,-1 1-1,0-1 1,-1 0 0,-1-1-1,-1 3-35,5-11 1,-3 7 86,-53 95-1254,45-104 594,-108-18-893,10 0-2420</inkml:trace>
  <inkml:trace contextRef="#ctx0" brushRef="#br0" timeOffset="40380.96">9036 1061 1176,'59'-50'1441,"-58"50"-1074,-1 0 94,0 0 87,7-12 1911,277-6-161,-180 23-1847,179 26 557,-164-14-729,166 16 341,-167-23-407,216-25 570,-301 13-855,86-10-2575,-144 19 1407,-5 1-3793</inkml:trace>
  <inkml:trace contextRef="#ctx0" brushRef="#br0" timeOffset="40941.386">9947 1589 6640,'30'-59'1422,"4"80"988,118-17-1853,-143-4-595,1 1 0,-1 0 1,0 1-1,0 0 0,0 0 0,0 1 1,0 0-1,0 0 0,0 1 0,-1 0 0,0 1 1,0 0-1,0 0 0,0 1 0,-1 0 1,0 0-1,0 1 0,5 6 38,-12-4-10,1 0 0,-1-1 0,0 1 0,-1 0 0,1 0 0,-2-1 0,0 1 0,0 0 0,0-1 0,-1 0 0,0 1 0,-1-1 0,0-1 0,0 1 0,0 0 0,-1-1 0,0 0 0,-1 0 0,0 0 0,0-1 10,3-2 0,-123 149 341,34-88 163,92-64-466,-1 0 1,0 0-1,0 0 0,0 0 0,1 0 0,-1 0 0,0 0 0,1 1 0,-1-1 1,1 0-1,-1 0 0,1 0 0,0 1 0,-1-1 0,1 0 0,0 1 1,0-1-1,0 0 0,0 0 0,0 1 0,0-1 0,0 0 0,1 0 0,-1 1 1,0-1-1,1 0 0,-1 0 0,1 1 0,-1-1 0,1 0 0,0 0 0,-1 0 1,1 0-1,0 0 0,0 0 0,0 0 0,0 0 0,0 0 0,0-1 0,0 1 1,0 0-1,0 0 0,0-1 0,0 1 0,0-1 0,0 1 0,1-1 1,-1 1-1,0-1 0,0 0 0,1 0-38,62 28 31,-61-27 24,471 127-84,-418-114-402,-40-40-1269,-12-16 316,5-18-4689</inkml:trace>
  <inkml:trace contextRef="#ctx0" brushRef="#br0" timeOffset="98960.428">3625 2118 2968,'32'9'1549,"21"189"187,18 198-593,-51-315-1157,8-66-3363,-5-7 1204</inkml:trace>
  <inkml:trace contextRef="#ctx0" brushRef="#br0" timeOffset="101898.07">3189 3372 904,'16'-13'344,"-53"2"264,28 8-499,4 1-50,1 1-1,0-1 1,0 1-1,0 0 1,-1 0-1,1 0 1,-1 1-1,1-1 1,0 1-1,-1 0 0,1 0 1,-1 1-1,1-1 1,0 1-1,-1 0 1,1 0-1,0 1 1,0-1-1,-1 1 1,1 0-1,0 0 1,1 0-1,-1 1 1,0-1-1,1 1 1,-1 0-1,1 0 1,0 0-59,-12 13 91,7-9 21,0 1 1,0 0-1,1 1 0,0 0 0,1 0 1,0 0-1,0 1 0,1 0 1,0 0-1,0 0 0,-2 11-112,-14 132 781,57-53-33,-19-72-725,-12-25-24,-1-1-1,1 1 1,1-1-1,-1 0 1,0 0 0,0-1-1,1 1 1,-1-1-1,1 0 1,-1-1-1,1 1 1,0-1 0,-1 0-1,1-1 1,-1 1-1,1-1 1,-1 0-1,1-1 1,-1 1 0,0-1-1,1 0 1,-1 0-1,0-1 1,0 0-1,-1 0 1,1 0 0,0 0-1,-1-1 2,29-18-306,-1-1 0,-1-2-1,-1-1 1,-1-1 0,-2-2 0,13-17 306,-31 36-138,-9 10 133,0 1-1,0-1 1,0 1 0,0-1-1,0 1 1,0 0 0,1-1-1,-1 1 1,0-1 0,0 1 0,1-1-1,-1 1 1,0-1 0,1 1-1,-1-1 1,0 0 0,1 1-1,-1-1 1,1 1 0,-1-1-1,1 0 1,-1 1 0,1-1-1,-1 0 1,1 0 0,-1 1-1,1-1 1,-1 0 0,1 0-1,-1 0 1,1 0 0,0 1-1,-1-1 1,1 0 0,-1 0-1,1 0 1,-1 0 0,1 0-1,0-1 1,-1 1 0,1 0-1,-1 0 1,1 0 0,-1 0-1,1-1 1,-1 1 0,1 0-1,-1-1 1,1 1 0,-1 0-1,1-1 1,-1 1 0,1 0-1,-1-1 1,0 1 0,1-1 0,-1 1-1,0-1 1,1 1 0,-1-1-1,0 1 6,20 206-52,-9-106-1492,-2-26 351</inkml:trace>
  <inkml:trace contextRef="#ctx0" brushRef="#br0" timeOffset="102197.152">3617 3505 4848,'-38'20'524,"79"-23"69,206 18-833,-147-21-1317,-101-20-527,-6 7 1224</inkml:trace>
  <inkml:trace contextRef="#ctx0" brushRef="#br0" timeOffset="102443.654">3685 3375 816,'36'-8'275,"-36"7"-221,-7 2 1460,-1 223-1726,8-185-1075</inkml:trace>
  <inkml:trace contextRef="#ctx0" brushRef="#br0" timeOffset="102959.376">4151 2870 1352,'-36'54'43,"36"-52"-27,0 0 0,-1 0 1,1 0-1,0 0 1,0 0-1,0-1 0,0 1 1,0 0-1,1 0 1,-1 0-1,1 0 1,-1 0-1,1-1 0,-1 1 1,1 0-1,0 0 1,0-1-1,0 1 0,0 0 1,0-1-1,0 1 1,1-1-1,-1 0 0,0 1 1,1-1-1,-1 0 1,1 0-1,-1 0 0,2 1-16,-2-2 14,24 44 193,-2 5-185,27 141 102,-36 65 1038,16-304-1848,89-136-475,-46 115 1449,-11 32 856,-60 38-1105,-1 1 0,0 0 0,0-1 1,1 1-1,-1 0 0,0 0 0,0 0 0,0 0 0,0 0 1,0 0-1,0 0 0,0 1 0,0-1 0,0 0 0,0 0 0,-1 1 1,1-1-1,-1 0 0,1 1 0,-1-1 0,1 1 0,-1-1 1,0 1-1,0-1 0,1 1 0,-1-1 0,0 1 0,0-1 1,-1 1-1,1-1 0,0 0 0,0 1 0,-1-1 0,1 1-39,0-1 4,-47 211 850,11-84-550,6-82-171,-17 8-126,-37 15-111,64-58-409,-10-2 179,-1-1 0,-1-2 0,1-1 0,-1-1 0,0-2 0,0-1 0,0-1 1,1-2-1,-14-3 334,-24-1-707</inkml:trace>
  <inkml:trace contextRef="#ctx0" brushRef="#br0" timeOffset="103209.961">3243 3891 3416,'0'0'0,"15"-15"0,10-11 0,-25 26-88,0 0 88,5-11-88,-8 5 88,6-13-1928</inkml:trace>
  <inkml:trace contextRef="#ctx0" brushRef="#br0" timeOffset="103412.201">3153 3833 1528,'92'15'1840,"93"-25"-966,-1-7 0,0-9-1,-2-8 1,-1-8 0,4-9-874,-16-7 765,-157 52-2491,-12 6-2578</inkml:trace>
  <inkml:trace contextRef="#ctx0" brushRef="#br0" timeOffset="103815.701">3775 4139 7712,'76'-52'1113,"-74"47"-2461,120-44 136,-121 48 1210,1 1 1,0-1-1,0 1 0,0 0 1,0 0-1,0 0 0,0 0 1,0 0-1,0 1 0,0-1 1,0 0-1,0 1 0,0-1 1,-1 1-1,1 0 0,0 0 0,0 0 1,-1 0-1,1 0 0,0 0 1,-1 0-1,1 0 0,-1 1 1,1-1-1,-1 0 0,0 1 1,0 0-1,1-1 0,-1 1 1,0 0-1,-1-1 0,2 2 2,0 1-14,0 5-19,-1-1 0,0 1 1,0 0-1,-1 0 0,0 0 0,0 0 0,-1 0 0,0 0 1,-1-1-1,0 1 0,0 0 0,-1-1 0,0 1 0,0-1 1,-1 0-1,-2 3 33,1 2-82,-65 99-144,70-110 208,1 1 0,0-1-1,0 0 1,0 1 0,0-1 0,1 0 0,-1 0 0,1 0 0,-1 0 0,1 0-1,0 0 1,0 0 0,0-1 0,0 1 0,0-1 0,0 1 0,0-1 0,0 0-1,0 0 1,1 0 0,-1 0 0,0 0 0,1-1 0,-1 1 0,1-1 0,-1 1-1,1-1 1,-1 0 0,1 0 0,-1 0 0,1 0 0,0 0 18,94 0-319,-19-21-621,7-9 520,45-14-1213</inkml:trace>
  <inkml:trace contextRef="#ctx0" brushRef="#br0" timeOffset="104065.582">3676 2643 7712,'0'0'0,"0"0"0,7-11 0,-7 11-1928,0 0 1928,0-19-1928,0-9 1928,0-19-1936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18T06:42:54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30510 11535 583 0,'0'0'0'0,"0"0"0"16,0 0 0-16,0 0 93 0,0 0-93 0,0 0 94 15,0 0-94-15,0 0 78 0,0 0-78 0,0 0 78 16,0 0-78-16,0 0 64 0,0 0-64 0,0 0 65 16,0 0-65-16,0 0 21 0,0 0-21 0,0 0 21 15,0 0-21-15,0 0 30 0,0 0-30 0,0 0 30 0,0 0-30 0,0 0 53 16,0 0-53-16,0 0 54 0,0 0-54 0,0 0 41 15,0 0-41-15,0 0 41 0,0 0-41 0,0 0 29 16,0 0-29-16,0 0 29 0,0 0-29 0,0 0 26 16,0 0-26-16,-4 17 26 0,-3 12-26 0,7-29 15 15,0 0-15-15,-3 37 15 0,-1 11-15 0,4-48 28 16,0 0-28-16,2 42 28 0,1-1-28 0,-3-41 36 16,0 0-36-16,6 36 37 0,1-9-37 0,-7-27 54 15,0 0-54-15,12 22 54 0,5-5-54 0,-17-17 37 0,0 0-37 16,30-8 37-16,8-14-37 0,1-13-37 15,2-11 37-15,5-5-37 0,1-9 37 0,-47 60-94 0,0 0 94 16,78-120-94-16,21-50 94 16,-99 170-148-16,0 0 148 0,96-193-148 0,3-34 148 0,97-191-833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6:02:05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18191 8348 169 0,'0'0'0'0,"0"0"0"0,-2-3 0 16,2 3 82-16,0 0-82 0,0 0 83 0,0 0-83 0,0 0 78 16,0 0-78-16,0 0 78 0,0 0-78 0,0 0 70 15,0 0-70-15,0 0 71 0,0 0-71 0,0 0 67 16,0 0-67-16,0 0 68 0,0 0-68 15,0 0 59-15,0 0-59 0,0 0 59 0,0 0-59 0,0 0 51 16,0 0-51-16,0 0 52 0,0-4-52 0,0 4 44 16,0 0-44-16,2-8 44 0,2-4-44 0,-4 12 36 0,0 0-36 15,8-16 36-15,5-4-36 0,-13 20-4 0,0 0 4 16,20-26-3-16,7-3 3 0,-27 29-35 0,0 0 35 16,29-28-35-16,4 1 35 0,-33 27-41 0,0 0 41 15,35-26-41-15,3 2 41 0,-38 24-114 0,0 0 114 16,39-17-114-16,3-2 114 0,-42 19-118 0,0 0 118 15,29-20-118-15,-8-8 118 0,26-23-304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8:15:44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30525 9612 505 0,'0'0'0'0,"0"-5"0"0,-1 2 0 0,1 3 62 0,0 0-62 0,0-4 63 15,0 1-63-15,0 3 56 0,0 0-56 0,0 0 57 16,0 0-57-16,0 0 50 0,0 0-50 0,0 0 50 16,0 0-50-16,0 0 50 0,0 0-50 0,0 0 50 15,0 0-50-15,0 0 70 0,0 0-70 0,0 0 70 0,0 0-70 16,0 0 64-16,0 0-64 0,0 0 64 0,0 0-64 15,0 0 37-15,0 0-37 0,0 0 38 0,0 0-38 16,0 0 19-16,0 0-19 0,0 0 20 16,0 0-20-16,0 0 11 0,0 0-11 0,0 0 11 0,0 0-11 0,0 0 4 15,0 0-4-15,1 7 5 0,5 5-5 0,-6-12 3 16,0 0-3-16,6 24 3 0,5 10-3 0,-11-34 1 16,0 0-1-16,9 36 2 0,1 3-2 15,-10-39 8-15,0 0-8 0,9 36 9 0,1-3-9 0,-10-33 38 16,0 0-38-16,9 27 39 0,-2-4-39 15,-7-23 63-15,0 0-63 0,7 18 64 0,0-4-64 0,-7-14 72 0,0 0-72 16,7 10 73-16,-2-1-73 0,-5-9 78 16,0 0-78-16,7 3 78 0,2-1-78 0,-9-2 91 0,0 0-91 15,8-2 92-15,1-1-92 0,-9 3 71 16,0 0-71-16,9-12 71 0,0-9-71 0,-9 21 45 0,0 0-45 16,8-27 46-16,3-7-46 0,-11 34 1 0,0 0-1 0,12-43 1 15,4-8-1-15,-16 51-48 0,0 0 48 0,19-64-48 16,2-11 48-16,-21 75-119 0,0 0 119 15,31-105-118-15,9-21 118 0,32-106-1390 0</inkml:trace>
  <inkml:trace contextRef="#ctx0" brushRef="#br0" timeOffset="46615.553">3646 14646 740 0,'0'0'0'0,"0"0"0"0,0 0 0 0,0 0 59 0,0 0-59 16,0 0 60-16,0 0-60 0,0 0 56 0,0 0-56 0,0 0 56 16,0 0-56-16,0 0 36 0,0 0-36 0,0 0 36 15,0 0-36-15,0 0 20 0,0 0-20 0,0 0 20 16,0 0-20-16,0 0 52 0,0 0-52 0,0 0 52 15,0 0-52-15,0 0 51 0,-24 15-51 16,12-6 52-16,6-1-52 0,6-8 54 0,0 0-54 0,-17 19 55 16,-7 3-55-16,24-22 39 0,0 0-39 0,-18 19 40 15,1 0-40-15,17-19 10 0,0 0-10 0,-18 19 11 16,1 1-11-16,17-20 32 0,0 0-32 0,-21 28 32 16,0 3-32-16,21-31 4 0,0 0-4 0,-21 34 5 15,6 5-5-15,15-39 9 0,0 0-9 0,-11 43 9 16,2 5-9-16,9-48 15 0,0 0-15 0,-3 58 16 15,6 7-16-15,-3-65 0 0,0 0 0 0,11 86 0 0,8 15 0 16,-19-101 14-16,0 0-14 0,17 91 15 16,1-4-15-16,-18-87 33 0,0 0-33 0,17 77 33 0,-5-8-33 15,-12-69 18-15,0 0-18 0,9 55 18 0,-4-12-18 0,-5-43 31 16,0 0-31-16,7 29 31 0,-1-14-31 16,-6-15 11-16,0 0-11 0,3 14 11 0,-3-7-11 0,0-7 0 15,0 0 0-15,4 5 1 0,-3-2-1 16,-1-3-20-16,0 0 20 0,-5-12-19 0,-2-12 19 15,7 24-85-15,0 0 85 0,-5-32-85 0,0-11 85 0,-4-33-1140 0</inkml:trace>
  <inkml:trace contextRef="#ctx0" brushRef="#br0" timeOffset="46914.68">3268 15194 830 0,'0'0'0'0,"14"15"0"0,4 13 0 0,-18-28 80 0,0 0-80 0,-2 3 81 16,-10-10-81-16,12 7 87 0,0 0-87 0,-9-3 87 15,0-4-87-15,9 7 56 0,0 0-56 0,-7-4 57 16,5 3-57-16,2 1 7 0,0 0-7 0,0 0 7 16,0 0-7-16,0 0 21 0,0 0-21 0,6 0 21 15,6 1-21-15,-12-1 22 0,0 0-22 0,17 2 22 16,4-2-22-16,-21 0 22 0,0 0-22 0,21 0 23 16,0 0-23-16,-21 0 9 0,0 0-9 0,17 0 9 15,4 2-9-15,-21-2 18 0,0 0-18 0,18 3 18 16,-4 2-18-16,-14-5 1 0,0 0-1 0,15 9 1 15,-1-2-1-15,-14-7-2 0,0 0 2 0,13 8-1 16,-1-1 1-16,-12-7-86 0,0 0 86 0,14 5-86 0,3-3 86 0,-17-2-170 16,0 0 170-16,21-7-170 0,3-3 170 0,-24 10-128 15,0 0 128-15,23-22-128 0,1-7 128 16,20-21-439-16</inkml:trace>
  <inkml:trace contextRef="#ctx0" brushRef="#br0" timeOffset="47303.184">3862 14789 785 0,'0'0'0'0,"-7"9"0"0,-7 5 0 0,14-14 103 0,0 0-103 0,-3 5 104 16,6-5-104-16,-3 0 84 0,0 0-84 0,0 0 85 15,6 0-85-15,-6 0 57 0,0 0-57 0,0 0 58 16,7-2-58-16,-7 2 44 0,0 0-44 15,0 0 45-15,0 0-45 0,0 0 26 0,0 0-26 0,-7 5 26 16,-2 4-26-16,9-9 28 0,0 0-28 0,-18 14 28 16,1 1-28-16,17-15 44 0,0 0-44 15,-21 19 44-15,0 3-44 0,21-22 8 0,0 0-8 0,-21 27 9 16,4 8-9-16,-1-6 22 0,1 0-22 0,5-2 22 16,5-3-22-16,7-24 0 0,0 0 0 0,-9 42 0 15,0 7 0-15,9-49 0 0,0 0 0 16,-5 53 0-16,2 4 0 0,3-9-11 0,3-5 11 0,-1-11-11 15,1-8 11-15,-3-24-35 0,0 0 35 0,9 26-35 16,9-2 35-16,-18-24-47 0,0 0 47 0,24 10-46 0,2-8 46 16,-26-2-91-16,0 0 91 0,28-10-91 15,3-11 91-15,-31 21-170 0,0 0 170 0,25-29-169 0,-4-9 169 16,-21 38-180-16,0 0 180 0,14-34-180 0,-2 0 180 0,14-35-312 16</inkml:trace>
  <inkml:trace contextRef="#ctx0" brushRef="#br0" timeOffset="47597.52">3871 15214 348 0,'0'0'0'0,"0"4"0"0,0 1 0 15,0-5 73-15,0 0-73 0,0 0 74 0,-4 3-74 0,4-3 74 16,0 0-74-16,0 0 74 0,-5-1-74 0,5 1 64 16,0 0-64-16,-3-2 65 0,-2-2-65 0,5 4 68 15,0 0-68-15,-7-3 69 0,1 0-69 0,6 3 59 0,0 0-59 16,-3-4 59-16,-2 2-59 0,5 2 80 0,0 0-80 16,-4-1 80-16,1-3-80 0,3 4 84 15,0 0-84-15,-2-1 84 0,-2-1-84 0,4 2 64 0,0 0-64 16,-3-2 64-16,3 2-64 0,0 0 49 0,0 0-49 0,0 0 50 15,-5-2-50-15,5 2 8 0,0 0-8 0,5 4 8 16,2 3-8-16,-7-7 21 0,0 0-21 0,17 13 21 16,9 5-21-16,-26-18 0 0,0 0 0 0,25 22 0 15,4 5 0-15,-29-27-2 0,0 0 2 0,27 24-2 16,-5 0 2-16,-22-24-2 0,0 0 2 0,25 24-2 16,1-7 2-16,-26-17-19 0,0 0 19 0,17 14-18 15,2-4 18-15,-19-10-66 0,0 0 66 0,14 2-66 16,-1-5 66-16,-13 3-160 0,0 0 160 0,12-16-160 15,-4-8 160-15,10-15-758 0</inkml:trace>
  <inkml:trace contextRef="#ctx0" brushRef="#br0" timeOffset="47874.759">4092 15024 763 0,'0'0'0'0,"4"10"0"0,1 9 0 0,-5-12 106 15,3-7-106-15,-3 0 107 0,-3-3-107 0,3-1 84 16,-4 1-84-16,4 3 84 0,-1-4-84 0,1 4 74 16,-4 2-74-16,4-2 75 0,0 0-75 0,-3 2 31 15,1 1-31-15,-10 13 31 0,-6 9-31 0,-1-2 16 16,2 4-16-16,3-6 17 0,2-4-17 0,12-17 30 0,0 0-30 16,-21 32 30-16,0 9-30 0,21-41 1 0,0 0-1 0,-23 38 2 15,4 0-2-15,19-38 2 0,0 0-2 16,-14 32 3-16,2-4-3 0,12-28-31 0,0 0 31 0,-12 22-31 15,6-7 31-15,6-15-155 0,0 0 155 0,0 6-154 16,9-12 154-16,3 6-716 0</inkml:trace>
  <inkml:trace contextRef="#ctx0" brushRef="#br0" timeOffset="48337.024">4122 14865 1076 0,'0'0'0'0,"-4"5"0"0,-1 2 0 0,5-7 112 16,0 0-112-16,0 5 113 0,0-5-113 0,0 0 89 16,0 0-89-16,0 0 89 0,5 2-89 0,-5-2 51 15,0 0-51-15,4 3 52 0,5 4-52 0,-9-7 1 0,0 0-1 16,12 7 1-16,0 1-1 0,-12-8 10 0,0 0-10 16,14 12 10-16,7-1-10 0,-21-11-39 0,0 0 39 15,21 13-39-15,-4 3 39 0,-17-16-37 16,0 0 37-16,21 17-37 0,-4 7 37 0,-17-24-18 0,0 0 18 15,18 27-18-15,-2 6 18 0,-3-1-8 16,3-1 8-16,-7-5-8 0,-7-4 8 0,-2-22-4 0,0 0 4 0,3 34-4 16,-6 11 4-16,3-45 6 0,0 0-6 0,-2 38 6 15,-2-4-6-15,4-34 0 0,0 0 0 0,-5 34 0 16,-2-5 0-16,7-29-59 16,0 0 59-16,-5 24-59 0,1-7 59 0,4-17-137 0,0 0 137 0,-8 12-136 15,-1-5 136-15,-7 12-666 0</inkml:trace>
  <inkml:trace contextRef="#ctx0" brushRef="#br0" timeOffset="48845.636">4449 15199 169 0,'0'0'0'0,"-5"-2"0"16,-4 0 0-16,9 2 71 0,0 0-71 0,0 0 71 16,0 0-71-16,0 0 132 0,6 0-132 0,-6 0 132 15,3 0-132-15,-3 0 120 0,0 0-120 0,0 0 120 16,0 0-120-16,0 0 105 0,0 0-105 0,0 0 106 16,0 0-106-16,0 0 73 0,0 0-73 15,0 0 74-15,0 0-74 0,0 0 63 0,2 2-63 0,1 0 63 16,1-2-63-16,1 2 41 0,2-2-41 0,2 0 42 15,-1 0-42-15,5 0 10 0,-3 0-10 0,2 0 11 16,4 0-11-16,-16 0 38 0,0 0-38 0,17-2 38 16,1 0-38-16,-18 2 1 0,0 0-1 0,17-2 2 0,1-1-2 15,-18 3 13-15,0 0-13 0,15-2 13 16,-6 1-13-16,-9 1 0 0,0 0 0 0,9 0 0 0,-1 0 0 16,-8 0-34-16,0 0 34 0,7 0-34 0,-5 0 34 15,-2 0-76-15,0 0 76 0,4 0-75 0,-1-2 75 0,-3 2-155 16,0 0 155-16,0 0-154 0,0 0 154 0,0 0-637 15</inkml:trace>
  <inkml:trace contextRef="#ctx0" brushRef="#br0" timeOffset="49116.119">4491 15372 707 0,'0'0'0'0,"9"-12"0"16,3-7 0-16,-12 19 78 0,0 0-78 15,9-8 78-15,-6 4-78 0,-3 4 58 0,0 0-58 0,0 0 59 16,0 4-59-16,0-4 43 0,0 0-43 0,2 5 44 16,1 2-44-16,-3-7 9 0,0 0-9 15,9 8 9-15,7 1-9 0,-16-9 19 0,0 0-19 0,17 10 20 16,4 0-20-16,-21-10 8 0,0 0-8 0,26 10 8 16,4 2-8-16,-30-12 1 0,0 0-1 0,35 9 1 15,-2 0-1-15,-33-9-123 0,0 0 123 0,35 5-123 16,-2-2 123-16,-33-3-129 0,0 0 129 0,17-5-129 15,-8-5 129-15,15-6-387 0</inkml:trace>
  <inkml:trace contextRef="#ctx0" brushRef="#br0" timeOffset="49612.487">4937 15146 785 0,'0'0'0'0,"-5"-2"0"0,-4-3 0 0,9 1 75 16,2 3-75-16,-2 1 76 0,3-4-76 0,-3 4 9 15,0 0-9-15,0 0 9 0,0 0-9 0,0 0-2 0,0 0 2 16,0 0-1-16,0 0 1 0,0 0-10 0,0 0 10 15,0 0-10-15,0 0 10 0,0 0 10 16,0 0-10-16,0 0 11 0,4 0-11 0,-4 0 57 0,5 0-57 16,-5 0 58-16,0 0-58 0,0 0 53 0,0 0-53 0,0 0 54 15,0 0-54-15,0 0 34 0,0 0-34 0,0 0 34 16,0 0-34-16,0 0 34 0,0 0-34 0,0 0 35 16,0 0-35-16,0 0 32 0,0 0-32 0,0 0 33 15,0 0-33-15,0 0 31 0,0 0-31 0,0 0 31 16,0 0-31-16,0 0 32 0,0 0-32 0,0 0 33 15,0 0-33-15,0 0 22 0,0 0-22 0,0 0 22 16,0 4-22-16,4-1 28 0,-4 1-28 0,1 4 28 16,3 4-28-16,-4-12 37 0,0 0-37 0,0 28 38 15,0 11-38-15,0-39 22 0,0 0-22 0,3 41 22 16,1 9-22-16,-4-9 18 0,5-2-18 0,-5-11 19 16,0-11-19-16,0-2 27 0,4-3-27 0,-4 11 27 0,-4 4-27 15,4-3-11-15,-3-2 11 0,1-6-11 0,2-6 11 0,0-2-112 16,0-2 112-16,0-3-111 0,0-1 111 15,0-2-103-15,0 0 103 0,2-23-103 0,1-18 103 0,2-22-936 16</inkml:trace>
  <inkml:trace contextRef="#ctx0" brushRef="#br0" timeOffset="50321.621">5620 15310 337 0,'0'0'0'0,"-5"-1"0"0,1-5 0 0,4 6 23 16,0 0-23-16,4-1 24 0,5 1-24 0,-9 0 33 15,0 0-33-15,10 0 34 0,6-2-34 0,-16 2 34 0,0 0-34 16,17 0 34-16,4 0-34 0,-21 0 34 0,0 0-34 0,21 2 35 16,9-1-35-16,-30-1 38 0,0 0-38 0,29 0 38 15,2 0-38-15,-31 0 25 0,0 0-25 0,37 0 26 16,1-1-26-16,-38 1 18 0,0 0-18 0,47-2 18 16,0 0-18-16,-47 2 27 0,0 0-27 0,54-1 27 15,-1-3-27-15,-53 4 37 0,0 0-37 0,50-2 37 16,-3-1-37-16,-47 3 31 0,0 0-31 0,42-2 31 15,-9 1-31-15,-33 1 14 0,0 0-14 16,30 0 15-16,-4 0-15 0,-26 0 21 0,0 0-21 0,21 0 21 16,-4 1-21-16,-17-1 8 0,0 0-8 0,14 2 8 15,-2 0-8-15,-12-2-4 0,0 0 4 0,6 1-3 16,1 3 3-16,-7-4-78 0,0 0 78 0,3 2-77 0,-1-1 77 16,-2-1-135-16,0 0 135 0,0 0-135 0,-2 5 135 15,2 1-354-15</inkml:trace>
  <inkml:trace contextRef="#ctx0" brushRef="#br0" timeOffset="50717.096">5878 15406 897 0,'0'0'0'0,"14"-3"0"0,10-2 0 0,-24 5 160 0,0 0-160 15,5-4 161-15,-5 4-161 0,0 0 124 0,0 0-124 16,-5 0 125-16,2 0-125 0,3 0 67 0,0 0-67 16,-7 0 67-16,5 0-67 0,2 0 14 0,0 0-14 0,-3 0 15 15,-3 0-15-15,6 0 30 0,0 0-30 0,-3 0 30 16,3 0-30-16,0 0 0 0,0 0 0 0,0 0 0 16,-5 0 0-16,5 0 2 0,0 0-2 0,0 0 2 15,0 0-2-15,0 0 2 0,0 0-2 0,5 0 2 16,4 4-2-16,-9-4 1 0,0 0-1 15,12 0 2-15,5 1-2 0,-17-1 3 0,0 0-3 0,25 2 4 16,4-2-4-16,-29 0 0 0,0 0 0 0,35 0 1 16,3-2-1-16,-38 2 1 0,0 0-1 0,35 0 2 15,3 0-2-15,-38 0-14 0,0 0 14 0,34 0-13 16,-1 2 13-16,-33-2-86 0,0 0 86 0,26 0-86 16,-2 0 86-16,-24 0-171 0,0 0 171 0,18 0-170 15,-6 0 170-15,-12 0-185 0,0 0 185 0,14-3-184 0,0-8 184 16,14-2-497-16</inkml:trace>
  <inkml:trace contextRef="#ctx0" brushRef="#br0" timeOffset="51194.074">5984 15134 953 0,'0'0'0'0,"5"5"0"0,9 3 0 0,-14-8 177 0,0 0-177 15,7 2 178-15,-7-2-178 0,0 0 97 0,0 0-97 0,0 0 98 16,0 0-98-16,0 0 46 0,0 0-46 0,0 0 47 16,-3-5-47-16,3 5 0 0,0 0 0 0,0 0 1 15,0-5-1-15,0 5-7 0,0 0 7 0,3 0-6 16,9 2 6-16,-12-2-2 0,0 0 2 0,14 1-1 15,4 3 1-15,-18-4-10 0,0 0 10 0,24 5-10 16,6 3 10-16,-4-1-4 0,0 2 4 0,-7-2-3 16,-5-2 3-16,4 0-2 0,-1 0 2 15,2 0-2-15,4 2 2 0,-7-2-5 0,1-1 5 0,-3-1-5 16,-2 1 5-16,-12-4-3 0,0 0 3 0,21 3-2 16,3 2 2-16,-24-5-2 0,0 0 2 0,27 7-1 15,-5-4 1-15,-22-3-1 0,0 0 1 0,25 6-1 0,-5 0 1 16,-20-6 1-16,0 0-1 0,18 9 1 0,-1 0-1 15,-17-9 10-15,0 0-10 0,9 10 11 0,0 0-11 16,-9-10 16-16,0 0-16 0,7 12 17 0,-2 2-17 0,-5-14 0 16,0 0 0-16,0 14 0 0,0-2 0 0,0-12-39 15,0 0 39-15,-5 15-39 0,-4 2 39 0,9-17-99 16,0 0 99-16,-9 17-98 0,-6 0 98 0,15-17-155 16,0 0 155-16,-14 17-154 0,-2 1 154 0,-14 16-653 15</inkml:trace>
  <inkml:trace contextRef="#ctx0" brushRef="#br0" timeOffset="72537.052">8272 15016 303 0,'0'0'0'0,"-4"0"0"0,-8 0 0 0,12 0 10 16,0 0-10-16,0 0 11 0,5 0-11 15,-5 0 56-15,0 0-56 0,4 0 57 0,-1 0-57 0,-3 0 76 16,0 0-76-16,4 0 76 0,-3 0-76 15,-1 0 85-15,0 0-85 0,0 0 85 0,4-2-85 0,-4 2 87 16,0 0-87-16,0 0 87 0,0-4-87 0,0 4 94 16,0 0-94-16,0 0 95 0,-4-3-95 0,4 3 78 15,0 0-78-15,0 0 79 0,-5-3-79 0,5 3 69 16,0 0-69-16,-3-2 70 0,-3 2-70 0,6 0 60 16,0 0-60-16,-3-2 61 0,-2 0-61 0,5 2 46 0,0 0-46 15,-7-1 47-15,1-1-47 0,6 2 37 16,0 0-37-16,-8-2 38 0,4 1-38 0,4 1 45 0,0 0-45 0,-8-2 45 15,-1 2-45-15,9 0 17 0,0 0-17 0,-9 0 17 16,0-2-17-16,9 2 32 0,0 0-32 16,-8 0 32-16,-1 0-32 0,9 0 5 0,0 0-5 0,-9 0 6 15,2-3-6-15,7 3 17 0,0 0-17 0,-8 0 17 16,-5 0-17-16,13 0 15 0,0 0-15 0,-10 3 15 16,3-3-15-16,-7 2 4 0,2 0-4 0,5-1 4 15,5 1-4-15,-1 0 3 0,-1-2-3 0,-5 1 3 16,1 1-3-16,-4 3-13 0,1 0 13 0,1-1-12 15,4-4 12-15,6 0-29 0,0 0 29 0,-12 7-29 16,-2 3 29-16,14-10-21 0,0 0 21 0,-12 9-21 16,0-1 21-16,12-8-18 0,0 0 18 0,-12 10-18 0,-2 1 18 15,14-11-17-15,0 0 17 0,-12 10-17 0,-1 0 17 16,13-10-16-16,0 0 16 0,-10 11-15 16,1-3 15-16,9-8-17 0,0 0 17 0,-12 10-16 15,3 1 16-15,9-11-9 0,0 0 9 0,-8 8-9 0,-3 1 9 0,11-9-17 16,0 0 17-16,-10 13-16 0,-2 6 16 0,12-19-23 15,0 0 23-15,-9 23-22 0,2 2 22 0,7-25-8 16,0 0 8-16,-5 31-8 0,5 5 8 0,0-36-17 16,0 0 17-16,-4 33-17 0,8-1 17 15,-4-32-9-15,0 0 9 0,0 29-8 0,3 0 8 16,-3-29-16-16,0 0 16 0,5 26-15 0,4-2 15 16,-9-24-9-16,0 0 9 0,12 21-8 0,0-4 8 0,-12-17-9 15,0 0 9-15,14 10-9 0,4-3 9 0,1-4-33 0,0-3 33 16,-3-1-33-16,-1-3 33 0,-1-3-17 0,0-1 17 15,2-4-16-15,-4-2 16 0,-12 14-19 16,0 0 19-16,14-19-18 0,2-3 18 0,-16 22-5 16,0 0 5-16,17-26-5 0,1-1 5 0,-18 27-23 0,0 0 23 0,17-29-22 15,-1-4 22-15,-2 6-7 0,-2 1 7 16,-3 9-6-16,-4 0 6 0,2 1-10 0,-4 3 10 0,-1 2-9 16,2 3 9-16,-4-1-4 0,3-1 4 0,-1 3-3 15,1 2 3-15,-3 0-1 0,0 0 1 0,0 1 0 16,4 1 0-16,-4-1 0 0,0-1 0 0,0 2 0 15,1 0 0-15,-1-1 0 0,4 2 0 0,-4-1 1 16,0 0-1-16,0-1 8 0,3 2-8 0,-3 2 9 16,0-5-9-16,0 5 34 0,0-5-34 0,0 5 34 15,0-2-34-15,0 2 10 0,0 0-10 0,0 0 10 0,0 0-10 16,0 0 30-16,0 0-30 0,0 0 30 16,0 0-30-16,0 0 5 0,0 0-5 0,0 0 6 0,0 0-6 15,0 0 5-15,0 0-5 0,0 0 5 0,0 0-5 16,0 0 0-16,0 0 0 0,0 0 0 0,0 0 0 0,0 0-7 15,0 0 7-15,0 0-7 0,0 0 7 16,0 0-10-16,0 0 10 0,0 0-9 0,0 0 9 16,0 0-10-16,0 0 10 0,0 0-9 0,0 0 9 0,0 0-4 15,0 0 4-15,0 0-3 0,0 0 3 0,0 0-6 16,0 0 6-16,0 0-6 0,0 0 6 0,0 0-7 16,0 0 7-16,0 0-7 0,0 0 7 0,0 0-15 15,0 0 15-15,0 0-14 0,0 0 14 0,0 0-15 0,0 0 15 16,0 0-14-16,0 0 14 0,0 0-9 0,0 0 9 15,0 0-9-15,0 2 9 0,0 3-4 0,0 2 4 16,0 2-4-16,0-1 4 0,0 4-1 0,2 4 1 0,0-1 0 16,-2 0 0-16,0-15 6 0,0 0-6 0,0 30 7 15,0 2-7-15,0-32 26 0,0 0-26 0,0 28 26 16,0-3-26-16,0-25 13 0,0 0-13 16,0 21 13-16,0-4-13 0,0-17 36 0,0 0-36 0,0 14 36 15,-2-4-36-15,2-10 5 0,0 0-5 0,0 7 5 16,0-2-5-16,0-5 5 0,0 0-5 0,0 5 6 15,0-2-6-15,0-3-17 0,0 0 17 0,0 4-16 16,0-2 16-16,0-2-98 0,0 0 98 0,2 3-97 16,0-1 97-16,-2-2-146 0,0 0 146 0,7 3-146 15,7 1 146-15,3-1-613 0</inkml:trace>
  <inkml:trace contextRef="#ctx0" brushRef="#br0" timeOffset="73240.56">8561 15303 315 0,'0'0'0'0,"3"-8"0"0,6-8 0 15,-9 16 47-15,0 0-47 0,2-3 48 0,-2 6-48 0,0-3 55 16,0 0-55-16,0 0 55 0,-2 4-55 0,2-4 69 15,0 0-69-15,-4 3 70 0,4 1-70 0,0-4 84 16,0 0-84-16,0 0 84 0,0 3-84 16,0-3 97-16,0 0-97 0,0 0 97 0,-5 4-97 0,5-4 90 15,0 0-90-15,0 0 91 0,-2 5-91 0,2-5 73 16,0 0-73-16,0 3 73 0,0-1-73 0,0-2 68 16,0 0-68-16,2 3 69 0,3-1-69 0,-5-2 37 0,0 0-37 15,9 3 37-15,3 1-37 0,-12-4 28 16,0 0-28-16,18 2 28 0,6-1-28 0,-24-1 15 0,0 0-15 15,32 2 16 1,4 0-16-16,-36-2 18 0,0 0-18 0,38 0 19 0,6 0-19 16,-44 0 33-16,0 0-33 0,42 0 34 0,0-2-34 0,-42 2 10 0,0 0-10 0,31-2 11 15,-3 1-11-15,-28 1 36 0,0 0-36 0,22 0 37 16,-6 0-37-16,-16 0 5 0,0 0-5 0,14 1 6 16,-2 1-6-16,-12-2 2 0,0 0-2 0,9 2 2 15,0-2-2-15,-9 0-22 0,0 0 22 0,5 0-22 16,2 0 22-16,-7 0-68 0,0 0 68 0,2 0-68 15,1 0 68-15,-3 0-107 0,0 0 107 0,0 0-107 16,0 0 107-16,0 0-1012 0</inkml:trace>
  <inkml:trace contextRef="#ctx0" brushRef="#br0" timeOffset="73751.16">8857 15134 1222 0,'-4'-4'0'0,"4"4"3"16,0 0-3-16,-8-8 4 0,-4-8-4 0,12 16 6 16,0 0-6-16,-9-8 6 0,2 1-6 0,7 7 0 15,0 0 0-15,-5-5 0 0,5 1 0 0,0 4-7 16,0 0 7-16,0 0-6 0,0 0 6 0,0 0 0 0,0 0 0 15,0 0 1-15,0 0-1 0,0 0 8 0,0 0-8 16,0 0 9-16,0 0-9 0,0 0 35 0,0 0-35 16,0 0 36-16,0 0-36 0,0 0 18 0,0 0-18 0,0 0 19 15,0 0-19-15,0 0 18 0,0 0-18 16,0 0 19-16,0 0-19 0,0 0 27 0,0 0-27 0,0 0 27 16,0 0-27-16,0 0 2 0,0 0-2 15,0 0 3-15,0 0-3 0,0 0 7 0,0 0-7 0,0 0 7 16,0 0-7-16,0 0 3 0,0 0-3 0,0 0 4 15,0 0-4-15,0 0 0 0,0 0 0 0,0 0 0 16,0 0 0-16,0 0 10 0,0 0-10 0,-4 4 11 16,2 1-11-16,2-5 33 0,0 0-33 0,0 15 33 15,-3 8-33-15,3-23 5 0,0 0-5 0,-5 32 5 16,1 11-5-16,4-43 41 0,0 0-41 0,-5 45 41 0,1 3-41 16,4-48 2-16,0 0-2 0,0 41 2 0,-3-5-2 15,3-36 15-15,0 0-15 0,0 30 15 0,0-4-15 16,0-26-1-16,0 0 1 0,-3 22-1 0,3-3 1 0,0-19-85 15,0 0 85-15,-2 16-85 16,2-4 85-16,0-12-158 0,0 0 158 0,-4 8-158 0,4-1 158 16,0 9-798-16</inkml:trace>
  <inkml:trace contextRef="#ctx0" brushRef="#br0" timeOffset="76522.619">9418 14699 1367 0,'0'0'0'0,"2"3"3"0,5 2-3 16,-7-1 3-16,3-1-3 0,-3-3 43 15,0 0-43-15,0 0 43 0,0 0-43 0,0 0-2 0,0 0 2 0,0 0-1 16,0 0 1-16,0 0-36 0,0 0 36 15,0 0-35-15,0 0 35 0,0 0 2 0,0 0-2 0,0 0 2 16,0 0-2-16,0 0 26 0,0 0-26 0,0 0 26 16,0 0-26-16,0 0 13 0,0 5-13 0,0 0 13 15,0 0-13-15,0-5 6 0,0 0-6 0,-3 26 6 16,-3 12-6-16,6-38 4 0,0 0-4 0,-3 46 4 16,3 9-4-16,-4-5 2 0,-1-2-2 0,2-12 2 15,-1-7-2-15,2 0 4 0,-1-2-4 0,3 4 5 16,-4 0-5-16,4-31 12 0,0 0-12 0,-1 27 12 15,-1-1-12-15,2-26 15 0,0 0-15 0,-2 19 15 16,2-5-15-16,0-14 9 0,0 0-9 0,0 12 9 16,0-6-9-16,0-6 4 0,0 0-4 0,0 7 4 0,0-2-4 0,0-5 3 15,0 0-3-15,0 4 3 0,0-2-3 0,0-2 10 16,0 0-10-16,0 0 10 0,0 0-10 16,0 0 32-16,0 0-32 0,2-4 33 0,1-1-33 0,-3 5 34 15,0 0-34-15,4-5 35 0,-1-2-35 0,-3 7 7 16,0 0-7-16,6-7 8 0,-3 0-8 0,-3 7 7 15,0 0-7-15,5-7 7 0,-1-1-7 0,1-2-1 16,2-4 1-16,-2 4-1 0,-1-2 1 0,1 0-20 16,0 0 20-16,2 0-19 0,-2 0 19 0,2 0-34 15,2-2 34-15,-4 4-34 0,-1 1 34 0,1 2-12 0,2 0 12 16,-2 2-12-16,-1 0 12 0,-3 0-6 0,3 2 6 16,-1-1-6-16,-1 2 6 0,2 1-9 15,-1-1 9-15,1 2-9 0,1 0 9 0,-2 0-1 0,-1-3 1 0,2 3 0 16,-1 3 0-1,-3-3-1-15,0 0 1 0,5 0 0 0,4 2 0 0,-9-2-2 0,0 0 2 0,12 3-2 16,2 1 2-16,-14-4-2 0,0 0 2 16,19 5-1-16,2 0 1 0,-21-5-5 15,0 0 5-15,19 5-4 0,0 2 4 0,-19-7-3 0,0 0 3 0,20 10-2 16,1 4 2-16,-21-14-5 0,0 0 5 0,15 12-5 16,-1-2 5-16,-14-10 0 0,0 0 0 0,9 10 0 15,-2-1 0-15,-2 1 30 0,0-3-30 0,-3-2 30 16,0-1-30-16,-2-4 19 0,0 0-19 0,-2 12 20 15,-1 5-20-15,3-17 36 0,0 0-36 0,-7 19 37 16,-4 3-37-16,11-22 21 0,0 0-21 0,-12 22 21 0,-5 2-21 16,17-24 41-16,0 0-41 0,-20 21 41 0,3-2-41 0,17-19 38 15,0 0-38-15,-17 15 38 0,-1-1-38 16,18-14 24-16,0 0-24 0,-17 10 25 0,-1-2-25 0,18-8 28 16,0 0-28-16,-21 7 28 0,0-3-28 0,21-4 13 15,0 0-13-15,-17 1 14 0,-2-1-14 0,19 0 5 16,0 0-5-16,-19-1 6 0,-6-3-6 15,25 4-51-15,0 0 51 0,-17-5-50 0,-1 0 50 0,18 5-102 16,0 0 102-16,-15-3-102 0,3-1 102 0,12 4-208 16,0 0 208-16,-11-2-207 0,2 1 207 0,-11-3-915 15</inkml:trace>
  <inkml:trace contextRef="#ctx0" brushRef="#br0" timeOffset="77178.495">10296 15158 1132 0,'0'0'0'0,"-7"-5"0"0,-2-2 0 16,7 3 113-16,2 3-113 0,0 1 113 0,0 0-113 15,0 0 69-15,0 0-69 0,0 0 70 0,2 3-70 0,-2-3 30 16,5 2-30-16,-5-2 30 0,4 1-30 0,-4-1-2 16,0 0 2-16,0 0-1 0,0 0 1 15,0 0 2-15,0 0-2 0,0 0 3 0,3 4-3 16,-3-4 31-16,0 0-31 0,0 0 31 0,0 0-31 0,0 0 10 0,0 0-10 16,0 0 11-16,0 0-11 0,0 0 31 0,0 0-31 15,0 0 31-15,0 0-31 0,0 0 10 0,0 0-10 16,0 0 11-16,4 0-11 0,-4 0 19 0,5 0-19 0,-1 0 20 15,-3 2-20-15,3-1 23 0,-1-1-23 0,1 2 24 16,-2-2-24-16,3 2 7 0,2-1-7 0,1 1 8 16,1 0-8-16,7 0 10 0,-2-1-10 0,3 1 10 15,1 3-10 1,-18-5 8-16,0 0-8 0,27 4 9 0,5 1-9 0,-32-5 3 0,0 0-3 0,36 5 4 16,8 0-4-16,-7 0 19 0,-3-1-19 0,-4-3 20 15,-6-1-20-15,-4 0 7 0,-5-1-7 0,-1 1 7 16,2 1-7-16,-6 1 16 0,3-2-16 0,-7 2 17 15,-4-2-17-15,2 1 8 0,-1-1-8 0,-3 0 9 16,4 0-9-16,-4 0 3 0,5-1-3 0,-5 1 4 16,3-2-4-16,-3 2-36 0,0 0 36 15,0 0-35-15,0 0 35 0,0 0-88 0,0 0 88 0,0 0-87 0,0 0 87 16,0 0-79-16,0 0 79 0,-10-2-79 0,-4 1 79 16,-12-3-1103-16</inkml:trace>
  <inkml:trace contextRef="#ctx0" brushRef="#br0" timeOffset="77649.138">10217 15495 1099 0,'0'0'0'0,"11"-7"0"0,6-5 0 0,-13 7 142 16,-6 2-142-16,4-1 143 0,3 4-143 0,-5 0 74 0,2-3-74 0,-2 3 75 16,0 0-75-16,0 0 9 0,0 0-9 0,0 0 10 15,0 0-10-15,0 0 1 0,0 0-1 0,0 0 1 16,0 0-1-16,0 0-1 0,0 0 1 0,0 0-1 16,0 0 1-16,0 0 0 0,0 3 0 0,0-3 0 15,2 4 0-15,-2-4 3 0,5 5-3 0,-2-3 3 16,2-1-3-16,-1-1 22 0,-1 0-22 0,3 0 22 15,-5 2-22-15,3-2 8 0,-1 0-8 0,1 0 8 16,1 0-8-16,4 0 17 0,-4 0-17 0,2 0 17 16,2 2-17-16,3-2 23 0,-2 0-23 0,6 0 24 15,1 0-24-15,-17 0 0 0,0 0 0 16,30 0 1-16,8 2-1 16,-38-2 9-16,0 0-9 0,46 1 9 0,1-1-9 0,-4 0 1 0,-1-1-1 0,-4-1 1 0,-8 0-1 15,0 0 0-15,-6 1 0 0,-5 1 1 0,-3 0-1 0,1 0 3 16,-3-2-3-16,2 2 3 0,0-2-3 15,1 2-32-15,-5 0 32 0,-3 0-32 16,0-1 32-16,-9 1-114 0,0 0 114 0,8-9-114 0,3-3 114 0,-11 12-112 16,0 0 112-16,2-19-112 0,-6-5 112 0,4-19-821 15</inkml:trace>
  <inkml:trace contextRef="#ctx0" brushRef="#br0" timeOffset="84571.605">11442 15057 830 0,'0'0'0'0,"-3"-5"0"0,-3-4 0 0,6 9 80 15,0 0-80-15,0-3 81 0,2 1-81 0,-2 2 59 16,0 0-59-16,0 0 59 0,7 0-59 0,-7 0 45 0,0 0-45 15,0 0 45-15,4 3-45 0,-4-3 22 0,0 0-22 16,0 0 22-16,5 4-22 0,-5-4 40 0,0 0-40 0,0 0 40 16,0 0-40-16,0 0 44 0,0 0-44 0,0 0 44 15,0 0-44-15,0 0 18 0,0 0-18 0,0 0 18 16,0 0-18-16,0 0 38 0,0 0-38 0,0 0 38 16,0 0-38-16,0 0 12 0,0 0-12 0,0 0 13 15,0 3-13-15,0-3 5 0,0 0-5 0,0 0 6 16,0 4-6-16,0-4 9 0,0 0-9 0,0 3 9 15,0 2-9-15,0-5 3 0,0 0-3 0,3 16 3 16,3 8-3-16,-6-24 2 0,0 0-2 0,3 34 2 16,2 5-2-16,-5-39 1 0,0 0-1 0,4 43 2 15,-1 2-2-15,-3-45 1 0,0 0-1 0,6 37 1 16,-6-2-1-16,0-35 21 0,0 0-21 0,1 29 21 16,3-5-21-16,-4-24 7 0,0 0-7 0,3 18 8 0,1-2-8 15,-4-16 26-15,0 0-26 0,0 12 26 0,1-4-26 16,-1-8 7-16,0 0-7 0,4 7 7 15,-1-3-7-15,-3-4 1 0,0 0-1 0,0 3 1 0,4-1-1 0,-4-2-9 16,0 0 9-16,0 0-8 0,0 0 8 0,0 0-64 16,0 0 64-16,0 0-63 0,0 0 63 0,0 0-82 15,0 0 82-15,0 0-81 0,0 0 81 0,0 0-135 16,0 0 135-16,-2-5-135 0,0-2 135 0,2 7-110 16,0 0 110-16,0-16-110 0,0-8 110 0,0-15-603 15</inkml:trace>
  <inkml:trace contextRef="#ctx0" brushRef="#br0" timeOffset="113453.011">3590 15886 785 0,'0'0'0'0,"0"0"0"15,-20-7 0-15,20 7 92 0,0 0-92 0,-7-2 93 16,5 1-93-16,2 1 76 0,0 0-76 0,0 0 77 16,0 0-77-16,0 0 38 0,0 0-38 0,0 0 38 15,0 0-38-15,0 0 3 0,0 0-3 0,0 0 4 16,2 1-4-16,-2-1 3 0,0 0-3 0,0 0 4 0,3 2-4 16,-3-2 2-16,0 0-2 0,0 0 3 15,0 0-3-15,0 0 1 0,0 0-1 0,-3 3 2 0,-3 3-2 16,-2 2 1-16,-1 2-1 0,5-3 1 0,-1-2-1 0,5-5 3 15,0 0-3-15,-12 18 3 0,-4 4-3 16,16-22 5-16,0 0-5 0,-14 24 6 0,-1 3-6 16,15-27 14-16,0 0-14 0,-14 38 15 0,-4 3-15 15,18-41 8-15,0 0-8 0,-8 51 8 0,-1 9-8 0,9-60 15 16,0 0-15-16,-7 67 16 0,7 5-16 0,0-72 33 16,0 0-33-16,4 98 34 0,-1 18-34 0,-3-116 40 0,0 0-40 15,2 105 40-15,1-1-40 0,-3-104 45 16,0 0-45-16,4 91 45 0,-3-10-45 0,-1-81 64 15,0 0-64-15,0 65 64 0,0-12-64 0,0-53 57 0,0 0-57 0,0 36 57 16,4-17-57-16,-4-19 40 0,0 0-40 16,0 15 41-16,0-8-41 0,0-7 12 0,0 0-12 15,0 7 12-15,0-6-12 0,0-1-5 0,0 0 5 0,0-10-5 16,-5-10 5-16,5 20-62 0,0 0 62 0,-4-33-62 16,-4-10 62-16,8 43-143 15,0 0 143-15,-13-55-143 0,5-13 143 0,-13-55-1015 16</inkml:trace>
  <inkml:trace contextRef="#ctx0" brushRef="#br0" timeOffset="113725.798">3338 16201 1009 0,'0'0'0'0,"0"5"0"16,-2 2 0-16,2-7 150 0,0 0-150 0,0 3 150 15,0 1-150-15,0-4 105 0,0 0-105 0,0 0 105 16,0 0-105-16,0 0 46 0,0 0-46 0,2 3 47 0,1 1-47 15,-3-4 5-15,0 0-5 0,13 5 6 0,1-2-6 0,-14-3 39 16,0 0-39-16,24 4 39 0,2-1-39 0,-26-3 0 16,0 0 0-16,30 2 0 0,-1-2 0 0,-29 0 3 15,0 0-3-15,25 2 3 0,-3-2-3 0,-22 0-2 16,0 0 2-16,21 1-1 0,-5-1 1 0,-16 0-43 16,0 0 43-16,14 0-42 0,-2 0 42 15,-12 0-105-15,0 0 105 0,14-3-104 0,2-4 104 0,-16 7-122 16,0 0 122-16,12-12-121 0,2-7 121 0,10-12-785 0</inkml:trace>
  <inkml:trace contextRef="#ctx0" brushRef="#br0" timeOffset="114065.887">3881 15920 1054 0,'0'0'0'0,"-10"-2"0"15,-6 1 0-15,16 1 126 0,0 0-126 0,-1-2 127 16,2 4-127-16,-1-2 69 0,0 0-69 0,0 0 69 16,7 3-69-16,-7-3 37 0,0 0-37 0,0 0 37 15,5 2-37-15,-5-2-1 0,0 0 1 0,-5 2-1 16,-2 1 1-16,7-3-1 0,0 0 1 0,-14 9-1 16,-7 4 1-16,21-13 0 0,0 0 0 0,-20 16 0 15,-5 2 0-15,25-18 4 0,0 0-4 0,-22 30 5 0,1 7-5 16,21-37 1-16,0 0-1 0,-18 48 1 15,3 9-1-15,15-57 3 16,0 0-3-16,-9 60 4 0,9 5-4 0,0-65 6 0,0 0-6 0,0 60 6 0,9 0-6 16,-9-60 3-16,0 0-3 0,17 49 3 0,7-4-3 0,-24-45-43 15,0 0 43-15,30 33-42 0,8-13 42 0,-38-20-162 16,0 0 162-16,33 5-161 0,2-13 161 16,-5-6-219-16,-4-8 219 0,-5-6-219 15,-9-4 219-15,18-28-414 0</inkml:trace>
  <inkml:trace contextRef="#ctx0" brushRef="#br0" timeOffset="114351.125">4007 16059 572 0,'0'0'0'16,"0"19"0"-16,-4 13 0 0,1-15 131 0,1-5-131 15,-7-17 132-15,-3-12-132 0,4 7 113 0,-5 1-113 16,8 1 114-16,2 1-114 0,3 7 75 0,0 0-75 16,-9 0 76-16,2 3-76 0,7-3 49 0,0 0-49 0,-5 4 50 15,-1 1-50-15,6-5 43 0,0 0-43 0,-6 5 44 16,0-2-44-16,6-3 51 0,0 0-51 0,-3 4 52 15,-1-1-52-15,4-3 6 0,0 0-6 0,-1 4 7 16,-3-3-7-16,4-1 22 0,0 0-22 0,5 14 22 16,8 8-22-16,-13-22 0 0,0 0 0 0,15 30 0 15,8 7 0-15,-2-3 0 0,0-1 0 0,-4-6 1 16,-1-4-1-16,-2 1 0 0,1 0 0 0,-6-7 0 16,0-5 0-16,-9-12-21 0,0 0 21 0,14 15-21 15,7-1 21-15,-21-14-72 0,0 0 72 0,15 7-71 0,4-4 71 16,-19-3-107-16,0 0 107 0,11-17-106 15,-2-14 106-15,8-17-785 0</inkml:trace>
  <inkml:trace contextRef="#ctx0" brushRef="#br0" timeOffset="114642.347">4007 16083 975 0,'0'0'0'0,"0"0"0"0,9 0 0 0,-9 0 102 0,0 0-102 16,3 0 102-16,-1 3-102 0,-2-3 70 16,0 0-70-16,0 0 71 0,0 0-71 0,0 0 34 0,0 0-34 15,0 0 34-15,0 0-34 0,0 0 10 0,0 0-10 0,-5 4 10 16,1 3-10-16,4-7 9 0,0 0-9 16,-9 20 10-16,-5 9-10 0,14-29 4 0,0 0-4 0,-15 38 5 15,-3 10-5-15,18-48 3 0,0 0-3 0,-17 50 3 16,1 3-3-16,16-53-3 0,0 0 3 0,-14 46-3 15,6-3 3-15,8-43-117 0,0 0 117 0,-7 36-117 16,5-7 117-16,2-29-126 0,0 0 126 0,0 0-126 16,5-28 126-16,0 1-621 0</inkml:trace>
  <inkml:trace contextRef="#ctx0" brushRef="#br0" timeOffset="114959.165">4113 15968 1065 0,'0'0'0'0,"-9"-12"0"15,-3-10 0-15,12 22 150 0,0 0-150 0,-5 2 151 0,5 11-151 0,0-13 68 16,0 0-68-16,0 11 69 0,2-1-69 0,-2-10 34 16,0 0-34-16,3 7 34 0,2-2-34 0,-5-5-1 15,0 0 1-15,4 3-1 0,-1-3 1 0,-3 0-2 16,0 0 2-16,6 2-1 0,-6-2 1 0,0 0-2 15,0 0 2-15,8 5-1 0,-1 4 1 0,-7-9 0 16,0 0 0-16,14 18 0 0,-2 10 0 0,-12-28 1 16,0 0-1-16,13 32 2 0,1 10-2 0,-14-42 5 0,0 0-5 15,8 41 5-15,-1 0-5 0,-7-41 0 0,0 0 0 16,5 34 1-16,-1-3-1 0,-4-31-58 0,0 0 58 0,2 26-57 16,1-6 57-16,-3-20-92 0,0 0 92 0,4 4-92 15,1-16 92-15,7 3-876 0</inkml:trace>
  <inkml:trace contextRef="#ctx0" brushRef="#br0" timeOffset="115299.005">4423 16076 729 0,'0'0'0'0,"-8"-3"0"15,-8-4 0-15,16 7 92 0,0 0-92 0,0 0 92 16,3 1-92-16,-3-1 85 0,0 0-85 0,4 2 85 0,1 0-85 0,-5-2 72 16,0 0-72-16,4 2 73 0,-4-1-73 0,0-1 43 15,0 0-43-15,0 0 43 0,5 2-43 0,-5-2 36 16,0 0-36-16,3 0 37 0,1 0-37 0,-4 0 24 16,0 0-24-16,5 0 25 0,0 2-25 0,-5-2 17 15,0 0-17-15,12 1 17 0,1-1-17 0,-1 2 5 16,0-2-5-16,-2 2 5 0,3-2-5 0,-5 0 3 15,-1 0-3-15,-2 0 4 0,4-2-4 16,-9 2 2 0,0 0-2-16,9-2 2 0,0 1-2 0,-9 1-33 0,0 0 33 0,7-2-33 0,1 2 33 0,-8 0-121 0,0 0 121 15,2 0-120-15,2-2 120 0,-4 2-147 0,0 0 147 16,0 0-147-16,0 0 147 0,0 0-571 0</inkml:trace>
  <inkml:trace contextRef="#ctx0" brushRef="#br0" timeOffset="115529.391">4317 16372 707 0,'0'0'0'0,"9"-6"0"16,3-5 0-16,-12 11 151 0,0 0-151 0,14-7 151 16,3 1-151-16,-17 6 113 0,0 0-113 0,19-9 113 15,1 0-113-15,-20 9 62 0,0 0-62 0,19-8 62 0,3-2-62 16,-22 10 15-16,0 0-15 0,16-9 16 0,1 2-16 15,-17 7 0-15,0 0 0 0,13-3 1 16,1 1-1-16,-14 2-48 0,0 0 48 0,15 2-48 0,3 3 48 16,-18-5-130-16,0 0 130 0,17 8-129 0,7 6 129 0,17 8-685 15</inkml:trace>
  <inkml:trace contextRef="#ctx0" brushRef="#br0" timeOffset="115977.735">4793 16083 875 0,'0'0'0'0,"-6"3"0"16,-4-1 0-16,10-2 118 0,0 0-118 0,-2 0 119 15,-1-2-119-15,3 2 69 0,0 0-69 0,0 0 70 16,3-7-70-16,-3 7 40 0,0 0-40 0,0 0 40 16,0-3-40-16,0 3 8 0,0 0-8 0,0 0 8 15,0 0-8-15,0 0 24 0,0 0-24 0,0 0 25 16,0 0-25-16,0 0 7 0,0 0-7 0,0 0 7 16,0 0-7-16,0 0 10 0,5 3-10 0,-5-3 10 15,4 2-10-15,1 0 1 0,2 1-1 0,-2-3 1 16,0 2-1-16,-5-2 0 0,0 0 0 0,13 5 1 0,4 4-1 15,-17-9 3-15,0 0-3 0,28 15 3 16,3 4-3-16,-31-19 0 0,0 0 0 0,42 27 0 16,5 6 0-16,-47-33 0 0,0 0 0 0,54 36 0 0,2 3 0 0,-6-3 4 15,-3 0-4-15,-12-10 5 0,-7-5-5 16,-2 1 0-16,-5 0 0 0,-3-7 1 0,-4-4-1 0,1-1-19 16,-1-1 19-16,-5-4-18 0,-2-2 18 15,-4 1-135-15,3-3 135 0,-3-2-135 0,6-5 135 16,-9 6-126-16,0 0 126 0,-7-22-126 0,-4-12 126 0,-8-23-576 15</inkml:trace>
  <inkml:trace contextRef="#ctx0" brushRef="#br0" timeOffset="116290.156">5221 15983 785 0,'0'0'0'0,"-3"6"0"0,1 2 0 0,2-8 120 0,0 0-120 0,0 0 121 16,0 0-121-16,0 0 104 0,0 0-104 0,0 0 105 16,0-7-105-16,0 7 75 0,0 0-75 0,-4-3 75 15,1-2-75-15,3 5 50 0,0 0-50 0,-5-4 51 16,1 3-51-16,4 1 43 0,0 0-43 0,-17 5 43 16,-9 5-43-16,26-10 63 0,0 0-63 0,-28 19 64 15,-2 8-64-15,30-27 45 0,0 0-45 0,-31 36 46 16,-2 7-46-16,33-43 22 0,0 0-22 0,-30 50 22 15,0 5-22-15,4-6 20 0,5 1-20 0,4-17 20 0,8-15-20 16,1 3-4-16,-5-2 4 0,5-4-3 16,4-3 3-16,-5 2-83 0,1 0 83 0,4-6-82 15,1-3 82-15,3-5-169 0,0 0 169 0,0-15-169 0,3-18 169 16,-3-15-921-16</inkml:trace>
  <inkml:trace contextRef="#ctx0" brushRef="#br0" timeOffset="116856.755">5925 16215 841 0,'0'0'0'0,"-9"-11"0"16,-12-4 0-16,21 15 143 0,0 0-143 0,-7 3 143 15,7 11-143-15,0-14 96 0,0 0-96 0,-1 9 96 16,1 1-96-16,0-10 70 0,0 0-70 0,0 7 70 0,0-2-70 16,0-5 36-16,0 0-36 0,-4 3 37 15,4-1-37-15,0-2 23 0,0 0-23 0,0 0 24 0,-5 2-24 0,5-2 35 16,0 0-35-16,0 0 36 0,0 0-36 16,0 0 6-16,0 0-6 0,5-2 7 0,7-3-7 15,-12 5 11-15,0 0-11 0,18-5 11 0,8 0-11 0,-26 5-4 16,0 0 4-16,29-7-3 0,5 0 3 0,-34 7-33 15,0 0 33-15,34-7-33 0,1 2 33 0,-35 5-19 16,0 0 19-16,33-3-18 0,0 3 18 0,-33 0-20 16,0 0 20-16,27 1-20 0,-3 1 20 0,-24-2-17 15,0 0 17-15,17 2-17 0,1 1 17 0,-18-3-4 16,0 0 4-16,17 4-4 0,-5-1 4 0,-12-3-22 16,0 0 22-16,13 2-22 0,-1-1 22 0,-12-1-43 0,0 0 43 15,10 2-42-15,2-2 42 0,-12 0-72 0,0 0 72 16,6 2-71-16,1-2 71 0,-7 0-159 0,0 0 159 0,3 3-159 15,2 1 159-15,1 3-578 0</inkml:trace>
  <inkml:trace contextRef="#ctx0" brushRef="#br0" timeOffset="117326.431">5986 16009 975 0,'0'0'0'0,"12"5"0"0,9 6 0 16,-21-11 96-16,0 0-96 0,5 3 96 16,-7-3-96-16,2 0 29 0,0 0-29 0,0 0 29 0,-6-3-29 15,6 3 0-15,0 0 0 0,0 0 1 0,-2-4-1 0,2 4-17 16,0 0 17-16,8 2-16 0,6 1 16 0,-14-3-14 15,0 0 14-15,21 7-13 0,9 2 13 0,0-1-5 16,3 3 5-16,-7-5-5 0,0 0 5 0,-26-6-1 16,0 0 1-16,30 6 0 0,-1 1 0 0,1-2 0 15,3 2 0-15,-10-2 0 0,1-3 0 0,-24-2 14 16,0 0-14-16,26 2 15 0,-2 0-15 0,-24-2 25 16,0 0-25-16,27 3 26 0,-1 0-26 0,-26-3 21 0,0 0-21 15,21 4 21-15,-6-1-21 0,-15-3 17 0,0 0-17 16,14 4 17-16,-5 1-17 0,-9-5 18 0,0 0-18 0,7 5 18 15,-2 0-18-15,-5-5 24 0,0 0-24 0,0 10 25 16,0 6-25-16,0-16 21 0,0 0-21 16,-9 25 21-16,-6 11-21 0,15-36 16 0,0 0-16 0,-14 35 17 15,-4 1-17-15,18-36-3 16,0 0 3-16,-21 34-3 0,1-1 3 0,20-33-199 0,0 0 199 16,-21 30-199-16,3-1 199 0,18-29-144 0,0 0 144 0,-33 2-144 15,-5-17 144-15,-35 1-489 0</inkml:trace>
  <inkml:trace contextRef="#ctx0" brushRef="#br0" timeOffset="127771.245">8616 16145 147 0,'0'0'0'0,"6"-2"0"0,9-3 0 0,-15 5 63 16,0 0-63-16,6-2 63 0,1 0-63 0,-7 2 73 16,0 0-73-16,1 0 73 0,-1 0-73 0,0 0 78 15,0 0-78-15,0 0 78 0,0 0-78 0,0 0 63 16,0 0-63-16,0 0 64 0,-1 2-64 0,1-2 59 15,0 0-59-15,0 0 60 0,-4 2-60 0,4-2 51 16,0 0-51-16,0 0 52 0,-5 1-52 0,5-1 55 16,0 0-55-16,0 0 55 0,-4 2-55 0,4-2 49 0,0 0-49 15,0 0 50-15,-5 2-50 0,5-2 60 16,0 0-60-16,-3 2 60 0,3-2-60 0,0 0 51 0,0 0-51 0,-6 1 51 16,5-1-51-16,1 0 38 0,0 0-38 15,-2 2 38-15,-2-2-38 0,4 0 41 0,0 0-41 16,-3 2 41-16,1-2-41 0,2 0 25 0,0 0-25 0,-3 1 26 15,-1-1-26-15,4 0 34 0,0 0-34 0,0 0 35 16,-1 2-35-16,1-2 31 0,0 0-31 0,0 0 31 16,-4 2-31-16,4-2 22 0,0 0-22 0,0 0 22 15,-5 2-22-15,5-2 35 0,0 0-35 0,0 0 36 16,-4 3-36-16,4-3-12 0,0 0 12 0,-3 2-12 16,-2-2 12-16,5 0-13 0,0 0 13 0,-4 1-12 15,4-1 12-15,0 0 0 0,0 0 0 0,-5 2 0 16,5 0 0-16,0-2-2 0,0 0 2 0,0 0-2 15,-4 3 2-15,4-3-2 0,0 0 2 0,0 0-1 0,-3 4 1 16,3-4-1-16,0 0 1 0,0 0-1 0,0 0 1 16,0 0-3-16,0 0 3 0,0 0-3 0,-4 1 3 15,4-1 0-15,0 0 0 0,0 0 0 0,0 0 0 16,0 0 0-16,0 0 0 0,0 0 1 0,0 0-1 0,0 0 0 16,0 0 0-16,0 0 0 0,-1 4 0 15,1-4 0-15,0 0 0 0,0 0 0 0,0 0 0 0,0 0 0 16,0 0 0-16,0 0 0 0,0 0 0 15,0 0 0-15,0 0 0 0,0 0 1 0,0 0-1 0,0 0 0 16,0 0 0-16,0 0 1 0,3 2-1 0,-3-2 0 16,0 0 0-16,5 1 0 0,4 1 0 0,-9-2 3 0,0 0-3 15,12 2 3-15,1-1-3 0,-13-1 0 16,0 0 0-16,13 2 0 0,5 1 0 0,-18-3 2 0,0 0-2 16,17 0 2-16,2 2-2 0,-19-2 0 0,0 0 0 15,21 4 0-15,2-1 0 0,-23-3 0 0,0 0 0 0,24 3 0 31,-3 1 0-31,-21-4 0 0,0 0 0 0,23 3 0 0,-2-1 0 16,-21-2-1-16,0 0 1 0,21 3-1 0,0-1 1 0,-21-2 0 0,0 0 0 0,17 5 0 16,1 0 0-16,-18-5 1 0,0 0-1 0,15 6 1 15,-1 0-1-15,-14-6 0 0,0 0 0 0,12 6 0 16,1-1 0-16,-13-5 10 0,0 0-10 0,8 3 10 16,1 1-10-16,-9-4 0 0,0 0 0 0,5 3 0 15,0-1 0-15,-5-2-40 0,0 0 40 16,4 1-39-16,-1 1 39 0,-3-2-71 0,0 0 71 0,0 0-70 15,4 2 70-15,-4-2-154 0,0 0 154 0,0 0-154 0,0 0 154 16,0 0-142-16,0 0 142 0,-4-2-141 0,1-3 141 16,-2-2-631-16</inkml:trace>
  <inkml:trace contextRef="#ctx0" brushRef="#br0" timeOffset="129778.329">8738 15612 707 0,'0'0'0'15,"0"12"0"-15,0 8 0 0,0-20-73 16,0 0 73-16,0 5-73 0,0-13 73 0,0 8-36 0,0 0 36 16,0-4-35-16,2-1 35 0,-2 5-30 0,0 0 30 0,0-3-30 15,4-2 30-15,-4 5-9 0,0 0 9 0,0-4-9 16,0 3 9-16,0 1 0 0,0 0 0 0,0 0 0 16,0-4 0-16,0 4 0 0,0 0 0 0,0 0 1 15,0 0-1-15,0 0 5 0,0 0-5 0,0 0 5 16,0 0-5-16,0 0 44 0,0 0-44 0,0 0 44 15,0 0-44-15,0 0 36 0,0 0-36 0,0 0 37 16,0 0-37-16,0 0 50 0,0 0-50 0,0 0 51 0,0 0-51 16,0 0 43-16,0 0-43 0,0 0 43 0,0 0-43 15,0 0 36-15,0 0-36 0,0 0 36 0,0 0-36 16,0 0 34-16,0 0-34 0,0 0 34 16,0 4-34-16,0-4 32 0,0 0-32 0,0 0 32 0,-4 3-32 15,4-3 38-15,0 0-38 0,0 0 38 0,-2 3-38 0,2-3 38 16,0 0-38-16,0 0 39 0,0 6-39 0,0-6 25 15,0 0-25-15,0 3 26 0,0 0-26 0,0-3 46 16,0 0-46-16,0 6 46 0,0 0-46 0,0-6 16 16,0 0-16-16,-3 16 17 0,3 6-17 0,0-22 31 15,0 0-31-15,0 33 31 0,0 8-31 0,0-41 19 16,0 0-19-16,0 43 20 0,3 5-20 16,-3-48 5-16,0 0-5 0,2 49 5 0,5-1-5 0,-7-48 15 15,0 0-15-15,5 46 15 0,1-3-15 0,-6-43 33 0,0 0-33 16,7 38 33-16,-4-4-33 0,-3-34 17 0,0 0-17 15,5 28 17-15,-1-8-17 0,-4-20 19 0,0 0-19 16,5 17 20-16,-5-6-20 0,0-11 34 0,0 0-34 0,3 8 35 16,-3-3-35-16,0-5 5 0,0 0-5 0,2 4 5 15,-2-3-5-15,0-1 11 0,0 0-11 0,0 0 11 16,0 0-11-16,0 0 16 16,0 0-16-16,0 0 17 0,0 0-17 0,0 0 32 0,0 0-32 0,0 0 33 15,0 0-33-15,0 0 0 0,0 0 0 0,0 0 0 16,0 0 0-16,0 0 0 0,0 0 0 15,2-3 1-15,3-4-1 0,-5 7 0 0,0 0 0 0,9-10 1 16,0-5-1-16,-1 1-6 0,5 0 6 0,-5 0-5 16,1 2 5-16,0 2-26 0,3 3 26 0,-7-1-25 15,2 1 25-15,-2 0-7 0,0 0 7 0,2 2-6 0,-3 0 6 16,1 0-18-16,-1 1 18 0,1 3-18 16,-5-1 18-16,0 2-1 0,5 0 1 0,-1 0-1 0,-1 0 1 0,2 0 1 15,2 0-1-15,-2 2 2 0,2-2-2 16,-1 1-1-16,-1 1 1 0,2-2 0 15,-2 0 0-15,-1 0 0 0,4 2 0 0,-4-1 0 0,1-1 0 16,-2 2 0-16,-1 0 0 0,2 0 0 0,-1-2 0 0,2 1 0 16,1 3 0-16,-3-3 0 0,1-1 0 0,-1 2 6 15,-1-2-6-15,-2 0 6 0,7 2-6 0,-7-2 0 16,5 5 0-16,-5-2 1 0,4-1-1 0,-4-2 3 16,0 0-3-16,1 5 4 0,3-1-4 0,-4-4 5 15,0 0-5-15,5 5 6 0,2 2-6 0,-7-7 0 0,0 0 0 16,3 8 1-16,6 3-1 0,-9-11 7 15,0 0-7-15,5 10 7 0,-1 0-7 0,-4-10 0 0,0 0 0 16,2 10 1-16,-1-1-1 0,-1-9 0 0,0 0 0 16,2 10 1-16,-2 1-1 0,0-11 12 0,0 0-12 0,0 11 13 15,-2 1-13-15,2-12 3 0,0 0-3 16,-1 14 4-16,-1 0-4 0,2-14 13 0,0 0-13 16,0 12 13-16,-4 0-13 0,4-12 39 0,0 0-39 0,-5 10 40 15,2 0-40-15,-1 1 35 0,2-3-35 0,-1-3 36 16,3-3-36-16,0-2 33 0,0 0-33 0,-4 4 33 15,1-1-33-15,-2 4 44 0,-4 1-44 0,6-4 45 16,1-2-45-16,2-2 35 0,0 0-35 0,-4 5 35 16,-8 2-35-16,0 1 33 0,-2 4-33 0,2-5 34 15,3-2-34-15,0-1 22 0,1-1-22 0,1-1 23 16,1-4-23-16,1 4 10 0,-3-1-10 0,1 1 11 16,1-2-11-16,6 0 1 0,0 0-1 0,-8 0 2 0,-5 0-2 0,13 0-1 15,0 0 1-15,-17 0 0 0,0 0 0 16,17 0-35-16,0 0 35 0,-21 0-34 15,0-2 34-15,21 2-59 0,0 0 59 0,-30-6-58 0,-5-5 58 16,35 11-156-16,0 0 156 0,-31-15-155 0,0-6 155 0,31 21-241 16,0 0 241-16,-27-25-240 0,8-8 240 0,-24-25-864 15</inkml:trace>
  <inkml:trace contextRef="#ctx0" brushRef="#br0" timeOffset="130533.511">9292 16018 225 0,'0'0'0'0,"-1"-2"0"0,-5-3 0 0,6 5 83 16,0 0-83-16,-1-4 83 0,2 3-83 0,-1 1 92 0,0 0-92 15,0 0 92-15,0 0-92 0,0 0 96 16,0 0-96-16,0 0 96 0,0 0-96 0,0 0 90 15,0 0-90-15,0 0 91 0,0 0-91 0,0 0 67 0,0 0-67 16,0 0 67-16,0 0-67 0,0 0 55 0,0 0-55 0,0 0 56 16,0 0-56-16,0 0 51 0,0 0-51 0,0 0 51 15,0 0-51-15,0 0 31 0,0 0-31 0,0 0 31 16,0 0-31-16,0 0 39 0,0 0-39 16,0 0 39-16,6 1-39 0,-6-1 33 0,0 0-33 0,0 0 34 15,1 2-34-15,-1-2 22 0,0 0-22 0,0 0 22 16,7 2-22-16,-7-2 29 0,0 0-29 0,4 2 29 15,-2-2-29-15,-2 0 20 0,0 0-20 0,3 1 20 16,2 1-20-16,2 0 35 0,-3 1-35 0,1-1 36 16,-2 0-36-16,-1-1 29 0,2 3-29 0,1-1 29 15,2 1-29-15,2 1 33 0,-1 2-33 0,1 1 33 16,0 1-33-16,-9-9 13 0,0 0-13 0,15 20 14 16,3 4-14-16,-18-24 6 0,0 0-6 0,26 31 7 0,0 7-7 15,-26-38 15-15,0 0-15 0,33 37 16 0,0 3-16 16,-33-40-2-16,0 0 2 0,32 36-1 0,4-4 1 15,-36-32-17-15,0 0 17 0,30 28-17 0,-1-2 17 0,-29-26-40 16,0 0 40-16,23 17-40 16,-2-2 40-16,-21-15-71 0,0 0 71 0,17 10-71 15,-1-3 71-15,-16-7-187 0,0 0 187 0,5-7-186 0,-8-11 186 0,6-6-852 16</inkml:trace>
  <inkml:trace contextRef="#ctx0" brushRef="#br0" timeOffset="131551.497">9683 15995 292 0,'0'0'0'0,"-2"-1"0"16,-2-1 0-16,4 2 101 0,0 0-101 0,0 0 102 15,-3-3-102-15,3 3 54 0,0 0-54 0,0 0 54 16,0 0-54-16,0 0 40 0,0 0-40 0,0 0 41 16,0 0-41-16,0 0 1 0,0 0-1 0,0 0 2 15,0 0-2-15,0 0 6 0,0 0-6 0,0 0 6 0,0 0-6 16,0 0 7-16,0 0-7 0,0 0 7 0,0 0-7 15,0 0 7-15,0 0-7 0,0 0 7 0,0 0-7 16,0 0 8-16,0 0-8 0,0 0 8 0,0 0-8 0,0 0 8 16,0 0-8-16,0 0 8 0,0 0-8 15,0 0 0-15,0 0 0 0,0 0 0 0,0 0 0 0,0 0-5 16,0 0 5-16,0 0-5 0,0 0 5 0,0 0-16 16,0 0 16-16,0 0-15 0,0 0 15 0,0 0-17 15,0 0 17-15,0 0-16 0,0 0 16 0,0 0-16 16,0 0 16-16,0 0-15 0,0 0 15 0,0 0-5 0,0 0 5 15,0 0-4-15,0 0 4 0,0 0-14 0,0 0 14 16,0 0-13-16,0 0 13 0,0 0-4 0,0 0 4 16,0 0-3-16,0 0 3 0,0 0-3 0,0 0 3 0,0 0-2 15,0 0 2-15,0 0-11 0,0 0 11 0,0 0-10 16,0 0 10-16,0 0-1 0,0 0 1 0,0 0 0 16,0 0 0-16,0 0-3 0,0 0 3 0,0 0-3 15,0 0 3-15,0 0-6 0,0 0 6 0,0 0-6 16,0 0 6-16,0 0-7 0,0 0 7 0,0 0-7 15,0 0 7-15,0 0-15 0,0 0 15 16,0 0-15-16,0 0 15 0,0 0-33 0,0 0 33 0,0 0-33 16,0 0 33-16,0 0-46 0,0 0 46 0,0 0-46 15,0 0 46-15,0 0-80 0,0 0 80 0,0 0-79 16,0 0 79-16,0 0-74 0</inkml:trace>
  <inkml:trace contextRef="#ctx0" brushRef="#br0" timeOffset="132137.467">9677 15989 214 0,'0'0'0'0,"0"0"0"0,0 0 0 0,0 0 87 16,0 0-87-16,0 0 87 0,0 0-87 0,0 0 98 16,0 0-98-16,0 0 98 0,0 0-98 0,0 0 98 15,0 0-98-15,0 0 98 0,0 0-98 0,0 0 86 16,0 0-86-16,0 0 86 0,0 0-86 0,0 0 66 15,0 0-66-15,0 0 66 0,0 0-66 0,0 0 55 16,0 0-55-16,0 0 55 0,0 0-55 0,0 0 39 16,0 0-39-16,0 0 39 0,0 0-39 0,0 0 27 0,0 0-27 15,0 0 27-15,0 0-27 0,0 0 39 0,0 0-39 16,0 0 40-16,0 0-40 0,0 0 13 0,0 0-13 0,0 0 14 16,0 0-14-16,0 0 43 0,0 0-43 0,0 0 44 15,-5 0-44-15,5 0 37 0,0 0-37 0,0 0 38 16,-3 0-38-16,3 0 8 0,0 0-8 0,0 0 9 15,-4 0-9-15,4 0 21 0,0 0-21 0,0 0 21 16,-2 0-21-16,2 0 8 0,0 0-8 0,0 0 8 16,-6 1-8-16,6-1 24 0,0 0-24 0,-6 4 25 15,-2 1-25-15,8-5 30 0,0 0-30 0,-9 8 30 16,-3 4-30-16,12-12 2 0,0 0-2 0,-18 18 2 16,-3 4-2-16,21-22 15 0,0 0-15 0,-17 22 16 0,-4 4-16 15,21-26 3-15,0 0-3 0,-21 29 4 16,0 2-4-16,21-31 12 0,0 0-12 0,-15 25 13 0,4-2-13 15,11-23 23-15,0 0-23 0,-12 19 24 0,3-4-24 16,9-15 13-16,0 0-13 0,-7 12 13 0,2-2-13 16,5-10 10-16,0 0-10 0,-3 9 11 0,1-1-11 15,-5 1 10-15,2-2-10 0,1-2 10 0,4-2-10 16,-2 3 8-16,-1-3-8 0,3 0 8 0,0-1-8 0,-4 2 3 16,4-1-3-16,0-3 4 0,0 3-4 0,-5 1 0 15,2-1 0-15,3-3 1 0,0 0-1 0,0 0-38 16,0 0 38-16,-4 2-37 0,2 1 37 0,-5 3-94 15,2-1 94-15,2-2-93 0,-1 1 93 0,4-4-187 0,0 0 187 16,-1 1-186-16,-3 1 186 0,-1 1-905 0</inkml:trace>
  <inkml:trace contextRef="#ctx0" brushRef="#br0" timeOffset="132679.682">9843 16366 158 0,'0'0'0'0,"-5"-2"0"16,-4-3 0-16,6 3-20 0,6 4 20 0,-3-2-20 16,0 0 20-16,0 0-24 0</inkml:trace>
  <inkml:trace contextRef="#ctx0" brushRef="#br0" timeOffset="133086.185">9843 16359 158 0,'0'0'0'0,"0"0"0"0,-5 1 0 0,5-1 75 0,0 4-75 0,0-4 76 0,0 0-76 15,0 0 76-15,0 0-76 0,0 0 76 16,0 0-76-16,0 0 80 0,0 0-80 0,0 0 81 0,0 0-81 16,0 0 75-16,0 0-75 0,0 0 75 0,0 0-75 15,0 0 56-15,0 0-56 0,0 0 57 0,0 0-57 0,0 0 46 16,0 0-46-16,0 0 47 0,0 0-47 16,0 0 36-16,0 0-36 0,0 0 37 0,0 0-37 15,0 0 39-15,0 0-39 0,0 0 40 0,0 0-40 0,0 0 39 16,0 0-39-16,0 0 39 0,0 0-39 15,0 0 39-15,0 0-39 0,0 0 40 0,0 0-40 16,0 0 26-16,0 0-26 0,0 0 26 0,0 0-26 0,0 0 40 0,0 3-40 16,0-3 41-16,0 0-41 0,0 0 38 15,0 4-38-15,0-4 39 0,5 3-39 0,-5-3 24 0,3 5-24 16,-3-1 25-16,0-3-25 0,0 3 35 0,0-1-35 16,0 1 36-16,0-1-36 0,0 4 13 0,0 1-13 0,0 1 13 15,0 0-13-15,0 4 30 0,0 3-30 0,0 9 30 16,2 6-30-16,-2-31 28 15,0 0-28-15,2 38 28 0,3 7-28 0,-5-45 38 0,0 0-38 16,0 44 38-16,4 2-38 0,-3-8 23 0,3-4-23 0,-4-10 24 16,-4-10-24-16,3-2 28 0,1-3-28 0,-2-3 28 15,2-1-28-15,0 2-5 0,2 0 5 16,-2-3-5-16,1-3 5 0,-1-1-149 0,0 0 149 0,-1-12-148 16,-3-10 148-16,4 22-116 0,0 0 116 0,-12-39-116 15,-5-14 116-15,-13-40-961 0</inkml:trace>
  <inkml:trace contextRef="#ctx0" brushRef="#br0" timeOffset="134078.794">8731 15989 158 0,'0'0'0'0,"0"0"0"0,0-4 0 0,0 4 6 16,0 0-6-16,4-5 6 0,-4-3-6 0,3-6-69 15</inkml:trace>
  <inkml:trace contextRef="#ctx0" brushRef="#br0" timeOffset="134625.284">8761 15658 225 0,'0'0'0'0,"0"15"0"16,-2 13 0-16,2-28 66 0,0 0-66 0,-1 3 66 16,1-13-66-16,0 10 43 0,0 0-43 0,0-5 44 15,0-2-44-15,0 7 4 0,0 0-4 0,-2-5 4 16,-2 0-4-16,4 5 5 0,0 0-5 0,-3-4 6 15,1 3-6-15,2 1 36 0,0 0-36 0,0 0 37 16,-3-4-37-16,3 4 45 0,0 0-45 0,0 0 45 0,0 0-45 16,0 0 57-16,0 0-57 0,0 0 57 15,0 0-57-15,0 0 45 0,0 0-45 0,0 0 46 16,0 0-46-16,0 0 32 0,0 0-32 0,0 0 32 0,0 0-32 0,0 0 15 16,0 0-15-16,0 0 15 0,0 0-15 15,0 0 11-15,0 0-11 0,0 0 11 0,0 0-11 16,0 0 17-16,0 0-17 0,0 0 17 0,0 0-17 0,0 0 8 15,0 0-8-15,0 0 8 0,0 0-8 0,0 0 15 16,0 0-15-16,0 0 16 0,0 0-16 0,0 0 23 16,0 0-23-16,0 0 24 0,0 4-24 0,0-4 43 15,0 0-43-15,0 0 44 0,-6 3-44 0,6-3 38 16,0 0-38-16,0 3 39 0,0 3-39 0,0-6 25 0,0 0-25 16,-3 15 26-16,3 9-26 0,0-24 28 0,0 0-28 15,-4 31 28-15,1 6-28 16,3-37 13-16,0 0-13 0,-2 40 14 0,2 3-14 0,0-43 19 0,0 0-19 15,0 44 20-15,0 1-20 0,0-45 33 0,0 0-33 0,0 49 33 16,0 3-33-16,0-52 27 0,0 0-27 0,0 46 27 16,2-1-27-16,-2-45 39 0,0 0-39 15,0 37 40-15,0-4-40 0,0-33 33 0,0 0-33 0,0 27 33 16,-2-6-33-16,2-21 44 0,0 0-44 0,0 17 44 16,0-3-44-16,0-14 17 0,0 0-17 0,-3 10 17 15,3-3-17-15,0-7 7 0,0 0-7 0,0 7 8 16,3-2-8-16,-3-5-67 0,0 0 67 0,0 0-66 15,4 0 66-15,-4 0-162 0,0 0 162 0,-2-22-161 16,0-16 161-16,-5-22-919 0</inkml:trace>
  <inkml:trace contextRef="#ctx0" brushRef="#br0" timeOffset="135612.093">10434 16103 751 0,'0'0'0'0,"3"-3"0"16,-3-4 0-16,0 7 94 0,0 0-94 16,0 0 95-16,0 0-95 0,0 0 81 0,0 0-81 0,0 0 81 15,0 0-81-15,0 0 61 0,0 4-61 0,0-4 61 16,0 0-61-16,0 0 39 0,0 0-39 0,0 0 40 15,0 0-40-15,0 0 57 0,0 0-57 0,0 0 57 16,0 0-57-16,0 0 49 0,0 0-49 0,0 0 49 16,0 0-49-16,0 0 38 0,0 0-38 0,0 0 38 15,0 0-38-15,0 0 41 0,3 1-41 0,-3-1 41 0,6 2-41 16,-6-2 9-16,0 0-9 0,8 2 9 16,5-2-9-16,-13 0 32 0,0 0-32 0,26 3 32 0,10 1-32 0,-36-4 34 15,0 0-34-15,40 3 34 16,9 0-34-16,-49-3 31 0,0 0-31 0,44 4 31 0,-2-1-31 0,-42-3 14 15,0 0-14-15,40 4 15 0,0-3-15 0,-40-1 21 16,0 0-21-16,36 2 21 0,-3 0-21 0,-33-2 8 16,0 0-8-16,30 2 8 0,-6 1-8 0,-24-3 4 15,0 0-4-15,21 3 4 0,-2 1-4 0,-19-4 0 16,0 0 0-16,16 2 1 0,-7-1-1 16,-9-1-13-16,0 0 13 0,7 2-12 0,-2-2 12 0,-5 0-69 15,0 0 69-15,2 0-69 0,0 0 69 0,-2 0-145 16,0 0 145-16,0 0-144 0,-4 2 144 0,4-2-189 0,0 0 189 15,-17 3-188-15,-10 2 188 0,-14 4-757 16</inkml:trace>
  <inkml:trace contextRef="#ctx0" brushRef="#br0" timeOffset="135923.118">10529 16407 919 0,'0'0'0'0,"11"-11"0"16,4-7 0-16,-15 18 140 0,0 0-140 0,6-7 141 15,-8 7-141-15,2 0 76 0,0 0-76 0,0 0 77 16,-4 1-77-16,4-1 49 0,0 0-49 0,0 0 50 16,-3 6-50-16,3-6 5 0,0 0-5 0,3 3 5 0,6 2-5 15,-9-5 44-15,0 0-44 0,12 5 45 0,2 2-45 16,-14-7 30-16,0 0-30 0,19 7 30 0,8 0-30 0,-5 0 39 15,3 1-39-15,-8-3 39 0,-5-3-39 0,2 0 4 16,-2-1-4-16,1-1 4 0,-5 0-4 16,4 0-43-16,1 2 43 0,1-2-42 0,1-2 42 0,3 1-145 15,-4-3 145-15,3-1-144 0,0 0 144 0,-17 5-132 16,0 0 132-16,16-12-132 0,0-3 132 16,15-13-702-16</inkml:trace>
  <inkml:trace contextRef="#ctx0" brushRef="#br0" timeOffset="141807.666">11510 15831 359 0,'0'0'0'0,"0"0"0"16,-7 0 0-16,7 0 18 0,0 0-18 0,0 0 19 15,-2-3-19-15,2 3 36 0,0 0-36 0,0 0 36 16,0 0-36-16,0 0 51 0,0 0-51 0,0 0 51 16,0 0-51-16,0 0 37 0,0 0-37 0,0 0 38 15,0 0-38-15,0 0 26 0,0 0-26 0,0 0 26 0,0 0-26 16,0 0 36-16,0 0-36 0,0 0 36 16,0 0-36-16,0 0 31 0,0 0-31 0,0 0 31 15,0 0-31-15,0 0 32 0,0 0-32 0,0 0 32 0,0 0-32 16,0 0 32-16,0 0-32 0,0 0 32 0,0 0-32 15,0 0 32-15,0 0-32 0,0 0 32 0,0 0-32 0,0 0 32 16,0 0-32-16,0 0 32 0,0 0-32 0,0 0 13 16,0 0-13-16,0 0 14 0,0 3-14 0,0-3 21 15,0 0-21-15,0 5 21 0,0 2-21 0,0-7 38 16,0 0-38-16,2 15 39 0,0 8-39 0,-2-23 30 16,0 0-30-16,2 24 30 0,1 3-30 15,-3-27 33-15,0 0-33 0,4 31 33 0,1 5-33 0,-5-36 49 16,0 0-49-16,3 31 49 0,-3 0-49 0,0-31 35 0,0 0-35 15,2 30 36-15,-2 1-36 0,0-31 26 16,0 0-26-16,0 26 26 0,0-2-26 0,0-24 35 16,0 0-35-16,0 22 35 0,-2-3-35 0,2-19 0 0,0 0 0 0,0 15 0 15,0-4 0-15,0-11-57 16,0 0 57-16,0 8-56 0,2-1 56 0,-2-7-186 0,0 0 186 0,0 0-185 16,4-12 185-16,-4 2-769 0</inkml:trace>
  <inkml:trace contextRef="#ctx0" brushRef="#br0" timeOffset="142405.357">11367 16338 550 0,'0'0'0'0,"7"-8"0"0,2-8 0 0,-7 11 67 16,-2 5-67-16,0 0 67 0,1-3-67 0,-1 3 54 16,-3 1-54-16,3-1 54 0,0 0-54 0,0 0 39 15,0 0-39-15,0 0 40 0,0 0-40 0,0 0 35 16,-5 4-35-16,1-4 36 0,4 0-36 0,-3 0 43 16,-1 1-43-16,4-1 43 0,0 0-43 0,0 0 46 15,0 0-46-15,0 0 46 0,0 0-46 0,0 0 42 16,-1 4-42-16,1-4 42 0,0 3-42 0,0-3 35 0,0 4-35 15,0-4 36-15,0 0-36 0,0 0 45 16,-4 1-45-16,4-1 45 0,0 0-45 0,0 0 57 16,0 0-57-16,0 0 57 0,0 0-57 0,0 0 33 0,0 0-33 15,0 0 33-15,0 0-33 0,0 0 26 16,0 0-26-16,0 0 26 0,0 0-26 0,0 0 17 0,0 0-17 16,0 0 17-16,0 0-17 0,0 0 5 0,0 0-5 0,0 0 5 15,0 0-5-15,0 0 3 0,0 0-3 0,0 0 4 16,0 0-4-16,0 0 0 0,0 0 0 0,0 0 0 15,9 0 0-15,-9 0 1 0,0 0-1 0,3 0 2 16,6 0-2-16,-9 0 0 0,0 0 0 0,12 0 0 16,0-1 0-16,-12 1-2 0,0 0 2 0,18-2-1 15,1 0 1-15,-19 2 0 0,0 0 0 0,21-1 0 16,3-1 0-16,-3 0-2 0,-3 2 2 0,-5 0-1 0,0-2 1 16,-13 2 0-16,0 0 0 0,12 0 0 0,0-1 0 15,-12 1-1-15,0 0 1 0,9 0-1 0,0 0 1 16,-9 0-1-16,0 0 1 0,8 0-1 15,1 1 1-15,-9-1-22 0,0 0 22 0,7 2-22 0,2 0 22 16,-9-2-66-16,0 0 66 0,1 2-66 0,3-2 66 16,-4 0-150-16,0 0 150 0,3 1-149 0,1-1 149 0,-4 0-117 15,0 0 117-15,0 0-117 0,2-5 117 0,1 0-610 16</inkml:trace>
  <inkml:trace contextRef="#ctx0" brushRef="#br0" timeOffset="143291.253">11460 16467 1177 0,'0'0'0'0,"0"0"15"0,0 0-15 0,3-7 16 16,2-4-16-16,-5 11 31 0,0 0-31 0,4-6 31 16,-4 0-31-16,0 6 5 0,0 0-5 0,0-3 5 0,0 3-5 15,0 0 4-15,0 0-4 0,0 0 5 16,2 3-5-16,-2-3 2 0,0 0-2 0,0 0 2 0,3 4-2 15,-3-4 19-15,0 0-19 0,4 0 20 0,-1 0-20 0,-3 0 3 16,0 0-3-16,5 0 3 0,4-2-3 16,-9 2 7-16,0 0-7 0,9-2 7 0,3 1-7 0,-12 1 1 15,0 0-1-15,9-2 1 0,3 0-1 0,-4 1 0 16,5 1 0-16,-8 0 0 0,2 0 0 0,0 1 1 16,0 3-1-16,2-3 2 0,-4 1-2 0,2 0 5 15,1 1-5-15,1-1 5 0,-4 0-5 0,2 1 0 16,-1 1 0-16,-1-1 1 0,2 0-1 15,-4 3 0-15,2 0 0 0,1 0 0 0,-3-3 0 0,1 2-6 16,1 0 6-16,-2-1-6 0,3-1 6 0,-3 1-9 16,1 1 9-16,-4-2-9 0,1 1 9 0,-1-4-16 15,0 0 16-15,0 3-15 0,0 2 15 0,0-5-9 0,0 0 9 0,-1 10-8 16,1 4 8-16,0-14-16 0,0 0 16 16,-4 14-15-16,1 1 15 0,3-15-4 0,0 0 4 0,-6 17-3 15,-1 1 3-15,7-18-13 16,0 0 13-16,-7 17-13 0,0 1 13 0,7-18-15 0,0 0 15 0,-8 16-15 15,1-4 15-15,7-12-4 0,0 0 4 0,-7 10-3 16,3-1 3-16,4-9-3 0,0 0 3 0,-8 8-3 16,-1-1 3-16,9-7 0 0,0 0 0 0,-9 7 0 15,0-2 0-15,9-5 0 0,0 0 0 0,-6 5 1 16,-7-1-1-16,13-4 4 0,0 0-4 0,-10 3 4 16,-1 1-4-16,11-4 22 0,0 0-22 0,-8 1 23 15,2 1-23-15,6-2 21 0,0 0-21 0,-7 2 21 16,2-2-21-16,5 0 34 0,0 0-34 0,-3 1 34 0,1-1-34 15,2 0 42-15,0 0-42 0,-3 2 42 16,-1-2-42-16,4 0 50 0,0 0-50 0,-2 2 51 0,-1-2-51 16,3 0 37-16,0 0-37 0,-4 2 38 0,3-2-38 15,1 0 40-15,0 0-40 0,0 0 41 0,0 0-41 0,0 0 26 16,0 0-26-16,0 0 26 0,0 0-26 16,0 0 26-16,0 0-26 0,5 0 26 0,4 0-26 0,-9 0 39 15,0 0-39-15,12 0 39 0,5 0-39 0,-17 0 13 16,0 0-13-16,21 0 13 0,0 1-13 0,-21-1 22 15,0 0-22-15,23 2 22 0,1 0-22 0,-24-2 0 16,0 0 0-16,17 3 0 0,1 2 0 0,-18-5-17 16,0 0 17-16,21 5-16 0,0 1 16 0,-21-6-102 0,0 0 102 15,22-6-101-15,3-6 101 0,22-5-1193 16</inkml:trace>
  <inkml:trace contextRef="#ctx0" brushRef="#br0" timeOffset="146086.008">3660 17015 583 0,'-2'5'0'0,"2"-5"149"0,0 0-149 0,-7 5 150 0,-5 2-150 15,12-7 95-15,0 0-95 0,-8 3 96 0,2-1-96 16,6-2 85-16,0 0-85 0,-8 2 85 0,1-2-85 16,7 0 44-16,0 0-44 0,-6 0 44 0,1 0-44 0,5 0 30 15,0 0-30-15,-3 0 30 0,-3 0-30 0,6 0 3 16,0 0-3-16,-3 0 4 0,0 1-4 0,3-1 0 15,0 0 0-15,-6 2 0 0,-2 2 0 0,8-4-5 16,0 0 5-16,-9 5-4 0,2 0 4 0,7-5-16 16,0 0 16-16,-14 12-15 0,2 3 15 0,12-15-5 15,0 0 5-15,-12 16-4 0,3 1 4 0,9-17 0 0,0 0 0 16,-9 22 0-16,0 6 0 0,2-3 2 16,6-1-2-16,-3-3 2 0,1-4-2 0,3 2 13 15,3 1-13-15,1 11 13 0,1 9-13 0,-5-40 24 16,0 0-24-16,7 53 25 0,7 10-25 0,-2 6 0 0,0 4 0 15,-1 4 1-15,4 4-1 0,-15-81 15 0,0 0-15 0,18 92 15 16,3 8-15-16,-21-100 24 0,0 0-24 16,24 85 25-16,-1-6-25 0,-23-79 37 0,0 0-37 0,21 62 37 15,0-12-37-15,-21-50 3 0,0 0-3 0,14 30 3 16,-2-16-3 0,-12-14-56-16,0 0 56 0,8-2-55 0,-4-16 55 0,-4 18-130 15,0 0 130-15,0-42-130 0,-4-19 130 0,-1-42-821 0</inkml:trace>
  <inkml:trace contextRef="#ctx0" brushRef="#br0" timeOffset="146556.868">3469 17476 1020 0,'0'0'0'0,"0"0"129"15,0 0-129-15,13-6 129 0,15 0-129 0,-7-1 67 16,2 0-67-16,1-5 68 0,-3-2-68 0,-21 14 36 16,0 0-36-16,26-17 37 0,4-2-37 0,-30 19 0 15,0 0 0-15,30-17 0 0,1-2 0 0,-31 19-1 16,0 0 1-16,28-12-1 0,1 2 1 0,-29 10 4 16,0 0-4-16,21-7 5 0,-7 4-5 0,-14 3 7 0,0 0-7 15,16-2 8-15,-7 0-8 0,-9 2 9 0,0 0-9 0,8 0 9 16,-2 0-9-16,-6 0 33 0,0 0-33 15,3 0 34-15,1 2-34 0,-4-2 4 0,0 0-4 0,0 0 4 16,1 5-4-16,-1-5 17 0,0 0-17 0,0 4 17 16,-1 1-17-16,1-5 39 0,0 0-39 0,-7 10 40 15,-2 2-40-15,9-12 18 0,0 0-18 0,-14 17 19 16,-5 2-19-16,19-19 21 0,0 0-21 0,-18 22 21 16,1 4-21-16,17-26 34 0,0 0-34 0,-17 31 34 15,-1 3-34-15,18-34 5 0,0 0-5 0,-16 36 5 16,-1 2-5-16,5-2 18 0,3-2-18 0,0-12 19 15,4-6-19-15,2 2 3 0,-1 3-3 0,2 1 4 16,2 4-4-16,0 1 0 16,0 4 0-16,6-10 1 0,-3-6-1 0,-3-15-6 0,0 0 6 0,14 16-6 0,2-3 6 15,-16-13-68-15,0 0 68 0,22 0-68 16,8-12 68-16,-30 12-178 0,0 0 178 0,30-25-177 16,-4-15 177-16,31-25-956 0</inkml:trace>
  <inkml:trace contextRef="#ctx0" brushRef="#br0" timeOffset="146858.785">3829 17357 1031 0,'0'6'0'0,"0"-6"147"0,0 0-147 0,-3 12 147 0,-3 6-147 0,6-18 117 15,0 0-117-15,-3 11 117 0,-1-4-117 0,4-7 60 16,0 0-60-16,-1 5 60 0,2-2-60 0,-1-3 33 0,0 0-33 15,11 10 34-15,3 4-34 0,-14-14 2 0,0 0-2 16,17 22 3-16,8 7-3 0,-25-29 1 0,0 0-1 16,26 31 1-16,-2 4-1 0,-1-3 7 0,-2 1-7 0,-6-11 8 15,-4-7-8-15,1 2 7 0,0 1-7 0,-3-5 8 16,0-1-8-16,3 4-2 0,-3 1 2 16,-1-5-1-16,1-5 1 15,-9-7-63-15,0 0 63 0,7 8-63 0,2-1 63 0,-9-7-132 16,0 0 132-16,10 2-131 0,2-6 131 0,-12 4-152 0,0 0 152 0,7-17-152 15,-5-12 152-15,10-17-718 0</inkml:trace>
  <inkml:trace contextRef="#ctx0" brushRef="#br0" timeOffset="147109.113">4080 17376 964 0,'4'9'0'0,"-4"10"173"0,0 8-173 0,-7-18 174 0,1-9-174 0,-2 0 108 16,-5-5-108-16,8 3 108 15,2-2-108-15,3 4 76 0,0 0-76 0,0 0 77 0,-6 2-77 16,6-2 43-16,0 0-43 0,-6 7 44 0,-3 5-44 0,9-12 10 16,0 0-10-16,-9 22 10 0,-5 7-10 0,14-29 21 15,0 0-21-15,-16 31 21 0,3 3-21 0,4-1 1 16,0-2-1-16,2-11 1 0,4-8-1 0,1 0-2 0,-2-3 2 16,4-1-1-16,4-2 1 0,-4 4-47 15,2 0 47-15,1-5-46 0,1-1 46 0,-1-3-78 16,2 1 78-16,-1-7-77 0,5-4 77 0,-9 9-111 0,0 0 111 15,8-18-110-15,1-8 110 0,8-19-932 0</inkml:trace>
  <inkml:trace contextRef="#ctx0" brushRef="#br0" timeOffset="147332.742">3995 17344 1065 0,'0'0'0'0,"8"3"105"0,5 1-105 0,-5-1 106 15,-4-1-106-15,1-2 93 0,-2-2-93 0,-1 2 93 16,2 0-93-16,-1 2 62 0,-1-1-62 0,1 1 63 15,1 2-63-15,1 1 18 0,2 2-18 0,-2 5 19 16,4 1-19-16,-9-13 20 0,0 0-20 0,12 31 20 16,0 14-20-16,-12-45 26 0,0 0-26 0,18 49 26 0,-4 10-26 15,-14-59 7-15,0 0-7 0,12 63 7 0,0 5-7 16,-12-68 1-16,0 0-1 0,9 62 2 16,-6-2-2-16,-3-60-39 0,0 0 39 0,6 46-38 15,-6-11 38-15,0-35-167 0,0 0 167 0,3 22-167 0,2-10 167 0,4 22-890 16</inkml:trace>
  <inkml:trace contextRef="#ctx0" brushRef="#br0" timeOffset="147641.644">4373 17488 1065 0,'0'0'0'0,"0"0"77"0,0 0-77 16,3 3 78-16,6 0-78 0,-9-3 47 0,0 0-47 0,9 2 48 15,-1-2-48-15,-8 0 3 0,0 0-3 0,13 0 4 16,-5-2-4-16,-8 2 1 0,0 0-1 0,12-1 1 16,2-1-1-16,-14 2 1 0,0 0-1 0,16 0 2 15,-2 0-2-15,-14 0 1 0,0 0-1 0,17 2 2 16,4-1-2-16,-21-1 1 0,0 0-1 0,25 0 2 15,-4 0-2-15,-21 0-26 0,0 0 26 0,22-1-25 16,-4-3 25-16,-18 4-100 0,0 0 100 0,15-1-99 16,-1-3 99-16,16-1-728 0</inkml:trace>
  <inkml:trace contextRef="#ctx0" brushRef="#br0" timeOffset="147866.043">4495 17633 886 0,'5'-3'0'0,"-5"3"108"15,0 0-108-15,9-7 109 0,8-3-109 0,-17 10 74 16,0 0-74-16,17-2 74 0,4 4-74 0,-21-2 45 16,0 0-45-16,21 1 46 0,4 1-46 0,-25-2 3 15,0 0-3-15,26 0 4 0,0 0-4 0,-26 0-9 16,0 0 9-16,28-2-8 0,3-3 8 0,-31 5-91 15,0 0 91-15,30-10-91 0,-6-4 91 0,32-10-780 16</inkml:trace>
  <inkml:trace contextRef="#ctx0" brushRef="#br0" timeOffset="148177.728">4873 17380 1334 0,'0'0'0'0,"0"0"72"0,1 1-72 0,-1-1 73 15,0 0-73-15,0 0 54 0,4-1-54 0,-4 1 54 16,3-2-54-16,-3 2 21 0,6 0-21 0,-6 0 21 16,7 2-21-16,-2-1-3 0,-2 3 3 0,6 1-3 15,0 4 3-15,-9-9 1 0,0 0-1 0,21 22 2 0,8 12-2 16,-29-34 5-16,0 0-5 0,35 39 5 0,7 8-5 15,-42-47 4-15,0 0-4 0,38 46 4 0,6 2-4 16,-8-7 0-16,-6-5 0 16,-4-9 1-16,-5-8-1 0,0 0-7 0,-7-2 7 0,-2-6-6 15,-3-5 6-15,3 1-108 0,-3-2 108 0,-1-1-107 16,-2-4 107-16,-6 0-191 0,0 0 191 0,3-10-191 0,1-11 191 16,1-10-669-16</inkml:trace>
  <inkml:trace contextRef="#ctx0" brushRef="#br0" timeOffset="148449.995">5331 17366 953 0,'0'9'0'0,"-4"9"155"0,-1 10-155 0,5-21 155 0,0-14-155 0,0 2 98 0,0-6-98 0,0 6 98 15,0 2-98-15,-3 1 50 0,-1 2-50 0,4 0 51 16,0 0-51-16,-2 4 31 0,-5-1-31 0,2 6 31 15,-7 1-31-15,12-10 10 0,0 0-10 0,-17 29 11 16,-4 12-11-16,21-41 30 0,0 0-30 0,-21 46 30 16,-4 6-30-16,25-52 2 0,0 0-2 0,-22 60 2 15,-3 5-2-15,25-65 2 0,0 0-2 0,-17 61 3 16,0-1-3-16,17-60-31 0,0 0 31 0,-16 47-31 16,7-13 31-16,9-34-127 0,0 0 127 0,-5-2-126 15,5-29 126-15,-9-1-957 0</inkml:trace>
  <inkml:trace contextRef="#ctx0" brushRef="#br0" timeOffset="149052.982">5280 17063 953 0,'0'0'0'0,"0"0"144"0,0 0-144 0,9-4 144 16,8-3-144-16,-17 7 90 0,0 0-90 0,13-5 90 15,1 0-90-15,-14 5 53 0,0 0-53 0,15-7 53 16,6 1-53-16,-21 6 42 0,0 0-42 0,18-6 42 16,3 1-42-16,-4 2 32 0,-3-1-32 0,-2 3 33 15,-3 1-33-15,-9 0 8 0,0 0-8 0,12 0 8 16,0 0-8-16,-12 0 3 0,0 0-3 0,9 0 3 16,0 0-3-16,-9 0-3 0,0 0 3 0,5 0-2 15,2 1 2-15,-7-1-50 0,0 0 50 0,3 4-50 0,-3-1 50 16,0-3-51-16,0 0 51 0,-3 17-50 0,-1 9 50 15,4-26-54-15,0 0 54 0,-8 29-54 0,-1 4 54 16,0-4-45-16,0-2 45 0,2-8-45 0,6-9 45 16,-3 1-7-16,4-3 7 0,-3-1-6 15,3-3 6-15,-2 1-1 0,-1-2 1 0,3 1 0 16,-4-3 0-16,4 3 12 0,0-3-12 0,0-1 12 0,-2 4-12 16,2-4 47-16,0 3-47 0,0-3 48 0,0 4-48 0,0-4 50 15,0 0-50-15,0 0 51 0,0 0-51 0,0 0 48 16,-3 3-48-16,3-3 49 0,0 3-49 0,0-3 32 15,0 4-32-15,0-4 32 0,3 2-32 0,-3-2 0 16,0 0 0-16,9 1 0 0,8 1 0 0,-17-2-7 16,0 0 7-16,23 3-6 0,10 3 6 0,-33-6-96 0,0 0 96 15,39 5-96-15,2-2 96 0,-41-3-172 0,0 0 172 16,35 4-172-16,-2-3 172 0,39 4-731 0</inkml:trace>
  <inkml:trace contextRef="#ctx0" brushRef="#br0" timeOffset="149589.62">6134 17496 561 0,'0'-3'0'0,"0"3"74"16,0 0-74-16,-5 1 74 0,-4 3-74 0,9-4 67 0,0 0-67 16,-3 2 67-16,-1-1-67 0,4-1 54 0,0 0-54 15,0 0 55-15,-2 4-55 0,2-4 25 0,0 0-25 0,0 0 26 16,0 3-26-16,0-3 18 0,0 0-18 16,6 4 18-16,2-1-18 0,-8-3 35 0,0 0-35 15,12 3 35-15,6 3-35 0,-18-6 47 0,0 0-47 0,17 5 47 16,8 2-47-16,-25-7 34 0,0 0-34 0,22 5 35 15,6 0-35-15,-28-5 26 0,0 0-26 0,30 3 26 16,-2 1-26-16,-28-4 17 16,0 0-17-16,28 3 17 0,1-1-17 15,-29-2 10-15,0 0-10 0,26 3 11 0,-5 1-11 0,-21-4 10 0,0 0-10 0,21 3 10 16,0 2-10-16,-21-5-1 0,0 0 1 0,17 4-1 16,-4-3 1-16,-13-1-69 0,0 0 69 0,8 2-69 15,-2 0 69-15,-6-2-133 0,0 0 133 0,-6 0-133 16,-2 0 133-16,-5 0-652 0</inkml:trace>
  <inkml:trace contextRef="#ctx0" brushRef="#br0" timeOffset="149890.812">6083 17662 707 0,'0'0'0'0,"0"0"67"16,0 0-67-16,13-5 67 0,2-5-67 0,-6 5 45 16,-4 1-45-16,4 3 45 0,-4 1-45 0,-5 0 33 15,0 0-33-15,12 1 34 0,6 1-34 0,-18-2 47 0,0 0-47 16,19 4 47-16,4-1-47 0,-23-3 45 0,0 0-45 16,24 5 45-16,2 0-45 0,-1 4 20 15,-3-1-20-15,3-1 20 0,-3-3-20 0,-22-4 8 0,0 0-8 16,28 5 8-16,-2-2-8 0,-26-3-4 0,0 0 4 15,26 2-3-15,4 0 3 0,-30-2-101 0,0 0 101 0,26-2-100 16,-1-2 100-16,-25 4-135 0,0 0 135 0,12-10-134 16,-4-3 134-16,13-11-478 0</inkml:trace>
  <inkml:trace contextRef="#ctx0" brushRef="#br0" timeOffset="150279.227">6287 17373 751 0,'4'3'0'0,"-1"2"134"0,-3 4-134 0,2-6 134 0,1-3-134 0,-3 0 100 16,-3-5-100-16,3 5 100 0,-2-5-100 0,2 5 69 15,0 0-69-15,0 0 70 0,0 0-70 0,0 0 22 16,0 0-22-16,0 0 23 0,5 0-23 0,-1 2 19 15,-1 0-19-15,6-1 20 0,0 1-20 0,-9-2 9 16,0 0-9-16,17 3 9 0,4 1-9 0,-21-4 9 0,0 0-9 16,30 7 10-16,8 0-10 0,-38-7 8 0,0 0-8 15,35 6 8-15,3 3-8 16,-38-9 8-16,0 0-8 0,30 9 8 0,-4-1-8 0,-26-8 33 0,0 0-33 16,24 10 33-16,-3 1-33 0,-21-11 45 0,0 0-45 15,14 10 45-15,2-2-45 0,-16-8 26 16,0 0-26-16,9 12 26 0,-4 2-26 0,-5-14 29 0,0 0-29 0,7 17 29 15,-7 4-29-15,0-21-2 0,0 0 2 0,0 17-1 16,0 0 1-16,0-17-72 0,0 0 72 0,-12 17-72 16,-9 0 72-16,21-17-100 15,0 0 100-15,-18 12-99 0,-3-3 99 0,-20 12-989 0</inkml:trace>
  <inkml:trace contextRef="#ctx0" brushRef="#br0" timeOffset="155911.367">8803 16831 371 0,'0'0'0'15,"0"0"53"-15,0 0-53 0,0 0 54 0,0 0-54 16,0 0 6-16,0 0-6 0,0 0 7 0,0 0-7 16,0 0 18-16,0 0-18 0,0 0 19 0,0 0-19 15,0 0 35-15,0 0-35 0,0 0 36 0,0 0-36 0,0 0 34 16,0 0-34-16,0 0 34 0,0 0-34 0,0 0 14 16,0 0-14-16,0 0 15 0,0 0-15 0,0 0 13 15,0 0-13-15,0 0 14 0,0 0-14 0,0 0 10 16,0 0-10-16,0 0 10 0,0 0-10 0,0 0 8 15,0 0-8-15,0 0 8 0,0 0-8 0,0 0 23 16,0 0-23-16,0 0 24 0,0 0-24 0,0 0 12 16,0 0-12-16,0 0 13 0,0 0-13 0,0 0 10 15,0 0-10-15,0 0 10 0,0 0-10 0,0 0 17 0,0 0-17 0,0 0 17 16,0 0-17-16,0 0 8 0,0 0-8 16,0 0 8-16,0 0-8 0,0 0 24 0,0 0-24 0,0 0 25 15,0 0-25-15,0 0 20 0,0 0-20 0,0 0 20 16,-9 26-20-16,9-26 25 0,0 0-25 0,-3 29 26 15,-1 12-26-15,4-41 33 0,0 0-33 16,-2 52 33-16,2 9-33 0,0-61 19 0,0 0-19 0,-3 64 20 16,3 4-20-16,0-68 47 0,0 0-47 0,0 69 47 15,-5-1-47-15,5-68 50 0,0 0-50 0,-4 78 51 16,-1 2-51-16,5-80 53 0,0 0-53 0,0 53 54 16,-3-19-54-16,3-34 61 0,0 0-61 0,0 30 62 15,0-12-62-15,0-18 40 0,0 0-40 0,3 16 40 16,-3-6-40-16,0-10 30 0,0 0-30 0,5 9 30 15,-1-6-30-15,-4-3 15 0,0 0-15 0,8 2 15 0,1-6-15 16,-9 4 11-16,0 0-11 0,9-5 11 0,0-2-11 16,-9 7 26-16,0 0-26 0,3-6 26 0,2-3-26 0,-5 9 19 15,0 0-19-15,4-10 20 0,-2-1-20 0,-2 11 16 16,0 0-16-16,1-13 17 0,1-4-17 0,-2 17 10 16,0 0-10-16,4-21 10 0,-4-3-10 0,0 24 0 15,0 0 0-15,3-26 0 0,2-1 0 0,0 1-4 16,2 2 4-16,-1 7-3 0,-3 5 3 0,2-2-25 15,2 2 25-15,-1 6-24 0,-6 0 24 0,3 1 0 16,2-2 0-16,-1 4 0 0,-3 0 0 0,1-1-1 16,3 1 1-16,-5 3 0 0,0-4 0 0,0 4 0 15,4-3 0-15,-4 3 0 0,0 0 0 0,0 0 0 0,0-4 0 16,0 4 0-16,0-3 0 0,5 1-1 0,-1 1 1 0,-3-1 0 16,3 2 0-16,-1-2-31 0,-1 0 31 15,-2 2-31-15,7-3 31 0,-3 1-18 0,-3 1 18 16,3-1-18-16,-1 2 18 0,-1 0-42 0,1-2 42 0,1 2-42 15,-2-2 42-15,1 2-33 0,1-1 33 0,-1 1-33 16,-1 0 33-16,-2 0-22 0,7 3 22 0,-7-3-22 16,5 4 22-16,-1-3-36 0,-3 3 36 0,3-1-36 15,-1 1 36-15,1 1-7 0,1 0 7 0,-5-2-6 16,3 1 6-16,-3-1-6 0,6 1 6 0,-6 2-5 16,3 1 5-16,-1 4-4 0,1 1 4 0,1-4-3 15,-4 1 3-15,0-9-5 0,0 0 5 0,2 10-5 0,-2 2 5 16,0-12-1-16,0 0 1 0,0 17 0 15,-2 4 0-15,2-21 2 0,0 0-2 0,-4 22 2 0,-1 4-2 16,5-26 43-16,0 0-43 0,-3 20 43 0,-6-3-43 16,9-17 31-16,0 0-31 0,-12 19 31 0,-2 0-31 15,14-19 24-15,0 0-24 0,-12 15 25 0,-1-1-25 16,13-14 40-16,0 0-40 0,-17 12 41 0,0-2-41 0,17-10 7 16,0 0-7-16,-20 11 8 0,1-3-8 0,19-8 6 15,0 0-6-15,-24 7 7 0,1 0-7 0,23-7-4 16,0 0 4-16,-21 5-4 0,-3-1 4 15,24-4-40-15,0 0 40 0,-26 0-40 0,0-6 40 0,26 6-82 16,0 0 82-16,-25-13-82 0,4-8 82 0,21 21-156 0,0 0 156 16,-14-29-155-16,2-9 155 0,12 38-148 15,0 0 148-15,-3-36-147 0,6-3 147 0,-1-36-575 16</inkml:trace>
  <inkml:trace contextRef="#ctx0" brushRef="#br0" timeOffset="156513.498">9421 17222 774 0,'0'0'0'16,"0"0"130"-16,0 0-130 0,-3-2 131 0,-1 1-131 0,4 1 112 15,0 0-112-15,-3-2 112 0,1 2-112 0,2 0 71 16,0 0-71-16,0 0 72 0,0 0-72 16,0 0 45-16,0 0-45 0,0 0 45 0,0 0-45 0,0 0 53 15,0 0-53-15,0 0 53 0,0 0-53 0,0 0 36 16,0 0-36-16,0 0 37 0,0 0-37 0,0 0 35 0,0 0-35 16,0 0 35-16,0 0-35 0,0 0 8 15,0 0-8-15,0 0 9 0,0 0-9 0,0 0 29 0,0 0-29 0,0 0 29 16,0 0-29-16,0 0 18 0,0 0-18 15,0 0 19-15,5 2-19 0,-1-1 10 0,-2 1-10 0,5 2 10 16,-2 1-10-16,7 3 18 0,0 3-18 0,0 0 18 16,6 5-18-16,-18-16-5 0,0 0 5 0,21 20-4 15,8 6 4-15,-29-26-15 0,0 0 15 0,30 28-14 16,5 2 14-16,-35-30-10 0,0 0 10 0,29 30-9 16,1 0 9-16,-30-30-17 0,0 0 17 0,24 26-17 15,-1-4 17-15,-23-22-44 0,0 0 44 16,17 19-44-16,-1-5 44 0,-16-14-77 0,0 0 77 0,12 10-76 15,-3-3 76-15,-9-7-177 0,0 0 177 0,5-2-176 16,-5-6 176-16,0 8-147 0,0 0 147 0,-7-16-146 16,-3-4 146-16,-11-16-602 0</inkml:trace>
  <inkml:trace contextRef="#ctx0" brushRef="#br0" timeOffset="156868.693">9690 17202 673 0,'0'0'0'0,"0"0"86"16,0 0-86-16,0 0 86 0,0 5-86 0,0-5 53 15,0 0-53-15,0 0 53 0,0 0-53 0,0 0 42 16,0 0-42-16,0 0 42 0,0 0-42 0,0 0 40 0,0 0-40 16,0 0 40-16,0 0-40 0,0 0 43 0,0 0-43 15,0 0 44-15,0 0-44 0,0 0 28 16,0 0-28-16,0 0 28 0,-6 3-28 0,6-3 27 0,0 0-27 0,-3 5 27 15,-6 4-27-15,9-9 44 0,0 0-44 0,-9 10 45 16,-3 4-45-16,12-14 50 16,0 0-50-16,-12 19 50 0,-5 3-50 0,-1-2 20 15,-1 3-20-15,9-10 20 0,6-6-20 0,4-7 38 0,0 0-38 0,-16 17 39 16,3 6-39-16,13-23 2 0,0 0-2 0,-14 19 3 16,1-2-3-16,13-17 3 0,0 0-3 0,-8 13 4 15,1-2-4-15,7-11-53 0,0 0 53 0,-5 8-53 16,5-3 53-16,0-5-120 0,0 0 120 0,0 4-119 15,3-4 119-15,-3 0-155 0,0 0 155 0,14-9-154 16,2-6 154-16,13-9-634 0</inkml:trace>
  <inkml:trace contextRef="#ctx0" brushRef="#br0" timeOffset="157393.443">9970 17537 639 0,'-5'-1'0'0,"5"1"60"0,0 0-60 0,0 0 60 0,5-4-60 0,-5 4 62 0,0 0-62 0,0 0 63 16,4-3-63-16,-4 3 64 0,0 0-64 0,0 0 64 15,0 0-64-15,0 0 56 0,0 0-56 0,0 0 57 16,0 0-57-16,0 0 50 0,0 0-50 0,0 0 51 16,0 0-51-16,0 0 55 0,0 0-55 0,0 0 56 15,0 0-56-15,0 0 50 0,0 0-50 0,0 0 50 16,-4 3-50-16,4-3 54 0,0 0-54 0,0 0 55 16,0 4-55-16,0-4 44 0,0 0-44 0,0 0 44 15,-5 3-44-15,5-3 29 0,0 0-29 0,0 0 29 16,-4 5-29-16,4-5 34 0,0 0-34 0,0 5 35 15,-5 2-35-15,5-7 7 0,0 0-7 0,-3 9 7 16,-1 1-7-16,1 4 11 0,-3 3-11 0,3-5 11 0,1-2-11 16,-1 4 34-16,-1 0-34 0,3 1 34 15,-1 2-34-15,0 7 9 0,2 3-9 0,-3-3 9 16,1-1-9-16,2-23 30 0,0 0-30 16,-2 36 30-16,2 8-30 0,0-44 36 0,0 0-36 0,-2 43 36 15,2 0-36-15,0-43 12 0,0 0-12 0,0 36 13 0,0-5-13 16,-3-6 22-16,3-2-22 0,-4-10 22 0,4-7-22 0,0 0-26 15,0-2 26-15,0-4-25 0,0 0 25 0,0 0-144 16,0 0 144-16,-1-10-143 0,-6-8 143 0,7 18-140 16,0 0 140-16,-6-30-140 0,-2-12 140 0,-4-30-1005 15</inkml:trace>
  <inkml:trace contextRef="#ctx0" brushRef="#br0" timeOffset="158300.749">9906 17160 875 0,'0'0'0'16,"0"0"146"-16,0 0-146 0,0 0 147 15,0 6-147-15,0-6 103 0,0 0-103 0,0 0 104 0,0 0-104 0,0 0 61 16,0 0-61-16,0 0 62 0,0 0-62 0,0 0 35 15,0 0-35-15,0 0 35 0,0 0-35 0,0 0 32 16,0 0-32-16,0 0 32 0,0 0-32 0,0 0 13 16,0 0-13-16,0 0 13 0,0 0-13 0,0 0 31 15,0 0-31-15,0 0 31 0,0 0-31 0,0 0 5 16,0 0-5-16,0 0 5 0,0 0-5 0,0 0 10 16,0 0-10-16,0 0 10 0,5-6-10 0,-5 6 15 0,0 0-15 15,3-5 16-15,1 0-16 0,-4 5 1 16,0 0-1-16,5-5 1 0,4-2-1 0,-9 7 8 0,0 0-8 15,5-5 8-15,4-2-8 0,-9 7 0 0,0 0 0 16,10-5 1-16,1 0-1 0,-11 5 0 0,0 0 0 16,12-4 1-16,0 1-1 0,-12 3 0 0,0 0 0 0,9-3 0 15,3 1 0-15,-12 2 0 0,0 0 0 0,9-2 0 16,-4 0 0-16,-5 2 0 0,0 0 0 0,7 0 0 16,2 0 0-16,-9 0 0 0,0 0 0 0,5 2 1 15,-2 0-1-15,-3-2-1 0,0 0 1 0,4 5 0 16,-3 0 0-16,-1-5-43 0,0 0 43 0,0 12-42 15,0 5 42-15,0-17-43 0,0 0 43 0,-3 21-43 16,1 1 43-16,-6 0-36 0,1-1 36 0,1-7-35 16,3-4 35-16,-1-2-10 0,3-1 10 0,-3-3-10 15,8-3 10-15,-4-1-3 0,-6 4 3 0,6-4-3 16,-3 2 3-16,3-2 0 0,-4 3 0 0,4-3 1 16,0 0-1-16,0 0 25 0,0 0-25 0,0 0 26 0,-3 3-26 15,3-3 37-15,0 0-37 0,0 0 38 16,0 0-38-16,0 0 43 0,-2 4-43 0,2-4 44 15,0 0-44-15,0 0 18 0,0 0-18 0,0 0 18 0,0 0-18 16,0 0 32-16,0 0-32 0,0 0 32 0,0 0-32 0,0 0 2 16,0 0-2-16,0 0 2 0,0 0-2 0,0 0 2 15,0 0-2-15,0 0 3 0,0 0-3 16,0 0 0-16,0 0 0 0,0 0 0 0,-3 3 0 0,3-3-1 16,-6 4 1-16,6-4 0 0,0 3 0 0,0-3 3 15,0 5-3-15,6-1 4 0,-3-3-4 0,-3-1 3 0,0 0-3 16,5 4 3-16,4-1-3 0,-9-3 2 0,0 0-2 15,12 5 2-15,1 1-2 0,-13-6 2 0,0 0-2 16,17 5 2-16,4 2-2 0,-21-7-25 0,0 0 25 0,23 6-24 16,4 1 24-16,-27-7-184 0,0 0 184 0,27 9-184 15,-3-1 184-15,-24-8-166 0,0 0 166 0,17 7-165 16,-3-3 165-16,16 6-745 16</inkml:trace>
  <inkml:trace contextRef="#ctx0" brushRef="#br0" timeOffset="158985.465">10907 17416 830 0,'0'0'0'16,"0"0"147"-16,6-5-147 0,-3 1 148 0,1 1-148 0,1 1 62 0,-5 0-62 0,0 2 63 16,0 0-63-16,0 0 52 0,0 0-52 0,0 0 52 15,0 0-52-15,0 0 10 0,0 0-10 0,0 0 11 0,0 0-11 16,0 0 18-16,0 0-18 0,3 2 18 16,2 0-18-16,-5-2 15 0,0 0-15 0,13 1 15 0,4 1-15 15,-17-2 26-15,0 0-26 0,25 0 26 0,6 0-26 16,-2 0 6-16,5 2-6 0,-8-2 7 0,-2 0-7 15,-3 0 34-15,2 2-34 0,-6-1 35 16,-1-1-35-16,1 2 35 0,-1 1-35 0,1-1 35 0,1-2-35 0,-4 0 3 16,3 0-3-16,-1 0 3 0,1-2-3 0,-17 2 17 15,0 0-17-15,16 2 17 0,1 0-17 0,-17-2 3 16,0 0-3-16,14 2 4 0,2 1-4 16,-16-3-6-16,0 0 6 0,9 3-5 0,-1-1 5 0,-8-2-68 0,0 0 68 15,9 2-68-15,-6-2 68 0,-3 0-133 16,0 0 133-16,0 0-132 0,2 0 132 0,-2 0-198 0,0 0 198 15,-5 3-197-15,-9 1 197 0,-5 3-555 0</inkml:trace>
  <inkml:trace contextRef="#ctx0" brushRef="#br0" timeOffset="159300.635">11087 17599 595 0,'3'-3'0'0,"-3"3"122"0,0 0-122 0,4-4 122 15,-4-3-122-15,0 7 135 0,0 0-135 0,2-3 136 16,-2 1-136-16,0 2 102 0,0 0-102 0,0 0 102 16,0 0-102-16,0 0 40 0,0 0-40 0,0 0 40 0,0 0-40 15,0 0 55-15,0 0-55 0,6 4 56 0,3-1-56 16,-9-3 12-16,0 0-12 0,12 7 12 0,8 0-12 15,-20-7 37-15,0 0-37 0,24 7 38 0,0-1-38 16,-24-6 12-16,0 0-12 0,26 6 12 0,4-1-12 0,-30-5-2 16,0 0 2-16,26 3-2 0,4-3 2 0,-30 0-115 15,0 0 115-15,29-3-114 0,5-4 114 0,-34 7-87 16,0 0 87-16,20-9-87 0,-2-1 87 16,20-9-834-16</inkml:trace>
  <inkml:trace contextRef="#ctx0" brushRef="#br0" timeOffset="161673.47">11684 17051 236 0,'0'0'0'0,"0"0"112"15,0 0-112-15,0 0 112 0,0 0-112 0,0 0 115 16,0 0-115-16,0 0 116 0,0 0-116 0,0 0 93 16,0 0-93-16,0 0 94 0,0 0-94 0,0 0 70 0,0 0-70 15,0 0 70-15,4 0-70 0,-4 0 33 0,0 0-33 0,2 0 34 16,5 0-34-16,-7 0 26 0,0 0-26 16,5 0 26-16,2 0-26 0,-7 0 15 0,0 0-15 0,8 0 15 15,1 0-15-15,-9 0 10 0,0 0-10 16,9 0 10-16,0 0-10 0,-9 0 10 0,0 0-10 0,8 1 10 15,4 1-10-15,-12-2 3 0,0 0-3 16,9 2 4-16,0 1-4 0,-9-3 2 0,0 0-2 0,9 4 2 16,-1 1-2-16,-8-5 1 0,0 0-1 0,6 5 2 15,1 2-2-15,-7-7 1 0,0 0-1 0,1 7 1 16,3 1-1-16,-4-8 0 0,0 0 0 0,0 12 0 16,0 2 0-16,0-14-6 0,0 0 6 0,-2 14-5 15,0-2 5-15,1 0-9 0,-5-2 9 0,3-1-9 0,3-4 9 16,-4 2-1-16,1-2 1 0,1 0-1 0,2-2 1 15,-3 2 0-15,-1 1 0 0,2-3 0 0,1-1 0 16,-1 1 5-16,2-1-5 0,0-2 6 0,0 3-6 0,0-3 9 16,-7 4-9-16,7-4 9 15,-2 1-9-15,2-1 9 0,0 0-9 0,0 0 9 0,-3 4-9 16,3-4 8-16,-2 3-8 0,2-3 8 0,0 0-8 0,0 0 23 16,0 0-23-16,0 0 24 0,-2 4-24 0,2-4 6 15,-2 1-6-15,2-1 7 0,0 0-7 0,0 0 34 16,0 0-34-16,0 0 34 0,0 0-34 15,0 0 10-15,-3 4-10 0,3-4 10 0,0 3-10 0,0-3 6 16,-3 4-6-16,3-4 6 0,-2 3-6 0,2-3 15 0,0 0-15 16,0 0 16-16,0 0-16 0,0 0 8 0,0 3-8 15,0-3 8-15,-4 4-8 0,4-4 15 0,-3 2-15 16,3-2 15-16,0 0-15 0,0 0 33 0,0 0-33 0,0 0 34 16,-2 3-34-16,2-3 1 0,-3 2-1 0,3-2 2 15,0 0-2-15,0 0 6 0,0 0-6 0,0 0 7 16,0 0-7-16,0 0 24 0,0 0-24 0,0 0 25 15,0 0-25-15,0 0 11 0,0 0-11 0,0 0 11 16,0 0-11-16,0 0 28 0,0 0-28 0,0 0 28 16,0 0-28-16,0 0 29 0,0 0-29 0,0 0 29 15,0 0-29-15,0 0 3 0,0 0-3 0,0 0 3 16,0 0-3-16,0 0 24 0,0 0-24 0,0 0 25 16,0 0-25-16,0 0 20 0,0 0-20 0,0 0 20 15,0 0-20-15,0 0 1 0,0 3-1 0,0-3 1 16,0 0-1-16,0 0 5 0,0 0-5 0,0 0 5 15,0 0-5-15,0 0 0 0,0 0 0 0,0 0 1 0,0 0-1 16,0 0 0-16,0 0 0 0,0 0 0 0,0 0 0 0,0 0 0 16,0 0 0-16,0 0 0 0,0 0 0 15,0 0-1-15,0 0 1 0,0 0 0 0,0 0 0 16,0 0 1-16,0 0-1 0,0 0 2 0,0 0-2 0,0 0 0 16,0 0 0-16,0 0 0 0,0 0 0 0,0 0 5 15,0 0-5-15,0 0 5 0,-4 4-5 0,4-4 3 16,0 0-3-16,0 0 3 0,0 0-3 0,0 0 0 15,0 3 0-15,0-3 0 0,0 0 0 0,0 0 0 0,0 0 0 16,0 0 0-16,0 0 0 0,0 0-1 0,0 0 1 16,0 0 0-16,0 0 0 0,0 0-1 15,0 0 1-15,0 0-1 0,0 3 1 0,0-3 0 0,0 4 0 16,0-4 0-16,0 0 0 0,0 0 0 0,-3 2 0 0,3-2 0 16,0 0 0-16,0 0 5 0,0 0-5 15,0 0 5-15,0 0-5 0,0 0 3 0,0 0-3 0,0 0 4 16,0 3-4-16,0-3 2 0,-2 3-2 15,2-3 3-15,0 0-3 0,0 0 10 0,0 0-10 0,0 0 11 16,0 0-11-16,0 0 3 0,0 4-3 0,0-4 4 16,-4 3-4-16,4-3 2 0,0 0-2 0,0 0 2 15,0 0-2-15,0 0 0 0,0 4 0 0,0-4 0 16,0 3 0-16,0-3 0 0,-3 4 0 0,3-4 0 16,0 3 0-16,0-3-1 0,0 3 1 0,0-3-1 15,0 0 1-15,0 0-10 0,0 0 10 0,0 0-9 16,0 0 9-16,0 0-1 0,0 0 1 0,0 0-1 15,0 0 1-15,0 0-9 0,0 0 9 0,0 0-9 0,0 0 9 16,0 0-15-16,0 0 15 0,0 0-14 0,0 0 14 16,0 0-44-16,-2 4 44 0,2-4-44 0,0 0 44 0,0 0-66 15,0 0 66-15,0 0-65 0,0 0 65 0,0 0-91 16,0 0 91-16,0 0-90 0,0 0 90 0,0 0-99 16,0 0 99-16,0 0-99 0,0 0 99 0,0 0-81 15,-3-2 81-15,3 2-80 0,0-3 80 0,0 3-49 16,0-5 49-16,0 5-48 0,0-6 48 0,0 6-34 15,0-5 34-15,0 2-34 0,0-1 34 0,0-1-24 0,0-2 24 16,0 2-23-16,0 0 23 0,0 5-9 16,0 0 9-16,0-5-9 0,-4 2 9 0,4 3-27 0,0 0 27 15,0-6-27-15,0 1 27 0,0 5-36 0,0 0 36 16,0-6-36-16,0-5 36 0,0 11-37 16,0 0 37-16,0-10-37 0,-2-4 37 0,2 14-16 0,0 0 16 0,-1-13-15 15,1-1 15-15,0 14 0 0,0 0 0 0,-2-14 0 16,2 0 0-16,0 14 40 0,0 0-40 0,0-12 41 15,0 2-41-15,0 10 66 16,0 0-66-16,0-7 66 0,0 2-66 0,0 5 80 16,0 0-80-16,0-3 81 0,0-1-81 0,0 4 52 0,0 0-52 0,0 0 52 15,0-3-52-15,0 3 52 0,0 0-52 0,0 0 53 16,0 0-53-16,0 0 38 0,0 0-38 16,0 0 38-16,0 0-38 0,0 0 34 0,0 0-34 0,0 0 34 15,0 0-34-15,0 0 22 0,0 0-22 0,0 0 23 16,0 0-23-16,0 0 18 0,0 0-18 0,0 0 18 0,0 0-18 15,0 0 35-15,0 0-35 16,0 0 35-16,0 0-35 0,0 0 11 0,0 0-11 0,0 0 11 0,0 0-11 16,0 0 36-16,0 0-36 0,0 0 37 0,0 0-37 15,0 0 5-15,0 0-5 0,0 0 6 0,0 0-6 0,0 0 28 16,0 0-28-16,0 0 28 0,0 0-28 16,0 0 0-16,0 0 0 0,0 0 0 0,0 0 0 0,0 0 0 15,0 0 0-15,0 0 0 0,0 0 0 0,0 0 0 16,0 0 0-16,0 0 0 0,0 0 0 0,0 0 0 15,0 0 0-15,0 0 0 0,0 0 0 0,0 0 12 16,0 0-12-16,0 0 13 0,0 0-13 0,0 0 25 16,0 0-25-16,0 0 26 0,0 0-26 0,0 0-18 0,0 0 18 15,0 0-18-15,0 0 18 0,0 0-32 0,0 0 32 0,0 0-32 16,0 0 32-16,0 0-42 0,0 0 42 16,0 0-42-16,0-4 42 0,0 4-36 0,0 0 36 0,0 0-35 15,0-5 35-15,0 5-34 0,0 0 34 0,0-5-33 16,2 0 33-16,-2 5-23 0,0 0 23 0,1-5-22 15,1 1 22-15,-2 4-5 0,0 0 5 0,4-3-5 16,-4-2 5-16,0 5 0 0,0 0 0 16,3-4 0-16,-3 1 0 0,0 3 9 0,0 0-9 0,0 0 9 15,0-3-9-15,0 3 28 0,0 0-28 0,0 0 28 16,0 0-28-16,0 0 2 0,0 0-2 0,0 0 3 16,0 0-3-16,0 0 7 0,0 0-7 0,0 0 8 15,0 0-8-15,0 0 8 0,0 0-8 0,0 0 8 16,0 3-8-16,0-3 3 0,0 0-3 0,0 5 3 0,0 0-3 15,0-5 6-15,0 0-6 0,0 11 6 16,0 2-6-16,0-13 37 0,0 0-37 0,0 17 38 16,0 2-38-16,0 0 26 0,0 0-26 0,0-4 26 0,0-3-26 0,0 0 26 15,-3-1-26-15,3-3 26 0,0-1-26 0,0 2 45 16,3 1-45-16,-3-3 46 0,0-2-46 16,0 0 24-16,0 0-24 0,0-1 25 0,0-1-25 0,0 0 18 15,0 3-18-15,0-1 19 0,0-2-19 0,0 2 10 16,0 0-10-16,0 1 11 0,0-3-11 0,0 0 4 15,0 1-4-15,0-4 5 0,2 3-5 0,-2-3 0 16,3 4 0-16,-3-4 0 0,0 3 0 0,0-3-49 16,0 4 49-16,0-4-48 0,0 3 48 0,0-3-96 15,0 0 96-15,0 0-95 0,0 0 95 0,0 0-176 0,0 0 176 16,-5-7-176-16,2-5 176 0,-6-7-841 16</inkml:trace>
  <inkml:trace contextRef="#ctx0" brushRef="#br0" timeOffset="162239.073">11548 17482 1009 0,'0'0'0'0,"0"0"99"0,0 0-99 0,6-5 100 0,6-3-100 15,-12 8 83-15,0 0-83 0,3-5 84 16,3 1-84-16,-6 4 42 0,0 0-42 0,3-1 42 0,-1 1-42 16,-2 0 21-16,0 0-21 0,0 0 21 0,0 0-21 0,0 0 40 15,0 0-40-15,0 0 40 0,-2 3-40 16,2-3 32-16,0 0-32 0,0 0 32 0,0 5-32 0,0-5 44 15,0 0-44-15,-3 3 44 0,3-1-44 0,0-2-1 16,0 0 1-16,-2 4 0 0,2-1 0 0,0-3-2 16,0 0 2-16,-2 3-1 0,2 1 1 0,0-4 3 15,0 0-3-15,0 3 4 0,0 1-4 0,0-4 0 16,0 0 0-16,2 3 1 0,0 1-1 0,-2-4 2 0,0 0-2 16,3 3 3-16,6 0-3 0,-9-3 11 0,0 0-11 15,9 4 11-15,3-1-11 0,-12-3 33 0,0 0-33 0,17 2 34 16,1 0-34-16,-18-2 46 0,0 0-46 15,24 0 46-15,-1 0-46 0,-23 0 17 0,0 0-17 0,26 0 17 16,2-2-17-16,-28 2 22 0,0 0-22 0,26 0 23 16,3-2-23-16,-29 2 15 0,0 0-15 15,25 0 16-15,-6 2-16 16,-19-2 16-16,0 0-16 0,24 2 17 0,-3 1-17 0,-21-3 9 0,0 0-9 0,16 4 9 16,1-1-9-16,-17-3 0 0,0 0 0 0,11 3 0 15,-3 1 0-15,-8-4-40 0,0 0 40 0,7 3-39 16,-1-1 39-16,-6-2-94 0,0 0 94 0,3 2-93 15,1-1 93-15,-4-1-187 0,0 0 187 0,0 0-187 16,0 0 187-16,0 0-977 0</inkml:trace>
  <inkml:trace contextRef="#ctx0" brushRef="#br0" timeOffset="163039.032">11784 17715 707 0,'7'-6'0'0,"-4"-3"112"0,6-5-112 16,0 4 112-16,-6 2-112 0,-1 4 104 0,-4 8-104 0,2-4 105 0,0 0-105 0,0 0 84 0,0 0-84 0,0 0 85 15,0 0-85-15,0 0 42 0,-3 3-42 0,3-3 43 16,0 0-43-16,0 0 42 0,0 3-42 0,0-3 43 16,0 4-43-16,0-4 35 0,0 5-35 0,0-2 35 15,1-1-35-15,-1-2 22 0,0 0-22 0,4 3 23 16,-1-1-23-16,-3-2 36 0,0 0-36 0,5 4 36 16,2-3-36-16,-7-1 36 0,0 0-36 0,4 4 37 15,1-3-37-15,-5-1 15 0,0 0-15 0,5 4 15 16,2-1-15-16,-7-3 21 0,0 0-21 0,6 4 21 15,-3-3-21-15,-3-1 0 0,0 0 0 0,2 4 0 16,1-2 0-16,-3-2-4 0,0 0 4 0,4 5-4 0,-3 2 4 16,-1-7-33-16,0 0 33 0,2 8-33 15,0 1 33-15,-2-9 0 0,0 0 0 0,0 8 0 0,0 3 0 16,0-11-3-16,0 0 3 0,0 10-3 16,-2-2 3-16,2-8-1 0,0 0 1 0,-2 9 0 0,2-2 0 0,0-7 2 15,0 0-2-15,0 5 3 0,0 0-3 0,0-5 0 16,0 0 0-16,0 4 0 0,0-1 0 0,0-3-2 15,0 0 2-15,0 0-1 0,7 2 1 0,-7-2-6 16,0 0 6-16,4 0-6 0,1 0 6 0,-5 0-1 16,0 0 1-16,9-2-1 0,0-1 1 0,-9 3-7 15,0 0 7-15,12-2-7 0,-3-2 7 0,-9 4-8 16,0 0 8-16,12-1-8 0,-2 1 8 0,-10 0-15 16,0 0 15-16,11 0-14 0,1 0 14 0,-12 0-15 0,0 0 15 15,14 3-15-15,-2 1 15 0,0 1-16 0,2 2 16 16,-5-2-15-16,-2-2 15 0,1 2-2 0,1 0 2 15,-4 1-1-15,-1-3 1 0,-4-3 1 0,0 0-1 16,5 7 1-16,2 1-1 0,-7-8 9 0,0 0-9 16,9 12 10-16,-1 4-10 0,-8-16 1 15,0 0-1-15,4 19 2 0,1 5-2 16,-5-24 10-16,0 0-10 0,2 24 10 0,-4 3-10 0,-1-1 44 16,-3-1-44-16,6-11 44 0,-3-7-44 0,3 0 19 0,-3-4-19 0,-3 8 20 15,-8 2-20-15,14-13 31 0,0 0-31 0,-12 14 31 16,0 0-31-16,12-14 2 0,0 0-2 0,-21 12 3 15,-5 0-3-15,26-12 0 0,0 0 0 0,-26 10 0 16,1-3 0-16,-4 0-59 0,3-2 59 0,5-2-58 16,9-1 58-16,-6-2-154 0,1-2 154 0,-4-3-153 0,-5-5 153 15,26 10-190-15,0 0 190 0,-28-17-190 0,-2-6 190 16,-26-16-665-16</inkml:trace>
  <inkml:trace contextRef="#ctx0" brushRef="#br0" timeOffset="163922.506">11660 17022 718 0,'0'0'0'0,"0"0"130"15,0 0-130-15,0 0 130 0,7 3-130 0,-7-3 92 16,0 0-92-16,3 0 93 0,-1 0-93 0,-2 0 83 16,0 0-83-16,0 0 84 0,4 0-84 0,-4 0 58 15,0 0-58-15,0 0 58 0,0 0-58 0,0 0 45 16,0 0-45-16,0 0 45 0,0 0-45 0,0 0 37 16,0 0-37-16,0 0 38 0,0 0-38 0,0 0 9 0,0 0-9 15,0 0 9-15,0 0-9 0,0 0 12 0,0 0-12 16,0 0 13-16,0 0-13 0,0 0 3 0,0 0-3 15,0 0 4-15,0 0-4 0,0 0 2 0,0 0-2 0,0 0 3 16,0 0-3-16,0 0 10 0,0 0-10 0,0 0 10 16,0 0-10-16,0 0 14 0,0 0-14 15,0 0 15-15,0 0-15 0,0 0 15 0,0 0-15 16,0 0 15-16,0 0-15 0,0 0 26 0,0 0-26 0,0 0 26 16,0 0-26-16,0 0 6 0,0 0-6 0,0 0 7 15,3 2-7-15,-3-2-23 0,0 0 23 0,0 0-22 16,5 3 22-16,-5-3-9 0,0 0 9 0,4 5-8 15,-2 0 8-15,-2-5-2 0,0 0 2 0,3 9-2 16,-3 1 2-16,0-10-1 0,0 0 1 0,4 16 0 16,-4 1 0-16,0-17 0 0,0 0 0 0,0 17 1 15,1 2-1-15,-1-19 25 0,0 0-25 0,4 17 26 16,-4-2-26-16,3-1 2 0,-3 0-2 0,0-4 3 0,0-1-3 0,0 1 7 16,2 0-7-16,-2-1 8 0,2-4-8 0,-2 2 8 15,1 1-8-15,-1-1 9 0,0-2-9 16,0 2 7-16,0-2-7 0,4 2 8 15,-4 2-8-15,2-1 8 0,-2-1-8 0,0 0 8 0,1-2-8 0,-1-1-1 16,2-1 1-16,-2 0-1 0,4-1 1 0,-4-2-64 16,0 4 64-16,0-4-63 0,0 0 63 15,0 0-121-15,0 0 121 0,0-4-120 0,3-3 120 0,-3 7-178 16,0 0 178-16,5-19-177 0,4-10 177 0,7-19-750 16</inkml:trace>
  <inkml:trace contextRef="#ctx0" brushRef="#br0" timeOffset="164484.497">11756 17008 639 0,'0'0'0'0,"0"0"22"0,0 0-22 0,0 3 22 15,2 4-22-15,-2-7 3 0,0 0-3 0,3 4 3 16,-3-4-3-16,0 0 0 0,0 0 0 0,0 0 1 16,3-4-1-16,-3 4 34 0,0 0-34 0,0 0 35 0,0 0-35 15,0 0 60-15,0 0-60 0,0 0 61 0,0 0-61 16,0 0 73-16,0 0-73 0,0 0 73 0,0 0-73 0,0 0 78 15,0 0-78-15,0 0 79 0,0 0-79 16,0 0 58-16,0 0-58 0,0 0 58 0,0 0-58 0,0 0 47 16,0 0-47-16,0 0 47 0,0 0-47 0,0 0 31 15,0 0-31-15,0 0 31 0,0 0-31 0,0 0 33 16,0 0-33-16,0 0 33 0,0 0-33 0,0 0 31 16,0 0-31-16,0 0 31 0,0 0-31 0,0 0 22 15,0 0-22-15,0 0 22 0,0 0-22 0,0 0 35 0,0 0-35 16,0 0 36-16,0 0-36 0,0 0 12 0,0 0-12 15,0 4 13-15,0-1-13 0,0-3 42 0,0 0-42 16,0 10 42-16,0 6-42 0,0-16 32 0,0 0-32 16,0 19 32-16,0 3-32 0,0-22 13 15,0 0-13-15,0 29 13 0,0 7-13 0,0-7 22 0,-3-1-22 0,3-8 22 16,3-6-22-16,-3-14 13 0,0 0-13 0,0 13 14 16,0-1-14-16,0-1-22 0,0-1 22 0,0-5-22 15,-3-1 22-15,3-1-128 0,0-1 128 0,0-2-128 16,0 3 128-16,0-3-159 0,0 0 159 0,0-10-159 15,-3-7 159-15,1-11-913 0</inkml:trace>
  <inkml:trace contextRef="#ctx0" brushRef="#br0" timeOffset="175450.348">12562 16119 1211 0,'0'0'0'0,"0"0"-271"0,0 0 271 0,4 0-271 15,5 2 271-15,-9-2-110 0,0 0 110 0,5 0-109 16,-2 0 109-16,-3 0-89 0,0 0 89 0,0 0-89 16,6-2 89-16,-6 2-21 0,0 0 21 0,0 0-21 15,-4-4 21-15,4 4 42 0,0 0-42 0,0 0 43 16,-3-1-43-16,3 1 62 0,0 0-62 0,0 0 63 16,0 0-63-16,0 0 77 0,0 0-77 0,0 0 77 15,0 0-77-15,0 0 73 0,0 0-73 0,0 0 74 16,-2 0-74-16,2 0 78 0,0 0-78 0,0 0 79 15,-5-2-79-15,5 2 73 0,0 0-73 0,0 0 74 16,0 0-74-16,0 0 67 0,0 0-67 0,0 0 67 16,0 0-67-16,0 0 66 0,0 0-66 0,0 0 66 0,0 0-66 15,0 0 42-15,0 0-42 0,0 0 42 16,-4 0-42-16,4 0 30 0,0 0-30 0,0 0 30 0,0 0-30 16,0 0 24-16,0 0-24 0,0 0 25 0,0 0-25 0,0 0 8 15,0 0-8-15,0 0 9 0,5 3-9 16,-5-3 10-16,0 0-10 0,7 4 11 0,4 1-11 0,-11-5 3 15,0 0-3-15,24 10 4 0,9 4-4 16,-33-14 6-16,0 0-6 0,35 14 7 16,3 1-7-16,-38-15 7 15,0 0-7-15,39 15 7 0,-1 1-7 0,-38-16 0 16,0 0 0-16,37 14 1 0,-3-4-1 0,-34-10 13 0,0 0-13 0,34 10 14 0,0-1-14 0,-34-9 3 16,0 0-3-16,27 8 4 0,-3-1-4 0,-24-7 6 15,0 0-6-15,19 7 7 0,0 0-7 0,-19-7 8 16,0 0-8-16,14 5 8 0,-2-2-8 0,-12-3 7 15,0 0-7-15,7 4 8 0,-1-1-8 0,-6-3 8 0,0 0-8 0,1 4 8 16,3-3-8-16,-4-1 15 0,0 0-15 0,0 0 15 16,3 4-15-16,-3-4 14 0,0 0-14 15,0 0 15-15,0 0-15 0,0 0 15 0,0 0-15 0,0 0 16 16,0 0-16-16,0 0 4 0,0 0-4 0,0 0 5 16,0 0-5-16,0 0 13 0,0 0-13 0,0 0 14 15,0 0-14-15,0 0 1 0,0 0-1 0,0 0 1 16,0 0-1-16,0 0 0 0,0 0 0 0,0 0 1 15,0 0-1-15,0 0 7 0,0 0-7 0,0 0 8 16,0 0-8-16,0 0 3 0,0 0-3 0,0 0 3 16,0 0-3-16,0 0 19 0,0 0-19 0,0 0 20 0,0 0-20 15,0 0 7-15,0 0-7 0,0 0 8 16,0 0-8-16,0 0 16 0,0 0-16 0,0 0 17 0,0 3-17 16,0-3 8-16,-3 4-8 0,1-1 9 15,0 1-9-15,-3 2 9 0,0 1-9 0,-4-2 9 0,2 1-9 16,2 0 1-16,-4 1-1 0,-3 4 1 0,0 1-1 15,12-12 0-15,0 0 0 0,-14 18 1 0,-3 6-1 0,17-24 0 16,0 0 0-16,-13 17 0 0,5-1 0 16,8-16-3-16,0 0 3 0,-11 12-3 0,6-4 3 0,5-8-6 15,0 0 6-15,-5 7-6 0,1-2 6 0,4-5-67 16,0 0 67-16,-8 6-66 0,-1-1 66 0,9-5-137 0,0 0 137 16,-21-2-136-16,-9-5 136 0,-22-1-1048 15</inkml:trace>
  <inkml:trace contextRef="#ctx0" brushRef="#br0" timeOffset="177051.948">12334 16461 572 0,'0'0'0'0,"0"0"92"16,0 0-92-16,5-1 92 0,6-1-92 0,-11 2 83 15,0 0-83-15,5-2 83 0,0 2-83 0,-5 0 48 16,0 0-48-16,0 0 49 0,4 0-49 0,-4 0 25 0,0 0-25 15,0 0 26-15,0 0-26 0,0 0 4 16,0 0-4-16,0 0 5 0,-4 0-5 0,4 0 3 0,0 0-3 16,0 0 4-16,-1-1-4 0,1 1-2 0,0 0 2 0,0 0-2 15,0 0 2-15,0 0-22 16,0 0 22-16,0 0-22 0,0 0 22 0,0 0-23 0,0 0 23 0,0 0-22 16,0 0 22-16,0 0-2 0,0 0 2 0,0 0-1 15,0 0 1-15,0 0-2 0,0 0 2 0,0 0-1 16,0 0 1-16,0 0 1 0,0 0-1 0,0 0 1 15,-4 0-1-15,4 0 10 0,0 0-10 0,0 0 10 16,-5 0-10-16,5 0 34 0,0 0-34 0,0 0 35 16,0 0-35-16,0 0 27 0,0 0-27 0,0 0 27 15,0 0-27-15,0 0 24 0,0 0-24 0,0 0 25 16,0 0-25-16,0 0 4 0,0 0-4 0,0 0 5 16,0 0-5-16,0 0 9 0,0 0-9 0,0 0 9 15,0 0-9-15,0 0 1 0,0 0-1 0,0 0 1 16,9 0-1-16,-9 0 2 0,0 0-2 0,8 0 3 0,1 0-3 15,-9 0 18-15,0 0-18 0,14 0 18 0,3 0-18 16,2 0 38-16,1 1-38 0,-1-2 38 16,-2-1-38-16,1 2 21 0,-1 0-21 0,-1 0 21 0,-6 0-21 15,2 0 19-15,4-2-19 0,-7 2 20 0,0-2-20 0,3 2 17 16,-2-1-17-16,6 1 17 0,5 0-17 0,-21 0 9 16,0 0-9-16,24 1 9 0,7 1-9 15,-31-2 9-15,0 0-9 0,34 2 10 0,-1 0-10 0,-33-2 3 16,0 0-3-16,35 0 4 0,-4 0-4 0,-31 0 2 0,0 0-2 15,31 1 2-15,1 1-2 0,-6 1 0 16,-2 3 0-16,-10-3 0 0,-3 0 0 0,2 3-9 16,0 0 9-16,-5 0-9 0,1-3 9 0,0 2-102 0,-1-1 102 15,1 1-102-15,-2 0 102 0,-7-5-184 16,0 0 184-16,14 14-184 0,4 3 184 0,15 14-569 0</inkml:trace>
  <inkml:trace contextRef="#ctx0" brushRef="#br0" timeOffset="182207.709">12906 16201 102 0,'0'0'0'0,"0"0"0"0,0 0 0 0,0 0 18 16,0 0-18-16,0 0 19 0,0 0-19 0,0 0 40 16,0 0-40-16,0 0 41 0,0 0-41 0,0 0 43 15,0 0-43-15,0 0 44 0,1 3-44 0,-1-3 41 16,0 0-41-16,0 0 41 0,6 6-41 0,-6-6 41 0,0 0-41 15,3 5 41-15,4 0-41 0,-7-5 26 0,0 0-26 16,2 7 26-16,5 0-26 0,-7-7 27 0,0 0-27 16,1 6 27-16,6 3-27 0,-7-9 22 0,0 0-22 0,2 9 23 15,2-3-23-15,-4-6 16 0,0 0-16 0,3 7 17 16,1 0-17-16,-4-7 18 0,0 0-18 0,5 7 18 16,-2 2-18-16,3-1 24 0,1 2-24 0,-2-3 25 15,-2-2-25-15,-1 2 7 0,1-2-7 0,-3 1 7 16,4-3-7-16,-4 2 26 0,3 0-26 0,-1-1 26 15,2-1-26-15,-3 2 30 0,3 0-30 0,-1 1 30 16,-3-5-30-16,0 4 30 0,0 2-30 0,2 2 30 16,0-1-30-16,0 4 32 0,1 2-32 0,-3-4 33 15,0-3-33-15,0 2 13 0,0-1-13 0,-3 3 14 16,3-1-14-16,0-10 2 0,0 0-2 0,-2 15 3 16,0 4-3-16,2-19-115 0,0 0 115 0,-5 24-114 15,0 5 114-15,5-29-77 0,0 0 77 0,-9 21-77 16,-3-4 77-16,-13 21-401 0</inkml:trace>
  <inkml:trace contextRef="#ctx0" brushRef="#br0" timeOffset="182749.678">13055 16482 494 0,'0'0'0'0,"0"0"-74"15,0 0 74-15,0 0-73 0,0 0 73 0,0 0-182 0</inkml:trace>
  <inkml:trace contextRef="#ctx0" brushRef="#br0" timeOffset="187944.62">12808 16357 203 0,'0'0'0'0,"5"2"0"15,4 1 0-15,-9-3 63 0,0 0-63 0,5 2 64 16,-1-2-64-16,-4 0 58 0,0 0-58 0,0 0 59 15,3-4-59-15,-3 4 48 0,0 0-48 0,0 0 48 16,0 0-48-16,0 0 43 0,0 0-43 0,0 0 44 16,0 0-44-16,0 0 40 0,0 0-40 15,0 0 41-15,0 0-41 0,0 0 51 0,0 0-51 0,0 0 52 0,0 0-52 16,0 0 48-16,0 0-48 0,0 0 48 16,9 0-48-16,-9 0-11 0,0 0 11 0,3 0-11 0,6 2 11 15,-9-2-11-15,0 0 11 0,9 2-10 16,-1 0 10-16,-8-2-2 0,0 0 2 0,13 3-1 0,-3 0 1 0,1 3 0 15,-1-3 0-15,-1 2 0 0,-2-1 0 16,1 1 3-16,1 0-3 16,-5-2 4-16,1 1-4 0,0-1 8 0,2 0-8 0,-3 1 8 0,1-1-8 0,-2 2 8 15,2 1-8-15,-1-1 8 0,-1-2-8 16,3 2 33-16,-5 0-33 0,3 1 33 0,-1-1-33 0,1 3 45 16,1 1-45-16,-1-1 45 0,-3 1-45 0,-1-9 46 15,0 0-46-15,7 19 46 0,-3 7-46 0,-4-26 48 16,0 0-48-16,5 30 48 0,-2 8-48 0,-3-38 31 15,0 0-31-15,2 39 31 0,-2 4-31 16,0-3 15-16,0-3-15 0,-2-13 16 0,1-8-16 0,-1 1 36 0,2 0-36 16,0 4 37-16,-4 3-37 0,1 0 18 0,1 0-18 15,-1-7 19-15,3-4-19 0,0-13 18 0,0 0-18 16,-4 23 19-16,4 4-19 0,0-27 18 0,0 0-18 16,-1 24 18-16,1-2-18 0,0-22 8 0,0 0-8 0,0 21 9 15,0-1-9-15,0-20 9 0,0 0-9 0,0 16 10 16,1-2-10-16,-1-14-1 0,0 0 1 0,4 12-1 15,1-4 1-15,-5-8-19 0,0 0 19 0,7 7-18 16,2-2 18-16,-9-5-25 0,0 0 25 0,8 4-24 16,5-4 24-16,-13 0-4 0,0 0 4 0,8 0-3 15,1-2 3-15,-9 2-9 0,0 0 9 0,9-2-8 16,-4 0 8-16,-5 2-4 0,0 0 4 16,7-1-3-16,-5-1 3 0,-2 2 0 0,0 0 0 0,3 0 0 0,1 0 0 15,-4 0 0-15,0 0 0 0,0 0 0 0,3 0 0 16,-3 0-5-16,0 0 5 0,0 0-4 0,0 0 4 0,0 0-31 15,0 0 31-15,0 0-31 0,0 0 31 16,0 0-18-16,0 0 18 0,0 0-18 0,0 0 18 0,0 0-36 16,0 0 36-16,0 0-36 0,0 0 36 15,0 0-30-15,0 0 30 0,0 0-30 0,0 3 30 0,0-3-23 16,0 0 23-16,0 6-22 0,-3 0 22 0,3 3-11 16,0 3 11-16,0-2-10 0,0-1 10 0,0 3-11 15,0 0 11-15,0 0-11 0,0-2 11 0,0 2-4 16,0 0 4-16,3 0-3 0,-3 2 3 0,2 3-13 15,1 2 13-15,1 0-12 0,-2-2 12 0,-2-17-8 0,0 0 8 16,7 25-8-16,1 8 8 0,-8-33-1 0,0 0 1 16,5 32-1-16,4 3 1 0,-9-35 10 0,0 0-10 0,7 31 10 15,-3-4-10-15,-3-1 52 16,-1-4-52-16,0-8 52 0,4-7-52 0,-4 1 57 0,-4-1-57 0,3 0 57 16,-1 0-57-16,0 3 67 0,-1 2-67 0,1-7 67 15,2-3-67-15,-2 1 82 0,2-1-82 0,-2 3 82 16,-1 0-82-16,-4 4 74 0,2-1-74 15,1-3 74-15,3-3-74 0,1-2 56 0,0 4-56 0,-6 1 57 16,3 0-57-16,-4 3 11 0,-2 1-11 0,4-4 11 16,-2-1-11-16,2-1-9 0,-1 0 9 0,3-1-9 15,-2-2 9-15,-4 0-80 0,-1-2 80 0,-13-4-80 16,-12-5 80-16,35 11-92 0,0 0 92 0,-40-12-92 16,-3-1 92-16,-43-13-1057 0</inkml:trace>
  <inkml:trace contextRef="#ctx0" brushRef="#br0" timeOffset="188797.387">13930 16852 348 0,'0'0'0'0,"0"0"9"0,0 0-9 15,0 0 10-15,0 3-10 0,7-3 36 0,3 0-36 0,-6 0 36 0,-4 0-36 0,0 0 66 0,-4 0-66 0,4 0 67 16,-1 2-67-16,1-2 74 0,-4 2-74 0,4-2 75 16,0 0-75-16,0 0 83 0,-5 0-83 0,5 0 84 15,0 0-84-15,0 0 82 0,0 0-82 0,0 0 82 16,0 0-82-16,0 0 87 0,0 0-87 0,0 0 87 15,0 0-87-15,0 0 64 0,-4 0-64 0,4 0 65 16,0 0-65-16,0 0 55 0,0 0-55 0,0 0 55 16,0 0-55-16,0 0 45 0,0 0-45 0,0 0 45 15,0 0-45-15,0 0 19 0,2 5-19 0,2-2 20 16,-1 1-20-16,1-1 30 0,1 2-30 0,2 2 30 16,3 2-30-16,2 3 12 0,1 2-12 0,4 3 12 15,4 3-12-15,-21-20 18 0,0 0-18 0,30 28 19 0,-1 6-19 16,-29-34 15-16,0 0-15 0,39 36 15 15,-1 3-15-15,-3-3 4 0,0-3-4 0,-8-6 5 0,-2-4-5 16,-3-3 13-16,-8-3-13 0,2-1 14 0,-4-3-14 16,-3-1-4-16,-4-1 4 0,2-5-4 0,2 0 4 0,-7-1-67 15,-1-2 67-15,-1-3-66 0,6 4 66 0,-6-4-88 16,0 0 88-16,-13-4-87 0,-8-3 87 16,-10-3-1017-16</inkml:trace>
  <inkml:trace contextRef="#ctx0" brushRef="#br0" timeOffset="189397.622">14087 16790 875 0,'0'0'0'0,"0"0"85"0,3 6-85 0,-1-3 85 0,0-1-85 0,-2-2 40 0,0 0-40 0,0 0 40 15,0 0-40-15,0 0 0 0,0 0 0 0,0 0 0 16,0 0 0-16,0 0-15 0,0 0 15 0,0 0-14 16,0 0 14-16,0 0-3 0,0 0 3 0,0 0-3 15,0 0 3-15,0 0-1 0,0 0 1 0,0 0 0 16,0 0 0-16,0 0 0 0,0 0 0 0,0 0 1 0,0 0-1 15,0 0 1-15,0 0-1 0,0 0 1 0,0 0-1 16,0 0 1-16,0 0-1 0,0 0 1 0,0 0-1 16,0 0 0-16,0 0 0 0,0 0 0 0,0 0 0 0,0 0-11 15,0 0 11-15,0 0-11 0,0 0 11 0,0 0-26 16,0 0 26-16,0 0-26 0,0 0 26 0,0 0-13 16,0 0 13-16,0 0-13 0,5 1 13 0,-5-1-20 15,0 0 20-15,2 2-19 0,1 0 19 0,-3-2-1 16,0 0 1-16,4 2-1 0,1 1 1 0,-5-3-1 15,0 0 1-15,3 3-1 0,1 1 1 0,-4-4 1 16,0 0-1-16,2 3 2 0,-1 1-2 0,-1-4 6 0,0 0-6 16,2 3 6-16,-2-1-6 0,0-2 23 0,0 0-23 15,0 3 24-15,4-1-24 0,-4-2 31 0,0 0-31 16,0 3 31-16,0-1-31 0,0-2 29 0,0 0-29 16,0 0 29-16,1 3-29 0,-1-3-9 0,0 0 9 0,0 0-9 15,0 0 9-15,0 0-60 0,0 0 60 0,0 0-59 16,0 0 59-16,0 0-86 0,0 0 86 0,0 0-86 15,0 0 86-15,0 0-126 0,0 0 126 0,0 0-126 16,0 0 126-16,0 0-131 0,0 0 131 0,0 0-130 16,0 0 130-16,0 0-141 0</inkml:trace>
  <inkml:trace contextRef="#ctx0" brushRef="#br0" timeOffset="189962.379">14252 16831 91 0,'0'0'0'0,"0"0"102"0,0 0-102 0,0 0 102 0,-5 2-102 0,5-2 95 16,0 0-95-16,0 0 95 0,0 0-95 0,0 0 81 15,0 0-81-15,0 0 81 0,0 0-81 0,0 0 73 0,0 0-73 16,0 0 73-16,0 0-73 0,0 0 50 0,0 0-50 16,0 0 50-16,0 0-50 0,0 0 55 0,0 0-55 0,0 0 55 15,0 0-55-15,0 0 49 0,0 0-49 0,0 0 50 16,0 0-50-16,0 0 42 0,0 0-42 15,0 0 43-15,0 0-43 0,0 0 42 0,0 0-42 0,0 0 42 16,0 0-42-16,0 0 46 0,0 0-46 0,0 0 46 16,0 0-46-16,0 0 28 0,0 0-28 0,0 0 28 15,0 0-28-15,0 0 17 0,0 0-17 0,0 0 17 16,0 0-17-16,0 0 47 0,0 0-47 0,-3 4 47 16,-1 2-47-16,4-6 32 0,0 0-32 0,-9 16 33 15,-5 8-33-15,14-24 49 0,0 0-49 0,-17 31 50 16,-4 8-50-16,21-39 48 0,0 0-48 0,-21 43 48 0,0 3-48 15,21-46 36-15,0 0-36 0,-24 45 37 0,1-1-37 16,2-6 27-16,0-5-27 0,9-9 27 0,7-9-27 16,-2-1 34-16,2-4-34 0,1-2 34 15,4-2-34-15,-1-1 2 0,-3-2-2 0,4-3 2 0,0 4-2 0,0-4-56 16,0 0 56-16,0 0-56 0,0 0 56 16,0 0-131-16,-5 3 131 0,5-3-130 0,0 0 130 15,0 0-203-15,0 0 203 0,-4-9-202 0,-3-6 202 0,-3-9-811 16</inkml:trace>
  <inkml:trace contextRef="#ctx0" brushRef="#br0" timeOffset="190516.925">14519 17270 796 0,'0'0'0'0,"-4"-3"88"0,-1-3-88 0,5 6 88 0,-3-3-88 16,3 3 87-16,5 2-87 0,-5-2 88 15,3 1-88-15,-3-1 68 0,4 4-68 0,-4-4 68 0,0 0-68 16,0 0 35-16,0 0-35 0,0 0 35 0,0 0-35 0,0 0 34 16,0 0-34-16,0 0 35 0,0 0-35 0,0 0 14 15,0 3-14-15,0-3 15 0,0 0-15 0,0 0 12 16,0 0-12-16,0 0 13 0,0 0-13 0,0 0 25 15,0 4-25-15,0-4 26 0,3 3-26 16,-3-3 12-16,0 0-12 0,2 4 12 0,1 1-12 0,-3-5 27 16,0 0-27-16,0 12 27 0,2 3-27 0,-2-15 37 15,0 0-37-15,2 29 37 0,3 9-37 0,-5-38 21 0,0 0-21 16,4 41 21-16,1 7-21 0,-5-48 36 16,0 0-36-16,3 48 36 0,-1 2-36 0,-2-50 13 15,0 0-13-15,2 43 13 0,0-4-13 0,-2-39 20 0,0 0-20 16,3 31 20-16,-3-6-20 0,0-25 15 0,0 0-15 0,0 21 15 15,0-6-15-15,0-15-8 0,0 0 8 16,0 11-8-16,4-8 8 0,-4-3-202 0,0 0 202 16,1-19-202-16,3-17 202 0,1-18-992 0</inkml:trace>
  <inkml:trace contextRef="#ctx0" brushRef="#br0" timeOffset="191025.283">14717 16962 774 0,'0'0'0'0,"0"0"52"16,0 0-52-16,0 3 52 0,-1 1-52 0,1-4 61 15,0 0-61-15,0 0 62 0,0 0-62 16,0 0 42-16,0 0-42 0,0 0 42 0,0 0-42 0,0 0 38 16,0 0-38-16,0 0 38 0,0 0-38 0,0 0 44 15,0 0-44-15,0 0 45 0,0 0-45 0,0 0 63 0,0 0-63 16,0 0 64-16,0 0-64 0,0 0 63 0,0 0-63 16,0 0 63-16,7 1-63 0,-2 1 58 0,4 0-58 15,-3-1 58-15,3 1-58 0,2-2 69 0,1 0-69 0,0 0 69 16,0 2-69-16,2 0 64 0,2-2-64 15,-4 1 65-15,-3-1-65 0,3 0 47 0,2 0-47 16,-5 0 48-16,-1 2-48 0,5 0 22 0,-1-1-22 0,-2 1 23 16,1 0-23-16,-11-2 20 0,0 0-20 0,12 3 20 15,3 1-20-15,-15-4 1 0,0 0-1 0,14 3 1 16,0 2-1-16,-14-5-4 0,0 0 4 0,11 4-3 16,-1-1 3-16,-10-3-45 0,0 0 45 0,9 2-44 15,-4-2 44-15,-5 0-66 0,0 0 66 0,5 0-66 16,2 0 66-16,-7 0-102 0,0 0 102 0,0 0-102 15,4 0 102-15,-4 0-140 0,0 0 140 0,0 0-140 16,0 0 140-16,0 0-192 0,0 0 192 0,-7 2-191 16,-2-1 191-16,9-1-211 0,0 0 211 0,-12 5-211 15,-5 1 211-15,-13 4-301 0</inkml:trace>
  <inkml:trace contextRef="#ctx0" brushRef="#br0" timeOffset="191432.407">14794 17222 404 0,'5'-3'0'0,"-5"3"119"16,0 0-119-16,2-7 119 0,1-2-119 0,-3 9 114 15,0 0-114-15,4-5 114 0,-1 0-114 0,-3 5 106 16,0 0-106-16,0 0 107 0,0-3-107 0,0 3 75 16,0 0-75-16,0 0 76 0,0 0-76 0,0 0 63 0,0 0-63 15,0 0 64-15,0 0-64 0,0 0 53 16,0 0-53-16,0 0 53 0,0 0-53 0,0 0 61 0,0 0-61 0,0 0 61 15,0 0-61-15,0 0 45 16,0 0-45-16,0 0 45 0,0 0-45 0,0 0 60 0,0 0-60 0,0 0 60 16,0 3-60-16,0-3 50 0,0 0-50 0,0 0 50 15,-3 3-50-15,3-3 49 0,0 0-49 0,0 0 50 16,-4 4-50-16,4-4 43 0,0 0-43 0,0 0 43 16,4 3-43-16,-4-3 35 0,0 0-35 0,3 2 36 15,3 1-36-15,-6-3 24 0,0 0-24 0,8 4 25 16,5-1-25-16,-1 2 17 0,0 1-17 0,-2-3 17 15,1 0-17-15,-1 1 18 0,3-1-18 0,-1 1 19 16,0-3-19-16,-12-1 1 0,0 0-1 0,17 7 1 16,2 2-1-16,-19-9-25 0,0 0 25 0,20 8-24 0,-6 1 24 15,-14-9-123-15,0 0 123 0,12 7-122 0,0 0 122 16,-12-7-136-16,0 0 136 0,-7-4-135 16,-10-8 135-16,-6-3-1191 0</inkml:trace>
  <inkml:trace contextRef="#ctx0" brushRef="#br0" timeOffset="-200658.371">8688 17688 203 0,'0'0'0'0,"0"0"10"0,0 0-10 0,2 0 11 0,5 2-11 0,-7-2 10 0,0 0-10 0,3 0 10 0,-1 0-10 0,-2 0 0 0,0 0 0 16,0 0 0-16,-2 0 0 0,2 0 0 0,0 0 0 15,-3 0 0-15,-3 0 0 0,6 0-2 0,0 0 2 16,-3 0-1-16,-1 0 1 0,4 0-2 0,0 0 2 0,-5 0-1 16,2 0 1-16,3 0-17 0,0 0 17 0,-6 0-17 15,3 0 17-15,-4 0-89 0</inkml:trace>
  <inkml:trace contextRef="#ctx0" brushRef="#br0" timeOffset="-199732.666">8599 17757 639 0,'0'0'0'0,"0"0"116"0,0 0-116 0,5-7 116 15,2-4-116-15,-2 6-60 0,-1 0 60 0,-4 5-60 16,0-3 60-16,0 3-46 0,0 0 46 0,0 0-46 0,-4 3 46 15,4-3-51-15,-5 5 51 0,5-5-51 16,-3 4 51-16,3-4-8 0,0 0 8 0,0 0-7 0,0 3 7 16,-4 1-1-16,3 1 1 0,-3 0 0 0,1 0 0 0,-1 0 13 15,2 2-13-15,2-4 14 0,-3 1-14 0,3-4 20 16,0 3-20-16,0-3 20 0,0 4-20 16,0-4 25-16,0 5-25 0,0-2 26 0,0-1-26 0,0 3 13 15,0 0-13-15,0 0 14 0,0-1-14 0,0-4 10 16,0 0-10-16,0 7 11 0,3 1-11 0,-3-8 26 15,0 0-26-15,2 11 26 0,5 2-26 0,-7-13 6 16,0 0-6-16,9 14 6 0,-4 0-6 0,-5-14 9 0,0 0-9 16,9 15 10-16,3 2-10 0,-12-17 8 15,0 0-8-15,12 19 9 0,0 2-9 0,-12-21 23 0,0 0-23 16,14 20 24-16,2 2-24 0,-16-22 12 0,0 0-12 16,17 21 13-16,4-2-13 0,-21-19 27 0,0 0-27 15,21 17 27-15,5-2-27 0,-26-15 12 0,0 0-12 0,23 16 13 16,5-2-13-16,-2 1 10 0,-2 0-10 0,-10-4 11 15,-2-6-11-15,2 2 17 0,-1-2-17 0,-1 0 17 16,0 0-17-16,-2 2 8 0,3 0-8 0,-1 0 8 16,-3-2-8-16,3 3 15 0,0 1-15 0,0-2 16 15,6-2-16-15,-18-5 15 0,0 0-15 0,17 8 15 16,7 3-15-16,-24-11 9 0,0 0-9 0,23 12 9 16,1 1-9-16,-24-13 4 0,0 0-4 0,27 12 4 15,-1-1-4-15,-26-11 3 0,0 0-3 0,26 10 3 16,2-1-3-16,-6-3 1 0,-1 1-1 0,-5-2 2 15,-2-1-2-15,-14-4 3 0,0 0-3 0,21 5 4 0,0 0-4 16,-21-5 6-16,0 0-6 0,21 3 6 0,5 1-6 16,-26-4 7-16,0 0-7 0,24 3 8 0,2-1-8 15,-26-2 3-15,0 0-3 0,26 3 4 0,-1 1-4 0,-25-4 6 16,0 0-6-16,26 3 6 0,-5 2-6 16,-21-5 7-16,0 0-7 0,22 6 7 0,3-3-7 0,-25-3 3 15,0 0-3-15,26 2 3 0,0-1-3 0,-26-1 2 16,0 0-2-16,28 2 2 0,-2-2-2 0,-26 0 10 15,0 0-10-15,26 0 10 0,-1 0-10 0,-25 0 0 16,0 0 0-16,24 0 1 0,2-2-1 0,-26 2 0 16,0 0 0-16,21 0 0 0,0-1 0 0,-21 1 0 15,0 0 0-15,17-2 1 0,1 0-1 0,-18 2 2 0,0 0-2 16,14-1 2-16,3-3-2 0,-17 4 12 0,0 0-12 0,19-5 12 16,-1-2-12-16,-4 2 1 0,1-2-1 15,-3 2 1-15,-3 2-1 0,-9 3 1 0,0 0-1 0,12-6 1 16,6 1-1-16,-18 5 0 0,0 0 0 0,14-5 1 15,3-2-1-15,-17 7 0 0,0 0 0 0,19-6 1 16,4-3-1-16,-23 9 2 0,0 0-2 0,21-9 2 16,0-1-2-16,-21 10 1 0,0 0-1 0,17-10 2 15,1 0-2-15,-18 10 1 16,0 0-1-16,17-11 2 0,-1-1-2 0,-4 4 9 0,-3 3-9 0,-1-2 9 16,-2 2-9-16,1-1 0 0,-2 1 0 0,-2 4 1 15,-1-1-1-15,-2 2 0 0,3 0 0 0,-3 0 0 16,0 0 0-16,0 0-19 0,6 2 19 0,1-4-18 15,-4 0 18-15,6 2-119 0,-4 0 119 0,4 0-118 16,0 2 118-16,-9-2-139 0,0 0 139 0,12 2-138 0,3-1 138 16,13 3-458-16</inkml:trace>
  <inkml:trace contextRef="#ctx0" brushRef="#br0" timeOffset="-191237.801">8582 18094 191 0,'0'0'0'0,"0"0"40"0,0 0-40 0,0 0 40 0,0 0-40 0,0 0 36 15,0 0-36-15,0 0 37 0,0 0-37 0,0 0 27 16,0 0-27-16,0 0 27 0,0 0-27 0,0 0 25 16,0 0-25-16,0 0 26 0,0 0-26 0,0 0 22 0,0 0-22 15,0 0 23-15,0 0-23 0,0 0 40 0,0 0-40 16,0 0 40-16,0 0-40 0,0 0 32 0,0 0-32 0,0 0 32 15,0 0-32-15,0 0 32 16,0 0-32-16,0 0 33 0,0 0-33 0,0 0 22 0,0 0-22 16,0 0 22-16,0 0-22 0,0 0 18 0,-13 17-18 0,5-8 18 15,4-1-18-15,-1 1 27 0,2 1-27 0,3-3 27 16,-4-4-27-16,4 3 12 0,0-1-12 0,0 3 13 16,4 1-13-16,-1 8 41 0,-1 4-41 0,1-1 41 15,1 2-41-15,-4-22 42 0,0 0-42 0,3 36 43 16,2 9-43-16,-5-45 45 0,0 0-45 0,4 48 46 15,1 5-46-15,-1-2 42 0,-4-1-42 0,0-12 42 16,0-11-42-16,0-27 47 0,0 0-47 0,0 43 47 16,-4 5-47-16,4-48 58 0,0 0-58 0,0 41 59 0,0-2-59 15,0-39 44-15,0 0-44 0,0 33 44 16,4-4-44-16,-4-29 21 0,0 0-21 0,0 21 21 16,0-6-21-16,0-15 31 0,0 0-31 0,1 5 31 0,6-10-31 15,-7 5 11-15,0 0-11 0,4-12 11 0,5-8-11 16,-9 20 19-16,0 0-19 0,5-24 20 0,3-6-20 0,-8 30-26 15,0 0 26-15,6-29-25 0,2-2 25 16,-8 31-37-16,0 0 37 0,7-29-37 0,2 2 37 16,-9 27-45-16,0 0 45 0,12-29-44 0,-3 0 44 0,-9 29-37 15,0 0 37-15,12-31-36 0,2-2 36 16,-14 33-26-16,0 0 26 0,16-32-25 0,1-2 25 0,-17 34-35 16,0 0 35-16,18-31-34 0,3 2 34 0,-21 29-20 15,0 0 20-15,14-24-20 0,1 3 20 0,-15 21-19 16,0 0 19-16,12-15-18 0,-3 3 18 0,-9 12-27 0,0 0 27 15,9-7-27-15,0 3 27 0,-9 4-7 16,0 0 7-16,12 4-6 0,-4 3 6 0,-8-7-17 16,0 0 17-16,14 13-17 0,4 6 17 0,-18-19-24 15,0 0 24-15,15 21-23 0,3 3 23 0,-18-24-14 0,0 0 14 0,16 20-13 16,-6 1 13-16,-10-21-5 0,0 0 5 16,10 19-5-16,-1-4 5 0,0 2-4 0,-7-1 4 0,1-6-3 15,-3-5 3-15,4 0-2 0,-4 0 2 0,0 0-2 16,0 1 2-16,-4 0-1 0,1 3 1 0,1 0-1 15,-2-1 1-15,1 4 0 0,-2 4 0 0,1-6 0 16,1-2 0-16,3-8 5 0,0 0-5 0,-11 19 5 16,-6 7-5-16,17-26 33 0,0 0-33 0,-12 21 34 15,-4-4-34-15,16-17 17 0,0 0-17 0,-17 15 17 0,-10-1-17 16,27-14 19-16,0 0-19 0,-29 8 20 0,-4-3-20 16,33-5 4-16,0 0-4 0,-32 4 5 15,3-4-5-15,29 0-5 0,0 0 5 0,-25 0-4 0,-1-4 4 0,26 4-62 16,0 0 62-16,-21-1-62 0,6-1 62 0,15 2-92 15,0 0 92-15,-14-2-92 0,-2 1 92 16,16 1-166-16,0 0 166 0,-10-2-166 0,3 2 166 0,-11-2-271 16</inkml:trace>
  <inkml:trace contextRef="#ctx0" brushRef="#br0" timeOffset="-190657.513">9087 18449 270 0,'0'0'0'0,"0"0"93"0,0 0-93 0,-4 3 93 0,-1 2-93 16,5-5 107-16,0 0-107 0,0 4 108 16,-3-1-108-16,3-3 90 0,0 0-90 0,0 4 90 15,0-1-90-15,0-3 68 0,0 0-68 0,0 3 68 16,0-1-68-16,0-2 55 0,0 0-55 0,0 0 56 0,0 4-56 15,0-4 33-15,0 0-33 0,0 0 34 0,0 0-34 16,0 0 33-16,0 0-33 0,0 0 34 0,-4 3-34 0,4-3 13 16,0 0-13-16,0 0 14 0,-2 3-14 0,2-3 12 15,0 0-12-15,0 0 13 0,0 6-13 0,0-6 9 16,0 0-9-16,0 3 10 0,0-1-10 0,0-2 3 16,0 0-3-16,0 3 4 0,0-1-4 0,0-2 0 15,0 0 0-15,2 3 1 0,2 1-1 0,1-1 0 0,2 2 0 16,-2 0 0-16,4 2 0 0,-9-7-1 0,0 0 1 15,15 12-1-15,8 4 1 0,-23-16-1 0,0 0 1 16,28 17-1-16,3 0 1 0,-31-17-1 0,0 0 1 16,30 15-1-16,-2 1 1 0,-2-4-8 0,-5-2 8 0,-7-1-8 15,-2-1 8-15,0-1-8 16,0-2 8-16,-3-1-8 0,0-1 8 0,0 0-78 16,-4-1 78-16,0 0-78 0,2 0 78 0,-4-2-162 0,3-2 162 0,-3 2-161 15,2 0 161-15,-5 0-159 0,0 0 159 0,4 0-159 16,-2-2 159-16,5 0-258 0</inkml:trace>
  <inkml:trace contextRef="#ctx0" brushRef="#br0" timeOffset="-190250.208">9376 18414 483 0,'0'0'0'0,"0"0"32"16,0 0-32-16,0 0 32 0,4 2-32 0,-4-2 7 16,0 0-7-16,0 0 7 0,0 0-7 0,0 0 27 15,0 0-27-15,0 0 27 0,0 0-27 0,0 0 29 16,0 0-29-16,0 0 29 0,0 0-29 0,0 0 53 0,0 0-53 15,0 0 53-15,-4 5-53 0,4-5 65 0,0 0-65 16,-5 9 65-16,-2 1-65 0,7-10 53 16,0 0-53-16,-11 16 53 0,-1 4-53 0,12-20 40 0,0 0-40 0,-17 26 40 15,-4 5-40-15,21-31 18 0,0 0-18 0,-25 30 18 16,3 5-18-16,22-35 36 0,0 0-36 0,-21 31 37 16,2-4-37-16,19-27 12 0,0 0-12 0,-18 29 12 15,1-1-12-15,17-28 12 0,0 0-12 0,-12 22 12 16,3-3-12-16,9-19-50 0,0 0 50 0,-3 13-50 15,3-4 50-15,0-9-90 0,0 0 90 0,15-4-90 16,10-8 90-16,15-3-647 0</inkml:trace>
  <inkml:trace contextRef="#ctx0" brushRef="#br0" timeOffset="-189814.813">9660 18625 1031 0,'0'0'0'0,"0"0"-49"0,0 0 49 16,5 7-49-16,4 3 49 0,-9-10-3 0,0 0 3 16,7 7-2-16,-5-2 2 0,-2-5-7 0,0 0 7 0,0 7-7 15,-2-2 7-15,2-5 0 0,0 0 0 0,-7 11 0 16,-4 1 0-16,11-12 27 0,0 0-27 0,-12 13 27 16,0 4-27-16,12-17 51 0,0 0-51 0,-12 19 51 15,-2 0-51-15,14-19 48 0,0 0-48 0,-12 24 48 16,-4 2-48-16,16-26 37 0,0 0-37 0,-9 29 37 15,4 3-37-15,5-32 5 0,0 0-5 0,-5 30 5 16,5-3-5-16,0-27 5 0,0 0-5 0,-4 22 5 16,4-3-5-16,0-19-10 0,0 0 10 0,0 15-10 15,0-1 10-15,0-14-110 0,0 0 110 0,9 12-109 16,3-3 109-16,-12-9-131 0,0 0 131 0,18-2-130 16,3-8 130-16,20-2-478 0</inkml:trace>
  <inkml:trace contextRef="#ctx0" brushRef="#br0" timeOffset="-189418.313">10090 18771 998 0,'0'0'0'0,"0"0"126"0,0 0-126 0,-1-5 127 15,-6-6-127-15,7 11 94 0,0 0-94 0,-2-5 94 16,-2 2-94-16,4 3 41 0,0 0-41 0,0 0 42 16,0-4-42-16,0 4-1 0,0 0 1 0,0 0-1 15,0 0 1-15,0 0-40 0,0 0 40 0,0 0-39 16,0 0 39-16,0 0-110 0,0 0 110 0,0 0-109 16,0 0 109-16,0 0-100 0,0 0 100 0,4-3-100 15,1-2 100-15,7-4-682 0</inkml:trace>
  <inkml:trace contextRef="#ctx0" brushRef="#br0" timeOffset="-188957.294">10296 18449 628 0,'0'0'0'0,"0"0"115"0,0 0-115 0,-4 1 115 16,-1 3-115-16,5-4 68 0,0 0-68 0,-2 3 68 15,1-1-68-15,1-2 30 0,0 0-30 0,0 0 30 16,0 3-30-16,0-3 1 0,0 0-1 0,0 0 2 16,0 0-2-16,0 0 10 0,0 0-10 0,0 0 11 15,0 0-11-15,0 0 22 0,0 0-22 0,3 2 23 16,6 0-23-16,-9-2 13 0,0 0-13 0,14 7 14 16,10 1-14-16,2 6 10 0,4 3-10 0,0-2 11 15,-1 1-11-15,-29-16 10 0,0 0-10 0,35 22 10 16,7 4-10-16,-42-26 8 0,0 0-8 0,42 27 8 0,-1 2-8 15,-4-5 8-15,-6-1-8 0,-8-8 8 0,-9-3-8 16,-14-12-1-16,0 0 1 0,16 10-1 0,-1-3 1 16,-15-7-75-16,0 0 75 0,14-2-74 0,-2-6 74 0,-12 8-129 15,0 0 129-15,0-22-128 0,-8-14 128 0,-3-23-520 16</inkml:trace>
  <inkml:trace contextRef="#ctx0" brushRef="#br0" timeOffset="-188640.473">10606 18250 595 0,'0'0'0'0,"0"0"66"0,0 0-66 16,0 0 66-16,-4 0-66 0,4 0 45 0,0 0-45 0,0 0 45 15,0-3-45-15,0 3 22 0,0 0-22 0,0 0 23 16,0 0-23-16,0 0 40 0,0 0-40 0,0 0 41 15,0 0-41-15,0 0 48 0,0 0-48 0,-5 6 48 16,-5 6-48-16,10-12 47 0,0 0-47 0,-14 28 47 16,-7 11-47-16,21-39 54 0,0 0-54 0,-21 41 55 15,-2 7-55-15,3-3 22 0,-1-1-22 0,5-16 23 16,7-11-23-16,1-2 13 0,-1-3-13 0,-2 9 13 16,1 5-13-16,-1-2 0 0,3-2 0 0,4-7 0 15,1-4 0-15,3-11-94 0,0 0 94 0,0 8-94 16,0-4 94-16,0-4-162 0,0 0 162 0,7 1-161 15,10-2 161-15,9 1-502 0</inkml:trace>
  <inkml:trace contextRef="#ctx0" brushRef="#br0" timeOffset="-188212.206">10937 18675 583 0,'0'0'0'0,"0"0"48"0,0 0-48 16,0 0 49-16,-4-4-49 0,4 4 27 0,0 0-27 0,-5-1 27 15,5-1-27-15,0 2 0 0,0 0 0 0,0 0 0 16,-3-2 0-16,3 2 11 0,0 0-11 0,0 0 11 15,0 0-11-15,0 0 60 0,-5 2-60 0,5-2 61 16,-4 5-61-16,-3 0 52 0,2 2-52 0,0 0 52 16,1-2-52-16,4-5 56 0,0 0-56 0,-9 10 57 15,1 2-57-15,8-12 45 0,0 0-45 0,-7 12 46 16,2-1-46-16,5-11 30 0,0 0-30 0,-6 10 30 16,-1 0-30-16,7-10 34 0,0 0-34 0,-5 12 34 15,0 0-34-15,5-12 37 0,0 0-37 0,-4 21 37 16,-3 6-37-16,7-27 23 0,0 0-23 0,-5 31 24 0,2 3-24 15,-1-1 28-15,3-2-28 0,-3-13 28 16,2-9-28-16,2-9 3 16,0 0-3-16,-3 12 3 0,-4-2-3 0,7-10-85 0,0 0 85 0,-2 9-84 0,4-2 84 0,-2-7-76 15,0 0 76-15,7 20-75 0,-14-40 75 16</inkml:trace>
  <inkml:trace contextRef="#ctx0" brushRef="#br0" timeOffset="-185925.994">11336 18420 135 0,'0'0'0'0,"0"0"25"16,0 0-25-16,2-6 26 0,5 0-26 0,-7 6 4 15,0 0-4-15,1-6 5 0,3 3-5 0,-4 3 10 16,0 0-10-16,0 0 10 0,3-3-10 0,-3 3 33 16,0 0-33-16,0 0 34 0,0 0-34 0,0 0 24 0,0 0-24 15,0 0 25-15,0 0-25 0,0 0 34 16,0 0-34-16,0 0 34 0,0 0-34 0,0 0 22 0,0 0-22 15,0 0 22-15,0 0-22 0,0 0 18 0,0 0-18 0,0 0 18 16,0 0-18-16,0 0 18 0,0 0-18 0,0 0 18 16,0 0-18-16,0 0 15 15,0 0-15-15,0 0 15 0,-3 1-15 0,3-1 26 0,0 0-26 0,0 0 26 16,-4 4-26-16,4-4 20 0,0 0-20 0,0 0 20 16,-1 1-20-16,1-1 26 0,0 0-26 0,0 0 26 15,-6 2-26-15,6-2 8 0,0 0-8 0,0 0 8 16,-1 4-8-16,1-4 10 0,0 0-10 0,0 0 11 15,0 0-11-15,0 0 3 0,0 0-3 0,0 0 4 16,0 0-4-16,0 0 6 0,0 0-6 0,0 0 7 16,0 0-7-16,0 0 13 0,0 0-13 0,0 0 13 15,0 0-13-15,0 0 1 0,0 0-1 0,0 0 1 16,0 0-1-16,0 0-73 0,0 0 73 0,0 0-73 16,3 3 73-16,-3-3-79 0,0 0 79 0,0 0-78 0,4 2 78 15,-1-1-274-15</inkml:trace>
  <inkml:trace contextRef="#ctx0" brushRef="#br0" timeOffset="-183673.636">15320 16509 707 0,'0'0'0'0,"0"0"123"0,7 6-123 15,-3-6 123-15,-1 0-123 0,-3 0 62 0,2-2-62 0,0-2 63 16,-2 1-63-16,5-4 6 0,-2-1-6 16,6-4 7-16,0-4-7 0,3 1 3 0,2-1-3 0,2-1 3 15,1-3-3-15,-17 20 0 0,0 0 0 0,26-21 0 16,9-3 0-16,-35 24-7 0,0 0 7 15,38-19-6-15,4 0 6 0,-42 19-25 0,0 0 25 0,37-13-24 16,1 4 24-16,-38 9-38 0,0 0 38 0,26-5-37 16,-5 2 37-16,-21 3-7 0,0 0 7 0,17-2-6 15,-8 4 6-15,-9-2-3 0,0 0 3 0,7 3-2 16,-2 4 2-16,-1 1 0 0,-4 3 0 0,2-3 0 16,-2-1 0-16,0 3 0 0,-2 1 0 0,0-1 1 15,0 2-1-15,-1 5 10 0,-2 2-10 0,-2-2 10 16,1 0-10-16,6-17 4 0,0 0-4 0,-17 33 4 15,-9 8-4-15,26-41 3 0,0 0-3 0,-30 43 3 0,-6 5-3 0,3-6 1 16,-2 0-1-16,14-17 2 16,10-11-2-16,1-2 9 0,5-7-9 0,-18 14 9 0,-8 5-9 0,8-5 14 15,-3 0-14-15,8-7 15 0,8-6-15 16,1 1 15-16,4-3-15 0,2-3 15 16,1-1-15-16,2 0 26 0,0 0-26 0,0 0 26 0,0 4-26 0,0-4 20 15,-4 2-20-15,4-2 20 0,0 0-20 0,0 0 17 16,0 0-17-16,0 0 17 0,0 0-17 0,0 0 5 15,0 0-5-15,0 0 5 0,0 0-5 0,0 0 3 16,0 0-3-16,0 0 4 0,0 0-4 0,0 0 0 0,0 0 0 16,0 0 0-16,0 0 0 0,0 0 0 0,6 1 0 15,-3 1 0-15,1-2 0 0,1 0-1 16,2 0 1-16,0 0-1 0,0 0 1 0,1 0 0 0,5 0 0 16,-3 0 0-16,1 0 0 0,-11 0 3 0,0 0-3 15,17 0 4-15,4 0-4 0,-21 0 22 0,0 0-22 0,26 0 23 16,4 2-23-16,-30-2 8 0,0 0-8 0,29 3 8 15,4 1-8-15,-5-1 17 0,0-1-17 0,-11 1 17 16,-3-1-17-16,-1 1 15 0,-1-1-15 0,-5 0 15 16,-2-2-15-16,4 1 0 0,-4-1 0 0,-2 2 0 15,1-2 0-15,-2 2-33 0,1-2 33 16,1 2-33-16,-3-2 33 0,-1 0-87 0,4 0 87 0,-4 0-86 16,0 0 86-16,0 0-163 0,0 0 163 0,0 0-162 15,0 0 162-15,0 0-474 0</inkml:trace>
  <inkml:trace contextRef="#ctx0" brushRef="#br0" timeOffset="-183255.59">15376 17092 1065 0,'0'0'0'0,"0"0"105"0,0 0-105 15,5-5 106-15,7-2-106 0,-12 7 53 0,0 0-53 16,4-4 54-16,1 1-54 0,-5 3 7 0,0 0-7 16,4-2 7-16,-3 1-7 0,-1 1-1 0,0 0 1 0,0 0 0 15,0 0 0-15,0 0 0 0,0 0 0 0,0 0 0 16,4 5 0-16,-4-5 0 0,0 0 0 0,3 3 0 15,1 1 0-15,-4-4 13 0,0 0-13 0,8 3 14 16,3-1-14-16,-11-2 10 0,0 0-10 0,12 1 10 16,4-1-10-16,-16 0 16 0,0 0-16 0,19 2 17 15,2-2-17-15,-21 0 15 0,0 0-15 0,26 0 15 16,4 0-15-16,-30 0 9 0,0 0-9 0,31 0 9 16,4-2-9-16,-35 2 1 0,0 0-1 0,31 0 1 15,-1 0-1-15,-30 0-39 0,0 0 39 0,24 2-39 0,-3 0 39 16,-21-2-100-16,0 0 100 0,14 2-100 0,2-2 100 15,-16 0-194-15,0 0 194 0,12 3-194 16,-3 2 194-16,11 4-537 0</inkml:trace>
  <inkml:trace contextRef="#ctx0" brushRef="#br0" timeOffset="-182611.824">15622 17296 684 0,'5'-7'0'0,"-5"7"121"0,0 0-121 16,-4 0 121-16,-4 2-121 0,8-2 105 0,0 0-105 15,-6 1 106-15,3 1-106 0,3-2 63 0,0 0-63 0,0 0 63 16,0 0-63-16,0 0 60 0,0 0-60 16,0 0 61-16,3-2-61 0,-3 2 61 0,0 0-61 15,4 0 62-15,1-1-62 0,-5 1 45 0,0 0-45 0,9 0 46 16,-4 0-46-16,4 1 43 0,-1 1-43 0,-1 0 44 15,-1-1-44-15,1 1 5 0,1 2-5 0,1 1 5 16,0 0-5-16,-1 2 30 0,-2 1-30 0,1-3 30 16,-4 1-30-16,2-1 4 0,-1 0-4 0,1 0 5 15,-3 0-5-15,1 0 4 0,1 2-4 0,-1-2 4 16,-1 0-4-16,-2-5 0 0,0 0 0 0,2 9 1 16,-1 0-1-16,-1-9-2 0,0 0 2 0,4 10-2 15,-4 2 2-15,0-12-8 0,0 0 8 0,0 8-7 16,0 1 7-16,0-9-25 0,0 0 25 0,0 7-24 15,0 0 24-15,0-7-13 0,0 0 13 0,0 5-12 0,0 0 12 16,0-5-18-16,0 0 18 0,0 3-18 16,0 1 18-16,0-4-34 0,0 0 34 0,0 0-33 15,0 0 33-15,0 0-11 0,0 0 11 0,0 0-10 0,5 0 10 0,-5 0-13 16,0 0 13-16,5 0-12 0,2-2 12 16,-7 2-4-16,0 0 4 0,7 0-4 0,4-2 4 0,-11 2-3 15,0 0 3-15,12 2-3 0,0 0 3 16,-12-2 0-16,0 0 0 0,12 5 1 0,6 0-1 0,-18-5 4 15,0 0-4-15,17 7 5 0,-3 0-5 0,-14-7 22 0,0 0-22 16,12 7 23-16,1 1-23 0,-13-8-2 16,0 0 2-16,5 9-1 0,2 1 1 0,-7-10 3 15,0 0-3-15,1 14 4 0,-1 3-4 0,0-17 31 16,0 0-31-16,-5 20 31 0,-7 3-31 0,-2-1 26 0,-2 0-26 16,11-10 26-16,0-7-26 0,1 1 34 0,-1-3-34 15,-7 7 35-15,-4 2-35 0,-1 4-18 0,-4 1 18 0,7-9-18 16,5-3 18-16,9-5-104 15,0 0 104-15,-29-1-103 0,-11-6 103 0,40 7-91 0,0 0 91 16,-40-17-90-16,-2-9 90 0,-40-17-919 0</inkml:trace>
  <inkml:trace contextRef="#ctx0" brushRef="#br0" timeOffset="-178713.373">16602 16873 326 0,'2'-6'0'0,"-2"6"32"0,0 0-32 0,0 0 32 0,-2-3-32 16,2 3 1-16,0 0-1 0,0 0 2 16,0 0-2-16,0 0 47 0,0 0-47 0,0 0 47 0,0 0-47 15,0 0 39-15,0 0-39 0,0 0 40 16,0 0-40-16,0 0 33 0,0 0-33 0,0 0 34 0,0 0-34 15,0 0 40-15,0 0-40 0,0 0 40 16,0 3-40-16,0-3 39 0,0 0-39 0,0 0 40 0,-3 4-40 0,3-4 25 16,0 0-25-16,0 0 26 0,0 0-26 0,0 0 35 15,0 0-35-15,0 0 35 0,0 0-35 0,0 0 37 16,0 0-37-16,0 0 37 0,0 0-37 0,0 0 33 16,0 0-33-16,0 0 33 0,0 0-33 0,0 0 33 15,0 0-33-15,0 0 33 0,0 0-33 0,0 0 13 16,0 0-13-16,0 0 14 0,0 0-14 0,0 0 21 15,0 0-21-15,0 0 21 0,0 0-21 0,0 0 8 0,5 0-8 0,2 0 8 16,-3 0-8-16,4 0 4 0,3 0-4 16,-3 0 4-16,3 0-4 0,3 0 7 0,-2 0-7 15,0 0 7-15,6 0-7 0,-18 0 7 16,0 0-7-16,22 0 7 0,8-2-7 0,-30 2 7 0,0 0-7 0,29-2 8 16,5-1-8-16,-34 3 3 0,0 0-3 0,31-2 4 15,2 1-4-15,-33 1 0 0,0 0 0 0,30 1 1 16,-4 4-1-16,-26-5-8 0,0 0 8 0,22 6-7 15,-4-1 7-15,-1 0-46 0,-3 0 46 0,-5 0-46 16,-4-1 46-16,0-1-100 0,1 0 100 0,-3-1-99 16,-1 0 99-16,3-2-171 0,2 0 171 0,-3 0-170 15,1 2 170-15,0-1-360 0</inkml:trace>
  <inkml:trace contextRef="#ctx0" brushRef="#br0" timeOffset="-178074.154">16787 16840 583 0,'3'0'0'0,"3"0"93"16,1 0-93-16,1 0 94 0,1 0-94 0,-4 0 66 15,-3-2-66-15,-2 2 67 0,0-3-67 0,-3 1 56 16,-3 0-56-16,3 2 57 0,-1 0-57 0,1 0 73 15,1 0-73-15,2 0 74 0,-3 0-74 0,3 0 64 16,0 0-64-16,0 0 64 0,-4 0-64 0,4 0 59 0,-3 0-59 16,3 0 60-16,-2 0-60 0,2 0 11 0,-5-1-11 15,5 1 11-15,-2-4-11 0,2 4 9 0,0-3-9 0,0 3 9 16,0 0-9-16,0 0-1 0,0 0 1 0,0 0-1 16,7 2 1-16,-7-2-2 0,0 0 2 0,7 1-2 15,7 1 2-15,-14-2-13 0,0 0 13 0,17 2-12 16,4 1 12-16,-21-3-9 0,0 0 9 0,26 4-9 15,4 1 9-15,-30-5-9 0,0 0 9 0,33 7-8 16,0-1 8-16,-5-2-24 0,-2-2 24 0,-7 1-23 16,-5 0 23-16,2 3-2 0,-4-1 2 0,-3-2-2 15,-6-3 2-15,4 2-22 0,2-2 22 0,-2 2-22 16,2 1 22-16,-1 0-37 0,1 3 37 0,-4-1-37 16,2-2 37-16,-3 1-20 0,4-1 20 0,-6-1-20 15,2-1 20-15,1 1-20 0,2 0 20 0,-7-2-20 0,2 3 20 16,-2-3-10-16,0 0 10 0,0 0-9 15,0 0 9-15,0 0 0 0,5 4 0 0,-5-4 0 0,5 3 0 16,-5-3 15-16,0 0-15 0,0 0 15 0,0 0-15 16,0 0 46-16,2 4-46 0,-2-4 47 0,0 0-47 0,0 0 34 15,0 0-34-15,0 0 34 0,-2 3-34 16,2-3 24-16,-3 5-24 0,-1 0 25 0,-1 2-25 0,5-7 35 16,0 0-35-16,-9 14 35 0,-8 5-35 0,17-19 6 15,0 0-6-15,-18 22 7 0,-1 5-7 0,19-27 28 16,0 0-28-16,-22 28 28 0,-6-1-28 0,28-27 6 15,0 0-6-15,-23 24 6 0,0-3-6 0,23-21 9 16,0 0-9-16,-21 19 10 0,6-4-10 0,15-15 0 0,0 0 0 16,-16 12 0-16,6-2 0 0,10-10-41 0,0 0 41 15,-13 7-40-15,5-2 40 0,8-5-99 0,0 0 99 16,-18-1-99-16,-3-5 99 0,-15 0-851 0</inkml:trace>
  <inkml:trace contextRef="#ctx0" brushRef="#br0" timeOffset="-177233.193">16811 16688 505 0,'0'0'0'0,"0"0"4"0,0 0-4 0,0 0 5 16,7 5-5-16,-7-5 53 0,0 0-53 0,0 0 53 15,6 1-53-15,-6-1 32 0,0 0-32 0,0 0 32 16,0 0-32-16,0 0 38 0,0 0-38 0,0 0 38 16,0 0-38-16,0 0 45 0,0 0-45 0,0 0 45 15,0 0-45-15,0 0 28 0,0 0-28 0,0 0 28 16,0 0-28-16,0 0 5 0,0 0-5 0,0 0 5 16,0 0-5-16,0 0 27 0,0 0-27 0,0 0 27 15,0 0-27-15,0 0-8 0,0 0 8 0,8 4-7 16,6-1 7-16,-14-3-1 0,0 0 1 0,28 7 0 15,5 2 0-15,-33-9-1 0,0 0 1 0,35 8-1 16,3-1 1-16,-38-7 1 0,0 0-1 16,32 7 2-16,-3 0-2 0,-29-7 5 0,0 0-5 0,28 7 6 0,-7-2-6 0,-21-5 8 15,0 0-8-15,19 7 9 0,-3 0-9 0,-2-1 8 16,-2 1-8-16,-5-2 8 0,-2-1-8 16,1 1 8-16,-3-2-8 0,0 1 8 0,-3-1-8 15,4 1 3-15,1 1-3 0,-5-2 4 0,2-1-4 0,0 1 29 16,-1-1-29-16,-1 1 29 0,0 1-29 0,0-1 10 15,4 2-10-15,-4-1 10 0,0-1-10 0,2 2 29 16,1 1-29-16,-1-3 29 0,0 0-29 0,-2 1 19 16,0-2-19-16,-2 3 20 0,-2 3-20 0,1 3 10 0,3 1-10 15,-4-6 10-15,3 0-10 0,1-6 18 0,0 0-18 16,-7 15 18-16,-5 7-18 0,12-22 14 16,0 0-14-16,-11 21 15 0,-1 1-15 0,12-22 9 0,0 0-9 15,-12 22 9-15,-2 1-9 0,14-23 4 0,0 0-4 0,-11 17 4 16,1-2-4-16,10-15-11 0,0 0 11 0,-9 14-10 15,2-4 10-15,7-10-81 0,0 0 81 0,-5 9-81 16,1-2 81-16,4-7-142 0,0 0 142 0,-3 5-141 16,1-2 141-16,-1 6-537 0</inkml:trace>
  <inkml:trace contextRef="#ctx0" brushRef="#br0" timeOffset="-175964.97">17655 16359 315 0,'0'0'0'0,"0"3"0"15,0 1 0-15,0-4 86 0,5 0-86 0,-5 0 87 16,0 0-87-16,0 0 69 0,0 0-69 0,0 0 70 15,0 0-70-15,0 0 59 0,0 0-59 0,0 0 59 16,0 0-59-16,0 0 51 0,0 0-51 0,0 0 51 16,0 0-51-16,0 0 42 0,0 0-42 0,0 0 43 15,0 0-43-15,0 0 41 0,0 0-41 0,0 0 42 16,0 0-42-16,0 0 40 0,0 0-40 0,0 0 40 16,0 3-40-16,0 2 26 0,0 0-26 0,0 11 26 15,0 8-26-15,0-24 27 0,0 0-27 0,0 39 27 16,2 12-27-16,-2-51 22 0,0 0-22 0,0 54 23 15,0 5-23-15,0-7 40 0,1-4-40 0,-1-14 40 0,0-10-40 16,0 0 22-16,-1-2-22 0,1 1 22 0,1-3-22 16,-1 1 35-16,0-2-35 0,0-7 36 0,2-6-36 15,0 3 13-15,0-2-13 0,1-4 13 0,-3-1-13 0,0-2 2 16,-3 3-2-16,3-3 2 0,0 4-2 0,0-4 0 16,0 3 0-16,0-3 1 0,0 4-1 0,0-4-8 15,0 0 8-15,0 0-7 0,0 0 7 0,0 0-11 16,0 0 11-16,0 0-10 0,0 3 10 15,0-3-5-15,0 0 5 0,0 0-4 0,0 0 4 0,0 0-3 16,0 0 3-16,0 0-3 0,0 0 3 0,0 0 0 16,3-5 0-16,-1 2 0 0,1-1 0 15,2-1 0-15,2-2 0 0,-5 2 0 0,2 0 0 0,-1 0 0 16,1-2 0-16,-1 2 0 0,-1 0 0 0,-2 5 0 0,0 0 0 16,3-6 0-16,3 0 0 0,-6 6 1 0,0 0-1 15,5-7 2-15,2-2-2 0,-7 9 4 0,0 0-4 0,5-7 5 16,2-1-5-16,-7 8 3 0,0 0-3 0,9-7 3 15,-4 0-3-15,-5 7 11 0,0 0-11 0,9-7 11 16,-1-1-11-16,-8 8 1 0,0 0-1 16,9-9 1-16,0 1-1 0,-9 8 3 0,0 0-3 0,10-9 4 15,-1 2-4-15,-9 7 2 0,0 0-2 0,9-7 2 16,1 2-2-16,-10 5 9 0,0 0-9 0,10-3 10 16,-1-1-10-16,-9 4 15 0,0 0-15 0,9-1 15 15,-2 1-15-15,-7 0 15 0,0 0-15 0,10 0 15 16,3 0-15-16,-5 1 26 0,1 1-26 0,0 0 26 0,-1-2-26 15,-1 1 6-15,2 1-6 0,-5 0 7 16,1-2-7-16,-3 2 5 0,4-2-5 0,-4 1 5 16,2 3-5-16,-1-1 3 0,2-1-3 0,-1 1 3 0,1-1-3 15,2 1 5-15,-3-1-5 0,1 2 5 0,-3-3-5 0,1 3 12 16,-1 1-12-16,0 0 12 16,1-2-12-16,-1 2 3 0,1 1-3 0,1-1 4 0,-1 2-4 0,2-1 3 15,-1 3-3-15,-1-2 3 16,3 0-3-16,-5 0 10 0,1-1-10 0,3 3 11 0,-1 0-11 15,1-1 8-15,-3 1-8 0,0-2 8 0,-1-4-8 16,3 2 15-16,-4-1-15 0,0-1 15 0,0-1-15 0,0-2-4 16,0 0 4-16,0 3-4 0,-4 2 4 0,4-5-15 15,0 0 15-15,-1 5-14 0,1 2 14 0,0-7-10 0,0 0 10 16,-2 7-9-16,0 0 9 0,2-7 0 0,0 0 0 16,-7 9 1-16,2 1-1 0,5-10 34 0,0 0-34 15,-5 12 34-15,-6 0-34 0,11-12 5 0,0 0-5 16,-10 13 6-16,-2 1-6 15,12-14 20-15,0 0-20 0,-14 14 20 0,1 1-20 0,13-15 33 16,0 0-33-16,-15 12 34 0,3 0-34 0,12-12 17 0,0 0-17 0,-14 11 17 16,-2-3-17-16,16-8 30 0,0 0-30 0,-18 9 30 15,1-2-30-15,17-7 19 0,0 0-19 0,-17 5 20 16,-1 0-20-16,18-5 27 0,0 0-27 0,-15 3 27 16,1 1-27-16,14-4 13 0,0 0-13 0,-13 1 14 15,1 1-14-15,12-2 0 0,0 0 0 0,-10 0 0 16,-1 0 0-16,11 0-37 0,0 0 37 0,-10 0-36 15,1-2 36-15,9 2-71 0,0 0 71 0,-9-1-70 16,1-1 70-16,8 2-160 0,0 0 160 0,-12-9-159 16,-1-4 159-16,13 13-176 0,0 0 176 0,-8-16-176 0,1-3 176 15,-7-15-802-15</inkml:trace>
  <inkml:trace contextRef="#ctx0" brushRef="#br0" timeOffset="-175413.498">18461 16825 751 0,'0'0'0'0,"-3"-2"106"0,-1 0-106 0,4 2 106 15,-3-1-106-15,3 1 83 0,0 0-83 0,0 0 83 16,0 0-83-16,0 0 74 0,0 0-74 0,0 0 74 16,0 0-74-16,0 0 37 0,3 0-37 0,-3 0 37 15,7 0-37-15,-7 0 57 0,2 0-57 0,-2 0 58 16,3 1-58-16,-3-1 60 0,0 0-60 0,0 0 61 15,0 0-61-15,0 0 40 0,0 0-40 0,0 0 40 16,0 0-40-16,0 0 53 0,4 0-53 0,-1 0 54 0,4 2-54 16,0-2 31-16,5-2-31 0,-3 2 31 0,3-1-31 15,6 1 15-15,-1-2-15 0,4 2 16 0,2-2-16 16,-23 2 21-16,0 0-21 0,31 0 21 0,6-2-21 16,-1 2 7-16,-1-1-7 0,-7 1 8 0,-4-2-8 0,-1 2 9 15,-4-2-9-15,-3 2 10 0,-4 2-10 16,0-2 8-16,-1 0-8 0,-3 0 8 0,-1 2-8 0,-1-1 8 15,-1 1-8-15,-2 0 8 0,1-2-8 0,-1 2 8 16,-1-1-8-16,-2-1 8 0,4 2-8 0,-4-2-1 16,0 0 1-16,0 0-1 0,0 0 1 0,0 0-58 15,0 0 58-15,0 0-58 0,0 0 58 0,0 0-108 16,0 0 108-16,0 0-108 0,3 2 108 0,-3-2-141 16,0 0 141-16,0 0-140 0,0 0 140 0,0 0-137 0,0 0 137 15,-12 1-136-15,-11 1 136 0,-10 1-734 0</inkml:trace>
  <inkml:trace contextRef="#ctx0" brushRef="#br0" timeOffset="-174954.391">18517 17015 348 0,'7'-4'0'0,"-7"4"17"0,0 0-17 0,0 0 17 16,-7 4-17-16,7-4 58 0,0 0-58 0,-4 2 58 16,3-2-58-16,1 0 66 0,0 0-66 0,0 0 67 15,-4 1-67-15,4-1 82 0,0 0-82 0,0 0 82 0,0 0-82 16,0 0 97-16,0 0-97 0,0 0 97 0,0 0-97 16,0 0 96-16,0 0-96 0,0 0 96 0,0 0-96 0,0 0 69 15,0 0-69-15,0 0 69 0,0 0-69 16,0 0 62-16,0 0-62 0,0 0 62 0,0 0-62 0,0 0 58 15,0 0-58-15,0 0 58 0,0 0-58 0,0 0 34 16,0 0-34-16,0 0 34 0,0 0-34 0,0 0 25 16,0 0-25-16,4 0 26 0,1 0-26 0,4-1 34 15,3-1-34-15,0 0 35 0,5 0-35 0,-17 2 6 16,0 0-6-16,27-1 6 0,9 1-6 0,-36 0 11 0,0 0-11 16,40 0 11-16,7 0-11 0,-7 0 45 0,-3 0-45 15,-4 3 45-15,-5 1-45 0,-28-4 12 0,0 0-12 16,24 3 13-16,-1 2-13 0,-23-5 21 0,0 0-21 0,19 5 21 15,-1-1-21-15,-18-4 1 16,0 0-1-16,13 3 1 0,-2 0-1 0,-11-3-8 0,0 0 8 16,9 2-8-16,-4 0 8 0,-5-2-92 0,0 0 92 0,3 2-91 15,1-2 91-15,-4 0-166 0,0 0 166 0,0 0-166 16,0 0 166-16,0 0-956 0</inkml:trace>
  <inkml:trace contextRef="#ctx0" brushRef="#br0" timeOffset="-160927.258">19348 16455 113 0,'0'0'0'0,"3"0"71"16,3 0-71-16,-1 0 71 0,0 0-71 0,-5 0 67 16,4 0-67-16,-4 0 67 0,0 0-67 0,0 0 66 15,0 0-66-15,0 0 67 0,-4 0-67 0,4 0 60 16,0 0-60-16,0 0 61 0,-5 0-61 0,5 0 58 15,0 0-58-15,-4 0 58 0,3 0-58 0,1 0 50 0,-4 0-50 16,4 0 51-16,0 0-51 0,0 0 49 0,0 0-49 16,0 0 50-16,-2-6-50 0,4 1 42 0,0-2-42 15,0 1 43-15,-1-3-43 0,-1 9 28 0,0 0-28 16,4-12 28-16,1-5-28 0,-5 17 26 0,0 0-26 16,9-15 26-16,1-3-26 0,-10 18 1 15,0 0-1-15,12-15 1 0,2 0-1 0,-14 15 5 0,0 0-5 16,13-12 5-16,-3 3-5 0,-10 9 2 0,0 0-2 15,12-7 3-15,4 4-3 0,-16 3 5 0,0 0-5 0,10-2 5 16,1 2-5-16,-11 0 2 0,0 0-2 0,8 2 3 16,1-1-3-16,-9-1 1 0,0 0-1 0,9 6 2 15,-4 0-2-15,-5-6 1 0,0 0-1 0,7 12 2 16,-2 6-2-16,-5-18-2 0,0 0 2 0,4 17-1 16,-1 3 1-16,-3-20-5 0,0 0 5 0,0 24-5 15,-1 4 5-15,1-28-4 0,0 0 4 0,-2 27-3 0,-5 0 3 16,7-27-1-16,0 0 1 0,-5 26 0 0,-2-2 0 15,7-24 0-15,0 0 0 0,-7 21 1 0,3-6-1 0,4-15 1 16,0 0-1-16,-7 14 1 0,5-6-1 16,2-8 1-16,0 0-1 0,-3 7 1 0,3-2-1 0,0-5-2 15,0 0 2-15,-2 4-1 0,2-1 1 0,0-3-18 16,0 0 18-16,0 0-18 0,-3 4 18 0,3-4-40 16,0 0 40-16,0 0-39 0,0 0 39 0,0 0-31 15,0 0 31-15,0 0-31 0,0 0 31 0,0 0-23 16,0 0 23-16,2-4-22 0,4-1 22 0,-6 5-11 15,0 0 11-15,4-7-11 0,5-1 11 0,-9 8-36 16,0 0 36-16,8-7-35 0,3-2 35 16,-11 9-18-16,0 0 18 0,12-7-18 0,4 2 18 0,-16 5-28 0,0 0 28 15,17-3-28-15,-1 3 28 0,-16 0-21 0,0 0 21 0,19 2-21 16,2 1 21-16,-21-3-26 0,0 0 26 0,21 5-26 16,-6 2 26-16,-15-7-39 0,0 0 39 0,18 9-38 15,-1-1 38-15,-17-8-13 0,0 0 13 0,18 9-13 16,-4-1 13-16,-14-8-32 0,0 0 32 0,12 9-32 15,-2-2 32-15,-10-7 0 0,0 0 0 0,9 8 0 16,0-1 0-16,-9-7 1 0,0 0-1 0,5 9 2 16,0 1-2-16,-5-10 36 0,0 0-36 0,4 8 36 15,-3 1-36-15,-1-9 36 16,0 0-36-16,-1 14 36 0,-3 1-36 16,4-15 33-16,0 0-33 0,-9 17 33 0,-3 0-33 0,12-17 33 0,0 0-33 0,-14 18 34 15,-3 0-34-15,17-18 22 0,0 0-22 0,-19 18 22 0,0-3-22 16,19-15 35-16,0 0-35 0,-20 12 36 0,3-2-36 15,17-10 36-15,0 0-36 0,-14 9 37 0,-3-2-37 16,17-7 23-16,0 0-23 0,-13 5 24 0,5-2-24 16,8-3 5-16,0 0-5 0,-9 2 5 0,-1 0-5 0,10-2 0 15,0 0 0-15,-11 0 0 0,2-2 0 0,-3 0-50 16,0-1 50-16,7 1-50 0,-2 0 50 0,7 2-153 16,0 0 153-16,-5-1-152 0,1-3 152 0,-5-1-370 15</inkml:trace>
  <inkml:trace contextRef="#ctx0" brushRef="#br0" timeOffset="-160430.924">19418 17010 124 0,'0'0'0'0,"0"0"61"0,0 0-61 16,1-5 61-16,5-4-61 0,-6 9 48 0,0 0-48 0,3-5 49 16,-1 1-49-16,-2 4 39 0,0 0-39 0,0 0 40 15,3-3-40-15,-3 3 18 0,0 0-18 0,0 0 19 16,0 0-19-16,0 0 42 0,0 0-42 0,0 0 42 0,0 0-42 15,0 0 43-15,0 0-43 0,0 0 43 0,-3 3-43 16,3-3 45-16,0 0-45 0,0 0 46 0,0 4-46 0,0-4 53 16,0 0-53-16,0 0 54 0,5 2-54 15,-2-2 38-15,3 0-38 0,1 0 38 0,0-2-38 0,1-2 27 16,3 1-27-16,1 0 27 0,0-1-27 0,-12 4 9 16,0 0-9-16,19-5 10 0,6 0-10 15,-25 5 18-15,0 0-18 0,29-5 19 0,8 1-19 16,-37 4 8-16,0 0-8 0,35-1 8 0,1 1-8 0,-4 0 15 15,-3 1-15-15,-11 1 16 0,-4 0-16 0,-2-1 3 0,-2 3-3 16,-1-1 4-16,-4 1-4 0,2-3 0 16,-2 1 0-16,-1 0 1 0,-2-2-1 0,-2 0-2 0,0 0 2 15,0 0-2-15,3 3 2 0,-3-3-60 0,0 0 60 0,0 0-60 16,4 5 60-16,-4-5-153 0,0 0 153 16,1 4-152-16,3 1 152 0,-2 4-382 0</inkml:trace>
  <inkml:trace contextRef="#ctx0" brushRef="#br0" timeOffset="-159797.097">19832 17071 427 0,'0'0'0'0,"0"0"82"0,0 0-82 0,0 0 82 16,-5-7-82-16,5 7 56 0,0 0-56 0,-2-3 57 0,0 1-57 0,2 2 40 15,0 0-40-15,0 0 41 0,0 0-41 0,0 0 32 16,0 0-32-16,0 0 33 0,0 0-33 0,0 0 30 16,0 0-30-16,0 0 30 0,0 4-30 0,0-4 38 15,0 0-38-15,0 0 39 0,0 0-39 0,0 0 23 16,0 0-23-16,-8 8 24 0,-4 4-24 0,12-12 18 15,0 0-18-15,-23 21 19 0,-8 8-19 0,31-29 10 0,0 0-10 16,-35 31 10-16,-4 3-10 0,39-34 17 16,0 0-17-16,-34 33 17 0,0-3-17 0,5-2 33 15,-1-4-33-15,13-9 33 0,8-6-33 0,-1-1 34 0,1-2-34 16,4-1 35-16,5-4-35 0,-4 3 14 0,-1-1-14 16,5-3 15-16,0 0-15 0,0 0 31 0,0 0-31 0,0 0 31 15,0 4-31-15,0-4 5 0,-5 5-5 0,5-5 6 16,-2 3-6-16,2-3 17 0,0 0-17 15,0 0 17-15,0 0-17 0,0 0 15 0,0 4-15 0,0-4 15 16,4 3-15-16,-4-3 9 0,0 0-9 0,6 2 9 16,0 1-9-16,-6-3 9 0,0 0-9 0,12 4 10 15,0-1-10-15,-12-3 8 0,0 0-8 0,14 4 8 16,3-3-8-16,-17-1 8 0,0 0-8 0,27 4 8 16,4-3-8-16,-31-1 8 0,0 0-8 0,28 4 8 15,0-1-8-15,-6 1 3 0,-1-1-3 0,-2 1 4 16,-3-3-4-16,-16-1 19 0,0 0-19 0,19 4 20 15,2 1-20-15,-21-5 13 0,0 0-13 0,18 5 14 0,-1 2-14 16,-17-7 4-16,0 0-4 0,14 5 5 0,-4 0-5 16,-10-5-2-16,0 0 2 0,9 4-1 0,0-1 1 15,-9-3-28-15,0 0 28 0,5 2-28 0,0-2 28 16,-5 0-49-16,0 0 49 0,7 0-48 0,-2-2 48 0,-5 2-58 16,0 0 58-16,9-3-57 0,2-4 57 0,8-4-918 15</inkml:trace>
  <inkml:trace contextRef="#ctx0" brushRef="#br0" timeOffset="-159313.206">19911 17112 583 0,'0'0'0'0,"0"0"48"0,0 0-48 0,0 0 49 16,0 0-49-16,0 0 10 0,0 0-10 0,0 0 10 16,0 0-10-16,0 0 8 0,0 0-8 0,0 0 8 15,0 0-8-15,0 0 7 0,0 0-7 0,0 0 8 16,0 4-8-16,0-4 58 0,0 0-58 0,0 0 59 16,0 0-59-16,0 0 51 0,0 0-51 0,0 0 52 15,0 0-52-15,0 0 38 0,0 0-38 0,0 0 39 16,0 3-39-16,0-3 36 0,0 0-36 0,0 0 37 15,1 4-37-15,-1-4 23 0,0 0-23 0,0 0 24 16,4 5-24-16,-4-5 27 0,0 0-27 0,0 5 27 0,0 0-27 16,0-5 13-16,0 0-13 0,-2 19 14 0,0 10-14 15,1 2 11-15,-1 5-11 0,2-9 11 0,0-4-11 0,0-23 4 16,0 0-4-16,0 41 5 0,3 8-5 16,-3-49 13-16,0 0-13 0,2 52 13 0,0 4-13 15,-2-6 14-15,0-5-14 0,0-13 15 0,2-11-15 0,-2-1 8 16,-2-3-8-16,2-3 9 0,2-5-9 0,-2 3 25 15,1 0-25-15,-1-6 26 0,2 0-26 0,-2-1 0 16,0 0 0-16,0-2 0 0,2-3 0 0,-2 0-46 0,0 0 46 16,0 0-46-16,0 0 46 0,0 0-128 0,3 2 128 15,4-7-128-15,2-4 128 0,-9 9-123 0,0 0 123 16,10-24-122-16,3-10 122 0,11-24-502 0</inkml:trace>
  <inkml:trace contextRef="#ctx0" brushRef="#br0" timeOffset="-158812.471">20419 16879 572 0,'0'0'0'0,"0"0"41"0,0 0-41 0,0 0 42 0,0 0-42 0,0 0-1 16,0 0 1-16,0 0-1 0,4 2 1 0,-4-2-1 16,0 0 1-16,0 0 0 0,0 0 0 15,0 0 4-15,0 0-4 0,0 0 5 0,0 0-5 0,0 0 59 16,0 0-59-16,0 0 59 0,0 0-59 15,0 0 58-15,0 0-58 0,0 0 59 0,0 0-59 0,0 0 46 16,0 0-46-16,0 0 47 0,3 0-47 0,-3 0 38 16,0 0-38-16,9 0 39 0,-2-2-39 0,-7 2 34 15,0 0-34-15,16-3 35 0,5 0-35 0,-21 3 32 0,0 0-32 16,27-4 32-16,10 2-32 0,-4-1 32 0,2-2-32 16,-7 3 32-16,-7 2-32 0,0 0 22 0,0 2-22 15,-2-2 22-15,0 0-22 0,-2-2 5 0,-1 0-5 16,-6 2 5-16,-1 2-5 0,0 0 16 0,0 1-16 15,-2 1 17-15,-2-1-17 0,2-1 3 0,0 0-3 0,0-1 4 16,-2-1-4-16,-5 0 0 0,0 0 0 0,7 2 0 16,-2-2 0-16,-5 0-22 0,0 0 22 0,5 2-22 15,2-1 22-15,-7-1-67 0,0 0 67 0,2 2-67 16,1-2 67-16,-3 0-145 0,0 0 145 0,4 2-145 16,-1-2 145-1,6 2-571-15</inkml:trace>
  <inkml:trace contextRef="#ctx0" brushRef="#br0" timeOffset="-158247.447">20810 16660 763 0,'1'4'0'0,"-1"-4"95"15,0 0-95-15,0 0 96 0,-7 5-96 0,7-5 70 16,0 0-70-16,0 0 71 0,-3 1-71 0,3-1 42 16,0 0-42-16,0 0 42 0,0 0-42 0,0 0 17 15,0 0-17-15,0 0 17 0,0 0-17 0,0 0 18 0,0 0-18 16,0 0 18-16,0 0-18 0,0 0 4 16,0 0-4-16,0 0 4 0,0 0-4 0,0 0 1 0,0 0-1 15,0 0 1-15,7 4-1 0,-7-4 0 0,0 0 0 16,12 5 1-16,5 0-1 0,-17-5 2 0,0 0-2 0,27 9 2 15,2 3-2-15,-29-12 1 0,0 0-1 0,33 12 2 16,2 1-2-16,-35-13 1 0,0 0-1 0,33 12 1 16,2-1-1-16,-11-3 0 0,-1 1 0 0,-6-2 0 15,-4-4 0-15,-1 1-2 0,-3-3 2 0,-6 1-1 16,2 0 1-16,-3-1-2 0,0-1 2 0,-2 0-1 16,5 6 1-16,-3-3 0 0,0 0 0 0,-1 1 0 15,-1-1 0-15,0 1 0 0,0-1 0 0,2 1 1 16,0 1-1-16,1 0 16 0,-3 0-16 0,0 0 17 15,2-2-17-15,-2 3 15 0,-2-3-15 0,2 0 16 0,0 1-16 16,0-1 9-16,-3 1-9 0,3-1 10 16,0-1-10-16,-2 1 26 0,0-1-26 0,1 1 26 0,1 1-26 15,0-4 6-15,0 0-6 0,-4 5 6 0,1 2-6 16,3-7 1-16,0 0-1 0,-6 8 1 16,-2 3-1-16,8-11-1 0,0 0 1 0,-9 10-1 0,-2-1 1 0,11-9-17 15,0 0 17-15,-8 8-17 0,1 1 17 0,7-9-26 16,0 0 26-16,-4 7-26 15,-3-4 26-15,7-3-61 0,0 0 61 0,-3 5-60 16,1-1 60-16,2-4-70 0,0 0 70 0,2 10-70 0,5 4 70 0,1 10-721 16</inkml:trace>
  <inkml:trace contextRef="#ctx0" brushRef="#br0" timeOffset="-157948.214">21902 16653 315 0,'-4'0'0'15,"4"0"-54"-15,0 0 54 0,0 0-53 16,0 0 53-16,0 0-83 0</inkml:trace>
  <inkml:trace contextRef="#ctx0" brushRef="#br0" timeOffset="-157195.947">21905 16653 180 0,'0'0'0'0,"0"0"0"0,0 0 0 0,0 0 100 15,0 0-100-15,0 0 101 0,0 0-101 0,0 0 93 16,0 0-93-16,0 0 94 0,0 0-94 0,0 0 92 15,0 0-92-15,0 0 93 0,-3 2-93 0,3-2 74 16,0 0-74-16,0 0 74 0,-5 2-74 0,5-2 51 16,0 0-51-16,-6 1 51 0,1 1-51 0,5-2 45 15,0 0-45-15,-10 2 45 0,-1 1-45 0,11-3 18 16,0 0-18-16,-14 4 19 0,-3 1-19 0,17-5 12 0,0 0-12 16,-19 5 13-16,1 0-13 0,18-5 26 0,0 0-26 15,-21 5 26-15,1 0-26 0,20-5 6 0,0 0-6 16,-18 6 6-16,2-3-6 0,16-3 16 15,0 0-16-15,-15 5 17 0,1-1-17 0,14-4 23 0,0 0-23 16,-11 5 24-16,-1 0-24 0,12-5 3 0,0 0-3 0,-14 8 3 16,-1 3-3-16,-1-1 3 0,-2 2-3 0,10-7 3 15,4-3-3-15,4-2 2 0,0 0-2 0,-10 10 2 16,-9 6-2-16,19-16 0 0,0 0 0 0,-14 13 0 16,1-1 0-16,13-12 1 0,0 0-1 0,-10 14 1 15,0 1-1-15,10-15 0 0,0 0 0 0,-7 23 1 16,3 2-1-16,4-25 0 0,0 0 0 0,0 26 0 15,5 0 0-15,-5-26-2 0,0 0 2 16,13 25-1-16,4-1 1 0,-17-24-29 0,0 0 29 0,21 19-29 16,2-5 29-16,-23-14-47 0,0 0 47 0,24 7-46 0,2-9 46 15,-2-5-40-15,-3-5 40 0,-3 0-40 16,3-3 40-16,-21 15-28 0,0 0 28 0,19-21-28 0,2-3 28 16,-21 24-10-16,0 0 10 0,17-24-10 0,2-1 10 0,-19 25-6 15,0 0 6-15,13-23-6 0,-1 1 6 0,-12 22 0 16,0 0 0-16,8-17 0 15,-1 3 0-15,-7 14 20 0,0 0-20 0,6-10 20 0,-1 3-20 16,-5 7 26-16,0 0-26 0,0-5 26 0,2 2-26 0,-2 3 44 16,0 0-44-16,0 0 44 0,0-4-44 0,0 4 33 15,0 0-33-15,0 0 34 0,0 0-34 0,0 0 24 16,0 0-24-16,0 0 25 0,0 0-25 0,0 0 27 16,0 0-27-16,0 0 27 0,0 0-27 0,0 0 13 0,0 0-13 15,0 0 14-15,0 0-14 0,0 0 11 0,0 0-11 16,0 0 11-16,0 0-11 0,0 0 26 15,0 0-26 1,0 0 26-16,0 0-26 0,0 0 2 0,0 0-2 0,0 0 2 0,0 0-2 0,0 0 12 0,0 0-12 16,0 0 13-16,0 0-13 0,0 0-1 0,0 0 1 0,0 0-1 15,0 0 1-15,0 0-5 0,0 0 5 0,0 0-4 16,0 0 4-16,0 0-23 0,0 0 23 0,0 0-22 16,0 0 22-16,0 0-15 0,0 0 15 15,0 0-14-15,0 5 14 0,0-5-10 0,0 0 10 0,0 14-9 16,1 6 9-16,-1-20-10 0,0 0 10 0,2 30-10 15,2 6 10-15,-4-36-4 0,0 0 4 0,0 32-3 16,0 1 3-16,0-33-2 0,0 0 2 0,0 27-2 16,0-5 2-16,0-22-17 0,0 0 17 0,0 19-17 0,0-5 17 15,0-14-117-15,0 0 117 0,5 2-116 16,5-9 116-16,-10 7-132 0,0 0 132 0,7-21-131 0,0-13 131 16,7-21-516-16</inkml:trace>
  <inkml:trace contextRef="#ctx0" brushRef="#br0" timeOffset="-156799.369">22060 16789 707 0,'0'0'0'0,"0"0"89"0,0 0-89 16,0 0 90-16,6 0-90 0,-6 0 66 0,0 0-66 0,3 0 67 15,-1 0-67-15,-2 0 51 0,0 0-51 0,3 0 52 16,4 0-52-16,-7 0 48 0,0 0-48 0,4 0 48 16,3 0-48-16,-7 0 63 0,0 0-63 0,10 0 63 15,2 0-63-15,-1 0 46 0,1 1-46 0,0-1 46 16,-3 0-46-16,1 0 33 0,1 2-33 0,-2-2 33 15,-1 0-33-15,-3 0 24 0,1 0-24 0,-1 0 25 16,0 2-25-16,0 0 1 0,-1-2-1 0,-1 1 1 16,-1-1-1-16,-2 0 1 0,4 2-1 0,-4-2 2 15,0 0-2-15,0 0-24 0,0 0 24 0,0 0-23 0,3 2 23 16,-3-2-96-16,0 0 96 0,4 3-95 16,1 1 95-16,-5-4-124 0,0 0 124 0,2 5-123 0,4 2 123 15,3 4-713-15</inkml:trace>
  <inkml:trace contextRef="#ctx0" brushRef="#br0" timeOffset="-156434.258">22022 16984 975 0,'4'-2'0'0,"1"-1"135"0,3-1-135 0,5 1 136 16,-3-2-136-16,-3 1 83 0,-2 3-83 0,-1-1 84 16,-1 2-84-16,-3 0 62 0,0 0-62 15,0 0 63-15,0 0-63 0,0 0 37 0,0 0-37 0,0 0 37 16,0 0-37-16,0 0 38 0,0 0-38 0,0 0 38 16,0 0-38-16,0 0 45 0,0 3-45 0,0-3 46 15,0 4-46-15,0-4 18 0,-5 3-18 0,5 1 18 16,2-1-18-16,-2 1 22 0,3-1-22 0,-1 0 22 15,2 1-22-15,-1-2 39 0,2-2-39 0,0 0 39 16,2 0-39-16,2-2 12 0,3 0-12 0,-5 2 12 16,0 0-12-16,-7 0 13 0,0 0-13 0,11 0 13 15,3 2-13-15,-2-4-94 0,0-1 94 0,0 1-94 16,-1-1 94-16,-11 3-134 0,0 0 134 0,8 0-133 16,-1 1 133-16,11 1-1056 0</inkml:trace>
  <inkml:trace contextRef="#ctx0" brushRef="#br0" timeOffset="-154099.333">22550 16393 830 0,'0'0'0'0,"0"0"0"0,0 0 0 0,0 0 69 0,0 0-69 16,0 0 69-16,0 0-69 0,0 0 57 0,0 0-57 16,0 0 57-16,0 0-57 0,0 0 32 0,0 0-32 15,0 0 32-15,0 0-32 0,0 0 17 0,0 0-17 0,0 0 17 16,0 0-17-16,0 0 27 0,0 0-27 0,0 0 27 15,0 0-27-15,0 0 22 0,0 0-22 0,0 0 22 16,0 0-22-16,0 0 16 0,0 0-16 0,0 0 17 16,0 0-17-16,0 0 10 0,0 0-10 0,0 0 10 15,0 0-10-15,0 0 10 0,0 0-10 0,0 0 10 16,9 39-10-16,-9-39 3 0,0 0-3 0,3 31 4 16,1 9-4-16,-4-40 6 15,0 0-6-15,0 39 6 0,0 4-6 0,0-43 3 0,0 0-3 0,1 41 3 16,1-2-3-16,-2-39 5 0,0 0-5 0,2 31 5 0,0-5-5 15,-2-6 3-15,-2-4-3 0,4-4 3 0,-1-5-3 16,-1-7-54-16,0 0 54 0,4 7-54 0,-4-4 54 16,0-3-103-16,0 0 103 0,3-2-102 0,2-6 102 0,1-3-724 15</inkml:trace>
  <inkml:trace contextRef="#ctx0" brushRef="#br0" timeOffset="-153806.573">22531 16941 1009 0,'1'-5'0'0,"-1"-2"139"0,2-3-139 15,0 1 139-15,1-1-139 0,-3 5 91 0,0 1-91 16,0 4 92-16,0 0-92 0,0 4 48 16,0-1-48-16,0 1 48 0,0-1-48 0,0 1 25 0,2-3-25 0,0 3 26 15,3-3-26-15,-3 3 32 0,1-2-32 16,4 1 33-16,4-1-33 0,-11-2 6 0,0 0-6 0,12 3 6 15,2 2-6-15,0-1-48 0,0-1 48 0,0 1-47 16,1-1 47-16,-15-3-67 0,0 0 67 0,18 7-67 16,4 1 67-16,-22-8-65 0,0 0 65 0,23 7-65 15,0 0 65-15,-23-7-95 0,0 0 95 0,21 5-95 16,-4-3 95-16,-17-2-138 0,0 0 138 0,12 2-138 16,-3-1 138-16,12 3-558 0</inkml:trace>
  <inkml:trace contextRef="#ctx0" brushRef="#br0" timeOffset="-153327.847">22700 17160 763 0,'0'0'0'0,"0"0"90"16,0 0-90-16,1-8 90 0,5-6-90 0,-6 14 52 15,0 0-52-15,3-5 52 0,1 2-52 0,-4 3 38 16,0 0-38-16,0 0 38 0,0 0-38 0,0 0 7 16,0 0-7-16,0 0 7 0,0 3-7 0,0-3 26 15,0 0-26-15,-7 7 26 0,-2 1-26 0,-3 6 0 0,-4 2 0 16,6-4 1-16,4-4-1 0,-6 2-2 0,2 2 2 16,-1 6-1-16,1 0 1 0,1 1-2 0,2 2 2 15,2-9-1-15,3-7 1 0,0 0 0 0,-3-2 0 0,4 3 0 16,-1-3 0-16,-2 2 7 0,1 0-7 0,1 0 8 15,4-1-8-15,-4 1 40 0,0-2-40 0,2-3 40 16,2 4-40-16,-2-4 2 0,0 0-2 16,0 0 3-16,0 0-3 0,0 0 9 0,0 0-9 0,0 0 10 15,0 0-10-15,0 0 8 0,4 2-8 0,-4-2 9 16,5 0-9-16,-5 0 3 0,0 0-3 0,8 0 3 16,6-2-3-16,-14 2 2 0,0 0-2 0,25 0 2 15,6 0-2-15,-31 0-1 0,0 0 1 0,37 0 0 16,1 0 0-16,-38 0-10 0,0 0 10 0,31 0-9 15,-1-2 9-15,-30 2-26 0,0 0 26 0,23 0-26 16,-8-2 26-16,-15 2-37 0,0 0 37 0,14 0-37 0,-5 0 37 16,-9 0-65-16,0 0 65 0,7 0-65 0,-2 2 65 15,-5-2-90-15,0 0 90 0,0 0-90 0,-3 5 90 16,-1 0-573-16</inkml:trace>
  <inkml:trace contextRef="#ctx0" brushRef="#br0" timeOffset="-153064.689">22825 17387 572 0,'0'0'0'0,"0"0"75"16,0 0-75-16,0 0 76 0,4 0-76 0,-4 0 79 16,0 0-79-16,0 0 79 0,0 0-79 0,0 0 74 15,0 0-74-15,0 0 74 0,0 0-74 0,0 0 50 0,0 0-50 16,0 0 51-16,0 0-51 0,0 0 55 16,0 0-55-16,0 0 56 0,0 0-56 0,0 0 67 0,0 0-67 15,0 0 67-15,1 5-67 0,-1-5 69 0,0 0-69 16,4 13 69-16,-1 10-69 0,-3-23 65 0,0 0-65 15,6 37 66-15,2 15-66 0,-8-52 37 0,0 0-37 16,7 53 38-16,-2 7-38 0,-5-60 11 0,0 0-11 0,4 61 11 16,-2 6-11-16,-2-67-41 0,0 0 41 0,0 62-41 15,-4 0 41-15,4-62-167 0,0 0 167 0,0 46-167 16,0-8 167-16,0-38-159 0,0 0 159 0,-2 18-158 16,1-14 158-16,-3 18-657 0</inkml:trace>
  <inkml:trace contextRef="#ctx0" brushRef="#br0" timeOffset="-150320.014">23728 14392 875 0,'0'0'0'0,"-4"0"0"0,-3 0 0 0,7 0 74 15,0 0-74-15,-7 0 74 0,-2 0-74 0,9 0 21 16,0 0-21-16,-12 2 21 0,-3-1-21 16,15-1-47-16,0 0 47 0,-27 6-46 0,-11 0 46 0,38-6-60 15,0 0 60-15,-30 7-60 0,3-2 60 0,27-5-13 16,0 0 13-16,-27 9-13 0,5 0 13 0,22-9 3 16,0 0-3-16,-21 8 3 0,-3-3-3 0,24-5 32 15,0 0-32-15,-18 5 32 0,2 1-32 0,16-6 20 16,0 0-20-16,-15 5 20 0,1-2-20 0,14-3 31 15,0 0-31-15,-16 5 31 0,0 0-31 0,16-5 2 16,0 0-2-16,-15 6 2 0,1-1-2 0,14-5 3 0,0 0-3 16,-12 5 3-16,1 2-3 0,11-7-3 0,0 0 3 15,-14 17-2-15,-1 7 2 0,15-24-8 0,0 0 8 0,-13 31-7 16,1 5 7-16,12-36-5 0,0 0 5 16,-5 42-4-16,5 8 4 0,0-50-7 0,0 0 7 0,5 58-7 15,0 7 7-15,-5-65-1 0,0 0 1 0,7 67 0 16,2 3 0-16,-9-70 12 0,0 0-12 0,9 96 12 15,1 19-12-15,-10-115 27 0,0 0-27 0,12 110 27 16,2 5-27-16,-14-115 48 0,0 0-48 0,13 114 49 16,-1 6-49-16,0-19 52 0,4-13-52 0,-11-8 52 15,-2-9-52-15,-3-71 54 0,0 0-54 0,2 99 54 16,3 16-54-16,4-14 39 0,2-5-39 0,-8-9 40 16,-3-6-40-16,2-3 58 0,1-1-58 0,1-8 58 15,1-6-58-15,-5-63 60 0,0 0-60 0,5 91 61 0,0 15-61 16,1-22 45-16,2-8-45 0,-8-16 46 0,-5-16-46 15,5-44 38-15,0 0-38 0,2 58 38 0,1 6-38 0,-3-64 40 16,0 0-40-16,0 58 40 0,0-1-40 0,0-57 24 16,0 0-24-16,0 41 25 0,6-10-25 0,-3-1 18 15,-1 0-18-15,1-13 18 0,1-9-18 0,-4 6 18 16,0 0-18-16,0-4 18 0,-2-3-18 0,0 5 8 16,2 3-8-16,-1-3 9 0,-1-2-9 0,2-10 16 15,0 0-16-15,-2 21 17 0,2 5-17 0,0-26 1 16,0 0-1-16,0 22 1 0,0 0-1 0,0-22 0 15,0 0 0-15,2 21 1 0,0-1-1 0,-2-20 7 0,0 0-7 16,1 16 8-16,-1-3-8 0,0-13 0 0,0 0 0 0,0 11 1 16,2-4-1-16,-2-7 0 0,0 0 0 15,0 6 1-15,0-2-1 0,0-4 0 0,0 0 0 0,0 3 0 16,2 1 0-16,-2-4-3 0,0 0 3 16,3 3-2-16,1 2 2 0,-4-5-2 0,0 0 2 0,5 7-2 15,4 0 2-15,-9-7-11 0,0 0 11 0,12 9-11 16,5-1 11-16,-17-8-9 0,0 0 9 0,21 9-8 15,0 1 8-15,-21-10-24 0,0 0 24 0,26 9-23 16,-1-3 23-16,-25-6-49 0,0 0 49 0,29 4-48 16,6-2 48-16,-35-2-157 0,0 0 157 0,38-2-156 15,2-5 156-15,-40 7-156 0,0 0 156 16,37-12-156-16,0-5 156 0,36-12-867 0</inkml:trace>
  <inkml:trace contextRef="#ctx0" brushRef="#br0" timeOffset="-149280.12">24637 14440 908 0,'0'0'0'15,"-5"7"0"-15,-2 5 0 0,7-12 122 0,0 0-122 16,0 0 123-16,0 0-123 0,0 0 83 0,0 0-83 0,0 0 83 16,2-4-83-16,-2 4 49 0,0 0-49 15,0 0 50-15,3-5-50 0,-3 5-1 0,0 0 1 0,-3 0 0 16,-3 4 0-16,6-4 19 0,0 0-19 15,-10 5 20-15,-6 2-20 0,16-7 38 0,0 0-38 0,-23 15 39 16,-6 6-39-16,1-3 21 0,-2 1-21 0,13-5 21 16,7-2-21-16,-3 2 31 0,3-2-31 0,-6 7 31 15,-1 3-31-15,-1 0 6 0,1 0-6 16,6-8 6-16,6-7-6 0,5-7 18 0,0 0-18 0,-10 20 18 16,-2 10-18-16,12-30 0 0,0 0 0 0,-11 32 0 15,2 4 0-15,9-36 0 0,0 0 0 0,-7 38 1 16,4 0-1-16,1-4 0 0,2-2 0 15,2-6 0-15,1-7 0 0,1 1 0 0,1-1 0 0,2 0 0 0,0-2 0 16,2 2-12-16,1 2 12 0,-3-4-12 0,-3-9 12 0,-4-8-4 16,0 0 4-16,10 21-4 15,4 3 4-15,-14-24-14 0,0 0 14 0,18 27-13 0,1 2 13 16,-19-29-16-16,0 0 16 0,17 31-15 0,1 0 15 0,-18-31-4 16,0 0 4-16,15 31-3 0,-1 0 3 0,-5-6-3 15,-2-1 3-15,-2-6-3 0,0-5 3 16,-5-13 0-16,0 0 0 0,4 19 0 15,-1 3 0-15,-3-22 3 0,0 0-3 0,0 21 3 0,0 0-3 0,-5-3 33 16,-4 1-33-16,4-5 33 0,3-6-33 0,2-8 17 0,0 0-17 16,-12 21 17-16,-4 3-17 0,16-24 19 0,0 0-19 15,-13 19 20-15,-1-2-20 0,14-17-1 0,0 0 1 16,-20 15 0-16,0 1 0 0,20-16-50 0,0 0 50 0,-30 10-49 16,-7-1 49-16,37-9-90 0,0 0 90 0,-40 5-90 15,-3-2 90-15,43-3-108 16,0 0 108-16,-35 2-108 0,5-2 108 0,-34 2-837 0</inkml:trace>
  <inkml:trace contextRef="#ctx0" brushRef="#br0" timeOffset="-148389.224">24296 16062 1087 0,'0'0'0'15,"-7"-3"0"-15,-2-4 0 0,2 5 69 0,5 4-69 16,2-2 69-16,5 0-69 0,-5 0 63 16,4 5-63-16,-4-5 64 0,0 0-64 0,0 0 42 0,0 0-42 0,0 0 42 15,0 0-42-15,0 0 1 0,0 0-1 0,0 0 1 16,0 0-1-16,0 0 17 0,0 0-17 0,0 0 17 15,0 0-17-15,0 0 1 0,0 0-1 0,0 0 1 16,-4 0-1-16,4 0 5 0,0 0-5 0,-3 0 5 16,1 2-5-16,2-2 20 0,0 0-20 0,-9 2 20 15,1-1-20-15,8-1 7 0,0 0-7 0,-9 2 8 16,-1 1-8-16,10-3 16 0,0 0-16 0,-11 4 17 16,-1 1-17-16,12-5 39 0,0 0-39 0,-11 5 39 15,1 0-39-15,10-5 2 0,0 0-2 0,-12 5 2 16,0 2-2-16,12-7 8 0,0 0-8 0,-13 9 9 15,-1-1-9-15,14-8 1 0,0 0-1 0,-12 12 1 0,2 0-1 16,10-12 0-16,0 0 0 0,-11 16 0 0,3-1 0 16,8-15 5-16,0 0-5 0,-9 19 6 0,0 2-6 0,9-21 3 15,0 0-3-15,-5 22 4 0,0-5-4 16,1 2 2-16,4-2-2 0,-1-7 3 0,1-3-3 0,0-7 0 16,0 0 0-16,3 12 0 0,4 4 0 15,-7-16-1-15,0 0 1 0,3 13 0 0,4 3 0 0,-7-16-4 16,0 0 4-16,11 15-4 0,6 1 4 0,-17-16-23 15,0 0 23-15,18 13-22 0,4 1 22 0,-22-14-13 16,0 0 13-16,25 8-13 0,1-1 13 0,-2-3-27 0,1-3 27 16,-4-1-27-16,-2-1 27 15,-2-1-13-15,-3-1 13 0,2-3-12 16,1 0 12-16,-3-1-5 0,-3 0 5 0,-3 0-5 0,1 2 5 0,-2 0-4 0,-7 0 4 0,5 0-3 16,4-1 3-16,-4 1 20 0,-1 0-20 0,-1 0 20 15,1 2-20-15,-4 3 57 0,0 0-57 0,3-4 58 16,-1-1-58-16,-2 5 48 0,0 0-48 0,3-5 48 15,-1 0-48-15,-2 5 38 0,0 0-38 0,0-9 38 16,-2-3-38-16,2 12 10 0,0 0-10 0,-3-17 11 16,-2-7-11-16,5 24 0 15,0 0 0-15,-6-26 1 0,-1-1-1 0,7 27-6 0,0 0 6 0,-7-26-5 16,2 1 5-16,5 25-35 0,0 0 35 0,-5-19-35 16,-2 3 35-16,7 16-42 0,0 0 42 0,-7-12-42 15,2 4 42-15,5 8-90 0,0 0 90 0,-19-5-90 16,-11 5 90-16,30 0-79 0,0 0 79 0,-38 3-79 15,-8 2 79-15,-35 4-945 0</inkml:trace>
  <inkml:trace contextRef="#ctx0" brushRef="#br0" timeOffset="-147608.714">24747 14111 695 0,'0'0'0'0,"-4"-2"0"0,1-3 0 0,3 5 49 16,0 0-49-16,-2-8 50 0,2-1-50 0,0 9-3 15,0 0 3-15,0-12-3 0,0 0 3 0,0 12-7 16,0 0 7-16,0-8-7 0,-3 1 7 0,3 7 2 16,0 0-2-16,-2-7 2 0,2 2-2 0,0 5 56 15,0 0-56-15,0-4 57 0,0 3-57 0,0 1 58 16,0 0-58-16,0 0 58 0,0-4-58 0,0 4 69 0,0 0-69 16,0 0 70-16,0 0-70 0,0 0 43 0,0 0-43 15,0 0 43-15,0 0-43 0,0 0 37 0,0 0-37 0,0 0 38 16,0 0-38-16,0 0 45 0,0 0-45 0,0 0 46 15,0 0-46-15,0 0 45 0,0 0-45 0,0 0 46 16,0 0-46-16,0 0 36 0,0 0-36 0,0 0 36 16,0 0-36-16,0 0 26 0,0 0-26 0,0 0 26 15,0 0-26-15,0 0 34 0,0 0-34 0,2 5 35 16,1 2-35-16,-3 5 12 0,3 5-12 0,3-1 13 16,-3-1-13-16,2 4 30 0,1 5-30 15,-3-9 30-15,1-1-30 0,-3 5 28 0,1 1-28 0,0-6 28 16,-2-4-28-16,0-10 0 0,0 0 0 0,0 18 0 15,3 2 0-15,-3-20-94 0,0 0 94 0,0 17-94 16,0 0 94-16,0-17-150 0,0 0 150 0,-8 21-149 0,-6-4 149 16,-9 21-905-16</inkml:trace>
  <inkml:trace contextRef="#ctx0" brushRef="#br0" timeOffset="-146871.746">25017 14604 639 0,'0'0'0'0,"-5"0"0"0,-2-1 0 0,7 1 77 15,0 0-77-15,-4 0 77 0,2 0-77 16,2 0 38-16,0 0-38 0,0 0 38 0,0 0-38 15,0 0 43-15,0 0-43 0,0 0 44 0,0 3-44 0,0-3 50 16,0 0-50-16,0 0 50 0,0 0-50 0,0 0 57 16,0 0-57-16,-3 4 58 0,-1-1-58 0,4-3 51 15,0 0-51-15,-7 9 51 0,0 4-51 0,0 4 50 16,-5 2-50-16,5-3 51 0,2-3-51 0,5-13 13 16,0 0-13-16,-5 33 13 0,-6 11-13 0,11-44 23 0,0 0-23 15,-3 50 24-15,3 5-24 0,0-55 7 0,0 0-7 0,2 63 7 16,3 6-7-16,-5-69 9 15,0 0-9-15,9 89 9 0,5 15-9 0,-14-104 23 16,0 0-23-16,15 93 24 0,4-2-24 0,-19-91 12 0,0 0-12 0,14 68 13 16,-3-15-13-16,-11-53 10 0,0 0-10 0,7 36 10 15,-4-13-10-15,-3-23 17 0,0 0-17 16,2 15 17-16,0-6-17 0,-2-9 0 0,0 0 0 0,1 6 0 16,3-2 0-16,-4-4-46 0,0 0 46 0,3 5-46 15,-3-5 46-15,0 0-55 0,0 0 55 0,0 0-55 16,4 0 55-16,-4 0-157 0,0 0 157 15,-2-12-157-15,0-10 157 0,2 22-180 0,0 0 180 0,-10-29-179 16,-2-7 179-16,-9-29-443 0</inkml:trace>
  <inkml:trace contextRef="#ctx0" brushRef="#br0" timeOffset="-146604.849">24802 15219 919 0,'0'0'0'0,"11"11"0"0,5 8 0 0,-13-13 174 16,-5-6-174-16,-1-1 174 0,-2-6-174 0,-2 0 112 15,0 0-112-15,5 2 112 0,2 2-112 0,0-1 71 16,0-1-71-16,2 2 72 0,3 3-72 0,2-6 43 16,2 3-43-16,-2 1 44 0,1 1-44 0,-1-1 45 15,4 0-45-15,3 0 45 0,1 2-45 0,-15 0 35 16,0 0-35-16,21 0 36 0,0 0-36 0,-21 0 25 16,0 0-25-16,19 2 26 0,0 0-26 0,-19-2 9 15,0 0-9-15,14 2 10 0,-1-1-10 0,-13-1 1 0,0 0-1 16,12 2 2-16,-4 1-2 0,-8-3-14 0,0 0 14 15,7 6-13-15,0-5 13 0,-7-1-104 0,0 0 104 0,13 2-103 16,1-4 103-16,-14 2-130 16,0 0 130-16,7-20-130 0,-4-13 130 0,7-20-1004 0</inkml:trace>
  <inkml:trace contextRef="#ctx0" brushRef="#br0" timeOffset="-146190.906">25144 14995 875 0,'0'0'0'0,"-5"-5"0"0,-4-2 0 16,9 7 74-16,0 0-74 0,-2-3 74 0,4 3-74 15,-2 0 32-15,0 0-32 0,0 0 32 0,3 3-32 0,-3-3 3 16,0 0-3-16,0 0 4 0,0 0-4 15,0 0 0-15,0 0 0 0,0 0 0 0,0 0 0 0,0 0-2 16,0 0 2-16,0 0-2 16,4 5 2-16,-4-5-2 0,0 0 2 0,0 0-2 0,0 4 2 0,0-4 0 15,0 0 0-15,0 5 0 0,0 0 0 0,0-5 0 16,0 0 0-16,0 7 0 0,-4 0 0 0,4-7 1 16,0 0-1-16,-1 12 1 0,1-2-1 0,0-10 9 15,0 0-9-15,-2 17 10 0,2 2-10 0,0-19 15 0,0 0-15 16,2 27 16-16,3 7-16 0,-5-34 34 0,0 0-34 15,5 38 34-15,4 5-34 0,-9-43 18 16,0 0-18-16,12 41 18 0,2 0-18 0,-14-41 5 0,0 0-5 16,16 36 6-16,-1-3-6 0,-15-33-50 0,0 0 50 0,18 24-49 15,-1-5 49-15,-17-19-119 0,0 0 119 0,21 5-118 16,2-12 118-16,-23 7-149 0,0 0 149 16,24-19-149-16,1-12 149 0,23-22-367 0</inkml:trace>
  <inkml:trace contextRef="#ctx0" brushRef="#br0" timeOffset="-145823.533">25261 15022 1020 0,'0'0'0'0,"1"6"0"0,3 2 0 16,-4-8 145-16,0 0-145 0,0 0 146 0,0-3-146 0,0 3 71 16,0 0-71-16,0 0 72 0,0 0-72 0,0 0 23 15,0 0-23-15,0 0 24 0,0 0-24 0,0 0 0 16,3-2 0-16,1 2 0 0,-1-2 0 0,3 4 0 16,-1 1 0-16,2 3 0 0,3-1 0 0,2 3 16 0,4 1-16 15,-2 1 17-15,2 0-17 0,-16-10 15 0,0 0-15 16,22 18 16-16,4 2-16 0,-26-20 1 15,0 0-1-15,30 22 2 16,3 2-2-16,-33-24 12 0,0 0-12 0,28 24 12 0,-2 0-12 0,-26-24-2 0,0 0 2 0,21 21-1 16,-3-4 1-16,-18-17-64 0,0 0 64 15,13 14-64-15,-4-4 64 0,-9-10-171 0,0 0 171 0,5 7-170 16,-3-5 170-16,7 6-738 0</inkml:trace>
  <inkml:trace contextRef="#ctx0" brushRef="#br0" timeOffset="-145527.341">25449 15029 1009 0,'0'0'0'0,"3"0"0"0,4 0 0 16,-7 0 111-16,0 0-111 0,0 0 111 0,4-1-111 15,-4 1 68-15,0 0-68 0,0 0 69 16,0-6-69-16,0 6 5 0,0 0-5 0,0 0 5 0,0 0-5 0,0 0-2 15,0 0 2-15,0 0-1 0,0 0 1 0,0 0 8 16,0 0-8-16,0 0 9 0,-4 2-9 16,4-2 38-16,0 0-38 0,-7 12 39 0,-3 5-39 0,1 4 0 15,0 5 0-15,1-6 1 0,1-3-1 0,7-17 2 16,0 0-2-16,-12 29 2 0,-1 9-2 0,13-38-7 16,0 0 7-16,-8 29-7 0,2-1 7 0,6-28-81 15,0 0 81-15,-5 20-80 0,5-4 80 0,0-16-124 0,0 0 124 16,9-7-124-16,5-16 124 0,8-4-698 15</inkml:trace>
  <inkml:trace contextRef="#ctx0" brushRef="#br0" timeOffset="-145188.669">25348 14940 1099 0,'0'0'0'0,"5"-2"0"16,2-3 0-16,-7 5 86 0,0 0-86 0,10-3 87 16,1 1-87-16,-11 2 62 0,0 0-62 0,14-2 63 15,3 2-63-15,-17 0 22 0,0 0-22 0,23 6 22 16,3 2-22-16,-26-8 1 0,0 0-1 0,30 21 2 16,1 6-2-16,-1-1 55 0,-1 3-55 0,-6-5 56 0,-7-2-56 15,1 4 50-15,0 0-50 0,-3-1 50 0,-3-1-50 16,-11-24 38-16,0 0-38 0,10 33 39 0,2 5-39 0,-12-38 2 15,0 0-2-15,6 32 2 0,1 1-2 16,-7-33-34-16,0 0 34 0,3 29-33 0,-1-4 33 0,-2-2-82 16,-2-6 82-16,0-7-81 15,2-5 81-15,-1 0-112 0,1-3 112 0,0-2-112 0,-4 0 112 0,4 0-128 16,0 0 128-16,-12-10-128 0,-7-9 128 0,-13-10-678 16</inkml:trace>
  <inkml:trace contextRef="#ctx0" brushRef="#br0" timeOffset="-144728.015">26142 14988 1132 0,'0'0'0'0,"-10"0"0"15,-6 0 0-15,16 0 129 0,0 0-129 0,0 0 130 16,7 0-130-16,-7 0 62 0,0 0-62 0,5 0 62 16,0 0-62-16,-5 0 42 0,0 0-42 0,4 0 43 15,-1 0-43-15,-3 0 1 0,-3 4-1 0,3-4 1 0,0 0-1 16,0 0 15-16,0 0-15 0,-11 3 15 16,-6 0-15-16,17-3 0 0,0 0 0 0,-17 6 0 0,-1-1 0 15,18-5 1-15,0 0-1 0,-26 7 2 0,-5-1-2 16,31-6 1-16,0 0-1 0,-26 6 1 0,-1-3-1 15,5-1 0-15,3-1 0 0,6 1 0 16,8 0 0-16,0 0 3 0,2-1-3 0,-1 1 3 0,2-2-3 0,-1 2 0 16,1 1 0-16,-1 1 0 0,1-1 0 0,-2 4 0 15,3 1 0-15,-3 11 0 0,2 7 0 16,2-26 6-16,0 0-6 0,4 31 6 0,5 5-6 0,-9-36 0 16,0 0 0-16,12 32 1 0,3 1-1 0,-15-33 0 15,0 0 0-15,16 26 1 0,2-6-1 0,-18-20-28 16,0 0 28-16,20 10-28 0,0-8 28 0,-20-2-77 15,0 0 77-15,24-19-76 0,6-15 76 0,-6-4-199 0,-1-6 199 16,-6-1-198-16,-1-1 198 0,-16 46-241 0,0 0 241 16,12-58-241-16,-2-7 241 0,13-59-307 0</inkml:trace>
  <inkml:trace contextRef="#ctx0" brushRef="#br0" timeOffset="-144495.596">26135 14618 449 0,'0'0'0'0,"0"9"0"0,0 6 0 0,0-15 129 0,0 0-129 15,0 0 129-15,-3-7-129 0,1 4 118 0,-2 1-118 0,1-1 119 16,1 1-119-16,2 2 86 0,0 0-86 0,-3 0 87 15,1 0-87-15,2 0 65 0,0 0-65 0,-5 5 66 16,0-1-66-16,5-4 65 0,0 0-65 0,-9 12 65 16,0 3-65-16,9-15 52 0,0 0-52 0,-7 31 52 15,0 10-52-15,7-41 55 0,0 0-55 0,0 51 56 16,4 11-56-16,1-7 33 0,2 0-33 0,-2-7 33 16,2-6-33-16,-7-42 34 0,0 0-34 0,9 52 34 15,-1 3-34-15,-8-55 14 0,0 0-14 0,9 51 15 0,-2-3-15 16,-7-48-20-16,0 0 20 0,5 38-20 0,1-9 20 15,-6-29-134-15,0 0 134 0,5 19-134 16,-2-6 134-16,-3-13-188 0,0 0 188 0,4-8-188 0,1-20 188 16,4-8-697-16</inkml:trace>
  <inkml:trace contextRef="#ctx0" brushRef="#br0" timeOffset="-144194.116">26198 14961 763 0,'0'0'0'0,"0"5"0"0,-4 2 0 0,4-7 95 15,0 0-95-15,0 0 96 0,0 0-96 0,0 0 59 0,0 0-59 0,0 0 59 16,0-7-59-16,0 7 17 16,0 0-17-16,0-4 17 0,4 3-17 0,-4 1 28 0,0 0-28 0,0 0 28 15,3-5-28-15,-3 5 73 0,0 0-73 16,4-2 74-16,-1 2-74 0,-3 0 79 0,0 0-79 16,4 0 79-16,1 2-79 0,-5-2 80 0,0 0-80 0,9 6 80 15,3 6-80-15,2 2 48 0,2 2-48 0,1 1 48 16,4 2-48-16,-21-19 16 0,0 0-16 0,28 27 17 15,7 0-17-15,-35-27 13 0,0 0-13 16,36 36 13-16,3 7-13 0,-39-43 0 0,0 0 0 0,34 40 0 16,1 2 0-16,-35-42-52 0,0 0 52 0,28 35-51 15,-5-6 51-15,-23-29-119 0,0 0 119 0,17 22-118 16,-5-5 118-16,-12-17-193 0,0 0 193 0,9 0-193 16,-2-12 193-16,9 0-684 0</inkml:trace>
  <inkml:trace contextRef="#ctx0" brushRef="#br0" timeOffset="-143878.276">26449 15050 807 0,'0'0'0'0,"5"0"0"0,2 2 0 16,-7-2 151-16,0 0-151 0,3-2 151 0,-1 0-151 0,-2 2 107 15,0 0-107-15,0-3 107 0,-2-1-107 0,2 4 95 16,0 0-95-16,-1-3 95 0,-1 1-95 0,2 2 72 0,0 0-72 15,0 0 72-15,-2-3-72 0,2 3 43 16,0 0-43-16,0 0 43 0,0 0-43 0,0 0 44 0,0 0-44 16,0 0 44-16,0 0-44 0,0 0 18 0,0 0-18 0,-9 12 18 15,-3 7-18-15,12-19 6 0,0 0-6 0,-15 27 6 16,-6 9-6-16,21-36-4 0,0 0 4 0,-18 32-3 16,1 3 3-16,17-35-25 0,0 0 25 0,-14 29-24 15,3-3 24-15,11-26-67 0,0 0 67 0,-8 18-66 16,3-4 66-16,5-14-128 0,0 0 128 0,-6 10-128 15,5-3 128-15,1-7-157 16,0 0 157-16,12-12-156 0,9-15 156 0,12-13-742 0</inkml:trace>
  <inkml:trace contextRef="#ctx0" brushRef="#br0" timeOffset="-143546.176">26656 15084 919 0,'0'0'0'0,"-12"-7"0"0,-9-3 0 0,14 5 157 15,7 3-157-15,0 2 158 0,5 2-158 0,0 3 119 16,1-2-119-16,-1-1 119 0,-2 0-119 0,1-2 99 16,1 0-99-16,-1 0 100 0,1-2-100 0,2 2 50 15,0-2-50-15,5 2 50 0,2-1-50 0,-14 1 24 16,0 0-24-16,23-2 25 0,4 2-25 0,-27 0 5 15,0 0-5-15,33-3 6 0,6 3-6 0,-39 0 9 16,0 0-9-16,36 0 9 0,3 0-9 0,-6 3 3 16,-7-3-3-16,-9 2 3 0,-8-2-3 0,0 1-3 15,-2-1 3-15,-2 2-2 0,-2-2 2 0,-3 0-55 0,4 0 55 0,-4 0-54 16,0 0 54-16,0 0-107 0,3-2 107 16,-3 2-107-16,2-3 107 0,-2 3-157 0,0 0 157 0,0 0-157 15,0 0 157-15,0 0-811 0</inkml:trace>
  <inkml:trace contextRef="#ctx0" brushRef="#br0" timeOffset="-143315.06">26649 15267 1076 0,'0'0'0'0,"16"-6"0"15,12-3 0-15,-28 9 168 0,0 0-168 0,7-3 169 0,-11 6-169 16,4-3 101-16,0 0-101 0,0 0 101 15,-5 2-101-15,5-2 54 0,0 0-54 0,3 1 54 0,4-1-54 16,-7 0 5-16,0 0-5 0,14 0 6 0,5 0-6 16,-19 0 8-16,0 0-8 0,25 0 9 0,4 0-9 0,-29 0-1 15,0 0 1-15,32 0-1 0,3 2 1 16,-35-2-81-16,0 0 81 0,29 2-80 0,1 0 80 16,29 1-1111-16</inkml:trace>
  <inkml:trace contextRef="#ctx0" brushRef="#br0" timeOffset="-142027.208">27630 14776 382 0,'0'0'0'0,"5"0"0"0,6 1 0 0,-11-1 82 16,0 0-82-16,3 0 83 0,-1 0-83 0,-2 0 44 15,0 0-44-15,0 0 44 0,0 0-44 0,0 0 37 16,0 0-37-16,0 0 37 0,-5 0-37 0,5 0 20 16,0 0-20-16,-4 0 20 0,2 0-20 0,2 0 5 0,0 0-5 15,-3 0 5-15,1 0-5 0,2 0 8 0,0 0-8 16,0 0 9-16,-3 0-9 0,3 0-1 0,0 0 1 16,0 0-1-16,0 0 1 0,0 0-6 0,0 0 6 0,0 0-5 15,-4-1 5-15,4 1-4 0,0 0 4 0,-3-4-4 16,-1 1 4-16,1-1 1 0,-3 3-1 0,3 1 2 15,1-4-2-15,2 4 42 0,-3-1-42 0,3 1 43 16,0 0-43-16,0 0 38 0,0 0-38 0,0 0 38 16,0 0-38-16,0 0 25 0,0 0-25 15,0 0 26-15,0 0-26 0,0 0 10 0,0 0-10 0,0 0 11 16,0 0-11-16,0 0 19 0,-2-4-19 0,2 4 20 16,0 0-20-16,0 0 32 0,0 0-32 0,0 0 33 15,0 0-33-15,0 0 34 0,0 0-34 0,0 0 35 16,0 0-35-16,0 0 43 0,0 0-43 0,0 0 44 0,0 0-44 15,0 0 52-15,0 0-52 0,0 0 52 16,0 0-52-16,0 0 43 0,0 0-43 0,0 0 44 0,0 0-44 16,0 0 36-16,0 0-36 0,0 0 37 0,0 0-37 0,0 0 34 15,0 0-34-15,0 0 34 0,0 0-34 16,0 0 7-16,0 0-7 0,0 0 8 0,0 0-8 0,0 0 36 16,0 0-36-16,0 0 37 0,0 4-37 0,0-4 1 15,0 0-1-15,-3 12 2 0,-4 8-2 0,7-20 2 16,0 0-2-16,-9 31 3 0,0 8-3 0,9-39 0 15,0 0 0-15,-7 35 0 16,0-1 0-16,4-3-1 0,1-7 1 0,0-5 0 0,1-6 0 0,-1-1 0 16,2-1 0-16,-2-6 0 15,2-4 0-15,0-1-16 0,0 4 16 0,0-4-15 0,0 0 15 0,0 0-68 0,-2 3 68 16,2-3-67-16,-1 5 67 0,1-5-104 16,1 4 104-16,-1-4-104 0,0 0 104 0,0 0-130 15,-3 2 130-15,3-2-130 0,0 0 130 0,0 0-156 0,-4 3 156 16,4-3-156-16,-5 2 156 0,0 1-450 0</inkml:trace>
  <inkml:trace contextRef="#ctx0" brushRef="#br0" timeOffset="-141761.663">27288 15159 438 0,'0'0'0'0,"18"-5"0"16,13-5 0-16,-31 10 83 0,0 0-83 0,0 0 83 16,-10 7-83-16,10-7 69 0,0 0-69 0,-11 3 69 15,-1 2-69-15,12-5 76 0,0 0-76 0,-9 4 77 16,1-1-77-16,8-3 80 0,0 0-80 0,-4 2 81 0,2-4-81 15,2 2 95-15,0 0-95 0,0 0 96 16,4 0-96-16,-4 0 67 0,0 0-67 0,12 0 68 16,6 0-68-16,-18 0 79 0,0 0-79 0,29 0 79 15,10-1-79-15,-6-3 62 0,0 1-62 0,-5 1 62 0,-4 0-62 16,2 2 41-16,0 0-41 0,0-1 42 0,1-1-42 16,-27 2 21-16,0 0-21 0,26-2 21 0,2-1-21 15,-28 3 0-15,0 0 0 0,24-2 0 0,-1-1 0 16,-23 3-20-16,0 0 20 0,19 0-19 0,-7 0 19 0,-12 0-164 15,0 0 164-15,9 3-163 0,-4 0 163 0,9 4-967 16</inkml:trace>
  <inkml:trace contextRef="#ctx0" brushRef="#br0" timeOffset="-141257.464">27745 15240 796 0,'0'0'0'0,"2"-3"0"16,-1-4 0-16,-1 7 77 0,0 0-77 15,2-4 77-15,0 3-77 0,-2 1 73 0,0 0-73 0,0 0 74 16,0 0-74-16,0 0 36 0,0 0-36 0,0 0 36 16,0 0-36-16,0 0 7 0,0 0-7 0,0 0 8 15,0 0-8-15,0 0 5 0,0 0-5 0,0 0 5 16,0 3-5-16,0-3 0 0,0 0 0 0,-11 12 0 15,-8 0 0-15,19-12-1 0,0 0 1 0,-22 17 0 16,-8 5 0-16,30-22-7 0,0 0 7 0,-30 23-7 16,-1-1 7-16,31-22 3 0,0 0-3 0,-24 17 4 15,4-2-4-15,20-15 23 0,0 0-23 0,-15 12 24 0,4-3-24 16,11-9 32-16,0 0-32 0,-8 9 33 0,4-8-33 16,4-1 12-16,0 0-12 0,-3 4 13 0,1-4-13 15,2 0 12-15,0 0-12 0,0 0 13 0,0 0-13 0,0 0 34 16,0 0-34-16,0 0 34 0,0 0-34 0,0 0 17 15,0 0-17-15,0 3 17 0,2 1-17 0,-2-4 18 16,0 0-18-16,5 5 19 0,4 2-19 16,-9-7 5-16,0 0-5 0,17 5 5 0,6 0-5 15,-23-5 1-15,0 0-1 0,29 2 1 0,8-2-1 0,-37 0-6 16,0 0 6-16,35-2-5 0,0-3 5 0,-35 5-35 0,0 0 35 16,29-2-34-16,-4-5 34 0,-25 7-53 15,0 0 53-15,19-3-52 0,-7-2 52 0,-12 5-93 0,0 0 93 0,10-2-92 16,-3 0 92-16,-7 2-148 0,0 0 148 15,4-2-148-15,-6 1 148 0,4-3-528 0</inkml:trace>
  <inkml:trace contextRef="#ctx0" brushRef="#br0" timeOffset="-140943.165">27741 15310 695 0,'0'0'0'0,"4"5"0"15,3 2 0-15,-7-7 128 0,0 0-128 0,3 4 128 16,-1-4-128-16,-2 0 90 0,0 0-90 0,0 0 91 15,0 0-91-15,0 0 71 0,0 0-71 0,0 0 72 16,0-4-72-16,0 4 44 0,0 0-44 0,0 0 45 0,0-3-45 16,0 3 41-16,0 0-41 0,0 0 42 15,0 0-42-15,0 0 40 0,0 0-40 0,0 0 40 0,0 0-40 16,0 0 51-16,0 0-51 0,0 0 52 16,0 0-52-16,0 0 36 0,0 0-36 0,2 7 37 0,3 3-37 0,-5-10 10 15,0 0-10-15,7 22 10 0,3 11-10 0,-10-33 38 16,0 0-38-16,11 37 38 15,1 6-38-15,-12-43 0 0,0 0 0 0,11 43 0 0,-3 3 0 0,-8-46 0 16,0 0 0-16,7 38 0 0,0-4 0 16,-7-34-53-16,0 0 53 0,5 26-52 0,-1-7 52 15,-4-19-147-15,0 0 147 0,9 5-146 0,1-12 146 0,-10 7-171 0,0 0 171 16,7-29-170-16,0-17 170 0,7-30-693 16</inkml:trace>
  <inkml:trace contextRef="#ctx0" brushRef="#br0" timeOffset="-140492.708">28205 14440 1020 0,'0'0'0'0,"-5"0"0"16,-6 0 0-16,11 0 78 0,0 0-78 0,-5 5 79 0,3 0-79 15,2-5 40-15,0 0-40 0,-2 5 40 16,4-1-40-16,-2-4 12 0,0 0-12 0,0 3 13 0,0 1-13 16,0-4 27-16,0 0-27 0,-2 3 27 0,1 1-27 0,1-4 56 15,0 0-56-15,-4 6 57 0,1 5-57 0,3-11 70 16,0 0-70-16,-6 13 71 0,0 4-71 0,6-17 43 15,0 0-43-15,-7 31 44 0,1 10-44 0,6-41 23 16,0 0-23-16,-1 55 24 0,2 10-24 0,-1-65 12 16,0 0-12-16,6 74 12 0,1 10-12 15,-7-84 4-15,0 0-4 0,12 108 4 0,5 20-4 0,-17-128 7 16,0 0-7-16,19 112 7 0,6-3-7 16,-25-109 3-16,0 0-3 0,21 91 3 0,-1-12-3 0,-20-79 5 15,0 0-5-15,18 60 5 0,-1-16-5 0,-17-44-35 0,0 0 35 16,9 28-35-16,-4-16 35 0,-5-12-110 15,0 0 110-15,4 10-110 0,-4-6 110 0,0-4-168 0,0 0 168 16,-16-9-167-16,-12-8 167 0,-15-9-769 0</inkml:trace>
  <inkml:trace contextRef="#ctx0" brushRef="#br0" timeOffset="-140215.353">27959 15106 1166 0,'0'0'0'0,"4"6"0"16,1 4 0-16,-2-7 178 0,3-4-178 0,-6 1 178 15,3-2-178-15,-3 2 96 0,4-4-96 0,-1 3 97 16,1-3-97-16,2 1 65 0,3-1-65 0,-2 1 66 0,-2 3-66 0,4 0 42 16,3 3-42-16,-1-3 43 0,1 2-43 15,-12-2 13-15,0 0-13 0,19 2 14 0,6 1-14 0,-25-3 14 16,0 0-14-16,26 4 15 0,2 1-15 15,-28-5-1-15,0 0 1 0,24 5 0 0,0-2 0 0,-24-3-51 16,0 0 51-16,21 4-51 0,0-4 51 0,-21 0-129 16,0 0 129-16,21-4-129 0,0-1 129 0,-21 5-145 15,0 0 145-15,14-17-145 16,-4-9 145-16,15-16-906 0</inkml:trace>
  <inkml:trace contextRef="#ctx0" brushRef="#br0" timeOffset="-139831.379">28510 14700 673 0,'0'0'0'0,"0"0"0"16,-6 6 0-16,6-6 80 0,-3 1-80 0,3-1 81 15,3-1-81-15,-3 1 46 0,4-4-46 0,-4 4 46 16,0 0-46-16,0 0 17 0,0 0-17 0,0 0 17 16,0 0-17-16,0 0 2 0,0 4-2 0,0-4 2 15,0 0-2-15,0 0 61 0,0 0-61 0,0 0 62 0,-2 5-62 16,2-5 79-16,0 0-79 0,-3 10 80 0,-1 7-80 16,4-17 72-16,0 0-72 0,-7 29 73 0,0 11-73 15,7-40 58-15,0 0-58 0,-8 42 58 0,-1 5-58 0,2-5 53 16,0 1-53-16,2-15 53 15,3-9-53-15,0-2 22 0,0 0-22 0,2 10 23 0,4 8-23 0,-4-35-30 16,0 0 30-16,2 27-30 0,1-1 30 16,-3-26-107-16,0 0 107 15,7 20-107-15,4-4 107 0,-11-16-134 0,0 0 134 0,19 0-134 0,9-12 134 0,19 0-744 16</inkml:trace>
  <inkml:trace contextRef="#ctx0" brushRef="#br0" timeOffset="-139358.058">28700 15024 796 0,'0'0'0'0,"-9"-3"0"15,-7-2 0-15,16 5 93 0,0 0-93 0,-3-2 94 16,6 4-94-16,-3-2 44 0,0 0-44 0,0 0 44 16,5 1-44-16,-5-1 6 0,0 0-6 0,0 0 7 15,6 0-7-15,-6 0 33 0,0 0-33 16,0 0 33-16,3 2-33 0,-3-2 59 0,0 0-59 15,0 0 60-15,0 0-60 0,0 0 37 0,0 0-37 0,0 0 38 16,0 0-38-16,0 0 31 0,0 0-31 0,-2 3 31 16,-1 3-31-16,3-6 15 0,0 0-15 0,-5 6 16 15,-1 3-16-15,6-9 19 0,0 0-19 0,-5 10 20 16,-2 4-20-16,7-14 33 0,0 0-33 0,-10 21 33 16,-2 4-33-16,12-25 35 0,0 0-35 0,-9 24 35 15,0-2-35-15,9-22 22 0,0 0-22 16,-7 19 23-16,2-5-23 0,5-14 5 0,0 0-5 0,-4 12 6 0,3-3-6 0,1-9 0 15,0 0 0-15,5 6 0 0,4-2 0 16,-9-4 0-16,0 0 0 0,14-2 0 0,7-6 0 0,-21 8 3 16,0 0-3-16,19-9 3 0,2-1-3 15,-21 10 42-15,0 0-42 0,15-9 42 0,-1-1-42 0,-14 10 48 16,0 0-48-16,9-7 48 0,-2 4-48 0,-7 3 42 16,0 0-42-16,5-4 42 0,-1 2-42 0,-4 2 36 15,0 0-36-15,3-1 37 0,-1-3-37 0,-2 4-1 16,0 0 1-16,0-8-1 0,0-4 1 0,0 12-48 0,0 0 48 15,-4-26-47-15,-1-10 47 0,5 36-139 0,0 0 139 0,-7-38-139 16,-2-6 139-16,9 44-192 16,0 0 192-16,-10-41-192 0,-4-7 192 0,-10-41-831 15</inkml:trace>
  <inkml:trace contextRef="#ctx0" brushRef="#br0" timeOffset="-138897.9">28794 14599 852 0,'0'0'0'0,"-4"0"0"0,-3 2 0 0,7-2 167 16,2 3-167-16,3-1 167 0,2-2-167 0,2 0 101 15,0 0-101-15,-1 0 101 0,-1 2-101 0,0 0 90 16,2-1-90-16,1 3 91 0,1 1-91 0,1 5 30 0,2-1-30 15,-2 4 30-15,0 5-30 0,-12-18 0 16,0 0 0-16,16 29 0 0,3 10 0 0,-19-39 6 0,0 0-6 16,16 48 6-16,-2 9-6 0,-14-57 0 0,0 0 0 15,7 60 1-15,-4 3-1 0,-5-7 0 0,-3-2 0 0,2-15 1 16,1-12-1-16,2-27-48 16,0 0 48-16,-9 41-47 0,-3 6 47 0,12-47-112 0,0 0 112 15,-9 34-112-15,1-5 112 0,8-29-158 0,0 0 158 0,-9 17-158 16,-1-8 158-16,-10 13-657 0</inkml:trace>
  <inkml:trace contextRef="#ctx0" brushRef="#br0" timeOffset="-138464.761">29304 14863 684 0,'0'0'0'0,"-7"-3"0"0,-5-4 0 0,12 7 81 16,0 0-81-16,0 0 82 0,3 2-82 0,-3-2 64 0,0 0-64 15,4 3 64-15,1 0-64 0,-5-3 66 0,0 0-66 16,7 6 67-16,0-1-67 0,-7-5 90 0,0 0-90 16,9 5 91-16,1 2-91 0,-10-7 113 0,0 0-113 0,12 7 113 15,4-2-113-15,-16-5 95 0,0 0-95 0,19 5 95 16,4-2-95-16,-23-3 71 0,0 0-71 0,23 2 71 16,3 0-71-16,-26-2 46 0,0 0-46 15,24 1 46-15,-1-1-46 0,-23 0 12 0,0 0-12 0,24 2 13 16,0-2-13-16,-24 0 3 0,0 0-3 0,23 0 3 15,0-2-3-15,-23 2-43 0,0 0 43 0,19-3-43 16,-2-4 43-16,-17 7-106 0,0 0 106 0,16-7-106 16,-2-3 106-16,-14 10-96 0,0 0 96 0,7-9-95 15,-7-1 95-15,7-9-1027 0</inkml:trace>
  <inkml:trace contextRef="#ctx0" brushRef="#br0" timeOffset="-138163.741">29388 14694 1076 0,'0'0'0'0,"7"0"0"0,5 3 0 0,-7-3 112 16,-3-3-112-16,-2 3 113 0,2-4-113 0,-2 4 78 15,-4-2-78-15,4 2 78 0,-3-1-78 0,3 1 22 16,0 0-22-16,0 0 22 0,0 0-22 0,0 3 6 0,-2 4-6 16,4 10 7-16,-1 7-7 0,-1-24 21 0,0 0-21 15,2 41 21-15,0 14-21 0,1-5 0 0,1-1 0 16,-4-16 0-16,0-14 0 0,0-2-85 0,-2-5 85 0,4 10-85 16,0 6 85-16,-2-28-131 0,0 0 131 0,12 15-130 15,7-8 130-15,12 15-752 0</inkml:trace>
  <inkml:trace contextRef="#ctx0" brushRef="#br0" timeOffset="-137248.837">29745 14652 740 0,'0'0'0'0,"0"0"0"15,-5-6 0-15,5 6 171 0,0 0-171 0,0 0 172 16,3 0-172-16,-3 0 136 0,4 1-136 0,-4-1 136 16,0 0-136-16,0 0 103 0,0 0-103 0,0 0 103 15,0 0-103-15,0 0 61 0,3 0-61 0,1-1 61 16,1-1-61-16,2 0 29 0,0-1-29 0,0-1 29 0,-2 1-29 15,2 1 10-15,2-1-10 0,-2 1 10 0,-2 0-10 16,0 1-1-16,-2 1 1 0,1 0 0 0,1-2 0 16,0 4-4-16,1-1 4 0,-3 1-3 0,1 0 3 15,-1-2-23-15,-1 0 23 0,-2 0-22 0,3 3 22 16,-1-1-15-16,-2 1 15 0,0 1-14 0,2-3 14 0,-2 3-35 16,0 1 35-16,0-2-34 0,0 3 34 0,0-5-11 15,-2 3 11-15,0 3-11 0,1-2 11 16,-3 3-13-16,1 1 13 0,1-4-12 0,0-2 12 0,0 1-10 15,2-2 10-15,-1 1-9 0,1-1 9 0,-2 1-8 16,2-1 8-16,0 1-8 0,0-1 8 0,0-2-33 16,-2 3 33-16,2-3-33 0,0 0 33 0,0 0-17 15,0 0 17-15,0 0-16 0,0 4 16 0,0-4-36 0,0 3 36 16,0-3-36-16,0 0 36 0,0 0-20 0,0 0 20 0,0 0-20 16,4 2 20-16,-4-2-42 0,3 3 42 0,-3-3-41 15,4 4 41-15,-4-4-14 0,0 0 14 0,3 3-13 16,1 2 13-16,-4-5-3 0,0 0 3 0,5 9-3 15,2 1 3-15,-7-10 0 0,0 0 0 0,7 12 0 16,1 4 0-16,-8-16 7 0,0 0-7 0,7 13 8 16,-1 3-8-16,-6-16 17 0,0 0-17 15,3 19 17-15,1-4-17 0,-4-15 15 0,0 0-15 0,0 15 16 16,0-3-16-16,0-12 26 0,0 0-26 0,-4 14 26 16,1-2-26-16,3-12 0 0,0 0 0 0,-4 10 0 15,-1-1 0-15,5-9-52 0,0 0 52 0,-7 8-52 16,-3-1 52-16,10-7-107 0,0 0 107 0,-11 7-106 15,-1-2 106-15,12-5-157 0,0 0 157 0,-18 4-157 0,-2-9 157 16,-19 3-428-16</inkml:trace>
  <inkml:trace contextRef="#ctx0" brushRef="#br0" timeOffset="-136960.032">29647 15070 807 0,'0'0'0'0,"5"-3"0"0,4-7 0 0,-9 10 184 16,0 0-184-16,12-5 185 0,2 1-185 0,-1 2 114 0,0 1-114 15,1-1 114-15,0-1-114 0,2 1 89 0,1 2-89 16,-3 0 89-16,0-2-89 0,0 4 22 0,2 0-22 16,3-1 23-16,4 3-23 0,-23-4 20 0,0 0-20 15,29 3 20-15,6 2-20 0,-35-5 9 0,0 0-9 16,35 5 9-16,2 1-9 0,-37-6 1 0,0 0-1 0,29 5 1 15,-1-2-1-15,-28-3-1 0,0 0 1 0,21 4-1 16,-7-3 1-16,-14-1-59 0,0 0 59 0,12 2-58 16,-5-2 58-16,-7 0-125 0,0 0 125 0,-9 0-124 15,-10-2 124-15,-9 1-899 0</inkml:trace>
  <inkml:trace contextRef="#ctx0" brushRef="#br0" timeOffset="-136500.711">29924 15146 1222 0,'0'0'0'0,"7"-5"0"0,5-6 0 0,-12 11 133 16,0 0-133-16,7-5 134 0,-3 2-134 0,-4 3 84 15,0 0-84-15,0 0 84 0,2-4-84 16,-2 4-29-16,0 0 29 0,0 0-29 0,-2 4 29 0,2-4-56 15,0 0 56-15,0 0-55 0,-4 3 55 0,4-3-47 16,-3 4 47-16,-1 1-46 0,-1-2 46 0,5-3-40 16,0 0 40-16,-17 17-39 0,-8 11 39 0,25-28-25 15,0 0 25-15,-26 25-24 0,-3 3 24 0,29-28 0 16,0 0 0-16,-28 27 0 0,-2 1 0 16,30-28 12-16,0 0-12 0,-22 20 12 0,2-3-12 0,20-17 40 0,0 0-40 0,-14 14 41 15,6-4-41-15,8-10 32 0,0 0-32 0,-7 7 33 16,3-2-33-16,4-5 22 15,0 0-22-15,-3 5 23 0,3 1-23 0,0-6 52 0,0 0-52 0,8 6 53 16,8 1-53-16,-16-7 35 0,0 0-35 0,19 4 35 16,6-3-35-16,-25-1 25 0,0 0-25 0,22 2 26 15,3-2-26-15,-25 0 27 0,0 0-27 0,22 0 27 16,1-2-27-16,-23 2 0 0,0 0 0 0,19 0 1 16,-3 0-1-16,-16 0-24 0,0 0 24 0,17 0-23 15,-1 0 23-15,-16 0-78 0,0 0 78 0,16 0-78 16,-2 0 78-16,-14 0-126 0,0 0 126 0,14-1-126 15,-2-1 126-15,-12 2-130 0,0 0 130 0,10-9-130 0,1-3 130 16,10-8-694-16</inkml:trace>
  <inkml:trace contextRef="#ctx0" brushRef="#br0" timeOffset="-136193.471">29905 15283 998 0,'0'0'0'0,"7"2"0"0,5-1 0 0,-12-1 115 16,0 0-115-16,5 0 115 0,-1 0-115 0,-4 0 69 15,0 0-69-15,0 0 70 0,0 0-70 0,0 0 35 0,0 0-35 16,0 0 35-16,-4-1-35 0,4 1 5 0,0 0-5 16,0 0 5-16,0 0-5 0,0 0 38 0,0 0-38 0,0 0 38 15,0 0-38-15,0 0 18 0,0 0-18 16,0 0 18-16,4 5-18 0,-4-5 6 0,0 0-6 15,3 19 7-15,4 8-7 0,-7-27 5 0,0 0-5 16,9 38 5-16,2 10-5 0,-11-48 2 0,0 0-2 0,8 48 3 16,3 3-3-16,-11-51-8 0,0 0 8 0,7 51-8 15,0 1 8-15,-7-52-69 0,0 0 69 0,5 41-69 16,0-7 69-16,-5-34-155 0,0 0 155 0,9 26-155 16,1-9 155-16,9 26-744 0</inkml:trace>
  <inkml:trace contextRef="#ctx0" brushRef="#br0" timeOffset="-135704.099">30358 14335 1076 0,'0'0'0'0,"0"4"0"0,0-1 0 0,0-3 90 0,0 0-90 16,0 4 90-16,0-3-90 0,0-1 34 16,0 0-34-16,0 0 34 0,0 0-34 0,0 0 3 15,0 0-3-15,-3 4 3 0,-3-1-3 0,6-3 0 0,0 0 0 0,-8 12 0 16,-3 7 0-16,11-19 3 0,0 0-3 15,-10 31 3-15,-2 10-3 0,1 0 37 0,2 4-37 16,4-4 37-16,3 0-37 0,2-41 2 0,0 0-2 0,0 55 2 16,4 6-2-16,-4-61 15 0,0 0-15 0,7 69 15 15,2 8-15-15,3 4 4 0,3 4-4 0,-2-11 4 16,-1-7-4-16,-12-67 6 0,0 0-6 0,12 75 7 16,2 6-7-16,-14-81 13 0,0 0-13 0,12 75 14 15,2-6-14-15,-14-69 8 0,0 0-8 0,12 56 9 16,-1-11-9-16,-11-45 3 0,0 0-3 0,7 27 4 15,-2-13-4-15,-5-14-47 0,0 0 47 16,3 10-46-16,-1-5 46 0,-2-5-85 0,0 0 85 0,0-5-84 0,-3-9 84 16,3 14-119-16,0 0 119 0,-9-22-119 15,-3-14 119-15,12 36-203 0,0 0 203 0,-16-41-202 0,-3-7 202 0,-16-39-348 16</inkml:trace>
  <inkml:trace contextRef="#ctx0" brushRef="#br0" timeOffset="-135481.411">30168 15146 628 0,'0'0'0'0,"9"10"0"0,5 9 0 0,-11-14 182 16,-6-10-182-16,3 5 182 0,0-5-182 0,0 0 138 15,0-1-138-15,5 3 139 0,2 0-139 0,3-1 109 16,3-1-109-16,-3 2 109 0,-1-1-109 0,3 2 81 0,0 1-81 16,2 1 82-16,0 0-82 0,2 0 57 0,3 0-57 15,-5 1 58-15,-2 1-58 0,-12-2 27 16,0 0-27-16,17 2 27 0,4-2-27 0,-21 0 5 0,0 0-5 15,23 0 6-15,3-2-6 0,-26 2-55 0,0 0 55 16,26-2-55-16,4 1 55 0,-30 1-182 0,0 0 182 0,23-9-182 16,-4-3 182-16,23-7-912 0</inkml:trace>
  <inkml:trace contextRef="#ctx0" brushRef="#br0" timeOffset="-135084.725">30811 14426 1110 0,'0'0'0'0,"-5"4"0"0,-4 1 0 0,9-5 138 16,0 0-138-16,0 0 139 0,-2 3-139 0,2-3 74 15,0 0-74-15,0 0 74 16,0 0-74-16,0 0 25 0,0 0-25 0,0 0 26 0,2 4-26 0,-2-4 10 16,0 0-10-16,0 8 11 0,-2 4-11 0,2-12 13 15,0 0-13-15,-8 24 13 0,-5 10-13 0,5 1 16 16,2 2-16-16,1-2 17 0,2-1-17 0,3-34 9 16,0 0-9-16,-4 55 9 0,1 12-9 0,1-2 16 0,4 2-16 15,-2-4 17-15,-2-1-17 0,2-62 14 0,0 0-14 0,4 84 15 16,1 13-15-16,-5-97 9 0,0 0-9 0,14 82 9 15,7-6-9-15,-21-76-24 0,0 0 24 0,24 56-23 16,4-13 23-16,-28-43-95 0,0 0 95 0,36 17-94 16,10-20 94-16,-46 3-147 0,0 0 147 0,40-19-146 15,0-17 146-15,40-19-830 0</inkml:trace>
  <inkml:trace contextRef="#ctx0" brushRef="#br0" timeOffset="-134391.413">31017 14625 315 0,'0'0'0'0,"1"-7"0"0,1-3 0 0,-2 10 6 15,0 0-6-15,2-7 6 0,-2 2-6 0,0 5 56 16,0 0-56-16,0-4 56 0,-2 3-56 0,2 1 126 16,0 0-126-16,0 0 126 0,-2-4-126 0,2 4 140 15,0 0-140-15,0 0 140 0,0 0-140 0,0 0 120 0,0 0-120 16,4 0 121-16,3 0-121 0,0 0 91 0,3-1-91 15,1-1 92-15,-1 0-92 0,-10 2 63 0,0 0-63 16,16-2 64-16,1 1-64 0,-17 1 42 16,0 0-42-16,16-2 43 0,-2-1-43 0,-14 3 1 0,0 0-1 15,12-2 2-15,-3 2-2 0,-2 0-2 0,0 2 2 0,-4-1-1 16,1-1 1 0,-4 0-11-16,3 4 11 0,-3-4-11 0,0 5 11 0,0 2-11 0,-2-4 11 15,1 2-10-15,1-1 10 0,-2 3-26 0,-2 1 26 0,-4 4-26 16,-3 5 26-16,-3 6-29 0,-3-1 29 0,8-10-29 15,4-5 29-15,5-7-13 16,0 0 13-16,-16 15-13 0,-3 2 13 0,19-17-13 0,0 0 13 16,-16 14-12-16,2-2 12 0,14-12-10 0,0 0 10 0,-10 8-9 15,3-2 9-15,7-6 0 0,0 0 0 0,-5 3 0 16,1-1 0-16,4-2 10 0,0 0-10 0,0 0 11 0,-3 1-11 16,3-1 35-16,0 0-35 0,0 0 35 15,0 0-35-15,0 0 47 0,0 0-47 0,0 0 48 0,0 0-48 16,0 0 35-16,0 0-35 0,5 0 35 0,4 2-35 0,-9-2 26 15,0 0-26-15,14 2 26 0,7 0-26 16,-21-2 10-16,0 0-10 0,24 1 10 0,4 1-10 16,-28-2 11-16,0 0-11 0,28 2 11 0,3-2-11 0,-31 0 24 15,0 0-24-15,26 0 25 0,0 0-25 0,-26 0 6 16,0 0-6-16,21 0 6 0,-3 0-6 16,-18 0 4-16,0 0-4 0,15 0 5 0,-2 3-5 0,-13-3-5 0,0 0 5 15,8 0-5-15,-2 0 5 0,-6 0-102 0,0 0 102 16,3 0-102-16,1 0 102 0,-4 0-179 0,0 0 179 15,0 0-179-15,0 0 179 0,0 0-820 0</inkml:trace>
  <inkml:trace contextRef="#ctx0" brushRef="#br0" timeOffset="-133953.865">31086 15106 673 0,'0'0'0'0,"0"-18"0"16,-1-12 0-16,1 18 63 0,1 7-63 0,-1 2 64 0,2 3-64 0,-2 3 31 15,2 6-31-15,-2-6 31 0,-2 1-31 16,2-1 58-16,0-1-58 0,0 3 59 0,2-5-59 0,-1 3 96 16,3 1-96-16,-2-1 96 0,-1-1-96 0,-1-2 114 15,4 3-114-15,-4-3 114 0,2 4-114 0,1-2 102 16,1-1-102-16,-1 1 102 0,2-2-102 0,1 0 89 16,-1 0-89-16,0 0 90 0,0-2-90 0,2 1 56 15,0-1-56-15,0 0 56 0,-2 0-56 0,4 1 35 0,3-1-35 16,-1 0 36-16,1 1-36 0,2-1 9 0,2 0-9 15,-4 0 9-15,-2 2-9 0,-10 0 6 16,0 0-6-16,16 0 6 0,3-1-6 0,-19 1 0 0,0 0 0 0,17 0 0 16,3 1 0-16,-20-1-48 0,0 0 48 0,14 0-48 15,-2 0 48-15,-12 0-140 0,0 0 140 0,12 0-140 16,0 0 140-16,13 0-1120 0</inkml:trace>
  <inkml:trace contextRef="#ctx0" brushRef="#br0" timeOffset="-133164.755">31262 15434 774 0,'0'0'0'0,"4"-9"0"0,3-10 0 0,-7 19 130 16,0 0-130-16,3-8 131 0,1 2-131 0,-4 6 106 15,0 0-106-15,0 0 106 0,0 0-106 0,0 0 104 0,0 0-104 16,5 2 104-16,2 2-104 0,-7-4 74 0,0 0-74 15,12 0 74-15,4 0-74 0,-16 0 73 0,0 0-73 16,15 0 74-16,1 0-74 0,-16 0 61 0,0 0-61 16,16 0 62-16,-1 0-62 0,-15 0 47 15,0 0-47-15,14 0 47 0,-1 0-47 0,-13 0 22 0,0 0-22 0,10 0 22 16,-3 1-22-16,-7-1-1 0,0 0 1 0,7 2 0 16,-2 0 0-16,-5-2-36 0,0 0 36 0,4 1-36 15,-1-1 36-15,-3 0-43 0,0 0 43 0,0 0-42 16,4 2 42-16,-4-2-53 0,0 0 53 0,-2 4-52 15,-2 2 52-15,4-6-38 0,0 0 38 0,-7 9-38 16,-1 0 38-16,8-9-18 0,0 0 18 0,-9 8-18 16,2-1 18-16,7-7-2 0,0 0 2 0,-7 5-2 15,0 0 2-15,7-5-13 0,0 0 13 0,-5 5-12 16,3-3 12-16,2-2-44 0,0 0 44 0,-2 4-43 16,1-3 43-16,1-1-42 0,0 0 42 0,0 0-42 0,0 0 42 15,0 0-10-15,0 0 10 0,0 0-10 0,-2 4 10 16,2-4-25-16,0 0 25 0,0 0-24 0,-4 3 24 0,4-3-7 15,0 0 7-15,0 0-6 0,0 0 6 0,0 0-9 16,0 0 9-16,6 0-9 0,2 0 9 16,-8 0-4-16,0 0 4 0,11 0-3 0,3 0 3 0,-14 0-2 15,0 0 2-15,15 2-2 0,5 1 2 0,-3-1-10 16,-1 0 10-16,-4-1-10 0,-3 1 10 0,-1 2-50 16,1-1 50-16,0 4-49 0,-1 1 49 0,1 3-3 15,-2 1 3-15,-2-4-3 0,1-1 3 0,-1 2-2 16,0-3 2-16,-3 1-2 0,-2 0 2 0,0-7 7 15,0 0-7-15,-2 17 7 0,-3 6-7 0,5-23 36 16,0 0-36-16,-12 24 36 0,-6 3-36 0,18-27 12 16,0 0-12-16,-28 27 12 0,-8 3-12 0,36-30 0 15,0 0 0-15,-35 22 1 0,-3-3-1 0,38-19-47 16,0 0 47-16,-41 12-46 0,-2-6 46 0,43-6-169 0,0 0 169 0,-40-6-168 16,0-11 168-16,40 17-131 0,0 0 131 0,-25-38-131 15,13-19 131-15,-24-37-369 0</inkml:trace>
  <inkml:trace contextRef="#ctx0" brushRef="#br0" timeOffset="-132714.949">31562 14598 684 0,'0'0'0'0,"0"0"0"0,7-4 0 0,-7 4 104 16,2-3-104-16,-2 3 104 0,0 0-104 0,0 0 57 15,0 0-57-15,0 0 58 0,0 0-58 0,0 0 67 16,0 0-67-16,0 0 68 0,0 0-68 0,0 0 90 15,0 0-90-15,0 0 91 0,0 0-91 0,1 3 73 0,5 1-73 16,-1 1 73-16,2 0-73 0,3 5 53 0,2-1-53 16,2 3 53-16,0 1-53 0,5 5 41 0,2 0-41 15,2 3 41-15,1 3-41 0,-24-24 10 0,0 0-10 0,32 39 10 16,3 13-10-16,-35-52 20 0,0 0-20 0,36 60 20 16,4 8-20-16,-40-68 49 0,0 0-49 0,37 96 50 15,-1 19-50-15,-13-23 49 0,-11-8-49 16,-5-25 50-16,-9-25-50 0,2-34 13 0,0 0-13 15,-10 41 13-15,-7-2-13 0,17-39 0 0,0 0 0 0,-13 30 0 16,1-10 0-16,12-20-61 0,0 0 61 0,-17 12-61 16,-2-7 61-16,19-5-167 0,0 0 167 15,-18-27-166-15,1-25 166 0,-18-26-1013 0</inkml:trace>
  <inkml:trace contextRef="#ctx0" brushRef="#br0" timeOffset="-132554.88">32285 15226 1614 0,'0'0'0'0,"0"0"-144"16,0 0 144-16,-12-46-143 0,-8-33 143 0,20 79-114 16,0 0 114-16,-31-125-786 0,62 250 786 0</inkml:trace>
  <inkml:trace contextRef="#ctx0" brushRef="#br0" timeOffset="-96271.332">24118 17633 628 0,'0'0'0'0,"0"0"53"0,0 0-53 15,2-3 54-15,-1-4-54 0,-1 7 13 0,0 0-13 16,2-3 14-16,0 1-14 0,-2 2 16 0,0 0-16 0,0 0 17 15,0 0-17-15,0 0 6 0,0 0-6 0,0 0 7 16,0 3-7-16,0-3 37 0,0 0-37 0,0 0 38 16,0 4-38-16,0-4 18 0,0 0-18 0,0 0 18 15,0 3-18-15,0-3 2 0,0 0-2 0,0 0 3 16,0 5-3-16,0-5-2 0,0 0 2 0,0 4-1 16,-2-3 1-16,2-1-87 0,0 0 87 0,-2 4-87 15,2-2 87-15,0-2-126 0,0 0 126 0,0 0-126 16,0 0 126-16,0 0-280 0</inkml:trace>
  <inkml:trace contextRef="#ctx0" brushRef="#br0" timeOffset="-95513.153">24505 17049 819 0,'0'0'0'0,"0"0"112"0,0 0-112 0,0 0 113 16,-7-3-113-16,7 3 82 0,0 0-82 0,0 0 83 16,-4-4-83-16,4 4 41 0,0 0-41 0,0 0 42 15,-3-5-42-15,3 5 40 0,0 0-40 0,-4-3 41 16,-1-1-41-16,5 4 49 0,0 0-49 0,-7-3 49 15,0 1-49-15,7 2 47 0,0 0-47 0,-12 0 47 16,-4 4-47-16,16-4 13 0,0 0-13 0,-19 6 14 16,-2 5-14-16,21-11 33 0,0 0-33 0,-30 18 33 0,-4 8-33 15,34-26 0-15,0 0 0 0,-30 22 0 16,0 2 0-16,30-24 0 0,0 0 0 0,-26 23 1 0,0-3-1 16,26-20 2-16,0 0-2 0,-19 17 2 0,3-3-2 15,16-14 0-15,0 0 0 0,-12 12 0 0,2-2 0 16,10-10-1-16,0 0 1 0,-6 19 0 0,5 3 0 0,1-22-16 15,0 0 16-15,5 30-15 0,5 4 15 0,-10-34-10 16,0 0 10-16,16 38-9 0,5 4 9 0,-21-42-26 16,0 0 26-16,17 43-25 0,4 2 25 0,-21-45-2 15,0 0 2-15,18 41-2 0,-1-3 2 0,-3-4-3 16,-4-5 3-16,1-8-3 0,-2-10 3 0,-2 5-6 16,0-2 6-16,1 1-5 0,3 2 5 0,-11-17 0 15,0 0 0-15,8 24 0 0,3 5 0 0,-11-29 0 0,0 0 0 16,7 31 1-16,0 3-1 0,-7-34 7 0,0 0-7 0,3 36 8 15,-3 2-8-15,0-38 33 0,0 0-33 0,-1 33 34 16,-3-6-34-16,4-27 26 0,0 0-26 0,-9 26 26 16,-1-2-26-16,-2-2 34 15,-2-1-34-15,5-11 34 0,4-8-34 0,5-2 13 0,0 0-13 0,-19 10 14 16,-11 2-14-16,30-12 2 0,0 0-2 0,-24 10 3 16,-1-1-3-16,25-9-12 0,0 0 12 0,-22 6-12 15,1-2 12-15,21-4-75 0,0 0 75 0,-18 3-75 16,4-3 75-16,14 0-102 0,0 0 102 0,-15-5-101 15,-3-3 101-15,-15-6-964 0</inkml:trace>
  <inkml:trace contextRef="#ctx0" brushRef="#br0" timeOffset="-94840.332">24301 18099 1020 0,'0'0'0'0,"0"0"123"16,0 0-123-16,0 0 124 0,-5-3-124 0,5 3 66 15,0 0-66-15,0 0 66 0,0 0-66 0,0 0 36 0,0 0-36 16,0 0 36-16,0 0-36 0,0 0 4 16,0 0-4-16,0 0 5 0,0 0-5 0,0 0 7 0,0 0-7 15,0 0 7-15,0 0-7 0,0 0 8 0,0 0-8 16,0 0 9-16,-4 2-9 0,4-2 15 15,0 0-15-15,-5 3 15 0,-2 2-15 0,7-5 33 0,0 0-33 0,-9 5 33 16,0 2-33-16,9-7 10 0,0 0-10 0,-12 9 10 16,0 3-10-16,12-12 30 0,0 0-30 0,-12 10 30 15,0 2-30-15,12-12 11 0,0 0-11 0,-13 12 11 16,3-2-11-16,10-10 11 0,0 0-11 0,-14 19 11 16,-2 3-11-16,16-22 17 0,0 0-17 0,-12 26 17 15,0 1-17-15,12-27 8 0,0 0-8 0,-10 30 8 16,3 0-8-16,7-30 9 0,0 0-9 0,-6 28 9 15,-2-3-9-15,8-25 23 0,0 0-23 0,-6 24 24 16,1-3-24-16,5-21 2 0,0 0-2 0,-2 19 2 16,2-4-2-16,0-15 7 0,0 0-7 0,2 16 7 15,2-4-7-15,-4-12 1 0,0 0-1 0,10 13 1 0,8 1-1 16,-18-14 0-16,0 0 0 0,19 14 0 0,3-2 0 16,-22-12-7-16,0 0 7 0,26 10-7 0,2-1 7 0,-5-3-16 15,-2 0 16-15,-4-3-15 0,-3 0 15 16,0-3-40-16,-2-1 40 0,1 1-39 0,-1-2 39 15,0 2-2-15,-2-2 2 0,-1 2-2 0,-4-1 2 0,-5 1-9 16,0 0 9-16,13-4-9 0,0-3 9 16,-13 7-15-16,0 0 15 0,16-10-15 0,0-2 15 0,-16 12-1 15,0 0 1-15,16-15-1 0,1-4 1 0,-17 19-3 16,0 0 3-16,10-21-3 0,3-3 3 0,-13 24-2 16,0 0 2-16,8-24-2 0,-1 0 2 0,-7 24 7 15,0 0-7-15,2-24 8 0,0 2-8 0,-6 5 40 0,-1 1-40 16,2 6 41-16,3 2-41 0,-7-1 48 15,1 2-48-15,3 2 49 0,1 2-49 0,-1-1 6 0,-1 1-6 0,1-1 6 16,1 3-6-16,-5-3-52 0,0-1 52 0,-2-5-51 16,2-6 51-16,7 16-146 0,0 0 146 0,-19-30-146 15,-5-12 146-15,-18-30-1020 0</inkml:trace>
  <inkml:trace contextRef="#ctx0" brushRef="#br0" timeOffset="-94249.892">24689 16624 281 0,'0'0'0'0,"0"0"3"0,0 0-3 0,0 0 4 16,-5-3-4-16,5 3 52 0,0 0-52 0,0 0 53 15,-2-4-53-15,2 4 41 0,0 0-41 0,0 0 41 0,0 0-41 16,0 0 32-16,0 0-32 0,0 0 32 0,0 0-32 16,0 0 24-16,0 0-24 0,0 0 25 0,0 0-25 15,0 0-3-15,0 0 3 0,0 0-3 0,0 0 3 16,0 0-86-16,0 0 86 0,0 0-86 0,0 0 86 15,0 0-226-15</inkml:trace>
  <inkml:trace contextRef="#ctx0" brushRef="#br0" timeOffset="-93935.776">24663 16607 214 0,'0'0'0'0,"0"0"81"16,0 0-81-16,0 0 82 0,4 5-82 0,-4-5 91 15,0 0-91-15,0 0 91 0,0 0-91 0,0 0 74 16,0 0-74-16,0 0 74 0,0 0-74 0,0 0 63 0,0 0-63 15,0 0 63-15,0 0-63 0,0 0 47 16,0 0-47-16,0 0 48 0,0 0-48 0,0 0 48 0,0 0-48 0,0 0 49 16,0 0-49-16,0 0 59 0,0 0-59 0,0 0 59 15,0 0-59-15,0 0 50 0,0 0-50 0,0 0 50 16,0 0-50-16,0 0 38 0,0 0-38 0,0 0 38 16,0 4-38-16,0-4 41 0,0 0-41 0,-2 6 41 15,0 3-41-15,2-9 16 0,0 0-16 0,-2 19 17 16,2 5-17-16,0-24 42 0,0 0-42 0,0 29 43 15,0 7-43-15,0-36 37 0,0 0-37 0,0 33 38 16,2 1-38-16,-2-34 15 0,0 0-15 0,4 31 15 16,-1-2-15-16,-3-29 32 0,0 0-32 0,5 25 32 15,1-4-32-15,-6-21-43 0,0 0 43 0,10 17-43 16,2-3 43-16,-12-14-131 0,0 0 131 0,11-14-131 16,-1-18 131-16,13-15-913 0</inkml:trace>
  <inkml:trace contextRef="#ctx0" brushRef="#br0" timeOffset="-91013.495">24783 17414 438 0,'0'0'0'0,"0"0"88"0,0 0-88 0,0 0 89 15,7-2-89-15,-7 2 64 0,0 0-64 0,0 0 65 16,4-1-65-16,-4 1 54 0,0 0-54 0,0 0 54 15,0 0-54-15,0 0 53 0,0 0-53 0,0 0 53 16,0 0-53-16,0 0 42 0,0 0-42 0,0 0 43 16,0 0-43-16,0 0 47 0,0 0-47 0,0 0 47 15,0 0-47-15,0 0 42 0,0 0-42 0,0 0 42 16,0 0-42-16,0 0 35 0,0 0-35 0,0 0 35 16,0 0-35-16,0 0 39 0,0 0-39 0,0 0 40 0,0 0-40 15,0 0 15-15,0 0-15 0,0 0 16 0,0 0-16 16,0 0 43-16,0 0-43 0,0 0 43 0,0 0-43 15,0 0 32-15,0 0-32 0,0 0 32 0,0 0-32 0,0 0 13 16,0 0-13-16,0 0 13 0,0 0-13 16,0 0 37-16,0 0-37 0,0 0 38 0,0 0-38 0,0 0 5 15,0 0-5-15,0 0 6 0,0 0-6 16,0 0 28-16,0 0-28 0,0 0 28 0,0 0-28 0,0 0 29 16,0 0-29-16,0 0 29 0,0 0-29 0,0 0 13 15,0 0-13-15,0 0 13 0,0 0-13 0,0 0 30 16,0 0-30-16,0 0 30 0,0 0-30 0,0 0 18 15,0 0-18-15,0 0 19 0,0 0-19 0,0 0 0 16,0 0 0-16,0 3 0 0,1 0 0 0,-1-3-29 0,0 0 29 16,4 14-29-16,3 8 29 0,-7-22-7 15,0 0 7-15,5 33-7 0,6 8 7 0,-4-3-13 0,0-1 13 16,-4-11-12-16,2-9 12 0,-3 0-5 0,0-3 5 16,-1-4-4-16,1-3 4 0,0 5-3 0,0 0 3 15,-1-5-2-15,-1-5 2 0,2 3 3 0,0 0-3 0,0-2 3 16,-1-1-3-16,1 3 3 0,2 0-3 0,-3-1 4 15,3-2-4-15,-4 1 7 0,0-1-7 0,0 1 7 16,2-1-7-16,-2 1 14 0,1 1-14 0,-1-1 15 16,2-1-15-16,-2-2 8 0,0 0-8 0,0 0 8 15,0 0-8-15,0 0 9 0,0 5-9 0,0-5 9 16,0 3-9-16,0-3 23 0,0 0-23 0,0 0 24 16,0 0-24-16,0 0 6 0,-2 6-6 0,2-6 7 15,0 0-7-15,0 0 4 0,4 0-4 0,-4 0 5 16,0 0-5-16,0 0 0 0,0 0 0 0,0 0 1 0,0 0-1 15,0 0-2-15,0 0 2 0,0 0-2 0,0 0 2 16,0 0-33-16,0 0 33 0,0 0-32 0,0 0 32 16,0 0-26-16,0 0 26 0,0 0-26 0,0-4 26 0,0 1-26 15,0-2 26-15,0 1-25 0,0-1 25 0,0 0-9 16,2 0 9-16,-1-2-9 0,1 0 9 0,-2 0-36 16,0-1 36-16,0-3-35 0,-2-1 35 0,2 12-2 15,0 0 2-15,-1-13-1 0,1-1 1 0,0 14-21 16,0 0 21-16,0-19-21 0,1-5 21 0,-1 24-8 15,0 0 8-15,4-32-7 0,3-8 7 0,-2 2-17 16,0-1 17-16,2 7-16 0,0 4 16 0,-7 28-15 16,0 0 15-16,9-29-15 0,1 0 15 0,-10 29-16 15,0 0 16-15,9-24-15 0,0 2 15 0,-9 22-17 0,0 0 17 16,5-18-16-16,-2 6 16 0,-3 12 0 16,0 0 0-16,2-8 0 0,0 4 0 0,-2 4 3 0,0 0-3 0,3-3 4 15,-3 0-4-15,0 3 8 0,0 0-8 0,0 0 8 16,0 0-8-16,0 0 4 0,0 0-4 0,0 0 4 15,0 0-4-15,0 0 0 0,0 0 0 0,0 0 1 16,4 1-1-16,-4-1 0 0,0 0 0 0,3 0 0 16,3 0 0-16,-6 0 1 0,0 0-1 0,3 0 2 15,-1 0-2-15,-2 0 0 0,0 0 0 0,0 0 0 16,5 2 0-16,-5-2 1 0,0 0-1 0,0 0 1 16,4 2-1-16,-4-2-1 0,0 0 1 0,0 0-1 15,3 0 1-15,-3 0 0 0,0 0 0 0,0 0 0 0,4 0 0 16,-4 0 0-16,0 0 0 0,0 0 0 15,5 0 0-15,-5 0 0 0,0 0 0 0,3 0 0 16,1 1 0-16,-4-1 1 0,0 0-1 16,3 2 1-16,2-2-1 0,-5 0 0 0,0 0 0 0,7 2 0 0,4-2 0 0,-11 0 0 15,0 0 0-15,12 0 0 0,2 0 0 16,-14 0-5-16,0 0 5 0,14 0-4 0,0-2 4 16,-14 2-15-16,0 0 15 0,14 0-14 0,0-2 14 15,-14 2-1-15,0 0 1 0,12 0-1 0,-3 0 1 0,-9 0-4 16,0 0 4-16,7 0-3 0,0 2 3 0,-7-2 0 15,0 0 0-15,5 0 0 0,-2 0 0 0,-3 0 0 16,0 0 0-16,4 0 1 0,-1 0-1 0,-3 0-5 16,0 0 5-16,0 0-4 0,4 0 4 0,-4 0-33 0,0 0 33 15,0 0-32-15,5-2 32 0,0 1-27 0,0-3 27 16,-1 3-27-16,-1-1 27 0,1 0-46 0,-2 2 46 16,-2 0-45-16,0 0 45 0,0 0-68 0,0 0 68 15,0 0-68-15,0 0 68 0,0 0-131 0,0 0 131 0,0 0-130 16,0 0 130-16,0 0-135 0,0 0 135 0,-2 0-135 15,-5 0 135-15,-2 0-361 0</inkml:trace>
  <inkml:trace contextRef="#ctx0" brushRef="#br0" timeOffset="-90430.384">25024 17481 259 0,'0'0'0'0,"0"0"18"16,0 0-18-16,3-7 19 0,2-3-19 0,-5 10 98 16,0 0-98-16,4-5 99 0,-1-1-99 0,-3 6 97 15,0 0-97-15,0 0 97 0,2-3-97 0,-2 3 100 16,0 0-100-16,0 0 100 0,0 0-100 0,0 0 76 0,0 0-76 16,0 0 76-16,0 0-76 0,0 0 70 15,0 0-70-15,0 0 70 0,-2 3-70 0,2-3 60 0,0 0-60 16,0 0 61-16,0 0-61 0,0 0 46 0,0 0-46 0,0 0 46 15,0 4-46-15,0-4 48 0,0 0-48 0,0 0 49 16,0 5-49-16,0-5 36 0,0 0-36 0,0 3 37 16,0-1-37-16,0-2 34 0,0 0-34 0,0 3 34 15,0-1-34-15,0-2 32 0,0 0-32 0,0 4 33 16,0-3-33-16,0-1 3 0,0 0-3 0,2 5 3 16,3 1-3-16,-5-6 16 0,0 0-16 0,16 15 17 15,8 9-17-15,-24-24 3 0,0 0-3 0,30 27 4 16,5 8-4-16,-6-3 0 0,-2 3 0 0,-8-13 1 15,-2-7-1-15,-1 2 0 0,1-1 0 0,-3-3 0 16,-2-1 0-16,-3 2-1 0,2 2 1 0,-4-8 0 0,-4-3 0 16,2 2 4-16,1-2-4 0,-5-1 4 0,-1-4-4 15,0 0-5-15,4 1 5 0,-4-1-5 0,0 0 5 16,0 0-66-16,3 4 66 0,-3-4-66 0,0 0 66 16,0 0-93-16,0 0 93 0,-7-9-92 0,-3-6 92 15,-8-9-984-15</inkml:trace>
  <inkml:trace contextRef="#ctx0" brushRef="#br0" timeOffset="-89839.528">25255 17558 807 0,'0'0'0'0,"0"0"100"0,0 0-100 0,0 0 101 15,0 0-101-15,0 0 17 0,0 0-17 0,0 0 17 16,0 0-17-16,0 0-4 0,0 0 4 0,0 0-3 16,0 0 3-16,0 0-36 0,0 0 36 0,0 0-35 15,0 0 35-15,0 0-1 0,0 0 1 0,0 0-1 16,0 0 1-16,0 0 1 0,0 0-1 0,0 0 2 15,0 0-2-15,0 0 31 0,0 0-31 0,0 0 31 16,0 0-31-16,0 0 29 0,0 0-29 0,0 0 29 16,0 0-29-16,0 0 33 0,0 0-33 0,0 0 33 0,0 0-33 15,0 0 22-15,0 0-22 0,0 0 22 0,0 0-22 16,0 0 28-16,0 0-28 0,0 0 28 0,0 0-28 0,0 0 32 16,0 0-32-16,0 0 32 0,0 0-32 0,0 0 36 15,0 0-36-15,0 0 36 0,0 0-36 16,0 0 44-16,0 0-44 0,0 0 44 0,0 0-44 0,0 0 46 15,0 0-46-15,0 0 47 0,0 0-47 0,0 0 53 16,0 0-53-16,0 0 54 0,0 0-54 0,0 0 54 16,0 0-54-16,0 0 55 0,-1 3-55 0,1-3 33 15,0 0-33-15,-9 11 34 0,-5 2-34 0,14-13 16 16,0 0-16-16,-19 21 17 0,-6 6-17 0,25-27 12 0,0 0-12 16,-22 23 12-16,1-1-12 0,21-22 9 15,0 0-9-15,-18 19 10 0,5-4-10 0,13-15 8 0,0 0-8 16,-11 14 8-16,4-4-8 0,7-10-4 0,0 0 4 15,-5 10-4-15,1-3 4 0,4-7-79 0,0 0 79 16,2 5-78-16,5-1 78 0,-7-4-157 0,0 0 157 16,12-9-157-16,7-6 157 0,-19 15-193 0,0 0 193 0,13-24-192 15,-5-7 192-15,13-24-702 0</inkml:trace>
  <inkml:trace contextRef="#ctx0" brushRef="#br0" timeOffset="-89223.769">25290 17181 987 0,'0'0'0'0,"0"0"74"0,0 0-74 0,0 0 75 15,-5 0-75-15,5 0 7 0,0 0-7 0,0 0 8 16,-3 0-8-16,3 0 8 0,0 0-8 0,0 0 9 16,0 0-9-16,0 0-2 0,0 0 2 0,0 0-2 15,0 0 2-15,0 0 0 0,0 0 0 0,0 0 1 16,0 0-1-16,0 0 25 0,0 0-25 0,0 0 26 16,0 0-26-16,0 0 22 0,0 0-22 0,0 0 22 15,0 0-22-15,0 0 27 0,0 0-27 0,0 0 27 16,0 0-27-16,0 0 43 0,0 0-43 0,0 0 44 15,0 0-44-15,0 0 23 0,0 0-23 0,0 0 24 16,0 0-24-16,0 0 29 0,0 0-29 0,0 0 29 16,0 0-29-16,0 0 13 0,0 0-13 0,0 0 14 0,0 0-14 15,0 0 19-15,0 0-19 0,0 0 20 0,0 0-20 16,0 0 3-16,0 0-3 0,0 0 4 0,5 5-4 0,-5-5 3 16,0 0-3-16,5 5 3 0,0 2-3 15,0 2 0-15,2-1 0 0,-1 1 0 0,-1-1 0 0,0 3-1 16,-1-1 1-16,-1 0-1 0,1 0 1 0,1 1-26 15,0-1 26-15,-2 0-25 0,1 2 25 0,-1 0-99 16,3-1 99-16,-1 1-98 0,2 0 98 0,-7-12-107 16,0 0 107-16,5 8-107 0,-1-3 107 0,4 9-754 15</inkml:trace>
  <inkml:trace contextRef="#ctx0" brushRef="#br0" timeOffset="-86568.95">28700 14858 113 0,'0'0'0'0,"0"-3"0"0,-2-3 0 0,2 6 31 16,0 0-31-16,0-3 31 0,0 1-31 0,0 2 37 0,0 0-37 0,0 0 37 15,0 0-37-15,0 0 39 0,0 0-39 0,0 0 39 16,0 0-39-16,0 0 46 0,0 0-46 0,0 0 46 15,0 4-46-15,0-4 46 0,0 0-46 0,0 0 47 16,0 0-47-16,0 0 42 0,0 0-42 0,0 0 42 16,0 3-42-16,0-3 52 0,0 0-52 0,0 0 53 15,0 0-53-15,0 0 59 0,0 0-59 0,0 0 60 16,0 0-60-16,0 0 62 0,0 0-62 0,0 0 62 16,0 0-62-16,0 0 63 0,0 0-63 0,0 0 64 0,0 0-64 15,0 0 53-15,0 0-53 0,0 0 53 0,0 0-53 16,0 0 67-16,0 0-67 0,0 0 67 0,0 0-67 0,0 0 52 15,0 0-52-15,0 0 53 0,0 0-53 0,0 0 39 16,0 0-39-16,0 0 40 0,-4 0-40 16,4 0 46-16,0 0-46 0,0 0 47 0,-3 0-47 0,3 0 18 15,0 0-18-15,0 0 18 0,-5 0-18 0,5 0 21 16,0 0-21-16,-4 0 21 0,2 0-21 0,2 0 25 16,0 0-25-16,-3 0 26 0,1 0-26 0,2 0 2 0,0 0-2 15,-3 0 3-15,-1 0-3 0,4 0 7 16,0 0-7-16,-3 0 7 0,1 2-7 0,2-2 1 15,0 0-1-15,-4 2 1 0,3-2-1 0,1 0 0 0,0 0 0 16,-4 1 1-16,1 1-1 0,3-2 0 0,0 0 0 16,-4 2 0-16,1-1 0 0,3-1-3 0,0 0 3 0,-4 2-2 15,-1 2 2-15,5-4-1 16,0 0 1-16,-5 5 0 0,-2 0 0 0,7-5-2 0,0 0 2 16,-7 5-2-16,2 0 2 0,5-5 0 0,0 0 0 0,-7 5 0 15,2 0 0-15,5-5 0 0,0 0 0 0,-6 6 0 16,1-3 0-16,5-3-2 0,0 0 2 0,-3 3-1 15,1 1 1-15,2-4-4 0,0 0 4 0,0 0-4 16,-4 3 4-16,4-3-7 0,0 0 7 0,-1 5-7 16,-1-3 7-16,2-2-4 0,0 0 4 0,-2 5-3 15,-1 0 3-15,-1 2-12 0,1 2 12 0,1-6-12 16,0 2 12-16,0 0-8 0,1 2 8 0,-1 0-8 16,2 0 8-16,-2 2-1 0,-1 1 1 0,1-3-1 15,0 0 1-15,1-1-1 0,-1 0 1 0,0-3 0 16,2-1 0-16,-2 1-3 0,2-1 3 0,0 1-2 0,0 1 2 15,-1-1 0-15,-3 2 0 0,2 0 0 16,2-1 0-16,-1 1 0 0,1-2 0 0,0 3 1 0,1-3-1 16,-1 2 3-16,2-1-3 0,-2-1 4 0,2 0-4 0,-4-1 3 15,0 0-3-15,2 1 3 0,0-1-3 0,0 1 5 16,0 1-5-16,0-1 6 0,0-1-6 0,0 1 7 16,0-1-7-16,0 2 7 0,2-3-7 15,-2 3 3-15,2-3-3 0,-2 3 3 0,2-3-3 0,-2 3 19 16,0-1-19-16,0 1 20 0,0-3-20 0,0-1 3 0,0 0-3 15,0 0 3-15,0 4-3 0,0-4 6 0,0 5-6 16,0-2 7-16,1-1-7 0,1 2 23 16,0-1-23-16,0 2 24 0,1-5-24 0,-3 0 2 0,5 4-2 0,-5-4 2 15,4 1-2-15,-4-1 6 0,0 0-6 0,0 0 7 16,0 0-7-16,0 0 3 0,1 5-3 0,3-1 4 16,1-1-4-16,-5-3 11 0,0 0-11 15,5 4 11-15,1-3-11 0,-6-1 23 0,0 0-23 0,5 4 24 16,2-2-24-16,-7-2 3 0,0 0-3 0,7 3 3 15,1-1-3-15,-8-2 7 0,0 0-7 0,7 1 7 16,2 1-7-16,-9-2 3 0,0 0-3 0,7 4 4 16,0-4-4-16,-7 0 5 0,0 0-5 0,7 0 6 15,-2 0-6-15,-5 0 3 0,0 0-3 0,6 1 3 16,-3-1-3-16,-3 0-1 0,0 0 1 0,3 0 0 16,1 0 0-16,-4 0-1 0,0 0 1 0,3 0-1 15,3 0 1-15,-6 0-9 0,0 0 9 0,5 0-9 0,0 0 9 16,-5 0-9-16,0 0 9 0,5-1-9 0,1 1 9 15,-6 0-1-15,0 0 1 0,5-6-1 0,-2 3 1 16,-3 3-3-16,0 0 3 0,6-3-3 0,-1-3 3 16,-5 6-2-16,0 0 2 0,5-5-2 0,2 0 2 0,-7 5-5 15,0 0 5-15,5-5-4 0,2-2 4 16,-7 7-3-16,0 0 3 0,5-5-2 0,-1-2 2 16,-4 7 0-16,0 0 0 0,3-5 0 0,3 0 0 0,-6 5-2 15,0 0 2-15,3-5-1 0,1 1 1 0,-4 4-1 16,0 0 1-16,3-5-1 0,1 2 1 0,-4 3 4 15,0 0-4-15,3-7 5 0,0 2-5 0,-3 5 8 16,0 0-8-16,4-5 8 0,-1 0-8 0,-3 5 16 0,0 0-16 16,4-6 17-16,-2 3-17 0,-2 3 23 0,0 0-23 15,1-3 24-15,1-1-24 0,-2 4 32 0,0 0-32 0,2-2 32 16,-2-3-32-16,0 5 6 0,0 0-6 16,0-3 6-16,2-2-6 0,-2 5 18 0,0 0-18 0,0-5 19 15,1-2-19-15,-1 7 3 0,0 0-3 0,0-7 4 16,2 0-4-16,-2 7 13 0,0 0-13 0,0-7 13 15,0 2-13-15,0 5 15 0,0 0-15 16,0-5 15-16,-2 0-15 0,2 5 15 16,0 0-15-16,-1-5 15 0,1 1-15 0,0 4 26 0,0 0-26 0,-2-5 26 15,2 0-26-15,0 5 6 0,0 0-6 0,-2-5 7 16,0 0-7-16,2 5 17 0,0 0-17 0,-1-6 17 16,-1 3-17-16,2 3 8 0,0 0-8 0,-2-3 9 15,0-1-9-15,2 4 9 0,0 0-9 0,-1-5 9 16,-1 0-9-16,2 5 15 0,0 0-15 0,-2-5 15 0,-1 0-15 15,3 5 8-15,0 0-8 0,-4-6 8 16,-1 1-8-16,5 5 1 0,0 0-1 0,-7-5 1 0,0-2-1 16,7 7-34-16,0 0 34 0,-12-12-34 0,-4-3 34 0,16 15-149 15,0 0 149-15,-22-31-149 0,-8-12 149 0,30 43-204 16,0 0 204-16,-28-46-204 0,0-7 204 16,-28-46-1078-16</inkml:trace>
  <inkml:trace contextRef="#ctx0" brushRef="#br0" timeOffset="-84475.037">28747 14776 203 0,'0'0'0'16,"-4"-4"0"-16,1-1 0 0,3 5-38 0,0 0 38 0,0 0-37 16,-2-3 37-16,0-1-27 0</inkml:trace>
  <inkml:trace contextRef="#ctx0" brushRef="#br0" timeOffset="-84319.181">28747 14755 135 0,'0'0'0'0,"0"0"0"0,-4 5 0 0,4-5 68 0,0 0-68 0,0 0 68 16,0 0-68-16,0 0 62 0,0 0-62 0,0 0 62 15,0 0-62-15,0 0 59 0,0 0-59 0,0 0 60 16,-3 4-60-16,3-4 41 0,0 0-41 0,-4 0 42 16,1 1-42-16,3-1 2 0,0 0-2 0,-9 6 2 15,-2-1-2-15,11-5-96 0,0 0 96 0,-12 8-95 0,0 1 95 16,-12 8-224-16</inkml:trace>
  <inkml:trace contextRef="#ctx0" brushRef="#br0" timeOffset="-81953.366">8357 10349 583 0,'0'0'0'0,"0"-9"0"0,0-8 0 16,0 17 3-16,0 0-3 0,5-22 3 0,4-9-3 0,-9 31 0 15,0 0 0-15,9-31 0 0,3-1 0 0,-12 32 0 16,0 0 0-16,5-29 1 0,2 0-1 0,-7 29 40 16,0 0-40-16,3-23 40 0,-3 4-40 0,0 19 85 15,0 0-85-15,0-15 86 0,-3 3-86 0,3 12 73 16,0 0-73-16,-5-10 74 0,1 5-74 0,4 5 59 16,0 0-59-16,-3-7 59 0,3 2-59 0,0 5 36 15,0 0-36-15,-4-4 37 0,3 4-37 0,1 0 10 16,0 0-10-16,0 0 10 0,0-5-10 0,0 5 12 0,0 0-12 15,0 0 12-15,0 0-12 0,0 0 15 0,0 0-15 0,0 0 15 16,0 5-15-16,0-5 22 0,0 0-22 16,0 5 23-16,0 6-23 0,0-11 14 0,0 0-14 0,0 15 15 15,-4 9-15-15,4-24 40 0,0 0-40 0,0 36 41 16,-5 10-41-16,5-46 31 16,0 0-31-16,-4 55 31 0,-1 14-31 0,5-69 7 0,0 0-7 0,-10 97 8 15,-1 25-8-15,11-122 20 0,0 0-20 0,-9 120 20 16,1 8-20-16,8-128 38 0,0 0-38 0,-4 107 39 15,4-10-39-15,0-97 5 0,0 0-5 0,0 88 6 16,4-17-6-16,-4-71 19 0,0 0-19 0,2 59 20 16,1-15-20-16,-3-44 23 0,0 0-23 0,3 31 24 15,3-14-24-15,-6-17 7 0,0 0-7 0,3 17 8 16,-3-5-8-16,0-12 10 0,0 0-10 0,2 7 10 16,-2 2-10-16,0-9 24 0,0 0-24 0,0 3 25 0,3 1-25 15,-3-4 0-15,0 0 0 0,0 5 0 0,0-5 0 16,0 0 3-16,0 0-3 0,0 0 3 0,6 3-3 0,-6-3 0 15,0 0 0-15,7 0 1 0,-2 0-1 0,-5 0 0 16,0 0 0-16,9 0 0 0,-1-2 0 16,-8 2-1-16,0 0 1 0,12-1 0 0,4-3 0 0,-16 4-4 15,0 0 4-15,18-3-3 0,2-1 3 0,-20 4 0 16,0 0 0-16,23-5 0 0,2-2 0 0,-25 7-1 16,0 0 1-16,29-5 0 0,1-5 0 0,-30 10 0 0,0 0 0 15,31-10 1-15,6 0-1 0,-37 10 0 0,0 0 0 16,41-12 1-16,3-4-1 0,-44 16 0 15,0 0 0-15,51-14 0 0,1 1 0 0,-52 13-2 16,0 0 2-16,54-14-2 0,2 0 2 0,-56 14-2 0,0 0 2 0,62-13-2 16,3-3 2-16,-65 16-5 0,0 0 5 15,83-14-5-15,20 2 5 0,-103 12-7 0,0 0 7 0,92-8-7 16,-3 3 7-16,-89 5-3 0,0 0 3 16,86-4-3-16,-8 4 3 0,-78 0-2 0,0 0 2 15,80 4-2-15,0-1 2 0,-80-3-5 0,0 0 5 0,72 4-5 16,-4-3 5-16,-68-1-1 0,0 0 1 0,61 4 0 15,-4 1 0-15,-57-5-2 0,0 0 2 0,65 7-1 16,-3-6 1-16,-62-1-2 0,0 0 2 0,56 6-1 16,-9-1 1-16,-47-5 3 0,0 0-3 0,45 3 4 15,3 1-4-15,-48-4 1 0,0 0-1 0,48 1 1 16,6-1-1-16,-54 0 1 0,0 0-1 0,54-1 1 0,7-1-1 16,-61 2 14-16,0 0-14 0,72-2 15 0,8 2-15 15,-80 0 3-15,0 0-3 0,68-3 3 0,-4 3-3 16,-64 0 0-16,0 0 0 0,56 0 1 0,-9 0-1 15,-47 0 0-15,0 0 0 0,66 0 0 0,13 3 0 0,-79-3-1 16,0 0 1-16,71 4 0 0,0 4 0 16,-71-8 0-16,0 0 0 0,54 4 0 0,-8 1 0 0,-46-5 0 15,0 0 0-15,68 5 0 0,15 0 0 0,-83-5 2 16,0 0-2-16,77 5 2 0,3-1-2 0,-80-4-1 16,0 0 1-16,77 1 0 0,-6-2 0 0,-71 1-1 15,0 0 1-15,77 1 0 0,-4 3 0 0,-73-4-1 0,0 0 1 16,71 3-1-16,-3 2 1 0,-68-5 0 15,0 0 0-15,54 5 0 0,-10 1 0 0,-44-6 1 16,0 0-1-16,50 3 2 0,3 2-2 0,-53-5 1 0,0 0-1 16,71 7 2-16,18-2-2 0,-89-5 0 0,0 0 0 0,77 4 0 15,-1-4 0-15,-76 0 4 0,0 0-4 0,75 0 5 16,-5-4-5-16,-70 4 0 0,0 0 0 0,78-3 1 16,4 1-1-16,-82 2 2 0,0 0-2 0,77-5 3 15,-6 1-3-15,-71 4 1 0,0 0-1 0,72-1 2 16,1-1-2-16,-73 2 1 0,0 0-1 15,80 0 2-15,2 2-2 0,-82-2 8 0,0 0-8 0,80 1 9 16,-5 3-9-16,-75-4 3 0,0 0-3 0,78 5 4 16,2-3-4-16,-80-2 6 0,0 0-6 0,84 5 6 15,5 0-6-15,-89-5 13 0,0 0-13 0,77 3 14 16,-4 1-14-16,-73-4 23 0,0 0-23 0,68 5 24 16,-6-5-24-16,-62 0 13 0,0 0-13 0,65 3 14 0,-6 1-14 15,-59-4 18-15,0 0-18 0,42 3 19 0,-11-1-19 16,-31-2 24-16,0 0-24 0,26 3 25 0,-6-1-25 15,-20-2 13-15,0 0-13 0,12 2 13 0,-2 0-13 16,-10-2-43-16,0 0 43 0,7 0-43 0,-5-2 43 16,-2 2-138-16,0 0 138 0,-18-28-138 0,-11-18 138 0,29 46-96 15,0 0 96-15,-35-48-96 0,-3-14 96 0,-39-47-1035 16</inkml:trace>
  <inkml:trace contextRef="#ctx0" brushRef="#br0" timeOffset="-80727.058">8399 10061 897 0,'0'0'0'0,"10"-3"0"0,6-2 0 0,-16 5 110 0,0 0-110 16,0 0 110-16,-7-4-110 0,7 4 69 0,0 0-69 16,-5 0 69-16,-4 0-69 0,9 0 8 0,0 0-8 0,-7 0 9 15,2 0-9-15,5 0-32 0,0 0 32 16,-5 0-32-16,1 0 32 0,4 0-44 0,0 0 44 0,0 0-44 16,5 0 44-16,-5 0-30 0,0 0 30 0,16 0-30 15,1 0 30-15,-17 0-10 0,0 0 10 0,30-3-10 16,8-1 10-16,-38 4-12 0,0 0 12 15,46-1-12-15,6-3 12 0,-52 4-8 0,0 0 8 0,64 0-8 16,15-3 8-16,-79 3-4 16,0 0 4-16,103-4-3 0,15-1 3 0,-118 5 0 0,0 0 0 0,124-7 0 15,15-1 0-15,-139 8 0 0,0 0 0 0,136-9 0 16,9-4 0-16,-145 13 3 0,0 0-3 0,141-11 3 16,5 4-3-16,-146 7 7 0,0 0-7 0,153-6 8 15,1 2-8-15,-154 4 15 0,0 0-15 0,160-2 15 0,5 2-15 16,-165 0 23-16,0 0-23 0,166 0 24 0,5 2-24 15,-171-2 38-15,0 0-38 0,174 2 38 0,7 1-38 0,-181-3 12 16,0 0-12-16,183 9 13 0,0-1-13 16,-183-8 22-16,0 0-22 0,183 11 22 0,-2-1-22 0,-181-10 14 15,0 0-14-15,172 10 15 0,-6-6-15 0,-166-4 16 16,0 0-16-16,165 5 17 0,-1-2-17 0,-164-3 15 16,0 0-15-16,162 2 16 0,0 0-16 0,-162-2 16 15,0 0-16-15,143 5 17 0,-14 3-17 0,-129-8 9 16,0 0-9-16,129 11 9 0,-5 1-9 0,-124-12 25 15,0 0-25-15,111 12 26 0,-10 3-26 0,-101-15 6 16,0 0-6-16,106 12 6 0,-5 3-6 0,-24-3 4 0,-21 0-4 16,-6-6 5-16,-8-3-5 0,-42-3 21 0,0 0-21 15,45 7 21-15,4 0-21 0,-49-7 6 0,0 0-6 16,44 5 7-16,3-5-7 0,-47 0 16 0,0 0-16 16,40 0 17-16,-5 0-17 0,-6 0 39 0,-3-5-39 15,-5 3 39-15,0 0-39 0,-2 2 2 16,1 0-2-16,-6-1 2 0,-2-1-2 0,-4-2 15 0,5 1-15 0,-8 1 15 15,2 1-15-15,-4-1 33 0,3 2-33 0,-3-2 34 16,-1 0-34-16,-2 2 17 0,5 0-17 16,-5 0 17-16,3 0-17 0,-3 0 42 0,0 0-42 0,0 0 42 15,0 0-42-15,0 0 13 0,0 0-13 0,0 0 14 16,0 0-14-16,0 0 13 0,0 0-13 0,0 0 14 16,0 0-14-16,0 0 4 0,0 0-4 0,0 0 5 0,0 0-5 15,0 0 0-15,0 0 0 0,0 0 1 0,0 0-1 16,0 0 2-16,0 0-2 0,0 0 2 0,0 0-2 15,0 0-1-15,7 0 1 0,-7 0 0 0,4 0 0 0,-4 0 1 16,0 0-1-16,0 0 1 16,0 0-1-16,0 0 0 0,0 0 0 0,0 0 0 0,0 0 0 15,0 0-2-15,0 0 2 0,0 0-1 0,0 0 1 0,0 0-4 16,0 0 4-16,0 0-4 0,0 0 4 0,2 4 0 16,1-1 0-16,-3 18 0 0,4 6 0 0,-4-27 36 15,0 0-36-15,1 52 36 0,-1 14-36 0,0 1 29 16,0 12-29-16,0 7 29 0,-1 13-29 15,1-99 9-15,0 0-9 0,5 106 10 0,4 6-10 0,-9-112-28 16,0 0 28-16,17 109-28 0,13 1 28 0,-30-110-132 16,0 0 132-16,45 91-132 0,16-18 132 0,45 94-1200 0</inkml:trace>
  <inkml:trace contextRef="#ctx0" brushRef="#br0" timeOffset="-78546.147">25891 17385 908 0,'0'0'0'0,"0"0"83"0,0 0-83 0,0 0 84 15,6 5-84-15,-6-5-38 0,0 0 38 0,0 0-37 16,5 2 37-16,-5-2-2 0,0 0 2 0,0 0-2 16,3 0 2-16,-3 0 0 0,0 0 0 0,0 0 1 15,0 0-1-15,0 0 45 0,0 0-45 0,0 0 45 16,0 0-45-16,0 0 52 0,0 0-52 0,0 0 52 16,0 0-52-16,0 0 50 0,-3 0-50 0,3 0 50 15,-4 1-50-15,4-1 44 0,-5 2-44 0,2 0 44 16,-1-2-44-16,4 0 12 0,0 0-12 0,-5 2 12 15,0-1-12-15,5-1 37 0,0 0-37 0,-14 4 38 16,-4 1-38-16,18-5 1 0,0 0-1 0,-19 5 2 16,0-2-2-16,19-3 13 0,0 0-13 0,-19 6 14 15,-2 0-14-15,21-6 24 0,0 0-24 0,-21 7 25 0,2 0-25 0,19-7 30 16,0 0-30-16,-16 5 30 0,4 0-30 16,12-5 37-16,0 0-37 0,-12 7 37 0,0 2-37 15,12-9 3-15,0 0-3 0,-13 19 4 0,1 6-4 0,12-25 0 16,0 0 0-16,-9 29 0 0,2 4 0 0,7-2-1 15,0 1 1-15,0-13 0 0,0-8 0 0,0 0-17 16,4-2 17-16,-2-4-17 0,1-1 17 16,1 1-46-16,1-2 46 15,0 1-45-15,0-1 45 0,2-1-77 0,4-1 77 0,3-7-77 0,3-6 77 0,-17 12-77 0,0 0 77 16,21-36-76-16,5-19 76 0,-26 55-58 0,0 0 58 16,26-69-57-16,2-15 57 0,-28 84-65 15,0 0 65-15,26-114-65 0,0-25 65 0,-26 139-52 16,0 0 52-16,20-125-52 0,-5 1 52 0,-15 124-55 15,0 0 55-15,9-96-55 0,-6 21 55 0,-3 75-24 0,0 0 24 16,2-51-23-16,-4 23 23 0,2 28 36 0,0 0-36 16,-1-17 36-16,-1 14-36 0,2 3 101 0,0 0-101 0,-2-2 102 15,-3 4-102-15,5-2 110 0,0 0-110 0,-12 15 111 16,-4 11-111-16,4-2 69 16,1 0-69-16,4-9 69 0,2-4-69 15,2 2 71-15,-1-1-71 0,3 17 71 0,-1 11-71 0,2-40 21 0,0 0-21 0,0 51 21 16,3 11-21-16,1-6 31 0,3 1-31 0,-2-6 31 15,2-4-31-15,0-1 6 0,2-3-6 0,-4-4 6 16,0-5-6-16,-5-34 9 0,0 0-9 0,5 41 10 0,2 4-10 16,-7-45 8-16,0 0-8 0,6 36 9 15,-3-5-9-15,-3-31-34 0,0 0 34 0,5 24-34 0,-3-7 34 16,-2-17-121-16,0 0 121 0,3 10-120 0,3-5 120 16,-6-5-137-16,0 0 137 0,7-19-136 0,0-18 136 0,7-20-735 15</inkml:trace>
  <inkml:trace contextRef="#ctx0" brushRef="#br0" timeOffset="-78232.808">26024 17270 1031 0,'0'0'0'0,"0"0"130"0,0 0-130 15,0 0 130-15,-4 2-130 0,4-2 80 0,0 0-80 0,0 0 80 16,0 0-80-16,0 0 61 0,0 0-61 0,0 0 62 15,0 0-62-15,0 0 52 0,0 0-52 0,0 0 53 16,0 0-53-16,0 0 52 0,0 0-52 0,0 0 52 16,0 0-52-16,0 0 44 0,0 0-44 0,0 0 45 15,5 3-45-15,-5-3 21 0,0 0-21 0,11 10 21 16,6 4-21-16,-17-14 0 0,0 0 0 0,25 29 1 16,4 12-1-16,-29-41 0 0,0 0 0 0,28 48 1 15,0 11-1-15,-4-3-20 0,-1 1 20 0,-5-18-20 16,-6-11 20-16,0 2-40 0,2 1 40 0,-5-3-40 15,1-4 40-15,-1 1-66 0,-1 1 66 0,-2-11-66 16,-3-8 66-16,-3-7-164 0,0 0 164 0,9-5-164 16,1-10 164-16,9-6-901 0</inkml:trace>
  <inkml:trace contextRef="#ctx0" brushRef="#br0" timeOffset="-77951.445">26243 17229 1121 0,'0'0'0'0,"0"0"134"15,0 0-134-15,0 3 134 0,-2 3-134 0,2-6 73 0,-3 3-73 16,3-3 74-16,0 0-74 0,0 0 34 16,0 0-34-16,0 0 34 0,-2 3-34 0,2 1 23 0,-3-1-23 15,-4 14 24-15,-4 7-24 0,11-24 30 16,0 0-30-16,-14 36 30 0,-1 9-30 0,15-45 13 0,0 0-13 15,-16 46 13-15,-1 5-13 0,4-3 22 16,3-1-22-16,3-18 22 0,2-14-22 0,-2 1-10 0,0-4 10 0,5 3-10 16,4 2 10-16,-2-17-118 0,0 0 118 0,0 14-118 15,2-4 118-15,-2-10-172 0,0 0 172 0,5 2-171 16,2-7 171-16,5 1-784 16</inkml:trace>
  <inkml:trace contextRef="#ctx0" brushRef="#br0" timeOffset="-77580.897">26487 17407 987 0,'0'0'0'0,"0"0"153"16,0 0-153-16,-3 2 153 0,-1 1-153 0,4-3 65 16,0 0-65-16,0 0 66 0,0 0-66 0,0 0 32 15,0 0-32-15,5 0 33 0,4-1-33 0,1 1 5 16,3 0-5-16,1 0 5 0,1 1-5 0,-15-1 42 16,0 0-42-16,21 4 42 0,4-1-42 0,-25-3 36 0,0 0-36 15,26 5 36-15,2 0-36 0,-28-5 9 0,0 0-9 16,29 6 10-16,3 0-10 0,-32-6 13 0,0 0-13 15,29 6 14-15,-1-1-14 0,-28-5 9 0,0 0-9 0,23 3 9 16,-2 1-9-16,-21-4 0 0,0 0 0 0,15 3 0 16,-2 0 0-16,-13-3-52 0,0 0 52 0,8 2-52 15,-3 0 52-15,-5-2-102 0,0 0 102 0,0 0-101 16,0 0 101-16,0 0-974 0</inkml:trace>
  <inkml:trace contextRef="#ctx0" brushRef="#br0" timeOffset="-77337.316">26463 17702 1233 0,'1'-5'0'0,"-1"5"107"0,0 0-107 0,6-11 107 0,2-6-107 0,-1 9 62 15,0 1-62-15,5 3 62 0,6 3-62 0,-18 1 27 16,0 0-27-16,23-2 27 0,3 0-27 0,-26 2-2 15,0 0 2-15,26 0-2 0,3 2 2 16,-29-2-7-16,0 0 7 0,28 3-6 0,2 1 6 0,-6 3-72 16,1 1 72-16,-10-3-72 0,-1 0 72 0,-14-5-110 15,0 0 110-15,19 0-110 0,2-5 110 0,19 0-846 16</inkml:trace>
  <inkml:trace contextRef="#ctx0" brushRef="#br0" timeOffset="-75185.308">27275 17248 1334 0,'0'0'0'0,"0"0"-9"0,0 0 9 0,0 0-9 16,6-7 9-16,-6 7-5 0,0 0 5 0,4-2-5 15,-2 1 5-15,-2 1-12 0,0 0 12 0,0 0-12 16,0 0 12-16,0 0-43 0,0 0 43 0,0 0-43 16,0 0 43-16,0 0 4 0,0 0-4 0,0 0 5 15,-6 5-5-15,1-2 48 0,-2 2-48 0,4-1 49 16,1-3-49-16,2-1 66 0,-3 2-66 0,-4 5 67 16,-2 1-67-16,-5 4 29 0,-2 2-29 0,6-5 29 0,5-2-29 15,-1-2 31-15,3 0-31 0,-2 0 31 0,-1 2-31 16,6-7 7-16,0 0-7 0,-10 14 8 0,-4 6-8 15,14-20 5-15,0 0-5 0,-12 21 5 16,0-1-5-16,12-20 31 0,0 0-31 0,-13 24 31 0,3 0-31 0,10-24 9 16,0 0-9-16,-9 26 9 15,2 0-9-15,7-26 19 0,0 0-19 0,-5 20 20 0,0-1-20 16,5-19 33-16,0 0-33 0,-4 19 34 0,1 0-34 0,1 0 5 16,2 1-5-16,2-6 5 0,0-6-5 0,3 4 5 15,5 2-5-15,-8-5 5 0,2-6-5 0,1 6-2 16,2-1 2-16,1 2-1 0,5 1 1 0,-1 1-20 15,2 0 20-15,1-5-19 0,5-2 19 0,-20-5-25 0,0 0 25 16,24 0-24-16,4-5 24 0,-28 5-24 0,0 0 24 16,33-12-23-16,4-7 23 0,-37 19-40 0,0 0 40 15,38-26-39-15,4-5 39 0,-42 31-49 16,0 0 49-16,33-32-48 0,0-4 48 0,-33 36-6 0,0 0 6 0,24-33-6 16,-6 1 6-16,-18 32 5 0,0 0-5 15,15-24 5-15,-4 5-5 0,-11 19 55 0,0 0-55 16,7-16 56-16,-2 4-56 0,-5 12 64 0,0 0-64 0,2-10 64 15,-2 3-64-15,-4 0 58 16,-1 2-58-16,0 2 59 0,0-1-59 0,-4 1 41 16,-3-2-41-16,3 1 41 0,0 3-41 0,9 1 6 0,0 0-6 0,-26-2 6 15,-10-1-6-15,36 3-29 0,0 0 29 0,-39-4-29 16,-3 1 29-16,42 3-133 0,0 0 133 0,-34-9-133 16,1-1 133-16,-35-9-1104 0</inkml:trace>
  <inkml:trace contextRef="#ctx0" brushRef="#br0" timeOffset="-74647.388">27687 17674 494 0,'0'0'0'0,"-1"-5"106"0,-3-2-106 0,2 1 106 16,1-1-106-16,1 3 98 0,0 3-98 0,0 1 99 15,0 0-99-15,0 0 64 0,-2 3-64 0,2-3 64 16,0 0-64-16,0 0 46 0,0 3-46 0,0-3 46 16,0 0-46-16,0 0 30 0,0 0-30 0,0 0 30 15,0 4-30-15,0-4 8 0,-2 3-8 0,2-3 8 16,0 0-8-16,0 0 29 0,4 4-29 0,-4-4 29 16,3 1-29-16,-3-1 27 0,0 0-27 0,7 2 27 15,2-2-27-15,-9 0 32 0,0 0-32 0,17 2 33 16,8-2-33-16,-25 0 37 0,0 0-37 0,29 0 38 15,6-2-38-15,-35 2 38 0,0 0-38 0,33-3 39 0,2-1-39 16,-35 4 39-16,0 0-39 0,30-3 40 16,-2-1-40-16,-28 4 10 0,0 0-10 0,20-3 10 0,-2 1-10 0,-18 2 13 15,0 0-13-15,12-1 13 0,-3 1-13 16,-9 0-4-16,0 0 4 0,5 0-3 0,-2-2 3 0,-3 2-67 16,0 0 67-16,4 0-67 0,-2-2 67 0,-2 2-155 15,0 0 155-15,-4-5-154 0,-1-5 154 0,5 10-124 16,0 0 124-16,-12-14-123 0,-4-5 123 0,-12-13-627 15</inkml:trace>
  <inkml:trace contextRef="#ctx0" brushRef="#br0" timeOffset="-74416.308">27870 17393 908 0,'0'4'0'0,"0"-4"173"0,0 0-173 0,-3 5 173 16,-2 4-173-16,5-9 116 0,0 0-116 0,-2 3 117 15,0-1-117-15,2-2 66 0,0 0-66 0,0 0 67 16,0 0-67-16,0 0 7 0,0 0-7 0,0 0 8 16,0 0-8-16,0 0 10 0,0 0-10 0,-5 13 11 15,-6 10-11-15,11-23 1 0,0 0-1 0,-12 34 1 16,-3 10-1-16,15-44-53 0,0 0 53 0,-13 48-52 16,3 4 52-16,10-52-197 0,0 0 197 0,-7 53-197 15,2 3 197-15,-7 54-760 0</inkml:trace>
  <inkml:trace contextRef="#ctx0" brushRef="#br0" timeOffset="-73755.514">28036 17147 516 0,'0'0'0'0,"0"0"58"0,0 0-58 16,5-9 58-16,5-6-58 0,-10 15 24 0,0 0-24 16,9-12 25-16,2 0-25 0,-11 12 53 0,0 0-53 0,10-11 53 15,2 3-53-15,-12 8 63 0,0 0-63 16,13-9 64-16,0 1-64 0,-13 8 55 0,0 0-55 15,16-7 56-15,0 2-56 0,-16 5 47 0,0 0-47 0,17-5 47 16,4 1-47-16,-21 4 49 0,0 0-49 0,19-2 49 16,-1 4-49-16,-18-2 47 0,0 0-47 0,17 7 48 15,-1 3-48-15,-16-10 36 0,0 0-36 0,14 17 37 16,-2 6-37-16,-12-23 40 0,0 0-40 0,7 25 40 16,-4 5-40-16,-3-30 39 0,0 0-39 0,-3 34 40 15,-8 4-40-15,11-38 25 0,0 0-25 0,-15 37 26 16,-4 3-26-16,19-40 35 0,0 0-35 15,-18 30 35-15,3-2-35 0,15-28 7 0,0 0-7 0,-13 20 7 0,5-6-7 16,8-14 0-16,0 0 0 0,-7 10 0 0,1-3 0 16,6-7-43-16,0 0 43 0,-3 4-42 0,1-3 42 15,2-1-50-15,0 0 50 0,2-5-50 16,3-7 50-16,-5 12-44 0,0 0 44 0,7-10-43 16,2-4 43-16,-9 14-43 0,0 0 43 0,9-10-43 0,1 0 43 15,-10 10-41-15,0 0 41 0,9-7-40 0,-1 2 40 0,-8 5-2 16,0 0 2-16,7-2-1 0,0 2 1 0,-7 0 0 15,0 0 0-15,9 3 0 0,3 4 0 0,-12-7 29 16,0 0-29-16,11 11 29 0,-3 1-29 0,-8-12 48 16,0 0-48-16,7 20 49 0,-1 6-49 0,-6-26 52 0,0 0-52 15,0 29 53-15,-4 5-53 0,4-34 61 0,0 0-61 16,-5 29 61-16,-4-1-61 0,9-28 17 0,0 0-17 16,-12 24 17-16,-2-4-17 0,14-20-4 0,0 0 4 15,-14 17-3-15,2-5 3 0,12-12-178 0,0 0 178 0,-16 7-177 16,-1-5 177-16,17-2-186 0,0 0 186 0,-14-5-185 15,3-5 185-15,-13-6-584 0</inkml:trace>
  <inkml:trace contextRef="#ctx0" brushRef="#br0" timeOffset="-73454.241">28041 17777 1031 0,'4'-7'0'0,"-1"0"180"0,6-1-180 0,-6-2 181 0,4-2-181 16,-3 5 129-16,-3 3-129 0,-1 4 130 0,2-3-130 0,-2 3 66 15,5 3-66-15,1-1 66 16,-1-2-66-16,-5 0 31 0,0 0-31 0,16 0 31 0,4 0-31 0,-20 0 20 16,0 0-20-16,32-2 20 0,8-1-20 0,-40 3 26 15,0 0-26-15,38-2 26 0,0 2-26 16,-6 2 14-16,-4 1-14 0,-9-3 15 0,-5 0-15 0,0 2-1 15,-4 0 1-15,-3-2 0 0,-3 0 0 0,1 0-43 16,2 1 43-16,-4-1-43 0,1 0 43 0,-4 0-78 16,3 0 78-16,-3 0-77 0,0 0 77 0,0 0-122 0,0 0 122 15,2-5-122-15,2-2 122 0,1-5-1020 16</inkml:trace>
  <inkml:trace contextRef="#ctx0" brushRef="#br0" timeOffset="-73054.308">28454 17757 1692 0,'0'0'0'0,"0"0"71"0,-2-4-71 0,2 4 72 15,4-5-72-15,-4 5 62 0,0 0-62 0,0 0 62 16,0 0-62-16,0 0 6 0,-4 3-6 0,4-3 6 15,0 0-6-15,0 0 1 0,0 0-1 0,-10 11 1 0,-9 4-1 16,19-15-4-16,0 0 4 0,-27 26-3 16,-4 6 3-16,31-32-16 0,0 0 16 0,-30 36-15 0,-1 4 15 15,31-40-2-15,0 0 2 0,-24 32-1 16,5-3 1-16,19-29 0 0,0 0 0 0,-14 24 0 0,3-6 0 0,11-18 4 16,0 0-4-16,-9 15 4 0,4-3-4 0,5-12 1 15,0 0-1-15,-3 9 1 0,3-4-1 0,0-5-1 16,0 0 1-16,5 5-1 0,7 0 1 0,-12-5-5 15,0 0 5-15,19 2-5 0,6-2 5 0,-25 0-39 16,0 0 39-16,29 0-39 0,4 0 39 0,-33 0-42 16,0 0 42-16,32 0-41 0,-3-2 41 15,-29 2-79-15,0 0 79 0,28-3-78 0,-2-1 78 0,-26 4-128 16,0 0 128-16,20-5-128 0,-5-2 128 0,-15 7-203 0,0 0 203 16,12-8-202-16,-3-4 202 0,12-9-603 0</inkml:trace>
  <inkml:trace contextRef="#ctx0" brushRef="#br0" timeOffset="-72753.787">28543 17770 751 0,'0'0'0'0,"0"4"178"0,2 3-178 0,-2-7 179 15,5 0-179-15,-5 0 127 0,0 0-127 0,0 0 127 16,0 0-127-16,0 0 79 0,0 0-79 0,0 0 79 15,0 0-79-15,0 0 72 0,0 0-72 0,0 0 72 16,0 0-72-16,0 0 75 0,-4 3-75 0,4-3 75 0,0 0-75 16,-1 3 49-16,-1 1-49 0,0 3 49 0,-1 3-49 15,3-10 34-15,0 0-34 0,-4 27 35 0,1 13-35 0,3-40 1 16,0 0-1-16,-4 43 1 0,2 6-1 0,-1-2 2 16,1-3-2-16,0-15 2 0,2-10-2 15,-1 0-33-15,1-2 33 0,0-5-32 0,0-3 32 16,0 3-99-16,0 1 99 0,1-8-98 0,3-3 98 0,-4-2-98 15,0 0 98-15,5-12-97 0,0-8 97 0,6-13-1064 16</inkml:trace>
  <inkml:trace contextRef="#ctx0" brushRef="#br0" timeOffset="-71536.061">28700 17236 315 0,'0'0'0'0,"0"0"42"0,0 0-42 0,0 0 42 15,-2-7-42-15,2 7 21 0,0 0-21 0,0 0 21 16,0-3-21-16,0 3 45 0,0 0-45 0,0 0 45 16,0 0-45-16,0 0 47 0,0 0-47 0,0 0 47 15,0 0-47-15,0 0 63 0,0 0-63 0,0 0 63 16,0 3-63-16,0-3 69 0,0 0-69 0,0 0 69 15,0 0-69-15,0 0 71 0,0 0-71 0,0 0 71 16,-4 2-71-16,4-2 61 0,0 0-61 0,0 0 61 16,-3 3-61-16,3-3 53 0,0 0-53 0,0 0 53 0,-2 4-53 15,2-4 33-15,0 0-33 0,-2 3 33 16,2 0-33-16,0-3 39 0,0 0-39 0,-1 9 39 0,1 1-39 16,0-10 8-16,0 0-8 0,3 31 9 0,6 12-9 15,-9-43 31-15,0 0-31 0,10 56 31 0,6 13-31 0,-16-69 10 16,0 0-10-16,16 70 10 0,1 6-10 0,-17-76 41 15,0 0-41-15,19 87 41 0,0 11-41 0,-19-98 59 16,0 0-59-16,14 70 60 0,-1-15-60 0,-13-55 43 16,0 0-43-16,6 34 44 0,-4-19-44 0,-2-15 0 15,0 0 0-15,4 12 0 0,1-10 0 0,-5-2-20 16,0 0 20-16,5-7-20 0,2-10 20 0,-3-2-26 16,-3-3 26-16,1 3-26 0,0 2 26 0,0 2-4 0,-2-1 4 15,-2 2-4-15,-2 1 4 0,-1-1 0 0,-2-1 0 16,4 3 0-16,-1 0 0 15,4 12-1-15,0 0 1 0,-3-16-1 0,-3-3 1 0,6 19 1 0,0 0-1 16,-5-27 2-16,-2-6-2 0,7 33-6 0,0 0 6 0,-3-46-6 16,-1-12 6-16,4 58-51 0,0 0 51 0,-1-64-51 15,2-7 51-15,-1 71-89 0,0 0 89 0,6-88-89 16,2-13 89-16,-8 101-103 0,0 0 103 0,7-80-102 16,0 8 102-16,-3 27-70 0,-1 19 70 0,-1 9-70 15,0 10 70-15,-2 1-6 0,0 0 6 0,0 6-6 16,0 0 6-16,0 0 44 0,0 0-44 0,0 0 45 15,0 0-45-15,0 0 79 0,0 0-79 0,0 0 80 16,0 0-80-16,0 0 63 0,0 0-63 0,0 0 63 16,0 0-63-16,0 0 50 0,0 0-50 0,0 0 51 15,1 4-51-15,-1-4 39 0,0 0-39 0,4 2 39 16,1 1-39-16,-5-3 15 0,0 0-15 0,7 3 16 0,4 3-16 16,-11-6 37-16,0 0-37 0,13 5 37 15,5 0-37-15,-18-5 19 0,0 0-19 0,23 5 20 0,4 2-20 0,-27-7 18 16,0 0-18-16,28 7 18 0,4-1-18 0,-32-6 27 15,0 0-27-15,29 6 27 0,3-1-27 16,-32-5 20-16,0 0-20 0,27 3 20 0,1-1-20 0,-28-2 10 16,0 0-10-16,23 0 10 0,-4 0-10 0,-19 0-7 15,0 0 7-15,14 0-7 0,-3 0 7 0,-11 0-91 16,0 0 91-16,7 0-90 0,-2-2 90 16,-5 2-133-16,0 0 133 0,3-3-132 0,-1-4 132 0,-2 7-161 15,0 0 161-15,-4-10-160 0,-2-6 160 0,-5-9-731 0</inkml:trace>
  <inkml:trace contextRef="#ctx0" brushRef="#br0" timeOffset="-70854.183">28919 17297 1132 0,'2'-5'0'0,"-2"-5"107"0,-2-7-107 0,4 8 108 16,0 6-108-16,-2 3 34 0,3-2-34 0,-3 2 35 0,5 0-35 16,-5 0 1-16,0 0-1 0,5-1 1 0,2-1-1 0,-7 2-25 15,0 0 25-15,9-4-24 0,2-1 24 16,-11 5-1-16,0 0 1 0,10-5 0 0,1-2 0 0,-11 7-1 15,0 0 1-15,12-5-1 0,2-2 1 0,-14 7 5 16,0 0-5-16,12-3 5 0,0-1-5 16,-12 4 34-16,0 0-34 0,12 0 35 0,0 0-35 0,-12 0 27 15,0 0-27-15,11 2 27 0,-2 2-27 0,-9-4 9 16,0 0-9-16,8 5 10 0,-1 2-10 0,-7-7 36 16,0 0-36-16,6 6 37 0,-1 1-37 0,-5-7 0 15,0 0 0-15,3 7 0 0,-1 2 0 0,-2-9 3 16,0 0-3-16,0 10 3 0,-2 4-3 0,2-14 2 0,0 0-2 15,-7 17 2-15,-5 5-2 0,12-22 35 16,0 0-35-16,-12 21 35 0,0-3-35 0,12-18 45 0,0 0-45 0,-11 18 46 16,1-5-46-16,10-13 34 0,0 0-34 15,-9 11 35-15,4-3-35 0,5-8 27 0,0 0-27 0,-5 7 27 16,1-4-27-16,4-3 26 0,0 0-26 0,-3 4 26 16,1-2-26-16,2-2 14 0,0 0-14 0,0 0 15 15,0 0-15-15,0 0 28 0,0 0-28 0,0 0 28 16,0 0-28-16,0 0 2 0,0 0-2 0,0 0 2 15,0 0-2-15,0 0 3 0,0 0-3 0,0 0 3 16,0 3-3-16,0-3 0 0,0 0 0 0,0 0 0 16,5 3 0-16,-5-3-15 0,0 0 15 0,5 0-14 15,2 0 14-15,-7 0-10 0,0 0 10 0,12 0-10 16,6-1 10-16,-18 1-18 0,0 0 18 0,23-2-18 16,4 0 18-16,-27 2-15 0,0 0 15 0,30-1-15 0,5-1 15 15,-5 0-1-15,-3 2 1 0,-7 0-1 0,-8-2 1 16,2 2-10-16,-2 2 10 0,-5 0-9 0,-5-2 9 0,1 0-50 15,-1 0 50-15,-2 0-49 0,0 0 49 16,0 0-88-16,0 0 88 0,0 0-88 0,0 0 88 0,0 0-203 16,0 0 203-16,0 0-202 0,0 3 202 0,0 1-802 15</inkml:trace>
  <inkml:trace contextRef="#ctx0" brushRef="#br0" timeOffset="-70437.502">29017 17654 975 0,'3'-5'0'0,"-3"5"180"0,0 0-180 0,5-7 180 16,2-3-180-16,-7 10 104 0,0 0-104 0,6-6 105 15,-3 3-105-15,-3 3 37 0,0 0-37 0,0 0 38 16,3-3-38-16,-3 3 0 0,0 0 0 0,0 0 0 16,0 0 0-16,0 0 4 0,0 0-4 0,0 0 4 15,0 0-4-15,0 0 29 0,0 0-29 0,0 0 29 16,2 3-29-16,-2-3 35 0,0 0-35 0,4 2 36 0,3 1-36 16,-7-3 3-16,0 0-3 0,8 4 3 0,3-3-3 15,-11-1 27-15,0 0-27 0,10 4 27 0,1-3-27 16,-11-1 12-16,0 0-12 0,10 2 12 0,2 0-12 15,-12-2 9-15,0 0-9 0,11 2 10 0,-2-2-10 0,-9 0-1 16,0 0 1-16,8 1 0 16,1-1 0-16,-9 0-51 0,0 0 51 0,9 2-51 0,1 1 51 15,-10-3-107-15,0 0 107 0,9 4-106 0,0-2 106 16,-9-2-213-16,0 0 213 0,10 1-213 0,0-1 213 0,11 2-725 16</inkml:trace>
  <inkml:trace contextRef="#ctx0" brushRef="#br0" timeOffset="-69863.524">29107 17818 1121 0,'2'-3'0'0,"-2"3"128"0,0 0-128 0,7-7 129 16,5-5-129-16,-12 12 66 0,0 0-66 0,7-7 67 16,0 2-67-16,-7 5 43 0,0 0-43 0,7-3 43 15,0 3-43-15,-7 0 16 0,0 0-16 0,7 1 17 16,2 1-17-16,-9-2 4 0,0 0-4 0,8 2 4 16,1 1-4-16,-9-3 8 0,0 0-8 0,11 4 9 15,-1 1-9-15,0 2 44 0,3 1-44 0,-6-3 45 16,-4-1-45-16,1 1 5 0,-3-2-5 0,1 4 6 0,-2 0-6 15,0-7 31-15,0 0-31 0,-2 17 31 0,-1 7-31 16,3-24 0-16,0 0 0 0,-5 26 0 0,-1 5 0 16,6-31 0-16,0 0 0 0,-5 25 0 0,2-2 0 0,3-23 2 15,0 0-2-15,-4 17 2 0,2-4-2 0,2-13-7 16,0 0 7-16,-1 11-7 0,-1-3 7 0,2-8-46 16,0 0 46-16,3 5-45 0,4-1 45 0,-7-4-38 15,0 0 38-15,11 2-37 0,1-2 37 0,-12 0-41 16,0 0 41-16,12-2-40 0,0-2 40 0,-12 4-35 15,0 0 35-15,11-3-34 0,-2-2 34 0,-9 5-15 0,0 0 15 16,7-4-15-16,-2-1 15 0,-5 5-21 0,0 0 21 16,5-1-21-16,-1-1 21 0,-4 2-4 0,0 0 4 15,3 0-3-15,2 0 3 0,-5 0 5 0,0 0-5 0,4 2 5 16,-1 1-5-16,-3-3 34 0,0 0-34 16,0 5 35-16,0 4-35 0,-2 1 5 0,-1 2-5 15,-1-5 6-15,3-2-6 0,1-5 0 0,0 0 0 0,-16 12 0 16,-10 2 0-16,26-14-48 0,0 0 48 0,-30 8-47 15,-3-3 47-15,33-5-113 0,0 0 113 0,-29-15-113 16,2-18 113-16,-28-15-798 0</inkml:trace>
  <inkml:trace contextRef="#ctx0" brushRef="#br0" timeOffset="-69335.901">29285 17049 673 0,'0'0'0'0,"0"0"80"0,0 0-80 16,0 0 81-16,-5 5-81 0,5-5 51 0,0 0-51 16,-4 2 52-16,2-2-52 0,2 0 47 0,0 0-47 0,-3 0 47 15,-1-2-47-15,4 2 74 0,0 0-74 0,-3 0 74 16,0-2-74-16,3 2 96 0,0 0-96 0,-4 0 97 16,1-1-97-16,3 1 89 0,0 0-89 0,-4 0 90 15,2 0-90-15,2 0 74 0,0 0-74 0,0 0 74 16,-3 1-74-16,3-1 63 0,0 0-63 0,0 0 64 15,0 0-64-15,0 0 41 0,0 0-41 0,0 0 42 16,0 0-42-16,0 0 29 0,0 0-29 0,0 0 29 16,-4 0-29-16,4 0 8 0,0 0-8 0,0 0 9 15,-3 2-9-15,3-2 11 0,0 0-11 0,0 0 11 16,0 4-11-16,0-4 8 0,0 0-8 0,0 0 9 16,5 3-9-16,-5-3 15 0,0 0-15 0,5 3 15 15,2 1-15-15,-7-4 8 0,0 0-8 0,9 7 8 16,3 1-8-16,-12-8 9 0,0 0-9 0,16 17 9 15,1 6-9-15,-17-23 1 0,0 0-1 0,16 27 1 0,1 4-1 16,-3-2-18-16,0 0 18 0,-5-8-18 0,-2-8 18 16,0 3-57-16,2-2 57 0,3-2-57 15,4 0 57-15,-16-12-132 0,0 0 132 0,15-2-131 0,3-8 131 0,15-2-1165 16</inkml:trace>
  <inkml:trace contextRef="#ctx0" brushRef="#br0" timeOffset="-68626.731">29764 17414 998 0,'0'0'0'0,"0"0"120"16,0 0-120-16,0 0 121 0,3 0-121 0,-3 0 54 15,4 0-54-15,-4 0 54 0,0 0-54 0,0 0 7 0,0 0-7 16,0 0 8-16,0 0-8 0,0 0 0 0,0 0 0 0,0 0 1 16,3 2-1-16,-3-2 15 0,0 0-15 0,4 1 15 15,3-1-15-15,-7 0 49 0,0 0-49 0,10 0 50 16,4-1-50-16,0-1 45 0,4-1-45 0,1-1 46 15,3 1-46-15,-22 3 36 0,0 0-36 0,27-4 37 16,4 1-37-16,-31 3 27 0,0 0-27 0,33-4 27 16,4 1-27-16,-37 3 39 0,0 0-39 0,34-2 40 15,3 2-40-15,-7 0 13 0,-4 2-13 0,-9 0 14 16,-6-2-14-16,-1 1 3 0,-1-1-3 0,-2 0 3 16,-4 0-3-16,1 0-19 0,-1 0 19 0,1 0-18 15,-3 0 18-15,-1 0-86 0,4 2 86 0,-4-2-86 16,3 0 86-16,-3 0-161 0,0 0 161 0,0 0-160 15,0 0 160-15,0 0-161 0,0 0 161 0,0 0-160 16,0 4 160-16,0-1-629 0</inkml:trace>
  <inkml:trace contextRef="#ctx0" brushRef="#br0" timeOffset="-68201.152">29875 17674 807 0,'6'-3'0'0,"-3"-2"128"16,2-2-128-16,4-2 129 0,2 1-129 0,-4 3 79 0,-4 1-79 15,1 1 80-15,-3 1-80 0,-1 2 48 0,0 0-48 16,0 0 48-16,0 0-48 0,0 0 12 0,-1 4-12 0,1-4 13 15,0 0-13-15,0 0 40 0,-2 3-40 0,2-3 41 16,0 0-41-16,0 0 59 0,0 0-59 0,0 0 59 16,0 0-59-16,0 0 54 0,-4 3-54 0,4-3 55 15,-1 4-55-15,1-1 40 0,1 2-40 0,1-1 40 16,0-1-40-16,0 1 36 0,1-1-36 0,0 1 37 16,3-1-37-16,-6-3 39 0,0 0-39 0,8 3 39 15,6 2-39-15,-14-5 15 0,0 0-15 0,20 6 15 16,2 0-15-16,-22-6 21 0,0 0-21 0,28 7 21 15,7 0-21-15,-35-7 8 0,0 0-8 0,33 7 9 16,4 0-9-16,-10-2-24 0,-2 0 24 0,-6-1-23 0,-5-3 23 16,0 1-134-16,-4 0 134 0,-3-2-134 0,-3-2 134 15,-4 2-177-15,0 0 177 0,5-12-177 0,0-7 177 0,6-12-873 16</inkml:trace>
  <inkml:trace contextRef="#ctx0" brushRef="#br0" timeOffset="-65876.061">30591 17220 561 0,'0'0'0'0,"0"0"51"16,0 0-51-16,0-3 52 0,2-2-52 0,-2 5 40 0,0 0-40 16,2-4 40-16,1 3-40 0,-3 1 27 0,0 0-27 15,0 0 27-15,6-4-27 0,-6 4 50 16,0 0-50-16,0 0 51 0,3-1-51 0,-3 1 68 0,0 0-68 0,0 0 68 15,0 0-68-15,0 0 69 0,0 0-69 0,0 0 70 16,0 0-70-16,0 0 78 0,0 0-78 16,0 0 78-16,0 0-78 0,0 0 56 0,0 0-56 0,0 0 57 15,0 0-57-15,0 0 58 0,0 0-58 0,0 0 58 16,0 0-58-16,0 0 40 0,0 0-40 0,0 0 40 16,0 0-40-16,0 0 27 0,0 0-27 0,0 0 27 15,0 0-27-15,0 0 26 0,0 0-26 0,0 0 26 16,0 0-26-16,0 0 3 0,0 0-3 0,-3 3 4 15,-1 2-4-15,4-5 14 0,0 0-14 0,-7 9 15 16,0 3-15-16,7-12 33 0,0 0-33 0,-7 12 33 16,-1 0-33-16,8-12 10 0,0 0-10 0,-9 12 10 15,2 0-10-15,7-12 30 0,0 0-30 0,-9 13 30 0,2 3-30 16,7-16 11-16,0 0-11 16,-8 19 11-16,-1 3-11 0,9-22 29 0,0 0-29 0,-9 26 29 0,2 1-29 0,7-27 28 15,0 0-28-15,-5 27 28 0,0 3-28 16,5-30 8-16,0 0-8 0,-2 29 8 0,2 0-8 15,0-29 5-15,0 0-5 0,2 25 6 0,3-1-6 0,-5-24 8 16,0 0-8-16,7 21 8 0,3-2-8 0,-10-19-5 16,0 0 5-16,11 17-5 0,1-2 5 0,-12-15-46 15,0 0 46-15,12 14-45 0,2-4 45 0,-2 1-22 16,0-1 22-16,-5-3-22 0,-1-4 22 0,-1 1-49 16,2-3 49-16,2 1-48 0,1 0 48 0,-1-2-57 15,1 0 57-15,-1 0-56 0,1-2 56 0,-1 0-33 16,2 1 33-16,-4-1-32 0,-2 2 32 0,-5 0-35 0,0 0 35 15,5-2-35-15,0 0 35 0,-5 2-15 0,0 0 15 16,5-3-14-16,1-2 14 0,-6 5-6 0,0 0 6 0,5-7-5 16,2 0 5-16,-7 7-9 0,0 0 9 0,7-10-9 15,2-2 9-15,-9 12-14 0,0 0 14 16,6-15-13-16,3-6 13 0,-9 21-9 0,0 0 9 0,7-22-8 16,-2-4 8-16,-5 26-9 0,0 0 9 0,4-26-9 15,-1-1 9-15,-1 5 0 0,0 1 0 16,-2 6 0-16,-2 1 0 0,0 2 18 0,2 0-18 0,-1 5 18 15,-1 2-18-15,0 0 45 0,0 0-45 0,1-2 46 16,-3 0-46-16,1-2 45 0,1-3-45 0,-2 6 45 16,3-1-45-16,-3 0 29 0,1 0-29 0,-1 2 29 15,1 0-29-15,-1-2 17 0,1 0-17 0,-1 2 17 16,3 0-17-16,-1 0 0 0,0 1 0 0,0 1 0 0,1-1 0 16,-1 1-12-16,-2 1 12 0,-1 0-12 0,0-1 12 15,-2 0-53-15,-2-1 53 0,1 1-52 0,-3 1 52 16,11 2-68-16,0 0 68 0,-23-7-68 0,-6-3 68 15,29 10-104-15,0 0 104 0,-25-17-103 0,1-5 103 0,-25-18-914 16</inkml:trace>
  <inkml:trace contextRef="#ctx0" brushRef="#br0" timeOffset="-65557.262">31097 17674 1166 0,'0'0'0'0,"0"0"-86"0,0 0 86 0,-4-8-85 0,-3-8 85 16,7 16-173-16,0 0 173 0,-10-17-172 0,-2-2 172 15,-11-17-385-15</inkml:trace>
  <inkml:trace contextRef="#ctx0" brushRef="#br0" timeOffset="-64681.4">31206 17238 662 0,'0'0'0'0,"-3"-6"73"0,-1 0-73 0,3 2 74 16,-1 1-74-16,2 3 61 0,0 3-61 0,0-3 61 15,0 0-61-15,0 0 59 0,-2 4-59 0,1-1 60 16,1 0-60-16,-2 3 55 0,2 0-55 0,-2 0 55 0,2-3-55 16,-2 2 66-16,2-2-66 0,-1 4 66 0,-1 4-66 15,-2 2 36-15,1 3-36 0,-1-3 37 16,-1 1-37-16,5-14 42 0,0 0-42 0,-9 28 42 0,-1 6-42 0,10-34 40 15,0 0-40-15,-5 36 40 0,1 1-40 0,4-37 24 16,0 0-24-16,0 35 25 0,5-1-25 0,-5-34 1 16,0 0-1-16,7 27 2 0,4-4-2 0,-11-23-11 15,0 0 11-15,17 15-10 0,6-6 10 0,-23-9-36 16,0 0 36-16,26 0-36 0,4-9 36 16,-30 9-21-16,0 0 21 0,26-12-21 0,-2-5 21 0,-24 17-12 15,0 0 12-15,19-15-12 0,-5-3 12 0,-14 18 0 0,0 0 0 16,9-13 0-16,-4 1 0 0,-5 12 22 15,0 0-22-15,0-11 22 0,-5 1-22 0,5 10 45 16,0 0-45-16,-12-10 46 0,-6-2-46 0,3 0 45 0,-3 0-45 16,4 3 46-16,4 3-46 0,-2-3 6 0,1-1-6 15,-1-2 6-15,-2-4-6 0,5 1 13 0,2-4-13 16,1 5 14-16,-1 2-14 0,0 0 8 0,-2 2-8 16,2 1 9-16,0 1-9 0,0-1 0 0,2-1 0 0,1 1 1 15,1 1-1-15,3 8 22 0,0 0-22 16,-2-10 22-16,0-4-22 0,2 14 6 0,0 0-6 0,-3-12 7 15,-1-2-7-15,4 14 9 0,0 0-9 16,-1-17 10-16,-1-3-10 0,2 20-1 0,0 0 1 0,2-23-1 16,3-1 1-16,-5 24-35 0,0 0 35 0,9-25-34 15,1-1 34-15,-1 4-42 0,1 1 42 0,1 6-41 16,1 3 41-16,-2 0-35 0,1 0 35 0,-4 5-35 16,0 2 35-16,0 0-16 0,-2-2 16 0,-2 3-15 0,1 4 15 15,-1 0-7-15,-1 0 7 0,-2 0-7 0,2 4 7 16,-2-4 1-16,5 3-1 0,-3 4 1 0,-1 5-1 15,-1-12 27-15,0 0-27 0,-1 26 27 0,-5 10-27 0,6-36 13 16,0 0-13-16,-3 36 14 0,-2 1-14 0,1-4 20 16,1-2-20-16,1-11 20 0,0-8-20 0,1 0-1 15,1-3 1-15,0-4-1 0,0-3 1 16,-2 1-79-16,0-1 79 0,0 1-78 0,1-1 78 0,1-2-102 16,0 0 102-16,3 3-101 0,4-1 101 0,4 3-870 15</inkml:trace>
  <inkml:trace contextRef="#ctx0" brushRef="#br0" timeOffset="-55456.284">31271 16784 135 0,'0'0'0'0,"0"0"84"16,-5 3-84-16,5-3 85 0,-2 3-85 0,2-3 77 15,0 0-77-15,0 0 77 0,0 0-77 0,0 0 92 0,0 0-92 16,0 0 93-16,0 0-93 0,0 0 67 0,0 0-67 16,0 0 67-16,0 0-67 0,0 0 50 15,0 0-50-15,0 0 50 0,0 0-50 0,0 0 44 0,0 0-44 0,0 0 45 16,0 0-45-16,0 0 27 0,2 4-27 0,-2-4 27 15,1 3-27-15,-1-3 34 0,0 0-34 0,0 0 35 16,0 0-35-16,0 4 31 0,0-1-31 0,0 1 31 16,0-3-31-16,0-1 22 0,-1 4-22 0,1-4 22 15,-2 3-22-15,2-3 18 0,0 4-18 0,0-4 18 16,0 5-18-16,-2-2 40 0,0 0-40 0,2 1 41 16,0-2-41-16,0 1 20 0,-1-1-20 0,-1 1 20 15,2 2-20-15,-2 0 20 0,-1 2-20 0,-1-2 20 16,3-1-20-16,-3 1 34 0,1 0-34 0,-1 2 35 15,1 0-35-15,3-7 28 0,0 0-28 0,-6 17 28 16,1 7-28-16,5-24 8 0,0 0-8 0,-5 26 9 16,0 1-9-16,5-27 47 0,0 0-47 0,-4 34 48 0,2 4-48 0,2-38 32 15,0 0-32-15,-1 34 32 16,1-3-32-16,-2-3 22 0,2-6-22 0,-2-2 23 0,2-1-23 0,-2 2 29 16,2-2-29-16,-1-2 29 0,-1-2-29 0,0 2 20 15,1 0-20-15,-1 2 20 0,-2 2-20 0,4-21 18 16,0 0-18-16,-5 27 18 0,-2 6-18 15,7-33 40-15,0 0-40 0,-5 31 40 0,0-2-40 16,5-29 20-16,0 0-20 0,-2 29 20 0,2 0-20 0,0-29 20 16,0 0-20-16,0 22 20 0,2-3-20 0,-2-19 1 15,0 0-1-15,1 16 2 0,1-3-2 0,-2-13 1 16,0 0-1-16,2 12 2 0,1 0-2 16,3 0-4-16,1-1 4 0,-4-5-4 0,-1-4 4 0,0 3-9 15,1-1 9-15,-1-1-9 0,-1-1 9 0,3 1-10 0,-1 1 10 16,1-3-9-16,1 1 9 0,0-2-9 15,2 0 9-15,0 0-8 0,2-2 8 0,-9 2-1 0,0 0 1 0,12-5-1 16,2-2 1-16,-14 7 0 0,0 0 0 0,16-10 0 16,3-4 0-16,-19 14 0 0,0 0 0 0,19-18 1 15,2-6-1-15,-21 24 3 0,0 0-3 0,19-24 3 16,-1-2-3-16,-18 26 5 0,0 0-5 16,14-21 6-16,-2 2-6 0,-12 19 7 0,0 0-7 0,7-13 8 15,-2 2-8-15,-5 11 15 0,0 0-15 0,5-8 15 16,-1 3-15-16,-4 5 33 0,0 0-33 0,1-5 33 15,-1 1-33-15,0 4 10 0,0 0-10 0,0-7 10 16,-1-1-10-16,1 8 20 0,0 0-20 0,-6-14 20 16,0-5-20-16,6 19 8 0,0 0-8 0,-9-22 9 0,0-5-9 15,9 27 4-15,0 0-4 0,-9-24 4 0,1-2-4 16,8 26 0-16,0 0 0 0,-9-19 0 16,2 4 0-16,7 15 0 0,0 0 0 0,-9-12 0 0,-1 1 0 15,10 11 1-15,0 0-1 0,-16-7 2 0,-1 4-2 16,17 3 1-16,0 0-1 0,-21-2 2 15,-2 4-2-15,1 0-1 0,1 1 1 0,5 1-1 0,5-3 1 0,-1 3-34 16,0-3 34-16,-5 3-34 0,-6-1 34 0,23-3-108 16,0 0 108-16,-23 2-108 0,-3-4 108 0,26 2-128 15,0 0 128-15,-17-5-127 0,5-5 127 0,-18-5-1148 16</inkml:trace>
  <inkml:trace contextRef="#ctx0" brushRef="#br0" timeOffset="-54770.955">31609 16914 471 0,'0'0'0'0,"0"0"42"16,-5 5-42-16,1-2 42 0,2 1-42 0,2-4 39 16,0 0-39-16,0 0 40 0,0 0-40 0,0 0 15 15,0 0-15-15,0 0 15 0,0 0-15 0,0 0 32 0,0 0-32 16,0 0 32-16,0 0-32 0,0 0 45 0,0 0-45 16,0 0 46-16,0 0-46 0,0 0 57 0,0 0-57 15,0 0 57-15,0 3-57 0,0-3 61 16,0 4-61-16,0-4 62 0,0 3-62 0,0-3 69 0,0 3-69 15,0-3 70-15,0 4-70 0,0-1 65 0,0 1-65 16,0-1 65-16,0-1-65 0,0-2 59 0,-1 3-59 16,1-3 59-16,0 4-59 0,0-4 52 0,0 0-52 0,0 5 52 15,0 0-52-15,0-5 50 0,0 0-50 0,-2 9 50 16,0-1-50-16,2-8 54 0,0 0-54 0,-2 12 54 16,1 2-54-16,1-14 43 0,0 0-43 0,-2 20 44 15,-2 4-44-15,4-24 36 0,0 0-36 0,-1 31 37 16,1 5-37-16,0-2 34 0,1-1-34 15,3 0 34-15,-1-3-34 0,3 3 32 0,-1-2-32 16,0-4 32-16,-1-1-32 0,-4-26 38 0,0 0-38 0,5 34 38 16,0 6-38-16,-5-40 15 0,0 0-15 0,4 34 15 15,-1-3-15-15,-3-31 0 0,0 0 0 0,4 24 0 16,-3-6 0-16,-1-18-69 0,0 0 69 0,2 16-69 0,0-6 69 0,-2-10-128 16,0 0 128-16,0 0-128 0,2-3 128 15,-2 3-175-15,0 0 175 0,1-17-175 0,1-9 175 16,-2 26-146-16,0 0 146 0,2-29-146 0,-1-6 146 15,3-28-742-15</inkml:trace>
  <inkml:trace contextRef="#ctx0" brushRef="#br0" timeOffset="-53939.413">31743 16974 807 0,'0'0'0'0,"0"0"106"0,5 5-106 0,-3-2 106 0,1-1-106 16,-3-2 69-16,0 0-69 0,0 0 70 0,0 0-70 16,0 0 32-16,0 0-32 0,0 0 33 0,0 0-33 15,0 0 6-15,0 0-6 0,0 0 7 0,6-2-7 16,-6 2 4-16,0 0-4 0,7-3 4 0,5-1-4 0,-12 4 6 15,0 0-6-15,16-3 7 0,3-2-7 0,-19 5 13 16,0 0-13-16,22-2 14 0,6 0-14 0,-3 2 8 16,-1 0-8-16,-5 2 9 0,-3 2-9 15,1-1 33-15,-1 0-33 0,-6 1 34 0,-3 1-34 0,-7-5 45 16,0 0-45-16,11 10 46 0,-1 2-46 0,-10-12 26 16,0 0-26-16,9 12 26 0,0 0-26 0,-9-12 12 15,0 0-12-15,8 22 12 0,-1 6-12 16,-7-28 19-16,0 0-19 0,2 32 20 0,-4 6-20 0,-1-2 7 0,-2 0-7 0,-1-14 8 15,3-8-8-15,-4 1 9 16,-2-3-9-16,-3 12 9 0,-4 9-9 0,16-33 23 16,0 0-23-16,-15 29 24 0,-1 0-24 0,16-29 12 0,0 0-12 15,-14 24 13-15,0-1-13 0,14-23 35 0,0 0-35 0,-12 18 35 16,0-2-35-16,12-16 41 0,0 0-41 0,-9 12 41 16,2-2-41-16,7-10 34 0,0 0-34 0,-5 7 34 15,0-2-34-15,5-5 24 16,0 0-24-16,-4 3 25 0,2 1-25 0,2-4 27 0,0 0-27 0,0 0 27 15,0 0-27-15,0 0 13 0,0 0-13 0,0 0 14 16,0 0-14-16,0 0 29 0,0 0-29 0,0 0 29 16,-1 3-29-16,1-3 11 0,0 0-11 0,0 0 11 15,0 0-11-15,0 0 11 0,0 0-11 0,0 0 11 0,0 0-11 16,0 0 4-16,0 0-4 0,0 0 5 0,5 4-5 16,-5-4 7-16,0 0-7 0,10 1 7 0,8-1-7 15,-18 0 7-15,0 0-7 0,22 0 7 0,8-1-7 16,-30 1 3-16,0 0-3 0,31 0 3 0,4 0-3 15,-35 0 0-15,0 0 0 0,33 1 1 0,2 3-1 0,-35-4-8 16,0 0 8-16,33 3-7 0,-1 2 7 0,-32-5-57 16,0 0 57-16,29 6-57 0,-3-3 57 0,-26-3-102 15,0 0 102-15,25 2-102 0,-1-2 102 16,-24 0-111-16,0 0 111 0,11-9-111 0,-10-6 111 16,12-9-1128-16</inkml:trace>
  <inkml:trace contextRef="#ctx0" brushRef="#br0" timeOffset="-51944.716">30705 18207 673 0,'10'-5'0'0,"6"-4"86"0,5-1-86 16,-26 7 86-16,-16 4-86 0,7 5 97 0,0 0-97 15,3-2 98-15,3-2-98 0,8-2 46 0,0 0-46 16,-7 0 47-16,3 0-47 0,4 0 45 0,0 0-45 0,-5 0 45 16,0 1-45-16,5-1-8 0,0 0 8 0,-6 2-8 15,0 0 8-15,6-2-20 0,0 0 20 16,-6 1-19-16,1 1 19 0,5-2-24 0,0 0 24 0,-3 2-23 15,-1-2 23-15,4 0 0 0,0 0 0 0,-3 2 0 16,1-2 0-16,2 0 13 0,0 0-13 0,-4 1 13 16,3-1-13-16,1 0 46 0,0 0-46 0,-4 2 46 15,2-2-46-15,2 0 34 0,0 0-34 0,0 0 34 16,-3 3-34-16,3-3 33 0,0 0-33 0,0 0 34 16,2 4-34-16,1-2 22 0,1-1-22 0,1 1 23 15,0 0-23-15,2-1 5 0,2 3-5 0,1-2 5 16,4-1-5-16,2-1 16 0,1 0-16 0,4-1 17 0,2-1-17 15,-23 2 14-15,0 0-14 0,35-7 15 0,10-3-15 16,2-1 33-16,7-2-33 0,-2 1 34 0,1-2-34 16,-53 14 40-16,0 0-40 0,67-15 41 0,12-3-41 15,-79 18 15-15,0 0-15 0,113-24 16 0,28-5-16 16,-141 29 22-16,0 0-22 0,134-29 23 0,6-3-23 0,-140 32 44 16,0 0-44-16,129-29 45 0,-6-1-45 0,-123 30 3 15,0 0-3-15,117-30 3 0,-7-1-3 0,-25 7 10 16,-17 5-10-16,-14 4 10 0,-14 4-10 0,-7 3 0 15,-10 1 0-15,-11 3 0 0,-8 4 0 0,-1-1-35 16,-3 1 35-16,0 0-35 0,0 0 35 0,0 0-53 16,0 0 53-16,0 0-53 0,0 0 53 0,-5 0-77 0,-2-2 77 0,-11 0-77 15,-6 1 77-15,24 1-117 16,0 0 117-16,-37 3-117 0,-10 2 117 0,-36 4-861 0</inkml:trace>
  <inkml:trace contextRef="#ctx0" brushRef="#br0" timeOffset="-51388.29">30630 18531 774 0,'3'-4'0'0,"-3"4"102"16,0 0-102-16,6-3 103 0,1-4-103 0,-7 7 50 15,0 0-50-15,5-3 50 0,-2 1-50 0,-3 2 44 0,0 0-44 16,4-2 44-16,-3 2-44 0,-1 0 38 0,0 0-38 16,0 0 39-16,4 2-39 0,-4-2 37 0,0 0-37 15,0 0 38-15,5 2-38 0,-5-2 34 0,0 0-34 16,5 0 34-16,1 0-34 0,-6 0 24 0,0 0-24 0,8 0 25 16,3-2-25-16,-11 2 10 0,0 0-10 0,17-3 10 15,8-1-10-15,-25 4 11 0,0 0-11 0,38-5 11 16,12-3-11-16,-50 8 44 0,0 0-44 0,65-12 45 15,13-2-45-15,-78 14 36 0,0 0-36 0,114-22 37 16,27-9-37-16,-19 7 33 0,-6 1-33 0,-15 3 34 16,-12-1-34-16,-89 21 24 0,0 0-24 15,110-17 25-15,10 0-25 0,-26 3 40 0,-12 4-40 0,-12 2 41 16,-14 2-41-16,-56 6 13 0,0 0-13 0,64-10 14 16,2-2-14-16,-10 7 13 0,-7 3-13 0,-16-1 14 15,-11-2-14-15,1 0-78 0,-4-2 78 0,-3-4-77 16,-2-4 77-16,-14 15-169 0,0 0 169 0,14-27-168 15,2-11 168-15,13-27-948 0</inkml:trace>
  <inkml:trace contextRef="#ctx0" brushRef="#br0" timeOffset="10327.885">32612 17885 91 0,'0'0'0'0,"0"0"4"15,0 0-4-15,-3 0 5 0,-1 0-5 0,4 0 39 16,0 0-39-16,0 0 39 0,-3 2-39 0,3-2 47 0,0 0-47 15,0 0 47-15,0 0-47 0,0 0 47 16,0 0-47-16,0 0 47 0,0 0-47 0,0 0 42 0,0 0-42 16,0 0 43-16,-4 1-43 0,4-1 36 0,0 0-36 0,0 0 36 15,-1 4-36-15,1-4 45 0,0 0-45 0,0 0 45 16,0 0-45-16,0 0 26 0,0 0-26 16,0 0 26-16,0 0-26 0,0 0 35 0,0 0-35 0,0 0 36 15,-2 3-36-15,2-3 43 0,0 0-43 0,0 0 44 16,-2 4-44-16,2-4 45 0,0 0-45 0,0 0 45 15,-2 3-45-15,2-3 53 0,0 0-53 0,0 0 53 16,0 0-53-16,0 0 71 0,0 0-71 0,0 0 72 16,0 0-72-16,0 0 70 0,0 0-70 0,0 0 71 15,0 0-71-15,0 0 60 0,0 0-60 0,0 0 61 16,0 0-61-16,0 0-6 0,0 0 6 0,6-3-6 16,1-2 6-16,-7 5-56 0,0 0 56 0,12-9-942 15,-24 18 942-15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5-23T08:24:24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2922 4055 975 0,'0'0'0'0,"-6"0"0"16,3-3 0-16,3 3 102 0,0 0-102 0,0-6 102 15,3 0-102-15,-3 6 76 0,0 0-76 0,0-9 76 16,2 0-76-16,-2 9 58 0,0 0-58 0,4-6 58 16,-4-3-58-16,0 9 34 0,0 0-34 0,-4-10 35 15,2 5-35-15,2 5 55 0,0 0-55 0,-12-7 55 16,0 2-55-16,12 5 48 0,0 0-48 0,-18-4 49 16,1 4-49-16,0 0 38 0,-1 4-38 0,3-4 38 0,6 1-38 15,-3 3 10-15,3-1-10 0,-5 6 11 16,-2 3-11-16,16-12 3 0,0 0-3 0,-21 19 3 15,-1 5-3-15,22-24 1 0,0 0-1 0,-25 30 2 0,3 1-2 16,22-31 1-16,0 0-1 0,-25 40 1 0,1 1-1 16,24-41 0-16,0 0 0 0,-17 41 0 0,-1-2 0 15,18-39 0-15,0 0 0 0,-17 45 1 0,4 1-1 0,13-46 0 16,0 0 0-16,-12 41 0 0,7 2 0 16,5-43 0-16,0 0 0 0,-3 43 0 0,3 3 0 0,0-46-2 15,0 0 2-15,0 45-2 0,7-3 2 0,-2-2-6 16,7-1 6-16,-7-15-6 0,-5-12 6 0,4 7-3 15,1-4 3-15,2 13-3 0,3 4 3 0,-10-32-7 0,0 0 7 16,13 36-6-16,-1 7 6 0,-12-43-1 0,0 0 1 16,14 43 0-16,1 8 0 0,-15-51-2 0,0 0 2 15,14 45-2-15,5 1 2 0,-1-6-2 0,-1-4 2 0,-5-9-1 16,-3-5 1-16,-9-22-2 0,0 0 2 0,12 29-1 16,6 6 1-16,-18-35-1 0,0 0 1 0,12 36-1 15,-3 0 1-15,-9-36 1 0,0 0-1 0,5 41 2 16,-2 3-2-16,-3-44 36 0,0 0-36 0,-3 40 36 15,-6-1-36-15,9-39 28 0,0 0-28 0,-15 40 28 16,-5-1-28-16,-1-7 39 0,4 3-39 0,1-16 40 16,8-11-40-16,-1 4 24 0,0-5-24 0,-12 5 25 15,-8 5-25-15,29-17 18 0,0 0-18 0,-26 12 18 16,-8-2-18-16,34-10-3 0,0 0 3 0,-38 4-3 16,-4-4 3-16,42 0-166 0,0 0 166 0,-41-10-165 15,-3-8 165-15,44 18-171 0,0 0 171 0,-44-22-170 0,3-5 170 16,-45-21-949-16</inkml:trace>
  <inkml:trace contextRef="#ctx0" brushRef="#br0" timeOffset="789.834">1843 6212 371 0,'0'0'0'0,"9"-5"0"0,3-2 0 0,-12 7 70 15,0 0-70-15,5-4 70 0,2 1-70 0,-7 3 35 16,0 0-35-16,2-2 35 0,1 2-35 0,-3 0 45 15,0 0-45-15,0 0 45 0,0 0-45 0,0 0 49 0,0 0-49 16,0 0 49-16,0 0-49 0,0 0 74 16,0 0-74-16,0 0 75 0,-5 0-75 0,5 0 60 0,-3 0-60 15,3 0 60-15,-4 0-60 0,4 0 64 0,0 0-64 16,0 0 65-16,0 0-65 0,0 0 59 0,0 0-59 0,0 0 59 16,0 0-59-16,0 0 34 0,0 0-34 15,0 0 35-15,0 0-35 0,0 0 34 0,0 0-34 0,0 0 35 16,-1 5-35-16,1-5 22 0,0 0-22 0,0 0 23 15,1 4-23-15,-1-4 27 0,0 0-27 0,7 0 27 16,4 3-27-16,-11-3 13 0,0 0-13 0,15 2 14 16,10 1-14-16,-25-3 19 0,0 0-19 0,26 7 20 15,9-2-20-15,-6 2 38 0,1 2-38 0,-4-2 39 16,2-6-39-16,-5 6 6 0,1-3-6 0,2-1 6 16,-5-3-6-16,0 2 30 0,0 1-30 0,-4-3 30 15,-5 0-30-15,-12 0 5 0,0 0-5 0,20-3 5 16,4 1-5-16,-24 2 9 0,0 0-9 0,21-2 10 15,0 1-10-15,-21 1-25 0,0 0 25 0,14 0-24 0,1 0 24 16,-15 0-151-16,0 0 151 0,9 0-150 0,-4 0 150 16,11 0-965-16</inkml:trace>
  <inkml:trace contextRef="#ctx0" brushRef="#br0" timeOffset="1390.017">2603 6018 987 0,'0'0'0'0,"-9"0"0"16,0 0 0-16,9 0 74 0,0 0-74 0,0 0 75 15,0 0-75-15,0 0 49 0,0 0-49 0,0 0 49 16,6 2-49-16,-6-2 7 0,0 0-7 0,3 0 8 16,0 0-8-16,-3 0 0 0,0 0 0 0,2 0 0 15,2-2 0-15,-4 2 15 0,0 0-15 0,0 0 16 16,3 0-16-16,-3 0 33 0,0 0-33 0,0 0 34 16,0 0-34-16,0 0 36 0,0 0-36 0,0 0 36 15,0 0-36-15,0 0 23 0,0 0-23 0,0 0 24 16,0 0-24-16,0 0 28 0,0 0-28 0,0 0 28 15,0 0-28-15,0 0 32 0,0 0-32 0,0 0 33 0,0 0-33 16,0 0 12-16,0 0-12 0,0 0 12 16,0 0-12-16,0 0 12 0,0 0-12 0,0 0 13 0,0 0-13 15,0 0 34-15,0 0-34 0,0 0 34 0,0 0-34 0,0 0 4 16,0 0-4-16,0 0 5 0,0 0-5 0,0 0 10 16,0 0-10-16,0 0 10 0,0 4-10 0,0-4 16 15,0 0-16-15,0 0 17 0,0 5-17 0,0-5 7 16,0 0-7-16,0 0 8 0,0 3-8 15,0-3 9-15,0 0-9 0,0 0 9 0,0 2-9 0,0-2 3 16,0 0-3-16,0 7 4 0,0 0-4 0,0 8 6 16,0 6-6-16,0-3 6 0,0 6-6 0,0-24 13 0,0 0-13 15,0 43 13-15,2 14-13 0,-2-57 8 0,0 0-8 16,3 58 9-16,1 9-9 0,1-11 9 0,-1-3-9 16,-1-15 9-16,-1-12-9 0,-2-2 1 0,3-7-1 0,1-2 1 15,1-3-1-15,-1 2-52 16,4-2 52-16,1-7-52 0,0-5 52 0,-9 0-141 0,0 0 141 0,17-27-141 15,4-21 141-15,21-28-1026 0</inkml:trace>
  <inkml:trace contextRef="#ctx0" brushRef="#br0" timeOffset="2490.144">3143 3531 740 0,'0'0'0'0,"0"0"0"0,-2-4 0 0,2 4 76 15,0-3-76-15,0-2 77 0,2 1-77 16,-2-3 59-16,3 2-59 0,-3 2 60 0,0-4-60 16,0 2 32-16,0 2-32 0,0-3 33 0,0 3-33 0,0 3 42 15,0 0-42-15,0-7 43 0,0-1-43 0,0 8 66 16,0 0-66-16,0-9 66 0,4-1-66 0,-4 10 51 15,0 0-51-15,0-9 52 0,-4 1-52 16,4 8 46-16,0 0-46 0,0-7 46 0,0-2-46 0,0 9 43 16,0 0-43-16,-3-3 43 0,1-4-43 0,2 7 17 15,0 0-17-15,0-2 17 0,0-1-17 0,0 3 7 16,0 0-7-16,0 0 7 0,-3-4-7 0,3 4 0 0,0 0 0 16,0 0 0-16,0 0 0 0,0 0-10 0,0 0 10 15,0 4-10-15,3 1 10 0,-3 5-11 16,2 2 11-16,1 5-11 0,-3 9 11 0,0-26-10 0,0 0 10 0,0 39-10 15,0 13 10-15,0-52-1 0,0 0 1 0,4 51-1 16,1 9 1-16,2-5-3 0,-2-7 3 0,-1-10-3 16,1-14 3-16,-5 3-2 15,3-6 2-15,-1 1-2 0,2-7 2 0,-1 2 1 0,2-1-1 0,-1-4 1 16,-1-5-1-16,-3 1 4 0,0 1-4 0,0-6 4 16,0 1-4-16,0-1 14 0,0-3-14 0,0 0 15 15,0 5-15-15,0-5 44 0,0 0-44 0,0 0 45 16,0 0-45-16,0 0 37 0,0 0-37 0,0-5 37 15,0 2-37-15,0-9 16 0,2-7-16 0,-2-2 17 0,3-3-17 16,-3 24 3-16,0 0-3 0,0-39 3 0,0-11-3 16,0 2 0-16,0-3 0 15,-3 8 0-15,1 4 0 0,2 3 0 0,0 5 0 0,0 7 0 0,0 5 0 0,-3 2 0 16,3-2 0-16,-4 7 0 0,3 5 0 0,-3-1 1 16,1-1-1-16,-1 6 1 15,2-4-1-15,2 7 1 0,0 0-1 0,0-5 2 0,-3-4-2 16,3 9 0-16,0 0 0 0,0-7 0 0,-5 0 0 0,5 7-1 15,0 0 1-15,0-5-1 0,-4 2 1 0,4 3-11 16,0 0 11-16,0-5-10 0,-3 1 10 0,3 4-16 16,0 0 16-16,0 0-15 0,0 0 15 0,0 0-26 15,0 0 26-15,0 4-25 0,0 4 25 0,0 4-7 0,0 4 7 16,-2 14-6-16,2 10 6 0,0-40-97 16,0 0 97-16,0 51-96 0,2 9 96 0,-2-60-98 0,0 0 98 15,-2 48-98-15,-5-5 98 0,-5 48-882 16</inkml:trace>
  <inkml:trace contextRef="#ctx0" brushRef="#br0" timeOffset="4415.941">3374 4141 796 0,'0'0'0'0,"-3"8"0"15,0 4 0-15,3-12 93 0,0 0-93 0,-9 0 94 16,-9-3-94-16,18 3 49 0,0 0-49 0,-14-4 50 15,2 3-50-15,12 1 13 0,0 0-13 0,-15 0 14 16,1 0-14-16,14 0 5 0,0 0-5 0,-18 5 5 16,3 2-5-16,15-7 10 0,0 0-10 0,-18 8 11 15,4 4-11-15,14-12 15 0,0 0-15 0,-16 12 15 0,4 4-15 16,12-16 9-16,0 0-9 0,-12 24 9 0,2 10-9 16,1 2 9-16,2 3-9 0,2-6 10 15,1 1-10-15,4-34 15 0,0 0-15 0,0 55 15 16,4 8-15-16,1 1 14 0,-2 2-14 15,6 10 15-15,0 9-15 0,-9-85 15 0,0 0-15 0,12 100 16 0,2 13-16 0,-14-113 4 16,0 0-4-16,12 110 5 0,4-4-5 0,-16-106 13 16,0 0-13-16,10 96 14 0,3-7-14 0,-13-89 33 15,0 0-33-15,8 75 33 0,4-8-33 16,-12-67 17-16,0 0-17 0,6 46 17 0,1-13-17 0,-7-33 19 16,0 0-19-16,3 24 20 0,-1-14-20 0,-2-10 26 15,0 0-26-15,0 10 26 0,0-6-26 0,0-4 0 16,0 0 0-16,0 3 1 0,0 1-1 0,0-4-90 15,0 0 90-15,-9-23-90 0,-8-9 90 0,17 32-194 0,0 0 194 0,-12-55-193 16,-6-17 193-16,-12-53-611 0</inkml:trace>
  <inkml:trace contextRef="#ctx0" brushRef="#br0" timeOffset="4653.936">3061 4708 763 0,'0'0'0'0,"5"3"0"15,2 6 0-15,-7-9 129 0,0 0-129 0,14 0 129 16,2-7-129-16,-16 7 117 0,0 0-117 0,29-4 117 16,6-1-117-16,-35 5 83 0,0 0-83 0,47-3 84 15,7 3-84-15,-54 0 70 0,0 0-70 0,56-4 71 16,7 4-71-16,-63 0 43 0,0 0-43 0,52 0 43 16,-2 0-43-16,-50 0 21 0,0 0-21 0,44 4 21 0,-7-4-21 15,-37 0-2-15,0 0 2 0,29 3-2 0,-6-3 2 16,-23 0-103-16,0 0 103 0,21-3-103 0,-9-9 103 0,-12 12-118 15,0 0 118-15,12-28-118 0,-7-11 118 0,13-28-845 16</inkml:trace>
  <inkml:trace contextRef="#ctx0" brushRef="#br0" timeOffset="4981.976">3855 4416 1177 0,'0'0'0'16,"-8"-6"0"-16,-6-3 0 0,14 9 123 16,0 0-123-16,-4 0 123 0,1 3-123 0,3-3 80 0,0 0-80 0,0 0 80 15,0 6-80-15,0-6 40 0,0 0-40 0,-9 6 40 16,-8 6-40-16,17-12 0 0,0 0 0 0,-21 16 0 16,-2 1 0-16,23-17 4 0,0 0-4 0,-30 22 4 15,1 2-4-15,29-24-2 0,0 0 2 0,-30 31-1 16,1 5 1-16,29-36 0 0,0 0 0 0,-28 43 1 15,5 5-1-15,6 0-11 0,1 1 11 0,4 3-10 16,10-4 10-16,2-48-5 0,0 0 5 0,-4 58-4 16,8 9 4-16,-4-14 1 0,5 0-1 0,4-12 2 15,7-3-2-15,-6-6-3 0,6-9 3 0,-2-3-3 16,5-4 3-16,-19-16-53 0,0 0 53 0,29 0-52 16,6-7 52-16,-35 7-129 0,0 0 129 0,42-29-128 0,9-17 128 15,39-33-864-15</inkml:trace>
  <inkml:trace contextRef="#ctx0" brushRef="#br0" timeOffset="5282.668">3841 4682 1155 0,'0'0'0'0,"6"2"0"0,1-1 0 0,-7-1 132 16,0 0-132-16,1 0 132 0,3-1-132 0,-4 1 108 0,0 0-108 15,0 0 108-15,0 0-108 0,0 0 64 0,0 0-64 16,3 0 64-16,2-2-64 0,-5 2 20 0,0 0-20 16,14 2 20-16,7 3-20 0,-21-5 28 0,0 0-28 0,28 15 28 15,2 4-28-15,-1 5 13 0,-2 0-13 16,-7-3 13-16,-2-3-13 0,-18-18 11 0,0 0-11 0,23 28 11 16,4 3-11-16,-27-31-3 0,0 0 3 0,32 32-3 15,4-1 3-15,-36-31-72 0,0 0 72 0,30 24-72 16,1-5 72-16,-31-19-173 0,0 0 173 15,25 8-172-15,-4-8 172 0,-21 0-173 0,0 0 173 0,14-15-173 16,-7-12 173-16,13-16-697 0</inkml:trace>
  <inkml:trace contextRef="#ctx0" brushRef="#br0" timeOffset="5543.946">4148 4565 1076 0,'0'0'0'0,"7"11"0"0,2 4 0 16,-9-15 129-16,0 0-129 0,0 7 130 0,0-7-130 0,0 0 81 16,0 0-81-16,-4 3 82 0,-1 6-82 15,5-9 25-15,0 0-25 0,-12 27 26 0,-6 13-26 0,3-1 6 16,1 4-6-16,2-7 7 0,-1-5-7 0,13-31 13 16,0 0-13-16,-17 48 13 0,-1 14-13 0,18-62 0 15,0 0 0-15,-12 47 0 0,-3-2 0 0,15-45-26 16,0 0 26-16,-11 34-25 0,4-6 25 0,7-28-122 0,0 0 122 15,-2 5-122-15,4-17 122 0,-2 12-141 16,0 0 141-16,16-40-140 0,10-20 140 0,12-42-664 0</inkml:trace>
  <inkml:trace contextRef="#ctx0" brushRef="#br0" timeOffset="5830.91">4148 4380 919 0,'0'0'0'0,"0"6"0"16,3 0 0-16,-3-6 101 0,0 0-101 0,4 2 102 16,1-4-102-16,-5 2 68 0,0 0-68 0,9 2 68 15,3 2-68-15,-12-4 32 0,0 0-32 0,17 15 33 16,4 9-33-16,-21-24 0 0,0 0 0 0,27 39 0 16,-3 9 0-16,2 2 2 0,-5 1-2 0,-4-8 2 15,-1-7-2-15,-5 4 5 0,1-1-5 0,-4-5 5 0,-1-1-5 16,-7-33 13-16,0 0-13 0,2 43 14 0,2 8-14 15,-4-51 23-15,0 0-23 0,-4 48 24 0,-5 3-24 16,9-51 0-16,0 0 0 0,-17 50 1 0,-4-5-1 16,21-45-9-16,0 0 9 0,-30 34-8 0,1-2 8 0,29-32-136 15,0 0 136-15,-30 19-135 0,-1-7 135 16,31-12-126-16,0 0 126 0,-25-7-125 0,8-17 125 16,-25-6-564-16</inkml:trace>
  <inkml:trace contextRef="#ctx0" brushRef="#br0" timeOffset="6779.906">4920 4629 404 0,'0'0'0'0,"-6"-7"0"0,-6-2 0 0,12 9 10 16,0 0-10-16,-3 0 10 0,3 0-10 0,0 0 15 16,0 0-15-16,0 0 15 0,5 4-15 0,-5-4 32 15,0 0-32-15,4 5 32 0,-4-5-32 0,0 0 68 16,0 0-68-16,0 0 69 0,0 3-69 0,0-3 89 15,0 0-89-15,0 0 90 0,0 0-90 0,0 0 88 0,0 0-88 16,0 0 88-16,0 0-88 0,0 0 67 0,0 0-67 16,0 0 68-16,-4 4-68 0,4-4 61 15,0 0-61-15,0 0 62 0,-2 0-62 0,2 0 63 0,0 0-63 16,0 0 64-16,-3-4-64 0,3 4 40 0,0 0-40 0,0 0 40 16,-5-3-40-16,5 3 30 0,0 0-30 0,-7 0 30 15,1 0-30-15,6 0 3 0,0 0-3 0,-12 3 4 16,-5 1-4-16,17-4 4 0,0 0-4 0,-21 8 4 15,0-2-4-15,21-6 0 0,0 0 0 0,-30 13 1 16,1 4-1-16,29-17-3 0,0 0 3 0,-30 23-3 16,7-3 3-16,23-20-3 0,0 0 3 0,-24 40-3 15,-2 8 3-15,26-48-13 0,0 0 13 0,-17 58-12 16,8 12 12-16,9-70-4 0,0 0 4 0,-7 63-3 16,10 4 3-16,-3-67-3 0,0 0 3 0,9 55-2 15,12-14 2-15,-21-41-35 0,0 0 35 0,30 26-35 16,11-14 35-16,-41-12-85 0,0 0 85 0,39-12-84 15,4-24 84-15,-43 36-55 0,0 0 55 0,44-55-54 16,1-27 54-16,-19 19 0 0,-5-3 0 0,-9 18 0 16,-6 12 0-16,-6 36 28 0,0 0-28 0,7-66 28 15,-7-20-28-15,0 16 13 0,0 5-13 0,0 15 14 0,1 17-14 0,-1 33 23 16,0 0-23-16,-1-42 24 0,-6 2-24 0,7 40 23 16,0 0-23-16,-6-34 24 0,-2 5-24 0,8 29 60 15,0 0-60-15,-9-22 60 0,2 4-60 16,7 18 59-16,0 0-59 0,-5-12 59 0,1 2-59 0,4 10 40 15,0 0-40-15,-5-5 41 0,5 5-41 0,0 0 13 16,0 0-13-16,0 0 13 0,0 0-13 0,0 0 7 16,0 0-7-16,-3 19 7 0,-3 17-7 0,-1 0 3 0,6 10-3 15,-3 5 4-15,4 1-4 0,0-52 5 0,0 0-5 16,0 72 5-16,0 13-5 0,0-85 0 0,0 0 0 16,0 115 0-16,0 22 0 0,0-137 5 15,0 0-5-15,5 107 5 0,4-13-5 0,-9-94 1 0,0 0-1 0,7 60 1 16,-4-21-1-16,-3-39-46 0,0 0 46 0,9 12-46 15,2-27 46-15,-11 15-72 0,0 0 72 0,21-33-72 16,6-25 72-16,20-36-1035 0</inkml:trace>
  <inkml:trace contextRef="#ctx0" brushRef="#br0" timeOffset="7071.628">5108 4536 975 0,'0'0'0'0,"-2"7"0"0,-1 5 0 16,3-12 107-16,0 0-107 0,3 4 108 0,6-8-108 16,-9 4 77-16,0 0-77 0,9 4 78 0,3-4-78 15,-12 0 41-15,0 0-41 0,17 6 42 0,4 6-42 0,-21-12 7 16,0 0-7-16,23 24 7 0,6 4-7 0,-1 4 40 16,-2-1-40-16,-5 0 40 0,-7-2-40 0,4 5 11 15,1 2-11-15,-5-3 11 0,-2-2-11 0,-12-31 7 16,0 0-7-16,14 39 8 0,2 4-8 0,-16-43 4 15,0 0-4-15,12 39 4 0,2-6-4 0,-14-33 0 16,0 0 0-16,15 27 0 0,-4-4 0 0,-11-23-100 16,0 0 100-16,12 8-99 0,4-11 99 0,-16 3-106 15,0 0 106-15,8-24-106 0,-2-19 106 0,9-24-781 16</inkml:trace>
  <inkml:trace contextRef="#ctx0" brushRef="#br0" timeOffset="7371.314">5458 4468 1087 0,'0'0'0'0,"0"3"0"16,2 2 0-16,-2-5 114 0,3 0-114 0,-3 0 114 16,0 0-114-16,0 0 62 0,0 0-62 0,-3 7 62 15,-2 2-62-15,5-9 25 0,0 0-25 0,-13 31 26 16,-4 17-26-16,1-2 0 0,-1 5 0 0,3-15 0 0,2-8 0 15,12-28 1-15,0 0-1 0,-25 51 1 16,-6 12-1-16,31-63 3 0,0 0-3 0,-30 59 3 16,1-4-3-16,29-55 2 0,0 0-2 0,-26 44 3 15,6-8-3-15,20-36 2 0,0 0-2 0,-14 27 2 0,2-8-2 0,12-19-78 16,0 0 78-16,-8 16-77 0,2-4 77 0,6-12-142 16,0 0 142-16,6-12-141 0,9-19 141 15,3-9-707 1</inkml:trace>
  <inkml:trace contextRef="#ctx0" brushRef="#br0" timeOffset="7719.232">5718 4704 1065 0,'0'0'0'0,"-9"-3"0"16,-3-2 0-16,12 5 117 0,0 0-117 0,-4 0 117 16,8-4-117-16,-4 4 89 0,0 0-89 0,3 0 90 15,2 0-90-15,-5 0 46 0,0 0-46 0,9 0 46 16,7 0-46-16,-16 0 32 0,0 0-32 0,21 0 33 16,8 0-33-16,-29 0 36 0,0 0-36 0,30 4 36 15,8-4-36-15,-38 0 32 0,0 0-32 0,39 1 33 16,1 3-33-16,-40-4 15 0,0 0-15 0,41 0 15 0,5 3-15 15,-46-3 21-15,0 0-21 0,40 4 21 16,2-4-21-16,-42 0 3 0,0 0-3 0,29 1 4 16,-3-1-4-16,-26 0-47 0,0 0 47 0,21 0-46 0,-5-1 46 15,-16 1-146-15,0 0 146 0,9 0-145 0,-4 0 145 0,-5 0-138 16,0 0 138-16,-14-4-137 0,-14 1 137 0,-12-6-800 16</inkml:trace>
  <inkml:trace contextRef="#ctx0" brushRef="#br0" timeOffset="7933.695">5752 4906 1199 0,'0'0'0'0,"13"-10"0"0,8-5 0 0,-13 11 126 0,-4 9-126 16,1-1 126-16,-2-1-126 0,6 1 103 0,0 4-103 15,5-1 104-15,5 2-104 0,-19-9 40 0,0 0-40 0,26 3 40 16,7 2-40-16,-33-5-37 0,0 0 37 0,35 0-37 15,7 0 37-15,-42 0-136 0,0 0 136 0,40-8-136 16,5-4 136-16,-45 12-180 0,0 0 180 16,44-23-179-16,-2-6 179 0,43-20-670 0</inkml:trace>
  <inkml:trace contextRef="#ctx0" brushRef="#br0" timeOffset="15303.682">6432 4595 326 0,'0'0'0'0,"3"0"0"0,4 3 0 15,-7-3 65-15,0 0-65 0,0 0 66 0,6-3-66 0,-6 3 59 16,0 0-59-16,-4-4 60 0,2-1-60 16,2 5 49-16,0 0-49 0,0-3 50 0,-3-6-50 0,3 9 47 15,0 0-47-15,0-3 48 0,0-4-48 0,0 7 41 16,0 0-41-16,-4-2 42 0,4-1-42 0,0 3 35 15,0 0-35-15,0 0 35 0,0-4-35 0,0 4 39 16,0 0-39-16,0 0 40 0,0-5-40 0,0 5 39 16,0 0-39-16,0 0 39 0,0 0-39 0,0 0 9 15,0 0-9-15,0 0 10 0,0 0-10 0,0 0 21 16,0 0-21-16,0 0 21 0,0 0-21 0,0 0 3 16,0 0-3-16,0 0 4 0,0 0-4 0,0 0 6 15,0 0-6-15,0 0 7 0,0 0-7 0,0 0 7 16,0 0-7-16,0 0 8 0,0 0-8 0,0 0 7 0,0 0-7 0,0 0 8 15,0 0-8-15,0 0 8 0,0 0-8 16,0 0 8-16,0 0-8 0,0 0 8 0,0 0-8 0,0 0 8 16,0 0-8-16,0 0 8 0,0 0-8 0,0 0 8 15,0 0-8-15,0 0 23 0,0 0-23 0,0 0 24 16,0 0-24-16,0 0 6 0,0 0-6 0,0 0 7 16,0 0-7-16,0 0 9 0,0 0-9 0,0 0 10 15,0 0-10-15,0 0 15 0,0 0-15 0,0 0 16 16,0 0-16-16,0 0 3 0,0 0-3 0,0 0 4 15,0 0-4-15,0 0 12 0,0 0-12 0,0 0 13 16,0 0-13-16,0 0 15 0,0 0-15 0,0 0 15 16,0 0-15-16,0 0 3 0,0 0-3 0,0 0 4 0,0 0-4 15,0 0 13-15,0 0-13 0,0 0 14 16,0 0-14-16,0 0 1 0,0 0-1 0,0 0 1 0,0 0-1 16,0 0 8-16,0 0-8 0,0 0 8 0,0 0-8 15,0 0 3-15,0 0-3 0,0 0 3 0,0 0-3 0,0 0 2 16,0 0-2-16,0 0 2 0,-3 5-2 15,3-5 10-15,0 0-10 0,-2 7 11 0,2 5-11 0,0-12 14 16,0 0-14-16,-3 24 15 0,-3 12-15 0,6-36 3 16,0 0-3-16,-3 36 4 0,-2 2-4 0,5-38 3 15,0 0-3-15,0 39 3 0,0-3-3 0,0-36 5 16,0 0-5-16,0 33 6 0,0-6-6 0,0-27 12 16,0 0-12-16,0 26 13 0,1-2-13 0,-1-24 8 0,0 0-8 15,4 20 9-15,5-8-9 0,-9-12 15 0,0 0-15 16,5 11 16-16,5-3-16 0,-10-8 33 0,0 0-33 15,18-3 34-15,3-6-34 0,-21 9 17 16,0 0-17-16,19-12 17 0,5-7-17 0,-24 19 19 0,0 0-19 0,21-20 20 16,0-4-20-16,-4 5 51 0,-4 0-51 0,-5 4 52 15,1 3-52-15,-9 12 15 0,0 0-15 0,5-18 15 16,2 0-15-16,-7 18 22 0,0 0-22 0,5-16 23 16,-1 4-23-16,-4 12 9 0,0 0-9 0,3-12 9 15,3 4-9-15,-6 8 4 0,0 0-4 0,0-7 4 16,3 3-4-16,-3 4 3 0,0 0-3 0,0-1 3 15,0-3-3-15,0 4 0 0,0 0 0 0,0 0 0 16,0 0 0-16,0 0 3 0,0 0-3 0,0 0 4 16,0 0-4-16,0 0 0 0,0 0 0 0,0 0 1 15,0 0-1-15,0 0 0 0,0 0 0 0,0 0 1 16,0 0-1-16,0 0 0 0,0 0 0 0,0 0 0 0,0 0 0 0,0 0 2 16,0 0-2-16,0 0 2 0,0 0-2 15,0 0 1-15,0 0-1 0,0 0 2 0,0 0-2 16,0 0 1-16,0 0-1 0,0 0 2 0,0 0-2 0,0 0 1 15,0 0-1-15,0 0 1 0,0 0-1 0,0 0 0 16,0 0 0-16,0 0 0 0,0 0 0 0,0 0 0 16,0 0 0-16,2 4 0 0,1 1 0 0,1 3-1 15,1 4 1-15,-1 2 0 0,1-2 0 0,2 3 0 16,1-1 0-16,-2 0 0 0,2-2 0 16,-2 2 0-16,4-2 0 0,-5-2 0 0,-1-5 0 0,5 2 0 15,-1 0 0-15,4-2 1 0,2-2-1 0,2-1 0 16,-2 0 0-16,2-6 0 0,-2-3 0 0,-14 7 6 15,0 0-6-15,15-8 6 0,3-4-6 0,-18 12 15 16,0 0-15-16,12-16 15 0,2-2-15 0,-14 18 34 0,0 0-34 16,9-18 34-16,-4-4-34 0,-5 22 35 0,0 0-35 15,7-17 36-15,-4-5-36 0,-3 22 32 0,0 0-32 0,-3-21 33 16,-1-3-33-16,4 24 38 0,0 0-38 0,-5-27 39 16,-2-1-39-16,7 28 8 0,0 0-8 0,-5-24 9 15,-4-3-9-15,9 27 3 0,0 0-3 0,-9-22 3 16,6 6-3-16,3 16-30 15,0 0 30-15,-5-12-30 0,1 4 30 0,4 8-117 0,0 0 117 0,-3 0-116 16,-2 8 116-16,5-8-208 0,0 0 208 0,-6 23-208 16,-6 6 208-16,-5 24-1109 0</inkml:trace>
  <inkml:trace contextRef="#ctx0" brushRef="#br0" timeOffset="16607.783">6977 4862 337 0,'0'0'0'0,"0"0"0"0,-3-5 0 0,3 5 61 0,0 0-61 16,0 0 61-16,0-4-61 0,0 4 42 0,0 0-42 0,0 0 43 16,0 0-43-16,0 0 34 0,0 0-34 0,0 0 35 15,0 0-35-15,0 0 19 0,0 0-19 0,0 0 20 16,0 0-20-16,0 0 18 0,0 0-18 0,0 0 18 15,0 0-18-15,0 0 40 0,0 0-40 0,0 0 40 16,0 0-40-16,0 0 31 0,0 0-31 0,0 0 31 16,0 0-31-16,0 0 7 0,0 0-7 0,0 0 8 15,0 0-8-15,0 0 30 0,0 0-30 0,0 0 30 16,0 0-30-16,0 0 18 0,0 0-18 0,0 0 18 16,0 0-18-16,0 0 46 0,0 0-46 0,0 0 46 0,0 0-46 15,0 0 33-15,0 0-33 0,0 0 33 0,0 0-33 16,0 0 24-16,0 0-24 0,0 0 25 0,0 0-25 15,0 0 35-15,0 0-35 0,0 0 35 16,0 0-35-16,0 0 2 0,0 0-2 0,0 0 2 0,0 0-2 0,0 0 15 16,0 0-15-16,0 0 16 0,0 0-16 0,0 0 15 15,0 0-15-15,0 0 15 0,0 0-15 0,0 0 15 16,0 0-15-16,0 0 15 0,0 0-15 0,0 0 26 16,0 0-26-16,0 0 26 0,0 0-26 0,0 0 2 15,0 0-2-15,0 0 3 0,0 0-3 0,0 0 3 0,0 0-3 16,0 0 3-16,0 0-3 0,0 0 5 0,0 0-5 15,0 0 6-15,0 0-6 0,0 0 2 0,0 0-2 16,0 0 3-16,0 0-3 0,0 0 10 0,0 0-10 0,0 0 11 16,0 0-11-16,0 0 8 0,0 0-8 0,0 0 9 15,0 0-9-15,0 0 3 0,0 0-3 16,0 0 4-16,0 0-4 0,0 0 12 0,0 0-12 0,0 0 13 16,0 0-13-16,0 0 8 0,0 0-8 0,0 0 8 15,0 0-8-15,0 0 3 0,0 0-3 0,0 0 4 16,0 0-4-16,0 0 12 0,0 0-12 0,0 0 13 15,3 0-13-15,-3 0 0 0,0 0 0 0,0 0 1 16,2 0-1-16,-2 0 8 0,0 0-8 0,0 0 8 16,3 0-8-16,-3 0 8 0,0 0-8 0,0 0 8 15,0 0-8-15,0 0 14 0,0 0-14 0,0 0 15 16,0 0-15-16,0 0 44 0,0 0-44 0,0 5 45 0,4 4-45 16,-4-9 31-16,0 0-31 0,0 26 31 0,2 6-31 15,-2-32 33-15,0 0-33 0,0 43 34 16,0 5-34-16,0-48 38 0,0 0-38 0,0 46 39 0,0 1-39 15,0-47 15-15,0 0-15 0,0 37 15 0,0-2-15 0,0-35 13 16,0 0-13-16,0 27 13 0,-2-3-13 0,2-24 10 16,0 0-10-16,0 19 10 0,0-7-10 0,0-12 0 15,0 0 0-15,0 8 0 0,2-1 0 16,-2-7-153-16,0 0 153 0,-6-7-153 0,1-17 153 0,5 24-135 16,0 0 135-16,-12-31-134 0,-5-13 134 0,-13-35-933 15</inkml:trace>
  <inkml:trace contextRef="#ctx0" brushRef="#br0" timeOffset="20685.054">7063 4874 180 0,'0'0'0'0,"-4"0"0"15,1 3 0-15,3-3 50 0,0 0-50 0,0 0 50 16,-2 0-50-16,2 0 55 0,0 0-55 0,0 0 55 15,0 0-55-15,0 0 56 0,0 0-56 0,0 0 57 16,0 0-57-16,0 0 62 0,0 0-62 0,0 0 62 16,0 0-62-16,0 0 57 0,0 0-57 0,0 0 57 0,0 0-57 15,0 0 34-15,0 0-34 0,0 0 35 16,0 0-35-16,0 0 34 0,0 0-34 0,0 0 35 16,0 0-35-16,0 0 38 0,0 0-38 0,0 0 38 0,0 0-38 0,0 0 23 15,0 0-23-15,0 0 24 0,0 0-24 16,0 0 28-16,0 0-28 0,0 0 28 0,0 0-28 0,0 0 13 15,0 0-13-15,0 0 14 0,-4 4-14 0,4-4 11 16,0 0-11-16,-3 1 11 0,1 3-11 0,2-4 10 16,0 0-10-16,0 7 10 0,-3-2-10 0,3-5 8 15,0 0-8-15,-6 8 8 0,3 3-8 0,3-11 23 0,0 0-23 16,-4 8 24-16,1-1-24 0,3-7 12 0,0 0-12 16,-2 9 13-16,-1 3-13 0,3-12 10 0,0 0-10 15,-6 8 10-15,6 3-10 0,0-11 10 0,0 0-10 0,-3 8 10 16,3-1-10-16,0-7 3 15,0 0-3-15,-3 5 4 0,3 2-4 0,0-7 6 0,0 0-6 16,-2 5 6-16,2 2-6 0,0-7 7 0,0 0-7 0,-4 5 7 16,4 5-7-16,0-10 3 0,0 0-3 0,-3 9 3 15,3-2-3-15,0-7 2 0,0 0-2 0,0 8 2 16,0 1-2-16,0-9 1 0,0 0-1 0,0 8 2 16,0 3-2-16,0-11 1 0,0 0-1 0,0 8 1 15,0-1-1-15,0-7 3 0,0 0-3 0,0 9 3 16,3-2-3-16,-3-7 2 0,0 0-2 0,0 8 2 15,4-4-2-15,-4-4 1 0,0 0-1 0,0 8 2 16,2-4-2-16,-2-4 15 0,0 0-15 0,3 5 16 16,-3 2-16-16,0-7 3 0,0 0-3 0,0 1 4 0,3 3-4 15,-3-4 0-15,0 0 0 0,0 3 1 0,6 1-1 16,-6-4 2-16,0 0-2 0,3 1 3 0,2 6-3 0,-5-7 0 16,0 0 0-16,4 4 0 0,1 1 0 15,-5-5 1-15,0 0-1 0,7 7 1 0,-2-4-1 0,-1 2 1 16,-2-2-1-16,1 1 1 0,-3-1-1 0,0-3 8 15,4 5-8-15,-4-5 9 0,1 0-9 16,3 0 15-16,-1 0-15 0,1 0 15 0,1 4-15 0,-2-4 15 16,-1 3-15-16,2-3 15 0,-1 0-15 0,-1 0 16 15,1 0-16-15,1 0 17 0,-1 0-17 0,3 0 15 16,-1 2-15-16,-2 1 16 0,1-3-16 16,-4 0 34-16,5 0-34 0,-5 0 35 0,3 0-35 0,-3 0 35 15,0 0-35-15,4 0 35 0,1-5-35 0,-5 5 14 0,0 0-14 16,5-3 15-16,2-4-15 0,-7 7 43 0,0 0-43 0,9-5 43 15,-4-4-43-15,-5 9 21 16,0 0-21-16,7-6 21 0,-1-3-21 0,-6 9 29 16,0 0-29-16,3-10 29 0,2 5-29 0,-5 5 37 0,0 0-37 0,4-9 38 15,-3 2-38-15,-1 7 13 0,0 0-13 0,4-3 13 16,-1-2-13-16,-3 5 32 0,0 0-32 16,0-7 32-16,0 3-32 0,0 4 18 0,0 0-18 0,0-5 18 15,0-5-18-15,0 10 18 0,0 0-18 0,-3-9 18 16,3 1-18-16,0 8 17 0,0 0-17 0,0-12 17 15,0 1-17-15,0 11 9 0,0 0-9 0,-4-8 9 16,3-4-9-16,1 12 9 0,0 0-9 0,0-9 10 0,0-3-10 16,0 12 3-16,0 0-3 0,-4-7 4 15,4-1-4-15,0 8 6 0,0 0-6 0,0-10 6 0,0 1-6 16,-3 0 7 0,1-2-7-16,-1 4 7 0,3 3-7 0,0 3 7 15,-4-3-7-15,2 1 8 0,2-1-8 0,0 3 3 0,0-6-3 0,0 2 4 0,0 1-4 0,0 1 6 16,-3-1-6-16,3 4 6 0,0-5-6 0,0 5 3 15,-4-3-3-15,4 3 3 0,-3-4-3 0,3 4 0 16,-2-5 0-16,2 5 0 0,0-3 0 0,0 3-1 16,-3-4 1-16,3 4 0 0,0-5 0 0,0 5-10 15,-4-3 10-15,4 3-9 0,0 0 9 0,0 0-9 16,0 0 9-16,0 0-9 0,0 0 9 0,0 0-16 0,-2 0 16 16,2 0-15-16,-3-4 15 0,3 4-9 0,0 0 9 15,0 0-8-15,0 0 8 0,0 0-9 0,-4-3 9 16,4 3-9-16,-1-4 9 0,1 4-4 0,-4-1 4 0,4 1-3 15,-5-4 3-15,5 4-2 16,-4 0 2-16,4 0-2 0,0 0 2 0,0 0-2 16,0 0 2-16,0 0-1 0,-3 0 1 0,3 0-4 0,-5 0 4 0,1 0-3 15,4 0 3-15,0 0-12 0,0 0 12 0,-5 0-12 16,2-3 12-16,3 3-9 0,0 0 9 0,-4 0-8 16,-1-4 8-16,5 4-1 0,0 0 1 0,-4-1-1 15,-4 1 1-15,8 0-1 0,0 0 1 0,-6 0-1 16,-2 1 1-16,8-1 0 0,0 0 0 0,-7 4 0 15,2-4 0-15,5 0-5 0,0 0 5 0,-7 0-5 16,1 0 5-16,6 0-9 0,0 0 9 0,-5 3-8 16,2-3 8-16,3 0-16 0,0 0 16 0,-6 0-15 0,3 0 15 15,3 0-9-15,0 0 9 0,-4 4-9 0,-1-4 9 16,5 0-16-16,0 0 16 0,-7 0-15 16,5 0 15-16,2 0-9 0,0 0 9 0,-3 1-8 0,-2-1 8 15,5 0-25-15,0 0 25 0,0 0-24 0,-4 4 24 0,4-4-7 16,0 0 7-16,0 0-6 0,0 0 6 0,0 0-10 15,0 0 10-15,0 0-9 0,-3 0 9 16,3 0-9-16,0 0 9 0,0 0-8 0,-4 3 8 0,4-3-8 16,0 0 8-16,0 0-8 0,-1 4 8 0,1-4-15 15,0 0 15-15,0 0-15 0,-4 3 15 0,4-3-1 16,0 0 1-16,-5 5-1 0,1 2 1 0,4-7-3 16,0 0 3-16,-3 9-3 0,-2 3 3 0,5-12-6 0,0 0 6 15,-7 8-6-15,1 3 6 0,6-11 0 0,0 0 0 16,-5 12 0-16,-2-4 0 0,7-8-1 0,0 0 1 0,-1 9 0 15,-3 1 0-15,4-10 0 16,0 0 0-16,-5 8 0 0,3 1 0 0,2-9-2 16,0 0 2-16,-2 10-2 0,-1-1 2 0,3-9-5 0,0 0 5 0,0 12-5 15,-4-4 5-15,4-8-15 0,0 0 15 0,0 16-14 16,4-1 14-16,-4-15-15 0,0 0 15 0,3 19-14 16,6 2 14-16,-9-21-9 0,0 0 9 0,9 20-9 15,-1 3 9-15,-8-23-26 0,0 0 26 0,13 20-25 16,-5 1 25-16,-8-21-2 0,0 0 2 0,13 15-2 15,-5-1 2-15,-8-14-13 0,0 0 13 0,9 12-12 16,3 0 12-16,-12-12-112 0,0 0 112 0,21 1-112 16,2-2 112-16,-23 1-180 0,0 0 180 0,24-16-180 15,2-15 180-15,21-16-666 0</inkml:trace>
  <inkml:trace contextRef="#ctx0" brushRef="#br0" timeOffset="21491.055">7712 4127 1155 0,'0'0'0'0,"4"3"0"0,5 4 0 0,-9-7 87 16,0 0-87-16,0 0 87 0,1 4-87 0,-1-4 59 16,0 0-59-16,0 0 60 0,-5-4-60 0,5 4 7 0,0 0-7 15,-3 0 8-15,-3 0-8 0,6 0 1 16,0 0-1-16,-5 4 2 0,-2-4-2 0,7 0 6 0,0 0-6 15,-5 1 6-15,-2 3-6 0,7-4 0 0,0 0 0 16,-5 3 0-16,-4 2 0 0,9-5 0 0,0 0 0 0,-9 14 0 16,1 7 0-16,8-21-2 0,0 0 2 0,-9 30-2 15,2 10 2 1,7-40-2-16,0 0 2 0,-5 51-2 0,1 13 2 16,4-64-5-16,0 0 5 0,-2 72-5 0,4 10 5 0,-2-82-1 0,0 0 1 0,4 109 0 15,1 25 0-15,-5-134 0 0,0 0 0 0,7 115 0 16,-2-2 0-16,-5-113 6 0,0 0-6 0,9 94 7 15,-2-13-7-15,-7-81 26 0,0 0-26 0,8 73 26 16,1-14-26-16,-9-59 31 0,0 0-31 0,5 48 31 16,-1-18-31-16,-4-30 42 0,0 0-42 0,2 24 43 15,-2-12-43-15,0-12 24 0,0 0-24 0,0 9 25 16,1-2-25-16,-1-7 5 0,0 0-5 0,0 5 6 0,0-2-6 16,0-3-71-16,0 0 71 0,-3-7-71 15,-6-5 71-15,9 12-129 0,0 0 129 0,-9-35-128 16,-6-17 128-16,-8-39-907 0</inkml:trace>
  <inkml:trace contextRef="#ctx0" brushRef="#br0" timeOffset="21768.578">7425 4680 953 0,'0'0'0'0,"3"5"0"0,3 6 0 0,-6-11 155 0,0 0-155 16,3 0 155-16,1-4-155 0,-4 4 120 0,0 0-120 15,12 0 121-15,0 0-121 0,-12 0 105 0,0 0-105 16,26 0 106-16,9 5-106 0,-35-5 62 0,0 0-62 16,33 7 62-16,5-3-62 0,-38-4 20 0,0 0-20 15,33 5 20-15,4 2-20 0,-37-7 15 0,0 0-15 0,30 5 15 16,-2 2-15-16,-28-7 1 0,0 0-1 0,20 3 1 16,-2-3-1-16,-18 0-10 0,0 0 10 0,17-3-9 15,-5-1 9-15,-12 4-80 0,0 0 80 0,9-8-80 16,0-8 80-16,-9 16-153 0,0 0 153 0,5-19-152 15,-1-5 152-15,4-18-973 0</inkml:trace>
  <inkml:trace contextRef="#ctx0" brushRef="#br0" timeOffset="22159.308">8218 4231 1188 0,'0'0'0'0,"-4"0"0"0,-1 0 0 0,5 0 124 15,0 0-124-15,0 0 125 0,0-3-125 16,0 3 80-16,0 0-80 0,0 0 81 0,3-3-81 0,-3 3 5 16,0 0-5-16,0 0 5 0,0 0-5 0,0 0 0 15,0 0 0-15,-3 3 0 0,-2 0 0 0,5-3-6 16,0 0 6-16,-13 9-5 0,-7 6 5 0,2 1-10 15,-6 4 10-15,10-11-10 0,5-2 10 0,2-4-1 0,4 1 1 16,-11 13-1-16,-11 10 1 0,25-27-1 0,0 0 1 16,-19 28 0-16,-5 6 0 0,24-34-3 0,0 0 3 15,-21 44-2-15,-2 11 2 0,23-55-5 0,0 0 5 0,-16 58-5 16,-1 8 5-16,17-66-3 16,0 0 3-16,-9 65-3 0,2-2 3 0,7-63-12 0,0 0 12 0,7 72-12 15,6 5 12-15,-13-77-50 0,0 0 50 0,13 48-49 16,12-17 49-16,-25-31-189 0,0 0 189 0,26 12-189 15,9-24 189-15,-35 12-146 0,0 0 146 0,38-27-146 16,7-23 146-16,36-26-474 0</inkml:trace>
  <inkml:trace contextRef="#ctx0" brushRef="#br0" timeOffset="22446.497">8136 4367 975 0,'0'0'0'0,"5"10"0"0,0 2 0 0,-1-3 113 16,-1-9-113-16,-3 0 113 0,0 0-113 0,0 0 67 15,0 0-67-15,0 0 68 0,5 3-68 0,-5-3 51 16,0 0-51-16,9 5 52 0,7 5-52 16,-16-10 8-16,0 0-8 0,26 24 8 0,9 4-8 0,-35-28 10 15,0 0-10-15,38 36 10 0,7 7-10 0,-45-43 40 0,0 0-40 16,44 42 40-16,1 3-40 0,-7-9 18 15,-6-2-18-15,-8-10 19 0,-10-8-19 0,2-1 6 16,-4-3-6-16,0-3 6 0,2-3-6 0,-2 3-32 0,1-6 32 16,-5 1-32-16,-3-8 32 0,-5 4-143 0,0 0 143 15,9-18-143-15,0-10 143 0,8-16-845 16</inkml:trace>
  <inkml:trace contextRef="#ctx0" brushRef="#br0" timeOffset="22739.885">8399 4291 998 0,'0'0'0'0,"5"7"0"16,-2-2 0-16,-3-5 109 0,0 0-109 0,6 7 110 16,-6-5-110-16,0-2 96 0,0 0-96 0,3 7 96 0,-3 0-96 15,0-7 51-15,0 0-51 0,-3 17 52 0,-3 5-52 16,6-22 10-16,0 0-10 0,-12 36 11 0,-3 7-11 15,15-43 36-15,0 0-36 0,-20 44 37 0,-1 8-37 16,21-52 18-16,0 0-18 0,-19 46 18 0,2-3-18 0,17-43 11 16,0 0-11-16,-14 32 11 0,5-4-11 15,9-28-3-15,0 0 3 0,-8 22-2 0,1-5 2 16,7-17-155-16,0 0 155 0,-4 12-155 0,2-5 155 16,2-7-146-16,0 0 146 0,4-7-146 0,5-12 146 0,4-5-697 15</inkml:trace>
  <inkml:trace contextRef="#ctx0" brushRef="#br0" timeOffset="23182.95">8643 4771 729 0,'0'0'0'0,"-2"-3"0"16,-5-6 0-16,5 6 75 0,4 3-75 0,-2 0 75 15,0 0-75-15,0 0 42 0,3 3-42 0,-3-3 42 16,4 0-42-16,-4 0 79 0,0 3-79 0,0-3 79 16,0 0-79-16,0 0 73 0,0 0-73 0,0 0 73 15,0 0-73-15,0 0 71 0,0 6-71 0,0-6 72 16,0 0-72-16,0 0 57 0,0 0-57 0,0 0 57 16,0 0-57-16,0 0 11 0,0 3-11 0,0-3 11 15,0 0-11-15,0 0 33 0,-4 3-33 0,4 3 33 16,0-6-33-16,-3 3 9 0,1 0-9 0,0 6 10 0,1 3-10 15,-5 3 18-15,3 1-18 0,-1-4 18 16,-1-7-18-16,2 2 33 0,3-4-33 0,-4 1 34 0,4 1-34 0,0-2 1 16,0 6-1-16,0-2 2 0,4-2-2 0,-4 2 7 15,3 1-7-15,2-1 7 0,2-2-7 0,-7-5 1 16,0 0-1-16,14 4 1 0,0-1-1 16,-14-3 3-16,0 0-3 0,16 0 3 0,-4-3-3 0,-12 3 18 15,0 0-18-15,11 0 18 0,-1-4-18 0,-10 4 22 16,0 0-22-16,9 0 23 0,-4-3-23 0,-5 3 15 15,0 0-15-15,4-2 15 0,-3 2-15 0,-1 0-43 16,0 0 43-16,0-15-43 0,0-8 43 0,0 23-160 0,0 0 160 16,-1-29-160-16,-3-8 160 0,-1-30-998 15</inkml:trace>
  <inkml:trace contextRef="#ctx0" brushRef="#br0" timeOffset="23685.355">8622 4380 740 0,'0'0'0'0,"7"0"0"0,7 2 0 0,-14-2 82 16,-13-3-82-16,12 1 82 0,-5 2-82 0,-1-3 77 16,2-1-77-16,-3 1 78 0,4 1-78 0,4 2 82 15,0 0-82-15,-9-3 82 0,1-1-82 16,8 4 71-16,0 0-71 0,-7-5 72 0,1 3-72 0,1 1 71 16,2 1-71-16,-1-4 72 0,4 4-72 15,0 0 45-15,0 0-45 0,0 0 45 0,0 0-45 0,0 0 44 16,0 0-44-16,0 0 44 0,4 0-44 0,-4 0 18 15,0 0-18-15,1-3 18 0,6 3-18 0,-7 0 19 16,0 0-19-16,13 0 20 0,1 3-20 0,-14-3-4 16,0 0 4-16,20 7-3 0,5 7 3 0,-25-14-14 0,0 0 14 15,29 22-13-15,3 2 13 0,-32-24-26 0,0 0 26 0,33 36-26 16,0 3 26-16,-33-39-1 0,0 0 1 16,26 47 0-16,0 7 0 0,-5-2-1 15,-7-1 1-15,-3-18-1 0,-6-11 1 0,-5-22-9 0,0 0 9 0,0 45-8 16,-9 9 8-16,9-54-44 0,0 0 44 0,-12 47-43 15,-2-3 43-15,14-44-54 0,0 0 54 0,-16 35-53 16,4-8 53-16,12-27-144 0,0 0 144 0,-17 15-144 16,-1-6 144-16,18-9-132 0,0 0 132 0,-12-7-131 15,7-10 131-15,-11-10-591 0</inkml:trace>
  <inkml:trace contextRef="#ctx0" brushRef="#br0" timeOffset="24103.865">9346 4677 639 0,'0'0'0'0,"-12"-4"0"0,-5 3 0 0,17 1 22 15,0 0-22-15,-9 1 22 0,9 6-22 0,0-7 32 16,0 0-32-16,0 2 32 0,4 5-32 0,-4-7 12 16,0 0-12-16,0 3 12 0,5 1-12 0,-5-4 56 0,0 0-56 15,5 0 56-15,5 1-56 0,-10-1 67 0,0 0-67 16,18 0 67-16,-1 0-67 0,-17 0 53 16,0 0-53-16,21 0 53 0,5-1-53 0,-26 1 69 0,0 0-69 0,27 0 70 15,2 0-70-15,-29 0 47 0,0 0-47 16,33 0 48-16,-3 1-48 0,-30-1 22 15,0 0-22-15,33 4 23 0,2-4-23 0,-35 0 30 0,0 0-30 0,29 3 30 16,4-3-30-16,-33 0 0 0,0 0 0 0,27 0 0 16,-5 0 0-16,-22 0-46 0,0 0 46 0,19 0-45 15,-5 0 45-15,-14 0-156 0,0 0 156 0,6-12-156 16,-5-3 156-16,-1 15-123 0,0 0 123 0,-7-12-123 16,-5-4 123-16,-5-14-519 0</inkml:trace>
  <inkml:trace contextRef="#ctx0" brushRef="#br0" timeOffset="24368.215">9536 4519 931 0,'0'0'0'0,"6"4"0"0,6 4 0 0,-9-8 158 16,-1 0-158-16,-2 0 158 0,0 0-158 15,0 0 114-15,-4-5-114 0,4 5 115 0,0-3-115 0,0 3 59 16,0-4-59-16,0 4 60 0,0 0-60 0,0 0 35 15,0 0-35-15,0 0 36 0,0 0-36 0,0 0 0 16,0 0 0-16,0 0 1 0,0 4-1 0,0-4 4 16,0 0-4-16,0 17 4 0,2 14-4 0,0 1 0 15,1 11 0-15,-3-12 1 0,4-11-1 0,-4-20-2 0,0 0 2 16,0 38-2-16,5 3 2 0,-5-41-88 0,0 0 88 16,4 34-88-16,1-3 88 0,-5-31-120 0,0 0 120 15,12 12-119-15,5-15 119 0,17 11-853 0</inkml:trace>
  <inkml:trace contextRef="#ctx0" brushRef="#br0" timeOffset="25161.578">10083 4389 987 0,'0'0'0'0,"-3"0"0"0,-6-3 0 16,9 3 97-16,0 0-97 0,0 0 97 0,0-4-97 15,0 4 59-15,0 0-59 0,0 0 59 0,0-3-59 16,0 3 31-16,0 0-31 0,0 0 31 0,0 0-31 16,0 0 23-16,0 0-23 0,0 0 24 0,0 0-24 0,0 0 13 15,0 0-13-15,0 0 14 0,0 0-14 0,0 0 6 16,0 0-6-16,0 0 6 0,0 0-6 0,0 0 15 15,0 0-15-15,0 0 16 0,0 7-16 16,0-7 0-16,0 0 0 0,0 12 1 0,0 3-1 0,0-15 32 16,0 0-32-16,0 31 33 0,0 10-33 0,0-41 25 0,0 0-25 15,0 43 26-15,2 5-26 0,-2-48 9 16,0 0-9-16,3 41 9 0,1-5-9 0,-4-36 20 16,0 0-20-16,5 27 20 0,7-3-20 0,-12-24 8 0,0 0-8 15,12 17 8-15,2-6-8 0,-14-11 39 0,0 0-39 0,21 3 39 16,0-10-39-16,-21 7 36 0,0 0-36 15,18-8 36-15,3-4-36 16,-21 12 38-16,0 0-38 0,13-16 38 0,0 1-38 0,-13 15 46 0,0 0-46 0,8-16 46 16,-1 1-46-16,-7 15 41 0,0 0-41 0,4-12 41 15,-2 3-41-15,-2 9 35 0,0 0-35 0,0-8 35 16,-2-2-35-16,2 10 24 0,0 0-24 16,-2-6 25-16,0 0-25 0,2 6 17 0,0 0-17 0,0-4 17 15,-3 2-17-15,3 2 18 0,0 0-18 0,0-3 19 16,0 0-19-16,0 3 8 15,0 0-8-15,0 0 9 0,-4-4-9 0,4 4 1 0,0 0-1 0,0 0 1 16,0 0-1-16,0 0-9 0,0 0 9 0,0 0-9 0,7 4 9 16,-7-4-58-16,0 0 58 0,6 12-58 15,6 6 58-15,-12-18-28 0,0 0 28 0,14 24-28 0,1 4 28 16,-15-28-11-16,0 0 11 0,18 27-11 16,-1-3 11-16,1-5-21 0,-3-5 21 15,3-4-21-15,-3-10 21 0,-15 0-1 0,0 0 1 0,27-3 0 0,2-6 0 0,-29 9-1 16,0 0 1-16,30-12 0 0,5-7 0 15,-35 19 1-15,0 0-1 0,29-20 2 0,-3-3-2 0,-26 23 30 16,0 0-30-16,20-17 30 0,-3-2-30 0,-17 19 18 16,0 0-18-16,9-20 19 0,-8 1-19 15,-1 19 18-15,0 0-18 0,-1-22 19 0,-6 5-19 0,7 17 10 0,0 0-10 16,-11-24 10-16,-6 1-10 0,17 23-1 16,0 0 1-16,-16-24 0 0,-1-5 0 0,17 29-62 15,0 0 62-15,-18-27-62 0,3-1 62 0,15 28-137 16,0 0 137-16,-14-27-137 0,3 5 137 0,11 22-243 0,0 0 243 0,-7-17-243 15,6 1 243-15,-8-20-850 0</inkml:trace>
  <inkml:trace contextRef="#ctx0" brushRef="#br0" timeOffset="25924.992">10735 4798 471 0,'0'0'0'15,"-5"-3"0"-15,-8-6 0 0,10 6 48 0,3 3-48 16,0 0 48-16,0 0-48 0,0 0 51 15,7 0-51-15,-7 0 52 0,3 3-52 0,-3-3 75 0,6 0-75 0,-6 0 76 16,3 0-76-16,-3 0 71 16,0 0-71-16,0 0 72 0,0 0-72 0,0 0 77 0,0 0-77 0,0 0 78 15,0 0-78-15,0 0 69 0,0 0-69 0,0 0 69 16,0 0-69-16,0 0 61 0,0 0-61 0,0 0 61 16,0 0-61-16,0 0 52 0,0 0-52 0,0 0 52 15,0 0-52-15,0 0 44 0,0-3-44 0,0 0 44 16,0-1-44-16,0 4 36 0,0 0-36 0,-3-5 36 15,3 2-36-15,0 3 24 0,0 0-24 0,0-6 25 16,0 0-25-16,0 6 27 0,0 0-27 0,-4-7 27 0,2 2-27 16,2 5 38-16,0 0-38 0,0-7 38 15,0 2-38-15,0 5 7 0,0 0-7 0,-3-4 7 0,3 1-7 16,0 3 37-16,0 0-37 0,0 0 37 0,0-4-37 0,0 4 0 16,0 0 0-16,0 0 0 0,0 0 0 15,0 0 7-15,0 0-7 0,0 0 8 0,0 0-8 0,0 0 15 16,0 0-15-16,0 0 16 0,0 0-16 15,0 0 3-15,0 0-3 0,0 0 4 0,0 0-4 0,0 0 7 16,0 0-7-16,0 0 7 0,0 0-7 0,0 0 22 16,0 0-22-16,0 0 23 0,0 0-23 0,0 0 2 15,0 0-2-15,0 0 2 0,0 0-2 0,0 0 7 16,0 0-7-16,0 0 7 0,-4 7-7 0,4 0 1 0,0 2-1 16,0-1 1-16,-1 4-1 0,1-12 0 0,0 0 0 15,-2 28 1-15,0 9-1 0,-1-4-1 0,3 1 1 16,0-10 0-16,0-7 0 15,0-17-43-15,0 0 43 0,0 16-43 0,0-1 43 0,0-15-138 0,0 0 138 0,3 4-138 16,1-4 138-16,-4 0-129 0,0 0 129 0,8-24-129 16,-2-19 129-16,8-24-975 0</inkml:trace>
  <inkml:trace contextRef="#ctx0" brushRef="#br0" timeOffset="27008.835">11324 4074 953 0,'0'0'0'0,"-4"0"0"0,1 5 0 0,3-5 121 0,0 0-121 0,-7-5 122 16,0-5-122-16,7 10 85 0,0 0-85 0,-12-9 86 15,-1 0-86-15,13 9 33 0,0 0-33 0,-10-6 33 16,-2 0-33-16,12 6 2 0,0 0-2 0,-18-3 3 16,3 0-3-16,15 3 11 0,0 0-11 0,-14 0 11 15,2 0-11-15,12 0 15 0,0 0-15 0,-14 0 15 16,3 3-15-16,11-3 4 0,0 0-4 0,-14 15 4 16,-1 9-4-16,15-24 0 0,0 0 0 0,-11 33 1 0,-1 10-1 15,12-43 0-15,0 0 0 0,-9 51 0 0,4 11 0 0,5-62 1 16,0 0-1-16,-4 72 2 0,4 13-2 15,0-85 5-15,0 0-5 0,0 108 5 0,2 24-5 16,-2-132 13-16,0 0-13 0,7 115 14 0,5 0-14 0,-12-115 15 16,0 0-15-16,11 97 16 0,5-13-16 0,-16-84 25 15,0 0-25-15,17 74 26 0,-3-19-26 16,-2-16 6-16,-3-15-6 0,-2-8 7 0,-7-16-7 0,1 3 10 16,-1-3-10-16,0 0 10 0,0 0-10 0,0 0-25 0,2-3 25 15,-2 3-24-15,-2-4 24 0,2 4-173 16,0 0 173-16,-13-20-173 0,-12-15 173 0,-13-21-841 15</inkml:trace>
  <inkml:trace contextRef="#ctx0" brushRef="#br0" timeOffset="27240.286">10916 4492 942 0,'0'0'0'0,"4"5"0"16,4 5 0-16,-8-10 137 0,0 0-137 0,14 5 137 15,7-1-137-15,-21-4 99 0,0 0-99 0,25 3 100 16,9-3-100-16,-34 0 93 0,0 0-93 0,35 4 94 16,7-1-94-16,-42-3 62 0,0 0-62 0,38 2 63 15,-1 1-63-15,-37-3 36 0,0 0-36 0,35 0 36 0,-4 0-36 16,-31 0 11-16,0 0-11 0,24-3 11 0,-3 1-11 16,-7-1-53-16,2-1 53 0,-11 1-52 15,-1-6 52-15,-4 9-147 0,0 0 147 0,3-15-146 0,2-9 146 16,1-16-971-16</inkml:trace>
  <inkml:trace contextRef="#ctx0" brushRef="#br0" timeOffset="27636.751">11752 4189 1233 0,'0'0'0'16,"-12"-4"0"-16,-5 4 0 0,17 0 123 0,0 0-123 16,0 0 124-16,3-3-124 0,-3 3 60 0,0 0-60 0,5 0 60 15,-1 0-60-15,-4 0 30 0,0 0-30 0,0 0 30 16,3 3-30-16,-3-3 5 0,0 0-5 0,0 0 6 16,-3 0-6-16,3 0 0 0,0 0 0 15,-4 0 1-15,-1 0-1 0,5 0 3 0,0 0-3 0,-7 0 3 16,2 0-3-16,5 0-1 0,0 0 1 0,-12 9 0 15,-2 6 0-15,14-15-1 0,0 0 1 0,-21 24 0 16,-7 10 0-16,28-34-4 0,0 0 4 0,-23 36-3 16,-3 4 3-16,26-40-7 0,0 0 7 0,-21 49-7 15,2 8 7-15,19-57-3 0,0 0 3 0,-10 55-3 16,1 3 3-16,9-58-20 0,0 0 20 0,2 51-19 16,8-3 19-16,4-13-83 0,2-8 83 0,1-6-82 15,1-13 82-15,-18-8-158 0,0 0 158 0,21 4-158 16,0-11 158-16,-21 7-210 0,0 0 210 0,26-14-209 0,0-5 209 15,24-17-421-15</inkml:trace>
  <inkml:trace contextRef="#ctx0" brushRef="#br0" timeOffset="27935.046">11658 4334 1087 0,'0'0'0'15,"2"4"0"-15,1 1 0 0,-3-5 114 16,0 0-114-16,0 0 114 0,6 0-114 0,-6 0 101 0,3 0-101 16,-3 0 101-16,0 0-101 0,0 0 59 0,4 3-59 15,-1-3 60-15,2 4-60 0,-1-4 29 0,1 3-29 0,4 2 29 16,-2 2-29-16,3 5 15 16,6 0-15-16,-2 3 15 0,5 6-15 0,-19-21 5 0,0 0-5 0,26 27 6 15,0 1-6-15,-26-28 9 0,0 0-9 0,33 31 9 16,2 1-9-16,-35-32 7 0,0 0-7 0,33 31 8 15,-1-7-8-15,-32-24-57 16,0 0 57-16,24 21-57 0,-3-6 57 0,-21-15-170 0,0 0 170 0,14-5-170 16,-7-11 170-16,14-6-883 0</inkml:trace>
  <inkml:trace contextRef="#ctx0" brushRef="#br0" timeOffset="28250.12">11947 4252 1009 0,'0'0'0'0,"0"0"0"0,4 3 0 0,-4-3 94 16,0 0-94-16,0 0 94 0,0 0-94 0,0 0 71 16,0 0-71-16,0 0 71 0,0 0-71 0,0 0 50 15,0 0-50-15,-4 4 50 0,-1-4-50 0,5 0 22 16,0 0-22-16,-10 8 22 0,-4-1-22 0,-4 7 40 15,-3 1-40-15,9-4 40 0,4-6-40 0,-5 3 8 0,5-1-8 16,-6 17 8-16,-4 7-8 0,18-31 32 0,0 0-32 16,-15 31 32-16,1 5-32 0,14-36 1 0,0 0-1 0,-13 36 1 15,5-2-1-15,8-34-1 0,0 0 1 0,-9 33 0 16,6-3 0-16,3-30-60 0,0 0 60 16,-7 24-60-16,5-3 60 0,2-21-176 15,0 0 176-15,-4 12-176 0,1-2 176 0,3-10-161 0,0 0 161 0,0 0-161 16,0-3 161-16,0-4-538 0</inkml:trace>
  <inkml:trace contextRef="#ctx0" brushRef="#br0" timeOffset="28803.093">12108 4601 1009 0,'0'0'0'0,"-11"0"0"0,-6 0 0 16,17 0 99-16,0 0-99 0,-4 0 100 0,8 0-100 0,-4 0 66 16,0 0-66-16,7 0 67 0,-2 0-67 0,-5 0 39 15,0 0-39-15,5 0 39 0,2 0-39 0,-7 0 0 16,0 0 0-16,4 0 0 0,1 0 0 0,-5 0 5 16,0 0-5-16,0 0 5 0,2 0-5 0,-2 0 15 15,0 0-15-15,0 0 15 0,0 0-15 0,0 0 8 16,0 0-8-16,0 0 9 0,0 0-9 0,0 0 25 15,0 0-25-15,0 0 26 0,0 0-26 0,0 0 6 0,0 0-6 16,0 0 6-16,0 0-6 0,0 0 25 0,0 0-25 0,0 0 26 16,0 0-26-16,0 0 20 0,0 0-20 15,0 0 20-15,0 0-20 0,0 0 9 16,0 0-9-16,0 0 10 0,0 0-10 0,0 0 27 0,0 0-27 0,0 0 27 16,0 0-27-16,0 0 12 0,0 0-12 0,0 0 12 15,0 0-12-15,0 0 10 0,0 0-10 0,0 0 10 16,1 2-10-16,-1-2 40 0,0 0-40 0,0 0 40 15,6 4-40-15,-6-4 18 0,0 0-18 0,0 3 19 16,3 0-19-16,-3-3 30 0,0 0-30 0,0 9 30 16,0 0-30-16,0-9 6 0,0 0-6 0,0 22 7 15,0 5-7-15,0-27 18 0,0 0-18 0,-3 33 18 16,-3 10-18-16,3-4 3 0,-1-3-3 0,3-9 4 16,-1-4-4-16,2-23 20 0,0 0-20 0,0 32 20 15,2 3-20-15,-2-35 0 0,0 0 0 0,1 32 0 16,3-5 0-16,-4-27 0 0,0 0 0 0,0 24 0 0,2-8 0 15,-2-16-10-15,0 0 10 0,1 15-10 16,-1-6 10-16,0-9-97 0,0 0 97 0,-1-4-96 16,-5-8 96-16,6 12-116 0,0 0 116 0,-8-29-115 0,-4-14 115 0,-9-27-1094 15</inkml:trace>
  <inkml:trace contextRef="#ctx0" brushRef="#br0" timeOffset="29214.498">12148 4168 1054 0,'0'0'0'0,"0"0"0"15,-4 2 0-15,4-2 110 0,0 0-110 0,0 0 110 16,0 0-110-16,0 0 65 15,0 0-65-15,0 0 65 0,0 0-65 0,0 0 10 0,0 0-10 0,0 0 10 16,0 0-10-16,0 0 7 0,0 0-7 0,0 0 7 16,0 0-7-16,0 0 5 0,0 0-5 0,2 3 5 15,0 4-5-15,-2-7 7 0,0 0-7 0,8 17 8 16,8 7-8-16,2 7 8 0,2 3-8 0,1-1 8 16,-3 1-8-16,-18-34 23 0,0 0-23 0,17 45 24 15,4 1-24-15,-21-46 30 0,0 0-30 0,16 53 30 0,1 5-30 16,-17-58 30-16,0 0-30 0,11 58 30 15,-4 6-30-15,-7-64 38 0,0 0-38 0,3 48 39 0,-3-5-39 16,0-43 38-16,0 0-38 0,-3 39 39 0,-10-5-39 16,5-6 0-16,-8-4 0 0,7-9 0 0,4-6 0 15,-2-4-125-15,-2-2 125 0,1-8-124 0,-1-2 124 16,9 7-145-16,0 0 145 0,-2-31-145 0,8-13 145 0,-6-32-850 16</inkml:trace>
  <inkml:trace contextRef="#ctx0" brushRef="#br0" timeOffset="29374.076">13050 4559 931 0,'0'0'0'0,"-10"-4"0"0,-4-1 0 0,14 5-139 0,0 0 139 0,-18-7-138 15,1-1 138-15,-20-8-396 0</inkml:trace>
  <inkml:trace contextRef="#ctx0" brushRef="#br0" timeOffset="56672.487">13247 4428 113 0,'0'0'0'0,"0"0"0"0,0 0 0 16,0 0 31-16,0 0-31 0,0 0 31 0,0 0-31 0,0 0 37 15,0 0-37-15,0 0 37 0,0 0-37 16,0 0 33-16,0 0-33 0,0 0 34 0,0 0-34 0,0 0 39 15,0 0-39-15,0 0 39 0,0 0-39 0,0 0 39 16,0 0-39-16,0 0 39 0,0 0-39 0,0 0 34 0,0 0-34 16,0 0 34-16,0 0-34 0,0 0 23 0,0 0-23 0,0 0 24 15,0 0-24-15,0 0 18 0,0 0-18 0,0 0 18 16,0 0-18-16,0 0 27 0,0 0-27 0,0 0 27 16,0 0-27-16,0 0 12 0,0 0-12 0,0 0 13 15,0 0-13-15,0 0 18 0,0 0-18 0,0 0 19 16,0 0-19-16,0 0 15 0,0 0-15 0,0 0 15 15,0 0-15-15,0 0 34 0,0 0-34 0,0 0 35 16,0 0-35-16,0 0 27 0,0 0-27 0,0 0 27 16,0 0-27-16,0 0 24 0,0 0-24 0,0 0 25 15,0 0-25-15,0 0 16 0,0 0-16 0,0 0 17 16,0 0-17-16,0 0 41 0,0 0-41 0,0 0 41 16,0 0-41-16,0 0 12 0,0 0-12 0,0 0 13 0,0 0-13 15,0 0 31-15,0 0-31 0,0 0 31 0,0 0-31 16,0 0 18-16,0 0-18 0,0 0 19 0,0 0-19 0,0 0 1 15,0 0-1-15,0 0 2 0,0 0-2 16,0 0 12-16,0 0-12 16,0 0 12-16,0 0-12 0,0 0 32 0,0 0-32 0,0 0 33 0,19 0-33 15,-19 0 1-15,0 0-1 0,19 2 1 0,7 0-1 16,-1 3 37-16,-1-2-37 0,-1 1 37 16,-2 1-37-16,0-2 1 0,0 1-1 0,-4-1 2 0,-3 2-2 0,5 2 8 15,-1-2-8-15,-1-1 8 0,0-1-8 16,-17-3 8-16,0 0-8 0,25 0 9 0,4 0-9 0,-29 0 7 0,0 0-7 15,32 2 8-15,4-2-8 0,-36 0 3 0,0 0-3 16,35 0 4-16,2 0-4 0,-37 0 6 0,0 0-6 0,31 0 6 16,-3 0-6-16,-5 3 3 0,-6 1-3 15,-1-1 3-15,-6-3-3 0,-1 0-1 0,-2 0 1 0,-2 2 0 16,-1-2 0-16,-4 0-4 0,0 3 4 0,0-3-3 16,0 0 3-16,0 0-8 0,0 0 8 0,0 0-8 15,0 0 8-15,0 0-24 0,0 0 24 0,0 0-23 16,0 0 23-16,0 0-76 0,0 0 76 0,0 0-76 15,0 0 76-15,0 0-107 0,0 0 107 0,-4-1-106 16,-1-1 106-16,5 2-114 0,0 0 114 0,-21-2-114 16,-9-5 114-16,-17-1-482 0</inkml:trace>
  <inkml:trace contextRef="#ctx0" brushRef="#br0" timeOffset="57239.114">13522 4437 740 0,'0'0'0'0,"12"0"0"0,9-3 0 0,-17 1 76 16,-8-2-76-16,4 4 77 0,0-3-77 0,-3 0 48 16,-2 1-48-16,1 0 49 0,1 2-49 0,-1 0 0 15,2-2 0-15,-1 2 0 0,1-3 0 0,1 0 0 16,-1-3 0-16,2 3 0 0,0 0 0 0,0-3 1 15,0 3-1-15,0 3 1 0,0 0-1 0,0 0 8 16,3 0-8-16,-3 0 9 0,5-3-9 0,1 3 16 16,1-4-16-16,1 4 17 0,-2 0-17 0,2 0 9 15,5 0-9-15,-5 0 9 0,4 4-9 0,-12-4 9 0,0 0-9 16,18 0 10-16,-1 3-10 0,-17-3 8 0,0 0-8 0,25 0 8 16,-3 2-8-16,-22-2 8 0,0 0-8 0,26 1 8 15,2 1-8-15,-28-2 3 0,0 0-3 0,30 4 4 16,1-4-4-16,-8 0 12 0,-6 0-12 0,1 3 12 15,-6-3-12-15,2 0 14 0,-2-3-14 0,0 3 15 16,-1 0-15-16,-1 0 8 0,4-4-8 16,-5 4 9-16,3 0-9 0,-3 0 16 0,-4 4-16 0,2-4 17 15,-2 0-17-15,0 0 3 0,2 0-3 16,-1 0 4-16,1 0-4 0,-2 0 2 0,-2 0-2 0,-1 3 3 16,5-3-3-16,-5 0 10 0,1 0-10 0,-3 0 11 0,4 0-11 15,-4 0 8-15,1 5-8 0,-1-5 8 16,2 4-8-16,-2-4 33 0,2 6-33 0,-2-2 33 0,0 1-33 15,0-5 45-15,0 0-45 0,-5 19 46 16,-2 8-46-16,7-27 34 0,0 0-34 0,-11 36 35 16,-4 7-35-16,15-43 40 0,0 0-40 0,-13 36 40 0,3-5-40 15,10-31 9-15,0 0-9 0,-9 27 10 0,1-3-10 0,8-24-2 16,0 0 2-16,-7 16-1 0,1-4 1 16,6-12-81-16,0 0 81 0,0 0-80 0,0-16 80 0,0 16-108 15,0 0 108-15,9-31-108 0,12-13 108 0,9-30-825 16</inkml:trace>
  <inkml:trace contextRef="#ctx0" brushRef="#br0" timeOffset="61950.972">14665 4197 169 0,'0'0'0'0,"-9"4"0"0,-5 2 0 0,14-6 88 15,0 0-88-15,0 0 88 0,6 0-88 0,-6 0 85 16,0 0-85-16,3-1 85 0,2-1-85 0,-5 2 78 16,0 0-78-16,4 0 78 0,-1 0-78 0,-3 0 75 15,0 0-75-15,0 0 76 0,4-3-76 0,-4 3 67 16,0 0-67-16,0 0 67 0,-4-4-67 0,4 4 59 16,0 0-59-16,-5 0 60 0,-4-5-60 0,9 5 52 15,0 0-52-15,-12-3 52 0,-5-1-52 0,17 4 33 16,0 0-33-16,-19-5 33 0,-2 2-33 0,21 3 15 0,0 0-15 15,-28 0 16-15,-3-4-16 16,31 4 0-16,0 0 0 0,-28 0 1 0,3 0-1 0,25 0 2 16,0 0-2-16,-21 0 2 0,4 0-2 0,17 0 1 0,0 0-1 0,-18 4 2 15,6-1-2-15,12-3 0 0,0 0 0 0,-15 9 0 16,1 3 0-16,14-12 0 0,0 0 0 16,-21 24 1-16,0 10-1 0,21-34 0 0,0 0 0 0,-18 39 0 15,3 6 0-15,15-45 0 0,0 0 0 0,-11 43 0 16,8 1 0-16,3-44-11 0,0 0 11 0,0 41-11 15,9-8 11-15,-9-33-5 0,0 0 5 0,13 27-4 16,8-6 4-16,-21-21-14 0,0 0 14 0,25 10-13 16,-1-8 13-16,-24-2-16 0,0 0 16 0,28-9-15 15,2-8 15-15,-30 17-4 0,0 0 4 0,28-19-3 16,-2-5 3-16,-26 24-8 0,0 0 8 0,24-24-7 16,-7-3 7-16,-17 27-14 0,0 0 14 0,18-31-13 15,-4 4 13-15,-14 27-4 0,0 0 4 0,12-31-3 16,0 2 3-16,-12 29-3 0,0 0 3 0,7-28-3 0,-2 6 3 0,-5 22-2 15,0 0 2-15,4-17-1 0,1 5 1 16,-5 12-4-16,0 0 4 0,0-7-4 0,2 0 4 0,-2 7-1 16,0 0 1-16,2-2 0 0,-2-1 0 0,0 3 0 15,0 0 0-15,0 0 0 0,0 0 0 0,0 0-11 16,0 0 11-16,0 0-10 0,0 0 10 0,0 0-16 16,0 0 16-16,0 0-15 0,1 5 15 0,-1-5-17 15,0 0 17-15,4 14-16 0,-1 10 16 0,-3-24-4 0,0 0 4 16,4 32-4-16,1 11 4 0,-5-43-8 15,0 0 8-15,9 45-7 0,-1 4 7 0,-8-49-23 16,0 0 23-16,13 52-22 0,-1-4 22 0,-12-48-7 0,0 0 7 16,17 39-6-16,6-5 6 0,-23-34-51 0,0 0 51 0,24 12-51 15,6-15 51-15,-30 3-162 0,0 0 162 0,31-24-161 16,6-24 161-16,27-26-298 0</inkml:trace>
  <inkml:trace contextRef="#ctx0" brushRef="#br0" timeOffset="64150.873">14914 3798 303 0,'0'0'0'0,"0"21"0"16,4 6 0-16,-4-27 91 0,0 0-91 0,-4 15 92 0,-1-6-92 16,5-9 69-16,0 0-69 0,-7 15 70 15,2 3-70-15,1 4 65 0,8 5-65 0,-4 6 65 0,-4 4-65 16,4-37 36-16,0 0-36 0,-1 57 36 0,1 10-36 15,1-6 40-15,5 3-40 0,-5-1 40 0,-1-6-40 16,0-57 39-16,0 0-39 0,6 73 39 0,-3 13-39 16,-3-86 24-16,0 0-24 0,2 51 25 0,1-15-25 15,-3-36 52-15,0 0-52 0,5 31 53 0,2-15-53 0,-7-16 40 16,0 0-40-16,6 8 41 0,2-11-41 0,-8 3 41 16,0 0-41-16,11-21 41 15,-1-13-41-15,-10 34 40 0,0 0-40 0,12-39 41 0,-3-9-41 0,-9 48 26 16,0 0-26-16,12-52 26 0,1 1-26 0,-13 51 10 15,0 0-10-15,17-46 10 0,0-1-10 0,-17 47 6 0,0 0-6 16,18-32 6-16,3 4-6 0,-21 28 7 0,0 0-7 16,17-18 8-16,1 4-8 0,-18 14 0 0,0 0 0 0,19-7 0 15,2 0 0-15,-21 7-1 0,0 0 1 0,17-2 0 16,0 2 0-16,-17 0-3 0,0 0 3 0,18 2-3 16,-2 0 3-16,-16-2-2 0,0 0 2 0,14 2-2 15,-2 1 2-15,-12-3 0 0,0 0 0 0,8 0 0 16,-4 0 0-16,-4 0 0 0,0 0 0 0,5 3 0 15,-5-3 0-15,0 0 0 0,0 0 0 0,0 0 0 16,0 0 0-16,0 0-1 0,0 0 1 0,0 0-1 16,-3 0 1-16,3 0-1 0,0 0 1 0,-4 0-1 15,2 0 1-15,2 0 1 0,0 0-1 0,-8 0 1 16,-8 0-1-16,16 0 5 0,0 0-5 0,-14 0 5 16,-3 4-5-16,17-4 8 0,0 0-8 0,-25 2 8 15,-4 1-8-15,29-3 3 0,0 0-3 0,-26 7 4 16,-1-4-4-16,27-3 29 0,0 0-29 0,-27 12 29 0,-3 0-29 15,7 2 10-15,2 1-10 0,6-8 10 0,9-3-10 16,-2 1 19-16,4-5-19 0,-4 15 20 0,-1 7-20 0,4 2 15 16,3 2-15-16,0-7 15 0,-3-10-15 0,5-9 16 15,0 0-16-15,5 22 17 0,7 9-17 0,-12-31 25 16,0 0-25-16,19 25 26 0,11 3-26 0,-30-28 2 16,0 0-2-16,37 19 3 0,4-7-3 0,-41-12 0 15,0 0 0-15,48 0 1 0,0-9-1 0,-6-6 0 16,-4-6 0-16,-6 2 0 0,-6-1 0 15,-5 1 5-15,-2 3-5 0,-3-2 5 0,-8 4-5 0,-1-2-2 0,2-2 2 16,-2 0-1-16,0 0 1 0,-7 18-35 0,0 0 35 16,4-21-35-16,4-1 35 0,-8 22-41 15,0 0 41-15,2-17-40 0,1 3 40 16,-3 14-27-16,0 0 27 0,4-9-27 0,-4 4 27 16,0 5-27-16,0 0 27 0,2-3-27 0,-2 3 27 0,0 0-9 0,0 0 9 0,0 0-8 15,0 0 8-15,0 0-5 0,0 0 5 0,0 0-5 16,0 0 5-16,0 0-3 0,0 0 3 0,-2 8-3 15,2 4 3-15,-4 7-5 0,1 5 5 0,1 0-5 16,2 4 5-16,0-28-3 0,0 0 3 0,0 34-2 16,4 7 2-16,-4-41-2 0,0 0 2 0,7 38-1 15,5-2 1-15,-12-36-5 0,0 0 5 0,16 27-4 16,1-12 4-16,-17-15-30 0,0 0 30 16,21 6-30-16,0-15 30 0,-21 9-10 0,0 0 10 0,22-19-9 15,3-5 9-15,-25 24-1 0,0 0 1 0,17-27 0 0,1-1 0 16,-18 28 11-16,0 0-11 0,15-30 11 0,-6-3-11 15,-9 33 2-15,0 0-2 0,9-27 2 0,-8-4-2 16,-1 31 0-16,0 0 0 0,2-24 0 16,-2 7 0-16,0 17-1 0,0 0 1 0,-2-16 0 15,1 4 0-15,1 12-1 0,0 0 1 0,-4-7-1 0,1 2 1 0,3 5 1 16,0 0-1-16,-2-3 1 0,2 3-1 16,0 0 1-16,0 0-1 0,-3 3 2 0,1 6-2 0,2-9 1 15,0 0-1-15,0 27 2 0,2 9-2 16,-2-36 5-16,0 0-5 0,5 43 5 0,5 5-5 0,-10-48 0 15,0 0 0-15,14 43 1 0,4-4-1 0,-18-39-43 0,0 0 43 16,19 28-42-16,3-11 42 0,-22-17-55 16,0 0 55-16,23 7-55 0,5-14 55 0,-7-4-15 0,0-4 15 15,-4-4-15-15,-3-1 15 0,-2 1-2 0,0-5 2 16,1 2-1-16,-3 1 1 0,-10 21 7 16,0 0-7-16,9-15 8 0,0-4-8 0,-9 19 30 0,0 0-30 15,7-17 30-15,-2 1-30 0,-5 16-2 0,0 0 2 0,3-15-2 16,1 6 2-16,-4 9-25 0,0 0 25 0,3-8-24 15,-1 4 24-15,-2 4-22 0,0 0 22 0,5 12-22 16,2 7 22-16,-7-19-17 0,0 0 17 0,2 24-17 16,1 0 17-16,-3-24-11 0,0 0 11 15,4 29-10-15,-4 5 10 0,0-34-10 0,0 0 10 0,0 24-10 16,0-1 10-16,0-23 0 0,0 0 0 0,0 15 0 16,0-3 0-16,0-12 18 0,0 0-18 0,-4 12 18 15,4-7-18-15,0-5 34 0,0 0-34 0,0 0 35 0,0 0-35 16,0 0 42-16,0 0-42 0,4-8 43 15,-1-8-43-15,-3 16 51 0,0 0-51 0,4-19 51 0,1 2-51 16,-5 17 0-16,0 0 0 0,12-19 0 16,7-1 0-16,-19 20-2 0,0 0 2 0,25-19-2 0,4 2 2 0,-2 7-20 15,0-2 20-15,0 5-20 0,-5 5 20 0,-1-1-1 16,-3 3 1-16,-1 0-1 0,-1 0 1 16,-4 3-5-16,-2-1 5 0,1-1-5 0,-1 1 5 0,-3 2-1 15,2-4 1-15,-4 0 0 0,4 3 0 0,-2 0-2 16,-4 6 2-16,2-2-2 0,-5-2 2 0,2 7 0 15,0 0 0-15,-2 10 0 0,-2 4 0 0,2-26 3 0,0 0-3 16,-5 38 4-16,-4 4-4 0,9-42 32 16,0 0-32-16,-5 36 33 0,-4 0-33 0,9-36 1 0,0 0-1 15,-8 24 2-15,4-1-2 0,4-23 6 16,0 0-6-16,-5 12 7 0,3-4-7 0,2-8 44 16,0 0-44-16,2-5 45 0,3-10-45 0,-5 15 29 0,0 0-29 15,5-23 29-15,2-6-29 0,-1 2 56 0,-1-1-56 0,2 3 57 16,-2-1-57-16,-2 4 32 15,1 3-32-15,1 2 32 0,2 1-32 0,-2 1-1 16,-5 3 1-16,2 3-1 0,2 1 1 0,-4 4-6 0,0 1 6 0,0 3-5 16,0 0 5-16,0 0-34 0,0 0 34 0,0 0-34 15,0 0 34-15,0 0-19 0,0 0 19 0,0 0-18 16,3 3 18-16,-3-3-36 0,0 0 36 0,4 4-36 16,1 1 36-16,-5-5-13 0,0 0 13 0,8 15-12 15,5 4 12-15,-13-19-37 0,0 0 37 0,12 24-36 16,7 5 36-16,-19-29-2 0,0 0 2 0,21 24-2 0,3 2 2 15,-24-26-38-15,0 0 38 0,25 12-38 16,3-3 38-16,-28-9-58 0,0 0 58 0,29-7-58 16,3-7 58-16,-6-5-66 0,-4-1 66 0,-1-3-65 0,-3-1 65 15,-18 24 0-15,0 0 0 0,17-36 0 0,-1-3 0 16,-16 39 11-16,0 0-11 0,14-50 11 0,-2-3-11 0,-12 53 34 16,0 0-34-16,10-51 35 0,-1 1-35 15,-2 11 38-15,0 3-38 0,-5 8 38 0,0 13-38 16,-1-4 38-16,3 5-38 0,-4 4 39 0,0 5-39 0,0-4 25 15,0 6-25-15,0 0 26 0,0-1-26 0,0 4 40 16,-4-5-40-16,4 5 41 0,0 0-41 0,0 0 38 0,7 0-38 16,-7 0 39-16,2-3-39 0,-2 3 3 0,0 0-3 15,0 0 4-15,0 0-4 0,0 3 0 0,2 2 0 16,3 14 0-16,-3 5 0 0,-2-24-3 0,0 0 3 16,7 43-2-16,1 8 2 0,-8-51-8 0,0 0 8 0,9 60-8 15,0 7 8-15,-9-67-1 0,0 0 1 0,12 62-1 16,-3-2 1-16,-9-60-4 0,0 0 4 0,8 48-3 15,-1-6 3-15,-7-42-20 0,0 0 20 0,6 31-19 16,-3-10 19-16,-3-21-44 0,0 0 44 16,5 19-43-16,-5-11 43 0,0-8-38 0,0 0 38 15,0 4-38-15,-3-8 38 0,-2-1-46 0,-2-7 46 0,-4-3-45 16,-5-1 45-16,3-4-64 0,-7 1 64 0,5 3-64 16,-1 1 64-16,0 3-51 0,2-3 51 0,6 6-51 15,-1-3 51-15,-3 3-25 0,0 3 25 0,6-1-24 16,3 5 24-16,-2-1 19 0,1-1-19 0,2-1 20 15,1 5-20-15,1 0 65 0,-6-3-65 0,6 3 66 0,0 0-66 16,0 0 56-16,7 3-56 0,2 2 56 0,5-1-56 16,0 1 53-16,7 2-53 0,3-1 53 0,1 3-53 0,-25-9 33 15,0 0-33-15,35 5 34 0,3 2-34 0,-38-7 24 16,0 0-24-16,40 7 25 0,9 1-25 16,-9-4 40-16,-2-2-40 0,-13 1 40 0,-10 0-40 0,3-3-5 15,-6 0 5-15,-3 0-5 0,-4 0 5 0,2-3-69 16,1 3 69-16,-2-3-69 0,-6-1 69 15,0 4-76-15,0 0 76 0,-6-17-76 0,-2-10 76 0,-6-21-847 16</inkml:trace>
  <inkml:trace contextRef="#ctx0" brushRef="#br0" timeOffset="65609.001">17799 3964 225 0,'0'0'0'0,"5"5"0"0,8 6 0 15,-13-11 133-15,0 0-133 0,3 1 133 16,-6-2-133-16,3 1 120 0,0 0-120 0,0 0 120 0,-6-4-120 0,6 4 101 16,0 0-101-16,0 0 102 0,-3-3-102 15,3 3 56-15,0 0-56 0,-5 12 56 0,1 15-56 0,4-27 42 16,0 0-42-16,-7 43 42 0,2 15-42 0,5-58 34 15,0 0-34-15,-4 69 35 0,3 10-35 0,1-79 13 16,0 0-13-16,1 101 14 0,3 13-14 0,-4-114 21 16,0 0-21-16,12 91 21 0,0-9-21 0,-12-82 38 15,0 0-38-15,14 52 39 0,-2-25-39 16,-12-27 6-16,0 0-6 0,11 21 6 0,-1-8-6 0,-10-13 6 0,0 0-6 0,11 6 6 16,-2-3-6-16,-2-3 33 0,-4-3-33 15,2-3 33-15,0 3-33 0,-5 3 56 0,0 0-56 16,7-12 56-16,-3-3-56 0,-4 15 53 0,0 0-53 0,5-16 53 15,-5-8-53-15,0 24 51 0,0 0-51 0,2-20 51 16,1-3-51-16,-3 23 23 0,0 0-23 0,4-20 24 16,1 1-24-16,-5 19 36 0,0 0-36 0,7-19 37 15,-3 2-37-15,1 5 0 0,-2 2 0 0,2 5 1 16,-5 1-1-16,4-1-9 0,-1 2 9 0,3 3-9 16,-5 0 9-16,-1 0-35 0,0 0 35 15,7 1-34-15,2 6 34 0,-9-7-42 0,0 0 42 0,11 12-42 16,1 7 42-16,-12-19-40 0,0 0 40 0,12 24-40 15,4 0 40-15,-16-24-26 0,0 0 26 0,10 21-26 0,2 1 26 16,-12-22-19-16,0 0 19 0,16 15-18 16,3-3 18-16,-19-12-18 0,0 0 18 0,21 5-18 15,3-6 18-15,-24 1-1 0,0 0 1 0,25-7-1 0,1-10 1 16,-26 17-1-16,0 0 1 0,21-16-1 0,1-3 1 0,-22 19 4 16,0 0-4-16,18-15 5 0,-2-2-5 15,-16 17 4-15,0 0-4 0,12-10 4 0,-4-2-4 0,-8 12 7 16,0 0-7-16,7-7 8 0,-1 2-8 0,-6 5 0 15,0 0 0-15,3-4 0 0,2 1 0 0,-5 3 0 16,0 0 0-16,0 0 0 0,2-2 0 0,-2 2-1 16,0 0 1-16,0 0 0 0,0 0 0 0,0 0-1 15,0 0 1-15,0 0 0 0,0 0 0 0,0 0-1 0,0 0 1 16,0 0 0-16,0 0 0 0,0 0-6 16,0 0 6-16,0 0-6 0,0 5 6 0,0-5-23 0,0 0 23 15,2 16-22-15,3 8 22 0,-5-24-32 0,0 0 32 16,9 36-32-16,0 10 32 0,-9-46-36 0,0 0 36 0,8 51-36 15,4 11 36-15,-12-62-44 16,0 0 44-16,9 63-44 0,3 8 44 0,-6-8-41 0,1-3 41 0,-2-17-41 16,-4-16 41-16,1 1-35 0,-2-8 35 0,0 7-35 15,2 1 35-15,0-8-4 0,3-1 4 0,-5-7-4 16,0-3 4-16,0-2-10 0,2-4 10 0,-2-3-10 16,1 2 10-16,5-7 24 0,-3-4-24 0,6-13 25 15,1-7-25-15,-10 29 67 0,0 0-67 0,16-50 67 16,-2-10-67-16,2 2 79 0,-2-6-79 0,1 5 79 15,-3-3-79-15,-12 62 69 0,0 0-69 0,18-79 69 16,1-19-69-16,-3 26 61 0,-4 11-61 0,-3 21 62 16,-6 20-62-16,-3 20 29 0,0 0-29 0,5-24 29 0,1 3-29 15,-6 21 5-15,0 0-5 0,1-13 5 16,1 4-5-16,-2 9 0 0,0 0 0 0,0-9 0 0,0 1 0 16,-2 4 1-16,-1 4-1 0,3 0 1 0,0 0-1 15,0 0-6-15,-4 0 6 0,4 0-5 0,0 0 5 16,0 2-45-16,-1 5 45 0,-1 12-45 0,0 8 45 15,2-27-43-15,0 0 43 0,0 40-43 0,9 11 43 0,-9-51-47 16,0 0 47-16,14 55-46 0,10 8 46 0,-24-63-37 16,0 0 37-16,26 64-37 0,9-1 37 15,-35-63-51-15,0 0 51 0,40 77-51 0,7 10 51 0,-47-87-48 0,0 0 48 16,38 76-48-16,-8-6 48 0,-11-22-30 0,-8-21 30 16,-3-6-30-16,-8-7 30 0,0-2-26 0,0 0 26 15,-3 0-26-15,1 0 26 0,-3-4-16 16,-2 3 16-16,4-6-15 0,3-2 15 0,0-3 0 0,0 0 0 15,-14 9 0-15,-7-2 0 0,21-7 12 0,0 0-12 0,-25-4 13 16,-8-8-13-16,33 12 46 0,0 0-46 0,-31-27 47 16,-1-16-47-16,6-5 39 15,5-10-39-15,6-2 40 0,4 1-40 16,11 59 5-16,0 0-5 0,-1-87 5 0,6-16-5 16,-5 103 12-16,0 0-12 0,12-89 12 0,5-2-12 0,-17 91 3 0,0 0-3 0,23-72 4 15,5 14-4-15,-28 58 28 0,0 0-28 0,21-36 28 16,0 21-28-16,0 5 1 0,-2 8-1 15,-4 4 2-15,-1 4-2 0,-14-6 13 0,0 0-13 0,20 16 13 16,4 8-13-16,-24-24 0 0,0 0 0 0,23 31 0 16,-1 5 0-16,-22-36 0 0,0 0 0 0,19 30 0 15,-3 0 0-15,-16-30-2 0,0 0 2 0,12 22-1 0,-3-3 1 16,-9-19-53-16,0 0 53 0,7 13-52 0,-5-2 52 0,-2-11-162 16,0 0 162-16,-18 1-161 0,-13-2 161 0,-18-3-600 15</inkml:trace>
  <inkml:trace contextRef="#ctx0" brushRef="#br0" timeOffset="65751.755">18304 4177 785 0,'0'0'0'0,"6"17"0"0,6 14 0 0,-12-31 0 0,0 0 0 15,15 22 1-15,6 2-1 0,-21-24-81 0,0 0 81 16,23 17-80-16,0-7 80 0,22 18-389 0</inkml:trace>
  <inkml:trace contextRef="#ctx0" brushRef="#br0" timeOffset="67585.677">19688 4410 1300 0,'0'0'0'0,"-7"-6"0"0,-4 0 0 15,11 6 80-15,0 0-80 0,-12-7 81 0,-4-2-81 0,16 9 0 16,0 0 0-16,-12-5 1 0,0-2-1 0,12 7-7 15,0 0 7-15,-9-5-7 0,2 2 7 0,7 3-64 16,0 0 64-16,-3-4-64 0,-4 1 64 0,7 3-5 16,0 0 5-16,-2-2-5 0,2 2 5 0,0 0 0 15,0 0 0-15,0 0 1 0,0 5-1 0,0-5-2 16,0 0 2-16,9 31-1 0,-1 12 1 0,-8-43 0 16,0 0 0-16,6 63 0 0,-5 18 0 0,-1-81 0 0,0 0 0 15,0 108 0-15,-1 25 0 0,1-133-1 0,0 0 1 16,-2 127 0-16,0 0 0 0,2-127-1 15,0 0 1-15,4 98 0 0,1-23 0 0,-5-75-1 0,0 0 1 0,10 58-1 16,1-22 1-16,-11-36 1 0,0 0-1 0,12 24 2 16,0-17-2-16,-12-7 2 0,0 0-2 0,12 2 2 15,2-7-2-15,-14 5 41 16,0 0-41-16,13-16 41 0,-1-11-41 0,-12 27 58 16,0 0-58-16,8-40 59 0,-2-15-59 0,-5 4 32 0,-2-9-32 0,-1 5 33 15,-2 4-33-15,1-4 18 0,1 4-18 0,2-1 18 16,4 1-18-16,-4 51 12 0,0 0-12 0,8-74 13 15,6-11-13-15,-5 31 34 0,0 17-34 0,-1 4 34 16,-1 6-34-16,2 3-4 0,2 8 4 0,-1-2-3 16,1 4 3-16,-1 4-10 0,-1 1 10 0,-2 6-10 15,0 3 10-15,1 0-25 0,1 0 25 0,0 3-24 0,1 6 24 16,-1-3-22-16,1 6 22 0,1-3-22 16,-1 3 22-16,-1-2-25 0,-2 2 25 0,-2 0-24 0,-1-7 24 0,-4-5-24 15,0 0 24-15,1 19-23 0,-2 9 23 0,1-28-16 16,0 0 16-16,-6 24-15 0,-1 3 15 15,7-27-28-15,0 0 28 0,-8 24-28 0,-4 0 28 16,12-24-20-16,0 0 20 0,-9 22-19 0,0-8 19 0,9-14-41 16,0 0 41-16,-9 12-40 0,2-2 40 0,7-10-32 15,0 0 32-15,-5 4-32 0,-3-3 32 0,8-1-22 16,0 0 22-16,-9-5-22 0,-2-10 22 0,11 15-29 16,0 0 29-16,-1-24-29 0,6-4 29 0,2 1-13 15,2 0 13-15,3 6-12 0,5-1 12 0,-17 22-6 16,0 0 6-16,23-17-5 0,6 1 5 0,-29 16-9 0,0 0 9 15,32-12-8-15,4 5 8 0,-36 7-1 0,0 0 1 0,37-5 0 16,1 2 0-16,-6 3 0 0,-5 3 0 16,-2-3 0-16,-6 0 0 0,-3 2 7 0,-2 1-7 15,-6-3 7-15,-2 0-7 0,-1 0 34 0,0 0-34 0,-1 0 34 16,-3 0-34-16,-1 0 17 0,0 0-17 0,0 0 17 16,0 0-17-16,0 0 47 0,0 0-47 0,0 0 48 15,0 0-48-15,0 0 50 0,-3 0-50 0,3 0 51 16,-4 0-51-16,1 0 42 0,-2 0-42 0,3 0 43 15,-3 0-43-15,5 0 19 0,0 0-19 0,-9 4 20 16,-3-1-20-16,12-3 31 0,0 0-31 0,-12 5 31 16,-1 2-31-16,13-7 5 0,0 0-5 0,-14 12 6 15,2 9-6-15,12-21 10 0,0 0-10 0,-9 27 10 16,4 4-10-16,5-31 0 0,0 0 0 0,5 24 0 0,4 3 0 16,-9-27-5-16,0 0 5 0,16 16-5 15,7-4 5-15,-23-12-25 0,0 0 25 0,20 5-24 0,0-7 24 0,-20 2-38 16,0 0 38-16,15-7-37 0,-1-5 37 15,-14 12-7-15,0 0 7 0,14-15-6 0,0-6 6 0,-14 21-31 16,0 0 31-16,11-22-31 0,-1-4 31 16,-1 4-35-16,-4-2 35 0,-2 0-34 0,-1 2 34 0,-2 22-54 15,0 0 54-15,2-33-54 0,0-6 54 0,-2 39-60 16,0 0 60-16,1-46-59 0,-1-6 59 0,0 52-17 16,0 0 17-16,0-51-17 0,0-4 17 0,-1 11-4 0,-3 6 4 15,2 11-4-15,-1 9 4 0,-1 3-1 16,3 3 1-16,1 3-1 0,-4 6 1 15,4 0 0-15,0-1 0 0,0 4 1 0,0 0-1 0,-3 0 15 0,1 0-15 16,2 0 15-16,-5 0-15 0,5 0 25 0,-5 4-25 16,5-4 26-16,-2 0-26 0,2 0 7 0,-5 3-7 15,5-3 7-15,0 0-7 0,0 0 10 0,0 3-10 0,0 3 11 16,-2 6-11-16,2-12 24 16,0 0-24-16,2 30 25 0,3 15-25 0,0 5 6 0,2 4-6 15,-2-6 6-15,2-5-6 0,-7-43 25 0,0 0-25 0,9 58 26 16,3 11-26-16,-12-69 0 0,0 0 0 0,16 62 1 15,3 3-1-15,-19-65-5 0,0 0 5 0,21 53-5 16,5-14 5-16,-26-39-15 0,0 0 15 0,23 28-15 16,3-13 15-16,-26-15-26 0,0 0 26 0,26 9-26 15,0-13 26-15,-26 4-1 0,0 0 1 0,23-8 0 16,-1-8 0-16,-22 16 0 0,0 0 0 0,16-15 0 0,-4-1 0 16,-12 16 10-16,0 0-10 0,9-12 10 0,-6-3-10 15,-3 15 35-15,0 0-35 0,4-12 35 0,-4 0-35 16,0 12 5-16,0 0-5 0,0-9 6 0,0 3-6 15,0 6 47-15,0 0-47 0,0-6 47 0,-2 0-47 0,2 6 49 16,0 0-49-16,0-4 49 0,0 1-49 0,0 3 64 16,0 0-64-16,4-2 64 0,3-1-64 0,-7 3 35 15,0 0-35-15,7 0 36 0,1 0-36 0,-8 0 41 16,0 0-41-16,16 12 42 0,3 8-42 0,-19-20-1 16,0 0 1-16,23 26-1 0,-2 1 1 0,-21-27-2 15,0 0 2-15,22 28-1 0,1-3 1 16,0-2-58-16,-4-8 58 0,0-3-58 0,-7-7 58 0,-12-5-64 0,0 0 64 15,18-2-63-15,-1-11 63 0,-17 13-86 16,0 0 86-16,21-21-85 0,2-6 85 0,-23 27-65 16,0 0 65-16,19-29-64 0,-2-6 64 0,-17 35-44 15,0 0 44-15,9-32-44 0,-2-2 44 0,-7 34-32 0,0 0 32 0,2-28-32 16,-6 1 32-16,4 27-7 0,0 0 7 0,-3-21-7 16,-4 6 7-16,7 15 0 15,0 0 0-15,-4-9 0 0,-3 2 0 0,7 7 21 0,0 0-21 0,-2-6 21 16,-3 0-21-16,5 6 63 0,0 0-63 0,-2-3 63 15,2 3-63-15,0 0 49 0,0 0-49 0,0 0 49 16,0 0-49-16,0 0 55 0,0 0-55 0,0 0 56 16,0 0-56-16,0 0 45 0,0 0-45 0,0 0 45 15,0 0-45-15,0 0 6 0,0 0-6 0,-3 3 6 16,-1 3-6-16,4-6 2 0,0 0-2 0,-12 30 3 16,-3 13-3-16,-1 2 5 0,-2 8-5 0,1 2 5 15,-2 5-5-15,19-60 6 0,0 0-6 0,-30 102 6 0,-5 25-6 16,8-14 7-16,0-3-7 0,3-16 7 15,0-10-7-15,24-84 15 0,0 0-15 0,-21 82 15 0,2-10-15 16,19-72 8-16,0 0-8 0,-11 53 8 0,6-17-8 16,3-12-4-16,7-12 4 0,-3-5-3 0,2-7 3 0,-4 0-95 15,0 0 95-15,12-12-95 0,2-7 95 0,-14 19-217 16,0 0 217-16,10-34-216 0,1-14 216 0,10-34-618 16</inkml:trace>
  <inkml:trace contextRef="#ctx0" brushRef="#br0" timeOffset="69578.372">21606 4492 628 0,'0'0'0'0,"0"0"0"0,0-4 0 0,0 4 12 15,3 0-12-15,1 0 12 0,-1-3-12 0,1 1 8 16,1-1-8-16,-2 3 8 0,3-4-8 16,-3 4 34-16,2 0-34 0,-1 0 34 0,-1-3-34 0,1 3 31 15,-1-2-31-15,2 2 31 0,-5 0-31 0,0 0 29 16,6-3-29-16,-6 3 29 0,3 0-29 0,-3 0 46 15,0 0-46-15,0 0 46 0,0 0-46 0,0 0 27 16,0-4-27-16,0 4 27 0,-2-6-27 0,-1 4 35 16,-1-5-35-16,-4 4 35 0,1 1-35 0,7 2 13 0,0 0-13 15,-19-4 14-15,-9 1-14 0,28 3 20 0,0 0-20 16,-30 0 20-16,-3 0-20 0,33 0 15 16,0 0-15-16,-37 7 15 0,-3 1-15 0,9 8 26 0,1-1-26 0,8-3 26 15,8-7-26-15,14-5 12 0,0 0-12 0,-16 28 13 16,0 15-13-16,16-43 18 0,0 0-18 0,-7 39 19 15,6 4-19-15,1-43 1 0,0 0-1 0,8 32 1 16,13-1-1-16,-21-31 0 0,0 0 0 0,32 19 0 16,15-14 0-16,-47-5 0 0,0 0 0 0,45 0 1 15,2-12-1-15,-47 12 32 0,0 0-32 0,38-15 32 16,-3-6-32-16,-35 21 4 0,0 0-4 0,28-15 5 16,-10-6-5-16,-18 21 18 0,0 0-18 0,15-13 18 15,-4 1-18-15,-11 12 24 0,0 0-24 0,7-9 25 0,-2-3-25 16,-5 12 0-16,0 0 0 0,3-9 1 15,-1-3-1-15,-2 12 8 0,0 0-8 0,2-12 9 0,0 2-9 16,-2 10 33-16,0 0-33 0,3-5 33 0,-3-2-33 16,0 7 9-16,0 0-9 0,4-3 10 0,2 1-10 15,-6 2 6-15,0 0-6 0,7 5 6 0,2-1-6 16,-9-4 0-16,0 0 0 0,9 12 0 0,1 6 0 0,-10-18 0 16,0 0 0-16,9 21 1 0,-2-2-1 0,-7-19 0 15,0 0 0-15,7 17 0 0,-2 2 0 16,-5-19-3-16,0 0 3 0,5 12-2 0,-1-4 2 0,-4-8-6 15,0 0 6-15,9 4-5 0,3-4 5 0,-12 0-15 0,0 0 15 16,16-12-15-16,1-7 15 0,-17 19-15 0,0 0 15 16,21-21-14-16,-2-3 14 0,-19 24-4 0,0 0 4 15,19-27-4-15,-1 0 4 0,-18 27-1 0,0 0 1 0,17-24 0 16,2-4 0-16,-19 28 1 0,0 0-1 0,16-19 2 16,0 2-2-16,-3 5-2 0,1 5 2 15,2 1-1-15,0 4 1 0,-1 2-28 0,3 0 28 16,-6 2-28-16,-1-2 28 0,1 3-2 0,2-3 2 0,3 0-2 15,2 0 2-15,-19 0 0 0,0 0 0 0,25 0 0 16,4-3 0-16,-29 3 1 0,0 0-1 0,26-2 2 16,2 2-2-16,-28 0 6 0,0 0-6 0,25-4 6 15,-4 4-6-15,-21 0 3 0,0 0-3 0,15 0 4 16,-3 0-4-16,-12 0 2 0,0 0-2 0,9 0 2 16,-2-3-2-16,-7 3 0 0,0 0 0 0,7 0 0 15,-7 0 0-15,0 0-4 0,0 0 4 0,0 0-3 0,-5 0 3 16,5 0-1-16,0 0 1 0,-12 3-1 0,-6-3 1 15,-3 6 1-15,-1 0-1 16,11-2 1-16,2-2-1 0,9-2-3 0,0 0 3 0,-20 25-3 0,-7 15 3 16,27-40-2-16,0 0 2 0,-24 48-2 0,1 3 2 0,4-3-2 15,2 2 2-15,6-19-1 0,4-8 1 0,2-2-35 16,2-6 35-16,3-3-35 0,0-8 35 0,0 1-5 16,5-2 5-16,4-8-4 15,3-2 4-15,-12 7 3 0,0 0-3 0,17-15 3 0,4-9-3 0,-21 24 6 16,0 0-6-16,21-24 7 0,2-10-7 0,-23 34 25 15,0 0-25-15,22-33 26 0,1-6-26 0,-23 39 13 16,0 0-13-16,19-40 13 0,-3 3-13 0,-16 37 18 16,0 0-18-16,12-38 18 0,-2-1-18 0,-10 39 24 0,0 0-24 0,7-38 25 15,-3 2-25-15,-4 36 13 0,0 0-13 16,3-33 13-16,-3 3-13 0,0 30 35 16,0 0-35-16,0-24 36 0,-3 8-36 0,3 16 18 0,0 0-18 15,-2-15 19-15,-1 6-19 0,3 9 5 0,0 0-5 0,-4-3 6 16,1 3-6-16,-4 0 34 0,0 3-34 0,-7 13 35 15,-2 8-35-15,4 3 1 0,2 6-1 0,3-11 1 16,5-2-1-16,2-20 2 0,0 0-2 0,3 36 2 16,8 7-2-16,-11-43 0 0,0 0 0 0,19 43 0 15,14 0 0-15,-33-43-33 0,0 0 33 0,44 32-32 16,10-4 32-16,-54-28-48 16,0 0 48-16,54 17-47 0,0-10 47 0,-54-7-11 15,0 0 11-15,52 0-11 0,0-7 11 0,-52 7-1 0,0 0 1 0,45-10-1 16,-10-6 1-16,-35 16 0 0,0 0 0 0,30-13 0 0,-9-1 0 15,-21 14 10-15,0 0-10 0,14-12 11 0,-7-4-11 16,-7 16 28-16,0 0-28 0,-6-18 28 0,-7-3-28 0,13 21 6 16,0 0-6-16,-16-22 6 0,-5 1-6 15,4 6 27-15,-1-1-27 0,8 8 27 0,4 4-27 0,-2 1 6 16,-3 1-6-16,6 2 6 0,2-3-6 16,-4 3 34-16,0 0-34 0,3 0 34 0,2 0-34 0,-3 0 10 15,-2 3-10-15,4-3 10 0,3 0-10 0,0 0 12 16,0 0-12-16,-9 21 13 0,-3 6-13 0,12-27 16 15,0 0-16-15,-4 36 17 0,6 7-17 0,-2-43 0 16,0 0 0-16,9 36 0 0,1 0 0 16,-10-36-2-16,0 0 2 0,23 26-1 0,6-6 1 0,-29-20-41 0,0 0 41 15,39 5-41-15,8-6 41 0,-47 1-59 0,0 0 59 16,45-12-59-16,4-7 59 0,-49 19-39 0,0 0 39 16,43-21-38-16,-2-6 38 0,-41 27-20 0,0 0 20 0,33-31-20 15,-7-3 20-15,-2 5-13 0,-5 1 13 16,-6 13-13-16,-8 3 13 0,0 0-1 0,-3 3 1 0,-2 2-1 15,0 2 1-15,0 2-9 0,-2-4 9 16,2 7-8-16,0 0 8 0,0 0-3 0,5 0 3 0,-5 0-3 16,4 0 3-16,-4 0-12 0,0 0 12 0,0 0-12 15,0 0 12-15,0 3-9 0,0 1 9 0,0 4-8 16,-2 8 8-16,2-16 0 0,0 0 0 0,-4 31 0 16,1 13 0-16,3-44 10 0,0 0-10 0,-2 43 10 15,1 8-10-15,1-8 5 0,1-7-5 0,-1-8 5 16,-1-10-5-16,1-4 8 0,0-4-8 0,0-1 9 15,0-6-9-15,0 4 3 0,1-2-3 0,3-1 4 0,1-4-4 16,0 0 0-16,0-7 0 0,-3 2 0 0,0 1 0 16,-2 4 10-16,0 0-10 0,-2-15 11 0,0-6-11 15,2 21 23-15,0 0-23 0,-1-30 24 0,1-10-24 16,0 40 7-16,0 0-7 0,0-43 7 0,0-8-7 0,0 15 18 16,0 2-18-16,1 10 18 0,1 5-18 0,3 5 22 15,4 2-22-15,-2 2 23 0,0 7-23 16,-7 3 32-16,0 0-32 0,19-2 33 0,7 2-33 0,-26 0 6 15,0 0-6-15,33 0 6 0,7 2-6 0,-1-1 2 16,-1 4-2-16,-5-5 2 0,-1 0-2 0,-3-5-44 16,-3-2 44-16,-3 1-43 0,-7 0 43 0,3-4-134 15,0 0 134-15,-3 0-134 0,-4-8 134 0,-12 18-180 16,0 0 180-16,16-18-180 0,-3-10 180 0,17-18-669 16</inkml:trace>
  <inkml:trace contextRef="#ctx0" brushRef="#br0" timeOffset="70268.39">23883 4264 483 0,'0'0'0'0,"0"0"0"0,-6-5 0 0,6 5-5 0,0 0 5 0,11 0-5 0,8-4 5 16,-19 4 2-16,0 0-2 0,21 0 3 0,5 4-3 16,-26-4 35-16,0 0-35 0,35 5 35 0,8 2-35 0,-43-7 62 15,0 0-62-15,47 8 63 0,6 4-63 0,-53-12 123 16,0 0-123-16,50 9 123 0,1 3-123 0,-9-2 117 15,-8 2-117-15,-2 0 117 0,-4 0-117 0,-7 0 60 16,-4-2-60-16,-3 1 60 0,-2-4-60 0,-5 1 47 16,-2 2-47-16,-3-1 47 0,2-2-47 0,-4 5 19 15,-2 0-19-15,0 0 20 0,0 0-20 0,2-12 35 16,0 0-35-16,-12 24 35 0,-5 8-35 0,17-32 36 0,0 0-36 0,-16 28 36 16,0-3-36-16,16-25 14 0,0 0-14 15,-15 24 15-15,-1-3-15 0,16-21 7 0,0 0-7 16,-12 15 7-16,1-3-7 0,11-12 34 0,0 0-34 0,-8 7 34 15,2-2-34-15,6-5 0 0,0 0 0 16,-5 4 0-16,3-4 0 0,2 0 5 0,0 0-5 0,4-9 5 16,6-6-5-16,-10 15 1 0,0 0-1 15,11-12 1-15,3-4-1 0,-14 16 0 0,0 0 0 0,14-12 1 16,3 0-1-16,-17 12 0 0,0 0 0 0,21-6 1 16,3 0-1-16,-24 6 0 0,0 0 0 0,25 6 0 15,3 0 0-15,-28-6-1 0,0 0 1 0,28 12 0 16,-1 9 0-16,-27-21-3 0,0 0 3 0,25 19-3 15,-1 1 3-15,-24-20-2 0,0 0 2 0,14 19-2 0,-5-3 2 16,-9-16 0-16,0 0 0 0,0 20 1 0,-7 1-1 16,-9 1 15-16,-8-3-15 0,12-5 16 0,6-4-16 15,-6-2 17-15,-2-4-17 0,-19 8 17 0,-9 0-17 16,42-12 0-16,0 0 0 0,-52 8 0 0,-12 1 0 16,64-9-44-16,0 0 44 0,-61 7-43 0,-2-7 43 0,11-4-117 15,8-1 117-15,11-5-116 0,10-7 116 0,23 17-210 16,0 0 210-16,-19-31-209 0,9-14 209 0,-18-33-630 15</inkml:trace>
  <inkml:trace contextRef="#ctx0" brushRef="#br0" timeOffset="70447.841">25381 4826 516 0,'0'0'0'0,"-25"-16"0"16,-13-11 0-16,-25-16-327 0</inkml:trace>
  <inkml:trace contextRef="#ctx0" brushRef="#br0" timeOffset="121478.898">960 6984 359 0,'0'0'0'0,"0"0"52"0,0 0-52 0,0 0 53 16,0 0-53-16,0 0 36 0,0 0-36 0,0 0 36 16,0 0-36-16,0 0 32 0,0 0-32 0,0 0 33 15,0 0-33-15,0 0 40 0,0 0-40 0,0 0 41 16,0 0-41-16,0 0 32 0,0 0-32 0,0 0 33 16,0 0-33-16,0 0 50 0,0 0-50 0,0 0 50 15,0 0-50-15,0 0 48 0,0 0-48 0,0 0 48 16,0 0-48-16,0 0 20 0,0 0-20 0,0 0 20 0,0 0-20 15,0 0 22-15,0 0-22 0,0 0 22 16,0 0-22-16,0 0 8 0,0 0-8 0,0 0 9 0,0 0-9 0,0 0 9 16,0 0-9-16,0 0 10 0,-21 11-10 15,12-4 8-15,-3 1-8 0,7-3 8 0,-2 2-8 0,5-5 8 16,-1 0-8-16,-1 3 8 0,1-5-8 0,1 3 15 16,-2 2-15-16,1-1 15 0,1-1-15 0,-1-3 22 15,3 4-22-15,-4-4 23 0,-1 3-23 0,2 2 14 16,-3 2-14-16,3-2 15 0,3-1-15 0,0-4 10 15,-4 3-10-15,3 0 10 0,-3 3-10 0,-5 0 17 16,4 3-17-16,2-4 17 0,-1 2-17 0,4-4 22 16,-3-3-22-16,1 5 23 0,-1 2-23 0,-3 2 8 15,-1-1-8-15,2-1 8 0,2 0-8 0,3-7 26 0,0 0-26 16,-9 21 26-16,0 3-26 0,9-24 30 0,0 0-30 16,-5 34 30-16,1 7-30 0,4-2 6 0,4 4-6 15,-4-7 7-15,0-1-7 16,2 4 28-16,1 4-28 0,2 5 28 0,2 3-28 15,-7-51 29-15,0 0-29 0,6 62 29 0,-3 10-29 0,6 3 7 0,0 7-7 0,-6-35 7 16,-1-20-7-16,-2-27 11 0,0 0-11 0,7 38 11 16,-2-1-11-16,-5-37 34 0,0 0-34 0,3 30 34 15,3-8-34-15,-6-22-1 0,0 0 1 0,7 17-1 16,-6-3 1-16,-1-14-82 0,0 0 82 0,0 0-81 16,-1-4 81-16,1 4-157 0,0 0 157 0,-4-20-156 15,-5-11 156-15,-3-21-786 0</inkml:trace>
  <inkml:trace contextRef="#ctx0" brushRef="#br0" timeOffset="121769.968">655 7349 830 0,'4'4'0'0,"-4"-4"108"16,0 0-108-16,1 5 109 0,3 5-109 0,-4-10 76 15,0 0-76-15,3 9 76 0,-3-6-76 0,0-3 57 16,0 0-57-16,5 2 57 0,-1 0-57 0,-4-2 31 16,0 0-31-16,9 1 31 0,8-1-31 0,-17 0 22 15,0 0-22-15,21-1 22 0,3-3-22 0,-24 4 10 16,0 0-10-16,30-7 11 0,5-1-11 0,-35 8 11 0,0 0-11 16,35-7 11-16,3-2-11 0,-38 9-1 0,0 0 1 15,33-5-1-15,0 2 1 0,-33 3-69 0,0 0 69 0,26-4-68 16,-5 1 68-16,-21 3-133 15,0 0 133-15,14-2-133 0,-2 2 133 0,18-2-700 0</inkml:trace>
  <inkml:trace contextRef="#ctx0" brushRef="#br0" timeOffset="122069.124">1003 7226 371 0,'0'0'0'0,"0"0"0"0,0 0 0 0,4 9 1 16,-4 3-1-16,0-12 39 0,0 0-39 0,3 8 40 15,-3-1-40-15,0-7 67 0,0 0-67 0,-3 9 68 0,-1-4-68 16,4-5 80-16,0 0-80 0,-8 10 81 16,3 2-81-16,5-12 91 0,0 0-91 0,-13 12 91 0,1 7-91 15,12-19 73-15,0 0-73 0,-17 20 73 0,-1 1-73 16,1-2 40-16,1 0-40 0,7-7 41 16,4-4-41-16,-2 2 31 0,-1-1-31 0,-1 12 31 0,0 6-31 15,0 0 7-15,4 1-7 0,-2-4 8 0,7-5-8 0,0-19 10 16,0 0-10-16,-3 36 11 0,3 6-11 0,0-42 8 15,0 0-8-15,7 42 9 0,1 0-9 16,-8-42-4-16,0 0 4 0,13 35-4 0,9-6 4 0,-22-29-79 16,0 0 79-16,21 17-78 0,4-9 78 0,-25-8-107 15,0 0 107-15,29-3-107 0,3-12 107 16,30-4-583-16</inkml:trace>
  <inkml:trace contextRef="#ctx0" brushRef="#br0" timeOffset="122372.664">1075 7471 449 0,'0'7'0'0,"0"-7"62"0,0 0-62 0,-12 5 62 15,-6 0-62-15,18-5 81 0,0 0-81 0,-12 4 82 16,3-1-82-16,9-3 72 0,0 0-72 0,-5 0 72 16,2 0-72-16,3 0 69 0,0 0-69 0,0 0 69 15,-4-9-69-15,4 9 76 0,0 0-76 0,4-3 77 16,-4-2-77-16,0 5 50 0,0 0-50 0,8-4 51 15,1-2-51-15,-9 6 34 0,0 0-34 0,9 0 35 16,3-4-35-16,-12 4 9 0,0 0-9 0,21 7 9 16,3 5-9-16,2 3 0 0,4 2 0 0,-9 2 0 0,-4 2 0 15,-17-21-1-15,0 0 1 0,23 29 0 0,1 7 0 16,-24-36-15-16,0 0 15 0,27 33-15 0,-1-3 15 16,-26-30-63-16,0 0 63 0,28 24-62 0,3-8 62 0,-31-16-132 15,0 0 132-15,28 7-131 0,-2-9 131 0,30 9-613 16</inkml:trace>
  <inkml:trace contextRef="#ctx0" brushRef="#br0" timeOffset="122636.985">1279 7247 1031 0,'0'0'0'0,"0"0"102"0,0 0-102 0,-6 18 102 16,-2 15-102-16,8-33 62 0,0 0-62 0,-12 39 63 15,-1 8-63-15,5-3 33 0,-5-4-33 0,5-4 33 16,3-6-33-16,5-30 0 0,0 0 0 0,-16 50 0 16,2 10 0-16,14-60-17 0,0 0 17 0,-16 51-17 15,-1 1 17-15,17-52-79 0,0 0 79 0,-12 39-78 16,3-8 78-16,9-31-141 0,0 0 141 0,-5 2-141 15,1-23 141-15,-1 2-620 0</inkml:trace>
  <inkml:trace contextRef="#ctx0" brushRef="#br0" timeOffset="123230.57">1439 7293 113 0,'0'0'0'0,"0"0"21"0,0 0-21 0,-3-4 21 16,-1 1-21-16,4 3 46 0,0 0-46 0,0-3 46 16,0-1-46-16,0 4 73 0,0 0-73 0,0 0 73 15,0-3-73-15,0 3 64 0,0 0-64 0,0 0 65 16,0 0-65-16,0 0 54 0,0 0-54 0,0 0 55 16,0 0-55-16,0 0 51 0,0 0-51 0,0 0 52 15,0 0-52-15,0 0 43 0,0 0-43 0,0 0 43 16,0 0-43-16,0 0 52 0,0 0-52 0,0 0 53 15,0 0-53-15,0 0 43 0,0 0-43 0,0 0 43 16,0 0-43-16,0 0 28 0,0 0-28 0,0 0 28 16,0 0-28-16,0 0 27 0,0 0-27 0,0 0 27 15,0 0-27-15,0 0 8 0,0 0-8 0,0 0 8 16,7 7-8-16,-7-7 10 0,0 0-10 0,9 10 11 0,8 7-11 0,-17-17 33 16,0 0-33-16,18 27 34 0,2 13-34 15,-20-40 34-15,0 0-34 0,18 39 34 16,-2 4-34-16,-16-43 49 0,0 0-49 0,8 45 49 0,1 4-49 15,-9-49 36-15,0 0-36 0,0 48 36 0,-4 7-36 0,4-55 18 16,0 0-18-16,-8 46 18 0,-4-1-18 0,12-45 6 16,0 0-6-16,-13 39 6 15,3-5-6-15,10-34-34 0,0 0 34 0,-9 28-33 0,-1-8 33 0,10-20-126 16,0 0 126-16,-5 16-126 0,-1-8 126 0,6-8-144 16,0 0 144-16,0-6-144 0,2-15 144 0,2-6-582 15</inkml:trace>
  <inkml:trace contextRef="#ctx0" brushRef="#br0" timeOffset="123644.77">1796 7538 639 0,'0'0'0'0,"-7"-11"0"16,2-2 0-16,0 6 71 0,1 7-71 0,4 0 72 16,-3 3-72-16,1 1 53 0,2 1-53 0,0 2 54 0,0-6-54 15,0 6 35-15,0-3-35 0,0-3 35 16,0 1-35-16,0-2 23 0,0 0-23 0,0 0 24 16,0 0-24-16,0 0 50 0,0 0-50 0,0 0 51 0,5-2-51 15,-5 1 57-15,4-3-57 0,1-1 57 0,-2 3-57 16,3 1 45-16,1 1-45 0,-2 0 45 0,7 0-45 0,-12 0 32 15,0 0-32-15,14 0 32 0,7-4-32 0,-21 4 23 16,0 0-23-16,26 0 24 0,7-3-24 0,-33 3 16 16,0 0-16-16,33 0 17 0,6 3-17 0,-10-3 35 15,-6 0-35-15,-2 0 35 0,0 0-35 0,-6-3 11 16,-1-2-11-16,-2 5 11 0,-3 0-11 0,0 0 0 16,0-4 0-16,-4 1 0 0,2-2 0 0,-2 1-82 0,-2 1 82 15,1 0-81-15,-2-1 81 0,-2 4-136 16,0 0 136-16,3-2-136 0,-3-1 136 0,0 3-161 0,0 0 161 15,-9 0-160-15,-11 5 160 0,-10 2-494 0</inkml:trace>
  <inkml:trace contextRef="#ctx0" brushRef="#br0" timeOffset="123885.038">1758 7807 572 0,'3'-5'0'0,"-3"5"109"0,0 0-109 0,9-7 109 15,1-2-109-15,-10 9 80 0,0 0-80 0,9-7 81 16,-2 6-81-16,-7 1 66 0,0 0-66 0,12-9 67 16,6 2-67-16,-18 7 23 0,0 0-23 0,21-8 24 15,5-4-24-15,-26 12 28 0,0 0-28 0,33-11 28 0,5 3-28 16,-38 8 22-16,0 0-22 0,39-9 22 0,4 6-22 16,-43 3 1-16,0 0-1 0,38-4 1 0,-1 4-1 15,-37 0-38-15,0 0 38 0,31 0-37 0,-1 4 37 0,-30-4-166 16,0 0 166-16,26 2-166 15,2 1 166-15,24 4-518 0</inkml:trace>
  <inkml:trace contextRef="#ctx0" brushRef="#br0" timeOffset="124260.308">2390 7334 942 0,'0'0'0'0,"0"0"0"16,-3 7 0-16,3-7 114 0,0 0-114 0,0 0 115 16,3-4-115-16,-3 4 61 0,0 0-61 0,0 0 61 15,5-3-61-15,-5 3 33 0,0 0-33 0,0 0 33 16,4-2-33-16,-4 2-1 0,0 0 1 0,0 0-1 15,0 0 1-15,0 0 0 0,0 0 0 0,0 0 0 16,0 0 0-16,0 0 16 0,0 0-16 0,0 5 17 16,-4-1-17-16,4-4 34 0,0 0-34 0,-1 17 34 15,-6 10-34-15,7-27 12 0,0 0-12 0,0 43 12 16,-4 12-12-16,4-55 37 0,0 0-37 0,0 60 37 16,4 10-37-16,-4-70 5 0,0 0-5 0,3 67 6 0,-3 0-6 15,0-67-1-15,0 0 1 0,0 51 0 16,0-8 0-16,0-43-172 15,0 0 172-15,0 27-172 0,0-9 172 0,4 28-814 0</inkml:trace>
  <inkml:trace contextRef="#ctx0" brushRef="#br0" timeOffset="124735.559">2958 7606 707 0,'0'0'0'0,"-12"-5"0"15,-6-2 0-15,18 7 56 0,0 0-56 0,-12-1 56 16,5 1-56-16,7 0 42 0,0 0-42 0,-5 0 42 15,2 0-42-15,3 0 32 0,0 0-32 0,0 0 33 16,-2 3-33-16,2-3 40 0,0 0-40 0,0 0 41 16,-4 2-41-16,4-2 55 0,0 0-55 0,0 0 55 15,0 0-55-15,0 0 55 0,0 0-55 0,0 0 55 16,0 3-55-16,0-3 45 0,0 0-45 0,9 4 46 16,9-4-46-16,2 1 37 0,7 3-37 0,0-1 38 0,0-3-38 15,-1 0 15-15,0 0-15 0,-2 0 16 0,2 0-16 16,-26 0 13-16,0 0-13 0,30 4 13 0,3-4-13 15,-33 0 9-15,0 0-9 0,38 0 10 0,4 0-10 0,-42 0 3 16,0 0-3-16,40 3 4 0,2-1-4 16,-9-1 2-16,-7-1-2 0,-5 2 2 0,-3 2-2 0,-3-4-23 15,-4 0 23-15,1 3-22 0,-3-3 22 0,-2 0-79 16,-2 0 79-16,-2 0-78 0,3 0 78 16,-6 0-120-16,0 0 120 0,3 2-120 0,-3-2 120 0,0 0-180 15,0 0 180-15,0 0-179 0,5 3 179 0,-1 1-436 16</inkml:trace>
  <inkml:trace contextRef="#ctx0" brushRef="#br0" timeOffset="125317.679">3261 7349 684 0,'0'0'0'0,"0"0"0"16,7 0 0-16,-7 0 81 0,0 0-81 0,0 0 82 0,5-3-82 15,-5 3 52-15,0 0-52 0,0 0 53 0,0-4-53 16,0 4 30-16,0 0-30 0,0 0 30 0,0 0-30 0,0 0 3 15,0 0-3-15,0 0 3 0,0 0-3 0,0 0 13 16,0 0-13-16,0 0 13 0,0 0-13 0,0 0 15 16,0 0-15-16,4 4 15 0,-4-1-15 0,0-3 9 15,0 0-9-15,12 9 9 0,2 5-9 0,-14-14 16 16,0 0-16-16,24 20 17 0,11 4-17 0,-5-3 8 16,0 1-8-16,-4-7 8 0,0 1-8 0,-2-4 15 15,2 0-15-15,-5-4 16 0,0-3-16 0,0 2 23 16,0 0-23-16,-4 2 24 0,4-6-24 0,-21-3 7 0,0 0-7 15,21 5 8-15,2 2-8 0,-23-7 10 0,0 0-10 16,17 4 10-16,2 1-10 0,-19-5 3 0,0 0-3 16,14 7 4-16,2 1-4 0,-16-8 2 0,0 0-2 0,9 5 3 15,-1 2-3-15,-8-7 5 0,0 0-5 16,6 9 5-16,-3 1-5 0,-3-10 20 0,0 0-20 16,-3 21 20-16,-11 9-20 0,14-30 13 0,0 0-13 15,-12 28 14-15,-6 3-14 0,18-31 27 0,0 0-27 0,-21 34 27 16,-3 4-27-16,3-8 20 0,0 3-20 0,11-14 20 15,3-11-20-15,1-1-3 0,6-2 3 0,-8 4-3 16,-5 5 3-16,1-1-76 0,0 1 76 0,7-5-75 16,0-1 75-16,1-3-179 0,4 0 179 0,0 1-178 15,0-6 178-15,0 5-588 0</inkml:trace>
  <inkml:trace contextRef="#ctx0" brushRef="#br0" timeOffset="127083.419">5293 7341 572 0,'0'0'0'0,"0"0"0"16,5 5 0-16,-5-5 81 0,0 0-81 0,0 0 81 16,0 0-81-16,0 0 52 0,0 0-52 0,0 0 53 15,0-5-53-15,0 5 40 0,0 0-40 0,0 0 41 16,-4-4-41-16,4 4 10 0,0 0-10 0,0 0 11 15,-1-5-11-15,1 5 29 0,0 0-29 0,0 0 29 0,0-3-29 16,0 3 36-16,0 0-36 0,0 0 36 0,0-4-36 16,0 4 37-16,0 0-37 0,0 0 37 0,0-3-37 15,0 3 33-15,0 0-33 0,0 0 34 0,0 0-34 16,0 0 8-16,0 0-8 0,0 0 9 0,0 0-9 0,0 0 12 16,0 0-12-16,0 15 13 0,-4 6-13 0,-1 10 3 15,-2 3-3-15,2-1 4 0,1-6-4 0,1 4 6 16,1 5-6-16,2-4 7 0,0 6-7 15,0-38 13-15,0 0-13 0,5 39 13 0,0 1-13 0,-5-40 8 16,0 0-8-16,7 36 9 0,6-9-9 0,-13-27 15 0,0 0-15 16,13 24 16-16,8-12-16 0,-21-12 1 0,0 0-1 15,25 0 1-15,4-12-1 0,-29 12 0 16,0 0 0-16,32-24 0 0,4-12 0 0,-36 36 0 0,0 0 0 0,30-34 1 16,-4-5-1-16,-26 39 21 0,0 0-21 15,26-40 21-15,-5 1-21 0,-21 39 38 0,0 0-38 16,18-40 38-16,-6 1-38 0,-12 39 32 0,0 0-32 0,8-34 32 15,1 1-32-15,-9 33 38 0,0 0-38 0,4-27 39 16,-4 6-39-16,0 21 1 0,0 0-1 0,0-22 1 16,0 5-1-16,0 17 20 0,0 0-20 0,-4-16 20 15,4 8-20-15,0 8 14 0,0 0-14 0,-3-7 15 16,1 3-15-16,2 4 4 16,0 0-4-16,-4-1 4 0,1-1-4 0,3 2 8 0,0 0-8 0,0 0 8 15,-2 2-8-15,2-2 0 0,0 0 0 0,-3 8 0 16,3 4 0-16,0-12-12 0,0 0 12 0,3 28-12 15,2 11 12-15,-5-39-17 0,0 0 17 0,9 40-17 16,9 2 17-16,-1-6-5 0,4-5 5 0,-5-5-4 0,-4-7 4 16,5 0-4-16,-3-7 4 0,4-4-3 0,1-1 3 15,-2-4-2-15,4-3 2 0,-2-3-1 0,0-4 1 0,2-1 0 16,-2-4 0-16,1 1 0 0,-6 1 0 16,-14 10 0-16,0 0 0 0,15-14 0 0,-1-1 0 0,-14 15 27 15,0 0-27-15,12-16 27 0,-3-1-27 16,-9 17 42-16,0 0-42 0,9-15 43 0,-6 0-43 0,-3 15 61 15,0 0-61-15,2-16 62 0,-4 2-62 0,2 14 45 16,0 0-45-16,-3-18 46 0,-6-5-46 0,9 23-5 16,0 0 5-16,-12-24-5 0,3-1 5 15,9 25-140-15,0 0 140 0,-14-23-140 0,-1-1 140 0,15 24-160 0,0 0 160 16,-9-22-159-16,0 5 159 0,-8-21-930 0</inkml:trace>
  <inkml:trace contextRef="#ctx0" brushRef="#br0" timeOffset="127663.909">6232 7704 707 0,'0'0'0'0,"-4"-5"0"16,-1-4 0-16,5 9 61 0,0 0-61 0,0 0 62 16,0 0-62-16,0 0 3 0,0 0-3 0,0 0 3 0,5 5-3 15,-5-5 0-15,0 0 0 0,4 0 1 0,-1 0-1 16,-3 0 17-16,0 0-17 0,0 0 17 0,2 0-17 0,-2 0 41 16,0 0-41-16,0 0 41 0,0 0-41 0,0 0 32 15,0 0-32-15,-5 0 33 0,-1 4-33 0,6-4 25 16,0 0-25-16,-12 0 26 0,-4 0-26 0,16 0 34 15,0 0-34-15,-14 2 35 0,2-1-35 0,12-1 30 16,0 0-30-16,-14 2 30 0,-1 1-30 0,15-3 22 16,0 0-22-16,-13 0 23 0,3 4-23 0,10-4 35 0,0 0-35 15,-12 3 36-15,3 2-36 16,9-5 36-16,0 0-36 0,-12 4 37 16,3-1-37-16,9-3 33 0,0 0-33 0,-8 9 33 0,-5 3-33 0,13-12 38 0,0 0-38 0,-12 15 39 15,3 4-39-15,9-19 24 0,0 0-24 16,-5 21 25-16,2-1-25 0,3-20-1 15,0 0 1-15,3 22 0 0,6 2 0 0,-9-24-30 0,0 0 30 16,21 18-30-16,5-6 30 0,-26-12-36 0,0 0 36 0,30 3-36 16,8-8 36-16,-38 5-9 0,0 0 9 0,33-9-9 15,2-4 9-15,-35 13 0 0,0 0 0 0,24-14 0 16,-5 0 0-16,-19 14 29 0,0 0-29 0,16-14 29 16,-4 2-29-16,-12 12 32 0,0 0-32 0,5-10 32 15,1 2-32-15,-6 8 13 0,0 0-13 0,0-16 14 16,-6-1-14-16,6 17-2 0,0 0 2 0,-8-17-1 15,-6 0 1-15,14 17-58 0,0 0 58 0,-25-19-57 16,-1 2 57-16,26 17-109 0,0 0 109 0,-33-10-108 16,-5 8 108-16,-30-8-845 0</inkml:trace>
  <inkml:trace contextRef="#ctx0" brushRef="#br0" timeOffset="128101.026">6812 7456 572 0,'0'0'0'0,"-4"0"0"15,-1-7 0-15,3 5 92 0,4-1-92 0,-2 3 92 16,2-4-92-16,-2 4 99 0,3 0-99 0,-3 0 100 16,0 0-100-16,0 0 80 0,0 0-80 0,0 0 80 15,5-2-80-15,-5 2 48 0,0 0-48 0,13-1 49 16,-1-3-49-16,-12 4 33 0,0 0-33 0,29-1 34 15,10-6-34-15,-39 7 33 0,0 0-33 0,38-5 33 0,6-2-33 16,-44 7 43-16,0 0-43 0,41-5 43 16,-2 1-43-16,-39 4 9 0,0 0-9 0,29-3 9 15,-3 1-9-15,-26 2 0 0,0 0 0 0,21 0 1 0,-5 0-1 16,-16 0-85-16,0 0 85 0,12 0-85 16,-6-2 85-16,-6 2-183 0,0 0 183 0,0-3-182 15,-9-2 182-15,0-4-581 0</inkml:trace>
  <inkml:trace contextRef="#ctx0" brushRef="#br0" timeOffset="128386.718">6847 7224 875 0,'0'0'0'0,"8"4"0"0,4 3 0 0,-6-6 96 0,-6-2-96 0,0 1 96 15,3 1-96-15,-3-1 59 16,0 0-59-16,4 4 60 0,-4-1-60 0,0-3 28 0,0 0-28 0,0 19 28 16,0 12-28-16,0-31 0 0,0 0 0 0,0 39 1 15,0 11-1-15,0-50 2 0,0 0-2 0,0 50 2 16,-4 4-2-16,4-54 1 0,0 0-1 0,0 45 2 16,0-2-2-16,0-43-1 0,0 0 1 0,4 32-1 15,-3-6 1-15,-1-26-112 0,0 0 112 0,16 14-112 16,10-11 112-16,-26-3-126 0,0 0 126 0,25-17-125 15,1-14 125-15,24-20-489 0</inkml:trace>
  <inkml:trace contextRef="#ctx0" brushRef="#br0" timeOffset="129097.655">7338 7247 807 0,'0'0'0'0,"0"1"0"0,-4 3 0 16,4-4 100-16,0 0-100 0,0 0 101 0,4 1-101 0,-4-1 57 16,0 0-57-16,2 0 57 0,1 0-57 0,-3 0 17 15,0 0-17-15,3 0 17 0,-1-1-17 0,-2 1 1 16,0 0-1-16,0 0 2 0,0 0-2 0,0 0 22 16,0 0-22-16,0 0 23 0,0 0-23 0,0 0 31 0,0 0-31 15,0 0 31-15,0 0-31 0,0 0 19 0,0 0-19 16,0 0 20-16,0 0-20 0,0 0 19 0,0 0-19 15,4 10 20-15,-1 11-20 0,-3-21 9 0,0 0-9 16,5 30 10-16,-1 10-10 0,-4-40 10 0,0 0-10 0,9 39 10 31,-1 1-10-31,-8-40 23 0,0 0-23 0,9 29 24 0,3-2-24 16,-12-27 6-16,0 0-6 0,18 19 7 0,3-4-7 0,-4-8 0 0,4-5 0 0,0-4 0 16,0-5 0-16,-4-1 4 0,1-8-4 0,-3 1 4 15,-1-4-4-15,-14 19 20 0,0 0-20 0,12-17 20 16,1-2-20-16,-13 19 43 0,0 0-43 15,10-20 44-15,0 1-44 0,-10 19 44 0,0 0-44 0,9-21 44 16,0 2-44-16,-9 19 46 0,0 0-46 0,5-12 47 16,-1 0-47-16,-4 12 12 0,0 0-12 0,0-8 13 15,0 1-13-15,0 7 38 0,0 0-38 0,0-5 39 0,0 1-39 16,0 4 5-16,0 0-5 0,0-3 6 0,0 3-6 16,0 0 18-16,0 0-18 0,0 0 18 0,0 0-18 15,0 0 1-15,0 0-1 0,0 0 1 0,0 0-1 0,0 0-4 16,0 0 4-16,1 3-4 0,3 2 4 15,-4-5-25-15,0 0 25 0,5 19-24 0,7 5 24 0,-12-24-14 16,0 0 14-16,19 24-13 0,8 7 13 0,-27-31-20 16,0 0 20-16,29 21-19 0,9-2 19 0,-38-19-15 15,0 0 15-15,39 6-14 0,3-4 14 0,-42-2-2 0,0 0 2 16,38-5-1-16,0-10 1 0,-38 15 23 16,0 0-23-16,32-19 24 0,-5-2-24 0,-27 21 24 15,0 0-24-15,20-24 25 0,-5 0-25 0,-15 24 40 16,0 0-40-16,9-22 40 0,0 1-40 0,-9 21 39 15,0 0-39-15,3-22 39 0,-3 2-39 0,-3-4 9 0,-1 1-9 16,3 10 9-16,-6 6-9 0,1-5 0 0,-2 0 0 16,2 1 1-16,3 1-1 0,-4 0-18 15,2 1 18-15,-1-1-18 0,3 1 18 0,3 9-92 0,0 0 92 0,-7-6-92 16,2 0 92-16,5 6-94 0,0 0 94 0,-5-5-94 16,-2 2 94-16,-4-4-1132 0</inkml:trace>
  <inkml:trace contextRef="#ctx0" brushRef="#br0" timeOffset="129512.341">8327 7617 852 0,'0'0'0'0,"-3"-16"0"0,-2-11 0 0,5 27 60 15,0 0-60-15,0-5 61 0,-4 10-61 0,4-5 84 16,0 0-84-16,0 3 84 0,0 2-84 0,0-5 65 16,0 0-65-16,0 4 65 0,0-1-65 0,0-3 44 15,0 0-44-15,0 0 44 0,0 0-44 0,0 0 48 16,0 0-48-16,0 0 48 0,-5 0-48 0,5 0 31 16,0 0-31-16,-4 0 31 0,1 0-31 0,3 0 24 15,0 0-24-15,-2 0 25 0,-1 0-25 0,3 0 40 16,0 0-40-16,0 0 40 0,-4-3-40 0,4 3 22 0,0 0-22 15,0 0 22-15,0 0-22 0,0 0 18 0,0 0-18 0,0 0 19 16,0 0-19-16,0 0 27 0,0 0-27 0,-2 15 27 16,-1 4-27-16,3-19 2 0,0 0-2 0,-4 36 3 15,1 7-3 1,3-43 13-16,0 0-13 0,-2 44 13 0,2 4-13 0,0-48-1 16,0 0 1-16,0 43-1 0,0-3 1 0,0-40-40 0,0 0 40 0,0 30-40 15,0-2 40-15,0-28-87 0,0 0 87 0,0 19-87 16,0-7 87-16,0-12-169 0,0 0 169 0,5-12-168 15,8-16 168-15,4-15-813 0</inkml:trace>
  <inkml:trace contextRef="#ctx0" brushRef="#br0" timeOffset="129888.901">8582 7250 908 0,'0'0'0'0,"-7"-2"0"0,1 1 0 0,6 1 105 16,0 0-105-16,0 0 106 0,0 0-106 0,0 0 52 15,0 0-52-15,0 0 52 0,4 0-52 0,-4 0 35 0,0 0-35 16,9 0 35-16,1 0-35 0,6-4 1 0,1 1-1 15,4-1 2-15,0-1-2 0,-21 5 4 0,0 0-4 16,30-5 4-16,4-2-4 0,3 0 32 0,-2 2-32 16,-5 2 33-16,-1 3-33 0,-3 0 39 0,-1 0-39 0,-4 3 40 15,-8-1-40-15,-13-2 23 0,0 0-23 0,21 2 24 16,0-1-24-16,-3-1 20 0,-3-1-20 16,-1 1 20-16,-8 0-20 0,1 0-3 0,-2 1 3 15,0 3-3-15,-2-4 3 0,-3 0-76 0,0 0 76 0,4 3-76 16,-1-3 76-16,-3 0-179 0,0 0 179 0,0 0-179 15,-7 4 179-15,2 1-660 0</inkml:trace>
  <inkml:trace contextRef="#ctx0" brushRef="#br0" timeOffset="130125.904">8613 7464 964 0,'0'0'0'0,"16"0"0"0,10 0 0 16,-26 0 117-16,0 0-117 0,33 0 118 0,5 4-118 0,1-4 96 15,-5 0-96-15,0 0 96 0,-1 0-96 0,-7 0 80 16,0 0-80-16,-5 0 80 0,-6 0-80 0,3-4 0 16,-4 2 0-16,1 1 0 0,-4-1 0 0,-1 2-76 15,-1 0 76-15,0-3-76 0,0-3 76 0,-9 6-140 16,0 0 140-16,17-6-140 0,4-6 140 0,14-7-745 0</inkml:trace>
  <inkml:trace contextRef="#ctx0" brushRef="#br0" timeOffset="165738.476">9500 7152 785 0,'0'0'0'0,"3"-8"0"0,6-3 0 0,-9 8 75 15,3 5-75-15,-3-2 76 0,0 0-76 0,0 0 56 16,0 0-56-16,0 0 56 0,0 0-56 0,0 0 43 15,-3 1-43-15,3-1 44 0,0 0-44 0,0 0 7 0,-4-3-7 16,3 1 8-16,1-1-8 0,0-2 46 0,0 1-46 0,-4-3 47 16,4 1-47-16,0 0 55 0,-5-2-55 15,5 1 55-15,0 2-55 0,0 2 37 0,0-1-37 16,0-1 38-16,0 2-38 0,0-1 19 0,2-3-19 0,-2 6 20 16,3-6-20-16,-3 2 2 0,4-2-2 0,-3-2 2 15,6-1-2-15,-7 10 2 0,0 0-2 0,11-14 2 16,1-1-2-16,-12 15-1 0,0 0 1 0,16-16 0 15,1-3 0-15,-17 19-5 16,0 0 5-16,18-13-5 0,-1-1 5 0,-17 14-15 0,0 0 15 0,17-9-14 16,3 1 14-16,-20 8-24 0,0 0 24 0,17-4-23 15,-3 4 23-15,-14 0-32 0,0 0 32 0,17 7-32 16,3 4 32-16,-20-11-29 16,0 0 29-16,20 13-29 0,-2 4 29 0,-4-1-24 0,-2 3 24 0,0-7-23 15,-7 0 23-15,2 0-35 0,2-4 35 0,-4-1-35 16,-1-2 35-16,-2 6-7 0,1-3 7 0,1 1-6 15,-4-2 6-15,3 5-11 0,-3-1 11 0,0 0-11 16,0 1 11-16,0 5-9 0,-3-2 9 0,3-3-9 0,-4-3 9 16,4-9-1-16,0 0 1 0,-9 22-1 0,-5 9 1 0,14-31-1 15,0 0 1-15,-12 27 0 0,0 3 0 0,12-30 0 16,0 0 0-16,-21 34 0 0,0 2 0 16,21-36 7-16,0 0-7 0,-17 29 7 0,3-3-7 15,14-26 24-15,0 0-24 0,-12 20 25 0,-1-4-25 0,13-16 21 16,0 0-21-16,-12 15 21 0,4-3-21 0,8-12 40 0,0 0-40 15,-6 9 40-15,-1-3-40 16,7-6 7-16,0 0-7 0,-1 6 7 0,-3-3-7 0,4-3 20 16,0 0-20-16,0 0 20 0,-3 3-20 0,3-3 23 0,0 0-23 0,0 0 24 15,0 0-24-15,0 0 22 0,0 0-22 16,0 0 22-16,-2 4-22 0,2-4 15 0,0 0-15 0,0 0 16 16,0 0-16-16,0 0 28 0,0 0-28 0,0 0 28 15,0 5-28-15,0-5 2 0,0 0-2 16,0 0 2-16,-4 3-2 0,4-3 22 0,0 0-22 0,0 0 22 15,-3 4-22-15,3-4 2 0,0 0-2 0,0 0 3 16,0 0-3-16,0 0 6 0,0 0-6 0,0 0 7 16,-2 1-7-16,2-1 8 0,0 0-8 0,0 0 8 15,-2 7-8-15,2-7 7 0,0 0-7 0,0 0 8 16,-1 4-8-16,1-4 23 0,0 0-23 0,0 0 24 16,0 0-24-16,0 0 20 0,0 0-20 0,0 0 20 15,3 0-20-15,-3 0 16 0,0 0-16 0,5 0 17 0,4 0-17 16,-9 0 18-16,0 0-18 0,14 1 18 0,5-1-18 15,-19 0 3-15,0 0-3 0,26 2 4 16,4 3-4-16,0-5 22 0,-1 0-22 16,1 0 22-16,-4 0-22 0,-5 4 13 0,0 3-13 0,0-2 13 0,1 2-13 0,-22-7 9 15,0 0-9-15,30 8 10 0,6 1-10 16,-36-9 17-16,0 0-17 0,44 10 17 0,7 2-17 0,-4 0-51 16,-4 0 51-16,-3 0-51 0,-3 2 51 15,-37-14-107-15,0 0 107 0,78 27-1164 0,-156-54 1164 16</inkml:trace>
  <inkml:trace contextRef="#ctx0" brushRef="#br0" timeOffset="166913.957">1033 8357 550 0,'0'0'0'0,"0"0"89"0,0 0-89 0,-5-4 90 15,-7-1-90-15,12 5 53 0,0 0-53 0,-9-3 53 16,0-1-53-16,9 4 36 0,0 0-36 0,-12-3 36 16,0-1-36-16,12 4 10 0,0 0-10 0,-18-1 10 15,1 1-10-15,17 0 5 0,0 0-5 0,-17 0 5 16,1 5-5-16,-2 2 3 0,5 1-3 0,0 1 4 16,5-2-4-16,-5 8-3 0,-2 2 3 0,1 9-2 15,2 3 2-15,12-29-8 0,0 0 8 0,-13 43-7 16,3 12 7-16,3-1-1 0,5 1 1 15,-1 2-1-15,6 1 1 0,-3-58 33 0,0 0-33 0,9 91 33 0,8 25-33 16,-3-16 53-16,4-4-53 0,-3-11 54 0,-1-6-54 16,-14-79 66-16,0 0-66 0,20 98 66 0,-3 8-66 15,-3-20 37-15,-2-8-37 16,-7-18 37-16,-1-17-37 0,-4-43 47 0,0 0-47 0,3 60 48 0,-3 7-48 0,0-67 52 16,0 0-52-16,0 39 53 0,0-11-53 0,0-28 37 15,0 0-37-15,-3 24 37 0,-1-9-37 0,3 1-3 16,1-4 3-16,-4-7-3 0,4-4 3 0,0-1-101 15,0 0 101-15,-3 0-100 0,-3-3 100 0,6 3-146 16,0 0 146-16,-3-34-145 0,-6-19 145 16,-3-33-712-16</inkml:trace>
  <inkml:trace contextRef="#ctx0" brushRef="#br0" timeOffset="167166.832">794 9074 942 0,'0'0'0'0,"0"0"137"0,0 0-137 0,14 11 137 15,7 6-137-15,-21-17 77 0,0 0-77 0,25 10 77 16,4-1-77-16,-29-9 49 0,0 0-49 0,35-2 50 16,3-5-50-16,-38 7 4 0,0 0-4 0,46-12 5 15,6-8-5-15,-52 20 1 0,0 0-1 0,47-19 1 16,4-5-1-16,-10 5-17 0,-2-5 17 0,-13 12-17 15,-11 2 17-15,-1-1-80 0,2 1 80 0,-11 5-80 0,-1 2 80 16,1 3-176-16,0-4 176 0,-5 4-175 0,0 0 175 16,0 0-598-16</inkml:trace>
  <inkml:trace contextRef="#ctx0" brushRef="#br0" timeOffset="167533.542">1373 8802 931 0,'0'0'0'0,"0"3"152"0,-5 1-152 16,5-4 153-16,-4 2-153 0,4-8 91 0,4-2-91 16,-4 4 91-16,0 1-91 0,0 3 65 0,0 0-65 15,0 0 65-15,-4 3-65 0,-1-3 34 0,-4 4-34 0,2-4 34 16,5 0-34-16,-1 2 7 0,-1-2-7 0,-1 6 7 15,-7 1-7-15,-2 5 29 0,-7 4-29 0,6-3 29 16,1-1-29-16,14-12 0 0,0 0 0 0,-25 30 0 16,-4 9 0-16,29-39 7 0,0 0-7 0,-27 48 7 15,1 10-7-15,26-58 8 0,0 0-8 0,-15 60 9 16,9 0-9-16,6-60 0 0,0 0 0 0,4 58 0 16,5-3 0-16,-9-55-18 0,0 0 18 0,17 48-18 15,13-5 18-15,-30-43-74 0,0 0 74 0,31 31-73 16,7-7 73-16,-38-24-135 0,0 0 135 0,37 8-135 15,5-8 135-15,-42 0-120 0,0 0 120 0,38-15-119 16,0-9 119-16,41-15-681 0</inkml:trace>
  <inkml:trace contextRef="#ctx0" brushRef="#br0" timeOffset="167815.823">1465 8903 561 0,'0'12'0'0,"0"-12"57"16,0 0-57-16,-7-3 57 0,-7-4-57 0,14 7 80 15,0 0-80-15,-8-2 81 0,4-1-81 0,-1-1 83 16,1 3-83-16,4 1 84 0,-3-2-84 0,3 2 69 16,0 0-69-16,0 0 70 0,0 0-70 0,0 0 61 15,0 0-61-15,0 0 61 0,-2 3-61 0,2-3 30 0,0 4-30 16,0 1 30-16,0 5-30 0,0-10 17 0,0 0-17 16,9 14 17-16,0 5-17 0,-9-19 29 15,0 0-29-15,17 27 29 0,7 9-29 0,-24-36 1 0,0 0-1 16,26 38 2-1,4 3-2-15,-4-3 21 16,-1-2-21-16,-5-9 21 0,-6-3-21 0,2-4 7 0,-2 3-7 0,-2-6 7 0,0-5-7 0,-1-2-39 0,-1-3 39 16,-1 2-38-16,0-4 38 0,-1-2-194 0,1 1 194 0,3-8-193 15,-3-1 193-15,12-2-650 0</inkml:trace>
  <inkml:trace contextRef="#ctx0" brushRef="#br0" timeOffset="168116.849">1559 8848 785 0,'4'4'0'0,"-4"-4"115"15,0 0-115-15,-4 5 115 0,-5 0-115 16,9-5 75-16,0 0-75 0,-5 5 76 0,2 4-76 15,3-9 62-15,0 0-62 0,-9 20 63 0,-8 15-63 0,17-35 44 16,0 0-44 0,-16 39 45-16,2 9-45 0,-2-2 17 0,-1 2-17 0,8-15 17 0,1-9-17 0,2 3 14 15,-1-1-14-15,-5 10 15 0,3 3-15 0,1-6-15 0,-1-2 15 16,5-9-14-16,3-8 14 0,1-14-91 0,0 0 91 16,5 8-91-16,7-6 91 0,-12-2-116 0,0 0 116 15,21-19-116-15,9-20 116 0,22-23-661 16</inkml:trace>
  <inkml:trace contextRef="#ctx0" brushRef="#br0" timeOffset="168437.602">1660 8723 651 0,'0'0'0'0,"0"0"111"0,0 0-111 0,0 0 112 16,0 0-112-16,0 0 46 0,0 0-46 0,0 4 46 16,4-1-46-16,-3 6 22 0,6-4-22 0,-1 9 22 15,2 1-22-15,1 5 1 0,3 3-1 0,0 6 2 16,1 3-2-16,-13-32 1 0,0 0-1 0,14 40 1 0,3 6-1 16,-17-46 13-16,0 0-13 0,16 51 14 0,-2 8-14 0,-6-8 15 15,-4 1-15-15,1-18 16 0,-1-9-16 0,-1 1 16 16,-1-2-16-16,-2-8 17 0,0-8-17 15,-2 4 4-15,-1 0-4 0,-1-2 4 0,2-1-4 0,2-9-69 16,0 0 69-16,0 9-68 0,0-1 68 0,0-8-117 16,0 0 117-16,-3 7-116 0,3-4 116 0,0 6-469 15</inkml:trace>
  <inkml:trace contextRef="#ctx0" brushRef="#br0" timeOffset="168777.693">1843 9011 830 0,'0'0'0'16,"0"0"0"-16,4 0 0 0,-4 0 119 0,0 0-119 0,0 0 120 15,0 0-120-15,0 0 67 0,0 0-67 0,0 0 68 16,1 0-68-16,-1 0 45 0,0 0-45 0,7 0 45 15,6 0-45-15,-13 0 4 0,0 0-4 0,17 0 4 16,4 0-4-16,-21 0 8 0,0 0-8 0,26 0 9 16,4 0-9-16,-30 0 8 0,0 0-8 0,26 3 8 15,3 1-8-15,-29-4 3 0,0 0-3 0,26 3 4 0,-1 2-4 0,-25-5 29 16,0 0-29-16,21 4 29 16,-4-1-29-16,-17-3 0 0,0 0 0 0,14 2 0 0,-2-2 0 15,-12 0-98-15,0 0 98 0,9 0-97 0,-2-2 97 16,-7 2-183-1,0 0 183-15,5 0-183 0,-1 0 183 0,1-3-524 0</inkml:trace>
  <inkml:trace contextRef="#ctx0" brushRef="#br0" timeOffset="168998.194">1899 9198 886 0,'0'0'0'0,"12"-7"0"0,12-5 0 0,-24 12 136 0,0 0-136 15,9-3 137-15,-4 6-137 0,-5-3 102 0,0 0-102 0,18 5 102 16,-1 9-102-16,4-4 66 0,4 0-66 0,-3-5 66 16,3-1-66-16,-25-4 41 0,0 0-41 0,24 0 41 15,2-4-41-15,-26 4-9 0,0 0 9 0,21-3-8 16,0-2 8-16,-21 5-104 16,0 0 104-16,17-5-103 0,-3 1 103 0,-14 4-107 0,0 0 107 0,16-3-106 15,-2 3 106-15,14-7-769 0</inkml:trace>
  <inkml:trace contextRef="#ctx0" brushRef="#br0" timeOffset="169476.876">2481 8869 1043 0,'0'0'0'0,"-2"-2"0"0,-1-3 0 16,3 5 108-16,0 0-108 0,0 0 109 0,0 0-109 15,0 0 92-15,0 0-92 0,0 0 93 0,0 0-93 0,0 0 68 16,0 0-68-16,0 0 68 0,0 0-68 0,0 0 32 0,0 0-32 16,0 0 32-16,0 0-32 0,0 0 49 0,0 0-49 0,0 0 50 15,0 0-50-15,0 0 29 0,0 0-29 0,0 0 29 16,0 0-29-16,0 0 26 0,0 0-26 0,0 0 26 16,0 3-26-16,0-3 9 15,0 0-9-15,8 11 10 0,1 1-10 0,7 5 18 16,1 5-18-16,-3-1 18 0,2-1-18 15,-16-20 1-15,0 0-1 0,21 34 1 0,-1 9-1 0,-20-43 0 0,0 0 0 0,23 47 0 16,3 6 0-16,-1-7 2 0,-1-3-2 0,-7-14 3 16,-4-5-3-16,-13-24 0 0,0 0 0 0,17 22 0 15,1-1 0-15,-18-21-21 0,0 0 21 0,12 15-21 16,2-3 21 0,-14-12-89-16,0 0 89 0,8 9-89 0,1-6 89 0,-9-3-139 0,0 0 139 15,9-8-139-15,-2-10 139 0,10-7-969 0</inkml:trace>
  <inkml:trace contextRef="#ctx0" brushRef="#br0" timeOffset="169798.058">2850 8773 1054 0,'0'0'0'0,"0"9"0"0,-2 6 0 0,2-15 132 0,0 0-132 15,0 3 133-15,-3-3-133 0,3 0 114 0,0 0-114 16,-5 0 115-16,1 0-115 0,4 0 69 0,0 0-69 16,-14 16 70-16,-10 9-70 0,3 1 27 0,0 3-27 15,4-5 27-15,3-1-27 0,14-23 26 0,0 0-26 0,-25 39 26 16,-4 12-26-16,3-3 14 0,-2 0-14 0,8-10 15 16,5-14-15-16,15-24 5 0,0 0-5 0,-26 36 5 15,-7 3-5-15,33-39 1 0,0 0-1 0,-23 31 1 31,2-7-1-31,21-24-35 0,0 0 35 0,-16 16-35 0,8-4 35 16,8-12-122-16,0 0 122 0,0 3-121 0,15-6 121 0,-15 3-176 0,0 0 176 0,18-24-175 16,11-16 175-16,18-27-774 0</inkml:trace>
  <inkml:trace contextRef="#ctx0" brushRef="#br0" timeOffset="170385.487">3359 8987 673 0,'0'0'0'0,"0"-3"0"16,-5-2 0-16,5 5 75 0,0 0-75 0,0-4 75 15,0 2-75-15,0 2 44 0,0 0-44 0,0 0 45 16,0 0-45-16,0 0 25 0,0 0-25 0,0 0 26 15,0 0-26-15,0 0 33 0,0 0-33 0,0 0 33 16,0 0-33-16,0 0 46 0,0 0-46 0,0 0 46 16,0 6-46-16,0-6 63 0,0 0-63 0,0 0 63 15,0 0-63-15,0 0 35 0,0 0-35 0,0 0 36 16,5-4-36-16,-5 4 36 0,0 0-36 0,7-2 36 16,7-1-36-16,1 0 23 0,5-3-23 0,0 1 24 15,5 0-24-15,-8 0 34 0,4 2-34 0,0-1 35 0,0 1-35 0,-4 1 20 16,4 0-20-16,-3 1 20 15,3 1-20-15,-21 0 5 0,0 0-5 0,26 0 6 16,0-2-6-16,-26 2 4 0,0 0-4 0,28 0 5 0,-2 0-5 16,-26 0 2-16,0 0-2 0,26 0 3 15,-2 2-3-15,-24-2 4 0,0 0-4 0,18 1 5 0,-1-1-5 0,-17 0 0 16,0 0 0-16,12 2 1 0,-3-2-1 0,-9 0-65 16,0 0 65-16,5 0-65 0,2-2 65 0,-7 2-144 15,0 0 144-15,2 0-143 0,2-1 143 16,-4 1-133-16,0 0 133 0,0 0-133 0,-6 0 133 0,-1 0-581 15</inkml:trace>
  <inkml:trace contextRef="#ctx0" brushRef="#br0" timeOffset="170697.648">3350 9191 830 0,'0'0'0'0,"7"-7"0"16,4-7 0-16,-11 14 119 0,0 0-119 0,6-6 120 16,0 0-120-16,-6 6 90 0,0 0-90 0,3-3 90 15,-3 1-90-15,0 2 49 0,0 0-49 0,0 0 50 16,0 0-50-16,0 0 13 0,0 0-13 0,12 0 13 16,6 0-13-16,-18 0 29 0,0 0-29 0,22 0 29 15,6 0-29-15,-28 0 5 0,0 0-5 0,26 2 5 0,4 1-5 0,-30-3 10 16,0 0-10-16,26 2 10 0,4 2-10 15,-30-4 8-15,0 0-8 0,29 0 9 0,5 0-9 16,-34 0-1-16,0 0 1 0,26 0-1 0,3-4 1 16,-29 4-58-16,0 0 58 0,26-5-58 15,4-4 58-15,-30 9-63 0,0 0 63 0,17-15-63 0,-1-7 63 16,19-14-851-16</inkml:trace>
  <inkml:trace contextRef="#ctx0" brushRef="#br0" timeOffset="171046.719">3516 8732 931 0,'0'0'0'0,"12"2"0"16,5 3 0-16,-17-5 96 0,0 0-96 0,9 0 97 15,-6 0-97-15,-3 0 51 0,0 0-51 0,4 3 51 16,-4-1-51-16,0-2 16 0,0 0-16 0,14 7 17 15,7 3-17-15,-21-10 0 0,0 0 0 0,26 12 0 16,10 0 0-16,-36-12-3 0,0 0 3 0,39 12-3 16,4 2 3-16,-43-14 0 0,0 0 0 0,42 13 0 15,0-1 0-15,-4 0 0 0,-3-5 0 0,-14 0 0 16,-4-2 0-16,-4 4 0 0,-1-6 0 0,-2 6 0 16,-1-2 0-16,1 1 2 0,-1 1-2 0,-4-2 3 0,-1 1-3 15,-4-8 2-15,0 0-2 0,2 16 2 0,1 9-2 16,-3-25 5-16,0 0-5 0,-3 29 6 0,-3 7-6 15,6-36-10-15,0 0 10 0,-8 31-10 0,-1 5 10 0,9-36-142 16,0 0 142-16,-16 28-142 0,2-1 142 0,-15 29-632 16</inkml:trace>
  <inkml:trace contextRef="#ctx0" brushRef="#br0" timeOffset="173640.523">4657 8615 516 0,'0'0'0'0,"0"0"0"16,5-3 0-16,-5 3 11 0,0 0-11 0,0 0 11 15,7 0-11-15,-7 0 38 0,0 0-38 0,0 0 39 0,0 0-39 16,0 0 28-16,0 0-28 0,0 0 28 16,0 0-28-16,0 0 38 0,0 0-38 0,0 0 38 0,0 0-38 15,0 0 54-15,0 0-54 0,0 0 55 0,0 0-55 16,0 0 55-16,0 0-55 0,0 0 55 0,0 0-55 0,0 0 45 16,0 0-45-16,0 0 45 15,0 0-45-15,0 0 37 0,0 0-37 0,0 0 38 16,0 0-38-16,0 0 15 0,0 0-15 0,0 0 16 0,0 0-16 15,0 0 21-15,0 0-21 0,0 0 21 16,0 0-21-16,0 0 8 0,0 0-8 0,0 0 8 0,0 0-8 0,0 0 9 16,0 0-9-16,0 0 10 0,0 0-10 0,0 0 3 15,0 0-3-15,0 2 4 0,-4 4-4 0,4-6 6 16,0 0-6-16,-3 21 6 0,1 10-6 0,2-31 7 0,0 0-7 16,-3 36 7-16,-3 10-7 0,6-46 22 15,0 0-22-15,0 36 23 0,0 0-23 0,0-36 21 16,0 0-21-16,2 31 21 0,2-4-21 0,-4-27 24 0,0 0-24 15,3 21 25-15,6-2-25 0,-9-19 33 16,0 0-33-16,9 12 34 0,-1-4-34 16,-8-8 6-16,0 0-6 0,14 4 6 0,2-8-6 0,-16 4 2 0,0 0-2 15,17-8 2-15,4-8-2 0,-3 1 0 0,-3-2 0 0,-6 1 0 16,-4 1 0-16,-1 3 3 0,1-5-3 16,-2 6 4-16,-3 3-4 15,0 8 30-15,0 0-30 0,4-12 30 0,-4-3-30 0,0 15 10 16,0 0-10-16,0-16 11 0,0 4-11 0,0 12 6 15,0 0-6-15,0-10 6 0,0 1-6 0,0 9 4 0,0 0-4 0,-4-5 4 16,4-2-4-16,0 7 0 0,0 0 0 0,-3-3 0 16,3-1 0-16,0 4-1 0,0 0 1 0,0 0 0 15,0 0 0-15,0 0-9 0,0 0 9 0,0 0-9 16,0 0 9-16,0 0-4 0,0 0 4 0,0 0-4 16,0 0 4-16,0 0-7 0,0 0 7 0,0 0-7 0,0 0 7 0,0 0-14 15,0 0 14-15,0 0-13 0,0 0 13 0,0 0-24 16,0 0 24-16,0 0-23 0,0 0 23 0,0 0-14 15,3 6 14-15,1 4-13 16,1 7 13-16,0 5-28 0,4 6 28 0,0-4-28 0,1 1 28 0,-1-1-20 16,0 0 20-16,-1-1-19 0,1-3 19 0,-9-20-10 15,0 0 10-15,18 22-10 0,-1 1 10 16,-17-23-11-16,0 0 11 0,24 17-10 0,2-4 10 0,-26-13-4 16,0 0 4-16,30 7-3 0,-4-10 3 0,-26 3 2 15,0 0-2-15,25-5 2 0,-4-7-2 16,-21 12 31-16,0 0-31 15,17-10 31-15,-3-8-31 0,-14 18 52 0,0 0-52 0,10-15 53 16,-1-4-53-16,-9 19 47 0,0 0-47 0,0-20 48 0,-3-3-48 0,3 23 43 0,0 0-43 0,-4-24 44 16,2-3-44-16,2 27 29 0,0 0-29 0,-7-24 29 15,2-4-29-15,5 28 16 0,0 0-16 16,-9-22 17-16,6 5-17 0,3 17-7 16,0 0 7-16,-5-12-7 0,1 0 7 0,4 12-62 15,0 0 62-15,-3-12-61 0,1 5 61 0,2 7-104 0,0 0 104 0,-3-5-103 16,3 2 103-16,0 3-191 0,0 0 191 0,-4 5-191 15,4 5 191-15,0 6-667 0</inkml:trace>
  <inkml:trace contextRef="#ctx0" brushRef="#br0" timeOffset="174345.076">5340 8970 427 0,'0'0'0'0,"-18"-3"0"0,-6-6 0 0,24 9 42 0,0 0-42 15,0 0 43-15,12 5-43 0,-12-5 54 0,0 0-54 16,5 4 54-16,4 1-54 0,-9-5 64 0,0 0-64 0,7 3 64 16,-2 1-64-16,-1-4 70 0,-4 0-70 0,0 0 70 15,0 0-70-15,0 0 82 0,0 0-82 0,0 0 82 16,0 0-82-16,0 0 75 0,-4 0-75 0,4 0 75 16,0-6-75-16,0 6 68 0,-5-1-68 0,5 1 69 15,0 0-69-15,0 0 49 0,-4 1-49 0,4-1 49 16,0 6-49-16,0-6 33 0,0 0-33 0,0 0 33 15,0 3-33-15,0-3 23 0,0 0-23 0,0 0 24 16,-3 2-24-16,3-2 25 0,0 0-25 0,0 0 26 16,-2 3-26-16,2-3 22 0,0 0-22 0,-3 4 23 0,3-1-23 15,0-3 16-15,0 0-16 0,0 7 17 0,-6 0-17 16,6-7 27-16,0 0-27 0,-3 13 27 16,-1 6-27-16,4-19 20 0,0 0-20 0,-5 21 20 15,2 3-20-15,3-24-23 0,0 0 23 0,-4 22-22 0,3 0 22 0,1 1-21 16,1-6 21-16,3-4-21 0,-4-4 21 0,3 0-27 15,-1-1 27-15,1-1-27 0,4-4 27 0,-7-3-25 16,0 0 25-16,9 4-24 0,5-3 24 16,-14-1-4-16,0 0 4 0,9 0-3 0,0-1 3 15,-9 1-4-15,0 0 4 0,8-4-3 0,1-3 3 0,-9 7-2 0,0 0 2 16,7-5-2-16,-4-1 2 0,-3 6 13 16,0 0-13-16,6-6 14 0,-6 3-14 0,0 3 58 0,0 0-58 15,3-7 59-15,-3 4-59 0,0 3 36 16,0 0-36-16,0-5 36 0,0-1-36 0,0 6 18 0,0 0-18 15,-3-3 19-15,3-6-19 0,0 9 0 0,0 0 0 0,-4-6 0 16,2-1 0-16,2 7-29 16,0 0 29-16,0-5-29 0,-3-4 29 0,3 9-82 0,0 0 82 0,0-12-82 15,-4-3 82-15,4 15-172 0,0 0 172 0,-5-14-172 16,5-2 172-16,-7-13-836 0</inkml:trace>
  <inkml:trace contextRef="#ctx0" brushRef="#br0" timeOffset="175362.62">5428 8572 561 0,'0'0'0'0,"9"0"0"15,3 2 0-15,-12-2 57 0,0 0-57 0,6 0 57 16,-6 0-57-16,0 0 52 0,0 0-52 0,0 0 53 16,0 0-53-16,0 0 61 0,0 0-61 0,0 0 61 15,-4 0-61-15,4 0 50 0,0 0-50 0,0 0 51 16,-5 0-51-16,5 0 65 15,0 0-65-15,-4 0 66 0,4 0-66 0,0 0 64 0,0 0-64 0,0 0 64 16,-5 0-64-16,5 0 42 0,0 0-42 0,0 0 42 16,0 0-42-16,0 0 31 0,0 0-31 0,0 0 31 0,0 0-31 15,0 0 33-15,0 0-33 0,0 0 33 16,0 0-33-16,0 0 2 0,0 0-2 0,0 0 2 0,5 4-2 16,-5-4 15-16,0 0-15 0,13 10 16 0,-1 4-16 0,-12-14 3 15,0 0-3-15,26 25 4 0,7 11-4 0,-33-36 2 16,0 0-2-16,38 36 3 15,6 7-3-15,-2-3 10 0,-4-8-10 0,-8-1 11 16,-8-11-11-16,3 3 8 0,-8-8-8 0,-1-3 8 0,-2-3-8 0,1-1 8 16,-1 3-8-16,-5-6 9 0,-6-2-9 0,6 1 33 15,-4-1-33-15,-1-1 33 0,-1-1-33 0,1 1-15 16,-2-2 15-16,-2 0-15 0,3 4 15 0,-3-4-94 16,0 0 94-16,0 0-93 0,0 0 93 0,0 0-155 15,0 0 155-15,0-6-154 0,0 0 154 16,0-10-738-16</inkml:trace>
  <inkml:trace contextRef="#ctx0" brushRef="#br0" timeOffset="175713.682">5925 8506 774 0,'0'0'0'0,"0"8"0"15,0 8 0-15,0-11 102 0,0-3-102 0,0-2 103 16,-4-4-103-16,4 1 66 0,0-2-66 0,-3 1 67 16,1 2-67-16,2 2 37 0,-3-1-37 0,3 1 37 15,-4 0-37-15,4 0 8 0,-5 1-8 0,5-1 8 16,-3 2-8-16,3-2 16 0,0 0-16 0,-9 14 17 16,-9 8-17-16,18-22 33 0,0 0-33 0,-24 33 34 0,-2 9-34 15,0-2 5-15,-2-1-5 0,10-15 5 16,10-8-5-16,8-16 5 15,0 0-5-15,-23 27 5 0,-1 4-5 16,24-31 3-16,0 0-3 0,-21 24 4 0,3-4-4 0,18-20 0 0,0 0 0 0,-14 19 0 0,2-7 0 0,12-12-33 16,0 0 33-16,-8 9-33 0,1-2 33 0,7-7-70 15,0 0 70-15,-6 7-69 0,3-2 69 0,3-5-131 16,0 0 131-16,-5 5-130 16,5-2 130-16,-7 6-555 0</inkml:trace>
  <inkml:trace contextRef="#ctx0" brushRef="#br0" timeOffset="176413.857">6078 9045 483 0,'0'0'0'0,"-8"-3"0"0,-1-4 0 16,9 7 32-16,0 0-32 0,-4-2 32 0,4 4-32 15,0-2 32-15,0 0-32 0,0 0 32 0,4 5-32 16,-4-5 36-16,0 0-36 0,0 0 36 15,5 5-36-15,-5-5 38 0,0 0-38 16,0 0 39-16,0 0-39 0,0 0 50 0,0 0-50 0,0 0 50 0,0 0-50 0,0 0 43 16,0 0-43-16,0 0 43 0,-3 4-43 0,3-4 47 15,0 0-47-15,0 0 48 0,0 0-48 0,0 0 42 16,0 0-42-16,-2 0 42 0,-2 3-42 16,4-3 41-16,0 0-41 0,-8 5 41 0,2 4-41 0,6-9 26 15,0 0-26-15,-12 10 26 0,3 4-26 16,9-14 35-16,0 0-35 0,-12 12 35 0,4 0-35 0,8-12 43 15,0 0-43-15,-9 14 43 0,0-2-43 0,0 1 24 0,6 1-24 16,-1-5 25-16,4-4-25 0,0-5 19 16,0 0-19-16,4 12 20 0,-2 1-20 0,-2-13 18 0,0 0-18 15,10 16 18-15,8-1-18 0,-18-15 0 0,0 0 0 0,20 10 0 16,10-3 0-16,-7-3-16 16,3-4 16-16,-2-4-15 0,1-1 15 0,-25 5-46 0,0 0 46 0,22-12-46 15,3-3 46 1,-25 15-9-16,0 0 9 15,17-16-9-15,1-2 9 16,-18 18-1-16,0 0 1 0,15-16 0 0,-6 1 0 0,-9 15 4 0,0 0-4 0,9-16 5 0,-1 3-5 0,-8 13 34 0,0 0-34 0,6-14 35 16,1 2-35-16,-7 12 19 0,0 0-19 0,0-10 20 15,1 3-20-15,-1 7 41 0,0 0-41 0,-1-12 42 16,1 1-42-16,0 11 38 0,0 0-38 0,-4-10 38 16,1 3-38-16,3 7 9 0,0 0-9 0,-6-12 9 15,-1 2-9-15,-3 0 13 0,-2-2-13 0,3 5 13 0,6 4-13 16,3 3 0-16,0 0 0 0,-27-6 0 0,-9 3 0 15,36 3-107-15,0 0 107 0,-35 2-107 0,-3 8 107 16,-36 2-1041-16</inkml:trace>
  <inkml:trace contextRef="#ctx0" brushRef="#br0" timeOffset="177257.96">6510 8727 449 0,'0'0'0'0,"2"0"0"16,5 0 0-16,-7 0 79 0,0 0-79 0,2 0 79 0,1 0-79 0,-3 0 62 0,0 0-62 0,0 0 63 16,0 0-63-16,0 0 41 0,0 0-41 0,0 0 42 15,0 0-42-15,0 0 33 0,0 0-33 0,0 0 33 16,-5 0-33-16,5 0 21 0,0 0-21 0,0 0 21 15,0 0-21-15,0 0 41 0,0 0-41 0,0 0 41 16,0 0-41-16,0 0 43 0,0 0-43 0,0 0 44 16,0 0-44-16,0 0 35 0,0 0-35 0,0 0 35 15,0 0-35-15,0 0 15 0,0 0-15 0,5-4 16 16,7 1-16-16,-12 3 32 0,0 0-32 0,18-5 32 16,8 0-32-16,-26 5 17 0,0 0-17 0,33-6 17 15,5 1-17-15,-38 5 18 0,0 0-18 0,39-3 19 16,4-1-19-16,-43 4 17 0,0 0-17 0,46-1 17 15,-5 1-17-15,-41 0 9 0,0 0-9 0,44-4 9 0,-6 4-9 16,-38 0 16-16,0 0-16 0,33 0 17 0,-7 0-17 16,-26 0 8-16,0 0-8 0,21 0 8 0,-3 4-8 0,-18-4 9 15,0 0-9-15,12 0 9 0,-7 0-9 16,-5 0-10-16,0 0 10 0,7 0-9 0,-5 0 9 0,-2 0-69 16,0 0 69-16,0 0-68 0,0 0 68 0,0 0-106 15,0 0 106-15,-11-4-105 0,-9 1 105 0,20 3-147 16,0 0 147-16,-18-5-146 0,-3-4 146 15,-17-5-494-15</inkml:trace>
  <inkml:trace contextRef="#ctx0" brushRef="#br0" timeOffset="177559.493">6752 8506 572 0,'0'0'0'0,"14"12"0"0,4 1 0 0,-11-7 114 0,-7-5-114 0,0-1 115 16,-7-5-115-16,2 2 87 0,-4-4-87 0,5 3 88 16,4 3-88-16,0 1 51 0,-5-4-51 0,5 4 52 15,0 0-52-15,0 0 29 0,0 0-29 0,0 0 29 16,0 0-29-16,0 0 33 0,0 0-33 0,0 0 33 16,0 4-33-16,0-4 29 0,0 0-29 0,0 8 29 15,0 8-29-15,0-16 23 0,0 0-23 0,0 30 24 0,0 15-24 16,0-2 35-16,0 0-35 15,0-11 35-15,0-1-35 0,0 0 2 0,-3-5-2 16,6 4 2-16,-3 1-2 0,0-31-62 0,0 0 62 0,5 31-61 0,-1-3 61 0,-4-28-104 16,0 0 104-16,12 20-103 15,2-4 103-15,12 16-704 0</inkml:trace>
  <inkml:trace contextRef="#ctx0" brushRef="#br0" timeOffset="178874.504">7268 8499 1143 0,'0'0'0'0,"0"0"-144"0,0 0 144 0,0 0-143 15,0 0 143-15,0 0-41 0,0 0 41 0,0 0-40 16,0 0 40-16,0 0-5 0,0 0 5 0,0 0-4 16,0 0 4-16,0 0-5 0,0 0 5 0,0 0-5 15,0 0 5-15,0 0 32 0,0 0-32 0,0 0 32 16,0 0-32-16,0 0 34 0,0 0-34 0,0 0 34 16,0 0-34-16,0 0 26 0,0 0-26 0,0 0 26 15,0 0-26-15,0 0 27 0,0 0-27 0,0 0 27 16,0 0-27-16,0 0 7 0,0 0-7 0,0 0 8 15,0 0-8-15,0 0 18 0,0 0-18 0,0 0 18 0,0 0-18 16,0 0 8-16,0 0-8 0,0 0 8 0,0 0-8 16,0 0 15-16,0 0-15 0,0 0 16 0,2 7-16 0,-2-7 15 15,0 0-15-15,2 12 15 0,1 7-15 0,-3-19 25 16,0 0-25-16,4 32 26 0,-3 11-26 0,3-7 37 16,-4 3-37-16,3-11 37 0,-3-9-37 0,0-19 21 15,0 0-21-15,2 27 21 0,5 5-21 0,-7-32 29 16,0 0-29-16,3 24 29 0,6-1-29 15,-9-23 21-15,0 0-21 0,5 17 21 0,4-7-21 0,-9-10 26 16,0 0-26-16,9 9 26 0,-2-8-26 0,-7-1 8 16,0 0-8-16,10 0 8 0,2-1-8 0,-12 1 5 15,0 0-5-15,13-7 5 0,1-2-5 0,-14 9 7 16,0 0-7-16,12-12 8 0,-5-3-8 0,-7 15 32 0,0 0-32 16,8-17 32-16,-2-2-32 0,-6 19 15 0,0 0-15 15,3-19 16-15,-1-5-16 0,-2 24 19 0,0 0-19 16,3-24 20-16,-3-2-20 0,0 26 26 0,0 0-26 0,0-24 26 15,-3 0-26-15,3 24 0 0,0 0 0 0,-2-18 1 16,2 0-1-16,0 18 3 0,0 0-3 0,0-15 4 16,0 3-4-16,0 12 0 0,0 0 0 0,0-9 0 15,0 1 0-15,0 8-3 0,0 0 3 0,0-4-3 16,0-2 3-16,0 6-7 0,0 0 7 0,0-4-7 16,0 3 7-16,0 1-8 0,0 0 8 0,0 0-8 15,0-4 8-15,0 4-15 0,0 0 15 0,0 0-15 16,5 2 15-16,-5-2-15 0,0 0 15 0,4 5-14 15,-2 3 14-15,-2-8-9 0,0 0 9 0,10 21-9 0,0 10 9 16,-10-31-10-16,0 0 10 0,20 29-9 16,-1 9 9-16,0-11-4 0,-2 1 4 0,-3-8-3 0,2-4 3 15,-2-1 0-15,2-7 0 0,-6-1 0 16,1-2 0-16,-1-1 0 0,2-4 0 0,-3 0 1 16,0-7-1-16,3 2 15 0,-3 1-15 0,-1-2 15 0,-1 0-15 15,-7 6 25-15,0 0-25 0,9-10 26 0,0-3-26 16,-9 13 37-16,0 0-37 0,8-19 38 0,-4-5-38 0,-4 24 37 15,0 0-37-15,5-28 38 0,-5-6-38 0,4 5 24 16,-3 1-24-16,-1 10 25 0,-1 4-25 16,1 14 28-16,0 0-28 0,-4-19 28 0,-1 0-28 0,5 19 22 0,0 0-22 15,-7-15 22-15,5-1-22 16,2 16 1-16,0 0-1 0,-3-12 2 0,-3 4-2 0,5-1-38 16,2-1 38-16,-1 5-37 0,-1 5 37 15,1 0-99-15,0-5 99 0,0 5-99 16,0 0 99-16,0 0-194 0,0 0 194 15,-2 5-194-15,2-2 194 0,-4 6-837 0</inkml:trace>
  <inkml:trace contextRef="#ctx0" brushRef="#br0" timeOffset="179407.085">7792 8876 438 0,'0'0'0'0,"-3"-12"0"0,-2-4 0 0,5 16 14 15,0 0-14-15,0-3 15 16,0 3-15-16,0 0 10 0,0 0-10 0,0 0 10 0,5 3-10 15,-5-3 32-15,0 0-32 0,0 0 33 0,3 2-33 0,-3-2 40 16,0 0-40-16,0 0 40 0,0 0-40 0,0 0 60 16,0 0-60-16,0 0 61 0,0 0-61 0,0 0 73 15,0 0-73-15,0 0 74 0,0 3-74 0,0-3 67 16,0 0-67-16,0 0 67 0,0 0-67 0,0 0 49 0,0 0-49 16,0 0 49-16,0 0-49 0,0 0 39 0,0 0-39 15,0 0 39-15,0 0-39 0,0 0 25 0,0 0-25 16,0 0 26-16,0 0-26 0,0 0 16 0,0 0-16 0,0 0 17 31,0 0-17-31,0 0 10 0,0 0-10 0,0 0 11 16,0 4-11-16,0-4 17 0,0 0-17 0,0 7 17 0,0 5-17 0,0-12 14 0,0 0-14 15,0 24 15-15,2 7-15 16,-2-31 45-16,0 0-45 0,2 37 45 0,3 8-45 0,-5-45 7 0,0 0-7 0,4 44 8 16,-3-1-8-16,-1-43 12 0,0 0-12 0,4 36 13 15,-1-5-13-15,-3-31-23 0,0 0 23 0,2 24-22 16,2-9 22-16,-4-15-141 0,0 0 141 0,3 4-140 15,2-8 140-15,-5 4-139 16,0 0 139-16,0-13-139 0,-3-10 139 0,1-11-584 0</inkml:trace>
  <inkml:trace contextRef="#ctx0" brushRef="#br0" timeOffset="179969.096">7941 8439 639 0,'0'0'0'0,"0"0"0"15,5 0 0-15,-5 0 49 0,0 0-49 0,0 0 49 16,3 0-49-16,-3 0 22 0,0 0-22 0,0 0 22 15,0-4-22-15,0 4 3 0,0 0-3 0,0 0 3 16,0 0-3-16,0 0 10 0,0 0-10 0,0 0 11 16,0 0-11-16,0 0 37 0,0 0-37 0,0 0 37 0,0 0-37 15,0 0 35-15,0 0-35 0,0 0 36 0,0 0-36 0,0 0 45 16,9 0-45-16,-7 4 45 16,5-4-45-16,-2 2 52 0,7 1-52 0,-7 4 52 0,2-4-52 0,-7-3 32 15,0 0-32-15,18 21 32 16,3 10-32-16,-21-31 16 0,0 0-16 0,26 36 17 31,-2 6-17-31,2-2 30 0,-5-1-30 0,0-8 30 0,-7-3-30 0,-14-28 5 0,0 0-5 0,21 32 5 0,0 1-5 0,-21-33 10 16,0 0-10-16,17 27 10 0,-1-3-10 0,-16-24 8 15,0 0-8-15,14 19 9 0,-2-7-9 16,-12-12-34-16,0 0 34 0,9 7-34 0,-6-6 34 0,-3-1-121 16,0 0 121-16,2-12-120 0,-4-12 120 15,-1-12-692-15</inkml:trace>
  <inkml:trace contextRef="#ctx0" brushRef="#br0" timeOffset="180328.141">8226 8389 751 0,'0'0'0'0,"0"7"0"16,5-2 0-16,-5-5 94 0,0 0-94 0,4 4 95 15,-1-4-95-15,-3 0 81 0,0 0-81 0,0 0 81 16,0 0-81-16,0 0 50 0,0 0-50 0,0 0 50 16,0 0-50-16,0 0 37 0,0 0-37 0,0 0 37 0,0 0-37 15,0 0 61-15,-5 0-61 0,2 3 61 0,-1 2-61 16,-4 5 66-16,-6 6-66 0,1 3 67 16,-2 5-67-16,15-24 48 0,0 0-48 0,-18 39 48 0,-4 12-48 0,1-3 39 15,2 0-39-15,5-13 39 0,-2-8-39 0,2-3 5 16,-3 0-5-16,4-5 5 0,8-11-5 0,5-8 1 15,0 0-1-15,-9 18 2 0,-1 0-2 16,10-18-24-16,0 0 24 16,-9 16-23-16,4-4 23 0,5-12-102 0,0 0 102 0,0 3-101 0,9-8 101 0,-9 5-120 15,0 0 120-15,12-17-120 0,2-10 120 0,14-18-831 16</inkml:trace>
  <inkml:trace contextRef="#ctx0" brushRef="#br0" timeOffset="180534.585">8366 8915 214 0,'0'0'0'0,"0"-3"0"16,-6-2 0-16,6 5-48 0,0 0 48 0,6-4-47 15,-1-3 47-15,7-1-18 0</inkml:trace>
  <inkml:trace contextRef="#ctx0" brushRef="#br0" timeOffset="180891.357">8421 8884 91 0,'0'0'0'0,"0"0"0"15,-5 0 0-15,5 0 26 0,0 0-26 0,0 0 26 16,0 4-26-16,0-4 60 0,0 0-60 0,0 0 60 0,0 0-60 16,0 0 60-16,0 0-60 0,0 0 60 15,2 0-60-15,-2 0 58 0,0 0-58 0,0 0 58 0,0 0-58 16,0 0 46-16,0 0-46 0,0 0 47 0,3 3-47 0,-3-3 54 15,4 2-54-15,-4-2 54 0,2 0-54 0,-2 0 60 16,0 0-60-16,0 0 60 0,0 0-60 0,0 0 67 16,0 0-67-16,0 0 68 0,0 0-68 0,0 0 65 15,0 0-65-15,0 0 65 0,0 0-65 0,0 0 53 16,0 0-53-16,0 0 54 0,0 0-54 16,0 0 45-16,0 0-45 0,0 0 46 0,0 0-46 0,0 0 42 15,0 3-42-15,0-3 42 0,0 4-42 0,0-4 34 16,0 3-34-16,0-3 35 0,0 4-35 0,0 1 15 15,0-2-15-15,0 2 15 0,0 4-15 0,0-9 37 0,0 0-37 0,0 29 37 16,0 14-37-16,0-43 41 0,0 0-41 0,0 48 42 16,-2 7-42-16,2-6 15 0,2 1-15 15,-2-19 16-15,-2-12-16 0,2 1 14 0,0-8-14 0,-4 12 15 16,4 7-15-16,0-7 0 0,0-3 0 0,0-8 0 16,0-6 0-16,0 0-101 0,0-4 101 0,4-8-100 15,1-7 100-15,-5 12-141 0,0 0 141 0,7-29-140 16,2-14 140-16,8-29-806 0</inkml:trace>
  <inkml:trace contextRef="#ctx0" brushRef="#br0" timeOffset="181436.657">8836 8566 796 0,'0'0'0'16,"0"0"0"-16,0 0 0 0,0 0 110 0,0 0-110 16,0 0 111-16,0 0-111 0,0 0 75 0,0 0-75 0,0 0 75 15,0 0-75-15,0 0 45 0,0 0-45 0,0 0 46 16,0 0-46-16,0 0 10 0,0 0-10 0,5 0 11 15,-1 0-11-15,-4 0 52 0,0 0-52 0,12 3 52 16,5-3-52-16,-17 0 78 0,0 0-78 0,23 0 78 16,7 0-78-16,-30 0 71 0,0 0-71 0,34-3 72 15,6 1-72-15,-40 2 40 0,0 0-40 0,44-2 40 16,0-1-40-16,-44 3 38 0,0 0-38 16,45-2 38-16,-2-1-38 0,-6 3 23 0,-6-4-23 0,-6 4 24 0,-10 0-24 15,3 0 4-15,-4 4-4 0,-7-4 5 0,-2 0-5 16,-2 0-15-16,3-4 15 0,-6 4-15 15,0 0 15-15,0 0-92 0,0 0 92 0,0 0-91 0,0 0 91 16,0 0-139-16,0 0 139 0,0 0-139 0,-4 4 139 16,4-4-157-16,0 0 157 0,-14 8-156 0,-7 11 156 15,-13 8-719-15</inkml:trace>
  <inkml:trace contextRef="#ctx0" brushRef="#br0" timeOffset="181762.585">8895 8848 841 0,'0'0'0'0,"18"-8"0"0,8-6 0 0,-18 9 137 0,-11 1-137 0,10-1 138 16,3 2-138-16,-3-1 111 0,-7 1-111 0,-3 6 112 15,-2 1-112-15,-4-1 78 0,-3 6-78 16,7-6 78-16,1 1-78 0,-1 1 51 0,5-5-51 0,0 0 52 15,0 0-52-15,5 0 43 0,-1 0-43 0,1 0 43 16,3 0-43-16,-1 0 47 0,7 3-47 0,-5-3 47 16,-4 2-47-16,8 0 52 0,2 3-52 0,3-2 53 15,-1-3-53-15,-17 0 22 0,0 0-22 0,33 4 22 0,5-3-22 16,-38-1 21-16,0 0-21 0,41 2 21 16,7 0-21-16,-4-4-23 0,-2-3 23 0,-11 3-22 0,-7 2 22 15,1 0-179-15,-4-3 179 0,-4-1-178 16,-6 4 178-16,-11 0-125 0,0 0 125 0,27-1-946 0,-54 2 946 15</inkml:trace>
  <inkml:trace contextRef="#ctx0" brushRef="#br0" timeOffset="190859.407">10198 8345 404 0,'0'0'0'0,"0"-4"0"15,-3-3 0-15,3 7 74 0,0 0-74 0,0-1 74 16,0-3-74-16,0 4 76 0,0 0-76 0,0 0 77 15,5-5-77-15,-5 5 66 0,0 0-66 0,0 0 66 16,4-2-66-16,-4 2 62 0,0 0-62 0,0 0 63 16,0 0-63-16,0 0 46 0,0 0-46 0,0 0 47 0,-4-1-47 15,4 1 37-15,0 0-37 0,-2 0 38 0,-1-4-38 16,3 4 34-16,0 0-34 0,-9-5 35 0,-3 0-35 0,12 5 38 16,0 0-38-16,-14-5 38 0,-2 0-38 0,16 5 33 15,0 0-33-15,-21-4 33 0,-1-4-33 0,22 8 49 16,0 0-49-16,-21-7 50 0,0 0-50 15,21 7 19-15,0 0-19 0,-21-5 20 0,4-4-20 0,17 9 13 16,0 0-13-16,-18-3 13 0,1-1-13 0,17 4 18 16,0 0-18-16,-12-5 19 0,-1 2-19 0,13 3 13 15,0 0-13-15,-12-2 14 0,3 0-14 0,9 2 9 0,0 0-9 16,-12 0 10-16,0 0-10 0,12 0 4 0,0 0-4 16,-10 0 4-16,-3 0-4 0,13 0 3 0,0 0-3 15,-15 2 3-15,1-2-3 16,14 0 1-16,0 0-1 0,-14 2 2 0,-2 0-2 0,16-2 1 0,0 0-1 0,-14 3 1 15,2 0-1-15,12-3 3 0,0 0-3 16,-16 6 3-16,2 0-3 0,14-6 11 0,0 0-11 0,-15 4 11 16,1 1-11-16,14-5 9 0,0 0-9 0,-12 7 9 15,3-4-9-15,9-3 3 0,0 0-3 0,-12 5 4 16,3 2-4-16,9-7 7 0,0 0-7 0,-5 2 7 16,-4 1-7-16,9-3 7 0,0 0-7 0,-3 4 7 15,-3-1-7-15,6-3 3 0,0 0-3 0,-3 2 3 16,-1 1-3-16,4-3 12 0,0 0-12 0,-3 7 12 15,-2-3-12-15,5-4 3 0,0 0-3 0,-6 8 4 0,-2 4-4 16,8-12 6-16,0 0-6 0,-4 11 6 0,-3 2-6 16,7-13 7-16,0 0-7 0,-1 14 8 0,-3 3-8 15,4-17 0-15,0 0 0 0,0 15 1 0,0 1-1 0,0-16 3 16,0 0-3-16,0 20 3 0,4-1-3 0,-4-19 0 16,0 0 0-16,0 21 0 0,5-1 0 15,-5-20 1-15,0 0-1 0,3 23 2 0,1-4-2 16,-4-19 0-16,0 0 0 0,5 20 0 0,0-5 0 0,-5-15 0 15,0 0 0-15,7 16 0 0,-2 1 0 0,-5-17 3 16,0 0-3-16,9 19 4 0,3-4-4 16,-12-15 2-16,0 0-2 0,9 14 3 0,3 0-3 0,-12-14 2 15,0 0-2-15,12 12 2 0,2 0-2 0,-14-12 10 0,0 0-10 16,16 12 10-16,1-4-10 0,-17-8 3 16,0 0-3-16,14 7 4 0,2-2-4 0,-16-5 6 0,0 0-6 15,12 4 6-15,6-1-6 0,-18-3 7 0,0 0-7 0,14 2 8 16,1-2-8-16,-15 0 3 0,0 0-3 0,18-2 3 15,-1 2-3-15,-17 0 12 0,0 0-12 0,16-3 12 16,-2-1-12-16,-14 4 8 0,0 0-8 0,12-3 8 16,-3 1-8-16,-9 2 3 0,0 0-3 0,12-3 4 15,-3-2-4-15,-9 5 6 0,0 0-6 0,8-6 7 16,4 1-7-16,-12 5 0 0,0 0 0 0,14-8 1 16,0-4-1-16,-14 12 2 0,0 0-2 0,16-14 2 15,-2-3-2-15,-14 17 1 0,0 0-1 0,16-16 2 16,-1 1-2-16,-15 15 4 0,0 0-4 0,14-12 5 15,-5 0-5-15,-9 12 12 0,0 0-12 0,9-9 13 16,-4 1-13-16,-5 8 15 0,0 0-15 0,3-7 15 16,1 2-15-16,-4 5 25 0,0 0-25 0,3-4 26 15,-1-2-26-15,-2 6 12 0,0 0-12 0,4-4 13 0,-4 1-13 16,0 3 28-16,0 0-28 0,3-2 28 0,-3-5-28 0,0 7 12 16,0 0-12-16,2-5 12 0,1 2-12 0,-3 3 28 15,0 0-28-15,4-7 28 0,-2 2-28 16,-2 5 19-16,0 0-19 0,1-5 20 0,1 1-20 0,-2 4 35 15,0 0-35-15,0-3 35 0,0-1-35 0,0 4 12 16,0 0-12-16,0-3 12 0,-2 1-12 0,2 2 42 16,0 0-42-16,0 0 42 0,-1-3-42 0,1 3 32 15,0 0-32-15,-2-4 32 0,2-3-32 0,0 7 13 16,0 0-13-16,0-5 13 0,0-2-13 0,0 7 32 0,0 0-32 16,-4-5 32-16,4-2-32 0,0 7 5 15,0 0-5-15,-3-5 5 0,3-2-5 16,0 7 9-16,0 0-9 0,-2-5 10 0,2-2-10 0,0 7 3 0,0 0-3 0,0-6 4 15,-3-3-4-15,3 9 2 0,0 0-2 16,-6-9 3-16,-1 1-3 0,7 8-8 0,0 0 8 0,-5-7-7 16,0 0 7-16,5 7-41 0,0 0 41 15,-7-5-41-15,-2-4 41 0,9 9-49 0,0 0 49 0,-14-8-48 16,-1-2 48-16,15 10-165 0,0 0 165 0,-21-21-165 16,-11-6 165-16,32 27-247 0,0 0 247 0,-29-35-247 15,-1-6 247-15,-29-32-1061 0</inkml:trace>
  <inkml:trace contextRef="#ctx0" brushRef="#br0" timeOffset="211631.87">6266 5554 427 0,'0'0'0'0,"7"-9"0"0,6-1 0 0,-13 10 65 0,0 0-65 16,8-5 65-16,-6 2-65 0,-2 3 42 0,0 0-42 16,0 0 42-16,3-4-42 0,-3 4 41 0,0 0-41 0,0 0 41 15,-5 0-41-15,5 0 20 0,0 0-20 0,0 0 20 16,-3 0-20-16,3 0 41 0,0 0-41 0,0 0 41 16,-4 4-41-16,4-4 32 0,0 0-32 0,0 0 33 15,-1 0-33-15,1 0 22 0,0 0-22 0,0 0 22 16,-4 0-22-16,4 0 47 0,0 0-47 0,0 0 47 15,0 0-47-15,0 0 45 0,0 0-45 0,0 0 45 16,0 0-45-16,0 0 52 0,0 0-52 0,0 0 53 16,0 0-53-16,0 0 38 0,0 0-38 0,0 0 38 15,0 0-38-15,0 0 35 0,0 0-35 0,0 0 35 16,0 0-35-16,0 0 23 0,0 0-23 0,0 0 24 16,0 0-24-16,0 0 17 0,0 0-17 0,4 0 17 0,1 0-17 15,-5 0 41-15,0 0-41 0,8 0 41 0,5-4-41 16,-13 4 12-16,0 0-12 0,21 0 13 0,5-3-13 15,-26 3 13-15,0 0-13 0,29-2 13 0,10 2-13 0,-39 0 34 16,0 0-34-16,41 2 35 0,7 1-35 0,-48-3 9 16,0 0-9-16,47 5 10 0,-2 2-10 15,-45-7 30-15,0 0-30 0,52 7 30 0,2-2-30 0,-54-5-3 16,0 0 3-16,59 7-2 0,2-4 2 0,-61-3-35 16,0 0 35-16,65 6-35 0,3-3 35 0,-68-3-27 15,0 0 27-15,83 5-27 0,6-1 27 0,-89-4-10 16,0 0 10-16,89 6-10 0,0 0 10 0,-89-6-7 15,0 0 7-15,85 6-6 0,-5-2 6 0,-80-4-4 0,0 0 4 16,77 5-3-16,-9 2 3 0,-68-7 0 16,0 0 0-16,77 5 1 0,-1-2-1 15,-76-3 4-15,0 0-4 0,82 0 4 0,5-3-4 0,-87 3 3 0,0 0-3 16,82 0 3-16,4-5-3 0,-86 5 20 0,0 0-20 0,92-7 20 16,5-2-20-16,-97 9 7 0,0 0-7 0,93-15 7 15,-3 0-7-15,-90 15 4 0,0 0-4 0,93-19 5 16,1 2-5-16,-94 17 21 0,0 0-21 0,89-12 21 15,-4 0-21-15,-85 12 2 0,0 0-2 0,77-11 3 16,-3 6-3-16,-74 5 2 0,0 0-2 16,77 0 3-16,2 0-3 0,-79 0 2 0,0 0-2 0,78 0 2 15,0 5-2-15,-78-5 1 0,0 0-1 0,77 4 1 16,-2-4-1-16,-75 0 1 0,0 0-1 0,85-5 1 16,1-2-1-16,-86 7 7 0,0 0-7 0,85-5 7 15,-1 1-7-15,-84 4 3 0,0 0-3 0,81-7 4 0,3-1-4 16,-84 8 2-16,0 0-2 0,84-9 2 0,3 2-2 0,-87 7 10 15,0 0-10-15,78-3 11 16,-1 3-11-16,-16-5 0 0,-7-2 0 16,-7 3 1-16,-12 4-1 0,7-1 0 0,-4 1 0 15,4 0 1-15,0 1-1 0,-2-1 3 0,1-1-3 0,-2 1 3 0,3-4-3 0,-42 4 0 16,0 0 0-16,55-7 0 0,8 2 0 0,-4 2 5 16,0-2-5-16,-6 5 5 0,-3 0-5 0,-3-4 0 15,-3 1 0-15,1 3 1 0,-3 0-1 0,-42 0 0 16,0 0 0-16,56 3 1 0,8-1-1 0,4-2 0 15,7-2 0-15,-19 2 1 0,-14 0-1 0,-42 0 0 16,0 0 0-16,52-3 0 0,5 0 0 0,-57 3 5 16,0 0-5-16,77-6 6 0,12 3-6 0,-33 0 14 0,-18-3-14 0,-5 5 15 15,-5-1-15-15,0 2 8 0,-9-3-8 0,-3-1 9 16,-4 4-9-16,0 0 9 0,2 0-9 0,-5 0 10 16,-1 0-10-16,-8 0 3 0,0 0-3 0,13 0 4 15,-1 0-4-15,-12 0 2 0,0 0-2 0,10 4 2 16,1-4-2-16,-11 0 10 0,0 0-10 15,8 0 10-15,1 0-10 0,-9 0 3 0,0 0-3 0,5 3 4 16,2-3-4-16,-7 0 2 0,0 0-2 0,5 0 2 16,-1 0-2-16,-4 0 1 0,0 0-1 0,3 0 2 15,-1 0-2-15,-2 0 0 0,0 0 0 0,0 0 0 16,4 0 0-16,-4 0-40 0,0 0 40 0,0 0-40 16,0 0 40-16,0 0-110 0,0 0 110 0,-6 0-110 15,-1-3 110-15,7 3-202 0,0 0 202 0,-12-12-201 16,-5 0 201-16,-13-12-794 0</inkml:trace>
  <inkml:trace contextRef="#ctx0" brushRef="#br0" timeOffset="-205040.681">812 10089 572 0,'0'0'0'0,"0"0"53"0,0 0-53 0,0 0 53 15,-30-43-53-15,30 43 27 0,0 0-27 0,-17-24 27 16,-1 0-27-16,18 24 18 0,0 0-18 0,-15-21 19 16,1 4-19-16,14 17 1 0,0 0-1 0,-16-14 2 15,7 6-2-15,9 8 8 0,0 0-8 0,-14-4 9 16,6 1-9-16,8 3 23 0,0 0-23 0,-16 0 24 16,-1 3-24-16,17-3 13 0,0 0-13 0,-21 12 13 15,3 4-13-15,18-16 28 0,0 0-28 0,-17 17 28 16,1 2-28-16,16-19 12 0,0 0-12 0,-14 22 12 15,2 7-12-15,12-29 10 0,0 0-10 0,-5 40 11 0,1 2-11 16,4-42 17-16,0 0-17 0,0 52 17 0,9 3-17 16,-9-55 22-16,0 0-22 0,12 68 23 0,6 9-23 15,-18-77 14-15,0 0-14 0,26 96 15 0,7 17-15 0,-33-113 40 16,0 0-40-16,30 106 41 0,-1 1-41 0,-3-25 59 16,-1-15-59-16,-15-26 60 0,-6-22-60 0,1 1 54 15,-2-8-54-15,4 14 55 0,2 0-55 0,0-1 51 16,3-2-51-16,-7-6 52 0,0-9-52 0,-5-8 15 15,0 0-15-15,4 14 15 0,1 3-15 16,-5-17-17-16,0 0 17 0,7 12-17 0,-5-5 17 0,-2-7-146 16,0 0 146-16,3 9-146 0,-3-8 146 0,0-1-118 0,0 0 118 15,-14-10-118-15,-10-9 118 0,-11-8-624 16</inkml:trace>
  <inkml:trace contextRef="#ctx0" brushRef="#br0" timeOffset="-204818.97">545 10541 1076 0,'7'0'0'0,"-7"0"196"0,0 0-196 0,30-7 197 16,17-2-197-16,-47 9 124 0,0 0-124 0,43-8 124 15,3 1-124-15,-46 7 61 0,0 0-61 0,35-2 61 16,-2 2-61-16,-33 0 1 0,0 0-1 0,26 2 2 15,-2 1-2-15,-24-3-37 0,0 0 37 0,14 0-37 0,-2 4 37 16,-12-4-94-16,0 0 94 0,9 3-94 0,-4-1 94 16,-5-2-199-16,0 0 199 0,7 0-198 0,-2-2 198 15,4 1-778-15</inkml:trace>
  <inkml:trace contextRef="#ctx0" brushRef="#br0" timeOffset="-204452.051">1258 10159 1166 0,'-4'0'0'0,"-4"3"138"0,-6 2-138 0,5-1 139 16,5-1-139-16,-1 1 66 0,5-3-66 0,0-1 66 15,-3 0-66-15,3 0 32 0,0 0-32 0,-12 9 33 16,-6 3-33-16,18-12-2 0,0 0 2 0,-26 19-1 16,-11 3 1-16,37-22-3 0,0 0 3 0,-34 27-2 15,-8 6 2-15,42-33 0 0,0 0 0 0,-39 36 1 16,-1 10-1-16,40-46 0 0,0 0 0 0,-33 48 0 16,4 7 0-16,8-5 0 0,3-1 0 0,6-11 0 15,3-9 0-15,9-29-1 0,0 0 1 0,0 46-1 16,9 4 1-16,-9-50-57 15,0 0 57-15,18 48-57 0,6 0 57 0,-24-48-90 0,0 0 90 0,31 34-90 16,11-6 90-16,-42-28-125 0,0 0 125 0,38 8-125 16,1-16 125-16,36 8-724 0</inkml:trace>
  <inkml:trace contextRef="#ctx0" brushRef="#br0" timeOffset="-204115.211">1249 10371 1031 0,'-5'2'0'0,"5"-2"136"16,0 0-136-16,0 3 136 0,0 1-136 0,0-4 108 16,0 0-108-16,0 0 109 0,0 0-109 0,0 0 57 0,0 0-57 15,0 0 58-15,2 0-58 0,-2 0 13 16,0 0-13-16,0 0 13 0,3-5-13 0,-3 5 30 0,0 0-30 0,0 0 30 15,0-4-30-15,0 4 1 0,0 0-1 0,0 0 2 16,4 0-2-16,-4 0 2 0,0 0-2 0,8 9 2 16,4 6-2-16,-12-15-1 0,0 0 1 0,20 28 0 15,9 6 0-15,-29-34-1 0,0 0 1 0,33 36-1 16,0 3 1 0,-33-39-9-16,0 0 9 0,35 36-9 0,4-3 9 0,-39-33-62 0,0 0 62 15,33 26-61-15,-7-6 61 0,-26-20-142 0,0 0 142 0,21 12-141 16,-4-7 141-16,20 12-881 0</inkml:trace>
  <inkml:trace contextRef="#ctx0" brushRef="#br0" timeOffset="-203879.734">1380 10373 931 0,'5'7'0'0,"-5"-7"136"0,0 0-136 0,-4 8 136 0,-4 3-136 0,8-11 115 15,0 0-115-15,-5 8 115 0,-4 1-115 0,9-9 69 16,0 0-69-16,-9 22 69 0,-7 9-69 0,8 1 20 16,-4-1-20-16,6-7 20 0,1-8-20 0,-2 8 12 15,2 0-12-15,-2 7 13 0,2 5-13 0,5-36-24 16,0 0 24-16,-6 29-23 0,3-4 23 0,3-25-112 0,0 0 112 16,-3 16-111-16,1-6 111 0,2-10-72 0,0 0 72 15,0-17-71-15,2-23 71 0,-2-16-840 0</inkml:trace>
  <inkml:trace contextRef="#ctx0" brushRef="#br0" timeOffset="-203620.028">1456 10191 964 0,'6'7'0'0,"-6"-7"134"0,0 0-134 0,15 28 134 15,11 13-134-15,-26-41 83 0,0 0-83 0,30 65 83 16,5 17-83-16,-11-13 45 0,-3-4-45 0,-12-24 45 16,-4-17-45-16,-5-24 9 0,0 0-9 0,0 50 9 0,0 4-9 15,0-54 0-15,0 0 0 0,-5 50 0 0,-4-4 0 16,9-46-50-16,0 0 50 0,-3 36-50 0,-3-10 50 16,6-26-129-16,0 0 129 0,-8 21-129 0,-3-6 129 0,11-15-129 15,0 0 129-15,-17-9-128 0,-4-13 128 0,-17-7-577 16</inkml:trace>
  <inkml:trace contextRef="#ctx0" brushRef="#br0" timeOffset="-203328.158">1683 10474 1143 0,'0'0'0'0,"0"0"131"0,0 0-131 0,21 4 131 16,12 4-131-16,-33-8 79 0,0 0-79 0,38 5 80 15,4-3-80-15,-42-2 40 0,0 0-40 0,44 2 41 16,1-4-41-16,-45 2-1 0,0 0 1 0,40-2 0 16,-2 0 0-16,-38 2-4 0,0 0 4 0,33-3-3 15,-3-2 3-15,-30 5-21 0,0 0 21 0,21-3-21 16,-4-4 21-16,-17 7-83 0,0 0 83 0,9-7-82 15,-2 0 82-15,-7 7-192 0,0 0 192 0,0-7-192 16,-3-3 192-16,3 10-116 0,0 0 116 0,-13-5-116 16,-8-4 116-16,-10-5-522 0</inkml:trace>
  <inkml:trace contextRef="#ctx0" brushRef="#br0" timeOffset="-203129.866">1855 10683 953 0,'0'0'0'0,"6"-12"0"0,6-12 0 16,-12 24 149-16,0 0-149 0,8 0 150 0,1 12-150 0,-9-12 80 16,0 0-80-16,18 9 80 0,6 3-80 0,-24-12 35 15,0 0-35-15,23 7 35 0,6-2-35 0,-1-2-81 16,-2 0 81-16,0-3-80 0,-5 0 80 0,0-3-243 16,0 0 243-16,-9 1-242 0,2 0 242 0,-14 2-206 0,0 0 206 15,21-8-206-15,4-6 206 0,18-8-207 0</inkml:trace>
  <inkml:trace contextRef="#ctx0" brushRef="#br0" timeOffset="-202770.124">2561 10316 1076 0,'0'0'0'0,"-12"6"0"0,-6 4 0 0,10-7 146 0,8-1-146 0,0-2 146 16,3-2-146-16,2 1 107 0,2-1-107 0,-2-2 108 15,-1 1-108-15,1 1 42 0,-1 1-42 0,-4 1 42 16,0 0-42-16,0 0 1 0,0 0-1 0,0 0 1 0,0 0-1 16,0 0 0-16,0 0 0 0,0 0 0 0,0 0 0 15,0 0 3-15,0 0-3 0,3 3 3 16,2 0-3-16,-5-3 19 0,0 0-19 0,18 18 20 0,3 7-20 0,-21-25 3 15,0 0-3-15,26 33 4 0,7 13-4 16,-33-46 7-16,0 0-7 0,35 45 8 0,3 4-8 0,-38-49 1 16,0 0-1-16,42 48 1 0,0-5-1 0,-42-43-2 15,0 0 2-15,38 40-1 0,-3-11 1 0,-35-29-93 16,0 0 93-16,24 24-93 0,-3-6 93 16,-21-18-194-16,0 0 194 0,18 12-193 0,-6-5 193 0,17 12-764 15</inkml:trace>
  <inkml:trace contextRef="#ctx0" brushRef="#br0" timeOffset="-202480.26">2998 10191 729 0,'0'0'0'0,"0"19"0"15,-2 14 0-15,2-33 86 0,0 0-86 0,-12 14 87 16,-5-9-87-16,17-5 66 0,0 0-66 0,-21 10 67 15,-9 7-67-15,30-17 46 0,0 0-46 0,-33 27 46 16,0 8-46-16,33-35 35 0,0 0-35 0,-35 44 36 16,-3 11-36-16,8-7 32 0,1 3-32 0,8-13 32 15,3-10-32-15,18-28 22 0,0 0-22 0,-21 41 22 0,-5 5-22 16,26-46 41-16,0 0-41 0,-17 32 42 16,-1-4-42-16,18-28 0 0,0 0 0 0,-12 20 0 0,5-4 0 15,7-16-71-15,0 0 71 0,-5 3-71 0,-4-8 71 16,9 5-133-16,0 0 133 0,0-24-133 0,4-14 133 0,1-21-643 15</inkml:trace>
  <inkml:trace contextRef="#ctx0" brushRef="#br0" timeOffset="-201934.816">2777 9946 1188 0,'0'0'0'0,"0"0"0"15,3-3 0-15,-3 3 102 0,0 0-102 0,6-7 102 16,-3 2-102-16,-3 5 75 0,0 0-75 0,9-12 76 15,5 0-76-15,-14 12-2 0,0 0 2 0,15-10-1 16,6-2 1-16,-21 12-45 0,0 0 45 0,18-9-44 16,6 4 44-16,-24 5 0 0,0 0 0 0,18-3 0 15,2 3 0-15,-20 0 8 0,0 0-8 0,18 1 8 16,-1 4-8-16,-17-5 40 0,0 0-40 0,18 6 41 16,-6 0-41-16,-12-6 14 0,0 0-14 0,9 9 15 0,-1 0-15 15,-8-9 21-15,0 0-21 0,9 8 21 0,-5 2-21 16,-4-10 0-16,0 0 0 0,0 21 0 0,-4 0 0 0,4-21 0 15,0 0 0-15,-5 22 0 0,-4-2 0 0,9-20 0 16,0 0 0-16,-9 23 1 0,-3 1-1 0,12-24 0 16,0 0 0-16,-12 15 1 0,3 0-1 0,9-15 8 15,0 0-8-15,-8 12 8 0,1-3-8 0,7-9 8 16,0 0-8-16,-6 3 9 0,6 1-9 0,0-4 3 16,0 0-3-16,-5 5 4 0,5-5-4 0,0 0 12 15,0 0-12-15,0 0 13 0,-3 3-13 0,3-3 3 16,0 0-3-16,3 4 4 0,-3-1-4 0,0-3-2 0,0 0 2 15,9 7-2-15,0 0 2 0,-1-2-65 16,5-3 65-16,-3 1-65 0,0-1 65 0,1-2-155 0,1 0 155 16,0 0-154-16,0 0 154 0,-12 0-202 15,0 0 202-15,14-2-201 0,7 1 201 0,12-3-525 16</inkml:trace>
  <inkml:trace contextRef="#ctx0" brushRef="#br0" timeOffset="-201493.436">3256 10513 595 0,'0'0'0'0,"3"-5"0"0,6-5 0 0,-9 10 94 16,0 0-94-16,5-5 94 0,1 1-94 0,-6 4 84 16,0 0-84-16,3-3 85 0,1 0-85 0,-4 3 60 15,0 0-60-15,8-2 61 0,10-1-61 0,-18 3 59 0,0 0-59 16,24-4 59-16,11-4-59 0,-35 8 78 15,0 0-78-15,33-4 78 0,5-3-78 0,-38 7 50 0,0 0-50 16,39-3 50-16,3 1-50 0,-42 2 17 0,0 0-17 16,38 0 17-16,0 0-17 0,-38 0 33 15,0 0-33-15,35 4 33 0,-2-1-33 0,-33-3 0 0,0 0 0 16,32 5 0-16,1-1 0 0,-33-4-13 0,0 0 13 0,21 3-12 16,-1 2 12-16,-20-5-113 0,0 0 113 15,14 0-113-15,-5 0 113 0,-9 0-132 0,0 0 132 0,-2-7-131 16,-6-6 131-16,-5-6-682 0</inkml:trace>
  <inkml:trace contextRef="#ctx0" brushRef="#br0" timeOffset="-201168.719">3516 10262 886 0,'0'0'0'0,"8"3"0"0,8 4 0 15,-11-2 92-15,-5-5-92 0,0 0 92 0,0 0-92 16,0 0 47-16,0 0-47 0,4 0 48 0,4 2-48 0,5-4 14 16,1-7-14-16,6 15 15 0,1 4-15 0,-21-10 1 15,0 0-1-15,26 14 1 16,4 4-1-16,-30-18 0 0,0 0 0 0,33 19 0 0,6 2 0 0,-39-21 10 16,0 0-10-16,34 20 11 0,3 3-11 0,-37-23 39 15,0 0-39-15,30 20 40 0,-4 1-40 0,-26-21 12 16,0 0-12-16,21 19 12 0,-4 0-12 15,-17-19 22-15,0 0-22 0,12 17 22 0,-3-4-22 0,-4 1-2 16,-1 0 2-16,-1-2-1 0,-6-4 1 0,-1 6-34 0,-1 0 34 16,1-6-34-16,1-3 34 0,3-5-64 0,0 0 64 0,-14 18-63 15,-10 7 63 1,24-25-101-16,0 0 101 0,-27 28-101 0,-2 2 101 0,-30 25-638 16</inkml:trace>
  <inkml:trace contextRef="#ctx0" brushRef="#br0" timeOffset="-199982.173">4826 10116 191 0,'0'0'0'0,"-7"0"0"16,-2 3 0-16,5-1 107 0,3-2-107 15,1 0 108-15,0-2-108 0,0 2 123 0,0-6-123 0,0 6 124 16,5-4-124-16,-5 4 99 0,3-2-99 0,-3 2 100 16,0 0-100-16,0 0 84 0,0 0-84 0,0 0 84 15,0 0-84-15,0 0 60 0,0 0-60 0,0 0 60 16,0 0-60-16,0 0 52 0,0 0-52 0,0 0 53 16,0 0-53-16,0 0 43 0,0 0-43 0,0 0 44 15,0 0-44-15,0 0 28 0,0 0-28 0,0 0 28 0,0 0-28 16,0 0 45-16,0 0-45 0,0 0 46 0,-3-3-46 15,3 3 25-15,0 0-25 0,0 0 26 0,-5-5-26 16,5 5 35-16,0 0-35 0,0 0 35 0,-4-5-35 0,4 5 22 16,0 0-22-16,-5-2 22 0,2 2-22 0,3 0 17 15,0 0-17-15,-6 5 17 0,-1 4-17 0,7-9-1 16,0 0 1-16,-12 25 0 0,2 10 0 0,10-35-7 16,0 0 7-16,-7 37-7 15,-2 5 7-15,9-42-2 0,0 0 2 0,-5 35-1 0,1-2 1 16,4-33-2-16,0 0 2 0,-3 27-1 0,3-4 1 0,0-23-1 15,0 0 1-15,3 17-1 0,6-5 1 0,-9-12-31 16,0 0 31-16,12 3-31 0,9-13 31 0,-7 0-10 16,3-7 10-16,-1 3-10 0,-4-5 10 0,2 0-20 0,-2-3 20 15,-3 6-20-15,0 3 20 0,-2-1-9 0,-2 2 9 16,0 2-9-16,2 1 9 0,-1-1 0 0,-3 1 0 16,0 4 0-16,-1-2 0 0,-2 2 9 0,4-2-9 15,-4 4 9-15,0 1-9 0,0 2 10 0,3-3-10 16,-3 3 11-16,0-4-11 0,0 4 17 0,0 0-17 0,0 0 17 15,0 0-17-15,0 0 23 0,0 0-23 0,0 0 24 16,0 0-24-16,0 0 13 0,0 0-13 0,0 0 14 16,0 0-14-16,0 0 10 0,0 0-10 0,0 0 11 15,0 0-11-15,0 0 10 0,0 0-10 0,0 0 10 16,0 0-10-16,0 0 3 0,0 0-3 0,0 0 4 16,0 0-4-16,0 0 6 0,0 0-6 0,0 0 6 15,0 0-6-15,0 0 0 0,0 0 0 0,0 0 0 16,0 0 0-16,0 0-13 0,0 0 13 0,0 0-12 0,0 0 12 15,0 4-26-15,2-2 26 0,1 8-26 0,1 5 26 16,-4-15-8-16,0 0 8 0,5 26-7 0,4 13 7 16,-9-39-27-16,0 0 27 0,12 40-27 15,2 4 27-15,-14-44-2 0,0 0 2 0,19 38-2 0,0 0 2 16,-19-38 0-16,0 0 0 0,25 25 0 0,-1-4 0 0,-24-21 0 16,0 0 0-16,30 10 1 0,1-8-1 15,-31-2 22-15,0 0-22 0,30-7 23 0,-1-8-23 16,-29 15 43-16,0 0-43 0,25-21 44 0,-3-3-44 0,-6 2 55 15,-4-2-55-15,-1 8 55 0,-4-1-55 0,-2 4 61 16,-5-1-61-16,3 0 61 0,-3-1-61 0,0-2 52 16,-3 1-52-16,3 4 52 0,0 4-52 0,-4 1 39 15,3 0-39-15,1 2 39 0,0-4-39 0,-4 2 10 16,4 1-10-16,0-1 11 0,-5 2-11 0,1-1 0 0,4 0 0 16,-3 0 0-16,1 0 0 0,2 0-70 0,0 1 70 15,0 2-70-15,0-1 70 0,0 4-134 0,0 0 134 16,-3-3-134-16,3 3 134 0,0 0-154 0,0 0 154 0,0 0-154 15,-4-5 154-15,-1 1-970 0</inkml:trace>
  <inkml:trace contextRef="#ctx0" brushRef="#br0" timeOffset="-199345.843">5345 10479 449 0,'0'0'0'0,"-5"-5"0"0,-2-7 0 0,7 12 25 16,0 0-25-16,-2-5 26 0,4 3-26 0,-2 2 22 15,0 0-22-15,0 0 23 0,7 0-23 16,-7 0 14-16,0 0-14 0,0 0 15 0,5 2-15 0,-5-2 58 15,0 0-58-15,0 0 58 0,3 2-58 0,-3-2 62 16,0 0-62-16,0 0 62 0,0 0-62 0,0 0 63 16,0 0-63-16,0 0 63 0,0 0-63 0,0 0 71 15,0 0-71-15,0 0 71 0,0 0-71 0,0 0 43 16,0 0-43-16,0 0 43 0,0 0-43 0,0 0 32 16,0 0-32-16,0 0 32 0,0 0-32 15,0 0 8-15,0 0-8 0,0 0 8 0,-3 3-8 0,3-3 5 0,0 0-5 16,0 0 6-16,0 5-6 0,0-5 22 0,0 0-22 0,-4 7 22 15,3-2-22-15,-6 5 6 0,1 2-6 0,1-3 6 16,2 0-6-16,-1 1 9 0,2 2-9 0,-1-4 10 16,-1 4-10-16,-1 4 24 15,2 3-24-15,-2-7 25 0,5-7-25 0,0 5 6 16,0 2-6-16,0-3 6 0,0-2-6 0,0 5 25 0,5 0-25 0,-2-4 26 16,2 1-26-16,2 1 0 0,4-2 0 0,1-1 1 15,-3-2-1-15,3-1-2 0,5-4 2 0,-1-4-1 16,2-1 1-16,-18 5 0 0,0 0 0 0,20-10 0 15,7-4 0-15,-27 14 0 0,0 0 0 0,20-13 1 16,1-4-1-16,-21 17 13 0,0 0-13 0,18-12 13 0,-6 0-13 16,-12 12 40-16,0 0-40 0,9-7 40 15,-1-4-40-15,-8 11 59 0,0 0-59 0,4-6 60 0,-2 0-60 16,-2 6 55-16,0 0-55 0,-2-8 55 0,-2-1-55 0,4 9 26 16,0 0-26-16,-8-17 26 0,-1-2-26 0,9 19-29 15,0 0 29-15,-21-20-29 0,-3-3 29 16,24 23-186-16,0 0 186 0,-35-24-185 0,-12-1 185 0,47 25-128 15,0 0 128-15,-80-48-818 0,160 96 818 0</inkml:trace>
  <inkml:trace contextRef="#ctx0" brushRef="#br0" timeOffset="-198367.418">5644 10027 270 0,'0'0'0'0,"0"0"0"0,0 0 0 15,0 0 37-15,0 0-37 0,0 0 37 0,0 0-37 0,0 0 39 16,0 0-39-16,0 0 40 0,0 0-40 15,0 0 48-15,0 0-48 0,0 0 48 0,0 0-48 0,0 0 78 16,0 0-78-16,0 0 79 0,0 0-79 0,0 0 82 16,0 0-82-16,0 0 83 0,0 0-83 0,0 0 81 15,0 0-81-15,0 0 81 0,0 0-81 0,0 0 48 0,0 0-48 16,0 0 48-16,0 0-48 0,0 0 40 16,0 0-40-16,0 0 40 0,0 0-40 0,0 0 16 0,0 0-16 15,0 0 17-15,41 26-17 0,-17-8 12 0,6 6-12 16,-10-3 12-16,1-4-12 0,-3 5 9 0,3-3-9 15,-2 5 10-15,0-3-10 0,-19-21 3 16,0 0-3-16,21 26 4 0,5 1-4 0,-26-27 12 0,0 0-12 16,26 24 12-16,-1 0-12 0,-25-24 3 0,0 0-3 0,19 20 4 15,0-2-4-15,-19-18 0 0,0 0 0 0,17 13 1 16,-5-1-1-16,-12-12-21 0,0 0 21 0,9 7-21 16,0-2 21-16,-9-5-96 0,0 0 96 0,3 4-96 15,-1-3 96-15,-2-1-134 0,0 0 134 0,-2-3-134 16,-8-6 134-16,-1-3-501 0</inkml:trace>
  <inkml:trace contextRef="#ctx0" brushRef="#br0" timeOffset="-198014.519">5986 9931 819 0,'0'0'0'0,"0"7"0"0,0 5 0 15,0-12 118-15,0 0-118 0,0 0 118 0,3 0-118 0,-3 0 89 16,0 0-89-16,0 0 90 16,4-4-90-16,-4 4 43 0,0 0-43 0,0-3 44 0,0-2-44 0,0 5 5 15,0 0-5-15,0-4 6 0,0 4-6 0,0 0 26 16,0 0-26-16,0 0 26 0,0 0-26 0,0 0 11 0,0 0-11 16,0 0 11-16,0 0-11 0,0 0 10 0,0 0-10 15,-4 9 11-15,-4 1-11 0,8-10 34 0,0 0-34 0,-13 26 35 16,-9 10-35-16,3-2 1 0,1-1-1 0,4-8 2 15,2-1-2-15,0 0 6 16,0-3-6-16,-2 8 6 0,-2 4-6 0,16-33 15 0,0 0-15 0,-14 30 15 16,2 0-15-16,12-30 1 0,0 0-1 0,-9 22 1 15,4-2-1-15,5-20-52 0,0 0 52 0,-7 16-51 16,5-8 51-16,2-8-174 0,0 0 174 0,9 4-174 16,8-11 174-16,-17 7-128 0,0 0 128 0,23-21-127 15,10-15 127-15,21-18-536 0</inkml:trace>
  <inkml:trace contextRef="#ctx0" brushRef="#br0" timeOffset="-197513.793">6202 10395 740 0,'0'0'0'0,"-9"-10"0"0,-5-7 0 0,14 17 65 16,0 0-65-16,0 0 66 0,5 3-66 0,-5-3-1 16,0 0 1-16,0 4 0 0,4 1 0 0,-4-5-7 15,0 0 7-15,2 3-6 0,1-3 6 0,-3 0 11 16,0 0-11-16,0 0 11 0,0 4-11 0,0-4 60 0,0 0-60 16,0 0 60-16,-3 1-60 0,3-1 59 0,0 0-59 15,0 0 60-15,0 0-60 0,0 0 53 0,0 0-53 16,0 0 53-16,0 0-53 0,0 0 51 0,0 0-51 15,-2 4 51-15,-5 1-51 0,7-5 32 0,0 0-32 0,-5 10 32 16,-2-1-32-16,7-9 33 0,0 0-33 0,-5 10 33 16,-4 2-33-16,9-12 22 0,0 0-22 0,-5 16 22 15,-4 4-22-15,9-20 27 0,0 0-27 0,-4 19 27 16,1 1-27-16,3-1 3 0,3 2-3 0,-1-11 3 16,2-3-3-16,3 0-1 0,1 0 1 0,1-4-1 15,0-1 1-15,3-2 0 0,2-4 0 0,-2 1 1 16,-3-4-1-16,-9 7 6 0,0 0-6 0,12-7 6 15,-3-5-6-15,-9 12 39 0,0 0-39 0,8-12 39 16,1 0-39-16,-9 12 42 0,0 0-42 0,5-10 42 16,2 1-42-16,-7 9 9 0,0 0-9 0,4-12 10 15,-4 4-10-15,0 8-5 0,0 0 5 0,-7-15-4 0,-7-4 4 16,14 19-72-16,0 0 72 0,-21-23-71 16,-9-1 71-16,30 24-62 0,0 0 62 0,-33-22-62 0,-5 0 62 15,-35-23-1032-15</inkml:trace>
  <inkml:trace contextRef="#ctx0" brushRef="#br0" timeOffset="-196984.169">6211 9713 863 0,'0'0'0'0,"-2"6"0"15,-5-3 0-15,7-3 90 0,0 0-90 0,0 0 90 16,0 0-90-16,0 0 10 0,3 0-10 0,1-7 10 16,1-1-10-16,-5 8-4 0,0 0 4 0,9-12-3 15,3-4 3-15,-12 16-8 0,0 0 8 0,12-12-7 16,2 0 7-16,-14 12 35 0,0 0-35 0,12-8 35 15,1 1-35-15,-13 7 42 0,0 0-42 0,8-5 43 16,1 1-43-16,-9 4 37 0,0 0-37 0,5-1 38 16,2 2-38-16,-5 3 5 0,1 4-5 0,1-4 5 15,-4 1-5-15,0 0 19 0,0 5-19 0,-4-1 20 16,1 4-20-16,-2 8 3 0,-4 3-3 16,5-9 3-16,1-9-3 0,3-6 2 0,0 0-2 0,-5 24 2 15,-4 10-2-15,9-34 0 0,0 0 0 0,-5 27 0 0,-2-3 0 0,7-24 0 16,0 0 0-16,-5 17 0 0,1-3 0 15,4-14 3-15,0 0-3 0,-3 12 4 16,1 0-4-16,2-12 30 0,0 0-30 0,0 7 30 0,2-2-30 16,-2-5 18-16,0 0-18 0,7 5 19 0,-2-1-19 0,-5-4 18 15,0 0-18-15,9 3 19 0,3-3-19 0,-12 0 10 16,0 0-10-16,12 0 10 0,0 0-10 0,-12 0-8 16,0 0 8-16,9 0-7 0,5 0 7 0,-14 0-91 15,0 0 91-15,12 3-91 0,0 3 91 0,-12-6-110 16,0 0 110-16,14 10-110 0,2 5 110 0,13 11-718 0</inkml:trace>
  <inkml:trace contextRef="#ctx0" brushRef="#br0" timeOffset="-196621.192">6801 10137 595 0,'0'0'0'0,"-2"-6"0"15,-5-2 0-15,7 8 77 0,0 0-77 0,0 0 78 16,7 2-78-16,-1-1 64 0,1-1-64 0,3 2 64 0,2-2-64 0,-12 0 48 15,0 0-48-15,21 0 49 0,5 0-49 0,-26 0 60 16,0 0-60-16,33 0 60 0,6-2-60 0,-6 2 83 16,-2-1-83-16,-6 1 83 0,-4 0-83 15,-1 0 57-15,-6 0-57 0,2 0 57 0,-6 1-57 0,1 1 31 16,-2 1-31-16,-1-3 31 0,3-5-31 0,-11 5 10 16,0 0-10-16,7-1 10 0,2-1-10 0,-9 2-49 15,0 0 49-15,3-2-48 0,2 2 48 0,-5 0-174 16,0 0 174-16,0-8-174 0,-3-4 174 0,1-9-656 15</inkml:trace>
  <inkml:trace contextRef="#ctx0" brushRef="#br0" timeOffset="-196362.823">7139 9919 863 0,'0'0'0'0,"-3"5"0"15,1 5 0-15,2-10 90 0,0 0-90 0,0 6 90 16,2-3-90-16,-2-3 46 0,0 0-46 0,3 10 46 16,-3 4-46-16,0-14 22 0,0 0-22 0,4 31 22 15,-4 12-22-15,0-7 0 0,-4 3 0 0,1-6 0 16,3-4 0-16,0-29-8 0,0 0 8 0,-2 36-7 16,2 5 7-16,0-41-34 0,0 0 34 0,-2 34-34 0,0-7 34 15,2-27-147-15,0 0 147 0,6 18-146 16,2-12 146-16,-8-6-107 0,0 0 107 0,21-24-107 0,4-30 107 15,22-25-355-15</inkml:trace>
  <inkml:trace contextRef="#ctx0" brushRef="#br0" timeOffset="-195706.561">7618 9773 1132 0,'0'0'0'0,"-12"-10"0"0,-9-4 0 0,12 11 124 16,9 6-124-16,4 9 124 0,5 7-124 0,-1 2 66 0,1-2-66 0,-5-7 67 16,-3-4-67-16,-1-8-6 0,0 0 6 15,0 5-5-15,0-1 5 0,0-4-53 0,0 0 53 0,-1 7-53 16,-3 1 53-16,4-8-32 0,0 0 32 0,-5 19-32 16,-2 12 32-16,7-31-5 0,0 0 5 0,-5 34-4 15,1 4 4-15,-1-4-10 0,5-1 10 0,0-9-10 16,0-9 10-16,0 2-4 0,0-1 4 0,0-4-3 15,2-4 3-15,1 2 6 0,6 1-6 0,-6-4 7 16,6-4-7-16,-5 4 1 0,4-4-1 0,-3-3 2 16,1 0-2-16,1 0 5 0,1-7-5 0,1 2 5 15,0-3-5-15,0-3 32 0,3-1-32 0,-4 0 33 16,-1 0-33-16,-7 12 8 0,0 0-8 0,9-15 8 16,0-9-8-16,-9 24 36 0,0 0-36 0,9-27 37 15,-4-6-37-15,-5 33 41 0,0 0-41 0,3-27 42 16,1-1-42-16,-4 9 15 0,0 4-15 0,0 3 16 0,-4 3-16 0,4 3 14 15,0 2-14-15,0 1 15 0,0 1-15 16,0 2 0-16,0 0 0 0,0 0 0 16,0 0 0-16,0 0 0 0,0 0 0 0,0 0 0 0,0 0 0 15,0 0-5-15,0 0 5 0,0 0-4 0,0 3 4 16,0-3-15-16,0 0 15 0,5 12-15 0,2 9 15 0,-7-21-4 16,0 0 4-16,11 27-3 0,5 6 3 0,-16-33-14 15,0 0 14-15,17 29-13 0,4 0 13 16,-21-29-9-16,0 0 9 0,24 19-8 0,8-5 8 0,-32-14-24 0,0 0 24 15,33 7-23-15,0-11 23 0,-33 4 1 0,0 0-1 16,31-8 2-16,-1-10-2 0,-30 18 40 16,0 0-40-16,24-18 41 0,-6-5-41 0,-18 23 47 15,0 0-47-15,12-20 48 0,-3-4-48 0,-9 24 37 0,0 0-37 0,5-26 37 16,-5 0-37-16,-4 8 10 0,3-1-10 0,-6 5 10 16,1 2-10-16,1 2 3 0,-4 3-3 15,6 2 3-15,-4 0-3 0,7 5-7 16,0 0 7-16,-5-4-6 0,-1 1 6 15,6 3-58-15,0 0 58 0,-8-5-58 0,-3 1 58 0,11 4-131 0,0 0 131 0,-5-1-130 16,-4-1 130-16,-5-2-936 0</inkml:trace>
  <inkml:trace contextRef="#ctx0" brushRef="#br0" timeOffset="-195364.182">8167 10171 886 0,'0'0'0'0,"-3"-12"0"15,-3-14 0-15,6 18 80 0,0 8-80 0,0-4 81 0,4 2-81 0,-4 2 51 16,3 7-51-16,-3-7 51 0,6 5-51 0,-6-5 22 16,0 2-22-16,0-2 23 0,0 4-23 0,0-4 6 15,3 3-6-15,-3-3 7 0,0 3-7 0,0-3 22 16,2 4-22-16,-2-4 22 0,0 3-22 0,0-3 32 15,-2 5-32-15,2-5 32 0,0 4-32 0,-3 1 6 0,3 4-6 16,0 6 6-16,-6 4-6 0,6-19 18 0,0 0-18 16,-3 32 19-16,-1 13-19 15,4-45 1-15,0 0-1 0,-3 41 1 0,-2 5-1 0,5-46 3 0,0 0-3 16,-4 36 4-16,2-5-4 0,2-31-20 0,0 0 20 16,0 26-19-16,-3-7 19 0,3-19-102 0,0 0 102 0,3 6-102 15,6-9 102-15,-9 3-108 0,0 0 108 0,12-22-107 16,6-18 107-16,8-21-600 15</inkml:trace>
  <inkml:trace contextRef="#ctx0" brushRef="#br0" timeOffset="-195057.473">8362 9885 942 0,'0'0'0'0,"-3"0"0"0,-3 1 0 16,6-1 86-16,0 0-86 0,0 0 87 16,0 0-87-16,0 0 44 0,0 0-44 0,4 0 44 0,-1 0-44 0,6 0 13 15,0 0-13-15,-4 0 13 0,0 0-13 0,2 0 37 16,-2 0-37-16,-1 0 38 0,-1 2-38 0,-3-2 66 16,0 0-66-16,9 7 67 0,0 2-67 0,-9-9 45 15,0 0-45-15,17 18 46 0,4 10-46 0,-21-28 45 16,0 0-45-16,21 31 46 0,5 5-46 0,-5-4 6 15,2-1-6-15,-4-10 6 0,-9-3-6 0,-10-18 0 0,0 0 0 16,20 19 0-16,0 2 0 0,-20-21-55 16,0 0 55-16,18 14-54 0,-1-4 54 0,-17-10-125 0,0 0 125 15,12 0-125-15,-1-16 125 16,13 1-863-16</inkml:trace>
  <inkml:trace contextRef="#ctx0" brushRef="#br0" timeOffset="-194768.895">8599 9801 1031 0,'0'0'0'0,"5"8"0"16,2 8 0-16,-2-11 136 0,-5-5-136 0,0 0 136 16,-5-9-136-16,5 6 69 0,2 0-69 0,-2 1 70 15,0-2-70-15,0 4 13 0,-2-3-13 0,2 3 14 16,0 0-14-16,0 0 3 0,-3 0-3 0,3 0 4 15,0 0-4-15,0 0 0 0,0 0 0 0,-12 14 0 16,-6 8 0-16,18-22 0 0,0 0 0 0,-21 38 1 0,-1 6-1 0,1 2 0 16,0-1 0-16,5-16 0 0,6-8 0 0,1-6-19 15,5-3 19-15,-4 12-18 0,-1 7 18 0,6-5-84 16,3-4 84-16,0-7-84 0,-4-3 84 16,4-12-170-16,0 0 170 0,7 9-170 0,7-1 170 0,7 11-597 15</inkml:trace>
  <inkml:trace contextRef="#ctx0" brushRef="#br0" timeOffset="-194454.594">8731 10191 1054 0,'0'0'0'16,"-3"-5"0"-16,-2-3 0 0,5 8 104 0,0 0-104 0,0-4 105 15,3 4-105-15,-3 0 36 0,0 0-36 0,0 0 36 16,4 4-36-16,-4-4 1 0,0 0-1 0,5 1 1 16,-2 3-1-16,-3-4 9 0,0 0-9 0,0 0 9 15,2 0-9-15,-2 0 10 0,0 0-10 0,0 0 10 16,4 3-10-16,-4-3 10 0,0 0-10 0,0 17 10 16,-4 14-10-16,4-31 26 0,0 0-26 0,-2 40 26 15,-1 11-26-15,3-51 2 0,0 0-2 0,-4 51 2 16,1 8-2-16,3-59 0 0,0 0 0 0,-2 43 0 15,2-4 0-15,0-39-76 0,0 0 76 0,-3 27-76 16,3-3 76-16,0-24-146 0,0 0 146 0,3-5-146 0,1-17 146 16,4-6-659-16</inkml:trace>
  <inkml:trace contextRef="#ctx0" brushRef="#br0" timeOffset="-193903.84">8833 9635 1043 0,'0'0'0'0,"0"0"0"16,0-7 0-16,0 7 120 0,0 0-120 0,0-5 120 15,0 0-120-15,0 5 66 0,0 0-66 0,0-9 67 16,3 0-67-16,-3 9 47 0,0 0-47 0,0-12 47 15,5-3-47-15,-5 15 42 0,0 0-42 0,4-12 42 16,4-5-42-16,-8 17 60 0,0 0-60 0,6-10 60 16,1-2-60-16,-7 12 39 0,0 0-39 0,10-7 40 15,6 3-40-15,-16 4 21 0,0 0-21 16,12 2 21-16,5 3-21 0,-17-5 6 0,0 0-6 0,13 9 6 16,0 4-6-16,-13-13 9 0,0 0-9 0,9 14 9 15,0 5-9-15,-9-19 0 0,0 0 0 0,7 17 1 16,-2 2-1-16,-1 2 2 0,-4 1-2 0,1-14 3 15,-1-1-3-15,-1-2 1 0,-3 2-1 0,-5 3 2 16,2 8-2-16,-3 0 4 0,-6 3-4 0,8-9 5 16,4-9-5-16,-1 3-11 0,0 0 11 0,1-2-11 0,-1 4 11 0,-2-1-28 15,2 5 28-15,-2-3-28 0,5-7 28 16,-1 1-21-16,3 0 21 0,0-3-21 0,0 0 21 16,0 0-5-16,0 7 5 0,0-5-5 0,-4 0 5 15,2 1-1-15,2-1 1 0,0-2-1 0,0 0 1 0,0 0 0 16,6 0 0-16,-3 0 0 0,2 0 0 0,-1 0 6 15,1 0-6-15,2 0 6 0,-2 0-6 16,-1 0 9-16,4-2-9 0,-2 2 9 0,1-2-9 0,1 2 0 16,1 2 0-16,0 0 0 0,-1-2 0 0,1 3-46 0,0-3 46 15,-2 0-45-15,3 2 45 0,2 1-117 0,1 1 117 16,-5 3-117-16,1-2 117 0,-9-5-120 16,0 0 120-16,9 7-120 0,-2-2 120 0,10 7-822 15</inkml:trace>
  <inkml:trace contextRef="#ctx0" brushRef="#br0" timeOffset="-193469.764">9439 9767 807 0,'0'0'0'0,"0"-6"0"0,-4-2 0 16,4 4 84-16,0 4-84 0,0 0 84 0,0 0-84 15,0 0 75-15,0 4-75 0,0-4 76 0,0 0-76 0,0 0 87 16,0 0-87-16,0 0 88 0,4 2-88 0,1 1 83 15,-2 0-83-15,1-3 83 0,1 0-83 16,4 2 80-16,0-2-80 0,3 2 80 0,-3-2-80 0,-9 0 59 16,0 0-59-16,17 0 59 0,0-2-59 0,-17 2 37 0,0 0-37 15,25-2 37-15,-3 2-37 0,-22 0 17 16,0 0-17-16,28-3 17 0,-2 3-17 0,-26 0 0 16,0 0 0-16,23 0 0 0,-4 0 0 0,-19 0-53 0,0 0 53 15,14 0-53-15,-2 0 53 0,-12 0-148 0,0 0 148 16,9 3-147-16,-4-1 147 0,-5-2-194 15,0 0 194-15,7 5-194 0,-5 0 194 0,8 7-690 0</inkml:trace>
  <inkml:trace contextRef="#ctx0" brushRef="#br0" timeOffset="-193204.665">9533 10111 919 0,'0'0'0'0,"9"-12"0"0,3-7 0 16,-7 12 118-16,-5 7-118 0,3-3 118 15,1-1-118-15,-4 4 105 0,0 0-105 0,0 0 106 0,0 0-106 0,0 0 81 16,0 0-81-16,0 0 82 0,0 4-82 0,0-4 49 16,0 7-49-16,5-4 50 0,0 0-50 0,-5-3 14 15,0 0-14-15,16 6 15 16,1 0-15-16,-17-6 22 0,0 0-22 0,25 9 23 0,6-4-23 0,-3 2-26 15,-2-7 26-15,0 3-26 16,-5-6 26-16,-21 3-217 0,0 0 217 0,21-7-217 0,0-3 217 0,17-7-798 16</inkml:trace>
  <inkml:trace contextRef="#ctx0" brushRef="#br0" timeOffset="-189156.646">10059 9364 1199 0,'0'0'0'0,"0"0"0"0,0 0 0 0,0 0 29 0,0 0-29 16,0 0 29-16,0 0-29 0,0 0 40 0,0 0-40 15,0 0 40-15,0 0-40 0,0 0 4 0,0 0-4 16,0 0 4-16,0 0-4 0,0 0 26 0,0 0-26 0,0 0 26 16,0 0-26-16,0 0 74 0,0 0-74 0,0 0 74 15,0 0-74-15,0 0 69 0,0 0-69 16,0 0 69-16,0 0-69 0,0 0 39 0,0 0-39 15,0 0 40-15,0 0-40 0,0 0 13 0,0 0-13 0,0 0 14 16,21-21-14-16,-21 21 0 0,0 0 0 0,17-6 0 16,6-5 0-16,-23 11-13 0,0 0 13 0,24-1-13 15,1 1 13 1,-4 1-27-16,1 4 27 0,-10-3-27 0,-3 2 27 0,-4-4-33 0,2 0 33 0,-5 1-32 16,2 1 32-16,-4-2-36 0,3 3 36 0,-3-3-36 15,0 0 36-15,0 0-39 0,-3 6 39 0,3-6-38 0,-2 3 38 16,2-3-17-16,0 0 17 0,-12 14-16 0,-6 8 16 15,18-22-21-15,0 0 21 0,-21 22-21 0,-3 7 21 16,24-29-15-16,0 0 15 0,-24 24-15 0,4 0 15 0,20-24-17 16,0 0 17-16,-19 19-16 0,9 0 16 15,10-19-1-15,0 0 1 0,-12 12-1 0,3 0 1 16,9-12-4-16,0 0 4 0,-7 7-4 0,5-2 4 0,2-5 0 16,0 0 0-16,-3 5 0 0,3-1 0 0,0-4 13 15,0 0-13-15,-4 3 14 0,4 0-14 0,0-3 17 16,0 0-17-16,-2 4 17 0,2-2-17 0,0-2 9 15,0 0-9-15,0 3 10 0,0 0-10 0,0-3 34 16,0 0-34-16,0 2 35 0,0 2-35 0,0-4 4 0,0 0-4 16,9 3 5-16,2 0-5 0,-11-3 17 0,0 0-17 15,15 4 17-15,6-4-17 0,-21 0 15 16,0 0-15-16,26 0 16 0,4-4-16 0,-30 4 25 0,0 0-25 16,30-5 26-16,3 0-26 0,-33 5 6 0,0 0-6 0,29-5 7 15,1 0-7-15,-30 5 17 0,0 0-17 0,26-4 17 16,-5 1-17-16,-21 3 1 0,0 0-1 0,21 0 1 15,-2 0-1-15,-19 0 8 0,0 0-8 0,16 3 9 16,-2-3-9-16,-14 0-2 0,0 0 2 0,8 2-1 16,-1 0 1-16,-7-2-64 0,0 0 64 0,6 2-63 15,-3-2 63-15,-3 0-143 0,0 0 143 0,3 1-142 16,-1-1 142-16,-2 0-188 0,0 0 188 0,0 0-188 16,-2 5 188-16,2 1-565 0</inkml:trace>
  <inkml:trace contextRef="#ctx0" brushRef="#br0" timeOffset="-188702.328">10228 9837 505 0,'0'0'0'0,"5"-12"0"0,7-9 0 0,-10 18 62 16,-4 3-62-16,2 0 63 0,4-7-63 0,-4 7 45 15,0 3-45-15,0-3 45 0,0 0-45 0,0 0 20 16,0 0-20-16,0 0 20 0,0 0-20 0,0 0 37 16,0 0-37-16,0 0 38 0,0 0-38 0,0 0 58 15,0 0-58-15,0 0 58 0,0 0-58 0,0 0 82 0,0 0-82 16,0 0 83-16,0 0-83 0,0 0 91 0,0 0-91 0,0 0 91 16,0 0-91-16,0 0 78 0,-2 4-78 0,2-4 78 15,0 0-78-15,0 0 70 0,0 3-70 16,0-3 70-16,-2 4-70 0,2-4 60 0,2 5-60 0,2-3 61 15,-1-1-61-15,2 1 41 0,2-2-41 0,2 0 41 16,-4 0-41-16,2 2 47 0,2-1-47 0,0-1 47 16,-1 0-47-16,1 0 18 0,0-1-18 0,-1-1 19 15,5 0-19-15,-1 1 13 0,-2-1-13 0,2 2 13 16,1-4-13-16,-13 4 10 0,0 0-10 0,14-3 11 16,5 0-11-16,-19 3 8 0,0 0-8 0,19-2 8 15,5-2-8-15,-24 4 1 0,0 0-1 0,14 0 1 16,-2 0-1-16,-12 0-35 0,0 0 35 0,9 0-35 15,-2 0 35-15,-7 0-104 0,0 0 104 0,5 0-104 0,-1 0 104 16,-4 0-212-16,0 0 212 0,-14 6-211 0,-7 4 211 16,-12 7-857-16</inkml:trace>
  <inkml:trace contextRef="#ctx0" brushRef="#br0" timeOffset="-187962.703">10224 10083 785 0,'0'0'0'0,"4"-10"0"0,5-5 0 0,-9 15 92 0,0 0-92 0,1-5 93 16,3-2-93-16,-4 7 82 0,0 0-82 0,0 0 82 15,0 0-82-15,0 0 39 0,0 0-39 0,0 0 39 16,0 3-39-16,0-3 34 0,0 0-34 0,0 0 35 16,3 4-35-16,-3-4 59 0,0 0-59 0,6-4 59 15,6-1-59-15,-12 5 71 0,0 0-71 0,8-3 72 16,5-1-72-16,-13 4 49 0,0 0-49 0,12-7 49 16,2 2-49-16,-14 5 40 0,0 0-40 0,14-5 40 15,-2 2-40-15,-12 3 18 0,0 0-18 0,10-2 18 0,1 2-18 16,-11 0 5-16,0 0-5 0,12 2 6 15,0-1-6-15,-12-1 24 0,0 0-24 0,9 2 25 0,-4 0-25 16,-5-2-2-16,0 0 2 0,7 3-2 16,-2 2 2-16,-5-5-2 0,0 0 2 0,0 11-2 0,0-3 2 15,-5 4-18-15,2 4 18 0,3-8-18 0,0-4 18 16,-4-1-4-16,4-3 4 0,-2 7-3 0,-5 5 3 0,2 0-3 16,-3 2 3-16,4-6-3 15,-1-1 3-15,1 0-2 0,1-4 2 0,1 1-1 0,4-3 1 0,-2 3 3 16,0-2-3-16,0-2 4 0,0 3-4 0,0-3 1 15,0 0-1-15,0 0 1 0,0 0-1 0,0 0 0 16,0 0 0-16,0 0 0 0,0 0 0 0,0 0 0 16,0 0 0-16,0 0 0 0,0 0 0 0,0 0-2 0,0 0 2 15,0 0-2-15,3-2 2 0,1-1-2 0,1-1 2 16,-1 1-1-16,1 1 1 0,-2 1-5 0,6-1 5 16,-6 2-5-16,3 0 5 0,-3 0-3 0,2-4 3 15,-1 4-2-15,-1 0 2 0,-3 0-5 0,0 0 5 0,7 0-5 16,4 4 5-16,-11-4-32 0,0 0 32 15,8 3-32-15,1 6 32 0,-9-9-9 16,0 0 9-16,9 8-8 0,0 4 8 0,-9-12-2 16,0 0 2-16,5 16-2 0,2 3 2 0,-7-19 2 0,0 0-2 0,3 17 2 15,3 2-2-15,-6-19 37 0,0 0-37 0,0 18 38 16,0 0-38-16,0-18 48 0,0 0-48 0,-7 18 48 16,1-2-48-16,6-16 29 0,0 0-29 0,-12 15 29 15,-2-1-29-15,14-14-14 0,0 0 14 0,-21 12-13 16,-5 0 13-16,26-12-189 0,0 0 189 0,-36 10-188 15,-8-3 188-15,44-7-104 0,0 0 104 0,-38-5-103 0,1-9 103 16,-36-8-867-16</inkml:trace>
  <inkml:trace contextRef="#ctx0" brushRef="#br0" timeOffset="-186691.882">1084 11238 1020 0,'0'0'0'0,"0"0"129"0,0 0-129 0,0 0 129 15,0 0-129-15,0 0 62 0,0 0-62 0,0 0 62 16,0 0-62-16,0 0 5 0,0 0-5 0,0 0 5 16,-21 10-5-16,21-10-2 0,0 0 2 0,-14 14-2 15,-2 5 2-15,16-19-10 0,0 0 10 0,-17 19-10 16,-1 6 10-16,1 1-5 0,5 2 5 0,3-11-4 15,2-9 4-15,2 6-7 0,-4-2 7 0,0 17-7 16,1 9 7-16,8-38-1 0,0 0 1 0,-9 55 0 16,5 15 0-16,1-2-2 0,6 6 2 0,1 15-2 15,1 12 2-15,-5-101-2 0,0 0 2 16,9 122-1-16,6 11 1 0,-15-133 0 0,0 0 0 0,14 138 0 0,2 4 0 16,-16-142 1-16,0 0-1 0,14 121 1 0,3-9-1 15,-17-112 10-15,0 0-10 0,21 85 10 0,-3-21-10 0,-18-64 24 16,0 0-24-16,15 44 25 15,-2-20-25-15,-13-24 0 0,0 0 0 0,5 14 0 0,-2-14 0 16,-3 0-91-16,0 0 91 0,0-21-90 0,-3-18 90 0,3 39-126 16,0 0 126-16,-4-60-727 0,8 120 727 0</inkml:trace>
  <inkml:trace contextRef="#ctx0" brushRef="#br0" timeOffset="-186438.658">859 11959 1311 0,'0'0'0'0,"0"0"132"0,0 0-132 0,26 7 132 16,16 5-132-16,-42-12 116 0,0 0-116 0,47 9 116 15,3-2-116-15,-3-4 24 0,-5-3-24 0,-12 0 25 16,-9 2-25-16,-4-4-59 0,1-5 59 0,-3 2-59 15,-6 0 59-15,5-2-155 0,-2-2 155 0,-3 3-154 16,-6-1 154-16,-3 7-248 0,0 0 248 0,6-14-247 16,0-3 247-16,5-12-579 0</inkml:trace>
  <inkml:trace contextRef="#ctx0" brushRef="#br0" timeOffset="-186078.821">1402 11545 1166 0,'0'3'0'0,"-5"9"99"0,2 2-99 0,-3-12 100 15,3-9-100-15,-6 5 68 0,4 0-68 0,2 1 69 16,-1-3-69-16,2 4 5 0,-1 0-5 16,-4 5 5-16,-2 6-5 0,9-11 0 0,0 0 0 0,-17 20 0 15,-6 8 0-15,23-28 12 0,0 0-12 0,-24 30 13 16,-6 6-13-16,30-36 22 0,0 0-22 0,-26 40 23 16,-4 4-23-16,30-44 9 0,0 0-9 15,-24 50 9-15,3-2-9 0,21-48 11 0,0 0-11 0,-9 58 11 16,9 6-11-16,0-64 1 15,0 0-1-15,9 75 1 0,12 11-1 0,-21-86-91 0,0 0 91 0,21 66-90 16,8-11 90-16,-29-55-217 0,0 0 217 0,25 26-217 16,1-21 217-16,26 28-643 0</inkml:trace>
  <inkml:trace contextRef="#ctx0" brushRef="#br0" timeOffset="-185785.749">1368 11725 1233 0,'0'0'0'16,"0"0"140"-16,0 0-140 0,8 8 141 0,6 4-141 0,-14-12 91 16,0 0-91-16,19 19 92 0,8 7-92 0,-27-26 39 15,0 0-39-15,33 27 39 0,1 4-39 0,0 0 0 0,-8-4 0 16,0-3 0-16,-9-7 0 0,1 2-1 0,-3 0 1 15,-1-2-1-15,2 0 1 0,-16-17-9 0,0 0 9 16,12 19-8-16,0 2 8 0,-12-21-79 0,0 0 79 0,9 17-78 16,0-2 78-16,-9-15-157 0,0 0 157 15,5 12-156-15,4-8 156 0,-9-4-153 0,0 0 153 0,0-7-152 16,0-9 152-16,3-4-638 16</inkml:trace>
  <inkml:trace contextRef="#ctx0" brushRef="#br0" timeOffset="-185534.935">1672 11666 1020 0,'0'0'0'16,"0"0"129"-16,0 0-129 0,0 0 129 16,0 0-129-16,0 0 95 0,0 0-95 0,0 0 96 0,0 0-96 0,0 0 37 15,0 0-37-15,-3 6 37 0,-1 6-37 16,4-12 0-16,0 0 0 0,-13 27 1 0,-3 11-1 0,16-38 3 15,0 0-3-15,-18 42 3 0,-4 8-3 0,22-50 1 16,0 0-1-16,-25 52 2 0,-1 2-2 0,26-54 1 16,0 0-1-16,-24 50 2 0,3-7-2 0,21-43-39 15,0 0 39-15,-14 36-39 0,2-9 39 16,12-27-178-16,0 0 178 0,-9 21-177 0,0-7 177 0,-6 20-738 16</inkml:trace>
  <inkml:trace contextRef="#ctx0" brushRef="#br0" timeOffset="-185244.419">1674 11493 1009 0,'0'0'0'0,"0"12"139"0,4 4-139 0,-1-4 139 16,2 0-139-16,2 3 74 0,2 2-74 0,0-1 75 15,-1-1-75-15,-8-15 44 0,0 0-44 0,9 28 45 16,3 6-45-16,-12-34-2 0,0 0 2 0,9 41-1 16,0 5 1-16,-4-1-2 0,-1-2 2 0,-1-16-1 15,-3-12 1-15,-3 4-2 0,3-5 2 0,-4 17-1 16,-1 10 1-16,5-41-10 0,0 0 10 0,-4 32-9 0,1-2 9 16,3-30-78-16,0 0 78 0,-2 24-77 0,-1-4 77 15,3-20-134-15,0 0 134 0,-6 17-133 16,3-8 133-16,-2 17-713 15</inkml:trace>
  <inkml:trace contextRef="#ctx0" brushRef="#br0" timeOffset="-184928.263">1937 11745 1087 0,'0'0'0'0,"-5"4"0"0,0 4 0 0,5-8 153 0,0 0-153 16,2 4 153-16,10-3-153 0,-12-1 121 0,0 0-121 16,8 4 121-16,8-1-121 0,-16-3 67 0,0 0-67 15,18 4 68-15,2-1-68 0,-20-3 26 0,0 0-26 0,23 2 26 16,7-1-26-16,-30-1 9 0,0 0-9 16,26 0 10-16,2-1-10 0,-28 1 10 0,0 0-10 0,21-2 11 15,-4-1-11-15,-17 3 15 0,0 0-15 0,14 0 16 16,2-6-16-16,-16 6 3 0,0 0-3 0,8-1 4 15,1-1-4-15,-9 2-6 0,0 0 6 0,5 0-5 16,-1 0 5-16,-4 0-74 0,0 0 74 0,3 3-73 16,-1 3 73-16,5-1-1229 0</inkml:trace>
  <inkml:trace contextRef="#ctx0" brushRef="#br0" timeOffset="-184700.887">2017 11920 975 0,'0'0'0'0,"9"-10"0"0,7-6 0 0,-16 16 90 16,0 0-90-16,5-3 91 0,-5 3-91 0,0 0 57 15,0 0-57-15,0 0 58 0,0 5-58 0,0-5 28 16,0 0-28-16,0 7 28 0,0-4-28 0,0-3-1 16,0 0 1-16,5 5-1 0,7 2 1 15,4-2 1-15,-2 2-1 0,-2-5 1 0,0 1-1 0,2-1 0 0,-1 0 0 16,-1-2 0-16,0 0 0 0,2 3-61 0,-2-3 61 15,5 0-61-15,-1 0 61 0,-16 0-148 0,0 0 148 16,18-3-147-16,4-4 147 0,20-3-586 16</inkml:trace>
  <inkml:trace contextRef="#ctx0" brushRef="#br0" timeOffset="-184262.388">2582 11642 875 0,'0'0'0'0,"-4"4"0"16,-1 1 0-16,5-5 135 0,0 0-135 0,0 0 136 0,4-5-136 0,-4 5 95 16,5-4-95-16,-5 4 96 0,3-3-96 0,-3 3 75 15,0 0-75-15,0 0 75 0,0 0-75 0,0 0 37 16,0 0-37-16,0 0 38 0,0 0-38 0,0 0 50 16,0 0-50-16,0 0 51 0,0 0-51 0,0 0 59 15,0 0-59-15,6 3 59 0,0 3-59 0,-6-6 33 0,0 0-33 16,18 18 34-16,8 6-34 0,-26-24 18 15,0 0-18-15,30 35 18 0,8 6-18 0,-38-41 12 16,0 0-12-16,38 46 12 0,4 2-12 16,-42-48 4-16,0 0-4 0,42 50 4 0,-2-1-4 0,-40-49-5 0,0 0 5 0,37 43-5 15,-3-5 5-15,-34-38-74 0,0 0 74 16,25 27-74-16,-3-6 74 0,-22-21-162 0,0 0 162 0,18 7-162 16,-2-11 162-16,-16 4-159 15,0 0 159-15,5-19-159 0,-10-13 159 0,8-20-738 0</inkml:trace>
  <inkml:trace contextRef="#ctx0" brushRef="#br0" timeOffset="-183971.274">2848 11514 1065 0,'0'0'0'0,"6"10"0"0,1 6 0 16,-7-16 150-16,0 0-150 0,-4 3 151 15,1-6-151-15,3 3 102 0,0 0-102 0,-9 5 103 0,-3 2-103 0,-2 6 57 16,-2 6-57-16,2 2 58 0,-2 1-58 0,16-22 36 16,0 0-36-16,-20 39 37 0,-3 13-37 15,2-8 43-15,0 6-43 0,7-17 43 0,2-9-43 0,3 5 4 16,-3 3-4-16,0 4 5 0,0 7-5 0,12-43 20 16,0 0-20-16,-11 33 20 0,-1-4-20 0,12-29-17 15,0 0 17-15,-9 22-16 0,6-5 16 0,3-17-125 16,0 0 125-16,-5 12-124 0,-2-7 124 0,7-5-140 15,0 0 140-15,-6-12-140 0,-2-20 140 0,-5-13-904 16</inkml:trace>
  <inkml:trace contextRef="#ctx0" brushRef="#br0" timeOffset="-183329.238">2895 11242 1099 0,'0'0'0'0,"-3"-4"0"15,1 2 0-15,2 2 98 0,0 0-98 0,-3-6 98 16,6-5-98-16,-3 11 20 0,0 0-20 0,5-15 20 0,4-6-20 15,-9 21 2-15,0 0-2 0,12-19 2 0,6-1-2 16,-4 3-1-16,5 3 1 0,-9 4-1 0,-3 3 1 16,2 2 15-16,3 1-15 0,-7 3 16 0,-1 1-16 0,1 0 46 15,-1 1-46-15,1 1 46 0,-2 2-46 0,3 1 45 16,0 0-45-16,-4 0 46 0,2-2-46 0,-1 4 54 16,2 0-54-16,-5-2 54 0,0-3-54 0,0-2 38 15,0 0-38-15,-1 19 38 0,-3 8-38 0,4-27 27 16,0 0-27-16,-9 29 27 15,1 9-27-15,8-38 9 0,0 0-9 0,-7 29 10 0,-2-3-10 0,9-26 5 16,0 0-5-16,-5 20 6 0,-4-4-6 16,9-16 3-16,0 0-3 0,-3 12 3 0,-3-5-3 0,6-7-1 15,0 0 1-15,-3 5 0 0,3-2 0 0,0-3-4 0,0 0 4 0,0 0-4 16,0 0 4-16,0 0-3 16,0 0 3-16,3-3-3 0,3-2 3 0,-6 5-3 0,0 0 3 0,5-4-2 15,2 1 2-15,-7 3-5 16,0 0 5-16,9-4-5 0,-1 8 5 0,-8-4-6 0,0 0 6 0,12 1-6 15,2 6 6-15,-14-7-8 0,0 0 8 0,13 9-7 16,-1 1 7-16,-12-10 0 0,0 0 0 0,12 16 0 16,5 1 0-16,-4 2 10 0,-5-4-10 0,1-6 11 15,-7-3-11-15,1 3 35 0,-3-6-35 0,0 3 35 16,0-3-35-16,0 0 36 0,0 1-36 0,0-4 36 16,-5 3-36-16,2-1 33 0,-3 1-33 0,3 1 33 15,-1 1-33-15,4-5 1 0,0 0-1 0,-17 9 1 16,-7 3-1-16,24-12-60 0,0 0 60 0,-23 6-59 15,-7 0 59-15,30-6-131 0,0 0 131 0,-24 5-131 0,1-2 131 16,23-3-125-16,0 0 125 0,-21 0-125 0,0-3 125 0,-22-1-935 16</inkml:trace>
  <inkml:trace contextRef="#ctx0" brushRef="#br0" timeOffset="-182874.952">3608 11865 651 0,'0'0'0'0,"-4"-7"0"15,-4-5 0-15,8 12 83 0,0 0-83 0,0-3 84 16,5 1-84-16,-5 2 90 0,0 0-90 0,3 0 91 16,3 2-91-16,-6-2 72 0,0 0-72 0,7 2 72 15,-2-2-72-15,-5 0 61 0,0 0-61 0,9-2 62 16,3 0-62-16,-12 2 40 0,0 0-40 0,12-2 41 15,0 2-41-15,-12 0 20 0,0 0-20 0,18 0 20 0,-1 0-20 16,-17 0 30-16,0 0-30 0,30 0 30 0,4 2-30 16,-34-2 11-16,0 0-11 0,39 0 11 0,3 0-11 15,-42 0 11-15,0 0-11 0,41-2 11 0,1-4-11 16,-42 6-1-16,0 0 1 0,39-7 0 16,-1-4 0-16,-38 11-90 0,0 0 90 0,35-10-90 0,-9-4 90 15,-26 14-127-15,0 0 127 0,21-10-126 0,-6 2 126 16,24-15-702-16</inkml:trace>
  <inkml:trace contextRef="#ctx0" brushRef="#br0" timeOffset="-182572.788">4003 11642 942 0,'0'0'0'0,"4"9"0"0,8 1 0 0,-12-10 142 0,0 0-142 0,2 5 143 15,-4-5-143-15,2 0 100 0,0 0-100 16,0 0 101-16,-7-8-101 0,7 4 44 0,-3 1-44 0,3-2 44 16,0 3-44-16,0 2 0 0,0 0 0 0,0 0 0 15,0 0 0-15,0 0 0 0,0 0 0 0,3 4 0 16,6 2 0-16,-9-6-8 0,0 0 8 0,12 12-8 16,5 2 8-16,-17-14-16 0,0 0 16 0,21 21-15 15,4 3 15-15,-25-24-4 0,0 0 4 0,26 25-4 0,0 1 4 16,-26-26-14-16,0 0 14 0,24 26-13 15,-1-2 13-15,-23-24-45 0,0 0 45 0,21 25-44 0,-5-1 44 16,-16-24-127-16,0 0 127 0,8 31-126 0,-2 2 126 16,9 30-728-16</inkml:trace>
  <inkml:trace contextRef="#ctx0" brushRef="#br0" timeOffset="-181589.803">4831 11567 1087 0,'0'0'0'0,"-5"5"0"15,-2 0 0-15,7-5 86 0,0 0-86 0,0 0 86 0,0 0-86 0,0 0 50 16,3-3-50-16,-3 3 50 0,4-2-50 16,-4 2 1-16,1-3-1 0,-1 3 2 0,4-2-2 0,-4 2-3 15,3 0 3-15,-3 0-2 0,0 0 2 16,0 0 14-16,0 0-14 0,0 0 15 0,0 0-15 0,0 0 40 15,0 0-40-15,0 0 40 0,0 0-40 0,0 0 22 16,0 0-22-16,0 0 23 0,0 0-23 0,0 0 31 16,0 0-31-16,0 0 31 0,0 5-31 0,0-1 2 0,0 1-2 15,-3 8 2-15,-1 8-2 0,4-21 13 16,0 0-13-16,-1 33 14 0,-6 13-14 0,7-46 9 0,0 0-9 16,-2 39 9-16,2 1-9 0,0-6 3 15,0-5-3-15,2-7 4 0,1-8-4 16,1-2 12-16,-4-3-12 0,1-3 13 15,3-2-13-15,5-1-2 0,-1-6 2 0,-1-1-1 0,2-2 1 0,-9 6-2 0,0 0 2 16,14-14-1-16,-2-12 1 0,-12 26 0 0,0 0 0 0,12-27 0 31,-3-6 0-31,-9 33 7 0,0 0-7 0,9-31 8 0,-4 2-8 16,2 2 40-16,2 6-40 0,-4 6 40 0,-5 5-40 0,0 1 21 0,0 2-21 0,0 2 21 16,0-2-21-16,0 4 36 0,-4 1-36 0,4-3 36 15,0 3-36-15,0 2 31 0,0-3-31 0,0 3 31 16,0 0-31-16,0 0 7 0,0 0-7 0,0 0 8 15,0 0-8-15,0 0 19 0,0 0-19 0,0 0 20 16,0 0-20-16,0 0 3 0,0 0-3 0,0 0 4 16,0 0-4-16,0 0 2 0,0 0-2 0,0 0 3 15,4 1-3-15,-4-1 0 0,0 0 0 0,7 11 0 0,7 6 0 0,-14-17-1 16,0 0 1-16,15 29-1 0,3 10 1 0,-18-39-1 16,0 0 1-16,21 33-1 0,-2-1 1 15,-19-32-35-15,0 0 35 0,24 26-34 0,2-5 34 0,-26-21-34 16,0 0 34-16,28 13-34 0,-2-11 34 15,-26-2-23-15,0 0 23 0,27-2-22 0,-1-6 22 0,-26 8 6 16,0 0-6-16,21-12 6 0,0-4-6 16,-21 16 48-16,0 0-48 0,12-13 49 0,-4-1-49 15,-8 14 39-15,0 0-39 0,6-14 40 0,-3 1-40 0,-3 13 18 0,0 0-18 16,0-16 19-16,-3-3-19 0,1 4 0 16,-2 0 0-16,-1-1 1 0,5 2-1 0,0 14-46 15,0 0 46-15,-3-20-45 0,3-6 45 0,0 26-146 16,0 0 146-16,3-34-146 0,-3-7 146 0,0 41-166 0,0 0 166 15,5-40-165-15,-1 1 165 0,5-40-882 0</inkml:trace>
  <inkml:trace contextRef="#ctx0" brushRef="#br0" timeOffset="-181058.912">5409 11875 550 0,'0'0'0'0,"0"-6"0"0,0-5 0 0,0 11 72 15,0 0-72-15,0-5 73 0,0 0-73 0,0 5 55 16,0 0-55-16,0 0 56 0,0 0-56 0,0 0 46 15,0 0-46-15,0 0 46 0,0 3-46 0,0-3 12 16,0 0-12-16,0 0 13 0,0 4-13 0,0-4 20 16,0 0-20-16,0 0 20 0,0 3-20 0,0-3 24 15,0 0-24-15,0 0 25 0,-1 5-25 0,1-5 37 16,0 0-37-16,0 0 38 0,0 2-38 0,0-2 48 0,0 0-48 16,0 0 48-16,-4 4-48 0,4-4 36 15,0 3-36-15,0-3 36 0,-3 3-36 0,3-3 27 16,-2 4-27-16,2-1 27 0,-4 2-27 0,4 4 34 0,-5 1-34 15,5 2 35-15,-3-5-35 0,3 5 0 0,0 2 0 16,3-4 1-16,-3 0-1 0,5-1-15 0,-1-1 15 0,5 1-15 16,3-7 15-16,-12-2-17 0,0 0 17 15,19-2-17-15,5-5 17 0,-24 7-2 0,0 0 2 16,25-12-1-16,1-3 1 0,-26 15 2 0,0 0-2 0,21-16 2 16,0-1-2-16,-21 17 49 0,0 0-49 0,8-12 49 15,-2 0-49-15,-6 12 24 0,0 0-24 0,0-13 25 16,-9 1-25-16,9 12 36 0,0 0-36 0,-14-11 36 15,-11 1-36-15,25 10-35 0,0 0 35 0,-20-7-34 16,-7 5 34-16,27 2-140 0,0 0 140 0,-29 0-139 16,-4 0 139-16,33 0-129 0,0 0 129 0,-35-6-129 15,-2-6 129-15,-32-7-605 0</inkml:trace>
  <inkml:trace contextRef="#ctx0" brushRef="#br0" timeOffset="-180659.956">5691 11615 1087 0,'0'0'0'15,"-8"-3"0"-15,-4-4 0 0,12 7 91 0,0 0-91 16,-4-5 92-16,-1-6-92 0,5 11 74 0,0 0-74 0,0-7 74 16,0 1-74-16,0 6 79 15,0 0-79-15,0-4 80 0,0 1-80 0,0 3 48 0,0 0-48 0,0 0 49 16,0-4-49-16,0 4 60 0,0 0-60 0,5 0 60 16,-1 0-60-16,1 2 10 0,2 0-10 0,1 1 11 15,6 1-11-15,-1 2 34 0,4 3-34 0,-1 1 34 16,-2 1-34-16,-14-11-1 0,0 0 1 0,21 22 0 15,5 7 0-15,-26-29-1 0,0 0 1 0,29 34 0 16,4 4 0-16,-33-38-22 0,0 0 22 0,32 38-22 16,1 1 22-16,-33-39-44 0,0 0 44 0,24 31-43 15,2-4 43-15,-26-27-95 0,0 0 95 0,21 21-94 16,-3-9 94-16,-18-12-142 0,0 0 142 0,12-4-142 0,-7-14 142 16,16-5-863-16</inkml:trace>
  <inkml:trace contextRef="#ctx0" brushRef="#br0" timeOffset="-180388.638">5965 11392 1099 0,'0'0'0'0,"3"4"0"0,1 3 0 0,-4-7 170 0,0 0-170 16,0 0 171-16,2 0-171 0,-2 0 108 0,0 0-108 15,0 0 109-15,0-4-109 0,0 4 72 0,0 0-72 16,0 0 73-16,-2-3-73 0,2 3 1 0,0 0-1 15,0 0 2-15,0 0-2 0,0 0 0 16,0 0 0-16,-9 10 1 0,-8 5-1 0,-4 8-3 0,0 6 3 16,5-9-2-16,2-1 2 0,14-19-33 15,0 0 33-15,-17 38-32 0,1 12 32 0,16-50-35 0,0 0 35 0,-17 51-34 16,1 4 34-16,16-55-100 0,0 0 100 0,-10 44-99 16,1-4 99-16,9-40-137 0,0 0 137 0,-7 29-137 15,2-9 137-15,-7 32-802 16</inkml:trace>
  <inkml:trace contextRef="#ctx0" brushRef="#br0" timeOffset="-179931.222">6193 11797 1188 0,'0'0'0'0,"-17"0"0"0,-9 0 0 0,26 0 141 15,0 0-141-15,-4-4 142 16,16 2-142-16,-12 2 56 0,0 0-56 0,6-1 56 0,2-1-56 0,-8 2 6 16,0 0-6-16,7-2 7 0,-2 2-7 0,-5 0 1 15,0 0-1-15,4 0 1 0,-2-1-1 0,-2 1 26 16,0 0-26-16,0 0 26 0,0 0-26 0,0 0 19 16,0 0-19-16,-6 1 20 0,-2 3-20 0,8-4-1 15,0 0 1-15,-12 7 0 0,-2-2 0 0,14-5-2 16,0 0 2-16,-13 10-1 0,-2 2 1 0,15-12-6 0,0 0 6 15,-11 15-6-15,-1 4 6 0,12-19-1 16,0 0 1-16,-12 17-1 0,7 2 1 0,5-19 0 16,0 0 0-16,-7 19 0 0,2 2 0 0,5-21 2 0,0 0-2 0,0 20 2 15,1-1-2-15,-1-19-6 0,0 0 6 0,7 17-5 16,5-3 5-16,-12-14-46 0,0 0 46 16,14 8-45-16,4-6 45 0,-3-2-14 0,-1-3 14 15,-1 1-13-15,-1-1 13 0,-4-3-4 0,-4 0 4 0,1 0-3 16,-1 3 3-16,-4-2 4 0,1-2-4 0,3 4 5 15,-4-4-5-15,3 2 0 0,-3-2 0 0,0 2 0 16,0-6 0-16,0 11-82 0,0 0 82 0,-12-20-81 16,-5-8 81-16,17 28-91 0,0 0 91 15,-26-30-90-15,-4-3 90 0,-27-34-821 0</inkml:trace>
  <inkml:trace contextRef="#ctx0" brushRef="#br0" timeOffset="-179286.972">6179 11115 987 0,'0'0'0'16,"-7"-2"0"-16,2 0 0 0,2 2 136 16,3-3-136-16,0 3 136 0,0 0-136 0,0 0 96 0,3-3-96 15,-3-1 96-15,5-1-96 0,-1 0 21 0,-1-2-21 0,2 2 21 16,1-2-21-16,1 4 5 0,-2-1-5 0,-2 1 5 16,1 1-5-16,-2 0 36 0,1 1-36 0,1-3 36 15,-3 1-36-15,3 3 4 0,1 0-4 0,-1 0 4 16,-1 1-4-16,-3-1 18 0,5 6-18 0,-5-3 18 15,0-1-18-15,0 1 24 0,4 4-24 0,-4-5 25 16,0-1-25-16,0 3 7 0,3-2-7 0,-3 1 7 16,-3 0-7-16,3 3 5 0,-4 0-5 0,4 0 5 15,-3 0-5-15,1-1-5 0,-1 2 5 0,-1-2-5 0,2-1 5 16,2 3-35-16,0-6 35 0,-3 3-35 16,3-1 35-16,0 1-42 15,0-3 42-15,0-1-41 0,0 0 41 0,0 0-57 0,0 0 57 0,0 0-56 0,-4 4 56 0,4-4-67 16,0 7 67-16,4-6-66 0,-1 3 66 15,3-1-65-15,-1 1 65 0,2-1-64 16,-4-3 64-16,-3 0-37 0,0 0 37 0,5 2-37 0,1 0 37 16,-6-2-19-16,0 0 19 0,7 5-18 0,-2 0 18 15,-5-5 2-15,0 0-2 0,9 10 2 0,-1 6-2 0,-8-16 53 16,0 0-53-16,7 13 53 0,2 6-53 0,-9-19 57 16,0 0-57-16,3 21 57 0,3-1-57 0,-6-20 62 15,0 0-62-15,0 19 62 0,0-4-62 0,0-15 53 0,0 0-53 16,0 12 53-16,0-1-53 0,0-11 24 0,0 0-24 15,0 8 25-15,-4-1-25 0,4-7 19 0,0 0-19 16,-3 4 20-16,1-1-20 0,2-3-23 16,0 0 23-16,-7 5-22 0,2-5 22 0,5 0-95 15,0 0 95-15,-9 0-94 0,4 0 94 0,5 0-158 0,0 0 158 0,-11-5-157 16,3-2 157-16,-10-5-678 0</inkml:trace>
  <inkml:trace contextRef="#ctx0" brushRef="#br0" timeOffset="-178873.014">6704 11509 953 0,'0'0'0'0,"-6"-7"0"0,-6 0 0 0,12 7 77 15,9-2-77-15,-2 2 77 0,-2 0-77 0,4 2 53 16,3 2-53-16,4-3 53 0,1-1-53 0,-17 0 44 15,0 0-44-15,26 0 45 0,0-1-45 0,-26 1 10 16,0 0-10-16,30 0 11 0,3 0-11 0,-33 0 52 0,0 0-52 16,30 0 53-16,-1 1-53 0,-29-1 17 15,0 0-17-15,26 2 17 0,-5 1-17 0,-21-3 22 0,0 0-22 16,18 0 22-16,-3 4-22 0,-15-4-4 0,0 0 4 0,9 0-3 16,0 0 3-16,-9 0-139 0,0 0 139 0,3 2-138 15,3-2 138-15,-6 0-137 0,0 0 137 0,0 0-136 16,-9-6 136-16,0-2-618 0</inkml:trace>
  <inkml:trace contextRef="#ctx0" brushRef="#br0" timeOffset="-178595.483">6906 11343 1099 0,'0'0'0'0,"3"1"0"0,2 3 0 15,-5-4 176-15,0 0-176 0,4 0 176 0,1 0-176 0,-5 0 104 16,0 0-104-16,0 0 104 16,4-4-104-16,-4 4 55 0,0 0-55 0,0 0 56 0,0 0-56 15,0 0 0-15,0 0 0 0,0 9 0 0,0 3 0 0,0-12-2 16,0 0 2-16,-4 24-1 0,4 10 1 0,0-34-1 16,0 0 1-16,0 36 0 0,0 5 0 0,0-41-13 15,0 0 13-15,4 40-13 0,1-3 13 0,-5-37-106 16,0 0 106-16,7 35-106 0,3-8 106 15,-10-27-185-15,0 0 185 0,12 15-185 0,4-11 185 0,10 16-763 16</inkml:trace>
  <inkml:trace contextRef="#ctx0" brushRef="#br0" timeOffset="-177952.727">7521 11254 1255 0,'0'0'0'0,"-9"0"0"16,-7 3 0-16,16-3 109 0,0 0-109 0,0 0 110 15,6-3-110-15,-6 3 10 0,0 0-10 0,7 0 11 16,-4-2-11-16,-3 2-3 0,0 0 3 0,5 0-3 16,-1-2 3-16,-4 2-61 0,0 0 61 0,5 0-60 15,-5 0 60-15,0 0-10 0,0 0 10 0,3 4-10 0,-3 2 10 16,0-6-3-16,0 0 3 0,0 21-3 0,0 6 3 15,-3 1 0-15,-2 4 0 0,5-9 0 16,0-8 0-16,-4 2 9 0,4-1-9 16,0-6 9-16,0-5-9 0,0 7 10 0,0-3-10 0,0-3 10 0,0-2-10 0,0 1 25 15,0-2-25-15,0 1 26 0,4-1-26 0,-4 2-2 16,5-5 2-16,-2 0-2 0,6 0 2 0,0 0-36 16,0-6 36-16,-1-3-35 0,4 0 35 15,-12 9-27-15,0 0 27 0,9-18-27 0,0-3 27 0,-9 21-5 16,0 0 5-16,9-26-5 0,-1-1 5 0,-8 27 3 15,0 0-3-15,7-22 3 0,-5 3-3 0,-2 19 43 16,0 0-43-16,3-17 44 16,-3 3-44-16,0 14 49 0,0-9 1 0,0-1-50 0,0 10 31 0,0 0-31 15,0-5 31-15,0 2-31 0,0 3 17 16,0 0-17-16,0 0 17 0,0-4-17 16,0 4 6-16,0 0-6 0,0 7 6 15,0 3-6-15,0-10 3 16,0 0-3-16,4 22 4 0,-1 13-4 0,3-6-1 0,2 3 1 0,-4-9 0 0,1-8 0 0,-1 2-15 0,1-3 15 0,0-5-14 15,2-3 14-15,-2-2-26 16,7 1 26-16,-5-2-26 0,2 1 26 0,-9-4-8 16,0 0 8-16,11-4-7 0,4 1 7 0,-15 3 0 0,0 0 0 0,12-9 0 15,6-3 0-15,-18 12 0 0,0 0 0 0,14-17 1 16,1-2-1-16,-15 19 16 0,0 0-16 0,9-18 17 16,-4-1-17-16,-5 19 16 0,0 0-16 0,4-23 17 0,-1-2-17 15,-3 25 0-15,0 0 0 0,0-28 0 16,-3-2 0-16,3 30-39 0,0 0 39 0,0-26-38 0,-4 2 38 15,4 24-104-15,0 0 104 0,-1-19-104 0,1 5 104 16,0 14-162-16,0 0 162 0,-4-10-161 0,4 3 161 16,0-10-621-16</inkml:trace>
  <inkml:trace contextRef="#ctx0" brushRef="#br0" timeOffset="-177603.263">7988 11493 1043 0,'0'0'0'0,"-9"-12"0"0,-9-10 0 0,15 17 36 0,6 5-36 0,-3 0 36 16,0 0-36-16,2 2-18 0,5 3 18 0,-5 0-18 15,1-2 18-15,-3-1-7 0,4 3 7 16,-2 0-7-16,-2-3 7 0,0 3-1 0,3 2 1 0,-3 9-1 16,0 6 1-16,0-22 3 0,0 0-3 0,0 39 3 15,0 7-3-15,0-46 9 0,0 0-9 0,-3 54 10 16,1 7-10-16,-2-8 11 0,4-5-11 0,-3-13 11 31,1-13-11-31,2-2-9 0,0-4 9 0,0-1-9 0,-3 1 9 0,3-16-108 0,0 0 108 0,0 13-108 16,0-2 108-16,0-11-142 0,0 0 142 0,3-9-141 0,2-13 141 15,1-9-350-15</inkml:trace>
  <inkml:trace contextRef="#ctx0" brushRef="#br0" timeOffset="-177261.66">8162 11404 1031 0,'0'0'0'0,"0"0"0"0,2-1 0 0,-2 1 147 16,0 0-147-16,0 0 147 0,3-6-147 0,-3 6 77 15,0 0-77-15,0 0 78 0,7-3-78 0,-7 3 74 0,0 0-74 16,0 0 74-16,2-2-74 0,-2 2 44 0,0 0-44 16,0 0 44-16,0 0-44 0,0 0 45 0,0 0-45 15,0 0 46-15,3 0-46 0,-3 0 12 0,0 0-12 0,9 4 13 16,0-1-13-16,-9-3 33 0,0 0-33 0,21 10 33 15,3 4-33-15,-24-14 1 0,0 0-1 0,30 19 2 16,1 5-2-16,-1-5 2 0,-1 1-2 16,-8-4 2-16,-5-2-2 0,1-1-13 0,-5 1 13 0,-3-4-13 15,0-3 13-15,-4 2-70 0,4-3 70 0,-2 0-69 16,-2-1 69-16,-2-2-173 0,6 1 173 0,-7-1-173 16,1-6 173-16,-3 3-161 0,0 0 161 0,0-12-161 15,0-14 161-15,-3-12-704 0</inkml:trace>
  <inkml:trace contextRef="#ctx0" brushRef="#br0" timeOffset="-177016.003">8477 11242 931 0,'0'0'0'0,"-2"8"0"0,-1 11 0 16,3-19 175-16,0 0-175 0,0 3 175 0,-4-6-175 0,4 3 123 15,0 0-123-15,0 0 124 0,0-5-124 0,0 5 69 16,0 0-69-16,-1 0 69 0,-3 2-69 0,4-2 32 15,0 0-32-15,-17 18 33 0,-8 15-33 0,25-33 3 16,0 0-3-16,-26 36 3 0,-10 5-3 16,36-41 7-16,0 0-7 0,-32 45 8 0,-1 4-8 0,7-4-40 0,5-6 40 15,4-8-40-15,8-7 40 0,9-24-133 0,0 0 133 0,-9 29-133 16,9 5 133-16,0-34-101 0,0 0 101 16,6 18-100-16,9-8 100 0,8 14-819 15</inkml:trace>
  <inkml:trace contextRef="#ctx0" brushRef="#br0" timeOffset="-176644.979">8629 11651 1121 0,'0'0'0'0,"-7"-3"0"0,1-3 0 16,3 3 111-16,6 3-111 0,-3 0 112 0,0 0-112 16,0 0 5-16,0 0-5 0,0 0 5 0,4 0-5 15,-2 0 0-15,1 0 0 0,1 0 0 0,-3 0 0 0,-1 0-5 16,4 0 5-16,-4 0-4 0,0 0 4 0,0 0 0 16,0 0 0-16,0 0 0 0,0 0 0 0,0 0 20 15,0 0-20-15,0 0 20 0,0 0-20 0,0 0 28 16,0 0-28-16,0 7 28 0,0 5-28 0,0-12 3 15,0 0-3-15,-2 27 3 0,0 13-3 0,2-4 15 16,0 3-15-16,0-15 15 0,-1-5-15 16,1 1 0-16,-4-2 0 0,4 7 0 0,0 3 0 0,0-1-17 15,0 0 17-15,0-6-17 0,-2-11 17 0,2 2-96 0,2-1 96 16,-2-5-96-16,4-2 96 0,-4-4-134 0,0 0 134 16,0 0-134-16,3-2 134 0,2 0-644 15</inkml:trace>
  <inkml:trace contextRef="#ctx0" brushRef="#br0" timeOffset="-175976.17">8629 10877 886 0,'0'0'0'0,"0"10"0"0,1 2 0 0,-1-12 148 16,0 0-148-16,0 0 148 0,2-5-148 0,-2 5 54 15,0 0-54-15,2-7 54 0,1-3-54 0,-3 10 16 16,0 0-16-16,9-11 17 0,3-1-17 0,-12 12 1 0,0 0-1 16,12-6 1-16,2-3-1 0,-14 9 0 15,0 0 0-15,16-2 0 0,3 2 0 0,-19 0 5 16,0 0-5-16,16 7 5 0,1-2-5 0,-17-5 7 0,0 0-7 0,13 16 8 16,-1 6-8-16,-12-22 15 0,0 0-15 0,8 20 15 15,-4 6-15-15,-4-26 1 16,0 0-1-16,0 26 1 15,-4 1-1-15,4-27 1 0,0 0-1 0,-3 23 1 0,-2-3-1 16,5-20-2-16,0 0 2 0,-7 16-1 0,5-8 1 0,2-8-2 0,0 0 2 16,-3 9-2-16,-1-2 2 0,4-7-29 0,0 0 29 0,-2 5-29 15,2-4 29-15,0-1-5 16,0 0 5-16,0 0-5 0,0 0 5 0,0 0-2 0,0 0 2 0,0 0-1 16,-3 0 1-16,3 0-1 0,0 0 1 0,0 0-1 15,-4 4 1-15,4-4-1 0,0 0 1 0,0 0 0 16,4 0 0-16,-4 0-31 0,0 0 31 0,3 0-31 15,6 0 31-15,-9 0-26 0,0 0 26 0,9 0-26 16,3 2 26-16,-12-2-26 0,0 0 26 0,14 3-25 0,-2 2 25 16,0 2-5-16,-1-2 5 0,-4 0-4 0,-2 0 4 15,-2-1-1-15,-1 1 1 0,0 0-1 16,-2-2 1-16,0-3 4 0,0 0-4 0,-4 11 5 0,1 2-5 16,3-13 1-16,0 0-1 0,-14 16 1 0,-2 3-1 0,16-19-14 15,0 0 14-15,-17 15-13 0,-4 1 13 0,21-16-131 16,0 0 131-16,-21 6-131 0,4 0 131 15,17-6-147-15,0 0 147 0,-18 0-147 0,3-6 147 16,-17 1-320-16</inkml:trace>
  <inkml:trace contextRef="#ctx0" brushRef="#br0" timeOffset="-175552.822">9623 11151 1054 0,'0'0'0'0,"-1"-4"0"15,-6-1 0-15,7 5 132 0,0 0-132 0,0 0 133 16,0 0-133-16,0 0 70 0,0 0-70 0,0 0 70 16,7 2-70-16,-7-2 43 0,0 0-43 0,3 0 43 15,2 0-43-15,-5 0 36 0,0 0-36 0,9 0 36 0,0 0-36 0,-9 0 58 16,0 0-58-16,12-2 58 0,5-1-58 0,1-1 61 16,3 1-61-16,0-1 61 15,1-1-61-15,-1 2 52 0,-2-2-52 0,-1 1 53 16,-1 4-53-16,-3-3 9 0,2 3-9 0,1 0 10 0,-5-2-10 0,2 1 3 15,-1-1-3-15,-1 0 3 0,2-1-3 0,-14 3-20 16,0 0 20-16,15-2-19 0,3 2 19 16,-18 0-81-16,0 0 81 0,15 2-81 0,-1-1 81 0,-14-1-154 15,0 0 154-15,7 2-154 0,0 2 154 0,9 2-1009 0</inkml:trace>
  <inkml:trace contextRef="#ctx0" brushRef="#br0" timeOffset="-175309.708">9674 11473 1311 0,'0'0'0'0,"7"-10"0"16,7-8 0-16,-14 18 132 0,0 0-132 0,12-3 132 15,0 8-132-15,0 2 60 0,-1 2-60 0,6-3 60 16,2-4-60-16,-1 0 0 0,-6 0 0 0,0-2 0 15,2-2 0-15,-2-2-19 0,-3 1 19 0,5-2-18 16,2 0 18-16,-16 5-50 0,0 0 50 0,26-9-49 16,10-3 49-16,-36 12-62 0,0 0 62 0,41-19-62 0,4-5 62 15,37-19-1001-15</inkml:trace>
  <inkml:trace contextRef="#ctx0" brushRef="#br0" timeOffset="-174901.543">10383 11204 1289 0,'0'0'0'0,"-9"0"0"0,-5 0 0 0,14 0 113 16,0 0-113-16,-5 2 113 0,10 1-113 0,-5-3 38 16,0 0-38-16,0 5 38 0,4-5-38 0,-4 0 0 0,0 0 0 15,0 0 0-15,0 4 0 0,0-4-40 0,0 0 40 16,0 0-39-16,-4 5 39 0,4-5 0 15,0 0 0-15,-8 8 1 0,-5 3-1 0,13-11 5 0,0 0-5 0,-17 20 5 16,-4 9-5-16,5 0 33 0,2-1-33 0,2-9 33 16,4-6-33-16,2 3 11 0,-1-1-11 15,6 9 11-15,-3 7-11 0,1-2 12 16,6 0-12-16,-3-5 13 0,0-10-13 0,4 1 0 0,1-3 0 16,4-1 0-16,3-3 0 0,0-1-1 0,2-2 1 0,2-5-1 15,1-5 1-15,0-4 7 0,4-3-7 0,0-1 7 16,0-4-7-16,-21 17 24 0,0 0-24 0,26-23 25 15,7-6-25-15,-33 29 38 0,0 0-38 0,27-31 38 16,2-1-38-16,-29 32 22 0,0 0-22 0,23-31 23 16,-4 0-23-16,-19 31 1 0,0 0-1 0,5-34 2 15,-5 1-2-15,0 33-86 0,0 0 86 0,-26-29-86 16,-12 4 86-16,38 25-138 0,0 0 138 0,-51-28-137 16,-13 1 137-16,-50-28-937 0</inkml:trace>
  <inkml:trace contextRef="#ctx0" brushRef="#br0" timeOffset="-170449.085">10245 6964 147 0,'0'0'0'0,"0"0"0"0,0 0 0 0,0 0 40 16,0 0-40-16,0 0 41 0,0 0-41 0,0 0 26 15,0 0-26-15,0 0 26 0,0 0-26 0,0 0 36 16,0 0-36-16,0 0 36 0,0 0-36 0,0 0 43 0,0 0-43 16,0 0 44-16,0 0-44 0,0 0 45 15,0 0-45-15,0 0 45 0,0 0-45 0,0 0 47 0,0 0-47 0,0 0 47 16,0 0-47-16,0 0 42 0,0 0-42 16,0 0 43-16,0 0-43 0,0 0 47 0,0 0-47 15,0 0 47-15,0 0-47 0,0 0 36 0,0 0-36 0,0 0 36 16,0 0-36-16,0 0 25 0,0 0-25 0,0 0 26 15,0 0-26-15,0 0 26 0,0 0-26 0,0 0 26 16,0 0-26-16,0 0 38 0,0 0-38 0,0 0 39 16,0 0-39-16,0 0 43 0,0 0-43 0,0 0 43 15,0 0-43-15,0 0 27 0,0 0-27 0,0 0 27 16,0 0-27-16,0 0 18 0,0 0-18 0,0 0 18 16,0 0-18-16,0 0 10 0,0 0-10 0,0 0 11 15,0 0-11-15,0 0 10 0,0 0-10 0,0 0 10 16,0 0-10-16,0 0 8 0,0 0-8 0,0 0 8 15,18-21-8-15,-18 21 1 0,0 0-1 0,14-10 1 0,1 1-1 16,-15 9 0-16,0 0 0 0,13-8 0 0,-1 1 0 16,-12 7-7-16,0 0 7 0,10-3-6 15,2 1 6-15,-12 2-16 0,0 0 16 0,9 0-15 0,3 0 15 0,-12 0-16 16,0 0 16-16,18 5-15 0,-1 2 15 0,-17-7-10 16,0 0 10-16,21 12-9 0,3 0 9 0,-24-12-10 15,0 0 10-15,18 15-9 0,3 1 9 16,-21-16-8-16,0 0 8 0,14 15-8 0,1 6 8 0,-15-21-8 15,0 0 8-15,13 15-8 0,-5 2 8 0,-8-17-4 16,0 0 4-16,11 23-3 0,-1 4 3 0,-10-27-2 16,0 0 2-16,9 27-2 0,0 1 2 0,-9-28-5 0,0 0 5 15,8 32-5-15,3 8 5 0,-11-40-2 0,0 0 2 16,12 43-2-16,4 1 2 0,-16-44-2 0,0 0 2 0,12 46-1 16,2 4 1-16,0-9 1 0,1-5-1 15,-6-8 1-15,-4-6-1 0,2-2 4 16,-3 1-4-16,1 5 5 0,-1-2-5 0,-4-24 8 0,0 0-8 0,0 32 8 15,1 9-8-15,-1-41 3 0,0 0-3 0,-1 41 4 16,-3 2-4-16,1-3 6 0,1-10-6 16,-2-9 6-16,1-9-6 0,3-12 7 0,0 0-7 0,-2 27 7 15,2 4-7-15,2-3 14 0,1-1-14 0,1-6 15 16,-2-11-15-16,5 2 14 0,3-2-14 0,-3 0 15 16,2-4-15-16,-9-6 39 0,0 0-39 0,12 10 40 15,5-2-40-15,-17-8 6 0,0 0-6 0,23 6 6 16,5-3-6-16,-6 0 12 0,3-3-12 0,-8-3 12 15,1 0-12-15,-18 3 9 0,0 0-9 0,19-2 9 16,3-2-9-16,-22 4 3 0,0 0-3 0,14-5 4 0,2 2-4 16,-16 3 12-16,0 0-12 0,9 0 12 0,-4-4-12 15,-5 4 3-15,0 0-3 0,7 0 4 0,-7 0-4 0,0 0 0 16,0 0 0-16,0 0 1 0,4 4-1 16,-4-4-1-16,0 0 1 0,0 0 0 0,0 0 0 0,0 0-15 15,0 0 15-15,0 0-15 0,1 2 15 0,-1-2-4 16,0 0 4-16,4 3-4 0,-4 4 4 0,0-7-8 15,0 0 8-15,3 8-8 0,-3 3 8 0,0-11-4 16,0 0 4-16,-3 24-3 0,-2 12 3 0,5-36-2 16,0 0 2-16,-4 32-2 0,-5 4 2 0,9-36-1 15,0 0 1-15,-7 43-1 0,2 7 1 0,5-50 1 16,0 0-1-16,-5 51 1 0,1 4-1 0,4-55 10 0,0 0-10 0,-3 63 11 16,3 4-11-16,0-67 26 0,0 0-26 15,3 86 26-15,6 15-26 0,-9-101-29 0,0 0 29 0,5 92-29 16,6 1 29-16,-11-93-17 0,0 0 17 15,14 89-17-15,-2-3 17 0,-12-86-20 0,0 0 20 0,12 78-20 16,2-6 20-16,-14-72-19 0,0 0 19 0,12 77-18 16,2 2 18-16,-14-79-1 0,0 0 1 0,16 79-1 15,1 2 1-15,-3-15 0 0,2-7 0 0,-7-25 0 16,-4-17 0-16,-5-17 5 0,0 0-5 0,12 43 5 16,4 8-5-16,-16-51 8 0,0 0-8 0,14 64 9 15,3 14-9-15,-5-23 24 0,-3-15-24 0,-4-11 25 16,-3-14-25-16,3 9 20 0,-5 2-20 15,4 8 20-15,-4 11-20 0,0-45 16 0,0 0-16 0,0 51 17 0,0 6-17 16,0-8 27-16,0-4-27 0,0-6 27 0,1-5-27 16,3 4 0-16,-1 0 0 0,-1-4 1 0,2-3-1 15,-4-31 1-15,0 0-1 0,3 43 1 0,2 5-1 0,-5-48 7 16,0 0-7-16,7 51 8 0,-2 1-8 16,1-10 7-16,1-1-7 0,-4-13 8 0,-3-13-8 0,2 4 8 15,-2-2-8-15,3 6 9 0,-3-3-9 16,4 8 8-16,-4 2-8 15,0-14 8-15,0-4-8 0,0-12 44 0,0 0-44 0,-4 24 44 16,-3 7-44-16,7-31 42 0,0 0-42 0,-5 25 42 0,2 1-42 0,3-26 18 16,0 0-18-16,-2 24 18 0,-2-3-18 0,4-21 22 15,0 0-22-15,-5 18 22 0,5-7-22 0,0-11 8 16,0 0-8-16,-3 10 9 0,-1-3-9 0,4-7-8 16,0 0 8-16,-3 7-8 0,1-2 8 0,2-5-63 0,0 0 63 15,-24 3-63-15,-11-3 63 0,35 0-54 0,0 0 54 0,-38-7-53 16,-10-5 53-16,48 12-119 15,0 0 119-15,-41-19-118 0,-1-6 118 0,42 25-126 0,0 0 126 0,-26-43-126 16,5-15 126-16,-30-43-690 0</inkml:trace>
  <inkml:trace contextRef="#ctx0" brushRef="#br0" timeOffset="-169836.288">11634 8168 751 0,'0'0'0'0,"-5"-2"0"0,-2 1 0 0,7 1 78 0,0 0-78 16,0 0 78-16,0 0-78 0,0 0 60 0,0 0-60 15,0 0 60-15,3 1-60 0,-3-1 38 0,0 0-38 16,0 0 39-16,0 0-39 0,0 0 32 0,0 0-32 15,-12 9 33-15,-5 3-33 0,17-12 30 0,0 0-30 16,-30 15 30-16,-5 9-30 0,35-24 22 0,0 0-22 0,-33 24 23 16,-2 7-23-16,35-31 29 0,0 0-29 0,-28 26 29 15,6 3-29-15,1-2 20 0,7-1-20 16,3-7 20-16,6-9-20 0,0 4 10 16,5 1-10-16,0-4 11 0,0-1-11 0,0-10 27 0,0 0-27 0,9 19 27 15,1 0-27-15,-10-19 0 0,0 0 0 0,12 19 0 16,4 1 0-16,-16-20 0 0,0 0 0 0,21 17 1 15,0 2-1-15,-21-19 0 0,0 0 0 0,19 15 0 0,-2 1 0 16,-17-16-2-16,0 0 2 0,16 20-2 16,0-1 2-16,-16-19-1 0,0 0 1 0,10 16 0 15,-1-1 0-15,-9-15 0 0,0 0 0 0,3 17 0 0,1-1 0 16,-4-16 0-16,0 0 0 0,-9 24 0 0,-10 3 0 0,19-27 7 16,0 0-7-16,-19 24 7 0,-2 0-7 15,0-5 1-15,-5-4-1 0,10-3 1 16,7-8-1-16,-3 1-50 0,0-2 50 0,2 1-49 0,-3-3 49 15,-4 1-124-15,0-2 124 0,8 0-124 0,7 0 124 16,0 0-189-16,-1-2 189 0,-6-3-189 0,-3-7 189 0,-6-8-444 16</inkml:trace>
  <inkml:trace contextRef="#ctx0" brushRef="#br0" timeOffset="-169463.011">11731 8196 1110 0,'0'0'0'0,"-8"0"0"16,-5-4 0-16,13 4 144 0,0 0-144 0,0 0 144 16,0 0-144-16,0 0 69 0,0 0-69 0,0 0 70 15,7 4-70-15,-7-4 39 0,0 0-39 0,6 0 40 16,-3 0-40-16,-3 0 0 0,0 0 0 0,0 0 0 15,2 3 0-15,-2-3 0 0,0 0 0 0,0 0 0 0,0 0 0 16,0 0 8-16,0 0-8 0,0 0 9 16,3 3-9-16,-3-3 4 0,0 0-4 0,4 21 4 0,-1 10-4 15,3 5 3-15,-5 8-3 0,3-1 3 0,-1 3-3 16,-3-46 2-16,0 0-2 0,6 55 2 0,0 12-2 16,-2-7-1-16,1-2 1 0,-3-18-1 15,1-13 1-15,1 2-10 0,-1-3 10 0,3 1-9 0,-3-1 9 0,-3-26-74 16,0 0 74-16,5 22-73 0,1-1 73 0,-6-21-134 15,0 0 134-15,7 15-133 0,1-4 133 0,4 14-819 16</inkml:trace>
  <inkml:trace contextRef="#ctx0" brushRef="#br0" timeOffset="-169071.817">11749 8286 1031 0,'0'0'0'0,"3"4"0"0,3-1 0 0,-6-3 141 0,0 0-141 0,0 0 142 16,3-3-142-16,-3 3 104 0,0 0-104 0,0-4 105 15,-3 1-105-15,3 3 56 0,0 0-56 0,0-5 57 16,3 0-57-16,-3 5 7 0,0 0-7 0,3-7 7 16,6-3-7-16,-9 10 5 0,0 0-5 0,12-11 5 15,9-2-5-15,-21 13 3 0,0 0-3 0,23-9 3 16,-2 0-3-16,-21 9-14 0,0 0 14 0,21-3-13 15,1 6 13-15,-22-3-42 0,0 0 42 0,21 4-41 16,-2 4 41-16,-19-8-44 0,0 0 44 0,18 12-44 16,-1 0 44-16,-17-12-18 0,0 0 18 0,14 19-18 15,-2 5 18-15,-12-24-22 0,0 0 22 0,7 24-22 0,-1 7 22 16,-6-31-4-16,0 0 4 0,0 33-3 0,-4 1 3 16,4-34-3-16,0 0 3 0,-5 36-3 0,-7 0 3 0,12-36-6 15,0 0 6-15,-18 31-5 16,1 0 5-16,17-31-7 0,0 0 7 0,-19 25-6 0,0-3 6 0,19-22-23 15,0 0 23-15,-25 19-22 0,-1-5 22 0,26-14-116 16,0 0 116-16,-28 7-115 0,0-5 115 16,28-2-200-16,0 0 200 0,-24-6-199 0,-2-6 199 0,-28-8-398 15</inkml:trace>
  <inkml:trace contextRef="#ctx0" brushRef="#br0" timeOffset="-167831.168">12223 8273 651 0,'0'0'0'0,"0"0"0"0,0-4 0 0,0 4 89 0,0 0-89 16,0 0 89-16,0-3-89 0,0 3 63 15,0 0-63-15,0 0 64 0,5 0-64 0,-5 0 61 0,0 0-61 16,0 0 62-16,0 0-62 0,0 0 56 0,0 0-56 16,0 0 57-16,0 0-57 0,0 0 55 0,0 0-55 0,0 0 55 15,0 0-55-15,0 0 45 0,0 0-45 0,0 0 45 16,0 0-45-16,0 0 54 0,0 0-54 0,0 0 54 16,0 0-54-16,0 0 13 0,0 0-13 0,0 0 14 15,0 0-14-15,0 0 33 0,0 0-33 0,0 0 33 16,0 0-33-16,0 0 5 0,0 0-5 0,0 0 5 15,0 0-5-15,0 0 1 0,0 0-1 0,0 0 1 16,0 0-1-16,0 0 0 0,0 0 0 0,0 0 0 16,0 0 0-16,0 0-10 0,0 0 10 0,0 3-10 15,0 1 10-15,-4 8-27 0,3 5 27 0,-3 10-27 0,-1 13 27 16,5-40-13-16,0 0 13 0,-7 44-12 16,-2 9 12-16,9-53 0 0,0 0 0 0,-8 52 0 15,1-1 0-15,7-51 2 0,0 0-2 0,-6 39 2 0,1-3-2 16,5-36 7-16,0 0-7 0,-3 31 7 0,-1-12-7 0,4-19 25 15,0 0-25-15,-2 17 26 16,2-1-26-16,0-16-2 0,0 0 2 0,0 8-2 0,0-1 2 0,0-7-2 16,0 0 2-16,0 0-1 0,2 0 1 15,-2 0-10-15,0 0 10 0,2-12-10 0,3-12 10 0,-5 24-10 16,0 0 10-16,2-27-9 0,1-8 9 0,1 6-9 16,-4 0 9-16,0 5-8 0,0 4 8 15,-4-4-1-15,1 0 1 0,1 8-1 0,2 1 1 0,0-1 0 0,0 4 0 16,0-3 0-16,2 0 0 0,0 1 20 0,-1 2-20 15,3 2 20-15,-4 3-20 0,0 7 25 0,0 0-25 16,2-14 26-16,5-1-26 16,-7 15 7-16,0 0-7 0,8-16 8 0,1 1-8 0,-9 15 41 0,0 0-41 15,7-16 42-15,2 4-42 0,-9 12 18 0,0 0-18 0,1-8 19 16,3 1-19-16,-4 7 30 0,0 0-30 0,3-5 30 16,-3 1-30-16,0 4 42 0,0 0-42 0,0 0 43 15,2-3-43-15,-2 3 8 0,0 0-8 0,0 0 9 16,0 0-9-16,0 0 13 0,0 0-13 0,0 0 13 15,0 0-13-15,0 0 1 0,0 0-1 0,0 0 2 16,0 0-2-16,0 0 1 0,0 0-1 0,0 0 1 16,0 0-1-16,0 0-2 0,0 0 2 0,0 0-1 15,0 0 1-15,0 0-20 0,0 0 20 0,4 7-20 16,1 1 20-16,-5-8-24 0,0 0 24 0,16 28-23 16,1 11 23-16,-17-39-15 0,0 0 15 0,24 50-15 0,2 10 15 15,-26-60-36-15,0 0 36 0,34 60-35 0,4 2 35 16,-38-62-11-16,0 0 11 0,38 53-11 0,6-4 11 15,-6-9-6-15,-1-13 6 16,-6-6-6-16,-5-6 6 0,2-6 0 0,-4-6 0 16,-1-3 0-16,0-7 0 0,-23 7 5 0,0 0-5 0,21-10 5 0,-2-4-5 0,-19 14 34 15,0 0-34-15,17-17 34 0,-6-9-34 0,-11 26 18 16,0 0-18-16,10-29 18 0,-1-7-18 0,-9 36 5 16,0 0-5-16,2-37 6 0,-1-3-6 0,-1 40-8 15,0 0 8-15,-1-37-8 0,-5-1 8 0,6 38-63 16,0 0 63-16,-5-40-63 0,-5 1 63 0,10 39-194 0,0 0 194 15,-11-45-194-15,-1-1 194 0,12 46-154 0,0 0 154 16,-9-46-154-16,2 3 154 0,-7-44-645 0</inkml:trace>
  <inkml:trace contextRef="#ctx0" brushRef="#br0" timeOffset="-167371.851">12780 7999 1020 0,'0'0'0'0,"0"0"0"16,-5 0 0-16,5 0 129 0,0 0-129 0,0 0 129 15,3 0-129-15,-3 0 67 0,0 0-67 0,0 0 68 16,6 0-68-16,-6 0 30 0,0 0-30 0,0 0 30 0,3 0-30 16,-3 0-1-16,0 0 1 0,0 0 0 0,2 0 0 15,-2 0-26-15,0 0 26 0,3 12-26 0,1 6 26 16,-4-18-21-16,0 0 21 0,9 40-21 15,3 20 21-15,-12-60-10 0,0 0 10 0,10 67-9 0,6 11 9 16,-16-78-2-16,0 0 2 0,21 95-1 0,5 14 1 0,-26-109 0 16,0 0 0-16,30 91 1 0,-1-7-1 0,-6-22 34 15,-1-19-34-15,-8-18 35 0,-10-15-35 16,1 2 36-16,0-6-36 0,2 0 36 0,-3 1-36 0,3 2 44 16,0-4-44-16,-2 2 45 0,-2-4-45 15,3-3 46-15,1 2-46 0,-6-2 47 0,1 0-47 0,-2 0 36 16,5-5-36-16,-1 5 37 0,1-4-37 15,-2 3 26-15,6-1-26 0,0 0 26 0,0-5-26 0,3 2 16 16,-3-2-16-16,1 2 17 0,0 2-17 0,-10 3 5 16,0 0-5-16,18-4 5 0,-1-2-5 0,-17 6 0 0,0 0 0 15,25-6 0-15,10 1 0 0,-6 0-47 0,2 4 47 16,-3-3-46-16,-7 4 46 0,-3 0-96 0,-1 0 96 16,-3 0-95-16,-4-3 95 0,-10 3-193 0,0 0 193 0,9 3-193 15,0-3 193-15,-9 0-152 0,0 0 152 0,-9 5-152 16,-10 0 152-16,-7 6-558 0</inkml:trace>
  <inkml:trace contextRef="#ctx0" brushRef="#br0" timeOffset="-166842.506">11510 9337 975 0,'0'0'0'0,"9"0"0"0,8 0 0 0,-17 0 85 0,0 0-85 16,5 0 85-16,-3 0-85 0,-2 0 50 0,0 0-50 15,0 0 51-15,-3 0-51 0,3 0 24 16,0 0-24-16,0-6 25 0,0 3-25 0,0 3 10 0,0 0-10 16,0-3 10-16,3-1-10 0,-3 4 50 0,0 0-50 0,9-7 50 15,5 2-50-15,0 2 44 0,5 1-44 0,-2-1 44 16,6-1-44-16,1-1 2 0,1 2-2 0,4-1 2 15,6 4-2 1,-35 0 5-16,0 0-5 0,54-7 5 0,12 2-5 0,-5 2 22 0,4-6-22 0,-6 6 22 16,2-6-22-16,-61 9 5 0,0 0-5 0,89-7 5 15,21-1-5-15,-110 8 34 0,0 0-34 0,97-7 34 16,-4 2-34-16,-20 1 18 0,-12 1-18 16,-16 3 18-16,-15 0-18 0,-30 0 5 0,0 0-5 0,38 3 5 15,4-3-5-15,-9 2-4 0,2 1 4 0,-9-1-3 0,-2-2 3 16,-24 0-201-16,0 0 201 0,19 0-201 15,-3-2 201-15,-16 2-122 0,0 0 122 0,0-13-122 16,-12-6 122-16,3-17-684 0</inkml:trace>
  <inkml:trace contextRef="#ctx0" brushRef="#br0" timeOffset="-141159.132">15325 6236 695 0,'0'0'0'0,"2"3"0"0,0 2 0 0,3-5 72 0,0-1-72 15,-1-3 72-15,-1-3-72 0,-3 2 67 0,2 2-67 0,-2-4 68 16,0 2-68-16,0 0 61 16,-2 1-61-16,2-3 61 0,0 4-61 0,-3 1 55 15,3-1-55-15,0-1 56 0,0-1-56 0,0 2 50 0,0 3-50 0,0 0 50 16,0-7-50-16,0 7 49 0,3-5-49 0,-3 5 50 15,2-4-50-15,-2 4 48 0,0 0-48 0,0 0 49 16,0 0-49-16,0 0 37 0,0 0-37 0,0 0 37 16,0 0-37-16,0 0 26 0,0 0-26 0,0 0 26 15,0 0-26-15,0 0 26 0,0 0-26 0,0 0 26 16,0 0-26-16,0 0 8 0,0 0-8 0,0 0 8 16,-2 4-8-16,2 8-22 0,2 3 22 0,0 13-22 15,-1 9 22-15,-1-37-15 0,0 0 15 0,4 50-15 16,-4 10 15-16,0-2-31 0,2-1 31 0,-1-16-31 0,-1-9 31 15,0 1-6-15,0 1 6 0,0-6-6 16,-1-1 6-16,1-27-2 0,0 0 2 0,0 27-1 16,1-3 1-16,-1-24 8 0,0 0-8 0,6 19 9 0,-3-5-9 15,-3-14 28-15,0 0-28 0,5 10 28 0,1-1-28 16,-6-9 31-16,0 0-31 0,7-4 31 0,1-4-31 0,-2-1 13 16,-1-6-13-16,-3-1 13 0,-2-2-13 0,0-3 2 15,-2-3-2-15,0 0 2 0,-5-2-2 0,7 26-6 16,0 0 6-16,-7-36-5 0,-2-6 5 15,9 42-28-15,0 0 28 0,-7-52-28 0,-5-4 28 0,7 1-31 16,-4 3 31-16,6 1-31 0,-4 5 31 0,7 46-49 0,0 0 49 16,-2-52-48-16,-1 1 48 0,3 51-35 0,0 0 35 15,0-48-35-15,3 7 35 16,-3 41-5-16,0 0 5 0,0-29-4 0,0 5 4 0,0 24-20 0,0 0 20 0,2-19-19 16,0 10 19-16,-2 9-13 0,0 0 13 0,8 9-13 15,1 13 13-15,0 11-9 0,-1 6 9 0,-1-15-9 16,-1-3 9-16,-1 8-10 0,0 3 10 0,2 8-9 15,2-1 9-15,-9-39-4 0,0 0 4 0,7 43-3 16,7 5 3-16,-14-48-2 0,0 0 2 0,12 43-2 16,5 0 2-16,-17-43 0 0,0 0 0 0,18 32 1 15,3-1-1-15,-21-31 4 0,0 0-4 0,22 17 5 16,8-5-5-16,-30-12 38 0,0 0-38 0,31 4 38 16,4-10-38-16,-35 6 0 0,0 0 0 0,33-15 0 15,2-9 0-15,-35 24 0 0,0 0 0 0,31-27 0 16,-1-13 0-16,-6 9-1 0,-10 1 1 0,2 2-1 15,0 4 1-15,-2 4-2 0,-6-3 2 0,-1 10-1 0,2-3 1 16,-2 4-2-16,0 5 2 0,-2-5-1 16,2 4 1-16,-3 1-1 0,-3 4 1 0,3-3-1 15,-4 3 1-15,0 0 1 0,0-1-1 0,0 2 2 0,0-1-2 0,0 3 0 16,0 0 0-16,0 0 0 0,0 0 0 0,0 0-1 16,0 0 1-16,0 0 0 0,0 0 0 0,0 0-8 15,0 0 8-15,0 0-7 0,0 0 7 0,0 0-4 16,0 0 4-16,0 0-4 0,0 0 4 0,0 0-7 15,0 0 7-15,0 0-7 0,0 0 7 0,0 0-23 16,0 0 23-16,0 0-22 0,0 0 22 0,0 0-13 16,0 0 13-16,0 7-12 0,2 5 12 0,-2-12-35 0,0 0 35 15,1 24-35-15,5 15 35 0,-6-39-5 0,0 0 5 16,3 46-5-16,2 14 5 0,-5-60-19 16,0 0 19-16,7 60-18 0,4 5 18 0,-11-65-4 15,0 0 4-15,8 54-3 0,3-5 3 0,-11-49-1 0,0 0 1 16,14 40 0-16,7-8 0 0,-21-32 0 0,0 0 0 0,17 24 0 15,-1-5 0-15,-16-19 0 0,0 0 0 16,19 12 1-16,2-12-1 0,-21 0 15 16,0 0-15-16,21-7 15 0,0-6-15 0,-6-3 15 0,-1 1-15 0,-5-6 16 15,3 2-16-15,-12 19 4 0,0 0-4 0,9-24 4 16,-4-3-4-16,-5 27 3 0,0 0-3 0,5-31 4 16,2-3-4-16,-7 34 0 0,0 0 0 0,4-33 0 15,-4 1 0-15,0 32-1 0,0 0 1 0,2-28 0 16,1 6 0-16,-3 5-1 0,-2 3 1 0,4 6-1 15,1 2 1-15,-3 3-2 0,-3 3 2 0,3 0-1 0,0-5 1 16,0 5-4-16,-2-4 4 0,2 4-3 0,0 0 3 16,0 0-6-16,0 0 6 0,0 0-6 0,0 0 6 15,0 0-3-15,0 0 3 0,0 0-3 0,0 0 3 16,0 0-6-16,0 0 6 0,2 4-6 0,1 1 6 0,-3-5-13 16,0 0 13-16,4 7-13 0,1 3 13 15,-5-10-9-15,0 0 9 0,2 19-8 0,0 7 8 0,-2-26-1 16,0 0 1-16,1 32-1 0,-1 4 1 0,0-3 0 15,-1 4 0-15,2-13 0 0,3-3 0 16,-4 1 5-16,0-1-5 0,3-6 6 16,-1-6-6-16,2 3 9 0,-1 0-9 0,6-2 9 0,0-3-9 0,-6-2 9 15,2-5-9-15,7-3 9 0,1-1-9 0,-13 4 8 0,0 0-8 16,26-12 8-16,3-8-8 0,-29 20 8 0,0 0-8 16,35-24 8-16,7-11-8 0,-42 35 33 0,0 0-33 15,38-32 33-15,1-8-33 0,-39 40 9 0,0 0-9 16,33-37 9-16,-2-1-9 0,-6 9 20 0,-8 3-20 0,-3 4 20 15,-4 5-20-15,-1 1 15 0,-9 1-15 16,2 5 15-16,0 1-15 0,-2 4 16 0,0 2-16 16,0-1 17-16,1-1-17 0,-2 2 25 0,-1 3-25 0,2 0 26 15,-2-4-26-15,2 4 2 0,0 0-2 0,-7 0 3 16,2 0-3-16,5 0 0 0,0 0 0 0,-18 4 1 16,-2 4-1-16,20-8 2 0,0 0-2 0,-23 10 3 15,0 2-3-15,23-12-1 0,0 0 1 0,-21 21 0 16,2 3 0-16,19-24-4 0,0 0 4 0,-16 24-4 15,8 3 4-15,8-27-14 0,0 0 14 0,-4 28-13 16,6-1 13-16,-2-27-9 0,0 0 9 0,7 28-9 16,3-6 9-16,-10-22-9 0,0 0 9 0,14 20-9 0,7-4 9 15,-21-16-8-15,0 0 8 0,12 14-8 0,2-4 8 16,-14-10-4-16,0 0 4 0,13 8-3 0,-1-1 3 16,-12-7-6-16,0 0 6 0,5 5-6 0,0-1 6 15,-5-4-3-15,0 0 3 0,4 0-3 0,-1 3 3 0,-3-3 0 16,0 0 0-16,0 0 0 0,0 0 0 0,0 0 0 15,0 0 0-15,0 0 1 0,0 0-1 0,0 0 16 16,0 0-16-16,4-3 17 0,1-6-17 0,-5 9 15 16,0 0-15-16,12-12 16 0,9-7-16 0,-21 19 17 0,0 0-17 15,21-24 17-15,9-6-17 0,-30 30 0 16,0 0 0-16,31-30 0 0,6 0 0 0,-37 30 0 16,0 0 0-16,38-28 0 0,0 4 0 0,-38 24 1 15,0 0-1-15,38-19 1 0,1 4-1 0,-39 15 7 0,0 0-7 16,29-9 8-16,1 6-8 0,-30 3 9 0,0 0-9 0,24 9 9 15,-1 9-9-15,-23-18 33 0,0 0-33 16,14 31 34-16,-7 9-34 0,-7-40 9 0,0 0-9 0,0 42 10 16,-12 10-10-16,12-52 12 0,0 0-12 0,-9 39 13 15,0-3-13-15,9-36 1 0,0 0-1 0,-8 29 1 16,-1-3-1-16,9-26 3 0,0 0-3 0,-4 17 4 16,-1-3-4-16,5-14 6 0,0 0-6 0,0 8 6 15,5-8-6-15,-5 0 32 0,0 0-32 0,13-12 32 16,1-6-32-16,-14 18 4 0,0 0-4 0,12-24 4 15,0-12-4-15,-12 36 35 0,0 0-35 0,10-40 35 16,-1-6-35-16,-9 46-3 0,0 0 3 0,5-48-3 0,1 2 3 16,-5 10 0-16,3 8 0 0,-4 8 0 0,-2 6 0 15,0 6-10-15,2 4 10 0,-1-1-9 0,1 2 9 16,0 3-26-16,8 0 26 0,-6 3-26 16,2-3 26-16,-4 0-20 0,0 0 20 0,8 12-19 0,4 5 19 0,-12-17-18 15,0 0 18-15,18 26-18 0,3 1 18 0,-21-27-17 16,0 0 17-16,24 24-17 0,2 0 17 0,-26-24-1 15,0 0 1-15,30 19-1 0,5-7 1 16,-35-12 0-16,0 0 0 0,38 0 0 0,7-3 0 16,-45 3 9-16,0 0-9 0,39-16 10 0,1-8-10 0,-9 2 27 15,-3-2-27-15,-7 3 27 0,-5 6-27 0,-4-6 20 16,2 6-20-16,-6-4 20 0,-4 2-20 0,1 2 10 16,-1-6-10-16,-4 4 11 0,-2 0-11 0,0-5 5 0,0 1-5 15,-1 4 5-15,-2 1-5 0,5 16 0 0,0 0 0 16,-9-18 1-16,-3-6-1 0,12 24 0 0,0 0 0 15,-12-21 0-15,-6 2 0 0,18 19 1 0,0 0-1 16,-19-15 2-16,2-4-2 0,17 19 0 0,0 0 0 0,-14-12 0 16,-2 3 0-16,16 9-8 0,0 0 8 0,-14-8-8 15,2 4 8-15,12 4-34 0,0 0 34 0,-12 0-34 16,-1 9 34-16,13-9-28 0,0 0 28 16,-13 27-28-16,-3 9 28 0,16-36-9 0,0 0 9 0,-11 52-9 15,-1 13 9-15,12-65-12 0,0 0 12 0,-5 75-12 16,5 7 12-16,0-82-4 15,0 0 4-15,9 95-3 0,8 7 3 0,-17-102-13 0,0 0 13 0,23 79-12 16,13-12 12-16,-13-28-23 0,-2-21 23 0,-2-3-22 16,0-8 22-16,0-2-60 0,2-3 60 0,-7-6-60 0,-2-3 60 15,-3-1-132-15,0-8 132 0,-6 1-132 0,-1-6 132 16,-2 21-185-16,0 0 185 0,-14-27-184 0,-10-7 184 0,-15-26-419 16</inkml:trace>
  <inkml:trace contextRef="#ctx0" brushRef="#br0" timeOffset="-140960.691">16310 5960 1065 0,'0'0'0'0,"10"0"0"0,9-3 0 0,-19 3 61 0,0 0-61 16,9 0 61-16,-6 0-61 0,-3 0-96 15,0 0 96-15,6 0-96 0,-6 3 96 0,0-3-117 16,0 0 117-16,3-7-117 0,6-1 117 0,5-10-482 0</inkml:trace>
  <inkml:trace contextRef="#ctx0" brushRef="#br0" timeOffset="-140130.964">18170 6313 292 0,'0'0'0'0,"7"0"0"16,2 0 0-16,-9 0 45 0,0 0-45 0,2-2 46 0,-1 0-46 0,-1-1 53 15,-3 0-53-15,3-1 54 0,-4 1-54 16,4 3 51-16,0 0-51 0,-1-2 52 0,1-1-52 15,0 3 86-15,0 0-86 0,0-6 87 0,0 3-87 0,0 3 84 16,0 0-84-16,0-9 85 0,0 3-85 0,0 6 70 16,0 0-70-16,5-12 71 0,-2 1-71 0,-3 11 46 15,0 0-46-15,9-10 46 0,0 0-46 0,-9 10 32 16,0 0-32-16,17-12 33 0,1 3-33 0,-18 9 38 16,0 0-38-16,24-10 38 0,2 5-38 0,-1 1 13 15,1 4-13-15,-2 4 14 0,2-1-14 0,0 6 43 16,-1 3-43-16,1 3 44 0,-5 2-44 0,-21-17 13 0,0 0-13 15,29 28 13-15,6 6-13 0,-35-34 7 0,0 0-7 16,37 39 7-16,6 13-7 0,-43-52 9 0,0 0-9 16,44 46 9-16,-1 5-9 0,-2-6 7 15,-10-6-7-15,-3-8 8 0,-7-7-8 0,-2-3 14 0,-3-2-14 0,-8-7 15 16,-3-6-15-16,2 0-35 0,2-3 35 0,-9-3-34 16,0 0 34-16,0 0-125 0,2-5 125 0,-4-2-125 15,-5-5 125-15,-2-10-814 0</inkml:trace>
  <inkml:trace contextRef="#ctx0" brushRef="#br0" timeOffset="-139828.874">18756 6142 1020 0,'0'0'0'0,"1"12"0"0,5 10 0 15,-6-22 140-15,0 0-140 0,0 0 140 0,0-9-140 16,0 9 36-16,0 0-36 0,0-3 37 0,0-4-37 15,0 7 2-15,0 0-2 0,-4-7 2 0,2 5-2 0,2 2 0 16,0 0 0-16,-7 2 0 0,-7 5 0 16,14-7 0-16,0 0 0 0,-22 15 0 0,-8 6 0 15,1 1 7-15,1 6-7 0,7-15 7 0,7-2-7 0,14-11 26 16,0 0-26-16,-25 36 26 0,-9 12-26 0,4 1 7 16,0 3-7-16,11-22 7 0,5-6-7 0,14-24 1 15,0 0-1-15,-24 40 2 0,-2 8-2 0,26-48-15 16,0 0 15-16,-23 34-14 0,4-1 14 0,19-33-92 0,0 0 92 15,-14 24-91-15,4-6 91 0,10-18-150 0,0 0 150 16,-6 12-150-16,6-5 150 0,-5 14-614 0</inkml:trace>
  <inkml:trace contextRef="#ctx0" brushRef="#br0" timeOffset="-139363.943">18933 6628 662 0,'0'0'0'0,"-12"-3"0"16,-9-8 0-16,16 11 56 0,8 4-56 0,3-1 57 0,2 2-57 16,-1 2 35-16,2-3-35 0,-4-1 35 15,1-3-35-15,-6 0 11 0,3 4-11 0,-3-4 11 0,0 0-11 0,0 0 10 16,-2 5-10-16,2-5 10 0,0 3-10 15,0-3 32-15,-1 4-32 0,1-4 32 0,-2 5-32 0,2-5 40 16,-4 3-40-16,4-3 40 0,-5 4-40 0,2-1 34 16,-3 2-34-16,-1 2 34 0,2 1-34 0,5-8 50 15,0 0-50-15,-12 21 50 0,-2 10-50 0,14-31 36 16,0 0-36-16,-7 29 37 16,2 5-37-16,5-34 26 0,0 0-26 0,3 28 26 15,8-1-26-15,-11-27 40 0,0 0-40 0,17 17 41 0,11-3-41 0,-28-14 13 0,0 0-13 16,30 0 14-16,10-12-14 0,-40 12 13 0,0 0-13 15,40-15 14-15,3-13-14 0,-43 28 17 16,0 0-17-16,39-24 17 0,-3 0-17 0,-36 24 8 0,0 0-8 16,26-19 8-16,-5 4-8 0,-21 15 9 0,0 0-9 15,14-16 9-15,-10 1-9 0,-4 15 1 0,0 0-1 0,-4-14 1 16,-13 1-1-16,17 13-27 0,0 0 27 0,-21-16-27 16,-12 3 27-16,5-1-111 0,-2 2 111 0,6 3-111 15,3 1 111-15,21 8-234 0,0 0 234 0,-24-9-234 16,1 2 234-16,-28-5-471 0</inkml:trace>
  <inkml:trace contextRef="#ctx0" brushRef="#br0" timeOffset="-138708.269">19825 6457 606 0,'0'0'0'0,"-10"0"0"0,-8 0 0 0,18 0 67 0,0 0-67 15,-22-2 68-15,-6-1-68 0,28 3 26 0,0 0-26 16,-30-11 26-16,-1 1-26 0,31 10 37 0,0 0-37 0,-28-15 38 16,-2-4-38-16,30 19 30 0,0 0-30 0,-26-21 30 15,7-1-30-15,19 22 42 0,0 0-42 0,-14-24 42 16,7 0-42-16,7 24 27 0,0 0-27 0,-2-22 27 16,2 1-27-16,0 21 1 0,0 0-1 15,4-19 2-15,6 2-2 0,-10 17-2 0,0 0 2 0,16-15-1 16,1 6 1-16,-17 9-21 0,0 0 21 0,21-3-21 15,4-1 21-15,-25 4-25 0,0 0 25 0,22 4-24 16,3 3 24-16,-6 3-24 0,-2 4 24 0,-4-6-23 16,-3-1 23-16,0 2-34 0,-1 3 34 0,-4-7-34 15,-1 2 34-15,-4-7-20 0,0 0 20 0,3 15-19 16,1 4 19-16,-4-19-6 0,0 0 6 0,0 20-5 16,-4-1 5-16,4-19-10 0,0 0 10 0,-8 28-9 0,-8 4 9 15,16-32 1-15,0 0-1 0,-16 28 2 0,1-1-2 16,15-27 10-16,0 0-10 0,-21 24 11 15,-2 3-11-15,23-27 27 0,0 0-27 0,-19 19 27 0,5 2-27 16,14-21 30-16,0 0-30 0,-12 15 30 0,0-3-30 16,12-12 31-16,0 0-31 0,-6 9 31 0,-1-2-31 0,7-7 38 15,0 0-38-15,4 8 38 0,5-1-38 0,-9-7 50 16,0 0-50-16,15 5 50 0,8-8-50 0,-2 1 58 16,0-1-58-16,0-4 59 0,-4-2-59 0,-17 9 16 15,0 0-16-15,21-8 17 0,-4-4-17 0,-17 12-51 16,0 0 51-16,21-12-50 0,2-2 50 0,-23 14-117 15,0 0 117-15,21-12-116 0,-2 0 116 0,-19 12-161 16,0 0 161-16,23-5-161 0,1-2 161 0,23-5-396 0</inkml:trace>
  <inkml:trace contextRef="#ctx0" brushRef="#br0" timeOffset="-138368.33">20254 6327 964 0,'0'0'0'0,"-12"6"0"15,-8 0 0-15,15-3 151 0,7-3-151 0,3-3 151 16,4-6-151-16,-2 4 86 0,-4 1-86 0,1 1 87 16,-1 0-87-16,-3 3 70 0,4-4-70 0,-4 4 70 15,3-2-70-15,-3 2 50 0,4-3-50 0,-4 3 51 0,3-7-51 16,2 5 18-16,-1 2-18 0,3 0 19 15,3 2-19-15,-1 2 38 0,5-1-38 0,2 0 39 0,1 6-39 0,-17-9 2 16,0 0-2-16,30 15 3 16,8 9-3-16,-38-24 8 0,0 0-8 0,44 23 8 0,8 6-8 15,-52-29 8-15,0 0-8 0,52 27 9 0,2 1-9 16,-54-28-2-16,0 0 2 0,49 24-1 0,-4-4 1 0,-45-20-69 16,0 0 69-16,37 17-69 0,-9-5 69 0,-28-12-72 15,0 0 72-15,29-1-71 0,-4-13 71 0,30-2-1084 16</inkml:trace>
  <inkml:trace contextRef="#ctx0" brushRef="#br0" timeOffset="-138097.708">20766 6100 1076 0,'0'0'0'0,"9"6"0"16,6 6 0-16,-8-6 101 0,-3-2-101 0,-4 1 102 15,-2-2-102-15,-1 3 58 0,-6 0-58 0,0-2 59 16,2 1-59-16,-3 4 38 0,-4 1-38 16,-5 2 38-16,-7 0-38 0,26-12-1 0,0 0 1 0,-37 20-1 15,-7 4 1-15,44-24 0 0,0 0 0 0,-48 31 0 16,-1 5 0-16,49-36-4 0,0 0 4 0,-49 41-3 16,4 7 3-16,45-48-14 0,0 0 14 0,-37 36-13 15,11-2 13-15,0-1-84 0,8-9 84 16,6-5-84-16,5-11 84 0,2 3-169 0,2-3 169 0,3 6-169 15,5 1 169-15,-5-15-128 0,0 0 128 0,12 7-127 0,9-7 127 0,12 7-415 16</inkml:trace>
  <inkml:trace contextRef="#ctx0" brushRef="#br0" timeOffset="-137748.638">20954 6582 751 0,'0'0'0'16,"-2"-4"0"-16,-5-1 0 0,7 5 94 15,0 0-94-15,4 0 95 0,8 2-95 0,-12-2 64 0,0 0-64 0,5 2 64 16,2-2-64-16,-7 0 46 0,0 0-46 0,6 1 47 16,-1-1-47-16,-5 0 35 0,0 0-35 0,3 4 35 15,1-4-35-15,-4 0 54 0,0 0-54 16,0 0 54-16,1 5-54 0,-1-5 70 0,0 0-70 0,2 15 71 15,3 8-71-15,-5-23 54 0,0 0-54 16,4 39 54-16,5 12-54 0,-9-51 57 0,0 0-57 0,5 59 58 16,0 8-58-16,-5-67 16 0,0 0-16 0,4 63 17 15,-1 0-17-15,-3-63 22 0,0 0-22 0,4 55 23 16,-3-7-23-16,-1-48 0 0,0 0 0 0,4 34 0 16,1-6 0-16,-5-28-97 0,0 0 97 0,12 8-96 15,4-15 96-15,-16 7-223 0,0 0 223 0,19-32-222 16,2-23 222-16,19-32-742 0</inkml:trace>
  <inkml:trace contextRef="#ctx0" brushRef="#br0" timeOffset="-136354.738">22377 6251 628 0,'0'0'0'0,"-15"0"0"15,-13 4 0-15,28-4 64 0,0 0-64 0,-14 0 65 16,5-4-65-16,9 4 35 0,0 0-35 0,-12-3 35 16,2-2-35-16,10 5 36 0,0 0-36 0,-18-7 36 15,-4 2-36-15,1-2 42 0,-2 2-42 0,6 1 42 16,4-4-42-16,-1 4 61 0,2 1-61 0,-2-1 61 15,7-1-61-15,-8 2 62 0,-3-1-62 0,4 1 63 0,-5-2-63 0,19 5 29 16,0 0-29-16,-26-4 29 0,-5-1-29 16,31 5 20-16,0 0-20 0,-27-1 20 0,5-1-20 0,22 2 10 15,0 0-10-15,-26 12 10 0,0 12-10 0,26-24 9 16,0 0-9-16,-23 31 10 0,2 8-10 16,21-39 38-16,0 0-38 0,-12 41 39 0,8 9-39 0,4-50 1 15,0 0-1-15,6 41 2 0,9-2-2 16,-15-39 8-16,0 0-8 0,23 28 8 15,10-9-8-15,-33-19 3 0,0 0-3 0,33 6 4 0,5-9-4 0,-38 3 2 16,0 0-2-16,35-15 2 0,2-6-2 0,-37 21 17 16,0 0-17-16,35-27 17 0,-4-4-17 0,-3 3 3 0,-2 4-3 15,-5 2 3-15,0 5-3 0,-21 17 3 16,0 0-3-16,21-21 3 0,5 3-3 0,-26 18 2 16,0 0-2-16,30-16 2 0,3 8-2 0,-33 8-4 0,0 0 4 0,31-7-3 15,-1 2 3-15,-6 5-16 0,-5 0 16 0,0-4-15 16,-1 4 15-16,-6 0-26 15,-3 0 26-15,-2 0-25 0,-4 0 25 16,-3 0-3-16,0 0 3 0,0 0-3 0,0 0 3 0,0 0-1 0,0 0 1 0,4 0 0 16,3 0 0-16,-7 0-3 0,1 0 3 0,-1 0-2 15,4 0 2-15,-4 0 0 0,0 0 0 0,0 0 1 16,0 0-1-16,0 0-1 0,-4 0 1 0,4 0-1 16,0 0 1-16,-1 0-1 0,-5 0 1 0,3 0-1 15,1-3 1-15,2 3-4 0,0 0 4 0,-7 0-3 16,-3 0 3-16,10 0-3 0,0 0 3 0,-16 3-3 15,-5 4 3-15,21-7 0 0,0 0 0 0,-31 17 0 16,-8 5 0-16,39-22 0 0,0 0 0 0,-34 33 1 0,0 6-1 16,34-39 16-16,0 0-16 0,-27 33 17 15,2 1-17-15,25-34 9 0,0 0-9 0,-17 29 9 0,6-3-9 16,4-9 16-16,6-1-16 0,8-6 17 0,8-5-17 0,-15-5 8 16,0 0-8-16,25-7 9 0,9-10-9 0,-34 17 9 15,0 0-9-15,35-27 9 0,4-9-9 0,-13 1 23 16,-2 3-23-16,-1-2 24 0,-4 3-24 0,-3 2 30 15,-4-4-30-15,-2 4 30 0,-3 2-30 0,-7 27 2 16,0 0-2-16,7-36 2 0,0-6-2 0,-7 42 3 0,0 0-3 16,5-41 4-16,1-3-4 15,-6 44 7-15,0 0-7 0,3-40 7 0,1 4-7 0,-4 6 21 16,-4 7-21-16,4 6 21 0,-3 5-21 0,-1 4 21 0,1 4-21 16,1 1 21-16,0-6-21 0,0 6 9 0,-1 3-9 0,3 0 9 15,-2-4-9-15,2 4 18 0,0 0-18 16,0 0 18-16,0 0-18 0,0 0 1 0,0 0-1 15,-3 11 1-15,-2 9-1 0,5-20 8 0,0 0-8 0,0 40 8 16,-4 16-8-16,4 2 8 0,0 4-8 0,4-11 8 16,1-3-8-16,-5-48 3 0,0 0-3 0,10 52 3 15,6-1-3-15,-16-51 2 0,0 0-2 0,28 46 3 16,3-4-3-16,-31-42-38 0,0 0 38 0,40 29-38 16,5-12 38-16,-45-17-55 0,0 0 55 0,42 7-54 15,4-11 54-15,-46 4-50 0,0 0 50 0,34-10-49 16,0-7 49-16,-12 1-9 0,-4-2 9 15,-4 2-9-15,-4 2 9 0,-10 14-8 0,0 0 8 0,7-22-8 0,-5-5 8 16,-2 27-3-16,0 0 3 0,-4-29-3 0,-3-9 3 16,7 38-2-16,0 0 2 0,-14-38-1 0,-5-5 1 15,19 43 0-15,0 0 0 0,-17-39 0 16,-1 1 0-16,18 38 1 0,0 0-1 0,-17-29 2 0,1 5-2 0,16 24-1 16,0 0 1-16,-12-19 0 0,3 7 0 0,9 12-1 15,0 0 1-15,-8-12 0 0,1 9 0 0,7 3-9 16,0 0 9-16,-9 0-8 0,0 9 8 15,9-9-4-15,0 0 4 0,-10 25-4 0,-2 16 4 16,12-41-3-16,0 0 3 0,-13 50-2 0,5 10 2 0,8-60-2 16,0 0 2-16,-11 67-1 0,6 8 1 0,1 1 1 15,4 2-1-15,0-31 1 0,0-20-1 0,0-27 1 16,0 0-1-16,9 34 2 0,5-1-2 0,-14-33-1 16,0 0 1-16,25 27 0 0,6-8 0 0,-31-19-56 15,0 0 56-15,35 12-55 0,7-7 55 0,-42-5-192 0,0 0 192 16,38-3-192-16,-5-9 192 0,-33 12-153 15,0 0 153-15,26-24-152 0,-8-12 152 16,25-28-418-16</inkml:trace>
  <inkml:trace contextRef="#ctx0" brushRef="#br0" timeOffset="-134256.785">24010 6059 740 0,'0'0'0'0,"-2"-1"0"0,-7 1 0 0,9 0 65 16,0 0-65-16,-3-4 66 0,-1 1-66 0,4 3 34 16,0 0-34-16,-7-4 35 0,0 3-35 0,7 1 3 15,0 0-3-15,-15-4 3 0,-4 1-3 0,19 3 5 16,0 0-5-16,-25 0 5 0,-10 0-5 0,35 0 12 0,0 0-12 16,-33 3 12-16,0 1-12 0,33-4 23 0,0 0-23 15,-31 8 24-15,-1-3-24 0,32-5 7 0,0 0-7 0,-26 11 8 16,5 4-8-16,21-15 10 0,0 0-10 0,-15 21 10 15,4 3-10-15,11-24 8 0,0 0-8 16,4 27 9-16,4 0-9 16,-8-27 15-16,0 0-15 0,21 28 15 0,6 3-15 0,-27-31 14 0,0 0-14 0,26 24 15 15,2 3-15-15,-28-27 25 0,0 0-25 0,22 24 26 16,-1-5-26-16,-21-19 20 0,0 0-20 0,16 17 20 16,-6-2-20-16,-10-15 0 0,0 0 0 15,7 12 0-15,-2-3 0 0,-5-9 2 0,0 0-2 0,-5 10 2 16,-7 2-2-16,12-12 10 15,0 0-10-15,-12 12 10 0,-4-5-10 0,16-7 8 0,0 0-8 16,-16 5 8-16,-1-1-8 0,17-4 9 0,0 0-9 16,-16-4 9-16,1 1-9 0,15 3 8 0,0 0-8 0,-11-5 8 0,4-7-8 15,7 12-1-15,0 0 1 0,0-16-1 0,7-4 1 16,2 3-19-16,5-1 19 0,2 3-18 0,1 3 18 16,0 0-16-16,1 0 16 0,-1 0-15 0,-1 0 15 15,-2 5-5-15,1 0 5 0,-4-1-5 0,1-4 5 16,0 3-1-16,2-3 1 0,-2 4-1 0,1 1 1 0,-1-2 1 15,2 2-1-15,-4 1 2 0,-1 0-2 16,-9 6 20-16,0 0-20 0,10-5 20 0,3-2-20 16,-13 7 33-16,0 0-33 0,10-3 34 0,-1-2-34 0,-9 5 2 15,0 0-2-15,7-4 2 0,-4 4-2 0,-3 0 23 16,0 0-23-16,4-3 24 0,-3 3-24 16,-1 0 6-16,0 0-6 0,0 0 7 0,0 0-7 0,0 0 9 15,0 0-9-15,-5 15 10 0,-5 9-10 0,-2-1 8 0,-4 6-8 16,7-10 9-16,6-7-9 0,3-12 8 0,0 0-8 15,-7 24 8-15,0 0-8 0,7-24 8 0,0 0-8 16,0 22 8-16,2-2-8 0,-2-20 8 0,0 0-8 16,10 12 8-16,7-5-8 0,-17-7 1 0,0 0-1 0,27-3 1 15,6-7-1-15,-33 10-2 0,0 0 2 0,33-14-1 16,2-5 1-16,-8 2-20 0,-2 0 20 0,-6 3-19 16,-5 2 19-16,-2 2-4 0,-7 1 4 0,1-3-4 15,-5 4 4-15,3-3-1 0,-1 6 1 0,-1-5-1 16,0 1 1-16,-2 1-3 0,0-1 3 0,0 2-3 15,0 1 3-15,0 0-2 0,-2 3 2 0,4-6-1 16,1 1 1-16,-3 8-34 0,0 0 34 0,7-14-34 0,2-3 34 16,-9 17-5-16,0 0 5 0,10-22-4 15,1-2 4-15,-11 24-2 0,0 0 2 0,10-28-1 0,1-1 1 16,-11 29-2-16,0 0 2 0,7-27-1 0,0-4 1 16,-7 31 0-16,0 0 0 0,3-31 0 0,-1 4 0 0,-6 3-1 15,-4 3 1-15,4 2 0 0,1 4 0 0,-1 3 0 16,1 0 0-16,-4 0 0 0,2 5 0 15,-2-1 0-15,-2 2 0 0,2 0 1 0,0-1-1 0,7 7 0 16,0 0 0-16,-7-5 0 0,-2-1 0 0,9 6 0 16,0 0 0-16,-8-3 0 0,-3 0 0 15,11 3 0-15,0 0 0 0,-9-4 0 0,1 1 0 0,8 3 2 0,0 0-2 16,-7-2 2-16,3 2-2 0,4 0 5 0,0 0-5 16,-2 2 6-16,-3 5-6 0,5-7 7 15,0 0-7-15,-3 30 8 0,-1 15-8 0,4-45 15 0,0 0-15 16,-3 58 15-16,-1 11-15 0,4-69 8 15,0 0-8-15,2 70 8 0,3 4-8 0,1-11 24 0,2-5-24 16,3-10 25-16,3-12-25 0,-14-36 30 0,0 0-30 16,17 36 30-16,2-5-30 0,-19-31 12 0,0 0-12 0,28 21 13 15,5-8-13-15,-33-13 30 0,0 0-30 0,35 9 30 16,2-9-30-16,-37 0 5 0,0 0-5 0,33-5 6 16,-2-6-6-16,-31 11 17 0,0 0-17 0,26-12 17 15,-5-6-17-15,-21 18 33 16,0 0-33-16,16-18 34 0,-6-6-34 0,-10 24 0 0,0 0 0 15,7-25 0-15,-3-3 0 0,-4 28 0 0,0 0 0 0,0-29 1 16,-4-5-1-16,4 34 0 0,0 0 0 0,0-33 0 16,-5-1 0-16,5 34-2 0,0 0 2 0,-2-27-2 15,2 1 2-15,0 26 2 0,0 0-2 0,0-19 2 16,0 7-2-16,0 12 0 0,0 0 0 0,0-10 0 0,-2 5 0 0,2 5-13 16,0 0 13-16,0 12-12 0,-5 12 12 15,5-24-16-15,0 0 16 0,-5 31-15 0,0 11 15 16,5-42-10-16,0 0 10 0,-5 45-10 0,-2 5 10 15,7-50-17-15,0 0 17 0,-2 41-17 0,-2-5 17 0,4-36-33 16,0 0 33-16,4 31-33 0,1-6 33 0,-5-25-10 16,0 0 10-16,18 17-10 0,6-10 10 0,-24-7-20 15,0 0 20-15,28-3-20 0,7-9 20 16,-9 0-9-16,-2-4 9 0,-1 1-8 16,-2 0 8-16,-6-3-1 0,-1 3 1 0,-3-4-1 0,-1 0 1 0,-1 2 3 15,-6 2-3-15,3-6 4 0,-3 2-4 0,-3 19 16 0,0 0-16 16,4-24 17-16,-3-6-17 0,-1 30 4 15,0 0-4-15,2-24 4 0,-2 1-4 0,0 23 3 16,0 0-3-16,0-13 4 0,-2-1-4 0,2 14 2 0,0 0-2 16,0-9 2-16,0 4-2 0,0 5 0 0,0 0 0 0,0 5 0 15,2 11 0-15,-2 3-2 0,2 10 2 0,-4-7-1 16,0-7 1 0,1 9 0-16,-3 7 0 0,4 5 1 0,0 4-1 0,0-40-5 15,0 0 5-15,4 36-4 0,1-4 4 0,-5-32-14 0,0 0 14 0,10 31-13 16,6 0 13-16,-16-31-9 0,0 0 9 0,21 17-9 15,3-7 9-15,-24-10-17 0,0 0 17 0,25 4-17 16,3-15 17-16,-28 11-8 0,0 0 8 0,22-12-8 16,-1-5 8-16,-21 17-4 0,0 0 4 0,16-24-3 15,-2-3 3-15,-14 27 0 0,0 0 0 0,8-31 0 0,-1-5 0 16,-7 36 0-16,0 0 0 0,7-34 1 0,0 1-1 16,-7 33 1-16,0 0-1 0,7-27 1 15,2 1-1-15,-9 26 3 0,0 0-3 0,5-17 4 0,4 2-4 16,-9 15 2-16,0 0-2 0,12-9 2 0,4 2-2 0,-2 11 1 15,1-1-1-15,-4 0 2 0,-4-1-2 0,2 5-4 16,-1 2 4-16,-3-3-3 0,1 3 3 0,1 6-9 16,1 3 9-16,-2-5-8 0,-1-1 8 0,0 4-10 15,-1 4 10-15,-1-1-9 0,-1 2 9 0,-2-21-9 16,0 0 9-16,-2 30-8 0,-1 8 8 0,3-38-8 0,0 0 8 16,-6 34-8-16,-2-6 8 0,8-28-1 15,0 0 1-15,-9 27-1 0,-2-3 1 0,11-24-1 0,0 0 1 16,-8 16 0-16,1-1 0 0,7-15 11 0,0 0-11 15,-5 9 11-15,-1-3-11 0,6-6 47 16,0 0-47-16,-1-3 47 0,1-9-47 0,0 12 1 0,0 0-1 16,8-27 1-16,10-13-1 0,1 6 0 0,2-2 0 15,0 0 1-15,1 2-1 0,1 5 0 0,1-2 0 16,1 7 0-16,-3 0 0 0,-22 24 0 0,0 0 0 0,23-19 0 16,0 4 0-16,-23 15 4 0,0 0-4 0,24-9 5 15,4 9-5-15,-28 0 3 16,0 0-3-16,26 7 4 0,-2 10-4 0,-24-17 2 0,0 0-2 0,20 27 3 15,-3 9-3-15,-17-36-1 0,0 0 1 0,12 40 0 16,-3 6 0-16,-9-46-1 0,0 0 1 0,5 41-1 16,-1-3 1-16,-4-38-17 0,0 0 17 0,1 31-16 15,1-7 16-15,-2-24-73 0,0 0 73 0,2 20-72 16,-2-10 72-16,0-10-167 0,0 0 167 0,3-3-167 0,1-16 167 16,-4 19-138-16,0 0 138 0,-2-32-137 0,-1-11 137 0,-3-34-430 15</inkml:trace>
  <inkml:trace contextRef="#ctx0" brushRef="#br0" timeOffset="-134133.114">25501 5806 550 0,'0'0'0'0,"5"15"0"0,0 14 0 0,-5-29 67 15,0 0-67-15,4 19 67 0,-1-3-67 0,-3-16-75 16,0 0 75-16,4 12-74 0,1-4 74 0,-5-8-140 16,0 0 140-16,5 7-139 0,2-7 139 0,6 3-98 15</inkml:trace>
  <inkml:trace contextRef="#ctx0" brushRef="#br0" timeOffset="-132760.684">26545 6032 505 0,'0'0'0'0,"-6"-2"0"16,-1-5 0-16,7 7 16 0,0 0-16 0,-3-3 17 15,3-2-17-15,0 5 0 0,0 0 0 0,-5-4 1 0,3-1-1 16,2 5-2-16,0 0 2 0,-5-3-1 15,-1-6 1-15,6 9 11 0,0 0-11 0,-7-7 11 0,-1-1-11 0,8 8 50 16,0 0-50-16,-9-10 50 0,-1 1-50 0,10 9 51 16,0 0-51-16,-13-9 51 0,-2-1-51 0,15 10 55 15,0 0-55-15,-16-8 56 0,0-1-56 0,16 9 50 16,0 0-50-16,-12-9 51 0,2 6-51 0,10 3 43 16,0 0-43-16,-18 12 44 0,-3 12-44 0,21-24 64 15,0 0-64-15,-22 36 64 0,-1 12-64 0,4-2 34 0,2 0-34 16,4-10 34-16,6-8-34 15,7-28 10-15,0 0-10 0,-1 36 11 0,4 3-11 0,-3-39 7 16,0 0-7-16,12 31 8 0,9-4-8 0,-21-27 3 0,0 0-3 0,35 14 3 16,10-7-3-16,-3-7 10 0,2-9-10 0,-8-1 11 15,-3-4-11-15,-3 1 32 0,-4-4-32 16,-3-4 33-16,-6-3-33 0,-1 2 26 0,-2-2-26 16,0-4 26-16,-7 1-26 0,-7 27 25 0,0 0-25 0,7-43 26 15,-4-5-26-15,-1 0 15 0,-2 2-15 0,-2-2 16 16,-3 2-16-16,5 46 19 0,0 0-19 0,-9-52 20 15,-1-2-20-15,10 54 14 16,0 0-14-16,-16-52 15 0,-1-3-15 0,17 55 9 0,0 0-9 0,-23-42 10 16,-5 6-10-16,28 36 16 0,0 0-16 0,-31-28 17 15,-2 8-17-15,33 20 3 0,0 0-3 0,-30-7 4 16,0 7-4-16,30 0 20 0,0 0-20 0,-29 15 20 0,-1 16-20 16,30-31 7-16,0 0-7 0,-21 39 8 15,7 9-8-15,14-48-4 0,0 0 4 0,-1 48-3 0,9 5 3 16,-8-53-22-16,0 0 22 0,23 52-22 0,15-1 22 15,-38-51-62-15,0 0 62 0,58 52-61 0,19 2 61 16,-77-54-49-16,0 0 49 0,76 36-48 0,8-12 48 0,-84-24-22 16,0 0 22-16,75 12-22 0,-4-8 22 0,-71-4-3 15,0 0 3-15,59 0-3 0,-10-9 3 0,-49 9-3 16,0 0 3-16,33-3-3 0,-15-1 3 16,-18 4 0-16,0 0 0 0,14-5 0 0,-7 4 0 15,-7 1 9-15,0 0-9 0,5-2 10 0,-3-2-10 0,-2 4 17 16,0 0-17-16,0 0 17 0,0-3-17 0,0 3 9 0,0 0-9 15,0 0 9-15,-4 0-9 0,4 0 10 16,0 0-10-16,-10 7 10 0,-6 1-10 0,16-8 15 0,0 0-15 16,-23 21 15-16,-6 8-15 0,29-29 14 0,0 0-14 0,-32 36 15 15,-4 3-15-15,36-39 15 0,0 0-15 0,-30 36 16 16,4-3-16-16,5-6 16 0,7-3-16 16,4-8 17-16,3-6-17 0,7-10 4 0,0 0-4 0,-2 12 4 15,5-7-4-15,-3-5 3 0,0 0-3 16,14 4 3-16,7-10-3 0,-21 6 18 0,0 0-18 0,25-6 19 15,3-10-19-15,-28 16 32 0,0 0-32 0,26-15 32 16,2-6-32-16,-6 6 10 0,-3-1-10 0,-5 4 11 16,-5 0-11-16,0 0 21 0,-2 0-21 0,0 0 21 15,-2 0-21-15,-5 12 14 0,0 0-14 0,7-15 15 16,0-4-15-16,-7 19 4 0,0 0-4 0,10-17 5 16,4-2-5-16,-14 19-2 0,0 0 2 0,18-20-1 15,3 1 1-15,-21 19-2 0,0 0 2 0,20-19-2 0,1 2 2 16,-21 17-6-16,0 0 6 0,21-10-6 0,2 4 6 15,-23 6-15-15,0 0 15 0,19 4-14 0,-3 1 14 0,-16-5-33 16,0 0 33-16,14 19-33 16,-4 8 33-16,-10-27-17 0,0 0 17 0,7 28-17 0,-3 4 17 15,-4-32-37-15,0 0 37 0,1 31-36 0,-2 2 36 0,1-33-13 16,0 0 13-16,0 27-12 0,-2-5 12 0,2-22-6 16,0 0 6-16,-2 17-6 0,2-3 6 0,0-14-1 15,0 0 1-15,2 12-1 0,1-3 1 0,-3-9 1 16,0 0-1-16,6 5 2 0,1-5-2 0,-7 0 19 15,0 0-19-15,8-5 20 0,1-7-20 16,-9 12 24-16,0 0-24 0,9-19 25 0,1-9-25 0,-10 28 38 16,0 0-38-16,12-27 39 0,0-4-39 15,-12 31 13-15,0 0-13 0,18-29 13 0,3-7-13 0,-21 36 13 16,0 0-13-16,24-31 14 0,4 4-14 0,-28 27 1 0,0 0-1 0,28-24 2 16,2 8-2-16,-30 16 3 0,0 0-3 0,27-12 4 15,1 6-4-15,-28 6 0 0,0 0 0 16,28 3 1-16,-2 9-1 0,-26-12-7 0,0 0 7 0,26 19-7 15,-1 12 7-15,-25-31-10 0,0 0 10 0,21 36-10 16,-4 6 10-16,-17-42-5 0,0 0 5 0,16 42-4 16,0 0 4-16,-16-42-3 0,0 0 3 0,12 40-3 15,-2-8 3-15,-10-32-17 0,0 0 17 0,7 28-17 16,-2-6 17-16,-5-22-89 0,0 0 89 0,4 15-88 16,-2-3 88-16,-2-12-176 0,0 0 176 0,-4-3-176 15,-3-9 176-15,-3 0-768 0</inkml:trace>
  <inkml:trace contextRef="#ctx0" brushRef="#br0" timeOffset="-132626.044">27870 5641 785 0,'0'0'0'0,"-1"16"0"0,-3 4 0 0,4-20-12 16,0 0 12-16,0 0-12 0,7-8 12 0,-7 8-191 15,0 0 191-15,4-16-190 0,-3-4 190 0,5-14-178 16</inkml:trace>
  <inkml:trace contextRef="#ctx0" brushRef="#br0" timeOffset="-129956.712">17571 7447 191 0,'0'0'0'0,"-5"0"0"0,-7 0 0 0,12 0 46 16,0 0-46-16,1 0 46 0,10 0-46 0,-11 0 21 16,0 0-21-16,8 0 21 0,3 0-21 15,-11 0 61-15,0 0-61 0,9 0 61 0,1 2-61 0,-10-2 58 16,0 0-58-16,4 0 59 0,1 0-59 0,-5 0 89 15,0 0-89-15,0 0 90 0,3 0-90 0,-3 0 92 16,0 0-92-16,0 0 93 0,0 0-93 0,0 0 78 16,0 0-78-16,0 0 79 0,-3 0-79 0,3 0 65 15,0 0-65-15,-7 0 65 0,0 0-65 0,-4 0 42 0,-1 0-42 16,5 0 43-16,4 0-43 0,-8 0 30 0,3 1-30 16,-6 1 30-16,-2-2-30 0,16 0 23 15,0 0-23-15,-26 4 24 0,-7-1-24 0,33-3 15 16,0 0-15-16,-32 3 16 0,3 6-16 0,29-9 35 0,0 0-35 0,-30 12 36 15,4-3-36-15,26-9 5 0,0 0-5 0,-26 18 5 16,1 6-5-16,1-1 36 0,5 2-36 16,7-6 36-16,1-3-36 0,11-16 27 0,0 0-27 0,-10 32 27 15,1 14-27-15,9-46 33 0,0 0-33 0,-7 48 33 16,7 4-33-16,2-6 38 0,3-7-38 0,-3-11 38 16,0-11-38-16,-2-17 8 0,0 0-8 0,14 22 8 15,1-6-8-15,-15-16 3 0,0 0-3 0,26 12 3 16,7-7-3-16,-33-5-7 0,0 0 7 0,37-4-6 15,8-6 6-15,-12-2-36 0,-1-5 36 0,-8 3-35 0,-6-1 35 16,-18 15-37-16,0 0 37 0,17-22-36 16,-1-4 36-16,-16 26-4 0,0 0 4 0,12-29-3 15,-2-4 3-15,-10 33-5 0,0 0 5 0,6-31-5 0,-3 2 5 16,1 5-8-16,-4 5 8 0,0 7-7 0,0 0 7 0,0 2-1 16,0 2 1-16,0 1 0 0,-4 5 0 15,2-1 2-15,2-3-2 0,-1 3 2 0,1-4-2 0,-2 2 0 16,2-5 0-16,-4 5 1 0,4 1-1 0,0-3 3 15,4 2-3-15,-4-2 3 0,0-1-3 16,0-4 0-16,2 0 0 0,-2 1 0 0,1 6 0 0,5-2 0 16,-5 2 0-16,3 0 0 0,-1 2 0 0,1-4-1 15,-3 0 1-15,3 2 0 0,-1 0 0 0,-3 1-9 0,4 1 9 16,-4 3-8-16,2-5 8 0,-2 5-9 16,-6-2 9-16,6 2-9 0,0-2 9 0,0 2-9 0,6-3 9 15,-6 3-9-15,3 0 9 0,-3 0-15 0,2-3 15 0,-2 3-15 16,0 0 15-16,0 0-23 0,0 0 23 0,0 0-22 15,0 0 22-15,0 0-15 0,0 0 15 16,0 0-14-16,0-6 14 0,0 6-18 0,0 0 18 0,0-3-18 16,2 0 18-16,-2 3-4 0,0 0 4 0,1-9-3 15,3 2 3-15,-4 7-14 0,0 0 14 0,0-7-13 16,2 2 13-16,-2 5-4 0,0 0 4 0,1-7-3 16,-1 6 3-16,0 1-13 0,0 0 13 0,0-4-12 15,2-1 12-15,-2 5-33 0,0 0 33 0,0 0-33 16,2-3 33-16,-2 3-17 0,0 0 17 0,0 0-17 15,2 3 17-15,-2 6-20 0,3-1 20 0,-3 8-19 16,0 8 19-16,4 3-17 0,1 4 17 16,-4-2-17-16,1 0 17 0,-2-29-1 0,0 0 1 0,5 39-1 0,1 6 1 15,-6-45 0-15,0 0 0 0,3 45 0 0,1 4 0 0,-3-9 0 16,1-4 0-16,0-12 0 0,-2-9 0 16,0 0-1-16,0 1 1 0,-2-1 0 0,0 6 0 0,1-2 0 15,1-2 0-15,0-7 0 0,0-5 0 0,0 2-3 16,0-4 3-16,0 3-2 0,1-6 2 15,-1 0-65-15,7 0 65 0,-1-7-64 0,6 2 64 16,-12 5-103-16,0 0 103 0,21-23-103 0,8-9 103 0,22-20-555 16</inkml:trace>
  <inkml:trace contextRef="#ctx0" brushRef="#br0" timeOffset="-129556.964">17935 7498 651 0,'0'0'0'0,"-5"9"0"0,-2-1 0 0,7-4 78 0,0-8-78 0,0 4 78 16,0 0-78-16,0 0 55 0,2-1-55 0,-1-3 56 15,3 1-56-15,-2-2 42 0,1 1-42 0,-1 1 42 16,0-4-42-16,-1 5 34 0,3-1-34 0,-1 0 35 15,2 1-35-15,-3 0 31 0,3 0-31 0,1 2 31 16,-3 0-31-16,2 0 44 0,1-3-44 0,-1 6 44 0,2-3-44 16,0 4 26-16,1 1-26 0,3 4 26 15,5 1-26-15,-2 5 18 0,5 6-18 0,0-2 19 16,5 5-19-16,-24-24 10 0,0 0-10 0,26 36 11 0,7 6-11 16,-33-42 17-16,0 0-17 0,39 48 17 0,-1 4-17 15,-3-6 3-15,-2-3-3 0,-9-7 4 0,-6-12-4 16,-1 0 6-16,1-4-6 0,-6-4 7 0,0-4-7 15,0 0-2-15,-1-2 2 0,-4-5-1 0,-2-1 1 16,2-1-87-16,0-3 87 0,0 0-86 0,-5-3 86 0,1-4-170 16,1 2 170-16,-10-7-170 0,3-4 170 0,-6-8-550 15</inkml:trace>
  <inkml:trace contextRef="#ctx0" brushRef="#br0" timeOffset="-129231.263">18229 7394 774 0,'0'0'0'0,"2"7"0"0,3 3 0 0,-5-10 102 0,0 0-102 15,2 5 103-15,-2-5-103 0,0 0 83 0,0 0-83 0,0 0 84 16,-2 4-84-16,2-4 57 0,0 0-57 0,-7 12 57 15,-3 8-57-15,-2 2 39 0,-2 6-39 0,2-3 39 16,-1 3-39-16,13-28 72 0,0 0-72 0,-17 43 73 16,-4 8-73-16,21-51 41 0,0 0-41 0,-24 55 42 15,-2 5-42-15,5-10 13 0,-2-4-13 0,9-14 14 0,7-13-14 16,0 2 3-16,4-6-3 16,1-8 4-16,2-2-4 0,0-1-48 0,-3-3 48 0,3-1-47 0,0 0 47 0,0 0-113 15,0 7 113-15,0-7-113 0,3-3 113 0,-3 3-170 16,0 0 170-16,12-16-170 0,9-11 170 0,14-14-602 15</inkml:trace>
  <inkml:trace contextRef="#ctx0" brushRef="#br0" timeOffset="-128731.44">18402 7224 1132 0,'0'0'0'0,"-5"4"0"0,-1 3 0 0,6-7 85 0,0 0-85 0,6 0 85 15,4-4-85-15,2-1 28 0,2-2-28 0,2-1 28 16,1 1-28-16,-1-2 3 0,1-1-3 0,-3 1 4 16,-1 2-4-16,2-1 1 0,3-1-1 0,-4 4 2 15,-2 3-2-15,-12 2 5 0,0 0-5 0,12 0 6 16,5 4-6-16,-17-4 15 0,0 0-15 0,14 7 15 15,2-2-15-15,-16-5 9 0,0 0-9 0,12 12 10 16,-3 3-10-16,-9-15 25 0,0 0-25 0,2 28 26 16,-4 4-26-16,2-32 6 0,0 0-6 0,-5 31 6 15,-2 3-6-15,-5-6 45 0,-1-1-45 0,6-11 46 0,6-8-46 16,-5 1 21-16,1-2-21 0,2 5 21 0,-4 1-21 16,0 3 19-16,0 3-19 0,3-9 20 0,4-5-20 15,-1 0 35-15,1 2-35 0,0-4 35 0,1 1-35 16,-1-4 5-16,0 0-5 0,0 5 5 0,4 2-5 15,-4-7 18-15,0 0-18 0,2 3 19 0,1 6-19 16,-3-9-1-16,0 0 1 0,9 3-1 0,3 2 1 16,-12-5-5-16,0 0 5 0,17 0-4 0,4 0 4 0,-21 0-23 15,0 0 23-15,26-3-22 0,8 1 22 0,-34 2-55 16,0 0 55-16,33-3-55 0,-4-1 55 0,1-3-74 16,-6 2 74-16,-6 2-74 0,-6 3 74 0,2 0-127 15,-5 3 127-15,-1-3-127 0,-1 4 127 0,2-1-214 16,0 2 214-16,-4 2-214 0,0 2 214 0,6 3-475 15</inkml:trace>
  <inkml:trace contextRef="#ctx0" brushRef="#br0" timeOffset="-128383.152">18937 7807 662 0,'0'0'0'0,"0"-14"0"16,0-10 0-16,0 24 107 0,0 0-107 0,0-5 107 16,0 7-107-16,0-2 68 0,0 0-68 0,0 0 68 15,0 8-68-15,0-8 47 0,0 0-47 0,2 4 48 16,1-3-48-16,-3-1 7 0,0 0-7 0,10 0 7 16,8-1-7-16,-18 1 35 0,0 0-35 0,26-7 35 0,12-2-35 15,-38 9 40-15,0 0-40 0,42-7 41 0,10 2-41 16,-52 5 44-16,0 0-44 0,53-7 45 0,4 2-45 15,-57 5 47-15,0 0-47 0,52-3 47 0,-3-1-47 16,-49 4 31-16,0 0-31 0,45-3 31 0,-4 1-31 0,-41 2 9 16,0 0-9-16,33-1 9 0,-5-1-9 15,-28 2 0-15,0 0 0 0,20-4 0 0,-4-1 0 16,-16 5-82-16,0 0 82 0,11-3-81 0,-8-6 81 0,-3 9-176 16,0 0 176-16,-3-3-176 0,-8-6 176 0,-1-1-661 15</inkml:trace>
  <inkml:trace contextRef="#ctx0" brushRef="#br0" timeOffset="-128071.264">19217 7608 617 0,'0'0'0'0,"9"5"0"0,12-1 0 0,-21-4 97 0,0 0-97 0,2 0 97 16,-4-4-97-16,2 4 97 0,0 0-97 0,-5-5 97 15,-2 2-97-15,7 3 86 0,0 0-86 0,-6-7 86 16,3 2-86-16,3 5 77 0,0 0-77 0,-4-4 77 15,1 4-77-15,3 0 95 0,0 0-95 0,-2-3 96 16,-1-1-96-16,3 4 72 0,0 0-72 0,0 0 72 16,-4-3-72-16,4 3 57 0,0 0-57 0,0 0 58 15,0 0-58-15,0 0 35 0,0 0-35 0,0 0 36 16,2 5-36-16,-2-5 16 0,0 0-16 0,2 17 17 0,1 7-17 16,-3-24 11-16,0 0-11 0,5 36 11 15,2 10-11-15,-7-46 1 0,0 0-1 0,9 43 2 0,-4 0-2 16,-5-43-51-16,0 0 51 0,9 38-50 15,2-4 50-15,-11-34-125 0,0 0 125 0,8 24-124 0,3-5 124 16,-11-19-228-16,0 0 228 0,15-4-228 0,-1-16 228 16,16-2-711-16</inkml:trace>
  <inkml:trace contextRef="#ctx0" brushRef="#br0" timeOffset="-127450.522">19533 7164 1121 0,'0'0'0'0,"0"7"0"0,-2 9 0 0,2-16 156 0,0 0-156 0,2 5 157 15,5-2-157-15,-7-3 89 0,0 0-89 0,1 0 90 16,6 0-90-16,-7 0 56 0,0 0-56 0,2 0 56 16,1 4-56-16,-3-4 0 0,0 0 0 0,4 17 0 15,-1 3 0-15,-3-20 1 0,0 0-1 0,0 38 2 16,2 10-2-16,-2-48 10 0,0 0-10 0,0 55 10 15,-2 1-10-15,2-56 3 0,0 0-3 0,2 62 4 16,2 1-4-16,-4-63 3 16,0 0-3-16,7 59 3 0,5-3-3 0,-12-56 10 0,0 0-10 0,14 46 11 15,3-10-11-15,-17-36 3 0,0 0-3 0,21 31 4 16,2-12-4-16,-23-19 0 0,0 0 0 0,21 9 0 0,3-9 0 16,-24 0-22-16,0 0 22 0,21-9-22 15,0-6 22-15,-21 15 0 0,0 0 0 0,17-24 0 16,-5-4 0-16,1 1-2 0,-5-1 2 0,-1 8-1 0,0 6 1 0,-5-1-5 15,0 1 5-15,0-1-5 0,-1 3 5 0,1 0 0 16,1-2 0-16,-1 4 0 0,2 3 0 0,-1-4-2 16,-3 1 2-16,2 3-1 0,0 4 1 15,-1-2-2-15,3 1 2 0,1-2-1 0,2 2 1 0,-2 2-10 16,1-4 10-16,-3 4-9 0,1 0 9 0,-1 2-9 16,2 0 9-16,0 0-9 0,2 2 9 0,-3 0-24 15,3 1 24-15,2 0-23 0,-1 1 23 0,3 8-13 16,-3 0 13-16,1-4-13 0,3 1 13 15,-12-9-10-15,0 0 10 0,6 15-10 0,-1 4 10 0,-5-19-10 0,0 0 10 16,2 24-10-16,-4 4 10 0,2-28 0 16,0 0 0-16,-7 32 0 0,-5 6 0 0,12-38 5 0,0 0-5 0,-13 32 5 15,-4 1-5-15,17-33 9 16,0 0-9-16,-26 34 9 0,-5-3-9 0,31-31 16 16,0 0-16-16,-37 31 17 0,-3-4-17 0,40-27 1 0,0 0-1 0,-40 23 1 15,-2-8-1-15,42-15-10 0,0 0 10 0,-35 10-9 16,6-5 9-16,29-5-64 0,0 0 64 0,-27-5-63 15,5-10 63-15,22 15-87 0,0 0 87 0,-12-28-87 16,10-11 87-16,2 39-98 0,0 0 98 0,3-39-97 16,10-6 97-16,4-37-759 0</inkml:trace>
  <inkml:trace contextRef="#ctx0" brushRef="#br0" timeOffset="-127103.446">19968 7541 975 0,'0'0'0'0,"4"0"0"0,3 0 0 0,-7 0 118 15,0 0-118-15,7 0 119 0,1 0-119 0,-8 0 63 16,0 0-63-16,7 0 64 0,0 2-64 0,-7-2 34 16,0 0-34-16,7 2 34 0,-2-2-34 0,-5 0 4 15,0 0-4-15,9 0 5 0,0 0-5 0,-9 0 31 16,0 0-31-16,14 0 31 0,1-2-31 0,-15 2 46 15,0 0-46-15,20 2 47 0,2 3-47 0,3 7 57 0,-3 3-57 16,1 1 57-16,0-3-57 16,-23-13 24-16,0 0-24 0,26 29 25 15,2 9-25-15,-28-38 22 0,0 0-22 0,31 43 22 0,2 5-22 0,-33-48 9 16,0 0-9-16,35 46 9 0,1 0-9 0,-36-46 0 0,0 0 0 0,37 36 0 16,1-3 0-16,-38-33-34 0,0 0 34 15,30 22-34-15,-6-6 34 0,-24-16-109 16,0 0 109-16,21 3-109 0,-5-6 109 0,-16 3-173 15,0 0 173-15,5-12-173 0,-5-16 173 0,2-11-770 0</inkml:trace>
  <inkml:trace contextRef="#ctx0" brushRef="#br0" timeOffset="-126779.798">20541 7396 774 0,'0'0'0'0,"0"12"0"15,-3 5 0-15,3-17 108 0,0 0-108 0,3 3 108 0,-3-6-108 0,0 3 79 16,0 0-79-16,0 0 79 0,4-5-79 16,-4 5 79-16,0 0-79 0,-7 5 80 0,-4 8-80 0,11-13 76 15,0 0-76-15,-19 21 77 0,-7 8-77 0,0-2 88 16,0 4-88-16,5-7 89 0,2-1-89 0,19-23 65 16,0 0-65-16,-26 39 66 0,-4 9-66 0,30-48 33 15,0 0-33-15,-30 46 34 0,-1 6-34 0,31-52 28 16,0 0-28-16,-26 48 28 15,1-4-28-15,25-44 0 0,0 0 0 0,-20 38 0 0,4-7 0 0,16-31-17 16,0 0 17-16,-14 27-16 0,5-6 16 16,9-21-79-16,0 0 79 0,-7 17-79 0,5-7 79 0,2-10-153 0,0 0 153 15,9 2-152-15,10-7 152 0,-19 5-220 0,0 0 220 16,30-24-219-16,10-16 219 0,30-23-603 0</inkml:trace>
  <inkml:trace contextRef="#ctx0" brushRef="#br0" timeOffset="-126415.484">20865 7683 595 0,'0'0'0'0,"-1"0"0"0,-8-3 0 15,9 3 72-15,0 0-72 0,0 0 72 16,0 0-72-16,0 0 74 0,0 0-74 0,0 0 74 16,3 0-74-16,-3 0 61 0,0 0-61 0,7 0 62 0,4 0-62 15,-11 0 41-15,0 0-41 0,21-5 41 0,8 1-41 0,3-4 69 16,4 1-69-16,-1 4 70 16,3-3-70-16,-5 3 102 0,4-4-102 0,-4 4 102 0,0 1-102 0,-33 2 67 15,0 0-67-15,39-7 68 0,6 2-68 0,-45 5 52 16,0 0-52-16,49-3 53 0,5-6-53 0,-54 9 40 15,0 0-40-15,43-3 40 0,-1-6-40 16,-9 2 0-16,-7 0 0 0,-5 4 0 16,-12 1 0-16,0 2-76 0,-6-3 76 0,1 3-75 0,-3-5 75 0,-1 5-123 0,0 0 123 0,-5-4-123 15,-7-6 123-15,12 10-153 0,0 0 153 0,-16-10-152 16,-3-4 152-16,-14-10-692 0</inkml:trace>
  <inkml:trace contextRef="#ctx0" brushRef="#br0" timeOffset="-126074.387">21243 7389 718 0,'0'0'0'0,"13"7"0"16,7 5 0-16,-20-12 130 0,0 0-130 0,0 0 130 15,-5-4-130-15,5 4 81 0,0 0-81 0,-7-5 81 16,2 2-81-16,5 3 75 0,0 0-75 0,-5-4 76 0,1 4-76 15,4 0 44-15,0 0-44 0,-3 4 44 16,1 4-44-16,2 8 52 0,2 4-52 0,0 4 53 0,-1 7-53 16,-1-31 37-16,0 0-37 0,4 39 38 0,4 13-38 0,-8-52 18 15,0 0-18-15,9 55 18 0,0 3-18 16,0-7 36-16,-1 1-36 0,1-16 37 16,-2-9-37-16,-7-27 5 0,0 0-5 0,9 31 6 0,-1-7-6 0,-8-24 0 15,0 0 0-15,11 20 0 0,1-6 0 0,-12-14-43 16,0 0 43-16,9 10-42 0,-2-3 42 0,-7-7-89 15,0 0 89-15,5 4-89 0,-3-11 89 0,-2 7-142 16,0 0 142-16,3-17-142 0,-1-14 142 0,3-17-754 16</inkml:trace>
  <inkml:trace contextRef="#ctx0" brushRef="#br0" timeOffset="-125525.814">22104 7341 908 0,'0'0'0'0,"-9"0"0"15,-5 0 0-15,14 0 89 0,0 0-89 0,0 0 89 16,9-4-89-16,-9 4 48 0,0 0-48 0,3 0 48 16,3 0-48-16,-6 0 22 0,0 0-22 0,3 0 23 15,-1-3-23-15,-2 3 30 0,0 0-30 0,0 0 30 0,0 0-30 16,0 0 40-16,0 0-40 0,-4 0 40 15,-1 0-40-15,5 0 39 0,0 0-39 0,-5 0 39 0,-4 0-39 16,9 0 41-16,0 0-41 0,-15 0 41 0,-3 3-41 16,18-3 34-16,0 0-34 0,-17 0 35 15,-8 4-35-15,25-4 15 0,0 0-15 0,-26 1 15 0,0 3-15 16,26-4 37-16,0 0-37 0,-26 3 37 0,2 2-37 0,24-5 5 16,0 0-5-16,-23 7 6 0,0 2-6 0,23-9 36 15,0 0-36-15,-22 10 36 0,-3 4-36 0,4 1 5 16,0 4-5-16,11-9 5 0,3-1-5 0,0 0 35 15,0 3-35-15,0 6 35 0,2 10-35 0,0-4 35 16,-2 0-35-16,3-7 35 0,1-3-35 0,3-14 32 16,0 0-32-16,-4 20 32 0,2 4-32 0,2-24 22 15,0 0-22-15,0 24 23 0,0-2-23 0,0-22 29 0,0 0-29 16,6 28 29-16,2-1-29 0,-8-27 12 0,0 0-12 16,14 28 13-16,4-1-13 0,-18-27 19 0,0 0-19 15,26 26 20-15,7-1-20 0,-33-25 8 0,0 0-8 16,37 21 8-16,6-6-8 0,-8 1 16 0,-2-8-16 0,-7 1 17 15,-1-2-17-15,-4-2 1 16,-4-2-1-16,-3 1 1 0,-5-4-1 0,-1 0-46 0,-1 0 46 16,2-5-45-16,1 1 45 0,-10 4-101 0,0 0 101 0,13-7-100 15,-1-1 100-15,-12 8-173 0,0 0 173 0,14-16-172 16,1-2 172-16,-15 18-154 16,0 0 154-16,13-21-154 0,-5-3 154 0,13-19-854 0</inkml:trace>
  <inkml:trace contextRef="#ctx0" brushRef="#br0" timeOffset="-125088.846">22627 7507 572 0,'0'0'0'0,"-9"0"0"0,-5 0 0 0,7 0 92 15,5 0-92-15,2 0 92 0,0 0-92 0,0 0 88 0,5-5-88 16,-5 5 89-16,6-2-89 0,-6 2 100 0,0 0-100 16,0 0 100-16,0 0-100 0,0 0 91 15,0 0-91-15,0 0 91 0,3 0-91 0,1 0 88 0,3 0-88 0,3 0 89 16,2-2-89-16,-12 2 72 0,0 0-72 0,19 0 73 15,4-3-73-15,-23 3 57 0,0 0-57 0,33-5 57 16,7 1-57-16,-40 4 57 0,0 0-57 0,39-3 57 16,2 3-57-16,-4-3 61 0,-4 1-61 0,-9 2 61 15,-6 0-61-15,1 0 34 0,-2-2-34 0,-4 2 35 16,-5-2-35-16,3 2 0 0,-2-3 0 0,-3 0 0 16,0 3 0-16,1-4-46 0,-2 4 46 0,-2 0-45 15,-3 0 45-15,0 0-123 0,0 0 123 0,0 0-123 16,0 0 123-16,0 0-200 0,0 0 200 0,-3 4-200 15,-1-4 200-15,4 0-162 0,0 0 162 0,-19 3-162 16,-9 2 162-16,-19 5-646 0</inkml:trace>
  <inkml:trace contextRef="#ctx0" brushRef="#br0" timeOffset="-124858.29">22588 7807 1132 0,'0'0'0'0,"11"0"0"0,8 0 0 0,-19 0 141 16,0 0-141-16,22 3 141 0,8 1-141 0,-30-4 86 16,0 0-86-16,31 3 87 0,4-1-87 0,-35-2 65 0,0 0-65 15,35 0 66-15,2 0-66 0,-37 0 1 0,0 0-1 16,29-2 2-16,-1-1-2 0,-28 3 0 0,0 0 0 16,23-4 1-16,-6-1-1 0,-17 5-91 0,0 0 91 15,18-7-91-15,-4-5 91 0,-14 12-201 0,0 0 201 16,19-12-200-16,2 0 200 0,-21 12-154 0,0 0 154 15,19-15-153-15,0-9 153 0,16-16-526 16</inkml:trace>
  <inkml:trace contextRef="#ctx0" brushRef="#br0" timeOffset="-124277.826">23748 7416 1043 0,'0'0'0'0,"-3"-3"0"15,-7-2 0-15,10 5 108 0,0 0-108 0,-6-4 109 0,3 1-109 0,3 3 36 16,0 0-36-16,-9-2 37 0,-1 0-37 0,10 2-4 16,0 0 4-16,-13-1-3 0,-2-3 3 0,15 4-21 15,0 0 21-15,-14 0-21 0,-2-3 21 0,16 3 0 16,0 0 0-16,-24 0 0 0,-6 0 0 15,30 0 12-15,0 0-12 0,-22 0 12 0,2 0-12 0,20 0 18 16,0 0-18-16,-17 3 18 0,1 2-18 0,16-5 26 16,0 0-26-16,-21 12 26 0,-1 7-26 0,3-3 13 15,1 4-13-15,6-10 13 0,7-4-13 0,5-6 18 16,0 0-18-16,-16 18 19 0,0 10-19 0,16-28 39 0,0 0-39 16,-15 27 39-16,1 9-39 0,14-36 30 15,0 0-30-15,-7 43 30 0,3 5-30 0,4-48 22 0,0 0-22 16,6 46 23-16,4 6-23 0,7-13 47 15,4-3-47-15,-10-12 47 0,-8-9-47 0,8 1 9 0,3-4-9 0,10 0 9 16,9-4-9-16,-33-8 13 16,0 0-13-16,45 4 13 0,11-9-13 0,-5 1 9 0,-1-6-9 15,-6 1 10-15,-4-3-10 0,-40 12 38 0,0 0-38 0,35-15 39 16,-4-2-39-16,-31 17 35 0,0 0-35 0,28-19 36 16,-7-3-36-16,-21 22 38 0,0 0-38 0,19-26 38 15,-3-1-38-15,-16 27 17 0,0 0-17 0,8-31 17 16,-4-5-17-16,-4 5 21 0,-4-3-21 0,-1 5 21 15,-5 1-21-15,-1 1 0 0,-3-1 0 0,4 4 0 16,1 0 0-16,9 24-25 0,0 0 25 0,-21-25-24 16,-5-1 24-16,26 26-44 0,0 0 44 0,-33-24-44 15,-7 2 44-15,40 22-113 0,0 0 113 0,-35-16-113 0,0 8 113 16,35 8-180-16,0 0 180 0,-35-9-179 0,1 6 179 16,-36-8-928-16</inkml:trace>
  <inkml:trace contextRef="#ctx0" brushRef="#br0" timeOffset="-124030.485">24475 7868 718 0,'0'0'0'0,"-9"-6"0"16,-6-3 0-16,15 9-162 0,0 0 162 0,-28-24-161 16,-9-14 161-16,-27-22-196 0</inkml:trace>
  <inkml:trace contextRef="#ctx0" brushRef="#br0" timeOffset="-98882.987">24705 7534 191 0,'0'0'0'0,"3"-8"0"0,1-4 0 16,-4 12 46-16,0 0-46 0,3-7 46 0,-1 0-46 16,-2 7 43-16,0 0-43 0,2-2 43 0,0 2-43 15,-2 0 43-15,0 0-43 0,0 0 43 0,0 0-43 16,0 0 51-16,0 0-51 0,0 0 52 0,0 2-52 0,0-2 53 15,0 0-53-15,0 0 54 0,0 0-54 0,0 0 55 16,0 0-55-16,0 0 55 0,0 0-55 0,0 0 50 16,0 0-50-16,0 0 51 0,0 4-51 0,0-4 38 15,0 0-38-15,0 0 38 0,0 0-38 0,0 0 40 16,0 0-40-16,0 0 41 0,0 0-41 0,0 0 34 16,0 0-34-16,0 0 34 0,0 0-34 0,0 0 22 15,0 0-22-15,0 0 23 0,0 0-23 0,0 0 29 16,0 0-29-16,0 0 29 0,0 0-29 15,0 0 12-15,0 0-12 0,0 0 13 0,0 0-13 0,0 0 19 16,0 0-19-16,0 0 20 0,0 0-20 0,0 0 23 0,0 0-23 0,0 0 24 16,0 0-24-16,0 0 32 0,0 0-32 15,0 0 32-15,0 0-32 0,0 0 19 0,0 0-19 0,0 0 20 16,0 0-20-16,0 0 18 0,0 0-18 0,0 0 19 16,0 0-19-16,0 0 35 0,0 0-35 0,0 0 35 15,5 3-35-15,-5-3 35 0,0 0-35 0,7 0 36 16,1 0-36-16,-1 0 14 0,2 0-14 0,-2 0 15 15,2 3-15-15,0-3 37 0,1 0-37 0,0 0 37 16,3 0-37-16,-3 0 6 0,1 0-6 0,2 0 6 16,3-3-6-16,-16 3 28 0,0 0-28 0,23 0 28 15,5 0-28-15,-28 0 6 0,0 0-6 0,31-5 6 16,6 1-6-16,-37 4 0 0,0 0 0 0,36-3 0 16,3 3 0-16,-6-3-4 0,-2-1 4 0,-7 4-3 15,-6 0 3-15,1 0-39 0,-2-2 39 0,-3 2-39 16,-1 2 39-16,2-2-12 0,-3-2 12 0,-1 4-12 15,-4 0 12-15,2 0-7 0,-1-2 7 0,4 3-7 0,-3 0 7 0,3-1-16 16,2 0 16-16,-5 0-15 0,-2 1 15 0,0-3-23 16,3-3 23-16,-6 3-22 0,-2 0 22 15,1 0-49-15,-1 0 49 0,-2 0-49 0,3 3 49 0,-3-3-85 16,0 0 85-16,0 0-84 0,0 0 84 0,0 0-174 16,0 0 174-16,-5 0-173 0,-4-3 173 0,9 3-158 15,0 0 158-15,-24-6-157 0,-7-6 157 0,-23-6-389 16</inkml:trace>
  <inkml:trace contextRef="#ctx0" brushRef="#br0" timeOffset="-98470.481">25072 7252 628 0,'0'0'0'0,"6"7"0"16,1 5 0-16,-7-12 87 0,0 0-87 0,1 3 87 15,-2-6-87-15,1 3 56 0,0 0-56 0,0 0 57 16,0 0-57-16,0 0 21 0,0 0-21 0,0 0 21 16,1 5-21-16,-1-5 0 0,0 0 0 0,6 3 0 15,4 4 0-15,-10-7-1 0,0 0 1 0,16 5 0 16,3 5 0-16,-19-10 1 0,0 0-1 0,26 14 1 16,5 1-1-16,-31-15 16 0,0 0-16 0,30 16 17 0,1 3-17 15,-31-19 9-15,0 0-9 0,32 19 10 0,-1 5-10 16,-31-24 10-16,0 0-10 0,30 24 10 0,-1-4-10 15,-29-20 8-15,0 0-8 0,23 19 9 0,-4-2-9 16,-19-17 3-16,0 0-3 0,14 14 4 0,-3-2-4 0,-11-12 6 16,0 0-6-16,7 15 6 0,-4 2-6 0,-3-17 22 15,0 0-22-15,-2 21 22 0,-5 1-22 0,7-22 30 16,0 0-30-16,-10 24 30 0,-6 4-30 0,16-28 0 16,0 0 0-16,-10 18 1 0,-4 3-1 0,14-21-34 15,0 0 34-15,-14 15-33 0,-2 1 33 16,16-16-125-16,0 0 125 0,-14 12-125 0,4-4 125 0,10-8-149 15,0 0 149-15,-16-5-149 0,2-10 149 0,-14-6-320 16</inkml:trace>
  <inkml:trace contextRef="#ctx0" brushRef="#br0" timeOffset="-98165.461">25470 7247 863 0,'0'0'0'0,"-2"1"0"16,-5 6 0-16,7-7 112 0,0 0-112 0,2 4 112 15,3-1-112-15,-5-3 79 0,0 0-79 0,5 2 79 16,0-1-79-16,-5-1 28 0,0 0-28 0,7 2 28 16,2-2-28-16,-9 0 3 0,0 0-3 0,7 4 4 0,-2-4-4 15,-5 0 6-15,0 0-6 0,5 0 7 0,1 3-7 16,-6-3 3-16,0 0-3 0,5 17 3 0,-2 9-3 15,-3-26 0-15,0 0 0 0,4 37 0 16,-2 13 0-16,-2-50 0 0,0 0 0 0,1 46 0 16,3 8 0-16,-4-54-15 0,0 0 15 0,5 49-14 0,2-4 14 0,-7-45-136 15,0 0 136-15,12 37-135 0,4-4 135 0,-16-33-181 16,0 0 181-16,19 12-181 0,6-15 181 16,18 13-394-16</inkml:trace>
  <inkml:trace contextRef="#ctx0" brushRef="#br0" timeOffset="-97925.807">25633 7562 987 0,'0'0'0'0,"6"-7"0"15,4 2 0-15,-3 1-21 0,2 8 21 0,-2-1-21 16,-4-1 21-16,-3-2-208 0,0 0 208 0,4 3-207 16,-3 4 207-16,5 2-286 0</inkml:trace>
  <inkml:trace contextRef="#ctx0" brushRef="#br0" timeOffset="-97513.06">25848 7574 763 0,'0'0'0'0,"10"0"0"0,9 0 0 0,-19 0 112 16,0 0-112-16,18 0 112 0,1 0-112 0,-19 0 74 16,0 0-74-16,21-7 74 0,-2 2-74 0,-19 5 62 15,0 0-62-15,17-12 62 0,1 0-62 0,-18 12 24 16,0 0-24-16,14-16 25 0,-2-8-25 0,-12 24 45 15,0 0-45-15,7-22 46 0,-4-4-46 0,-3 26 40 16,0 0-40-16,-1-25 40 0,-5-3-40 0,6 28 25 16,0 0-25-16,-7-24 26 0,-1 0-26 0,8 24 5 0,0 0-5 15,-12-19 5-15,-1 6-5 0,13 13 5 0,0 0-5 0,-12-11 5 16,2 6-5-16,10 5 0 0,0 0 0 16,-14-6 0-16,0 4 0 0,14 2 0 0,0 0 0 0,-12 0 0 15,1 2 0-15,11-2-1 0,0 0 1 0,-15 6-1 16,1 6 1-16,14-12-9 0,0 0 9 15,-16 17-8-15,-2 6 8 0,5 1 0 0,-1 3 0 0,5-6 0 16,2 1 0-16,3 5 1 0,4-3-1 0,-1-3 1 16,-1-2-1-16,2-19-1 0,0 0 1 0,7 24 0 15,2 7 0-15,-9-31-22 0,0 0 22 0,21 24-22 16,10-7 22-16,-31-17-56 0,0 0 56 0,38 7-55 16,11-7 55-16,-49 0-103 0,0 0 103 0,44-9-103 15,-3-10 103-15,45-5-793 0</inkml:trace>
  <inkml:trace contextRef="#ctx0" brushRef="#br0" timeOffset="-97313.221">25626 7195 1199 0,'0'0'0'0,"9"0"0"0,7 0 0 0,-16 0 2 15,0 0-2-15,7 9 2 0,-5-1-2 0,-2-8-179 16,0 0 179-16,8 14-178 0,3 7 178 0,-11-21-151 16,0 0 151-16,15 1-151 0,5-6 151 0,14 0-311 0</inkml:trace>
  <inkml:trace contextRef="#ctx0" brushRef="#br0" timeOffset="-96382.933">27135 6979 718 0,'0'0'0'0,"-7"-3"0"0,-5 1 0 0,12 2 62 0,0 0-62 16,-4-3 63-16,6-4-63 0,-2 7 44 16,0 0-44-16,0-5 45 0,0 1-45 0,0 4 15 0,0 0-15 0,-8-8 15 15,-5-3-15-15,13 11 10 0,0 0-10 0,-19-12 10 16,-5-3-10-16,24 15 22 0,0 0-22 0,-23-9 23 15,-1-3-23-15,24 12 22 0,0 0-22 0,-30-6 22 16,-1 1-22-16,31 5 15 0,0 0-15 0,-28 0 16 16,0 3-16-16,28-3 5 0,0 0-5 0,-31 24 5 15,-2 8-5-15,3 4 23 0,2 6-23 16,5-1 24-16,4 1-24 0,19-42 20 0,0 0-20 0,-15 50 20 16,4 10-20-16,11-60 24 0,0 0-24 0,-5 55 25 15,5 0-25-15,2-11 23 0,5-6-23 0,-2-9 24 16,2-13-24-16,-7-16 4 0,0 0-4 0,17 15 4 15,8-3-4-15,-25-12 0 0,0 0 0 0,27 3 0 16,7-6 0-16,-34 3-2 0,0 0 2 0,29-10-1 0,1-4 1 16,-30 14 0-16,0 0 0 0,24-19 0 0,-5-5 0 15,-19 24 36-15,0 0-36 0,16-27 36 0,-2-6-36 16,-14 33 53-16,0 0-53 0,9-34 54 0,-6-2-54 0,-3 36 44 16,0 0-44-16,0-38 44 0,-5 6-44 0,5 32 32 15,0 0-32-15,-5-28 32 0,0 8-32 16,5 20 33-16,0 0-33 0,-6-23 33 0,1 6-33 0,5 17 0 15,0 0 0-15,0-22 0 0,2 2 0 0,-2 20-4 16,0 0 4-16,3-21-3 0,4 2 3 0,-7 19-23 16,0 0 23-16,5-15-22 0,2-1 22 15,-7 16-8-15,0 0 8 0,6-12-8 0,1 0 8 0,-7 12-26 0,0 0 26 16,3-7-26-16,1 2 26 0,-4 5-13 0,0 0 13 16,1-3-12-16,1 1 12 0,-2 2-35 0,0 0 35 15,0 0-35-15,0 0 35 0,0 0-28 0,0 0 28 16,0 0-28-16,0 5 28 0,0-5-33 0,0 0 33 15,0 16-33-15,0 8 33 0,0-24-14 0,0 0 14 16,2 34-13-16,1 7 13 0,-3-41-37 0,0 0 37 16,6 46-37-16,-1 2 37 0,-5-48-20 0,0 0 20 0,7 47-19 15,1-5 19-15,-8-42-36 0,0 0 36 0,7 36-35 16,2-5 35-16,-9-31-99 0,0 0 99 0,11 21-98 16,-1-6 98-16,-10-15-175 0,0 0 175 0,16 2-174 15,1-7 174-15,16 5-349 0</inkml:trace>
  <inkml:trace contextRef="#ctx0" brushRef="#br0" timeOffset="-96082.984">27153 7195 415 0,'0'0'0'0,"0"0"0"0,3 5 0 0,2 2 81 16,-3-3-81-16,2-6 81 0,1-3-81 0,0-2 89 15,0-2-89-15,-1 4 90 0,-3 2-90 16,1-1 75-16,0-1-75 0,-2 5 76 0,3-3-76 0,-3 3 71 15,6-4-71-15,-6 4 71 0,5-7-71 0,-5 7 60 16,0 0-60-16,3-1 61 0,1 1-61 0,-4 0 52 16,0 0-52-16,3-4 53 0,3 4-53 0,-6 0 38 15,0 0-38-15,8-3 39 0,-3 3-39 0,-5 0 5 0,0 0-5 16,13 3 5-16,2 4-5 0,-15-7 5 16,0 0-5-16,25 21 5 0,4 6-5 0,-29-27 0 0,0 0 0 15,35 31 0 1,3 8 0-16,-38-39-21 0,0 0 21 0,37 36-21 0,-2 0 21 0,-35-36-90 0,0 0 90 0,31 31-90 15,-5-7 90-15,-26-24-183 0,0 0 183 0,27 16-183 16,-1-8 183-16,26 13-483 0</inkml:trace>
  <inkml:trace contextRef="#ctx0" brushRef="#br0" timeOffset="-95834.301">27606 7116 303 0,'0'0'0'0,"0"2"0"0,1 1 0 0,-1-8 74 0,2-5-74 0,-2 5 75 16,0 5-75-16,0-4 116 0,0-1-116 0,0 2 117 0,0 0-117 15,0-1 107-15,0 1-107 0,0 1 107 16,0-1-107-16,0 3 105 0,0-4-105 0,0 4 105 0,0 0-105 16,0 0 77-16,0 0-77 0,0 0 77 0,0 0-77 15,0 0 59-15,-3 4-59 0,3-4 59 0,0 0-59 16,0 0 52-16,-4 0-52 0,-6 12 53 0,-6 5-53 0,16-17 7 16,0 0-7-16,-24 29 7 0,-6 7-7 15,30-36 32-15,0 0-32 0,-33 39 32 0,-4 4-32 0,37-43 1 16,0 0-1-16,-28 36 1 0,4-9-1 15,24-27-13-15,0 0 13 0,-19 24-13 0,7-8 13 16,12-16-91-16,0 0 91 0,5 12-90 0,16-12 90 0,5 12-937 16</inkml:trace>
  <inkml:trace contextRef="#ctx0" brushRef="#br0" timeOffset="-95408.104">27710 7420 841 0,'0'0'0'16,"-3"-7"0"-16,-3 2 0 0,6 5 76 0,0 0-76 0,-1-4 76 15,2 4-76-15,-1 0 42 0,0 0-42 0,0 0 42 16,0 0-42-16,0 0 27 0,0 0-27 0,0 0 27 16,-1 4-27-16,1-4 1 0,0 0-1 0,-4 0 2 15,1 3-2-15,3-3 10 0,0 0-10 0,-7 5 11 16,-2-1-11-16,9-4 4 0,0 0-4 0,-9 1 4 15,1 3-4-15,1-1 13 0,0 1-13 0,-4 11 13 16,-3 2-13-16,0 5 23 0,0 2-23 0,6-8 24 16,1-4-24-16,7-12 37 0,0 0-37 0,-6 24 38 0,3 7-38 15,3-31 12-15,0 0-12 0,-2 27 13 0,2-3-13 16,0-24 0-16,0 0 0 0,9 15 0 0,7-1 0 16,-16-14-2-16,0 0 2 0,22 4-1 0,8-10 1 15,-30 6 0-15,0 0 0 0,26-8 0 0,2-8 0 0,-28 16 5 16,0 0-5-16,24-15 5 0,1-4-5 15,-25 19 46-15,0 0-46 0,17-17 46 0,-3 2-46 0,-14 15 13 16,0 0-13-16,3-19 14 0,-8-4-14 0,5 23-5 16,0 0 5-16,-19-25-4 0,-12-6 4 15,31 31-251-15,0 0 251 0,-35-31-250 0,-7 4 250 0,42 27-150 16,0 0 150-16,-38-33-150 0,1-6 150 0,-38-31-392 16</inkml:trace>
  <inkml:trace contextRef="#ctx0" brushRef="#br0" timeOffset="-94979.04">27595 6683 1132 0,'0'0'0'0,"-2"8"0"16,-1 4 0-16,3-8 101 0,2-4-101 0,1 0 102 15,2-4-102-15,2 4 4 0,2-3-4 0,0-2 4 16,1 1-4-16,-10 4-3 0,0 0 3 0,16-3-2 16,5 0 2-16,-21 3-41 0,0 0 41 0,22-2-41 15,4 0 41-15,-26 2-12 0,0 0 12 0,21-2-12 16,0 2 12-16,-21 0-6 0,0 0 6 0,16 0-6 16,-2 2 6-16,-14-2-1 0,0 0 1 0,9 4 0 0,-2-1 0 15,-7-3 0-15,0 0 0 0,3 12 0 0,-3 0 0 0,0-12 8 16,0 0-8-16,-7 24 8 0,-7 7-8 0,14-31 15 15,0 0-15-15,-12 27 16 16,0 1-16-16,12-28 15 0,0 0-15 0,-12 27 16 0,-1-6-16 16,13-21 16-16,0 0-16 0,-10 18 17 0,5-6-17 0,5-12 15 15,0 0-15-15,-7 12 16 0,3 0-16 0,4-12 4 16,0 0-4-16,5 11 5 0,6-1-5 0,-11-10-5 0,0 0 5 16,23 3-5-16,11-3 5 0,-34 0-90 15,0 0 90-15,39-5-90 0,6-5 90 0,-45 10-149 0,0 0 149 16,40-14-148-16,0-5 148 0,-40 19-170 0,0 0 170 15,40-12-169-15,-1-3 169 0,39-12-306 0</inkml:trace>
  <inkml:trace contextRef="#ctx0" brushRef="#br0" timeOffset="-94682.923">27966 7247 942 0,'0'0'0'0,"4"-9"0"15,1-1 0-15,-5 10 114 0,0 0-114 0,7-4 115 0,0 4-115 16,-7 0 44-16,0 0-44 0,12 0 44 0,5 0-44 16,-17 0 18-16,0 0-18 0,21 0 18 0,5 0-18 15,-26 0 0-15,0 0 0 0,28-1 1 0,4-3-1 0,-32 4-1 16,0 0 1-16,29-8-1 15,1 1 1-15,-30 7-17 0,0 0 17 0,24-12-16 0,-1 3 16 0,-23 9-67 16,0 0 67-16,17-14-66 0,-3 1 66 0,-14 13-94 16,0 0 94-16,4-19-93 15,-8-2 93-15,4 21-138 0,0 0 138 0,-14-19-138 0,-10-1 138 0,-14-18-405 16</inkml:trace>
  <inkml:trace contextRef="#ctx0" brushRef="#br0" timeOffset="-94485.452">28057 7000 359 0,'0'0'0'0,"7"3"0"0,7 4 0 0,-14-7 103 0,0 0-103 15,5 0 103-15,-3 2-103 0,-2-2 91 0,0 0-91 0,0 0 92 16,-2-2-92-16,2 2 83 0,0-3-83 0,0 3 83 16,0 0-83-16,0 0 63 0,0 0-63 0,0 0 63 15,2 3-63-15,1-1 36 0,1 1-36 0,-1 4 37 16,-1-2-37-16,0 7 5 0,-1 7-5 0,-1 0 5 16,-1 7-5-16,1-26-3 0,0 0 3 0,-2 34-3 15,-2 9 3-15,4-43-150 0,0 0 150 0,2 39-150 16,3-3 150-16,-5-36-101 0,0 0 101 0,7 75-415 15,-14-150 415-15</inkml:trace>
  <inkml:trace contextRef="#ctx0" brushRef="#br0" timeOffset="-93942.761">28480 6621 1211 0,'0'0'0'0,"0"0"0"0,0 0 0 0,0 0 93 16,0 0-93-16,0 0 93 0,0 0-93 0,0 0 47 16,0 0-47-16,0 0 47 0,0 0-47 0,0 0 0 15,0 0 0-15,4 31 0 0,3 17 0 0,-7-48-38 16,0 0 38-16,3 51-37 0,0 13 37 0,-3-9-10 16,0-1 10-16,0-7-10 0,2-8 10 0,0-3-21 15,0-5 21-15,-1-7-21 0,1-9 21 0,-2 1 0 0,0-1 0 16,2-1 0-16,1-4 0 0,-3-10 1 15,0 0-1-15,6 12 2 0,-1-3-2 0,-5-9 1 0,0 0-1 16,7 7 2-16,2-2-2 0,-2-2-3 16,-2-1 3-16,0-2-3 0,-2-2 3 0,1-1-7 0,-2-2 7 15,1 1-7-15,1-3 7 0,-4 7 3 0,0 0-3 16,7-12 4-16,1-3-4 0,-8 15 43 0,0 0-43 0,11-17 44 16,3-7-44-16,-14 24 13 0,0 0-13 0,14-26 14 15,1-5-14-15,-15 31 8 0,0 0-8 0,19-25 9 16,2-3-9-16,-21 28 4 0,0 0-4 0,20-19 5 15,-1 7-5-15,-19 12 0 16,0 0 0-16,17-8 0 0,1 8 0 0,-18 0-3 0,0 0 3 0,15 8-3 16,-1 8 3-16,-14-16-14 0,0 0 14 0,9 19-13 15,-4 5 13-15,-5-24-10 0,0 0 10 0,-2 24-9 16,-5 5 9-16,7-29-1 0,0 0 1 0,-12 29-1 16,-7 3 1-16,19-32 1 0,0 0-1 0,-21 28 1 0,-5-4-1 15,26-24-3-15,0 0 3 0,-28 19-3 0,-3-2 3 16,31-17-81-16,0 0 81 0,-28 12-80 0,4-2 80 0,24-10-141 15,0 0 141-15,-21 2-140 0,3-4 140 16,18 2-156-16,0 0 156 0,-3-15-155 0,8-8 155 0,-3-13-409 16</inkml:trace>
  <inkml:trace contextRef="#ctx0" brushRef="#br0" timeOffset="-93678.108">28700 6991 628 0,'0'0'0'0,"-7"7"0"0,-4-2 0 0,11-5 159 0,0 0-159 16,0 0 160-16,5-3-160 0,-5 3 139 0,0 0-139 0,7-5 140 16,2-2-140-16,-9 7 101 0,0 0-101 0,12-9 101 15,4 1-101-15,-16 8 63 0,0 0-63 0,17-9 63 16,3 2-63-16,-20 7 59 0,0 0-59 0,20-7 59 16,3 4-59-16,-23 3 0 0,0 0 0 0,23 7 0 15,1 8 0-15,-1 1-2 0,1-1 2 0,-6 6-1 16,-3-1 1-16,-15-20-18 0,0 0 18 0,23 31-18 15,3 5 18-15,-26-36-41 16,0 0 41-16,28 38-40 0,1 1 40 0,-29-39-82 0,0 0 82 0,32 36-82 16,-1-7 82-16,-31-29-178 0,0 0 178 0,35 23-177 15,2-8 177-15,34 24-671 0</inkml:trace>
  <inkml:trace contextRef="#ctx0" brushRef="#br0" timeOffset="-93395.211">29186 6772 684 0,'0'0'0'0,"5"15"0"0,5 11 0 0,-10-26 70 15,0 0-70-15,-5 9 71 16,-9-14-71-16,14 5 78 0,0 0-78 0,-12 0 78 0,0 0-78 0,12 0 69 16,0 0-69-16,-18 17 69 0,-3 14-69 0,21-31 36 15,0 0-36-15,-22 35 36 0,-4 13-36 0,1-5 52 16,3 4-52-16,6-15 52 0,4-5-52 0,12-27 36 0,0 0-36 15,-18 40 37-15,-1 8-37 0,19-48 4 0,0 0-4 16,-16 43 5-16,1 0-5 0,15-43-2 0,0 0 2 0,-12 30-2 16,3-6 2-16,9-24-89 0,0 0 89 15,0 16-88-15,5-8 88 0,-5-8-143 0,0 0 143 0,14-3-143 16,7-11 143 0,-21 14-129-16,0 0 129 0,31-15-129 0,9-4 129 0,32-17-397 0</inkml:trace>
  <inkml:trace contextRef="#ctx0" brushRef="#br0" timeOffset="-93054.096">29332 7250 427 0,'0'0'0'0,"-11"0"0"15,-8 2 0-15,19-2 76 0,0 0-76 0,-3 3 76 16,6 1-76-16,-3-4 95 0,0 0-95 0,2 3 95 0,2-1-95 16,-4-2 76-16,0 0-76 0,-2 3 76 0,-2 1-76 15,4-4 49-15,0 0-49 0,-12 5 49 0,-5 2-49 16,17-7 34-16,0 0-34 0,-19 10 34 0,-4 2-34 0,23-12 38 15,0 0-38-15,-26 20 39 0,-4 1-39 0,30-21 14 16,0 0-14-16,-24 26 15 0,1 6-15 0,23-32 43 16,0 0-43-16,-16 28 43 0,8 2-43 0,8-30 21 15,0 0-21-15,1 28 21 0,12-1-21 16,-13-27 5-16,0 0-5 0,22 21 6 0,11-4-6 0,-1-5 17 16,1-5-17-16,-9-4 17 0,-5-3-17 0,2-3 14 15,0-2-14-15,-10 3 15 0,-6 0-15 0,2-1 33 16,0-1-33-16,-4 1 34 0,-1 1-34 0,2-1 52 15,1-2-52-15,-3 1 52 0,-1 1-52 0,-1-1 0 0,0-4 0 16,-7-8 0-16,-3-6 0 0,10 22-99 16,0 0 99-16,-23-27-98 0,-6-6 98 0,29 33-83 0,0 0 83 0,-25-36-82 15,1-3 82-15,-25-38-823 0</inkml:trace>
  <inkml:trace contextRef="#ctx0" brushRef="#br0" timeOffset="-92724.711">29480 7161 908 0,'0'0'0'0,"0"0"0"15,-2-5 0-15,2 5 145 0,0 0-145 0,2-7 145 0,2 2-145 16,-4 5 88-16,0 0-88 0,3-4 88 0,2-3-88 15,-5 7 41-15,0 0-41 0,9-5 41 0,3 2-41 16,-12 3 1-16,0 0-1 0,21-9 2 0,7 2-2 0,-28 7 4 16,0 0-4-16,35-6 5 0,8 0-5 0,-6 1 20 15,-2 2-20-15,-7 0 20 0,-4 3-20 16,-5 0 22-16,-3 0-22 0,-2-4 22 0,-2-1-22 0,-3 2 3 31,-2-1-3-31,-2-3 4 0,0 2-4 0,-1 0-45 0,1-7 0 0,-3 9 45 0,-2 3-123 16,0 0 123-16,-4-7-122 0,-5-5 122 0,9 12-195 15,0 0 195-15,-17-16-194 0,-7 1 194 0,-18-14-518 16</inkml:trace>
  <inkml:trace contextRef="#ctx0" brushRef="#br0" timeOffset="-92481.554">29560 6904 471 0,'0'0'0'0,"11"0"0"15,8 3 0-15,-19-3 87 0,0 0-87 0,8 2 87 16,-1 1-87-16,-7-3 93 0,0 0-93 0,6 0 94 15,-5 0-94-15,-1 0 88 0,0 0-88 0,4 6 89 16,1 0-89-16,-5-6 73 0,0 0-73 0,7 16 74 16,0 1-74-16,-7-17 39 0,0 0-39 0,7 26 40 15,2 6-40-15,-9-32 21 0,0 0-21 0,5 28 21 16,0-1-21-16,-5-27-1 0,0 0 1 0,4 27 0 16,-1-3 0-16,-3-24-99 0,0 0 99 0,5 23-98 15,1-6 98-15,-6-17-190 0,0 0 190 0,17 15-190 31,11-8 190-31,17 17-417 0</inkml:trace>
  <inkml:trace contextRef="#ctx0" brushRef="#br0" timeOffset="-92134.806">30335 6767 919 0,'0'0'0'0,"-10"3"0"0,-7 6 0 0,17-9 129 15,0 0-129-15,0 0 130 0,3 0-130 0,-3 0 79 16,0 0-79-16,3-4 80 0,1 3-80 0,-4 1 32 0,0 0-32 16,3-2 33-16,-1 0-33 0,-2 2 2 0,0 0-2 15,0 0 3-15,0 0-3 0,0 0-1 16,0 0 1-16,0 0 0 0,-5 2 0 0,5-2-4 0,0 0 4 0,-14 14-3 16,-7 10 3-16,21-24-8 0,0 0 8 0,-23 31-7 15,-3 13 7-15,26-44-4 0,0 0 4 16,-22 43-3-16,-1 5 3 0,23-48 2 15,0 0-2-15,-16 46 2 0,8-5-2 0,2-3 13 0,5-7-13 0,4-4 14 16,4-3-14-16,-7-24 1 0,0 0-1 0,12 21 2 16,6-1-2-16,-18-20-33 0,0 0 33 0,21 19-32 15,5-7 32-15,-26-12-70 0,0 0 70 0,26 9-70 16,2-6 70-16,-28-3-81 0,0 0 81 0,26 0-81 16,-2-5 81-16,-24 5-109 0,0 0 109 0,28-3-108 15,0-8 108-15,28-2-534 0</inkml:trace>
  <inkml:trace contextRef="#ctx0" brushRef="#br0" timeOffset="-91779.516">30684 6955 1076 0,'0'0'0'0,"0"0"0"0,-2-3 0 0,2 3 168 16,0 0-168-16,0 0 169 0,4-4-169 0,-4 4 112 0,0 0-112 16,0 0 113-16,3-1-113 15,-3 1 39-15,0 0-39 0,0 0 39 0,0 0-39 0,0 0 1 0,0 0-1 16,0 0 1-16,4 0-1 0,-4 0 33 0,0 0-33 0,3 0 34 16,4-2-34-16,-7 2 23 0,0 0-23 15,10-2 24-15,3-1-24 0,-13 3 27 0,0 0-27 0,21-7 27 16,6 2-27-16,-27 5 1 0,0 0-1 0,32-7 1 15,4 2-1-15,-36 5-1 0,0 0 1 16,35-9 0-16,2 2 0 0,-37 7-56 0,0 0 56 0,29-6-55 16,-4 0 55-16,-25 6-91 0,0 0 91 0,17 0-91 15,-5-3 91-15,-12 3-148 0,0 0 148 0,9 0-148 16,-5 0 148-16,-4 0-148 0,0 0 148 0,-13 12-147 16,-11 9 147-16,-13 13-656 0</inkml:trace>
  <inkml:trace contextRef="#ctx0" brushRef="#br0" timeOffset="-91472.122">30668 7156 953 0,'0'0'0'0,"7"-4"0"0,7-1 0 0,-5 5 149 16,-2 5-149-16,-2-5 150 0,-2 0-150 0,1 4 85 15,1-4-85-15,0 3 86 0,2 2-86 0,4-1 47 16,4-4-47-16,-2 1 48 0,1 1-48 0,-14-2 17 0,0 0-17 16,19 0 17-16,3 0-17 0,-22 0 9 15,0 0-9-15,25-2 10 0,3-3-10 0,-28 5 16 16,0 0-16-16,26-3 17 0,2 1-17 0,-28 2 3 0,0 0-3 0,26-2 4 16,0 2-4-16,-26 0-41 0,0 0 41 0,19 2-41 15,-3 0 41-15,-16-2-156 0,0 0 156 0,10 3-155 16,-3 2 155-1,-7-5-123-15,0 0 123 0,0 4-122 0,-3-1 122 0,-1 1-640 0</inkml:trace>
  <inkml:trace contextRef="#ctx0" brushRef="#br0" timeOffset="-65193.944">31839 6614 315 0,'0'0'0'0,"7"-1"0"16,3 1 0-16,-10 0 6 0,0 0-6 0,9-4 6 15,0 4-6-15,-9 0 3 0,0 0-3 0,5-3 4 16,0 3-4-16,-5 0 4 0,0 0-4 0,4 0 5 15,-3-2-5-15,-1 2 8 0,0 0-8 0,0 0 9 16,4-2-9-16,-4 2 43 0,0 0-43 0,0 0 43 16,0 0-43-16,0 0 53 0,0 0-53 0,0 0 54 0,0 0-54 15,0 0 49-15,0 0-49 0,0 0 49 0,0 0-49 16,0 0 38-16,0 0-38 0,0 0 38 0,0 0-38 16,0 0 35-16,0 0-35 0,0 0 36 0,0 0-36 0,0 0 14 15,0 0-14-15,0 0 15 0,-4-1-15 0,4 1 20 16,0 0-20-16,0 0 20 0,-3-4-20 15,3 4 24-15,0 0-24 0,-4 0 25 0,1 0-25 0,3 0 21 16,0 0-21-16,-5 0 21 0,-1-3-21 0,6 3 34 16,0 0-34-16,-7 0 35 0,-1 0-35 0,8 0 29 15,0 0-29-15,-11-4 29 0,-1 3-29 0,12 1 23 16,0 0-23-16,-14-2 24 0,-1 0-24 0,15 2 35 16,0 0-35-16,-16-3 35 0,-2-2-35 0,18 5 6 0,0 0-6 15,-15-4 7-15,1 4-7 0,14 0 28 16,0 0-28-16,-14-3 28 0,2 3-28 0,12 0 29 15,0 0-29-15,-13 0 29 0,3 3-29 0,10-3 7 0,0 0-7 16,-10 0 7-16,1 2-7 0,9-2 11 0,0 0-11 16,-7 2 11-16,0-1-11 0,0 3 9 0,-2-4-9 0,4 0 9 15,2 0-9-15,-3 0 8 0,-1 0-8 0,4 3 8 16,3-3-8-16,0 0 15 0,0 0-15 0,-5 2 15 16,-4 1-15-16,9-3 8 0,0 0-8 0,-11 4 8 15,-2 3-8-15,13-7-16 0,0 0 16 0,-14 3-15 16,-2 2 15-16,16-5-35 0,0 0 35 0,-18 9-35 15,-1-1 35-15,19-8-31 0,0 0 31 0,-21 14-31 16,1-2 31-16,20-12-24 0,0 0 24 0,-20 16-23 16,1-5 23-16,19-11-35 0,0 0 35 0,-17 14-35 15,1 2 35-15,16-16-13 0,0 0 13 0,-16 13-12 16,1 1 12-16,15-14-13 0,0 0 13 0,-14 12-12 16,0 0 12-16,14-12-17 0,0 0 17 0,-12 12-16 0,-1 2 16 15,13-14-8-15,0 0 8 0,-12 13-8 0,0-1 8 16,12-12-4-16,0 0 4 0,-12 14-3 0,0 2 3 15,12-16-3-15,0 0 3 0,-11 13-3 0,4-1 3 0,7-12 0 16,0 0 0-16,-5 12 1 0,2-2-1 0,3-10 25 16,0 0-25-16,-2 12 26 0,0 0-26 0,2-12 13 15,0 0-13-15,0 16 14 0,4-1-14 0,-1 4 19 16,2 3-19-16,-1-8 20 0,-1-5-20 0,1-1 15 16,-1 1-15-16,1 1 15 0,-1-5-15 15,-3-5 16-15,0 0-16 0,5 11 17 0,2 1-17 0,-7-12 9 16,0 0-9-16,7 12 9 0,2 0-9 0,-9-12 25 15,0 0-25-15,9 8 26 0,1 2-26 0,-10-10 6 16,0 0-6-16,12 9 6 0,1-1-6 16,-13-8 4-16,0 0-4 0,12 7 5 0,-2-2-5 0,-10-5 7 0,0 0-7 15,12 7 7-15,1-3-7 0,-13-4 7 0,0 0-7 0,12 3 7 16,2 2-7-16,-14-5 14 0,0 0-14 16,14 0 15-16,1 0-15 0,-15 0 8 0,0 0-8 15,16 0 8-15,1-3-8 0,-1 1 9 0,2 0-9 0,-6 1 9 16,-4 1-9-16,1-4 15 0,0 4-15 0,0-3 15 15,-2-1-15-15,0-1 22 0,1 2-22 16,-3-2 23-16,1 1-23 0,-1 1 14 0,0-2-14 0,-1 1 15 16,-1 1-15-16,1-1 18 0,-1-1-18 0,1 2 18 15,1 3-18-15,2-7 8 0,0 2-8 0,-2-2 9 16,-2 4-9-16,1-1 4 0,-2 3-4 0,1-3 4 16,2-1-4-16,1 2 7 0,-1-1-7 0,0 1 7 0,0-1-7 15,1 3 3-15,-3-3-3 0,1 4 3 0,-1-3-3 0,0-1 1 16,1 3-1-16,-1-1 2 0,-1 0-2 15,2 2 25-15,-1-3-25 0,1-2 26 0,1 1-26 0,0 1 5 16,2-2-5-16,-2 1 6 0,-1 4-6 0,-1-3 10 16,1 3-10-16,-1-4 10 0,-1 4-10 0,-2 0 16 15,0 0-16-15,3-3 17 0,1-1-17 0,-4 4 3 16,0 0-3-16,3-1 3 0,3-6-3 0,-6 7 6 16,0 0-6-16,3-5 7 0,2 1-7 0,-5 4 22 15,0 0-22-15,4-7 23 0,1 2-23 0,-5 5 6 0,0 0-6 16,4-3 7-16,1-4-7 0,-5 7 16 0,0 0-16 15,3-5 17-15,2-4-17 0,-5 9 8 0,0 0-8 16,6-7 9-16,-1-1-9 0,-5 8 3 0,0 0-3 16,5-10 4-16,0-1-4 0,-5 11 13 0,0 0-13 0,6-10 13 15,-3 2-13-15,-3 8 3 0,0 0-3 0,5-12 4 16,2 1-4-16,-7 11 6 0,0 0-6 16,6-8 6-16,0-4-6 0,-6 12 3 0,0 0-3 15,6-12 3-15,-3 0-3 0,-3 12 2 0,0 0-2 0,4-12 2 16,-3 0-2-16,-1 12 4 0,0 0-4 0,0-11 5 15,0 3-5-15,0 8 0 0,0 0 0 0,-1-9 1 16,-1-1-1-16,2 10 1 0,0 0-1 0,-4-9 2 16,-1 1-2-16,5 8-1 0,0 0 1 0,-5-9 0 15,0 2 0-15,5 7-1 0,0 0 1 0,-5-6-1 16,-1 0 1-16,6 6-4 0,0 0 4 0,-7-10-4 0,0 2 4 16,7 8-3-16,0 0 3 0,-10-12-3 15,-1-4 3-15,-1 3 0 0,0-3 0 0,2 6 0 16,3 1 0-16,7 9-35 0,0 0 35 0,-19-12-34 0,-8 0 34 0,27 12-46 15,0 0 46-15,-40-12-45 0,-10 2 45 0,50 10-114 16,0 0 114-16,-65-9-113 0,-13 1 113 16,78 8-103-16,0 0 103 0,-143-16-946 0,286 32 946 0</inkml:trace>
  <inkml:trace contextRef="#ctx0" brushRef="#br0" timeOffset="-62528.937">26978 7829 158 0,'0'0'0'0,"-7"0"0"15,-3 0 0-15,10 0 36 0,0 0-36 0,-7 0 37 0,2 0-37 0,5 0 24 16,0 0-24-16,-5-3 25 0,-1-1-25 0,6 4 30 16,0 0-30-16,-7-2 30 0,-1-1-30 0,8 3 20 0,0 0-20 15,-16 0 20-15,-3-3-20 0,19 3 46 0,0 0-46 16,-21 0 47-16,-4 0-47 0,25 0 23 0,0 0-23 16,-24-4 24-16,0 2-24 0,24 2 19 0,0 0-19 0,-23-1 20 15,0-1-20-15,23 2 27 16,0 0-27-16,-19 0 27 0,4 0-27 0,15 0 0 0,0 0 0 0,-18 2 1 15,-1-1-1-15,19-1 14 0,0 0-14 0,-17 2 15 16,1 2-15-16,16-4 3 0,0 0-3 0,-18 3 4 16,-1 6-4-16,19-9 3 0,0 0-3 0,-19 6 3 15,2 6-3-15,17-12 5 0,0 0-5 16,-19 21 6-16,1 3-6 0,18-24 12 0,0 0-12 0,-16 31 13 16,4 1-13-16,12-32 23 0,0 0-23 0,-7 38 24 15,4 1-24-15,3-39 22 0,0 0-22 0,3 40 22 16,2 1-22-16,-5-41 34 0,0 0-34 0,13 38 34 15,4-2-34-15,-17-36 19 0,0 0-19 0,18 27 20 16,-1-3-20-16,-17-24 18 0,0 0-18 0,17 19 19 0,3-5-19 16,-20-14 1-16,0 0-1 0,17 10 2 0,0-7-2 15,-17-3 5-15,0 0-5 0,16-3 5 0,0-6-5 0,-16 9 0 16,0 0 0-16,15-13 1 0,1-8-1 0,-16 21 0 16,0 0 0-16,16-24 0 0,-2-9 0 15,-14 33 0-15,0 0 0 0,12-34 0 0,0-9 0 0,-12 43 5 16,0 0-5-16,7-41 5 0,-3 0-5 0,-4 41 13 15,0 0-13-15,1-41 14 0,-1 2-14 0,0 39 4 16,0 0-4-16,-1-31 4 0,-1 3-4 0,2 28 7 16,0 0-7-16,-2-24 8 15,0 9-8-15,2 15 3 0,0 0-3 0,0-12 3 0,-3 3-3 16,3 9 11-16,0 0-11 0,-2-6 11 0,0 2-11 0,2 4 3 16,0 0-3-16,-1-3 4 0,-1 1-4 0,2 2 6 0,0 0-6 0,0 0 7 15,0 0-7-15,0 0-2 0,0 0 2 0,0 0-1 16,0 0 1-16,0 0-20 0,0 0 20 0,0 0-19 15,0 0 19-15,0 0-15 0,0 0 15 0,0 0-15 16,3 0 15-16,-3 0-19 0,0 0 19 0,4-3-18 16,-1-1 18-16,-3 4-25 0,0 0 25 0,4 0-24 15,-1-3 24-15,-3 3-13 0,0 0 13 0,4-2-13 16,-2 2 13-16,-2 0-19 0,0 0 19 0,0 0-18 16,5 0 18-16,-5 0-9 0,0 0 9 0,1 12-8 15,3 3 8-15,-4-15-17 0,0 0 17 0,3 33-16 16,1 12 16-16,-4-45-4 0,0 0 4 0,2 46-3 15,-1 5 3-15,-1-51-7 0,0 0 7 0,2 48-6 0,-2-2 6 16,0-46-3-16,0 0 3 0,2 40-3 16,1-4 3-16,-3-36-11 0,0 0 11 0,6 31-11 0,-1-7 11 15,-5-24-84-15,0 0 84 0,12 15-83 0,5-6 83 16,-17-9-102-16,0 0 102 0,21-9-101 0,6-12 101 16,20-6-185-16</inkml:trace>
  <inkml:trace contextRef="#ctx0" brushRef="#br0" timeOffset="-62222.011">27034 7978 718 0,'0'0'0'0,"0"0"0"0,-2-7 0 0,2 7 85 0,2-3-85 0,2 1 85 16,-1 2-85-16,2 0 32 0,1-2-32 15,0 1 33-15,1 1-33 0,2-4-2 0,3-1 2 0,-1 2-1 16,-2-1 1-16,1-3-2 0,0 2 2 0,1 2-1 16,-1-2 1-16,4 3-3 0,-3 0 3 0,1 4-2 15,0 5 2-15,-12-7-2 0,0 0 2 0,23 15-1 16,5 13 1-16,-28-28-4 0,0 0 4 0,29 36-4 16,6 8 4-16,-35-44-6 0,0 0 6 0,31 50-6 15,3 6 6-15,-7-3-44 0,0-5 44 0,-10-15-43 16,-5-11 43-16,2 2-126 0,-2-8 126 0,1-1-126 15,-3-6 126-15,-10-9-137 0,0 0 137 0,17 0-137 16,4-9 137-16,18-3-136 0</inkml:trace>
  <inkml:trace contextRef="#ctx0" brushRef="#br0" timeOffset="-61936.682">27428 7910 561 0,'0'0'0'0,"7"13"0"0,5 8 0 0,-12-21 107 16,0 0-107-16,-4 8 108 0,-9-1-108 0,13-7 63 0,0 0-63 15,-14 9 64-15,-4-1-64 0,18-8 40 16,0 0-40-16,-24 19 40 0,-6 7-40 0,30-26 30 0,0 0-30 16,-29 32 30-16,-1 4-30 0,30-36 6 0,0 0-6 15,-28 36 6-15,2 2-6 0,26-38 11 0,0 0-11 0,-21 36 11 16,4-7-11-16,17-29-1 0,0 0 1 0,-14 26-1 15,2-6 1-15,12-20-96 0,0 0 96 0,-4 19-96 16,6-5 96-16,-2-14-106 0,0 0 106 0,19 2-105 16,14-9 105-16,19-2-418 0</inkml:trace>
  <inkml:trace contextRef="#ctx0" brushRef="#br0" timeOffset="-61646.885">27548 8190 975 0,'0'0'0'0,"-5"-1"0"0,-2-1 0 15,7 2 113-15,0 0-113 0,2 5 113 0,3 5-113 16,-5-10 62-16,0 0-62 0,5 9 62 0,0-4-62 16,-5-5 15-16,0 0-15 0,7 7 15 0,-5-4-15 0,-2-3 0 15,0 0 0-15,3 4 0 0,-1 1 0 16,-2-5-7-16,0 0 7 0,2 12-7 0,0 7 7 0,-2 8-10 15,0 9 10-15,0-19-9 0,0-3 9 0,0 3-9 16,-2 2 9-16,-2 8-9 0,1 8 9 0,3-35-15 16,0 0 15-16,0 34-15 0,2 0 15 0,-2-34-50 15,0 0 50-15,1 31-49 0,3-7 49 0,-4-24-134 0,0 0 134 16,10 21-133-16,4-6 133 16,-14-15-106-16,0 0 106 0,19-5-106 0,8-14 106 15,18-5-436-15</inkml:trace>
  <inkml:trace contextRef="#ctx0" brushRef="#br0" timeOffset="-61250.377">27612 7898 718 0,'0'0'0'0,"4"0"0"16,1 1 0-16,-1-1 102 0,-3 0-102 0,-1 0 102 15,6-1-102-15,-1 1 36 0,2-2-36 0,7 2 36 0,0-4-36 16,-14 4 0-16,0 0 0 0,21-8 0 0,6-2 0 16,-27 10-3-16,0 0 3 0,27-9-2 0,-1-3 2 15,-26 12-2-15,0 0 2 0,19-7-1 0,-3 2 1 16,-16 5 0-16,0 0 0 0,12-3 0 16,-3 1 0-16,-9 2 10 0,0 0-10 0,6 5 10 0,-2-2-10 0,-4-3 35 15,0 0-35-15,0 21 35 0,-4 10-35 0,4-31-1 16,0 0 1-16,-3 24 0 0,-2 3 0 15,5-27 14-15,0 0-14 0,-7 31 15 0,-4 5-15 16,11-36 16-16,0 0-16 0,-8 29 17 0,-1-3-17 0,9-26 3 16,0 0-3-16,-4 24 4 0,3 0-4 0,1-24 0 15,0 0 0-15,5 15 0 0,7-3 0 16,-12-12-58-16,0 0 58 16,19 0-58-16,9-5 58 0,-28 5-131 0,0 0 131 0,30-10-131 0,3-7 131 0,-33 17-118 15,0 0 118-15,33-23-118 0,0-11 118 0,33-22-308 0</inkml:trace>
  <inkml:trace contextRef="#ctx0" brushRef="#br0" timeOffset="-61013.011">28079 8259 875 0,'0'0'0'0,"16"-5"0"15,8-7 0-15,-24 12 96 0,0 0-96 0,34-10 96 16,6-2-96-16,-40 12-19 0,0 0 19 0,40-9-18 16,3-3 18-16,-43 12-101 0,0 0 101 0,39-7-100 15,-1 2 100-15,-38 5-90 0,0 0 90 0,29-3-90 0,-6-1 90 16,-23 4-67-16,0 0 67 0,18 0-66 16,-8 0 66-16,-10 0-102 0,0 0 102 0,10 0-101 15,-3-2 101-15,11 1-150 0</inkml:trace>
  <inkml:trace contextRef="#ctx0" brushRef="#br0" timeOffset="-60806.822">28208 7978 203 0,'0'0'0'0,"14"12"0"0,9 3 0 0,-23-15 80 0,0 0-80 15,12 12 80-15,-1-3-80 0,-11-9 74 0,0 0-74 16,1 27 74-16,-6 6-74 0,5-33 52 0,0 0-52 0,-7 41 53 15,-2 7-53-15,9-48-33 16,0 0 33-16,-7 39-32 0,2-3 32 0,5-36-132 16,0 0 132-16,4 19-131 0,6-7 131 0,4 17-124 0</inkml:trace>
  <inkml:trace contextRef="#ctx0" brushRef="#br0" timeOffset="-60316.805">28510 7752 471 0,'0'0'0'0,"-4"14"0"0,-1 10 0 16,5-24 59-16,0 0-59 0,3 12 59 15,4-4-59-15,-7-8 54 0,0 0-54 0,7 9 54 16,0 1-54-16,-7-10 32 0,0 0-32 0,7 17 33 0,-1 9-33 16,-6 0 5-16,-2-1-5 0,2-4 5 0,2-6-5 0,-2 4 4 15,-2 2-4-15,0-6 4 0,2-3-4 0,0-12 3 16,0 0-3-16,-2 15 3 0,-1 6-3 15,3-21 17-15,0 0-17 0,0 19 17 0,0-2-17 0,0-17 32 16,0 0-32-16,2 15 33 0,3-1-33 0,-5-14-1 16,0 0 1-16,7 12 0 0,3-3 0 0,-10-9-27 15,0 0 27-15,11 5-27 0,3-2 27 0,-14-3-6 16,0 0 6-16,10 0-6 0,1 0 6 0,-11 0 0 16,0 0 0-16,6-5 1 0,1 2-1 0,-7 3 20 0,0 0-20 15,7-4 20-15,0-4-20 0,-7 8 34 0,0 0-34 16,7-4 35-16,0-4-35 15,-7 8 21-15,0 0-21 0,7-4 21 0,-1 1-21 0,-6 3 18 0,0 0-18 0,5 0 19 16,0-4-19-16,-5 4 10 0,0 0-10 0,3 0 10 16,1 0-10-16,-4 0 10 0,0 0-10 15,2 4 10-15,-1-1-10 0,-1-3 15 0,0 0-15 0,-5 16 15 16,-5 8-15-16,10-24 22 0,0 0-22 0,-16 24 23 16,-3 6-23-16,19-30 8 0,0 0-8 0,-21 30 8 15,-3-1-8-15,1-5-8 0,0 0 8 16,8-12-7-16,6-4 7 0,0-1-46 0,4-3 46 0,2 1-45 15,3-5 45-15,0 0-67 0,0 0 67 0,0-16-67 16,3-13 67-16,-3 29-131 0,0 0 131 0,12-38-131 16,6-10 131-16,11-37-385 0</inkml:trace>
  <inkml:trace contextRef="#ctx0" brushRef="#br0" timeOffset="-60104.36">28612 7923 382 0,'0'0'0'0,"-3"12"0"15,-2 5 0-15,5-17 22 0,0 0-22 0,0 0 22 0,5-5-22 0,-5 5 12 16,0 0-12-16,5 0 12 0,4 0-12 15,-9 0 23-15,0 0-23 0,10 7 24 0,4 3-24 0,-14-10 39 16,0 0-39-16,18 14 39 0,1 7-39 0,-19-21 58 16,0 0-58-16,23 18 59 0,4 6-59 0,-27-24 61 15,0 0-61-15,28 24 62 0,4 4-62 0,-32-28 52 16,0 0-52-16,29 31 53 0,-1 5-53 0,-28-36 25 16,0 0-25-16,25 29 26 0,-3-2-26 0,-22-27 28 0,0 0-28 15,18 24 28-15,-4-5-28 0,-14-19-18 0,0 0 18 16,10 15-18-16,-1-4 18 0,-9-11-156 15,0 0 156-15,8 5-155 0,1-2 155 0,9 2-412 16</inkml:trace>
  <inkml:trace contextRef="#ctx0" brushRef="#br0" timeOffset="-59827.522">28902 7959 785 0,'0'0'0'0,"3"4"0"16,4 4 0-16,-3-4 103 0,-3-4-103 0,-1 0 104 16,4 3-104-16,-4-3 73 0,-2 5-73 0,0 2 74 15,1 2-74-15,1-9 38 0,0 0-38 0,-13 24 38 0,-8 12-38 16,21-36 0-16,0 0 0 0,-24 39 0 0,-6 7 0 16,30-46 1-16,0 0-1 0,-27 43 2 15,-1-4-2-15,28-39-1 0,0 0 1 0,-23 33-1 16,6-7 1-16,17-26-10 0,0 0 10 0,-14 20-9 0,5-8 9 0,9-12-96 15,0 0 96-15,7 7-95 0,12-7 95 0,-19 0-155 16,0 0 155-16,26-15-155 0,7-13 155 0,27-18-424 16</inkml:trace>
  <inkml:trace contextRef="#ctx0" brushRef="#br0" timeOffset="-59607.694">28982 8321 953 0,'0'0'0'0,"0"-9"0"16,0-1 0-16,0 10 155 0,0 0-155 16,2-5 155-16,-1 5-155 0,-1 0 70 0,0 0-70 0,7 8 70 15,2 8-70-15,-9-16 15 0,0 0-15 0,7 15 15 16,0 2-15-16,-7-17-38 0,0 0 38 0,5 19-37 16,0-5 37-16,-5-14-85 0,0 0 85 0,6 15-85 15,-3-1 85-15,-3-14-136 0,0 0 136 0,5 12-135 16,0-7 135-16,6 14-594 0</inkml:trace>
  <inkml:trace contextRef="#ctx0" brushRef="#br0" timeOffset="-59315.406">29504 8108 1267 0,'0'0'0'0,"0"0"0"0,0 0 0 0,0 0 144 16,0 0-144-16,13 2 144 0,8 5-144 0,-21-7-5 15,0 0 5-15,27 5-5 0,8-2 5 0,-35-3-69 16,0 0 69-16,37 2-68 0,5-2 68 0,-42 0-65 16,0 0 65-16,36-2-64 0,1-3 64 0,-37 5-14 15,0 0 14-15,31-7-13 0,-5-1 13 0,-5 3-4 16,-3 1 4-16,-3-3-4 0,-1 2 4 0,-2 2-6 0,-1-4 6 15,-2 4-5-15,-4 1 5 0,-5 2-64 0,0 0 64 16,5 0-64-16,0-4 64 0,-5 4-147 0,0 0 147 0,0 0-146 16,4 0 146-16,-1-3-513 0</inkml:trace>
  <inkml:trace contextRef="#ctx0" brushRef="#br0" timeOffset="-59080.034">29696 7999 483 0,'0'0'0'0,"11"3"0"16,6 2 0-16,-17-5 88 0,0 0-88 0,9 4 88 16,-2-1-88-16,-4-3 66 0,-1 2-66 0,-2-2 66 15,3 3-66-15,-1 4 49 0,-2-4-49 0,4 3 50 16,-1 0-50-16,-3-6 16 0,0 0-16 0,5 9 17 16,2 1-17-16,-7-10 0 0,0 0 0 0,5 17 1 0,1 6-1 15,-6-23 0-15,0 0 0 0,0 27 1 0,-4 7-1 16,4-34-3-16,0 0 3 0,-2 29-2 0,-1-3 2 15,3-26-49-15,0 0 49 0,-4 22-49 0,3-4 49 0,1-18-139 16,0 0 139-16,5 10-139 16,7-8 139-16,6 11-314 0</inkml:trace>
  <inkml:trace contextRef="#ctx0" brushRef="#br0" timeOffset="-58748.742">30287 7932 998 0,'0'0'0'0,"-4"-7"0"0,-3-3 0 0,4 6 92 0,3 4-92 16,0 0 93-16,0 0-93 0,0 0 53 0,1 4-53 0,-1-4 54 16,2 5-54-16,-2-5 5 0,0 3-5 0,0-3 5 15,-2 4-5-15,2-4-1 0,-3 5 1 0,3-5 0 16,-4 3 0-16,1 6-5 0,-2-2 5 0,0 1-5 15,-2 4 5-15,-2 4-4 0,0 1 4 0,2-2-3 16,4-1 3-16,3-14 11 0,0 0-11 0,0 26 11 16,1 8-11-16,-1-34 47 0,0 0-47 0,9 34 48 15,5 2-48-15,-14-36-1 0,0 0 1 0,21 33-1 16,7-1 1-16,-28-32-35 0,0 0 35 0,35 26-35 16,7-7 35-16,-42-19-80 0,0 0 80 0,45 12-80 15,5-7 80-15,-50-5-151 0,0 0 151 0,47-5-150 0,2-9 150 16,47-3-552-16</inkml:trace>
  <inkml:trace contextRef="#ctx0" brushRef="#br0" timeOffset="-58424.561">30860 7987 1166 0,'0'0'0'16,"0"-6"0"-16,-2 0 0 0,2 6 127 0,0 0-127 15,0 0 128-15,2-4-128 0,-2 4 5 0,0 0-5 0,8 0 5 16,8 4-5-16,-16-4-15 0,0 0 15 0,26 0-15 16,11 0 15-16,-4 0-56 0,2-4 56 0,-7 4-56 15,-6-3 56-15,1 1-5 16,-4 2 5-16,-1 0-5 0,-4 0 5 0,1 0 0 0,1 2 0 15,0-2 0-15,-3-2 0 0,1-1-2 0,0-1 2 16,-5-1-1-16,-4 3 1 0,-5 2-95 0,0 0 95 0,7-1-94 16,-2 1 94-16,-5 0-138 0,0 0 138 0,4 0-137 15,-2-4 137-15,3 1-515 0</inkml:trace>
  <inkml:trace contextRef="#ctx0" brushRef="#br0" timeOffset="-58229.843">30844 8165 695 0,'0'0'0'0,"11"7"0"0,6 5 0 0,-17-12 94 15,0 0-94-15,19 12 94 0,6 3-94 16,-25-15 72-16,0 0-72 0,27 12 73 0,5-3-73 0,-32-9-42 16,0 0 42-16,35 3-42 0,5-6 42 0,-40 3-117 15,0 0 117-15,38-9-116 0,0-10 116 0,-38 19-178 16,0 0 178-16,42-20-177 0,2-4 177 0,41-24-163 15</inkml:trace>
  <inkml:trace contextRef="#ctx0" brushRef="#br0" timeOffset="-57805.619">32043 7870 1031 0,'0'0'0'0,"-11"-2"0"16,-8-4 0-16,19 6 119 0,0 0-119 0,-2-4 119 15,8 2-119-15,-6 2 77 0,0 0-77 0,0-3 77 16,-2-2-77-16,2 5 22 0,0 0-22 0,-9-4 22 16,-7-4-22-16,16 8 0 0,0 0 0 0,-15-7 0 15,-4 0 0-15,19 7-3 0,0 0 3 0,-16-5-3 16,0 2 3-16,16 3-3 0,0 0 3 0,-17 3-2 0,-2 6 2 15,19-9-6-15,0 0 6 0,-20 22-5 0,0 14 5 16,20-36-7-16,0 0 7 0,-16 39-7 16,2 4 7-16,14-43-1 0,0 0 1 0,-5 48 0 0,6 7 0 15,-1-55-3-15,0 0 3 0,7 48-3 0,7-4 3 0,-14-44-28 16,0 0 28-16,26 38-28 0,9-9 28 0,-35-29-5 16,0 0 5-16,39 19-5 0,4-10 5 15,-43-9 3-15,0 0-3 0,40-2 3 0,0-10-3 0,-40 12 48 16,0 0-48-16,39-16 49 0,-1-9-49 0,-38 25 39 15,0 0-39-15,33-26 39 0,-5-8-39 0,-28 34 11 16,0 0-11-16,19-33 11 0,-5-6-11 0,-14 39-26 16,0 0 26-16,-2-43-25 0,-12-2 25 15,14 45-251-15,0 0 251 0,-29-42-251 0,-13-1 251 0,-29-46-634 16</inkml:trace>
  <inkml:trace contextRef="#ctx0" brushRef="#br0" timeOffset="-56881.487">32337 6512 505 0,'0'0'0'0,"0"0"-8"0,0 0 8 0,0 0-8 15,4 0 8-15,-4 0-81 0,0 0 81 0,0 0-80 16,0 0 80-16,0 0-35 0,0 0 35 15,0 0-35-15,0 0 35 0,0 0 16 0,0 0-16 0,0 0 17 16,3-2-17-16,-3 2 68 0,0 0-68 0,4-2 68 16,3 0-68-16,-7 2 85 0,0 0-85 0,6 0 85 15,3-3-85-15,-9 3 88 0,0 0-88 0,9 0 88 16,1 0-88-16,-10 0 77 0,0 0-77 0,9 0 78 16,2 0-78-16,-11 0 41 0,0 0-41 0,8 3 42 15,-1 1-42-15,-7-4 7 0,0 0-7 0,7 14 7 16,2 4-7-16,-4 5 2 0,-1 6-2 0,-3-9 2 15,1-1-2-15,-2-19 0 0,0 0 0 0,-5 35 0 0,-4 4 0 16,9-39-2-16,0 0 2 0,-10 48-1 0,-3 3 1 16,13-51-2-16,0 0 2 0,-10 50-1 0,0 0 1 15,10-50-5-15,0 0 5 0,-6 49-5 0,5-2 5 16,1-47-13-16,0 0 13 0,3 39-13 0,6-3 13 0,0-10-50 16,1-4 50-16,2-10-50 0,0-4 50 15,1-1-39-15,-3-7 39 0,-3 4-38 0,-2-4 38 0,2-4-10 16,0 1 10-16,-3 1-10 0,-1 0 10 0,1 1 0 15,-1-3 0-15,-3 4 0 0,4-3 0 0,-4 3-1 16,0-5 1-16,0 5 0 0,0 0 0 0,0 0-20 16,0 5 20-16,0-5-19 0,0 0 19 0,0 0-14 0,0 0 14 15,-4 7-13-15,1 1 13 0,3-8-12 0,0 0 12 16,-7 28-12-16,-2 11 12 0,9-39-17 0,0 0 17 16,-5 46-16-16,1 11 16 0,4-7-8 15,4 1 8-15,3 0-8 0,1 2 8 16,-8-53-4-16,0 0 4 0,16 59-3 15,7 2 3-15,-23-61-3 0,0 0 3 0,31 76-3 0,7 6 3 0,-38-82 0 0,0 0 0 0,32 67 1 16,-3-11-1-16,-29-56 25 0,0 0-25 0,18 36 26 16,-11-19-26-16,-7-17 43 0,0 0-43 15,-4 24 43-15,-8-3-43 0,12-21 34 0,0 0-34 0,-35 19 34 16,-17-4-34-16,52-15-1 0,0 0 1 0,-92 17-1 16,-34-1 1-16,126-16-126 0,0 0 126 0,-122 12-126 15,-7-9 126-15,-122 13-351 0</inkml:trace>
  <inkml:trace contextRef="#ctx0" brushRef="#br0" timeOffset="-50157.22">11285 6837 270 0,'0'0'0'0,"0"0"0"0,0 0 0 0,0 0 21 16,0 0-21-16,0 0 21 0,0 0-21 0,0 0 6 16,0 0-6-16,0 0 6 0,0 0-6 0,0 0 12 15,0 0-12-15,0 0 13 0,0 0-13 0,0 0 19 16,0 0-19-16,0 0 20 0,0 0-20 0,0 0 32 16,0 0-32-16,0 0 32 0,0 0-32 0,0 0 35 0,0 0-35 15,0 0 36-15,0 0-36 0,0 0 23 0,0 0-23 16,0 0 24-16,0 0-24 0,0 0 28 0,0 0-28 0,0 0 28 15,0 0-28-15,0 0 13 0,0 0-13 0,0 0 14 16,0 0-14-16,0 0 11 0,0 0-11 0,0 0 11 16,0 0-11-16,0 0 17 0,0 0-17 0,0 0 17 15,0 0-17-15,0 0 8 0,0 0-8 0,0 0 8 16,0 0-8-16,0 0 24 0,0 0-24 0,0 0 25 16,0 0-25-16,0 0 20 0,0 0-20 0,0 0 20 15,0 0-20-15,0 0 25 0,0 0-25 0,0 0 26 16,0 0-26-16,0 0 33 0,0 0-33 0,0 0 33 15,0 0-33-15,0 0 29 0,0 0-29 0,0 0 29 16,0 0-29-16,0 0 39 0,0 0-39 0,0 0 39 16,0 0-39-16,0 0 44 0,0 0-44 0,0 0 44 0,0 0-44 15,0 0 41-15,0 0-41 0,4 19 41 0,1 13-41 16,-5-32 35-16,0 0-35 0,4 40 35 0,1 8-35 16,-5-48 50-16,0 0-50 0,0 46 51 15,3-1-51-15,-3-45 41 0,0 0-41 0,0 41 42 0,0-4-42 0,0-37 36 16,0 0-36-16,2 35 36 0,0-8-36 0,-2-27 15 15,0 0-15-15,5 24 16 0,-3-7-16 0,-2-17 2 16,0 0-2-16,3 14 3 0,1-2-3 0,-4-12-59 16,0 0 59-16,3 5-58 0,-3 2 58 0,0-7-166 15,0 0 166-15,2-9-165 0,1-6 165 0,-3 15-127 16,0 0 127-16,4-26-126 0,-2-6 126 0,5-28-582 16</inkml:trace>
  <inkml:trace contextRef="#ctx0" brushRef="#br0" timeOffset="-49560.932">11367 6479 987 0,'0'0'0'0,"0"3"0"15,4 6 0-15,-4-9 74 0,0 0-74 0,-4 3 75 16,-1-1-75-16,5-2 32 0,0 0-32 0,-9 4 32 0,1-1-32 16,8-3-1-16,0 0 1 0,-18 7 0 0,-1 1 0 15,19-8-3-15,0 0 3 0,-23 7-3 0,-1 4 3 16,24-11-2-16,0 0 2 0,-23 10-1 0,-5-2 1 0,28-8 0 16,0 0 0-16,-22 11 0 0,-4-1 0 0,26-10 0 15,0 0 0-15,-21 10 1 0,3 2-1 0,18-12 0 16,0 0 0-16,-21 12 1 15,1 4-1-15,20-16 0 0,0 0 0 0,-18 19 1 0,-1 6-1 16,19-25 0-16,0 0 0 0,-14 38 1 0,5 6-1 0,9-44 0 16,0 0 0-16,-5 52 1 0,3 6-1 0,2-58 2 15,0 0-2-15,2 57 2 0,3 4-2 0,-5-61 1 16,0 0-1-16,4 55 2 0,5-3-2 0,-9-52 34 0,0 0-34 16,10 47 35-16,2 0-35 0,-12-47 34 0,0 0-34 15,18 39 34-15,6-5-34 0,-24-34 8 0,0 0-8 16,30 26 8-16,8-7-8 0,-38-19 0 0,0 0 0 15,43 0 1-15,11-12-1 0,-54 12 0 0,0 0 0 16,68-24 1-16,14-14-1 0,-82 38 1 0,0 0-1 0,58-27 2 16,-11 1-2-16,-9 4 4 0,-8 1-4 0,-9 6 5 15,-7 3-5-15,-2 0 37 0,-3 2-37 0,-1 1 38 16,-1-3-38-16,-7 12 46 0,0 0-46 0,5-17 47 16,-5-2-47-16,0 19 35 0,0 0-35 0,0-24 35 15,0-3-35-15,0 27 35 0,0 0-35 16,-8-28 35-16,-1-8-35 0,9 36 33 0,0 0-33 0,-16-30 33 15,-3-6-33-15,19 36 3 0,0 0-3 0,-24-31 3 16,-2 0-3-16,26 31-33 0,0 0 33 0,-37-29-33 16,-1 6 33-16,38 23-176 0,0 0 176 0,-32-18-176 15,5 4 176-15,-33-17-895 0</inkml:trace>
  <inkml:trace contextRef="#ctx0" brushRef="#br0" timeOffset="-48572.044">11055 8069 348 0,'0'0'0'0,"6"-7"0"0,6-2 0 0,-12 9 17 0,0 0-17 16,3-6 17-16,3 0-17 0,-6 6 58 15,0 0-58-15,1-3 58 0,1 3-58 0,-2 0 60 16,0 0-60-16,0 0 61 0,0 0-61 0,0 0 53 0,0 0-53 0,0 0 54 15,0 0-54-15,0 0 45 0,0 0-45 0,2-5 45 16,1 1-45-16,-3 4 43 0,0 0-43 0,6-10 43 16,2 2-43-16,3-1 35 0,-1 0-35 0,2 3 35 15,-3 0-35-15,3 3 15 0,0 1-15 0,-3 1 15 16,0 1-15-16,3 0 2 0,-3 1-2 0,-1 1 3 16,1 1-3-16,3 3 0 0,-3-1 0 0,0 2 1 15,-6-4-1-15,6 6-1 0,0-1 1 16,-4 2 0-16,2-4 0 0,-7-6-1 0,0 0 1 0,5 15-1 15,-1 0 1-15,-4-15 3 0,0 0-3 0,1 18 4 16,-2 4-4-16,1-22 22 0,0 0-22 0,-9 24 23 16,-3 7-23-16,12-31 38 0,0 0-38 0,-13 24 39 15,0 0-39-15,13-24 32 0,0 0-32 0,-21 27 32 16,-9-5-32-16,30-22 13 0,0 0-13 0,-21 21 14 0,-3-6-14 16,24-15 32-16,0 0-32 0,-18 12 32 0,1-7-32 15,17-5 10-15,0 0-10 0,-18 7 10 0,6-3-10 16,12-4 19-16,0 0-19 0,-14 1 20 0,4 1-20 15,10-2 33-15,0 0-33 0,-9 2 33 0,4 1-33 0,5-3 10 16,0 0-10-16,-5 0 11 0,1-3-11 0,4 3 6 16,0 0-6-16,-3 0 6 0,3-2-6 0,0 2 9 15,0 0-9-15,0 0 9 0,7-2-9 0,-7 2 0 16,0 0 0-16,14 0 0 0,7-1 0 0,-21 1 0 16,0 0 0-16,20-4 1 0,10 1-1 0,-30 3 0 0,0 0 0 15,23-4 0 1,1-1 0-16,-24 5-7 0,0 0 7 0,21-3-6 0,-4-2 6 0,-17 5-79 15,0 0 79-15,21-4-78 0,-3-4 78 0,-18 8-162 16,0 0 162-16,21-14-162 0,0-3 162 16,-21 17-121-16,0 0 121 0,40-31-508 0,-80 62 508 15</inkml:trace>
  <inkml:trace contextRef="#ctx0" brushRef="#br0" timeOffset="-47956.825">11209 7711 1367 0,'0'0'0'0,"-4"-16"0"16,4 16 121-16,0 0-121 0,-3-6 122 0,1 0-122 15,2 6-10-15,0 0 10 0,-12 2-10 16,-4 5 10-16,16-7-43 0,0 0 43 0,-14 7-43 0,-3 1 43 0,17-8-62 15,0 0 62-15,-21 12-62 16,-3-3 62-16,24-9-40 0,0 0 40 0,-21 10-40 0,0 2 40 16,21-12-17-16,0 0 17 0,-18 9-17 0,4-1 17 0,14-8-20 15,0 0 20-15,-17 11-19 0,1-3 19 0,16-8-8 16,0 0 8-16,-14 12-8 0,-1 0 8 0,2 4-4 16,3-1 4-16,1-3-4 0,6-3 4 0,-2 3-7 15,1 1 7-15,4 8-7 16,0 3 7-16,0-24-1 0,0 0 1 0,0 31 0 0,0 5 0 0,0-36 0 15,0 0 0-15,4 39 0 0,4 0 0 0,-8-39 13 0,0 0-13 0,5 40 14 16,1 3-14-16,-6-43 17 0,0 0-17 16,7 36 17-16,-2-6-17 0,-5-30 16 0,0 0-16 15,9 30 17-15,-1-3-17 0,-8-27 15 0,0 0-15 16,13 24 16-16,2-5-16 0,-15-19 4 0,0 0-4 0,18 15 5 16,3-6-5-16,-21-9 0 0,0 0 0 0,29 0 0 15,1-5 0-15,-30 5-2 16,0 0 2-16,31-16-2 0,6-4 2 0,-37 20-1 15,0 0 1-15,29-23 0 0,-3-4 0 0,-26 27 5 0,0 0-5 0,21-24 5 16,-3-5-5-16,-18 29 46 0,0 0-46 0,14-26 46 16,-4-1-46-16,-1 6 38 0,-4-1-38 15,-1 5 38-15,-4 5-38 0,0-7 51 0,0 2-51 0,-4 3 51 16,4 2-51-16,-5 0 65 0,-4 0-65 0,2-5 65 16,-2-2-65-16,9 19 35 0,0 0-35 0,-13-24 36 15,-3-7-36-15,16 31 0 0,0 0 0 0,-18-27 0 16,-2-2 0-16,20 29-15 0,0 0 15 0,-18-28-15 0,1 1 15 15,17 27-81-15,0 0 81 0,-12-22-80 0,-1 5 80 0,13 17-120 16,0 0 120-16,-12-14-120 0,3 2 120 16,-8-14-936-16</inkml:trace>
  <inkml:trace contextRef="#ctx0" brushRef="#br0" timeOffset="-46629.436">11446 9749 281 0,'0'0'0'0,"0"0"0"0,0 0 0 0,0 0 55 15,0 0-55-15,0 0 55 0,0 0-55 0,0 0 72 16,0 0-72-16,0 0 72 0,0 0-72 0,0 0 79 0,0 0-79 16,0 0 79-16,0 0-79 0,0 0 83 15,0 0-83-15,0 0 83 0,0 0-83 0,0 0 75 0,0 0-75 16,0 0 76-16,0-6-76 0,0 6 68 0,0 0-68 0,1-6 69 16,3-2-69-16,-4 8 43 0,0 0-43 0,5-10 44 15,7-6-44-15,-12 16 21 0,0 0-21 16,14-17 21-16,7-2-21 0,-21 19 19 0,0 0-19 0,21-15 20 15,3-1-20-15,-24 16 8 0,0 0-8 0,23-8 9 16,2-1-9-16,-25 9 1 0,0 0-1 0,15-3 1 16,-1 3-1-16,-14 0 1 0,0 0-1 15,12 3 1-15,-6 2-1 0,-3 4 0 0,-1 1 0 0,-2-1 1 16,0-4-1-16,0-5 6 0,0 0-6 0,-9 22 7 16,-5 6-7-16,14-28 22 0,0 0-22 0,-12 22 23 15,-2 2-23-15,14-24 13 16,0 0-13-16,-16 20 14 0,-1-2-14 0,17-18 0 0,0 0 0 0,-18 13 0 0,6-1 0 15,12-12-3-15,0 0 3 0,-8 9-2 16,2-4 2-16,6-5-38 0,0 0 38 0,-7 5-37 0,6-3 37 0,1-2-48 16,0 0 48-16,5 0-47 0,0-4 47 15,-5 4-47-15,0 0 47 0,12-5-47 0,9-5 47 0,-5 5-54 16,1-2 54-16,1 2-54 0,-4 1 54 0,-2 1-55 16,0 1 55-16,-3 1-55 0,-6-1 55 0,6 4-45 15,-4-1 45-15,0 1-44 0,-1-2 44 0,-1 3-37 16,3 4 37-16,-3-2-37 0,1-1 37 0,-4-4-4 15,0 0 4-15,1 7-4 0,3 3 4 0,-4-10 3 16,0 0-3-16,3 14 3 0,-3 3-3 0,0-17 38 0,0 0-38 16,0 19 38-16,0-1-38 15,0-18 48-15,0 0-48 0,-3 21 49 0,-1-6-49 0,4-15 36 16,0 0-36-16,-1 14 36 0,-3-2-36 0,4-12 0 0,0 0 0 0,-5 10 0 16,-4 1 0-16,9-11-102 0,0 0 102 0,-19 5-101 15,-7-10 101-15,-18 5-524 0</inkml:trace>
  <inkml:trace contextRef="#ctx0" brushRef="#br0" timeOffset="-45803.837">11667 9527 953 0,'0'0'0'0,"-4"-2"0"0,-4-7 0 0,8 9 60 15,0 0-60-15,0 0 60 0,-4-3-60 0,4 3-2 16,0 0 2-16,0 0-1 0,0 0 1 0,0 0-20 16,0 0 20-16,0 0-19 0,-3-2 19 0,3 2-11 15,0 0 11-15,-5-1-10 0,-1-3 10 0,6 4 4 16,0 0-4-16,-7 0 5 0,-1-5-5 15,8 5 45-15,0 0-45 0,-11-2 46 0,-1 2-46 0,12 0 34 16,0 0-34-16,-12 0 34 0,3 0-34 0,9 0 15 16,0 0-15-16,-12 0 16 0,3 2-16 0,9-2 22 0,0 0-22 15,-9 2 22-15,1 1-22 0,8-3 7 16,0 0-7-16,-9 0 8 0,2 4-8 0,7-4 16 0,0 0-16 0,-10 3 17 16,-3 6-17-16,13-9 8 0,0 0-8 15,-12 8 8-15,-3 4-8 16,15-12 9-16,0 0-9 0,-14 16 9 0,-4 2-9 0,3 3 15 0,1 0-15 0,7-9 15 15,5-7-15-15,-2 3 1 0,-1-4-1 0,-4 13 1 16,-3 8-1-16,4-1 8 0,-5 4-8 16,6-11 8-16,2-12-8 15,2 5 22-15,1-6-22 0,-7 13 23 0,2 5-23 0,7-22 21 0,0 0-21 0,-5 26 21 16,-4 3-21-16,9-29 4 0,0 0-4 0,-7 29 5 16,2 2-5-16,5-31 24 0,0 0-24 0,0 29 25 15,0-1-25-15,0-28 2 0,0 0-2 0,4 27 2 16,1 0-2-16,0-3 2 15,4-1-2-15,-2-8 2 0,-2-3-2 0,-5-12 5 0,0 0-5 0,10 15 6 0,4-1-6 16,-14-14 2-16,0 0-2 0,18 14 3 16,-1-2-3-16,-17-12 5 0,0 0-5 0,19 7 5 0,4 1-5 15,-23-8 0-15,0 0 0 0,24 2 0 0,3-4 0 16,-27 2-3-16,0 0 3 0,29-3-2 0,2-9 2 0,-3 3-20 16,-1-1 20-16,-7-2-20 0,1 0 20 0,-21 12-4 15,0 0 4-15,18-15-3 0,-1-4 3 0,-17 19 1 16,0 0-1-16,18-17 2 0,-1-7-2 0,-17 24 1 15,0 0-1-15,16-23 2 0,-2-1-2 0,-14 24 6 16,0 0-6-16,12-20 6 0,0-2-6 0,-12 22 33 0,0 0-33 16,9-18 33-16,-2 6-33 0,-7 12 39 15,0 0-39-15,5-15 39 0,-2 3-39 0,-1 3 39 0,2 3-39 16,-4 0 39-16,0 1-39 0,-4 0 40 0,2 0-40 16,2-2 41-16,0-1-41 0,0-1 34 0,-1 2-34 0,-1-5 35 15,-2-3-35-15,1 5 3 0,1-1-3 16,-1 1 4-16,-1 1-4 0,2-3-3 0,-1 4 3 15,0 1-3-15,1-5 3 0,2 12-44 0,0 0 44 0,-4-12-43 16,-3-7 43-16,7 19-100 0,0 0 100 0,-10-20-100 16,-2-4 100-16,12 24-160 0,0 0 160 0,-26-19-160 15,-4 2 160-15,-28-18-871 0</inkml:trace>
  <inkml:trace contextRef="#ctx0" brushRef="#br0" timeOffset="-44805.024">11702 10753 1020 0,'0'0'0'0,"0"0"0"0,-5 2 0 0,5-2 112 16,0 0-112-16,0 0 112 0,0 0-112 15,0 0 86-15,0 0-86 0,0 0 87 0,1-2-87 0,-1 2 55 16,0 0-55-16,0 0 56 0,0 0-56 0,0 0 35 16,0 0-35-16,0 0 35 0,0 0-35 0,0 0 43 15,0 0-43-15,0 0 43 0,0 0-43 0,0 0 27 16,0 0-27-16,0 0 27 0,0 0-27 0,0 0 27 0,0 0-27 0,0 0 27 16,0 0-27-16,0 0 23 0,0 0-23 15,0 0 24-15,0 0-24 0,0 0 9 0,0 0-9 16,0 0 9-16,0 0-9 0,0 0 18 0,0 0-18 0,0 0 18 15,0 0-18-15,0 0 3 0,0 0-3 0,-5 9 4 16,-9 6-4-16,14-15-19 0,0 0 19 0,-12 16-18 16,-5 3 18-16,17-19-35 0,0 0 35 0,-16 20-35 15,0 1 35-15,16-21-3 16,0 0 3-16,-14 19-3 0,6-4 3 0,8-15-10 0,0 0 10 0,-9 12-9 16,0-5 9-16,9-7-4 0,0 0 4 0,-5 7-3 15,1-2 3-15,4-5-12 0,0 0 12 0,-3 5-12 16,3-2 12-16,0-3-15 0,0 0 15 0,0 0-14 15,-5 0 14-15,5 0-15 0,0 0 15 0,0 0-15 16,0 0 15-16,0 0-26 0,0 0 26 0,0 0-26 16,0 0 26-16,0 0-13 0,0 0 13 0,0 0-12 0,0 0 12 15,0 0-28-15,0 0 28 0,0 0-28 16,0 4 28-16,0-4-37 0,0 0 37 0,5 1-36 0,0 3 36 16,-5-4-21-16,0 0 21 0,11 3-21 0,3-1 21 0,-14-2-20 15,0 0 20-15,13 3-19 0,3-1 19 0,-16-2-10 16,0 0 10-16,12 5-9 0,1-5 9 15,-13 0-35-15,0 0 35 0,8 4-34 0,1-4 34 0,-9 0-74 16,0 0 74-16,9 1-73 0,-6-1 73 0,-3 0-119 16,0 0 119-16,5 2-119 0,-1-2 119 0,-4 0-145 15,0 0 145-15,0-3-145 0,2-9 145 0,1-4-375 16</inkml:trace>
  <inkml:trace contextRef="#ctx0" brushRef="#br0" timeOffset="-44426.57">11660 10808 953 0,'0'0'0'0,"0"0"0"16,3 2 0-16,-3-2 88 0,0 0-88 0,0 0 88 15,6 0-88-15,-6 0 55 0,0 0-55 0,0 0 56 16,7-2-56-16,-7 2 27 0,0 0-27 0,0 0 27 15,1-3-27-15,-1 3 26 0,0 0-26 0,0 0 26 16,0 0-26-16,0 0 36 0,0 0-36 0,0 0 37 0,0 0-37 16,0 0 32-16,0 0-32 0,0 0 33 15,0 0-33-15,0 0 8 0,0 0-8 0,0 0 9 0,0 0-9 16,0 0 6-16,0 0-6 0,2 7 7 0,0 8-7 16,-2-15 8-16,0 0-8 0,3 27 8 0,1 13-8 0,1-4 0 15,-1 3 0-15,1-13 1 0,-5-7-1 0,3 0 2 16,-3-2-2-16,0-4 2 0,0-2-2 0,0 2 0 15,0 1 0-15,0-4 0 0,0-3 0 16,2 2-33-16,0-1 33 0,-1-4-32 0,3-4 32 0,-4 0-109 16,0 0 109-16,0-4-108 0,2-1 108 0,-2 5-133 15,0 0 133-15,1-22-133 0,1-12 133 0,2-23-647 0</inkml:trace>
  <inkml:trace contextRef="#ctx0" brushRef="#br0" timeOffset="-43682.688">11714 10568 908 0,'0'0'0'0,"-4"0"0"16,1 2 0-16,3-2 72 0,0 0-72 0,0 0 72 15,0 0-72-15,0 0 3 0,0 0-3 0,0 0 4 0,0 0-4 16,0 0-1-16,0 0 1 0,-2 0 0 16,-1 0 0-16,-6 0-8 0,0 0 8 0,1 0-8 0,1 2 8 15,7-2-3-15,0 0 3 0,-14 3-3 16,-7 4 3-16,21-7 3 0,0 0-3 0,-18 5 3 0,1 0-3 0,17-5 15 16,0 0-15-16,-21 11 15 0,-5 1-15 0,26-12 9 15,0 0-9-15,-21 12 10 0,0 0-10 0,21-12 10 16,0 0-10-16,-24 15 10 0,3 2-10 15,0 2 8-15,2 0-8 16,7-7 8-16,5-7-8 0,7-5 8 0,0 0-8 0,-14 20 8 0,-4 11-8 0,18-31 23 16,0 0-23-16,-12 24 24 0,0 4-24 0,12-28 12 15,0 0-12-15,-9 31 13 0,4-2-13 16,-2 0 18-16,5-2-18 0,-1-6 18 16,-1-13-18-16,3 4 15 0,-1 0-15 0,2 4 15 0,0 3-15 0,0-2 16 0,0 5-16 15,0-10 17-15,0-3-17 0,2 1 15 0,-1 0-15 16,3 0 16-16,-4-1-16 0,3 1 4 0,2 0-4 15,1 1 5-15,1 1-5 0,-7-12 3 16,0 0-3-16,14 15 3 0,3 4-3 0,-17-19 5 0,0 0-5 0,24 17 6 16,1-1-6-16,-25-16 0 0,0 0 0 0,29 12 1 15,6-6-1-15,-35-6 2 0,0 0-2 0,33 4 2 16,2-6-2-16,-35 2 5 0,0 0-5 0,35-3 5 16,-2-6-5-16,-33 9 13 0,0 0-13 0,30-8 13 15,-1-8-13-15,-8 4 23 0,-3 0-23 0,-6 0 24 16,0 0-24-16,-1-2 22 0,-1 2-22 15,-1 2 22-15,-1 0-22 0,1 3 24 0,-4 0-24 0,-1 0 25 16,-2-3-25-16,1 0 44 0,1-2-44 0,-4 2 45 16,1 1-45-16,1-1 23 0,0-1-23 0,1 1 24 15,-3 0-24-15,0 10 29 0,0 0-29 0,0-12 29 0,4 0-29 16,-4 12 32-16,0 0-32 0,1-12 33 0,-1 0-33 0,0 12 12 16,0 0-12-16,0-12 12 0,-1 3-12 0,1 9 20 15,0 0-20-15,-4-15 20 0,-3-2-20 0,7 17 8 16,0 0-8-16,-8-19 9 0,-1-8-9 15,9 27-1-15,0 0 1 0,-12-24-1 0,1-4 1 16,-1 2-79-16,7 2 79 0,-4 7-79 0,6 2 79 0,3 15-118 16,0 0 118-16,-9-19-118 0,2 2 118 0,-7-22-1033 15</inkml:trace>
  <inkml:trace contextRef="#ctx0" brushRef="#br0" timeOffset="-38180.76">1589 13349 191 0,'0'0'0'0,"0"0"79"0,0 0-79 0,-4-2 80 15,-1 2-80-15,5 0 67 0,0 0-67 0,-5-3 67 16,1 3-67-16,4 0 62 0,0 0-62 0,-3 0 63 16,3-2-63-16,0 2 64 0,0 0-64 0,-5-2 65 0,-4 0-65 15,9 2 63-15,0 0-63 0,-12-3 63 0,-6 0-63 16,18 3 63-16,0 0-63 0,-17-4 64 0,-7 2-64 16,24 2 70-16,0 0-70 0,-30 0 70 0,-3 4-70 15,33-4 48-15,0 0-48 0,-30 2 48 0,2 1-48 16,28-3 15-16,0 0-15 0,-24 0 15 0,0 3-15 15,24-3 22-15,0 0-22 0,-21 6 23 0,1 2-23 0,20-8 7 16,0 0-7-16,-20 14 8 0,2 6-8 0,18-20 1 16,0 0-1-16,-19 31 1 0,5 10-1 15,14-41 3-15,0 0-3 0,-16 47 4 0,6 4-4 0,10-51 2 16,0 0-2-16,-7 48 2 0,2-2-2 0,5-46 9 16,0 0-9-16,3 45 10 0,6-4-10 0,-9-41 23 15,0 0-23-15,10 36 24 0,10-5-24 0,-20-31 13 0,0 0-13 0,17 20 13 16,9-9-13-16,-26-11 5 0,0 0-5 15,26 0 5-15,7-11-5 0,-33 11 1 0,0 0-1 16,30-17 1-16,5-10-1 0,-35 27-5 16,0 0 5-16,33-29-5 0,0-4 5 0,-33 33-17 0,0 0 17 0,30-36-17 15,-1-2 17-15,-29 38-17 0,0 0 17 0,23-36-16 16,-2 0 16-16,-21 36-16 16,0 0 16-16,17-29-15 0,-5 4 15 0,-12 25-2 0,0 0 2 0,13-21-1 15,-5 4 1-15,-8 17-1 0,0 0 1 0,6-12-1 16,-3 3 1-16,-3 9 1 0,0 0-1 0,3-5 1 15,-3 2-1-15,0 3 5 0,0 0-5 0,0 0 6 16,0 0-6-16,0 0 8 0,0 0-8 0,0 0 9 16,0 0-9-16,0 0 15 0,0 0-15 0,0 0 15 15,0 0-15-15,0 0 8 0,0 0-8 0,0 0 8 0,0 0-8 16,0 0 9-16,0 0-9 0,0 0 9 16,0 0-9-16,0 0 3 0,0 0-3 0,0 0 4 0,0 0-4 0,0 0 2 15,0 0-2-15,0 0 2 0,0 0-2 0,0 0 1 16,0 0-1-16,0 0 2 0,0 0-2 15,0 0 0-15,0 0 0 0,0 0 0 0,0 0 0 0,0 0 0 16,0 0 0-16,0 0 0 0,-3 0 0 0,3 0 0 16,0 0 0-16,0 0 1 0,-3 3-1 0,3-3 0 15,0 0 0-15,0 0 1 0,0 0-1 0,0 0 0 16,0 0 0-16,0 2 0 0,-6 5 0 0,6-7 0 0,0 0 0 16,-3 19 0-16,-2 6 0 0,5-25-3 15,0 0 3-15,0 31-2 0,0 7 2 0,0-38-2 16,0 0 2-16,0 36-2 0,0 0 2 0,0-36-2 0,0 0 2 15,5 32-1-15,-2-1 1 0,-3-31-16 0,0 0 16 16,6 24-15-16,-3-2 15 0,-3-22-134 16,0 0 134-16,17 7-134 0,8-7 134 0,-25 0-135 0,0 0 135 0,14-15-135 15,-6-16 135-15,13-15-544 0</inkml:trace>
  <inkml:trace contextRef="#ctx0" brushRef="#br0" timeOffset="-37619.04">2101 13268 270 0,'0'0'0'0,"-7"-3"0"0,-7-4 0 0,14 7 59 15,0 0-59-15,-3-2 60 0,3 0-60 0,0 2 44 0,0 0-44 0,0 0 45 16,0 0-45-16,0 0 4 0,0 0-4 15,0 0 4-15,0 4-4 0,0-4 26 0,0 0-26 0,0 0 26 16,-6 2-26-16,6-2 35 0,0 0-35 0,-3 1 36 16,-6 1-36-16,9-2 36 0,0 0-36 0,-16 5 36 15,-1 4-36-15,17-9 39 0,0 0-39 0,-17 10 39 16,-4 0-39-16,21-10 34 0,0 0-34 0,-18 12 35 16,-3 2-35-16,1 0 15 0,2-2-15 0,6-5 15 15,10-4-15-15,-1 0 13 0,-1-1-13 0,-1 3 13 16,1 2-13-16,4-7 9 0,0 0-9 15,-8 10 10-15,3 1-10 0,5-11 15 0,0 0-15 0,-11 17 15 16,2 2-15-16,9-19 14 0,0 0-14 0,-8 24 15 16,2 5-15-16,6-29 25 0,0 0-25 0,-3 34 26 15,3-1-26-15,0-1 6 0,0-1-6 0,3-5 7 16,6-6-7-16,-9-20 10 0,0 0-10 0,9 24 10 0,8 0-10 16,-17-24-16-16,0 0 16 0,21 22-15 0,4-3 15 15,-25-19-108-15,0 0 108 0,26 11-108 0,7-10 108 0,28 11-513 16</inkml:trace>
  <inkml:trace contextRef="#ctx0" brushRef="#br0" timeOffset="-37046.592">2111 13392 953 0,'0'0'0'0,"0"0"0"0,-5 3 0 0,5-3 88 0,0 0-88 0,0 0 88 15,5 0-88-15,-1 0 33 0,1 0-33 0,2 0 33 16,-2 0-33-16,2 0-1 0,-1 0 1 0,-1 0 0 16,-2 0 0-16,1 0-28 0,1-2 28 0,-2 2-28 15,3-1 28-15,-3 1-17 0,2 0 17 0,-1 0-16 16,1 1 16-16,-1 3 0 0,-1-1 0 0,2 1 0 15,-5-1 0-15,0-3 0 0,0 0 0 0,4 7 1 16,-1-4-1-16,-3-3 22 0,0 0-22 0,0 16 23 16,0 4-23-16,0-20 15 0,0 0-15 0,0 28 15 15,-3 6-15-15,3-34 5 0,0 0-5 0,-9 36 5 16,0 3-5-16,1-4 15 0,-5-3-15 0,8-11 16 0,2-8-16 16,3-13 14-16,0 0-14 0,-7 14 15 0,2-5-15 15,5-9 8-15,0 0-8 0,-4 6 9 0,2 0-9 16,2-6 4-16,0 0-4 0,-3 3 4 0,3-1-4 15,0-2 0-15,0 0 0 0,0 0 1 0,0-7-1 0,0 2-7 16,3-2 7-16,-3 0-6 0,6 0 6 0,-6 7-17 16,0 0 17-16,3-8-17 0,2-1 17 15,-5 9-17-15,0 0 17 0,7-7-16 0,-2 0 16 0,-5 7-26 16,0 0 26-16,9-1-25 0,0 1 25 0,-9 0-7 16,0 0 7-16,12 0-6 0,0 1 6 0,-3 3-10 0,3-1 10 15,-3 2-10-15,-4 0 10 0,4 2-9 16,0 0 9-16,-6 0-8 0,0-2 8 0,3 2-8 15,-6-2 8-15,3 2-8 0,-3-2 8 0,0 5-8 0,0-3 8 0,0 0-8 16,0-3 8-16,0 1-8 0,0 0 8 0,-3-2-8 16,3 1 8-16,0 1-67 0,-4-5 67 15,4 0-66-15,0 0 66 0,0 0-98 0,0 0 98 0,-5-10-97 16,-7-8 97-16,-9-9-456 0</inkml:trace>
  <inkml:trace contextRef="#ctx0" brushRef="#br0" timeOffset="-36600.263">2178 13270 953 0,'0'0'0'0,"0"0"0"0,0 5 0 0,0-5 127 16,0 0-127-16,0 0 127 0,0 0-127 15,0 0 64-15,0 0-64 0,0 0 64 0,5-2-64 0,-5 2 40 16,0 0-40-16,3-3 41 0,6 1-41 0,-9 2 0 16,0 0 0-16,9-5 0 0,-1 0 0 0,-8 5-1 15,0 0 1-15,9-5 0 0,3 0 0 0,1 3 0 16,-1 0 0-16,-4 4 0 0,1 0 0 0,-9-2 0 16,0 0 0-16,14 6 1 0,2 8-1 0,-16-14 0 15,0 0 0-15,21 16 1 0,-2 8-1 0,-19-24 6 16,0 0-6-16,24 27 7 15,-3-1-7-15,-21-26 8 0,0 0-8 0,21 29 8 0,0 0-8 0,-21-29 23 0,0 0-23 16,17 34 24-16,-3 6-24 0,-14-40 13 0,0 0-13 16,9 34 13-16,0 4-13 0,-9-38 35 15,0 0-35-15,3 39 35 0,1 2-35 0,-4-41 28 16,0 0-28-16,-4 38 28 0,-1-1-28 0,5-37 15 0,0 0-15 0,-16 38 15 16,-6 0-15-16,22-38 12 0,0 0-12 0,-21 29 13 15,0-3-13-15,21-26-67 0,0 0 67 16,-25 24-66-16,-1-6 66 0,26-18-195 0,0 0 195 0,-26 14-194 15,2-5 194-15,-28 13-775 0</inkml:trace>
  <inkml:trace contextRef="#ctx0" brushRef="#br0" timeOffset="-36004.547">2819 13686 785 0,'0'0'0'0,"3"-5"0"16,-1-5 0-16,-2 10 87 0,0 0-87 0,3-5 87 16,1-1-87-16,-4 6 47 0,0 0-47 0,5-3 47 15,7 1-47-15,-12 2 12 0,0 0-12 0,18-5 13 0,6 0-13 16,-24 5 26-16,0 0-26 0,28-7 26 0,9-3-26 15,-37 10 34-15,0 0-34 0,34-7 35 0,5 0-35 16,-39 7 30-16,0 0-30 0,36-3 30 0,3 3-30 0,-39 0 15 16,0 0-15-16,31 2 16 0,2-1-16 0,-33-1 31 15,0 0-31-15,26 4 31 16,-1-1-31-16,-25-3 0 0,0 0 0 0,17 4 0 0,-3-3 0 0,-14-1-52 16,0 0 52-16,16 2-52 0,-8-2 52 0,-8 0-118 15,0 0 118-15,9-12-118 0,0-5 118 0,8-16-670 16</inkml:trace>
  <inkml:trace contextRef="#ctx0" brushRef="#br0" timeOffset="-35743.932">3111 13398 964 0,'0'0'0'0,"14"7"0"16,7 5 0-16,-12-7 139 0,-6-1-139 0,-3-4 140 15,-3 2-140-15,3-2 67 0,0 0-67 0,-5 0 68 16,1 0-68-16,4 0 36 0,0 0-36 0,-3 3 37 16,-2 4-37-16,5-7-6 0,0 0 6 0,-6 27-6 15,3 13 6-15,3-40-10 0,0 0 10 0,-4 42-9 16,4 12 9-16,-1-8-34 0,1-3 34 0,0-13-34 16,0-9 34-16,0 0-86 0,0-6 86 0,0-1-85 0,1-2 85 15,-1-12-116-15,0 0 116 0,7-2-115 0,2-10 115 16,8-2-624-16</inkml:trace>
  <inkml:trace contextRef="#ctx0" brushRef="#br0" timeOffset="-35148.739">3425 13186 1211 0,'0'0'0'0,"-3"0"0"0,-6 0 0 0,5 3 138 0,8 1-138 16,-4 4 138-16,5-2-138 0,-5-6 50 0,0 0-50 0,4 22 51 15,4 3-51-15,1 5-3 0,0 6 3 0,-6-9-2 16,2-5 2-16,-5-22-48 0,0 0 48 16,4 38-47-16,-4 8 47 0,0-46-13 0,0 0 13 0,3 40-13 15,-3-8 13-15,0-32-8 0,0 0 8 0,0 29-8 16,0-5 8-16,0-24 1 0,0 0-1 0,0 21 1 15,-3-9-1-15,3-12-2 0,0 0 2 16,0 12-2-16,0-5 2 0,0-7-42 0,0 0 42 0,0 0-41 16,5-4 41-16,-5 4-42 0,0 0 42 0,7-10-42 15,-2-5 42-15,-5 15-19 0,0 0 19 0,4-18-18 16,4-4 18-16,-8 22-8 0,0 0 8 0,6-20-7 16,2-1 7-16,-8 21-5 0,0 0 5 0,9-21-4 15,2 3 4-15,-11 18-6 0,0 0 6 0,8-16-6 0,1 1 6 16,0 3-1-16,-1 2 1 0,-4 3 0 15,1 2 0-15,-1-1 0 0,1 3 0 0,-2 1 0 0,3 1 0 0,-3-1 0 16,6 2 0-16,-6 0 0 0,6 2 0 16,-4-1 0-16,4 1 0 0,0 1 0 0,3 1 0 0,-12-4 0 15,0 0 0-15,15 8 0 0,3 4 0 0,-18-12-2 16,0 0 2-16,21 16-1 0,1 4 1 16,-22-20 0-16,0 0 0 0,16 19 0 0,2 0 0 0,-18-19 7 15,0 0-7-15,8 19 8 0,1 1-8 0,-9-20 57 16,0 0-57-16,3 21 57 0,-6 0-57 0,3-21 57 15,0 0-57-15,-14 25 57 0,-7 3-57 0,0-4 68 0,0-2-68 16,4-8 68-16,8-6-68 0,-7-1 37 16,3-2-37-16,0 0 37 0,5 0-37 0,-10 1 2 0,-6 0-2 15,19-4 2-15,5 0-2 0,0-2-45 16,0 0 45-16,-25 0-44 0,-10 0 44 16,35 0-107-16,0 0 107 0,-33-14-107 0,0-10 107 0,-31-14-929 0</inkml:trace>
  <inkml:trace contextRef="#ctx0" brushRef="#br0" timeOffset="-34713.08">4080 13076 662 0,'0'0'0'0,"-9"-1"0"0,-5-1 0 0,14 2 96 15,0 0-96-15,-7 7 96 0,7 3-96 0,0-10 88 16,0 0-88-16,0 9 88 0,0-1-88 0,0-8 56 15,0 0-56-15,0 9 57 0,0-2-57 0,0-7 27 16,0 0-27-16,-8 12 27 0,-4 0-27 0,12-12 40 0,0 0-40 16,-11 15 40-16,-5-3-40 0,2 3 7 0,-1-1-7 15,6-4 8-15,4-6-8 0,5-4 20 0,0 0-20 16,-12 17 20-16,-6 7-20 0,18-24 8 0,0 0-8 0,-15 32 9 16,1 8-9-1,14-40 3-15,0 0-3 0,-7 50 4 0,5 8-4 0,2-58 0 0,0 0 0 16,2 63 1-16,5 7-1 15,1-11-54-15,1-5 54 0,3-9-53 0,-1-9 53 16,-11-36-192-16,0 0 192 0,21 33-192 0,8-4 192 0,22 34-542 0</inkml:trace>
  <inkml:trace contextRef="#ctx0" brushRef="#br0" timeOffset="-33350.061">4169 13344 606 0,'0'0'0'0,"0"0"0"16,5-7 0-16,-5 7 106 0,0 0-106 0,4-2 107 0,-1 2-107 15,-3 0 65-15,0 0-65 0,0 0 66 0,4-3-66 0,-4 3 40 16,0 0-40-16,0 0 41 0,0 0-41 16,0 0 0-16,0 0 0 0,0 0 1 0,0 0-1 0,0 0 0 15,0 0 0-15,0 0 1 0,0 0-1 0,0 0 31 16,0 0-31-16,0 0 31 0,0 0-31 0,0 0 45 15,0 0-45-15,0 0 46 0,0 0-46 0,0 0 46 16,0 0-46-16,0 0 46 0,0 0-46 0,0 0 37 16,0 0-37-16,0 0 37 0,0 0-37 0,0 0 27 0,0 0-27 15,0 0 27-15,0 0-27 0,0 0 15 0,0 0-15 16,0 0 16-16,0 0-16 0,0 0 19 0,0 0-19 16,0 0 20-16,0 0-20 0,0 0 14 0,0 0-14 15,0 0 15-15,0 0-15 0,0 0 4 0,0 0-4 0,0 0 5 16,0 0-5-16,0 0 13 0,0 0-13 0,0 0 14 15,0 0-14-15,0 0 15 0,0 0-15 0,0 0 15 16,0 0-15-16,0 0 8 0,0 0-8 0,0 0 9 16,0 0-9-16,0 0 16 0,0 0-16 15,0 0 17-15,0 0-17 0,0 0 8 0,0 0-8 0,0 0 8 16,0 0-8-16,0 0 3 0,0 0-3 0,0 0 4 16,0 0-4-16,0 0 13 0,0 0-13 0,0 0 13 15,0 0-13-15,0 0 0 0,0 0 0 0,0 0 1 16,0 0-1-16,0 0 8 0,0 0-8 0,0 0 8 15,0 0-8-15,0 0 3 0,0 0-3 0,0 0 3 16,0 0-3-16,0 0 6 0,0 0-6 0,0 0 6 0,-4 0-6 16,4 0 32-16,0 0-32 0,0 0 33 0,-3 0-33 15,3 0-1-15,0 0 1 0,0 0-1 0,-6-4 1 0,6 4-1 16,0 0 1-16,0 0 0 0,2-5 0 0,-2 5-12 16,0 0 12-16,4-3-12 0,-1-1 12 0,-3 4-17 15,0 0 17-15,5-3-17 0,-1 1 17 0,-4 2-25 16,0 0 25-16,3-2-24 0,-3 2 24 0,0 0-14 15,0 0 14-15,0 0-13 0,5 2 13 0,-5-2-11 16,0 0 11-16,4 2-10 0,1 1 10 0,-5-3-17 16,0 0 17-16,4 7-17 0,1 2 17 0,-5-9-1 0,0 0 1 15,3 15-1-15,-3 0 1 0,0-15-3 16,0 0 3-16,0 24-3 0,0 7 3 0,0-31 0 0,0 0 0 16,-7 36 1-16,2 5-1 15,5-41 13-15,0 0-13 0,-12 38 14 0,-2-4-14 0,2-1 17 0,-2-6-17 16,7-10 17-16,7-10-17 0,-5 0 34 0,1-4-34 15,-8 11 35-15,-2 7-35 0,-2-6 41 0,6-1-41 0,0-4 41 16,4-3-41-16,-2-2 9 0,2-3-9 16,3 0 9-16,3-2-9 0,0 0 32 0,0 0-32 15,0 0 33-15,0 0-33 0,0 0 1 0,-4 0-1 16,4 0 2-16,-5 1-2 0,5-1 5 0,0 0-5 0,0 0 6 16,0 0-6-16,0 0 8 0,-3 0-8 0,3 0 8 15,0 0-8-15,0 0 3 0,3-1-3 0,-3 1 3 16,5-6-3-16,-5 3 6 0,4 0-6 0,-1-1 6 15,-1 2-6-15,-2 2 0 0,0 0 0 0,7-1 1 16,2-1-1-16,-9 2-29 0,0 0 29 0,9-2-29 16,-1 2 29-16,-8 0-31 0,0 0 31 0,14 2-31 0,5 1 31 15,-19-3-24-15,0 0 24 0,18 6-23 16,3 0 23-16,-21-6-18 0,0 0 18 0,21 2-18 16,1 2 18-16,-22-4-46 0,0 0 46 0,21 1-46 0,-3-2 46 15,-18 1-100-15,0 0 100 0,20-6-100 0,1-6 100 0,-21 12-198 16,0 0 198-16,13-22-198 0,0-9 198 0,12-22-659 15</inkml:trace>
  <inkml:trace contextRef="#ctx0" brushRef="#br0" timeOffset="-32977.792">4279 12992 1020 0,'0'0'0'0,"0"6"0"16,0 4 0-16,0-10 112 0,0 0-112 0,0 3 112 15,0-6-112-15,0 3 47 0,0 0-47 0,0 0 48 16,0 0-48-16,0 0-3 0,0 0 3 0,5 0-2 16,4 2 2-16,-9-2-45 0,0 0 45 0,15 6-45 15,3-1 45-15,-18-5-19 0,0 0 19 0,21 16-18 16,5 6 18-16,-26-22-14 0,0 0 14 0,24 26-13 15,2 5 13-15,-5-2 14 0,-3 2-14 0,-10-9 15 16,1-7-15-16,-6 4 35 0,3 2-35 0,1 6 35 16,-6 1-35-16,-1-28 21 0,0 0-21 0,4 39 21 0,-4 4-21 15,0-43 19-15,0 0-19 0,-4 51 20 0,-4 9-20 16,-1-7 0-16,0-1 0 0,1-13 0 0,2-6 0 16,-4 1-14-16,1-2 14 0,4-8-13 15,0-5 13-15,5-19-58 0,0 0 58 0,-7 21-58 0,2-2 58 16,5-19-143-16,0 0 143 0,-4 13-142 0,4-2 142 0,0 13-604 15</inkml:trace>
  <inkml:trace contextRef="#ctx0" brushRef="#br0" timeOffset="-32615.846">4768 13508 606 0,'0'0'0'0,"-5"-3"0"16,-4-9 0-16,9 12 15 0,0 0-15 0,5-6 16 15,11 1-16-15,-16 5 37 0,0 0-37 0,18-7 38 16,8-3-38-16,-26 10 42 0,0 0-42 0,29-10 42 15,1 0-42-15,-4 1 54 0,-2 2-54 0,-3 4 54 16,-3-2-54-16,-1 3 59 0,1 2-59 0,-3 2 60 0,-3-1-60 16,-12-1 41-16,0 0-41 0,18 4 42 0,3-4-42 15,-21 0 42-15,0 0-42 0,22 2 43 16,6-1-43-16,-28-1 40 0,0 0-40 0,19 2 41 0,1 0-41 16,-20-2-1-16,0 0 1 0,10 1-1 15,-3-1 1-15,-7 0-75 0,0 0 75 0,5 0-74 16,-1 0 74-16,-4 0-128 0,0 0 128 0,-9 0-128 0,-3 2 128 0,-9 0-557 15</inkml:trace>
  <inkml:trace contextRef="#ctx0" brushRef="#br0" timeOffset="-32236.334">4975 13296 1054 0,'0'0'0'15,"7"5"0"-15,2 2 0 0,-7-6 126 0,-2-2-126 0,0 1 127 16,0-4-127-16,0 1 74 0,-2-1-74 0,2 1 75 16,0 1-75-16,0 2 32 0,0 0-32 0,0 0 33 15,0 0-33-15,0 0-1 0,-3 0 1 0,3 0-1 16,0 0 1-16,0 0 0 0,0 0 0 0,0 0 0 16,0 0 0-16,0 0 1 0,0 0-1 0,0 0 1 15,0 0-1-15,0 0 0 0,0 0 0 0,0 0 0 16,0 0 0-16,0 0 1 0,0 0-1 0,0 0 1 15,0 4-1-15,3 1 1 0,-3 2-1 0,5 5 1 16,1 6-1-16,-6-18 3 0,0 0-3 0,7 33 4 16,-2 10-4-16,-5-43 20 0,0 0-20 0,3 44 20 15,-3 9-20-15,0-5 7 0,0-5-7 0,0-10 8 0,4-9-8 16,-4 0 16-16,0-2-16 0,0-10 17 0,0-3-17 0,0 3 1 16,-4-2-1-1,4-2 1-15,4-1-1 0,-4-7-79 0,0 0 79 0,0 5-79 0,5 1 79 16,-5-6-113-16,0 0 113 0,9-18-113 0,6-19 113 0,12-16-841 15</inkml:trace>
  <inkml:trace contextRef="#ctx0" brushRef="#br0" timeOffset="-31720.424">5693 13220 1110 0,'0'0'0'0,"-8"-3"0"15,-6-4 0-15,10 5 110 0,4 1-110 0,0 1 111 16,0 0-111-16,0 0 73 0,0 0-73 0,0 0 74 16,0-4-74-16,0 4 53 0,0 0-53 0,-3-2 54 15,1 2-54-15,2 0 21 0,0 0-21 0,-12-3 21 16,-1 1-21-16,13 2 51 0,0 0-51 0,-17 0 52 15,0 0-52-15,17 0 52 0,0 0-52 0,-25 2 52 16,-1 1-52-16,26-3 38 0,0 0-38 0,-30 4 38 16,1 1-38-16,29-5 35 0,0 0-35 0,-25 5 36 15,6 2-36-15,-2 0 15 0,1 0-15 0,11-2 15 16,5-5-15-16,-1 0 12 0,2 0-12 0,-3 0 13 16,3 3-13-16,-6 2 16 0,-8 4-16 0,13-6 17 0,4-1-17 15,0-2 14-15,0 0-14 0,-12 12 15 16,-5 5-15-16,4 0 1 0,0 2-1 0,4-5 1 0,2-2-1 0,7-12-1 15,0 0 1-15,0 20-1 0,3 8 1 0,-3-28-2 16,0 0 2-16,6 27-1 0,2 1 1 0,-8-28-17 16,0 0 17-16,12 29-17 0,4 2 17 0,-16-31-25 15,0 0 25-15,14 25-24 0,2-4 24 0,-16-21-7 16,0 0 7-16,17 17-7 0,1-5 7 0,-18-12 0 0,0 0 0 16,17 9 0-16,4-4 0 0,-21-5-35 15,0 0 35-15,17 1-35 0,-1-2 35 16,-16 1-68-16,0 0 68 0,14-4-67 0,3-3 67 0,-17 7-135 0,0 0 135 15,18-8-134-15,1-2 134 0,16-8-1050 0</inkml:trace>
  <inkml:trace contextRef="#ctx0" brushRef="#br0" timeOffset="-31215.621">5897 12967 1099 0,'0'0'0'0,"-2"3"0"0,-5 4 0 0,7-7 131 16,-1 2-131-16,1-2 132 0,0 0-132 0,0 0 55 15,0 0-55-15,0 0 55 0,0 0-55 0,0 0 35 16,0 0-35-16,0 0 35 0,-4 0-35 0,4 0-11 15,0 0 11-15,0 0-10 0,-5 1 10 0,5-1-5 0,0 0 5 16,-7 6-5-16,-2 2 5 0,9-8 1 0,0 0-1 0,-9 16 2 16,-3 2-2-16,12-18 10 0,0 0-10 0,-14 28 11 15,2 4-11-15,0-1 18 0,3 2-18 16,4-8 18-16,2-4-18 0,-3 5 15 0,6-1-15 16,0 6 15-16,2 5-15 0,-2-36 1 0,0 0-1 0,4 43 2 15,4 3-2-15,-8-46-24 0,0 0 24 0,9 45-23 16,3 1 23-16,-12-46-79 15,0 0 79-15,14 36-78 0,5-7 78 0,-19-29-143 0,0 0 143 0,30 16-142 16,5-13 142-16,29 16-741 0</inkml:trace>
  <inkml:trace contextRef="#ctx0" brushRef="#br0" timeOffset="-30752.871">6176 13229 819 0,'0'0'0'0,"-7"3"0"0,-4 6 0 0,8-8 112 16,3-1-112-16,0 0 113 0,0-5-113 0,3 2 88 15,-3-1-88-15,0 4 88 0,2-1-88 0,-2 1 65 16,4-5-65-16,-4 5 66 0,0-4-66 0,0 4 40 16,0 0-40-16,0 0 40 0,-6-5-40 0,6 5 40 15,0 0-40-15,-3-2 40 0,-2-4-40 0,5 6 26 16,0 0-26-16,-7-4 26 0,1-1-26 0,6 5 40 0,0 0-40 15,-3-3 41-15,-6-1-41 0,9 4 8 0,0 0-8 16,-5-2 8-16,-2 2-8 0,7 0 12 0,0 0-12 16,-5-3 13-16,1 3-13 0,4 0 9 0,0 0-9 0,-3 0 9 15,1-2-9-15,2 2 3 0,0 0-3 0,0 0 4 16,-3-1-4-16,3 1 12 0,0 0-12 0,0 0 12 16,0 0-12-16,0 0 14 0,0 0-14 0,0 0 15 15,0 3-15-15,0-3 8 0,0 0-8 0,-4 3 9 16,4 3-9-16,0-6 25 0,0 0-25 0,0 15 26 15,0 9-26-15,0-24 2 0,0 0-2 0,4 29 2 16,-4 5-2-16,0-34 21 0,0 0-21 0,3 38 21 16,-3 3-21-16,0-41 22 15,0 0-22-15,2 40 22 0,1-3-22 0,-3-37-5 0,0 0 5 0,0 33-4 16,4-4 4-16,-4-29-87 0,0 0 87 0,3 22-87 16,-3-5 87-16,0-17-198 0,0 0 198 0,6 14-198 15,-3-5 198-15,-3-9-163 0,0 0 163 0,2-6-163 0,1-14 163 16,1-6-662-16</inkml:trace>
  <inkml:trace contextRef="#ctx0" brushRef="#br0" timeOffset="-30335.4">6179 12919 908 0,'0'0'0'0,"0"0"0"16,2-4 0-16,-2 4 55 0,3 0-55 0,-3 0 56 16,0 0-56-16,0 0 10 0,0 0-10 0,0 0 10 15,0 0-10-15,0 0 6 0,0 0-6 0,0 0 7 16,4 2-7-16,1 0 0 0,-1 1 0 0,4-1 1 15,-2 3-1-15,-6-5 26 0,0 0-26 0,12 15 26 16,0 9-26-16,-12-24 59 0,0 0-59 16,14 35 59-16,2 9-59 0,-4-1 49 0,-3 2-49 0,-1-11 49 15,-3-7-49-15,4 6 50 0,0-6-50 0,-2 1 50 16,-5-1-50-16,-2-27 49 0,0 0-49 0,3 38 49 16,1 5-49-16,-4-43 21 0,0 0-21 0,0 37 21 0,0 1-21 15,0-38-2-15,0 0 2 0,0 32-2 16,0-2 2-16,0-30-97 0,0 0 97 0,-4 27-96 15,-1-1 96-15,5-26-83 0,0 0 83 0,-4 17-83 16,-4-5 83-16,-5 17-818 0</inkml:trace>
  <inkml:trace contextRef="#ctx0" brushRef="#br0" timeOffset="-29883.136">6714 13229 583 0,'0'0'0'0,"-10"-7"0"0,-1-2 0 0,11 9 43 0,0 0-43 0,-3-3 43 16,3 3-43-16,0 0 24 0,0 0-24 0,0 0 25 15,8 3-25-15,-8-3 41 0,0 0-41 0,4 0 41 16,-4 0-41-16,0 0 59 0,0 0-59 0,0 0 60 16,3 2-60-16,-3-2 59 0,0 0-59 0,0 0 60 15,0 0-60-15,0 0 75 0,0 0-75 0,0 0 75 16,0 0-75-16,0 0 45 0,0 0-45 0,0 0 45 16,0 0-45-16,0 0 49 0,0 0-49 0,6 0 50 15,2 0-50-15,-8 0 48 0,0 0-48 0,13 0 48 16,7-2-48-16,-2 2 19 0,4-3-19 0,-1 1 20 15,0 2-20-15,-21 0 21 0,0 0-21 0,21 0 21 16,4 0-21-16,-25 0 25 0,0 0-25 0,26 0 26 0,3 0-26 0,-29 0 12 16,0 0-12-16,26 0 13 0,-5 0-13 0,-3 2 18 15,-3 1-18-15,-6-3 19 16,-4 0-19-16,1 0-16 0,-3 0 16 0,-3 0-15 0,0 0 15 0,0 0-107 16,0 0 107-16,0 0-107 0,0 0 107 0,0 0-153 15,0 0 153-15,0 0-153 0,-3 0 153 0,1-3-739 16</inkml:trace>
  <inkml:trace contextRef="#ctx0" brushRef="#br0" timeOffset="-29420.453">6719 13414 707 0,'0'0'0'0,"18"-10"0"16,8-4 0-16,-16 10 89 0,-8 1-89 0,2 1 90 15,-4 2-90-15,-4 2 77 0,-5 3-77 0,9-5 78 16,0 0-78-16,0 0 65 0,0 0-65 0,0 0 65 16,-5 2-65-16,2 0 46 0,-3-1-46 0,3-1 47 15,3 0-47-15,0 0 36 0,-5 0-36 0,5 0 37 0,0 0-37 16,0 0 34-16,0 0-34 0,0 0 35 0,-4 4-35 15,4-4 32-15,-3 1-32 0,3-1 33 0,0 0-33 16,0 0 38-16,0 0-38 0,0 0 38 16,0 4-38-16,0-4 8 0,3 3-8 0,-3-3 8 0,4 4-8 15,-4-4 32-15,5 5-32 0,0-5 32 0,4 2-32 0,1-1 34 16,-1 1-34-16,5 0 34 0,-2-1-34 0,-12-1 21 16,0 0-21-16,18 4 21 0,6-4-21 15,-24 0 36-15,0 0-36 16,26 2 36-16,7 1-36 0,-33-3 31 0,0 0-31 0,30 3 31 0,1 3-31 15,-6-3 43-15,-3-1-43 0,-6 1 44 0,-4-1-44 0,-12-2 9 0,0 0-9 16,11 3 10-16,-3-3-10 0,-8 0-85 16,0 0 85-16,7 2-85 0,-2 0 85 0,-5-2-136 0,0 0 136 15,0 0-136-15,-5 5 136 0,-3 0-1058 0</inkml:trace>
  <inkml:trace contextRef="#ctx0" brushRef="#br0" timeOffset="-21644.177">8120 12946 281 0,'0'0'0'0,"-5"0"0"15,-4 4 0-15,9-4 22 0,0 0-22 0,0 0 23 0,0 0-23 0,0 0 37 16,0 0-37-16,0 0 37 0,5 0-37 0,-5 0 79 16,0 0-79-16,4 0 79 0,-2 0-79 0,-2 0 95 15,0 0-95-15,0 0 96 0,3-4-96 0,-3 4 95 16,0 0-95-16,0 0 95 0,0-3-95 0,0 3 80 15,0 0-80-15,0 0 81 0,-3-4-81 0,3 4 54 16,0 0-54-16,0 0 54 0,-6-1-54 0,6 1 35 16,0 0-35-16,-3 0 35 0,1 0-35 0,2 0 33 15,0 0-33-15,-7 0 34 0,2-4-34 0,-4 4 21 16,0 0-21-16,2 0 21 0,2-2-21 0,-3 1 28 16,1-1-28-16,1 2 28 0,1 0-28 0,5 0 21 0,0 0-21 0,-10 0 21 15,-1 2-21-15,11-2 10 0,0 0-10 0,-12 1 10 16,0 1-10-16,12-2 10 0,0 0-10 0,-14 4 11 15,-2-3-11-15,16-1 8 16,0 0-8-16,-17 5 9 0,-1 1-9 0,18-6 8 0,0 0-8 0,-21 6 8 16,-3 3-8-16,24-9 15 0,0 0-15 0,-19 7 15 15,0 0-15-15,19-7 3 0,0 0-3 0,-18 10 4 16,-3-3-4-16,21-7 6 0,0 0-6 0,-17 8 7 16,3-1-7-16,14-7 22 0,0 0-22 0,-12 7 23 15,3 0-23-15,9-7 0 0,0 0 0 0,-9 7 1 16,1-2-1-16,8-5 3 0,0 0-3 0,-7 7 3 15,-2-2-3-15,9-5 2 0,0 0-2 0,-5 8 2 16,-4 3-2-16,9-11 1 0,0 0-1 0,-7 8 2 0,2 4-2 16,5-12 9-16,0 0-9 0,-4 12 9 0,-1 0-9 15,5-12 0-15,0 0 0 0,-3 16 0 16,-3-1 0-16,6-15 0 16,0 0 0-16,-3 19 0 0,3 2 0 0,-3-1-2 0,3 2 2 15,0-6-2-15,0-4 2 0,3 3-2 0,-3 1 2 0,3-1-2 0,-1 0 2 0,5 6-5 16,-2-2 5-16,-1-2-5 0,1-2 5 0,-5-15-7 15,0 0 7-15,12 19-6 0,1 4 6 0,-13-23-8 16,0 0 8-16,13 22-7 0,3-2 7 0,-16-20-8 16,0 0 8-16,21 17-8 0,5 1 8 0,-26-18-4 15,0 0 4-15,26 1-3 0,7-8 3 16,-3-3-29-16,0-7 29 0,-4-2-29 0,0-5 29 0,-2 0-41 0,-3 0 41 16,-3-3-40-16,-6-2 40 0,-12 29-44 0,0 0 44 15,17-36-44-15,-3-4 44 0,-14 40-29 0,0 0 29 16,16-36-29-16,-4-3 29 0,-12 39-10 0,0 0 10 0,9-33-10 15,-1 9 10-15,-8 24 0 0,0 0 0 16,4-18 1-16,-2 6-1 0,-2 12 13 0,0 0-13 0,3-9 14 16,-3 4-14-16,0 5 27 15,0 0-27-15,4-4 27 0,-4 3-27 0,0 1 7 0,0 0-7 16,0 0 8-16,0 0-8 0,0 0 5 0,0 0-5 0,0 0 5 16,0 0-5-16,0 0 3 0,0 0-3 0,0 0 3 15,0 0-3-15,0 0 5 0,0 0-5 0,0 0 5 16,0 0-5-16,0 0 0 0,0 0 0 0,0 0 1 15,0 0-1-15,0 0 6 0,0 0-6 0,0 0 6 16,0 0-6-16,0 0 22 0,0 0-22 0,0 0 22 16,0 0-22-16,0 0 37 0,0 0-37 0,0 0 38 0,0 0-38 15,0 0 12-15,0 0-12 0,0 0 13 16,0 0-13-16,0 0 13 0,0 0-13 0,0 0 14 0,0 0-14 0,0 0 10 16,0 0-10-16,0 0 10 0,0 0-10 0,0 0 3 15,0 0-3-15,0 0 4 0,0 0-4 0,0 0 6 16,0 0-6-16,0 0 6 0,0 0-6 0,0 0 13 15,0 0-13-15,0 0 13 0,0 0-13 0,0 0 8 16,0 0-8-16,0 0 9 0,0 0-9 0,0 0 15 16,0 0-15-16,0 0 16 0,0 0-16 0,0 0 3 15,0 0-3-15,0 0 4 0,0 0-4 0,0 0 3 16,0 0-3-16,0 0 3 0,0 0-3 0,0 0-3 0,0 0 3 16,0 0-3-16,-4 3 3 0,4-3-8 15,0 0 8-15,0 16-7 0,4 6 7 0,-3 7-5 16,3 7 5-16,-1-12-4 0,-1-3 4 0,2 2-3 0,-1 0 3 15,-3 1-3-15,2 0 3 0,1 3 0 0,1 1 0 0,-4-10 1 16,0-7-1-16,0-11 25 0,0 0-25 0,0 20 26 16,0 6-26-16,0-26 3 0,0 0-3 0,0 22 3 15,0-5-3-15,0-17-34 0,0 0 34 0,2 14-34 16,5-4 34-16,-7-10-98 0,0 0 98 0,8 0-97 16,4-8 97-16,-12 8-104 0,0 0 104 0,18-19-104 15,-1-12 104-15,16-19-886 0</inkml:trace>
  <inkml:trace contextRef="#ctx0" brushRef="#br0" timeOffset="-20891.203">8496 12816 796 0,'0'0'0'0,"0"0"0"0,6-7 0 16,-6 7 99-16,-4-3-99 0,4 3 100 0,0 0-100 16,0 0 50-16,0 0-50 0,0 0 50 0,0 0-50 0,0 0 39 15,-5 1-39-15,1 1 39 0,4-2-39 16,-5 2 20-16,2-2-20 0,3 0 20 0,-4 0-20 0,4 0 51 15,-2 0-51-15,2 0 51 0,-3 1-51 0,3-1 40 16,-5 4-40-16,5-4 40 0,-4 2-40 16,4-2 41-16,-5 1-41 0,5-1 42 0,-4 4-42 0,4-4 27 15,-3 3-27-15,3-3 27 0,0 5-27 0,0-5 17 16,0 0-17-16,-3 2 17 0,1 3-17 0,2-5 28 16,0 0-28-16,-4 10 28 0,-1 6-28 0,5-16 12 0,0 0-12 15,-7 24 12-15,2 7-12 0,5-31 18 0,0 0-18 16,-9 37 19-16,6 6-19 0,3-43 33 0,0 0-33 15,-4 46 34-15,8 6-34 0,-4-52 5 16,0 0-5-16,3 51 5 0,6 2-5 0,0-8 27 16,5-6-27-16,-6-4 27 0,3-13-27 0,-11-22-12 0,0 0 12 0,10 32-12 15,6-1 12-15,-16-31-67 0,0 0 67 0,17 29-66 16,1 2 66-16,-18-31-144 0,0 0 144 0,24 22-143 16,2 1 143-16,-26-23-94 0,0 0 94 0,21 10-93 15,0-8 93-15,23 10-804 0</inkml:trace>
  <inkml:trace contextRef="#ctx0" brushRef="#br0" timeOffset="-17539.1">8672 13145 247 0,'0'0'0'0,"0"0"0"0,-2-4 0 0,2 4 27 15,0 0-27-15,0 0 27 0,2-3-27 0,-2 3 45 16,0 0-45-16,0 0 45 0,4-2-45 0,-4 2 28 15,0 0-28-15,0 0 28 0,3-1-28 0,-3 1 50 0,0 0-50 16,0 0 50-16,0 0-50 0,0 0 57 0,0 0-57 16,0 0 58-16,0 0-58 0,0 0 55 0,0 0-55 15,0 0 56-15,0 0-56 0,0 0 51 0,0 0-51 0,0 0 51 16,0 0-51-16,0 0 44 0,0 0-44 16,0 0 44-16,0 0-44 0,0 0 42 0,0 0-42 0,0 0 42 15,0 0-42-15,0 0 34 0,0 0-34 16,0 0 35-16,0 0-35 0,0 0 15 0,0 0-15 0,0 0 15 15,0 0-15-15,0 0 31 0,0 0-31 0,0 0 31 16,0 0-31-16,0 0 1 0,0 0-1 0,0 0 2 16,0 0-2-16,0 0 6 0,0 0-6 0,0 0 7 15,0 0-7-15,0 0 3 0,0 0-3 0,0 0 4 16,0 0-4-16,0 0 0 16,0 0 0-16,0 3 0 0,2 2 0 0,-2-5 0 0,0 0 0 0,3 19 0 15,1 8 0-15,-4-27 1 0,0 0-1 0,0 26 2 16,3 5-2-16,-3-31 1 0,0 0-1 0,6 27 1 15,-3 1-1-15,-3-28 3 0,0 0-3 0,5 22 4 0,1-3-4 16,-6-19 6-16,0 0-6 0,12 14 7 0,5-8-7 16,-17-6 14-16,0 0-14 0,21-1 15 0,3-10-15 0,-24 11 1 15,0 0-1-15,27-13 1 0,-3-8-1 16,-5 2-2-16,0-1 2 0,-5 3-1 0,-5-1 1 0,-9 18-2 16,0 0 2-16,12-17-1 0,-3 0 1 0,-9 17 0 15,0 0 0-15,7-13 1 0,-2-1-1 16,-5 14 7-16,0 0-7 0,5-12 8 0,2 0-8 0,-7 12 1 15,0 0-1-15,5-14 2 0,-1-1-2 0,-4 15-1 16,0 0 1-16,5-21-1 0,0-3 1 0,-5 24-40 0,0 0 40 16,7-22-40-16,2-2 40 0,0 5-49 0,-4 2 49 15,-1 7-48-15,-1 3 48 0,-3 2-29 0,0 0 29 0,0 1-29 16,3 2 29-16,-3 2-19 0,0-3 19 16,0 3-18-16,0 0 18 0,0 0-2 0,0 0 2 15,0 0-2-15,0 0 2 0,0 0 0 0,0 0 0 0,0 0 1 16,0 0-1-16,0 0 8 0,0 0-8 0,0 0 9 15,0 0-9-15,0 0 10 0,0 0-10 0,0 0 10 16,0 0-10-16,0 0 4 0,0 0-4 0,0 0 4 16,2 3-4-16,-2-3 13 0,0 0-13 0,4 12 13 15,-4 7-13-15,0-19 3 0,0 0-3 0,3 33 4 16,6 11-4-16,-6-3 12 0,3 1-12 0,-3-12 12 16,-1-6-12-16,1-1 15 0,1-3-15 0,-4-6 15 15,0-4-15-15,5-1 15 0,-1 1-15 0,-4-1 15 16,1-6-15-16,3 2 26 0,3 0-26 0,-2-1 26 15,0-4-26-15,-5 0 20 0,0 0-20 0,7-4 20 16,2-1-20-16,-9 5 10 0,0 0-10 0,12-12 10 0,5-7-10 16,-17 19 35-16,0 0-35 0,13-20 35 0,1-3-35 0,-14 23 27 15,0 0-27-15,8-20 27 0,5-1-27 0,-13 21 33 16,0 0-33-16,5-17 33 0,2 4-33 0,-7 13 49 16,0 0-49-16,1-12 49 0,3 1-49 0,-4 11 58 15,0 0-58-15,0-8 58 0,0 3-58 0,0 5 45 16,0 0-45-16,0-7 45 0,0 2-45 0,0 5 21 15,0 0-21-15,0-9 21 0,-4 0-21 0,4 9 2 0,0 0-2 16,-1-10 3-16,1-9-3 0,0 19-5 0,0 0 5 16,1-17-5-16,3-2 5 0,-4 19-58 15,0 0 58-15,3-17-58 0,-1 0 58 0,-2 17-170 0,0 0 170 16,7-12-170-16,2 7 170 0,8-16-927 16</inkml:trace>
  <inkml:trace contextRef="#ctx0" brushRef="#br0" timeOffset="-16798.116">9409 13234 359 0,'0'0'0'0,"-7"-5"0"0,-3-7 0 0,10 12 64 16,0 0-64-16,0 0 64 0,5 0-64 0,-5 0 77 15,0 0-77-15,3 2 78 0,-1 1-78 16,-2-3 70-16,0 0-70 0,4 2 71 0,-1-1-71 15,-3-1 69-15,0 0-69 0,0 0 70 0,2 4-70 0,-2-4 65 16,0 0-65-16,0 0 66 0,0 0-66 0,0 0 59 16,0 0-59-16,0 0 59 0,0 0-59 0,0 0 52 15,0 0-52-15,0 0 52 0,0 0-52 0,0 0 23 16,0 0-23-16,0 0 24 0,0 0-24 0,0 0 19 0,-2 1-19 16,2-1 20-16,-3 2-20 0,3-2 9 0,-6 2-9 0,6-2 10 15,0 0-10-15,0 0 1 0,0 0-1 16,0 0 1-16,-3 3-1 0,3-3 3 0,0 4-3 0,-4-1 4 15,3 1-4-15,-3 2 2 0,1 1-2 0,-1 0 2 16,3-3-2-16,-3 4 5 0,1-3-5 0,1 4 5 16,-2 1-5-16,-3 6 21 15,2-1-21-15,2-6 21 0,1-4-21 0,2 2 31 0,-4-1-31 16,4 3 31-16,0 0-31 0,0-9 2 0,0 0-2 0,0 12 2 16,0 0-2-16,0-12-1 0,0 0 1 0,0 13-1 15,4 3 1-15,-4-16-35 0,0 0 35 0,3 12-35 16,6 0 35-16,-9-12-12 0,0 0 12 0,9 8-12 15,1-3 12-15,-10-5-14 0,0 0 14 0,11 4-13 0,3-4 13 16,-14 0 0-16,0 0 0 0,8 0 1 16,-4-4-1-16,-4 4 34 0,0 0-34 0,3-3 34 0,3 1-34 15,-6 2 47-15,0 0-47 0,0-5 47 0,3 2-47 16,-3 3 47-16,0 0-47 0,0-4 48 0,0 4-48 0,0-5 37 16,0 2-37-16,0-1 37 0,0-1-37 0,0-2 27 15,0 0-27-15,0 2 27 0,-3 2-27 0,3-6 1 16,-4 2-1-16,2 1 1 15,1 0-1-15,-1-2-13 0,2 1 13 16,0 2-12-16,0 0 12 0,-4 0-58 0,1-2 58 0,1 2-58 0,2-2 58 16,-3 2-126-16,3-2 126 0,-6-2-126 0,-2-3 126 0,8 12-117 0,0 0 117 15,-12-12-116-15,-4 0 116 0,-10-15-774 0</inkml:trace>
  <inkml:trace contextRef="#ctx0" brushRef="#br0" timeOffset="-15750.074">9555 12932 550 0,'0'0'0'0,"7"0"0"0,6 2 0 16,-13-2 56-16,0 0-56 0,1 0 56 0,3-2-56 0,-4 2 46 15,0 0-46-15,0 0 46 0,0-3-46 16,0 3 30-16,0 0-30 0,0 0 30 0,-5-3-30 0,5 3 24 15,0 0-24-15,0 0 25 0,-4-2-25 0,4 2 55 16,0 0-55-16,0 0 56 0,-3-2-56 0,3 2 47 16,0 0-47-16,0 0 47 0,0 0-47 0,0 0 32 0,0 0-32 15,0 0 32-15,0 0-32 0,0 0 39 0,-2 0-39 16,2 0 40-16,0 0-40 0,0 0 33 16,0 0-33-16,0 0 34 0,0 0-34 0,0 0 22 15,0 0-22-15,0 0 22 0,0 0-22 0,0 0 36 0,0 0-36 0,0 0 36 16,0 0-36-16,0 0 6 0,0 0-6 0,0 0 7 15,0 0-7-15,0 0 28 0,0 0-28 16,0 0 28-16,0 0-28 0,0 0 12 0,0 0-12 0,0 0 12 16,0 0-12-16,0 0 18 0,0 0-18 0,0 0 18 15,0 0-18-15,0 0 24 0,0 0-24 0,0 0 25 16,0 0-25-16,0 0 7 0,0 0-7 0,0 0 7 16,2 0-7-16,-2 0-3 0,0 0 3 0,3 0-3 15,1 2 3-15,-4-2-32 0,0 0 32 0,8 5-32 16,5 4 32-16,-13-9-19 0,0 0 19 0,20 17-18 15,12 8 18-15,-32-25-20 0,0 0 20 0,29 28-20 16,6 4 20-16,-35-32-17 0,0 0 17 0,33 31-17 16,0 0 17-16,-33-31-16 0,0 0 16 0,30 26-15 15,-9-4 15-15,-21-22-10 0,0 0 10 0,19 19-9 16,0-4 9-16,-19-15-17 0,0 0 17 0,14 12-16 0,-2-5 16 16,-12-7-83-16,0 0 83 0,9 7-83 0,-5-4 83 15,-4-3-169-15,0 0 169 0,5 2-169 0,0-2 169 0,6 2-512 16</inkml:trace>
  <inkml:trace contextRef="#ctx0" brushRef="#br0" timeOffset="-15377.806">9885 12795 987 0,'0'0'0'16,"0"6"0"-16,-4 0 0 0,4-6 125 0,0 0-125 0,0 0 125 15,0 0-125-15,0 0 54 0,0 0-54 0,0 0 54 16,0 0-54-16,0 0 23 0,0 0-23 0,0 0 24 16,0 0-24-16,0 0 0 0,0 0 0 0,0 0 0 15,0 0 0-15,0 0 9 0,0 4-9 0,0 3 9 16,-5 1-9-16,-2 9 39 0,-2 2-39 0,4-5 39 15,0-4-39-15,5-10 30 0,0 0-30 0,-16 33 30 16,-5 11-30-16,21-44 8 0,0 0-8 0,-22 50 9 16,-3 6-9-16,25-56 12 0,0 0-12 0,-21 50 13 0,-1-4-13 15,22-46 15-15,0 0-15 0,-19 42 16 16,1-8-16-16,18-34-5 0,0 0 5 0,-14 27-4 16,5-5 4-16,9-22-106 0,0 0 106 0,-8 18-105 0,4-5 105 15,4-13-124-15,0 0 124 0,2-1-123 0,8-11 123 0,1-6-775 16</inkml:trace>
  <inkml:trace contextRef="#ctx0" brushRef="#br0" timeOffset="-14815.663">10071 13220 662 0,'0'0'0'0,"-3"-1"0"16,-6-5 0-16,9 6 62 0,0 0-62 0,0 0 63 15,0 0-63-15,0 0 5 0,0 0-5 0,0 0 6 16,9 2-6-16,-9-2 9 0,0 0-9 0,3 0 9 16,-3 0-9-16,0 0 30 0,0 0-30 0,0 0 30 15,5 0-30-15,-5 0 37 0,0 0-37 0,0 0 38 16,0 0-38-16,0 0 44 0,0 0-44 0,0 0 45 15,0 0-45-15,0 0 47 0,0 0-47 0,0 0 48 16,0 0-48-16,0 0 48 0,0 0-48 0,0 0 48 16,0 4-48-16,0-4 48 0,0 0-48 0,0 0 48 0,0 0-48 15,0 0 37-15,0 0-37 0,0 0 37 16,0 0-37-16,0 0 26 0,0 0-26 0,-3 5 26 0,1 1-26 16,2-6 34-16,0 0-34 0,-3 14 35 0,-3 7-35 0,6-21 12 15,0 0-12-15,-3 20 13 0,-2 3-13 0,5-23 12 16,0 0-12-16,-2 18 13 15,4 3-13-15,-2-21 0 0,0 0 0 16,0 15 0-16,1-1 0 0,-1-14-4 0,0 0 4 0,7 10-4 0,-1-3 4 0,-6-7-34 16,0 0 34-16,12 4-33 0,-2-6 33 0,-10 2-5 15,0 0 5-15,11-3-5 0,-1-3 5 0,-10 6-2 16,0 0 2-16,9-10-1 0,1-2 1 16,-10 12 3-16,0 0-3 0,6-8 3 0,-3 1-3 0,-3 7 23 15,0 0-23-15,5-5 24 0,-5-1-24 0,0 6 14 0,0 0-14 16,4-3 15-16,-4 0-15 0,0 3 1 15,0 0-1-15,0 0 2 0,0-4-2 0,0 4-49 0,0 0 49 0,0 0-48 16,-4-5 48-16,4 5-163 0,0 0 163 0,-5-15-163 16,-4-16 163-16,-3-16-759 0</inkml:trace>
  <inkml:trace contextRef="#ctx0" brushRef="#br0" timeOffset="-14121.296">10188 12624 897 0,'0'0'0'0,"0"0"0"0,-2-3 0 0,2 3 93 16,0 0-93-16,0 0 93 0,-5-2-93 0,5 2 82 16,0 0-82-16,-4 0 82 0,4 0-82 0,0 0 52 15,0 0-52-15,0 0 52 0,-3-4-52 0,3 4 52 16,0 0-52-16,0 0 52 0,0 0-52 0,0 0 58 15,0 0-58-15,0 0 58 0,0 0-58 0,0 0 40 16,0 0-40-16,0 0 40 0,0 0-40 0,0 0 20 0,0 0-20 0,0 0 20 16,0 0-20-16,0 0 0 0,0 0 0 0,0 0 1 15,0 0-1-15,0 0 0 0,0 0 0 16,3 4 0-16,6-1 0 0,-9-3-3 0,0 0 3 0,12 5-3 16,-1 2 3-16,-11-7-22 0,0 0 22 0,10 9-22 15,4-1 22-15,-14-8-13 0,0 0 13 0,9 9-13 16,0 1 13-16,-9-10-18 0,0 0 18 0,7 9-18 15,1-2 18-15,-8-7-4 0,0 0 4 0,2 12-3 16,1-2 3-16,-3-10-3 0,0 0 3 0,-5 17-3 16,2 2 3-16,3-19-2 0,0 0 2 0,-14 24-1 15,-5 5 1-15,19-29-26 0,0 0 26 0,-14 22-25 16,-2-5 25-16,16-17-11 0,0 0 11 0,-10 16-11 16,1-6 11-16,9-10-12 0,0 0 12 0,-7 9-12 0,3-4 12 15,4-5-1-15,0 0 1 0,-1 7-1 16,1-7 1-16,0 0-1 0,0 0 1 0,0 0-1 15,-4 3 1-15,4-3-1 0,0 0 1 0,0 0 0 0,0 4 0 16,0-4 2-16,0 0-2 0,0 0 2 0,4 5-2 0,-4-5 0 16,0 0 0-16,8 3 0 0,5 2 0 15,1-1 2-15,-2-1-2 0,-4-1 3 0,1 0-3 16,0-1-3-16,0 1 3 0,-2 0-3 0,1 1 3 0,-3-1-83 16,2 1 83-16,-1 1-82 0,-1-3 82 0,-5-1-208 15,0 0 208-15,7 9-208 0,2 5 208 0,8 8-551 16</inkml:trace>
  <inkml:trace contextRef="#ctx0" brushRef="#br0" timeOffset="-13566.31">10484 13104 1009 0,'0'0'0'0,"4"-7"0"0,-3-3 0 0,-1 10 111 16,0 0-111-16,2-4 111 0,3 1-111 0,-5 3 68 15,0 0-68-15,0 0 69 0,0 0-69 0,0 0 5 0,0 0-5 16,0 0 5-16,-3 3-5 0,3-3-11 15,0 0 11-15,0 0-11 0,7 2 11 0,-7-2-8 0,0 0 8 16,12-2-8-16,7 2 8 0,-19 0 0 0,0 0 0 0,28-5 1 16,10-2-1-16,-38 7 45 15,0 0-45-15,35-7 45 0,3-1-45 0,-38 8 38 0,0 0-38 0,39-7 39 16,-4 2-39-16,-35 5 41 0,0 0-41 16,31-4 41-16,0 1-41 0,-31 3 10 0,0 0-10 0,21-2 11 15,-3 0-11-15,-18 2 13 0,0 0-13 0,15 0 13 16,-6 0-13-16,-9 0-9 0,0 0 9 0,9 0-8 15,-8 2 8-15,-1-2-74 0,0 0 74 0,4 0-74 16,-1 0 74-16,-3 0-118 0,0 0 118 0,0 0-118 16,0 0 118-16,0 0-144 0,0 0 144 0,-5-3-144 15,2-1 144-15,-4-6-615 0</inkml:trace>
  <inkml:trace contextRef="#ctx0" brushRef="#br0" timeOffset="-13215.277">10686 12951 908 0,'0'0'0'0,"2"-5"0"0,1-3 0 0,1 4 94 15,-4 2-94-15,0 2 95 0,2-3-95 0,-2 3 32 16,0 0-32-16,0 0 33 0,0 0-33 0,0 0 11 15,0 0-11-15,0 0 11 0,0 0-11 0,0 0 0 0,3 3 0 16,-3-3 1-16,4 2-1 0,-4-2 15 0,5 4-15 16,-5-4 15-16,0 0-15 0,0 0 24 0,0 1-24 15,0-1 25-15,0 4-25 0,0-4 38 0,0 7-38 16,0-6 39-16,0 3-39 0,0-4 0 0,0 0 0 16,0 13 1-16,0 8-1 0,0-21 11 0,0 0-11 0,0 32 11 15,3 11-11 1,-3-3 4-16,2-1-4 0,0-8 4 0,-1-12-4 15,-1 3-11-15,0 0 11 0,-1 6-11 0,-1 4 11 0,2-32-159 0,0 0 159 0,-2 28-159 16,2-3 159-16,0 29-675 0</inkml:trace>
  <inkml:trace contextRef="#ctx0" brushRef="#br0" timeOffset="-11023.767">11197 12809 259 0,'0'0'0'0,"0"0"0"0,3-5 0 15,-3 5 5-15,0 0-5 0,0-5 6 0,2 3-6 0,-2 2 0 16,0 0 0-16,0 0 0 0,0 0 0 16,0 0 14-16,0 0-14 0,0 0 15 0,0 0-15 0,0 0 47 15,0 0-47-15,0 0 47 0,0 0-47 16,0 0 43-16,0 0-43 0,0 0 43 0,0 0-43 0,0 0 48 15,0 0-48-15,0 0 48 0,0 0-48 0,0 0 42 16,0 0-42-16,0 0 43 0,0 0-43 0,0 0 35 16,0 0-35-16,0 0 36 0,0 0-36 0,0 0 24 15,0 0-24-15,0 0 25 0,0 0-25 0,0 0 17 0,0 0-17 16,0 0 17-16,0 0-17 0,0 0 10 0,0 0-10 0,0 0 11 16,0 0-11-16,0 0 26 0,0 0-26 15,0 0 26-15,0 0-26 0,0 0 6 0,0 0-6 0,0 0 6 16,0 0-6-16,0 0 4 0,0 0-4 15,0 0 5-15,0 0-5 0,0 0 13 0,0 0-13 0,0 0 13 16,0 0-13-16,0 0 8 0,0 0-8 0,0 0 8 16,0 0-8-16,0 0 3 0,0 0-3 0,0 0 4 15,0 0-4-15,0 0 12 0,0 0-12 0,0 0 13 16,0 0-13-16,0 0 14 0,0 0-14 0,0 0 15 16,0 0-15-16,0 0 15 0,0 0-15 0,0 0 15 15,0 0-15-15,0 0 4 0,0 0-4 0,0 0 5 16,0 0-5-16,0 0 7 0,0 0-7 0,0 0 8 15,0 0-8-15,0 0 3 0,0 0-3 0,0 0 3 16,0 0-3-16,0 0 2 0,0 0-2 0,0 0 2 0,0 0-2 16,0 0 1-16,0 0-1 0,0 0 2 0,0 0-2 0,0 0 0 15,0 0 0-15,0 0 0 0,0 0 0 0,0 4 0 16,0 1 0-16,0 7 0 0,-2 3 0 0,2 7 0 16,0 6 0-16,0-8 1 0,0-1-1 0,0-19 2 15,0 0-2-15,0 31 2 0,0 5-2 0,0-36 20 16,0 0-20-16,0 29 20 0,0-2-20 15,0-27 14-15,0 0-14 0,0 24 15 0,0-5-15 16,0-19 4-16,0 0-4 0,5 16 5 0,-1-4-5 0,-4-12-2 0,0 0 2 16,5 1-1-16,7-7 1 15,-12 6-19-15,0 0 19 0,12-16-18 0,1-11 18 0,0-1-46 16,0-1 46-16,-1 0-45 0,-3 0 45 0,-1 2-45 0,-4-1 45 0,1 4-44 16,4 2 44-16,-9 22-36 0,0 0 36 15,5-21-35-15,2-3 35 0,-7 24-17 0,0 0 17 0,5-15-16 16,-1 0 16-16,-4 15-7 0,0 0 7 15,3-11-6-15,-1 3 6 0,-2 8 3 0,0 0-3 0,3-5 4 16,-3 1-4-16,0 4 34 0,0 0-34 0,0 0 34 16,0 0-34-16,0 0 11 0,-5 5-11 0,3 0 11 15,1 4-11-15,1 1 37 0,-6 4-37 0,5-7 38 16,1-2-38-16,-2 2 29 0,2 0-29 0,0 1 29 16,-4 2-29-16,-1 6 32 0,2 3-32 0,-1-2 33 15,3 5-33-15,1-22 13 0,0 0-13 0,0 28 14 16,0 8-14-16,0-36 37 0,0 0-37 0,1 29 37 15,3-2-37-15,-4-27 5 0,0 0-5 0,5 26 6 0,4-7-6 16,-9-19 5-16,0 0-5 0,8 15 6 16,5-3-6-16,-13-12 3 0,0 0-3 0,15 2 4 0,3-9-4 15,-18 7 5-15,0 0-5 0,15-12 5 16,3-5-5-16,-18 17 37 0,0 0-37 0,17-19 37 0,-5-5-37 16,-12 24 40-16,0 0-40 0,14-24 41 0,-5 0-41 0,-9 24 39 15,0 0-39-15,5-26 40 0,-1 4-40 0,-4 22 41 16,0 0-41-16,3-24 41 15,1-2-41-15,-4 26 17 0,0 0-17 0,0-25 17 0,-4-1-17 0,4 26 21 16,0 0-21-16,-3-21 21 0,-2 6-21 0,5 15 1 16,0 0-1-16,-4-15 1 0,1 4-1 0,3 11-25 0,0 0 25 15,-2-8-24-15,2 3 24 0,0 5-117 16,0 0 117-16,0-6-117 0,0 6 117 0,0 0-90 0,0 0 90 16,0 0-89-16,0 0 89 0,0 0-811 0</inkml:trace>
  <inkml:trace contextRef="#ctx0" brushRef="#br0" timeOffset="-10470.287">11660 13035 415 0,'0'0'0'0,"-5"-3"0"0,-2-4 0 16,7 7 47-16,0 0-47 0,0 0 48 0,2-4-48 15,-2 4 54-15,0 0-54 0,5 0 55 0,-2 2-55 16,-3-2 19-16,0 0-19 0,2 2 20 0,1-2-20 15,-3 0 90-15,0 0-90 0,0 0 90 0,4 3-90 0,-4-3 86 16,0 0-86-16,0 0 87 0,0 0-87 0,0 0 76 16,0 0-76-16,0 0 77 0,0 0-77 0,0 0 65 15,0 0-65-15,0 0 66 0,0 0-66 0,0 0 48 0,0 0-48 16,0 0 48 0,0 0-48-16,0 0 22 0,0 0-22 0,0 0 22 0,0 0-22 0,0 0 36 0,0 0-36 15,0 0 36-15,0 0-36 0,0 0 2 16,0 0-2-16,0 0 2 0,0 0-2 0,0 0 3 0,0 0-3 15,0 0 4-15,0 0-4 0,0 0 2 0,0 0-2 16,0 2 3-16,0 1-3 0,0-3 1 0,0 0-1 0,2 18 2 16,-1 7-2-16,1 6 14 0,-2 7-14 15,0-9 15-15,4-10-15 0,-4 5 3 0,0 0-3 16,0-2 4-16,-4 0-4 16,2 2 7-16,2 2-7 0,-1-11 7 15,1-4-7-15,0-1 1 0,1-1-1 0,-1-3 1 0,2-6-1 0,-2 4-86 0,0-2 86 0,0-2-86 16,0 0 86-16,0 0-121 0,0 0 121 0,4-18-120 15,-4-9 120-15,3-21-784 0</inkml:trace>
  <inkml:trace contextRef="#ctx0" brushRef="#br0" timeOffset="-9919.678">11850 12747 695 0,'0'0'0'0,"0"0"0"16,3-6 0-16,-3 6 66 0,0 0-66 0,0 0 66 16,0-4-66-16,0 4 78 0,0 0-78 0,0 0 78 15,0 0-78-15,0 0 68 0,0 0-68 0,0 0 68 16,0 0-68-16,0 0 86 0,0 0-86 16,0 0 86-16,0 0-86 0,0 0 80 0,0 0-80 0,0 0 80 15,0 0-80-15,0 0 53 0,0 0-53 0,0 0 53 16,0 0-53-16,0 0 36 0,0 0-36 0,0 0 36 15,0 0-36-15,0 0 9 0,0 0-9 0,0 0 9 16,0 0-9-16,0 0 2 0,0 0-2 0,0 0 2 0,0 0-2 16,0 0 10-16,0 0-10 0,0 0 11 0,9 4-11 15,-9-4 0-15,0 0 0 0,9 6 1 0,8 6-1 16,-17-12 3-16,0 0-3 0,25 18 3 0,9 6-3 16,-7-4 1-1,0 2-1-15,-4-5 2 0,-2-1-2 0,0-1 0 0,-4-3 0 0,-3 0 0 0,-2-1 0 16,1 1 3-16,-1-6-3 0,-3 1 4 0,-1-2-4 0,-3 1-11 15,2-1 11-15,-3-2-10 0,1-1 10 16,-5-2-92-16,0 0 92 0,0 0-91 16,2 2 91-16,-2-2-132 0,0 0 132 0,0 0-132 0,-2-6 132 15,2 6-133-15,0 0 133 0,-7-12-132 0,-3-5 132 0,-8-12-624 16</inkml:trace>
  <inkml:trace contextRef="#ctx0" brushRef="#br0" timeOffset="-9562.374">12167 12658 763 0,'0'0'0'0,"-4"9"0"15,1 5 0-15,3-14 118 0,0 0-118 0,0 0 118 16,0 0-118-16,0 0 92 0,0 0-92 0,0 0 92 16,0-6-92-16,0 6 49 0,0 0-49 0,0-3 49 15,3 1-49-15,-3 2 33 0,0 0-33 0,0 0 33 16,-3-5-33-16,3 5 42 0,0 0-42 0,0 0 42 15,0 0-42-15,0 0 34 0,0 0-34 0,0 0 34 16,-4 5-34-16,4-5 15 0,0 0-15 0,-5 7 15 16,-7 5-15-16,0 5 22 0,-2 4-22 0,2-6 22 15,3-1-22-15,9-14 3 0,0 0-3 0,-17 27 3 0,-4 8-3 16,21-35 13-16,0 0-13 0,-26 41 13 16,-1 2-13-16,27-43 8 0,0 0-8 0,-22 39 9 15,-1 0-9-15,23-39 8 0,0 0-8 0,-17 31 9 0,5-5-9 16,12-26 0-16,0 0 0 0,-13 20 0 0,5-2 0 15,8-18-58-15,0 0 58 0,-6 13-57 0,-1-1 57 0,7-12-120 16,0 0 120-16,-1 9-120 0,-3-4 120 0,4-5-127 16,0 0 127-16,5-3-126 0,11-9 126 15,5-4-682-15</inkml:trace>
  <inkml:trace contextRef="#ctx0" brushRef="#br0" timeOffset="-9205.751">12266 12958 729 0,'0'0'0'0,"-8"4"0"15,-13-1 0-15,21-3 125 0,0 0-125 0,0 0 126 16,5 0-126-16,-5 0 103 0,0 0-103 0,7 0 104 16,-2-2-104-16,-5 2 80 0,0 0-80 0,7 0 80 15,-5-1-80-15,-2 1 41 0,0 0-41 0,0 0 41 16,3 0-41-16,-3 0 47 0,0 0-47 0,0 0 47 15,0 0-47-15,0 0 28 0,0 0-28 0,0 0 28 16,0 0-28-16,0 0 40 0,0 0-40 0,0 0 40 16,0 0-40-16,0 0 24 0,0 0-24 0,0 0 25 15,0 5-25-15,0-5 26 0,0 0-26 0,0 10 26 0,0 2-26 16,0-12 39-16,0 0-39 0,0 24 39 16,0 12-39-16,0-36 13 0,0 0-13 0,0 36 13 0,0 2-13 0,0-4 0 15,0-2 0-15,0-13 0 0,0-5 0 0,0 0-41 16,0-4 41-16,0-3-40 0,0-6 40 15,0-1-111-15,0 0 111 0,0 0-111 0,4-3 111 0,-4 3-146 16,0 0 146-16,8-22-146 16,6-18 146-16,11-21-856 0</inkml:trace>
  <inkml:trace contextRef="#ctx0" brushRef="#br0" timeOffset="-8304.415">12264 12487 1054 0,'0'0'0'0,"6"-5"0"0,-1-2 0 0,-5 7 93 16,0 0-93-16,3-5 93 0,1 1-93 0,-4 4 45 0,0 0-45 15,0 0 45-15,2-3-45 0,-2 3 4 0,0 0-4 16,0 0 4-16,0 0-4 0,0 0-4 0,0 0 4 16,0 0-3-16,3 2 3 0,-3-2-12 0,0 0 12 0,4 1-12 15,1-1 12-15,-5 0-4 0,0 0 4 0,3 0-4 16,1 0 4-16,-4 0-7 0,0 0 7 0,5 0-7 16,-1 0 7-16,-4 0-1 0,0 0 1 0,5 0 0 15,-2 2 0-15,-3-2-2 0,0 0 2 0,5 2-2 16,-1 1 2-16,-4-3-5 0,0 0 5 0,2 5-5 15,1 2 5-15,-3-7-14 0,0 0 14 0,4 5-13 16,-3 6 13-16,-1-11-15 0,0 0 15 0,2 7-15 16,-2 3 15-16,0-10-1 0,0 0 1 0,0 12-1 15,-2 2 1-15,2-14 1 0,0 0-1 0,-1 13 1 16,-5 1-1-16,6-14 26 0,0 0-26 0,-3 15 26 0,-6 1-26 16,9-16 22-16,0 0-22 0,-7 13 22 15,-1-1-22-15,8-12 34 0,0 0-34 0,-6 9 35 0,3-2-35 16,3-7 36-16,0 0-36 0,-5 5 37 0,1 0-37 0,4-5 8 15,0 0-8-15,0 5 8 0,-3-1-8 0,3-4 32 16,0 0-32-16,-2 3 32 0,2 2-32 16,0-5 1-16,0 0-1 0,0 2 1 0,0 0-1 0,0-2 11 15,0 0-11-15,0 0 11 0,0 0-11 0,0 0 4 16,0 0-4-16,0 0 5 0,5 3-5 0,-5-3 0 16,0 0 0-16,5 2 1 0,2 0-1 0,-7-2 0 15,0 0 0-15,9 1 0 0,3 3 0 16,-12-4-1-16,0 0 1 0,12 3 0 0,6 2 0 0,-18-5-1 15,0 0 1-15,19 5-1 0,2-1 1 0,-21-4-8 0,0 0 8 16,19 5-8-16,-2 0 8 0,-17-5-50 0,0 0 50 16,14 4-50-16,-1-3 50 0,-13-1-189 0,0 0 189 15,8 2-189-15,-1 0 189 0,11 1-694 0</inkml:trace>
  <inkml:trace contextRef="#ctx0" brushRef="#br0" timeOffset="-7765.939">12475 12437 830 0,'0'0'0'0,"7"-1"0"0,2-5 0 0,-9 6 119 0,0 0-119 15,5-3 120-15,-3 1-120 0,-2 2 84 0,0 0-84 16,0 0 85-16,0-3-85 0,0 3 48 0,0 0-48 16,0 0 49-16,-4 0-49 0,4 0 6 0,0 0-6 0,0 0 6 15,0 0-6-15,0 0 10 0,0 0-10 0,0 0 10 16,6 5-10-16,1-2 15 0,1 1-15 0,1-1 15 16,-4-1-15-16,0 1 33 0,2 1-33 0,2 3 33 15,0 1-33-15,3 4 10 0,0 0-10 0,-1 4 10 16,-3-4-10-16,-8-12 20 0,0 0-20 0,16 31 20 15,2 10-20-15,-18-41 50 0,0 0-50 0,20 42 50 16,-2 6-50-16,-18-48 24 0,0 0-24 16,16 52 25-16,-3 1-25 0,-4-2 35 0,-2-3-35 15,-2-13 36-15,-5-11-36 0,0-24 8 0,0 0-8 0,-12 46 8 16,-5 14-8-16,-1-12-37 0,-3 1 37 0,8-16-37 16,4-14 37-16,9-19-65 0,0 0 65 0,-33 26-64 15,-21 1 64-15,-32 26-1091 0</inkml:trace>
  <inkml:trace contextRef="#ctx0" brushRef="#br0" timeOffset="-2212.056">13029 12891 382 0,'0'0'0'0,"0"0"0"0,-7-5 0 0,7 5-10 16,-1-3 10-16,1 3-10 0,0 0 10 0,0 0-53 0,0 0 53 15,0 0-53-15,0 0 53 0,0 0-30 16,0 0 30-16,0 0-30 0,0 0 30 0,0 0 8 15,0 0-8-15,0 0 8 0,0 0-8 0,0 0 69 16,0 0-69-16,0 0 70 0,0 0-70 0,0 0 78 0,0 0-78 0,0 0 78 16,0 0-78-16,0 0 69 0,0 0-69 0,0 0 70 15,0 0-70-15,0 0 50 0,0 0-50 16,0 0 51-16,0 0-51 0,0 0 45 0,0 0-45 16,0 0 45-16,0 0-45 0,0 0 47 0,0 0-47 0,0 0 47 15,0 0-47-15,0 0 46 0,0 0-46 0,0 0 47 16,0 0-47-16,0 0 47 0,0 0-47 0,0 0 48 15,0 0-48-15,0 0 42 0,0 0-42 16,0 0 43-16,0 0-43 0,0 0 35 0,0 0-35 0,0 0 36 16,0 0-36-16,0 0 15 0,0 0-15 0,0 0 16 15,0 0-16-15,0 0 37 0,0 0-37 0,0 0 37 16,0 0-37-16,0 0 19 0,5-4-19 0,-2 3 20 0,1-1-20 16,1 0 18-16,4 2-18 0,-4 0 18 0,4-2-18 15,1 2 27-15,1-1-27 0,1 1 27 0,-4 0-27 16,5-4 2-16,-1 3-2 0,-3-1 3 0,3 2-3 0,-12 0 7 15,0 0-7-15,17 0 7 0,4 2-7 0,-21-2 3 16,0 0-3-16,21 5 4 0,7-2-4 16,-28-3 2-16,0 0-2 0,24 5 2 0,1-1-2 15,-25-4 9-15,0 0-9 0,22 1 10 0,-1 1-10 0,-21-2 0 16,0 0 0-16,18 2 1 0,-3 0-1 0,-1-2 3 16,-2 0-3-16,-5 1 4 0,-1 1-4 0,-3 0-13 15,2 1 13-15,1-3-12 0,0 0 12 0,0 0-75 16,-3 0 75-16,2 0-74 15,-1 0 74-15,-1-3-124 0,3 1 124 0,-6 2-123 0,3-2 123 0,-3 2-163 0,0 0 163 16,0 0-162-16,0 0 162 0,0 0-515 0</inkml:trace>
  <inkml:trace contextRef="#ctx0" brushRef="#br0" timeOffset="-1758.831">13136 12699 886 0,'0'0'0'0,"8"2"0"0,6 2 0 0,-14-4 103 16,0 0-103-16,4 0 103 16,-4 0-103-16,0 0 67 0,0 0-67 0,0 0 67 0,-6-4-67 15,6 4 38-15,0 0-38 0,0 0 38 0,-3-3-38 0,3 3 12 16,0 0-12-16,0 0 13 0,0 0-13 0,0 0 51 16,0 0-51-16,0 0 52 0,0 0-52 0,0 0 39 15,0 0-39-15,0 3 39 0,-4 2-39 0,3 4 35 0,-1 3-35 16,2 2 36-16,0 1-36 0,0-15 24 0,0 0-24 15,2 31 25-15,-1 8-25 16,3-5-8-16,-1 1 8 0,-3-11-7 0,0-9 7 0,0-15-14 16,0 0 14-16,0 28-13 0,2 6 13 0,-2-34-35 0,0 0 35 15,0 27-35-15,2-3 35 0,-2-24-37 0,0 0 37 0,0 21-36 16,2-2 36 0,-2-19-134-16,0 0 134 0,7 10-133 0,7-7 133 0,-14-3-116 15,0 0 116-15,12-15-116 0,-2-14 116 0,15-19-619 0</inkml:trace>
  <inkml:trace contextRef="#ctx0" brushRef="#br0" timeOffset="-1052.502">13573 12340 1065 0,'0'0'0'0,"-9"0"0"15,0 3 0-15,9-3 89 0,0 0-89 0,0 0 89 0,6 0-89 0,-6 0 66 16,0 0-66-16,3 0 67 0,2-2-67 0,-5 2 15 16,0 0-15-16,4 0 15 0,-1-1-15 0,-3 1-2 15,0 0 2-15,0 0-2 0,0 5 2 0,0 2-8 16,-1 1 8-16,-1 14-7 0,2 6 7 0,0-28-10 16,0 0 10-16,-4 43-9 0,4 10 9 0,0-53 0 15,0 0 0-15,0 58 0 0,4 5 0 0,-4-4 1 16,0-6-1-16,0-12 2 0,0-10-2 0,0 1 19 15,0-4-19-15,0-8 20 0,0-1-20 0,0-19 15 16,0 0-15-16,2 21 15 0,-1 3-15 16,-1-24 26-16,0 0-26 0,2 19 26 0,2-2-26 0,-4-17 13 0,0 0-13 15,0 13 13-15,0-4-13 0,0-9-7 16,0 0 7-16,3 7-7 0,-1-2 7 0,-2-5-45 0,0 0 45 0,7-2-44 16,-2-5 44-16,0-5-15 0,2 0 15 0,-2 2-14 15,-1-2 14-15,-4 12-1 0,0 0 1 0,7-15-1 16,0-6 1-16,-7 21 3 0,0 0-3 0,7-20 4 15,-2-1-4-15,-5 21 9 16,0 0-9-16,7-19 10 0,2 0-10 0,-9 19 17 0,0 0-17 0,5-15 17 16,2 3-17-16,-7 12 1 0,0 0-1 0,9-10 1 15,1 1-1-15,-10 9 0 0,0 0 0 0,12-5 0 16,0-4 0-16,-12 9-5 0,0 0 5 0,16-6-5 16,1-1 5-16,-17 7-16 0,0 0 16 0,18-9-15 15,3 1 15-15,-21 8-9 0,0 0 9 0,17-7-9 0,-3 2 9 16,-14 5-17-16,0 0 17 0,16-4-16 15,-2 1 16-15,-14 3-15 0,0 0 15 0,15 1-14 16,-2 6 14-16,-1 4-9 0,-2-3 9 0,-3 1-9 0,-1-2 9 0,-1 3-4 16,2 0 4-16,-4 4-4 0,2-1 4 0,-1 5 0 15,1 2 0-15,-1-6 0 0,-4-2 0 16,0-12 3-16,0 0-3 0,0 19 3 0,0 5-3 0,0-24 7 16,0 0-7-16,0 19 7 0,-4-1-7 0,4-18 33 15,0 0-33-15,-14 19 33 0,-1 0-33 0,15-19 25 16,0 0-25-16,-27 17 26 0,-2-1-26 0,29-16 4 15,0 0-4-15,-35 10 4 0,-2-3-4 16,37-7 1-16,0 0-1 0,-35 1 2 0,6-2-2 0,29 1-45 16,0 0 45-16,-28-9-45 0,5-6 45 0,23 15-152 0,0 0 152 15,-14-24-151-15,11-10 151 0,-18-25-693 0</inkml:trace>
  <inkml:trace contextRef="#ctx0" brushRef="#br0" timeOffset="-612.792">14240 12316 763 0,'0'0'0'0,"-5"0"0"16,-7 0 0-16,12 0 67 0,0 0-67 0,-4 0 68 0,2 0-68 0,2 0 53 16,0 0-53-16,0 0 53 0,0 0-53 0,0 0 36 15,0 0-36-15,0 0 36 0,0 0-36 0,0 0 36 16,0 0-36-16,0 0 37 0,-3 5-37 0,3-5 43 16,0 0-43-16,-4 3 43 0,1 1-43 15,3-4 35-15,0 0-35 0,-2 3 35 0,-5 2-35 0,7-5 40 16,0 0-40-16,-7 7 40 0,0 5-40 0,7-12 16 15,0 0-16-15,-12 16 17 0,0 4-17 0,12-20 30 0,0 0-30 16,-11 34 30-16,1 14-30 0,10-48 12 16,0 0-12-16,-5 55 12 0,1 12-12 0,4-67 5 15,0 0-5-15,2 70 5 0,3 4-5 0,-5-74 15 0,0 0-15 16,14 85 15-16,5 10-15 0,-19-95-26 0,0 0 26 16,26 77-26-16,4-9 26 0,-30-68-167 0,0 0 167 0,30 45-166 15,-1-19 166-15,-29-26-173 16,0 0 173-16,23 5-172 0,-4-16 172 0,25 8-506 0</inkml:trace>
  <inkml:trace contextRef="#ctx0" brushRef="#br0" timeOffset="1257.26">14468 12592 169 0,'0'0'0'0,"5"0"0"0,6 0 0 0,-11 0 13 15,0 0-13-15,5 0 14 0,-5 0-14 0,0 0 23 16,0 0-23-16,0 0 24 0,0 0-24 0,0 0 8 16,0 0-8-16,0 0 9 0,-3 0-9 0,3 0 4 15,0 0-4-15,0 0 4 0,-4-6-4 0,4 6 13 0,0 0-13 16,0 0 13-16,-2-1-13 0,2 1 38 16,0 0-38-16,0 0 39 0,0 0-39 0,0 0 41 0,0 0-41 15,0 0 41-15,0 0-41 0,0 0 26 16,0 0-26-16,0 0 26 0,0 0-26 0,0 0 28 0,0 0-28 0,0 0 28 15,0 0-28-15,0 0 8 0,0 0-8 16,0 0 8-16,0 0-8 0,0 0 35 0,0 0-35 0,0 0 35 16,0 0-35-16,0 0 27 0,0 0-27 0,0 0 27 15,0 0-27-15,0 0 44 0,0 0-44 0,0 0 45 16,0 0-45-16,0 0 45 0,0 0-45 0,0 0 46 16,0 0-46-16,0 0 41 0,0 0-41 0,0 0 42 15,0 0-42-15,0 0 41 0,0 0-41 0,0 0 42 16,0 0-42-16,0 0 17 0,0 0-17 0,0 0 17 15,0 0-17-15,0 0 31 0,0 0-31 0,0 0 31 16,0 0-31-16,0 0 28 0,0 0-28 0,-3 7 28 16,3-2-28-16,0-5 22 0,0 0-22 0,-4 18 23 0,4 13-23 15,0-31 27-15,0 0-27 0,0 28 27 0,4 4-27 16,-4-1 22-16,0 0-22 0,0-7 22 0,0-7-22 16,0 0 25-16,3 0-25 0,-3-6 26 15,0-5-26-15,2 6 38 0,2 0-38 0,-1-3 39 0,1-4-39 0,1 0 7 16,-3 2-7-16,-1-5 7 0,-1 0-7 0,0-2 6 15,0 0-6-15,6 0 7 0,-3 1-7 0,-3-1-1 16,0 0 1-16,9-3-1 0,5-4 1 0,-14 7-20 16,0 0 20-16,15-12-19 15,3-7 19-15,-18 19-34 0,0 0 34 0,17-22-34 0,-1-6 34 0,-16 28-12 16,0 0 12-16,17-25-12 0,-4-1 12 0,-13 26-2 0,0 0 2 16,10-20-2-16,-3 1 2 0,-7 19 2 0,0 0-2 15,5-14 2-15,-1 7-2 16,-4 7 3-16,0 0-3 0,3-8 3 0,-1 4-3 15,-2 4 7-15,0 0-7 0,3-3 7 0,-3 3-7 0,0 0 3 0,0 0-3 0,0 0 4 16,0 0-4-16,0 0 0 16,0 0 0-16,0 0 0 0,0 0 0 0,0 0-3 0,0 0 3 0,0 0-3 15,0 0 3-15,0 0-3 0,0 0 3 0,0 0-3 16,0 0 3-16,0 0 5 0,0 0-5 16,0 0 6-16,0-5-6 0,0 5 34 0,0 0-34 0,0 0 35 15,0-4-35-15,0 4 2 0,0 0-2 0,0 0 2 16,0 0-2-16,0 0 0 0,0 0 0 0,0 0 0 15,0 0 0-15,0 0-17 0,0 0 17 0,0 9-17 16,4 1 17-16,-4-10-19 0,0 0 19 0,9 19-18 0,1 7 18 16,-10-26-10-16,0 0 10 0,16 25-10 0,-1 1 10 15,-15-26-10-15,0 0 10 0,20 22-10 0,0-3 10 16,-2-5 1-16,-2-9-1 0,-3 2 1 0,-2-6-1 16,3-1 28-16,-5-5-28 0,-1 0 28 15,1-3-28-15,-2-1 30 0,0-3-30 0,-4 2 30 0,1-1-30 0,-4 11 32 16,0 0-32-16,5-13 33 0,2-4-33 0,-7 17 43 15,0 0-43-15,4-17 44 0,1-7-44 0,-5 24 25 16,0 0-25-16,3-23 26 0,-1-2-26 0,-2 25 28 16,0 0-28-16,4-23 28 0,-4 1-28 0,0 22 33 15,0 0-33-15,0-17 33 0,0 1-33 0,0 16 2 16,0 0-2-16,0-8 2 0,3-2-2 0,-3 10 1 0,0 0-1 16,0-5 1-16,0-2-1 0,0 7-46 15,0 0 46-15,0-5-46 0,-3-2 46 0,3 7-118 0,0 0 118 0,0-5-118 16,0-1 118-16,0-4-1016 0</inkml:trace>
  <inkml:trace contextRef="#ctx0" brushRef="#br0" timeOffset="1826.066">15139 12809 1244 0,'0'0'0'0,"0"0"-71"0,0 0 71 0,-5-3-71 0,-2-4 71 15,7 7-49-15,0 0 49 0,-4-4-48 0,3 3 48 16,1 1-45-16,0 0 45 0,0 0-44 0,0 0 44 0,0 0-47 15,0 0 47-15,0 0-46 0,-4 3 46 0,4-3 5 16,0 0-5-16,-3 2 6 0,1 3-6 0,2-5 60 16,0 0-60-16,-7 3 60 0,2 2-60 0,5-5 64 15,0 0-64-15,-7 6 65 0,0 0-65 0,7-6 53 16,0 0-53-16,-7 9 54 0,-2 1-54 0,9-10 46 0,0 0-46 16,-9 12 46-16,-3 0-46 0,3 4 36 0,-3-1-36 15,7-6 37-15,-2-1-37 0,7-8 9 16,0 0-9-16,-9 23 9 0,-1 6-9 15,10-29 37-15,0 0-37 0,-7 25 37 0,2-1-37 0,5-24 10 0,0 0-10 0,-6 21 10 16,6-2-10-16,0-19 2 0,0 0-2 0,6 12 2 16,4-7-2-16,-10-5-6 0,0 0 6 0,19-9-5 15,11-11 5-15,-30 20-47 0,0 0 47 0,29-26-46 16,6-6 46-16,-5 4-15 0,0 2 15 0,-8 4-15 16,-6-4 15-16,0 6-4 0,-2 1 4 0,-6 5-3 15,-4 4 3-15,-4 10 5 0,0 0-5 0,1-10 5 16,1 3-5-16,-2 7 35 0,0 0-35 0,0-9 35 15,-2 6-35-15,1-2 0 0,-3 3 0 0,-1 0 0 16,-4 2 0-16,9 0-8 0,0 0 8 0,-19 9-8 16,-9 3 8-16,28-12-74 0,0 0 74 0,-21 8-73 0,2 1 73 15,19-9-124 1,0 0 124-16,-17 7-123 0,3-2 123 0,-16 7-660 0</inkml:trace>
  <inkml:trace contextRef="#ctx0" brushRef="#br0" timeOffset="2142.875">15250 12547 942 0,'0'0'0'0,"-5"10"0"0,-9 7 0 0,13-10 148 0,2-7-148 16,5-1 149-16,-3-5-149 0,2 1 101 15,2-3-101-15,-2 3 102 0,-3 1-102 0,2 1 72 0,-1-1-72 16,-3 4 73-16,4-3-73 0,1 1 30 0,-2-1-30 0,-1 1 30 15,5 0-30-15,-7 2 23 0,0 0-23 16,9 4 24-16,-1 3-24 0,-8-7 16 0,0 0-16 0,21 15 17 16,2 9-17-16,-23-24 5 15,0 0-5-15,28 31 5 0,7 8-5 0,-35-39 8 0,0 0-8 0,33 41 8 16,5 2-8-16,-38-43 0 0,0 0 0 0,38 40 0 16,-4-1 0-16,-34-39-20 0,0 0 20 0,29 29-19 15,-1-7 19-15,-4-3-90 0,-6-7 90 0,-1-7-90 16,-1-6 90-16,-16 1-211 0,0 0 211 0,10-14-211 15,1-10 211-15,12-14-722 0</inkml:trace>
  <inkml:trace contextRef="#ctx0" brushRef="#br0" timeOffset="2439.261">15688 12480 830 0,'0'0'0'0,"0"12"0"0,-2 9 0 0,2-14 114 15,0-7-114-15,0-4 114 0,0-6-114 0,2 5 77 16,-1-6-77-16,1 6 78 0,-2 0-78 0,0 2 57 16,-2 1-57-16,2 2 58 0,0 0-58 0,0 0 54 15,0 0-54-15,0 0 55 0,0 0-55 0,0 0 42 16,0 0-42-16,0 0 42 0,0 0-42 0,0 0 47 16,0 0-47-16,-8 10 48 0,-4 9-48 0,12-19 6 0,0 0-6 15,-20 33 7-15,-6 11-7 0,26-44 31 16,0 0-31-16,-26 50 31 0,-2 5-31 0,28-55-1 0,0 0 1 15,-26 51 0-15,3 1 0 0,3-8-38 0,2-3 38 16,6-15-37-16,3-14 37 0,9-12-109 0,0 0 109 16,-8 15-108-16,-1-3 108 0,9-12-184 15,0 0 184-15,0 11-184 0,3-6 184 0,3 10-667 0</inkml:trace>
  <inkml:trace contextRef="#ctx0" brushRef="#br0" timeOffset="2852.715">15787 12843 819 0,'0'0'0'0,"-12"0"0"0,-9-7 0 16,14 6 73-16,9-1-73 0,-2 2 74 16,7 0-74-16,-4 3 51 0,1 1-51 0,1-1 52 0,2-6-52 15,-4 3 48-15,3 0-48 0,-5 0 48 0,1-2-48 16,-2 2 60-16,0 0-60 0,0 0 61 0,0 0-61 0,0 0 43 15,0 0-43-15,0 0 43 0,0 0-43 0,0 0 38 16,-3 5-38-16,3-5 38 0,0 0-38 0,0 2 10 16,0 1-10-16,-4 1 11 0,2 3-11 0,-1 0 6 15,-1 5-6-15,-4 1 7 0,1 6-7 0,7-19 14 16,0 0-14-16,-7 22 15 0,0 8-15 0,7-30 7 16,0 0-7-16,-7 24 8 0,2-2-8 0,5-22-1 15,0 0 1-15,0 17-1 0,3-3 1 0,-3-14-35 16,0 0 35-16,9 5-35 0,5-12 35 0,1-2-11 15,-1-6 11-15,2-2-11 0,1-2 11 0,-3 4-23 0,-3-3 23 16,-1 3-22-16,1 0 22 0,-3 1-4 16,1 0 4-16,-5 6-3 0,1 1 3 15,-5 0-3-15,2 2 3 0,-1 0-3 0,1-1 3 0,-2 1-27 0,-2 0 27 0,1 0-27 16,1 3 27-16,0 2-176 0,0 0 176 0,-6-7-175 16,-2 2 175-16,-6-5-623 0</inkml:trace>
  <inkml:trace contextRef="#ctx0" brushRef="#br0" timeOffset="3193.532">16064 12761 1121 0,'0'0'0'0,"-7"-3"0"16,-2-2 0-16,9 5 134 0,0 0-134 0,7-9 134 0,11-3-134 0,-18 12 51 15,0 0-51-15,22-15 51 0,11-4-51 0,-33 19 17 16,0 0-17-16,34-17 17 0,4 1-17 0,-38 16 27 16,0 0-27-16,35-14 27 0,1 2-27 0,-36 12 23 15,0 0-23-15,35-8 24 0,0 1-24 0,-35 7 16 16,0 0-16-16,28-3 17 0,-9 1-17 0,-19 2 20 0,0 0-20 15,19 0 20-15,-8 0-20 0,-11 0-9 0,0 0 9 16,8 0-9-16,-4 2 9 0,-4-2-90 16,0 0 90-16,3 0-90 0,-3-2 90 0,0 2-188 0,0 0 188 15,-5 0-188-15,-5-5 188 0,-4 0-737 0</inkml:trace>
  <inkml:trace contextRef="#ctx0" brushRef="#br0" timeOffset="3496.721">16231 12568 953 0,'0'0'0'0,"7"0"0"0,5 0 0 16,-12 0 144-16,0 0-144 0,2 0 144 16,0-4-144-16,-2 4 107 0,0 0-107 0,0 0 107 0,-2-5-107 15,0 2 79-15,-3-1-79 0,3 1 79 0,1 1-79 16,1 2 55-16,0-3-55 0,0 3 55 0,0 0-55 15,0 0 22-15,0 0-22 0,0 0 22 0,0 0-22 0,0 0 37 16,0 0-37-16,0 13 38 0,0 10-38 0,0-23 0 16,0 0 0-16,-4 35 0 0,1 13 0 0,-1-5 0 15,-1 4 0-15,3-15 0 0,2-1 0 16,0-4-26-16,2-3 26 0,2-3-25 0,-3-6 25 16,-1-15-116-16,0 0 116 0,4 14-116 0,3-4 116 0,-7-10-117 15,0 0 117-15,12-15-116 0,11-21 116 0,13-16-906 16</inkml:trace>
  <inkml:trace contextRef="#ctx0" brushRef="#br0" timeOffset="3720.6">16698 12276 303 0,'0'0'0'0,"-2"-3"0"15,-5-2 0-15,7 5-49 0,0 0 49 0,-1-4-48 16,1 3 48-16,-6-5-83 0</inkml:trace>
  <inkml:trace contextRef="#ctx0" brushRef="#br0" timeOffset="4601.173">16630 12568 1020 0,'0'0'0'0,"0"-9"0"16,-2-5 0-16,2 9 101 15,2 2-101-15,0-1 101 0,0 3-101 0,-2 1 33 0,3-4-33 0,-3 4 34 16,4-3-34-16,-4 3 32 0,1-5-32 0,-1 5 32 16,4-6-32-16,-1 5 28 0,-3-4-28 0,2 1 28 15,-2 2-28-15,0 2 63 0,2-5-63 0,-2 5 64 16,2-3-64-16,-2 3 73 0,0 0-73 0,0 0 74 16,0 0-74-16,0 0 50 0,0 0-50 0,0 0 50 0,0 0-50 15,0 0 46-15,0 0-46 0,0 0 46 16,0 0-46-16,0 0 6 0,0 0-6 0,0 0 6 0,0 0-6 15,0 0 0-15,0 0 0 0,0 0 1 0,0 7-1 0,0-7-1 16,0 0 1-16,-2 17 0 0,0 12 0 0,2-29-4 16,0 0 4-16,-2 33-4 0,-1 6 4 15,3-39 5-15,0 0-5 0,-4 36 5 16,3 0-5-16,1-5 3 0,-4-4-3 0,4-8 4 0,0-9-4 0,4 1-2 16,-4-5 2-16,1-2-1 0,3-2 1 0,-4-2-41 15,0 0 41-15,12-7-40 0,0-7 40 0,-12 14-38 16,0 0 38-16,18-21-38 0,-3-8 38 0,-15 29-26 15,0 0 26-15,16-29-25 0,0-5 25 0,-16 34-2 0,0 0 2 16,12-29-1-16,-3 1 1 0,-4 10 1 16,2-1-1-16,-5 7 2 0,-1 5-2 0,1 0 37 0,2 4-37 15,-4 3 37-15,0 0-37 0,0 0 31 0,0 0-31 16,0 0 31-16,0 0-31 0,0 0 38 0,0 0-38 0,0 0 39 16,0 0-39-16,0 0 8 0,0 0-8 0,0 0 9 15,0 0-9-15,0 0 13 0,0 0-13 0,0 0 13 16,0 0-13-16,0 0-1 0,0 0 1 0,0 10-1 15,0 5 1-15,0-15-17 0,0 0 17 0,5 29-17 16,2 9 17-16,-7-38-17 0,0 0 17 0,10 36-16 16,6 0 16-16,-16-36-35 0,0 0 35 0,17 29-35 15,4-7 35-15,-21-22-19 0,0 0 19 0,23 14-18 16,5-10 18-16,-28-4 0 0,0 0 0 0,22-4 0 16,3-10 0-16,-25 14 1 0,0 0-1 0,21-20 2 15,-2-11-2-15,-19 31 30 0,0 0-30 0,14-31 30 16,-4-5-30-16,-3 7 41 0,-2 3-41 15,-3 8 42-15,-2 2-42 0,0 16 24 0,0 0-24 0,-2-19 25 0,-6 2-25 16,8 17 5-16,0 0-5 0,-7-14 6 0,-2 4-6 0,9 10-13 16,0 0 13-16,-5-7-13 0,-4-3 13 0,9 10-70 15,0 0 70-15,-5-5-69 0,1 0 69 0,4 5-118 16,0 0 118-16,-7-4-117 16,6-1 117-16,1 5-161 0,0 0 161 0,-7-3-161 0,3 1 161 0,-5-3-837 15</inkml:trace>
  <inkml:trace contextRef="#ctx0" brushRef="#br0" timeOffset="4889.168">17090 12631 359 0,'0'0'0'0,"-9"-12"0"0,-3-5 0 0,12 17 86 0,0 0-86 0,0 0 86 16,5 5-86-16,-5-5 150 0,0 0-150 0,6 3 150 15,1 2-150-15,-7-5 149 0,0 0-149 0,1 6 150 16,3-3-150-16,-4-3 122 0,0 0-122 0,3 3 122 15,-3 1-122-15,0-4 90 0,0 0-90 0,0 0 91 16,0 2-91-16,0-2 46 0,0 0-46 0,-3 13 47 16,-1 8-47-16,3 10 33 0,-3 5-33 0,2-17 34 15,1-14-34-15,1 3 7 0,0-3-7 0,-2 21 7 16,-7 13-7-16,6-4 5 0,3-4-5 0,0-9 5 16,-5-8-5-16,5-14-35 0,0 0 35 0,-4 13-35 15,4-2 35-15,0-11-138 0,0 0 138 0,0 0-138 16,9 0 138-16,-9 0-129 0,0 0 129 0,12-28-129 15,2-15 129-15,14-25-759 0</inkml:trace>
  <inkml:trace contextRef="#ctx0" brushRef="#br0" timeOffset="5226.776">17311 12514 964 0,'0'0'0'0,"-5"0"0"0,2 2 0 0,3-2 139 0,0 0-139 16,0 0 140-16,3-3-140 0,-3 3 134 0,0 0-134 16,2-5 135-16,1-2-135 0,-3 7 85 15,0 0-85-15,4-7 85 0,1-2-85 0,-5 9 64 0,0 0-64 16,2-7 64-16,1-1-64 0,-3 8 52 0,0 0-52 16,4-5 53-16,-4 1-53 0,0 4 38 0,0 0-38 0,3-5 38 15,-1 3-38-15,-2 2 28 0,0 0-28 0,12 4 28 16,9 4-28-16,2 4-1 0,5 6 1 0,-6-1-1 15,6 3 1-15,-28-20-14 0,0 0 14 0,23 28-13 16,3 4 13-16,-26-32-35 0,0 0 35 0,24 31-35 16,1-2 35-16,-25-29-53 0,0 0 53 0,22 22-53 15,3-4 53-15,-25-18-121 0,0 0 121 0,21 8-120 16,5-8 120-16,-26 0-104 0,0 0 104 0,15-14-103 16,1-10 103-16,17-13-960 0</inkml:trace>
  <inkml:trace contextRef="#ctx0" brushRef="#br0" timeOffset="5471.125">17660 12350 1031 0,'0'0'0'0,"3"2"0"0,8 1 0 0,-8 1 119 16,1 1-119-16,-18 7 119 0,-9 6-119 0,0-2 66 15,-1 4-66-15,7-4 66 0,4-8-66 0,13-8 41 16,0 0-41-16,-27 24 41 0,-10 11-41 0,37-35-1 15,0 0 1-15,-35 39 0 0,-7 6 0 0,42-45 0 16,0 0 0-16,-36 44 0 0,4 1 0 0,32-45-7 0,0 0 7 16,-26 34-7-16,5-5 7 0,21-29-73 0,0 0 73 15,-15 24-72-15,4-5 72 0,11-19-144 0,0 0 144 16,-2 5-144-16,9-8 144 0,-1 6-681 0</inkml:trace>
  <inkml:trace contextRef="#ctx0" brushRef="#br0" timeOffset="5785.33">17724 12754 1155 0,'0'0'0'0,"-3"-1"0"0,-4-5 0 0,7 6 148 0,0 0-148 0,0 0 149 15,0 0-149-15,0 0 84 0,0 0-84 0,0 0 84 16,7 2-84-16,-7-2 13 0,0 0-13 0,3 4 14 0,1-4-14 15,-4 0 8-15,0 0-8 0,0 0 9 0,3 0-9 16,-3 0 17-16,0 0-17 0,0 0 17 0,0 0-17 16,0 0 22-16,0 1-22 0,0-1 23 0,0 0-23 0,0 0 9 15,0 0-9-15,0 11 9 0,0 1-9 0,0-12 10 16,0 0-10-16,0 22 11 0,-3 12-11 0,3-1 8 16,-5 1-8-16,3-10 9 0,2-5-9 0,0-19-17 15,0 0 17-15,-2 27-16 0,2 2 16 0,0-29-141 16,0 0 141-16,0 22-141 0,0-3 141 15,0-19-128-15,0 0 128 0,2-10-127 0,5-19 127 0,0-10-830 0</inkml:trace>
  <inkml:trace contextRef="#ctx0" brushRef="#br0" timeOffset="6681.026">17693 12213 684 0,'0'0'0'0,"9"-2"0"16,3 0 0-16,-12 2 59 0,0 0-59 0,5 0 60 0,-1-3-60 15,-4 3 36-15,0 0-36 0,0 0 36 0,0 0-36 0,0 0 6 16,0 0-6-16,0 0 7 0,-4 0-7 16,4 0 3-16,0 0-3 0,0 0 4 0,0 0-4 0,0 0 18 15,0 0-18-15,0 0 18 0,4-2-18 0,-4 2 22 16,0 0-22-16,8 0 23 0,1 0-23 0,-9 0 8 15,0 0-8-15,14 9 9 0,7 5-9 0,-21-14 18 16,0 0-18-16,24 22 18 0,6 5-18 0,-2 1 14 16,1 3-14-16,-6-6 15 0,-4-1-15 0,0 4 50 15,0-1-50-15,-3-1 51 0,-2-1-51 0,-14-25 50 0,0 0-50 16,12 36 50-16,0 7-50 16,-12-43 21-16,0 0-21 0,7 45 21 0,-1 1-21 0,-5-1 3 0,-2-3-3 15,1-18 4-15,0-12-4 0,-4 0 0 0,-1-3 0 0,-11 13 0 16,-5 7 0-16,21-29-31 0,0 0 31 0,-19 23-31 15,3-3 31-15,16-20-81 16,0 0 81-16,-20 12-81 0,2-5 81 0,18-7-99 0,0 0 99 0,-16-17-99 16,8-19 99-16,-15-17-580 0</inkml:trace>
  <inkml:trace contextRef="#ctx0" brushRef="#br0" timeOffset="7287.383">18315 12446 707 0,'0'0'0'0,"3"-12"0"0,4-14 0 0,-7 26 44 0,0 0-44 16,-3-2 45-16,-4 11-45 0,7-9 26 16,0 0-26-16,-5 7 26 0,-1 1-26 0,6-8 12 0,0 0-12 0,-3 9 13 15,-1-2-13-15,4-7 37 0,0 0-37 0,-1 5 38 16,1-2-38-16,0-3 73 0,0 0-73 0,-4 4 74 16,4-1-74-16,0-3 75 0,0 0-75 0,0 0 76 15,0 0-76-15,0 0 68 0,0 0-68 0,0 0 69 16,7-3-69-16,-7 3 50 0,0 0-50 0,9-4 51 15,5 1-51-15,-2 0 44 0,2 1-44 0,2 2 45 16,-4-5-45-16,2 3 18 0,0 0-18 0,1 1 19 16,-1-1-19-16,2 2 12 0,-4 0-12 0,2 0 13 0,-2 0-13 15,4 0 10-15,0 0-10 0,3-4 10 16,0 1-10-16,-19 3 3 0,0 0-3 0,23-3 4 0,3 1-4 16,-26 2 2-16,0 0-2 0,21-5 2 0,-4 3-2 15,-17 2-8-15,0 0 8 0,11-2-7 0,-1 2 7 0,-10 0-97 16,0 0 97-16,3 0-97 0,-3 0 97 0,0 0-195 15,0 0 195-15,-15-3-194 0,-17-1 194 16,-13-6-693-16</inkml:trace>
  <inkml:trace contextRef="#ctx0" brushRef="#br0" timeOffset="7612.946">18449 12323 953 0,'0'0'0'0,"0"0"0"16,-4-6 0-16,4 6 60 0,0 0-60 0,0-1 60 16,4-4-60-16,-4 5 38 0,0 0-38 0,0 0 39 15,0-4-39-15,0 4 51 0,0 0-51 0,0 0 51 16,3-2-51-16,-3 2 34 0,0 0-34 0,0 0 35 15,4 0-35-15,-4 0 32 0,0 0-32 0,0 0 33 16,2 6-33-16,-2-1 9 0,3 2-9 0,-3 3 9 16,0 2-9-16,0 7 31 0,2 3-31 0,-2 5 31 15,0 6-31-15,0-33 1 0,0 0-1 0,-2 39 2 16,-3 6-2-16,5-45-82 0,0 0 82 0,-5 41-81 16,-1-2 81-16,6-39-119 0,0 0 119 0,-5 29-119 0,-2-6 119 15,-5 28-712-15</inkml:trace>
  <inkml:trace contextRef="#ctx0" brushRef="#br0" timeOffset="11216.432">19083 12081 169 0,'0'0'0'0,"-2"-2"0"0,-3 1 0 0,5 1 77 15,0 0-77-15,0 0 77 0,2-2-77 0,-2 2 88 16,0 0-88-16,0 0 88 0,5 0-88 0,-5 0 94 16,0 0-94-16,0 0 94 0,4 0-94 0,-4 0 90 15,0 0-90-15,0 0 91 0,0 0-91 0,0 0 83 16,0 0-83-16,0 0 84 0,0 0-84 0,0 0 82 15,0 0-82-15,0 0 82 0,0 0-82 0,0 0 52 16,0 0-52-16,0 0 52 0,0 0-52 0,0 0 52 0,0 0-52 16,0 0 52-16,-4 0-52 0,4 0 37 0,-2 2-37 15,2-2 38-15,-5 1-38 0,5-1 15 0,-3 4-15 16,3-4 16-16,-6 0-16 0,6 0 37 0,0 0-37 0,-3 5 38 16,-2-2-38-16,5-3 5 0,0 0-5 15,-7 4 6-15,-2 4-6 0,9-8 28 0,0 0-28 0,-14 9 28 16,-2 5-28-16,16-14 19 0,0 0-19 0,-15 13 20 15,1 3-20-15,14-16 9 0,0 0-9 0,-16 17 10 16,0 5-10-16,16-22 27 0,0 0-27 16,-15 15 27-16,1 3-27 0,14-18 6 0,0 0-6 0,-12 17 6 15,-1 0-6-15,13-17 4 0,0 0-4 0,-10 15 5 16,0 1-5-16,10-16 21 0,0 0-21 0,-9 13 21 16,0 1-21-16,9-14 13 0,0 0-13 0,-9 12 13 15,-1 0-13-15,10-12 0 0,0 0 0 0,-9 14 0 16,2 1 0-16,7-15 0 0,0 0 0 0,-5 16 0 0,3-1 0 15,2-15-1-15,0 0 1 0,0 15-1 16,0 3 1-16,0-18 0 0,0 0 0 0,6 17 0 16,0 0 0-16,3-2 3 0,2-3-3 0,-4-3 4 0,-2-2-4 15,-5-7 3-15,0 0-3 0,12 8 4 0,4 3-4 16,-16-11 2-16,0 0-2 0,17 10 3 0,-1 0-3 16,-16-10 5-16,0 0-5 0,16 7 5 0,1 2-5 15,-17-9 0-15,0 0 0 0,19 3 1 0,2 0-1 16,-21-3-6-16,0 0 6 0,19 2-6 0,4 2 6 0,-23-4-26 15,0 0 26-15,21 0-26 0,1 0 26 0,-22 0-43 16,0 0 43-16,18 0-43 0,-4-4 43 0,-14 4-67 16,0 0 67-16,10-2-67 0,-1 1 67 0,-9 1-136 15,0 0 136-15,9-2-135 0,-6 2 135 0,-3 0-125 0,0 0 125 16,5 0-125-16,-5 0 125 0,2 0-718 0</inkml:trace>
  <inkml:trace contextRef="#ctx0" brushRef="#br0" timeOffset="11710.951">19527 11939 763 0,'0'0'0'0,"-7"0"0"0,-3 3 0 16,10-3 73-16,0 0-73 0,0 0 73 0,0-5-73 0,0 5 54 15,2-3-54-15,-2 3 55 0,3-2-55 0,-3 2 36 16,0 0-36-16,0 0 37 0,0 0-37 0,0 0 2 15,-3 2-2-15,3-2 3 0,0 0-3 0,0 0 22 16,-2 1-22-16,-3 1 22 0,1 3-22 0,-5-1 7 16,1 3-7-16,4-2 8 0,-1-4-8 0,2 1 16 15,3 0-16-15,-9 8 17 0,-2 4-17 0,1 5 8 0,-4 3-8 16,5-7 9-16,4-4-9 0,5-11 9 0,0 0-9 16,-7 27 9-16,4 11-9 0,3-38 8 0,0 0-8 15,-7 46 8-15,5 7-8 0,-2-3 3 16,3 1-3-16,-1-6 4 0,2-3-4 15,0-42 6-15,0 0-6 0,3 50 6 0,6 7-6 0,-9-57 3 0,0 0-3 0,12 55 3 16,1-2-3-16,-13-53-21 0,0 0 21 0,13 42-21 16,5-6 21-16,-18-36-96 0,0 0 96 15,26 23-96-15,9-11 96 0,-35-12-90 0,0 0 90 16,35-9-90-16,3-17 90 0,35-8-555 0</inkml:trace>
  <inkml:trace contextRef="#ctx0" brushRef="#br0" timeOffset="12403.609">19944 12151 964 0,'0'0'0'0,"0"0"0"0,-6 4 0 0,6-4 128 16,0 0-128-16,0-5 129 0,2-1-129 0,-2 6 48 15,0 0-48-15,0-5 48 0,2-2-48 0,-2 7 7 16,0 0-7-16,0-5 7 0,0 2-7 0,0 3 0 16,0 0 0-16,-2-4 0 0,0 3 0 0,2 1 0 0,0 0 0 15,-3-2 0-15,0 2 0 0,3 0 20 0,0 0-20 16,-6 0 20-16,1 0-20 0,5 0 25 0,0 0-25 0,-7 0 26 16,2 2-26-16,5-2 8 0,0 0-8 15,-9 1 9-15,0-1-9 0,9 0 19 0,0 0-19 0,-10 2 20 16,0-2-20-16,10 0 7 0,0 0-7 0,-9 4 8 15,-3 1-8-15,12-5 9 0,0 0-9 0,-18 13 9 16,-3 10-9-16,21-23 23 0,0 0-23 0,-21 27 24 16,4 4-24-16,17-31 6 0,0 0-6 0,-16 38 7 15,4 3-7-15,12-41 16 0,0 0-16 0,-7 36 17 16,4-2-17-16,3-34 1 0,0 0-1 0,0 29 1 16,5-5-1-16,-2-5-17 0,1-4 17 15,5-3-16-15,3-8 16 0,-2-4-63 0,-1-4 63 0,3-4-62 16,2-1 62-16,-4-1-72 0,1-7 72 0,-2 1-71 15,-1 1 71-15,-8 15-49 0,0 0 49 0,11-19-49 16,-1-5 49-16,-10 24-5 0,0 0 5 0,9-22-4 16,1-2 4-16,-10 24 18 0,0 0-18 0,4-21 19 0,-2-4-19 15,-2 25 47-15,0 0-47 0,0-18 47 0,-2 6-47 16,2 12 35-16,0 0-35 0,-2-8 36 0,0 1-36 16,2 7 27-16,0 0-27 0,0-5 27 0,0 3-27 15,0 2 15-15,0 0-15 0,0 0 16 0,0 0-16 0,0 0 29 16,0 0-29-16,0 0 29 0,0 0-29 0,0 0 28 15,0 0-28-15,0 0 28 0,0 0-28 0,0 0 14 16,0 0-14-16,0 0 15 0,0 0-15 0,0 0 19 16,0 0-19-16,0 0 20 0,0 0-20 0,0 0 8 15,0 0-8-15,0 7 9 0,0 3-9 0,0-10 0 0,0 0 0 16,0 24 0-16,2 9 0 0,-2-2-1 16,-2 1 1-16,2-6-1 0,2-6 1 15,-2 3-27-15,-2-1 27 0,2-7-27 0,0-6 27 0,0-9-76 0,0 0 76 16,0 15-76-16,-3 3 76 0,3-18-147 0,0 0 147 0,0 17-147 15,3-5 147-15,-3 17-790 16</inkml:trace>
  <inkml:trace contextRef="#ctx0" brushRef="#br0" timeOffset="12758.835">20118 12336 1155 0,'0'0'0'0,"-11"-3"0"0,-4-2 0 16,15 5 132-16,0 0-132 0,0-5 132 0,7 1-132 0,-7 4 102 16,0 0-102-16,5-3 103 0,4 3-103 0,-9 0 57 15,0 0-57-15,14-4 57 0,3 3-57 0,-17 1-55 16,0 0 55-16,23-2-55 0,6 2 55 0,-29 0-8 15,0 0 8-15,30 0-7 0,1-2 7 0,-31 2-4 16,0 0 4-16,33 0-4 0,6-2 4 0,-39 2 1 16,0 0-1-16,33-1 1 0,2-3-1 0,-35 4 6 15,0 0-6-15,26 0 6 0,-4-5-6 0,-22 5 4 16,0 0-4-16,20-2 5 0,-6 1-5 0,-14 1-18 0,0 0 18 16,12-2-18-16,-4 2 18 0,-8 0-80 0,0 0 80 15,7 0-80-15,-3-2 80 16,-4 2-165-16,0 0 165 0,0 0-165 0,0 0 165 0,0 0-726 0</inkml:trace>
  <inkml:trace contextRef="#ctx0" brushRef="#br0" timeOffset="14292.213">19486 12091 404 0,'0'0'0'0,"8"4"0"15,8 4 0-15,-13-4 63 0,-3-4-63 0,0 0 63 16,0 0-63-16,0 0 26 0,-3-4-26 0,3 4 26 15,-5-3-26-15,5 3 41 0,0 0-41 0,0 0 41 16,0 0-41-16,0 0 27 0,-4-2-27 0,4 2 27 16,0-3-27-16,0 3 60 0,0-4-60 0,0 4 61 15,0 0-61-15,0 0 60 0,0 0-60 0,0 0 61 0,0 0-61 16,0 0 52-16,0 0-52 0,0 0 52 0,0 4-52 16,0-4 39-16,0 0-39 0,0 3 40 15,0 2-40-15,0-5 28 0,0 0-28 0,0 17 28 0,4 9-28 16,-4-26 15-16,0 0-15 0,5 36 15 0,-2 7-15 0,-1-2 29 15,-2 0-29-15,0-12 29 0,2-6-29 0,-2 0 28 16,0-2-28-16,-2-2 28 0,0-4-28 16,1 2 22-16,1 2-22 0,1-5 23 0,3-5-23 15,-4-9 27-15,0 0-27 0,7 8 27 0,2 1-27 0,-9-9 0 16,0 0 0-16,15-5 1 0,6-7-1 0,-21 12 0 16,0 0 0-16,25-19 0 0,4-9 0 0,-29 28-1 0,0 0 1 15,30-32-1-15,1-6 1 0,-31 38 0 0,0 0 0 16,26-38 0-16,-1-3 0 0,-25 41 32 15,0 0-32-15,17-36 32 0,-1 5-32 0,-16 31 41 0,0 0-41 16,12-24 41-16,-2 4-41 0,-10 20 10 0,0 0-10 16,7-14 10-16,-1 4-10 0,-6 10 39 0,0 0-39 0,3-7 39 15,-3 4-39-15,0 3-1 0,0 0 1 0,0 0 0 16,0-4 0-16,0 4 0 0,0 0 0 0,0 0 0 16,0 0 0-16,0 0 0 0,0 0 0 0,0 0 1 15,0 0-1-15,0 0 3 0,0 0-3 0,0 0 3 16,0 0-3-16,0 0 12 0,0 0-12 0,0 0 13 15,0 0-13-15,0 0 1 0,0 0-1 0,0 0 1 16,0 0-1-16,0 0 0 0,0 0 0 0,0 19 0 16,0 10 0-16,0 5-11 0,0 2 11 0,0-5-10 15,2-3 10-15,1 1-5 0,1 0 5 0,1-3-5 0,2-4 5 16,-2 0-4-16,0-3 4 0,2-4-3 16,0-3 3-16,0-1-2 0,-1-4 2 0,1-2-2 15,-4-5 2-15,2 0-1 0,-1-7 1 0,1 2-1 0,2-7 1 16,2 0 1-16,-1-4-1 0,1 4 1 15,0-3-1-15,-1-1 27 0,-2-2-27 0,1 0 27 0,1-2-27 0,-8 20 37 16,0 0-37-16,9-22 37 0,-4-2-37 0,-5 24 38 16,0 0-38-16,4-28 38 0,-9-1-38 0,5 29 34 15,0 0-34-15,-2-22 34 0,0-4-34 0,2 26 8 16,0 0-8-16,0-17 9 0,-3 5-9 0,3 12 6 16,0 0-6-16,-4-12 7 0,2 3-7 0,2 9 1 15,0 0-1-15,-5-6 1 0,2 1-1 0,3 5-36 16,0 0 36-16,-2-4-36 0,0 1 36 0,2 3-71 0,0 0 71 15,0 0-71-15,0 0 71 0,0 0-64 0,0 0 64 16,0 0-64-16,0 5 64 0,0 0-1153 0</inkml:trace>
  <inkml:trace contextRef="#ctx0" brushRef="#br0" timeOffset="14811.799">20041 12501 807 0,'0'0'0'0,"0"-7"0"0,-1-2 0 15,1 9 39-15,0 0-39 0,0 0 39 0,0 0-39 16,0 0 0-16,0 0 0 0,0 2 1 0,1 5-1 0,-1-7 0 15,0 0 0-15,4 7 0 0,-4 0 0 0,0-7-2 16,0 0 2-16,0 6-1 0,0 5 1 0,0-11 35 16,0 0-35-16,0 7 35 0,-5 1-35 0,5-8 59 15,0 0-59-15,-4 9 60 0,-1-1-60 0,5-8 68 16,0 0-68-16,-7 12 68 0,-2 4-68 0,9-16 49 16,0 0-49-16,-9 17 50 0,-3 3-50 0,12-20 44 15,0 0-44-15,-10 24 45 0,3 4-45 0,-2-3 58 0,4 1-58 16,1-7 59-16,4-4-59 0,0 3 49 0,2-3-49 15,5-1 49-15,-2 3-49 0,-5-17 8 0,0 0-8 16,13 13 8-16,2 1-8 0,-15-14 8 0,0 0-8 16,23 5 8-16,6-6-8 0,-29 1 0 15,0 0 0-15,32-9 0 0,3-5 0 0,-35 14 5 0,0 0-5 16,31-20 6-16,-1-6-6 0,-30 26 60 0,0 0-60 0,24-24 61 16,-1 0-61-16,-23 24 62 0,0 0-62 15,17-27 63-15,-5 3-63 0,-12 24 36 0,0 0-36 0,7-28 36 16,-5 3-36-16,-5 4-2 0,-6 2 2 0,2 7-2 15,2 7 2-15,5 5-38 0,0 0 38 0,-25-8-38 16,-13 1 38-16,38 7-133 0,0 0 133 0,-31-5-132 16,-1 3 132-16,-31-5-1128 0</inkml:trace>
  <inkml:trace contextRef="#ctx0" brushRef="#br0" timeOffset="15357.96">20189 12131 1435 0,'0'0'0'0,"0"0"-68"0,0 0 68 0,0 0-68 16,0 0 68-16,0 0-15 0,0 0 15 0,0 0-14 15,6 0 14-15,-6 0-23 0,0 0 23 0,3 0-22 16,2 0 22-16,-5 0-17 0,0 0 17 0,7 1-17 16,-2-1 17-16,-5 0 0 0,0 0 0 0,7 2 1 0,-1 0-1 15,-6-2 46-15,0 0-46 0,5 2 47 0,-2-1-47 16,-3-1 51-16,0 0-51 0,4 4 51 0,-2-3-51 0,-2-1 37 15,0 0-37-15,1 6 38 0,-1 2-38 0,0-8 28 16,0 0-28-16,-1 24 28 0,-1 5-28 0,-2 4 9 16,-1 1-9-16,2-12 9 0,1-6-9 15,2-16 0-15,0 0 0 0,-4 27 0 0,-1 9 0 0,5-36-54 16,0 0 54-16,-3 27-54 0,-1-4 54 16,4-23-154-16,0 0 154 0,0 20-153 0,0-3 153 0,0 21-743 15</inkml:trace>
  <inkml:trace contextRef="#ctx0" brushRef="#br0" timeOffset="16178.685">20679 12048 987 0,'0'0'0'0,"-11"4"0"16,-11 8 0-16,17-10 97 0,6-1-97 0,-1-1 97 0,6-7-97 15,-1 4 76-15,2 1-76 0,-4 1 76 16,-1-1-76-16,-2 2 51 0,3-2-51 0,-3 2 52 0,0 0-52 15,0 0 15-15,4 0-15 0,-4 0 15 0,0 0-15 16,0 0 53-16,0 0-53 0,0 0 53 0,0 0-53 16,0 0 40-16,0 0-40 0,0 0 40 0,0 0-40 0,0 0 35 15,0 0-35-15,0 0 36 0,0 0-36 0,0 0 24 16,0 0-24-16,0 0 25 0,0 0-25 0,0 0 27 16,0 0-27-16,0 10 27 0,2 6-27 0,-2-16 32 15,0 0-32-15,1 31 33 0,3 13-33 0,-4-4 2 16,0 2-2-16,0-12 2 0,0-8-2 0,2 0 0 15,-1-1 0-15,1-4 0 0,3-2 0 0,-3-1-2 0,2 0 2 16,1-4-1-16,2-2 1 0,-2-4-29 16,4-2 29-16,-1-2-29 0,1-4 29 0,0-3-20 15,1 0 20-15,-1-5-19 0,1-3 19 0,-10 15 7 0,0 0-7 0,14-17 8 16,2-5-8-16,-16 22 32 0,0 0-32 0,14-23 33 16,2-1-33-16,-16 24 41 0,0 0-41 0,12-20 41 15,-3-2-41-15,-9 22 35 16,0 0-35-16,7-16 35 0,-6 2-35 0,-1 14 15 0,0 0-15 0,2-10 15 15,0 2-15-15,-2 8 13 0,0 0-13 0,0-7 14 16,0 2-14-16,0 5 4 0,0 0-4 0,0-4 4 16,0 1-4-16,0 3 0 0,0 0 0 0,0 0 1 15,0-2-1-15,0 2-1 0,0 0 1 0,0 0 0 16,0 2 0-16,0-2-15 0,0 0 15 0,3 15-14 16,4 11 14-16,-7-26-34 0,0 0 34 0,11 26-34 15,1 4 34-15,-12-30-36 0,0 0 36 0,21 26-35 16,1-2 35-16,-22-24-44 0,0 0 44 0,27 16-44 15,4-6 44-15,-3-5-47 0,0-5 47 0,-11 0-46 0,-1-3 46 0,-16 3-54 16,0 0 54-16,15-7-53 0,1-2 53 16,-16 9-3-16,0 0 3 0,12-8-3 0,-1-3 3 15,-11 11 2-15,0 0-2 0,5-12 3 0,-3 0-3 16,-2 12 21-16,0 0-21 0,-4-17 21 0,-4-3-21 0,8 20 4 16,0 0-4-16,-13-21 5 0,-1-3-5 0,14 24-1 15,0 0 1-15,-12-21-1 0,0 3 1 0,12 18-68 16,0 0 68-16,-10-16-68 0,-1 3 68 0,11 13-139 15,0 0 139-15,-7-12-139 0,4 3 139 0,3 9-143 16,0 0 143-16,-6-7-143 0,6 2 143 0,-3-7-643 0</inkml:trace>
  <inkml:trace contextRef="#ctx0" brushRef="#br0" timeOffset="16505.113">21355 12329 1009 0,'0'0'0'0,"-7"-6"0"15,-4-6 0-15,11 12 161 0,0 0-161 0,-1-4 161 16,2 4-161-16,-1 0 80 0,0 0-80 0,0 0 80 16,7 4-80-16,-7-4 47 0,0 0-47 0,4 1 48 15,-1 3-48-15,-3-4 3 0,0 0-3 0,0 0 4 0,2 1-4 16,-2-1 0-16,0 0 0 0,0 0 1 15,2 4-1-15,-2-4 7 0,0 0-7 0,0 7 7 0,-2-2-7 16,2-5 32-16,0 0-32 0,-5 22 32 0,-2 5-32 0,0 1 51 16,0 3-51-16,2-9 51 0,1-5-51 15,4-17 18-15,0 0-18 0,-5 28 19 0,0 4-19 16,5-32 24-16,0 0-24 0,-4 28 25 0,1-4-25 0,3-24-62 16,0 0 62-16,0 17-62 0,-4-4 62 0,4-13-176 15,0 0 176-15,4 4-176 0,5-9 176 16,-9 5-128-16,0 0 128 0,8-19-128 0,4-10 128 0,9-19-754 15</inkml:trace>
  <inkml:trace contextRef="#ctx0" brushRef="#br0" timeOffset="16858.038">21285 11836 1054 0,'0'0'0'0,"4"3"0"16,1 3 0-16,-5-6 121 0,0 0-121 0,0 0 121 16,3-2-121-16,-3 2 51 0,0 0-51 0,4-2 51 15,1 0-51-15,-5 2 3 0,0 0-3 0,10 4 3 16,6 1-3-16,-16-5-1 0,0 0 1 0,23 15-1 0,6 4 1 15,-29-19 1-15,0 0-1 0,32 29 2 0,1 7-2 16,-33-36 51-16,0 0-51 0,33 43 51 0,2 9-51 16,-35-52 39-16,0 0-39 0,22 56 40 0,-1 6-40 15,-7-6 18-15,-7-1-18 0,-1-19 19 0,-3-12-19 16,-3-24-26-16,0 0 26 0,-14 48-26 0,-10 7 26 16,24-55-116-16,0 0 116 0,-39 58-115 0,-8 9 115 0,-42 60-917 15</inkml:trace>
  <inkml:trace contextRef="#ctx0" brushRef="#br0" timeOffset="18134.481">21989 12103 763 0,'0'0'0'0,"3"0"0"0,3-5 0 0,-6 5 1 0,0 0-1 0,3-3 1 15,-1-1-1-15,-2 4 0 0,0 0 0 16,2-3 0-16,-2 3 0 0,0 0-1 0,0 0 1 0,0 0 0 15,0-5 0-15,0 5 15 0,0 0-15 16,0 0 15-16,0 0-15 0,0 0 72 0,0 0-72 0,0 0 73 16,0 0-73-16,0 0 80 0,0 0-80 0,0 0 80 15,-4 0-80-15,4 0 80 0,0 0-80 0,0 0 81 16,-3 1-81-16,3-1 59 0,0 0-59 0,0 0 59 16,-4 4-59-16,4-4 58 0,0 0-58 0,0 0 59 15,-2 0-59-15,2 0 56 0,0 0-56 0,0 0 57 16,-5 0-57-16,5 0 50 0,0 0-50 0,0 0 50 15,0 0-50-15,0 0 55 0,0 0-55 0,0 0 55 16,0 0-55-16,0 0 32 0,0 0-32 0,0 0 33 16,0 0-33-16,0 0 34 0,0 0-34 0,0 0 34 0,7 3-34 15,0-3 14-15,2 0-14 0,3 0 15 16,-3 0-15-16,5 0 36 0,3 0-36 0,2-3 36 0,-1 3-36 16,3-5 19-16,-2 1-19 0,3 1 20 0,1-6-20 0,-23 9 18 15,0 0-18-15,26-7 18 0,4 1-18 0,-30 6 5 16,0 0-5-16,33-6 5 0,2 3-5 0,-35 3 14 15,0 0-14-15,31-2 15 0,-1 4-15 16,-30-2 0-16,0 0 0 0,24 3 1 0,-1 3-1 0,-6-3-2 16,1-1 2-16,-10-1-1 0,1 3 1 0,-2-4-52 15,-2 0 52-15,-3 0-52 0,0 0 52 0,-2 0-90 16,5 0 90-16,-5 0-90 0,0 0 90 0,0 0-131 0,0 0 131 16,0 0-130-16,0 0 130 0,0 0-155 0,0 0 155 15,0 0-155-15,0 0 155 0,0 0-181 0,0 0 181 16,0 0-180-16,-5 0 180 0,1 0-606 0</inkml:trace>
  <inkml:trace contextRef="#ctx0" brushRef="#br0" timeOffset="18504.478">22139 12323 953 0,'0'0'0'0,"14"-11"0"16,8-8 0-16,-22 19 121 0,0 0-121 0,6-5 122 0,-12 5-122 15,6 0 57-15,0 0-57 0,-3 0 58 0,-4 0-58 16,7 0 22-16,0 0-22 0,-4 2 23 0,1 0-23 0,3-2 32 16,0 0-32-16,0 0 32 0,-4 1-32 0,4-1 49 15,0 0-49-15,0 0 49 0,0 0-49 0,0 0 63 16,0 0-63-16,0 0 64 0,0 4-64 0,0-4 58 15,0 0-58-15,4 3 59 0,-2 1-59 0,-2-4 46 16,0 0-46-16,8 3 47 0,5 2-47 0,2-1 38 16,-1-1-38-16,2-1 38 0,0 0-38 0,-16-2 4 15,0 0-4-15,24 1 4 0,6 3-4 16,-30-4-1-16,0 0 1 0,27 0 0 0,3 0 0 0,-30 0-79 16,0 0 79-16,26-4-78 0,-3 1 78 0,-23 3-186 0,0 0 186 0,28-5-186 15,1-6 186-15,-29 11-160 16,0 0 160-16,21-12-159 0,-9-5 159 0,23-10-718 15</inkml:trace>
  <inkml:trace contextRef="#ctx0" brushRef="#br0" timeOffset="23602.205">22940 11565 1323 0,'-14'7'0'0,"14"-7"-366"0,0 0 366 0,-28 12-365 16,-8 4 365-16,-27 11-293 0</inkml:trace>
  <inkml:trace contextRef="#ctx0" brushRef="#br0" timeOffset="24299.913">22776 11624 214 0,'0'0'0'0,"0"0"0"0,0 0 0 0,0 0 81 0,0 0-81 0,0 0 82 15,0 0-82-15,0 0 69 0,0 0-69 0,0 0 69 0,0 0-69 16,0 0 52-16,0 0-52 0,0 0 52 16,0 0-52-16,0 0 50 0,0 0-50 0,0 0 51 0,0 0-51 15,0 0 48-15,0 0-48 0,0 0 48 0,0 0-48 0,0 0 36 16,0 0-36-16,0 0 37 0,6-6-37 0,-6 6 16 16,0 0-16-16,8-3 17 0,-1-6-17 0,-7 9 13 15,0 0-13-15,14-6 13 0,2-6-13 0,-16 12 1 16,0 0-1-16,19-12 1 0,2 0-1 0,0 3 9 15,-2 2-9-15,-5 2 9 0,-4 2-9 0,1 1 7 16,-2 0-7-16,-4 2 8 0,-3 0-8 0,3 2 0 16,2 1 0-16,-4-1 1 0,1 0-1 0,-3 1 0 15,3-1 0-15,-1 1 1 0,-3-1-1 0,4 3 0 16,1-1 0-16,0 1 1 0,1 2-1 16,-1-1 6-16,0 3-6 0,-5-4 6 0,2 0-6 0,-2-5 32 0,0 0-32 15,0 14 33-15,0 7-33 0,0-21 26 0,0 0-26 16,-2 24 26-16,-5 3-26 0,7-27 9 0,0 0-9 15,-9 31 10-15,-1 0-10 0,10-31 29 0,0 0-29 16,-12 30 29-16,-6 0-29 0,18-30 5 0,0 0-5 0,-21 30 6 16,0-2-6-16,21-28 9 0,0 0-9 0,-20 24 10 15,2-4-10-15,18-20 15 0,0 0-15 0,-16 19 16 16,3-3-16-16,13-16 14 0,0 0-14 0,-16 12 15 16,5-4-15-16,11-8 25 0,0 0-25 0,-8 7 26 15,4-2-26-15,4-5 20 0,0 0-20 0,-7 4 20 16,6-1-20-16,1-3 35 0,0 0-35 0,0 0 35 15,0 0-35-15,0 0 29 0,0 0-29 0,0 0 29 16,-6 0-29-16,6 0 8 0,0 0-8 0,-3 2 9 16,1-1-9-16,2-1 2 0,0 0-2 0,0 0 2 0,-2 2-2 15,2-2 5-15,0 0-5 0,0 0 5 0,0 4-5 16,0-4 6-16,0 0-6 0,0 0 7 16,6 3-7-16,-6-3 3 0,0 0-3 0,3 2 3 0,2-1-3 0,-5-1 11 15,0 0-11-15,9 2 11 0,3-2-11 16,-12 0 8-16,0 0-8 0,18 0 9 0,4 0-9 15,1 0 3-15,0 0-3 0,-3 0 4 0,0 0-4 16,-3 0 6-16,0 0-6 0,-4 0 7 0,-6 0-7 0,3 0 0 16,1 0 0-16,-1 0 1 0,-1 0-1 0,1 0 0 15,2 0 0-15,-1 2 1 0,-3 0-1 0,1-2 0 16,2 0 0-16,-4 0 0 0,-6 0 0 0,-1 0 0 16,0 0 0-16,4 3 0 0,-1-1 0 0,-3-2-13 0,0 0 13 15,0 3-13-15,2 1 13 0,-2-4-74 0,0 0 74 16,2 3-74-16,-2 0 74 0,0 1-117 0,2-1 117 15,-2-3-117-15,1 5 117 0,-1-5-200 0,0 0 200 16,-5 4-200-16,-2 1 200 0,-5 5-493 0</inkml:trace>
  <inkml:trace contextRef="#ctx0" brushRef="#br0" timeOffset="24746.26">22661 12233 561 0,'0'0'0'0,"7"0"0"0,4 0 0 0,-11 0 35 15,0 0-35-15,9 0 35 0,1 4-35 0,-10-4 19 16,0 0-19-16,12 0 20 0,0 3-20 0,-12-3 58 16,0 0-58-16,13 4 59 0,-1 1-59 0,-12-5 73 15,0 0-73-15,14 2 74 0,-2-1-74 0,-12-1 92 16,0 0-92-16,17 2 93 0,-1-2-93 0,-16 0 112 16,0 0-112-16,17 0 112 0,3-2-112 0,-20 2 94 0,0 0-94 15,22-1 95-15,6-1-95 0,-28 2 64 0,0 0-64 0,24 0 64 16,3-5-64-16,-27 5 61 15,0 0-61-15,24-4 62 0,-1 1-62 0,-23 3 16 0,0 0-16 0,24-7 17 16,2 2-17-16,-26 5 22 0,0 0-22 0,26-4 23 16,0 1-23-16,-26 3 1 0,0 0-1 0,25-2 1 15,-1 2-1-15,-24 0-2 0,0 0 2 0,21 0-1 16,-3 0 1-16,-18 0-41 0,0 0 41 0,13 0-41 16,-2 2 41-16,-11-2-82 0,0 0 82 0,7 0-82 15,0 0 82-15,-7 0-173 0,0 0 173 0,0 0-172 16,-4 3 172-16,3 1-849 0</inkml:trace>
  <inkml:trace contextRef="#ctx0" brushRef="#br0" timeOffset="25565.751">22900 12398 807 0,'0'0'0'0,"12"-10"0"0,7-7 0 0,-19 17 95 0,0 0-95 16,2-4 95-16,-9 4-95 0,7 0 50 15,0 0-50-15,-7 2 50 0,0 3-50 0,7-5 1 0,0 0-1 16,-3 5 1-16,1-2-1 0,6 1 8 0,2-1-8 15,3-1 9-15,2-4-9 0,1 1 35 16,4-1-35-16,-4 0 36 0,-4 0-36 0,3-1 46 16,-2 0-46-16,-2-1 46 0,-4 1-46 0,2 1 42 0,2-1-42 0,-2 1 42 15,2 0-42-15,0 2 18 0,2 0-18 0,-4 0 19 16,1 0-19-16,-1 0 32 0,2 0-32 0,-2 0 32 16,4 0-32-16,-6 0 5 0,4 2-5 0,-2 0 5 15,1 1-5-15,-6-3 5 0,0 0-5 0,1 5 5 16,6 2-5-16,-7-7 0 0,0 0 0 0,2 9 0 15,2 3 0-15,-4 1-3 0,0 3 3 0,0-6-3 16,0-3 3-16,-2-2-3 0,-2 0 3 0,-1 7-2 16,-2 5 2-16,7-17-12 0,0 0 12 0,-7 12-12 15,0 4 12-15,7-16 1 0,0 0-1 0,-7 12 2 0,2-5-2 16,5-7 1-16,0 0-1 0,-5 8 2 16,1-4-2-16,4-4 5 0,0 0-5 0,-3 3 5 0,1-1-5 15,2-2 3-15,0 0-3 0,0 0 3 0,0 0-3 0,0 0-1 16,0 0 1-16,0 0 0 0,0 0 0 0,0 0-4 15,0 0 4-15,0 0-3 0,0 0 3 0,0 0-14 16,2-5 14-16,0 1-13 0,-1-1 13 0,3 0-9 16,1 0 9-16,-2-2-9 0,3 3 9 0,-5 3-9 15,3-4 9-15,-1 3-9 0,-1 0 9 0,2 0-15 16,3 1 15-16,-6 1-15 0,3 0 15 0,-4 0-15 16,0 0 15-16,3 0-14 0,1-4 14 0,-4 4-26 15,0 0 26-15,3 0-25 0,3-1 25 0,-6 1-13 0,0 0 13 16,5 0-12-16,0 1 12 0,-5-1-28 0,0 0 28 15,7 4-28-15,-2 1 28 0,-5-5-6 16,0 0 6-16,7 8-6 0,0 3 6 0,-7-11-2 16,0 0 2-16,5 15-1 0,1 2 1 0,-6-17 3 0,0 0-3 0,3 23 4 15,-1 4-4-15,-2-27 24 0,0 0-24 16,0 24 25-16,-2 0-25 0,2-24 54 16,0 0-54-16,-12 31 55 0,-6 1-55 0,3-3 28 0,-1 1-28 15,6-13 28-15,-1-7-28 16,1 2 47-16,-4-7-47 0,-7 9 47 0,-7 1-47 0,4 1 27 0,1 1-27 0,6-7 27 15,4-5-27-15,13-5 1 0,0 0-1 0,-22 4 2 16,-6-3-2-16,28-1-11 0,0 0 11 0,-26-3-11 16,0-6 11-16,26 9-115 0,0 0 115 0,-27-19-114 15,7-10 114-15,-26-19-898 0</inkml:trace>
  <inkml:trace contextRef="#ctx0" brushRef="#br0" timeOffset="26703.512">23585 11987 1412 0,'5'0'0'0,"-5"0"42"0,0 0-42 0,19-2 42 15,11 2-42-15,-30 0 45 0,0 0-45 0,15-3 46 16,-2 1-46-16,-13 2 0 0,0 0 0 0,7-4 0 16,-4 1 0-16,-3 3-26 0,0 0 26 0,0-3-26 15,-3-3 26-15,3 6-25 0,0 0 25 0,-6-3-24 16,-2 0 24-16,-3-2-33 0,-1 3 33 0,5 0-33 16,2 2 33-16,-2 0-2 0,0-2 2 0,2 2-2 0,3 0 2 15,-2 0-15-15,1 0 15 0,-1 0-15 0,-1 0 15 16,-2 0 0-16,-1 0 0 0,1 0 0 0,0-1 0 15,0 1-1-15,0 0 1 0,0 0 0 0,1-4 0 16,1 4-1-16,0 0 1 0,3 0 0 0,-1 4 0 0,-1-4-1 16,3 1 1-16,1-1 0 0,-4 2 0 15,4-2-1-15,-5 4 1 0,0 1 0 0,-2-2 0 0,-2 6 2 16,-5 1-2-16,5-2 2 0,4 1-2 0,-2-2 2 16,0 3-2-16,-3 6 2 0,-4 4-2 0,14-20 5 15,0 0-5-15,-11 21 6 0,1-1-6 0,10-20 7 16,0 0-7-16,-9 21 8 0,4 1-8 0,5-22 3 0,0 0-3 15,-5 21 3-15,1-6-3 0,4-15-1 0,0 0 1 16,-2 12 0-16,2 0 0 0,0-12-22 0,0 0 22 16,6 9-22-16,4-6 22 0,-10-3-45 0,0 0 45 15,11 3-44-15,3-8 44 0,-14 5-56 16,0 0 56-16,12-7-56 0,-2-5 56 16,-10 12-44-16,0 0 44 0,12-12-44 0,1-1 44 0,-13 13-13 0,0 0 13 0,13-14-13 15,3 0 13-15,-4 2 4 0,1 2-4 0,-8 3 5 16,-2 2-5-16,1 2 50 0,-3-1-50 15,1 1 50-15,2-1-50 0,-1 1 62 0,1-2-62 16,-1 1 62-16,-1 1-62 0,-2 3 52 0,3-3-52 16,-3 3 52-16,0 0-52 0,0 0 45 0,0 0-45 0,0 0 46 15,0 0-46-15,0 0 36 0,0-2-36 0,0 2 37 16,-1-5-37-16,1 5 15 0,0 0-15 0,0 0 16 16,5-5-16-16,-5 1 42 0,2 2-42 0,-1-3 43 15,3 0-43-15,-2 3 32 0,-1-1-32 0,-1 3 32 16,2-3-32-16,-2 3 13 0,0 0-13 0,0 0 13 0,0 0-13 15,0 0 37-15,0 0-37 0,0 0 38 0,0 0-38 0,0 0 2 16,0 0-2-16,0 0 2 0,0 0-2 0,0 0 22 16,0 0-22-16,0 0 23 0,0 0-23 0,0 0 3 15,0 0-3-15,0 0 3 0,0 0-3 16,0 0 6-16,0 0-6 0,0 0 7 0,0 0-7 0,0 0 33 16,0 0-33-16,0 0 33 0,0 0-33 0,0 0 8 15,0 0-8-15,0 0 9 0,0 0-9 0,0 0 20 16,0 0-20-16,0 0 20 0,0 0-20 0,0 0 8 15,0 0-8-15,0 0 9 0,0 0-9 0,0 0 4 16,0 0-4-16,0 0 4 0,0 0-4 0,0 0 7 16,0 0-7-16,0 0 7 0,0 0-7 0,0 0 3 15,2 3-3-15,-2-3 3 0,5 5-3 0,-1-1 10 16,-1 2-10-16,0-2 11 0,-1 1-11 0,-2-5 3 0,0 0-3 0,4 12 4 16,1 7-4-16,-5-19 2 0,0 0-2 0,7 27 3 15,2 13-3-15,-9-40 0 0,0 0 0 0,7 41 0 16,-2 5 0-16,-5-46-1 0,0 0 1 0,3 41-1 15,1-1 1-15,-4-40-4 0,0 0 4 16,3 32-4-16,-1-3 4 0,-2-29-3 16,0 0 3-16,2 22-3 0,-1-4 3 0,-1-18-121 0,0 0 121 0,2 12-120 15,-2-2 120-15,0-10-142 0,0 0 142 0,-3-22-142 16,-4-20 142-16,-4-19-1084 0</inkml:trace>
  <inkml:trace contextRef="#ctx0" brushRef="#br0" timeOffset="29117.789">24191 12115 606 0,'0'0'0'0,"0"0"0"0,0-7 0 0,0 7 67 16,0 0-67-16,0 0 68 0,-2-3-68 0,2 3 26 15,0 0-26-15,0 0 26 0,0 0-26 0,0 0 37 16,0 0-37-16,0 0 38 0,0 0-38 0,0 0 30 15,0 0-30-15,0 0 30 0,-3 0-30 0,3 0 47 16,0 0-47-16,0 0 48 0,0 0-48 0,0 0 42 16,0 0-42-16,0 0 42 0,0 0-42 0,0 0 41 15,0 0-41-15,0 0 42 0,-4 0-42 0,4 0 35 16,0 0-35-16,0 0 35 0,-3-2-35 0,3 2 15 16,0 0-15-16,0 0 15 0,0 0-15 0,0 0 31 0,0 0-31 15,0 0 31-15,0 0-31 0,0 0 27 0,0 0-27 0,0 0 27 16,-4 0-27-16,4 0 23 0,0 0-23 0,0 0 24 15,0 0-24-15,0 0 26 0,0 0-26 0,0 0 26 16,7-3-26-16,-7 3 1 0,0 0-1 0,11-4 1 16,4-1-1-16,3-3 1 0,1 1-1 0,-2 0 2 15,1 2-2-15,-4 1 3 0,3 1-3 0,1 0 4 16,1 1-4-16,-2-2 0 0,1-1 0 0,1 0 0 16,0-2 0-16,-19 7 5 0,0 0-5 0,24-5 6 15,2 0-6-15,-26 5 3 0,0 0-3 0,28-3 3 16,2 1-3-16,-30 2 0 0,0 0 0 0,28-2 0 15,0 0 0-15,-28 2 0 0,0 0 0 0,26 0 0 0,-7 2 0 16,-19-2-8-16,0 0 8 0,17 2-7 16,-4 0 7-16,-13-2-52 0,0 0 52 0,10 1-51 15,-5-1 51-15,-5 0-84 0,0 0 84 0,6 2-83 16,-3-2 83-16,-3 0-157 0,0 0 157 0,0 0-156 16,0 0 156-16,0 0-149 0,0 0 149 0,-5 0-148 0,-4-2 148 0,-8 1-383 15</inkml:trace>
  <inkml:trace contextRef="#ctx0" brushRef="#br0" timeOffset="29882.143">24397 11906 214 0,'0'0'0'0,"7"0"0"0,5-3 0 0,-12 3 120 16,0 0-120-16,1 0 121 0,1-4-121 0,-2 4 116 15,0 0-116-15,0 0 117 0,2-5-117 0,-2 5 111 0,0 0-111 16,0 0 111-16,0-3-111 0,0 3 96 0,0 0-96 16,0 0 97-16,-4-5-97 0,4 5 63 0,0 0-63 0,0 0 64 15,0 0-64-15,0 0 54 0,0 0-54 16,0 0 55-16,0 0-55 0,0 0 33 0,0 0-33 15,0 0 34-15,0 0-34 0,0 0 33 0,0 0-33 0,0 0 33 16,0 0-33-16,0 0 43 0,0 0-43 0,0 0 44 16,0 0-44-16,0 0 24 0,0 0-24 0,0 0 25 15,0 0-25-15,0 0 36 0,0 0-36 0,0 0 36 16,-1 0-36-16,1 0 32 0,0 0-32 0,0 0 32 16,0 0-32-16,0 0 3 0,0 0-3 0,0 0 3 15,0 0-3-15,0 0 24 0,0 0-24 0,0 0 25 16,0 0-25-16,0 0 2 0,0 0-2 0,0 0 2 15,0 0-2-15,0 0 6 0,0 0-6 0,0 0 7 16,-4 5-7-16,2 3 8 0,1 3-8 0,-1 6 8 16,2 7-8-16,0-24 14 0,0 0-14 0,-3 34 15 15,-1 11-15-15,4-45 22 16,0 0-22-16,0 46 23 0,0 4-23 0,0-50 3 0,0 0-3 0,2 44 4 0,3-5-4 0,-5-39-5 16,0 0 5-16,3 30-5 0,3-8 5 15,-6-22-78-15,0 0 78 0,7 15-78 0,3-8 78 0,9 15-1231 16</inkml:trace>
  <inkml:trace contextRef="#ctx0" brushRef="#br0" timeOffset="36708.424">25158 11642 102 0,'0'0'0'0,"0"4"0"16,0 4 0-16,0-8 5 0,0 0-5 0,0 0 6 15,-5 0-6-15,5 0 16 0,0 0-16 0,-4-3 17 0,-1 0-17 16,5 3 15-16,0 0-15 0,-5-2 16 0,-1 0-16 16,6 2 34-16,0 0-34 0,-7 0 35 0,1 0-35 15,6 0 10-15,0 0-10 0,-13 2 11 0,-1 0-11 16,14-2 12-16,0 0-12 0,-14 3 13 0,1-3-13 0,13 0 25 15,0 0-25-15,-14 3 26 0,1-3-26 0,13 0 47 16,0 0-47-16,-12 2 48 0,0 2-48 0,12-4 50 16,0 0-50-16,-10 1 51 0,1 1-51 0,9-2 60 15,0 0-60-15,-7 0 60 0,0 0-60 0,7 0 51 16,0 0-51-16,-5 0 52 0,1 0-52 0,4 0 61 16,0 0-61-16,-2 0 61 0,-3 0-61 0,5 0 40 15,0 0-40-15,0 0 40 0,0-5-40 0,0 5 36 0,0 0-36 16,2-7 36-16,3-2-36 0,-5 9 33 0,0 0-33 15,9-8 34-15,1-2-34 0,-10 10 13 16,0 0-13-16,13-9 14 0,-1-1-14 0,-12 10 21 0,0 0-21 0,14-5 21 16,3-4-21-16,-17 9 8 0,0 0-8 15,16-3 8-15,1 3-8 0,-17 0 1 0,0 0-1 16,19 5 1-16,1 5-1 0,-1 2 0 0,0-3 0 16,-9-3 0-16,-3 0 0 0,-7-6-2 0,0 0 2 0,7 12-1 15,2 6 1-15,-9-18-6 0,0 0 6 0,7 14-5 16,0 2 5-16,-7-16 1 0,0 0-1 0,0 22 1 15,0 5-1-15,0-27 10 0,0 0-10 0,-7 28 11 16,0 1-11-16,7-29 5 0,0 0-5 0,-16 31 5 16,-6 3-5-16,22-34 14 0,0 0-14 0,-21 29 15 0,-2-2-15 15,23-27 22-15,0 0-22 0,-23 26 23 0,-1 0-23 16,24-26 7-16,0 0-7 0,-23 22 8 16,2-1-8-16,4-3 40 0,1-6-40 0,8-5 41 0,4-3-41 15,2 1 36-15,-3-5-36 0,5 0 36 0,-3 3-36 16,3-3 32-16,-5 4-32 0,5-4 33 0,-4 0-33 0,4 0 23 15,0 0-23-15,0 0 24 0,-5 1-24 0,0 3 41 16,-2-2-41-16,3-1 41 0,1 1-41 0,-1 0 3 16,2-2-3-16,2 0 3 0,0 0-3 0,-3 0 17 15,-1 0-17-15,1 0 17 0,1 1-17 0,-1 3 39 16,1-4-39-16,-2 0 39 0,4 0-39 0,-5 0 28 16,4 0-28-16,1 0 28 0,-4 0-28 15,4 0 9-15,0 0-9 0,0 0 9 0,0 0-9 0,0 0 20 16,0 0-20-16,0 0 20 0,0-4-20 0,2 1 1 0,0-2-1 15,1 1 1-15,0-1-1 0,-3 5-2 0,0 0 2 0,9-3-1 16,0-2 1-16,-9 5-11 0,0 0 11 0,14-4-10 16,3 1 10-16,-17 3-2 0,0 0 2 0,23-2-1 15,3 0 1-15,-26 2-2 0,0 0 2 0,30 0-1 16,5 0 1-16,-4 4-1 16,0 1 1-16,-8-2-1 0,-6 1 1 0,2-2-1 0,-1 3 1 15,-8-4 0-15,-6 3 0 0,5-4-13 0,-1 2 13 0,-4-2-12 16,-1 0 12-16,-3 0-25 0,4 0 25 0,-4 0-24 15,0 0 24-15,0 0-49 0,0 0 49 0,0 0-48 16,0 0 48-16,0 0-85 0,3 0 85 0,-3 0-85 16,0 0 85-16,0 0-129 0,-5-2 129 0,3-3-128 15,-5 1 128-15,7 4-137 0,0 0 137 0,-14-7-137 16,-7-1 137-16,-13-8-637 0</inkml:trace>
  <inkml:trace contextRef="#ctx0" brushRef="#br0" timeOffset="37424.244">25708 11612 796 0,'0'0'0'0,"-15"6"0"0,-10 6 0 0,20-6 82 0,9-6-82 15,-4 0 83-15,7-6-83 0,1 3 35 0,3-6-35 0,-8 6 36 16,-1 3-36-16,-2 0 1 0,3 0-1 0,-3 0 1 16,0 0-1-16,0 0 15 0,4 0-15 0,-4 0 15 15,0 0-15-15,-4 0 29 0,1 0-29 16,-1 0 29-16,3 0-29 0,1 0 36 0,0 0-36 0,-7-3 37 16,-4-3-37-16,11 6 33 0,0 0-33 0,-12-3 33 15,0 0-33-15,12 3 33 0,0 0-33 0,-14-4 33 16,0 2-33-16,14 2 22 0,0 0-22 0,-14-1 22 15,0-1-22-15,14 2 10 0,0 0-10 0,-14 0 11 16,2 0-11-16,12 0 28 0,0 0-28 0,-10 2 28 16,1-1-28-16,9-1 5 0,0 0-5 0,-14 6 6 0,-4 2-6 15,18-8 34-15,0 0-34 0,-15 9 34 16,1 1-34-16,14-10 27 0,0 0-27 0,-12 7 27 16,-1 1-27-16,13-8 8 0,0 0-8 0,-13 12 9 15,0-3-9-15,13-9 36 0,0 0-36 0,-14 12 37 0,2 0-37 0,12-12 18 16,0 0-18-16,-10 19 18 0,1-2-18 15,9-17 28-15,0 0-28 0,-7 22 28 0,2 2-28 0,5-24 21 16,0 0-21-16,-5 22 21 0,1 1-21 0,2-3 10 16,4-3-10-16,-2-3 10 0,-2-5-10 0,4-1 35 15,0 1-35-15,-2-2 35 0,0 1-35 0,0-8 10 16,0 0-10-16,2 12 10 0,3 4-10 0,-5-16 30 16,0 0-30-16,7 17 30 0,5 2-30 0,-12-19 5 15,0 0-5-15,9 15 6 0,3-3-6 0,-12-12 17 16,0 0-17-16,17 12 17 0,-1-3-17 0,-16-9 8 0,0 0-8 15,21 8 9-15,3-1-9 0,-24-7 24 0,0 0-24 16,26 7 25-16,2-2-25 0,2 0 30 16,0-1-30-16,-6-1 30 0,-5-1-30 0,4 3 30 15,-1-3-30-15,-4 1 30 0,-6 0-30 0,2 1 8 0,-2-4-8 0,4 0 8 16,-1 0-8-16,-1 0 6 0,-1 2-6 0,-6-2 6 16,-2 0-6-16,0 0 14 0,0 0-14 0,-5 0 15 15,2 0-15-15,-2 0-5 0,0 0 5 0,0 0-5 16,0 0 5-16,0 0-67 0,0 0 67 0,0 0-66 15,0 0 66-15,0 0-121 0,-5-2 121 0,-2-3-121 16,-4 0 121-16,11 5-178 0,0 0 178 0,-22-9-178 16,-10 0 178-16,-22-11-1037 0</inkml:trace>
  <inkml:trace contextRef="#ctx0" brushRef="#br0" timeOffset="53061.759">1376 14043 449 0,'0'0'0'0,"0"0"39"0,0 0-39 0,0 0 40 15,0 0-40-15,0 0 32 0,0 0-32 0,0 0 32 16,0 0-32-16,0 0 31 0,0 0-31 0,0 0 31 15,0 0-31-15,0 0 8 0,0 0-8 0,0 0 8 16,0 0-8-16,0 0 41 0,0 0-41 0,0 0 41 16,0 0-41-16,0 0 48 0,0 0-48 0,0 0 48 0,0 0-48 15,0 0 47-15,0 0-47 0,0 0 47 0,0 0-47 0,0 0 54 16,0 0-54-16,0 0 54 0,0 0-54 0,0 0 22 16,0 0-22-16,0 0 23 15,0 0-23-15,0 0 21 0,0 0-21 0,0 0 21 0,12 22-21 0,-12-22 9 16,0 0-9-16,6 24 10 0,2 8-10 0,-8-32 4 15,0 0-4-15,4 33 4 0,-1-4-4 16,-3-29 21-16,0 0-21 0,6 34 21 0,-6 1-21 0,0-35 2 16,0 0-2-16,3 29 3 0,-1-2-3 0,-2-27 6 15,0 0-6-15,7 24 7 0,5-2-7 0,-12-22 8 16,0 0-8-16,14 19 8 0,7-5-8 0,-21-14 3 16,0 0-3-16,21 8 3 0,8-2-3 0,-29-6 6 15,0 0-6-15,32 0 6 0,4-6-6 0,-36 6 22 0,0 0-22 16,39-8 22-16,-1-6-22 0,-38 14 2 0,0 0-2 0,42-17 2 15,1-4-2-15,-43 21 3 0,0 0-3 0,47-18 3 16,7-3-3-16,-54 21 2 0,0 0-2 0,60-17 2 16,-1 2-2-16,-3 3 0 0,-6 3 0 0,-3 0 0 15,-5 3 0-15,-42 6 0 0,0 0 0 0,47-7 0 16,3 0 0 0,-50 7-2-16,0 0 2 0,74-9-1 0,15 1 1 0,-30 4 0 0,-9 1 0 15,-11 3 1-15,-13 0-1 0,3 3 0 0,-3-3 0 0,-5 4 1 16,-5-1-1-16,-16-3 1 0,0 0-1 0,19 12 1 15,6 4-1-15,-25-16 1 0,0 0-1 0,21 22 1 16,1 4-1-16,-22-26 0 0,0 0 0 0,19 30 1 16,-5 6-1-16,-14-36 3 0,0 0-3 0,9 36 3 0,0-3-3 15,-9-33 5-15,0 0-5 0,7 27 5 16,-6-6-5-16,-1-21 3 0,0 0-3 0,4 17 3 0,-1-3-3 16,-3-14 12-16,0 0-12 0,6 10 12 0,2-5-12 15,-8-5 0-15,0 0 0 0,9 0 1 0,7-7-1 16,-16 7 0-16,0 0 0 0,12-12 1 0,5-5-1 0,-17 17 3 15,0 0-3-15,18-20 3 0,3-4-3 16,-21 24 0-16,0 0 0 0,21-24 0 0,-1 1 0 0,3 1 0 16,-2 5 0-16,-4 5 0 0,-4 2 0 0,4-1-3 15,-1 1 3-15,-2 2-3 0,1-4 3 0,-15 12-3 16,0 0 3-16,26-12-3 0,4-2 3 0,-30 14-2 16,0 0 2-16,35-14-2 0,10 0 2 0,-45 14-11 0,0 0 11 0,47-10-10 15,4 0 10-15,-11 3-4 0,-2 5 4 16,-5-3-3-16,-3 3 3 0,-1 1-6 0,-4 1 6 15,-2 0-6-15,1 1 6 0,-24-1-3 16,0 0 3-16,31 4-3 0,6 1 3 0,-37-5-2 0,0 0 2 16,47 5-2-16,3 0 2 0,-3 0-5 0,0 2 5 0,-5-3-4 15,-7-1 4-15,-2-1-1 0,-1 0 1 0,1-1 0 16,-4 3 0-16,-29-4 0 0,0 0 0 0,39 0 0 16,8 0 0-16,-47 0-2 0,0 0 2 0,54 1-1 15,1 6 1-15,-1-3 3 0,-5-1-3 0,-7 2 4 16,-9 2-4-16,-33-7 3 0,0 0-3 0,42 4 3 15,7 2-3-15,-49-6 2 0,0 0-2 0,57 6 2 16,2-1-2-16,-3-2 11 0,-5 1-11 0,-8-4 11 16,-4 1-11-16,-1-2 3 0,-5-5-3 0,-3 1 4 0,1-3-4 15,-31 8 6-15,0 0-6 0,45-9 6 16,6-3-6-16,-4-2 22 0,0-3-22 0,-5 5 23 0,-2 2-23 16,-4 1 6-16,-3 1-6 0,-5 1 7 0,0 2-7 15,-28 5 16-15,0 0-16 0,39-7 17 0,2 2-17 16,-41 5 1-16,0 0-1 0,47-10 1 0,4 1-1 0,-51 9 1 15,0 0-1-15,47-7 1 0,0 0-1 0,-47 7 3 16,0 0-3-16,38-5 3 0,1 0-3 0,-39 5 1 16,0 0-1-16,29-2 2 0,1 1-2 0,-30 1 1 15,0 0-1-15,22-2 2 0,3 2-2 0,-25 0 9 16,0 0-9-16,17 0 9 0,1-2-9 0,-18 2 3 16,0 0-3-16,15-2 4 0,-6-1-4 0,-9 3 6 0,0 0-6 15,9-2 6-15,-4-1-6 0,-5 3 22 0,0 0-22 16,4-2 23-16,-1 0-23 0,-3 2 12 0,0 0-12 0,0 0 13 15,5-1-13-15,-5 1 10 0,0 0-10 16,0 0 10-16,4-5-10 0,-4 5-38 0,0 0 38 0,8-19-38 16,5-10 38-16,-13 29-77 0,0 0 77 15,8-48-76-15,-4-14 76 0,5-46-940 0</inkml:trace>
  <inkml:trace contextRef="#ctx0" brushRef="#br0" timeOffset="61124.862">7766 14121 1087 0,'-92'21'0'0,"92"-21"-110"0,0 0 110 0,-77 12-110 0,1 0 110 0,76-12-70 15,0 0 70-15,-54 7-70 0,15-6 70 16,39-1-78-16,0 0 78 0,-26 0-77 0,18-5 77 0,8 5-42 16,0 0 42-16,-9-5-42 0,5 0 42 0,4 5 0 15,0 0 0-15,-5-3 0 0,2 1 0 0,3 2 24 16,0 0-24-16,-4-5 25 0,2 1-25 0,2 4 34 16,0 0-34-16,-3-3 35 0,3-1-35 0,0 4 0 15,0 0 0-15,-4-3 1 0,-1 0-1 0,5 3 0 16,0 0 0-16,-3-4 0 0,-1 2 0 0,4 2 1 15,0 0-1-15,0 0 2 0,-2-5-2 0,2 5 4 0,0 0-4 16,0 0 4-16,-3-3-4 0,3 3 21 16,0 0-21-16,0 0 21 0,0 0-21 0,0 0 7 0,0 0-7 15,0 0 8-15,0-4-8 0,0 4 4 0,0 0-4 0,0 0 5 16,-3-5-5-16,3 5 0 0,0 0 0 0,0-3 1 16,0-2-1-16,0 5 2 0,0 0-2 0,3-5 2 15,-3-1-2-15,0 6 9 0,0 0-9 0,3-3 10 16,-1-2-10-16,-2 5 8 0,0 0-8 0,4-4 9 15,-4 3-9-15,0 1 3 0,0 0-3 0,0 0 4 16,3-2-4-16,-3 2 13 0,0 0-13 0,0 0 13 16,0 0-13-16,0 0 14 0,0 0-14 0,0 0 15 15,0 0-15-15,0 0 8 0,0 0-8 0,0 0 9 16,2 0-9-16,-2 0 16 0,0 0-16 0,3 3 17 0,1 6-17 16,-4-9 22-16,0 0-22 0,3 9 23 15,3 6-23-15,-6-15 22 0,0 0-22 0,8 19 23 16,-2 5-23-16,-6-24 34 0,0 0-34 0,7 27 34 0,1 2-34 0,-8-29 36 15,0 0-36-15,9 28 36 16,3-2-36-16,-12-26 38 0,0 0-38 0,11 25 39 0,4-1-39 16,-15-24 34-16,0 0-34 0,12 22 34 0,1-1-34 0,-13-21 33 15,0 0-33-15,14 17 34 0,-6-1-34 0,-8-16 7 16,0 0-7-16,9 12 8 0,0-4-8 0,-9-8 29 16,0 0-29-16,8 5 29 0,-1-3-29 0,-7-2 11 15,0 0-11-15,13-3 11 0,-3-4-11 16,-10 7 5-16,0 0-5 0,12-12 5 0,4-7-5 0,-6 0 3 0,1-2-3 15,-2 6 4-15,-4 3-4 0,-2-2 0 16,2-1 0-16,1 3 0 0,-3 0 0 0,1 0 0 16,-1-2 0-16,-3 6 0 0,5 1 0 0,-5 0 1 0,4 2-1 15,-2 1 2-15,1 1-2 0,-3 1 1 0,-3-5-1 16,3 2 1-16,3 0-1 0,-3 0 8 0,4-2-8 0,-4 4 9 16,0-1-9-16,0 4 8 15,0-3-8-15,0 3 9 0,0 0-9 0,0 0 15 0,0 0-15 16,0 0 15-16,0 0-15 0,0 0 8 0,0 0-8 0,0 0 9 15,0 0-9-15,0 0 15 0,0 0-15 0,0 0 16 16,0 0-16-16,0 0 23 0,0 0-23 0,0 0 24 16,0 0-24-16,0 0 7 0,0 0-7 0,0 0 8 15,0 0-8-15,0 0 17 0,0 0-17 0,0 0 17 16,0 0-17-16,0 0 15 0,0 0-15 0,0 0 15 16,0 0-15-16,0 0 9 0,0 0-9 0,0 0 9 0,0 0-9 15,0 0 16-15,0 0-16 0,0 0 17 16,0 0-17-16,0 0 8 0,0 0-8 0,0 0 8 0,0 0-8 15,0 0 15-15,0 0-15 0,0 0 16 0,0 0-16 0,0 0 8 16,0 0-8-16,1 5 9 0,3 5-9 16,-1 2-45-16,6 0 45 0,-6-1-44 0,3-3 44 0,-3 1-50 15,-1-1 50-15,1-1-50 0,3-2 50 0,1 0-38 16,1 1 38-16,1-3-38 0,-5-3 38 0,-4 0-7 16,0 0 7-16,8-2-6 0,4-3 6 0,-12 5-6 15,0 0 6-15,11-5-6 0,1-4 6 0,-12 9-3 16,0 0 3-16,12-8-3 0,-3-2 3 15,-9 10 0-15,0 0 0 0,5-12 1 0,2 1-1 0,-7 11 16 0,0 0-16 16,4-12 17-16,-3 2-17 0,-1 10 34 16,0 0-34-16,4-7 34 0,-4 0-34 0,0 7 6 0,0 0-6 15,0-3 6-15,0-2-6 0,0 5-7 0,0 0 7 0,0-4-6 16,-4 1 6-16,4 3-90 0,0 0 90 0,0-10-90 16,4-4 90-16,-4 14-149 0,0 0 149 0,9-19-149 15,3-3 149-15,9-19-710 0</inkml:trace>
  <inkml:trace contextRef="#ctx0" brushRef="#br0" timeOffset="61903.93">8153 14262 483 0,'0'0'0'0,"-3"-2"0"0,-3-6 0 0,3 4 116 16,-1 1-116-16,4 3 116 0,0 0-116 0,0 0 94 0,0 0-94 15,0 0 95-15,-1 0-95 0,1 0 58 0,-4-2-58 16,4 2 58-16,-5-2-58 0,5 2 39 16,-4-1-39-16,1 1 40 0,0 0-40 0,1 0 45 0,-2 0-45 0,1 0 46 15,1 0-46-15,-1 0 51 0,-1 1-51 0,1-1 51 16,1 0-51-16,-5 0 43 0,2 0-43 0,1 0 43 15,2 0-43-15,-1 2 36 0,-2 0-36 0,1-1 37 16,1-1-37-16,-1 2 34 0,3-2-34 0,-3 0 34 16,1 0-34-16,3 0 7 0,-2 0-7 0,2 0 8 15,0 0-8-15,0 0 12 0,0 0-12 0,0 0 12 16,-4 4-12-16,4-4 8 0,-5 5-8 0,2-2 9 16,-1 1-9-16,1-1 3 0,1 0-3 0,-2 1 4 15,-1-1-4-15,5-3 29 0,0 0-29 0,-3 7 29 0,-6 2-29 16,9-9 10-16,0 0-10 0,-7 8 10 15,2-1-10-15,5-7 12 0,0 0-12 0,-5 9 12 0,1 1-12 16,4-10 9-16,0 0-9 0,-5 8 10 0,5 4-10 16,0-12 1-16,0 0-1 0,2 14 1 0,5 0-1 15,-7-14-5-15,0 0 5 0,8 14-5 0,4-1 5 0,-12-13-10 16,0 0 10-16,11 12-9 0,1-3 9 16,-12-9-17-16,0 0 17 0,16 5-16 0,-2-3 16 0,-14-2-9 15,0 0 9-15,15-4-8 0,-1-4 8 0,-14 8-4 16,0 0 4-16,13-9-3 0,-1-1 3 0,-12 10-7 0,0 0 7 15,8-10-7-15,1-1 7 0,-9 11-3 16,0 0 3-16,9-7-3 0,-6 2 3 0,-3 5 3 16,0 0-3-16,6-7 3 0,-3 4-3 0,-3 3 43 15,0 0-43-15,0-3 43 0,2 1-43 0,-2 2 54 0,0 0-54 16,0 0 55-16,0-5-55 0,0 5 32 0,-2-5-32 0,2 5 33 16,-3-2-33-16,3-3 0 0,-4 1 0 0,2 1 0 15,-5-7 0-15,2 1-46 0,-4-3 46 16,1 4-46-16,-1 1 46 0,0-4-151 0,2 1 151 0,-1-5-151 15,2-2 151-15,6 17-162 0,0 0 162 0,0-19-161 16,6 0 161-16,-1-17-761 0</inkml:trace>
  <inkml:trace contextRef="#ctx0" brushRef="#br0" timeOffset="63221.252">8658 13926 606 0,'0'0'0'0,"0"0"0"16,-3 5 0-16,3-5 45 0,0 0-45 0,0 0 45 15,0 0-45-15,0 0 52 0,0 0-52 0,0 0 52 16,3-2-52-16,-3 2 54 0,0 0-54 0,0 0 55 16,0-6-55-16,0 6 48 0,0 0-48 0,0 0 48 15,2-4-48-15,-2 4 70 0,0 0-70 0,0 0 71 0,0-3-71 16,0 3 64-16,0 0-64 0,0 0 65 0,0 0-65 15,0 0 65-15,0 0-65 0,0 0 66 0,-2-2-66 16,2 2 64-16,0 0-64 0,0 0 65 0,-7-3-65 0,7 3 42 16,0 0-42-16,-1-2 42 0,-3 0-42 15,4 2 48-15,0 0-48 0,-3-2 48 0,1 2-48 0,2 0 11 16,0 0-11-16,-4 0 11 16,1 0-11-16,3 0 32 0,0 0-32 0,0 0 33 0,-4 0-33 0,4 0 10 15,0 0-10-15,0 0 10 0,-1 0-10 0,1 0 18 16,0 0-18-16,0 0 19 0,-7 2-19 0,7-2 24 15,0 0-24-15,-6 0 25 0,-2 0-25 0,8 0-5 16,0 0 5-16,-9 0-5 0,-3 0 5 0,12 0-38 16,0 0 38-16,-9 0-37 0,-3 2 37 0,12-2-12 0,0 0 12 15,-9 2-12-15,-5-1 12 0,14-1-22 0,0 0 22 16,-12 2-22-16,3 0 22 0,9-2-15 0,0 0 15 16,-12 1-14-16,4 3 14 0,8-4-5 0,0 0 5 0,-13 2-4 15,5-1 4-15,8-1-8 16,0 0 8-16,-9 2-7 0,4-2 7 0,5 0-8 0,0 0 8 0,-7 3-7 15,1-3 7-15,6 0-3 0,0 0 3 0,-3 0-3 16,0 0 3-16,3 0-12 0,0 0 12 0,-2 2-12 16,-2 0 12-16,4-2-1 0,0 0 1 0,-3 2 0 15,1-2 0-15,2 0-1 0,0 0 1 0,-3 1 0 16,3-1 0-16,0 0-1 0,0 0 1 0,-6 2 0 16,5 1 0-16,1-3-1 0,0 0 1 0,-2 2 0 15,-2 2 0-15,4-4 0 0,0 0 0 0,-5 6 0 16,2 1 0-16,3-7 2 0,0 0-2 0,-6 11 2 15,3 1-2-15,3-12 6 0,0 0-6 0,-7 15 7 16,5 2-7-16,2-17 8 0,0 0-8 0,-7 24 9 16,6 4-9-16,1-28 3 0,0 0-3 0,-4 29 4 0,-1 0-4 15,5-29 2-15,0 0-2 0,0 29 2 0,0 0-2 0,0-29 17 16,0 0-17-16,0 27 17 0,0 1-17 16,0-28 3-16,0 0-3 0,0 29 3 0,0 3-3 0,0-32 32 15,0 0-32-15,0 31 32 0,0 2-32 0,0-33 9 16,0 0-9-16,0 32 9 0,0-1-9 0,0-31 12 15,0 0-12-15,0 28 12 0,0-4-12 16,0-24 9-16,0 0-9 0,0 22 10 0,0-2-10 0,0-20 15 0,0 0-15 16,2 18 15-16,1-3-15 0,-3-15 8 0,0 0-8 15,0 12 8-15,4-2-8 0,-4-10 9 16,0 0-9-16,0 11 9 0,1-3-9 0,-1-8 8 0,0 0-8 0,4 7 8 16,-4 0-8-16,0-7 15 15,0 0-15-15,3 5 15 0,1 0-15 0,-4-5 3 0,0 0-3 16,5 4 4-16,-5-1-4 0,0-3 20 15,0 0-20-15,3 5 20 0,3-5-20 16,-6 0 3-16,0 0-3 0,3 4 3 0,-1 1-3 0,-2-5 3 0,0 0-3 0,3 3 3 16,1 1-3-16,-4-1 11 0,3-1-11 0,3-1 11 15,-3 1-11-15,-1 2 3 0,1-4-3 16,1 0 4-16,1 0-4 0,0 1 2 0,-1 1-2 0,3 0 2 16,-2-1-2-16,0 1 5 0,2 2-5 0,2-3 5 15,-6 1-5-15,6 0 2 0,-4-1-2 0,4-1 3 16,-2 0-3-16,2 0 10 0,1 2-10 0,-1 0 11 15,-1-2-11-15,3 2 3 0,3-1-3 0,-2-1 4 0,-3 0-4 16,-9 0 2-16,0 0-2 0,15-1 3 0,5-1-3 16,-20 2-7-16,0 0 7 0,24 0-7 15,6 2 7-15,-30-2-92 0,0 0 92 0,31 3-91 0,6 2 91 16,-37-5-160-16,0 0 160 0,26-5-160 0,-2-5 160 16,23-6-1097-16</inkml:trace>
  <inkml:trace contextRef="#ctx0" brushRef="#br0" timeOffset="76776.283">9164 14221 270 0,'0'0'0'0,"0"-4"0"0,-6-1 0 0,6 5 48 16,0 0-48-16,0 0 49 0,2-3-49 15,-2 3 0-15,0 0 0 0,0 0 0 0,4-2 0 0,-4 2-52 16,0 0 52-16,0 0-51 0,3-5 51 0,-3 5-36 16,0 0 36-16,0-4-36 0,0-1 36 0,0 5 18 15,0 0-18-15,0-5 18 0,-3 0-18 0,3 5 68 16,0 0-68-16,0-5 69 0,0 1-69 0,0 4 62 16,0 0-62-16,-4-3 62 0,4-2-62 0,0 5 49 0,0 0-49 15,-2-4 49-15,1 1-49 0,1 3-4 16,0 0 4-16,-2-5-3 0,-2 0 3 0,4 5-146 15,0 0 146-15,-5-7-146 0,-2-2 146 0,-3-6-120 0</inkml:trace>
  <inkml:trace contextRef="#ctx0" brushRef="#br0" timeOffset="77968.438">9104 14077 158 0,'0'0'0'0,"0"0"0"0,4 1 0 0,-4-1 42 0,0 0-42 0,0 0 42 16,5-1-42-16,-5 1 57 0,0 0-57 0,0 0 58 15,0-2-58-15,0 2 45 0,0 0-45 0,0 0 45 16,0 0-45-16,0 0 21 0,0 0-21 0,0 0 21 15,0 0-21-15,0 0 48 0,0 0-48 0,0 0 49 16,0 0-49-16,0 0 55 0,0 0-55 0,0 0 56 16,0 0-56-16,0 0 77 0,0 0-77 0,0 0 77 15,0 0-77-15,0 0 72 0,0 0-72 0,0 0 72 0,0 0-72 16,0 0 62-16,0 0-62 0,0 0 62 0,-5-3-62 16,5 3 48-16,0 0-48 0,-4-2 48 0,-1 0-48 15,5 2 43-15,0 0-43 0,-10-1 44 16,-1-1-44-16,11 2 18 0,0 0-18 0,-12 0 18 0,0 0-18 0,12 0 12 15,0 0-12-15,-14 2 13 0,-4 1-13 16,18-3 10-16,0 0-10 0,-15 5 10 0,-6-3-10 0,21-2 0 16,0 0 0-16,-14 3 0 0,-4 1 0 0,6-1 0 15,0 2 0-15,5-1 1 0,5-3-1 0,2-1-2 16,0 0 2-16,-8 5-2 0,-5 4 2 0,13-9-2 16,0 0 2-16,-12 7-2 0,4-2 2 0,8-5 0 0,0 0 0 15,-9 5 0-15,4 0 0 0,5-5-2 16,0 0 2-16,-9 5-1 0,5 1 1 0,4-6-4 15,0 0 4-15,-7 6-4 0,2 3 4 0,5-9-13 16,0 0 13-16,-5 12-13 0,2 2 13 0,3-14-15 0,0 0 15 0,0 22-15 16,0 5 15-16,0-27-16 0,0 0 16 15,3 26-15-15,-1-4 15 0,-2-22-17 0,0 0 17 0,7 28-16 16,-2 1 16-16,-5-29-16 0,0 0 16 16,7 27-15-16,2 1 15 0,-9-28-5 0,0 0 5 0,8 24-4 15,-2-2 4-15,-6-22-8 0,0 0 8 0,5 17-7 16,2-5 7-16,-7-12-8 0,0 0 8 0,1 9-7 15,3-2 7-15,-4-7-23 0,0 0 23 0,7 0-22 16,-2 0 22-16,-5 0-21 0,0 0 21 0,5-9-21 16,2-3 21-16,-7 12-9 0,0 0 9 0,9-14-9 15,3-5 9-15,-12 19-11 0,0 0 11 0,9-15-10 16,-4-2 10-16,-5 17-1 0,0 0 1 0,5-14-1 16,-1 4 1-16,-4 10-1 0,0 0 1 0,3-9 0 0,1 2 0 15,-4 7 0-15,0 0 0 0,0-5 0 0,0 2 0 16,0 3 2-16,0 0-2 0,0-4 3 0,2 1-3 15,-2 3 6-15,0 0-6 0,0-3 6 0,3 1-6 0,-3 2 3 16,0 0-3-16,0 0 4 0,0-5-4 0,0 5 0 16,0 0 0-16,0 0 1 0,4-4-1 15,-4 4 0-15,0 0 0 0,0 0 0 0,0 0 0 16,0 0 0-16,0 0 0 0,0 0 0 0,0 0 0 0,0 0-1 16,0 0 1-16,0 0-1 0,0 0 1 0,0 0-4 15,0-3 4-15,1-1-3 0,3 1 3 0,-4 0-14 16,3-1 14-16,-3 1-13 0,0-1 13 0,4 1-15 0,1-1 15 15,-2 1-15-15,-3 0 15 0,2-1-16 0,2 3 16 16,-4-5-15-16,0 5 15 0,0 1-10 0,3-4 10 16,-3 4-9-16,0 0 9 0,0 0-4 0,0 0 4 15,0 0-4-15,0 0 4 0,0 0-3 0,0 0 3 0,0 0-3 16,0 0 3-16,0 0-5 0,0 0 5 0,0 0-5 16,0 0 5-16,0 0-12 0,0 0 12 0,0 0-12 15,0-5 12-15,5-2-24 0,1-1 24 0,1 1-23 16,-4-2 23-16,2 2-14 0,-1 1 14 0,1 0-13 15,-1 1 13-15,1 0-19 0,-2 0 19 0,1 2-18 16,1 1 18-16,-2 0-4 0,-3-1 4 0,0 3-3 16,2-4 3-16,-2 4-1 0,4-3 1 0,-4 3 0 15,0 0 0-15,0 0 0 0,0 0 0 0,0 0 0 16,0 0 0-16,0 0 7 0,0 0-7 0,0 0 8 16,0 0-8-16,0 0 15 0,0 0-15 0,0 0 16 0,0 0-16 15,0 0 9-15,0 0-9 0,0 0 9 0,0 0-9 16,0 0 34-16,0 3-34 0,0-3 34 0,3 4-34 15,-3-4 17-15,0 3-17 0,0-3 17 0,2 4-17 0,-2-1 47 16,3 0-47-16,-3 1 47 16,0-1-47-16,0 2 39 0,0 2-39 0,0-2 40 0,0 1-40 0,0 0 45 15,0 1-45-15,0 0 46 0,0 2-46 0,0-9 52 16,0 0-52-16,0 12 53 0,0 3-53 0,0-15 38 16,0 0-38-16,0 17 38 0,0 2-38 0,0-19 35 15,0 0-35-15,0 22 35 0,0 4-35 0,0-26 23 16,0 0-23-16,4 26 24 0,-4-4-24 0,0-22 27 0,0 0-27 15,2 24 27-15,1 0-27 0,-3-24 22 16,0 0-22-16,4 21 22 0,-1-3-22 0,-3-18 9 16,0 0-9-16,0 16 10 0,2-6-10 0,-2-10-105 0,0 0 105 0,3 10-104 15,-3-5 104-15,0-5-152 0,0 0 152 16,0-8-152-16,4-11 152 0,-2-8-742 0</inkml:trace>
  <inkml:trace contextRef="#ctx0" brushRef="#br0" timeOffset="78471.94">9332 14241 785 0,'0'0'0'0,"-8"-7"0"0,-4-3 0 16,12 10 87-16,0 0-87 0,-4-3 87 0,8 6-87 15,-4-3 0-15,0 0 0 0,0 0 0 0,5 4 0 0,-5-4 0 16,0 0 0-16,0 0 0 0,3 5 0 0,-3-5 6 16,0 0-6-16,0 0 6 0,0 0-6 0,0 0 40 15,0 0-40-15,0 0 40 0,0 0-40 0,0 0 54 16,0 0-54-16,0 0 54 0,0 0-54 0,0 0 66 16,0 0-66-16,0 0 67 0,0 0-67 0,0 0 47 15,0 0-47-15,0 0 48 0,0 0-48 0,0 0 50 16,0 0-50-16,0 0 50 0,0 0-50 0,0 0 13 15,0 0-13-15,0 0 13 0,0 0-13 0,0 0 32 0,0 0-32 16,0 0 33-16,0 0-33 0,0 0 10 0,0 0-10 16,0 0 10-16,0 0-10 0,0 0 10 15,0 0-10-15,0 0 11 0,0 0-11 0,0 0 17 0,0 0-17 0,0 0 17 16,0 0-17-16,0 0 1 0,0 0-1 0,0 0 1 16,0 0-1-16,0 0-5 0,6 0 5 0,0 3-4 15,3 2 4-15,3 4-16 0,6 3 16 0,-4-2-15 16,-2 0 15-16,-12-10-10 0,0 0 10 0,17 19-9 15,8 3 9-15,-25-22-10 0,0 0 10 0,19 21-10 16,2 1 10-16,-21-22-1 0,0 0 1 0,19 19-1 16,-5 2 1-16,-14-21-32 0,0 0 32 0,12 13-32 15,0-1 32-15,-12-12-73 0,0 0 73 0,9 11-73 16,-4-3 73-16,-5-8-158 0,0 0 158 0,4 5-158 16,1-3 158-16,7 5-687 0</inkml:trace>
  <inkml:trace contextRef="#ctx0" brushRef="#br0" timeOffset="78830.167">9528 14138 830 0,'0'0'0'0,"0"0"0"0,0 4 0 0,0-4 102 16,0-4-102-16,0 4 103 0,0-3-103 0,0 3 81 0,0 0-81 15,0 0 81-15,0 0-81 0,0 0 35 0,0 0-35 16,0 0 35-16,0 0-35 0,0 0 3 0,-4 0-3 16,4 0 3-16,0 0-3 0,0 0 32 0,-3 2-32 0,3-2 33 15,-4 1-33-15,4-1 33 0,-5 4-33 16,-4 3 34-16,1 5-34 0,-8 8 13 0,-2 1-13 16,8-9 14-16,3-5-14 0,7-7 37 0,0 0-37 0,-14 24 38 15,-2 10-38-15,16-34 6 0,0 0-6 0,-17 29 6 16,5-2-6-16,12-27 11 0,0 0-11 0,-14 26 11 15,3-4-11-15,11-22 1 0,0 0-1 0,-8 23 1 16,-1-8-1-16,9-15-4 0,0 0 4 0,-5 16-4 16,-1-3 4-16,6-13-74 0,0 0 74 0,-8 12-73 15,1 0 73-15,7-12-134 0,0 0 134 0,-9 14-133 16,-7 0 133-16,-6 13-748 0</inkml:trace>
  <inkml:trace contextRef="#ctx0" brushRef="#br0" timeOffset="79485.235">9630 14433 617 0,'0'0'0'0,"-5"2"0"0,-4 1 0 0,9-3 46 16,0 0-46-16,0 0 47 0,11 2-47 0,-11-2 29 15,0 0-29-15,7 0 29 0,-2 0-29 0,-5 0 4 16,0 0-4-16,4 0 5 0,-3 0-5 0,-1 0 33 16,0 0-33-16,0 0 33 0,4 0-33 0,-4 0 38 0,0 0-38 0,0 0 38 15,0 0-38-15,0 0 39 0,0 0-39 16,0 0 39-16,0 0-39 0,0 0 35 0,0 0-35 0,0 0 35 16,0 0-35-16,0 0 24 0,0 0-24 0,0 0 25 15,0 0-25-15,0 0 17 0,0 0-17 0,0 0 17 16,0 5-17-16,0-5 28 0,0 0-28 0,0 0 28 15,0 0-28-15,0 0 12 0,0 0-12 16,0 0 12-16,0 2-12 0,0-2 10 0,0 0-10 0,-4 3 11 16,4 2-11-16,0-5 34 0,0 0-34 0,-1 7 35 15,1 4-35-15,0-11 9 0,0 0-9 0,-4 12 10 16,-1 1-10-16,5-13 6 0,0 0-6 0,0 17 6 16,-4 2-6-16,4-19 15 0,0 0-15 0,4 26 16 15,1 5-16-15,-5-31 8 0,0 0-8 0,4 27 8 16,4-5-8-16,-8-22 15 0,0 0-15 0,9 23 15 0,0-3-15 15,-9-20 8-15,0 0-8 0,8 17 9 16,-1-3-9-16,-7-14 3 0,0 0-3 0,7 10 4 0,0-3-4 0,-7-7 7 16,0 0-7-16,4 5 7 0,5-5-7 15,-9 0 0-15,0 0 0 0,8-7 1 0,1-1-1 0,-9 8 6 16,0 0-6-16,12-12 7 0,-3 0-7 16,-9 12 22-16,0 0-22 0,9-17 22 0,-1 1-22 15,-8 16 13-15,0 0-13 0,6-12 13 0,0 2-13 0,-6 10 46 16,0 0-46-16,2-7 47 0,0 4-47 0,-2 3 44 15,0 0-44-15,2-2 44 0,-2-1-44 16,0 3 35-16,0 0-35 0,0 0 35 0,-2-4-35 0,2 4 16 16,0 0-16-16,0 0 17 0,0 0-17 0,0 0-2 0,0 0 2 15,0 0-1-15,-4-1 1 0,4 1-81 0,0 0 81 16,-15-14-80-16,-8-10 80 0,23 24-119 0,0 0 119 0,-24-29-119 16,1-9 119-16,-22-29-985 0</inkml:trace>
  <inkml:trace contextRef="#ctx0" brushRef="#br0" timeOffset="80124.392">9585 14056 527 0,'0'0'0'0,"0"0"0"0,7 0 0 0,-7 0 98 15,0 0-98-15,4-1 99 0,-3-3-99 0,-1 4 82 16,0 0-82-16,4-3 82 0,-1-6-82 0,-3 9 59 16,0 0-59-16,2-8 60 0,1-1-60 0,-3 9 32 15,0 0-32-15,4-9 32 0,-1 4-32 0,-3 5 33 0,0 0-33 16,6-8 33-16,-3 4-33 0,-3 4 2 0,0 0-2 0,11-5 3 16,4 2-3-16,-15 3 1 0,0 0-1 15,14 0 1-15,4 0-1 0,-18 0-1 0,0 0 1 16,15 3-1-16,3 2 1 0,-18-5-20 0,0 0 20 0,12 5-19 15,-3-1 19-15,-9-4-16 0,0 0 16 0,5 5-15 16,2-2 15-16,-7-3-27 0,0 0 27 16,2 6-27-16,-1-3 27 0,-1-3-3 0,0 0 3 0,0 7-2 15,0 0 2-15,0-7-1 0,0 0 1 0,-3 8 0 16,-1 3 0-16,4-11 0 0,0 0 0 0,-3 10 0 16,-2 0 0-16,5-10 3 0,0 0-3 0,-6 9 3 15,3-1-3-15,3-8 21 0,0 0-21 0,-5 9 21 16,1-2-21-16,4-7 3 0,0 0-3 0,-3 6 3 15,-1 0-3-15,4-6 22 0,0 0-22 0,-1 5 22 16,1-2-22-16,0-3 13 0,0 0-13 0,0 5 13 16,0-1-13-16,0-4 26 0,0 0-26 0,1 5 26 0,3 0-26 15,-4-5 31-15,0 0-31 0,7 7 31 0,7-5-31 16,-6-1 0-16,5 1 0 0,-5 0 1 0,1-2-1 16,-2 1-78-16,0-1 78 0,3 2-78 15,-1 0 78-15,-9-2-191 0,0 0 191 0,11 5-191 0,4 0 191 16,15 5-427-16</inkml:trace>
  <inkml:trace contextRef="#ctx0" brushRef="#br0" timeOffset="80592.157">10245 14332 684 0,'0'0'0'0,"0"-5"0"15,0-5 0-15,0 6 76 0,0 2-76 0,0 2 76 0,0 0-76 16,0 0 57-16,0 4-57 0,0-4 57 0,0 0-57 16,0 0 70-16,0 0-70 0,0 0 71 0,0 0-71 15,0 0 40-15,4 2-40 0,1-2 40 0,-1 0-40 16,4-2 46-16,1 0-46 0,0 0 47 0,3-1-47 16,-2 0 31-16,6-1-31 0,1 2 31 0,1-4-31 0,3 2 15 15,0 3-15-15,0-3 15 0,-4 4-15 0,-17 0 6 16,0 0-6-16,21 0 6 0,9 0-6 15,-30 0 8-15,0 0-8 0,24 0 9 0,4 0-9 0,-28 0 3 16,0 0-3-16,24 0 3 0,-3-2-3 0,-21 2-31 16,0 0 31-16,14-1-31 0,-2-3 31 0,-12 4-132 0,0 0 132 15,9-1-131-15,-6-3 131 0,-3 4-122 0,0 0 122 16,-7-8-121-16,-7-4 121 0,-6-7-527 16</inkml:trace>
  <inkml:trace contextRef="#ctx0" brushRef="#br0" timeOffset="80870.411">10402 14111 897 0,'0'0'0'0,"5"0"0"16,4-2 0-16,-9 2 104 0,0 0-104 0,5 0 105 15,2-1-105-15,-7 1 56 0,0 0-56 0,0 0 57 16,4 0-57-16,-4 0 11 0,0 0-11 0,0 0 11 15,0 0-11-15,0 0-1 0,-4 3 1 0,4-3-1 16,0 3 1-16,0 3-12 0,0-1 12 0,0 7-12 16,4 5 12-16,1 2-10 0,-2 5 10 0,1 0-10 0,1-5 10 15,-5-19-4-15,0 0 4 0,0 32-4 0,2 7 4 16,-2-39-3-16,0 0 3 0,2 35-3 16,-2-1 3-16,0-34-125 0,0 0 125 0,5 29-124 0,0-5 124 0,-5-24-98 15,0 0 98-15,12 53-510 0,-24-106 510 16</inkml:trace>
  <inkml:trace contextRef="#ctx0" brushRef="#br0" timeOffset="81692.158">10792 13796 1334 0,'0'0'0'0,"0"0"-56"0,-7 29 56 0,7-26-56 16,0-6 56-16,0 3-5 0,4-7 5 0,-4 7-5 16,0-3 5-16,0 3-21 0,3 3 21 0,-3 2-21 0,-3-1 21 15,3-4-43-15,0 0 43 0,0 17-43 16,-4 10 43-16,4-27-15 0,0 0 15 0,0 38-14 0,0 8 14 16,0-3-2-16,-1 0 2 0,-1-7-1 0,0-4 1 0,2 1 0 15,4-2 0-15,-4-11 1 0,-2-9-1 0,2-11 16 16,0 0-16-16,0 25 17 0,0 8-17 15,0-33 34-15,0 0-34 0,0 26 35 16,2-6-35-16,-2-20 19 0,0 0-19 0,0 15 20 0,1-3-20 16,-1-12 11-16,0 0-11 0,4 4 11 0,5-9-11 0,-6 0 18 15,6-6-18-15,-4 1 19 0,4-4-19 0,-2-1 22 16,1-2-22-16,-4 3 23 0,1 0-23 0,-3 1 14 16,1-1-14-16,1 2 15 0,-1 2-15 0,-1-1 40 15,2-1-40-15,-1 6 41 0,-1 0-41 0,1 1 31 0,-3 2-31 0,4-2 31 16,-4 1-31-16,0 4 7 0,0 0-7 0,1-3 8 15,3 1-8-15,-4 2 20 0,3-3-20 0,-3 3 20 16,0 0-20-16,0 0 0 0,2-4 0 0,2 3 0 16,-1-1 0-16,-3 2-2 0,0 0 2 0,9 0-1 15,-2 0 1-15,-7 0-18 0,0 0 18 16,14 2-18-16,7 1 18 0,-21-3-34 0,0 0 34 0,22 3-33 16,6 1 33-16,-28-4-11 0,0 0 11 0,30 7-11 15,1 0 11-15,-3-1-31 0,-2 0 31 0,-8-1-31 16,-3 0 31-16,-1 0 0 0,-2-2 0 0,-3 4 0 15,0-5 0-15,-4 3-1 0,4 0 1 16,-2-1 0-16,-7-1 0 0,3 2-1 0,2 2 1 0,-3 2 0 16,0-6 0-16,-2 6 2 0,0-1-2 0,-2-1 2 0,0-2-2 15,2-5 12-15,0 0-12 0,-8 17 13 0,-4 6-13 16,12-23 34-16,0 0-34 0,-18 22 34 0,-6 2-34 16,24-24 10-16,0 0-10 0,-26 20 11 0,-1-1-11 15,27-19 20-15,0 0-20 0,-26 16 20 0,2-4-20 0,24-12 8 16,0 0-8-16,-17 8 9 0,-1-1-9 0,18-7-1 15,0 0 1-15,-16 0-1 0,1-3 1 16,15 3-96-16,0 0 96 0,-14-17-95 0,0-11 95 16,14 28-134-16,0 0 134 0,-11-34-133 0,4-12 133 0,-8-35-693 15</inkml:trace>
  <inkml:trace contextRef="#ctx0" brushRef="#br0" timeOffset="82060.089">11209 13911 942 0,'0'0'0'0,"-9"3"0"16,-3 2 0-16,12-5 92 0,0 0-92 0,0 0 93 16,5-2-93-16,-5 2 44 0,0 0-44 0,7-1 45 15,2-3-45-15,-9 4 15 0,0 0-15 0,10-1 15 16,1-3-15-16,-11 4 6 0,0 0-6 0,10-2 7 15,2-1-7-15,-12 3 29 0,0 0-29 0,16 0 29 16,1 0-29-16,-17 0 11 0,0 0-11 0,27 3 11 16,6 6-11-16,-33-9 12 0,0 0-12 0,38 17 13 0,4 5-13 15,-42-22 9-15,0 0-9 0,47 28 10 16,0 4-10-16,-5-2 3 0,-4-3-3 0,-8-3 4 0,-4-4-4 16,-5-1 6-16,0-3-6 0,-9-4 6 0,-2-2-6 15,2 0 3-15,-5-6-3 0,0 1 3 16,-3 0-3-16,3-2-43 0,-5 1 43 0,1-2-43 15,0-4 43-15,-3 2-123 0,0 0 123 0,-3-7-122 0,-2-5 122 0,5 12-121 16,0 0 121-16,-12-21-120 0,-6-8 120 0,-15-20-537 16</inkml:trace>
  <inkml:trace contextRef="#ctx0" brushRef="#br0" timeOffset="82341.345">11667 13823 796 0,'0'0'0'0,"0"5"0"16,-4 6 0-16,1-8 93 0,6-6-93 15,-3 3 94-15,0 0-94 0,0 0 88 0,0-4-88 0,0 4 89 16,-3-3-89-16,3 3 57 0,0 0-57 0,0 0 58 16,0 0-58-16,0 0 15 0,-2 3-15 0,2-3 15 15,-3 4-15-15,3-4 32 0,0 0-32 0,-12 17 32 16,-2 12-32-16,14-29 17 0,0 0-17 0,-18 39 17 15,-3 13-17-15,21-52 5 0,0 0-5 0,-21 56 6 16,0 8-6-16,21-64 9 0,0 0-9 0,-20 60 9 16,-3-2-9-16,23-58 1 0,0 0-1 0,-16 46 1 15,2-7-1-15,14-39-53 0,0 0 53 0,-10 33-52 16,1-9 52-16,9-24-158 0,0 0 158 0,-5 17-158 16,-2-8 158-16,-4 16-661 0</inkml:trace>
  <inkml:trace contextRef="#ctx0" brushRef="#br0" timeOffset="82832.307">11864 14260 695 0,'0'0'0'0,"-5"-3"0"0,-4-2 0 0,9 5 8 15,0 0-8-15,0 0 8 0,3-4-8 0,-3 4 0 0,0 0 0 0,6 0 0 16,-3 0 0-16,-3 0 0 16,0 0 0-16,2 0 0 0,1 2 0 0,-3-2 0 0,0 0 0 0,0 0 1 15,4 2-1-15,-4-2 18 0,0 0-18 0,0 0 18 16,0 3-18-16,0-3 34 0,0 0-34 0,0 7 35 16,-4 1-35-16,4-8 30 0,0 0-30 0,-5 18 30 15,-4 0-30-15,9-18 44 0,0 0-44 0,-7 29 45 16,2 6-45-1,5-35 40-15,0 0-40 0,-5 29 40 0,1-3-40 0,4-26 34 16,0 0-34-16,-3 27 35 0,-1 0-35 0,3-1 34 0,2-4-34 0,-1-6 34 16,4-6-34-16,-4-10 13 0,0 0-13 0,3 10 14 15,6-1-14-15,-9-9 6 0,0 0-6 0,12 3 7 16,2-4-7-16,-14 1 9 0,0 0-9 0,21-7 9 16,0-7-9-16,-21 14 43 0,0 0-43 0,18-15 44 0,2-3-44 15,-20 18 69-15,0 0-69 0,13-15 70 16,-5 1-70-16,-8 14 74 0,0 0-74 0,6-13 75 0,-3 1-75 0,-3 12 51 15,0 0-51-15,0-12 52 16,-3 0-52-16,3 12 5 0,0 0-5 0,-13-14 5 0,-4 0-5 16,17 14-59-16,0 0 59 0,-26-15-58 0,-7-1 58 0,33 16-210 15,0 0 210-15,-26-12-210 0,1 4 210 0,-25-13-782 16</inkml:trace>
  <inkml:trace contextRef="#ctx0" brushRef="#br0" timeOffset="83351.643">12195 14233 908 0,'0'0'0'0,"3"-9"0"0,1-5 0 0,-4 9 100 16,0 2-100-16,0-1 100 0,0 1-100 0,0 3 67 16,0 0-67-16,0 0 68 0,0 0-68 0,0 0 54 15,0 3-54-15,0-3 55 0,0 4-55 0,3-2 26 16,2-2-26-16,-1 0 26 0,1-2-26 0,-5 2 15 16,0 0-15-16,14-4 16 0,7 1-16 0,-21 3 20 15,0 0-20-15,33-5 20 0,12-2-20 0,-5 2 39 16,2-2-39-16,-3 2 39 0,-5-2-39 0,0 2 6 15,-10-2-6-15,-3 4 6 0,-4 1-6 16,1-3 12-16,-4 1-12 0,-2 3 12 16,0-1-12-16,0 0 4 0,-1 2-4 0,-4 0 4 0,-2-2-4 0,2 1-11 0,2-1 11 15,-8 0-11-15,3 2 11 0,-4 0-70 0,0 0 70 0,0 0-69 16,0 0 69-16,0 0-100 0,0 0 100 0,0 0-100 16,-5 0 100-16,1 0-842 0</inkml:trace>
  <inkml:trace contextRef="#ctx0" brushRef="#br0" timeOffset="83703.777">12341 13972 1188 0,'0'0'0'15,"0"0"10"-15,0 0-10 0,0 0 10 0,0 5-10 0,0-5 37 16,0 0-37-16,0 0 38 0,0 0-38 16,0 0 0-16,0 0 0 0,0 0 0 0,0 0 0 0,0 0 0 15,0 0 0-15,0 0 1 0,0 0-1 0,0 0 6 16,0 0-6-16,0 0 7 0,0 0-7 0,0 0 39 16,0 0-39-16,0 0 40 0,0 0-40 0,0 0 12 15,0 0-12-15,2 6 13 0,1 2-13 0,-3-8 13 16,0 0-13-16,4 22 13 0,5 13-13 0,-9-35 17 15,0 0-17-15,8 42 17 0,1 12-17 0,-9-54 1 0,0 0-1 16,9 56 1-16,-6 8-1 0,-3-64-91 0,0 0 91 0,5 59-90 16,-1 1 90-16,-4-60-144 0,0 0 144 0,0 33-143 15,2-21 143-15,1 33-651 0</inkml:trace>
  <inkml:trace contextRef="#ctx0" brushRef="#br0" timeOffset="85096.692">13055 13899 908 0,'0'0'0'0,"-5"-2"0"0,2 0 0 0,3 2 72 15,0 0-72-15,0 0 72 0,0 0-72 0,0 0 33 16,0 0-33-16,0 0 34 0,3 0-34 0,-3 0 24 16,0 0-24-16,0 0 25 0,0 0-25 0,0 0 39 15,0 0-39-15,0 0 40 0,0 0-40 0,0 0 41 16,0 0-41-16,0 0 41 0,0 0-41 0,0 0 35 15,0 0-35-15,0 0 36 0,-7 0-36 16,2 0 46-16,0 0-46 0,1 0 46 0,1 0-46 0,-2 0 18 16,-4 0-18-16,5 0 18 0,-3 2-18 0,2 0 21 15,0-2-21-15,-4 3 21 0,2-3-21 0,7 0 9 0,0 0-9 16,-8 0 9-16,-1 0-9 0,9 0 9 0,0 0-9 0,-9 2 10 16,0 1-10-16,9-3 8 0,0 0-8 0,-12 4 8 31,4 1-8-31,8-5 1 0,0 0-1 0,-14 7 1 0,1 1-1 0,13-8 3 0,0 0-3 0,-12 10 3 15,0 2-3-15,12-12 18 0,0 0-18 0,-12 16 18 16,0 3-18-16,12-19 8 0,0 0-8 0,-11 17 8 16,4-2-8-16,7-15 9 0,0 0-9 0,-5 16 10 15,1-1-10-15,4-15 8 0,0 0-8 0,-1 16 9 16,1 1-9-16,0-17 3 0,0 0-3 0,1 17 4 16,3 2-4-16,-4-19 12 0,0 0-12 0,3 17 12 15,1 0-12-15,-4-17 3 0,0 0-3 0,5 15 4 16,4-3-4-16,-9-12 6 0,0 0-6 0,9 12 6 0,-1-5-6 15,-8-7 13-15,0 0-13 0,12 7 14 16,2-2-14-16,-14-5-4 0,0 0 4 0,16 5-4 0,5-1 4 16,-7-1-66-16,2-1 66 0,-4 0-66 15,-2-2 66-15,2 1-149 0,-5 3 149 0,2-3-149 0,0-1 149 16,-9 0-207-16,0 0 207 0,10 4-206 0,2 3 206 0,13 3-598 16</inkml:trace>
  <inkml:trace contextRef="#ctx0" brushRef="#br0" timeOffset="86070.765">12937 13611 191 0,'0'0'0'0,"7"0"0"0,7 0 0 0,-14 0 102 0,0 0-102 0,5 0 102 16,-3 0-102-16,-2 0 94 0,0 0-94 0,0 0 94 15,0 0-94-15,0 0 82 16,0 0-82-16,0 0 82 0,0 0-82 0,0 0 71 0,0 0-71 0,9 0 72 16,4 0-72-16,-13 0 60 0,0 0-60 0,18-4 61 15,3 3-61-15,-21 1 41 0,0 0-41 0,26-2 41 16,4 0-41-16,-30 2 29 0,0 0-29 0,26 0 29 15,-2 0-29-15,-24 0 33 0,0 0-33 0,21 0 34 0,-9 0-34 16,-12 0 12-16,0 0-12 0,12 0 13 16,-1 0-13-16,-11 0 36 0,0 0-36 0,7 0 37 0,-4 2-37 15,-3-2 5-15,0 0-5 0,5 2 6 16,-5-2-6-16,0 0 18 0,0 0-18 0,0 0 19 16,2 5-19-16,-2-5 8 0,0 0-8 0,0 5 9 0,0 2-9 0,0-7 3 15,0 0-3-15,0 15 4 0,2 7-4 0,-2-22-11 16,0 0 11-16,2 24-10 0,1 4 10 15,-3-28-42-15,0 0 42 0,4 34-41 0,1 6 41 16,-5-40-33-16,0 0 33 0,3 46-32 0,1 7 32 0,-4-53-24 16,0 0 24-16,5 56-23 0,-3 4 23 0,-2-60-28 0,0 0 28 15,3 60-28-15,1 0 28 0,-4-60-13 16,0 0 13-16,3 60-13 0,3 2 13 0,-6-62-11 0,0 0 11 16,3 72-11-16,-3 7 11 0,0-79-10 15,0 0 10-15,0 51-10 0,0-18 10 0,0-33-1 0,0 0 1 0,0 29-1 16,-3-9 1-1,3-20 0-15,0 0 0 0,-6 17 0 0,5-5 0 16,1-12-2-16,0 0 2 0,-2 11-2 0,-2-6 2 0,1 0-69 0,-2-3 69 0,-9-4-69 16,-11-5 69-16,25 7-166 0,0 0 166 0,-24-19-165 15,1-15 165-15,-22-19-329 16</inkml:trace>
  <inkml:trace contextRef="#ctx0" brushRef="#br0" timeOffset="86574.239">13519 14077 427 0,'0'0'0'0,"-2"-2"0"0,-5-6 0 0,7 8 48 16,0 0-48-16,-2-4 48 0,4 2-48 0,-2 2 23 0,0 0-23 15,0 0 24-15,7 0-24 0,-7 0 51 16,0 0-51-16,0 0 52 0,5 2-52 0,-5-2 53 0,0 0-53 0,0 0 53 15,4 0-53-15,-4 0 64 0,0 0-64 16,0 0 65-16,2-2-65 0,-2 2 59 0,0 0-59 0,6-1 59 16,7-1-59-16,-13 2 52 0,0 0-52 0,21-3 53 15,8-4-53-15,-29 7 33 0,0 0-33 0,37-7 33 16,8 2-33-16,-45 5 39 0,0 0-39 16,45-9 39-16,4 2-39 0,-49 7 33 0,0 0-33 0,42-3 34 15,-4-1-34-15,-38 4 7 0,0 0-7 0,33-1 8 16,-10 1-8-16,-23 0 0 0,0 0 0 0,19 0 1 15,-5 1-1-15,-14-1-76 0,0 0 76 0,12 2-75 16,-6 2 75-16,-6-4-170 0,0 0 170 0,3 3-169 0,-1-1 169 16,-2-2-123-16,0 0 123 0,-14 3-122 0,-12 1 122 15,-16 2-377-15</inkml:trace>
  <inkml:trace contextRef="#ctx0" brushRef="#br0" timeOffset="86949.237">13649 13885 1009 0,'0'0'0'15,"0"0"0"-15,6 5 0 0,-6-5 99 0,0 0-99 16,3 0 100-16,1 0-100 0,-4 0 1 0,0 0-1 15,0 0 1-15,1 0-1 0,-1 0-7 0,0 0 7 0,0 0-7 16,0 0 7-16,0 0-59 0,0 0 59 0,0 0-59 16,0 0 59-16,0 0-26 0,0 0 26 0,0 0-25 15,4 3 25-15,-4-3-5 0,0 0 5 0,3 6-5 16,3-1 5-16,-6-5 0 0,0 0 0 0,7 15 0 16,1 9 0-16,-8-24 1 0,0 0-1 0,9 33 2 15,0 10-2-15,-9-43 1 0,0 0-1 0,8 44 2 16,-4 4-2-16,-4-48 0 0,0 0 0 0,5 48 0 15,0 0 0-15,-5-48-1 0,0 0 1 0,7 41 0 16,2-1 0-16,-9-40 0 0,0 0 0 0,9 29 0 16,-2-5 0-16,-7-24-95 0,0 0 95 0,17 12-95 0,2-9 95 15,-19-3-138-15,0 0 138 0,19-22-138 0,-1-19 138 16,15-23-323-16</inkml:trace>
  <inkml:trace contextRef="#ctx0" brushRef="#br0" timeOffset="88063.191">14031 13904 751 0,'0'0'0'0,"-5"0"0"0,-2 0 0 0,7 0 83 16,0 0-83-16,0 0 84 0,0 0-84 0,0 0 56 15,0 0-56-15,0 0 56 0,7 0-56 0,-7 0 22 0,0 0-22 0,5 0 22 16,-5 0-22-16,0 0 40 0,0 0-40 0,0 0 40 15,3 0-40-15,-3 0 46 0,0 0-46 16,0 0 47-16,0 0-47 0,0 0 36 0,0 0-36 0,0 0 36 16,0 0-36-16,0 0 10 0,0 0-10 0,0 0 10 15,0 0-10-15,0 0 32 0,0 0-32 0,0 0 32 16,0 0-32-16,0 0 0 0,0 0 0 0,0 3 0 16,2 1 0-16,-2-4 2 0,0 0-2 0,4 8 2 15,-1 6-2-15,-3-14 1 0,0 0-1 0,5 24 2 16,2 10-2-16,-1-3 1 15,2 2-1-15,-6-11 2 0,0-5-2 0,-2-17 8 0,0 0-8 0,5 22 9 16,4 4-9-16,-9-26 3 0,0 0-3 0,5 20 4 16,2-1-4-16,-7-19 12 0,0 0-12 0,9 12 12 15,-1-5-12-15,-8-7 1 0,0 0-1 0,9 0 1 16,3-5-1-16,-12 5 0 0,0 0 0 0,14-12 0 16,4-9 0-16,-18 21 0 0,0 0 0 0,19-24 0 0,2-5 0 15,-21 29-7-15,0 0 7 0,17-29-6 0,1-2 6 0,-18 31 4 16,0 0-4-16,13-27 4 0,-2 1-4 15,-11 26 38-15,0 0-38 0,7-19 39 0,-4 4-39 0,-3 15 42 16,0 0-42-16,7-14 42 0,-5 4-42 0,-2 10 35 16,0 0-35-16,4-7 36 0,-1 2-36 0,-3 5 4 15,0 0-4-15,0-3 4 0,2-1-4 0,-2 4 5 16,0 0-5-16,0 0 5 0,0-3-5 0,0 3 7 16,0 0-7-16,0 0 8 0,0 0-8 0,0 0 6 15,0 0-6-15,0 0 7 0,0 0-7 0,0 0 14 0,0 0-14 16,0 0 15-16,-2-4-15 0,2 4 14 15,0 0-14-15,0 0 15 0,0-3-15 0,0 3 9 0,0 0-9 16,0 0 9-16,0-4-9 0,0 4 1 0,0 0-1 16,0 0 1-16,0 0-1 0,0 0 1 0,0 0-1 0,0 0 1 15,0 0-1-15,0 0 0 0,0 0 0 16,0 0 1-16,0 0-1 0,0 0-47 0,0 0 47 16,0 0-47-16,0 0 47 0,0 0-39 0,0 0 39 0,0 0-39 15,0 0 39-15,0 0-28 0,0 0 28 0,0 0-28 16,0 0 28-16,0 0-19 0,0 0 19 15,0 0-18-15,0 0 18 0,0 0-10 0,0 0 10 0,0 0-10 16,0 0 10-16,0 0-5 0,0 0 5 0,0 0-4 16,0 0 4-16,0 0-7 0,0 0 7 0,0 0-7 15,0 0 7-15,0 0-7 0,0 0 7 0,0 0-7 0,0 0 7 16,0 0-15-16,0 0 15 0,0 4-14 16,0 1 14-16,0-5-15 0,0 0 15 0,0 15-14 0,2 9 14 15,-2-24-26-15,0 0 26 0,2 24-25 16,3 4 25-16,-5-4-3 0,3 0 3 0,-1-5-2 0,1-4 2 0,1 0-3 15,-4-3 3-15,2-3-3 0,1-2 3 0,1 0-2 16,-1 0 2-16,2-2-1 0,-3 0 1 16,2-3 0-16,-1 1 0 0,1 0 0 0,1-1 0 0,-2 2 9 15,-1-3-9-15,5 3 10 0,-4-3-10 0,3 1 1 16,-1-2-1-16,2 0 2 0,-4 0-2 0,3 0 5 16,-5 0-5-16,-1 0 5 0,4-2-5 0,-4 2 31 15,3-5-31-15,-1 2 31 0,-2-1-31 0,2 1 24 0,0-2-24 16,1 1 25-16,-3 1-25 0,0 3 9 15,0 0-9-15,3-3 10 0,-1-3-10 0,-2 6 29 0,0 0-29 16,4-6 29-16,-1-3-29 0,-3 9 18 0,0 0-18 0,4-9 19 16,1-6-19-16,-5 15 46 0,0 0-46 0,5-15 46 15,0-4-46-15,-5 19 23 0,0 0-23 0,7-22 24 16,-3-2-24-16,-4 24 19 0,0 0-19 0,2-26 20 16,-1 2-20-16,-1 24 5 0,0 0-5 0,2-24 5 15,2 5-5-15,-8 4-5 0,1 1 5 0,1 7-4 16,2 0 4-16,0 2-40 0,0 2 40 0,0-1-39 15,0 1 39-15,0-2-60 0,0-2 60 0,0 2-59 16,0-6 59-16,0 1-140 0,3-4 140 0,3 2-139 16,-1-1 139-16,-5 13-142 0,0 0 142 0,7-17-142 15,1-1 142-15,5-19-690 0</inkml:trace>
  <inkml:trace contextRef="#ctx0" brushRef="#br0" timeOffset="88664.628">14696 14142 606 0,'0'0'0'16,"-8"-10"0"-16,-4-4 0 0,12 14 1 0,0 0-1 0,-4-4 1 15,8 8-1-15,-4-4 37 0,0 0-37 0,0 0 38 16,5 5-38-16,-5-5 63 0,0 0-63 0,3 3 63 16,-1-1-63-16,-2-2 69 0,0 0-69 0,0 0 70 15,0 0-70-15,0 0 65 0,0 0-65 0,0 0 66 16,0 0-66-16,0 0 61 0,0 0-61 0,0 0 62 15,-2-3-62-15,2 3 41 0,0 0-41 0,0-4 42 16,-3-1-42-16,3 5 11 0,0 0-11 0,0-5 11 16,-4 0-11-16,4 5 32 0,0 0-32 0,-1-5 32 15,1 1-32-15,0 4 4 0,0 0-4 0,-4-3 5 16,4 1-5-16,0 2 15 0,0 0-15 0,0 0 16 0,-3-3-16 16,3 3 15-16,0 0-15 0,0 0 16 15,0 0-16-15,0 0 15 0,0 0-15 0,0 0 16 0,0 0-16 0,0 0 26 16,0 0-26-16,0 0 26 15,0 0-26-15,0 0 6 0,0 0-6 0,0 0 7 0,0 0-7 16,0 0 1-16,0 0-1 0,0 0 2 0,0 5-2 0,0-5 4 16,0 0-4-16,3 8 4 0,-3 6-4 15,0-14 0-15,0 0 0 0,4 17 0 0,-3 4 0 0,-1-21 0 16,0 0 0-16,4 27 0 0,-1 4 0 0,-3-31 0 16,0 0 0-16,0 28 0 15,0-4 0-15,0-24-23 16,0 0 23-16,0 18-22 0,0-1 22 0,0-17-139 0,0 0 139 0,-3 12-139 0,-1 0 139 0,4-12-133 0,0 0 133 15,-8 4-132-15,-5-4 132 0,-8 0-628 0</inkml:trace>
  <inkml:trace contextRef="#ctx0" brushRef="#br0" timeOffset="89524.786">15054 13487 807 0,'0'0'0'0,"-7"6"0"0,-2-3 0 0,9-3 67 16,0 0-67-16,0 0 67 0,7 3-67 0,-7-3 72 16,0 0-72-16,2 0 72 0,1-1-72 0,-3 1 63 15,0 0-63-15,0 0 63 0,0 0-63 0,0 0 71 16,0 0-71-16,-9 3 71 0,-12 1-71 0,21-4 53 16,0 0-53-16,-17 3 53 0,0 2-53 0,17-5 52 15,0 0-52-15,-20 7 52 0,5-5-52 0,15-2 33 0,0 0-33 16,-12 3 34-16,1-1-34 0,11-2 8 0,0 0-8 15,-9 5 9-15,4-5-9 0,5 0 29 0,0 0-29 16,-5 2 29-16,2-1-29 0,3-1 5 16,0 0-5-16,-7 2 5 0,5-2-5 0,2 0 16 0,0 0-16 15,-7 4 17-15,5 1-17 0,2-5 3 0,0 0-3 0,-7 7 4 16,2-1-4-16,5-6 3 0,0 0-3 0,-5 7 3 16,1-2-3-16,4-5 5 0,0 0-5 0,-3 4 5 15,-1-1-5-15,4-3 6 0,0 0-6 0,-2 4 7 16,2-1-7-16,0-3 0 0,0 0 0 0,-3 4 1 15,1 1-1-15,2-5 3 0,0 0-3 0,-1 7 3 16,-1 3-3 0,-2 0 10-16,4 2-10 0,-3-3 11 0,3-4-11 0,0 2 1 0,0 1-1 0,0 2 1 15,-2 4-1-15,2 5 3 0,0 0-3 0,0 1 4 16,0-4-4-16,0-16 2 0,0 0-2 0,0 29 2 16,2 7-2-16,-2-36 1 0,0 0-1 0,3 38 2 0,1 4-2 15,-4-42 1-15,0 0-1 0,0 40 1 0,2-1-1 0,-1-4 3 16,1-3-3-16,-2-8 4 0,0-10-4 15,0-14 19-15,0 0-19 0,3 25 20 0,-3 6-20 16,0-31 3-16,0 0-3 0,4 28 3 16,1-3-3-16,0-1-27 0,2 0 27 0,-5-8-27 15,0-6 27-15,-2-10-22 0,0 0 22 0,5 16-22 0,-3-3 22 0,-2-13-36 16,0 0 36-16,3 14-36 0,1 0 36 0,-4-14-15 16,0 0 15-16,3 12-14 0,-1-4 14 0,-2-8-2 15,0 0 2-15,4 9-2 0,-1-4 2 16,-3-5 0-16,0 0 0 0,0 5 1 0,2-2-1 0,-2-3 14 15,0 0-14-15,3 4 15 0,-3-1-15 0,0-3 18 0,0 0-18 16,0 0 18-16,4 2-18 0,-4-2 9 0,0 0-9 16,0 0 9-16,5 2-9 0,-5-2 4 15,0 0-4-15,5 0 5 0,2 0-5 0,-7 0 7 0,0 0-7 16,12 0 7-16,-1-2-7 0,-11 2 3 0,0 0-3 16,15-2 3-16,6 2-3 0,-21 0 5 0,0 0-5 0,21 0 5 15,5 0-5-15,-26 0-35 0,0 0 35 16,27 0-35-16,-1 0 35 0,-26 0-188 15,0 0 188-15,22 4-188 0,1-1 188 16,19 4-910-16</inkml:trace>
  <inkml:trace contextRef="#ctx0" brushRef="#br0" timeOffset="93882.026">15360 13700 91 0,'0'0'0'0,"-3"0"0"15,-4 2 0-15,7-2 17 0,0 0-17 0,0 0 17 16,1-4-17-16,-1 4 26 0,0 0-26 0,4-2 26 15,-1 1-26-15,3-1 38 0,-5 2-38 0,-1 0 38 16,4-2-38-16,-4 2 66 0,0 0-66 0,0 0 66 16,0 0-66-16,0 0 79 0,0 0-79 0,0 0 79 15,0 0-79-15,0 0 79 0,0 0-79 0,0 0 79 16,0 0-79-16,0 0 58 0,0 0-58 0,0 0 59 0,0 0-59 16,0 0 42-16,0 0-42 0,0 0 42 0,-4-1-42 15,4 1 18-15,0 0-18 0,0 0 19 0,-1-4-19 0,1 4 36 16,0 0-36-16,0 0 37 0,-6-3-37 15,6 3 12-15,0 0-12 0,0 0 12 0,-3-2-12 0,3 2 19 16,0 0-19-16,-5 0 20 0,1-2-20 0,4 2 8 16,0 0-8-16,-3 0 9 0,3 0-9 0,0 0 9 15,0 0-9-15,-5 0 10 0,3 2-10 16,0 0 0-16,-3-2 0 0,1 1 0 0,4-1 0 0,0 0 0 16,-5 2 0-16,5-2 0 0,-3 0 0 0,3 0 0 15,-6 2 0-15,6-2 0 0,-3 2 0 0,3-2 0 0,0 0 0 16,0 0 1-16,-4 1-1 0,4-1 0 0,-3 4 0 15,3-4 1-15,-5 3-1 0,0 1 0 0,-2 1 0 16,3 0 0-16,2 0 0 0,2-5 0 0,0 0 0 16,-10 10 0-16,-1 7 0 15,11-17 2-15,0 0-2 0,-15 16 2 16,1 4-2-16,14-20 11 0,0 0-11 0,-16 19 11 0,2 2-11 0,14-21 24 0,0 0-24 0,-9 17 25 16,1 0-25-16,8-17 31 0,0 0-31 0,-11 17 31 15,4 2-31-15,7-19 12 0,0 0-12 0,-7 19 13 16,2 3-13-16,5-22 12 0,0 0-12 15,-5 26 13-15,3 1-13 0,2-27 16 0,0 0-16 0,0 28 17 16,2 1-17-16,-2-29 3 0,0 0-3 0,5 27 4 16,4 1-4-16,-9-28 20 0,0 0-20 0,9 24 20 15,3-2-20-15,-12-22 3 0,0 0-3 0,8 17 3 0,1-5-3 16,0-5-2-16,-2-4 2 0,7-3-1 16,-2-8 1-16,-12 8-76 0,0 0 76 0,17-26-75 0,6-13 75 0,-23 39-73 15,0 0 73-15,28-48-72 0,7-12 72 16,28-48-738-16</inkml:trace>
  <inkml:trace contextRef="#ctx0" brushRef="#br0" timeOffset="94326.825">15407 13666 595 0,'0'0'0'0,"0"12"0"0,-1 5 0 0,-3 0 49 15,-3 2-49-15,5-9 50 0,2-7-50 0,-3 4 46 16,3-2-46-16,-4 4 47 0,-1 3-47 0,0 2 6 0,1 1-6 15,-1-5 7-15,2-3-7 0,3-3 2 0,-4-1-2 16,2 1 2-16,2-3-2 0,0-1 16 0,0 4-16 16,0-4 17-16,0 0-17 0,0 0 37 0,0 0-37 0,0 0 38 15,0 0-38-15,0 0 30 0,0 3-30 0,0-3 30 16,-1 4-30-16,1-4 23 0,0 0-23 0,-2 6 24 16,2 6-24-16,0-12 18 0,0 0-18 0,0 21 18 15,-4 5-18-15,4-26 5 0,0 0-5 0,-1 36 5 16,-1 6-5-16,2-42 14 0,0 0-14 0,-2 35 15 15,2-4-15-15,0-6 14 0,0-4-14 0,-3-6 15 16,3-6-15-16,-4 1 15 0,4-1-15 0,0-4 15 16,0 0-15-16,0-3 26 0,4 1-26 15,-4-3 26-15,0 0-26 0,0 0 6 0,-4 3-6 0,4-3 7 16,-1 6-7-16,1-3 17 0,0 2-17 0,0 0 17 0,0-3-17 16,0 1 8-16,0 1-8 0,0-1 9 0,0-1-9 15,0 1 15-15,1-1-15 0,-1 2 16 0,4-3-16 16,-4 3 3-16,0-3-3 0,0 3 4 0,3-2-4 15,-3 3-2-15,0-5 2 0,0 0-1 0,0 3 1 0,0-3-54 16,0 4 54-16,0-4-53 0,0 5 53 0,0-5-107 16,0 3 107-16,0 1-107 0,0-3 107 15,0-1-152-15,0 0 152 0,0 0-151 0,-3-8 151 16,-1-1-413-16</inkml:trace>
  <inkml:trace contextRef="#ctx0" brushRef="#br0" timeOffset="94776.63">15466 13835 695 0,'0'0'0'0,"-3"5"0"16,1 2 0-16,2-7 77 0,0 0-77 0,0 0 78 15,0 0-78-15,0 0 68 0,0 0-68 0,0 0 69 16,2-3-69-16,-2 3 56 0,0 0-56 0,0 0 57 16,2-4-57-16,-2 4 49 0,0 0-49 0,0 0 50 15,1-3-50-15,-1 3 47 0,0 0-47 0,0 0 48 0,4-3-48 16,-4 3 48-16,0 0-48 0,0 0 49 0,0 0-49 16,0 0 48-16,0 0-48 0,0 0 48 0,3 0-48 15,-3 0 31-15,0 0-31 0,2 0 31 0,5 0-31 0,-7 0 24 16,0 0-24-16,9 0 25 0,5 1-25 15,-14-1 40-15,0 0-40 0,19 4 40 0,4 3-40 0,1-1 3 16,2 1-3-16,-3 3 3 0,-1 4-3 0,-22-14 16 16,0 0-16-16,25 21 17 15,-1 4-17-15,-24-25-1 0,0 0 1 0,25 28-1 0,-3 3 1 0,-22-31-2 16,0 0 2-16,19 27-1 0,-1 1 1 0,-4-6-2 16,-2-3 2-16,-5-6-1 0,-2-2 1 15,-5-11-52-15,0 0 52 0,5 6-51 16,1-2 51-16,-6-4-133 0,0 0 133 0,10-12-133 0,2-10 133 15,-12 22-122-15,0 0 122 0,9-33-122 0,0-10 122 0,8-32-732 0</inkml:trace>
  <inkml:trace contextRef="#ctx0" brushRef="#br0" timeOffset="95092.783">15784 13671 942 0,'0'0'0'15,"0"0"0"-15,8-5 0 0,-8 5 92 0,0 0-92 0,2-6 93 16,0 5-93-16,-2 1 61 0,0 0-61 0,-4 3 62 16,1 1-62-16,-2 2 12 0,-4 3-12 0,2-2 12 15,2-2-12-15,-2 2 1 0,0 0-1 0,-9 8 1 16,-1 7-1-16,17-22 6 0,0 0-6 0,-27 30 6 16,0 7-6-16,27-37 21 0,0 0-21 0,-27 41 21 0,-2 11-21 15,29-52 8-15,0 0-8 0,-26 48 8 0,5-2-8 16,21-46 17-16,0 0-17 0,-18 38 17 15,6-6-17-15,12-32-34 0,0 0 34 16,-12 26-34-16,7-6 34 0,5-20-148 0,0 0 148 0,2 7-147 0,6-7 147 0,3 9-666 16</inkml:trace>
  <inkml:trace contextRef="#ctx0" brushRef="#br0" timeOffset="95401.955">15801 14036 595 0,'0'0'0'0,"-9"0"0"0,-5-7 0 0,14 7 49 0,0 0-49 0,0 0 50 15,14 7-50-15,-14-7 46 0,0 0-46 16,5 3 47-16,2-1-47 0,-7-2 37 0,0 0-37 0,6 2 37 16,-3-1-37-16,-3-1 61 15,0 0-61-15,0 0 61 0,4 4-61 0,-4-4 88 0,0 0-88 0,0 0 88 16,0 0-88-16,0 0 64 0,0 0-64 0,0 0 64 15,0 0-64-15,0 0 50 0,0 0-50 0,0 0 51 16,0 1-51-16,0-1 15 0,0 0-15 0,0 7 16 16,-2 5-16-16,2 4 21 0,0 4-21 0,0-3 21 15,0-1-21-15,-2 4 14 0,-1 4-14 0,3-1 15 16,0 2-15-16,0-25 15 0,0 0-15 0,0 28 16 16,0-1-16-16,0-27 9 0,0 0-9 0,0 24 10 0,0-2-10 15,0-22-4-15,0 0 4 0,0 17-3 0,3-5 3 16,-3-12-83-16,0 0 83 0,5 2-83 15,8-10 83-15,-13 8-69 0,0 0 69 0,12-31-69 0,5-21 69 16,13-30-845-16</inkml:trace>
  <inkml:trace contextRef="#ctx0" brushRef="#br0" timeOffset="95874.214">15818 13522 942 0,'0'0'0'0,"4"1"0"0,1 3 0 0,-5-4 70 0,0 0-70 0,4 2 70 16,-3-2-70-16,-1 0 45 0,0 0-45 16,4-6 46-16,3-4-46 0,-7 10 2 0,0 0-2 0,8-8 2 15,5-4-2-15,-13 12 0 0,0 0 0 0,17-12 0 16,1 3 0-16,-18 9 1 0,0 0-1 0,20-5 2 15,1 3-2-15,-21 2 10 0,0 0-10 0,23 0 11 16,1 5-11-16,-24-5 40 0,0 0-40 0,21 9 40 16,-2 1-40-16,-19-10 19 0,0 0-19 0,14 16 20 15,0 2-20-15,-14-18 12 0,0 0-12 0,9 24 12 16,-4 4-12-16,-5-28 18 0,0 0-18 0,4 26 19 16,-4 1-19-16,0-27 8 0,0 0-8 0,-9 29 8 15,0 2-8-15,9-31 9 0,0 0-9 0,-8 26 9 0,-5-6-9 16,13-20 15-16,0 0-15 0,-7 16 15 0,2-4-15 15,5-12 3-15,0 0-3 0,-5 8 4 0,1-1-4 0,4-7 12 16,0 0-12-16,-1 7 13 0,2-2-13 0,-1-5 1 16,0 0-1-16,14 7 1 15,9-5-1-15,0-1-10 0,-1-2 10 0,3 1-9 0,-1-2 9 16,-5-2-69-16,0-1 69 0,-6 2-69 16,-1 3 69-16,-3-4-117 0,-2 1 117 0,0 1-116 0,1 1 116 0,-8 1-160 15,0 0 160-15,12 3-160 0,6 6 160 16,8 3-477-16</inkml:trace>
  <inkml:trace contextRef="#ctx0" brushRef="#br0" timeOffset="96454.834">16522 13926 449 0,'0'0'0'0,"-3"-5"0"16,-3-2 0-16,6 7 56 0,0 0-56 0,-5-2 57 0,5 2-57 0,0 0 46 15,0 0-46-15,0 0 47 16,2 4-47-16,-2-4 58 0,0 0-58 0,0 0 59 0,3 3-59 16,-3-3 45-16,0 0-45 0,0 0 46 0,0 0-46 0,0 0 59 15,0 0-59-15,0 0 59 0,0 0-59 0,0 0 45 16,0 0-45-16,0 0 45 0,0 0-45 0,0 0 43 15,0 0-43-15,0 0 43 0,4 4-43 0,-4-4 52 16,0 0-52-16,5 1 53 0,-1-1-53 0,-4 0 59 16,0 0-59-16,10 2 59 0,6-2-59 0,-16 0 51 0,0 0-51 15,17 3 51-15,4-3-51 0,-21 0 44 0,0 0-44 0,25 0 45 16,4 0-45-16,-29 0 29 16,0 0-29-16,26 0 29 0,2 0-29 15,-28 0 9-15,0 0-9 0,23 0 9 0,-4 0-9 0,-19 0 12 0,0 0-12 0,16 0 12 16,-2 0-12-16,-14 0 0 0,0 0 0 0,10 0 0 15,-3 0 0-15,-7 0-41 0,0 0 41 0,7 0-41 16,-5 0 41-16,-2 0-88 0,0 0 88 0,0 0-88 16,3 0 88-16,-3 0-135 0,0 0 135 0,0 0-135 15,0 0 135-15,0 0-156 0,0 0 156 0,0-5-155 16,-2 0 155-16,1-3-526 0</inkml:trace>
  <inkml:trace contextRef="#ctx0" brushRef="#br0" timeOffset="96782.474">16658 13803 796 0,'0'0'0'0,"4"3"0"0,4 4 0 0,-8-7 110 16,0 0-110-16,0 0 111 0,0 0-111 0,0 0 53 15,-3-2-53-15,3 2 53 0,0 0-53 0,0 0 26 16,0 0-26-16,0 0 26 0,-4 0-26 0,4 0 38 16,-1-7-38-16,1 7 38 0,0-3-38 0,0 3 35 0,0 0-35 15,0 0 35-15,0 0-35 0,0 0 23 0,0 3-23 16,0-3 24-16,0 7-24 0,0-7 20 0,0 0-20 16,1 12 20-16,3 7-20 0,-4-19 26 0,0 0-26 0,0 33 26 15,3 8-26-15,-3-41 7 0,0 0-7 0,0 39 7 16,0 2-7-16,-3-5-55 0,-1-1 55 15,3-13-55-15,1-9 55 0,0-13-152 0,0 0 152 0,1 12-152 16,3-10 152-16,1 12-697 0</inkml:trace>
  <inkml:trace contextRef="#ctx0" brushRef="#br0" timeOffset="97887.175">17240 13419 942 0,'0'0'0'0,"0"9"0"16,0 3 0-16,0-9-104 0,3-3 104 0,-3 0-103 16,0-5 103-16,0 0-2 0,-3-2 2 0,1 2-2 15,0 1 2-15,1 1 0 0,1-1 0 0,0 4 0 16,-4-3 0-16,4 3 36 0,-7-2-36 0,6 1 36 15,-3-1-36-15,4 2 61 0,-3-5-61 0,3 5 61 0,-2-5-61 16,2 5 80-16,0 0-80 0,0 0 81 0,0 0-81 16,0 0 57-16,0 0-57 0,0 0 58 0,-5 0-58 15,5 0 42-15,0 0-42 0,0 0 42 0,-4-2-42 16,4 2 42-16,0-4-42 0,0 4 42 0,0 0-42 16,0 0 16-16,0 0-16 0,0 0 17 0,-5 2-17 0,5-2 20 15,-2 5-20-15,0 0 20 0,2 1-20 16,0-6 25-16,0 0-25 0,-3 27 26 0,-1 16-26 0,4-43 12 15,0 0-12-15,-3 48 13 16,-2 7-13-16,3-4 5 0,0-1-5 16,0-9 5-16,2-9-5 0,0-32 33 15,0 0-33-15,0 45 34 0,0-2-34 0,0-43 15 0,0 0-15 0,-3 37 15 0,1-4-15 0,2-33 12 16,0 0-12-16,-1 26 12 0,1-9-12 0,0-17 0 0,0 0 0 16,0 13 0-16,0-2 0 0,0-11-33 0,0 0 33 15,0 7-32-15,0-2 32 16,0-5 2-16,0 0-2 0,3-7 2 0,4-10-2 0,0 0 0 15,2-6 0-15,-2 4 1 0,-2 4-1 0,4-4 3 0,-1 0-3 0,-1 7 3 16,-7 2-3-16,4-2 0 0,-3 0 0 0,1 5 1 16,-2 4-1-16,0 3 2 0,0 0-2 0,2-9 2 15,1 1-2-15,-3 8 10 16,0 0-10-16,4-7 10 0,1 0-10 0,-5 7 0 16,0 0 0-16,4-7 0 0,1 2 0 0,-5 5-5 0,0 0 5 0,7-5-4 15,0 1 4-15,-7 4-15 0,0 0 15 0,7-6-14 16,1 2 14-16,-8 4-17 0,0 0 17 0,7-3-16 15,2-2 16-15,-9 5-16 0,0 0 16 0,9-4-15 16,0 2 15-16,-9 2-17 0,0 0 17 0,8-1-16 16,3-1 16-16,-11 2-16 15,0 0 16-15,10 2-15 0,2-1 15 0,-12-1-17 0,0 0 17 16,14 6-16-16,-3-1 16 0,-11-5-16 0,0 0 16 0,14 8-15 0,3 4 15 0,1-1-5 16,-1 1 5-16,-10-2-4 0,-2-5 4 0,0 4-8 15,-1 1 8-15,-1 0-7 0,-1 0 7 16,-2-10-3-16,0 0 3 0,4 16-3 0,-4 3 3 15,0-19 2-15,0 0-2 0,-4 20 3 0,1 4-3 16,3-24 13-16,0 0-13 0,-11 28 14 0,-1 2-14 0,12-30 34 16,0 0-34-16,-21 28 35 0,-3-2-35 0,24-26 41 15,0 0-41-15,-30 22 41 0,-7-2-41 0,37-20 24 16,0 0-24-16,-33 16 25 0,-1-6-25 16,34-10-2-16,0 0 2 0,-34 5-2 15,1-5 2-15,33 0-102 0,0 0 102 0,-31-12-102 0,1-10 102 0,30 22-146 0,0 0 146 0,-24-31-145 16,0-8 145-16,-25-32-724 15</inkml:trace>
  <inkml:trace contextRef="#ctx0" brushRef="#br0" timeOffset="98451.18">17665 13659 371 0,'0'0'0'0,"-5"-2"0"15,-9-3 0-15,14 5 20 0,0 0-20 0,-4-2 20 0,1 2-20 16,3 0 19-16,0 0-19 0,0 0 20 0,0 0-20 0,0 0 22 15,0 0-22-15,0 0 22 0,0 0-22 0,0 0 62 16,0 0-62-16,0 0 63 0,0 0-63 0,0 0 86 16,0 0-86-16,0 0 86 0,-2 2-86 0,2-2 97 15,0 0-97-15,0 0 98 0,0 0-98 0,0 0 80 16,0 0-80-16,0 0 81 0,0 0-81 16,0 0 76-16,0 0-76 0,0 0 77 0,0 0-77 0,0 0 57 0,0 0-57 15,0 0 57-15,0 0-57 0,0 0 57 16,0 0-57-16,0 0 57 0,0 0-57 0,0 0 33 15,0 0-33-15,0 0 34 0,2 3-34 0,1-1 9 0,3 1-9 0,-1 3 10 16,2-5-10-16,2 3 36 0,-1-1-36 0,1 1 37 16,0 1-37-16,-9-5 5 0,0 0-5 0,15 7 5 15,3 1-5-15,-18-8 10 0,0 0-10 0,21 12 10 16,8 2-10-16,-29-14 9 0,0 0-9 0,32 15 9 16,4 4-9-16,-4-2 8 0,-1 0-8 0,-5-1 8 15,-9-1-8-15,-17-15 33 0,0 0-33 0,21 17 33 16,2 6-33-16,-23-23-4 0,0 0 4 0,19 22-3 15,0 2 3-15,-19-24-52 0,0 0 52 0,16 20-52 16,-7-4 52-16,-9-16-106 0,0 0 106 0,7 14-105 0,-2-2 105 16,-5-12-191-16,0 0 191 0,3 8-190 15,-3-4 190-15,6 9-728 0</inkml:trace>
  <inkml:trace contextRef="#ctx0" brushRef="#br0" timeOffset="98838.719">17973 13577 964 0,'0'0'0'0,"0"0"0"0,-5 5 0 0,5-5 123 0,0 0-123 15,0 0 123-15,-2-4-123 0,2 4 46 0,0 0-46 0,0 0 47 16,0-3-47-16,0 3 12 0,0 0-12 0,0 0 13 15,2-4-13-15,-2 4 13 0,0 0-13 0,0 0 13 16,0 0-13-16,0 0 41 0,0 0-41 0,0 0 42 16,-2 4-42-16,2-4 30 0,0 0-30 0,-1 5 30 15,-6 4-30-15,7-9 40 0,0 0-40 0,-12 18 40 16,-6 8-40-16,18-26 16 0,0 0-16 0,-19 27 17 16,-4 6-17-16,23-33 30 0,0 0-30 0,-24 33 30 15,-4 3-30-15,28-36 6 0,0 0-6 0,-24 34 6 16,3-5-6-16,21-29 26 0,0 0-26 0,-18 27 26 15,4-4-26-15,14-23 12 0,0 0-12 0,-8 20 13 16,-1-4-13-16,9-16-3 0,0 0 3 0,-7 13-3 0,5-4 3 16,2-9-99-16,0 0 99 0,-3 8-98 15,-1-4 98-15,4-4-139 0,0 0 139 0,4-9-139 16,-1-10 139-16,1-8-864 0</inkml:trace>
  <inkml:trace contextRef="#ctx0" brushRef="#br0" timeOffset="99314.048">18170 13864 751 0,'0'0'0'0,"-7"-5"0"0,-5-2 0 0,12 7 55 0,0 0-55 16,0 0 56-16,5-1-56 0,-5 1 44 0,0 0-44 15,2 0 45-15,5 0-45 0,-7 0 32 0,0 0-32 0,3 0 33 16,1 1-33-16,-4-1 35 0,0 0-35 0,5 0 35 16,-5 0-35-16,0 0 36 0,0 0-36 0,0 0 37 15,4 0-37-15,-4 0 34 0,0 0-34 0,0 0 34 16,0 0-34-16,0 0 45 0,0 0-45 0,0 0 45 16,0 0-45-16,0 0 26 0,0 0-26 0,0 0 26 15,0 0-26-15,0 0 35 0,0 0-35 0,0 0 36 16,0 0-36-16,0 0 32 0,0 0-32 0,0 0 32 15,0 0-32-15,0 0 37 0,0 0-37 0,0 0 38 16,0 0-38-16,0 0 15 0,0 0-15 0,0 0 15 16,0 0-15-16,0 0 21 0,0 0-21 0,0 0 21 15,0 4-21-15,0-4 15 0,0 7-15 0,0-6 15 16,0 3-15-16,0-4 9 0,0 0-9 0,0 19 10 0,-2 8-10 16,2-27 34-16,0 0-34 0,-2 38 34 0,2 8-34 15,0-46 9-15,0 0-9 0,-3 50 10 16,1-1-10-16,0-4 12 0,0-2-12 0,-3-14 13 0,4-10-13 15,-1-6 4-15,0 1-4 0,2-7 4 0,0 0-4 0,0 1-47 16,-2-1 47-16,2-3-46 0,0-3 46 0,0-1-180 16,0 0 180-16,-8-13-179 0,-1-13 179 0,-7-13-922 15</inkml:trace>
  <inkml:trace contextRef="#ctx0" brushRef="#br0" timeOffset="100319.08">18496 13851 236 0,'0'0'0'0,"12"-11"0"0,9-2 0 15,-16 9 39-15,-5-1-39 0,4 2 40 0,1-1-40 0,-1 4 49 16,-3 0-49-16,-1 0 50 0,0 0-50 0,0 0 77 16,-1 2-77-16,1-2 78 0,0 0-78 0,0 0 70 15,0 0-70-15,0 0 70 0,0 0-70 0,0 0 67 16,0 0-67-16,0 0 67 0,0 0-67 0,0 0 54 0,0 0-54 15,0 0 55-15,1 2-55 0,6-2 39 0,-2-2-39 16,8 0 40-16,2-5-40 0,-15 7 28 0,0 0-28 16,32-6 28-16,13-3-28 0,-5 0 39 0,5-1-39 0,-6 3 39 15,2 0-39-15,-9 2 49 0,-3 0-49 16,-2 3 49-16,-5-1-49 0,-1 1 53 0,-2-1-53 16,-3 1 53-16,-7 0-53 15,-9 2 22-15,0 0-22 0,14 0 23 0,3 2-23 0,-17-2 22 0,0 0-22 0,16 2 22 16,-4 1-22-16,-12-3 0 0,0 0 0 0,9 2 0 15,-6 1 0-15,-3-3-24 0,0 0 24 0,5 0-23 16,-3 0 23-16,-2 0-67 0,0 0 67 0,-5 2-67 16,-4 0 67-16,-3 0-129 0,-5-2 129 0,6 0-128 15,4 0 128-15,-10 0-673 0</inkml:trace>
  <inkml:trace contextRef="#ctx0" brushRef="#br0" timeOffset="100663.66">18776 13650 1054 0,'0'0'0'0,"0"0"0"0,-1 4 0 0,1-4 76 16,0 0-76-16,0 0 77 0,-4-2-77 0,4 2 28 15,0 0-28-15,0 0 28 0,0-2-28 0,0 2 2 16,0 0-2-16,0 0 2 0,0 0-2 0,0 0-1 15,0 0 1-15,0 0 0 0,5 2 0 0,-5-2 6 16,0 0-6-16,6 3 7 0,-1 2-7 0,-5-5 15 0,0 0-15 16,7 18 16-16,3 0-16 0,-1 6 40 15,0 4-40-15,-4-9 41 0,-2-6-41 0,-3-13 32 0,0 0-32 0,6 31 32 16,-1 5-32-16,-5-36 13 0,0 0-13 16,7 36 13-16,-4 4-13 0,-3-40 13 0,0 0-13 0,4 30 14 15,1-2-14-15,-5-28 25 0,0 0-25 0,2 22 26 16,0-6-26-16,-2-16-82 0,0 0 82 0,5 3-81 15,4-10 81-15,-9 7-128 0,0 0 128 0,1-22-128 16,3-14 128-16,3-22-763 0</inkml:trace>
  <inkml:trace contextRef="#ctx0" brushRef="#br0" timeOffset="101160.334">19472 13510 1020 0,'0'0'0'0,"-14"-2"0"0,-7-1 0 0,21 3 73 16,0 0-73-16,0 0 73 0,10 0-73 0,-10 0 33 15,0 0-33-15,7 0 33 0,2 1-33 0,-9-1 1 16,0 0-1-16,3 2 2 0,3-2-2 0,-6 0 10 15,0 0-10-15,0 0 11 0,-7 3-11 0,7-3 41 16,0 0-41-16,-7 4 42 0,-2 1-42 0,9-5 48 0,0 0-48 0,-14 5 49 16,-3 2-49-16,17-7 43 0,0 0-43 15,-23 7 43-15,-3 1-43 0,26-8 19 0,0 0-19 0,-23 7 20 16,4 0-20-16,19-7 21 0,0 0-21 0,-16 5 21 16,2-3-21-16,14-2 39 0,0 0-39 15,-12 3 39-15,3-1-39 0,9-2 19 0,0 0-19 0,-8 5 20 16,-1 2-20-16,9-7 30 0,0 0-30 0,-10 19 30 15,1 7-30 1,9-26 20-16,0 0-20 0,-7 27 20 0,3 4-20 0,4-31 18 0,0 0-18 0,0 32 18 16,4 4-18-16,-4-36 26 0,0 0-26 0,9 33 26 15,8-2-26-15,-17-31 21 0,0 0-21 0,17 26 21 16,8-4-21-16,-25-22-1 0,0 0 1 0,26 15-1 16,0-5 1-16,-26-10-32 0,0 0 32 0,30 4-32 15,-1-8 32-15,-6 1-63 16,-2-6 63-16,-5 3-63 0,-4-1 63 0,-12 7-124 0,0 0 124 0,14-10-123 0,1-4 123 15,-15 14-134-15,0 0 134 0,9-16-133 0,-4-1 133 16,9-15-840-16</inkml:trace>
  <inkml:trace contextRef="#ctx0" brushRef="#br0" timeOffset="102475.317">19757 13201 595 0,'0'0'0'0,"-5"0"0"0,-4 0 0 0,9 0 94 15,0 0-94-15,-8-3 94 0,-5 1-94 0,13 2 90 16,0 0-90-16,-8-1 90 0,-4-1-90 0,12 2 84 15,0 0-84-15,-13-2 84 0,1 2-84 0,12 0 6 16,0 0-6-16,-10 0 7 0,-4 0-7 0,14 0 39 16,0 0-39-16,-11 0 40 0,3 2-40 0,8-2 36 0,0 0-36 15,-6 2 36-15,-2-2-36 0,8 0 42 0,0 0-42 16,-6 0 42-16,3 0-42 0,3 0 28 0,0 0-28 16,0 0 28-16,5-2-28 0,-5 2 26 0,0 0-26 15,14-4 26-15,7 1-26 0,-21 3 45 0,0 0-45 16,26-5 45-16,7-2-45 0,-33 7 8 0,0 0-8 0,33-9 9 15,-3 1-9-15,-30 8 7 0,0 0-7 0,30-7 7 16,-8 2-7 0,-22 5 24-16,0 0-24 0,19-4 25 0,-5 3-25 15,-14 1 0-15,0 0 0 0,13 0 0 0,-5 1 0 0,-8-1 0 0,0 0 0 0,5 4 1 16,2 1-1-16,-7-5-2 0,0 0 2 0,2 7-2 16,2 0 2-16,-4-7-3 0,0 0 3 0,0 10-2 15,0-1 2-15,-2 3-6 0,0 1 6 16,0-4-5-16,2-6 5 0,0 6-8 0,0-6 8 0,-3 9-7 15,1 4 7-15,0 4-1 0,-1-1 1 0,1-4 0 0,2-1 0 16,0 2-7-16,0-1 7 0,0 7-7 0,2 6 7 16,-2-28-1-16,0 0 1 0,2 36 0 15,1 6 0-15,-1 0-3 16,1 0 3-16,-1-2-3 0,5-6 3 16,-5 0-6-16,1-1 6 0,1-1-5 0,-1-2 5 0,-3-30 0 0,0 0 0 0,6 39 0 0,-1 6 0 0,-5-45-1 15,0 0 1-15,7 44 0 0,-5 1 0 0,-2-45 2 16,0 0-2-16,1 37 3 0,-1-6-3 0,-1-5 12 15,-5-6-12-15,3-6 13 0,1-5-13 0,-1-1 3 16,-3-3-3-16,-4 2 4 0,-1 0-4 16,-8 0 0-16,-2-2 0 0,-3-2 0 0,-4-3 0 0,28 0-42 0,0 0 42 15,-38-10-42-15,-9-10 42 0,47 20-133 16,0 0 133-16,-44-28-133 0,2-4 133 0,-43-32-864 16</inkml:trace>
  <inkml:trace contextRef="#ctx0" brushRef="#br0" timeOffset="103301.689">20567 13625 684 0,'0'0'0'0,"4"-6"0"15,-2-2 0-15,-2 8 42 0,0 0-42 0,1-5 43 16,-1 0-43-16,0 5 33 0,0 0-33 0,0-2 33 15,-1-3-33-15,1 5 45 0,0 0-45 0,0 0 45 0,-2-4-45 16,2 4 48-16,0 0-48 0,0 0 49 16,-4-3-49-16,4 3 46 0,0 0-46 0,0 0 47 15,-5-2-47-15,5 2 44 0,0 0-44 0,-3 0 44 0,-1-2-44 0,4 2 42 16,0 0-42-16,-2 0 42 0,-5-1-42 16,7 1 26-16,0 0-26 0,-5-2 26 0,2 0-26 15,3 2 52-15,0 0-52 0,0 0 52 0,0-5-52 0,0 5 10 16,0 0-10-16,5-5 10 0,5-2-10 0,-10 7 33 15,0 0-33-15,21-5 33 0,9-2-33 0,-30 7 35 16,0 0-35-16,35-7 35 0,0 0-35 16,-35 7 6-16,0 0-6 0,40-3 7 0,3-4-7 0,-43 7 20 15,0 0-20-15,44-3 20 0,1 1-20 0,-45 2 8 16,0 0-8-16,42 0 9 0,1-3-9 16,-43 3 9-16,0 0-9 0,34 0 9 0,-5 0-9 0,-29 0 1 0,0 0-1 15,23 3 1-15,-6-3-1 0,-17 0-27 0,0 0 27 0,12 2-27 16,-5-2 27-16,-7 0-78 0,0 0 78 15,6 0-77-15,-5 0 77 0,-1 0-98 0,0 0 98 16,0 0-98-16,-8-2 98 0,8 2-152 0,0 0 152 0,-19 2-152 16,-11 1 152-16,-19 4-637 0</inkml:trace>
  <inkml:trace contextRef="#ctx0" brushRef="#br0" timeOffset="103597.895">20656 13789 1132 0,'0'0'0'0,"7"-14"0"0,4-10 0 16,-8 14 157-16,-1 7-157 0,0-1 158 0,1 1-158 16,-3 3 90-16,5-2-90 0,-1 2 91 0,1 0-91 15,0 0 79-15,6 2-79 0,3-1 79 0,1 1-79 0,1 0 39 16,1-2-39-16,3 0 39 0,-3-2-39 0,-17 2 24 15,0 0-24-15,24 0 25 0,6 0-25 0,-30 0 5 16,0 0-5-16,30 0 6 0,1 0-6 0,-31 0-1 16,0 0 1-16,30 0 0 0,-3 0 0 0,-27 0-74 15,0 0 74-15,25-3-73 0,-2-2 73 0,-23 5-123 16,0 0 123-16,17-9-123 0,-3-8 123 0,19-9-1057 0</inkml:trace>
  <inkml:trace contextRef="#ctx0" brushRef="#br0" timeOffset="104780.714">21585 13234 348 0,'0'0'0'16,"3"-2"0"-16,4-1 0 0,-7 3 40 0,0 0-40 0,4-5 40 16,-1 3-40-16,-3 2-2 0,0 0 2 0,0 0-1 15,0-3 1-15,0 3-24 0,0 0 24 0,0 0-23 16,0 0 23-16,0 0 0 0,0 0 0 0,0 0 0 15,-3 0 0-15,3 0 8 0,0 0-8 0,0 0 9 16,0 0-9-16,0 0 52 0,0 0-52 0,0 0 52 16,0 0-52-16,0 0 57 0,0 0-57 0,0 0 57 0,0 0-57 15,0 0 73-15,0 0-73 0,0 0 73 0,-4 0-73 16,4 0 82-16,0 0-82 0,0 0 83 0,-2 0-83 16,2 0 80-16,0 0-80 0,0 0 81 0,0 0-81 15,0 0 58-15,0 0-58 0,0 0 59 0,0-4-59 16,0 4 47-16,0 0-47 0,0-2 48 0,0-6-48 15,0 8 54-15,0 0-54 0,4-9 54 0,3-3-54 0,-7 12 65 16,0 0-65-16,10-13 65 0,8-5-65 0,-18 18 35 16,0 0-35-16,17-18 36 0,8-5-36 0,-25 23 29 15,0 0-29-15,26-17 29 16,0-2-29-16,-26 19 33 0,0 0-33 0,26-13 34 0,-2 1-34 0,-24 12 6 0,0 0-6 16,21-7 6-16,-5 2-6 0,-16 5 2 0,0 0-2 15,16-2 2-15,-2 4-2 0,-14-2-1 16,0 0 1-16,10 5 0 0,-1 7 0 15,-9-12-17-15,0 0 17 0,7 12-16 0,-2 5 16 0,-5-17-35 16,0 0 35-16,2 20-34 0,-4 4 34 0,2-24-20 0,0 0 20 0,-5 24-19 16,-6 0 19-16,11-24-36 0,0 0 36 0,-14 28-36 15,-3-1 36-15,-2-1-13 0,0-2 13 16,6-9-12-16,6-8 12 0,-1 2-30 0,1-2 30 0,3-4-30 16,4-5 30-16,0 2-2 15,0 0 2-15,0 0-2 0,-5 5 2 0,0-1-1 16,-2 1 1-16,3-2 0 0,4-1 0 0,-3 2-2 0,1-1 2 0,2-3-2 15,0 0 2-15,0 0 0 0,-2 2 0 0,2-2 0 16,0 0 0-16,0 0 0 0,0 0 0 0,0 0 0 16,-1 3 0-16,1-3 1 0,0 4-1 0,0-4 1 15,-4 3-1-15,4-3 16 0,-3 3-16 0,3-3 17 16,0 0-17-16,0 0 44 0,3 0-44 0,1 0 45 0,-1 0-45 16,2 0 13-16,-1 0-13 0,3-1 14 0,3-1-14 0,-10 2 32 15,0 0-32-15,11-3 33 16,6-3-33-16,-17 6 18 0,0 0-18 0,23-3 19 0,3 0-19 15,-26 3 10-15,0 0-10 0,30-2 11 0,4 0-11 0,-4 0 27 16,0 2-27-16,-4 0 27 0,-4 0-27 0,1 0 0 16,-2 0 0-16,-4 0 0 0,-3 2 0 0,2 0 3 15,0-2-3-15,-2 2 3 0,-2 1-3 0,-3-3-12 16,-1 2 12-16,-3-2-12 0,1 0 12 0,-3 0-75 16,1 0 75-16,-1 0-74 0,-1 0 74 15,-2 0-107-15,0 0 107 0,0 0-106 0,0 0 106 0,0 0-170 0,-4 3 170 16,4-3-170-16,0 0 170 0,0 0-188 0,0 0 188 15,-7 7-187-15,-3 0 187 16,-7 7-398-16</inkml:trace>
  <inkml:trace contextRef="#ctx0" brushRef="#br0" timeOffset="105214.409">21724 13583 483 0,'0'0'0'0,"12"-6"0"16,11-8 0-16,-23 14 71 0,0 0-71 0,9-4 71 0,-8 4-71 0,-1 0 57 15,0 0-57-15,0 0 57 0,0 0-57 0,0 0 79 16,0 0-79-16,0 0 80 0,-5 4-80 0,5-4 78 15,0 0-78-15,-3 2 79 0,1-2-79 0,2 0 79 16,0 0-79-16,0 0 79 0,0 0-79 0,0 0 69 16,0 0-69-16,3-2 70 0,3-2-70 0,-6 4 67 15,0 0-67-15,10-6 67 0,4 0-67 0,-14 6 59 16,0 0-59-16,19-6 59 0,7-3-59 0,-26 9 57 16,0 0-57-16,28-10 58 0,5-1-58 0,-33 11 56 15,0 0-56-15,35-6 56 0,0 2-56 0,-35 4 45 0,0 0-45 16,31-3 45-16,1 1-45 0,-32 2 12 0,0 0-12 0,29-2 13 15,-6 2-13-15,-23 0 0 16,0 0 0-16,23 2 0 0,-1 0 0 0,-22-2-19 16,0 0 19-16,16 1-18 0,-6 1 18 0,-10-2-80 0,0 0 80 0,7 4-80 15,-3-4 80-15,-4 0-125 0,0 0 125 0,0 0-125 16,0 0 125-16,0 0-1033 16</inkml:trace>
  <inkml:trace contextRef="#ctx0" brushRef="#br0" timeOffset="105884.62">21832 13720 1323 0,'0'0'0'0,"5"-3"0"0,6-7 0 0,-11 10 110 15,0 0-110-15,5-5 111 0,4-1-111 0,-9 6 61 16,0 0-61-16,15-6 62 0,5-3-62 16,-20 9 0-16,0 0 0 0,24-10 1 0,9-1-1 0,-33 11-43 15,0 0 43-15,30-6-43 0,3 2 43 0,-33 4 0 16,0 0 0-16,28-3 1 0,-4 6-1 0,-24-3 3 16,0 0-3-16,23 4 3 0,-4 4-3 0,-2-1 37 15,-8-2-37-15,-2-1 38 0,-2-1-38 0,-1 0 6 0,-3-1-6 16,3 2 7-16,-4-3-7 0,0 3 12 0,0 1-12 15,0 0 12-15,-4-2-12 0,1 6 25 16,-2-4-25-16,0 7 26 0,-2 2-26 0,-2 1 1 16,-3 6-1-16,6-13 2 0,3-1-2 0,-1 0 6 0,3-2-6 0,-8 7 7 15,0 4-7-15,9-16 33 0,0 0-33 0,-10 12 33 16,3 0-33-16,7-12 0 0,0 0 0 0,-4 8 0 16,-3-3 0-16,7-5 0 0,0 0 0 0,-1 5 0 15,-3-1 0-15,4-4-2 0,0 0 2 16,-2 5-2-16,1-5 2 0,1 0-1 0,0 0 1 0,0 0 0 15,7 0 0-15,-7 0 5 0,1-7-5 0,1 4 6 16,3-1-6-16,-3 1 1 16,3-1-1-16,1 1 1 0,-1 1-1 0,0 1-8 0,2-4 8 0,-2 1-7 15,-1 2 7-15,-1 1-35 0,1-3 35 0,-1 3-35 16,2 1 35-16,2 0-20 0,2 1 20 0,-2 3-19 16,2-3 19-16,-2 3-30 0,0 3 30 0,0-4-30 15,1 4 30-15,-8-7-30 0,0 0 30 0,13 8-30 16,-3 4 30-16,-10-12-13 0,0 0 13 15,9 11-13-15,1 1 13 0,-10-12-20 0,0 0 20 0,4 13-20 0,1-1 20 16,-5-12-9-16,0 0 9 0,-7 21-8 0,-4 3 8 0,11-24-1 16,0 0 1-16,-15 24-1 0,-6 2 1 0,-2-6-1 15,-1 2 1-15,6-6-1 0,4-6 1 0,14-10-1 16,0 0 1-16,-29 16 0 0,-8 1 0 0,37-17-20 16,0 0 20-16,-33 13-20 0,-2-2 20 15,35-11-83-15,0 0 83 0,-35 0-83 0,-1-7 83 0,36 7-182 0,0 0 182 16,-30-21-181-16,6-6 181 0,-30-19-601 0</inkml:trace>
  <inkml:trace contextRef="#ctx0" brushRef="#br0" timeOffset="106564.339">22731 13433 908 0,'0'0'0'0,"-5"0"0"16,-4 1 0-16,9-1 105 0,0 0-105 0,0 0 106 15,11-3-106-15,-11 3 46 0,0 0-46 0,5-3 46 16,0 1-46-16,-5 2 25 0,0 0-25 0,2-5 26 16,0 0-26-16,-2 5 18 0,0 0-18 0,-2-2 19 0,0-5-19 15,2 7 37-15,0 0-37 0,-3-3 38 0,-3-3-38 16,-1 3 13-16,-1-2-13 0,-1 3 13 0,5 0-13 15,-3 2 37-15,1 0-37 0,-3-3 38 0,0 1-38 0,-5-1 12 16,-2-1-12-16,4 1 13 0,4 0-13 0,-5 1 29 16,1 0-29-16,5 0 29 0,2 2-29 0,-4 0 19 15,1-1-19-15,-1 1 20 0,2-2-20 0,-4 2 26 16,1 2-26-16,3-1 26 0,4-1-26 0,3 0 8 16,0 0-8-16,-11 4 8 0,1 1-8 0,10-5 27 15,0 0-27-15,-18 17 27 0,-3 9-27 0,21-26 6 16,0 0-6-16,-22 34 6 0,-1 11-6 0,23-45 9 15,0 0-9-15,-17 44 10 0,4 6-10 16,13-50 15-16,0 0-15 0,-7 43 16 0,4-6-16 0,3-37 0 0,0 0 0 16,5 33 0-16,9-7 0 0,-14-26-17 0,0 0 17 0,19 13-17 15,7-8 17-15,-1-8-46 0,1-7 46 0,-5-2-45 16,0-2 45-16,-21 14-4 0,0 0 4 16,22-21-4-16,3-6 4 0,-25 27 0 0,0 0 0 15,19-31 1-15,0-3-1 0,-19 34 13 0,0 0-13 0,14-33 13 16,-4 1-13-16,-1 6 41 0,0 6-41 0,-4 6 42 15,-3 5-42-15,0 4 48 0,-1 0-48 0,-1 2 49 16,0 1-49-16,0 2 29 0,0-3-29 0,0 3 29 16,4-2-29-16,-4 2 18 0,0 0-18 0,0 0 18 15,0 0-18-15,0 0 2 0,0 0-2 0,0 0 2 16,0 0-2-16,0 0 5 0,0 0-5 0,0 0 6 0,0 0-6 16,0 0 2-16,0 0-2 0,0 0 3 15,3 2-3-15,-3-2-1 0,0 0 1 0,9 8 0 16,0 9 0-16,-9-17-1 0,0 0 1 0,7 29-1 0,3 12 1 0,-10-41-17 15,0 0 17-15,12 43-16 0,-3 4 16 16,-9-47-62-16,0 0 62 0,11 41-61 0,-1-2 61 0,-10-39-142 16,0 0 142-16,17 26-142 15,10-7 142-15,18 27-1049 0</inkml:trace>
  <inkml:trace contextRef="#ctx0" brushRef="#br0" timeOffset="107138.485">23080 13542 886 0,'0'0'0'0,"3"-10"0"16,6-7 0-16,-9 17 103 0,0 0-103 0,1-9 103 15,1 8-103-15,-2 1 106 0,0 0-106 0,2-6 106 0,-2 6-106 0,0 0 80 16,0 0-80-16,0 0 80 0,0 0-80 16,0 0 44-16,0 0-44 0,0 0 44 15,-2 6-44-15,2-6 48 0,0 0-48 0,-2 3 49 0,2 0-49 16,0-3 42-16,0 0-42 0,0 4 42 0,0-2-42 16,0-2 35-16,0 0-35 0,0 0 35 0,4 3-35 0,-4-3 34 15,0 0-34-15,9-3 34 0,3-1-34 0,-12 4 7 16,0 0-7-16,17-5 8 0,6 2-8 0,-23 3 19 15,0 0-19-15,31-6 20 0,2 3-20 16,-33 3 1-16,0 0-1 0,32-3 1 0,1 3-1 16,-33 0 8-16,0 0-8 0,24-4 8 0,1 4-8 0,-25 0-2 0,0 0 2 15,19 4-1-15,-9-4 1 0,-10 0-75 0,0 0 75 16,12 0-74-16,-3 0 74 0,-9 0-100 0,0 0 100 0,7 0-100 16,-2 0 100-16,-5 0-147 15,0 0 147-15,6 0-146 0,-1-6 146 0,-5 6-188 16,0 0 188-16,2-6-187 0,-2-6 187 0,3-7-586 0</inkml:trace>
  <inkml:trace contextRef="#ctx0" brushRef="#br0" timeOffset="107636.154">23205 13349 651 0,'0'0'0'16,"5"3"0"-16,4 4 0 0,-9-7 72 0,0 0-72 15,3 0 72-15,-1 0-72 0,-2 0 82 0,0 0-82 16,0 0 83-16,0-5-83 0,0 5 58 0,0 0-58 16,0 0 59-16,-3-5-59 0,3 5 35 15,0 0-35-15,0 0 35 0,-2-2-35 0,2 2 62 0,0 0-62 0,0 0 62 16,0 0-62-16,0 0 55 0,0 0-55 0,0 0 55 15,0 0-55-15,0 0 45 16,0 0-45-16,0 0 45 0,0 2-45 0,0-2 22 16,0 0-22-16,5 10 22 0,2 5-22 0,-7-15 19 0,0 0-19 0,9 35 20 15,-1 13-20-15,-8-48 15 0,0 0-15 0,6 49 16 16,-3 4-16-16,-3-53-1 0,0 0 1 0,0 48-1 16,0-1 1-16,0-47-61 0,0 0 61 0,0 36-61 15,2-9 61-15,-2-27-187 0,0 0 187 0,9 3-187 16,3-16 187-16,9 2-709 0</inkml:trace>
  <inkml:trace contextRef="#ctx0" brushRef="#br0" timeOffset="108585.028">23818 13179 225 0,'0'0'0'0,"0"0"0"0,-2-5 0 15,2 5 122-15,0 0-122 0,0 0 122 0,0-5-122 0,0 5 134 16,0 0-134-16,0 0 134 16,4-2-134-16,-4 2 120 0,0 0-120 0,3 0 121 0,1-2-121 0,-4 2 94 15,0 0-94-15,7-3 95 0,2-2-95 0,-9 5 75 16,0 0-75-16,13-9 76 0,5-1-76 0,-18 10 40 15,0 0-40-15,17-10 40 0,2-2-40 0,-19 12 19 16,0 0-19-16,18-9 20 0,-2 4-20 0,-16 5 11 0,0 0-11 16,14 0 11-16,-2 5-11 0,-12-5 4 0,0 0-4 15,14 10 5-15,1 8-5 0,-2-1 7 16,-1 5-7 0,-5-12 7-16,-2-5-7 0,-5-5 0 0,0 0 0 15,2 24 1-15,-4 7-1 0,-3-2 2 0,-6 2-2 0,8-10 2 0,-4-9-2 0,7-12 5 0,0 0-5 0,-19 25 5 16,-8 6-5-16,27-31 3 0,0 0-3 15,-29 33 3-15,-6-2-3 0,35-31 11 0,0 0-11 16,-33 29 11-16,2-4-11 0,31-25 8 0,0 0-8 16,-23 21 9-16,0-4-9 0,23-17 23 0,0 0-23 0,-15 12 24 15,4-5-24-15,11-7 21 0,0 0-21 0,-9 7 21 16,4-4-21-16,5-3 24 0,0 0-24 0,-5 4 25 16,5-3-25-16,0-1 23 0,0 0-23 0,0 0 24 15,-5 2-24-15,5-2 24 0,0 0-24 16,0 0 25-16,0 0-25 0,0 0 23 0,0 0-23 0,0 0 24 15,0 0-24-15,0 0 45 0,0 0-45 0,5-2 45 0,5-1-45 16,-10 3 8-16,0 0-8 0,16-5 9 0,3-4-9 16,-19 9 32-16,0 0-32 0,23-7 32 0,0 1-32 15,-23 6 10-15,0 0-10 0,26-6 10 0,2 1-10 0,-28 5 18 16,0 0-18-16,29-1 19 0,1-1-19 16,-30 2 8-16,0 0-8 0,24 2 9 0,1 3-9 15,-25-5 9-15,0 0-9 0,29 7 10 0,4 1-10 16,-33-8 1-16,0 0-1 15,32 10 1-15,-3-1-1 0,-29-9-5 0,0 0 5 16,33 7-5-16,0 0 5 0,-33-7-57 0,0 0 57 0,30 5-56 0,-4-5 56 0,-26 0-69 16,0 0 69-16,23-12-68 15,-6-9 68-15,-17 21-87 0,0 0 87 0,11-31-86 0,-8-11 86 16,11-32-1161-16</inkml:trace>
  <inkml:trace contextRef="#ctx0" brushRef="#br0" timeOffset="109069.78">24552 13145 1065 0,'0'0'0'0,"0"0"0"16,-4 0 0-16,4 0 122 0,0 0-122 0,4-2 123 16,3-1-123-16,-7 3 102 0,0 0-102 0,5-2 102 15,-2-1-102-15,-3 3 77 0,0 0-77 0,5 0 77 16,-3 0-77-16,-2 0 27 0,0 0-27 0,0 0 27 0,4-4-27 15,-4 4 10-15,0 0-10 0,0 0 11 0,0 0-11 16,0 0 19-16,0 0-19 0,0 0 20 0,-4 0-20 16,4 0 3-16,0 0-3 0,0 0 3 0,-2 0-3 0,2 0 6 15,0 0-6-15,-5 0 7 0,0 0-7 0,5 0 32 16,0 0-32-16,-5 0 33 0,-2 4-33 16,7-4 1-16,0 0-1 0,-11 1 1 0,-3 6-1 0,14-7 5 15,0 0-5-15,-17 10 6 0,-6 6-6 0,2 1 24 16,2 2-24-16,5-9 25 0,9-6-25 0,0-1 18 15,3-1-18-15,-7 15 19 0,-1 10-19 0,0-3 10 16,1 4-10-16,5-10 10 0,-1-2-10 0,5-16 27 16,0 0-27-16,-2 20 27 0,2 4-27 15,0-24 2-15,0 0-2 0,2 23 2 0,3-1-2 0,-5-22 6 0,0 0-6 16,9 22 7-16,2-3-7 0,-11-19 14 0,0 0-14 16,19 21 15-16,7-6-15 0,-26-15 8 15,0 0-8-15,33 12 8 0,9-7-8 0,-42-5 3 16,0 0-3-16,42 4 4 0,3-4-4 0,-45 0-5 0,0 0 5 0,40-2-5 15,0-2 5-15,-40 4-108 0,0 0 108 0,30-3-107 16,-9-2 107-16,-21 5-125 0,0 0 125 0,3-14-124 16,-15-6 124-16,3-18-1135 0</inkml:trace>
  <inkml:trace contextRef="#ctx0" brushRef="#br0" timeOffset="113552.976">26344 8836 359 0,'0'0'0'0,"5"-7"0"0,2-1 0 0,-7 8-1 15,0 0 1-15,7-5 0 0,-5 1 0 16,-2 4-2-16,0 0 2 0,0 0-1 0,4-1 1 0,-4 1-13 16,0 0 13-16,0 0-13 0,0 0 13 0,0 0-1 15,0 0 1-15,0 0 0 0,-2 3 0 0,2-3 1 16,0 0-1-16,0 0 1 0,-4 2-1 0,4-2 28 15,0 0-28-15,0 0 28 0,0 0-28 0,0 0 48 0,0 0-48 16,0 0 49-16,0 0-49 0,0 0 57 16,0 0-57-16,0 0 57 0,0 0-57 0,0 0 50 0,0 0-50 15,0 0 51-15,4 1-51 0,-4-1 33 16,0 0-33-16,10 4 33 0,8-4-33 0,-18 0 45 0,0 0-45 0,26 3 46 16,10 2-46-16,-36-5 40 0,0 0-40 0,39 7 40 15,4-2-40-15,-43-5 45 16,0 0-45-16,49 7 46 0,7-3-46 0,-56-4 29 15,0 0-29-15,64 3 29 0,11-3-29 0,-75 0 67 0,0 0-67 0,101-3 68 16,19-4-68-16,-120 7 50 0,0 0-50 0,129-5 51 16,13-2-51-16,-142 7 78 0,0 0-78 0,146-7 78 15,9 2-78-15,-155 5 44 0,0 0-44 0,158-9 45 16,4 2-45-16,-162 7 38 0,0 0-38 0,178-8 39 16,12 4-39-16,-190 4 5 0,0 0-5 0,206-11 5 15,13-5-5-15,-219 16 1 0,0 0-1 0,216-24 2 16,2-8-2-16,-218 32 0 0,0 0 0 0,211-33 0 15,-2-5 0-15,-209 38 0 0,0 0 0 0,200-34 1 0,-5 1-1 16,-195 33 2-16,0 0-2 0,185-27 2 0,-7 1-2 16,-178 26 12-16,0 0-12 0,176-17 12 15,-4 5-12-15,-172 12 8 0,0 0-8 0,164-12 9 0,-7 4-9 0,-157 8 9 16,0 0-9-16,148-7 9 0,-9 3-9 0,-139 4 3 16,0 0-3-16,120-1 4 0,-15 2-4 0,-105-1 12 15,0 0-12-15,89 7 12 0,-18-2-12 0,-71-5 0 16,0 0 0-16,63 9 0 0,-11 1 0 0,-52-10-11 15,0 0 11-15,38 9-10 0,-12-2 10 0,-26-7-97 16,0 0 97-16,16 8-96 0,-11-1 96 0,-5-7-178 16,0 0 178-16,-15 36-178 0,-20 15 178 0,-16 37-781 15</inkml:trace>
  <inkml:trace contextRef="#ctx0" brushRef="#br0" timeOffset="121486.864">8923 14788 135 0,'0'0'0'16,"7"0"0"-16,-2 1 0 0,-5-1 45 0,0 0-45 0,4 0 46 15,-1-1-46-15,-3 1 34 0,0 0-34 0,0 0 35 16,-3-4-35-16,3 4 52 0,0 0-52 0,0 0 52 16,-4-1-52-16,4 1 53 0,0 0-53 0,0 0 54 15,0 0-54-15,0 0 60 0,0 0-60 0,0 0 61 16,4 5-61-16,-4-5 62 0,0 0-62 0,3 7 63 16,2 1-63-16,-5-8 52 0,0 0-52 0,7 16 53 15,7 8-53-15,-14-24 39 0,0 0-39 0,13 20 39 16,-3 2-39-16,-10-22 28 0,0 0-28 0,19 26 28 15,-1 1-28-15,3-3 33 0,-1 2-33 0,-6-10 34 16,-1-6-34-16,-13-10 30 0,0 0-30 0,17 15 30 16,4 1-30-16,-21-16 22 0,0 0-22 0,26 13 23 15,4 1-23-15,-30-14 35 0,0 0-35 0,33 9 36 0,2-6-36 0,-2 2 48 16,-7 0-48-16,0-3 48 0,-2-4-48 16,-1 2 35-16,1 0-35 0,-3-5 35 15,-3-2-35-15,3 1 17 0,0-1-17 0,-1-2 17 0,7-1-17 16,-27 10 21-16,0 0-21 0,29-12 21 0,9 2-21 0,-38 10 14 15,0 0-14-15,42-14 15 0,5 0-15 0,-47 14 26 16,0 0-26-16,47-12 26 0,0-3-26 0,-47 15 6 16,0 0-6-16,51-12 7 0,-1-5-7 0,-50 17 5 15,0 0-5-15,56-18 5 0,7 0-5 0,-63 18 13 0,0 0-13 16,59-19 13-16,6-2-13 0,-65 21 3 0,0 0-3 16,68-19 4-16,5 2-4 0,-73 17 2 0,0 0-2 0,54-10 2 15,-16 5-2-15,-38 5 1 0,0 0-1 16,38-2 2-16,-5 6-2 0,-33-4 1 0,0 0-1 0,35 6 1 15,-2 6-1-15,-33-12 0 0,0 0 0 16,32 18 0-16,1 4 0 0,-33-22-11 0,0 0 11 0,29 22-11 16,-4 2 11-16,-2-2-5 0,-3 1 5 15,-7-10-4-15,-1-6 4 0,-3 2-1 0,-1-1 1 0,-3-1-1 16,-1-2 1-16,5 2-3 0,-1 0 3 0,-4-4-3 16,-1-1 3-16,3 2 0 0,-3-1 0 15,-3-3 1-15,5 3-1 0,-1-1 1 16,-2 2-1-16,1-3 1 0,0-1-1 0,1 2 4 0,1-2-4 0,-3 0 4 15,1 0-4-15,1-2 32 0,-1 1-32 0,3-1 32 16,-3-2-32-16,6 1 8 0,-4 0-8 0,2-1 9 16,2-1-9-16,-9 5 20 0,0 0-20 0,8-7 20 0,3-3-20 15,-11 10 15-15,0 0-15 0,16-10 15 0,4-1-15 16,-20 11 1-16,0 0-1 0,21-12 2 0,9 0-2 0,-30 12 1 16,0 0-1-16,30-12 1 0,4 0-1 0,-34 12-1 15,0 0 1-15,39-13-1 0,4-1 1 0,-43 14-2 16,0 0 2-16,46-15-2 0,-3-1 2 0,-43 16-2 15,0 0 2-15,47-17-1 0,2 0 1 0,-49 17-10 16,0 0 10-16,49-14-10 0,1 0 10 0,-50 14-4 16,0 0 4-16,51-8-3 0,-1 1 3 0,-50 7-12 15,0 0 12-15,51-2-12 0,-4 4 12 0,-47-2-4 16,0 0 4-16,43 5-3 0,-1-1 3 0,-42-4-13 0,0 0 13 16,42 6-12-16,0 5 12 0,-42-11-4 0,0 0 4 15,42 10-3-15,-2 2 3 0,-40-12-7 0,0 0 7 16,45 14-6-16,-1 1 6 0,-44-15-8 15,0 0 8-15,43 14-7 0,2-2 7 0,-45-12-3 16,0 0 3-16,39 10-3 0,3 0 3 0,-42-10-6 0,0 0 6 0,34 9-6 16,0-2 6-16,-34-7-7 0,0 0 7 0,31 3-7 15,0-1 7-15,-31-2 1 0,0 0-1 0,30-2 2 16,-1-1-2-16,-29 3 10 0,0 0-10 0,32-5 11 16,-6-2-11-16,-26 7 27 0,0 0-27 0,28-11 27 15,0 0-27-15,-28 11 42 0,0 0-42 0,28-14 43 16,1-3-43-16,-29 17 32 0,0 0-32 15,23-14 33-15,1 2-33 0,-24 12 15 0,0 0-15 0,18-10 15 16,-3 1-15-16,-15 9 37 0,0 0-37 16,14-7 38-16,-7 2-38 0,-7 5 0 0,0 0 0 0,7-3 0 0,0 1 0 15,-7 2-34-15,0 0 34 0,4-2-34 0,1 2 34 16,-5 0-120-16,0 0 120 0,3 0-119 0,-1 0 119 16,-2 0-97-16,0 0 97 0,7 0-1026 0,-14 0 1026 0</inkml:trace>
  <inkml:trace contextRef="#ctx0" brushRef="#br0" timeOffset="124106.241">15310 14604 315 0,'0'0'0'0,"-2"-6"0"0,-5-5 0 0,7 11 19 0,0 0-19 0,-2-5 20 0,0 3-20 0,2 2 1 0,0 0-1 16,0 0 1-16,4 0-1 0,-4 0 13 0,0 0-13 15,0 0 13-15,3 4-13 0,-3-4 35 0,4 2-35 0,-4-2 36 16,0 0-36-16,0 0 45 0,0 0-45 0,0 0 46 16,0 5-46-16,0-5 52 0,0 1-52 0,0-1 53 15,0 0-53-15,0 0 44 0,0 0-44 0,0 0 44 16,0 0-44-16,0 0 30 0,0 0-30 15,0 0 30-15,0 0-30 0,0 0 4 0,0 0-4 0,0 0 4 16,0 0-4-16,0 0 1 0,0 0-1 0,0 0 2 16,0 0-2-16,0 0 3 0,0 0-3 0,0 0 4 15,0 0-4-15,0 0 5 0,0 0-5 0,0 0 5 0,0 0-5 16,0 0 7-16,0 0-7 0,0 0 7 0,0 0-7 16,0 0 23-16,0 0-23 0,0 0 24 15,0 0-24-15,0 0 6 0,0 0-6 0,0 0 7 0,0 0-7 16,0 0 9-16,0 0-9 0,0 0 10 0,0 0-10 15,0 0 8-15,0 0-8 0,0 0 9 0,2-1-9 0,-2 1 3 16,0 0-3-16,0 0 4 0,7-7-4 0,-7 7 12 16,0 0-12-16,0 0 12 0,1-5-12 15,-1 5 32-15,0 0-32 0,0 0 33 0,4-5-33 0,-4 5 17 16,0 0-17-16,0 0 17 0,3-6-17 0,-3 6 30 16,0 0-30-1,0 0 30-15,0-3-30 0,0 3 19 0,0 0-19 0,0 0 20 0,0 0-20 0,0 0 18 0,0 0-18 16,0 0 18-16,0 0-18 0,0 0 26 0,0 0-26 15,0 0 26-15,0 0-26 0,0 0 13 16,0 0-13-16,0 0 13 0,4-2-13 0,-4 2 10 0,0 0-10 0,0 0 11 16,5-3-11-16,-5 3 10 0,0 0-10 0,0 0 10 15,4-4-10-15,1 6 8 16,-2 0-8-16,1 0 8 0,1-1-8 0,0 3 3 0,0-1-3 0,2 1 4 16,0 1-4-16,4 3 19 0,1 4-19 15,0-1 20-15,-3-3-20 0,-9-8 3 0,0 0-3 0,17 14 3 16,8 3-3-16,-25-17 6 0,0 0-6 0,28 17 7 15,3 2-7-15,-31-19 14 0,0 0-14 0,35 15 15 16,3 1-15-16,-7-6 14 0,3 0-14 0,-7-6 15 16,0-1-15-16,-1-1 9 0,-5-4-9 0,3-1 9 15,2-4-9-15,-26 7 16 0,0 0-16 0,35-10 17 16,7-2-17-16,-42 12 8 0,0 0-8 0,50-14 8 16,3-3-8-16,-5 1 33 0,-2 1-33 0,-5 1 34 0,-2 2-34 15,-3 2 0-15,-8 0 0 0,4 1 0 0,-1 1 0 16,-31 8 0-16,0 0 0 0,42-11 1 15,5 1-1-15,-47 10 0 0,0 0 0 0,50-12 1 0,4 0-1 16,-54 12 6-16,0 0-6 0,53-10 6 0,-3 3-6 0,-50 7 3 16,0 0-3-16,51-9 4 0,-4 6-4 15,-47 3 0-15,0 0 0 0,43-4 1 0,3 3-1 16,-46 1 0-16,0 0 0 0,41 5 0 0,3-2 0 0,-44-3 0 16,0 0 0-16,33 9 0 0,-2 1 0 0,-5 0-1 15,-3 1 1-15,-7-4-1 0,-6-2 1 0,1 2 1 16,-1 1-1-16,-1 1 1 0,0-1-1 15,-1 4 1-15,1 2-1 0,-5-5 2 0,-3-6-2 0,6 4 1 16,-3 0-1-16,1 0 2 0,-5-4-2 0,2 2 1 0,-1 0-1 0,1 0 1 16,-2-1-1-1,4 1 0-15,-1 0 0 0,-1-1 0 0,1-1 0 0,-3-3-2 0,0 0 2 16,0 0-1-16,0 0 1 0,0 0-6 0,4 0 6 0,-1 0-5 16,3-7 5-16,-3 2-33 0,2-4 33 0,4-1-33 15,-4-2 33-15,4 0-17 0,0 0 17 16,-1-3-16-16,-1 1 16 0,-7 14-6 0,0 0 6 0,12-15-5 15,-1-1 5-15,-11 16-10 0,0 0 10 0,16-15-9 16,5-1 9-16,-21 16-4 0,0 0 4 0,17-12-3 16,4 2 3-16,-21 10 0 0,0 0 0 0,21-9 0 15,0 4 0-15,-21 5 3 0,0 0-3 0,26-3 3 16,-2 0-3-16,-24 3 13 0,0 0-13 0,28-2 14 16,2 0-14-16,-30 2 34 0,0 0-34 0,28-2 35 15,1 2-35-15,-29 0 10 0,0 0-10 0,26-1 11 0,4-3-11 16,-30 4 12-16,0 0-12 0,26-1 13 0,2-3-13 15,-28 4 25-15,0 0-25 0,31-3 26 0,2-1-26 16,-33 4 2-16,0 0-2 0,35-1 2 16,4-3-2-16,-39 4 6 0,0 0-6 0,41-2 7 15,1 2-7-15,-42 0 38 0,0 0-38 0,42 2 39 0,2 2-39 0,-44-4 10 16,0 0-10-16,41 1 10 0,1 4-10 0,-42-5 31 16,0 0-31-16,44 6 31 0,-2-3-31 0,-42-3 5 15,0 0-5-15,47 5 6 0,5 0-6 0,-52-5 5 16,0 0-5-16,54 4 5 0,5-1-5 0,-59-3 21 15,0 0-21-15,52 2 21 0,2-1-21 0,-54-1 6 16,0 0-6-16,51 0 7 0,-2-1-7 0,-49 1 9 16,0 0-9-16,48 0 10 0,1-2-10 0,-49 2 15 0,0 0-15 0,51 0 16 15,3-2-16-15,-54 2 8 0,0 0-8 16,52-1 8-16,2-3-8 0,-54 4 9 0,0 0-9 0,50-3 9 16,-2-2-9-16,-48 5 8 0,0 0-8 15,43-9 8-15,-1-5-8 0,-42 14 8 0,0 0-8 0,42-13 8 16,-2-1-8-16,-40 14 15 0,0 0-15 0,36-15 15 15,-1-1-15-15,-35 16 3 0,0 0-3 0,35-15 4 16,-2-1-4-16,-5 4 2 0,-2 0-2 0,-5 4 3 16,-9 1-3-16,4-3-7 0,3 3 7 0,-10 2-7 15,0 3 7-15,-1-2-75 0,4 1 75 0,-6 0-74 16,1-3 74-16,1 1-145 0,1 0 145 0,-5 4-145 16,-3-3 145-16,-1 4-156 0,0 0 156 0,-8-7-156 15,-8-1 156-15,-9-8-888 0</inkml:trace>
  <inkml:trace contextRef="#ctx0" brushRef="#br0" timeOffset="136659.216">10806 15591 987 0,'0'0'0'0,"-5"-5"0"0,-2-4 0 0,7 9 97 15,0 0-97-15,0-13 97 0,4-4-97 0,-4 17 30 16,0 0-30-16,3-24 30 0,-3-7-30 0,0 31-35 16,0 0 35-16,0-26-35 0,0 0 35 0,0 26-5 15,0 0 5-15,-3-20-5 0,-3 3 5 0,6 17 1 0,0 0-1 16,-10-14 1-16,-1 2-1 0,11 12 23 0,0 0-23 16,-20-9 24-16,-1 3-24 0,21 6 26 0,0 0-26 0,-26-4 26 15,-8-1-26-15,34 5 15 0,0 0-15 16,-29-2 16-16,3 1-16 0,26 1 29 0,0 0-29 0,-28 0 29 15,5 1-29-15,23-1 18 0,0 0-18 0,-24 2 19 16,3 3-19-16,21-5 41 0,0 0-41 0,-18 0 41 16,5 2-41-16,13-2 32 0,0 0-32 15,-13 2 32-15,1-1-32 0,12-1 7 0,0 0-7 0,-9 2 8 16,4 0-8-16,5-2 12 0,0 0-12 0,-9 1 13 16,6 1-13-16,3-2 3 0,0 0-3 0,-5 2 4 15,-2 1-4-15,7-3 12 0,0 0-12 0,-5 5 13 16,-2 1-13-16,7-6 8 15,0 0-8-15,-6 12 8 0,1 3-8 0,5-15 3 16,0 0-3-16,-3 24 4 0,6 9-4 0,-3-33 0 0,0 0 0 0,9 30 1 0,5 5-1 16,-14-35 0-16,0 0 0 0,21 36 0 0,5-4 0 15,-26-32 5-15,0 0-5 0,36 31 5 16,8-2-5-16,-44-29 0 0,0 0 0 0,45 22 0 0,6-6 0 16,-51-16-12-16,0 0 12 0,49 5-12 0,1-10 12 0,-50 5-17 15,0 0 17-15,51-12-16 0,-4-9 16 0,-47 21-2 16,0 0 2-16,45-24-1 0,-2-3 1 0,-43 27 0 15,0 0 0-15,34-28 1 0,-5-1-1 0,-29 29 45 16,0 0-45-16,23-24 46 0,-7 4-46 0,-16 20 72 16,0 0-72-16,12-17 72 0,-5 5-72 0,-7 12 92 0,0 0-92 15,3-11 93-15,1 3-93 0,-4 8 77 16,0 0-77-16,-9-9 78 0,-3 1-78 0,12 8 70 16,0 0-70-16,-21-9 71 0,-2 2-71 0,23 7 55 0,0 0-55 0,-29-7 56 15,-5-1-56-15,34 8-33 16,0 0 33-16,-38-5-33 0,0 1 33 0,38 4-104 0,0 0 104 0,-51 0-103 15,-4 2 103-15,55-2-133 0,0 0 133 0,-51 5-133 16,4 2 133-16,-47 5-1309 0</inkml:trace>
  <inkml:trace contextRef="#ctx0" brushRef="#br0" timeOffset="137906.96">16951 14933 796 0,'0'0'0'0,"0"-3"0"16,1-4 0-16,-1 7 99 0,0 0-99 15,4-5 100-15,1 0-100 0,-5 5 56 0,0 0-56 0,7-5 56 16,0-2-56-16,-7 7 45 0,0 0-45 0,7-5 46 16,0-2-46-16,-7 7 23 0,0 0-23 0,4-5 24 15,1 3-24-15,-5 2 33 0,0 0-33 0,3-5 34 16,-1 1-34-16,-2 4 31 0,0 0-31 0,0 0 31 15,4-3-31-15,-4 3 14 0,0 0-14 0,0 0 15 0,0 0-15 16,0 0 12-16,0 0-12 0,0 0 13 0,0 0-13 16,0 0 4-16,0 0-4 0,0 0 4 0,-4 0-4 15,4 0 3-15,0 0-3 0,-2 0 3 0,-1 0-3 0,3 0 17 16,0 0-17-16,-7 0 17 0,2 0-17 16,5 0 3-16,0 0-3 0,-6 0 3 0,-2 0-3 0,8 0 3 15,0 0-3-15,-11 2 3 0,1-1-3 0,10-1 11 16,0 0-11-16,-12 4 11 0,-2 1-11 0,14-5 3 15,0 0-3-15,-16 7 4 0,0 1-4 0,16-8 2 16,0 0-2-16,-19 14 2 0,-2 1-2 0,21-15 10 16,0 0-10-16,-21 14 11 0,4 0-11 0,1 0 22 15,2-1-22-15,7-4 23 0,6-6-23 0,-5 2 13 16,5-1-13-16,-5 8 14 0,-1 5-14 0,2 2 1 16,0 1-1-16,5-4 2 0,0-4-2 0,0 3 0 0,5 1 0 15,0-3 0-15,2-1 0 0,-7-12-4 0,0 0 4 0,16 16-3 16,7-1 3-16,-23-15-15 0,0 0 15 0,29 9-14 15,8-4 14-15,-1-7 1 0,3-5-1 16,-6 0 1-16,-3-1-1 0,-3-2 15 0,-2-4-15 0,-6 0 15 16,-7 1-15-16,6-3 35 0,-5 2-35 0,-4 1 35 15,-5 4-35-15,3-1 42 0,1 0-42 16,-1-1 42-16,0-1-42 0,-7 12 62 0,0 0-62 16,6-10 62-16,-3 0-62 0,-3 10 39 0,0 0-39 0,3-11 40 15,-3 3-40-15,0 8-20 0,0 0 20 0,-8-12-19 16,-4-4 19-16,12 16-119 0,0 0 119 0,-39-13-119 15,-18 1 119-15,57 12-90 0,0 0 90 0,-94-26-1090 16,188 52 1090-16</inkml:trace>
  <inkml:trace contextRef="#ctx0" brushRef="#br0" timeOffset="139123.37">25477 13302 639 0,'0'0'0'0,"0"0"0"0,0 0 0 0,0 0 54 16,0 0-54-16,0 0 55 16,0 0-55-16,0 0 3 0,0 0-3 0,0 0 4 0,0 0-4 0,0 0 0 15,0 0 0-15,0 0 1 0,0 0-1 0,0 0-8 16,0 0 8-16,0 0-8 0,0 0 8 0,0 0 11 0,0 0-11 16,0 0 11-16,0 0-11 0,0 0 57 0,0 0-57 15,0 0 57-15,0 0-57 0,0 0 41 16,0 0-41-16,0 0 42 0,0 0-42 0,0 0 43 0,0 0-43 15,0 0 43-15,0 0-43 0,0 0 35 16,0 0-35-16,0 0 36 0,0 0-36 0,0 0 55 0,0 0-55 0,0 0 56 16,19-5-56-16,-19 5 43 0,0 0-43 0,17-3 43 15,6-1-43-15,-23 4 53 0,0 0-53 0,28-3 53 16,7 0-53 0,-35 3 49-16,0 0-49 0,34-2 50 0,5 2-50 0,-39 0 42 0,0 0-42 0,42 0 43 15,1 2-43-15,-43-2 29 0,0 0-29 16,51 1 29-16,4-1-29 0,-55 0 25 0,0 0-25 0,58 0 26 15,5-1-26-15,-63 1 39 0,0 0-39 16,52-2 39-16,-5 0-39 0,-47 2 0 0,0 0 0 0,38-3 0 16,-8 3 0-16,-30 0-38 0,0 0 38 0,22 0-38 0,-6 0 38 15,-16 0-87-15,0 0 87 0,11 0-86 16,-8 3 86-16,-3-3-102 0,0 0 102 0,-3 4-101 16,-10 2 101-16,13-6-137 0,0 0 137 0,-24 9-137 0,-13 3 137 15,37-12-113-15,0 0 113 0,-41 14-112 0,-10-1 112 16,-41 15-542-16</inkml:trace>
  <inkml:trace contextRef="#ctx0" brushRef="#br0" timeOffset="139379.784">25682 13458 583 0,'0'0'0'0,"14"-5"0"0,9-3 0 0,-23 8 82 16,0 0-82-16,7-4 82 0,-9 4-82 0,2 0 76 15,0 0-76-15,0 0 76 0,-5 0-76 0,5 0 79 16,0 0-79-16,0 0 80 0,3 5-80 0,-3-5 51 0,0 0-51 15,14 2 51-15,7 0-51 0,-21-2 33 0,0 0-33 16,30 0 34-16,10-2-34 0,-40 2 10 0,0 0-10 16,45 0 10-16,6-2-10 0,-51 2 19 0,0 0-19 0,48 0 20 15,1 0-20-15,-49 0 0 0,0 0 0 0,44 0 0 16,-6 0 0-16,-38 0-69 0,0 0 69 0,30-1-69 16,-6-1 69-16,-24 2-166 0,0 0 166 0,17-3-166 15,-4-4 166-15,-13 7-127 0,0 0 127 0,5-16-127 16,-7-8 127-16,6-15-330 0</inkml:trace>
  <inkml:trace contextRef="#ctx0" brushRef="#br0" timeOffset="139656.545">26034 13131 527 0,'0'0'0'0,"4"5"0"15,1 2 0-15,-5-7 104 0,0 0-104 0,3 4 104 16,1-3-104-16,-4-1 89 0,0 0-89 0,9 4 89 0,4-3-89 0,-13-1 61 15,0 0-61-15,20 6 62 0,4-1-62 16,-24-5 23-16,0 0-23 0,30 7 24 0,3 1-24 0,-33-8 19 16,0 0-19-16,35 10 20 0,3 2-20 0,-38-12 4 15,0 0-4-15,36 12 4 0,1 4-4 0,-37-16 3 16,0 0-3-16,31 15 3 0,-4 4-3 0,-27-19-3 16,0 0 3-16,19 24-2 0,-9 3 2 0,-10-27-61 15,0 0 61-15,-2 33-60 0,-6 6 60 0,8-39-170 16,0 0 170-16,-12 35-170 0,-2 1 170 15,-11 36-400-15</inkml:trace>
  <inkml:trace contextRef="#ctx0" brushRef="#br0" timeOffset="142320.952">27278 12658 359 0,'0'0'0'0,"0"0"0"0,-5 2 0 0,5-2 5 16,0 0-5-16,0 0 6 0,0 0-6 0,0 0 18 15,0 0-18-15,0 0 19 0,0 0-19 0,0 0 11 16,0 0-11-16,0 0 11 0,0 0-11 0,0 0 29 0,0 0-29 16,0 0 29-16,0 0-29 0,0 0 27 0,0 0-27 15,0 0 27-15,0 0-27 0,0 0 39 16,0 0-39-16,0 0 39 0,0-2-39 0,0 2 33 0,0 0-33 16,0 0 33-16,0-7-33 0,0 7 14 0,0 0-14 0,0 0 15 15,0-5-15-15,0 5 31 0,0 0-31 0,0 0 31 16,0-3-31-16,0 3 10 15,0 0-10-15,0 0 11 0,0 0-11 0,0 0 11 0,0 0-11 0,0 0 11 16,0 0-11-16,0 0 4 0,0 0-4 0,0 0 5 16,0 0-5-16,0 0 13 0,0 0-13 0,0 0 13 15,0 0-13-15,0 0 8 0,0 0-8 0,0 0 8 16,0 0-8-16,0 0 23 0,0 0-23 0,0 0 24 16,0 0-24-16,0 0 13 0,0 0-13 0,0 0 13 15,0 3-13-15,0-3 35 0,0 0-35 0,-2 12 35 0,-1 4-35 16,3-16 5-16,0 0-5 0,-6 32 5 0,-2 11-5 15,8-43 18-15,0 0-18 0,-9 45 19 0,0 4-19 16,9-49 39-16,0 0-39 0,-7 45 39 0,-1 1-39 16,8-46 36-16,0 0-36 0,-6 43 36 15,1-7-36-15,5-36 38 0,0 0-38 0,-3 32 39 16,-1-4-39-16,4-28 26 0,0 0-26 0,-3 22 26 0,1-6-26 0,2-16 18 16,0 0-18-16,-2 13 18 0,2-2-18 15,0-11-1-15,0 0 1 0,0 8 0 0,0-1 0 0,0-7-38 16,0 0 38-16,0 5-38 0,-2-1 38 0,2-4-71 15,0 0 71-15,0 0-70 0,0 3 70 0,0-3-87 0,0 0 87 16,0 0-86-16,0 0 86 0,0 0-138 16,0 0 138-16,0 0-137 0,-1-3 137 0,1 3-156 0,0 0 156 15,-4-2-155-15,-1 0 155 0,-4-1-200 0</inkml:trace>
  <inkml:trace contextRef="#ctx0" brushRef="#br0" timeOffset="143022.411">27013 13229 315 0,'0'0'0'0,"9"-7"0"16,5-2 0-16,-14 9 2 0,0 0-2 0,7-3 2 15,-2 0-2-15,-5 3 12 0,0 0-12 0,4 0 12 16,-4 0-12-16,0 0 29 0,0 0-29 0,0 0 29 0,-2 3-29 15,2-3 48-15,-4 3-48 0,4-3 49 0,0 0-49 16,0 0 68-16,0 0-68 0,0 0 68 0,0 0-68 16,0 0 64-16,-3 2-64 0,3-2 65 0,0 0-65 0,0 0 54 15,0 0-54-15,0 0 54 0,0 0-54 0,0 0 46 16,-4 4-46-16,4-4 46 0,0 0-46 0,0 0 29 16,-3 3-29-16,3-3 29 0,-4 3-29 0,4-3 16 15,-1 4-16-15,1-4 17 0,0 0-17 0,0 0 28 16,0 0-28-16,0 0 28 0,-4 3-28 0,4-3 19 15,-3 5-19-15,3-5 20 0,-2 4-20 0,2-4 17 16,0 0-17-16,0 0 17 0,-4 1-17 0,4-1 18 16,-1 6-18-16,1-6 18 0,0 3-18 0,0-3 24 0,0 0-24 15,0 0 25-15,0 0-25 0,0 0 13 0,0 0-13 16,0 0 13-16,-2 3-13 0,2-3 18 0,0 0-18 16,0 0 19-16,0 0-19 0,0 0 24 0,0 0-24 0,0 0 25 15,0 0-25-15,0 0 21 0,0 0-21 0,0 0 21 16,0 0-21-16,0 0 45 0,0 0-45 0,0 0 46 15,0 0-46-15,0 0 33 0,0 0-33 0,0 0 33 16,2 4-33-16,-2-4 33 0,1 3-33 0,-1-3 34 16,6 0-34-16,-1 0 38 0,2 0-38 0,0 0 39 15,0 0-39-15,1 0 23 0,5 0-23 0,-5 0 24 16,1 0-24-16,-9 0 35 0,0 0-35 0,16 0 36 16,3 2-36-16,-19-2-11 0,0 0 11 0,28-2-11 15,5 1 11-15,-33 1-3 0,0 0 3 0,38-4-3 16,4 1 3-16,-2-1-2 0,-2 3 2 0,-4-1-2 15,-7-2 2-15,-2 3-13 0,-4 1 13 0,-7 0-12 0,-6 0 12 16,3 0-8-16,-1 0 8 16,-8 1-7-16,0-1 7 0,-2 0-33 0,0 0 33 0,0 0-33 0,0 0 33 15,0 0-46-15,3 0 46 0,-3 0-45 16,4 2 45-16,-4-2-63 0,0 0 63 0,0 0-62 0,0 0 62 0,0 0-91 16,-2 5 91-16,2-5-91 0,-3 4 91 15,3-4-132-15,0 0 132 0,-11 8-132 0,-3 4 132 16,14-12-110-16,0 0 110 0,-19 14-109 0,-5 3 109 0,-20 14-530 15</inkml:trace>
  <inkml:trace contextRef="#ctx0" brushRef="#br0" timeOffset="144671.723">27494 13583 863 0,'0'0'0'0,"-7"-6"0"16,-3-8 0-16,10 14 101 0,0 0-101 0,1-7 101 0,6 2-101 15,-7 5 54-15,0 0-54 0,7-4 54 0,0 3-54 0,-7 1 27 16,0 0-27-16,5-2 27 16,-1-1-27-16,-4 3 0 0,0 0 0 0,2-4 0 0,-1 1 0 0,-1 3 11 15,0 0-11-15,0-2 11 0,-1-5-11 0,1 7 16 16,0 0-16-16,-2-5 17 0,-2 0-17 0,4 5 33 15,0 0-33-15,-5-5 34 0,0 1-34 0,5 4 11 16,0 0-11-16,-7-1 11 0,-2-6-11 0,9 7 12 16,0 0-12-16,-8-4 13 0,-3-1-13 0,11 5 9 15,0 0-9-15,-12-3 10 0,-4-2-10 0,16 5 8 16,0 0-8-16,-14-4 8 0,-1 2-8 0,15 2 8 16,0 0-8-16,-16-1 8 15,0-1-8-15,16 2 8 0,0 0-8 0,-15-2 8 0,1 2-8 0,14 0 3 0,0 0-3 0,-14 0 4 16,2 0-4-16,12 0 12 0,0 0-12 0,-11 0 12 15,2 2-12-15,9-2 3 0,0 0-3 0,-10 2 4 16,0-2-4-16,10 0 12 0,0 0-12 0,-11 1 12 16,2 3-12-16,9-4 3 0,0 0-3 15,-12 5 4-15,0 4-4 0,12-9 0 0,0 0 0 0,-12 6 0 16,-2 3 0-16,14-9 0 0,0 0 0 0,-16 14 0 16,0 3 0-16,16-17 0 0,0 0 0 0,-15 17 0 15,-1 2 0-15,16-19 1 0,0 0-1 0,-14 20 2 16,0 4-2-16,2-1 18 0,3-3-18 0,1-4 18 15,4-10-18-15,-1 3 22 0,1 0-22 0,3-3 23 16,-1 3-23-16,0-2 15 0,0 1-15 0,2-1 15 16,0-2-15-16,0 2 28 0,-1-2-28 0,1 1 28 15,0-3-28-15,-4 0 12 0,4-1-12 0,0-2 12 0,0 4-12 16,0-4 28-16,0 0-28 0,0 0 28 0,0 3-28 16,0-3 29-16,0 3-29 0,0-3 29 0,0 4-29 0,0-4 7 15,0 3-7-15,0-3 8 0,0 4-8 16,0-4 11-16,0 0-11 0,0 0 11 0,0 0-11 0,0 0 25 15,0 0-25-15,0 0 26 0,0 5-26 0,0-5 5 16,0 0-5-16,0 0 6 0,0 0-6 0,0 0 25 16,0 0-25-16,0 0 26 0,0 0-26 0,0 0 6 15,0 0-6-15,0 0 7 0,0 0-7 0,0 0 1 16,0 0-1-16,0 0 1 0,0 0-1 0,0 0 1 16,0 0-1-16,0 0 1 0,0 0-1 0,0 0 3 0,0 0-3 15,0 0 4-15,0 0-4 0,0 0 1 16,0 0-1-16,0 0 2 0,0 0-2 0,0 0 1 0,0 0-1 15,0 0 2-15,0 0-2 0,0 0 1 0,0 0-1 0,0 0 1 16,4-5-1-16,-1 1 22 0,1 1-22 0,-1-4 23 16,1 0-23-16,-1 0 7 0,-1 0-7 0,0-3 7 15,1 2-7-15,-3 8 17 0,0 0-17 16,5-11 17-16,1 1-17 0,-6 10 9 0,0 0-9 0,7-15 9 16,1 1-9-16,-8 14 15 0,0 0-15 0,11-14 16 15,-1-1-16-15,-10 15 8 0,0 0-8 0,12-14 9 16,2 0-9-16,-14 14 1 0,0 0-1 0,11-12 1 15,3 4-1-15,-14 8 0 0,0 0 0 0,17-10 0 16,2 4 0-16,-19 6-6 0,0 0 6 0,23-5-5 16,5 2 5-16,-28 3-25 0,0 0 25 0,33-4-24 15,3 3 24-15,-36 1-38 0,0 0 38 0,39-4-37 16,1-1 37-16,-40 5-31 0,0 0 31 0,33-5-31 16,-5-2 31-16,-28 7-23 0,0 0 23 0,24-2-22 0,-5-3 22 0,-19 5-36 15,0 0 36-15,16 2-36 0,-4 3 36 16,-12-5-2-16,0 0 2 0,7 7-2 0,-3 3 2 15,-4-10-16-15,0 0 16 0,0 23-15 0,-2 7 15 16,0-2-4-16,-3 1 4 0,3-10-3 0,1-7 3 0,-1 0-1 16,-2-2 1-16,1 5 0 0,-2 4 0 0,-1 2 0 15,-1-2 0-15,4-7 0 0,1-7 0 0,2-5 3 16,0 0-3-16,-9 14 3 0,-4 3-3 0,13-17 13 16,0 0-13-16,-13 13 13 0,1 1-13 0,12-14 25 0,0 0-25 15,-12 9 26-15,0-1-26 0,12-8 20 0,0 0-20 16,-11 7 20-16,3-2-20 0,8-5 17 15,0 0-17-15,-11 5 17 0,2 0-17 0,9-5 18 16,0 0-18-16,-8 0 18 0,1 2-18 0,7-2 24 0,0 0-24 0,-6 2 25 16,1 0-25-16,5-2 3 0,0 0-3 0,-3 0 3 15,1 0-3-15,2 0 3 0,0 0-3 16,0 0 3-16,2-6-3 0,-2 6 2 0,0 0-2 0,3-5 2 16,2 0-2-16,-5 5 1 0,0 0-1 0,7-5 1 15,0-2-1-15,-7 7 0 0,0 0 0 0,11-5 0 16,3-2 0-16,-2 2-5 0,-2 0 5 15,-1 1-5-15,-4 3 5 0,2-1-16 0,-1-1 16 0,1 1-15 16,1 2 15-16,-2 0-9 0,0-2 9 0,1 2-9 0,0 0 9 16,-7 0-4-16,0 0 4 0,9 2-4 0,0 0 4 15,-9-2-7-15,0 0 7 0,9 1-7 0,-1 3 7 16,-8-4-3-16,0 0 3 0,9 5-3 16,0 0 3-16,-9-5-2 0,0 0 2 0,7 5-1 15,-2 2 1-15,-5-7-1 0,0 0 1 0,9 12-1 0,1 3 1 16,-10-15-56-16,0 0 56 0,9 14-55 15,-1 2 55-15,-8-16-39 0,0 0 39 0,6 15-39 0,-5 0 39 16,-1-15-41-16,0 0 41 0,-1 16-41 0,-5 1 41 0,6-17-29 16,0 0 29-16,-8 19-29 0,-3 1 29 0,-1 1-1 15,-4-2 1-15,8-6-1 0,4-9 1 0,1 1 2 16,-1-2-2-16,-11 9 3 0,-8 4-3 0,23-16 7 0,0 0-7 16,-21 12 8-16,-2 0-8 0,23-12 0 15,0 0 0-15,-24 10 0 0,-4-3 0 0,28-7-15 0,0 0 15 16,-28 3-15-16,-1-4 15 0,29 1-86 0,0 0 86 15,-30-9-86-15,0-6 86 0,30 15-193 0,0 0 193 16,-26-23-193-16,4-7 193 0,-27-23-713 0</inkml:trace>
  <inkml:trace contextRef="#ctx0" brushRef="#br0" timeOffset="145479.15">28334 13165 494 0,'0'0'0'0,"-9"0"0"0,-3 0 0 0,12 0 38 16,0 0-38-16,0 0 39 0,5-3-39 0,-5 3 56 15,0 0-56-15,5-7 57 0,0 2-57 0,-5 5 48 16,0 0-48-16,2-10 48 0,0-2-48 0,-2 12 32 16,0 0-32-16,-2-11 32 0,-1 1-32 0,3 10 50 15,0 0-50-15,-5-10 50 0,-2 1-50 0,7 9 47 16,0 0-47-16,-9-8 48 0,-3 1-48 0,12 7 48 16,0 0-48-16,-14-5 48 0,-4 0-48 0,18 5 59 15,0 0-59-15,-17-6 60 0,-2 5-60 0,19 1 39 0,0 0-39 16,-18-5 39-16,1 3-39 0,17 2 41 15,0 0-41-15,-16 0 42 0,1 2-42 0,15-2 18 16,0 0-18-16,-16 5 18 0,-2 0-18 0,18-5 19 0,0 0-19 0,-19 14 20 16,-2 3-20-16,21-17 34 0,0 0-34 0,-22 25 34 15,-3 8-34-15,4 0 18 0,2-1-18 0,7-6 18 16,3-9-18-16,1 7 11 0,1 2-11 16,1-4 11-16,1 4-11 0,5-26 28 0,0 0-28 0,-3 27 28 15,3 4-28-15,0-31 1 0,0 0-1 0,3 26 2 16,4-1-2-16,-7-25-6 0,0 0 6 0,12 16-5 15,4-4 5-15,-16-12-16 0,0 0 16 16,17 1-15-16,3-2 15 0,-20 1 0 16,0 0 0-16,17-7 0 0,0-7 0 0,-3 2 12 0,-3-3-12 0,-4 3 13 0,-2 1-13 15,-5 11 35-15,0 0-35 0,5-13 36 16,-1-3-36-16,-4 16 30 0,0 0-30 0,3-13 30 16,-1-1-30-16,-2 14 15 0,0 0-15 0,2-14 15 15,-2 0-15-15,-2 2 36 0,-3 2-36 0,3 3 37 0,2 6-37 16,0 1 5-16,0 0-5 0,0-7 6 0,2 2-6 0,0-1 11 15,1 1-11-15,-1 0 11 0,1 2-11 0,-3 3 4 16,0 0-4-16,2-4 4 0,0-1-4 0,-2 5 6 16,0 0-6-16,1-3 7 0,-1-2-7 0,0 1 13 15,2 1-13-15,-2 3 13 0,2-4-13 0,-2 4 1 16,0 0-1-16,0 0 1 0,0 0-1 0,0 0 3 16,0 0-3-16,0 0 4 0,0 0-4 0,0 0-6 15,0 0 6-15,0 0-6 0,0 0 6 0,0 0-35 0,0 0 35 16,0 4-34-16,2 1 34 0,-2-5-28 0,0 0 28 15,3 17-28-15,1 10 28 0,-4-27-26 16,0 0 26-16,3 33-25 0,1 0 25 0,-4-33-34 16,0 0 34-16,1 32-34 0,1-1 34 0,-2-31-30 0,0 0 30 0,2 27-30 15,-2-3 30-15,0-24-100 0,0 0 100 0,0 19-100 16,2-5 100-16,-2-14-147 0,0 0 147 0,3 0-147 16,2-10 147-16,4-1-782 0</inkml:trace>
  <inkml:trace contextRef="#ctx0" brushRef="#br0" timeOffset="145919.116">28623 13104 774 0,'0'0'0'0,"-9"5"0"0,-3 2 0 0,12-7 147 16,0 0-147-16,0 3 147 0,5-3-147 0,-5 0 132 15,0 0-132-15,5 0 133 0,1 0-133 0,-6 0 83 16,0 0-83-16,3 0 83 0,1 0-83 0,-4 0 39 0,0 0-39 15,3 0 39-15,-1 0-39 0,-2 0 52 16,0 0-52-16,3 0 53 0,1 0-53 0,-4 0 52 0,0 0-52 0,9-2 53 16,4 1-53-16,-13 1 71 0,0 0-71 15,20-4 71-15,4-1-71 0,-24 5 59 0,0 0-59 0,30-5 60 16,3 0-60-16,-33 5 41 16,0 0-41-16,29-5 42 0,-1 1-42 0,-28 4 12 0,0 0-12 0,23-1 13 15,-4-1-13-15,-19 2-5 0,0 0 5 0,17 2-5 16,-3-1 5-16,-14-1-68 0,0 0 68 0,14 4-67 15,0-1 67-15,-14-3-111 16,0 0 111-16,11 7-111 0,-3 0 111 0,-8-7-143 0,0 0 143 0,6 7-142 16,-5 0 142-16,6 6-1033 0</inkml:trace>
  <inkml:trace contextRef="#ctx0" brushRef="#br0" timeOffset="146213.332">28536 13453 1300 0,'0'0'0'0,"0"0"170"16,0 0-170-16,7-7 170 0,5-3-170 0,-5 5 101 16,-2 0-101-16,0 1 102 0,2 3-102 0,-7 1 44 15,0 0-44-15,14-2 45 0,4-1-45 0,-18 3 2 16,0 0-2-16,26-2 2 0,5 2-2 0,-31 0 0 0,0 0 0 15,32 0 0-15,2 3 0 0,-6 1-4 0,-2-3 4 16,-6 3-3-16,-6-1 3 0,-14-3-61 0,0 0 61 16,17 2-60-16,0 0 60 0,-17-2-147 0,0 0 147 0,21-4-147 15,2 1 147-15,-23 3-149 0,0 0 149 0,26-10-149 16,5-4 149-16,27-8-815 0</inkml:trace>
  <inkml:trace contextRef="#ctx0" brushRef="#br0" timeOffset="146782.468">29715 13215 180 0,'0'0'0'0,"-8"-2"0"0,-6 2 0 0,14 0 1 16,0 0-1-16,0 0 1 0,5-5-1 0,-5 5 49 16,0 0-49-16,3 0 50 0,3 0-50 0,-6 0 84 15,0 0-84-15,3 0 84 0,2 0-84 0,-5 0 110 16,0 0-110-16,4 0 111 0,-3 0-111 0,-1 0 122 15,0 0-122-15,0 0 122 0,0 0-122 0,0 0 110 0,0 0-110 16,0 0 110-16,0 0-110 0,0 0 74 16,0 0-74-16,0 0 74 0,0 0-74 0,0 0 75 15,0 0-75-15,0 0 76 0,0 0-76 0,0 0 55 0,0 0-55 0,0 0 55 16,0 0-55-16,0 0 51 0,0 0-51 0,0 0 51 16,0 0-51-16,0 0 60 0,0 0-60 15,6 0 61-15,1 0-61 0,-7 0 50 0,0 0-50 0,10 0 51 16,6 0-51-16,-16 0 44 0,0 0-44 0,15-1 44 15,3-1-44-15,-18 2 42 0,0 0-42 0,23-2 42 16,3 0-42-16,-26 2 26 0,0 0-26 0,28-3 26 16,1 1-26-16,-29 2 27 0,0 0-27 0,30 0 27 15,-1 2-27-15,-29-2 14 0,0 0-14 0,30 3 15 16,-2-3-15-16,-28 0 10 0,0 0-10 0,21 2 11 16,-4-2-11-16,-17 0 0 0,0 0 0 0,14 0 0 0,-3 0 0 15,-11 0-9-15,0 0 9 0,7 0-8 16,-4 0 8-16,-3 0-75 0,0 0 75 0,0 0-74 0,4 2 74 15,-4-2-84-15,0 0 84 0,-9-2-83 0,-5 0 83 0,-9-4-1316 16</inkml:trace>
  <inkml:trace contextRef="#ctx0" brushRef="#br0" timeOffset="147605.522">31032 12782 807 0,'0'0'0'0,"-5"0"0"15,-4 0 0-15,9 0 89 0,0 0-89 0,0 0 90 16,6-4-90-16,-6 4 48 0,0 0-48 0,3-1 49 15,1 1-49-15,-4 0 0 0,0 0 0 0,3 0 1 16,0 0-1-16,-3 0 14 0,0 0-14 0,0 0 15 16,4-4-15-16,-4 4 53 0,0 0-53 0,0 0 53 15,0 0-53-15,0 0 56 0,0 0-56 0,0 0 56 16,0 0-56-16,0 0 56 0,0 0-56 0,0 0 57 16,-4 0-57-16,4 0 46 0,0 0-46 0,0 0 46 15,-5-2-46-15,5 2 31 0,0 0-31 0,-3-1 31 16,-1-1-31-16,4 2 24 0,0 0-24 0,-3-2 25 0,-2 1-25 15,5 1 9-15,0 0-9 0,-7 0 9 0,0 1-9 0,7-1 10 16,0 0-10-16,-11 4 11 0,-3 3-11 0,14-7 0 16,0 0 0-16,-15 5 0 0,-3 5 0 0,18-10-2 15,0 0 2-15,-19 12-1 0,-2 2 1 0,0-1-6 16,2 1 6-16,9-7-5 0,4-4 5 0,3 1-15 16,3-4 15-16,-7 7-15 0,-4 1 15 0,1 2 0 15,-2 4 0-15,5-9 0 0,3-1 0 16,1-1-1-16,3-3 1 0,-4 4 0 0,-1 1 0 15,5-5 1-15,0 0-1 0,-7 8 2 0,-3 3-2 0,10-11 0 0,0 0 0 16,-11 12 0-16,-1 3 0 0,12-15 2 16,0 0-2-16,-9 14 2 15,1-1-2 1,8-13 17-16,0 0-17 16,-7 14 17-16,1-2-17 0,6-12 1 15,0 0-1-15,-5 12 1 0,2 2-1 0,3-14 15 0,0 0-15 0,-4 12 16 0,3 0-16 0,1-12 3 0,0 0-3 0,-2 15 4 0,2-1-4 0,0-14 7 0,0 0-7 0,0 12 7 16,2 2-7-16,-2-14 8 0,0 0-8 0,1 12 8 15,3 1-8-15,-4-13 32 0,0 0-32 0,5 16 33 16,2-1-33-16,2 1 9 16,1-1-9-16,-1-5 9 0,0-1-9 0,1-2 20 0,4-1-20 0,0 0 20 15,3-1-20-15,-17-5 15 0,0 0-15 0,23 5 15 16,5 2-15-16,-28-7 16 0,0 0-16 0,31 5 17 16,4 0-17-16,-35-5 25 0,0 0-25 15,35 5 26-15,0-5-26 0,-4 4 30 0,-1-3-30 0,-8 1 30 16,-4-2-30-16,1 0 13 0,0 0-13 0,-3-2 13 15,-1-3-13-15,1 2 12 0,0 1-12 0,-4-1 13 16,-2-1-13-16,1 1-4 0,-1-2 4 0,-3 1-3 0,0 2 3 16,0 1-50-16,0-3 50 0,-2 3-49 0,-1-1 49 15,-4 2-79-15,0 0 79 0,3-2-78 0,3 0 78 16,-6 2-128-16,0 0 128 0,3-1-128 0,1 1 128 0,-4 0-187 16,0 0 187-16,-6-5-186 0,-6-2 186 15,-5-5-800-15</inkml:trace>
  <inkml:trace contextRef="#ctx0" brushRef="#br0" timeOffset="165912.552">1059 16845 1076 0,'0'0'0'0,"0"0"-185"0,0 0 185 0,0 0-184 0,0 0 184 0,0 0-42 16,0 0 42-16,0 0-41 0,0-3 41 0,0 3-25 15,0 0 25-15,0 0-24 0,-5-5 24 0,5 5-9 16,0 0 9-16,-4-2-9 0,3-2 9 16,1 4 18-16,0 0-18 0,-4-1 18 0,4-3-18 0,0 4 48 15,0 0-48-15,-3-1 49 0,-2-3-49 0,5 4 41 16,0 0-41-16,-4-3 41 0,2-1-41 0,2 4 47 15,0 0-47-15,-7-3 47 0,2-2-47 0,5 5 29 16,0 0-29-16,-7-5 29 0,-2 0-29 0,9 5 39 16,0 0-39-16,-8-4 40 0,-4 1-40 0,12 3 24 0,0 0-24 15,-14-2 25-15,-2 2-25 0,16 0 26 0,0 0-26 16,-14 0 26-16,2 0-26 0,12 0 15 16,0 0-15-16,-14 2 15 0,-2 1-15 0,2 2 10 0,-1 2-10 0,6-3 11 15,4-3-11-15,-4 3 10 0,2-3-10 0,2 3 10 16,1-2-10-16,-1 3 8 0,-2 1-8 0,2 0 8 15,1-3-8-15,-1 4 8 0,0 0-8 0,-6 6 8 16,3 5-8-16,-1 2 23 0,0 6-23 0,1-7 24 16,4-4-24-16,4-15 6 0,0 0-6 0,-5 31 7 15,0 8-7-15,5-39 16 0,0 0-16 0,-4 45 17 16,1 5-17-16,3-50 15 0,0 0-15 0,3 51 15 16,2 2-15-16,-5-53 25 0,0 0-25 0,7 51 26 15,2-1-26-15,-9-50 30 0,0 0-30 0,12 43 30 16,2-5-30-16,-14-38 13 0,0 0-13 15,12 29 13-15,-3-9-13 0,-9-20 30 0,0 0-30 0,18 9 30 16,-1-11-30-16,7-6 0 0,-1-8 0 0,-7-3 0 0,-8-6 0 16,-8 25-2-16,0 0 2 0,14-35-1 0,5-7 1 15,-19 42-5-15,0 0 5 0,18-52-5 16,3-6 5-16,-21 58-16 0,0 0 16 0,21-55-15 0,-2-1 15 0,-19 56-15 16,0 0 15-16,19-50-15 0,-5 2 15 0,-14 48-1 15,0 0 1-15,12-38-1 0,-3 6 1 16,-9 32 3-16,0 0-3 0,5-24 4 0,2 8-4 0,-7 16 23 15,0 0-23-15,2-12 24 0,-2 5-24 0,0 7 8 16,0 0-8-16,-2-5 8 0,2 4-8 0,0 1 27 16,0 0-27-16,0 0 27 0,-3 0-27 0,3 0 6 0,0 0-6 15,0 0 6-15,-6 5-6 0,6-5 9 16,0 0-9-16,-3 3 10 0,-1-1-10 0,4-2-1 0,0 0 1 0,-5 3-1 16,5-1 1-16,0-2-5 0,0 0 5 0,-3 2-5 15,-1-1 5-15,4-1-9 0,0 0 9 16,-2 2-8-16,-1-2 8 0,3 0-9 0,0 0 9 15,-4 2-8-15,3-2 8 0,1 0-8 0,0 0 8 0,0 12-8 16,-4 8 8-16,4-20-8 0,0 0 8 0,4 35-8 16,1 11 8-16,-5-46-8 0,0 0 8 0,9 53-8 15,3 9 8-15,-12-62-8 0,0 0 8 0,12 61-8 16,2 5 8-16,-14-66-4 0,0 0 4 0,17 58-3 16,4-3 3-16,-21-55 0 0,0 0 0 0,18 44 1 15,1-6-1-15,-19-38-17 0,0 0 17 0,14 27-17 16,2-8 17-16,-16-19-123 0,0 0 123 0,10 3-123 0,2-13 123 15,-12 10-151-15,0 0 151 0,9-20-150 16,-9-15 150-16,9-19-585 0</inkml:trace>
  <inkml:trace contextRef="#ctx0" brushRef="#br0" timeOffset="166375.887">1397 16599 124 0,'0'0'0'0,"0"0"83"0,0 0-83 0,-3 6 84 16,-3 6-84-16,6-12 76 0,0 0-76 0,-3 7 76 15,3 0-76-15,0-7 80 0,0 0-80 0,-5 7 81 16,1-2-81-16,4-5 65 0,0 0-65 0,-5 9 65 16,-2-1-65-16,7-8 48 0,0 0-48 0,-9 9 49 15,4 1-49-15,5-10 38 0,0 0-38 0,-9 10 38 16,-3 1-38-16,12-11 15 0,0 0-15 0,-8 12 16 15,-5 0-16-15,5 1 31 0,-1 1-31 0,0-2 31 16,6 0-31-16,-3 3 10 0,3 4-10 0,0 7 11 16,3 6-11-16,0-32 11 0,0 0-11 0,0 45 11 15,6 8-11-15,-6-53 4 0,0 0-4 0,9 57 5 16,5 4-5-16,-2-6 0 0,2-5 0 0,-2-11 0 0,1-10 0 16,-13-29-38-16,0 0 38 0,15 28-37 0,3-8 37 0,-18-20-93 15,0 0 93-15,22 9-92 0,6-9 92 16,19 8-511-16</inkml:trace>
  <inkml:trace contextRef="#ctx0" brushRef="#br0" timeOffset="166789.215">1645 16749 908 0,'-2'4'0'0,"-5"8"117"0,-2 8-117 0,4-8 117 15,1-3-117-15,4-9 87 0,0 0-87 0,-5 10 88 16,2 2-88-16,3-12 49 0,0 0-49 0,-12 15 50 16,-2 3-50-16,14-18 1 0,0 0-1 0,-21 20 2 15,-5 4-2-15,26-24 7 0,0 0-7 0,-28 28 7 16,2 1-7-16,26-29 0 0,0 0 0 0,-27 31 1 16,3-1-1-16,24-30 0 0,0 0 0 0,-21 28 1 15,7-4-1-15,14-24 0 0,0 0 0 0,-12 19 0 16,3-4 0-16,9-15 0 0,0 0 0 0,-8 12 0 15,4-2 0-15,4-10-3 0,0 0 3 0,4 11-2 16,1-3 2-16,-5-8-3 0,0 0 3 0,15 5-2 16,3-1 2-16,-18-4-2 0,0 0 2 0,26 0-2 0,4-2 2 15,-30 2-2-15,0 0 2 0,29-3-1 0,4-3 1 16,-33 6 1-16,0 0-1 0,30-5 1 0,0 0-1 16,-30 5 1-16,0 0-1 0,26-3 2 0,-2-1-2 15,-24 4-1-15,0 0 1 0,18-1 0 0,-5 1 0 0,-13 0-61 16,0 0 61-16,13-4-61 0,-5 1 61 15,-8 3-103-15,0 0 103 0,7-4-103 0,-5-1 103 16,-2 5-174-16,0 0 174 0,7-5-173 0,-5-2 173 16,6-5-457-16</inkml:trace>
  <inkml:trace contextRef="#ctx0" brushRef="#br0" timeOffset="167177.623">1721 16855 494 0,'0'6'0'0,"-2"4"78"0,-1 5-78 0,-1-11 78 16,3-6-78-16,-3-3 59 0,1-4-59 0,1 6 59 15,-1-1-59-15,3 4 41 0,0-3-41 16,0 3 42-16,0 0-42 0,0 0 21 0,-6 0-21 0,6 0 21 16,-3 2-21-16,3-2 35 0,0 0-35 0,0 0 35 15,0 0-35-15,0 0 42 0,-4 0-42 0,4 0 42 16,0 0-42-16,0 0 39 0,-5 3-39 0,5-3 40 15,0 4-40-15,0-4 40 0,-3 5-40 0,-1-2 41 16,4-1-41-16,-2 3 46 0,2 4-46 0,0 3 46 0,0 5-46 16,0-17 52-16,0 0-52 0,6 32 52 15,-1 13-52-15,-5-45 66 0,0 0-66 0,7 48 66 16,5 5-66-16,-7-5 46 0,4-4-46 0,-6-8 47 16,3-8-47-16,-3 1 33 0,1-3-33 0,-3-2 33 0,6-4-33 0,-7-20 33 15,0 0-33-15,2 19 34 0,2-2-34 16,-4-17-11-16,0 0 11 0,3 14-11 0,-3-2 11 0,0-12-105 15,0 0 105-15,0 0-104 0,5-4 104 0,-5 4-113 16,0 0 113-16,-3-25-112 0,-2-18 112 0,-8-26-891 16</inkml:trace>
  <inkml:trace contextRef="#ctx0" brushRef="#br0" timeOffset="167569.164">1690 16633 1199 0,'0'0'0'0,"0"0"86"0,0 0-86 0,5-5 87 16,4-6-87-16,-9 11 33 0,0 0-33 0,8-13 34 15,8-4-34-15,-16 17 8 0,0 0-8 0,18-14 8 16,-1 0-8-16,-1 7-6 0,1 6 6 0,-5-1-5 16,-1 4 5-16,-11-2-3 0,0 0 3 0,19 15-3 15,0 9 3-15,-19-24 2 0,0 0-2 0,24 34 3 0,1 11-3 16,-25-45 22-16,0 0-22 0,21 48 23 0,-4 7-23 16,-17-55 39-16,0 0-39 0,14 58 39 15,-2 5-39-15,-12-63 43 0,0 0-43 0,4 82 43 16,-4 16-43-16,0-98 17 0,0 0-17 0,-7 84 17 0,-11-5-17 15,18-79 0-15,0 0 0 0,-20 70 1 0,-3-8-1 0,23-62-50 16,0 0 50-16,-19 46-50 16,5-13 50-16,14-33-120 0,0 0 120 0,-9 25-119 0,0-8 119 0,9-17-200 15,0 0 200-15,-7 7-199 0,6-9 199 0,-8 8-602 16</inkml:trace>
  <inkml:trace contextRef="#ctx0" brushRef="#br0" timeOffset="167982.388">2089 17037 191 0,'0'0'0'0,"0"-7"57"0,-4-3-57 0,4 3 57 15,4 2-57-15,-1 0 113 0,-1 0-113 0,2 1 113 0,1 3-113 16,2-3 114-16,-2 1-114 0,-2 1 115 0,3 0-115 16,-3 1 113-16,2-1-113 0,2 2 114 0,2 0-114 15,3-2 102-15,-1 0-102 0,1 1 103 0,0-1-103 0,5-1 76 16,1-4-76-16,3 2 77 0,0-1-77 0,-21 6 36 15,0 0-36-15,24-5 36 0,2-2-36 16,-26 7 29-16,0 0-29 0,26-6 29 0,0-3-29 0,-26 9 3 16,0 0-3-16,25-7 3 0,-4 2-3 0,-21 5-2 15,0 0 2-15,14-3-1 0,-2 1 1 0,-12 2-81 16,0 0 81-16,9-2-80 0,-2 0 80 0,-7 2-158 16,0 0 158-16,5 0-158 0,-5 2 158 0,9 0-652 0</inkml:trace>
  <inkml:trace contextRef="#ctx0" brushRef="#br0" timeOffset="168282.349">2348 16763 875 0,'0'0'0'0,"0"0"141"0,0 0-141 0,0 3 141 16,4 3-141-16,-4-6 85 0,0 0-85 0,0 3 86 15,0-1-86-15,0-2 34 0,0 0-34 0,0 0 35 16,0 0-35-16,0 0 1 0,0 0-1 0,0 3 1 16,-4 1-1-16,4-4 8 0,0 0-8 0,0 15 8 15,0 7-8-15,0-22 38 0,0 0-38 0,-3 34 38 0,3 9-38 16,0-43 18-16,0 0-18 0,0 50 18 0,0 7-18 16,0-57 37-16,0 0-37 0,0 53 37 15,3 1-37-15,-3-54 0 0,0 0 0 0,0 45 0 0,0-9 0 0,0-36-67 16,0 0 67-16,0 29-67 0,4-8 67 15,-4-21-155-15,0 0 155 0,5 0-154 0,7-16 154 0,6 1-770 16</inkml:trace>
  <inkml:trace contextRef="#ctx0" brushRef="#br0" timeOffset="168823.263">2608 16557 1222 0,'0'0'0'0,"0"0"122"0,0 0-122 15,0 19 123-15,-2 14-123 0,2-33 98 0,0 0-98 0,0 24 98 16,-3-2-98-16,3-22 24 0,0 0-24 0,0 34 25 16,-4 6-25-16,4-4-1 0,4 0 1 0,-4-12 0 15,-4-7 0-15,2 5-1 0,2 0 1 0,0 6-1 16,0 1 1-16,0-29 0 0,0 0 0 0,-3 27 0 15,3-1 0-15,0-26 15 0,0 0-15 0,0 21 16 16,3-4-16-16,-3-17 40 0,0 0-40 0,0 13 41 16,0-4-41-16,0-9 0 0,0 0 0 0,0 0 0 15,0-10 0-15,6-6-7 0,-3-6 7 0,2 5-7 0,-1 1 7 16,1-6-34-16,-1-4 34 0,1 2-33 16,2 2 33-16,-7 22-12 0,0 0 12 0,5-26-12 0,7-3 12 15,-12 29-13-15,0 0 13 0,9-25-12 0,0-1 12 16,-9 26-1-16,0 0 1 0,8-19-1 0,1 5 1 15,-9 14 9-15,0 0-9 0,12-8 9 0,-3 3-9 0,-9 5 28 16,0 0-28-16,16 3 28 0,-2 7-28 16,-14-10 21-16,0 0-21 0,17 18 21 0,-1 4-21 0,-16-22 26 15,0 0-26-15,14 24 26 0,-2 1-26 0,-12-25 8 16,0 0-8-16,12 28 8 0,0 3-8 16,-12-31 18-16,0 0-18 0,5 29 18 0,1 2-18 15,-6-31 8-15,0 0-8 0,0 32 8 0,-6 4-8 0,6-36 3 0,0 0-3 16,-5 31 4-16,-5-4-4 0,10-27-18 15,0 0 18-15,-14 26-18 0,-11-4 18 0,25-22-75 16,0 0 75-16,-17 18-74 0,-4-5 74 0,21-13-102 16,0 0 102-16,-23 4-102 0,3-9 102 0,20 5-209 0,0 0 209 0,-21-16-208 15,7-11 208-15,-23-16-733 0</inkml:trace>
  <inkml:trace contextRef="#ctx0" brushRef="#br0" timeOffset="169225.528">3096 16367 1065 0,'0'0'0'0,"0"0"0"0,-2 5 0 0,2-5 150 16,9 2-150-16,-8-2 151 0,3-2-151 15,-4 2 80-15,3-1-80 0,-3 1 80 0,0 0-80 0,0 0 47 16,-3 1-47-16,3-1 47 0,0 0-47 0,0 0 7 16,-5 0-7-16,1 2 8 0,1 2-8 0,3-4 15 15,0 0-15-15,-9 10 16 0,-5 7-16 0,14-17 25 16,0 0-25-16,-16 17 26 0,-4 4-26 0,20-21 30 16,0 0-30-16,-23 22 30 0,-2 4-30 0,25-26 21 15,0 0-21-15,-22 29 21 0,-3 5-21 16,25-34 1-16,0 0-1 0,-17 39 2 0,5 4-2 0,12-43 12 15,0 0-12-15,-9 50 13 0,9 3-13 0,0-53 0 0,0 0 0 16,4 60 0-16,10 3 0 0,-14-63 0 0,0 0 0 16,24 76 1-16,7 8-1 0,-31-84-75 0,0 0 75 15,25 56-75-15,-1-15 75 0,-24-41-157 0,0 0 157 0,23 29-157 16,-2-11 157-16,-21-18-175 0,0 0 175 0,24 0-175 16,6-18 175-16,22 1-672 0</inkml:trace>
  <inkml:trace contextRef="#ctx0" brushRef="#br0" timeOffset="169834.963">3150 16816 852 0,'0'0'0'0,"0"0"133"0,0 0-133 0,0-5 134 0,-4-5-134 0,4 10 94 16,0 0-94-16,-8-12 94 0,-1-2-94 0,9 14 35 16,0 0-35-16,-5-17 35 0,-2-4-35 0,7 21 9 15,0 0-9-15,0-20 10 0,3-1-10 0,-3 21 9 16,0 0-9-16,5-15 10 0,2 3-10 0,-7 12 3 16,0 0-3-16,14-7 3 0,4 7-3 0,-18 0 12 15,0 0-12-15,17 7 13 0,2 3-13 0,-19-10 22 16,0 0-22-16,18 12 23 0,-1 3-23 0,-17-15 38 0,0 0-38 15,12 18 38-15,-3-1-38 0,-9-17 12 0,0 0-12 16,9 20 13-16,-6 1-13 0,-3-21 32 0,0 0-32 16,0 22 32-16,0 2-32 0,0-24 5 0,0 0-5 15,-9 29 5-15,-1 2-5 0,0-4 10 0,1-1-10 16,2-9 10-16,5-8-10 0,2-9 15 0,0 0-15 16,-7 12 16-16,-2 0-16 0,9-12 1 0,0 0-1 0,-5 8 1 15,-2-1-1-15,7-7-26 0,0 0 26 0,-1 5-26 16,-3-1 26-16,4-4-8 0,-3 2 8 15,3-2-7-15,0-7 7 0,0 0-31 0,0-2 31 16,3 4-31-16,-3 0 31 0,4 0-2 0,-3-2 2 0,3 2-1 16,1-2 1-16,-5 7-2 0,0 0 2 0,7-7-2 15,-2 0 2-15,-5 7 0 0,0 0 0 0,9-7 0 16,3 1 0-16,-12 6 0 0,0 0 0 0,12-4 0 16,0 2 0-16,-12 2 1 0,0 0-1 0,14 2 1 0,7 3-1 15,-21-5 9-15,0 0-9 0,18 9 9 16,3 5-9-16,-21-14 4 0,0 0-4 0,17 18 4 0,-1 5-4 15,-16-23 3-15,0 0-3 0,5 29 3 0,-5 5-3 16,0-34 0-16,0 0 0 0,-3 34 0 16,-6 1 0-16,9-35-33 0,0 0 33 0,-9 29-33 0,-5-4 33 0,14-25-104 15,0 0 104-15,-16 21-103 0,3-7 103 0,13-14-182 16,0 0 182-16,-21-2-182 0,-4-12 182 16,-18-1-630-16</inkml:trace>
  <inkml:trace contextRef="#ctx0" brushRef="#br0" timeOffset="170210.248">3277 16523 886 0,'0'0'0'0,"0"0"114"0,0 0-114 0,0 0 115 15,0 0-115-15,0 0 80 0,0 0-80 0,0 0 80 16,2 0-80-16,-2 0 36 0,0 0-36 0,3-3 37 16,1 1-37-16,-4 2 0 0,0 0 0 0,8 0 1 15,5 0-1-15,-13 0 33 0,0 0-33 0,17 9 33 16,6 4-33-16,-23-13 16 0,0 0-16 0,27 26 17 16,3 10-17-16,-30-36 47 0,0 0-47 0,26 43 48 15,0 8-48-15,-5-5 56 0,-5-1-56 0,1-4 57 16,-4-3-57-16,-13-38 55 0,0 0-55 0,8 48 55 0,1 5-55 15,-9-53 34-15,0 0-34 0,5 53 34 0,-1 0-34 16,-8-7-3-16,-1-3 3 0,5-15-3 16,0-15 3-16,-4 1-102 0,1-5 102 0,-2-1-102 0,1 1 102 0,4-9-129 15,0 0 129-15,-17 3-128 0,-8-5 128 16,-15 4-934-16</inkml:trace>
  <inkml:trace contextRef="#ctx0" brushRef="#br0" timeOffset="170604.196">3639 16981 830 0,'0'0'0'0,"-1"-4"69"0,-3-3-69 0,-1 4 69 16,1-1-69-16,4 4 68 0,-3-3-68 0,3 3 68 16,0 0-68-16,0 0 68 0,0 0-68 0,0 0 68 15,0 0-68-15,0 0 38 0,0 0-38 0,0 0 38 16,3 0-38-16,-3 0 35 0,0 0-35 0,9-2 36 16,8-1-36-16,-17 3 39 0,0 0-39 0,25-7 40 15,10-2-40-15,-35 9 56 0,0 0-56 0,38-8 56 0,4-2-56 16,-4 1 60-16,0-1-60 0,-8 5 60 15,-4 1-60-15,-1 1 62 0,-8-2-62 0,-5 3 63 0,-3 4-63 16,3-1 53-16,-3 1-53 0,-4 0 53 16,-1-1-53-16,1-1 9 0,2 0-9 0,-5 0 9 0,1 2-9 0,0-2-2 15,3 0 2-15,-6 0-1 0,3 0 1 16,-3 0-80-16,2 2 80 0,-2-2-80 0,0 0 80 0,0 0-126 16,0 0 126-16,0 0-125 15,3 0 125-15,1 0-1059 0</inkml:trace>
  <inkml:trace contextRef="#ctx0" brushRef="#br0" timeOffset="170947.145">3892 16744 1076 0,'0'0'0'0,"0"0"129"0,0 0-129 0,0 0 130 16,0 0-130-16,0 0 81 0,0 0-81 0,0 0 82 16,0 0-82-16,0 0 40 0,0 0-40 15,0 0 40-15,0 0-40 0,0 0 0 0,0 0 0 0,0 0 0 16,0 0 0-16,0 0 6 0,0 0-6 0,0 4 6 16,0 1-6-16,0 3 32 0,0 4-32 0,0-1 33 15,0 1-33-15,0 5 34 0,2 3-34 0,1 8 35 16,2 4-35-16,-5-32 7 0,0 0-7 0,7 40 8 0,2 6-8 15,-9-46 21-15,0 0-21 0,5 44 21 0,2 3-21 16,-7-47-17-16,0 0 17 0,9 37-16 0,-4-2 16 16,-5-35-113-16,0 0 113 0,4 25-112 15,1-8 112-15,-5-17-172 0,0 0 172 0,7 2-171 0,-2-16 171 16,9 2-783-16</inkml:trace>
  <inkml:trace contextRef="#ctx0" brushRef="#br0" timeOffset="171422.415">4402 16626 953 0,'-5'0'0'0,"5"0"149"0,0 0-149 0,0 0 150 15,-3 5-150-15,3-5 102 0,0 0-102 0,0 0 103 16,0 0-103-16,0 0 45 0,0 0-45 0,0 0 45 16,0 0-45-16,0 0-1 0,0 0 1 0,0 0 0 15,0 0 0-15,0 0 12 0,0 0-12 0,0 0 12 16,-6 2-12-16,6-2 15 0,0 0-15 0,-7 3 15 16,-5 2-15-16,12-5 25 0,0 0-25 0,-10 7 26 15,-6 3-26-15,16-10 32 0,0 0-32 0,-17 11 32 16,-4 1-32-16,21-12 12 0,0 0-12 0,-18 10 12 15,3 0-12-15,15-10 20 0,0 0-20 0,-14 11 20 0,-2-3-20 16,16-8 33-16,0 0-33 0,-10 12 34 16,-3 2-34-16,13-14 5 0,0 0-5 0,-8 20 5 15,1 8-5-15,7-28 27 0,0 0-27 0,-2 29 27 16,4 2-27-16,-2-31 0 0,0 0 0 0,7 32 1 0,5 3-1 0,-12-35 3 16,0 0-3-16,14 30 3 0,7 1-3 0,-21-31-20 15,0 0 20-15,17 26-19 0,8-2 19 16,-25-24-108-16,0 0 108 0,20 15-107 0,3-6 107 15,-23-9-255-15,0 0 255 0,24 0-254 0,3-9 254 0,-27 9-161 16,0 0 161-16,17-15-160 0,-5-9 160 0,14-15-525 16</inkml:trace>
  <inkml:trace contextRef="#ctx0" brushRef="#br0" timeOffset="171842.239">4597 16290 897 0,'0'0'0'0,"-5"0"0"16,-4 2 0-16,3 1 76 0,6 4-76 0,-6-2 77 0,6-1-77 15,-3 3 39-15,-1 3-39 0,3-5 39 0,1-2-39 16,-4 3 18-16,1-1-18 0,-3 7 18 0,-1 3-18 16,2 4 6-16,-4 5-6 0,4-9 6 0,2-3-6 0,3-12 37 15,0 0-37-15,-5 29 38 0,-2 11-38 0,7-40 28 16,0 0-28-16,-6 48 28 0,3 10-28 0,-1-5 9 15,3 0-9-15,1-10 9 16,0-5-9-16,0-38 12 0,0 0-12 0,5 53 13 0,7 7-13 0,-12-60-4 16,0 0 4-16,12 55-3 0,7 0 3 0,-19-55-107 15,0 0 107-15,25 41-106 0,4-11 106 0,-29-30-96 16,0 0 96-16,27 9-96 0,0-21 96 0,29 9-620 16</inkml:trace>
  <inkml:trace contextRef="#ctx0" brushRef="#br0" timeOffset="172363.946">4657 16804 1065 0,'0'0'0'0,"0"0"167"0,0 0-167 0,0-5 167 15,3-2-167-15,-3 7 100 0,0 0-100 0,5-8 101 16,1-4-101-16,-6 12 59 0,0 0-59 0,8-11 59 0,3 1-59 16,-11 10 13-16,0 0-13 0,8-9 13 0,1 1-13 15,-9 8 40-15,0 0-40 0,9-7 41 0,3 2-41 16,-12 5 12-16,0 0-12 0,14-4 12 0,2 3-12 0,-16 1 13 16,0 0-13-16,14 0 13 0,7 3-13 0,-21-3 4 15,0 0-4-15,12 5 5 0,2 0-5 16,-14-5 0-16,0 0 0 0,12 9 0 0,-3 1 0 0,-4 2-1 15,2 0 1-15,-4-3 0 0,-3-2 0 0,0 3-8 16,-3 0 8-16,-1 7-8 0,-1 4 8 0,-4 1-9 16,-3 2 9-16,3-5-9 0,1-4 9 0,8-15-15 15,0 0 15-15,-12 26-15 0,-6 5 15 0,18-31-1 16,0 0 1-16,-12 24-1 0,0-2 1 0,12-22 1 0,0 0-1 16,-9 16 1-16,4-4-1 0,5-12 1 0,0 0-1 15,-7 8 2-15,5-1-2 0,2-7 11 0,0 0-11 16,2 3 11-16,5-4-11 0,-7 1 4 15,0 0-4-15,5-4 4 0,7-3-4 0,-12 7 6 0,0 0-6 0,12-5 7 16,9 0-7-16,-21 5 22 0,0 0-22 0,18-2 23 16,3 1-23-16,-21 1 2 0,0 0-2 0,17 1 2 15,0 1-2-15,-17-2 0 0,0 0 0 0,18 4 0 16,-2 1 0-16,-16-5-48 0,0 0 48 0,14 5-47 16,1-2 47-16,-15-3-79 0,0 0 79 0,19 4-78 15,2-3 78-15,21 5-1167 0</inkml:trace>
  <inkml:trace contextRef="#ctx0" brushRef="#br0" timeOffset="172709.023">4923 16420 1199 0,'0'0'0'0,"0"5"0"0,2 2 0 0,-2-7 148 16,3 0-148-16,-3 0 148 0,0 0-148 0,0 0 75 15,0-3-75-15,0 3 75 0,4-5-75 0,1 3 29 16,-1-1-29-16,1 1 29 0,2 2-29 0,-7 0-4 16,0 0 4-16,14 7-4 0,3 3 4 0,-17-10-5 0,0 0 5 15,25 22-5-15,4 11 5 0,-29-33 1 0,0 0-1 16,30 43 2-16,-1 12-2 0,-29-55 29 0,0 0-29 0,23 58 29 15,1 5-29-15,-24-63 42 0,0 0-42 0,18 62 43 16,-6 1-43-16,-12-63 9 0,0 0-9 0,5 74 9 16,-1 6-9-16,-4-80-26 0,0 0 26 0,-4 53-26 15,-4-15 26-15,8-38-167 0,0 0 167 0,-13 33-166 16,-1-11 166-16,-15 33-997 0</inkml:trace>
  <inkml:trace contextRef="#ctx0" brushRef="#br0" timeOffset="173177.94">5634 16604 707 0,'0'0'0'0,"0"0"72"15,0 0-72-15,-2 3 73 0,-1 1-73 0,3-4 63 16,0 0-63-16,0 0 63 0,-4 3-63 0,4-3 43 16,0 0-43-16,0 0 44 0,0 0-44 0,0 0 68 0,0 0-68 15,0 0 68-15,0 0-68 0,0 0 73 0,0 0-73 16,0 0 73-16,0 0-73 0,0 0 89 0,0 0-89 0,0 0 89 15,7 2-89-15,-7-2 99 0,0 0-99 16,9 1 100-16,3-1-100 0,-12 0 85 0,0 0-85 0,18 0 86 16,8 0-86-16,-26 0 72 0,0 0-72 0,24 0 72 15,7 2-72-15,-31-2 45 0,0 0-45 0,34 3 45 16,0 1-45-16,-34-4 32 0,0 0-32 0,37 3 32 16,1 2-32-16,-38-5 3 0,0 0-3 15,32 6 3-15,1 0-3 0,-33-6 0 0,0 0 0 0,29 7 0 16,-8-2 0-16,-21-5-58 0,0 0 58 0,18 6-57 15,-3-1 57-15,-15-5-126 0,0 0 126 0,11 1-125 16,-2-1 125-16,-9 0-195 0,0 0 195 0,7 0-195 16,-2 0 195-16,7 0-974 0</inkml:trace>
  <inkml:trace contextRef="#ctx0" brushRef="#br0" timeOffset="173529.079">5824 16802 740 0,'3'-3'0'0,"6"-2"155"0,5-4-155 16,-5 4 155-16,-1 2-155 0,-8 3 126 15,0 0-126-15,0 0 127 0,4 0-127 0,-4 0 105 0,0 0-105 16,0 0 105-16,-5 1-105 0,1 1 77 0,-1 2-77 15,1-3 77-15,1 1-77 0,1-2 62 0,-1 0-62 0,3 0 63 16,-4 0-63-16,4 0 36 0,0 5-36 0,0-5 37 16,0 4-37-16,0-4 41 0,0 0-41 0,0 0 41 15,4 3-41-15,1 0 33 0,2 1-33 0,3-1 34 16,3 1-34-16,-13-4 32 0,0 0-32 0,21 3 33 16,3 2-33-16,-24-5 13 0,0 0-13 0,30 5 14 15,4 2-14-15,-34-7 6 0,0 0-6 0,35 5 7 16,2-1-7-16,-37-4-123 0,0 0 123 0,29 1-123 15,-2-2 123-15,-27 1-135 0,0 0 135 0,55 0-1179 16,-110 0 1179-16</inkml:trace>
  <inkml:trace contextRef="#ctx0" brushRef="#br0" timeOffset="177906.694">6728 16407 651 0,'0'0'0'0,"-5"0"0"15,-7 1 0-15,12-1 117 0,3 4-117 0,-3-4 117 16,2 0-117-16,-2 0 86 0,0 0-86 16,0 0 87-16,3-2-87 0,1 2 74 0,1-2-74 0,-5 2 75 15,4-1-75-15,-4 1 34 0,0 0-34 0,0 0 34 16,0 0-34-16,0 0 40 0,0 0-40 0,0 0 40 16,0 0-40-16,0 0 39 0,0 0-39 0,0 0 39 15,0 0-39-15,0 0 39 0,0 0-39 0,0 0 39 16,0 0-39-16,0 0 51 0,0 0-51 0,0 0 52 0,0 0-52 15,0 0 48-15,0 0-48 0,0 0 48 16,0 0-48-16,0 0 0 0,0 0 0 0,0 0 1 16,0 0-1-16,0 0 2 0,-7 1-2 0,5-1 2 0,-2 0-2 15,1 0 0-15,1-1 0 0,-1 1 0 0,-3 0 0 0,3 0 0 16,-4 1 0-16,2-1 0 0,1 0 0 0,4 0 0 16,0 0 0-16,-5 2 0 0,-7 0 0 0,12-2-2 15,0 0 2-15,-14 3-1 0,-2 2 1 0,16-5-2 16,0 0 2-16,-14 5-1 0,-3 1 1 15,17-6-10-15,0 0 10 0,-21 6-9 0,0 3 9 0,21-9-1 16,0 0 1-16,-21 9-1 0,4-3 1 16,17-6-15-16,0 0 15 0,-18 7-14 0,6 0 14 0,12-7-4 15,0 0 4-15,-12 9-3 0,3 1 3 0,9-10-21 0,0 0 21 16,-9 17-21-16,-3 5 21 0,12-22-1 0,0 0 1 16,-12 24 0-16,3 4 0 0,9-28-4 15,0 0 4-15,-5 34-3 0,-4 4 3 0,9-38-12 0,0 0 12 0,-3 32-12 16,-2-3 12-16,5-29 0 0,0 0 0 0,0 31 0 15,0 2 0-15,0-33-3 0,0 0 3 0,1 27-3 16,6-1 3-16,-7-26-20 0,0 0 20 0,9 24-20 16,3-2 20-16,-12-22-22 0,0 0 22 0,18 19-22 15,3-4 22-15,-21-15-40 0,0 0 40 0,22 12-39 16,4-5 39-16,-1-2-38 0,-4-5 38 0,-4 0-37 16,-1 0 37-16,-2-5-45 0,0-3 45 0,-2-1-45 15,0-3 45-15,0-2-52 0,-3-3 52 0,0 0-52 16,-1-2 52-16,-8 19-44 0,0 0 44 0,9-25-43 15,0-6 43-15,-9 31-29 0,0 0 29 0,7-31-29 0,2-3 29 16,-9 34-10-16,0 0 10 0,5-29-9 16,-2-1 9-16,-3 30 0 0,0 0 0 0,4-20 0 15,-3 6 0-15,-1 14 6 0,0 0-6 0,4-10 7 0,-4 5-7 16,0 5 41-16,0 0-41 16,3-5 41-16,-3 1-41 0,0 4 21 15,0 0-21-15,0 0 21 0,0 0-21 0,0 0 19 0,0 0-19 0,0 0 20 0,0 0-20 0,0 0 0 16,0 0 0-16,0 0 0 0,2-3 0 0,-2 3-14 15,0 0 14-15,4-9-13 0,1-3 13 0,-2 0-47 16,4-3 47-16,-5 1-46 16,2 2 46-16,-1 0-40 0,-3 2 40 0,2 1-39 0,1 1 39 0,-3 1-35 15,0 2 35-15,0 1-34 0,0 1 34 0,0 3-4 16,-3-4 4-16,3 4-4 0,0 0 4 0,0 0-5 16,0 0 5-16,0 0-5 0,0-3 5 0,0 3 0 0,0 0 0 15,0 0 0-15,0 0 0 0,0 0 7 0,0 0-7 0,0 0 8 16,0 0-8-16,0 0 26 0,0 0-26 15,0 0 26-15,0 0-26 0,0 0 12 0,0 0-12 0,0 0 13 16,0 0-13-16,0 0 35 16,0 0-35-16,0 0 36 0,0 0-36 0,0 0 35 0,0 0-35 0,0 0 36 15,0 0-36-15,0 0 32 0,0 0-32 0,0 0 33 16,0 0-33-16,0 0 33 0,-2 3-33 0,2-3 33 16,0 0-33-16,0 0 13 0,0 0-13 0,0 0 14 15,0 0-14-15,0 0 31 0,0 4-31 0,0-4 31 16,0 3-31-16,0 1 5 0,0-1-5 0,0 2 5 15,0 0-5-15,0-5 17 0,0 0-17 0,0 19 17 16,2 9-17-16,-2-28 3 0,0 0-3 0,3 36 4 0,-3 10-4 16,4-5 3-16,-3-2-3 0,3-9 3 0,-4-8-3 15,0 0 10-15,0-1-10 0,3 3 11 16,1 0-11-16,1 0 32 0,-5-2-32 0,4-8 33 0,-4-6-33 16,1 1 1-16,3-4-1 0,-1-2 2 0,-3-3-2 0,0 0-11 15,0 0 11-15,0 0-11 0,9 2 11 0,-9-2-96 16,0 0 96-16,12-9-96 0,6-8 96 0,-18 17-101 15,0 0 101-15,10-32-100 0,2-13 100 0,13-32-704 16</inkml:trace>
  <inkml:trace contextRef="#ctx0" brushRef="#br0" timeOffset="178611.576">7186 16256 595 0,'0'0'0'0,"0"0"0"0,-5 5 0 0,5-5 55 16,0 0-55-16,0 0 55 0,-3 2-55 0,3-2 42 16,0 0-42-16,0 0 43 0,0-4-43 0,0 4 36 15,0 0-36-15,0 0 37 0,3-3-37 0,-3 3 54 16,0 0-54-16,0 0 55 0,0 0-55 0,0 0 58 16,0 0-58-16,0 0 59 0,-3 0-59 0,3 0 74 0,0 0-74 15,0 0 74-15,-6 2-74 0,6-2 50 0,0 0-50 16,0 0 50-16,0 0-50 0,0 0 45 0,0 0-45 15,0 0 45-15,-3 1-45 0,3-1 36 0,0 0-36 0,-4 4 37 16,1-1-37-16,-2 2 15 0,-4 2-15 16,4 0 15-16,5-2-15 0,-7 4 31 0,1 1-31 0,-2 2 31 15,1 0-31-15,7-12 27 0,0 0-27 0,-11 22 27 16,-1 7-27-16,12-29 8 0,0 0-8 0,-9 26 9 16,-3-2-9-16,12-24 36 0,0 0-36 0,-8 31 36 15,-1 5-36-15,9-36 10 0,0 0-10 0,-9 36 10 16,2 2-10-16,7-38 30 0,0 0-30 0,-5 39 30 15,1 4-30-15,4-43 18 16,0 0-18-16,0 41 19 0,4 0-19 0,-4-41 27 0,0 0-27 0,9 39 27 0,3-1-27 16,-12-38 22-16,0 0-22 0,10 34 22 0,2-3-22 15,1-3 1-15,-1-6-1 0,-3-5 2 0,-6-3-2 16,-3-14-13-16,0 0 13 0,10 17-13 16,3 2 13-16,-13-19-103 0,0 0 103 0,21 15-103 0,8-1 103 0,22 15-1205 15</inkml:trace>
  <inkml:trace contextRef="#ctx0" brushRef="#br0" timeOffset="181628.149">7275 16480 371 0,'0'0'0'0,"0"0"12"0,0 0-12 0,0 0 13 16,0 0-13-16,0 0 20 0,0 0-20 16,0 0 20-16,0 0-20 0,0 0 21 15,0 0-21-15,0 0 21 0,0 0-21 0,0 0 25 0,0 0-25 16,0 0 26-16,0 0-26 0,0 0 43 0,0 0-43 0,0 0 43 15,0 0-43-15,0 0 34 0,0 0-34 0,0 0 34 16,0 0-34-16,0 0 24 0,0 0-24 0,0 0 25 16,0 0-25-16,0 0 17 0,0 0-17 0,0 0 17 15,0 0-17-15,0 0 28 0,0 0-28 0,0 0 28 16,0 0-28-16,0 0 6 0,0 0-6 0,0 0 6 16,0 0-6-16,0 0 10 0,0 0-10 0,0 0 10 0,0 0-10 15,0 0 24-15,0 0-24 0,0 0 25 16,0 0-25-16,0 0 12 0,0 0-12 0,0 0 12 0,0 0-12 15,0 0 5-15,0 0-5 0,0 0 5 16,0 0-5-16,0 0 8 0,0 0-8 0,0 0 8 0,4 4-8 16,-4-4 13-16,0 0-13 0,0 12 14 0,1 8-14 0,-1-20 23 15,0 0-23-15,4 28 24 0,-4 8-24 0,0-36 38 16,0 0-38-16,3 36 38 16,2 1-38-16,-1-6 31 0,-2-3-31 0,1-8 31 0,1-6-31 0,-4-2 33 15,3-5-33-15,-3-2 33 0,0-2-33 0,0-3 13 16,0 0-13-16,0 0 14 0,5 4-14 0,-5-4 6 15,0 0-6-15,4 0 7 0,1-2-7 0,-5 2 0 16,0 0 0-16,9-5 0 0,3-2 0 0,-12 7-2 0,0 0 2 16,12-10-1-16,0-6 1 0,-12 16-6 0,0 0 6 15,14-15-6-15,-5-4 6 0,-9 19-15 0,0 0 15 0,9-17-15 16,-2 1 15-16,-7 16-1 0,0 0 1 0,1-12-1 16,3 2 1-16,-4 10 1 0,0 0-1 0,3-8 2 15,-3 2-2-15,0 6 10 0,0 0-10 0,2-3 11 16,-2 0-11-16,0 3 17 0,0 0-17 0,0-4 17 15,4 2-17-15,-4 2 1 0,0 0-1 0,0-3 1 16,0 0-1-16,0 3 4 0,0 0-4 0,3-5 5 16,-3-1-5-16,0 6 2 0,0 0-2 0,2-5 2 15,1 2-2-15,-3 3 0 0,0 0 0 0,0-4 0 16,4 1 0-16,-4 3 0 0,0 0 0 0,0 0 0 16,0-3 0-16,0 3 1 0,0 0-1 0,0 0 1 15,0 0-1-15,0 0 1 0,0 0-1 0,0 0 1 16,0 0-1-16,0 0 3 0,0 0-3 0,0 0 4 0,0 0-4 15,0 0 0-15,0 0 0 0,0 0 1 0,0 0-1 0,0 0 0 16,0 0 0-16,0 0 0 0,0 0 0 0,0 0-3 16,0 0 3-16,0 0-3 0,0 0 3 15,0 0-13-15,0 0 13 0,0 0-13 0,0 0 13 0,0 0-9 16,0 0 9-16,3 5-9 0,3 5 9 0,-6-10-26 16,0 0 26-16,8 15-25 0,4 4 25 0,-12-19 0 15,0 0 0-15,13 21 0 0,1-1 0 0,-14-20-1 16,0 0 1-16,12 19 0 0,2 0 0 15,-14-19-3-15,0 0 3 0,15 14-3 0,3-6 3 0,-18-8 0 16,0 0 0-16,14 5 0 0,1-5 0 0,-15 0 0 0,0 0 0 16,18-6 0-16,-2-6 0 0,-16 12-2 15,0 0 2-15,13-18-1 0,5-6 1 0,-18 24 0 16,0 0 0-16,12-25 0 0,-3-6 0 0,0 4 3 0,-3 1-3 16,0 7 4-16,-6 7-4 0,3 0 38 0,2 0-38 15,-5 3 39-15,0 4-39 0,0-2 47 0,-3-1-47 16,1 4 47-16,2 3-47 0,0 1 41 0,0 0-41 0,0 0 42 15,0 0-42-15,0 0 41 0,0 0-41 0,0 0 42 16,0 0-42-16,0 0 18 0,0 0-18 0,0 0 18 16,0-4-18-16,0 4 0 0,0-3 0 0,0 3 1 15,0 0-1-15,0 0-18 0,0 0 18 0,0 0-18 16,0 0 18-16,0 0-64 0,0 0 64 0,0 0-63 16,0 0 63-16,0 0-83 0,0-4 83 0,0 4-82 15,0-5 82-15,0 5-108 0,0 0 108 0,0-5-107 16,2 0 107-16,1-5-691 0</inkml:trace>
  <inkml:trace contextRef="#ctx0" brushRef="#br0" timeOffset="182366.722">7960 16744 527 0,'0'0'0'0,"0"0"65"0,0 0-65 0,0 0 65 16,0 0-65-16,0 0 52 0,0 0-52 0,0 0 53 15,0 0-53-15,0 0 66 0,0 0-66 0,0 0 67 16,0 0-67-16,0 0 47 0,0 0-47 0,0 0 47 16,0 0-47-16,0 0 48 0,0 0-48 0,0 0 49 15,0 0-49-15,0 0 32 0,0 0-32 0,0 0 32 16,-6 0-32-16,6 0 8 0,0 0-8 0,-3 0 9 16,1 0-9-16,2 0 19 0,0 0-19 0,-7 0 20 15,2 2-20-15,5-2 7 0,0 0-7 0,-7 2 8 16,2-1-8-16,5-1 3 0,0 0-3 0,-9 4 4 15,-3 1-4-15,12-5 7 0,0 0-7 0,-12 7 7 0,1 1-7 0,11-8 3 16,0 0-3-16,-12 9 3 16,0 1-3-16,12-10 5 0,0 0-5 0,-9 12 5 0,-3 2-5 0,12-14 13 15,0 0-13-15,-9 15 13 16,1 1-13-16,8-16 23 0,0 0-23 0,-9 13 24 0,4 1-24 0,5-14 32 16,0 0-32-16,-7 14 32 15,3-2-32-15,4-12 36 0,0 0-36 0,-2 12 36 0,-1-2-36 16,3-10 1-16,0 0-1 0,0 10 1 0,0-1-1 0,0-9 0 15,0 0 0-15,3 10 0 0,1 0 0 0,-4-10-13 16,0 0 13-16,9 9-13 0,5 0 13 0,-14-9-42 16,0 0 42-16,15 5-41 0,3-4 41 0,-18-1-21 15,0 0 21-15,17-1-21 0,1-6 21 0,-18 7 0 0,0 0 0 16,15-7 1-16,-1-2-1 0,-14 9 5 0,0 0-5 16,12-12 5-16,-3-5-5 0,-9 17 16 0,0 0-16 15,9-17 17-15,-6-2-17 0,2 0 9 0,-1 1-9 16,-1 4 9-16,-1 4-9 0,2-1 9 0,-4 1-9 0,0 3 10 15,0 2-10-15,0 0 3 0,0-2-3 0,0 4 4 16,0 1-4-16,0 2 12 0,0 0-12 0,0 0 12 16,0-3-12-16,0 3 8 0,0 0-8 0,0 0 8 15,-4-4-8-15,4 4-1 0,0 0 1 0,0 0-1 16,-3-2 1-16,3 2-69 0,0 0 69 0,-11 0-68 16,-8-1 68-16,19 1-105 0,0 0 105 0,-19-9-105 15,-9-3 105-15,-19-8-737 0</inkml:trace>
  <inkml:trace contextRef="#ctx0" brushRef="#br0" timeOffset="182973.23">8085 16427 763 0,'0'0'0'0,"0"0"101"0,5 0-101 16,-5 0 101-16,0 0-101 0,0 0 77 0,0 0-77 0,0 0 77 15,0 0-77-15,0 0 50 0,0 0-50 0,0 0 50 16,0 0-50-16,0 0 42 0,0 0-42 0,0 0 43 16,0-3-43-16,0 3 39 0,0-4-39 0,0 4 40 15,0 0-40-15,0 0 25 0,0 0-25 0,0 0 26 16,0 0-26-16,0 0 28 0,0 0-28 0,0 0 28 15,0 0-28-15,0 0 7 0,0 0-7 0,0 0 8 0,0 0-8 16,0 0 5-16,0 0-5 0,0 0 5 0,0 0-5 16,0 0 32-16,0 0-32 0,0 0 32 0,0 0-32 15,0 0 15-15,4 2-15 0,-1-2 15 16,3 0-15-16,-3 0 19 0,2 2-19 0,-1-1 20 0,1 1-20 0,0 2 17 16,6-1-17-16,-1 4 17 0,6 0-17 0,-16-7 4 15,0 0-4-15,21 15 4 0,1 4-4 0,-22-19 7 16,0 0-7-16,25 22 8 15,4 2-8-15,-29-24 3 0,0 0-3 0,26 26 3 0,4 1-3 0,-30-27 0 16,0 0 0-16,30 26 0 0,-4 0 0 16,-26-26 5-16,0 0-5 0,24 19 5 0,-6-2-5 0,-18-17-53 15,0 0 53-15,17 8-52 0,-1-3 52 0,-16-5-141 0,0 0 141 16,10-1-140-16,1-10 140 0,-11 11-159 16,0 0 159-16,0-17-159 0,-4-7 159 0,-1-17-663 0</inkml:trace>
  <inkml:trace contextRef="#ctx0" brushRef="#br0" timeOffset="183309.332">8496 16283 942 0,'0'0'0'0,"-3"2"0"16,-4 1 0-16,7-3 114 0,0 0-114 0,-2 2 115 15,2-2-115-15,0 0 83 0,0 0-83 0,0 0 84 0,0 0-84 16,0 0 32-16,0 0-32 0,-7 5 32 0,-2 4-32 16,9-9 2-16,0 0-2 0,-17 17 2 0,-13 9-2 15,30-26 5-15,0 0-5 0,-26 27 6 0,-3 4-6 0,29-31 13 16,0 0-13-16,-33 38 14 0,-2 4-14 0,35-42 33 16,0 0-33-16,-30 42 34 0,0-3-34 15,30-39 4-15,0 0-4 0,-24 34 5 0,5-3-5 0,19-31 10 16,0 0-10-16,-16 26 11 0,2-4-11 0,14-22-1 15,0 0 1-15,-10 19-1 0,5-5 1 0,5-14-68 16,0 0 68-16,-9 12-68 0,5-4 68 0,4-8-111 16,0 0 111-16,-1 14-110 0,1 0 110 0,0 13-799 15</inkml:trace>
  <inkml:trace contextRef="#ctx0" brushRef="#br0" timeOffset="183920.025">8531 16640 1065 0,'0'0'0'0,"0"0"-35"0,0 0 35 0,0 0-34 15,9 5 34-15,-9-5-1 0,0 0 1 0,0 0 0 16,3 1 0-16,-3-1-21 0,0 0 21 0,0 0-21 15,2-1 21-15,-2 1-15 0,0 0 15 0,0 0-15 0,4-4 15 16,-4 4 13-16,0 0-13 0,0 0 13 16,0 0-13-16,0 0 47 0,0 0-47 0,0 0 47 15,0 0-47-15,0 0 35 0,0 0-35 0,0 0 35 0,0 0-35 0,0 0 16 16,0 0-16-16,0 0 17 0,0 0-17 0,0 0 31 16,0 0-31-16,0 0 31 0,-4 4-31 0,4-4 35 15,0 0-35-15,-2 5 36 0,2 0-36 0,0-5 31 16,0 0-31-16,-3 9 31 0,3 3-31 0,0-12 22 15,0 0-22-15,-5 13 23 0,1 3-23 0,1 1 29 16,-1 0-29-16,2-5 29 0,-1-5-29 0,3 0 37 16,-4 0-37-16,3 1 37 0,1 2-37 0,0 2 32 15,0 0-32-15,-4-1 32 0,4-5-32 0,0 1 43 0,4-2-43 16,-4 1 44-16,0-3-44 0,1 2 5 16,3 0-5-16,-4-1 5 0,0-1-5 0,3 1 6 0,-3-1-6 15,2 0 6-15,-2 1-6 0,4-2-10 16,3-1 10-16,-6 1-9 0,3-2 9 0,-1 0-2 0,-1-2 2 0,2 1-2 15,-1-3 2-15,2-1-1 0,-1 0 1 0,-1 1 0 16,2 1 0-16,-1 0 5 0,-4-1-5 0,0 4 6 16,5-3-6-16,-5 3 52 0,4-4-52 0,-4 4 52 15,0 0-52 1,0 0 56-16,0 0-56 0,0 0 56 0,0 0-56 0,0 0 55 0,0 0-55 0,0 0 56 16,0 0-56-16,0 0 51 0,0 0-51 0,0 0 51 15,0 0-51-15,0 0 3 0,0-3-3 0,0 3 4 16,0-4-4-16,0 4-13 0,0-5 13 0,-4 0-12 15,4 0 12-15,0 5-109 0,0 0 109 16,-3-12-108-16,1-5 108 0,2 17-205 0,0 0 205 0,-4-27-204 0,-1-9 204 16,-2-28-987-16</inkml:trace>
  <inkml:trace contextRef="#ctx0" brushRef="#br0" timeOffset="185121.577">8573 16086 483 0,'0'0'0'0,"0"0"0"0,5 0 0 0,-5 0 88 0,4 0-88 15,-4 0 88-15,0 0-88 0,0 0 77 16,0 0-77-16,0 0 78 0,0 0-78 0,0 0 62 15,0 0-62-15,0 0 63 0,0 0-63 0,0 0 50 0,0 0-50 0,0 0 50 16,0 0-50-16,0 0 59 0,0 0-59 0,0 0 60 16,0 0-60-16,0 0 61 0,0 0-61 0,0 0 62 15,0 0-62-15,0 0 57 0,0 0-57 16,0 0 58-16,0 0-58 0,0 0 27 0,0 0-27 0,0 0 27 16,0 0-27-16,0 0 11 0,0 0-11 0,0 0 11 15,5-5-11-15,-2 3 5 0,-1 2-5 0,5 0 6 16,-2-1-6-16,4 1 0 0,0 0 0 0,-2 0 1 15,-2 0-1-15,-5 0 0 0,0 0 0 0,7 0 1 16,-2 1-1-16,-5-1 1 0,0 0-1 0,5 4 2 16,2-1-2-16,-7-3 0 0,0 0 0 0,6 7 0 15,-3 0 0-15,-3-7-1 0,0 0 1 0,3 21-1 16,-3 6 1-16,0-27-1 0,0 0 1 0,0 26-1 0,-3 1 1 16,3-27 0-16,0 0 0 0,-3 22 0 0,-1-1 0 15,2-4 1-15,-1-2-1 0,-1-6 1 16,3-7-1-16,1 1 10 0,0-3-10 0,0 0 11 0,0 0-11 15,0 4 0-15,-4-1 0 0,4-3 0 0,0 3 0 0,0-3-25 16,-5 4 25-16,5-4-24 0,0 0 24 0,0 0-39 16,0 3 39-16,0-3-38 0,0 0 38 15,0 0-39-15,0 0 39 0,0 0-38 0,0 0 38 0,0 0-17 16,0 0 17-16,0 0-17 0,0 0 17 0,0 0-21 16,0 0 21-16,0 0-21 0,5 2 21 0,-5-2-15 0,0 0 15 15,4 2-15-15,-3-2 15 0,-1 0-26 16,0 0 26-16,7 1-26 0,-1-1 26 0,-6 0-20 15,0 0 20-15,8 2-20 0,1 0 20 0,-9-2-17 0,0 0 17 0,10 3-17 16,4 2 17-16,-14-5-10 0,0 0 10 16,13 6-10-16,4 0 10 0,-17-6-10 0,0 0 10 15,14 7-10-15,2 0 10 0,-16-7-1 0,0 0 1 0,12 7-1 16,0-2 1-16,-12-5 0 0,0 0 0 0,9 5 0 16,-1-1 0-16,-8-4 6 0,0 0-6 0,6 7 7 15,-3-2-7-15,-3-5 24 16,0 0-24-16,2 7 25 0,1 1-25 0,-3-8 21 0,0 0-21 0,0 9 21 15,0-1-21-15,0-8 56 0,0 0-56 0,0 9 57 16,0-1-57-16,0-8 52 0,0 0-52 0,0 9 53 16,-3-2-53-16,3-7 61 0,0 0-61 0,-2 5 61 15,2 0-61-15,0-5 52 0,0 0-52 0,-3 7 52 0,-3 0-52 16,6-7 15-16,0 0-15 0,-12 8 15 0,0 1-15 16,12-9-57-16,0 0 57 0,-17 7-56 0,-4 0 56 15,21-7-192-15,0 0 192 0,-18 3-191 0,1-1 191 16,-16 3-727-16</inkml:trace>
  <inkml:trace contextRef="#ctx0" brushRef="#br0" timeOffset="185999.427">8942 16720 897 0,'0'0'0'0,"0"0"59"0,0 0-59 0,0 0 60 15,9-7-60-15,-9 7 41 0,0 0-41 0,2-1 42 16,-1-1-42-16,-1 2 39 0,0 0-39 0,0 0 40 16,6-2-40-16,-6 2 44 0,0 0-44 0,0 0 45 15,0 0-45-15,0 0 45 0,0 0-45 0,0 0 45 16,0 0-45-16,0 0 48 0,0 0-48 15,0 0 49-15,0 0-49 0,0 0 43 0,0 0-43 0,0 0 43 16,0 0-43-16,0 0 28 0,0 0-28 0,0 0 28 16,0 0-28-16,0 0 40 0,0 0-40 0,1 0 40 15,6-2-40-15,-7 2 23 0,0 0-23 0,13-1 24 16,4-3-24-16,-17 4 18 0,0 0-18 0,24-1 18 16,11-1-18-16,-35 2-1 0,0 0 1 0,39 0 0 15,2 2 0-15,-41-2-8 0,0 0 8 16,40 1-7-16,6-1 7 0,-46 0-2 0,0 0 2 0,38 2-1 15,-3-2 1-15,-35 0 0 0,0 0 0 0,26 2 1 0,-5-2-1 0,-21 0-1 16,0 0 1-16,16 1-1 0,-4-1 1 0,-12 0-22 16,0 0 22-16,9 2-22 0,-4-2 22 0,-5 0-66 15,0 0 66-15,3 2-66 16,-3-2 66-16,0 0-89 0,0 0 89 0,0 0-89 0,0 0 89 0,0 0-165 16,0 0 165-16,0 0-165 0,0 0 165 0,0 0-123 15,0 0 123-15,-7-2-123 0,-3 0 123 0,-8-1-516 16</inkml:trace>
  <inkml:trace contextRef="#ctx0" brushRef="#br0" timeOffset="186419.655">9139 16537 763 0,'0'0'0'0,"0"0"50"0,0 0-50 0,0 0 51 16,7 5-51-16,-7-5 8 0,0 0-8 0,0 0 8 15,5 2-8-15,-5-2 17 0,0 0-17 0,0 0 17 0,4 0-17 16,-4 0 9-16,0 0-9 0,0 0 10 16,0 0-10-16,0 0 54 0,0 0-54 0,0 0 55 15,0 0-55-15,0 0 25 0,0 0-25 0,0 0 26 0,0 0-26 16,0 0 37-16,0 0-37 0,0 0 37 15,0 0-37-15,0 0 38 0,0 0-38 0,0 0 38 0,0 0-38 0,0 0 33 16,0 0-33-16,0 0 33 0,0 0-33 16,0 0 33-16,0 0-33 0,0 0 33 0,0 0-33 0,0 0 38 15,0 0-38-15,0 0 38 0,0 3-38 0,0-3 23 16,0 0-23-16,0 16 24 0,2 8-24 0,-2-24 5 16,0 0-5-16,3 35 5 0,1 12-5 15,-4-47 10-15,0 0-10 0,3 43 10 0,2 3-10 0,-5-46 0 16,0 0 0-16,4 38 0 0,1-8 0 0,-5-30-75 15,0 0 75-15,0 28-75 0,3-8 75 0,-3-20-135 0,0 0 135 16,0 0-134-16,0-13 134 0,2-1-739 0</inkml:trace>
  <inkml:trace contextRef="#ctx0" brushRef="#br0" timeOffset="190889.281">11791 11451 852 0,'0'0'0'0,"8"-7"0"0,6-7 0 0,-14 14 105 16,0 0-105-16,-1-7 106 0,-12 4-106 0,13 3 76 16,0 0-76-16,-8-4 77 0,-5 3-77 0,13 1 57 15,0 0-57-15,-8 0 57 0,2 0-57 0,6 0 30 16,0 0-30-16,-6 0 30 0,0 0-30 0,6 0 14 0,0 0-14 16,-3 0 15-16,-1 0-15 0,4 0 42 15,0 0-42-15,-1 0 42 0,-3 0-42 0,4 0 32 0,0 0-32 16,0 0 32-16,-3 0-32 0,3 0 13 0,0 0-13 15,0 0 13-15,0 0-13 0,0 0 22 0,0 0-22 0,0 0 22 16,0 0-22-16,0 0 13 0,0 0-13 0,0 0 14 16,3 0-14-16,-3 0 17 0,0 0-17 0,7 0 17 15,4 0-17-15,-11 0 9 0,0 0-9 0,15 0 9 16,3-4-9-16,-18 4-4 0,0 0 4 0,21-2-3 16,3 1 3-16,-24 1-23 0,0 0 23 0,31-2-22 15,6 0 22-15,-37 2-39 0,0 0 39 16,40-1-39-16,5-6 39 0,-45 7-14 0,0 0 14 0,47-9-13 15,4-1 13-15,-51 10-22 0,0 0 22 0,56-14-22 16,-1-1 22-16,-55 15-4 0,0 0 4 0,56-17-3 16,2 0 3-16,-58 17-3 0,0 0 3 0,52-14-3 15,-2 2 3-15,-50 12-11 0,0 0 11 0,42-10-10 0,-7 3 10 16,-35 7-55-16,0 0 55 0,30-5-55 16,-10 1 55-16,-20 4-101 0,0 0 101 0,14-2-101 0,-3 2 101 15,-11 0-172-15,0 0 172 0,7 4-172 16,0 1 172-16,-7-5-176 0,0 0 176 15,0 12-176-15,0 0 176 0,2 12-251 0</inkml:trace>
  <inkml:trace contextRef="#ctx0" brushRef="#br0" timeOffset="191279.563">12172 11254 415 0,'0'0'0'0,"14"3"0"16,10-1 0-16,-24-2 36 0,0 0-36 0,6 1 36 16,-12-2-36-16,6 1 35 0,0 0-35 0,-5 0 36 15,-2-2-36-15,7 2 42 0,0 0-42 0,-5 0 43 16,-2 0-43-16,7 0 46 0,0 0-46 0,-5 0 47 0,0 0-47 16,5 0 28-16,0 0-28 0,-9 3 28 0,2 1-28 15,7-4 18-15,0 0-18 0,-16 7 19 0,-1 3-19 16,17-10-1-16,0 0 1 0,-21 12 0 0,-2 5 0 15,23-17-99-15,0 0 99 0,-21 15-98 0,0 3 98 0,-20 14-389 16</inkml:trace>
  <inkml:trace contextRef="#ctx0" brushRef="#br0" timeOffset="193345.104">9528 16379 718 0,'0'0'0'15,"0"0"0"-15,17-7 0 0,-12 6 90 0,-5 1-90 0,0 0 91 16,0 0-91-16,0 0 73 0,-3 3-73 16,3-3 73-16,0 0-73 0,0 0 42 0,0 0-42 0,0 0 42 15,0 0-42-15,0 0 18 0,-5 4-18 16,5-4 18-16,-4 0-18 0,4 0 27 0,0 0-27 0,0 0 27 15,0 0-27-15,0 0 32 0,0 0-32 0,0 0 32 16,0 0-32-16,0 0 36 0,-2 1-36 0,2-1 36 16,0 0-36-16,0 0 8 0,0 0-8 0,0 0 8 15,0 0-8-15,0 0 32 0,0 0-32 0,0 0 32 16,0 0-32-16,0 0 1 0,0 0-1 0,0 0 1 16,0 0-1-16,0 0 2 0,0 0-2 0,0 0 2 15,0 0-2-15,0 0 0 0,0 0 0 0,0 0 0 16,0 0 0-16,0 0-4 0,0 0 4 0,0 0-3 0,0 0 3 15,0 0-4-15,-3 4 4 0,3-4-3 0,0 0 3 16,0 0-13-16,0 3 13 0,0-3-12 0,0 0 12 16,0 0-1-16,0 4 1 0,0-1-1 0,0 0 1 0,0 6 0 15,0 3 0-15,3 0 0 0,-3 2 0 0,2 4 1 16,2 3-1-16,-1-4 2 0,-1 0-2 0,-2-17 6 16,0 0-6-16,7 24 6 0,1 4-6 0,-8-28 23 15,0 0-23-15,6 22 24 0,1-1-24 0,-7-21 2 16,0 0-2-16,8 15 2 0,-4-3-2 0,-4-12 3 15,0 0-3-15,9 5 3 0,4-5-3 0,-13 0 0 0,0 0 0 16,9-5 0-16,3-5 0 0,-12 10 1 16,0 0-1-16,13-14 2 0,-5-3-2 0,-8 17 3 15,0 0-3-15,9-16 4 0,-4 3-4 0,-5 13 6 0,0 0-6 0,4-12 7 16,-1 3-7-16,-3 9 15 0,0 0-15 0,2-8 15 16,1 1-15-16,-3 7 33 15,0 0-33-15,0-5 33 0,0 1-33 0,0 4 0 0,0 0 0 0,0-7 0 16,0 0 0-16,0 7 7 0,0 0-7 0,0-6 7 15,0-1-7-15,0 7-1 0,0 0 1 0,0-7-1 16,0 2 1-16,0 5-2 0,0 0 2 0,0-5-1 16,4-1 1-16,-4 6-2 0,0 0 2 0,0-3-1 15,2 0 1-15,-2 3-10 0,0 0 10 0,0 0-10 16,1-4 10-16,-1 4-23 0,0 0 23 0,0 0-22 16,0 0 22-16,0 0-22 0,0 0 22 0,0 0-22 15,2 4 22-15,-2-4-25 0,0 0 25 0,7 12-24 16,7 6 24-16,-14-18-24 0,0 0 24 0,14 28-23 0,7 6 23 15,-21-34-40-15,0 0 40 0,21 29-39 16,3 0 39-16,-24-29-22 0,0 0 22 0,21 19-22 16,5-5 22-16,-26-14-11 0,0 0 11 0,21 3-10 0,-3-6 10 0,-18 3 0 15,0 0 0-15,13-12 1 0,0-7-1 0,-6 2 43 16,-2-2-43-16,-5 4 43 0,3 1-43 0,-3 4 55 16,2 3-55-16,0-2 56 0,-2 4-56 15,0-3 61-15,0 1-61 0,0 2 61 0,-2 1-61 0,2 1 75 16,2-2-75-16,-2 5 75 0,0-4-75 0,0 4 44 15,0 0-44-15,0 0 44 0,0 0-44 0,0 0 22 16,0 0-22-16,0 0 23 0,0-3-23 0,0-1 0 0,0 1 0 16,0-1 0-16,0 3 0 0,0 1-30 0,-2-4 30 15,2 4-30-15,0 0 30 16,0 0-82-16,0 0 82 0,0 0-81 0,0 0 81 0,0 0-127 0,0 0 127 16,0 0-127-16,0 0 127 0,0 0-939 0</inkml:trace>
  <inkml:trace contextRef="#ctx0" brushRef="#br0" timeOffset="193758.968">9986 16605 1177 0,'0'0'0'0,"0"0"157"0,0 0-157 0,-4-3 157 0,1-2-157 15,3 5 103-15,0 0-103 0,-5-4 104 0,5 1-104 0,0 3 70 16,0 0-70-16,0 0 71 0,0 0-71 16,0 0 14-16,0 0-14 0,0 0 15 0,0 0-15 0,0 0 12 15,0 0-12-15,0 0 12 0,0 0-12 0,0 0 9 16,0 0-9-16,0 0 10 0,0 0-10 0,0 0 1 16,0 0-1-16,0 0 1 0,0 0-1 0,0 0 3 15,0 0-3-15,0 0 3 0,0 0-3 0,0 0-31 16,0 0 31-16,0 0-31 0,1 2 31 0,-1-2-30 15,0 0 30-15,0 0-30 0,7 3 30 0,-7-3-39 16,0 0 39-16,2 14-39 0,5 8 39 0,-4 7-26 16,-1 5 26-16,2-11-26 0,-4-8 26 0,0 2-17 15,0 0 17-15,0 4-17 0,0 1 17 16,0 0-5-16,0 1 5 0,0-10-5 0,-4-6 5 0,4 2-34 0,4-1 34 16,-4-2-33-16,3-5 33 0,-3-1-95 0,0 0 95 0,0 4-95 15,2-3 95-15,-2-1-135 0,0 0 135 0,7-6-134 16,5-10 134-16,7-6-730 0</inkml:trace>
  <inkml:trace contextRef="#ctx0" brushRef="#br0" timeOffset="194230.319">10254 16290 516 0,'0'0'0'0,"-5"7"0"0,-2 3 0 16,7-10 164-16,0 0-164 0,0 0 165 0,3-3-165 15,-3 3 157-15,0 0-157 0,0-4 157 0,4 1-157 16,-4 3 116-16,0 0-116 0,2-3 116 0,1 1-116 0,-3 2 80 16,0 0-80-16,0 0 81 0,0-4-81 0,0 4 42 15,0 0-42-15,0 0 43 0,0 0-43 0,0 0 42 16,0 0-42-16,0 0 43 0,0 0-43 0,0 0 4 15,0 0-4-15,0 0 4 0,0 0-4 0,0 0 27 16,0 0-27-16,0 0 27 0,0 0-27 0,0 0 29 0,0 0-29 16,0 0 29-16,0 0-29 0,0 0 12 0,0 0-12 15,0 0 13-15,0 0-13 0,0 0 30 0,0 0-30 16,0 0 30-16,0 0-30 0,0 0 11 0,0 0-11 16,0 0 11-16,0 0-11 0,0 0 11 0,0 0-11 15,5 7 11-15,7 5-11 0,1 5 10 0,1 6-10 16,1-3 10-16,6 1-10 0,-3-1 0 0,-4 3 0 15,1-5 0-15,-6-2 0 0,3 1 0 16,0-2 0-16,-3-3 0 16,0-3 0-16,-1 1-20 0,-2 1 20 0,-1-5-20 0,2-2 20 0,-4-1-56 0,3 1 56 0,-6-4-55 15,3 1 55-15,-3-1-103 0,0 0 103 0,0 0-102 16,0 0 102-16,0 0-179 0,0 0 179 0,-3-10-178 16,-3-9 178-16,-1-10-854 0</inkml:trace>
  <inkml:trace contextRef="#ctx0" brushRef="#br0" timeOffset="194533.388">10390 16213 830 0,'0'0'0'0,"3"10"0"0,3 7 0 0,-6-17 97 16,0 0-97-16,3 4 97 0,-6-8-97 0,3 4 68 15,0 0-68-15,0 0 69 0,-4-6-69 0,4 6 48 16,0 0-48-16,-2-2 49 0,2-3-49 0,0 5 56 15,0 0-56-15,0 0 57 0,0-4-57 0,0 4 42 16,0 0-42-16,0 0 42 0,-7 4-42 0,7-4 31 16,0 0-31-16,-5 7 31 0,-3 3-31 0,-1 7 25 15,-3 7-25-15,3-9 26 0,2-4-26 0,2 6 8 16,-4 2-8-16,-3 12 9 0,0 3-9 0,12-34 5 0,0 0-5 16,-13 43 5-16,3 6-5 0,10-49-2 0,0 0 2 15,-12 47-1-15,5-1 1 0,7-46-65 0,0 0 65 16,-7 36-64-16,3-7 64 0,4-29-166 0,0 0 166 0,2 15-165 15,5-10 165-15,-2 16-748 0</inkml:trace>
  <inkml:trace contextRef="#ctx0" brushRef="#br0" timeOffset="194837.577">10500 16592 998 0,'0'0'0'0,"0"0"30"0,0 0-30 0,0 0 30 0,0 0-30 15,0 0 35-15,0 0-35 0,0 0 36 0,0 0-36 16,0 0 53-16,0 0-53 0,0 0 54 0,0 0-54 0,0 0 50 16,0 0-50-16,0 0 50 0,0 0-50 0,0 0 53 15,0 0-53-15,0 0 54 0,0 0-54 0,0 0 35 16,0 0-35-16,0 7 35 0,0 5-35 0,0-12 1 15,0 0-1-15,1 29 2 0,3 13-2 0,-4-42 7 16,0 0-7-16,3 42 8 0,1 0-8 0,-4-42-11 16,0 0 11-16,5 38-10 0,-5-2 10 0,0-36-64 15,0 0 64-15,2 27-64 0,0-4 64 0,-2-23-155 0,0 0 155 16,5 1-154-16,4-14 154 0,3 1-707 16</inkml:trace>
  <inkml:trace contextRef="#ctx0" brushRef="#br0" timeOffset="195500.373">10594 16270 1031 0,'0'0'0'0,"0"0"0"15,-7 1 0-15,7-1 147 0,0 0-147 0,0 0 147 16,0 0-147-16,0 0 117 0,0 0-117 0,0 0 117 15,2-5-117-15,-2 5 60 0,0 0-60 0,1-7 60 0,3-1-60 16,-4 8 39-16,0 0-39 0,3-11 39 16,2 3-39-16,-5 8 8 0,0 0-8 0,4-12 8 0,-4 3-8 15,0 9 12-15,0 0-12 0,2-7 12 0,-1 1-12 0,-1 6 25 16,0 0-25-16,2-6 26 0,-2 3-26 0,0 3 5 16,0 0-5-16,4-3 6 0,-3 1-6 0,-1 2 9 15,0 0-9-15,4-2 10 0,3 1-10 0,-7 1 8 16,0 0-8-16,2-2 9 0,1 2-9 0,-3 0 1 15,0 0-1-15,4 0 1 0,1 2-1 0,-5-2 0 16,0 0 0-16,3 1 0 0,-3-1 0 0,0 0-48 16,0 0 48-16,2 4-48 0,0 2 48 0,-2-6-45 15,0 0 45-15,-2 11-44 0,0 8 44 0,2-19-20 16,0 0 20-16,-3 20-19 0,-2 2 19 0,5-22-8 16,0 0 8-16,-4 21-8 0,-1-2 8 15,5-19-10-15,0 0 10 0,-7 15-9 0,3-3 9 0,4-12-33 16,0 0 33-16,-1 11-32 0,-3-3 32 0,4-8-51 0,0 0 51 0,-3 7-50 15,1-2 50-15,2-5-47 0,0 0 47 0,0 4-46 16,0-1 46-16,0-3-49 0,0 0 49 16,2 0-49-16,5-2 49 0,-7 2-32 0,0 0 32 15,5-1-32-15,4-3 32 0,-9 4-9 0,0 0 9 0,7-2-8 16,1-1 8-16,1 1-12 0,-4 2 12 0,2 0-12 16,-2 0 12-16,-1 2-4 0,1 0 4 0,0-1-3 15,-1-1 3-15,3 2-6 0,-2 2 6 0,-1-3-6 16,1 1 6-16,0 0-3 0,2 1 3 0,-4 1-3 15,-1-4 3-15,-2 0-2 0,4 3 2 0,-4-3-1 16,0 0 1-16,0 0-1 0,3 3 1 0,-3-3-1 16,2 4 1-16,1-1 15 0,1 1-15 0,-4-4 16 15,2 3-16-15,-2-3 35 0,0 5-35 0,0-1 36 0,-2-3-36 16,2 3 2-16,-4-1-2 0,4-3 3 0,0 4-3 16,0-4-61-16,0 0 61 0,-5 0-61 0,2-2 61 0,3 2-110 15,0 0 110-15,-6-14-109 0,-4-8 109 16,-4-14-597-16</inkml:trace>
  <inkml:trace contextRef="#ctx0" brushRef="#br0" timeOffset="196724.516">10648 16480 494 0,'0'0'0'0,"0"0"83"0,0 0-83 0,0-3 84 16,-2-2-84-16,2 5 66 0,0 0-66 0,0-4 66 15,0 3-66-15,0 1 65 0,0 0-65 0,0 0 66 16,0 0-66-16,0 0 37 0,0 0-37 0,0 0 38 16,0 0-38-16,0 0 27 0,0 0-27 0,0 0 27 15,0 0-27-15,0 0 26 0,0 0-26 0,0 0 26 0,4 3-26 16,-4-3 33-16,0 0-33 0,0 0 33 0,3 3-33 16,-3-3 12-16,0 0-12 0,0 0 12 0,4 2-12 15,-4-2 48-15,0 0-48 0,0 0 48 16,5 2-48-16,-5-2 38 0,0 0-38 0,0 0 38 0,5 3-38 15,-5-3 25-15,0 0-25 0,0 0 26 0,3 4-26 0,-3-4 41 16,0 0-41-16,0 0 41 0,4 3-41 16,-4-3 14-16,0 0-14 0,0 0 15 0,0 4-15 0,0-4 21 15,0 0-21-15,-4 5 21 0,-1 2-21 0,5-7-1 16,0 0 1-16,-12 12-1 0,-9 3 1 0,21-15-90 16,0 0 90-16,-26 14-90 0,-4-2 90 0,-24 13-960 15</inkml:trace>
  <inkml:trace contextRef="#ctx0" brushRef="#br0" timeOffset="197519.68">10763 16014 919 0,'0'0'0'0,"5"4"0"16,9-1 0-16,-7-1 84 0,-7 0-84 0,0-2 85 15,0 0-85-15,0 0 59 0,-4 0-59 0,4 0 59 16,0 0-59-16,0 0 17 0,-3-2-17 0,3 2 17 16,0 0-17-16,0 0 3 0,0 0-3 0,0 0 4 15,0 0-4-15,0 0 18 0,0 0-18 0,0 0 18 16,0 0-18-16,0 0 22 0,0 0-22 0,0 0 23 16,3 2-23-16,1-1 8 0,5 3-8 0,-1-1 9 0,1 2-9 15,7 4 27-15,-2 1-27 0,1 0 27 0,3 2-27 16,-18-12 12-16,0 0-12 0,21 19 12 15,0 7-12-15,-21-26 18 0,0 0-18 0,19 31 18 0,0 6-18 16,-19-37 24-16,0 0-24 0,17 40 25 0,1-2-25 16,-18-38 21-16,0 0-21 0,8 42 21 0,-4 5-21 0,-4-47 25 15,0 0-25-15,2 48 26 0,-4 1-26 16,2-49 22-16,0 0-22 0,-7 52 23 0,-2-1-23 0,9-51 4 16,0 0-4-16,-8 46 5 0,-1-3-5 0,9-43-9 15,0 0 9-15,-5 34-9 0,-4-6 9 0,9-28-103 16,0 0 103-16,-4 22-102 0,-1-6 102 15,5-16-186-15,0 0 186 0,-3 12-185 0,3-4 185 0,-7 13-690 16</inkml:trace>
  <inkml:trace contextRef="#ctx0" brushRef="#br0" timeOffset="197896.07">11132 16398 863 0,'0'0'0'0,"-9"-5"0"16,-3-2 0-16,7 4 73 0,5 1-73 0,5 2 73 0,4 0-73 15,3 0 37-15,-1-2-37 0,1 1 37 0,0 1-37 16,2 0 9-16,2 0-9 0,-3 0 9 0,0 0-9 0,2 0 13 15,-1 1-13-15,2-1 13 0,-6 0-13 0,6 2 37 16,-4 0-37-16,1-2 37 0,0 0-37 16,-13 0 29-16,0 0-29 0,13 0 29 0,-5 0-29 0,-8 0 24 15,0 0-24-15,9 1 25 0,0 1-25 0,-9-2 17 16,0 0-17-16,3 2 17 0,2-2-17 0,-5 0-13 16,0 0 13-16,4 0-13 0,-1-2 13 0,-3 2-74 15,0 0 74-15,0 0-73 0,2-3 73 0,-2 3-185 16,0 0 185-16,-5-9-185 0,-7-5 185 0,-9-8-493 0</inkml:trace>
  <inkml:trace contextRef="#ctx0" brushRef="#br0" timeOffset="198156.971">11200 16153 841 0,'0'0'0'0,"5"7"0"0,4 5 0 0,-9-12 109 0,0 0-109 0,3 5 110 15,-3-3-110-15,0-2 88 0,0 0-88 0,0 3 89 16,0 1-89-16,0-4 59 0,0 0-59 0,2 22 60 16,5 10-60-16,-3 6 23 0,-3 5-23 0,3-10 24 15,-1-6-24-15,-3-27 35 0,0 0-35 0,6 43 36 16,1 6-36-16,-7-49 2 0,0 0-2 0,5 50 2 0,-2 2-2 16,-3-52-45-16,0 0 45 0,5 39-45 0,-1-7 45 15,-4-32-156-15,0 0 156 0,9 12-156 0,-1-17 156 16,13 12-708-16</inkml:trace>
  <inkml:trace contextRef="#ctx0" brushRef="#br0" timeOffset="198756.699">11562 15989 1087 0,'0'0'0'0,"-5"0"0"0,-9 1 0 0,14-1 164 0,0 0-164 15,0 0 164-15,5 0-164 0,-5 0 90 0,0 0-90 16,2 0 90-16,2-1-90 0,-4 1 50 0,0 0-50 16,3 0 51-16,1-2-51 0,-4 2 1 0,0 0-1 0,0 0 1 15,1-2-1-15,-1 2 4 0,0 0-4 16,0 0 5-16,0 0-5 0,0 0 6 0,0 0-6 0,0 12 7 16,0 7-7-16,0-19 3 0,0 0-3 0,4 38 3 15,-1 15-3-15,1-2 2 0,3 2-2 0,-4-15 2 16,1-11-2-16,-4 3 10 0,3-5-10 0,-1 8 10 15,2 1-10-15,1-5 32 0,2-1-32 0,-4-11 33 16,-3-7-33-16,2 0 10 0,-2-3-10 16,0-3 10-16,3-3-10 0,-3-1-6 0,0 4 6 0,0-4-6 15,0 0 6-15,0 0-39 0,4-2 39 0,1-1-38 16,-1-1 38-16,-3-3-21 0,6-1 21 0,-5-1-21 16,2-1 21-16,-1 0 2 0,-3-1-2 0,2 1 2 0,1 1-2 15,1 3 1-15,-1 0-1 0,-3 1 1 16,2-1-1-16,1 0 5 0,-3 1-5 0,0 0 5 0,4 2-5 15,-4-1 23-15,3-1-23 0,-1 2 24 0,2-1-24 16,-4 4 0-16,0 0 0 0,1-5 0 0,3-2 0 16,-4 7-2-16,0 0 2 0,7-7-1 0,-2 1 1 0,-5 6-11 15,0 0 11-15,9-7-10 0,-4 0 10 0,-5 7-35 16,0 0 35-16,7-5-35 0,2 0 35 0,-9 5-11 16,0 0 11-16,5-4-10 0,2 2 10 0,-7 2-6 15,0 0 6-15,5 0-6 0,2 0 6 0,2 4-1 16,-4 3 1-16,-2-2-1 0,3-2 1 0,-1 4 0 15,-2 2 0-15,1-2 0 0,-2-2 0 0,-1 3 6 16,1 3-6-16,-2-3 7 0,-2 1-7 16,1 4 9-16,-1 3-9 0,-3 1 9 0,1 2-9 0,4-19 9 15,0 0-9-15,-15 27 9 0,-3 6-9 0,18-33 0 16,0 0 0-16,-17 27 0 0,-1-3 0 0,18-24-52 0,0 0 52 0,-17 21-52 16,-4-6 52-16,21-15-96 15,0 0 96-15,-26 9-96 0,1-8 96 0,25-1-110 0,0 0 110 0,-20-13-110 16,2-15 110-16,-19-13-791 0</inkml:trace>
  <inkml:trace contextRef="#ctx0" brushRef="#br0" timeOffset="199709.348">12181 15694 863 0,'0'0'0'0,"-9"2"0"0,-3 1 0 15,12-3 84-15,0 0-84 0,0 0 84 0,0 4-84 0,0-4 45 0,0 0-45 16,0 0 45-16,5 0-45 0,-5 0 12 0,0 0-12 16,0 0 13-16,4 0-13 0,-4 0 3 0,0 0-3 0,-2 3 4 15,0 2-4-15,2-5 16 0,0 0-16 0,-5 9 17 16,0 3-17-16,5-12 33 0,0 0-33 0,-11 13 33 15,1 3-33-15,10-16 5 0,0 0-5 0,-12 19 6 16,-6 1-6-16,3 1 18 0,1-1-18 0,5-8 19 16,2-7-19-16,7-5 23 0,0 0-23 0,-11 21 24 15,-1 6-24-15,12-27 7 0,0 0-7 0,-15 31 8 16,1 5-8-16,14-36 17 0,0 0-17 0,-13 50 17 16,5 8-17-16,8-58 23 0,0 0-23 0,-9 64 24 15,6 4-24-15,3-68 22 0,0 0-22 0,0 82 22 16,5 9-22-16,-5-91 34 0,0 0-34 0,7 79 34 0,5-7-34 15,-12-72-6-15,0 0 6 0,9 46-6 0,-1-18 6 16,-8-28-82-16,0 0 82 0,13 22-81 16,6-10 81-16,-19-12-208 0,0 0 208 0,22-2-207 15,6-13 207-15,-28 15-154 0,0 0 154 0,25-28-153 0,1-13 153 0,24-27-396 16</inkml:trace>
  <inkml:trace contextRef="#ctx0" brushRef="#br0" timeOffset="200798.076">12139 16037 572 0,'0'0'0'0,"4"5"0"0,4 3 0 0,-8-8 58 0,0 0-58 0,0 0 59 16,0-3-59-16,0 3 81 0,4-4-81 0,-4 4 81 16,0 0-81-16,0 0 90 0,0 0-90 0,0 0 90 15,0 0-90-15,0 0 64 0,0 0-64 0,0 0 65 16,0 0-65-16,0 0 72 0,0 0-72 0,0 0 72 15,0 0-72-15,0 0 55 0,0 0-55 0,0 0 56 0,0 0-56 16,0 0 45-16,0 0-45 0,0 0 46 0,0 0-46 16,0 0 36-16,0 0-36 0,0 0 37 0,0-3-37 15,0 3 24-15,5-3-24 0,-5 3 25 0,3-4-25 16,-3 4 27-16,0 0-27 0,0 0 27 0,0 0-27 0,0 0 3 16,0 0-3-16,0 0 3 0,0 0-3 15,0 0-51-15,0 0 51 0,0 0-51 0,0 0 51 0,0 0-46 16,0 0 46-16,0 0-45 0,0 0 45 0,0 0-33 15,0 0 33-15,0 0-33 0,0 0 33 0,0 0-11 16,0 0 11-16,0 0-10 0,0 0 10 0,0 0-12 16,0 0 12-16,0 0-12 0,0 0 12 0,0 0-8 0,0 0 8 15,0 0-8-15,0 0 8 0,0 0-8 16,0 0 8-16,0 0-8 0,0 0 8 0,0 0-1 16,0 0 1-16,0 0-1 0,0 0 1 0,0 0-1 15,0 0 1-15,0 0 0 0,0 0 0 0,0 0-2 0,0 5 2 16,2-1-2-16,0 1 2 0,-2-5 0 0,0 0 0 0,5 15 0 15,0 9 0-15,-5-24-2 0,0 0 2 0,7 35-1 16,2 7 1-16,0-1 1 0,-1 4-1 0,-4-16 1 16,-2-10-1-16,1 2 15 15,2-3-15-15,2-4 16 0,-3-4-16 0,1 4 16 16,0 0-16-16,-1-6 17 0,-1-4-17 0,-3 1 26 0,6-2-26 0,-3-1 26 16,0-2-26-16,-3 0-2 0,0 0 2 0,11-12-1 15,5-8 1-15,-16 20-17 0,0 0 17 0,17-35-16 16,-3-8 16-16,-14 43-9 0,0 0 9 0,12-41-9 15,0-3 9-15,-12 44 0 0,0 0 0 0,13-38 0 16,-5 4 0-16,-8 34 22 0,0 0-22 0,5-26 22 0,-1 7-22 16,-4 19 45-16,0 0-45 0,3-12 46 15,-1 2-46-15,-2 10 16 0,0 0-16 0,4-5 17 0,-4 1-17 0,0 4 22 16,0 0-22-16,0 0 23 0,3-3-23 16,-3 3 3-16,0 0-3 0,0 0 4 0,0 0-4 0,0 0 0 15,0 0 0-15,0 0 0 0,0 0 0 0,0 0 2 16,0 0-2-16,0 0 2 0,0 0-2 0,0 0 52 15,0 0-52-15,0 0 52 0,0 0-52 0,0 0 32 16,0 0-32-16,0 0 33 0,0 0-33 0,0 0-1 16,0 0 1-16,0 0 0 0,0 0 0 0,0 0-26 15,0 0 26-15,2 9-26 0,5 4 26 0,-7-13-49 16,0 0 49-16,10 28-49 0,6 11 49 0,-16-39-29 16,0 0 29-16,16 39-29 0,1 1 29 0,1-8-18 15,-5-1 18-15,-2-8-18 0,-6-10 18 0,4-1 0 0,-6-3 0 0,3-4 0 16,2-2 0-16,-3-1 0 15,4-2 0-15,-2 0 0 0,-2-2 0 0,-5 2 14 0,0 0-14 0,7-5 15 16,2-5-15 0,-9 10 62-16,0 0-62 0,5-10 63 0,2-1-63 0,-7 11 69 0,0 0-69 0,6-10 70 15,-3 0-70-15,-3 10 60 0,0 0-60 0,0-9 60 16,0 1-60-16,0 8 42 0,0 0-42 0,0-9 42 16,0 1-42-16,0 8 2 0,0 0-2 0,-3-14 3 15,3-2-3-15,0 16-34 0,0 0 34 0,0-20-33 16,0-6 33-16,0 26-93 0,0 0 93 0,0-25-92 15,0-1 92-15,0 26-171 0,0 0 171 0,0-22-170 16,0 3 170-16,0 19-187 0,0 0 187 0,3-14-186 16,-3 5 186-16,3-13-711 0</inkml:trace>
  <inkml:trace contextRef="#ctx0" brushRef="#br0" timeOffset="201311.539">12630 16283 651 0,'0'0'0'0,"0"-12"0"0,-3-7 0 0,3 19 106 16,0 0-106-16,0-6 106 0,0 2-106 0,0 4 61 0,0 0-61 16,0 0 62-16,3 4-62 0,-3-4 34 15,0 0-34-15,0 3 35 0,0 0-35 0,0-3 0 0,0 0 0 16,0 4 0-16,2-1 0 0,-2-3 1 0,0 0-1 15,0 4 2-15,0-1-2 0,0-3 1 0,0 0-1 0,0 4 1 16,0-1-1-16,0-3 8 0,0 0-8 0,0 3 9 16,0 1-9-16,0-4 33 0,0 0-33 0,0 3 33 15,0 2-33-15,0-5 26 0,0 0-26 0,0 6 26 16,0-1-26-16,0 2 45 0,0-1-45 0,0 0 46 16,0-1-46-16,0 0 45 0,0 2-45 0,0 0 46 15,0 1-46-15,0 6 41 0,2 1-41 0,-2-4 42 16,2-6-42-16,-2 3 41 0,3 2-41 15,-3-3 42-15,0 0-42 0,0 2 17 0,2 1-17 0,0-1 17 16,-1-3-17-16,3 1 7 0,1-2-7 0,-2 1 7 16,1-3-7-16,1-1-1 0,2-2 1 0,0 0-1 15,0 0 1-15,-7 0-2 0,0 0 2 0,12-5-1 16,-1-2 1-16,-11 7 0 0,0 0 0 0,12-9 0 0,0-1 0 16,-12 10 12-16,0 0-12 0,12-10 13 0,-3-1-13 0,-9 11 41 15,0 0-41-15,5-8 41 16,-1-1-41-16,-4 9 37 0,0 0-37 0,3-8 38 0,-1-1-38 15,-2 9 9-15,0 0-9 0,-2-15 10 0,-5-4-10 0,7 19-36 16,0 0 36-16,-10-29-35 0,-2-11 35 0,12 40-221 16,0 0 221-16,-13-36-220 0,-2-1 220 0,-11-37-842 15</inkml:trace>
  <inkml:trace contextRef="#ctx0" brushRef="#br0" timeOffset="201709.43">12855 15948 1087 0,'0'0'0'0,"-12"1"0"15,-6 3 0-15,18-4 108 0,0 0-108 0,-3 0 108 16,6 0-108-16,-3 0 83 0,0 0-83 0,0 0 84 16,9-2-84-16,-9 2 32 0,0 0-32 0,2 0 33 0,1-2-33 15,-3 2 1-15,0 0-1 0,6 0 2 16,1 0-2-16,-7 0-24 0,0 0 24 0,12 2-23 0,-2 1 23 16,-10-3-9-16,0 0 9 0,19 6-8 0,4 2 8 0,-2 2-6 15,3 4 6-15,-6-2-5 0,-1-2 5 0,-17-10-4 16,0 0 4-16,21 21-4 0,2 5 4 0,-23-26-6 15,0 0 6-15,22 27-5 0,4 2 5 0,-26-29 0 16,0 0 0-16,21 31 0 0,0 0 0 0,-21-31-28 16,0 0 28-16,16 24-28 0,-4-7 28 15,-12-17-109-15,0 0 109 0,12 7-108 0,1-11 108 0,-13 4-121 16,0 0 121-16,8-15-121 0,-8-12 121 0,9-16-607 16</inkml:trace>
  <inkml:trace contextRef="#ctx0" brushRef="#br0" timeOffset="202003.293">13082 15810 1031 0,'0'0'0'0,"3"4"0"16,2 1 0-16,-5-5 113 0,0 0-113 0,4 3 114 16,-1-1-114-16,-3-2 70 0,0 0-70 0,-3 12 71 15,-3 7-71-15,-4 3 35 0,1 6-35 0,4-15 36 16,2-6-36-16,1 0 1 0,2-3-1 0,-9 21 2 15,-3 16-2-15,12-41 4 0,0 0-4 0,-12 50 4 16,-2 10-4-16,2-5 3 0,-1-2-3 0,5-19 3 16,1-12-3-16,7-22 0 0,0 0 0 0,-5 30 0 0,-1-3 0 15,6-27-38-15,0 0 38 0,-3 21-37 0,-1-6 37 16,4-15-105-16,0 0 105 0,4 3-104 16,1-11 104-16,-5 8-172 0,0 0 172 0,9-24-172 0,3-14 172 0,9-24-542 15</inkml:trace>
  <inkml:trace contextRef="#ctx0" brushRef="#br0" timeOffset="202420.925">13228 16146 583 0,'0'0'0'0,"-4"0"0"0,-4 0 0 0,8 0 71 0,0 0-71 15,0 0 71-15,5 0-71 0,-5 0 45 0,0 0-45 16,3 0 45-16,1 0-45 0,-4 0 89 0,0 0-89 15,0 0 89-15,5 2-89 0,-5-2 83 0,0 0-83 0,0 0 84 16,0 3-84-16,0-3 80 0,0 0-80 0,0 7 81 16,0 2-81-16,0-9 49 0,0 0-49 0,-5 14 49 15,1 3-49-15,-3 3 40 0,2 6-40 0,2-11 40 16,-1-6-40-16,2 1 45 0,-1 0-45 0,-2 9 46 16,1 4-46-16,-1 1 25 0,2 0-25 0,3-9 26 15,-4-5-26-15,4-10 28 0,0 0-28 0,-2 16 28 16,2 2-28-16,0 0 33 0,2-1-33 0,2-7 33 15,-4-3-33-15,0-7 0 0,0 0 0 0,3 5 0 16,2-2 0-16,-5-3-4 0,0 0 4 0,12-1-3 16,2-4 3-16,-14 5-3 0,0 0 3 0,20-12-3 15,2-6 3-15,-22 18-1 0,0 0 1 0,21-17 0 0,0-2 0 16,-21 19 10-16,0 0-10 0,12-15 11 0,0 1-11 16,-12 14 47-16,0 0-47 0,9-12 47 0,-4 6-47 15,-5 6 33-15,0 0-33 0,4-11 34 0,-4 3-34 0,0 8 15 16,0 0-15-16,-9-14 15 0,-7-1-15 15,16 15-80-15,0 0 80 0,-22-28-80 0,-8-10 80 0,30 38-163 16,0 0 163-16,-24-39-162 0,-6-7 162 16,-24-40-1007-16</inkml:trace>
  <inkml:trace contextRef="#ctx0" brushRef="#br0" timeOffset="203076.111">13188 15679 1087 0,'0'0'0'0,"0"0"0"0,3 3 0 0,-3-3 142 15,4-2-142-15,-4 2 142 0,0 0-142 0,0 0 51 16,0 0-51-16,0 0 51 0,0 0-51 16,0 0-1-16,0 0 1 0,0 0 0 0,5-5 0 0,-5 5-36 15,0 0 36-15,7-5-36 0,3 0 36 0,-10 5-10 16,0 0 10-16,11-5-10 0,3 1 10 0,-14 4 1 16,0 0-1-16,14-3 2 0,1 1-2 0,-15 2 5 15,0 0-5-15,13 0 6 0,-3 2-6 0,-10-2 16 16,0 0-16-16,9 3 17 0,-2 1-17 0,-7-4 34 0,0 0-34 15,5 8 34-15,-2 3-34 0,-3-11 17 0,0 0-17 16,4 20 17-16,-8 9-17 0,4-29 36 0,0 0-36 16,-3 28 37-16,-2-6-37 0,5-22 30 0,0 0-30 0,-7 26 30 15,0-2-30-15,7-24 8 0,0 0-8 0,-7 20 8 16,2-3-8-16,5-17 19 0,0 0-19 0,-4 14 20 16,4-2-20-16,0-12 8 0,0 0-8 0,0 10 8 15,0-3-8-15,0-7 3 0,0 0-3 0,4 7 4 16,4-4-4-16,-8-3 21 0,0 0-21 0,9 4 21 15,5-4-21-15,-14 0 0 0,0 0 0 0,10 0 1 16,1 0-1-16,-11 0-41 0,0 0 41 0,7 0-40 16,-2 2 40-16,-5-2-144 0,0 0 144 0,4 1-143 15,1 3 143-15,-5-4-137 0,0 0 137 0,0 0-136 16,0 0 136-16,0 0-763 0</inkml:trace>
  <inkml:trace contextRef="#ctx0" brushRef="#br0" timeOffset="203678.62">13611 16160 953 0,'0'0'0'0,"4"-10"0"15,4-6 0-15,-8 16 88 0,0 0-88 0,2-7 88 0,2 2-88 16,-4 5 61-16,0 0-61 0,0 0 61 15,0 0-61-15,0 0 42 0,0 0-42 0,0 4 42 16,3-1-42-16,-3-3 28 0,0 0-28 0,5 5 28 16,7 0-28-16,-12-5 21 0,0 0-21 0,18 6 21 0,6-3-21 0,-24-3 41 15,0 0-41-15,32 2 42 0,4-2-42 0,-36 0 61 16,0 0-61-16,39 0 61 0,-1-2-61 0,-38 2 22 16,0 0-22-16,33-2 23 15,-2 1-23-15,-31 1 23 0,0 0-23 0,26 0 24 0,-5 0-24 0,-21 0-1 16,0 0 1-16,18 1-1 0,-3 1 1 0,-15-2-56 15,0 0 56-15,13 0-56 0,-5-2 56 0,-8 2-108 0,0 0 108 16,4 0-107-16,1-1 107 0,-5 1-186 16,0 0 186-16,0-4-185 0,4-3 185 0,-3-3-667 0</inkml:trace>
  <inkml:trace contextRef="#ctx0" brushRef="#br0" timeOffset="204004.694">13811 15989 707 0,'0'0'0'0,"9"0"0"15,7 1 0-15,-16-1 95 0,0 0-95 0,3 0 95 16,-3-1-95-16,0 1 67 0,0 0-67 0,0 0 68 16,-1-4-68-16,1 4 69 0,0 0-69 0,0 0 70 15,-2-3-70-15,2 3 68 0,0 0-68 0,0 0 69 0,-5-4-69 16,5 4 63-16,0 0-63 0,0 0 64 15,-4-1-64-15,4 1 43 0,0 0-43 0,0 0 43 0,0 3-43 0,2 4 32 16,1 3-32-16,3 2 32 0,1 4-32 0,-7-16 0 16,0 0 0-16,8 27 1 0,1 9-1 0,-9-36 1 15,0 0-1-15,9 38 2 0,3 1-2 0,-12-39-73 16,0 0 73-16,5 31-72 0,2-4 72 0,-7-27-169 16,0 0 169-16,9 21-168 0,3-6 168 0,-12-15-156 15,0 0 156-15,10-7-155 0,3-18 155 0,11-8-499 16</inkml:trace>
  <inkml:trace contextRef="#ctx0" brushRef="#br0" timeOffset="206080.616">14217 15865 471 0,'0'0'0'0,"0"0"0"0,0-7 0 16,0 7 48-16,0 0-48 0,0 0 48 0,0-3-48 15,0 3 40-15,0 0-40 0,0 0 40 0,0 0-40 16,0 0 9-16,0 0-9 0,0 0 10 0,0 0-10 16,0 0 32-16,0 0-32 0,0 0 33 0,0 0-33 0,0 0 39 15,0 0-39-15,0 0 39 0,0 0-39 0,0 0 49 16,0 0-49-16,0 0 50 0,0 0-50 15,0 0 31-15,0 0-31 0,0 0 31 0,0 0-31 0,0 0 17 16,0 0-17-16,0 0 17 16,0 0-17-16,0 0 6 0,0 0-6 0,0 0 6 0,0 0-3 0,0 0-3 15,0 0 4-15,0 3-4 0,0-3 6 16,0 0-6-16,0 7 6 0,2 5-6 0,-2-12 42 0,0 0-42 16,4 24 43-16,3 4-43 0,-7-28 41 0,0 0-41 15,7 34 42-15,0 7-42 0,-7-41 57 0,0 0-57 0,8 38 58 16,-1 1-58-16,-7-39 50 15,0 0-50-15,5 33 51 0,1-6-51 0,-6-27 44 0,0 0-44 0,3 22 44 16,1-4-44-16,-4-18-1 16,0 0 1-16,8 11 0 0,1-2 0 0,-9-9-50 0,0 0 50 0,14-3-50 15,5-11 50-15,-19 14-16 0,0 0 16 16,18-19-15-16,1-7 15 0,-4 6-10 16,-2-1 10-16,-5 4-9 0,-2 2 9 0,0 3 6 0,-6 1-6 0,2 3 7 15,2 1-7-15,-4 2 58 0,0 1-58 0,0 1 58 16,0 1-58-16,0 2 69 0,0-3-69 0,0 3 70 15,0-4-70-15,0 4 54 0,0 0-54 0,0 0 54 16,0 0-54-16,0 0 10 0,0 0-10 0,0 0 11 0,0 0-11 16,0 0 9-16,0 0-9 0,0 0 9 15,0 0-9-15,0 0 3 0,0 0-3 0,0 0 4 0,0 0-4 0,0 0-3 16,0 0 3-16,0 0-3 0,0 0 3 16,0 0-8-16,0 0 8 0,0 0-8 0,0 0 8 0,0 0-40 15,3 6 40-15,-1-1-40 0,1 2 40 0,-3-7-28 16,0 0 28-16,7 22-28 0,2 9 28 15,-9-31-16-15,0 0 16 0,11 32-15 0,4 6 15 0,-15-38-13 16,0 0 13-16,12 31-13 0,1-4 13 0,-13-27-26 0,0 0 26 16,17 19-25-16,0-9 25 0,-17-10-36 15,0 0 36-15,21-8-36 0,6-15 36 0,-27 23-31 16,0 0 31-16,20-29-31 0,5-10 31 0,-25 39-8 16,0 0 8-16,17-34-8 0,-5-2 8 0,-12 36 5 0,0 0-5 15,9-29 6-15,-2 5-6 0,-7 24 62 16,0 0-62-16,4-21 62 0,-4 4-62 0,0 17 70 15,0 0-70-15,0-14 71 0,0 6-71 0,0 8 60 0,0 0-60 16,0-7 61-16,-2 2-61 0,2 5 20 0,0 0-20 0,-2-4 20 16,2 1-20-16,0 3-40 0,0 0 40 0,0 0-39 15,-2-4 39-15,2 4-166 0,0 0 166 16,0 0-165-16,0 0 165 0,0 0-941 0</inkml:trace>
  <inkml:trace contextRef="#ctx0" brushRef="#br0" timeOffset="206576.398">14867 16086 964 0,'0'0'0'0,"-9"-5"0"0,-3 0 0 0,9 3 106 15,6 4-106-15,-3-2 106 0,0 0-106 0,0 0 37 0,6 2-37 16,-6-2 38-16,3 0-38 0,-3 0 33 16,0 0-33-16,0 0 33 0,0 0-33 0,0 0 0 0,0 0 0 15,0 0 1-15,0 0-1 0,0 0 6 0,3 1-6 0,-3-1 7 16,4 0-7-16,-4 0 34 0,0 0-34 15,0 0 34-15,0 0-34 0,0 0 40 0,0 0-40 0,0 0 40 16,0 0-40-16,0 0 45 0,0 0-45 0,0 0 45 16,0 0-45-16,0 0 29 0,0 0-29 0,0 0 29 15,0 0-29-15,0 0 34 16,-2 4-34-16,2-4 35 0,0 0-35 0,0 0 22 0,0 0-22 0,0 8 22 16,-2 6-22-16,2-14 17 0,0 0-17 0,0 33 17 15,0 13-17-15,0-3 1 0,2 0-1 0,-2-13 2 16,2-7-2-16,-2 1 1 0,2 0-1 0,-2 3 2 15,0 4-2-15,3-5 4 0,-1-2-4 0,-2-9 5 16,0-8-5-16,0 0 0 16,-2-2 0-16,2-2 0 0,0-3 0 0,0 0-49 0,4 4 49 0,-4-4-48 0,0-4 48 15,-2-4-123-15,0-8 123 0,-1-9-123 0,-1-11 123 16,-3-26-994-16</inkml:trace>
  <inkml:trace contextRef="#ctx0" brushRef="#br0" timeOffset="207062.462">14926 15893 1300 0,'0'0'0'0,"0"0"-65"0,0 0 65 0,0 0-65 16,6 1 65-16,-6-1 9 0,0 0-9 0,0 0 9 15,5-1-9-15,-5 1 46 0,0 0-46 0,0 0 46 16,3-2-46-16,-3 2 49 0,0 0-49 0,0 0 50 15,0 0-50-15,0 0 76 0,0 0-76 0,0 0 77 16,0 0-77-16,0 0 74 0,0 0-74 0,0 0 75 16,0 0-75-16,0 0 63 0,0 0-63 0,0 0 63 15,0 0-63-15,0 0 31 0,0 0-31 0,0 0 31 0,0 0-31 16,0 0 4-16,0 0-4 0,9 10 5 0,7 1-5 0,-16-11 4 16,0 0-4-16,26 22 5 0,9 7-5 0,-35-29-1 15,0 0 1-15,33 31 0 16,2 1 0-16,-35-32-33 0,0 0 33 0,31 29-33 0,0 2 33 15,-31-31-64-15,0 0 64 0,25 21-63 0,-8-6 63 0,-17-15-140 16,0 0 140-16,12 11-140 0,-3-6 140 0,-9-5-171 16,0 0 171-16,0-9-170 0,-5-10 170 0,1-8-702 15</inkml:trace>
  <inkml:trace contextRef="#ctx0" brushRef="#br0" timeOffset="207362.398">15132 15733 863 0,'0'0'0'0,"2"7"0"16,-1 4 0-16,-1-11 101 0,0 0-101 0,0 0 101 15,4-2-101-15,-4 2 71 0,0 0-71 0,0-4 71 16,0 1-71-16,0 3 44 0,0 0-44 0,0-3 44 16,0 1-44-16,0 2 15 0,0 0-15 0,0 0 15 15,0 0-15-15,0 0 46 0,0 0-46 0,-9 14 47 16,-3 6-47-16,12-20 44 0,0 0-44 0,-16 26 44 15,-1 6-44-15,17-32 28 0,0 0-28 0,-19 40 28 16,0 8-28-16,19-48 18 0,0 0-18 0,-20 51 18 0,1 6-18 16,19-57-1-16,0 0 1 0,-17 53 0 15,-1 0 0-15,18-53-66 0,0 0 66 0,-12 41-65 16,4-9 65-16,8-32-133 0,0 0 133 0,-4 28-132 0,4-8 132 16,0-20-108-16,0 0 108 0,9 2-108 0,10-17 108 15,7 1-652-15</inkml:trace>
  <inkml:trace contextRef="#ctx0" brushRef="#br0" timeOffset="207684.247">15249 16105 964 0,'0'0'0'0,"5"0"0"0,4-2 0 0,-9 2 128 0,0 0-128 15,5 0 129-15,-2-1-129 0,-3 1 115 0,0 0-115 16,4 0 115-16,-1 0-115 0,-3 0 80 0,4 0-80 15,-4 0 80-15,5 0-80 0,-5 0 60 0,0 0-60 0,0 0 61 16,0 0-61-16,0 0 51 0,0 0-51 0,0 0 52 16,0 0-52-16,0 0 38 0,0 0-38 0,0 0 38 15,0 0-38-15,0 0 28 0,0 0-28 0,0 0 28 16,0 3-28-16,0-3-9 0,0 0 9 0,0 16-9 16,0 9 9-16,0-25-33 0,0 0 33 0,4 35-32 15,1 9 32-15,0-5-11 0,2 3 11 0,-7-17-10 16,0-9 10-16,0-3-33 0,2-2 33 0,-2-3-32 15,0-1 32-15,1 2-74 0,1-1 74 0,-2-4-74 16,0-3 74-16,0-1-191 0,0 0 191 0,5-15-191 16,6-14 191-16,-11 29-132 0,0 0 132 0,10-40-132 15,1-9 132-15,11-40-660 0</inkml:trace>
  <inkml:trace contextRef="#ctx0" brushRef="#br0" timeOffset="208351.036">15250 15521 695 0,'0'0'0'15,"0"5"0"-15,2 4 0 0,-2-9 66 0,5 0-66 0,-5 0 66 16,0 0-66-16,0 0 55 0,0-4-55 16,0 4 56-16,0-3-56 0,0 3 28 0,0-5-28 0,0 5 28 15,0-5-28-15,0 5 32 0,0-6-32 0,0 6 33 16,0-3-33-16,0 3 47 0,0 0-47 0,0 0 47 16,0 0-47-16,0 0 63 0,0 0-63 0,0 0 63 15,0 0-63-15,0 0 69 0,0 0-69 0,0 0 69 16,0 0-69-16,0 0 65 0,0 0-65 0,0 0 66 15,0 0-66-15,0 0 48 0,0 0-48 0,0 0 49 16,0 0-49-16,0 0 33 0,4-2-33 0,-4 2 33 16,5-3-33-16,-5 3 8 0,4-5-8 0,1 3 8 15,2-1-8-15,0 1 19 0,0 0-19 0,1 2 20 16,-4 0-20-16,1 0-2 0,0 0 2 0,-1 0-1 16,-1 0 1-16,1 0-35 0,1 0 35 0,-5 0-35 0,2 2 35 15,-2-2-28-15,0 0 28 0,0 0-28 0,0 0 28 16,0 3-26-16,2 1 26 0,-2 3-25 0,0 3 25 0,-2 5-5 15,0 4 5-15,-3-5-4 0,3-2 4 0,2-12-1 16,0 0 1-16,-7 24-1 0,-2 5 1 16,9-29 9-16,0 0-9 0,-7 24 10 0,0 0-10 0,7-24 18 15,0 0-18-15,-5 19 19 0,2-4-19 0,3-15 10 16,0 0-10-16,-2 14 10 0,-1-2-10 0,3-12 1 16,0 0-1-16,0 8 2 0,0-1-2 0,0-7 1 0,0 0-1 15,0 5 1-15,3 1-1 0,-3-6 7 16,0 0-7-16,2 3 8 0,5-1-8 0,-7-2 7 15,0 0-7-15,12 0 8 0,-2 0-8 0,-10 0 3 0,0 0-3 0,16-2 4 16,0 0-4-16,-16 2 2 0,0 0-2 16,15-1 3-16,1-1-3 0,-16 2-23 0,0 0 23 15,16 0-22-15,1 2 22 0,-17-2-90 0,0 0 90 16,12 3-90-16,2 0 90 0,-14-3-111 0,0 0 111 0,14 11-111 16,-2 4 111-16,15 7-851 0</inkml:trace>
  <inkml:trace contextRef="#ctx0" brushRef="#br0" timeOffset="209230.862">15479 15399 1110 0,'0'0'0'0,"5"0"0"0,5 0 0 0,-10 0 116 0,0 0-116 16,6 0 116-16,-1 0-116 0,-5 0 86 0,0 0-86 15,0 0 86-15,0 0-86 0,0 0 40 0,0 0-40 16,0 0 40-16,0 0-40 0,0 0 1 0,0 0-1 0,7 4 2 16,1 1-2-16,-8-5-20 0,0 0 20 15,14 10-20-15,7 6 20 0,4 1-26 0,1 2 26 16,-4 1-25-16,-2 1 25 0,-1-1-25 16,0 3 25-16,-2 2-24 0,1 6 24 0,-18-31-5 0,0 0 5 0,17 39-4 15,2 13 4-15,-1-4 0 0,-6 1 0 0,-2-4 0 16,-3-4 0-16,-1 0 10 0,-1 0-10 0,-2-1 10 15,1-4-10 1,-4-36 35-16,0 0-35 0,3 48 36 0,-1 5-36 0,-2-53 19 16,0 0-19-16,4 49 20 0,-4-6-20 0,0-3 0 0,0-8 0 0,0-11 0 15,0-9 0-15,-4 0-58 0,4-4 58 0,0-1-57 16,0-3 57-16,0 3-126 0,0-6 126 0,0-1-125 16,0 0 125-16,0 0-163 0,0 0 163 0,-3-7-162 15,-3-6 162-15,-2-8-565 0</inkml:trace>
  <inkml:trace contextRef="#ctx0" brushRef="#br0" timeOffset="209580.555">15904 16031 807 0,'0'0'0'15,"0"0"0"-15,-5 6 0 0,5-6 151 16,0 0-151-16,0 0 151 0,0 0-151 0,0 0 79 0,0 0-79 0,0 0 79 16,8-6-79-16,-8 6 38 0,0 0-38 0,9-5 39 15,5-2-39-15,-14 7 10 0,0 0-10 0,28-6 10 16,5-3-10-16,-2 4 45 0,2 0-45 0,-1 1 45 16,-1 3-45-16,-5 1 30 0,-3 0-30 0,1 0 30 15,-3 0-30-15,-3 3 50 0,-1 2-50 0,-1-3 51 16,1 0-51-16,-7-2 12 0,3-4-12 0,-3 2 13 15,1 2-13-15,-11 0 7 0,0 0-7 0,12 0 8 16,-5-1-8-16,-7 1-24 0,0 0 24 0,7 0-23 16,0-2 23-16,-7 2-118 0,0 0 118 0,0-3-118 15,0-3 118-15,0 6-180 0,0 0 180 0,-13-11-180 16,-4-7 180-16,-16-11-654 0</inkml:trace>
  <inkml:trace contextRef="#ctx0" brushRef="#br0" timeOffset="209871.81">16146 15685 875 0,'0'0'0'0,"0"9"0"0,-2 3 0 0,2-12 96 16,0 0-96-16,0 3 96 0,0-6-96 0,0 3 76 15,0 0-76-15,0 0 76 0,0-5-76 0,0 5 39 16,0 0-39-16,0 0 40 0,0-4-40 0,0 4 7 0,0 0-7 15,4 16 8-15,3 10-8 0,-7-26 35 0,0 0-35 16,8 39 35-16,5 11-35 0,-7-2 4 0,3 3-4 16,-4-8 5-16,2-4-5 0,-7-39 18 0,0 0-18 15,9 48 18-15,-4 4-18 0,-5-52-16 0,0 0 16 16,6 41-15-16,-3-7 15 0,-3-34-147 0,0 0 147 0,9 24-146 16,6-9 146-16,-15-15-112 0,0 0 112 0,14-15-111 15,7-24 111-15,16-16-573 0</inkml:trace>
  <inkml:trace contextRef="#ctx0" brushRef="#br0" timeOffset="210380.417">16742 15804 673 0,'0'0'0'0,"1"-9"0"0,3-6 0 0,-4 15 103 16,0 0-103-16,0-12 103 16,2 1-103-16,-2 11 90 0,0 0-90 0,0-8 90 0,0 3-90 0,0 5 85 15,0 0-85-15,0-5 86 0,-2-1-86 0,2 6 58 16,0 0-58-16,0-3 59 0,-4 1-59 0,4 2 52 16,0 0-52-16,0 0 52 0,0 0-52 0,0 0 33 15,0 0-33-15,-3 2 33 0,-2 0-33 0,5-2 24 16,0 0-24-16,-7 1 25 0,0 1-25 0,7-2 16 15,0 0-16-15,-11 4 17 0,1-1-17 0,10-3 18 16,0 0-18-16,-11 3 18 0,1 3-18 0,10-6 24 0,0 0-24 16,-12 5 25-16,3-2-25 0,9-3 37 0,0 0-37 15,-9 7 38-15,1 0-38 0,8-7 31 0,0 0-31 0,-11 10 31 16,4 2-31-16,7-12 8 0,0 0-8 0,-7 19 8 16,2 5-8-16,0 0 30 15,3 0-30-15,2-5 30 0,2-4-30 0,3 2 10 0,-3-1-10 0,1-4 11 16,1-5-11-16,-1 4 18 0,2 1-18 15,-1-3 19-15,-1-4-19 0,3 2 15 0,-1 2-15 0,-2-4 15 16,-1-2-15-16,2 2 4 0,1 0-4 0,2-1 5 16,-4-1-5-16,3 1-10 0,0-3 10 0,0 1-10 15,-1-2 10-15,2 0-58 0,2 0 58 0,-4-2-58 16,4-1 58-16,-1 0-87 0,3 1 87 0,-4-5-86 16,0 2 86-16,-7 5-142 0,0 0 142 0,8-7-141 15,-2-2 141-15,-6 9-140 0,0 0 140 0,8-10-139 0,1-2 139 16,10-10-748-16</inkml:trace>
  <inkml:trace contextRef="#ctx0" brushRef="#br0" timeOffset="210951.01">17285 15468 1211 0,'0'0'0'0,"-3"0"0"15,-4 0 0-15,7 0 138 0,0 0-138 0,-2 0 138 16,2 0-138-16,0 0 84 0,0 0-84 0,0 0 84 16,2-2-84-16,-2 2 37 0,0 0-37 0,0 0 38 15,0 0-38-15,0 0-34 0,0 0 34 0,0 0-33 16,0 0 33-16,0 0 0 0,0 0 0 0,0 0 1 0,0 0-1 15,0 0 1-15,0 0-1 0,0 0 1 0,0 0-1 16,0 0 0-16,0 0 0 0,0 0 0 16,0 0 0-16,0 0 0 0,-2 2 0 0,2-2 0 0,-7 5 0 15,2 0 3-15,0 0-3 0,-4 4 4 0,0 3-4 16,-3 3 0-16,0 6 0 0,0 4 1 16,-1 5-1-16,13-30 6 0,0 0-6 0,-12 41 7 15,2 7-7-15,10-48 0 0,0 0 0 0,-12 55 1 0,5 4-1 16,5-4 0-16,-2-2 0 0,3-15 1 0,-1-12-1 0,2-26-19 15,0 0 19-15,7 37-18 0,2 5 18 16,-9-42-52-16,0 0 52 0,12 37-51 0,7-6 51 16,-19-31-80-16,0 0 80 0,28 21-79 0,3-11 79 15,-31-10-106-15,0 0 106 0,37 0-106 0,5-12 106 0,36 0-797 0</inkml:trace>
  <inkml:trace contextRef="#ctx0" brushRef="#br0" timeOffset="211864.665">17494 15579 852 0,'0'0'0'0,"-5"9"0"16,2 3 0-16,-1-9 71 0,2-6-71 0,2 3 72 0,0 0-72 0,0 0 29 15,6-7-29-15,-6 3 29 0,0 1-29 0,1 0 4 16,1 1-4-16,-2 2 4 0,0 0-4 0,0 0 10 16,0 0-10-16,0 0 10 0,0 0-10 0,0 0 42 15,5 2-42-15,-5-2 42 0,0 3-42 0,0-3 53 16,4 5-53-16,-4 4 54 0,3 1-54 0,-3-10 55 15,0 0-55-15,5 24 55 0,4 10-55 0,-9-34 34 16,0 0-34-16,9 38 34 0,-2 7-34 0,3-6 34 0,3-1-34 16,-10-13 35-16,-1-9-35 15,1-1 38-15,1-3-38 0,-1 2 38 0,2 1-38 16,4 1 3-16,0-3-3 0,-6-4 4 0,1-4-4 16,1-1-7-16,-3-3 7 0,5-1-7 0,-4 0 7 0,4-3-10 0,4-4 10 15,-3-2-10-15,1-3 10 0,-9 12-5 0,0 0 5 0,9-15-5 16,3-2 5-16,-12 17 9 15,0 0-9-15,9-19 9 0,-1 0-9 0,-8 19 53 16,0 0-53-16,6-19 53 0,1 0-53 0,-7 19 57 0,0 0-57 0,3-18 57 16,2-3-57-16,-5 21 45 0,0 0-45 0,4-17 46 15,-2 3-46-15,-2 14 37 0,0 0-37 0,3-15 38 16,-1-1-38-16,0 4 9 16,-2 0-9-16,0 4 10 0,1 1-10 0,-1 0 2 0,4 0-2 0,-4 4 3 15,0-1-3-15,0 1 5 0,0 0-5 0,0-1 5 16,3 2-5-16,-3 2 6 0,0 0-6 0,0 0 7 15,0-3-7-15,0 3 22 0,2-3-22 0,-2 3 22 16,0 0-22-16,0 0 7 0,0 0-7 0,0 0 7 0,0 0-7 16,0 0 4-16,0 0-4 0,0 0 5 0,0 0-5 15,0 0 0-15,0 0 0 0,0 0 0 0,0 0 0 16,0 0-21-16,0 0 21 0,0 0-21 16,0 0 21-16,0 0-34 0,0 0 34 0,0 0-34 0,0 0 34 0,0 0-30 15,0 0 30-15,0 0-30 0,0 0 30 16,0 0-33-16,0 0 33 0,0 0-33 0,0 0 33 0,0 0-38 15,0 0 38-15,2 6-38 0,3 6 38 0,-5-12-33 16,0 0 33-16,9 23-33 0,-1 8 33 0,-8-31-15 16,0 0 15-16,7 29-14 0,4 3 14 0,-11-32-13 15,0 0 13-15,8 28-13 0,1-4 13 0,-9-24-10 0,0 0 10 16,9 18-9-16,1-4 9 16,-10-14-24-16,0 0 24 0,16 4-23 0,3-8 23 0,-19 4-30 0,0 0 30 15,21-14-30-15,5-10 30 0,-26 24-2 0,0 0 2 16,21-25-2-16,0-8 2 0,-4 6 4 15,-4-1-4-15,-3 10 4 0,-1 2-4 0,-2 1 44 0,-5-1-44 0,-1 9 44 16,1 2-44-16,0 0 44 0,-2 2-44 0,0-1 44 16,2 3-44-16,-2 1 36 0,3-4-36 0,-3 4 36 15,0 0-36-15,0 0-1 0,0 0 1 16,0 0-1-16,0 0 1 0,0 0-69 0,0 0 69 0,0 0-69 16,0 0 69-16,0 0-167 0,-5-3 167 0,3-1-166 15,2-1 166-15,-2-3-871 0</inkml:trace>
  <inkml:trace contextRef="#ctx0" brushRef="#br0" timeOffset="212381.722">18148 15798 931 0,'0'0'0'0,"-9"-10"0"0,-7-5 0 0,16 15 175 16,0 0-175-16,-2-5 175 0,11 6-175 0,-9-1 118 15,0 0-118-15,2 2 118 0,5 0-118 0,-7-2 45 16,0 0-45-16,2 1 45 0,-1 1-45 0,-1-2 8 0,0 0-8 16,0 0 8-16,2 5-8 0,-2-5 1 0,0 0-1 15,0 4 1-15,-2-3-1 0,2-1 0 0,0 0 0 16,0 0 1-16,-1 4-1 0,1-4 12 0,0 0-12 0,0 0 13 15,-6 5-13-15,6-5 8 0,0 0-8 0,-5 2 8 16,0 3-8-16,5-5 25 0,0 0-25 0,-5 7 26 16,-1 1-26-16,6-8 42 0,0 0-42 0,-5 11 43 15,-3 2-43-15,-1 1 13 0,-2 1-13 0,6-3 14 16,2-1-14-16,1-1 32 0,2-1-32 16,0-3 33-16,0 1-33 0,0 0 0 0,0 2 0 0,2-6 0 15,1 2 0-15,2 0-2 0,2 1 2 0,2-3-1 16,0-3 1-16,-9 0-18 0,0 0 18 0,15-5-18 15,8-5 18-15,-23 10-10 0,0 0 10 0,24-14-9 16,1-5 9-16,-25 19-5 0,0 0 5 0,23-19-5 16,-3-1 5-16,-20 20 0 0,0 0 0 0,13-18 0 0,-3 1 0 15,-10 17 7-15,0 0-7 0,7-15 7 0,-7-1-7 16,0 16 4-16,0 0-4 0,-9-13 5 16,-3-1-5-16,12 14-5 0,0 0 5 0,-24-14-5 15,-6 1 5-15,30 13-101 0,0 0 101 0,-26-11-101 0,0 1 101 0,-30-9-1144 16</inkml:trace>
  <inkml:trace contextRef="#ctx0" brushRef="#br0" timeOffset="212730.849">18229 15543 1121 0,'0'0'0'16,"0"0"0"-16,0 0 0 0,0 0 173 0,0 0-173 0,0 0 173 15,7-3-173-15,-7 3 93 0,0 0-93 0,2-2 94 16,5 0-94-16,-7 2 64 0,0 0-64 0,9 0 64 16,0 0-64-16,-9 0 20 0,0 0-20 0,15 4 20 15,4 3-20-15,6 1 4 0,-3 4-4 0,1 0 5 16,0 0-5-16,-23-12 24 0,0 0-24 0,22 21 25 15,6 6-25-15,-28-27 0 0,0 0 0 0,26 29 0 16,2 6 0-16,-28-35 0 0,0 0 0 0,30 32 0 0,1-1 0 16,-31-31-20-16,0 0 20 0,23 26-19 0,-4-6 19 15,-19-20-62-15,0 0 62 0,17 16-62 0,-4-4 62 16,-13-12-87-16,0 0 87 0,14-2-87 0,0-8 87 0,-14 10-148 16,0 0 148-16,10-23-147 0,-1-11 147 15,12-21-840-15</inkml:trace>
  <inkml:trace contextRef="#ctx0" brushRef="#br0" timeOffset="213039.027">18608 15473 886 0,'0'0'0'0,"3"5"0"0,2 4 0 0,-5-9 103 16,2-4-103-16,-2 4 103 0,2-3-103 0,-2 3 83 0,0-4-83 15,0 4 84-15,0 0-84 0,0 0 70 0,-4 0-70 16,4 0 70-16,0 0-70 0,0 0 45 0,0 0-45 15,-2 2 45-15,-3 2-45 0,-2 1 41 0,2 2-41 0,-7 5 42 16,0 3-42-16,12-15 35 16,0 0-35-16,-18 31 36 0,-3 12-36 0,21-43 34 0,0 0-34 0,-21 54 34 15,-1 8-34-15,1-5 13 0,2-3-13 16,5-11 14-16,5-10-14 0,0 3 13 0,1-2-13 0,1-13 13 16,5-11-13-16,-3 4-8 0,3-4 8 0,0-2-8 15,0-2 8-15,2 0-108 16,0 0 108-16,4-15-108 0,3-8 108 0,-7 17-142 0,0 0 142 0,14-36-141 15,5-14 141-15,16-35-842 0</inkml:trace>
  <inkml:trace contextRef="#ctx0" brushRef="#br0" timeOffset="213478.944">18689 15858 617 0,'0'0'0'0,"-3"-6"0"0,-1-5 0 0,4 11-49 16,0 0 49-16,0-5-49 0,0 3 49 0,0 2 38 16,0 0-38-16,4-1 39 0,-1 1-39 0,-3 0 131 15,0 0-131-15,6 0 132 0,-6-2-132 0,0 2 117 16,0 0-117-16,0 0 118 0,3 0-118 0,-3 0 95 16,0 0-95-16,0 0 96 0,0 0-96 0,0 0 62 15,0 0-62-15,0 0 63 0,0 0-63 0,0 0 37 0,0 0-37 16,0 0 38-16,0 0-38 0,0 0 25 0,0 0-25 0,0 0 26 15,-2 5-26-15,2-5 8 0,0 0-8 0,-1 9 9 16,-3 1-9-16,4-10 35 0,0 0-35 0,-5 19 35 16,-2 5-35-16,7-24 27 0,0 0-27 0,-5 24 27 15,-2 0-27-15,7-24 33 0,0 0-33 0,-2 24 33 16,-1-2-33-16,3-22 7 0,0 0-7 0,3 21 8 16,2-3-8-16,-5-18-2 0,0 0 2 0,12 16-2 15,1-9 2-15,-13-7-13 0,0 0 13 0,21-4-12 16,5-11 12-16,-2 1-41 0,0-5 41 0,-3 0-40 15,-2 1 40-15,-19 18-13 0,0 0 13 0,14-21-13 16,2 1 13-16,-16 20 5 0,0 0-5 0,11-18 5 16,-3 3-5-16,-8 15 55 0,0 0-55 0,7-14 56 15,-7 2-56-15,0 12 0 0,0 0 0 0,-5-12 0 0,-7 2 0 16,12 10-38-16,0 0 38 0,-21-10-37 16,-9-2 37-16,30 12-137 0,0 0 137 0,-31-11-136 15,-4-1 136-15,-31-10-953 0</inkml:trace>
  <inkml:trace contextRef="#ctx0" brushRef="#br0" timeOffset="214105.498">19034 15658 998 0,'0'0'0'0,"0"-7"0"15,0-3 0-15,0 6 148 0,0 3-148 0,0 1 149 0,0 0-149 0,0 0 104 16,0 0-104-16,0 0 105 0,0 0-105 0,0 0 74 16,0 0-74-16,0 0 74 0,0 0-74 0,0 0 41 0,0 0-41 15,6 0 42-15,2 0-42 0,-8 0 4 16,0 0-4-16,16-2 5 0,1-1-5 0,-17 3 5 0,0 0-5 15,21-6 6-15,9 1-6 0,-30 5 8 0,0 0-8 0,29-3 8 16,1 1-8-16,-30 2 0 0,0 0 0 0,23-2 0 16,-2 1 0-16,-21 1-43 15,0 0 43-15,15 0-43 0,-4 0 43 0,-11 0-99 16,0 0 99-16,7 0-99 0,-2 0 99 0,-5 0-188 0,0 0 188 0,0 0-188 16,-3 0 188-16,1 0-727 0</inkml:trace>
  <inkml:trace contextRef="#ctx0" brushRef="#br0" timeOffset="214436.164">19034 15516 774 0,'0'0'0'0,"9"0"0"0,7 0 0 0,-11 0 96 16,-3 0-96-16,-2 0 97 0,3 0-97 0,-3 0 82 15,0 0-82-15,0 0 83 0,-3 0-83 0,3 0 62 16,-6 0-62-16,6 0 62 0,-3 0-62 0,3 0 45 16,0 0-45-16,0 0 46 0,0 0-46 0,0 0 35 15,-4 0-35-15,4 0 36 0,0 0-36 0,0 0 45 16,0 0-45-16,0 3 45 0,-1 1-45 0,1 4 41 16,1 3-41-16,3 7 41 0,3 6-41 0,-7-24 26 0,0 0-26 15,5 35 26-15,4 9-26 0,-9-44 10 16,0 0-10-16,7 45 11 0,2 3-11 0,-9-48-2 15,0 0 2-15,3 41-2 0,2-5 2 0,-5-36-99 16,0 0 99-16,0 31-99 0,2-6 99 0,-2-25-151 16,0 0 151-16,0 19-150 0,-2-5 150 0,2 18-773 0</inkml:trace>
  <inkml:trace contextRef="#ctx0" brushRef="#br0" timeOffset="-213451.598">19404 15420 617 0,'0'0'0'0,"5"-2"0"0,7 0 0 0,-12 2 80 16,0 0-80-16,7-1 80 0,-2-1-80 0,-5 2 60 15,0 0-60-15,4-2 60 0,-4 2-60 0,0 0 54 16,0 0-54-16,0 0 54 0,0 0-54 0,0 0 49 16,0 0-49-16,0 0 49 0,0 0-49 0,0 0 53 15,0 0-53-15,0 0 53 0,-4 0-53 0,4 0 49 0,0 0-49 16,0 0 50-16,-3 0-50 0,3 0 43 15,0 0-43-15,0 0 44 0,-4 2-44 0,4-2 42 0,0 0-42 16,0 0 42-16,-1 3-42 0,2 1 46 0,1 1-46 16,0 0 46-16,-2 4-46 0,3 4 35 0,-1 5-35 0,0 2 36 15,3 2-36-15,-5 6 45 0,3 3-45 16,-1-2 45-16,2-2-45 0,-4-27 27 0,0 0-27 16,5 34 27-16,2 6-27 0,-7-40 35 0,0 0-35 0,9 32 35 15,-4-4-35-15,-5-28 22 0,0 0-22 0,7 22 22 16,1-3-22-16,-8-19 5 0,0 0-5 0,13 5 5 15,4-10-5-15,-17 5-4 16,0 0 4-16,19-19-3 0,4-13 3 0,-23 32-34 16,0 0 34-16,23-35-33 0,1-9 33 0,-24 44-19 0,0 0 19 0,17-40-18 15,1 1 18-15,-18 39-3 0,0 0 3 0,9-31-2 16,-1 4 2-16,-8 27 5 0,0 0-5 0,5-21 5 16,-1 6-5-16,-4 15 27 0,0 0-27 0,3-12 27 15,-3 5-27-15,0 7 13 0,0 0-13 0,0-7 13 0,0 4-13 16,0 3 30-16,0 0-30 0,0-4 30 0,0 2-30 15,0 2 0-15,0 0 0 0,0 0 0 0,0 0 0 16,0 0 0-16,0 0 0 0,0 0 1 0,0 0-1 16,0 0 0-16,0 0 0 0,0 0 0 0,0 4 0 0,0-4-3 15,0 0 3-15,0 15-2 0,0 11 2 16,0-26-30-16,0 0 30 0,4 36-30 0,1 12 30 16,-5-48-5-16,0 0 5 0,7 46-5 0,4 4 5 0,-11-50 0 15,0 0 0-15,12 41 1 0,0-5-1 0,-12-36-10 16,0 0 10-16,12 29-9 0,2-8 9 0,-14-21-67 15,0 0 67-15,17 8-66 0,8-10 66 0,-25 2-54 16,0 0 54-16,19-17-53 0,4-15 53 16,-8 1-5-16,-2-3 5 0,-3 6-4 0,-3 3 4 0,-4 1 25 0,-1 3-25 15,0 2 26-15,1 4-26 0,-3-1 61 0,0-1-61 16,0 2 61-16,-7-1-61 0,7 16 51 0,0 0-51 16,-5-18 52-16,0-3-52 0,5 21 25 15,0 0-25-15,-7-17 26 0,2 3-26 16,5 14-12-16,0 0 12 0,-9-10-12 0,4 3 12 0,5 7-78 0,0 0 78 0,-7-7-78 15,-2 5 78-15,9 2-142 0,0 0 142 0,-14 4-141 16,-1 4 141-16,15-8-128 0,0 0 128 0,-14 9-128 16,1 0 128-16,-13 9-817 0</inkml:trace>
  <inkml:trace contextRef="#ctx0" brushRef="#br0" timeOffset="-213081.005">19803 15631 438 0,'0'0'0'0,"5"-2"0"16,5-3 0-16,-3 0-10 0,0-4 10 0,2 6-9 0,-6 3 9 0,1 0 3 16,-1 0-3-16,1 0 4 0,-2 0-4 15,-2 0 125-15,5-2-125 0,-5 2 126 0,5-2-126 0,-5 2 127 16,0 0-127-16,0 0 127 0,0 0-127 0,0 0 140 16,0 0-140-16,0 0 140 0,0 0-140 0,0 0 112 15,0 0-112-15,0 0 112 0,0 0-112 0,0 0 76 16,0 0-76-16,0 0 76 0,0 0-76 0,0 0 64 15,0 0-64-15,0 0 64 0,0 0-64 0,0 0 18 0,4 7-18 16,-4-5 19-16,1 3-19 0,-1-5 38 16,0 0-38-16,2 15 38 0,3 9-38 0,-5-24 20 0,0 0-20 15,2 35 20-15,1 7-20 0,1-2 17 0,-1 1-17 16,-1-7 17-16,2-5-17 0,-4 4 18 0,0-1-18 16,0-4 19-16,3-4-19 0,-3-24 8 0,0 0-8 0,0 32 9 15,2 6-9-15,-2-38 4 0,0 0-4 16,2 29 4-16,-1-5-4 0,-1-24-18 0,0 0 18 15,4 12-18-15,-4-8 18 0,0-4-64 0,0 0 64 0,3-18-63 16,6-14 63-16,5-18-1275 0</inkml:trace>
  <inkml:trace contextRef="#ctx0" brushRef="#br0" timeOffset="-212315.485">20057 15413 695 0,'0'0'0'0,"0"3"0"16,-4 3 0-16,4-6 128 0,0 0-128 0,0 0 128 0,-5-4-128 15,5 4 102-15,0 0-102 0,-3-3 102 0,3-2-102 0,0 5 90 16,0 0-90-16,-4-4 91 0,3 1-91 0,1 3 72 15,0 0-72-15,0 0 72 0,1-4-72 0,-1 4 71 16,0 0-71-16,0 0 72 0,4 0-72 0,-4 0 55 16,0 0-55-16,5 2 56 0,2 1-56 0,-7-3 40 0,0 0-40 15,14 11 41-15,5 2-41 16,-19-13 41-16,0 0-41 0,24 24 41 0,6 7-41 0,-2-3 9 16,-4-3-9-16,-3-1 9 0,-2-1-9 0,-19-23 32 0,0 0-32 15,21 27 32-15,2 0-32 0,-23-27-15 16,0 0 15-16,21 26-15 0,-2-2 15 0,-19-24-66 0,0 0 66 0,17 19-66 15,-4-5 66-15,-13-14-88 0,0 0 88 0,12 3-87 16,-2-10 87-16,-10 7-177 0,0 0 177 0,5-22-177 16,-3-12 177-16,7-23-862 0</inkml:trace>
  <inkml:trace contextRef="#ctx0" brushRef="#br0" timeOffset="-211955.894">20243 15261 1009 0,'0'0'0'0,"6"13"0"16,1 8 0-16,-7-21 94 0,0 0-94 0,5 12 94 0,-5-4-94 16,0-8 71-16,0 0-71 0,0 7 71 0,0-3-71 0,0-4 15 15,0 0-15-15,-4 5 16 0,3 0-16 16,1-5 14-16,0 0-14 0,-6 10 15 0,-1 4-15 16,-1 3 21-16,-5 4-21 0,5-8 21 0,1 3-21 0,7-16 14 15,0 0-14-15,-14 29 15 0,-11 9-15 0,25-38 10 16,0 0-10-16,-24 44 11 0,-4 6-11 0,28-50 26 15,0 0-26-15,-21 46 26 0,0 0-26 0,21-46-1 16,0 0 1-16,-17 36 0 0,6-5 0 0,11-31-64 16,0 0 64-16,-8 24-63 0,3-7 63 0,5-17-143 15,0 0 143-15,5 2-142 0,7-12 142 0,5 1-752 0</inkml:trace>
  <inkml:trace contextRef="#ctx0" brushRef="#br0" timeOffset="-211681.353">20247 15571 875 0,'0'0'0'0,"-7"0"0"15,-2 0 0-15,9 0 62 0,0 0-62 16,2 0 63-16,5 0-63 0,-4 0-13 0,4 0 13 0,-1 0-13 16,-1 1 13-16,0-1 0 0,2 0 0 0,-2-1 0 15,0 1 0-15,2-6 35 0,2 3-35 0,-7 0 35 16,1 1-35-16,1 0 71 0,-1 1-71 0,-3 1 72 0,4 1-72 15,-4-1 60-15,5 4-60 0,-2-1 60 16,3 2-60-16,-3 2 66 0,2 2-66 0,-1 1 66 16,-2 2-66-16,-2-12 36 0,0 0-36 0,3 31 37 0,2 12-37 15,-5-43 35-15,0 0-35 0,2 42 36 0,0 6-36 16,1-5 0-16,-1-3 0 0,0-13 1 0,-2-10-1 0,2 0-13 16,1-3 13-16,-3-7-13 0,0-5 13 15,0 3-91-15,0-5 91 0,2 0-91 0,5 0 91 0,-7 0-106 16,0 0 106-16,12-19-105 0,7-12 105 0,14-19-788 15</inkml:trace>
  <inkml:trace contextRef="#ctx0" brushRef="#br0" timeOffset="-210685.418">20329 15146 191 0,'0'0'0'0,"0"0"0"15,8-4 0-15,-8 4 79 0,0 0-79 0,0 0 80 16,0 0-80-16,0 0 67 0,0 0-67 0,0 0 67 16,0 0-67-16,0 0 68 15,0 0-68-15,0 0 68 0,0 0-68 0,0 0 77 0,0 0-77 0,0 0 77 16,0 0-77-16,0 0 83 0,-3 4-83 0,3-4 83 15,0 0-83-15,0 0 80 0,0 0-80 0,0 0 81 0,0 0-81 16,0 0 75-16,0 0-75 0,0 0 75 16,0 0-75-16,0 0 68 0,0 0-68 0,0 0 68 0,0 0-68 15,0 0 77-15,0 0-77 0,0 0 77 16,3 3-77-16,1-1 23 0,-1-2-23 0,1 2 24 0,-1-2-24 16,1 1 44-16,-1-1-44 0,1 2 45 0,-2 0-45 15,1-1 8-15,2-1-8 0,-1 2 9 0,1-2-9 0,2 2 11 16,-4 0-11-16,3-1 11 0,-3 1-11 0,-3-2 4 15,0 0-4-15,5 2 5 0,-3 1-5 0,-2-3 2 16,0 0-2-16,4 0 3 0,-1 2-3 0,-3-2 1 16,0 0-1-16,4 2 2 0,-1 1-2 0,-3-3-1 15,0 0 1-15,5 3-1 0,-3-1 1 0,-2-2 0 16,0 0 0-16,3 4 0 0,1-1 0 0,-4-3-2 16,0 0 2-16,0 5-1 0,3 2 1 0,-3-7-2 15,0 0 2-15,2 12-1 0,2 3 1 0,-4-15-5 0,0 0 5 16,3 23-4-16,2 4 4 0,-5-27-7 0,0 0 7 15,6 33-6-15,1 3 6 0,-7-36-8 16,0 0 8-16,8 39-7 0,-1 6 7 0,-7-45-15 16,0 0 15-16,7 44-15 0,2 2 15 0,-9-46-4 0,0 0 4 0,9 48-3 15,-1 2 3-15,-8-50-7 0,0 0 7 0,7 48-6 16,0 0 6-16,-7-48-3 0,0 0 3 0,6 39-3 16,-5-4 3-16,-1-35 0 0,0 0 0 15,-1 32 1-15,-5-3-1 0,6-29 1 0,0 0-1 0,-10 29 1 16,-4-1-1-16,14-28 1 0,0 0-1 0,-16 24 1 15,-3-5-1-15,-2-2-26 0,0-4 26 0,4-4-25 16,6-6 25-16,-3 1-77 0,1-4 77 0,0-4-77 16,-1-1 77-16,14 5-216 0,0 0 216 0,-15-17-215 0,-6-7 215 15,-16-17-637-15</inkml:trace>
  <inkml:trace contextRef="#ctx0" brushRef="#br0" timeOffset="-210257.401">20810 15302 718 0,'0'0'0'0,"-11"1"0"16,-6 1 0-16,17-2 96 0,0 0-96 0,0 0 97 16,8 4-97-16,-8-4 85 0,0 0-85 0,9 1 85 15,2-1-85-15,-11 0 90 0,0 0-90 0,15 0 90 16,1 0-90-16,-16 0 58 0,0 0-58 0,23 0 58 16,1 0-58-16,-24 0 52 0,0 0-52 0,30 2 53 15,4 0-53-15,-34-2 78 0,0 0-78 0,39 1 79 16,-1 3-79-16,-38-4 71 0,0 0-71 0,35 0 71 15,0 0-71-15,-35 0 50 0,0 0-50 0,28 0 50 16,-6 0-50-16,-22 0 9 0,0 0-9 0,19 0 10 16,-1 0-10-16,-18 0-17 0,0 0 17 0,12 0-17 15,-2 0 17-15,-10 0-97 0,0 0 97 0,7 0-97 16,-1-4 97-16,-6 4-164 0,0 0 164 0,5 0-163 16,-2-1 163-16,-3 1-163 0,0 0 163 0,4 0-162 15,1 0 162-15,4 0-665 0</inkml:trace>
  <inkml:trace contextRef="#ctx0" brushRef="#br0" timeOffset="-209926.879">21012 15596 1132 0,'0'0'0'16,"8"-10"0"-16,1-5 0 0,-9 15 141 0,0 0-141 0,9-9 141 16,-6 6-141-16,-3 3 103 0,0 0-103 0,12 3 104 15,4 6-104-15,-2-3 85 0,0 1-85 0,0 0 86 16,2 2-86-16,1-2 58 0,0-2-58 0,-3 0 59 16,0 0-59-16,2-2 39 0,0-1-39 0,-4 2 39 15,0-1-39-15,-12-3 30 0,0 0-30 0,19 2 30 16,4-1-30-16,-23-1 0 0,0 0 0 0,21 2 0 15,1-2 0-15,-22 0-38 0,0 0 38 0,21-2-37 16,-2 1 37-16,-19 1-132 0,0 0 132 0,16-7-132 16,-2-2 132-16,16-6-1188 0</inkml:trace>
  <inkml:trace contextRef="#ctx0" brushRef="#br0" timeOffset="-204658.443">22226 14844 326 0,'0'0'0'0,"2"4"0"0,3 1 0 0,-5-5 88 0,0 0-88 0,0 0 88 16,3 3-88-16,-3-3 75 0,0 0-75 0,0 0 76 15,0 0-76-15,0 0 72 0,0 0-72 0,0 0 72 16,-1-3-72-16,1 3 54 0,0 0-54 0,0 0 54 15,0 0-54-15,0 0 50 0,0 0-50 0,0 0 51 16,0 0-51-16,0 0 37 0,0 0-37 0,0 0 38 16,0 0-38-16,0 0 34 0,0 0-34 0,0 0 35 0,0 0-35 15,0 0 44-15,0 0-44 0,0 0 44 0,0 0-44 16,0 0 40-16,0 0-40 0,0 0 40 0,0 0-40 0,0 0 40 16,0 0-40-16,0 0 41 15,-2-4-41-15,2 4 40 0,0 0-40 0,2-5 40 0,1-3-40 16,-3 8 10-16,0 0-10 0,5-9 10 0,4-3-10 0,-9 12 13 15,0 0-13-15,9-12 13 0,3 0-13 0,-12 12 4 16,0 0-4-16,17-10 4 0,8 0-4 0,-25 10 0 16,0 0 0-16,22-6 1 15,4 5-1-15,-26 1-31 0,0 0 31 0,25 1-31 0,-1 5 31 0,-24-6-30 16,0 0 30-16,23 8-30 0,-2 2 30 0,-21-10-34 0,0 0 34 16,19 11-33-16,-2 1 33 0,-17-12-15 0,0 0 15 15,16 13-14-15,-4 1 14 0,-12-14-30 16,0 0 30-16,9 16-30 0,-2 1 30 0,-7-17 0 0,0 0 0 15,5 15 0-15,-3-1 0 0,-2-14 1 0,0 0-1 16,0 17 2-16,-4 2-2 0,-1 1 5 0,-2 3-5 16,4-11 5-16,-1-7-5 0,4-5 9 0,0 0-9 15,-14 19 9-15,-7 6-9 0,21-25 3 0,0 0-3 0,-17 21 4 16,0-2-4-16,17-19 6 0,0 0-6 0,-21 20 6 16,0 1-6-16,21-21 22 0,0 0-22 0,-18 15 22 15,4-3-22-15,14-12 6 0,0 0-6 0,-10 9 7 16,5-2-7-16,5-7 16 0,0 0-16 0,-9 5 17 15,4-2-17-15,5-3 33 0,0 0-33 0,-4 0 34 16,1 0-34-16,3 0 34 0,0 0-34 0,0 0 35 16,-4 2-35-16,4-2 14 0,0 0-14 0,0 0 15 15,-3 3-15-15,3-3 21 0,0 0-21 0,0 0 21 0,-4 2-21 16,4-2 24-16,0 0-24 0,0 0 25 0,0 0-25 16,0 0 13-16,0 0-13 0,0 0 13 0,-1 3-13 0,1-3 18 15,0 0-18-15,0 0 19 0,0 0-19 16,0 0 1-16,0 0-1 0,5 0 1 0,5-1-1 0,-10 1 9 15,0 0-9-15,13-2 9 0,4 0-9 0,0 1 8 16,4-1-8-16,-3 2 8 0,-1 0-8 16,1 0-5-16,1-2 5 0,0 2-4 0,0 0 4 0,-2 0 1 15,1-3-1-15,3 3 1 0,-2 3-1 16,-19-3 0-16,0 0 0 0,28 0 0 0,5 4 0 0,-33-4 0 16,0 0 0-16,35 1 0 0,-4 1 0 0,-31-2 0 15,0 0 0-15,28 2 0 0,-5-1 0 0,-23-1-4 16,0 0 4-16,17 4-4 0,-3-1 4 0,-14-3-38 15,0 0 38-15,10 4-38 0,-1-1 38 16,-9-3-69-16,0 0 69 0,5 4-69 0,-3-3 69 0,-2-1-91 0,0 0 91 16,-2 5-91-16,-1 1 91 0,3-6-172 0,0 0 172 0,-7 8-172 15,-9 4 172-15,16-12-197 0,0 0 197 16,-12 10-197-16,2-1 197 0,-11 10-343 0</inkml:trace>
  <inkml:trace contextRef="#ctx0" brushRef="#br0" timeOffset="-204201.45">22238 15523 617 0,'0'0'0'0,"12"-11"0"0,11-4 0 0,-16 8 119 16,-9 2-119-16,9 2 119 0,-3-1-119 0,-4 4 102 15,5-2-102-15,-5 2 102 0,-5 2-102 16,1 0 78-16,-3 1-78 0,4-1 78 0,1-2-78 0,2 0 48 16,-4 2-48-16,4-2 48 0,0 0-48 0,0 0 32 15,0 0-32-15,0 0 32 0,0 0-32 0,0 0 23 16,0 0-23-16,0 0 24 0,0 0-24 0,0 0 16 16,0 0-16-16,0 0 17 0,4 1-17 0,-4-1 46 0,0 0-46 15,5 2 46-15,2-2-46 0,-7 0 44 0,0 0-44 16,14-2 44-16,7 1-44 0,-21 1 40 15,0 0-40-15,28-2 41 0,8-1-41 16,-4-3 41-16,3 1-41 0,-6 2 42 0,-4 1-42 0,-25 2 51 0,0 0-51 0,26-2 52 16,0 2-52-16,-2 0 12 0,-1 0-12 0,-6 2 13 15,-3 2-13-15,-14-4 15 0,0 0-15 0,19 3 15 16,4 2-15-16,-23-5 4 0,0 0-4 0,19 5 4 16,-1 0-4-16,-18-5 0 0,0 0 0 0,12 4 1 15,-2-1-1-15,-10-3-43 0,0 0 43 0,7 2-43 16,-1 0 43-16,-6-2-94 0,0 0 94 0,3 0-94 15,-1 0 94-15,-2 0-160 0,0 0 160 0,0 0-159 16,0 0 159-16,0 0-184 0,0 0 184 0,0 0-184 16,0 0 184-16,0 0-648 0</inkml:trace>
  <inkml:trace contextRef="#ctx0" brushRef="#br0" timeOffset="-203238.474">22433 15706 863 0,'0'0'0'0,"11"-2"0"16,4-3 0-16,-15 5 73 0,0 0-73 0,4-3 73 15,-8 1-73-15,4 2 53 0,0 0-53 0,-3-2 54 16,-2 1-54-16,5 1 54 0,0 0-54 0,-7-2 55 16,1 2-55-16,6 0 67 0,0 0-67 0,-3 0 67 15,-1-2-67-15,4 2 67 0,0 0-67 0,0 0 68 16,0 0-68-16,0 0 49 0,0 0-49 0,0 0 50 0,4-2-50 16,-4 2 45-16,0 0-45 0,5-3 46 0,6-4-46 15,-6 0 29-15,0 0-29 0,4 1 29 0,3 0-29 16,-2 1 24-16,-1-2-24 0,0 2 25 0,0 2-25 15,-1-1 15-15,-1 3-15 0,0-1 16 0,2 0-16 0,-2 2 10 16,-2 0-10-16,2 0 11 0,2 0-11 0,-4-1 26 16,0-1-26-16,2 2 26 0,-3 0-26 15,1 0-1-15,-2 0 1 0,1 2 0 0,1 1 0 16,-1 2 0-16,1 0 0 0,-3 0 0 0,-1 1 0 0,-1-6-20 16,0 0 20-16,0 12-19 0,0 5 19 0,0-17-1 15,0 0 1-15,-3 24-1 0,-2 5 1 0,5-29-5 16,0 0 5-16,-4 26-4 0,-5-1 4 0,9-25-1 0,0 0 1 15,-8 22 0-15,-1-1 0 0,9-21 6 0,0 0-6 16,-9 17 6-16,2-3-6 0,7-14 17 0,0 0-17 16,-5 10 17-16,0-3-17 15,5-7 16-15,0 0-16 0,-4 5 17 0,4-3-17 0,0-2 4 0,0 0-4 16,0 0 4-16,0 3-4 0,0-3 7 0,0 0-7 0,0 0 8 16,0 0-8-16,0 0 13 0,0 0-13 0,0 0 14 15,-3 0-14-15,3 0 8 0,0 0-8 16,0 0 9-16,7-7-9 0,-7 7 9 0,0 0-9 0,3-5 9 15,-1 0-9-15,-2 5 1 0,0 0-1 0,5-7 1 16,1 0-1-16,-6 7 0 0,0 0 0 0,6-6 1 16,3 0-1-16,-9 6 0 0,0 0 0 0,5-3 1 15,2 1-1-15,-7 2-1 0,0 0 1 0,9 0 0 16,0 2 0-16,-9-2-49 0,0 0 49 0,10 5-49 0,4 2 49 16,-2 3-38-16,-1 2 38 0,-2-3-38 0,-4-2 38 15,-5-7-28-15,0 0 28 0,8 12-28 16,3 1 28-16,-11-13-18 0,0 0 18 0,9 14-18 0,-1-2 18 15,-8-12 0-15,0 0 0 0,6 12 0 0,-3-2 0 16,-3-10 3-16,0 0-3 0,-2 16 3 0,-3 3-3 0,-4 1 13 16,-5 2-13-16,9-10 13 0,3-8-13 15,2-4 40-15,0 0-40 0,-19 15 41 0,-9 4-41 16,28-19 2-16,0 0-2 0,-22 16 2 0,-3-3-2 0,25-13-16 16,0 0 16-16,-33 9-15 0,-5-6 15 0,38-3-74 15,0 0 74-15,-35-3-73 0,0-7 73 0,35 10-114 16,0 0 114-16,-28-18-113 0,9-6 113 0,-31-17-1004 15</inkml:trace>
  <inkml:trace contextRef="#ctx0" brushRef="#br0" timeOffset="-201223.352">23404 14872 449 0,'0'0'0'0,"1"10"0"16,1 5 0-16,-2-15 118 0,0 0-118 0,-2 4 118 16,-1-9-118-16,3 5 116 0,0 0-116 0,-4-4 116 15,3 1-116-15,1 3 90 0,0 0-90 0,-2-4 91 16,2 1-91-16,0 3 60 0,0 0-60 0,0 0 61 0,0-3-61 15,0 3 36-15,0 0-36 0,0 0 36 0,0 0-36 16,0 0 26-16,0 0-26 0,0 0 26 16,0 0-26-16,0 0 15 0,0 0-15 0,0 0 16 0,0 0-16 15,0 0 10-15,0 0-10 0,0 0 11 0,0 0-11 0,0 0 26 16,0 0-26-16,0 0 26 0,0 0-26 0,0 0 12 16,0 0-12-16,0 0 12 0,0 0-12 0,0 0 18 15,0 0-18-15,0 0 18 0,3 5-18 0,-3-5 24 16,0 0-24-16,2 5 25 0,0 3-25 0,-2-8 13 15,0 0-13-15,2 21 13 0,-2 6-13 0,1 4 18 16,1 3-18-16,0-6 19 0,-2-4-19 0,0-24 39 0,0 0-39 16,0 44 39-16,-2 8-39 0,2-52 12 15,0 0-12-15,-2 60 12 0,-1 8-12 0,3-8 31 0,2-3-31 16,-2-16 31-16,0-12-31 0,1 2 41 16,1-9-41-16,-2 0 42 0,-2-5-42 0,2-17 32 0,0 0-32 15,2 24 33-15,5 2-33 0,-7-26 24 0,0 0-24 0,2 21 25 16,1-6-25-16,-3-15 27 0,0 0-27 0,4 12 27 15,-4-3-27-15,0-9 3 0,0 0-3 0,1 5 3 16,-1-2-3-16,0-3-1 0,0 0 1 0,0 0-1 16,6-3 1-16,-3-2-2 0,2-2 2 0,2 2-1 15,0-2 1-15,-1-2-12 0,-1-1 12 0,-3 1-12 16,-1 1 12-16,-1-2-4 0,0-1 4 0,2 1-4 16,3-2 4-16,-1 0 2 0,-3-2-2 0,3 4 2 15,-4 3-2-15,2-1 2 0,1-1-2 0,-3 2 2 16,0 4-2-16,0 3 2 0,0 0-2 0,4-12 3 15,3 0-3-15,-7 12-1 0,0 0 1 0,8-14 0 16,3-1 0-16,-11 15-1 0,0 0 1 0,12-14-1 0,0 2 1 0,-12 12-4 16,0 0 4-16,16-12-4 0,1 2 4 15,-17 10-13-15,0 0 13 0,14-5-13 0,0-2 13 0,-14 7-15 16,0 0 15-16,16-4-15 0,1 1 15 16,-17 3-34-16,0 0 34 0,21 3-34 0,2 4 34 0,-23-7-5 15,0 0 5-15,19 9-5 0,-2 3 5 0,-17-12-18 16,0 0 18-16,18 15-18 0,3 4 18 0,-21-19-4 15,0 0 4-15,14 19-3 0,1 0 3 16,-15-19-1-16,0 0 1 0,11 19 0 0,-4-2 0 16,-7-17-1-16,0 0 1 0,3 19 0 0,-1 1 0 0,-2-20 3 0,0 0-3 15,-2 21 3-15,-1 1-3 0,3-22 21 0,0 0-21 16,-11 24 21-16,-4 2-21 16,15-26 14-16,0 0-14 0,-27 25 15 0,-6 3-15 0,33-28 35 0,0 0-35 15,-34 24 35-15,-3 0-35 0,37-24-37 0,0 0 37 0,-42 15-37 16,-5-1 37-16,47-14-129 0,0 0 129 15,-50-2-129-15,-3-12 129 0,-53 1-1139 16</inkml:trace>
  <inkml:trace contextRef="#ctx0" brushRef="#br0" timeOffset="-159126.39">10582 12009 471 0,'0'0'0'0,"0"0"0"0,3-22 0 0,-3 22 48 15,0 0-48-15,2-7 48 0,-2 0-48 0,0 7 51 0,0 0-51 16,0-3 52-16,2-1-52 0,-2 4 70 15,0 0-70-15,0 0 70 0,1-3-70 0,-1 3 76 0,0 0-76 16,0 0 76-16,0 0-76 0,0 0 83 0,0 0-83 0,0 0 84 16,0 0-84-16,0 0 81 0,0 0-81 0,0 0 82 15,0 0-82-15,0 0 75 0,0 0-75 16,0 0 76-16,0 0-76 0,0 0 62 0,0 0-62 0,0 0 63 16,0 0-63-16,0 0 53 0,0 0-53 0,0 0 54 15,0 0-54-15,0 0 44 0,0 0-44 0,0 0 44 16,0 0-44-16,0 0 36 0,0 0-36 0,0 0 36 15,0 0-36-15,0 0 34 0,0 0-34 0,-3 1 34 16,1 1-34-16,2-2 13 0,0 0-13 0,-5 4 14 16,1-4-14-16,4 0 31 0,0 0-31 0,-3 1 31 15,3 1-31-15,0-2 35 0,0 0-35 0,0 0 36 16,0 0-36-16,0 0 37 0,0 0-37 0,0 0 37 0,0 0-37 16,0 0 33-16,0 0-33 0,0 0 34 0,-5 3-34 15,5-3 33-15,0 0-33 0,0 0 34 16,0 4-34-16,0-4 13 0,0 0-13 0,0 0 14 0,-4 5-14 0,4-5 21 15,0 0-21-15,0 0 21 0,0 0-21 0,0 0 14 16,0 0-14-16,0 0 15 0,0 0-15 0,0 0 1 16,0 0-1-16,0 0 2 0,0 0-2 0,0 0 1 15,0 0-1-15,0 0 1 0,0 0-1 0,0 0-57 16,0 0 57-16,0 0-56 0,0 0 56 0,0 0-204 16,0 0 204-16,-3-10-204 0,1-6 204 0,2 16-184 0,0 0 184 15,-16-36-184-15,-8-15 184 0,-14-36-1008 16</inkml:trace>
  <inkml:trace contextRef="#ctx0" brushRef="#br0" timeOffset="-158473.335">10670 9931 1334 0,'0'0'0'0,"-3"-3"0"15,-2 1 0-15,5 2 184 0,0 0-184 0,0 0 185 16,0 0-185-16,0 0 84 0,0 0-84 0,3 2 84 15,2 1-84-15,-5-3 42 0,0 0-42 0,7 0 43 16,2 3-43-16,-9-3-4 0,0 0 4 0,9 4-3 16,-4 1 3-16,-5-5-2 0,0 0 2 0,5 3-1 15,-1-3 1-15,-4 0 1 0,0 0-1 0,3 2 1 0,-1 0-1 16,-2-2 27-16,0 0-27 0,0 0 27 16,0 0-27-16,0 0-6 0,0 0 6 0,0 0-5 0,0 0 5 15,0 0-98-15,0 0 98 0,-10-2-98 0,-8 0 98 0,18 2-94 16,0 0 94-16,-24-18-93 0,-9-12 93 0,-23-16-1123 15</inkml:trace>
  <inkml:trace contextRef="#ctx0" brushRef="#br0" timeOffset="-158100.593">10275 8478 1838 0,'0'0'0'0,"0"-10"0"16,0-5 0-16,0 9 132 0,0 6-132 0,0 0 133 0,0 0-133 15,0 4-14-15,0-1 14 0,2 1-13 16,-1 1 13-16,-1-5-172 0,0 0 172 0,-24 8-172 0,-18 8 172 0,-26 6-1196 15</inkml:trace>
  <inkml:trace contextRef="#ctx0" brushRef="#br0" timeOffset="-144907.871">6205 17395 337 0,'0'0'0'0,"0"0"44"0,4-2-44 15,-4 2 45-15,0 0-45 0,0 0 15 0,0 0-15 0,0 0 15 16,0 0-15-16,0 0 35 0,0 0-35 16,0 0 36-16,0 0-36 0,0 0 8 0,0 0-8 0,0 0 8 15,0 0-8-15,0 0 10 0,0 0-10 0,0 0 10 16,0 0-10-16,0 0 26 0,0 0-26 0,0 0 26 15,0 0-26-15,0 0 29 0,0 0-29 0,0 0 29 16,0 0-29-16,0 0 31 0,0 0-31 0,0 0 31 16,0 0-31-16,0 0 22 0,0 0-22 0,0 0 22 15,0 0-22-15,0 0 28 0,0 0-28 0,0 0 28 16,0 0-28-16,0 0 13 0,0 0-13 0,0 4 13 16,0-1-13-16,0-3 36 0,0 0-36 0,2 9 36 15,1 1-36-15,-3-10 18 0,0 0-18 0,4 21 19 16,4 6-19-16,-8-27 36 0,0 0-36 0,6 34 36 15,-1 7-36-15,2-1 30 0,-2 1-30 0,-2-12 30 0,1-7-30 16,-2 4 32-16,-2-2-32 0,3 5 33 0,1 2-33 16,-4-31 54-16,0 0-54 0,0 33 55 0,1 3-55 0,-1-36 48 15,0 0-48-15,4 30 48 0,-4-2-48 0,0-28 49 16,0 0-49-16,3 22 49 0,1-3-49 0,-4-19 54 16,0 0-54-16,5 14 55 0,4-6-55 0,-9-8 22 15,0 0-22-15,12 2 22 0,2-9-22 0,-14 7 32 16,0 0-32-16,16-14 32 0,-4-6-32 0,-12 20-1 15,0 0 1-15,14-24 0 0,-2-7 0 0,-12 31-11 16,0 0 11-16,12-31-11 0,-7-1 11 0,-5 32-17 16,0 0 17-16,9-31-16 0,-5-2 16 0,-4 33-10 0,0 0 10 15,5-26-9-15,-5 6 9 0,0 20-5 16,0 0 5-16,0-17-4 0,0 1 4 0,0 16-1 16,0 0 1-16,0-10 0 0,3 5 0 0,-3 5 6 0,0 0-6 0,0-5 7 15,0 3-7-15,0 2 1 0,0 0-1 0,0 0 2 16,-3-3-2-16,3 3 1 0,0 0-1 0,0 0 2 15,0 0-2-15,0 0-4 0,0 0 4 0,0 0-3 16,0 0 3-16,0 0-9 0,0 0 9 0,0 0-9 16,0 0 9-16,0 0-17 0,0 0 17 0,0 0-16 15,0 0 16-15,0 0-34 0,0 0 34 0,0 0-33 16,0 0 33-16,0 0-10 0,0 0 10 0,0 0-10 16,0 0 10-16,0 0-30 0,0 0 30 0,0 0-30 15,3 3 30-15,-3-3-6 0,0 0 6 0,5 9-5 0,4 3 5 16,-9-12-17-16,0 0 17 0,12 22-17 15,6 7 17-15,-18-29-15 0,0 0 15 0,19 31-15 0,4 1 15 16,-23-32-4-16,0 0 4 0,21 28-4 0,-1-2 4 16,-20-26-3-16,0 0 3 0,18 17-3 0,3-5 3 0,-4-5 2 15,-1-6-2-15,-6-4 3 0,-1-7-3 0,-2-8 32 16,2-6-32-16,-6-1 33 0,2-6-33 16,-5 31 18-16,0 0-18 0,0-43 18 0,4-10-18 0,-8 2 12 15,4-3-12-15,-5 12 12 0,-2 4-12 0,7 38 10 16,0 0-10-16,-5-39 11 0,-4-1-11 0,9 40 15 15,0 0-15-15,-7-31 16 0,2 4-16 0,5 27 3 16,0 0-3-16,-9-21 4 0,6 6-4 0,3 15-28 0,0 0 28 16,-5-10-28-16,5 4 28 0,0 6-77 0,0 0 77 15,0 11-77-15,1 13 77 0,-1-24-177 0,0 0 177 16,4 32-177-16,3 13 177 0,3 32-610 0</inkml:trace>
  <inkml:trace contextRef="#ctx0" brushRef="#br0" timeOffset="-144110.325">6801 17748 707 0,'0'0'0'0,"0"0"106"16,-2-3-106-16,2 3 106 0,0-6-106 0,0 6 64 16,2-3-64-16,-2 3 65 0,0 0-65 0,0 0 36 0,0 0-36 15,0 0 36-15,0 0-36 0,0 0 15 0,0 0-15 16,0 0 16-16,0 0-16 0,0 0 10 0,0 0-10 16,0 0 10-16,0 0-10 0,0 0 4 0,-2 3-4 15,2-3 5-15,0 0-5 0,0 0 13 0,0 6-13 0,0-6 13 16,-3 3-13-16,3-3 8 0,-4 3-8 0,3 1 8 15,1-1-8-15,-4 4 3 0,1 2-3 0,1-2 4 16,2-2-4-16,-3 2 6 0,3 1-6 0,0-1 7 16,0 0-7-16,0-7 3 0,0 0-3 0,-6 12 3 15,3 3-3-15,3-15 5 0,0 0-5 16,-4 14 5-16,1 1-5 0,3-15 22 0,0 0-22 0,-2 14 22 16,2 0-22-16,0-14 6 0,0 0-6 0,0 13 7 15,0-1-7-15,0-12 25 0,0 0-25 0,0 12 26 16,0 0-26-16,0-12 20 0,0 0-20 0,2 16 20 0,1-1-20 15,-3-15 16-15,0 0-16 0,4 14 17 0,-1 0-17 16,-3-14 18-16,0 0-18 0,9 13 18 0,1-1-18 16,-10-12 3-16,0 0-3 0,13 11 4 0,2-4-4 15,-15-7 3-15,0 0-3 0,18 3 3 0,-1-3-3 16,-17 0 0-16,0 0 0 0,18-9 0 0,3-4 0 0,-21 13 0 16,0 0 0-16,15-17 0 15,3-6 0-15,-18 23 9 0,0 0-9 0,14-22 9 0,-2 0-9 16,-12 22 8-16,0 0-8 0,12-21 9 0,-7 2-9 0,-5 19 9 15,0 0-9-15,7-15 10 0,-2 3-10 0,-5 12 39 16,0 0-39-16,0-9 39 0,4 3-39 0,-4 6 52 16,0 0-52-16,0-6 52 0,-4 3-52 0,4 3 42 15,0 0-42-15,0-3 42 0,-5-1-42 0,5 4 20 0,0 0-20 0,-3-3 20 16,-6 1-20-16,9 2-5 0,0 0 5 0,-12-3-5 16,0-1 5-16,12 4-117 0,0 0 117 15,-13-5-116-15,-1-2 116 0,14 7-205 0,0 0 205 0,-8-8-205 16,-1-1 205-16,-8-8-785 15</inkml:trace>
  <inkml:trace contextRef="#ctx0" brushRef="#br0" timeOffset="-143589.739">6995 17517 998 0,'0'0'0'0,"0"0"109"15,0 0-109-15,0 0 110 0,-4 0-110 0,4 0 101 16,0 0-101-16,0 0 102 0,0 0-102 0,0 0 75 0,0 0-75 16,0 0 76-16,0 0-76 0,0 0 46 0,0 0-46 15,0 0 46-15,0 0-46 0,0 0 59 0,0 0-59 16,0 0 60-16,0 0-60 0,0 0 39 0,0 0-39 16,0 0 39-16,0 0-39 0,0 0 29 0,0 0-29 15,0 0 29-15,0 0-29 0,0 0 9 0,0 0-9 0,0 0 9 16,4 3-9-16,-4-3-13 0,0 0 13 0,12 5-12 15,2 0 12-15,-14-5-52 0,0 0 52 0,21 12-52 16,5 6 52-16,-26-18-27 0,0 0 27 0,29 20-27 16,4 6 27-16,-3 0-20 0,-4 1 20 15,-1-8-20-15,-8-4 20 0,-17-15-5 0,0 0 5 0,21 17-5 16,0 2 5-16,-21-19-4 0,0 0 4 0,19 17-3 16,0-1 3-16,-19-16-6 0,0 0 6 0,14 12-6 15,-2-2 6-15,-12-10-43 0,0 0 43 0,12 7-42 16,-3-2 42-16,-9-5-92 0,0 0 92 0,5 3-92 15,1-3 92-15,-6 0-147 0,0 0 147 0,3-8-146 16,1-9 146-16,-1-9-745 0</inkml:trace>
  <inkml:trace contextRef="#ctx0" brushRef="#br0" timeOffset="-143239.553">7327 17364 673 0,'0'5'0'0,"0"-5"80"15,0 0-80-15,0 6 81 0,-1 0-81 0,1-6 68 16,0 0-68-16,0 4 69 0,-4-2-69 0,4-2 45 0,0 0-45 16,0 0 45-16,-3 0-45 0,3 0 29 0,-6 0-29 0,3 1 29 15,1 1-29-15,2-2 55 0,0 0-55 16,-10 10 55-16,-8 4-55 0,18-14 70 15,0 0-70-15,-17 22 70 0,-6 7-70 0,23-29 37 0,0 0-37 0,-19 35 37 16,0 6-37-16,3 2 21 0,-1 3-21 0,5-17 21 16,3-10-21-16,4 3 5 0,-4 0-5 0,2 4 6 15,2 3-6-15,5-29 3 0,0 0-3 0,-4 24 4 16,-1-2-4-16,5-22-6 0,0 0 6 16,-3 18-6-16,-1-5 6 0,4-13-103 0,0 0 103 15,7 7-102-15,2-7 102 0,3-3-179 0,5-6 179 0,-3-6-179 16,7-8 179-16,12-14-592 0</inkml:trace>
  <inkml:trace contextRef="#ctx0" brushRef="#br0" timeOffset="-142677.457">7556 17791 505 0,'-6'-4'0'0,"3"1"62"15,-6 0-62-15,9-1 63 0,0 2-63 0,0 2 84 16,9 2-84-16,-6-2 85 0,-3 0-85 0,0 0 67 0,6 2-67 16,-6-2 68-16,0 0-68 0,0 0 44 0,0 0-44 15,0 0 45-15,0 0-45 0,0 0 43 0,-6 3-43 16,6-3 44-16,0 0-44 0,0 0 35 0,0 4-35 0,0-4 35 15,0 3-35-15,0-3 33 0,0 0-33 16,-3 5 34-16,-6 4-34 0,9-9 32 0,0 0-32 0,-7 10 32 16,2 0-32-16,5-10 43 0,0 0-43 0,-9 14 44 15,-3 3-44-15,12-17 16 0,0 0-16 0,-9 17 17 16,-3 0-17-16,12-17 32 0,0 0-32 0,-9 18 32 16,4 0-32-16,5-18 28 0,0 0-28 0,-5 19 28 15,3-2-28-15,2-17 14 0,0 0-14 0,2 19 15 16,3 2-15-16,-5-21 12 0,0 0-12 0,9 20 12 15,5-1-12-15,-14-19-1 0,0 0 1 0,19 16-1 16,-2-3 1-16,-17-13-9 0,0 0 9 0,18 9-9 16,-1-4 9-16,-17-5-27 0,0 0 27 0,16 0-27 15,-2-5 27-15,-14 5-1 0,0 0 1 0,12-9 0 0,0-3 0 0,-12 12 1 16,0 0-1-16,9-15 2 0,0-4-2 0,-9 19 40 16,0 0-40-16,3-19 41 0,-1-3-41 15,-2 22 31-15,0 0-31 0,0-19 31 0,-2 2-31 16,2 17 24-16,0 0-24 0,0-14 25 0,-3 2-25 15,-1 2 35-15,4 1-35 0,-2 3 35 0,2 2-35 0,-1 1 0 16,-1 1 0-16,-2 0 0 0,-1-1 0 16,2 1-62-16,-6 1 62 0,2-3-62 0,-2-1 62 15,9 5-114-15,0 0 114 0,-10-5-114 0,-6 0 114 0,-10-6-993 16</inkml:trace>
  <inkml:trace contextRef="#ctx0" brushRef="#br0" timeOffset="-141679.399">8073 17250 1020 0,'0'0'0'0,"0"0"123"0,0 0-123 16,0 0 124-16,0 0-124 0,0 0 88 15,0 0-88-15,0 0 89 0,0 0-89 0,0 0 68 0,0 0-68 0,0 0 69 16,0 0-69-16,0 0 22 0,-7 0-22 16,5 0 23-16,-1 1-23 0,3-1 10 0,0 0-10 0,-14 5 11 15,-11 2-11-15,25-7 0 0,0 0 0 0,-22 7 0 16,-3 2 0-16,25-9 0 0,0 0 0 0,-26 8 0 16,-2 1 0-16,28-9 0 0,0 0 0 0,-22 7 0 15,1-1 0-15,21-6 0 0,0 0 0 0,-16 6 0 16,6-1 0-16,10-5 1 0,0 0-1 0,-9 3 1 15,2-1-1-15,7-2-4 0,0 0 4 0,-3 2-3 16,1-2 3-16,2 0-14 0,0 0 14 0,0 0-13 16,-4 1 13-16,4-1-26 0,0 0 26 0,0 0-26 15,0 0 26-15,0 0-7 0,0 0 7 0,0 0-7 0,-3 5 7 16,3-5-17-16,0 0 17 0,-2 7-17 0,2 4 17 16,0-11-1-16,0 0 1 0,0 15-1 0,2 4 1 15,-2-19-1-15,0 0 1 0,3 22-1 16,1 6 1-16,-4-28-1 0,0 0 1 0,3 32 0 15,3 4 0-15,-6-36 0 0,0 0 0 0,5 38 0 0,2-1 0 16,-7-37 6-16,0 0-6 0,1 38 7 0,3 0-7 0,-4-38 9 16,0 0-9-16,0 41 9 0,3 2-9 0,-3-43 15 15,0 0-15-15,2 44 16 0,0 4-16 0,-2-48 3 16,0 0-3-16,0 47 4 0,0 0-4 0,0-47 3 16,0 0-3-16,0 40 3 0,0-4-3 0,0-36 10 15,0 0-10-15,0 29 11 0,-2-7-11 0,2-22 32 16,0 0-32-16,0 19 33 0,0-7-33 0,0-12 10 0,0 0-10 15,0 10 10-15,0-1-10 0,0-9 30 0,0 0-30 0,0 7 30 16,2-4-30-16,-2-3 28 0,0 0-28 0,2 4 28 16,1-1-28-16,-3-3 3 0,0 0-3 0,4 2 3 15,1-2-3-15,-5 0 16 0,0 0-16 0,5 1 17 16,4 1-17-16,-9-2 0 0,0 0 0 0,12 2 0 16,5 1 0-16,3 1 3 0,0 1-3 15,-2-2 3-15,-1-1-3 0,1 1-1 0,3 3 1 16,-4-3 0-16,-3-1 0 0,5 1-3 0,2-1 3 0,-4 1-3 15,1-1 3-15,-18-2-30 0,0 0 30 0,23 2-30 16,8-1 30-16,-31-1-47 0,0 0 47 0,35 2-46 16,3 2 46-16,-38-4-158 0,0 0 158 0,30 0-158 15,-1 0 158-15,32 0-933 0</inkml:trace>
  <inkml:trace contextRef="#ctx0" brushRef="#br0" timeOffset="-123041.164">8285 17515 102 0,'0'0'0'0,"0"0"47"0,0 0-47 0,4 2 47 16,5-1-47-16,-9-1 24 0,0 0-24 0,3 0 25 16,-1 0-25-16,-2 0 6 0,0 0-6 0,0 0 7 15,3-1-7-15,-3 1 18 0,0 0-18 0,0 0 19 16,0 0-19-16,0 0 32 0,0 0-32 0,0 0 32 16,0 0-32-16,0 0 51 0,0 0-51 0,0 0 52 0,0 0-52 15,0 0 64-15,0 0-64 0,0 0 64 0,0 0-64 16,0 0 69-16,0 0-69 0,0 0 69 0,0 0-69 15,0 0 71-15,0 0-71 0,0 0 72 16,0 0-72-16,0 0 72 0,0 0-72 0,0 0 72 0,-3-2-72 0,3 2 44 16,0 0-44-16,-2-2 44 0,-1 1-44 0,3 1 38 15,0 0-38-15,-9-2 38 0,-3 2-38 0,12 0 16 16,0 0-16-16,-12 0 17 0,-1 0-17 0,13 0 19 16,0 0-19-16,-14 2 20 0,2-1-20 0,12-1 15 15,0 0-15-15,-14 2 15 0,-3 1-15 0,17-3 4 16,0 0-4-16,-12 4 5 0,0 1-5 15,12-5 13-15,0 0-13 0,-13 5 14 0,1-1-14 0,12-4 23 0,0 0-23 16,-10 6 24-16,-3 3-24 0,13-9 7 16,0 0-7-16,-12 9 7 0,4-1-7 0,8-8 5 0,0 0-5 15,-13 9 5-15,5 1-5 0,8-10 13 0,0 0-13 0,-9 9 13 16,0-3-13-16,9-6 8 0,0 0-8 0,-7 9 8 16,2 0-8-16,2 3 3 0,1 0-3 0,-2-4 4 15,4-3-4-15,0 2 0 0,0 0 0 0,-3 5 1 16,1 5-1-16,2 4-1 0,-3 4 1 0,-1-8 0 15,2-5 0-15,2-12 1 16,0 0-1-16,0 26 1 0,0 7-1 0,0-33 9 0,0 0-9 0,0 27 10 16,2-1-10-16,-2-26 15 0,0 0-15 0,4 22 16 15,-1-3-16-15,-3-19 9 0,0 0-9 0,9 15 10 16,1-4-10-16,-10-11-1 0,0 0 1 0,16 1-1 16,5-6 1-16,-21 5-17 0,0 0 17 0,21-10-16 0,0-6 16 15,-21 16-10-15,0 0 10 0,22-17-9 0,3-3 9 16,-25 20-11-16,0 0 11 0,17-19-10 0,4 0 10 15,-21 19-16-15,0 0 16 0,14-15-15 0,-2-1 15 0,-12 16-1 16,0 0 1-16,12-12-1 0,-6 0 1 0,-6 12 0 16,0 0 0-16,7-8 0 0,-2-1 0 0,-5 9 1 15,0 0-1-15,3-5 2 0,-3 0-2 0,0 5 2 16,0 0-2-16,2-4 2 0,1 3-2 0,-3 1 18 16,0 0-18-16,0 0 19 0,0-4-19 0,0 4 7 15,0 0-7-15,0 0 8 0,0 0-8 0,0 0 9 16,0 0-9-16,0 0 10 0,0-5-10 0,0 5 33 15,0 0-33-15,0-7 34 0,4-1-34 0,-4 8 1 16,0 0-1-16,0-11 1 0,0 1-1 0,0 10 2 0,0 0-2 16,0-10 2-16,0 1-2 0,0 9 2 15,0 0-2-15,0-7 2 0,0 2-2 0,0 5 0 0,0 0 0 0,0-5 0 16,0 2 0-16,0 3 0 0,0 0 0 0,0-4 0 16,0 3 0-16,0 1-5 0,0 0 5 0,0 0-5 15,0-4 5-15,0 4-23 0,0 0 23 0,0-3-22 16,2-1 22-16,-2 4-32 0,0 0 32 0,7-10-32 15,1-5 32-15,-8 15-48 0,0 0 48 0,9-23-47 16,5-6 47-16,-14 29-52 0,0 0 52 0,12-25-52 16,0-1 52-16,-12 26-38 0,0 0 38 0,6-19-38 15,1 4 38-15,-7 15-5 0,0 0 5 0,3-12-5 16,-1 5 5-16,-2 7-1 0,0 0 1 0,3-5 0 16,-3 1 0-16,0 4 13 0,0 0-13 0,0 0 13 15,0-3-13-15,0 3 12 0,0 0-12 0,0 0 12 16,0 0-12-16,0 0 18 0,0 0-18 0,0 0 18 15,0 3-18-15,0-3 8 0,0 0-8 0,0 4 9 0,0-1-9 16,0-3 3-16,0 0-3 0,0 9 4 0,4 1-4 0,-4-10 31 16,0 0-31-16,0 19 31 0,2 5-31 0,-2-24 39 15,0 0-39-15,3 25 40 0,-3 5-40 16,0-30 44-16,0 0-44 0,0 25 44 0,0-1-44 0,0-24 36 16,0 0-36-16,0 26 36 0,0-2-36 0,0-24 34 15,0 0-34-15,0 22 35 0,0-1-35 0,0-21 22 16,0 0-22-16,0 22 23 0,0-1-23 0,0-21 5 0,0 0-5 15,0 25 5-15,5 4-5 0,-5-29 4 0,0 0-4 16,7 33 5-16,-3 3-5 0,-4-36 0 16,0 0 0-16,8 32 0 0,-2 1 0 0,-6-33-55 15,0 0 55-15,8 24-55 0,-2-5 55 0,-6-19-170 0,0 0 170 0,7-9-169 16,-4-20 169-16,6-9-832 0</inkml:trace>
  <inkml:trace contextRef="#ctx0" brushRef="#br0" timeOffset="-122284.585">8536 17633 931 0,'-1'-1'0'0,"1"1"113"0,0 0-113 0,0 0 114 16,-4-4-114-16,4 4 82 0,0 0-82 0,0 0 83 15,0 0-83-15,0 0 48 0,0 0-48 0,0 0 48 0,4 0-48 16,-4 0 26-16,0 0-26 0,0 0 26 15,5 0-26-15,-5 0 23 0,0 0-23 0,0 0 24 16,0 0-24-16,0 0 34 0,0 0-34 0,0 0 34 0,0 0-34 16,0 0 36-16,0 0-36 0,0 0 37 0,0 0-37 15,0 0 23-15,0 0-23 0,0 0 24 0,0 0-24 0,0 0 35 16,0 0-35-16,0 0 36 0,3 5-36 0,-3-5 13 16,0 0-13-16,6 5 13 0,2 4-13 0,4 3 12 15,6 2-12-15,-6-2 13 0,0-2-13 0,-12-10 4 16,0 0-4-16,18 17 4 0,3 4-4 0,-21-21 0 15,0 0 0-15,20 22 1 0,1 2-1 0,-21-24 2 16,0 0-2-16,23 22 2 0,-6 0-2 0,-17-22-4 0,0 0 4 16,16 18-3-16,-2-3 3 0,-14-15-77 0,0 0 77 15,12 12-77-15,-3-3 77 0,-9-9-146 0,0 0 146 0,12 1-145 16,0-6 145-16,15 2-946 0</inkml:trace>
  <inkml:trace contextRef="#ctx0" brushRef="#br0" timeOffset="-121929.083">8806 17419 1076 0,'0'5'0'0,"0"-5"135"0,0 0-135 0,0 7 135 16,-3 2-135-16,3-9 43 0,0 0-43 0,0 3 44 15,0-6-44-15,0 3 14 0,0 0-14 0,0 0 15 16,0-4-15-16,0 4 1 0,0 0-1 0,0 0 2 15,-5-1-2-15,5 1 42 0,0 0-42 0,-4 0 42 0,1 1-42 0,3-1 47 16,0 0-47-16,-12 9 48 0,-8 3-48 0,20-12 48 16,0 0-48-16,-21 20 48 0,-3 9-48 15,24-29 38-15,0 0-38 0,-24 33 38 0,1 5-38 0,6-1 10 16,-3 3-10-16,6-11 10 0,6-9-10 0,8-20 21 16,0 0-21-16,-9 38 21 0,0 10-21 0,9-48 0 15,0 0 0-15,-8 48 1 0,1 3-1 0,7-51-52 16,0 0 52-16,-6 48-51 0,1-1 51 0,2-6-79 15,3-5 79-15,0-14-79 0,-4-10 79 0,4 0-113 16,-3-3 113-16,1-4-112 0,2-4 112 0,0-1-162 16,0 0 162-16,5-8-161 0,2-9 161 0,-7 17-152 0,0 0 152 15,14-31-151-15,7-14 151 0,14-30-478 0</inkml:trace>
  <inkml:trace contextRef="#ctx0" brushRef="#br0" timeOffset="-121473.353">8986 17935 953 0,'-5'-2'0'0,"5"2"105"0,0 0-105 0,0 0 105 16,0-3-105-16,0 3 98 0,0 0-98 0,0 0 98 15,0 0-98-15,0 0 74 0,0 0-74 0,0 0 74 16,0 0-74-16,0 0 52 0,0 0-52 0,0 0 52 15,0 0-52-15,0 0 43 0,0 0-43 0,0 0 44 0,-4 1-44 16,4-1 29-16,0 0-29 0,-5 5 29 0,-4 2-29 16,9-7 40-16,0 0-40 0,-9 9 40 0,-1 3-40 0,10-12 33 15,0 0-33-15,-10 14 33 0,-1-1-33 16,11-13 38-16,0 0-38 0,-9 14 38 0,4-2-38 0,5-12 24 16,0 0-24-16,-5 10 25 0,1-3-25 0,4-7 18 15,0 0-18-15,0 9 18 0,0-1-18 16,0-8 1-16,0 0-1 0,9 7 2 0,3-2-2 0,-12-5-22 15,0 0 22-15,14 2-22 0,2-4 22 0,-16 2-9 0,0 0 9 16,14-3-9-16,-2-2 9 0,-12 5-7 16,0 0 7-16,12-7-6 0,-3 0 6 0,-9 7 3 0,0 0-3 15,5-7 4-15,-1 0-4 0,-4 7 45 0,0 0-45 16,3-7 46-16,-6 2-46 0,3 5 38 0,0 0-38 16,-4-8 39-16,2-1-39 15,2 9-1-15,0 0 1 0,-8-14 0 0,1-1 0 0,-2-2-97 0,0-4 97 16,-3 2-96-16,0 1 96 0,12 18-105 0,0 0 105 0,-14-26-104 15,2-5 104-15,-18-25-1237 0</inkml:trace>
  <inkml:trace contextRef="#ctx0" brushRef="#br0" timeOffset="-120938.902">8930 17277 1233 0,'0'0'0'0,"4"-5"56"0,-4-4-56 0,1 4 57 0,3 0-57 0,-4 5 1 16,3-3-1-16,-3 3 2 0,5 1-2 0,-5-1 4 15,0 0-4-15,7 0 5 0,7 0-5 0,-14 0-2 0,0 0 2 16,13 0-2-16,-1 0 2 0,-12 0-2 0,0 0 2 16,14 0-1-16,0 2 1 0,-2 0 1 0,0-1-1 15,-3 1 1-15,-6 0-1 0,2-1 42 0,-1 3-42 0,-4-4 42 16,3 3-42-16,-3-3 21 0,0 4-21 0,0 1 21 15,-3 3-21-15,-1 3 30 0,1 2-30 0,1-1 30 16,-1 0-30-16,3-12 43 0,0 0-43 0,-5 23 43 16,-8 4-43-16,13-27 15 0,0 0-15 0,-8 24 15 15,-1 0-15-15,9-24 13 0,0 0-13 0,-4 21 14 16,-1-4-14-16,5-17 35 0,0 0-35 0,0 15 35 16,0-1-35-16,0-14 1 0,0 0-1 0,0 12 2 15,0-4-2-15,0-8 6 0,0 0-6 16,9 9 6-16,3 0-6 0,-12-9 3 0,0 0-3 0,19 3 4 15,9-1-4-15,-28-2-6 0,0 0 6 0,30-2-6 0,1-3 6 16,-31 5-108-16,0 0 108 0,38-5-107 16,4-4 107-16,-42 9-142 0,0 0 142 0,33-7-141 0,-3 0 141 15,29-6-853-15</inkml:trace>
  <inkml:trace contextRef="#ctx0" brushRef="#br0" timeOffset="-120561.89">9461 17760 1031 0,'-1'-7'0'0,"-3"-5"113"0,1-7-113 0,1 11 114 15,0 4-114-15,2 4 104 0,0 9-104 16,0-6 104-16,0-1-104 0,0 1 98 0,-2 1-98 0,2-4 99 15,0 3-99-15,0-3 51 0,0 0-51 0,0 0 52 16,0 0-52-16,0 0 40 0,4 4-40 0,1-3 40 16,-3 1-40-16,5 0 29 0,-2 1-29 0,4-1 29 15,1 0-29-15,-10-2 14 0,0 0-14 0,18 1 15 16,1-1-15-16,-19 0 19 0,0 0-19 0,24 2 20 16,1 0-20-16,-25-2 3 0,0 0-3 0,26 2 4 15,3-2-4-15,-29 0 3 0,0 0-3 0,27 0 3 16,-3 0-3-16,-24 0 5 0,0 0-5 0,23 0 5 15,1 0-5-15,-24 0-6 0,0 0 6 0,14 0-5 16,-2 0 5-16,-12 0-96 0,0 0 96 0,4-7-96 16,-8-5 96-16,4 12-94 0,0 0 94 0,-14-14-93 0,-10-3 93 15,-18-14-1121-15</inkml:trace>
  <inkml:trace contextRef="#ctx0" brushRef="#br0" timeOffset="-120257.64">9555 17462 964 0,'0'0'0'0,"0"0"95"0,0 0-95 16,0 3 95-16,2 4-95 0,-2-7 63 0,0 0-63 16,2 4 63-16,1-4-63 0,-3 0 37 0,0 0-37 15,0 0 38-15,4 0-38 0,-4 0 4 16,0 0-4-16,0 0 5 0,0 0-5 0,0 0 33 0,0 0-33 15,0 0 34-15,0 3-34 0,0-3 40 0,0 0-40 0,0 15 40 16,0 8-40-16,0 9 24 0,0 11-24 0,0-10 25 16,0-6-25-16,0-27 12 0,0 0-12 0,0 45 12 15,5 9-12-15,-5-54-7 0,0 0 7 0,5 55-6 16,4 5 6-16,-9-60-136 0,0 0 136 0,11 48-135 16,-1-7 135-16,11 48-882 0</inkml:trace>
  <inkml:trace contextRef="#ctx0" brushRef="#br0" timeOffset="-118202.224">9937 17217 707 0,'0'0'0'0,"0"0"78"16,0 0-78-16,0 0 78 0,7 2-78 0,-7-2 47 15,0 0-47-15,0 0 48 0,3-2-48 16,-3 2 46-16,0 0-46 0,0 0 47 0,2-3-47 0,-2 3 44 16,0 0-44-16,0 0 45 0,0 0-45 0,0 0 62 15,0 0-62-15,0 0 62 0,0 0-62 0,0 0 46 16,0 0-46-16,0 0 46 0,0 0-46 0,0 0 38 16,0 0-38-16,0 0 39 0,0 0-39 0,0 0 40 15,0 0-40-15,0 0 41 0,0 0-41 0,0 0 15 16,0 0-15-16,0 0 16 0,-2 3-16 0,2-3 37 0,-3 3-37 15,3 3 37-15,0-1-37 0,0 5 12 0,2 2-12 16,1 5 13-16,2 4-13 0,2 3 12 16,2 3-12-16,-5-3 12 0,-3-3-12 0,-1-21 16 15,0 0-16-15,7 32 17 0,-1 9-17 0,-6-41-17 0,0 0 17 0,6 40-16 16,3 1 16-16,-9-41-26 0,0 0 26 0,5 36-25 16,1-2 25-16,-6-34-9 0,0 0 9 15,3 27-8-15,1-4 8 0,-4-23-20 0,0 0 20 0,1 17-19 16,1-5 19-16,-2-12-33 0,0 0 33 0,2 10-32 15,1-3 32-15,-3-7-10 0,0 0 10 0,4 5-10 16,-4-2 10-16,0-3-6 0,0 0 6 0,0 0-6 16,0 0 6-16,0 0-1 0,0 0 1 0,0 0-1 15,0 0 1-15,0 0 1 0,0 0-1 0,0 0 2 0,5-6-2 16,-5 6 0-16,0 0 0 0,4-9 1 16,-3-1-1-16,-1 10 0 0,0 0 0 0,4-12 0 0,1-4 0 15,-5 16-3-15,0 0 3 0,7-15-2 0,-2 0 2 16,-5 15-7-16,0 0 7 0,9-18-6 0,1-2 6 15,-10 20-15-15,0 0 15 0,14-19-15 16,-2 2 15-16,-12 17-4 0,0 0 4 0,11-16-3 0,5 4 3 16,-16 12-13-16,0 0 13 0,12-10-12 0,2 0 12 0,-14 10-4 15,0 0 4-15,15-7-3 0,-4 0 3 0,-11 7-3 16,0 0 3-16,12-5-2 0,0 0 2 0,-12 5-5 16,0 0 5-16,12-4-5 0,-3 1 5 15,-9 3 0-15,0 0 0 0,9-2 0 0,0 2 0 0,-9 0 3 0,0 0-3 16,7 0 3-16,1 0-3 0,-8 0 0 0,0 0 0 15,5 0 1-15,1 2-1 0,-6-2-2 0,0 0 2 16,7 2-2-16,-4 1 2 0,-3-3-20 0,0 0 20 0,9 5-20 16,-4 2 20-16,-5-7-9 0,0 0 9 15,9 9-9-15,-2-1 9 0,-7-8-10 0,0 0 10 0,7 9-10 16,3 1 10-16,-10-10-1 16,0 0 1-16,5 10-1 0,-1 1 1 0,-4-11 0 0,0 0 0 0,3 10 0 15,3 0 0-15,-6-10 2 0,0 0-2 0,1 11 2 16,1-1-2-16,-2-10 2 0,0 0-2 0,2 10 2 15,1-1-2-15,-3 1 28 0,-3-1-28 0,3-3 28 16,0 0-28-16,0-1 35 0,0 0-35 0,-2-2 36 16,0 1-36-16,1 1 59 0,-3 2-59 0,1-2 60 15,1 0-60-15,-5 2 67 0,2 0-67 0,0-2 67 16,1-4-67-16,1 3 48 0,-3-1-48 0,-6 6 48 0,-9 1-48 16,21-10 33-16,0 0-33 0,-17 10 34 0,-4 2-34 15,21-12 3-15,0 0-3 0,-26 11 4 0,0-1-4 16,26-10-15-16,0 0 15 0,-25 5-14 0,1-1 14 15,24-4-170-15,0 0 170 0,-23-11-170 0,2-8 170 0,21 19-145 16,0 0 145-16,-14-29-144 0,11-12 144 16,-15-29-795-16</inkml:trace>
  <inkml:trace contextRef="#ctx0" brushRef="#br0" timeOffset="-115828.567">10364 17412 113 0,'0'0'0'0,"2"2"31"16,5 1-31-16,-6-1 31 0,6 0-31 0,-7-2 48 16,0 0-48-16,0 0 48 0,0 0-48 0,0 0 47 0,-3 0-47 15,3 0 48-15,0 0-48 0,0 0 48 0,0 0-48 16,0 0 49-16,0-4-49 0,0 4 54 0,-5-3-54 16,5 3 54-16,0 0-54 0,0 0 54 0,0 0-54 15,0 0 55-15,0 0-55 0,0 0 50 0,0 0-50 0,0 0 50 16,0 0-50-16,0 0 38 15,0 0-38-15,0 0 38 0,0 0-38 0,0 0 46 0,0 0-46 0,0 0 46 16,0 0-46-16,0 0 46 0,0 0-46 0,0 0 47 16,0 0-47-16,0 0 29 0,0 0-29 0,0 0 29 15,0 0-29-15,0 0 34 0,0 0-34 0,0 0 35 16,0 0-35-16,0 0 7 0,0 0-7 0,0 0 8 16,5 2-8-16,-2-1 18 0,-1 1-18 0,8 2 19 15,-1 1-19-15,-9-5 3 0,0 0-3 0,21 13 4 16,7 6-4-16,-28-19 3 0,0 0-3 0,33 26 3 15,9 5-3-15,-42-31 5 0,0 0-5 0,38 31 5 0,0 1-5 16,-4-3 6-16,-5-3-6 0,-8-9 7 0,-3-5-7 16,-1 0 7-16,-3 0-7 0,-4-5 8 0,-4-5-8 15,2 1 15-15,-2 0-15 0,-3-1 15 0,0 0-15 16,-1 0 3-16,2 1-3 0,-1 0 4 0,1-1-4 16,1 2 2-16,-2 1-2 0,-3-5 3 0,0 3-3 0,0-3-32 15,0 0 32-15,0 0-32 0,0 0 32 0,0 0-76 16,0 0 76-16,0 0-75 0,0 0 75 0,0 0-138 15,0 0 138-15,0 0-137 0,0 0 137 0,0 0-128 16,0 0 128-16,0-3-127 0,2-4 127 0,2-3-335 16</inkml:trace>
  <inkml:trace contextRef="#ctx0" brushRef="#br0" timeOffset="-115430.443">10714 17366 897 0,'0'5'0'0,"0"4"171"0,0 3-171 0,0-9 172 16,0-3-172-16,0 0 121 0,-2-7-121 0,2 4 122 16,0 1-122-16,0 2 56 0,2-5-56 0,-2 5 56 15,3-3-56-15,-3 3 42 0,0 0-42 0,0 0 42 16,0 0-42-16,0 0 7 0,0 0-7 0,0 0 8 0,0 0-8 15,0 0 11-15,0 0-11 0,0 0 11 0,0 0-11 16,0 0 34-16,0 0-34 0,0 0 35 0,0 0-35 16,0 0 9-16,0 0-9 0,-3 3 9 0,-2 2-9 15,5-5-2-15,0 0 2 0,-9 16-2 16,0 4 2-16,9-20-6 0,0 0 6 0,-12 29-5 0,0 5 5 16,12-34-9-16,0 0 9 0,-12 38-9 0,1 2 9 0,11-40-17 15,0 0 17-15,-8 34-16 0,-1-2 16 0,9-32-8 16,0 0 8-16,-7 31-7 0,2-2 7 0,5-29-16 15,0 0 16-15,-9 28-15 0,2-4 15 0,7-24-45 16,0 0 45-16,-5 20-44 0,0-3 44 0,5-17-77 16,0 0 77-16,-4 14-76 0,4-4 76 15,0-10-177-15,0 0 177 0,0 9-176 0,0-2 176 0,0 8-718 16</inkml:trace>
  <inkml:trace contextRef="#ctx0" brushRef="#br0" timeOffset="-114911.398">10824 17674 796 0,'0'0'0'0,"0"0"43"0,0 0-43 0,0 0 44 15,3-3-44-15,-3 3 0 0,0 0 0 0,0 0 0 16,4-2 0-16,-4 2 55 0,0 0-55 0,0 0 55 15,0 0-55-15,0 0 68 0,0 0-68 0,0 0 68 16,0 0-68-16,0 0 85 0,0 0-85 0,0 0 85 0,0 0-85 16,0 0 55-16,0 0-55 0,0 0 55 0,0 0-55 0,0 0 48 15,0 4-48-15,0-4 49 0,0 3-49 0,-4 0 6 16,4 3-6-16,0-1 7 0,0-2-7 16,-3 4 20-16,1 0-20 0,0 0 20 0,1-2-20 0,1 2 32 15,-6 1-32-15,5 1 32 0,-1-2-32 0,2 3 40 16,-4 4-40-16,1-6 40 0,1-3-40 0,2 2 50 15,0-2-50-15,-3 1 51 0,3-1-51 16,0-5 31-16,0 0-31 0,0 8 31 0,0 3-31 0,0-11 26 16,0 0-26-16,0 10 26 0,3 2-26 0,-3-12 1 15,0 0-1-15,2 10 2 0,5-1-2 0,-7-9-7 16,0 0 7-16,5 7-7 0,2-1 7 0,2-1-27 0,-1-1 27 16,-4-2-27-16,1-4 27 0,-1 2-1 0,1-2 1 15,-5-1 0-15,3-1 0 0,-3 1 0 0,6 0 0 0,-6-1 0 16,3 2 0-16,-1-1 15 0,-2 0-15 0,0-1 16 15,0 2-16-15,0 2 35 0,-2-3-35 0,2 3 36 16,-3-5-36-16,3 0 29 0,-4 0-29 0,2 1 29 16,-1 1-29-16,-2-2-25 0,1-1 25 15,-5-4-24-15,-3-4 24 0,12 14-158 0,0 0 158 0,-21-24-158 16,-10-8 158-16,-20-25-1136 0</inkml:trace>
  <inkml:trace contextRef="#ctx0" brushRef="#br0" timeOffset="-114417.985">11170 17522 763 0,'0'0'0'0,"0"0"118"0,0 0-118 0,-3 0 118 16,-1 0-118-16,4 0 114 0,0 0-114 0,0 0 114 15,0 0-114-15,0 0 110 0,0 0-110 0,0 0 110 16,0 0-110-16,0 0 76 0,0 0-76 0,0 0 76 16,7-2-76-16,-7 2 52 0,0 0-52 0,9-2 53 15,9-1-53-15,-18 3 51 0,0 0-51 0,20-5 52 16,7-2-52-16,-27 7 32 0,0 0-32 0,33-7 32 16,5-1-32-16,-38 8 14 0,0 0-14 0,35-6 15 15,1 3-15-15,-36 3 30 0,0 0-30 0,30-3 30 16,-2 1-30-16,-28 2 5 0,0 0-5 0,21-2 5 15,-5 2-5-15,-16 0-1 0,0 0 1 0,8 0 0 16,1 0 0-16,-9 0-56 0,0 0 56 0,3 0-56 0,-1 0 56 16,-2 0-97-16,0 0 97 0,0 0-96 0,-5-2 96 15,5 2-195-15,0 0 195 0,-16-5-194 0,-6-1 194 16,-20-6-848-16</inkml:trace>
  <inkml:trace contextRef="#ctx0" brushRef="#br0" timeOffset="-114084.85">11238 17311 1031 0,'0'0'0'0,"2"2"102"0,5 1-102 16,-3-1 102-16,1 0-102 0,-5-2 102 0,0 0-102 15,0 0 102-15,0 0-102 0,0 0 80 0,0 0-80 16,0 0 80-16,0 0-80 0,0 0 52 0,-4-2-52 0,4 2 53 15,-1-3-53-15,1 3 61 0,0 0-61 0,0 0 62 16,0 0-62-16,0 0 46 0,-2 5-46 0,0-2 46 16,2-1-46-16,0 3 21 0,2 2-21 0,1 8 21 15,4 8-21-15,-7-23 31 0,0 0-31 0,5 34 31 16,2 10-31-16,2-1 2 0,0 3-2 0,-4-11 2 16,0-6-2-16,2-2 2 0,-1-1-2 15,1-4 3-15,1-1-3 0,-3 3-7 0,1 0 7 0,-3-12-6 16,-3-7 6-16,0-5-97 0,0 0 97 0,5 7-97 15,6-4 97-15,-11-3-122 0,0 0 122 0,9-17-122 16,-1-16 122-16,10-16-1096 0</inkml:trace>
  <inkml:trace contextRef="#ctx0" brushRef="#br0" timeOffset="-112920.438">11977 17256 931 0,'0'0'0'15,"0"0"102"-15,0 0-102 0,0-3 102 0,-3-4-102 0,3 7 58 16,0 0-58-16,-2-3 58 15,2 1-58-15,0 2 29 0,0 0-29 0,0 0 29 0,0 0-29 0,0 0 5 16,0 0-5-16,0 0 5 0,0 0-5 0,0 0 13 16,0 0-13-16,0 0 14 0,-4 2-14 0,4-2 25 15,0 0-25-15,0 0 26 0,-3 1-26 0,3-1 42 16,0 0-42-16,-5 2 43 0,-4-2-43 0,9 0 32 0,0 0-32 16,-9 2 33-16,-3 0-33 0,12-2 15 15,0 0-15-15,-16 5 15 0,-1 0-15 0,-1 0 32 16,-6 2-32-16,10-2 32 0,7-2-32 15,-2 1 5-15,1-1-5 0,-6 6 5 0,-5 3-5 0,-1-2 16 0,0 2-16 0,7-5 17 16,8-4-17-16,2 1 15 0,-3-1-15 16,3 1 15-16,-1-3-15 0,-1 4 9 0,-2 2-9 15,6-2 9-15,-3-1-9 0,1 1 4 0,1 0-4 16,2 0 4-16,-4-1-4 0,4-4 3 0,0 0-3 0,4 10 3 16,-2 2-3-16,-2-12 17 0,0 0-17 0,7 14 17 15,-2-1-17-15,-5-13 7 0,0 0-7 0,5 18 8 16,4 0-8-16,-9-18 9 15,0 0-9-15,7 19 10 0,1 2-10 0,-8-21 1 0,0 0-1 0,6 20 1 16,1 1-1-16,-7-21-2 0,0 0 2 0,3 19-1 16,2-4 1-16,-5-15-75 0,0 0 75 0,4 14-75 15,1-2 75-15,-5-12-162 0,0 0 162 0,9 14-162 16,6-2 162-16,12 13-904 0</inkml:trace>
  <inkml:trace contextRef="#ctx0" brushRef="#br0" timeOffset="-112053.235">11785 16939 975 0,'0'0'0'0,"6"0"90"0,-3 0-90 0,2 0 91 0,1 2-91 0,-6-2 57 16,0 0-57-16,3 0 58 0,1 0-58 0,-4 0 52 16,0 0-52-16,5-2 53 0,2-1-53 15,-7 3 12-15,0 0-12 0,12-2 13 0,5-1-13 0,-17 3 36 16,0 0-36-16,18-4 37 0,4-1-37 0,-22 5 12 16,0 0-12-16,20-5 13 0,-1 0-13 0,-19 5 30 15,0 0-30-15,15-3 30 0,-2 1-30 0,-13 2 28 16,0 0-28-16,10 0 28 0,-1 0-28 0,-9 0 14 0,0 0-14 15,7 2 15-15,-4-1-15 0,-3-1 19 16,0 0-19-16,5 2 20 0,-5 0-20 0,0-2 1 0,0 0-1 16,0 0 1-16,4 3-1 0,-4-3 1 0,0 0-1 15,2 4 1-15,1-1-1 0,-3-3-2 0,0 0 2 0,4 5-1 16,1 2 1-16,0 0-6 0,2 1 6 0,-3 1-5 16,1 1 5-16,-5-10-15 0,0 0 15 0,7 17-15 15,1 4 15-15,-8-21-4 0,0 0 4 16,11 27-3-16,1 4 3 0,-12-31-32 0,0 0 32 0,12 34-32 15,-3 4 32-15,-2-4-4 0,0 1 4 0,0-6-3 16,-2-4 3-16,2 5-26 0,-2-1 26 0,1-2-25 16,1 1 25-16,-7-28-13 0,0 0 13 0,5 34-13 15,-2 5 13-15,-3-39-2 0,0 0 2 0,4 38-1 16,1 1 1-16,-5-39-5 0,0 0 5 0,0 35-5 16,3-3 5-16,-6-1-3 0,3-4 3 0,-4-11-2 15,4-9 2-15,-1 1 3 0,1-1-3 0,-4 3 3 16,-3 1-3-16,0 2 38 0,0 3-38 0,2-11 38 0,5-5-38 15,0 0 20-15,0 0-20 0,-10 5 20 16,-6 5-20-16,16-10 2 0,0 0-2 0,-16 9 2 0,-5 1-2 0,21-10-18 16,0 0 18-16,-29 7-18 0,-6 0 18 15,35-7-119-15,0 0 119 0,-30 3-119 0,2-3 119 16,-29 4-902-16</inkml:trace>
  <inkml:trace contextRef="#ctx0" brushRef="#br0" timeOffset="-111547.992">12320 17412 91 0,'0'0'0'0</inkml:trace>
  <inkml:trace contextRef="#ctx0" brushRef="#br0" timeOffset="-110472.576">11862 17340 606 0,'0'0'0'0,"0"0"62"0,0 0-62 0,5 2 62 15,2 1-62-15,-7-3 23 0,0 0-23 0,5 0 24 16,-1 0-24-16,-4 0 14 0,0 0-14 0,0 0 15 0,0 0-15 15,0 0 33-15,0 0-33 0,0 0 34 0,-4 0-34 0,4 0 39 16,0 0-39-16,0 0 39 0,-3 0-39 16,3 0 44-16,0 0-44 0,0 0 45 0,-4 0-45 0,4 0 42 15,0 0-42-15,0 0 42 0,-1 0-42 0,1 0 41 16,0 0-41-16,0 0 42 0,-7-1-42 0,7 1 46 16,0 0-46-16,-2-2 46 0,-1 0-46 0,3 2 35 15,0 0-35-15,-6-1 36 0,6 1-36 0,0 0 39 16,0 0-39-16,0 0 40 0,-3-2-40 0,3 2 34 15,0 0-34-15,0 0 34 0,0 0-34 0,0 0 14 0,0 0-14 16,0 0 15-16,-5 2-15 0,5-2 31 0,0 0-31 16,0 0 31-16,-4 0-31 0,-1 0 1 0,1 0-1 15,1 0 2-15,-1 1-2 0,3 1 37 16,-3-2-37-16,4 0 37 0,-3 2-37 0,3-2 27 0,-5 1-27 0,5-1 27 16,0 0-27-16,0 0 24 0,0 0-24 0,-4 2 25 15,1 2-25-15,-3 1 17 0,-2 0-17 0,2 0 17 16,3-2-17-16,3-3 10 0,0 0-10 0,-5 11 11 15,-2 4-11-15,7-15 26 0,0 0-26 0,-6 17 26 16,3 2-26-16,3-19 2 0,0 0-2 0,-5 21 2 16,1-1-2-16,4-20 6 0,0 0-6 0,-5 19 7 15,2-4-7-15,3-15 8 0,0 0-8 0,0 16 8 16,0-4-8-16,0-12 7 0,0 0-7 0,0 12 8 16,0-4-8-16,0-8 15 0,0 0-15 0,0 9 15 15,0-4-15-15,0-5 14 0,0 0-14 0,0 7 15 16,0-2-15-16,0-5 15 0,0 0-15 0,0 7 16 15,5-2-16-15,-5-5-1 0,0 0 1 0,7 7-1 0,-2-2 1 16,-5-5-4-16,0 0 4 0,9 7-3 0,3-2 3 16,-12-5-14-16,0 0 14 0,12 7-13 0,7-2 13 15,-19-5-10-15,0 0 10 0,19 5-9 16,2 0 9-16,-21-5-9 0,0 0 9 0,18 4-9 16,3-1 9-16,-21-3-8 0,0 0 8 0,17 2-8 0,-3 0 8 0,-14-2-44 15,0 0 44-15,12 1-44 0,0-1 44 0,-12 0-93 16,0 0 93-16,13-1-92 0,-1-3 92 15,-12 4-180-15,0 0 180 0,10-7-180 0,-1-3 180 0,10-7-879 16</inkml:trace>
  <inkml:trace contextRef="#ctx0" brushRef="#br0" timeOffset="-109387.967">12449 17435 326 0,'0'0'0'0,"0"0"54"16,0 0-54-16,0 0 55 0,7-6-55 0,-7 6 62 16,0 0-62-16,0 0 63 0,2-3-63 0,-2 3 77 0,0 0-77 15,0 0 78-15,0 0-78 0,0 0 47 0,0 0-47 16,0 0 48-16,0 0-48 0,0 0 44 0,0 0-44 16,0 0 45-16,0 0-45 0,0 0 42 0,0 0-42 0,0 0 42 15,0 0-42-15,0 0 46 0,0 0-46 16,0 0 46-16,-2 2-46 0,2-2 28 0,0 0-28 0,0 0 28 15,0 0-28-15,0 0 40 0,0 0-40 0,0 0 40 16,0 0-40-16,0 0 33 0,0 0-33 0,0 0 34 16,0 0-34-16,0 0 32 0,5 3-32 0,-1-1 33 15,1-2-33-15,2 2 38 0,2-1-38 0,-1 1 38 16,1-2-38-16,-9 0 50 0,0 0-50 0,11 0 50 16,4 0-50-16,-15 0 42 0,0 0-42 0,16 0 42 15,3-2-42-15,-1 2 36 0,1-1-36 0,-9 1 36 16,1-2-36-16,-1 2 34 0,1 0-34 0,-3 0 34 15,1 2-34-15,0-1 7 16,1-1-7-16,1 2 8 0,-6-2-8 0,2 2 19 0,-2-2-19 0,0 1 20 0,2-1-20 16,-7 0 3-16,0 0-3 0,5 2 4 0,1 0-4 15,-6-2 0-15,0 0 0 0,7 2 1 0,-2-2-1 16,-5 0-65-16,0 0 65 0,3 1-64 0,1-1 64 16,-4 0-161-16,0 0 161 0,0 0-161 0,-4-5 161 0,-3 0-916 15</inkml:trace>
  <inkml:trace contextRef="#ctx0" brushRef="#br0" timeOffset="-108956.92">12615 17291 942 0,'0'0'0'0,"0"0"126"15,3 0-126-15,-3 0 126 0,0 0-126 0,0 0 80 0,0 0-80 0,0 0 80 16,0 0-80-16,0 0 77 0,0 0-77 0,0 0 77 16,0 0-77-16,0 0 40 0,0 0-40 0,0 0 41 15,0 0-41-15,0 0 46 0,0 0-46 0,0 0 46 16,0 0-46-16,0 0 42 0,0 0-42 0,0 0 42 16,0 0-42-16,0 0 10 0,0 0-10 0,0 0 11 15,0 0-11-15,0 0 22 0,0 0-22 0,0 0 22 16,0 0-22-16,0 0 7 0,0 0-7 0,0 0 8 15,0 0-8-15,0 0 9 0,0 0-9 0,0 0 9 0,0 3-9 16,0-3 15-16,0 0-15 0,0 0 15 0,0 3-15 16,0 3 8-16,0-1-8 0,0 10 8 15,4 9-8-15,-4-24 15 0,0 0-15 0,1 33 16 0,6 8-16 16,-7-41 1-16,0 0-1 0,2 41 1 0,5 3-1 16,-7-44 8-16,0 0-8 0,2 38 9 0,5-2-9 15,-4-7-46-15,-1-3 46 0,1-9-45 0,1-7 45 16,-2 1-157-16,-1-5 157 0,5-4-156 0,-1-4 156 0,-5 2-151 15,0 0 151-15,5-13-150 0,-1-9 150 0,4-14-843 16</inkml:trace>
  <inkml:trace contextRef="#ctx0" brushRef="#br0" timeOffset="-107992.83">12885 17083 863 0,'0'0'0'0,"0"0"90"0,0 0-90 0,0 0 90 16,0 4-90-16,0-4 68 0,0 0-68 0,0 0 68 15,0 0-68-15,0 0 21 0,0 0-21 0,0 0 21 16,0 0-21-16,0 0 33 0,0 0-33 0,0 0 34 0,0 0-34 16,0 0 51-16,0 0-51 0,0 0 51 0,0 0-51 15,0 0 41-15,0 0-41 0,0 0 41 0,0 0-41 16,0 0 42-16,0 0-42 0,0 0 43 0,0 0-43 0,0 0 52 16,0 0-52-16,0 0 53 0,0 0-53 0,0 0 30 15,0 0-30-15,0 0 30 0,0 3-30 0,0-3 34 16,0 0-34-16,0 10 35 0,5 4-35 0,-5-14 14 15,0 0-14-15,5 28 15 0,4 8-15 16,-9-36 12-16,0 0-12 0,9 37 12 0,1 4-12 16,-1-3 34-16,-1-2-34 0,-4-10 34 15,1-7-34-15,-5-19 9 16,0 0-9-16,9 22 10 0,-2-2-10 0,-7-20 20 0,0 0-20 0,7 18 20 0,0-5-20 0,-7-13-1 16,0 0 1-16,8 11-1 0,-4-3 1 0,-4-8-9 15,0 0 9-15,5 5-9 0,0-5 9 16,2-2-5-16,-5-4 5 0,2-1-4 0,3 0 4 0,-6-2-4 15,6 1 4-15,-5-1-3 0,0 1 3 0,-1-1 2 0,3-1-2 0,-4 3 3 16,0 0-3-16,0 0 22 0,2 0-22 0,-1 1 23 16,1 0-23-16,-2 0 22 0,0-1-22 0,0 0 23 15,4-2-23-15,-4 2 16 0,0 1-16 16,0 2 17-16,0 2-17 0,0 2 5 0,0-3-5 0,0 3 5 16,0 0-5-16,0 0 3 0,0-3-3 0,0 3 4 15,0 0-4-15,0 0-1 0,0-4 1 0,0 1 0 16,0-2 0-16,0 5-9 0,0 0 9 0,0-11-8 15,-4-4 8-15,4 15-17 0,0 0 17 0,-2-15-16 16,2-4 16-16,0 19-9 0,0 0 9 0,0-17-9 16,0-1 9-16,0 18 0 0,0 0 0 0,0-12 0 15,-1 2 0-15,1 10 1 0,0 0-1 16,0-7 1-16,0 4-1 0,0 3 1 0,0 0-1 0,0-4 2 0,0 3-2 16,0 1 1-16,0 0-1 0,0 0 2 0,0-4-2 0,0 4 1 15,0 0-1-15,0 0 2 0,0 0-2 16,0 0 0-16,0 0 0 0,0 5 0 0,1 2 0 0,5 4-2 15,-1 2 2-15,2-1-1 0,-2 0 1 0,2 4-64 16,0 1 64-16,0-2-64 0,-4 1 64 0,3-1-42 16,-3 0 42-16,-1-3-41 0,1-1 41 15,1-1-30-15,1-1 30 0,-1-3-30 0,-1 1 30 0,-1-2-10 16,1-1 10-16,1-1-10 0,-2-1 10 0,1 1-12 16,1 1 12-16,-1-2-12 0,2-2 12 0,-5 0-8 15,0 0 8-15,12-9-8 0,1-5 8 0,-13 14-4 0,0 0 4 16,17-22-3-16,0-7 3 0,-17 29 0 0,0 0 0 15,14-36 0-15,2-7 0 0,-16 43 2 0,0 0-2 16,11-41 3-16,-1-4-3 0,-10 45 7 0,0 0-7 16,5-37 8-16,0 4-8 0,-5 33 24 15,0 0-24-15,4-24 25 0,-1 5-25 0,-3 19 12 0,0 0-12 0,0-13 13 16,0 4-13-16,0 9-8 0,0 0 8 0,0-5-7 16,0 2 7-16,0 3-101 0,0 0 101 0,0 0-100 15,0 0 100-15,0 0-146 0,0 0 146 0,0 0-145 16,-3 0 145-16,-1 0-855 0</inkml:trace>
  <inkml:trace contextRef="#ctx0" brushRef="#br0" timeOffset="-107306.71">13425 17359 830 0,'0'0'0'0,"0"-5"114"0,0-4-114 0,3 4 114 15,-3 0-114-15,2 2 83 0,-2 1-83 0,0 2 83 16,2-3-83-16,-2 3 59 0,0 0-59 0,0 0 59 15,0 0-59-15,0 0 14 0,0 0-14 0,0 0 15 16,0 0-15-16,0 0 20 0,0 0-20 0,0 0 20 16,0 0-20-16,0 0 56 0,0 0-56 0,0 0 56 0,-2 3-56 15,2-3 45-15,0 0-45 0,0 0 46 16,0 0-46-16,0 0 36 0,-2 3-36 0,2-3 37 16,-3 4-37-16,3-4 41 0,0 0-41 0,0 0 41 0,-6 2-41 15,6-2 34-15,0 0-34 0,0 0 34 16,0 0-34-16,0 0 44 0,0 0-44 0,0 0 44 0,0 0-44 0,0 0 10 15,0 0-10-15,0 0 10 0,0 0-10 0,0 0 7 16,0 0-7-16,0 0 8 0,0 0-8 0,0 0 4 16,0 0-4-16,0 0 4 0,0 3-4 0,0 0 5 15,0 1-5-15,0 1 6 0,0 0-6 0,0-5 0 16,0 0 0-16,6 16 1 0,1 6-1 0,-7-22-1 16,0 0 1-16,7 29 0 0,3 5 0 15,-10-34 1-15,0 0-1 0,5 33 2 0,-1 1-2 16,-4-34 1-16,0 0-1 0,3 26 2 0,-1-4-2 0,-2-22-55 0,0 0 55 15,4 17-55-15,-4-7 55 0,0-10-192 0,0 0 192 16,0-5-191-16,-6-12 191 0,6 17-126 0,0 0 126 16,-7-29-126-16,-1-10 126 0,-10-30-839 15</inkml:trace>
  <inkml:trace contextRef="#ctx0" brushRef="#br0" timeOffset="-106872.119">13534 17030 830 0,'0'0'0'15,"0"0"119"-15,0 0-119 0,0 0 120 0,4 5-120 0,-4-5 79 16,0 0-79-16,0 0 79 0,2 4-79 0,-2-4 52 16,0 0-52-16,0 0 53 0,0 0-53 0,0 0 48 15,0 0-48-15,0 0 48 0,0 0-48 0,0 0 62 16,0 0-62-16,0 0 63 0,0 0-63 0,0 0 73 16,0 0-73-16,0 0 74 0,0 0-74 0,0 0 61 0,0 0-61 15,0 0 62-15,0 0-62 0,0 0 48 0,0 0-48 16,3 1 48-16,2 3-48 0,-5-4 32 0,0 0-32 15,16 14 32-15,10 6-32 0,-26-20 3 16,0 0-3-16,30 31 4 0,6 7-4 16,-36-38 9-16,0 0-9 0,37 39 9 0,1 6-9 0,-6-6 1 0,-4 0-1 0,-4-9 1 15,-8-10-1-15,-2 1-19 0,-2-6 19 0,-4-5-18 16,1-4 18-16,-5-1-91 0,1 0 91 0,0-7-90 16,4-5 90-16,-9 7-139 0,0 0 139 0,7-24-139 15,-2-13 139-15,7-25-1041 0</inkml:trace>
  <inkml:trace contextRef="#ctx0" brushRef="#br0" timeOffset="-106572.063">13791 16994 1121 0,'0'0'0'0,"0"0"139"0,0 0-139 0,0 0 140 0,3 2-140 0,-3-2 80 15,0 0-80-15,0 0 81 0,0 0-81 0,0 0 35 16,0 0-35-16,0 0 36 0,0 0-36 0,0 0 34 16,0 0-34-16,0 0 35 0,0 0-35 0,0 0 45 15,0 0-45-15,0 0 46 0,0 0-46 0,0 0 27 16,0 0-27-16,-2 5 27 0,1 4-27 0,1-9 2 16,0 0-2-16,-6 25 2 0,-8 13-2 0,14-38 1 15,0 0-1-15,-12 43 1 0,-3 5-1 0,15-48-19 0,0 0 19 16,-14 48-18-16,-4 1 18 0,18-49-53 0,0 0 53 15,-12 42-52-15,0-6 52 0,12-36-119 0,0 0 119 16,-9 29-119-16,0-9 119 0,9-20-165 0,0 0 165 0,2 9-165 16,9-13 165-16,-3 10-756 0</inkml:trace>
  <inkml:trace contextRef="#ctx0" brushRef="#br0" timeOffset="-106075.393">13973 17261 841 0,'0'0'0'0,"0"0"98"16,0 0-98-16,-1-3 99 0,-3-2-99 0,4 5 52 16,0 0-52-16,-1-3 53 0,1 1-53 0,0 2 4 15,0 0-4-15,0 0 4 0,5 2-4 0,-5-2 3 16,0 0-3-16,0 0 3 0,0 0-3 0,0 0 44 16,0 0-44-16,0 0 45 0,0 3-45 0,0-3 47 15,0 0-47-15,0 0 47 0,0 0-47 0,0 0 59 16,0 3-59-16,0-3 60 0,0 0-60 0,0 0 62 15,0 0-62-15,0 0 63 0,0 4-63 0,0-4 63 16,0 0-63-16,0 0 64 0,0 0-64 0,5 1 53 0,5 1-53 16,-4 0 53-16,-6 1-53 0,-4 2 39 15,-1 2-39-15,5 5 39 0,0 2-39 0,0-14 35 0,0 0-35 0,0 27 36 16,3 11-36-16,-3-38 14 0,0 0-14 0,6 41 15 16,-1 7-15-16,-5-48 30 0,0 0-30 15,5 43 30-15,2 0-30 0,-3-5-13 16,-3-6 13-16,3-11-12 0,-4-9 12 0,-4 0-106 0,3-4 106 0,2-3-105 15,3-3 105-15,-4-2-152 0,0 0 152 0,8-17-152 16,6-12 152-16,9-17-1039 0</inkml:trace>
  <inkml:trace contextRef="#ctx0" brushRef="#br0" timeOffset="-105057.24">14406 16688 964 0,'0'0'0'0,"0"0"44"15,0 0-44-15,0 0 45 0,0 0-45 0,0 0 41 16,0 0-41-16,0 0 41 0,-4-6-41 0,4 6 8 16,0 0-8-16,-2-3 9 0,-3-2-9 0,5 5 5 15,0 0-5-15,-3-4 5 0,-4 3-5 0,7 1 20 16,0 0-20-16,-13 0 20 0,-2 3-20 0,15-3 22 15,0 0-22-15,-19 5 23 0,-2 2-23 0,21-7 15 16,0 0-15-16,-23 9 16 0,-1-1-16 0,24-8 41 0,0 0-41 16,-23 9 41-16,2-1-41 0,21-8 31 15,0 0-31-15,-17 9 31 0,1 0-31 16,16-9 32-16,0 0-32 0,-12 6 33 0,1 1-33 0,11-7 49 0,0 0-49 0,-8 5 49 16,4 1-49-16,4-6 5 0,0 0-5 0,-9 10 5 15,1 5-5-15,8-15 7 0,0 0-7 16,-7 21 8-16,2 3-8 0,5-24 0 15,0 0 0-15,0 29 0 0,0 3 0 0,0-32-1 0,0 0 1 0,1 31 0 16,6 2 0-16,-7-33 5 0,0 0-5 0,4 32 5 16,4 1-5-16,-8-33 8 0,0 0-8 0,4 34 8 15,1 2-8-15,-5-36 16 16,0 0-16-16,4 31 17 0,1-5-17 0,-5-26 23 0,0 0-23 0,2 29 24 16,-1-2-24-16,-1-27 7 0,0 0-7 0,2 26 8 15,2 0-8-15,-4-26 40 0,0 0-40 0,0 25 41 0,3 1-41 16,-3-26 11-16,0 0-11 0,5 24 11 0,2 0-11 15,-7-24 31-15,0 0-31 0,5 22 31 16,1-3-31-16,-6-19 28 0,0 0-28 0,5 19 28 0,-2 0-28 0,-3-19 8 16,0 0-8-16,7 19 8 0,2-2-8 0,-9-17 28 15,0 0-28-15,12 17 28 0,6-2-28 16,-18-15 19-16,0 0-19 0,12 14 20 0,2-4-20 16,-14-10 25-16,0 0-25 0,16 11 26 0,3-3-26 0,-19-8 14 15,0 0-14-15,15 7 15 0,-1-4-15 0,-14-3-1 16,0 0 1-16,16 6 0 0,-2-1 0 0,-14-5-49 15,0 0 49-15,16 3-48 0,-2 1 48 0,-14-4-107 16,0 0 107-16,20 3-106 0,5-1 106 0,-25-2-135 0,0 0 135 16,22-2-134-16,3-5 134 0,22-1-1078 0</inkml:trace>
  <inkml:trace contextRef="#ctx0" brushRef="#br0" timeOffset="-101595.597">14735 16886 371 0,'0'0'0'0,"0"0"12"16,0 0-12-16,-2 4 13 0,0-1-13 0,2-3 12 16,0 0-12-16,0 0 13 0,-5 4-13 0,5-4 0 15,0 0 0-15,0 0 1 0,0 0-1 0,0 0 1 16,0 0-1-16,0 0 1 0,0 0-1 0,0 0 20 0,0 0-20 16,0 0 20-16,-3 3-20 0,3-3 44 0,0 0-44 15,0 0 44-15,-6 2-44 0,6-2 33 0,0 0-33 16,-3 1 34-16,-4-1-34 0,7 0 39 0,0 0-39 15,-5 2 39-15,-2 0-39 0,7-2 39 0,0 0-39 16,-7 2 40-16,0 1-40 0,7-3 39 0,0 0-39 0,-5 3 40 16,-6 1-40-16,11-4 26 0,0 0-26 0,-9 3 26 15,1 1-26-15,8-4 27 0,0 0-27 0,-11 5 27 16,1 0-27-16,10-5 22 0,0 0-22 0,-11 7 23 16,1 0-23-16,-1 0 9 15,3 1-9-15,-1-3 10 0,6 0-10 0,3-5 27 0,0 0-27 0,-9 11 27 16,0 4-27-16,9-15 36 0,0 0-36 0,-9 16 36 15,-3-1-36-15,12-15 37 0,0 0-37 0,-9 24 37 16,3 5-37-16,6-29 45 0,0 0-45 0,-6 27 45 16,1 1-45-16,2-2 18 0,-3-2-18 15,5-4 18-15,-1-3-18 0,2 4 22 0,2-1-22 0,-2-4 22 16,1-3-22-16,1 1 8 0,2-2-8 0,-1-2 9 0,2-1-9 16,-5-9 4-16,0 0-4 0,6 10 4 0,4 1-4 15,-10-11-2-15,0 0 2 0,17 5-1 0,3-4 1 16,-20-1-31-16,0 0 31 0,22-8-31 0,4-8 31 0,-26 16-36 15,0 0 36-15,19-18-35 0,2-5 35 0,-21 23-8 16,0 0 8-16,16-22-8 0,-4 0 8 16,-12 22 0-16,0 0 0 0,11-17 0 15,-4 1 0-15,-7 16 47 0,0 0-47 0,5-12 48 0,-2 4-48 0,-3 8 56 16,0 0-56-16,4-7 56 0,-4 3-56 0,0 4 40 16,0 0-40-16,0-3 40 0,0 1-40 0,0 2 12 15,0 0-12-15,0 0 13 0,2-3-13 16,-2 3 0-16,0 0 0 0,1-5 1 15,5-2-1-15,-6 7-29 0,0 0 29 0,0-16-29 0,3-4 29 0,-3 20-49 16,0 0 49-16,2-24-49 0,1-4 49 0,-3 28-48 0,0 0 48 0,0-22-47 16,0 2 47-16,0 20-7 0,0 0 7 0,0-16-7 15,0 4 7-15,0 12 17 0,0 0-17 0,0-8 17 16,0 3-17-16,0 5 10 0,0 0-10 0,0-4 10 16,0 2-10-16,0 2 21 0,0 0-21 0,0 0 21 15,0 0-21-15,0 0 3 0,0 0-3 0,0 0 4 16,0 0-4-16,0 0 3 0,0 0-3 0,0 0 3 15,0 0-3-15,0 0 0 0,0 0 0 0,0 0 0 16,0 0 0-16,0 0 0 0,0 0 0 0,0 0 0 16,0 0 0-16,0 0 8 0,0 0-8 0,0 0 9 15,0 0-9-15,0 0 8 0,0 0-8 0,0 0 9 0,0 0-9 16,0 0 25-16,0 0-25 0,0 0 26 16,0 0-26-16,0 0 20 0,0 0-20 0,0 0 20 0,0 0-20 0,0 0 4 15,0 0-4-15,0 0 5 16,0 0-5-16,0 0 8 0,0 0-8 0,0 0 9 0,0 0-9 15,0 0 8-15,0 0-8 0,0 0 8 0,0 4-8 0,0-4 3 16,0 0-3-16,0 10 3 16,4 4-3-16,-4-14 6 0,0 0-6 0,5 25 6 15,-2 8-6-15,-3-33 3 0,0 0-3 0,6 36 3 0,-3 5-3 0,-3-41 10 16,0 0-10-16,2 38 11 0,5-2-11 0,-7-36 15 16,0 0-15-16,2 29 15 0,5-3-15 0,-7-26 8 0,0 0-8 15,1 20 9-15,1-6-9 0,-2-14-24 16,0 0 24-16,2 12-23 0,1-5 23 0,-3-7-101 15,0 0 101-15,4-5-100 0,-1-11 100 0,6-4-992 0</inkml:trace>
  <inkml:trace contextRef="#ctx0" brushRef="#br0" timeOffset="-101194.522">14923 16898 1311 0,'-2'5'0'0,"2"4"12"0,0 3-12 0,0-5 13 0,0-2-13 16,0-5 0-16,5-3 0 0,-5 3 1 15,0 0-1-15,0 0 9 0,0 0-9 0,0 0 10 16,0 0-10-16,0 0 5 0,4-4-5 0,-4 4 5 0,2-3-5 0,-2 3 36 15,0 0-36-15,0 0 36 0,0 0-36 0,0 0 42 16,0 0-42-16,0 0 43 0,0 0-43 16,0 0 52-16,0 0-52 0,3 3 52 0,-3 1-52 0,9 2 32 15,-2 1-32-15,2 4 32 0,1 1-32 0,-10-12 34 16,0 0-34-16,19 25 34 0,7 11-34 0,-26-36 8 16,0 0-8-16,26 38 8 0,7 3-8 0,-1-3 18 15,1-4-18-15,-12-8 19 0,-7-9-19 16,1 0 8-16,-1-2-8 0,-1-1 9 0,-5-2-9 0,5-2-34 0,-5 1 34 15,-3-6-33-15,-5-2 33 0,0-3-131 16,4 2 131-16,-4-2-131 0,0 0 131 0,0 0-178 16,0 0 178-16,-5-10-178 0,-2-8 178 0,-5-9-754 15</inkml:trace>
  <inkml:trace contextRef="#ctx0" brushRef="#br0" timeOffset="-100857.388">15202 16933 852 0,'0'3'0'0,"1"2"88"0,6 0-88 0,-7-1 89 15,0-1-89-15,4-5 62 0,1-3-62 0,-5 5 62 0,0 0-62 16,0 0 63-16,0 0-63 0,0 0 63 16,0 0-63-16,0 0 42 0,0 0-42 0,0 0 42 0,-7 0-42 15,7 0 52-15,0 0-52 0,-5 2 52 0,-4 1-52 16,9-3 43-16,0 0-43 0,-17 11 44 0,-8 6-44 0,25-17 42 15,0 0-42-15,-24 27 42 0,-4 11-42 0,28-38 40 16,0 0-40-16,-30 41 41 0,1 5-41 16,4-1 17-16,8-2-17 0,0-12 17 0,-1-8-17 0,6 1 31 15,0-3-31-15,3-4 31 0,0-3-31 0,4 0 5 16,2-4-5-16,-1-3 6 0,4-6-6 0,0 3-33 16,0-2 33-16,0-2-32 0,0 0 32 0,0 0-81 15,0 0 81-15,4-16-80 0,6-11 80 0,-10 27-83 16,0 0 83-16,19-40-83 0,4-11 83 0,19-40-995 15</inkml:trace>
  <inkml:trace contextRef="#ctx0" brushRef="#br0" timeOffset="-100513.146">15376 17277 292 0,'-4'-4'0'0</inkml:trace>
  <inkml:trace contextRef="#ctx0" brushRef="#br0" timeOffset="-100223.016">15372 17256 158 0,'0'0'0'0,"0"0"165"0,4-6-165 0,-4 2 165 16,0 2-165-16,0 2 151 0,2-3-151 0,-2 3 152 16,0 0-152-16,0 0 99 0,0 0-99 0,0 0 100 0,0 0-100 15,0 0 82-15,0 0-82 0,0 0 83 16,0 0-83-16,0 0 53 0,0 0-53 0,0 0 53 0,0 0-53 0,0 0 55 15,0 0-55-15,0 0 55 0,0 0-55 0,0 0 60 16,0 0-60-16,0 0 61 0,0 0-61 0,0 0 62 16,0 0-62-16,0 0 62 0,0 0-62 0,0 0 47 15,0 0-47-15,0 0 47 0,0 0-47 0,0 0 60 16,0 0-60-16,0 0 61 0,0 0-61 0,0 0 56 16,0 0-56-16,0 0 56 0,0 0-56 0,0 0 44 15,0 3-44-15,0 3 45 0,0-1-45 0,0 5 31 16,1 5-31-16,-1 6 31 0,0 3-31 0,0-24 24 0,0 0-24 15,0 34 25-15,-1 9-25 0,1-43 15 16,0 0-15-16,0 45 16 0,0 1-16 0,0-46 0 0,0 0 0 16,0 41 0-16,-2-3 0 0,2-6-37 0,0-4 37 15,0-11-37-15,-4-9 37 0,4 1-99 0,0-4 99 16,-3 0-98-16,3-3 98 0,0-2-177 0,0 0 177 16,-5-7-177-16,-2-5 177 0,7 12-143 0,0 0 143 0,-11-26-143 15,-6-11 143-15,-11-27-852 0</inkml:trace>
  <inkml:trace contextRef="#ctx0" brushRef="#br0" timeOffset="-99648.212">15308 16761 942 0,'0'0'0'0,"0"0"92"0,0 0-92 0,0 0 93 15,0 0-93-15,0 0 44 0,0 0-44 0,0 0 45 16,0 0-45-16,0 0 23 0,0 0-23 0,0 0 24 15,0 0-24-15,0 0 18 0,0 0-18 0,0 0 18 16,0 0-18-16,0 0 37 0,0 0-37 0,0 0 38 16,5-3-38-16,-5 3 21 0,0 0-21 0,5-4 21 15,4 1-21-15,-9 3 30 0,0 0-30 0,7-3 30 16,2 1-30-16,-9 2 37 0,0 0-37 0,7-2 37 16,1 2-37-16,-8 0 13 0,0 0-13 0,7 0 13 15,4 0-13-15,-11 0 22 0,0 0-22 0,5 2 22 0,0 1-22 16,2 1 3-16,-5 1-3 0,0 0 4 0,0-2-4 15,-2 3 0-15,0 0 0 0,0 3 1 0,-2 0-1 0,0 3 0 16,0 0 0-16,2-2 0 0,-3-2 0 0,1 4-8 16,0 0 8-16,1-5-8 0,1-3 8 15,-4 1 0-15,2 0 0 0,1 2 0 0,-1 0 0 0,2 1 9 16,-4 2-9-16,1-3 9 16,1-3-9-16,2-1 17 0,2 1-17 0,-2-4 17 0,0 3-17 0,0-3 26 15,0 3-26-15,0-3 26 0,0 0-26 0,0 0 31 16,0 0-31-16,0 0 31 0,0 4-31 0,0-4 2 15,3 2-2-15,-3-2 2 0,6 1-2 16,1 1 15-16,-2 0-15 0,0-1 16 0,2 1-16 0,2 0-1 0,-4 1 1 16,2 1-1-16,2-1 1 0,-9-3-35 15,0 0 35-15,8 5-35 0,5 2 35 16,-13-7-69-16,0 0 69 0,12 9-69 0,5 1 69 0,-17-10-125 0,0 0 125 0,12 14-125 16,6 1 125-16,11 14-924 0</inkml:trace>
  <inkml:trace contextRef="#ctx0" brushRef="#br0" timeOffset="-99120.843">15797 17056 852 0,'0'0'0'15,"0"0"94"-15,0 0-94 0,-3-2 94 0,1-3-94 0,2 5 108 0,0 0-108 16,0 0 108-16,-5-3-108 0,5 3 85 0,0 0-85 16,0 0 85-16,0 0-85 0,0 0 90 0,0 0-90 15,0 0 91-15,0 0-91 0,0 0 81 0,0 0-81 0,0 0 82 16,0 0-82-16,0 0 42 0,0 0-42 0,5 0 43 16,4 0-43-16,-9 0 24 0,0 0-24 0,17 0 25 15,10-2-25-15,-27 2 17 0,0 0-17 16,36 0 17-16,6 2-17 0,-42-2 34 0,0 0-34 15,43 3 34-15,4 0-34 0,-47-3 27 0,0 0-27 0,42 4 27 16,-3-1-27-16,-39-3 15 0,0 0-15 16,29 4 16-16,-6-3-16 0,-23-1 0 0,0 0 0 0,17 2 0 15,-4-2 0-15,-13 0-42 0,0 0 42 0,6 0-42 16,-2-2 42-16,-4 2-94 0,0 0 94 0,-9-5-94 16,-6-2 94-16,15 7-137 0,0 0 137 0,-21-8-137 15,-2-2 137-15,-19-9-1065 0</inkml:trace>
  <inkml:trace contextRef="#ctx0" brushRef="#br0" timeOffset="-98821.645">15944 16912 740 0,'0'0'0'0,"0"0"82"15,0 0-82-15,0 0 82 0,5 5-82 0,-5-5 117 16,0 0-117-16,0 0 117 0,5 2-117 0,-5-2 90 15,0 0-90-15,0 0 90 0,0 0-90 0,0 0 71 16,0 0-71-16,0 0 72 0,0 0-72 0,0 0 67 16,0 0-67-16,0 0 68 0,0 0-68 0,0 0 37 0,0 0-37 15,0 0 38-15,0 0-38 0,0 0 28 0,0 0-28 16,4 3 28-16,-4 2-28 0,0-5 1 0,0 0-1 0,3 19 1 16,4 9-1-16,-7-28-1 0,0 0 1 0,5 36 0 15,2 8 0-15,-7-44-39 0,0 0 39 0,7 41-39 16,2 0 39-16,-9-41-82 0,0 0 82 0,4 33-82 15,1-6 82-15,-5-27-173 0,0 0 173 0,3 21-172 16,-3-7 172-16,5 20-753 0</inkml:trace>
  <inkml:trace contextRef="#ctx0" brushRef="#br0" timeOffset="-97898.622">16390 16569 841 0,'0'0'0'0,"0"0"137"0,0 0-137 16,0 0 138-16,0 0-138 0,0 0 117 0,0 0-117 0,0 0 117 15,0 0-117-15,0 0 68 0,0 0-68 16,0 0 69-16,0 0-69 0,0 0 32 0,0 0-32 0,0 0 33 16,0 0-33-16,0 0 38 0,0 0-38 0,0 0 39 15,0 0-39-15,0 0 43 0,0 0-43 0,0 0 44 16,0 0-44-16,0 0 27 0,0 0-27 0,0 0 27 16,0 0-27-16,0 0 35 0,0 0-35 0,0 4 35 15,2 3-35-15,-2-7 13 0,0 0-13 0,3 22 14 16,6 10-14-16,-9-32 6 0,0 0-6 0,5 43 6 15,2 9-6-15,-7-52 15 0,0 0-15 0,9 53 16 0,3 5-16 16,-12-58 3-16,0 0-3 0,9 55 4 16,-4-2-4-16,-5-53 6 0,0 0-6 0,5 45 6 0,2-9-6 0,-7-36 32 15,0 0-32-15,2 30 33 0,1-7-33 16,-3-23-4-16,0 0 4 0,4 17-4 0,-1-5 4 0,-3-12-41 16,0 0 41-16,5 3-41 0,2-8 41 0,-7 5-19 15,0 0 19-15,9-9-18 0,2-6 18 0,-11 15-3 16,0 0 3-16,6-14-3 0,3-3 3 0,-9 17-4 15,0 0 4-15,2-15-3 0,1 1 3 0,-3 14 2 16,0 0-2-16,4-12 3 0,1 4-3 0,-5 8 33 16,0 0-33-16,4-7 33 0,-1 0-33 15,-3 7 5-15,0 0-5 0,4-7 5 0,1 2-5 0,-5 5 11 16,0 0-11-16,9-5 11 0,-4-2-11 0,2-2-9 16,-2 1 9-16,0 3-8 0,2 1 8 0,-3 1-35 0,1-1 35 15,2 1-35-15,2 1 35 0,-3 0-30 0,1 1 30 16,0 1-30-16,-1 0 30 0,-1-2-9 0,0 0 9 0,2 2-8 15,-5 0 8-15,1 0-2 0,1 2 2 16,-1 0-2-16,1-1 2 0,1 1 0 0,4 0 0 0,-6 0 0 16,2-1 0-16,1 1 1 0,1 0-1 15,-6 1 1-15,1 1-1 0,-2-4 0 0,0 0 0 0,5 10 0 16,-1 4 0-16,-4-14 0 0,0 0 0 0,5 18 0 16,-3 6 0-16,-2-24-4 0,0 0 4 0,-2 29-3 15,-5 4 3-15,7-33-8 0,0 0 8 0,-7 27-7 16,0-1 7-16,7-26-4 0,0 0 4 15,-9 22-3-15,1-3 3 0,8-19-13 0,0 0 13 0,-14 16-12 16,-2-3 12-16,16-13-33 0,0 0 33 0,-21 7-32 0,-5-3 32 16,26-4-46-16,0 0 46 0,-26-4-46 0,-4-6 46 15,30 10-85-15,0 0 85 0,-24-15-85 0,3-6 85 16,21 21-124-16,0 0 124 0,-16-26-123 0,8-5 123 0,-15-25-782 16</inkml:trace>
  <inkml:trace contextRef="#ctx0" brushRef="#br0" timeOffset="-97539.095">16752 16754 1054 0,'0'0'0'0,"0"0"143"0,0 0-143 15,0 0 144-15,0 0-144 0,0 0 78 0,0 0-78 0,0 0 78 16,5 0-78-16,-5 0 74 0,0 0-74 0,0 0 74 15,7 0-74-15,-7 0 43 0,0 0-43 0,0 0 44 16,4 0-44-16,-4 0 34 0,0 0-34 0,0 0 35 16,0 0-35-16,0 0 40 0,0 0-40 0,0 0 40 15,3 2-40-15,-3-2 25 0,0 0-25 0,11 5 26 16,3 2-26-16,-14-7 17 0,0 0-17 0,29 16 17 16,11 6-17-16,0-2 28 0,2 3-28 0,-7-3 28 15,-5-1-28-15,-1 2 2 0,-1 1-2 0,-10-5 2 16,-3-2-2-16,-15-15 7 0,0 0-7 0,19 19 7 15,1 4-7-15,-20-23-5 0,0 0 5 0,14 17-4 16,-2-2 4-16,-12-15-62 0,0 0 62 0,8 10-61 0,-4-5 61 16,-4-5-92-16,0 0 92 0,5-6-92 15,-5-10 92-15,2-6-1210 0</inkml:trace>
  <inkml:trace contextRef="#ctx0" brushRef="#br0" timeOffset="-97202.012">17128 16660 1143 0,'0'0'0'0,"0"0"125"15,0 0-125-15,0 9 126 0,-1 1-126 0,1-10 61 0,0 0-61 16,-2 7 62-16,2-2-62 0,0-5 36 16,0 0-36-16,-7 9 36 0,-3 3-36 0,-1 3 13 0,1 2-13 15,1-5 14-15,0-5-14 0,9-7 15 0,0 0-15 16,-17 22 15-16,-6 9-15 0,23-31 10 0,0 0-10 0,-19 27 11 15,2-1-11-15,17-26 17 0,0 0-17 0,-13 24 17 16,-1 0-17-16,14-24 1 0,0 0-1 0,-10 19 1 16,5-4-1-16,5-15-5 0,0 0 5 0,-7 12-4 15,5-1 4-15,2-11-84 0,0 0 84 0,-5 8-84 16,3-3 84-16,2-5-125 0,0 0 125 0,2 6-125 16,3-5 125-16,-5-1-169 0,0 0 169 15,4-3-168-15,2-6 168 0,7-3-603 0</inkml:trace>
  <inkml:trace contextRef="#ctx0" brushRef="#br0" timeOffset="-96743.394">17303 16953 740 0,'0'0'0'0,"0"0"93"16,0 0-93-16,0 0 94 0,0 0-94 0,0 0 74 15,0 0-74-15,0 0 74 0,3 2-74 0,-3-2 65 16,0 0-65-16,0 0 66 0,5 2-66 0,-5-2 51 0,0 0-51 16,0 0 51-16,0 0-51 0,0 0 48 0,0 0-48 15,0 0 49-15,0 0-49 0,0 0 32 0,0 0-32 16,0 0 32-16,0 0-32 0,0 0 45 0,0 0-45 0,0 0 45 15,0 0-45-15,0 0 45 0,0 0-45 0,0 0 46 16,0 0-46-16,0 0 46 0,0 0-46 0,0 0 47 16,0 0-47-16,0 0 37 0,0 0-37 0,0 0 37 15,0 0-37-15,0 0 34 0,0 0-34 0,0 0 35 16,0 0-35-16,0 0 32 0,0 0-32 0,0 0 33 16,0 0-33-16,0 0 13 0,0 0-13 0,0 0 14 15,0 0-14-15,0 0 21 0,0 0-21 0,0 0 21 16,0 5-21-16,0-5 14 0,0 0-14 0,0 8 15 15,0 4-15-15,0-12 16 0,0 0-16 0,0 24 17 16,4 9-17-16,-4-33 15 0,0 0-15 0,5 32 16 16,-3 4-16-16,-2-36 16 0,0 0-16 15,3 35 17-15,1-1-17 0,-4-34 4 0,0 0-4 0,3 27 4 16,-3-3-4-16,0-24-5 0,0 0 5 0,0 19-5 0,0-7 5 16,0-12-112-16,0 0 112 0,0 10-112 0,0-5 112 0,0-5-232 15,0 0 232-15,-7-5-232 16,-5-8 232-16,-7-6-974 0</inkml:trace>
  <inkml:trace contextRef="#ctx0" brushRef="#br0" timeOffset="-96198.813">17637 16852 975 0,'0'0'0'0,"2"-5"113"0,3-4-113 0,-3 2 113 0,-2 2-113 0,0 2 67 16,0 1-67-16,0 2 68 0,0 0-68 15,0 0 57-15,0 0-57 0,0 0 57 0,0 4-57 0,0-4 50 16,0 0-50-16,0 0 51 0,0 0-51 0,0 0 46 15,5 3-46-15,-1-1 47 0,4-1-47 0,-8-1 32 16,0 0-32-16,14 2 32 0,5 0-32 0,-19-2 25 16,0 0-25-16,25 2 26 0,3-1-26 0,-28-1 39 15,0 0-39-15,31 0 40 0,2 0-40 0,-3 0 43 16,-2-1-43-16,-6 1 43 0,-6-2-43 0,0 2 46 16,-4 0-46-16,-3 2 46 0,-3-1-46 0,1-1 2 15,-1 0-2-15,-3 0 2 0,2 0-2 0,-5 0-55 0,2 0 55 16,-2 0-54-16,4 0 54 0,-4 0-142 15,0 0 142-15,0 0-141 0,0 0 141 0,0 0-161 0,0 0 161 16,-9 4-161-16,-5-1 161 0,-7 4-880 0</inkml:trace>
  <inkml:trace contextRef="#ctx0" brushRef="#br0" timeOffset="-95778.396">17759 16754 1020 0,'0'0'0'0,"0"0"162"0,0 0-162 0,4 0 163 16,3 0-163-16,-7 0 131 0,0 0-131 0,3 0 131 0,2 0-131 16,-5 0 92-16,0 0-92 0,0 0 92 0,0 0-92 15,0 0 48-15,0 0-48 0,0 0 48 0,0 0-48 0,0 0 43 16,0 0-43-16,0 0 44 0,0 0-44 0,0 0 10 15,0 0-10-15,0 0 11 0,0 0-11 0,0 0 32 16,0 0-32-16,0 0 32 0,0 0-32 0,0 0 1 16,0 0-1-16,0 0 1 0,0 0-1 0,0 0 2 15,0 0-2-15,0 0 2 0,0 4-2 0,0-4 0 16,0 0 0-16,5 7 0 0,2 5 0 0,-7-12-1 16,0 0 1-16,11 20-1 0,1 9 1 0,-12-29-10 15,0 0 10-15,12 33-9 0,0 5 9 0,-12-38-4 0,0 0 4 16,14 37-4-16,2 4 4 0,-16-41 0 0,0 0 0 15,11 38 0-15,1-4 0 0,-12-34 0 16,0 0 0-16,8 29 0 0,1-6 0 0,-9-23-75 0,0 0 75 16,7 19-74-16,-5-7 74 0,-2-12-178 0,0 0 178 0,0 0-178 15,-5-6 178-15,5 6-147 0,0 0 147 0,-9-13-146 16,-5-10 146-16,-7-13-832 0</inkml:trace>
  <inkml:trace contextRef="#ctx0" brushRef="#br0" timeOffset="-95168.162">18432 16614 471 0,'0'0'0'0,"0"0"30"16,0 0-30-16,-4 0 30 0,-3 2-30 0,7-2 94 0,0 0-94 15,-2 0 94-15,-1 0-94 0,3 0 110 16,0 0-110-16,0 0 111 0,0 0-111 0,0 0 116 0,0 0-116 15,0 0 117-15,-4-2-117 0,4 2 97 0,0 0-97 16,-5-2 98-16,0 1-98 0,5 1 60 0,0 0-60 0,-9-2 60 16,-1 2-60-16,10 0 43 0,0 0-43 0,-11 2 44 15,-4-1-44-15,15-1 28 0,0 0-28 0,-14 5 28 16,-2 0-28-16,16-5 15 0,0 0-15 0,-14 9 15 16,-3 0-15-16,17-9 36 0,0 0-36 0,-16 12 36 15,-1 5-36-15,17-17 28 0,0 0-28 0,-14 15 28 16,1 2-28-16,13-17 33 0,0 0-33 0,-12 19 33 15,4 0-33-15,8-19 38 0,0 0-38 0,-9 17 38 16,0 0-38-16,9-17 33 0,0 0-33 0,-7 17 33 16,2 2-33-16,5-19 33 0,0 0-33 0,-4 16 33 15,1-3-33-15,3-13 32 0,0 0-32 0,-2 12 32 16,4-1-32-16,-2-11 32 0,0 0-32 0,7 10 32 0,-2-2-32 16,-5-8 13-16,0 0-13 0,12 11 14 0,6 1-14 15,-18-12 37-15,0 0-37 0,17 8 37 0,1 1-37 16,-18-9 5-16,0 0-5 0,15 7 6 0,1 0-6 15,-16-7-3-15,0 0 3 0,17 5-2 0,1 0 2 0,-1-3-93 16,2-4 93-16,-3 4-93 0,0 1 93 0,-1-3-189 16,3-3 189-16,1 1-188 0,4 0 188 15,-23 2-201-15,0 0 201 0,28-5-201 0,5-2 201 0,28-5-890 16</inkml:trace>
  <inkml:trace contextRef="#ctx0" brushRef="#br0" timeOffset="-94230.496">18414 16434 841 0,'0'0'0'0,"0"0"160"0,-2-7-160 0,4 4 160 15,0-2-160-15,1 1 82 16,1 2-82-16,1 1 83 0,0-1-83 0,2 0 57 0,2 2-57 16,-4-1 58-16,4-1-58 0,1 0 33 0,1 1-33 0,-1-1 33 15,-1 0-33-15,1 0 29 0,1 2-29 0,-2 0 29 16,-2 0-29-16,0 4 23 0,1-1-23 0,-1-1 24 15,0-2-24-15,0 2 40 0,2-1-40 0,-4-1 41 16,2 0-41-16,-7 0 22 0,0 0-22 0,5 0 23 16,1 0-23-16,-6 0 28 0,0 0-28 0,6 0 28 15,0 0-28-15,-6 0 7 0,0 0-7 0,7 0 8 16,-2 0-8-16,-5 0 10 0,0 0-10 0,3 0 11 16,1 0-11-16,-4 0 8 0,0 0-8 0,0 0 9 15,5 2-9-15,-5-2-1 0,0 0 1 0,0 0-1 16,0 3 1-16,0-3-2 0,0 0 2 0,0 0-1 0,2 4 1 0,-2-4-11 15,0 0 11-15,2 3-11 0,-1 2 11 16,-1-5-5-16,0 0 5 0,4 7-4 0,-4 0 4 0,0-7-7 16,0 0 7-16,2 10-6 0,-2 4 6 0,0-14-1 15,0 0 1-15,3 22 0 16,4 9 0-16,-7-31 0 0,0 0 0 0,5 35 0 0,0 2 0 0,-5-37 0 16,0 0 0-16,7 41 1 0,0 4-1 0,-7-45 3 15,0 0-3-15,9 46 3 0,0 2-3 16,-9-48 6-16,0 0-6 0,10 45 6 0,1-1-6 15,-11-44 22-15,0 0-22 0,10 40 23 0,-1-3-23 0,-9-37 37 0,0 0-37 16,7 35 37-16,2-5-37 0,-9-30 37 16,0 0-37-16,1 30 37 0,1-5-37 0,-2-25 45 15,0 0-45-15,-2 26 45 0,-3-2-45 16,5-24 28-16,0 0-28 0,-9 22 28 0,-3 0-28 0,12-22 26 0,0 0-26 0,-14 21 26 16,-1-4-26-16,-3-1 0 0,-3-4 0 0,9-4 0 15,7-3 0-15,5-5-116 0,0 0 116 16,-23 2-116-16,-6-2 116 0,29 0-239 0,0 0 239 15,-25-12-238-15,-1-10 238 0,-25-13-1004 0</inkml:trace>
  <inkml:trace contextRef="#ctx0" brushRef="#br0" timeOffset="-93144.76">20829 16578 1087 0,'5'-2'0'0,"-5"2"86"0,0 0-86 0,2 0 86 16,3 2-86-16,-5-2 61 0,0 0-61 0,3 2 62 15,-1-2-62-15,-2 0 43 0,0 0-43 0,0 0 43 16,0 0-43-16,0 0 50 0,0 0-50 0,0 0 50 15,0 0-50-15,0 0 45 0,0 0-45 0,0 0 46 0,-2 3-46 16,2-3 32-16,0 0-32 0,0 0 32 16,0 0-32-16,0 0 40 0,0 0-40 0,0 0 40 15,6 2-40-15,-6-2 39 0,0 0-39 0,10 0 39 16,6-2-39-16,-16 2 24 0,0 0-24 0,26-3 25 0,5-2-25 0,-31 5 52 16,0 0-52-16,37-6 53 15,6 1-53-15,-43 5 52 0,0 0-52 0,37-3 52 0,1-1-52 16,-38 4 37-16,0 0-37 0,26-1 38 0,-5 1-38 15,-21 0 5-15,0 0-5 0,18 1 5 0,-4 1-5 0,-14-2-36 16,0 0 36-16,10 2-36 0,-5 0 36 0,-5-2-105 16,0 0 105-16,6 1-104 0,-5-1 104 0,-1 0-134 15,0 0 134-15,0 0-134 0,0 0 134 0,0 0-147 0,0 0 147 16,-3 0-146-16,-1-1 146 0,4 1-157 16,0 0 157-16,-12 1-157 0,-5 4 157 0,-13 2-702 0</inkml:trace>
  <inkml:trace contextRef="#ctx0" brushRef="#br0" timeOffset="-92847.989">20773 16873 1087 0,'7'-7'0'0,"-7"7"198"0,0 0-198 0,10-7 198 16,6-2-198-16,-16 9 108 0,0 0-108 0,14-3 108 0,2 3-108 15,-16 0 69-15,0 0-69 0,24-2 69 16,6 2-69-16,-30 0 17 0,0 0-17 0,33-2 17 0,5 1-17 16,-38 1-8-16,0 0 8 0,38-2-7 0,-3 2 7 15,-35 0-134-15,0 0 134 0,35-3-134 0,0-1 134 0,-35 4-198 16,0 0 198-16,35-10-198 0,1-5 198 0,36-11-785 16</inkml:trace>
  <inkml:trace contextRef="#ctx0" brushRef="#br0" timeOffset="-92113.799">21409 16270 1099 0,'0'0'0'0,"3"-2"0"0,4 0 0 16,-7 2 142-16,0 0-142 0,2-2 143 0,0 1-143 15,-2 1 141-15,0 0-141 0,5-2 142 0,-2 0-142 16,-3 2 71-16,0 0-71 0,9-3 72 0,3-2-72 0,-12 5 21 16,0 0-21-16,18-7 21 0,3 0-21 0,-21 7 36 15,0 0-36-15,26-5 37 0,2 1-37 0,-28 4 0 16,0 0 0-16,26 0 0 0,0 4 0 0,-26-4 0 15,0 0 0-15,21 3 0 0,-4 2 0 0,-17-5-5 16,0 0 5-16,14 6-5 0,-2 0 5 0,-12-6-15 16,0 0 15-16,9 6-15 0,-2-3 15 0,-7-3-9 15,0 0 9-15,5 3-9 0,-1-1 9 0,-4-2-40 0,0 0 40 16,5 5-39-16,-5 2 39 0,0-7-36 0,0 0 36 16,-3 16-36-16,-3 6 36 0,-4 2-23 15,-1 5 23-15,6-15-22 0,2-9 22 0,3 0-20 0,0-5 20 16,-11 19-20-16,-4 8 20 0,1-3 0 15,0 2 0-15,3-9 1 0,4-5-1 16,7-12 8-16,0 0-8 0,-5 9 8 0,2-4-8 0,3-5 9 0,0 0-9 0,-2 5 10 16,0-3-10-16,2-2 26 0,0 0-26 0,0 0 26 15,-2 3-26-15,2-3 36 0,0 0-36 0,0 0 36 16,-1 3-36-16,1-3 59 0,0 0-59 0,0 4 60 16,1-1-60-16,-1-3 60 0,0 0-60 0,9 4 61 15,5 1-61-15,-14-5 69 0,0 0-69 0,17 2 70 16,4-1-70-16,-2-1 48 0,2-1-48 0,-3 1 49 15,-1-2-49-15,1 2 33 0,-4 0-33 0,3 0 34 16,0 0-34-16,-17 0 8 0,0 0-8 0,20 0 9 0,1 0-9 16,-21 0 6-16,0 0-6 0,17 0 6 0,0-2-6 15,-17 2-2-15,0 0 2 0,13-2-1 0,-5 1 1 16,-8 1-65-16,0 0 65 0,7-2-64 16,-3 2 64-16,-4 0-110 0,0 0 110 0,3 0-109 0,-1 0 109 15,-2 0-192-15,0 0 192 0,0 3-192 0,-4 1 192 0,1 3-1113 16</inkml:trace>
  <inkml:trace contextRef="#ctx0" brushRef="#br0" timeOffset="-91777.618">21571 16831 1020 0,'5'-6'0'0,"0"-3"112"0,4-5-112 0,-4 6 112 16,2 1-112-16,-7 7 114 0,0 0-114 0,0 0 115 15,0 0-115-15,0 0 106 0,0 0-106 0,0 0 107 16,0 5-107-16,4-1 65 0,3-1-65 0,0 0 65 16,5 1-65-16,-2-1 66 0,6-1-66 0,3 0 67 15,4-2-67-15,-23 0 43 0,0 0-43 0,29 0 43 16,4-2-43-16,-33 2 20 0,0 0-20 0,35-2 20 15,4 1-20-15,-39 1 20 0,0 0-20 0,33-2 20 16,-2 2-20-16,-31 0 0 0,0 0 0 0,24 0 0 0,-8 2 0 16,-16-2-62-16,0 0 62 0,14 1-61 0,-3-1 61 15,-11 0-177-15,0 0 177 0,7 0-176 16,-6-1 176-16,-1 1-157 0,0 0 157 0,-7-9-156 0,-5-3 156 16,-7-9-896-16</inkml:trace>
  <inkml:trace contextRef="#ctx0" brushRef="#br0" timeOffset="-91179.513">21701 16941 1267 0,'4'-3'0'0,"1"-1"149"0,2 1-149 15,2-2 150-15,1-4-150 0,-3 4 112 0,0 0-112 0,-5 1 112 16,2 3-112-16,-4 1 72 0,0 0-72 0,0 0 73 16,0 3-73-16,0-3 22 0,0 0-22 0,5 2 22 15,2 1-22-15,-7-3 28 0,0 0-28 0,12 4 28 16,5-1-28-16,-17-3 13 0,0 0-13 0,21 4 13 16,-2 1-13-16,-19-5 19 0,0 0-19 0,21 5 20 15,0-2-20-15,-21-3 14 0,0 0-14 0,18 5 15 16,1-1-15-16,-19-4 9 0,0 0-9 0,12 3 10 15,2 1-10-15,-14-4 1 0,0 0-1 0,12 1 1 16,-3 1-1-16,-9-2-9 0,0 0 9 0,5 2-9 0,-1 1 9 16,-4-3-18-16,0 0 18 0,1 5-18 0,1 4 18 15,-2-9-40-15,0 0 40 0,-2 12-40 0,-1 2 40 0,3-14-13 16,0 0 13-16,-5 15-13 0,-4 4 13 16,9-19-37-16,0 0 37 0,-7 17-37 0,-2 0 37 15,9-17-20-15,0 0 20 0,-7 14-20 0,2-2 20 16,5-12-28-16,0 0 28 0,-4 10-28 0,1-1 28 0,3-9-32 15,0 0 32-15,-3 7-32 0,1-1 32 0,2-6-12 16,0 0 12-16,0 6-12 0,-4-3 12 16,4-3-20-16,0 0 20 0,-1 3-20 0,1-1 20 15,0-2-1-15,0 0 1 0,0 0-1 0,-2 4 1 0,2-4-4 0,0 0 4 16,0 0-3-16,0 0 3 0,0 0-3 0,0 0 3 16,-4 5-2-16,-3 3 2 0,7-8 0 0,0 0 0 15,-8 12 0-15,-5 2 0 0,13-14 1 0,0 0-1 16,-10 12 1-16,1 0-1 0,9-12 0 0,0 0 0 0,-8 10 0 15,1-1 0-15,-4-2-50 0,1 0 50 0,-1-4-50 16,3-1 50-16,8-2-179 0,0 0 179 0,-21-9-179 16,-9-6 179-16,30 15-173 0,0 0 173 0,-23-24-172 15,1-9 172-15,-24-23-555 0</inkml:trace>
  <inkml:trace contextRef="#ctx0" brushRef="#br0" timeOffset="-90502.426">22141 16372 1233 0,'0'0'0'0,"-9"14"0"0,-3 10 0 0,8-15 174 16,4-9-174-16,4-4 174 0,1-6-174 0,-2 3 99 15,-1-1-99-15,0 2 99 0,-2 1-99 0,0 5 60 16,0-1-60-16,0 1 61 0,0 0-61 0,0 0 17 16,0 0-17-16,0 0 17 0,0 0-17 0,0 0 26 15,0 0-26-15,0 0 26 0,0 0-26 0,0 0 32 0,-4 0-32 16,4 0 33-16,0 0-33 0,0 0 12 16,0 0-12-16,0 0 12 0,0 0-12 0,0 0 20 0,0 1-20 15,0-1 20-15,0 0-20 0,0 4 1 0,0-1-1 16,2 16 1-16,3 8-1 0,-5-27-4 15,0 0 4-15,4 45-3 16,1 11 3-16,0-1-4 0,-3 3 4 0,0-18-3 0,-2-11 3 0,0 0-8 0,0-5 8 0,1 7-8 16,3 3 8-16,-2-5-4 0,-1-1 4 0,3-9-3 15,1-7 3-15,0-4-19 0,1-3 19 0,-3-1-18 16,1-3 18-16,-4-1-8 0,0 0 8 0,5 0-7 16,3 0 7-16,-8 0-5 0,0 0 5 15,13-5-4-15,1-5 4 0,-14 10-1 0,0 0 1 0,14-15 0 16,-1-4 0-16,-13 19 6 0,0 0-6 0,13-21 7 15,-3-3-7-15,-10 24 34 0,0 0-34 0,9-19 35 16,-2 1-35-16,-7 18 35 0,0 0-35 0,5-16 36 16,2 2-36-16,-7 14 33 0,0 0-33 0,9-12 33 0,-4 4-33 15,-5 8 14-15,0 0-14 0,12-10 15 16,2-2-15-16,-14 12 6 0,0 0-6 0,16-12 7 16,5 0-7-16,-21 12 0 0,0 0 0 0,15-12 0 15,3 0 0-15,-18 12-5 0,0 0 5 0,14-9-5 0,-4 4 5 16,-10 5-9-16,0 0 9 0,11-5-9 0,-3 1 9 15,-8 4-40-15,0 0 40 0,9 0-39 0,3 4 39 16,-12-4-36-16,0 0 36 0,9 8-36 0,-2 6 36 16,-7-14-15-16,0 0 15 0,5 19-14 0,-3 7 14 0,-4-1-8 15,-5 4 8-15,4-11-7 0,1-8 7 0,2-10-16 16,0 0 16-16,-21 25-15 0,-10 10 15 0,31-35-67 16,0 0 67-16,-42 31-66 0,-12-1 66 0,54-30-193 15,0 0 193-15,-59 14-192 0,-9-14 192 16,-59 14-1023-16</inkml:trace>
  <inkml:trace contextRef="#ctx0" brushRef="#br0" timeOffset="-88233.35">8404 18298 102 0,'0'0'0'0,"0"0"58"16,0 0-58-16,0 0 59 0,0 0-59 0,0 0 64 15,0 0-64-15,0 0 64 0,0 0-64 0,0 0 58 16,0 0-58-16,0 0 59 0,0 0-59 0,0 0 47 15,0 0-47-15,0 0 48 0,0 0-48 0,0 0 66 0,0 0-66 16,0 0 66-16,0 0-66 0,0 0 79 0,0 0-79 16,0 0 79-16,0 0-79 0,0 0 78 0,0 0-78 15,0 0 79-15,21 22-79 0,-21-22 80 0,0 0-80 16,17 16 81-16,4 1-81 0,-21-17 80 0,0 0-80 0,23 15 80 16,1 1-80-16,-24-16 69 0,0 0-69 0,26 13 69 15,4-1-69-15,-30-12 38 0,0 0-38 16,37 11 39-16,1-1-39 0,-38-10 29 0,0 0-29 15,47 8 29-15,3-2-29 0,-50-6 44 0,0 0-44 0,56 5 45 16,0-4-45-16,-56-1 8 0,0 0-8 0,56 2 9 16,-2-4-9-16,-54 2 22 0,0 0-22 0,59-3 22 15,0-4-22-15,-59 7 13 0,0 0-13 0,73-12 14 16,16-7-14-16,-89 19 16 0,0 0-16 0,77-22 17 16,3-5-17-16,-80 27 15 0,0 0-15 0,71-28 16 15,3-3-16-15,-74 31 9 0,0 0-9 0,71-22 10 16,-3 3-10-16,-18 7 1 0,-15 4-1 15,-2 3 1-15,-6 1-1 0,-1 4 15 0,-2 4-15 0,-3-1 16 0,-4 0-16 0,-17-3 0 16,0 0 0-16,23 7 0 0,7 2 0 16,-30-9 3-16,0 0-3 0,27 12 3 0,3 3-3 15,-30-15 0-15,0 0 0 0,28 21 1 0,0 3-1 0,-28-24 0 16,0 0 0-16,23 24 0 0,-3 1 0 16,-20-25 11-16,0 0-11 0,21 24 11 0,-5-1-11 0,-16-23 1 15,0 0-1-15,14 19 1 0,-2-6-1 0,-12-13 1 16,0 0-1-16,12 11 1 0,2-5-1 0,-14-6 0 15,0 0 0-15,16 2 0 0,-2-4 0 0,-14 2-5 0,0 0 5 16,14-6-5-16,1-8 5 0,-15 14-34 16,0 0 34-16,14-17-34 0,2-7 34 0,-2 3-2 15,-2-1 2-15,4 3-1 0,-4 2 1 16,2 1-7-16,-2 5 7 0,0 2-6 0,-3 4 6 0,-9 5-15 0,0 0 15 16,14-9-15-16,4-3 15 0,-18 12 0 0,0 0 0 0,19-10 0 15,3-2 0-15,-22 12 1 16,0 0-1-16,25-10 2 0,1-2-2 0,-26 12 1 0,0 0-1 0,29-9 2 15,5 1-2-15,-5 2 10 0,1 1-10 0,-4-2 11 16,-3-1-11-16,1-1 0 0,0-1 0 0,-1 3 0 16,-7 2 0-16,-16 5 0 0,0 0 0 0,26-10 1 15,0-2-1-15,-26 12 0 0,0 0 0 16,30-11 0-16,3 3 0 0,-33 8-2 0,0 0 2 0,34-5-2 16,5 3 2-16,-39 2-5 0,0 0 5 0,38 0-5 15,6 2 5-15,-4 3-8 0,-5 3 8 0,-6-1-8 16,-6-2 8-16,5 4-8 0,-6 0 8 0,-1-3-8 15,-2 0 8-15,-19-6-8 0,0 0 8 0,32 6-8 0,6 3 8 16,-38-9-1-16,0 0 1 0,44 5-1 0,4-1 1 16,-4-1-1-16,-2-1 1 0,-7-4 0 15,-2-3 0-15,-11 0-1 0,-1-2 1 0,-1 0 0 0,-1 0 0 16,-19 7 2-16,0 0-2 0,15-7 3 0,-2 2-3 0,-13 5-2 16,0 0 2-16,12-5-2 0,-2-2 2 0,-10 7-81 15,0 0 81-15,12-5-80 0,-3-2 80 16,-9 7-174-16,0 0 174 0,7-8-174 0,-2-3 174 0,7-7-839 15</inkml:trace>
  <inkml:trace contextRef="#ctx0" brushRef="#br0" timeOffset="-87457.427">10695 18420 875 0,'0'0'0'0,"0"0"51"16,0 0-51-16,0-4 52 15,0-3-52-15,0 7 38 0,0 0-38 0,-4-3 39 0,4-1-39 0,0 4 3 16,0 0-3-16,-7-1 3 0,2-1-3 0,5 2 0 15,0 0 0-15,-9 0 0 0,-6 2 0 0,15-2 7 16,0 0-7-16,-18 3 7 0,-3 2-7 0,21-5 23 16,0 0-23-16,-19 11 24 0,-5 1-24 0,24-12 43 0,0 0-43 15,-21 12 44-15,0 1-44 0,21-13 39 16,0 0-39-16,-14 11 39 0,-2-1-39 0,16-10 45 0,0 0-45 16,-12 10 46-16,2 0-46 0,-2 1 52 0,-1-3-52 0,8-3 53 15,5-5-53-15,0 0 60 0,-5 2-60 0,5-2 60 16,0 0-60-16,0 0 34 0,-4 2-34 15,4-2 35-15,0 0-35 0,0 0 35 0,0 3-35 16,0-3 36-16,-3 5-36 0,3 0 8 0,-3 1-8 0,1-1 8 16,2 2-8-16,0-7 18 0,0 0-18 0,5 12 19 15,0 3-19-15,-5-15 15 0,0 0-15 16,12 17 15-16,4 4-15 0,-16-21 4 0,0 0-4 0,21 19 4 16,7-2-4-16,-28-17 7 0,0 0-7 0,29 13 8 15,3-2-8-15,-32-11-5 0,0 0 5 0,35 3-5 16,3-5 5-16,-7-3-16 0,-1-5 16 0,-6 1-15 15,-3 1 15-15,-3-4-26 0,-6-4 26 0,0 6-26 16,-7 3 26-16,-5 7 1 0,0 0-1 0,7-12 2 0,0-3-2 16,-7 15 9-16,0 0-9 0,7-14 9 0,-3-1-9 15,-4 15 39-15,0 0-39 0,5-12 40 0,-5 1-40 16,0 11 37-16,0 0-37 0,3-6 37 0,-3 1-37 0,0 5 50 16,0 0-50-16,0-6 50 0,-3 3-50 15,3 3 30-15,0 0-30 0,-4-3 30 0,3-1-30 0,1 4 0 16,0 0 0-16,-11-5 0 0,-3 0 0 0,14 5-47 15,0 0 47-15,-26-9-46 0,-12-3 46 0,38 12-84 16,0 0 84-16,-38-13-84 0,-9-5 84 0,-37-12-1291 16</inkml:trace>
  <inkml:trace contextRef="#ctx0" brushRef="#br0" timeOffset="-85561.028">14775 17628 875 0,'0'0'0'0,"0"0"107"0,0 0-107 0,7-2 108 16,-2-1-108-16,-5 3 61 0,0 0-61 0,4-2 62 15,-1 1-62-15,-3 1 37 0,0 0-37 0,0 0 37 16,0 0-37-16,0 0 6 0,0 0-6 0,0 0 6 16,0 0-6-16,0 0 9 0,0 0-9 0,0 0 9 0,-3 0-9 0,3 0 1 15,0 0-1-15,0 0 1 0,0 0-1 16,0 0 1-16,0 0-1 0,0 0 1 0,0 0-1 16,0 0 0-16,0 0 0 0,0 0 0 0,0 0 0 15,0 0-13-15,0 0 13 0,0 0-13 0,0 0 13 0,0 0-4 16,0 0 4-16,0 3-4 0,1 0 4 0,-1-3-8 15,0 0 8-15,4 7-8 0,3 2 8 0,1 1-8 16,1 4 8-16,-4-6-8 0,1-1 8 0,1 0 0 16,-2 0 0-16,2 0 0 0,-5-2 0 0,4 7 2 15,3 2-2-15,-4-4 2 0,2-2-2 0,-3 4 6 0,3 4-6 16,0-1 6-16,2 1-6 0,3-1 33 16,0 2-33-16,-3-5 33 0,-1-5-33 0,-8-7 25 0,0 0-25 15,18 9 26-15,-1-1-26 0,-17-8 15 16,0 0-15-16,25 5 16 0,2-3-16 0,-27-2 30 0,0 0-30 15,32-2 30-15,3-3-30 0,-1 0 28 0,1 0-28 0,-5 0 28 16,-2-2-28-16,-2 0 22 0,-2 0-22 0,-6-1 23 16,-1-3-23-16,4 1 10 0,0 0-10 0,2-2 10 15,1 0-10 1,-24 12 28-16,0 0-28 0,31-16 28 0,6-1-28 0,-37 17 1 0,0 0-1 0,42-15 2 16,0-2-2-16,-42 17 12 0,0 0-12 0,43-14 13 15,-5 0-13-15,-38 14 0 0,0 0 0 0,39-8 0 16,-4 1 0-16,-35 7 1 0,0 0-1 0,33-3 1 15,0 3-1-15,-7 3-2 0,-5 5 2 0,-4-2-1 0,-3-1 1 16,-14-5-11-16,0 0 11 0,19 10-11 16,-1 5 11-16,-18-15-16 0,0 0 16 0,17 18-15 15,4 0 15-15,-21-18-10 0,0 0 10 0,21 21-9 0,-2 1 9 16,-19-22-4-16,0 0 4 0,19 21-4 0,-1-2 4 16,-18-19-13-16,0 0 13 0,14 17-13 0,1-2 13 0,-15-15-4 15,0 0 4-15,13 12-3 16,-1-3 3-16,-12-9-12 0,0 0 12 0,17 5-12 0,1-2 12 0,-4-3-15 15,-2-3 15-15,3-2-15 0,3-4 15 0,-8-1-1 16,1-4 1-16,-1-3-1 0,6-2 1 0,-2-1-4 16,2-1 4-16,-3 1-3 0,3 1 3 0,-16 19-1 15,0 0 1-15,16-23 0 0,-1-1 0 0,-15 24 0 16,0 0 0-16,20-22 0 0,1 0 0 0,-21 22 3 0,0 0-3 16,19-17 3-16,2 3-3 0,-21 14 31 0,0 0-31 15,24-12 31-15,-1 4-31 0,-23 8 10 16,0 0-10-16,28-7 11 0,1 2-11 15,-29 5 42-15,0 0-42 0,30-4 42 0,5 1-42 0,-35 3 32 0,0 0-32 0,33-4 32 16,-4 1-32-16,-29 3 32 0,0 0-32 0,28-2 32 16,-3 0-32-16,-25 2 32 0,0 0-32 0,26-1 32 15,2 1-32-15,-28 0 13 0,0 0-13 0,26 0 14 16,0-2-14-16,-26 2 13 0,0 0-13 0,28 2 13 16,1-1-13-16,-29-1 25 0,0 0-25 0,35 4 26 15,4 1-26-15,-39-5 19 0,0 0-19 16,41 7 20-16,6 3-20 0,-47-10 16 15,0 0-16-15,42 9 17 0,5 1-17 0,-47-10 5 0,0 0-5 0,44 10 5 16,3-1-5-16,-47-9 8 0,0 0-8 0,49 7 8 16,3-2-8-16,-52-5 0 0,0 0 0 0,50 0 0 15,1-5 0-15,-51 5 0 16,0 0 0-16,43-7 0 0,-1-3 0 0,-42 10 18 0,0 0-18 0,32-12 18 0,-3-2-18 16,-29 14 39-16,0 0-39 0,23-12 39 0,-4 0-39 15,-19 12 14-15,0 0-14 0,16-10 15 0,-6-1-15 16,-10 11 7-16,0 0-7 0,9-7 8 0,-2 1-8 15,-7 6-45-15,0 0 45 0,2-6-44 0,1 3 44 16,-3 3-135-16,0 0 135 0,2-5-134 0,-2-2 134 0,0 7-163 16,0 0 163-16,-7-5-163 0,-7 0 163 0,-7-6-1060 15</inkml:trace>
  <inkml:trace contextRef="#ctx0" brushRef="#br0" timeOffset="-85096.495">17073 17935 1155 0,'0'0'0'0,"0"0"165"0,0 0-165 0,5-7 166 15,-2-3-166-15,-3 10 76 0,0 0-76 0,6-6 77 16,-5 1-77-16,-1 5 43 0,0 0-43 0,0 0 43 16,0 0-43-16,0 0 0 0,0 0 0 0,-1 4 0 15,-8 1 0-15,9-5-1 0,0 0 1 0,-9 8 0 0,-1 3 0 16,10-11 0-16,0 0 0 0,-14 15 0 0,-2 2 0 16,16-17 17-16,0 0-17 0,-16 19 17 0,4 2-17 15,12-21 9-15,0 0-9 0,-12 24 9 0,-2 1-9 0,14-25 18 16,0 0-18-16,-7 24 18 0,4 0-18 15,3-24-1-15,0 0 1 0,3 23-1 0,6-1 1 16,-9-22-57-16,0 0 57 0,16 14-57 0,4-6 57 16,1-1-74-16,2-2 74 0,-2-7-74 0,2-6 74 0,-23 8-61 15,0 0 61-15,20-16-60 0,5-4 60 0,-25 20-14 16,0 0 14-16,17-24-13 0,4-3 13 0,-21 27-1 16,0 0 1-16,12-24-1 0,-3 1 1 0,-9 23 0 15,0 0 0-15,5-19 0 0,-5 4 0 0,0 15-6 0,0 0 6 16,-10-19-6-16,-6 0 6 0,16 19-117 0,0 0 117 15,-29-20-116-15,-10-3 116 0,-29-19-776 0</inkml:trace>
  <inkml:trace contextRef="#ctx0" brushRef="#br0" timeOffset="-84036.2">23290 16715 561 0,'0'0'0'0,"0"0"74"0,0 0-74 15,4-3 74-15,1-4-74 0,-5 7 50 0,0 0-50 0,3-4 51 16,-1 3-51-16,-2 1 84 0,0 0-84 16,0 0 85-16,0 0-85 0,0 0 72 0,0 0-72 15,0 0 72-15,0 0-72 0,0 0 61 0,0 0-61 0,0 0 61 16,-3 0-61-16,3 0 54 0,0 0-54 0,0 0 55 16,-5 1-55-16,5-1 50 0,0 0-50 15,-4 0 51-15,-1 0-51 0,5 0 21 0,0 0-21 0,-7 0 21 16,0 2-21-16,7-2 37 0,0 0-37 0,-7 2 37 15,2-2-37-15,5 0 36 0,0 0-36 0,-4 1 37 16,-3 1-37-16,7-2 38 0,0 0-38 0,-5 2 38 16,2 0-38-16,3-2 39 0,0 0-39 0,-4 1 40 15,2-1-40-15,2 0 51 0,0 0-51 0,4 0 52 0,4 0-52 16,-8 0 48-16,0 0-48 0,11 0 48 0,5-1-48 16,-16 1 54-16,0 0-54 0,24-2 54 0,9 0-54 15,-33 2 44-15,0 0-44 0,38-3 44 0,6-4-44 0,-44 7 12 16,0 0-12-16,40-5 12 0,0-2-12 0,-40 7 7 15,0 0-7-15,35-5 8 0,-4 0-8 16,-31 5 0-16,0 0 0 0,28-2 0 16,-7 0 0-16,-21 2-42 0,0 0 42 0,14 0-41 0,-4 0 41 0,-10 0-111 15,0 0 111-15,7 0-111 0,0 0 111 0,-7 0-157 16,0 0 157-16,0-7-156 0,-3-3 156 16,1-7-1113-16</inkml:trace>
  <inkml:trace contextRef="#ctx0" brushRef="#br0" timeOffset="-83677.856">23402 16501 1143 0,'0'0'0'0,"7"0"153"0,3 0-153 0,-3-2 154 15,0-1-154-15,-3 1 50 0,-1 2-50 0,1 2 51 16,1 1-51-16,4 1 2 0,3 1-2 0,2 0 2 15,1-2-2-15,6 1 0 0,2-1 0 0,1-1 0 16,1 0 0-16,-25-2 0 0,0 0 0 0,31 5 1 16,7 3-1-16,-38-8 2 0,0 0-2 0,39 12 3 15,3 4-3-15,-42-16 13 0,0 0-13 0,38 17 13 16,-2 2-13-16,-36-19 24 0,0 0-24 0,30 22 25 0,-6 2-25 16,-24-24 0-16,0 0 0 0,21 26 0 15,-2 3 0-15,-10-2-5 0,-4 2 5 0,1-10-4 0,-3-7 4 0,-5 4-33 16,-1-3 33-16,-4 3-33 0,-2 1 33 15,-3 3-52-15,-4 3 52 0,9-13-52 0,7-7 52 16,0-3-98-16,0 0 98 0,-14 17-97 0,-5 6 97 0,19-23-133 16,0 0 133-16,-12 12-132 0,5-7 132 0,-12 12-655 15</inkml:trace>
  <inkml:trace contextRef="#ctx0" brushRef="#br0" timeOffset="-82975.026">24351 16064 919 0,'0'0'0'0,"-3"5"0"15,-6 2 0-15,4-4 124 0,3-3-124 0,2 0 124 16,4-5-124-16,-1 2 84 0,-1-2-84 0,0 1 84 15,-1-1-84-15,-1 2 44 0,-1 1-44 0,1 2 44 16,-2-5-44-16,2 5 24 0,0 0-24 0,0 0 25 16,0 0-25-16,0 0 49 0,0 0-49 0,0 0 50 15,0 0-50-15,0 0 51 0,-2 0-51 0,2 0 52 16,0 0-52-16,0 0 43 0,0 3-43 0,0 1 44 16,0-1-44-16,0-3 30 0,0 0-30 0,2 19 30 15,5 8-30-15,-7-27 9 0,0 0-9 0,3 42 9 16,4 9-9-16,-2 0 12 0,-1 2-12 0,1-8 12 0,2-4-12 15,-7-41 33-15,0 0-33 0,5 46 33 0,2 4-33 0,-7-50 34 16,0 0-34-16,7 45 34 0,2-4-34 0,-9-41 32 16,0 0-32-16,5 34 32 0,0-7-32 15,-5-27 14-15,0 0-14 0,6 21 15 0,-3-6-15 0,-3-15-6 16,0 0 6-16,4 11-5 0,-1-5 5 0,-3-6-4 16,0 0 4-16,5-3-3 0,2-7 3 15,-7 10-8-15,0 0 8 0,9-19-8 0,3-5 8 16,-3 2-1-16,-6-1 1 0,3 6-1 0,1 2 1 0,-7 15 1 15,0 0-1-15,8-16 2 0,3-1-2 0,-11 17 12 0,0 0-12 16,10-15 12-16,1-1-12 0,-11 16 16 16,0 0-16-16,12-10 17 0,-5 2-17 15,-7 8 15-15,0 0-15 0,10-7 16 0,2 2-16 0,-12 5 0 0,0 0 0 16,14-4 0-16,4 2 0 0,-18 2-15 0,0 0 15 0,19 4-14 16,4 1 14-16,-23-5-41 0,0 0 41 0,21 7-40 15,-1 3 40-15,-2-1-23 0,-4 1 23 16,-4-3-22-16,-1-4 22 0,-6 1-20 0,3-1 20 0,-5-1-19 15,5 0 19-15,-6-2-5 0,3 3 5 0,-3-3-4 16,2 5 4-16,-2-5-4 0,0 0 4 0,-9 12-3 16,-3 5 3-16,12-17-2 0,0 0 2 0,-26 24-1 15,-7 5 1-15,33-29-5 0,0 0 5 0,-39 33-4 16,-2 3 4-16,4-4-12 0,2 1 12 0,13-14-12 16,9-11 12-16,1 1-67 0,3-6 67 0,-6 13-67 15,-4 6 67-15,1-5-126 0,1 0 126 0,10-5-126 16,7-3 126-16,-7-4-207 0,0-3 207 0,5-6-206 15,6-3 206-15,-3-3-714 0</inkml:trace>
  <inkml:trace contextRef="#ctx0" brushRef="#br0" timeOffset="-82574.507">25017 16441 1087 0,'0'0'0'0,"0"0"119"0,0 0-119 0,0 0 120 16,0 0-120-16,0 0 80 0,0 0-80 0,0 0 80 16,0 0-80-16,0 0 66 0,0 0-66 0,0 0 67 15,0 0-67-15,0 0 58 0,0 0-58 0,0 0 58 16,0 0-58-16,0 0 66 0,0 0-66 0,0 0 66 15,0 0-66-15,0 0 53 0,0 0-53 0,7 0 54 16,8-2-54-16,-15 2 51 0,0 0-51 0,27-2 52 16,11 1-52-16,0-1 43 0,2 2-43 0,-7-3 44 15,-3-1-44-15,1-1 18 0,-1 0-18 0,-6 1 19 16,-5 1-19-16,-19 3 21 0,0 0-21 0,27-3 21 16,0 1-21-16,-27 2 3 0,0 0-3 0,23-2 4 15,-2 2-4-15,-21 0-2 0,0 0 2 0,16 0-1 16,-4-1 1-16,-12 1-87 0,0 0 87 0,9 0-86 0,-4-2 86 15,-5 2-154-15,0 0 154 0,3 0-153 0,-3 2 153 16,0-2-254-16,0 0 254 0,-12 11-254 0,-11 10 254 0,-11 12-821 16</inkml:trace>
  <inkml:trace contextRef="#ctx0" brushRef="#br0" timeOffset="-82263.763">25158 16564 875 0,'3'-1'0'0,"4"-1"113"15,4 0-113-15,-3 0 113 0,3-1-113 0,-11 3 85 16,0 0-85-16,7 0 85 0,-2 3-85 0,-5-3 76 0,0 0-76 16,9 9 77-16,3 5-77 0,-12-14 36 0,0 0-36 15,17 12 36-15,8 0-36 0,-25-12 4 0,0 0-4 16,29 7 5-16,6-4-5 0,-35-3-13 0,0 0 13 0,42-9-12 16,5-8 12-16,-47 17-142 0,0 0 142 0,45-27-142 15,2-11 142-15,46-27-802 0</inkml:trace>
  <inkml:trace contextRef="#ctx0" brushRef="#br0" timeOffset="-81944.613">26083 16400 1121 0,'0'0'0'0,"-16"-10"0"15,-8-9 0-15,13 12 151 0,8 7-151 0,8 7 151 0,7 5-151 16,-12-12 60-16,0 0-60 0,9 10 60 15,0-1-60-15,-9-9 38 0,0 0-38 0,7 6 39 0,-6-2-39 16,-1-4 3-16,0 0-3 0,2 3 4 0,-4-1-4 16,2-2 36-16,0 0-36 0,-1 2 36 0,-5-1-36 0,6-1 35 15,0 0-35-15,-6 4 36 0,-5 1-36 0,11-5 38 16,0 0-38-16,-16 10 39 0,-3 4-39 0,19-14 34 16,0 0-34-16,-17 17 35 0,-2 2-35 0,19-19 23 15,0 0-23-15,-18 27 24 0,3 6-24 0,15-33 41 16,0 0-41-16,-13 36 41 0,3 1-41 0,10-37 22 15,0 0-22-15,-4 36 23 0,6 0-23 0,-2-36 18 16,0 0-18-16,11 30 19 0,6-5-19 0,-17-25 0 0,0 0 0 16,24 17 0-16,10-8 0 0,-34-9 1 0,0 0-1 15,38-3 2-15,5-13-2 0,-43 16 16 0,0 0-16 16,42-24 17-16,2-12-17 0,-9 9 32 0,-6-6-32 0,-3 6 33 16,-5 1-33-16,-21 26 18 0,0 0-18 0,18-22 19 15,-6 1-19-15,-12 21 30 16,0 0-30-16,7-17 30 0,-4-2-30 0,-4 6 0 0,-5 2 0 0,-2-2 1 15,-5-3-1-15,-4 4-96 0,-6 2 96 0,-1-4-96 16,-4-1 96-16,28 15-139 0,0 0 139 0,-43-19-139 16,-13-3 139-16,-43-19-1298 0</inkml:trace>
  <inkml:trace contextRef="#ctx0" brushRef="#br0" timeOffset="-80295.093">24229 17297 281 0,'0'0'0'0,"0"0"44"0,0 0-44 0,-7-3 44 16,-3-4-44-16,10 7 81 0,0 0-81 0,-7-3 81 0,2-1-81 16,5 4 90-16,0 0-90 0,-6-1 91 0,3-1-91 0,3 2 92 15,0 0-92-15,0 0 92 0,-4 0-92 0,4 0 84 16,0 0-84-16,0 0 85 0,0 0-85 0,0 0 65 15,0 0-65-15,0 0 66 0,0 0-66 0,0 0 71 16,0 0-71-16,0 0 72 0,0 0-72 0,0 0 71 16,0 0-71-16,0 0 71 0,0 0-71 0,0 0 65 0,0 0-65 15,0 0 66-15,0 0-66 0,0 0 59 16,0 0-59-16,0 0 60 0,6 2-60 0,-6-2 52 0,0 0-52 16,8 1 52-16,6 1-52 0,-3 0 44 0,1-2-44 15,0 0 44-15,2 0-44 0,2 0 53 0,0-2-53 16,4 2 53-16,3-2-53 0,-4-1 31 0,0-1-31 15,2 1 31-15,7 0-31 0,-28 3 16 0,0 0-16 0,38-4 17 16,11 1-17-16,-49 3 30 0,0 0-30 16,59-5 30-16,9 0-30 0,-68 5 27 0,0 0-27 0,72-7 27 15,10-2-27-15,-82 9 8 0,0 0-8 0,111-7 9 16,25 0-9-16,-136 7 41 0,0 0-41 0,127-5 42 16,2 2-42-16,-129 3 19 0,0 0-19 0,124-2 20 15,-2 2-20-15,-122 0 5 0,0 0-5 0,103 2 6 16,-15 0-6-16,-88-2 5 15,0 0-5-15,77 1 5 0,-12 1-5 0,-65-2-6 0,0 0 6 0,52 0-5 16,-10-2 5-16,-42 2-52 0,0 0 52 0,29-3-52 16,-11-2 52-16,-18 5-102 0,0 0 102 0,15-16-101 15,-2-8 101-15,-13 24-150 0,0 0 150 0,0-27-149 16,-7-6 149-16,1-27-1239 0</inkml:trace>
  <inkml:trace contextRef="#ctx0" brushRef="#br0" timeOffset="-79630.314">23583 15995 572 0,'0'0'0'0,"7"0"0"0,3 0 0 16,-6 2 47-16,-2 0-47 0,-2-2 48 0,0 0-48 16,0 0 67-16,-4-2-67 0,4 2 68 0,0-3-68 15,0 3 74-15,0 0-74 0,0 0 75 0,0 0-75 0,0 0 82 16,-2-4-82-16,2 4 82 0,-1-3-82 0,1 3 80 15,0 0-80-15,0 0 80 0,0 0-80 0,0 0 81 16,0 0-81-16,0 0 82 0,0 0-82 0,0 0 47 16,0 0-47-16,0 0 47 0,0 0-47 0,0 0 33 15,0 0-33-15,0 0 34 0,0 0-34 0,0 0 33 16,0 0-33-16,0 0 34 0,0 0-34 0,0 0 12 16,0 0-12-16,3 5 13 0,4 5-13 0,-7-10 20 0,0 0-20 15,14 28 20-15,7 13-20 0,-21-41 3 0,0 0-3 16,21 55 4-16,2 11-4 0,-23-66 13 15,0 0-13-15,27 105 14 0,5 29-14 0,-10-18 1 0,-2-3-1 0,-7-20 1 16,-2-18-1-16,-11-75 3 0,0 0-3 0,12 91 4 16,-1 3-4-16,-11-94 11 0,0 0-11 0,10 81 11 15,2-11-11-15,-1-22 3 0,-3-17-3 0,-4-14 4 16,-2-14-4-16,-1 2-58 0,3-5 58 16,1-1-57-16,4-3 57 0,-9 4-204 0,0 0 204 0,14-25-204 15,7-17 204-15,13-24-849 0</inkml:trace>
  <inkml:trace contextRef="#ctx0" brushRef="#br0" timeOffset="-78699.692">23585 15838 807 0,'0'0'0'0,"7"3"0"0,3 1 0 0,-10-4 89 16,0 0-89-16,7 0 90 0,-7-2-90 0,0 2 60 16,0 0-60-16,0 0 60 0,0-3-60 0,0 3 45 15,0 0-45-15,0 0 46 0,-3-6-46 0,3 6 44 0,0 0-44 0,0 0 45 16,3-3-45-16,-3 3 50 0,0 0-50 15,9 0 51-15,1 2-51 0,-10-2 43 0,0 0-43 16,32 1 43-16,11 1-43 0,-43-2 42 0,0 0-42 0,52-5 43 16,11-4-43-16,-63 9 35 0,0 0-35 0,79-15 35 15,15-7-35-15,-94 22 23 0,0 0-23 0,123-29 24 16,22-11-24-16,-145 40 10 0,0 0-10 0,139-34 11 16,6 1-11-16,-35 6 35 0,-22 5-35 0,-7 3 36 15,-15 3-36-15,-66 16 1 0,0 0-1 0,75-11 2 16,1 2-2-16,-11 0 21 0,-9 3-21 0,-11 2 21 15,-10 4-21-15,-6-2 7 0,-8 2-7 0,4 0 8 16,-3 0-8-16,-22 0 4 0,0 0-4 0,35 0 5 16,7 2-5-16,-42-2 7 0,0 0-7 0,43 0 7 15,6 0-7-15,-7-2 0 0,-2-3 0 0,-12 4 0 16,-11 1 0-16,4 0-1 0,0-2 1 0,-9 2 0 16,-5 2 0-16,2-4-3 0,2-2 3 0,-8 3-3 15,-1 1 3-15,1 0-6 0,3 0 6 0,-3 0-6 0,-1 0 6 0,1-2-3 16,1 0 3-16,-1 2-3 0,-1 0 3 0,1 0 0 15,1 2 0-15,-4-2 0 0,3 0 0 0,-3 0 2 16,4 0-2-16,-4 0 3 0,0 0-3 16,0 0-2-16,3 2 2 0,-3-2-1 0,4 3 1 15,-4-3-5-15,5 2 5 0,-1 0-5 0,-1-2 5 0,2 1-8 16,4 1 8-16,-6 0-8 0,1-1 8 0,-1-1-9 16,1 0 9-16,-4 0-8 0,3 0 8 0,-3 0-1 15,6 0 1-15,-6 0-1 0,5 4 1 0,-5-4-1 0,5 2 1 16,-5-2 0-16,4 0 0 0,-4 0 0 0,0 0 0 15,3 0 0-15,2 1 0 0,-5-1 0 16,0 0 0-16,4 4 1 0,4-1-1 0,-8-3 0 0,0 0 0 0,11 5 0 16,3 2 0-16,-14-7 2 0,0 0-2 0,17 9 3 15,4 3-3-15,-21-12 0 0,0 0 0 0,25 8 0 16,2 4 0-16,-27-12 2 0,0 0-2 16,25 10 2-16,1 1-2 0,-5-3 0 0,-4-3 0 15,-5 1 0-15,-3-1 0 0,-2 0-1 0,0-2 1 0,-2 2 0 16,2 1 0-16,-7-6 1 0,0 0-1 0,6 6 1 15,1 3-1-15,-7-9-1 0,0 0 1 0,8 12-1 16,1 3 1-16,-9-15-1 0,0 0 1 0,10 28-1 16,4 10 1-16,-3-1-4 0,-1 4 4 0,1 2-3 15,1 2 3-15,-12-45-13 0,0 0 13 0,10 61-13 16,6 15 13-16,3 11-4 0,4 12 4 0,-4-20-3 0,-2-10 3 16,-17-69-3-16,0 0 3 0,18 84-3 0,-1 7 3 15,-17-91-5-15,0 0 5 0,16 78-5 16,-2-6 5-16,-14-72-37 0,0 0 37 0,9 45-37 0,-6-23 37 0,-3-22-80 15,0 0 80-15,12 2-79 0,4-23 79 16,-16 21-110-16,0 0 110 0,16-73-109 0,3-42 109 16,16-74-873-16</inkml:trace>
  <inkml:trace contextRef="#ctx0" brushRef="#br0" timeOffset="-73902.93">29072 15213 348 0,'0'0'0'0,"2"-6"0"15,2-2 0-15,-4 8-8 0,0 0 8 0,3 0-8 16,1 3 8-16,-4-3 1 0,0 0-1 0,3 4 2 16,-1 3-2-16,-2-7-17 0,0 0 17 0,2 3-17 15,-2 2 17-15,0-5-39 0,0 0 39 0,0 5-38 16,0-1 38-16,0 6-99 0</inkml:trace>
  <inkml:trace contextRef="#ctx0" brushRef="#br0" timeOffset="-71463.572">17130 8302 135 0,'0'0'0'0,"11"3"0"0,8 4 0 0,-19-7 40 16,0 0-40-16,0 0 40 0,-4-5-40 0,4 5 8 16,0 0-8-16,-1-5 9 0,-5 0-9 0,6 5 14 15,0 0-14-15,-1-4 15 0,1 4-15 0,0 0 1 0,0 0-1 16,0 0 1-16,7-3-1 0,-7 3 8 0,0 0-8 15,0 0 9-15,3 0-9 0,-3 0 32 0,0 0-32 16,0 0 32-16,5 3-32 0,-5-3 45 0,0 0-45 0,0 0 46 16,0 0-46-16,0 0 46 0,0 0-46 0,0 0 46 15,4 0-46-15,-4 0 48 0,0 0-48 0,0 0 48 16,3 0-48-16,-3 0 42 0,0 0-42 0,0 0 43 16,5 2-43-16,-5-2 28 0,0 0-28 0,4 2 28 15,1 3-28-15,-5-5 40 0,0 0-40 0,5 3 40 16,2 4-40-16,-7-7 38 0,0 0-38 0,9 10 39 15,2 4-39-15,-11-14 50 0,0 0-50 0,10 16 51 16,0 1-51-16,-10-17 42 0,0 0-42 0,13 22 43 16,1 5-43-16,-14-27 41 0,0 0-41 0,12 29 42 15,0 2-42-15,-12-31 46 0,0 0-46 0,12 33 47 16,0 5-47-16,-12-38 41 0,0 0-41 0,13 39 41 16,4 2-41-16,-17-41 18 0,0 0-18 0,19 41 18 0,2 0-18 15,-21-41 37-15,0 0-37 0,23 40 37 0,-1-3-37 16,1-8 42-16,-2-6-42 0,-5-3 42 0,-8-4-42 15,-8-16 45-15,0 0-45 0,18 20 45 0,3 4-45 0,-21-24 29 16,0 0-29-16,22 23 29 0,6 1-29 0,-28-24 4 16,0 0-4-16,21 20 5 0,0 1-5 15,-21-21 27-15,0 0-27 0,21 17 27 0,2-2-27 16,-23-15 1-16,0 0-1 0,20 12 2 0,-2-3-2 0,-18-9 11 16,0 0-11-16,21 8 11 0,0-1-11 0,-21-7 16 15,0 0-16-15,26 9 17 0,2-2-17 0,-28-7 14 16,0 0-14-16,31 5 15 0,4 0-15 0,-35-5 4 15,0 0-4-15,36 3 5 0,3-1-5 0,-39-2 22 0,0 0-22 16,40 2 22-16,0-2-22 0,-40 0 2 16,0 0-2-16,47 0 3 0,3-2-3 0,-50 2 6 0,0 0-6 0,61-3 7 15,7-1-7-15,-68 4 1 16,0 0-1-16,84-8 1 0,14 1-1 0,-98 7 0 0,0 0 0 0,97-11 1 16,2 1-1-16,-99 10 6 0,0 0-6 0,98-7 6 15,1 0-6-15,-99 7 3 16,0 0-3-16,96-8 3 0,-2-4-3 0,-94 12 2 15,0 0-2-15,99-7 2 0,4 2-2 0,-103 5 1 0,0 0-1 0,107-9 2 16,4 2-2-16,-111 7 1 0,0 0-1 0,118-1 1 16,6 1-1-16,-21-2 14 0,-12-1-14 0,-6 3 15 15,-5 0-15-15,-80 0 0 0,0 0 0 0,103 3 0 16,14 0 0-16,-117-3 1 0,0 0-1 0,127 6 1 16,14 0-1-16,-141-6 0 0,0 0 0 0,141 4 0 15,9-8 0-15,-150 4 0 0,0 0 0 0,146-1 0 16,-3-4 0-16,-143 5 2 0,0 0-2 0,145-2 3 0,-3 2-3 15,-142 0 6-15,0 0-6 0,136-5 6 0,-7-2-6 16,-16 4 8-16,-13-6-8 0,-13 9 9 0,-12 2-9 0,-75-2 15 16,0 0-15-16,94-2 15 15,9-7-15-15,-16 6 3 0,-11 0-3 0,-8 3 4 0,-12 0-4 0,-5-7 6 16,-8 2-6-16,2 5 7 0,-3 0-7 0,-42 0 3 16,0 0-3-16,46 0 3 0,2 0-3 0,-9-4 5 15,-1 4-5-15,-5-3 6 0,-3 1-6 16,-4 0 22-16,-2 2-22 0,-6 0 22 0,-4-1-22 15,3 1 2-15,4-4-2 0,-2 1 2 0,-2-1-2 0,-17 4 3 16,0 0-3-16,23-1 3 0,5-3-3 0,-28 4 5 16,0 0-5-16,26-3 6 0,0-2-6 0,-26 5 0 0,0 0 0 15,26-4 1-15,1 1-1 0,-27 3 2 16,0 0-2-16,20 0 2 0,-2-4-2 0,-18 4 1 0,0 0-1 0,19 0 2 16,0 0-2-16,-3-1 1 0,0-3-1 15,-6 1 1-15,-3 3-1 0,2 0 8 0,1-5-8 0,-1 3 9 16,0 0-9-16,1-1 8 0,0-1-8 0,-1-1 8 15,2 2-8-15,-3-4 15 0,1 2-15 0,1-2 15 16,3-2-15-16,-3 1 8 0,2 1-8 0,-5 0 9 16,0 2-9-16,-3 0 9 0,1 0-9 0,0-1 9 15,2 3-9-15,-7 3 1 0,0 0-1 0,5-5 1 16,2-5-1-16,-7 10-2 0,0 0 2 0,7-14-1 16,0-1 1-16,-7 15-37 0,0 0 37 0,4-28-36 15,-4-8 36-15,2 5-75 0,-2-6 75 0,0 7-75 16,-2-2 75-16,-3 3-137 0,-4 0 137 0,-2 1-137 0,-1-3 137 15,12 31-188-15,0 0 188 0,-17-36-188 0,-6-3 188 16,-17-36-935-16</inkml:trace>
  <inkml:trace contextRef="#ctx0" brushRef="#br0" timeOffset="-67940.94">17243 10041 561 0,'0'0'0'0,"0"0"0"0,-5-4 0 0,5 4 57 16,0 0-57-16,0 0 57 0,0-5-57 0,0 5 36 0,0 0-36 16,0-5 36-16,2 0-36 0,-2 5 5 0,0 0-5 15,0-7 5-15,3-2-5 0,-3 9 34 0,0 0-34 16,0-8 35-16,0-4-35 0,0 12 44 0,0 0-44 0,0-9 45 15,0 2-45-15,0 7 56 0,0 0-56 16,0-6 57-16,0 0-57 0,0 6 62 0,0 0-62 16,0-3 62-16,0 0-62 0,0 3 52 0,0 0-52 0,-3-4 53 15,-1 2-53-15,4 2 33 0,0 0-33 0,-8-3 34 16,-3 0-34-16,11 3 16 0,0 0-16 0,-15-4 17 16,-3-1-17-16,18 5 11 0,0 0-11 0,-29-5 11 15,-5 0-11-15,34 5 10 0,0 0-10 0,-31-2 10 16,0-1-10-16,31 3 8 0,0 0-8 0,-32 3 8 15,-1-1-8-15,33-2 3 0,0 0-3 0,-29 5 4 16,1 3-4-16,28-8 12 0,0 0-12 0,-30 16 12 16,-1 4-12-16,31-20 0 0,0 0 0 0,-28 19 0 0,4 5 0 15,24-24 0-15,0 0 0 0,-25 29 1 0,3 9-1 16,4 1 21-16,6 1-21 0,0-9 21 16,3-7-21-16,9-24 22 0,0 0-22 0,-5 43 23 0,5 11-23 15,0-54 25-15,0 0-25 0,5 53 26 0,4 6-26 0,-9-59 14 16,0 0-14-16,15 48 15 0,8-2-15 15,-23-46 10-15,0 0-10 0,26 36 11 0,4-7-11 0,-30-29 17 16,0 0-17-16,33 17 17 0,5-8-17 0,-5-9 38 16,-3-5-38-16,-4-2 39 0,-2-7-39 0,-24 14 0 15,0 0 0-15,23-22 0 0,-2-7 0 0,-21 29 15 16,0 0-15-16,14-36 16 0,2-7-16 0,-6 3 4 16,2-1-4-16,-5 10 5 0,-7 2-5 0,4 4 0 0,1 1 0 15,-5 0 1-15,-4 0-1 0,4 24-2 0,0 0 2 16,-1-26-1-16,-1-1 1 0,2 27-1 15,0 0 1-15,-2-24 0 0,2 3 0 0,0 21 0 16,0 0 0-16,0-19 0 0,0 5 0 0,0 14 2 0,0 0-2 0,0-12 2 16,0 2-2-16,0 10 30 0,0 0-30 0,-3-7 30 15,3 6-30-15,0 1 10 0,0 0-10 0,0-4 10 16,3 1-10-16,-3 3 2 0,0 0-2 0,0 0 2 16,4-2-2-16,-4 2 6 0,0 0-6 0,0 0 7 15,5 0-7-15,-5 0 0 0,0 0 0 0,0 0 0 16,0 0 0-16,0 0-3 0,0 0 3 0,0 0-3 15,0 0 3-15,0 0-21 0,0 0 21 0,0 5-21 16,2-1 21-16,1 4-15 0,4 4 15 0,-2 4-14 16,-1 1 14-16,5 8-5 0,-4 5 5 0,2 0-4 15,-4 5 4-15,-3-35-8 0,0 0 8 0,5 41-8 16,1 8 8-16,-6-49-3 0,0 0 3 0,7 52-3 0,0-1 3 16,3-8-2-16,-1-7 2 0,-4-9-2 0,-1-9 2 0,-4-18-5 15,0 0 5-15,3 17-4 0,6-4 4 16,-9-13-20-16,0 0 20 0,10 7-20 0,2-12 20 15,-12 5-49-15,0 0 49 0,11-14-49 0,3-10 49 0,-14 24-101 16,0 0 101-16,8-34-100 0,-4-12 100 0,-4 46-138 16,0 0 138-16,5-50-138 0,0-6 138 0,6-50-767 15</inkml:trace>
  <inkml:trace contextRef="#ctx0" brushRef="#br0" timeOffset="-67519.069">17473 9940 516 0,'0'0'0'0,"-8"13"0"16,-5 8 0-16,13-21 91 0,0 0-91 16,0 0 92-16,11-7-92 0,-11 7 97 0,0 0-97 0,5-5 97 15,4 1-97-15,-9 4 95 0,0 0-95 0,2-5 96 16,1 2-96-16,-3 3 75 0,0 0-75 0,0 0 75 16,4-4-75-16,-4 4 85 0,0 0-85 0,0 0 85 15,0 0-85-15,0 0 58 0,0 0-58 0,0 0 59 16,0 0-59-16,0 0 47 0,0 0-47 0,0 0 48 15,0 0-48-15,0 0 32 0,0 0-32 0,0 0 32 16,3 4-32-16,-3-4 32 0,0 0-32 0,5 8 33 16,4-1-33-16,-9-7 37 0,0 0-37 0,12 16 37 0,4 4-37 15,-16-20 15-15,0 0-15 0,19 26 15 0,5 6-15 16,-1 1 21-16,1-4-21 0,-3 0 21 0,-1-1-21 16,-20-28 3-16,0 0-3 0,27 34 4 15,3 4-4-15,-30-38 3 0,0 0-3 0,30 42 3 0,4 6-3 0,-34-48 18 16,0 0-18-16,34 43 19 0,0 0-19 0,-34-43 3 15,0 0-3-15,28 36 3 0,-2-9-3 16,-26-27 6-16,0 0-6 0,18 21 7 0,-2-6-7 0,-16-15-26 16,0 0 26-16,13 12-25 0,-7-3 25 0,-6-9-89 15,0 0 89-15,3 0-89 0,1-5 89 0,-4 5-140 16,0 0 140-16,-9-21-139 0,-3-10 139 0,12 31-107 16,0 0 107-16,-18-34-106 0,-3-7 106 0,-17-33-843 15</inkml:trace>
  <inkml:trace contextRef="#ctx0" brushRef="#br0" timeOffset="-67171.996">17778 9881 662 0,'0'0'0'16,"0"14"0"-16,2 3 0 0,-2-17 56 0,0 0-56 0,2 4 57 16,-1-8-57-16,-1 4 68 0,0 0-68 0,0 0 69 15,4-5-69-15,-4 5 76 0,0 0-76 0,0 0 77 16,0-3-77-16,0 3 70 0,0 0-70 0,0 0 71 15,0 3-71-15,0-3 71 0,0 0-71 0,0 9 72 16,0 3-72-16,0-12 89 0,0 0-89 0,-7 25 90 16,-2 11-90-16,9-36 81 0,0 0-81 0,-12 41 82 15,-5 9-82-15,-1-5 76 0,-3 1-76 0,9-15 76 0,3-7-76 16,9-24 68-16,0 0-68 0,-13 39 68 16,-5 12-68-16,18-51 32 0,0 0-32 0,-16 45 32 15,2-2-32-15,14-43 5 0,0 0-5 0,-12 36 5 0,4-7-5 16,8-29 1-16,0 0-1 0,-7 24 2 0,1-7-2 15,6-17-34-15,0 0 34 0,-3 15-34 0,1-6 34 0,2-9-105 16,0 0 105-16,0 9-104 0,-3-4 104 0,3-5-178 16,0 0 178-16,8-16-177 0,8-15 177 0,5-18-964 15</inkml:trace>
  <inkml:trace contextRef="#ctx0" brushRef="#br0" timeOffset="-66273.026">17787 9679 404 0,'0'0'0'0,"3"-3"0"0,3-2 0 0,-6 5 17 16,0 0-17-16,3-2 17 0,1 0-17 0,-4 2 15 16,0 0-15-16,0 0 15 0,0 0-15 0,0 0 32 15,0 0-32-15,0 0 33 0,0 0-33 0,0 0 75 16,0 0-75-16,0 0 75 0,0 0-75 0,0 0 96 0,0 0-96 15,0 0 96-15,5-3-96 0,-5 3 95 0,0 0-95 0,5-5 96 16,7-2-96-16,-12 7 109 0,0 0-109 16,14-9 109-16,5-3-109 0,-19 12 65 0,0 0-65 0,27-10 66 15,2 1-66-15,-29 9 51 0,0 0-51 0,26-8 52 16,2 4-52 0,-28 4 44-16,0 0-44 0,25 0 45 0,-3 4-45 0,-22-4 10 15,0 0-10-15,19 3 10 0,-1 6-10 0,-18-9 3 0,0 0-3 0,15 7 3 16,-2 3-3-16,-3 2 0 0,1 0 0 0,-6-5 0 15,-2-4 0-15,-1 2 0 0,0 2 0 0,-2-3 0 16,0-4 0-16,-2 3 0 0,0 2 0 16,2 0 0-16,0-1 0 0,-3 6-2 0,-1-1 2 15,3-3-1-15,1-2 1 0,-4 1 3 0,2 2-3 0,1 1 4 16,-3-2-4-16,-1 4 13 0,0 2-13 0,1-4 14 16,4-8-14-16,-2 4 26 0,1-1-26 0,1-3 26 15,-2 5-26-15,2-1 21 0,0-2-21 0,-4 1 21 16,4-1-21-16,0-2 9 0,0 0-9 0,-1 5 10 0,-3 0-10 15,4-5 35-15,0 0-35 0,-3 7 35 0,3-2-35 16,0-5 5-16,0 0-5 0,-5 5 5 0,3 0-5 16,2-5 10-16,0 0-10 0,-2 4 10 0,-1-1-10 15,3-3 45-15,0 0-45 0,-2 5 45 0,0-5-45 16,2 0 30-16,0 0-30 0,0 4 30 0,2-3-30 0,-2-1 33 16,0 0-33-16,5 4 34 0,0 3-34 0,-5-7 14 15,0 0-14-15,11 3 15 0,3 0-15 0,-14-3 12 16,0 0-12-16,15 6 13 0,8-5-13 0,-23-1 4 15,0 0-4-15,30 4 4 0,-1-1-4 0,-29-3 7 0,0 0-7 16,33 7 7-16,2-2-7 0,-35-5 0 0,0 0 0 16,33 7 0-16,2 0 0 0,-35-7-71 0,0 0 71 0,23 5-70 15,-2 0 70-15,-21-5-167 0,0 0 167 16,15 7-166-16,-4-4 166 0,-11-3-150 0,0 0 150 16,3 0-149-16,-6 2 149 0,3 2-951 0</inkml:trace>
  <inkml:trace contextRef="#ctx0" brushRef="#br0" timeOffset="-65704.73">18543 10289 1255 0,'0'0'0'0,"9"-12"0"0,6-3 0 0,-13 8 132 0,-4 5-132 16,2-1 132-16,6-1-132 0,-6 4 90 0,0 0-90 15,0 0 91-15,3 0-91 0,-3 0 61 0,0 0-61 0,0 0 61 16,0 0-61-16,0 0 3 0,0 0-3 0,0 0 4 16,0 0-4-16,0 0 33 0,0 0-33 0,0 0 33 15,0 0-33-15,0 0 18 0,0 4-18 0,0-4 18 16,0 0-18-16,0 0 28 0,0 0-28 0,2 1 28 15,5 1-28-15,-7-2 21 0,0 0-21 0,12 2 21 16,5 0-21-16,-17-2 26 0,0 0-26 0,25 0 26 16,6-2-26-16,-31 2 38 0,0 0-38 0,33-4 39 15,6 3-39-15,-6-4 43 0,2 1-43 0,-13 2 43 16,-1 1-43-16,-3 1 35 0,-3 0-35 0,-1 1 35 16,-3 3-35-16,-1-1 9 0,1 1-9 0,-4-3 9 15,-1 1-9-15,1 0-2 0,-1-2 2 0,-1 2-1 0,0-2 1 16,2 0-70-16,-5 0 70 15,1 0-70-15,1 1 70 0,-4-1-151 0,0 4 151 0,0-4-150 16,0 0 150-16,0 0-185 0,0 0 185 0,-12 5-184 0,-8 5 184 16,-11 2-1034-16</inkml:trace>
  <inkml:trace contextRef="#ctx0" brushRef="#br0" timeOffset="-59963.232">19451 9753 292 0,'0'0'0'0,"0"0"0"16,3-4 0-16,-3 4 0 0,0 0 0 15,0 0 0-15,4-3 0 0,-4 3 0 0,0 0 0 0,0 0 0 16,1-7 0-16,-1 7 10 0,0 0-10 0,0-3 11 15,0 1-11-15,0 2 42 0,0 0-42 0,-1-5 42 16,-1 0-42-16,2 5 53 0,0 0-53 0,-2-5 54 16,-1-2-54-16,3 7 71 0,0 0-71 0,-4-5 72 15,2-6-72-15,2 11 71 0,0 0-71 0,-3-7 72 16,-1 1-72-16,4 6 61 0,0 0-61 0,-3-9 61 16,-2 2-61-16,5 7 47 0,0 0-47 0,-5-8 48 15,1 1-48-15,4 7 32 0,0 0-32 0,-3-7 32 0,-1 2-32 16,4 5 38-16,0 0-38 0,-2-5 39 0,2-2-39 15,0 7 44-15,0 0-44 0,-3-5 44 0,1 0-44 16,2 5 17-16,0 0-17 0,-2-6 17 0,1 1-17 0,1 5 38 16,0 0-38-16,0-3 39 0,-4-1-39 0,4 4 12 15,0 0-12-15,-2-6 13 0,1 0-13 0,1 6 19 16,0 0-19-16,-2-5 20 0,2 0-20 16,0 5 8-16,0 0-8 0,0-5 9 0,0 2-9 0,0 3 25 15,0 0-25-15,-4-4 26 0,4-1-26 0,0 5 19 16,0 0-19-16,-1-3 20 0,1 1-20 0,0 2 4 15,0 0-4-15,0 0 5 0,-2-4-5 16,2 4 24-16,0 0-24 0,0 0 25 0,0 0-25 0,0 0 12 16,0 0-12-16,0 0 12 0,0 0-12 0,0 0 4 15,0 0-4-15,0 0 5 0,0 0-5 0,0 0 3 0,0 0-3 0,0 12 4 16,2 2-4-16,3 8 2 16,0 8-2-16,-1-8 2 0,-3-7-2 0,1 7 4 0,0 4-4 0,1 8 4 15,4 9-4-15,-7-43 20 0,0 0-20 0,7 41 20 16,2 6-20-16,-9-47 7 0,0 0-7 0,7 39 8 15,2 0-8-15,-9-39 16 0,0 0-16 0,5 31 17 16,2-5-17-16,-7-26 15 0,0 0-15 0,3 22 15 16,3-6-15-16,-6-16 4 0,0 0-4 0,1 12 4 15,3-4-4-15,-4-8-5 0,0 0 5 0,3 7-5 16,-1-5 5-16,-2-2-68 0,0 0 68 0,2-2-67 16,0-7 67-16,-2 9-88 0,0 0 88 0,0-12-88 15,0-3 88-15,0 15-121 0,0 0 121 0,-2-19-120 16,-2-1 120-16,4 20-141 0,0 0 141 0,-3-17-141 15,-1 3 141-15,4 14-176 0,0 0 176 0,-1-10-176 16,-6 4 176-16,-2-12-315 0</inkml:trace>
  <inkml:trace contextRef="#ctx0" brushRef="#br0" timeOffset="-59518.115">19315 10083 404 0,'0'0'0'0,"7"-6"0"0,8-12 0 0,-15 18 91 15,0 0-91-15,7-6 91 0,-7 2-91 0,0 4 80 0,0 0-80 16,0 0 80-16,0 0-80 0,0 0 68 0,0 0-68 16,0 0 69-16,-5 4-69 0,5-4 58 0,0 0-58 0,-3 0 58 15,3 0-58-15,0 0 56 0,0 0-56 0,-6 1 56 16,5-1-56-16,1 0 56 0,0 0-56 0,-2 2 56 16,-1 0-56-16,3-2 39 0,0 0-39 0,0 0 40 15,-4 3-40-15,4-3 28 0,0 0-28 0,0 0 28 16,0 0-28-16,0 0 45 0,0 0-45 0,0 0 45 15,-2 4-45-15,2-4 39 0,0 0-39 0,0 3 40 16,0 0-40-16,0-3 45 0,0 0-45 0,2 6 46 16,2-1-46-16,-4-5 41 0,0 0-41 0,6 3 42 15,8 1-42-15,-14-4 41 0,0 0-41 0,16 0 41 16,7 3-41-16,-23-3 34 0,0 0-34 0,29 0 35 16,10-3-35-16,-39 3 23 0,0 0-23 0,41-4 24 15,7 1-24-15,-48 3 28 0,0 0-28 0,43-2 28 16,2 2-28-16,-45 0 32 0,0 0-32 0,42-3 32 0,-3 3-32 15,-39 0 12-15,0 0-12 0,29 0 12 0,-6 0-12 16,-23 0 12-16,0 0-12 0,17 0 13 0,-6 3-13 16,-11-3-8-16,0 0 8 0,8 0-8 15,-2 0 8-15,-6 0-86 0,0 0 86 0,0 0-85 0,0 0 85 16,0 0-120-16,0 0 120 0,-18 3-120 0,-6 3 120 0,24-6-118 16,0 0 118-16,-26 3-118 0,-7 0 118 15,-27 6-965-15</inkml:trace>
  <inkml:trace contextRef="#ctx0" brushRef="#br0" timeOffset="-58543.731">19367 10334 415 0,'0'0'0'0,"11"-6"0"16,6-2 0-16,-17 8 131 0,0 0-131 0,5-4 132 0,0 1-132 15,-5 3 122-15,0 0-122 0,0 0 123 16,0 0-123-16,0 0 110 0,0 0-110 0,0 0 110 0,0 0-110 0,0 0 88 16,7 0-88-16,-1-2 88 0,4 1-88 15,0-3 61-15,3 2-61 0,1-1 61 0,1-4-61 0,-15 7 37 16,0 0-37-16,18-3 37 0,3-2-37 16,-21 5 40-16,0 0-40 0,24-2 40 15,6 0-40-15,-30 2 15 0,0 0-15 0,26 2 15 0,3 3-15 0,-29-5 31 16,0 0-31-16,20 3 31 0,-1 3-31 0,-19-6-1 15,0 0 1-15,14 6 0 0,-6 1 0 0,-8-7 0 16,0 0 0-16,7 11 0 0,-5 2 0 0,-2-13 0 16,0 0 0-16,-5 23 0 0,-7 4 0 0,12-27-3 15,0 0 3-15,-13 26-2 0,-2-2 2 0,15-24 0 0,0 0 0 16,-14 19 1-16,0-2-1 0,14-17 8 16,0 0-8-16,-12 15 8 0,1-3-8 0,11-12 4 0,0 0-4 15,-7 10 4-15,2-1-4 0,5-9 32 0,0 0-32 16,-3 3 33-16,1-1-33 0,2-2 8 0,0 0-8 0,0 0 9 15,-4 3-9-15,4-3 29 0,0 0-29 0,0 0 29 16,0 0-29-16,0 0 29 0,0 0-29 0,0 0 29 16,0 4-29-16,0-4 3 0,0 0-3 0,0 0 3 15,0 0-3-15,0 0 3 0,0 0-3 0,0 0 4 16,2-4-4-16,-2 4 0 0,0 0 0 0,0 0 1 16,7-3-1-16,-7 3-1 0,0 0 1 0,2-2 0 15,1 1 0-15,-3 1-9 0,0 0 9 0,4-2-8 16,1 2 8-16,-5 0-9 0,0 0 9 0,5-4-9 15,2 4 9-15,-7 0-1 0,0 0 1 0,7 0-1 0,2 0 1 16,-9 0-15-16,0 0 15 0,7 0-15 0,2 4 15 16,-9-4-8-16,0 0 8 0,10 0-7 0,-1 2 7 0,-9-2-16 15,0 0 16-15,8 1-15 0,-1 4 15 0,-7-5-9 16,0 0 9-16,9 4-9 0,-2-2 9 0,-7-2-4 16,0 0 4-16,7 3-3 0,2 4 3 0,-9-7-13 15,0 0 13-15,3 3-13 0,2 2 13 16,-5-5-4-16,0 0 4 0,4 9-3 0,-4 1 3 0,0-10-1 15,0 0 1-15,-11 19 0 0,-2 10 0 0,13-29 0 16,0 0 0-16,-20 31 1 0,-4 0-1 0,24-31 23 16,0 0-23-16,-30 32 24 0,1 1-24 0,29-33 22 15,0 0-22-15,-28 27 23 0,5-1-23 0,23-26 45 16,0 0-45-16,-24 24 45 0,1-8-45 0,23-16 45 0,0 0-45 0,-19 13 45 16,3-2-45-16,16-11 10 0,0 0-10 0,-15 8 11 15,1-3-11-15,14-5 3 0,0 0-3 16,-16 0 4-16,0-1-4 0,16 1-5 15,0 0 5-15,-17-11-5 0,0-2 5 0,17 13-41 0,0 0 41 0,-16-21-41 16,5-5 41-16,11 26-49 0,0 0 49 0,-8-27-49 16,-1-2 49-16,9 29-92 0,0 0 92 0,0-36-92 15,0-2 92-15,0-37-1171 0</inkml:trace>
  <inkml:trace contextRef="#ctx0" brushRef="#br0" timeOffset="-57594.027">20175 9869 595 0,'0'0'0'0,"-8"2"0"0,-5 1 0 0,13-3 0 16,0 0 0-16,0 0 0 0,4-1 0 0,-4 1-8 16,0 0 8-16,5-2-7 0,-3 0 7 0,-2 2-4 15,0 0 4-15,3-1-4 0,1-3 4 0,-4 4 7 0,0 0-7 16,2-3 8-16,-2-1-8 0,0 4 67 0,0 0-67 16,0-1 68-16,0-3-68 0,0 4 78 0,0 0-78 15,-2-3 78-15,-2-1-78 0,4 4 74 0,0 0-74 0,-5-3 74 16,0-2-74-16,5 5 68 0,0 0-68 0,-7-5 69 15,-2 1-69-15,9 4 49 0,0 0-49 0,-8-3 49 16,-8-2-49-16,16 5 38 0,0 0-38 0,-12-2 39 16,1 0-39-16,11 2 9 0,0 0-9 0,-14 0 10 15,4 2-10-15,10-2 6 0,0 0-6 0,-12 3 7 16,1 4-7-16,11-7 8 0,0 0-8 0,-12 9 8 16,-5 3-8-16,17-12 32 0,0 0-32 0,-16 19 32 15,2 5-32-15,14-24 8 0,0 0-8 0,-16 32 9 16,2 6-9-16,14-38 36 0,0 0-36 0,-8 39 37 15,1 1-37-15,1-1 12 0,1-6-12 16,2-8 12-16,3-4-12 0,0-4 12 0,2 2-12 0,-1-4 12 16,4 2-12-16,-3-1 34 0,3-4-34 0,1-2 34 0,2-1-34 15,-8-9 17-15,0 0-17 0,9 8 17 0,3-1-17 16,-12-7 11-16,0 0-11 0,18 2 11 0,1-4-11 16,-19 2 5-16,0 0-5 0,23-12 6 0,3-7-6 0,-26 19 3 15,0 0-3-15,21-20 3 0,3-11-3 0,-24 31 10 16,0 0-10-16,19-31 11 0,-1-2-11 0,-18 33 3 15,0 0-3-15,12-37 4 0,-4-1-4 0,-8 38 6 16,0 0-6-16,6-31 6 0,-3-1-6 16,-3 32 22-16,0 0-22 0,0-24 23 0,-3 3-23 15,3 21 0-15,0 0 0 0,-2-14 0 0,-3 2 0 0,5 12 0 0,0 0 0 16,-4-12 1-16,-1 6-1 0,5 6-2 16,0 0 2-16,-4-6-1 0,4 3 1 0,0 3-6 15,0 0 6-15,0-7-6 0,0 2 6 0,0 5 1 0,0 0-1 16,0-7 2-16,0 0-2 0,0 7 1 0,0 0-1 0,0-5 2 15,0 2-2-15,0 3 10 0,0 0-10 0,0-4 11 16,0 3-11-16,0 1 9 0,0 0-9 16,0 0 10-16,0 0-10 0,0 0 1 0,0 0-1 0,0 0 1 15,0 0-1-15,0 0 3 0,0 0-3 0,0 0 3 16,0 0-3-16,0 0-1 0,0 0 1 0,0 0 0 16,0 0 0-16,0 0 0 0,0 0 0 0,0 0 0 15,2 3 0-15,-2-3 1 0,0 0-1 0,7 9 2 16,2 3-2-16,-9-12 4 0,0 0-4 0,9 22 4 15,5 12-4-15,-14-34 14 0,0 0-14 0,12 40 15 16,3 4-15-16,-6-5 38 0,-4 1-38 0,2-8 39 16,-1-2-39-16,-3-1 29 0,1-4-29 0,1-2 29 0,-3-8-29 15,-2-15 33-15,0 0-33 0,6 17 34 16,-2 2-34-16,-4-19 13 0,0 0-13 0,5 12 14 0,-1 0-14 0,-4-12 0 16,0 0 0-16,3 9 0 0,2-3 0 15,-5-6-98-15,0 0 98 0,0 0-97 0,2-6 97 0,-2-6-162 16,-2-6 162-16,-1 3-162 0,-2-6 162 0,5 21-140 15,0 0 140-15,-7-34-140 0,-4-12 140 16,-6-35-898-16</inkml:trace>
  <inkml:trace contextRef="#ctx0" brushRef="#br0" timeOffset="-57097.543">20621 9952 1199 0,'0'0'0'0,"-7"-2"0"16,-3 0 0-16,10 2 92 0,0 0-92 0,-4-2 92 16,8 4-92-16,-4-2 18 0,0 0-18 0,0 0 18 15,0 0-18-15,0 0 0 0,0 0 0 0,0 0 1 16,0 0-1-16,0 0-5 0,0 0 5 0,0 0-5 15,0 0 5-15,0 0 18 0,0 0-18 0,0 0 18 16,2 4-18-16,-2-4 62 0,0 0-62 0,0 0 63 16,0 0-63-16,0 0 84 0,0 0-84 0,0 0 84 0,0 0-84 15,0 0 86-15,0 0-86 0,0 0 86 0,7 1-86 16,-7-1 82-16,0 0-82 0,8 0 82 0,6-1-82 16,-14 1 76-16,0 0-76 0,19-4 76 0,6-1-76 0,-25 5 57 15,0 0-57-15,31-7 57 0,6 2-57 0,-37 5 27 16,0 0-27-16,40-7 27 15,0 2-27-15,-40 5 11 0,0 0-11 0,42 0 11 16,1 0-11-16,-43 0 1 0,0 0-1 0,40 0 2 0,-1 3-2 16,-39-3 4-16,0 0-4 0,33 6 5 0,-5 0-5 0,-28-6 0 15,0 0 0-15,22 2 0 0,-6 0 0 0,-16-2-15 16,0 0 15-16,12 2-14 0,-3 1 14 0,-9-3-57 16,0 0 57-16,7 0-56 0,-5 0 56 0,-2 0-86 0,0 0 86 15,-6 0-85-15,-4-3 85 0,10 3-96 0,0 0 96 16,-24 0-96-16,-11 3 96 0,35-3-175 0,0 0 175 0,-33 3-175 15,-4 4 175-15,-33 5-1077 0</inkml:trace>
  <inkml:trace contextRef="#ctx0" brushRef="#br0" timeOffset="-56728.489">20644 10178 1099 0,'0'0'0'0,"12"-12"0"15,7-7 0-15,-13 15 176 0,-10 4-176 0,8-3 176 16,1-2-176-16,-5 5 115 0,0 0-115 0,0 0 116 0,3-4-116 16,-3 4 74-16,0 4-74 0,0-4 75 15,-3 3-75-15,3-3 47 0,7 5-47 0,0-1 47 0,1 1-47 0,5 2 40 16,4-5-40-16,2 3 41 0,-3 0-41 16,-16-5 17-16,0 0-17 0,26 3 17 0,9 1-17 15,-35-4 3-15,0 0-3 0,35 5 3 0,5 0-3 0,-40-5 2 16,0 0-2-16,40 3 3 0,2 1-3 15,-11-1-38-15,-3-3 38 0,-5 0-38 0,-8-3 38 0,-1-2-122 16,-2-2 122-16,-5 3-122 0,-1 1 122 0,-6 3-216 16,0 0 216-16,8-14-215 0,1-8 215 0,-9 22-182 15,0 0 182-15,9-24-182 0,3-7 182 0,5-24-597 16</inkml:trace>
  <inkml:trace contextRef="#ctx0" brushRef="#br0" timeOffset="-56297.639">21484 9946 1031 0,'0'0'0'0,"-16"0"0"15,-8 2 0-15,24-2 169 0,0 0-169 0,-4 2 170 16,13-2-170-16,-9 0 88 0,0 0-88 16,5 0 88-16,0 0-88 0,-5 0 56 0,0 0-56 0,4-2 56 15,-1 0-56-15,-3 2-1 0,0 0 1 0,-5 0 0 16,-4-3 0-16,9 3-1 0,0 0 1 0,-8-5 0 15,-3 1 0-15,11 4 11 0,0 0-11 0,-9-3 11 16,4 3-11-16,5 0 9 0,0 0-9 0,-10 0 10 16,3 0-10-16,7 0 5 0,0 0-5 0,-12 12 5 15,-8 3-5-15,20-15 32 0,0 0-32 0,-15 16 32 16,-3 4-32-16,18-20 1 0,0 0-1 0,-14 23 1 0,1 1-1 0,4 0 1 16,0 0-1-16,2-9 2 0,5-3-2 15,-1-3 11-15,3 1-11 0,0 2 11 0,3 2-11 0,-3 1 8 16,4 4-8-16,1-7 8 0,-3-4-8 0,-2-8 15 15,0 0-15-15,7 11 15 0,0-3-15 0,-7-8 23 16,0 0-23-16,14 5 24 0,7-3-24 0,-21-2 32 16,0 0-32-16,29-3 32 0,10-8-32 15,-6-1 36-15,2-3-36 0,-6 1 36 0,-3-1-36 16,-26 15 44-16,0 0-44 0,25-16 44 0,-3-4-44 0,-22 20 46 16,0 0-46-16,21-16 47 0,-7-2-47 0,-14 18 53 15,0 0-53-15,12-12 54 0,-3-4-54 16,-9 16 32-16,0 0-32 0,5-12 32 0,-1 4-32 0,-4 8 4 0,0 0-4 15,-2-16 5-15,-5-3-5 0,7 19-1 0,0 0 1 16,-14-17 0-16,-12-3 0 0,26 20-51 0,0 0 51 0,-38-19-51 16,-15 0 51-16,53 19-197 0,0 0 197 0,-54-19-196 15,-5-1 196-15,-54-20-1310 0</inkml:trace>
  <inkml:trace contextRef="#ctx0" brushRef="#br0" timeOffset="-54814.697">22229 10082 964 0,'0'0'0'0,"0"0"-191"16,0 0 191-16,0-2-190 0,-1-7 190 0,1 9-94 0,0 0 94 15,0-3-93-15,0 0 93 0,0 3-63 0,0 0 63 16,0 0-63-16,0 0 63 0,0 0 2 16,0 0-2-16,0 0 3 0,0 0-3 0,0 0 90 15,0 0-90-15,0 0 90 0,-2 0-90 0,2 0 106 0,0 0-106 0,0 0 107 16,0 0-107-16,0 0 89 0,0 0-89 16,0 0 90-16,0 0-90 0,0 0 80 0,0 0-80 0,0 0 81 15,-5 0-81-15,5 0 53 0,0 0-53 0,0 0 53 16,-4 0-53-16,4 0 50 0,0 0-50 0,0 0 51 15,-3 0-51-15,3 0 54 0,0 0-54 0,0 0 54 16,0 0-54-16,0 0 43 0,0 0-43 0,0 0 44 16,0 0-44-16,0 0 29 0,0 0-29 0,0 0 29 15,0 0-29-15,0 0 40 0,0 0-40 0,0 0 40 16,3 0-40-16,-3 0 33 0,0 0-33 0,9 0 33 16,0 0-33-16,-9 0 13 0,0 0-13 0,20-4 14 0,5 1-14 15,-25 3 43-15,0 0-43 0,35-4 43 0,7-1-43 16,-42 5 21-16,0 0-21 0,41-5 21 0,5 2-21 15,-46 3 36-15,0 0-36 0,41-7 36 0,1 3-36 16,-42 4 31-16,0 0-31 0,37-3 31 16,-2-2-31-16,-35 5 7 0,0 0-7 0,31-4 8 0,-3 1-8 0,-28 3 6 15,0 0-6-15,26-2 6 0,-9-1-6 16,-17 3 1-16,0 0-1 0,16 0 1 0,-4-4-1 0,-12 4 0 16,0 0 0-16,7-1 0 0,-3-3 0 0,-4 4-38 15,0 0 38-15,0 0-38 0,3-3 38 0,-3 3-59 16,0 0 59-16,0 0-59 0,0 0 59 0,0 0-106 15,0 0 106-15,-3 0-105 0,-1 3 105 0,4-3-158 0,0 0 158 16,-7 0-157-16,0 2 157 0,7-2-218 0,0 0 218 16,-14 7-218-16,-5-4 218 0,-14 9-468 0</inkml:trace>
  <inkml:trace contextRef="#ctx0" brushRef="#br0" timeOffset="-54398.73">22210 10205 863 0,'0'0'0'0,"16"-7"0"16,5-3 0-16,-21 10 123 0,0 0-123 0,5-2 124 16,-7 2-124-16,-1-3 86 0,-8 3-86 0,6 0 87 0,2 0-87 15,3 0 55-15,0 0-55 0,-2 0 56 0,-2 0-56 16,4 0 37-16,0 0-37 0,0 0 38 0,6 0-38 15,-6 0 3-15,0 0-3 0,7 3 3 0,1-3-3 16,-8 0 17-16,0 0-17 0,12 2 17 0,-3 1-17 16,-9-3 23-16,0 0-23 0,16 4 24 0,3-1-24 0,-19-3 37 15,0 0-37-15,24 0 38 0,1 2-38 0,-25-2 48 16,0 0-48-16,31-2 48 0,4-6-48 0,-5 4 42 16,-1 4-42-16,-3-3 42 0,2-1-42 0,-5 3 18 15,0-3-18-15,-4 3 19 0,-2-1-19 0,-17 2 22 16,0 0-22-16,21 0 22 0,3 0-22 0,-24 0 3 0,0 0-3 15,21-4 4-15,0 3-4 0,-21 1 0 0,0 0 0 16,18 0 0-16,-10 0 0 0,-8 0-31 0,0 0 31 16,7 0-31-16,-1-2 31 0,-6 2-81 0,0 0 81 15,0 0-80-15,1-5 80 0,-1 5-183 0,0 0 183 0,-14-4-183 16,-14-6 183-16,28 10-204 0,0 0 204 16,-27-14-204-16,-5-6 204 0,-25-14-566 0</inkml:trace>
  <inkml:trace contextRef="#ctx0" brushRef="#br0" timeOffset="-53943.511">22435 9861 729 0,'0'0'0'0,"2"7"0"0,3-1 0 16,-5-6 153-16,0 0-153 0,0 0 154 0,0 0-154 15,0 0 92-15,0 0-92 0,0 0 93 0,-4-6-93 16,4 6 69-16,0 0-69 0,-1-4 69 0,1 1-69 0,0 3 15 16,0 0-15-16,0 0 15 0,3 0-15 0,-3 0 6 15,0 0-6-15,11 7 6 0,1 5-6 0,-12-12 39 16,0 0-39-16,17 15 39 0,6 6-39 0,-23-21 34 16,0 0-34-16,24 22 34 0,6 2-34 0,-30-24 8 15,0 0-8-15,29 20 8 0,1 1-8 0,-30-21 21 16,0 0-21-16,31 17 21 0,3-3-21 0,-34-14 22 15,0 0-22-15,33 10 23 0,-4-1-23 0,-29-9 14 0,0 0-14 16,26 5 15-16,-1-2-15 0,-25-3 10 16,0 0-10-16,17 4 10 0,-3-3-10 0,-14-1 0 0,0 0 0 15,11 4 0-15,-4 3 0 0,-7-7 0 0,0 0 0 0,0 12 0 16,-6 6 0-16,6-18-5 0,0 0 5 0,-14 24-4 16,-8 4 4-16,22-28-4 0,0 0 4 0,-25 29-3 15,1 0 3-15,24-29-1 0,0 0 1 0,-26 28 0 16,3-5 0-16,23-23-42 15,0 0 42-15,-17 21-41 0,3-9 41 0,14-12-114 0,0 0 114 0,-11 9-114 16,4-3 114-16,7-6-163 0,0 0 163 0,2-6-162 16,5-13 162-16,2-7-684 0</inkml:trace>
  <inkml:trace contextRef="#ctx0" brushRef="#br0" timeOffset="-49456.385">23128 9767 113 0,'0'0'0'0,"6"-2"0"0,2-2 0 0,-8 4 48 0,0 0-48 15,2-3 49-15,0 0-49 0,-2 3 25 16,0 0-25-16,0 0 26 0,-4-6-26 0,-3 6 30 0,2-3-30 15,0 3 30-15,1-3-30 0,-3 3 33 0,6 0-33 16,-5-2 33-16,5 0-33 0,-3 0 29 0,2 2-29 16,2 0 29-16,-3-3-29 0,3 3 33 0,0-7-33 0,0 7 33 15,0-3-33-15,0 3 38 0,0 0-38 0,0 0 38 16,0 0-38-16,0 0 50 0,0 0-50 0,0 0 50 16,-4-2-50-16,4 2 58 0,0 0-58 0,0 0 59 15,0 0-59-15,0 0 56 0,0 0-56 0,0 0 57 16,0 0-57-16,0 0 51 0,0 0-51 0,0 0 51 15,0 0-51-15,0 0 66 0,0 0-66 0,0 0 67 16,0 0-67-16,0 0 35 0,2 3-35 0,2-3 36 16,-1 0-36-16,-3 0 28 0,0 0-28 0,4 0 28 15,3-1-28-15,-7 1 39 0,0 0-39 0,5 0 40 16,4-2-40-16,-9 2 22 0,0 0-22 0,12 2 22 16,2-1-22-16,-14-1 28 0,0 0-28 0,12 2 28 0,4 0-28 15,-16-2 43-15,0 0-43 0,17 7 44 16,7 3-44-16,-24-10 23 0,0 0-23 0,28 12 24 0,5 7-24 15,-33-19 58-15,0 0-58 0,40 27 59 16,7 6-59-16,-47-33 20 0,0 0-20 0,49 37 20 0,3 8-20 0,-52-45 13 16,0 0-13-16,58 43 14 0,5 0-14 0,-2 1 29 15,1-1-29-15,-15-12 29 0,-10-11-29 0,-9-2 1 16,-11-6-1-16,-3-2 2 0,-5-7-2 0,0 1 5 16,-1-3-5-16,-2 3 6 0,-3-1-6 0,-1-1-1 15,-2 3 1-15,0-5-1 0,3 5 1 0,-3-5-75 16,0 0 75-16,0 0-75 0,0 0 75 0,-3-3-106 0,-2-1 106 15,-2-1-106-15,-4-5 106 16,11 10-154-16,0 0 154 0,-12-15-153 0,-4-8 153 0,-12-14-785 16</inkml:trace>
  <inkml:trace contextRef="#ctx0" brushRef="#br0" timeOffset="-49001.897">23637 9725 1076 0,'0'0'0'0,"0"6"0"15,-2 4 0-15,2-10 101 0,0 0-101 0,0 0 102 16,0 0-102-16,0 0 64 0,0 0-64 0,0 0 64 0,0-7-64 16,0 7 9-16,0 0-9 0,0-3 9 15,-2 1-9-15,2 2 6 0,0 0-6 0,0 0 7 0,-1-5-7 16,1 5 1-16,0 0-1 0,0 0 2 0,-2-5-2 15,2 5 4-15,0 0-4 0,0 0 5 0,-3-6-5 0,3 6 3 16,0 0-3-16,0 0 3 0,-2-3-3 0,2 3-1 16,0 0 1-16,0 0 0 0,-4 5 0 0,1 2 0 15,-4 5 0-15,2-5 0 0,-2 1 0 0,7-8 0 16,0 0 0-16,-14 28 0 0,-5 11 0 0,19-39-1 16,0 0 1-16,-23 43-1 0,0 7 1 0,23-50 4 15,0 0-4-15,-28 53 4 0,2 3-4 0,5-8 22 16,2-3-22-16,4-13 23 0,4-9-23 0,11-23 32 15,0 0-32-15,-16 32 33 0,-3 1-33 0,19-33 6 0,0 0-6 16,-14 27 6-16,4-5-6 0,10-22 28 0,0 0-28 16,-9 18 28-16,2-6-28 0,7-12 2 15,0 0-2-15,-5 10 2 0,1-5-2 0,4-5-28 0,0 0 28 16,-3 7-28-16,1-5 28 0,2-2-94 0,0 0 94 16,-3 0-93-16,1-2 93 0,2 2-141 0,0 0 141 15,-5-12-141-15,0-7 141 0,-4-12-744 0</inkml:trace>
  <inkml:trace contextRef="#ctx0" brushRef="#br0" timeOffset="-48267.656">23856 10159 348 0,'0'0'0'0,"-8"-4"0"0,-4 4 0 0,8-3-23 16,4 1 23-16,0 2-22 0,5 2 22 0,1 1-20 16,-5 1 20-16,-1-4-20 0,4 2 20 0,-4-2-14 15,0 0 14-15,0 0-13 0,3 3 13 0,-3 0 0 16,2 1 0-16,0-1 0 0,-1-1 0 0,-1 1 60 15,0 1-60-15,0-1 61 0,0-3-61 0,0 0 87 0,0 0-87 16,0 0 88-16,0 0-88 0,0 0 87 0,0 0-87 16,0 0 88-16,0 0-88 0,0 0 67 0,0 0-67 15,0 0 67-15,0 0-67 0,0 0 50 0,-3 0-50 16,3 0 51-16,0 0-51 0,0 0 22 0,0 0-22 0,0 0 23 16,-2 2-23-16,2-2 29 0,-3 3-29 0,3-3 29 15,0 0-29-15,0 0 12 0,0 0-12 0,0 0 13 16,0 0-13-16,0 0 35 0,0 0-35 0,0 0 36 15,-4 7-36-15,4-7 28 0,0 0-28 0,-1 4 28 16,-3 1-28-16,4-5 23 0,0 0-23 0,-3 7 24 16,-1 1-24-16,4-8 40 0,0 0-40 0,-3 9 41 15,-1 3-41-15,4-12 38 0,0 0-38 0,-3 12 38 16,-3 1-38-16,6-13 45 0,0 0-45 0,-3 14 45 16,-1 2-45-16,4-16 18 0,0 0-18 0,-3 13 18 15,-1 1-18-15,4-14 38 0,0 0-38 0,-1 19 38 16,-1-2-38-16,2-17 20 0,0 0-20 0,2 22 20 0,3-1-20 15,-5-21 18-15,0 0-18 0,9 20 18 0,1 3-18 16,-10-23 35-16,0 0-35 0,18 15 35 0,4-3-35 0,-22-12 1 16,0 0-1-16,25 9 2 0,4-3-2 15,-29-6 3-15,0 0-3 0,30 0 3 0,1-6-3 16,-31 6 6-16,0 0-6 0,30-5 7 0,-2-7-7 0,-28 12 6 16,0 0-6-16,26-12 7 0,-4-2-7 0,-22 14 7 15,0 0-7-15,21-14 8 0,-1-1-8 0,-20 15 8 16,0 0-8-16,13-12 8 0,0 0-8 0,-13 12 15 0,0 0-15 15,7-11 15-15,-2 3-15 0,-5 8 14 16,0 0-14-16,-2-12 15 0,-7 3-15 0,9 9-1 16,0 0 1-16,-15-12-1 0,-10 0 1 15,3-1-62-15,-3-1 62 0,6 7-61 0,3 0 61 0,-3 2-143 16,0-5 143-16,3 1-142 0,-1 1 142 0,17 8-194 0,0 0 194 16,-26-16-193-16,-7-1 193 0,-26-14-700 0</inkml:trace>
  <inkml:trace contextRef="#ctx0" brushRef="#br0" timeOffset="-47654.745">24268 9856 774 0,'0'0'0'0,"0"0"0"0,0-4 0 0,-2-1 141 0,0 0-141 16,2 3 142-16,0-3-142 0,0 2 120 0,2-1-120 15,-2 4 120-15,2-3-120 0,-2 3 57 0,0 0-57 16,0 0 58-16,0-4-58 0,0 4 37 0,0 0-37 0,0 0 38 16,0 0-38-16,0 0 33 0,0 0-33 0,0 0 33 15,0 0-33-15,0 0 30 0,0 0-30 16,0 0 30-16,0 0-30 0,0 0 39 0,3 0-39 0,1 0 39 15,1 0-39-15,2 0 55 0,0 0-55 0,3 0 56 16,2 0-56-16,2-1 43 0,4-1-43 0,-4 0 43 31,1 1-43-31,3-1 31 0,-1-3-31 0,-1 0 31 0,-2-1-31 0,-14 6 24 0,0 0-24 0,21-6 25 16,3-3-25-16,-24 9 15 0,0 0-15 0,28-5 16 16,5 1-16-1,-33 4 18-15,0 0-18 0,30-5 19 0,-1 4-19 0,-29 1 15 0,0 0-15 0,23-2 15 16,-6 2-15-16,-17 0 4 0,0 0-4 0,13 0 5 0,-3 0-5 15,-10 0-2-15,0 0 2 0,5 0-1 0,-1 0 1 16,-4 0-36-16,0 0 36 0,0 0-36 0,0 0 36 16,0 0-59-16,0 0 59 0,0 0-59 15,-4 0 59-15,4 0-128 0,0 0 128 0,-3 0-128 0,-2 0 128 16,5 0-173-16,0 0 173 0,-7 3-173 0,-2 2 173 0,-7 1-880 16</inkml:trace>
  <inkml:trace contextRef="#ctx0" brushRef="#br0" timeOffset="-47181.712">24384 10020 516 0,'0'0'0'0,"7"-10"0"0,9-12 0 0,-16 22 75 0,0 0-75 15,3-11 75-15,3 4-75 0,-6 7 87 0,0 0-87 0,0-5 88 16,1 4-88-16,-1 1 81 0,0 0-81 0,0 0 81 15,0 0-81-15,0 0 64 0,0 0-64 0,0 0 65 16,0 0-65-16,0 0 65 0,0 0-65 0,0 0 66 16,0 0-66-16,0 0 42 0,0 0-42 0,0 0 42 15,-1 3-42-15,1-3 53 0,0 0-53 0,0 0 54 16,-4 3-54-16,4-3 37 0,0 0-37 0,0 0 37 16,0 0-37-16,0 0 34 0,0 0-34 0,0 0 35 15,0 4-35-15,0-4 39 0,0 0-39 0,0 3 39 0,0 2-39 16,0-5 44-16,0 0-44 0,4 4 44 15,-4-1-44-15,0-3 41 0,0 0-41 0,3 2 41 0,4 0-41 16,-7-2 35-16,0 0-35 0,11 0 35 0,3-2-35 16,-14 2 24-16,0 0-24 0,19 0 25 0,7-2-25 0,-26 2 17 15,0 0-17-15,31 0 17 16,6 0-17-16,-37 0 35 0,0 0-35 0,40 0 36 0,3 0-36 16,-43 0 35-16,0 0-35 0,42 2 36 0,0 0-36 0,-42-2 22 15,0 0-22-15,38 1 23 0,-1 3-23 0,-37-4 5 16,0 0-5-16,26 0 6 0,-2 3-6 15,-24-3-8-15,0 0 8 0,18 0-7 16,-6 0 7-16,-12 0-136 0,0 0 136 0,4 0-136 0,-8 0 136 0,4 0-154 16,0 0 154-16,-28-3-153 0,-19-6 153 0,-26-3-1104 15</inkml:trace>
  <inkml:trace contextRef="#ctx0" brushRef="#br0" timeOffset="-28149.542">16026 9325 438 0,'0'0'0'0,"0"0"0"15,0 0 0-15,0 0 32 0,0 0-32 0,0 0 33 16,0 0-33-16,0 0 58 0,0 0-58 0,0 0 58 16,0 0-58-16,0 0 64 0,0 0-64 0,0 0 64 15,0 0-64-15,0 0 70 0,0 0-70 0,0 0 70 0,0 0-70 16,0 0 66-16,0 0-66 0,0 0 66 0,0 0-66 16,0 0 48-16,0 0-48 0,0 0 49 0,0 0-49 0,0 0 50 15,0 0-50-15,0 0 50 0,0 0-50 0,0 0 20 16,0 0-20-16,0 0 20 0,0 0-20 0,0 0 37 15,0 0-37-15,0 0 38 0,15 12-38 0,-15-12 36 16,0 0-36-16,16 15 37 0,3 9-37 0,-19-24 22 16,0 0-22-16,19 34 23 0,1 11-23 0,-20-45 47 15,0 0-47-15,20 55 47 0,1 8-47 0,-21-63 45 16,0 0-45-16,26 99 46 0,-1 26-46 0,-6-15 18 16,-3-2-18-16,-2-10 19 0,-2-11-19 0,-12-87 22 15,0 0-22-15,7 110 22 0,0 11-22 0,-4-20 33 0,-3-10-33 0,4-12 34 16,-4-16-34-16,0-63 35 0,0 0-35 0,1 69 35 15,3-1-35 1,-4-13 38-16,0-12-38 0,3-14 38 0,1-19-38 0,-1 8 39 16,3-1-39-16,-5-7 40 0,6-3-40 0,-7 1 26 0,2 1-26 15,2-2 26-15,-1-4-26 0,-3-3 35 0,0 0-35 0,4 5 35 16,1-5-35-16,-5 0 13 0,-4 4-13 0,4-4 13 16,0 0-13-16,0 0 6 0,0 0-6 0,0 0 6 15,0 0-6-15,0 0 4 0,0 0-4 0,0 0 4 16,0 0-4-16,0 0-1 0,0 0 1 0,0 0 0 15,0 0 0-15,0 0-8 0,0 0 8 0,0 0-8 0,4 1 8 16,-4-1-26-16,3 2 26 0,-3-2-26 0,0 0 26 16,0 0-13-16,0 0 13 0,0 0-12 15,0 0 12-15,0 0-19 0,0 0 19 0,0 0-18 0,4 5 18 0,-4-5-25 16,0 0 25-16,5 5-24 0,-3 1 24 16,-2-6-13-16,0 0 13 0,7 8-13 15,1 1 13-15,-8-9-28 0,0 0 28 0,13 8-28 0,-5 3 28 16,-8-11 0-16,0 0 0 0,11 10 0 0,-1 0 0 0,-10-10-8 15,0 0 8-15,12 7-8 0,6 2 8 16,-18-9-4-16,0 0 4 0,17 6-3 0,8 0 3 0,-25-6 0 16,0 0 0-16,26 5 1 0,0-2-1 15,-26-3 0-15,0 0 0 0,30 4 0 0,1-4 0 0,-31 0 0 16,0 0 0-16,33-4 0 0,0 2 0 0,-3-1 0 16,-1-4 0-16,-3 2 0 0,1 2 0 0,-27 3 0 0,0 0 0 15,33-4 0-15,3-1 0 16,-36 5 0-16,0 0 0 0,44-3 0 0,-1-1 0 0,-1 1-2 15,0-2 2-15,-9 3-1 0,2 0 1 0,-5 2 0 0,-1 0 0 0,-3-3 1 16,-5 1-1-16,-21 2 0 0,0 0 0 0,33-2 0 16,11-1 0-16,-44 3-1 0,0 0 1 15,50-2-1-15,10-1 1 0,-8 3 0 16,2 0 0-16,-12 0 0 0,-4 0 0 0,0 3 0 0,1-3 0 0,-6 0 0 16,2 0 0-16,-35 0 0 0,0 0 0 0,47 0 0 15,8 0 0-15,-4 0-4 0,-1 0 4 0,-9 4-3 16,-3-1 3-16,-2-1-1 0,-1-2 1 0,0 0 0 15,-2 0 0-15,-33 0-1 0,0 0 1 0,49 0 0 16,10-2 0-16,-7 0 0 0,-1-1 0 0,-4 1 0 16,-2-1 0-16,-45 3 6 0,0 0-6 0,56-5 7 0,9-2-7 15,-65 7 1-15,0 0-1 0,81-9 1 16,20 1-1-16,-20 1 4 0,-13 3-4 0,-18-1 4 0,-12 3-4 16,-38 2 2-16,0 0-2 0,63-3 2 0,19-2-2 0,-28 1-3 15,-7 1 3-15,0 1-3 0,-5 2 3 0,1-5-1 16,-4 2 1-16,-1-1 0 0,0 3 0 0,-38 1-4 15,0 0 4-15,53-5-3 0,8-1 3 16,-6 0-13-16,1-1 13 0,-5 2-12 0,-3-4 12 0,1 6-8 16,-7-4 8-16,5 2-8 0,2-2 8 0,-49 7-9 15,0 0 9-15,75-9-9 0,14-3 9 16,-89 12-4-16,0 0 4 0,76-12-3 0,1 0 3 0,-77 12-6 16,0 0 6-16,71-14-6 0,-3 1 6 0,-68 13-3 0,0 0 3 15,68-11-3-15,-3 1 3 0,-65 10 0 0,0 0 0 16,54-7 0-16,-11 2 0 0,-43 5-5 0,0 0 5 15,44-3-4-15,-4-1 4 16,-40 4 0-16,0 0 0 0,47 0 0 0,0 0 0 0,-47 0 0 0,0 0 0 0,54 2 0 16,5 0 0-16,-59-2 0 0,0 0 0 15,56 3 1-15,0 2-1 0,-56-5 21 0,0 0-21 0,45 2 21 16,-5 1-21-16,-40-3 3 0,0 0-3 0,35 2 3 16,-7 0-3-16,-28-2 15 0,0 0-15 0,28 0 15 15,-4-2-15-15,-24 2 15 0,0 0-15 0,24-3 15 16,-6-1-15-16,-18 4 24 0,0 0-24 0,15-5 25 15,-1 0-25-15,-14 5 3 0,0 0-3 0,9-2 3 16,3 2-3-16,-12 0-5 0,0 0 5 0,6-3-5 16,-1-1 5-16,-5 4-68 0,0 0 68 0,3-3-67 15,1 0 67-15,-4 3-116 0,0 0 116 0,-14-11-116 0,-7-2 116 16,21 13-205-16,0 0 205 0,-33-14-204 16,-14-1 204-16,-33-13-771 0</inkml:trace>
  <inkml:trace contextRef="#ctx0" brushRef="#br0" timeOffset="-25603.049">16264 9301 147 0,'0'0'0'0,"7"-2"0"0,-1 0 0 0,-6-1 35 16,-4-4-35-16,2 2 35 0,2 0-35 0,0 5 39 15,0 0-39-15,-3-7 39 0,-2-5-39 0,5 12 51 16,0 0-51-16,-7-12 52 0,1 0-52 0,6 12 59 16,0 0-59-16,-8-11 59 0,1 3-59 0,7 8 39 0,0 0-39 15,-5-7 40-15,-1 2-40 0,6 5 2 0,0 0-2 16,-3-3 2-16,-1-1-2 0,4 4 1 0,0 0-1 15,-3-2 2-15,1 2-2 0,2 0 3 16,0 0-3-16,-5 0 3 0,3 0-3 0,2 0 5 0,0 0-5 16,-2 0 5-16,-1 0-5 0,3 0 21 0,0 0-21 15,-4 0 21-15,3 2-21 0,1-2 13 0,0 0-13 0,-4 2 14 16,4-2-14-16,0 0 10 0,0 0-10 16,0 0 10-16,-5 0-10 0,5 0 26 0,0 0-26 0,0 0 26 15,0 0-26-15,0 0 36 0,0 0-36 0,0 0 36 16,5 2-36-16,-5-2 54 0,0 0-54 0,5 0 54 15,4 0-54-15,-9 0 48 0,0 0-48 0,16 0 48 16,1-2-48-16,-17 2 38 0,0 0-38 0,21-4 38 16,9 1-38-16,-30 3 18 0,0 0-18 0,33-3 18 15,7 1-18-15,-40 2 30 0,0 0-30 0,45-2 30 16,4-1-30-16,-49 3 18 0,0 0-18 0,51-2 19 16,3 2-19-16,-54 0 27 0,0 0-27 0,54-3 27 0,3 3-27 0,-57 0 13 15,0 0-13-15,63 0 14 16,3-4-14-16,-66 4 19 0,0 0-19 0,82 0 20 0,10 0-20 15,-92 0 8-15,0 0-8 0,84 0 8 0,-1 4-8 16,-83-4 9-16,0 0-9 0,81 0 10 0,-1 3-10 0,-80-3 3 16,0 0-3-16,76 0 4 0,-4 3-4 0,-72-3 12 15,0 0-12-15,69 4 12 0,-1 1-12 0,-68-5 8 16,0 0-8-16,72 7 8 0,3 1-8 0,-11 1 3 16,-5-2-3-16,-12-2 4 0,-13-2-4 0,0 1 6 15,-2-4-6-15,4 1 7 0,-3 3-7 0,-33-4 0 16,0 0 0-16,53 7 1 0,9-4-1 0,-6 1 2 15,-2 1-2-15,-2-5 2 0,-6 0-2 0,-3-4 5 0,-1 1-5 16,-2 1 5-16,-3-1-5 0,-37 3 3 0,0 0-3 16,43 0 3-16,8-4-3 0,-8 1 11 0,4-1-11 15,-5 3 11-15,-3-3-11 0,-39 4 1 0,0 0-1 0,41-3 1 16,3 1-1-16,-4 0 0 0,-2 2 0 0,1 0 1 16,-8 2-1-16,-31-2 3 0,0 0-3 0,42 2 3 15,8-2-3-15,-8 3 1 0,2-3-1 0,-3 0 2 16,-2 0-2-16,-39 0 10 0,0 0-10 0,42 0 10 15,1-3-10-15,-43 3 1 0,0 0-1 0,47-2 1 16,2-1-1-16,-49 3 3 0,0 0-3 16,52-4 4-16,7-4-4 0,-59 8 11 0,0 0-11 0,53-7 11 15,1-2-11-15,-54 9 3 0,0 0-3 0,47-6 4 16,-2-1-4-16,-45 7 7 0,0 0-7 0,45-5 7 16,1-2-7-16,-46 7 7 0,0 0-7 0,47-5 8 15,1-1-8-15,-48 6 3 0,0 0-3 0,48-3 3 0,0 0-3 16,-48 3 19-16,0 0-19 0,46-4 20 0,-1-1-20 15,-45 5 0-15,0 0 0 0,43-3 1 0,-4-1-1 16,-39 4 3-16,0 0-3 0,35-5 4 0,-2 2-4 16,-33 3 2-16,0 0-2 0,35-9 2 0,-1 2-2 0,-34 7 1 15,0 0-1-15,37-7 2 0,1 2-2 0,-38 5 9 16,0 0-9-16,40-7 9 0,4 2-9 0,-44 5 14 16,0 0-14-16,45-3 15 0,1-1-15 0,-46 4 15 0,0 0-15 15,47-1 15-15,0-1-15 0,-47 2 4 0,0 0-4 16,47-2 5-16,-2 2-5 0,-45 0 3 15,0 0-3-15,43 0 3 0,3-2-3 0,-46 2 18 0,0 0-18 16,40-1 19-16,2 1-19 0,-42 0 3 0,0 0-3 16,38-4 3-16,0 1-3 0,-38 3 21 0,0 0-21 0,33-2 21 15,-5-1-21-15,-28 3 0 0,0 0 0 16,25 0 1-16,-4 0-1 0,-21 0 3 0,0 0-3 16,19 0 4-16,-2 0-4 0,-17 0 6 0,0 0-6 15,11 0 6-15,-4 0-6 0,-7 0 7 0,0 0-7 0,7 0 7 16,-2 0-7-16,-5 0 8 0,0 0-8 0,0 0 8 15,0 0-8-15,0 0 3 0,0 0-3 0,0 0 4 16,0 0-4-16,0 0 6 0,0 0-6 0,0 0 6 16,0 0-6-16,0 0 13 0,0 0-13 0,0 0 13 15,2 0-13-15,-2 0 8 0,0 0-8 0,0 0 9 16,6 0-9-16,-6 0-25 0,0 0 25 0,2 0-24 16,2 0 24-16,-4 0-38 0,0 0 38 0,3 0-38 0,1 0 38 15,-4 0-40-15,0 0 40 0,0 0-39 0,3 0 39 16,-3 0-27-16,0 0 27 0,0 0-27 0,0 0 27 15,0 0-10-15,0 0 10 0,0 0-9 16,5 0 9-16,-5 0-20 0,0 0 20 0,4 0-19 16,5 0 19-16,-9 0-8 0,0 0 8 0,10 0-7 0,6-4 7 0,-16 4-4 15,0 0 4-15,12-3-3 0,5-1 3 16,-17 4-13-16,0 0 13 0,14-1-13 0,2-3 13 0,-16 4-1 16,0 0 1-16,17-5 0 0,-3 3 0 15,-14 2-8-15,0 0 8 0,12-1-8 0,-3-1 8 0,-9 2-8 16,0 0 8-16,7 0-8 0,-3 0 8 0,-4 0-15 0,0 0 15 15,5 0-14-15,-5 0 14 0,0 0-9 0,0 0 9 16,0 0-8-16,3 2 8 0,-3-2-16 0,0 0 16 16,6 1-15-16,-5 3 15 0,-1-4-4 0,0 0 4 15,9 3-3-15,2 1 3 0,-11-4-1 0,0 0 1 0,13 1 0 16,3 3 0-16,-16-4-1 0,0 0 1 0,18 3 0 16,-1-3 0-16,-17 0 0 0,0 0 0 0,16 0 0 15,-1 0 0 1,-15 0 3-16,0 0-3 0,11 0 3 0,-3 4-3 0,-8-4 0 0,0 0 0 15,9 0 1-15,-5 0-1 0,-4 0 0 0,0 0 0 0,3 1 1 16,1 1-1-16,-4-2 0 0,0 0 0 0,0 0 1 16,3 2-1-16,-3-2-1 0,0 0 1 0,0 0 0 15,0 0 0-15,0 0 1 0,0 0-1 0,0 0 2 16,4 7-2-16,-4-7 5 0,0 0-5 0,3 1 5 16,1 5-5-16,-4-6 14 0,0 0-14 0,5 5 15 15,-2 0-15-15,-3-5 15 0,0 0-15 0,6 7 15 0,-1-2-15 16,-5-5 15-16,0 0-15 0,7 7 16 0,1 0-16 15,-8-7 16-15,0 0-16 0,6 8 17 0,1-1-17 0,-7-7 9 16,0 0-9-16,8 10 9 16,-2 1-9-16,-6-11 4 15,0 0-4-15,8 15 4 0,3 4-4 0,-3 1 13 0,1 1-13 0,-4-6 13 0,1-3-13 0,1 4 8 16,1-4-8-16,-4 3 8 0,1-3-8 0,0 4 3 16,0 4-3-16,1-1 4 0,-3-4-4 0,-3-15 6 15,0 0-6-15,11 31 7 0,-3 7-7 0,-8-38 3 16,0 0-3-16,11 46 3 0,1 2-3 0,-12-48 5 0,0 0-5 15,10 53 5-15,1 4-5 0,-11-57 0 16,0 0 0-16,7 61 1 0,2 5-1 0,-9-66 6 16,0 0-6-16,5 82 7 0,2 15-7 0,-7-97 7 15,0 0-7-15,8 84 8 0,1-1-8 16,-9-83 3-16,0 0-3 0,11 73 3 0,-1-6-3 0,-10-67 12 0,0 0-12 16,12 67 13-16,2-4-13 0,-14-63 3 0,0 0-3 0,7 47 4 15,-2-11-4-15,-5-36 2 0,0 0-2 0,6 39 2 16,-3-3-2-16,-3-36 1 0,0 0-1 0,2 27 2 15,-4-4-2-15,2-23 4 16,0 0-4-16,0 20 4 0,-3-1-4 0,3-19 12 0,0 0-12 0,-2 17 12 16,-2-1-12-16,4-16 8 0,0 0-8 0,-3 12 9 15,1-4-9-15,2-8 3 0,0 0-3 0,-3 10 4 16,1 1-4-16,2-11 3 0,0 0-3 0,-2 10 3 16,-3 2-3-16,5-12 1 0,0 0-1 0,-2 10 2 15,0 4-2-15,2-14 0 0,0 0 0 0,0 10 0 16,0 0 0-16,0-10 0 0,0 0 0 0,0 11 1 0,0-4-1 15,0-7 7-15,0 0-7 0,-3 8 7 16,1-4-7-16,2-4 3 0,0 0-3 0,-1 5 4 0,-1-2-4 16,2-3 13-16,0 0-13 0,0 4 13 0,-5-1-13 15,5-3 23-15,0 0-23 0,-6 5 24 0,1 0-24 0,5-5 3 16,0 0-3-16,-5 7 3 0,0 0-3 0,5-7 3 16,0 0-3-16,-4 9 3 0,-3-6-3 0,7-3 18 15,0 0-18-15,-5 9 19 0,0-6-19 0,5-3 7 16,0 0-7-16,-4 9 7 0,-3-6-7 15,7-3 25-15,0 0-25 0,-5 7 26 0,0-2-26 0,5-5 6 16,0 0-6-16,-12 8 7 0,-1 1-7 0,13-9 25 0,0 0-25 16,-19 10 26-16,-5 2-26 15,24-12 12-15,0 0-12 0,-26 9 13 0,-4 1-13 0,30-10 18 0,0 0-18 16,-40 12 18-16,-9 0-18 0,49-12 8 0,0 0-8 0,-55 12 9 16,-8-3-9-16,0-1-1 0,4-1 1 0,0-3-1 15,-1-3 1-15,60-1-62 0,0 0 62 0,-102 4-62 16,-31-1 62-16,133-3-154 0,0 0 154 15,-118-12-154-15,-4-8 154 0,-117-11-1235 16</inkml:trace>
  <inkml:trace contextRef="#ctx0" brushRef="#br0" timeOffset="13872.854">25137 9820 785 0,'0'0'0'0,"0"0"0"0,0-7 0 0,0 7-48 16,0 0 48-16,0 0-47 0,2-4 47 0,-2 4 10 0,0 0-10 15,0 0 11-15,0 0-11 0,0 0 6 0,0 0-6 16,0 0 7-16,0 0-7 0,0 0-2 0,0 0 2 16,0 0-1-16,-2 4 1 0,2-4 0 0,0 0 0 0,0 0 1 15,0 0-1-15,0 0 14 0,0 0-14 0,0 0 15 16,0 0-15-16,0 0 34 0,0 0-34 0,0 0 34 16,-5 0-34-16,5 0 36 0,0 0-36 0,0 0 36 15,0 0-36-15,0 0 44 0,0 0-44 0,0 0 44 16,0 0-44-16,0 0 46 0,0 0-46 0,0 0 47 15,0 0-47-15,0 0 20 0,0 0-20 0,0 0 20 16,0 0-20-16,0 0 37 0,0 0-37 0,0 0 38 16,0 0-38-16,0 0 48 0,0 0-48 0,0 0 48 15,0 0-48-15,0 0 26 0,0 0-26 0,0 0 26 16,-4 2-26-16,4-2 36 0,0 0-36 0,0 0 36 16,-3 1-36-16,3-1 14 0,0 0-14 0,0 0 15 15,-4 2-15-15,4-2 47 0,0 0-47 0,0 0 48 0,-5 2-48 16,5-2 22-16,0 0-22 0,0 0 23 0,-3 0-23 15,3 0 12-15,0 0-12 0,0 0 12 0,-4 0-12 16,4 0 28-16,0 0-28 0,0 0 28 0,-2 1-28 0,2-1 5 16,0 0-5-16,0 0 6 0,-5 0-6 0,5 0 16 15,0 0-16-15,0 0 17 0,-3 0-17 0,3 0 8 16,0 0-8-16,0 0 9 0,0 0-9 0,0 0 9 16,0 0-9-16,0 0 9 0,0 0-9 0,0 0 15 15,0 0-15-15,0 0 15 16,0 0-15-16,0 0 3 0,0 0-3 0,0 0 4 0,0 0-4 0,0 0 2 15,0 0-2-15,0 0 3 0,0 0-3 0,0 0 10 16,0 0-10-16,0 0 11 0,0 0-11 0,0 0 3 16,0 0-3-16,0 0 4 0,0 0-4 0,0 0 6 0,0 0-6 15,0 0 6-15,0 0-6 0,0 0 22 16,0 0-22-16,0 0 23 0,0 0-23 0,0 0 6 0,0 0-6 0,0 0 7 16,0 0-7-16,0 0 25 0,0 0-25 0,0 0 26 15,0 0-26-15,0 0 6 0,0 0-6 0,0 0 7 16,0 0-7-16,0 0 4 0,0 0-4 0,0 0 5 15,0 0-5-15,0 0 7 0,0 0-7 0,0 0 7 16,3 4-7-16,-3-4 3 0,0 0-3 0,5 3 3 16,1-3-3-16,-6 0 5 0,0 0-5 0,7 2 5 15,1 1-5-15,3 1 22 0,-1-1-22 0,-1-1 22 16,0 0-22-16,-1-1 0 0,1-1 0 0,-2 2 1 16,-2-2-1-16,-5 0 3 0,0 0-3 0,9 2 3 0,-2 1-3 15,-7-3 0-15,0 0 0 0,12 4 1 0,2-3-1 16,-14-1 5-16,0 0-5 0,14 2 5 15,2-2-5-15,-16 0 13 0,0 0-13 16,15 2 14-16,1 1-14 0,-16-3 3 0,0 0-3 0,17 0 4 0,3 0-4 0,-3 0 3 16,2 0-3-16,-8 0 3 0,-4 4-3 0,-7-4 2 15,0 0-2-15,12 1 2 0,3 3-2 16,-15-4 1-16,0 0-1 0,16 3 1 0,3 2-1 16,-19-5 3-16,0 0-3 0,21 4 4 0,2-3-4 0,-23-1 5 15,0 0-5-15,21 2 6 0,1-2-6 0,-22 0 7 16,0 0-7-16,16 0 8 0,-2 0-8 15,-14 0 15-15,0 0-15 0,10 0 15 0,-1 0-15 0,-9 0 3 16,0 0-3-16,7 0 4 0,-2 4-4 0,-5-4-2 0,0 0 2 16,4 0-2-16,-2 0 2 0,-2 0-54 0,0 0 54 15,0 0-53-15,0 0 53 0,0 0-102 0,0 0 102 0,0 0-101 16,0 0 101-16,0 0-156 0,0 0 156 0,-13 3-155 16,-6 6 155-16,19-9-162 0,0 0 162 0,-17 5-161 15,-2 0 161-15,-18 7-806 0</inkml:trace>
  <inkml:trace contextRef="#ctx0" brushRef="#br0" timeOffset="16260.527">25740 9383 931 0,'0'0'0'0,"-4"5"0"0,1 0 0 15,3-5 124-15,0 0-124 0,0 0 125 0,0 0-125 0,0 0 96 16,0 0-96-16,0 0 96 0,0 0-96 0,0 0 58 16,3-2-58-16,-3 2 58 0,4-3-58 0,-4 3 49 15,0 0-49-15,0 0 50 0,1-3-50 0,-1 3 52 16,0 0-52-16,0 0 52 0,0 0-52 0,0 0 43 15,0 0-43-15,0 0 43 0,0 0-43 0,0 0 42 0,0 0-42 16,0 0 43-16,0 0-43 0,0 0 18 0,0 0-18 16,0 0 18-16,0 0-18 0,0 0 12 0,0 0-12 15,0 0 13-15,0 0-13 0,0 0 1 0,0 0-1 0,0 0 2 16,0 0-2-16,0 0 1 0,0 0-1 0,0 0 1 16,0 0-1-16,0 0 0 0,0 0 0 15,0 0 1-15,0 0-1 0,0 0-2 0,0 0 2 0,2 12-2 16,2 10 2-16,-4-22 0 0,0 0 0 0,10 39 0 15,4 16 0-15,0 0-30 0,2 5 30 0,-4-4-30 16,-2 6 30-16,-10-62-35 0,0 0 35 0,11 82-35 16,1 21 35-16,-12-103-14 0,0 0 14 0,14 79-13 15,2-6 13-15,-16-73-8 0,0 0 8 0,10 50-8 16,-3-21 8-16,-7-29 0 0,0 0 0 0,9 28 0 16,-2-8 0-16,-7-20 1 0,0 0-1 0,7 17 2 15,-2-5-2-15,-5-12 6 0,0 0-6 0,5 11 6 16,-1-4-6-16,-4-7 15 0,0 0-15 0,5 5 15 0,-5-2-15 15,0-3 22-15,0 0-22 0,2 3 23 16,-1-1-23-16,-1-2 38 0,0 0-38 0,0 0 39 0,4 2-39 16,-4-2 42-16,0 0-42 0,0 0 43 0,0 0-43 0,0 0 40 15,0 0-40-15,0-5 41 0,2-4-41 0,-2 9 41 16,0 0-41-16,1-12 41 0,3-3-41 0,-4 15 34 16,0 0-34-16,5-17 35 0,2-2-35 0,-7 19 23 15,0 0-23-15,5-21 24 0,2 2-24 0,-7 19 5 16,0 0-5-16,5-24 5 0,2-3-5 0,-7 27 9 15,0 0-9-15,6-27 10 0,1-9-10 16,-7 36 0-16,0 0 0 0,5-38 0 0,0-3 0 0,-5 41-11 16,0 0 11-16,2-43-11 0,-2-8 11 0,0 51-27 0,0 0 27 15,-2-50-27-15,-1-1 27 0,3 51-21 16,0 0 21-16,-2-54-21 0,-5 0 21 16,7 54-41-16,0 0 41 0,-4-55-40 0,1-5 40 0,3 60-32 0,0 0 32 15,-4-55-32-15,3 2 32 0,1 53-14 0,0 0 14 0,-2-41-13 16,0 7 13-16,2 34-14 0,0 0 14 15,0-28-13-15,0 8 13 0,0 20 0 0,0 0 0 16,0-16 0-16,0 8 0 0,0 8-4 0,0 0 4 0,0-7-3 16,-2 2 3-16,2 5-30 0,0 0 30 0,-1-4-30 15,1 4 30-15,0 0-10 0,0 0 10 0,0 0-10 16,0 0 10-16,0 0-20 0,0 0 20 0,0 0-20 16,0 0 20-16,0 0-15 0,0 0 15 0,0 0-15 15,0 0 15-15,0 0-2 0,0 0 2 0,0 0-1 16,0 0 1-16,0 0-4 0,0 0 4 0,0 0-4 15,0 0 4-15,0 0-7 0,0 0 7 0,0 0-6 16,0 0 6-16,0 0-7 0,0 0 7 0,0 0-7 0,0 0 7 16,0 0-4-16,0 0 4 0,0 0-3 0,0 0 3 0,0 0-12 15,0 0 12-15,0 0-12 16,0 0 12-16,0 0-15 0,0 0 15 0,0 0-14 0,0 0 14 16,0 0-4-16,0 0 4 0,0 0-3 0,0 0 3 0,0 0-8 15,0 0 8-15,0 0-7 0,0 0 7 0,0 0-3 16,0 0 3-16,0 0-3 0,0 0 3 15,0 0-11-15,0 0 11 0,0 0-11 0,0 0 11 0,0 0-9 16,0 0 9-16,0 0-8 0,0 0 8 0,0 0-9 16,0 0 9-16,0 0-8 0,0 0 8 0,0 0-1 15,0 0 1-15,0 0-1 0,0 0 1 0,0 0-1 16,0 0 1-16,0 0 0 0,0 0 0 0,0 0-2 0,0 0 2 0,0 0-2 16,0 0 2-16,0 0-5 0,0 0 5 15,0 0-5-15,0 0 5 0,0 0-8 0,0 0 8 16,0 0-7-16,0 0 7 0,0 0-4 0,0 0 4 0,0 0-3 15,0 0 3-15,0 0 0 0,0 0 0 0,0 0 1 16,0 0-1-16,0 0 0 0,0 0 0 0,0 0 1 16,0 0-1-16,0 0 1 0,0 0-1 15,0 0 1-15,0 0-1 0,0 0 1 0,0 0-1 0,0 0 1 16,0 0-1-16,0 0-2 0,0 0 2 0,0 0-1 16,0 0 1-16,0 0 0 0,0 0 0 0,0 0 0 15,0 0 0-15,0 0 0 0,0 0 0 0,0 0 0 16,0 0 0-16,0 0 0 0,0 0 0 0,0 0 0 15,0 0 0-15,0 0 0 0,0 0 0 0,0 0 1 0,0 0-1 16,0 0 0-16,0 0 0 0,0 0 0 0,0 0 0 16,0 0 0-16,0 0 0 0,0 0 1 0,0 0-1 15,0 0 0-15,0 0 0 0,0 0 1 0,0 0-1 0,0 0 0 16,0 0 0-16,0 0 0 0,0 0 0 0,0 0-2 16,0 0 2-16,0 0-2 0,0 0 2 0,0 0-12 15,0 0 12-15,0 0-12 0,0 0 12 0,0 0-24 16,0 0 24-16,0 0-23 0,0 0 23 0,0 0-14 15,0 0 14-15,0 0-13 0,0 0 13 0,0 0-11 16,0 0 11-16,0 0-10 0,0 0 10 0,0 0-5 16,0 0 5-16,0 0-4 0,0 0 4 0,0 0-7 0,0 0 7 15,0 0-7-15,0 0 7 0,0 0-22 0,0 0 22 16,0 0-22-16,0 0 22 0,0 0-20 0,0 0 20 16,0 0-20-16,0 0 20 0,0 0-10 15,0 0 10-15,0 0-9 0,0 0 9 0,0 0-11 0,0 0 11 16,0 0-10-16,0 0 10 0,0 0-4 0,0 0 4 0,0 0-3 15,0 0 3-15,0 0-3 0,0 0 3 0,0 0-2 16,0 0 2-16,0 0-5 0,0 0 5 0,0 0-5 16,0 0 5-16,0 0 0 0,0 0 0 0,0 0 0 15,0 0 0-15,0 0 3 0,0 0-3 0,0 0 3 16,0 0-3-16,0 0 2 0,0 0-2 0,0 0 3 16,0 0-3-16,0 0 19 0,0 0-19 0,0 0 20 15,0 0-20-15,0 0 13 0,0 0-13 0,0 0 14 16,0 0-14-16,0 0 9 0,0 0-9 0,0 0 10 0,0 0-10 15,0 0 34-15,0 0-34 0,0 0 35 16,0 0-35-16,0 0 1 0,0 0-1 0,0 0 2 0,0 0-2 16,0 0 20-16,0 0-20 0,0 0 20 15,0 0-20-15,0 0 15 0,0 0-15 0,0 0 15 0,0 0-15 16,0 0 9-16,0 0-9 0,0 0 9 16,0 0-9-16,0 0 26 0,0 0-26 0,0 0 26 15,0 0-26-15,0 0 6 0,0 0-6 0,0 0 6 0,3 0-6 0,-3 0 25 16,0 0-25-16,4 0 26 0,1 0-26 0,-5 0 20 15,0 0-20-15,9 2 20 0,4-2-20 0,-13 0 16 16,0 0-16-16,14 0 17 0,4-2-17 0,1 2 27 16,2-3-27-16,2 3 27 0,1-4-27 15,-3 1 30-15,0-1-30 0,-2 3 30 0,-2-3-30 0,1 3 13 0,-1-1-13 16,2 0 13-16,1 2-13 0,-20 0 30 0,0 0-30 16,24 0 30-16,4-2-30 0,-28 2 2 15,0 0-2-15,26 0 2 0,2 2-2 0,-28-2 6 0,0 0-6 16,24 0 7-16,1 0-7 0,-25 0 14 15,0 0-14-15,17 2 15 0,-5 0-15 0,-12-2 8 0,0 0-8 0,11 0 8 16,-4 0-8-16,-7 0 15 0,0 0-15 0,5 0 16 16,-2 0-16-16,-3 0 1 0,0 0-1 0,0 0 1 15,4 1-1-15,-4-1 3 0,0 0-3 16,0 0 4-16,0 0-4 0,0 0-12 0,0 0 12 0,0 0-12 16,0 0 12-16,0 0-114 0,0 0 114 0,-7 0-114 15,-5 4 114-15,12-4-216 0,0 0 216 0,-27 1-215 16,-9 5 215-16,-27 2-932 0</inkml:trace>
  <inkml:trace contextRef="#ctx0" brushRef="#br0" timeOffset="16873.406">26203 9522 102 0,'0'0'0'0,"0"-12"0"0,0-4 0 0,0 16 11 0,0 0-11 0,2-7 11 15,1 6-11-15,-3 1 18 0,0 0-18 16,4-4 19-16,1 1-19 0,-5 3 25 0,0 0-25 0,5-7 26 15,2-3-26-15,-7 10 59 0,0 0-59 0,7-14 60 16,-5-3-60-16,1 5 87 0,-1-4-87 0,-2 6 87 16,0 2-87-16,0 2 108 0,-2-2-108 0,2 4 108 15,0 1-108-15,0 0 105 0,0 3-105 0,0 0 105 16,0-6-105-16,0 6 94 0,0 0-94 0,0 0 94 16,0 0-94-16,0 0 58 0,0 0-58 0,0 0 58 15,2-3-58-15,-2 3 48 0,0 0-48 0,0 0 48 16,0 0-48-16,0 0 20 0,0 0-20 0,0 0 20 15,0 0-20-15,0 3 12 0,0 3-12 0,0-3 12 16,2-1-12-16,-2-2 17 0,0 0-17 0,2 5 17 0,-1 0-17 16,-1-5 14-16,0 0-14 0,2 9 15 15,0 3-15-15,-2-12 25 0,0 0-25 0,2 23 26 0,1 12-26 16,-3-35 37-16,0 0-37 0,4 29 37 16,1 5-37-16,-2-1 6 0,1 1-6 0,-1-10 7 0,-1-9-7 0,0 4 20 15,1-5-20-15,1-4 20 0,-1-5-20 16,1 6 23-16,-3 1-23 0,1-7 24 0,0-2-24 0,0 4 7 15,-2-2-7-15,0-1 8 0,1-1-8 0,-1-1 17 16,0 1-17-16,0-3 17 0,2 4-17 0,-2-4 0 16,2 3 0-16,-2-3 0 0,0 0 0 0,0 0-34 15,0 3 34-15,0-3-34 0,0 0 34 0,0 0-81 16,0 0 81-16,0 0-81 0,0 0 81 0,0 0-150 0,0 0 150 16,0 0-150-16,-4 0 150 0,1 0-197 0,-1 0 197 15,-1 0-197-15,0-1 197 0,-5-1-497 0</inkml:trace>
  <inkml:trace contextRef="#ctx0" brushRef="#br0" timeOffset="17338.163">26184 9835 348 0,'0'0'0'0,"7"-10"0"16,5-7 0-16,-12 17 124 0,0 0-124 0,4-5 124 15,-3 5-124-15,-1 0 129 0,0 0-129 0,0 0 130 16,-1 3-130-16,1-3 132 0,0 0-132 0,0 0 132 15,-4 7-132-15,4-7 122 0,0 0-122 0,-2 2 123 16,2 1-123-16,0 0 82 0,0 4-82 0,0-5 82 16,-1 0-82-16,1-2 67 0,0 0-67 0,0 0 68 15,0 0-68-15,0 0 65 0,0 0-65 0,0 0 66 0,0 0-66 16,0 0 35-16,0 0-35 0,0 0 35 0,1 3-35 16,-1-3 35-16,6 2-35 0,-6-2 36 0,5 3-36 0,-2-3 22 15,1 0-22-15,1 2 23 0,2 0-23 0,0-1 27 16,2 1-27-16,-1 0 27 0,3-2-27 0,-4 3 13 15,3-3-13-15,-1 0 14 0,1 0-14 0,-10 0 19 16,0 0-19-16,9 0 20 0,0-3-20 0,-9 3 3 16,0 0-3-16,7 0 4 0,0-2-4 0,-7 2-2 15,0 0 2-15,3 0-1 0,2-2 1 0,-5 2-65 16,0 0 65-16,6 0-64 0,-3-1 64 0,-3 1-160 0,0 0 160 16,0 0-160-16,0 0 160 0,0 0-192 0,0 0 192 15,-5-4-191-15,-4-3 191 0,-5-1-847 0</inkml:trace>
  <inkml:trace contextRef="#ctx0" brushRef="#br0" timeOffset="17996.262">26173 10061 1054 0,'0'0'0'0,"6"-7"0"0,2-3 0 15,-8 10 93-15,0 0-93 0,6-3 93 16,-1-4-93-16,-5 7 39 0,0 0-39 0,2-2 40 0,1 2-40 16,-3 0 0-16,0 0 0 0,5 2 1 0,4 1-1 0,-9-3-4 15,0 0 4-15,12 4-3 0,2-4 3 0,-14 0 0 16,0 0 0-16,18-4 1 0,3-1-1 0,-21 5 42 15,0 0-42-15,20-5 43 0,3-4-43 0,-23 9 55 16,0 0-55-16,19-8 56 0,0-1-56 0,-19 9 61 16,0 0-61-16,11-7 61 0,-1 2-61 0,-10 5 28 15,0 0-28-15,7-1 28 0,-2 1-28 0,-5 0 30 0,0 0-30 16,6 5 30-16,-3 3-30 0,-3-8 3 16,0 0-3-16,2 19 3 0,0 7-3 0,-2-26 13 0,0 0-13 15,0 22 13-15,-2 2-13 0,2-24 9 0,0 0-9 16,-4 24 9-16,-1-3-9 0,5-21 8 0,0 0-8 0,-5 18 9 15,0-2-9-15,5-16 33 0,0 0-33 0,-5 12 33 16,1 0-33-16,4-12 16 0,0 0-16 0,-2 5 17 16,1 0-17-16,1-5 29 0,0 0-29 0,0 5 29 15,0-1-29-15,0-4 12 0,0 0-12 0,0 0 13 16,5 0-13-16,-5 0 19 0,0 0-19 0,5-4 20 16,0-3-20-16,-5 7 1 0,0 0-1 0,7-5 1 15,2-3-1-15,-9 8 3 0,0 0-3 0,9-7 4 16,-1 2-4-16,-8 5-2 0,0 0 2 0,11-5-2 15,1-2 2-15,-12 7-22 0,0 0 22 0,10-5-22 16,3-1 22-16,-13 6-8 0,0 0 8 0,12-3-7 16,2 0 7-16,-2 1-27 0,-2 2 27 0,1 0-27 15,-6-2 27-15,2 2-12 0,-2-2 12 0,1 2-12 16,-3 0 12-16,1 2-41 0,1 0 41 0,-2 0-40 16,-1-1 40-16,-2-1-13 0,3 5 13 0,-1-1-12 0,0 1 12 0,0 2-7 15,-1 1 7-15,1 3-7 0,-2-1 7 16,0-10-9-16,0 0 9 0,-2 26-9 0,-1 6 9 15,3-32 5-15,0 0-5 0,-7 36 5 0,-3 5-5 16,10-41 9-16,0 0-9 0,-13 36 9 0,-2-7-9 0,15-29 25 16,0 0-25-16,-20 31 26 0,-2-3-26 0,22-28 2 15,0 0-2-15,-21 22 3 0,-2-7-3 0,23-15-2 16,0 0 2-16,-24 11-1 16,-2-8 1-16,26-3-115 0,0 0 115 0,-26-5-114 0,-2-7 114 0,28 12-227 15,0 0 227-15,-25-29-227 0,4-16 227 0,-24-28-757 16</inkml:trace>
  <inkml:trace contextRef="#ctx0" brushRef="#br0" timeOffset="19620.269">27606 9828 1300 0,'0'0'0'0,"0"-3"0"0,-2-6 0 0,5 8 159 16,4 1-159-16,-3 0 159 0,-3-2-159 0,-1 2 87 15,0 0-87-15,6 2 88 0,1-1-88 0,0 4 27 16,0 2-27-16,0 0 27 0,0 0-27 0,-7-7-1 0,0 0 1 15,6 19-1-15,0 6 1 0,-6-25-20 16,0 0 20-16,0 35-19 0,-2 8 19 0,-5-6-9 16,-3-1 9-16,6-14-9 0,4-10 9 0,-2-1-34 0,2-4 34 15,-17 10-34-15,-9 8 34 0,3-1-58 16,2-5 58-16,6-5-57 0,4-4 57 16,11-10-149-16,0 0 149 0,-24-3-148 0,-8-14 148 0,32 17-122 0,0 0 122 0,-24-29-122 15,1-16 122-15,-24-29-708 0</inkml:trace>
  <inkml:trace contextRef="#ctx0" brushRef="#br0" timeOffset="20162.578">27853 9679 572 0,'0'0'0'0,"-5"-8"0"0,-2-6 0 0,7 14-30 16,0 0 30-16,-4-5-30 0,2 5 30 0,2 0-135 16,0 0 135-16,0 0-135 0,0 0 135 0,0 0 0 15,0 0 0-15,0 0 0 0,-1 3 0 0,1-3 97 16,0 0-97-16,0 0 97 0,-2 2-97 0,2-2 130 0,0 0-130 15,0 0 131-15,0 0-131 0,0 0 132 0,0 0-132 16,0 0 133-16,0 0-133 0,0 0 110 0,0 0-110 16,0 0 111-16,-3 0-111 0,3 0 97 0,0 0-97 15,0 0 97-15,0 0-97 0,0 0 85 0,0 0-85 0,0 0 85 16,0 0-85-16,0 0 42 0,0 0-42 0,0 0 43 16,3-2-43-16,-3 2 49 0,0 0-49 15,7 0 50-15,2-3-50 0,1 3 29 0,4 0-29 0,0 0 29 16,0-4-29-16,-14 4 9 0,0 0-9 15,17 4 9-15,4-4-9 0,-3 3 29 0,-3 2-29 0,-1 2 29 16,0-3-29-16,0 4 0 16,2-1 0-16,0 3 0 0,-1 1 0 0,-15-11 0 0,0 0 0 0,23 20 0 15,6 8 0-15,-29-28-2 0,0 0 2 0,28 34-2 16,4 2 2-16,-32-36-7 0,0 0 7 0,29 34-6 16,1 4 6-16,-30-38-24 0,0 0 24 0,28 31-23 15,0-4 23-15,-28-27-54 0,0 0 54 0,22 21-53 0,-3-6 53 16,-19-15-164-16,0 0 164 0,16 7-163 15,-2-12 163-15,-14 5-152 0,0 0 152 0,5-23-152 0,-5-13 152 0,6-22-700 16</inkml:trace>
  <inkml:trace contextRef="#ctx0" brushRef="#br0" timeOffset="20537.1">28466 9383 1233 0,'0'0'0'16,"-9"12"0"-16,-3 8 0 0,12-20 129 0,0 0-129 15,-5 4 129-15,2-4-129 0,3 0 78 0,0 0-78 16,-6 0 78-16,1 3-78 0,5-3 10 0,0 0-10 16,-19 21 11-16,-11 10-11 0,30-31 0 0,0 0 0 0,-35 36 1 15,-8 8-1-15,43-44 0 0,0 0 0 0,-45 46 0 16,-2 6 0-16,47-52-6 0,0 0 6 0,-56 67-6 15,-5 11 6-15,61-78 0 0,0 0 0 0,-47 67 0 16,7-9 0-16,40-58 10 0,0 0-10 0,-28 40 11 16,12-16-11-16,16-24 0 0,0 0 0 0,-16 19 0 15,4-6 0-15,12-13-37 0,0 0 37 0,-12 12-37 16,3-1 37-16,9-11-127 0,0 0 127 0,-10 8-126 16,1-4 126-16,9-4-127 0,0 0 127 0,-10-12-127 15,3-12 127-15,-9-11-731 0</inkml:trace>
  <inkml:trace contextRef="#ctx0" brushRef="#br0" timeOffset="21234.138">28438 10054 987 0,'0'0'0'0,"-8"-1"0"0,-8-8 0 0,16 9 114 16,0 0-114-16,0 0 114 0,9 0-114 0,-9 0 46 0,0 0-46 16,5 2 46-16,2 1-46 15,-7-3 10-15,0 0-10 0,5 0 11 0,-2 0-11 0,-3 0 21 0,0 0-21 0,0 0 21 16,4 0-21-16,-4 0 57 0,0 0-57 0,0 0 57 16,0 0-57-16,0 0 52 0,0 0-52 0,0 0 53 15,0 0-53-15,0 0 51 0,0 0-51 0,0 0 51 16,0 0-51-16,0 0 44 0,0 0-44 0,0 0 44 15,0 0-44-15,0 0 19 0,0 0-19 0,0 0 20 16,0 0-20-16,0 0 30 0,0 0-30 0,0 0 30 16,0 0-30-16,0 0 0 0,0 0 0 0,0 0 0 15,0 0 0-15,0 0 3 0,0 0-3 0,0 0 4 16,3 0-4-16,-3 0 19 0,0 0-19 0,0 0 20 16,4-5-20-16,-4 5 3 0,0 0-3 0,0 0 3 15,3-3-3-15,-3 3 7 0,0 0-7 0,2-4 7 16,0-1-7-16,-2 5 1 0,0 0-1 0,2-3 1 0,-1-1-1 15,-1 4 7-15,0 0-7 0,0 0 7 0,4-3-7 16,-4 3 13-16,0 0-13 0,0 0 14 16,3-4-14-16,-3 4 3 0,0 0-3 0,0 0 4 0,4-3-4 0,-4 3 7 15,0 0-7-15,0 0 8 0,2-2-8 0,-2 2 3 16,0 0-3-16,0 0 3 0,1-3-3 16,-1 3 5-16,0 0-5 0,0 0 6 0,2-5-6 15,-2 5 13-15,0 0-13 0,0 0 13 0,2-4-13 0,-2 4 15 16,0 0-15-16,0 0 15 0,0 0-15 0,0 0 9 15,0 0-9-15,0 0 9 0,0 0-9 0,0 0 9 16,0 0-9-16,0 0 10 0,0 0-10 0,0 0 8 16,0 0-8-16,0 0 8 0,0 0-8 0,0 0 1 0,0 0-1 15,0 0 1-15,0 4-1 0,0-4 0 16,0 0 0-16,2 12 1 0,-1 8-1 0,1 2 2 0,2 11-2 0,-1-6 3 16,2-1-3 15,0 3 5-31,2 2-5 0,-1-2 5 0,-3-5-5 0,-3-24 0 0,0 0 0 0,4 34 1 0,1 6-1 0,-5-40 2 0,0 0-2 0,3 36 3 15,3 0-3-15,-6-36 1 0,0 0-1 0,3 31 2 16,-1-7-2-16,-2-24 4 0,0 0-4 16,2 20 5-16,-1-4-5 0,-1-16 0 0,0 0 0 0,2 12 1 15,-2-2-1-15,0-10-37 0,0 0 37 0,3-4-36 16,3-6 36-16,-6 10-155 0,0 0 155 0,7-37-154 16,0-22 154-16,7-37-1244 0</inkml:trace>
  <inkml:trace contextRef="#ctx0" brushRef="#br0" timeOffset="21921.006">28766 9707 404 0,'0'0'0'0,"5"-11"0"15,5-2 0-15,-10 13 51 0,0 0-51 0,4-7 52 16,-4 10-52-16,0-3 49 0,0 0-49 0,0 0 50 15,-2 4-50-15,2-4 58 0,0 0-58 0,-2 3 58 0,1-1-58 16,1-2 74-16,0 0-74 0,-2 3 75 0,2 1-75 16,0-4 93-16,0 0-93 0,-2 3 93 15,2-1-93-15,0-2 111 0,0 0-111 0,0 0 111 0,-2 3-111 0,2-3 106 16,0 0-106-16,0 0 106 0,-1 4-106 0,1-4 77 16,0 0-77-16,0 0 78 15,0 0-78-15,0 0 65 0,0 0-65 0,0 0 65 0,7 3-65 0,-2-1 59 16,4-1-59-16,-1 1 60 0,3-2-60 0,1 4 39 15,2-4-39-15,0 3 40 0,2-3-40 0,-1 0 35 16,3 0-35-16,-4 0 36 0,0 0-36 0,-1 0 23 16,1 2-23-16,-1-1 24 0,-1-1-24 0,-12 0 17 15,0 0-17-15,15 2 17 0,5 0-17 0,-20-2 18 0,0 0-18 16,17 0 19-16,-1 0-19 0,-16 0 3 0,0 0-3 16,14 0 4-16,-4 0-4 0,-10 0 0 15,0 0 0-15,9 0 1 0,-2 0-1 0,-7 0-11 0,0 0 11 0,5 0-11 16,-1 0 11-16,-4 0-92 0,0 0 92 15,0 0-92-15,0 0 92 0,0 0-233 0,0 0 233 0,-11-2-233 16,-8 0 233-16,-11-1-1006 16</inkml:trace>
  <inkml:trace contextRef="#ctx0" brushRef="#br0" timeOffset="22261.108">28816 9919 1323 0,'0'0'0'0,"6"-10"0"0,2-4 0 16,-8 14 178-16,0 0-178 0,4-9 178 0,-1 4-178 0,-3 5 120 15,0 0-120-15,5 0 121 0,2 5-121 0,-7-5 39 16,0 0-39-16,13 6 39 0,2 0-39 0,-15-6 0 15,0 0 0-15,19 9 1 0,4-2-1 0,-23-7 5 16,0 0-5-16,21 7 5 0,-2 0-5 0,-19-7 2 16,0 0-2-16,19 6 3 0,0-2-3 0,-19-4 5 15,0 0-5-15,16 5 6 0,-2-5-6 0,-14 0 0 0,0 0 0 16,12 0 1-16,-3 0-1 0,-9 0-47 0,0 0 47 16,7 0-47-16,-4-3 47 0,-3 3-140 0,0 0 140 15,2-9-140-15,-4-3 140 0,2 12-136 0,0 0 136 0,-5-24-136 16,-4-7 136-16,-4-20-941 0</inkml:trace>
  <inkml:trace contextRef="#ctx0" brushRef="#br0" timeOffset="23597.627">29313 9239 1367 0,'0'0'0'0,"0"0"0"0,0 0 0 0,0 0 127 0,3 0-127 16,-3 0 127-16,0 0-127 0,0 0 73 15,0 0-73-15,0 0 73 0,0 0-73 0,0 0 35 0,0 0-35 16,0 0 35-16,0 0-35 0,0 0-8 0,0 0 8 0,0 0-7 15,0 0 7-15,0 0 0 0,0 0 0 0,0 0 1 16,0 0-1-16,0 0 39 0,0 0-39 0,0 0 39 16,0 0-39-16,0 0 30 0,4 0-30 0,-4 0 30 15,3 0-30-15,-3 0 34 0,4 0-34 0,-4 0 35 16,0 0-35-16,0 0 8 0,0 0-8 0,0 0 8 16,0 0-8-16,0 0 6 0,0 0-6 0,0 0 6 15,0 0-6-15,0 0-2 0,3 7 2 0,2 5-1 16,2 7 1-16,-7-19-12 0,0 0 12 0,9 44-12 15,3 16 12-15,2 2-5 0,2 5 5 0,1-1-4 16,1 1 4-16,-18-67-39 0,0 0 39 0,24 91-38 16,8 15 38-16,-32-106-10 0,0 0 10 0,31 91-10 15,2-9 10-15,-33-82-13 0,0 0 13 0,31 67-12 16,2-16 12-16,-33-51-10 0,0 0 10 0,23 31-10 16,-7-15 10-16,-16-16 9 0,0 0-9 0,14 13 10 15,-6-6-10-15,1-3 46 0,0-4-46 0,-4 0 46 0,-1-2-46 0,-1 0 39 16,-1-1-39-16,0-1 39 0,-1 1-39 0,-1 3 46 15,0 0-46-15,2-9 47 0,-2-3-47 16,0-3 47-16,0-2-47 0,0-2 47 0,-2-3-47 0,2 22 36 16,0 0-36-16,-1-35 37 0,-3-7-37 15,4 42 26-15,0 0-26 0,-3-47 26 0,-1-11-26 0,4 58 26 16,0 0-26-16,-3-56 26 0,1-8-26 0,2 64 8 16,0 0-8-16,0-65 8 0,2-3-8 0,-1 9 10 15,3 8-10-15,-2 3 11 0,1 7-11 0,-3 5 1 0,0 7-1 16,0 7 1-16,2 6-1 0,-2 16 0 0,0 0 0 15,0-17 1-15,2 2-1 0,-2 15-2 16,0 0 2-16,0-16-1 0,0 4 1 0,0 12-20 0,0 0 20 0,-2-12-20 16,-2 0 20-16,4 12-15 0,0 0 15 0,-3-8-15 15,-2 1 15-15,5 7-27 0,0 0 27 0,-4-7-27 16,1 2 27-16,3 5-13 0,0 0 13 16,-2-7-12-16,0 2 12 0,2 5-19 0,0 0 19 0,-2-4-18 15,2-3 18-15,0 7-1 0,0 0 1 0,-1-5-1 16,1 2 1-16,0 3-4 0,0 0 4 0,-2-7-3 15,2 5 3-15,0 2-7 0,0 0 7 0,-2-3-6 16,2-4 6-16,0 7-7 0,0 0 7 0,-2-3-7 16,2 1 7-16,0 2-8 0,0 0 8 0,0-5-8 0,0 3 8 15,0 2-4-15,0 0 4 0,0 0-3 0,2-5 3 16,-2 5-2-16,0 0 2 0,2-3-2 0,0-1 2 16,-2 4-5-16,0 0 5 0,1-3-5 0,1 1 5 15,-2 2-2-15,0 0 2 0,2-3-2 16,-2-1 2-16,0 4-2 0,0 0 2 0,0 0-1 0,2-3 1 0,-2 3-10 15,0 0 10-15,0 0-9 0,1-4 9 0,-1 4-8 16,0 0 8-16,0 0-8 0,0 0 8 0,0 0-4 16,0 0 4-16,0 0-3 0,0 0 3 0,0 0-1 15,0 0 1-15,0 0 0 0,0 0 0 0,0 0 0 16,0 0 0-16,0 0 1 0,4-1-1 0,-4 1-4 16,0 0 4-16,0 0-4 0,3-4 4 0,-3 4-3 0,0 0 3 15,0 0-3-15,4-3 3 0,-4 3-7 16,0 0 7-16,3-2-6 0,1 0 6 0,-4 2-8 0,0 0 8 15,7-1-8-15,1-3 8 0,-8 4 1 16,0 0-1-16,14-5 2 0,4-2-2 0,-18 7 10 0,0 0-10 16,21-8 11-16,5-3-11 0,-26 11 18 0,0 0-18 0,29-8 18 15,6-1-18-15,-35 9 8 0,0 0-8 0,35-8 9 16,2 1-9-16,-37 7 9 0,0 0-9 0,38-4 10 16,0-3-10-16,-38 7 3 0,0 0-3 0,35-1 4 15,0-3-4-15,-35 4 2 0,0 0-2 0,28-5 2 16,-4 3-2-16,-24 2 0 0,0 0 0 0,19-1 0 15,-5 1 0-15,-14 0-16 0,0 0 16 0,9 0-15 16,-4 0 15-16,-5 0-69 0,0 0 69 0,4 0-68 16,-2-4 68-16,-2 4-122 0,0 0 122 0,0 0-122 15,0 0 122-15,0 0-161 0,0 0 161 0,-20 12-161 0,-9 4 161 16,-20 8-1019-16</inkml:trace>
  <inkml:trace contextRef="#ctx0" brushRef="#br0" timeOffset="24073.874">29909 9328 1132 0,'0'0'0'16,"3"-7"0"-16,2-10 0 0,-3 14 107 15,-2 3-107-15,0 0 108 0,2-4-108 0,-2 4 57 0,0 0-57 16,0 0 57-16,0 0-57 0,0 0 15 0,0 0-15 0,0 0 15 16,0 0-15-16,0 0 1 0,0 4-1 0,0-4 2 15,0 0-2-15,0 0 43 0,0 0-43 0,0 0 44 16,0 0-44-16,0 0 59 0,0 0-59 0,0 0 59 16,0 0-59-16,0 0 50 0,0 0-50 0,0 0 50 15,0 0-50-15,0 0 51 0,0 0-51 0,0 0 51 16,0 0-51-16,0 0 38 0,0 0-38 0,0 0 38 15,0 0-38-15,0 0 9 0,0 0-9 0,0 0 10 16,0 0-10-16,0 0 13 0,0 0-13 0,0 0 13 16,0 0-13-16,0 0-1 0,0 0 1 0,0 0-1 15,0 0 1-15,0 0-10 0,2 5 10 0,-1 2-10 0,3-4 10 16,-3 6-18-16,3 3 18 0,-2 0-18 0,1 3 18 16,-3-15-9-16,0 0 9 0,4 21-8 0,1 6 8 15,-5-27-10-15,0 0 10 0,5 26-9 16,0 3 9-16,-5-29-15 0,0 0 15 0,4 22-15 0,-1-1 15 15,-3-21 0-15,0 0 0 0,4 17 0 0,-1-2 0 0,-3-15-23 16,0 0 23-16,4 12-22 16,-2-2 22-16,-2-10-111 0,0 0 111 0,1 4-110 0,-1 1 110 15,0-5-226-15,0 0 226 0,-7 3-226 0,-3 1 226 16,-8 4-769-16</inkml:trace>
  <inkml:trace contextRef="#ctx0" brushRef="#br0" timeOffset="24478.795">29759 9753 1177 0,'0'0'0'0,"8"-7"0"16,6-5 0-16,-10 9 185 0,-4 8-185 0,0-5 185 15,0 0-185-15,0 0 132 0,-2 5-132 0,2-5 132 16,0 0-132-16,0 0 57 0,0 5-57 0,0-5 57 15,0 0-57-15,0 0 14 0,0 0-14 0,0 0 15 16,5 0-15-16,1 3 34 0,2-3-34 0,3 0 35 16,1-3-35-16,2 3 26 0,0 0-26 0,0 0 26 15,1-3-26-15,-15 3 34 0,0 0-34 0,23 0 34 16,3 0-34-16,-26 0 22 0,0 0-22 0,30-2 22 0,5 0-22 16,-35 2 41-16,0 0-41 0,31-2 41 0,2-1-41 15,-33 3 32-15,0 0-32 0,28-3 33 0,-2-3-33 0,-26 6 22 16,0 0-22-16,19-3 22 0,-5 3-22 15,-5 0 2-15,-4 0-2 0,-1 0 2 0,-1-3-2 0,-3 3-11 16,0 0 11-16,0 0-11 0,4-6 11 16,-4 6-87-16,0-3 87 0,0 3-86 0,0 0 86 0,0 0-132 15,0 0 132-15,0 0-132 0,0 0 132 0,0 0-210 16,0 0 210-16,-4-3-210 0,-1-9 210 0,5 12-171 16,0 0 171-16,-7-12-170 0,0-4 170 0,-7-11-769 15</inkml:trace>
  <inkml:trace contextRef="#ctx0" brushRef="#br0" timeOffset="25249.392">29860 9916 1121 0,'0'0'0'0,"10"-9"0"16,6-3 0-16,-16 12 117 0,0 0-117 0,7-7 117 16,-4 7-117-16,-3 0 64 0,0 0-64 0,4 4 65 15,-2-1-65-15,-2-3 47 0,0 0-47 0,7 9 47 16,5 1-47-16,-12-10 17 0,0 0-17 0,12 8 17 0,2 1-17 16,-14-9 51-16,0 0-51 0,14 7 52 0,0-2-52 15,-14-5 57-15,0 0-57 0,15 3 57 0,3-3-57 16,-18 0 56-16,0 0-56 0,16 2 56 0,-1 0-56 15,-15-2 57-15,0 0-57 0,16 2 57 0,0-1-57 0,-16-1 50 16,0 0-50-16,14 2 51 0,-2 1-51 0,-12-3 32 16,0 0-32-16,10 2 33 0,1 2-33 15,-11-4 9-15,0 0-9 0,7 3 9 0,0 0-9 0,-7-3 0 16,0 0 0-16,3 6 0 0,-1 0 0 16,-2-6-1-16,0 0 1 0,2 7 0 0,-2 2 0 0,0-9-9 15,0 0 9-15,-2 7-8 0,-3 3 8 0,5-10-10 16,0 0 10-16,-7 10-9 0,0 2 9 0,7-12-4 0,0 0 4 15,-7 9-3-15,-2-1 3 0,9-8-3 16,0 0 3-16,-5 7-3 0,0-2 3 0,5-5-5 0,0 0 5 16,-4 5-5-16,2 1 5 0,2-6-6 0,0 0 6 15,0 0-6-15,-3 3 6 0,3-3-33 0,0 0 33 16,0 0-32-16,-2 2 32 0,2-2-26 0,0 0 26 0,0 0-25 16,2 3 25-16,-2-3-25 0,0 0 25 0,3 4-24 15,3-4 24-15,-6 0-17 0,0 0 17 0,6 0-16 16,1-4 16-16,-7 4-36 0,0 0 36 15,9 0-35-15,2 0 35 0,1 0-36 0,0 4 36 0,-3-4-35 16,-1 0 35-16,-1 3-33 0,0-3 33 0,0 2-32 16,-1-1 32-16,1 3-8 0,-1 1 8 0,1-3-8 15,-1-1 8-15,-1 3 0 0,0 1 0 0,0-2 0 16,-1-3 0-16,1 4 13 0,0 1-13 0,-1-2 13 16,-1 1-13-16,-1-1 10 0,0 2-10 0,-1 1 11 15,-1-3-11-15,2 4 27 0,2 0-27 0,-3 1 27 16,1 4-27-16,-2 0 0 0,0 2 0 0,0 0 0 0,-2-6 0 15,2-8 7-15,0 0-7 0,-3 16 8 16,-2 4-8-16,5-20 23 0,0 0-23 0,-7 19 24 0,0 0-24 16,7-19 12-16,0 0-12 0,-12 20 13 0,-4-4-13 0,16-16 10 15,0 0-10-15,-19 12 11 0,-4-4-11 0,23-8-1 16,0 0 1-16,-28 0 0 0,-5-6 0 16,33 6-101-16,0 0 101 0,-28-26-101 0,0-15 101 0,28 41-129 15,0 0 129-15,-15-53-129 0,8-14 129 0,-16-55-1029 16</inkml:trace>
  <inkml:trace contextRef="#ctx0" brushRef="#br0" timeOffset="26043.285">29959 10006 875 0,'0'0'0'0,"4"-8"0"0,3-8 0 16,-7 16 85-16,0 0-85 0,3-6 85 15,1 0-85-15,-4 6 57 0,0 0-57 0,0 0 57 0,1 4-57 0,-1-4 45 16,0 0-45-16,2 3 45 0,0 1-45 0,-2-4 37 16,0 0-37-16,1 5 37 0,3-3-37 0,-4-2 22 15,0 0-22-15,3 3 22 0,3-1-22 0,-6-2 12 16,0 0-12-16,5 1 13 0,0 3-13 0,-5-4-21 15,0 0 21-15,2-5-21 0,-4 0 21 0,2-4-948 0</inkml:trace>
  <inkml:trace contextRef="#ctx0" brushRef="#br0" timeOffset="26885.665">30149 9211 572 0,'0'0'0'0,"0"0"0"16,2-5 0-16,-2 5 64 0,0 0-64 0,0 0 64 0,3-3-64 0,-3 3 77 15,0 0-77-15,0 0 77 0,0 0-77 0,0 0 72 16,0 0-72-16,0 0 73 0,0 0-73 0,0 0 66 16,0 0-66-16,0 0 66 0,0 0-66 0,0 0 54 15,0 0-54-15,0 0 54 0,0 0-54 0,0 0 51 16,0 0-51-16,0 0 51 0,0 0-51 0,0 0 60 15,0 0-60-15,0 0 61 0,0 0-61 0,0 0 61 16,0 0-61-16,0 0 62 0,0 0-62 0,0 0 41 16,4 0-41-16,-4 0 41 0,5 3-41 0,-2-3 36 15,3 2-36-15,-1 0 37 0,0 3-37 0,0-2 4 0,2 6-4 16,-1 1 4-16,0 0-4 0,3 8 4 0,0 2-4 16,0-1 5-16,-2 2-5 15,-7-21-47-15,0 0 47 0,10 27-46 0,0 4 46 0,-10-31-175 16,0 0 175-16,9 22-174 0,-2-3 174 0,9 24-883 0</inkml:trace>
  <inkml:trace contextRef="#ctx0" brushRef="#br0" timeOffset="45085.486">23113 10767 415 0,'0'0'0'0,"0"0"0"0,0 0 0 0,0 0 19 0,0 0-19 16,0 0 20-16,0 0-20 0,0 0 22 16,0 0-22-16,0 0 23 0,0 0-23 0,0 0 0 0,0 0 0 15,0 0 1-15,0 0-1 0,0 0-4 0,0 0 4 0,0 0-3 16,0 0 3-16,0 0 1 0,0 0-1 0,0 0 1 15,0 0-1-15,0 0 33 0,0 0-33 0,0 0 34 16,0 0-34-16,0 0 46 0,0 0-46 0,0 0 47 16,0 0-47-16,0 0 36 0,0 0-36 0,0 0 36 15,0 0-36-15,0 0 46 0,0 0-46 0,0 0 46 16,0 0-46-16,0 0 41 0,0 0-41 0,0 0 42 16,0 0-42-16,0 0 40 0,0 0-40 0,0 0 41 15,0 0-41-15,0 0 34 0,0 0-34 0,0 0 35 16,0 0-35-16,0 0 8 0,0 0-8 0,0 0 9 15,0 0-9-15,0 0 30 0,0 0-30 0,0 0 30 16,0 0-30-16,0 0 18 0,0 0-18 0,0 0 18 16,0 0-18-16,0 0-1 0,0 0 1 0,0 0 0 0,0 0 0 0,0 0-88 15,0 0 88-15,0 0-88 0,0 0 88 16,0 0-659-16</inkml:trace>
  <inkml:trace contextRef="#ctx0" brushRef="#br0" timeOffset="48202.759">505 6882 527 0,'0'0'0'0,"0"0"59"16,0 0-59-16,0 0 60 0,-28-9-60 0,28 9 34 15,0 0-34-15,-10-5 35 0,3 2-35 0,7 3 16 0,0 0-16 16,-9 0 17-16,6-4-17 0,3 4 20 0,0 0-20 15,-6 4 20-15,3-3-20 0,3-1 22 0,0 0-22 16,-17 7 22-16,-10 5-22 0,27-12 23 0,0 0-23 16,-26 10 24-16,-2 2-24 0,28-12 4 0,0 0-4 15,-29 17 4-15,-6-1-4 0,35-16 1 0,0 0-1 16,-30 15 1-16,1 1-1 0,29-16 7 0,0 0-7 16,-26 17 8-16,5 2-8 0,21-19 13 0,0 0-13 0,-21 32 14 15,3 9-14-15,18-41 15 0,0 0-15 0,-12 52 15 16,3 11-15-16,9-63 9 0,0 0-9 0,-3 64 10 15,-2 2-10-15,5-66 16 0,0 0-16 0,0 98 17 16,-4 22-17-16,4-120 14 0,0 0-14 0,0 116 15 16,0 4-15-16,0-120 39 0,0 0-39 0,-5 125 40 15,-2 6-40-15,7-131 19 0,0 0-19 0,-2 118 20 16,-1-5-20-16,3-113 42 0,0 0-42 0,0 111 42 0,3 2-42 16,-3-113 23-16,0 0-23 0,2 100 24 0,5-6-24 15,-7-94 35-15,0 0-35 0,0 94 35 16,2-3-35-16,-2-91 37 0,0 0-37 0,-2 94 37 0,-1 0-37 15,3-94 23-15,0 0-23 0,-4 83 24 0,-1-8-24 16,5-75-3-16,0 0 3 0,-4 67-3 0,-4-9 3 0,8-58-5 16,0 0 5-16,-2 41-4 0,-2-13 4 0,4-28-24 15,0 0 24-15,-3 18-23 0,6-9 23 0,-3-9-44 16,0 0 44-16,9 0-44 0,5-9 44 16,-14 9-14-16,0 0 14 0,24-17-13 0,6-5 13 0,-30 22-44 15,0 0 44-15,30-22-44 0,3-4 44 0,-4 7-33 16,-2 4 33-16,-7 1-32 0,-2 0 32 0,-4 6-21 15,2-3 21-15,-3 6-21 0,0 2 21 0,-5 1-12 0,5 2 12 16,-5 0-12-16,4 0 12 0,-3 4-18 16,0 2 18-16,0 0-18 0,-4-1 18 0,2 3-8 15,-2 4 8-15,-2 0-8 0,-3 0 8 0,0-12-9 0,0 0 9 0,4 38-9 16,-4 10 9-16,0-48 0 0,0 0 0 0,0 60 0 16,0 10 0-16,0-70 5 0,0 0-5 0,-7 105 5 15,-2 23-5-15,-3-17 15 0,2-4-15 0,1-11 16 16,2-11-16-16,7-85 26 0,0 0-26 0,-9 115 26 15,1 19-26-15,8-134 6 0,0 0-6 0,-13 150 7 16,-1 23-7-16,14-173 10 0,0 0-10 0,-15 189 10 16,1 18-10-16,14-207 15 0,0 0-15 0,-18 225 16 15,-3 20-16-15,21-245 33 0,0 0-33 0,-15 241 33 16,-3 9-33-16,18-250 26 0,0 0-26 0,-12 238 26 16,7-5-26-16,5-233 45 0,0 0-45 0,5 215 46 0,7-18-46 15,6-55 40-15,3-43-40 0,-4-13 40 16,-1-25-40-16,-16-61 34 0,0 0-34 0,26 78 35 15,9 2-35-15,-2-18 34 0,5-11-34 0,-8-12 34 0,-1-11-34 16,-29-28 0-16,0 0 0 0,56 24 1 0,16-9-1 0,-72-15-166 16,0 0 166-16,76-5-166 0,17-19 166 0,-93 24-93 15,0 0 93-15,64-44-92 0,-8-27 92 16,66-43-730-16</inkml:trace>
  <inkml:trace contextRef="#ctx0" brushRef="#br0" timeOffset="57394.789">23574 10767 169 0,'0'0'0'0,"5"0"0"0,4 0 0 0,-9 0-11 16,0 0 11-16,2 0-10 0,1 0 10 0,4 0-49 15</inkml:trace>
  <inkml:trace contextRef="#ctx0" brushRef="#br0" timeOffset="58473.215">23579 10767 113 0,'0'0'0'0,"0"0"0"16,2 0 0-16,-2 0 59 0,0 0-59 15,0 0 60-15,4 0-60 0,-4 0 76 0,0 0-76 0,0 0 76 0,0 0-76 0,0 0 67 0,0 0-67 16,0 0 68-16,0 0-68 0,0 0 50 16,0 0-50-16,0 0 50 0,0 0-50 0,0 0 24 0,0 0-24 15,0 0 25-15,0 0-25 0,0 0 11 16,0 0-11-16,0 0 11 0,0 0-11 0,0 0 27 0,0 0-27 15,0 0 27-15,3 2-27 0,-3-2 35 16,0 0-35-16,4 1 36 0,3 3-36 0,-7-4 21 0,0 0-21 16,10 7 21-16,2-4-21 0,-12-3 36 0,0 0-36 15,21 9 36-15,7-2-36 0,-28-7 43 0,0 0-43 0,37 8 43 16,4 1-43-16,-41-9 56 0,0 0-56 0,42 7 56 16,2 1-56-16,-44-8 55 0,0 0-55 0,47 5 56 15,2 2-56-15,-49-7 25 0,0 0-25 0,52 5 26 16,5 0-26-16,-57-5 19 0,0 0-19 0,60 7 20 15,4 4-20-15,-64-11 35 0,0 0-35 0,59 6 35 16,1 3-35-16,-60-9 5 0,0 0-5 0,73 12 5 16,10-4-5-16,-83-8 5 0,0 0-5 0,84 9 5 15,5 1-5-15,-89-10 32 0,0 0-32 0,78 5 33 0,-3-1-33 16,-75-4 1-16,0 0-1 0,77 5 1 0,1-2-1 16,-78-3 5-16,0 0-5 0,84 2 5 0,3-4-5 0,-87 2 1 15,0 0-1-15,85 0 1 0,-3-1-1 0,-82 1 3 16,0 0-3-16,89-2 3 0,3 0-3 15,-92 2 18-15,0 0-18 0,86 0 18 0,1-5-18 16,-87 5 3-16,0 0-3 0,78-2 3 0,-3-1-3 0,-75 3 7 16,0 0-7-16,78-2 8 0,4 2-8 0,-82 0 14 15,0 0-14-15,79-3 15 0,-4-1-15 0,-75 4 3 16,0 0-3-16,76-1 4 0,-1-3-4 0,-75 4 2 16,0 0-2-16,79-1 3 0,3 1-3 0,-82 0 10 0,0 0-10 15,76 0 11-15,-3-2-11 0,-73 2 14 0,0 0-14 16,63 0 15-16,-9 2-15 0,-54-2 15 0,0 0-15 15,49 1 15-15,-7 1-15 0,-42-2 1 0,0 0-1 16,47 2 2-16,0-1-2 0,-47-1 4 0,0 0-4 0,49 0 5 16,-1-1-5-16,-48 1 19 0,0 0-19 0,51-4 20 15,1 1-20-15,-52 3 3 0,0 0-3 0,54-4 3 16,2-1-3-16,-56 5 7 0,0 0-7 0,71-6 7 16,13-3-7-16,-84 9 8 0,0 0-8 0,71-10 8 15,-1 5-8-15,-70 5 0 0,0 0 0 16,54-7 1-16,-10 2-1 0,-44 5 3 0,0 0-3 15,48-6 3-15,-1 3-3 0,-47 3 1 0,0 0-1 0,53-3 2 16,4-1-2-16,-57 4 9 0,0 0-9 0,68-7 10 16,7 2-10-16,-75 5 8 0,0 0-8 0,71-7 9 15,1 2-9-15,-72 5 3 0,0 0-3 0,73-7 4 16,2 4-4-16,-75 3 20 0,0 0-20 0,73-2 20 16,2-1-20-16,-75 3 0 0,0 0 0 0,68-7 1 0,-4 2-1 15,-64 5 3-15,0 0-3 0,70-7 4 0,3 2-4 16,-73 5 2-16,0 0-2 0,73-9 2 0,2 2-2 0,-75 7 5 15,0 0-5-15,70-5 5 0,-4 2-5 0,-66 3 6 16,0 0-6-16,70-7 7 0,0 0-7 0,-70 7 3 16,0 0-3-16,74-5 3 0,7 1-3 15,-26 3 6-15,-15-1-6 0,-3 2 6 0,-9 2-6 0,3-4 7 16,1 0-7-16,1 2 7 0,2 2-7 16,-35-2 3-16,0 0-3 0,48 0 3 0,10-2-3 0,-9 2 12 15,-2-1-12-15,-7 1 12 0,-4 0-12 0,-3 0 3 16,-3-2-3-16,1 2 4 0,-1-4-4 0,-30 4 6 0,0 0-6 15,40-1 6-15,5-1-6 0,-45 2 7 16,0 0-7-16,49-2 8 0,3 2-8 0,-5-1 14 0,0-1-14 0,-6-2 15 16,-5 3-15-16,-36 1 8 0,0 0-8 0,40-2 8 15,4-1-8-15,-44 3 9 0,0 0-9 0,47-2 9 16,3-2-9-16,-50 4 8 0,0 0-8 0,51-5 8 16,1 4-8-16,-10-3 15 0,-6 3-15 0,-8-3 15 15,-5 4-15-15,-4-2 14 0,-1 1-14 16,-8 1 15-16,-6 0-15 0,2 0 4 0,1 1-4 0,-1 1 4 15,-3-2-4-15,2 0 7 0,2-2-7 0,-3 2 8 16,-2-1-8-16,-2 1-2 0,0 0 2 0,0 0-1 16,-4 0 1-16,4 0-42 0,-2-4 42 0,-5 3-41 15,-1-3 41-15,8 4-110 0,0 0 110 0,-33-8-110 16,-18-8 110-16,51 16-202 0,0 0 202 0,-61-24-201 16,-14-3 201-16,-61-26-973 0</inkml:trace>
  <inkml:trace contextRef="#ctx0" brushRef="#br0" timeOffset="59414.488">23130 10931 897 0,'0'0'0'0,"0"-3"0"0,-2-2 0 0,2 5 127 15,0 0-127-15,-1-5 127 0,1 3-127 0,0 2 66 16,0 0-66-16,0 0 67 0,0-3-67 0,0 3 17 16,0 0-17-16,0 0 17 0,0 0-17 0,0 0 5 15,0 0-5-15,0 0 5 0,0 0-5 0,0 0 5 16,0 0-5-16,0 0 5 0,0 0-5 0,0 0 13 15,0 0-13-15,0 0 13 0,0 0-13 0,0 0 33 16,0 0-33-16,0 0 34 0,0 0-34 0,0 0 46 0,0 0-46 0,0 0 46 16,0 0-46-16,0 0 40 0,0 0-40 15,3 0 40-15,4 0-40 0,-7 0 11 0,0 0-11 0,17-2 11 16,10 2-11-16,-27 0 38 0,0 0-38 0,38-7 39 16,5-1-39-16,-43 8 18 0,0 0-18 0,51-9 19 15,8-1-19-15,-59 10 18 0,0 0-18 0,63-11 18 16,5-1-18-16,-68 12 35 0,0 0-35 0,90-10 35 15,18-2-35-15,-108 12 11 0,0 0-11 0,96-10 11 16,0 1-11-16,-96 9 20 0,0 0-20 0,94-5 20 16,-2-3-20-16,-92 8 24 0,0 0-24 0,89-4 25 15,-3 4-25-15,-86 0 7 0,0 0-7 0,82 0 7 16,-2 0-7-16,-80 0 10 0,0 0-10 0,80 0 10 16,2 2-10-16,-82-2 1 0,0 0-1 0,80 3 1 15,0 4-1-15,-80-7 3 0,0 0-3 0,75 5 3 16,-2 2-3-16,-73-7 2 0,0 0-2 0,72 4 2 0,-1-1-2 15,-71-3 4-15,0 0-4 0,68 5 5 0,0 0-5 0,-68-5 21 16,0 0-21-16,63 2 21 0,-4-4-21 16,-59 2 2-16,0 0-2 0,49 0 3 0,-8 0-3 15,-41 0 7-15,0 0-7 0,47 0 7 0,0-1-7 0,-47 1 8 16,0 0-8-16,47-2 8 0,1 0-8 0,-48 2 14 16,0 0-14-16,41-3 15 0,-1-2-15 0,-40 5 3 15,0 0-3-15,37-4 4 0,-4-1-4 16,-33 5 0-16,0 0 0 0,30-3 1 0,-4 1-1 0,-26 2-99 0,0 0 99 15,19 0-98-15,-3 2 98 0,-16-2-101 0,0 0 101 16,34 1-1261-16,-68-2 1261 0</inkml:trace>
  <inkml:trace contextRef="#ctx0" brushRef="#br0" timeOffset="64371.638">26572 14551 303 0,'0'0'0'16,"-3"-5"0"-16,-2-2 0 0,5 7 10 0,0 0-10 0,-2-3 11 16,0 1-11-16,2 2-15 0,0 0 15 0,0 0-15 15,4 0 15-15,-4 0-43 0,0 0 43 0,0 0-43 16,5 2 43-16,-5-2-36 0,0 0 36 0,0 0-36 15,5 2 36-15,-5-2 21 0,0 0-21 0,0 0 21 16,0 0-21-16,0 0 29 0,0 0-29 0,0 0 29 16,0 0-29-16,0 0 43 0,0 0-43 0,0 0 44 15,0 0-44-15,0 0 28 0,0 0-28 0,0 0 28 16,0 0-28-16,0 0 26 0,0 0-26 0,0 0 26 0,0 0-26 16,0 0 34-16,0 0-34 0,0 0 34 0,0 0-34 15,0 0 19-15,0 0-19 0,0 0 20 0,0 0-20 16,0 0 18-16,0 0-18 0,0 0 19 0,0 0-19 15,0 0 18-15,0 0-18 0,0 0 18 0,0 0-18 0,0 0 8 16,0 0-8-16,0 0 9 0,0 0-9 16,0 0 16-16,0 0-16 0,0 0 17 0,0 0-17 0,0 0 3 15,0 0-3-15,0 0 4 16,0 0-4-16,0 0-2 0,0 0 2 0,0 0-2 0,0 0 2 0,0 0-115 16,0 0 115-16,0 0-115 0,0 0 115 0,0 0-237 15</inkml:trace>
  <inkml:trace contextRef="#ctx0" brushRef="#br0" timeOffset="76320.72">4317 8196 382 0,'0'0'0'0,"0"6"0"0,-4 6 0 16,4-12 49-16,0 0-49 0,-5 0 49 15,5-6-49-15,0 6 64 0,0 0-64 0,-3-6 65 0,3 0-65 0,0 6 44 16,0 0-44-16,-4-7 44 0,3 2-44 0,1 5 34 15,0 0-34-15,-4-9 34 0,-1 6-34 16,5 3 39-16,0 0-39 0,-7-7 39 0,2 2-39 16,5 5 38-16,0 0-38 0,-4-4 39 0,-1 1-39 0,5 3 34 15,0 0-34-15,-4-2 34 0,1 0-34 16,3 2 23-16,0 0-23 0,0 0 24 0,-2-1-24 0,2 1 18 16,0 0-18-16,0 0 18 0,0 0-18 0,0 0 18 15,0 0-18-15,0 0 18 0,0 0-18 0,0 0 33 16,0 0-33-16,0 0 34 0,0 0-34 0,0 0 18 0,0 0-18 15,0 0 18-15,-3 0-18 0,3 0-54 0,0 0 54 16,0 0-53-16,-4 0 53 0,4 0-84 0,0 0 84 16,0 0-83-16,0 0 83 0,0 0-164 0,0 0 164 15,0 0-164-15,4 3 164 0,-4 2-355 0</inkml:trace>
  <inkml:trace contextRef="#ctx0" brushRef="#br0" timeOffset="82753.411">30865 9609 908 0,'0'0'0'0,"0"0"-130"0,0 0 130 15,12-2-129-15,7-1 129 0,-19 3-14 16,0 0 14-16,18-4-13 0,1-2 13 0,-19 6-15 0,0 0 15 16,16-4-15-16,-2 2 15 0,-14 2-26 15,0 0 26-15,10-3-25 0,-3 3 25 0,-7 0 14 0,0 0-14 0,5 0 15 16,-1 0-15-16,-4 0 52 0,0 0-52 0,3 0 52 16,-1 0-52-16,-2 0 34 0,0 0-34 0,0 0 35 15,0 0-35-15,0 0 18 0,0 0-18 0,0 0 18 16,0 0-18-16,0 0 0 0,0 0 0 0,0 0 1 15,0 0-1-15,0 0 0 0,0 0 0 0,0 0 0 16,-2 3 0-16,2-3-3 0,0 0 3 0,0 0-3 16,-2 4 3-16,2-4-1 0,0 0 1 0,0 0 0 15,-1 5 0-15,1-5 0 0,0 0 0 0,-2 3 0 16,0 3 0-16,2-6 0 0,0 0 0 0,-2 6 1 16,1-2-1-16,1-4 3 0,0 0-3 0,-2 3 3 15,-1 2-3-15,3-5 0 0,0 0 0 0,-4 6 1 0,2-1-1 16,2-5-1-16,0 0 1 0,-3 8 0 0,1-3 0 15,2-5 1-15,0 0-1 0,-2 7 2 16,1-2-2-16,1-5 16 0,0 0-16 0,0 7 17 0,0-2-17 0,0-5 15 16,0 0-15-16,0 7 16 0,0 0-16 15,0-7 10-15,0 0-10 0,-2 9 10 0,-2-4-10 0,4-5 10 16,0 0-10-16,-5 7 10 0,0 1-10 16,5-8 3-16,0 0-3 0,-5 9 4 0,-2 1-4 0,7-10 29 15,0 0-29-15,-7 5 29 0,1 2-29 0,6-7 17 16,0 0-17-16,-6 5 17 0,0 2-17 0,6-7 41 15,0 0-41-15,-7 3 42 0,0 4-42 0,-1 2 22 16,-3-1-22-16,4-2 23 0,4-3-23 0,-2 0 18 0,1 1-18 16,4-4 19-16,0 0-19 0,0 0 27 0,0 0-27 15,0 0 27-15,0 0-27 0,0 0 42 0,0 0-42 0,0 0 43 16,0 0-43-16,0 0 55 0,0 0-55 0,0 0 55 16,0 0-55-16,0 0 71 0,0 0-71 0,0 0 72 15,0 0-72-15,0 0 66 0,0 0-66 0,0 0 66 16,0 0-66-16,0 0 54 0,0 0-54 0,0 0 54 15,-2 3-54-15,2-3 40 0,0 0-40 0,0 0 40 16,2 4-40-16,-2-4 28 0,0 0-28 0,4 1 28 16,2 3-28-16,-6-4 15 0,0 0-15 0,13 0 15 15,2 0-15-15,-15 0 29 0,0 0-29 0,21 0 29 16,7 0-29-16,-28 0 11 0,0 0-11 0,23 0 11 16,-1 0-11-16,-2 2 29 0,-3 1-29 0,-3-1 29 0,-4-1-29 15,1-1 2-15,-1 0-2 0,-3 0 2 16,-3 0-2-16,-1 0 2 0,-1 4-2 0,-2-4 3 0,3 0-3 15,-3 0 0-15,4 3 0 0,-4-3 0 0,0 0 0 0,0 0-1 16,3 0 1-16,-3 0 0 0,4 0 0 0,-4 0-10 16,0 0 10-16,0 0-9 0,0 0 9 0,0 0-16 15,0 0 16-15,0 0-15 0,0 0 15 0,0 0-45 16,0 0 45-16,0 0-45 0,0 0 45 0,0 0-72 16,0 0 72-16,0 0-71 0,0 0 71 0,0 0-176 15,0 0 176-15,-7-8-175 0,-3-4 175 0,-8-7-992 16</inkml:trace>
  <inkml:trace contextRef="#ctx0" brushRef="#br0" timeOffset="83078.145">30853 9806 158 0,'0'0'0'0,"5"-5"0"16,5-2 0-16,6-5-59 0</inkml:trace>
  <inkml:trace contextRef="#ctx0" brushRef="#br0" timeOffset="83954.149">30853 9725 404 0,'0'0'0'0,"3"4"0"0,3 1 0 0,-6-5 175 0,0 0-175 0,3 2 175 0,0-1-175 16,-3-1 154-16,0 0-154 0,0 0 154 0,0-3-154 0,0 3 92 16,0 0-92-16,0 0 93 0,0 0-93 0,0 0 66 15,0 0-66-15,0 0 66 0,0 0-66 0,0 0 37 16,0 0-37-16,0 0 37 0,0 0-37 0,0 0 15 16,0 0-15-16,0 0 16 0,0 0-16 0,0 0 6 15,0 0-6-15,0 0 6 0,0 0-6 0,0 0-9 16,0 0 9-16,0 0-9 0,0 0 9 0,0 0-69 15,0 0 69-15,0 0-69 0,0-3 69 0,0 3-56 16,0 0 56-16,0 0-55 0,0-4 55 0,0 4-58 0,0 0 58 16,0 0-57-16,-1-5 57 0,1 5-35 0,0 0 35 15,0 0-35-15,0-3 35 0,0 3-26 0,0 0 26 16,0 0-25-16,0-7 25 0,0 7-35 0,0 0 35 0,0 0-34 16,0-2 34-16,0 2-29 0,0 0 29 0,0 0-29 15,0 0 29-15,0 0-33 0,0 0 33 0,0 0-33 16,0 0 33-16,0 0-3 0,0 0 3 0,0 0-3 15,0 0 3-15,0 0 0 0,0 0 0 0,0 0 0 16,0 0 0-16,0 0 9 0,0 0-9 0,0 0 9 16,0 0-9-16,0 0 47 0,0 0-47 0,0 0 47 15,0 0-47-15,0 0 60 0,0 0-60 0,0 0 61 16,0 0-61-16,0 0 67 0,0 0-67 0,0 0 68 16,0 0-68-16,0 0 93 0,0 0-93 0,0 0 93 15,0 0-93-15,0 0 71 0,0 0-71 0,0 0 72 0,0 0-72 16,0 0 74-16,0 0-74 0,0 0 74 0,0 0-74 15,0 0 56-15,0 0-56 0,0 0 56 0,0 0-56 16,0 0 56-16,0 0-56 0,0 0 57 0,0 0-57 16,0 0 50-16,0 0-50 0,0 0 51 0,0 0-51 0,0 0 43 15,0 0-43-15,0 0 43 0,0 0-43 0,0 0 29 16,0 0-29-16,0 0 29 0,3-3-29 0,-3 3 25 16,0 0-25-16,4 0 26 0,3 0-26 0,-7 0 15 15,0 0-15-15,12 0 15 0,4 3-15 16,-16-3 10-16,0 0-10 0,24 9 11 0,6-3-11 0,-1 3 10 15,3 3-10-15,-6-7 10 0,-2 2-10 0,-3 2 8 16,-4-1-8-16,-3-1 8 0,-3-4-8 16,1 3 8-16,0 0-8 0,-3-2 8 0,-2-4-8 0,2 3 8 0,-1 2-8 15,-3-1 8-15,-1-2-8 0,-1-1 8 16,3 1-8-16,-1 0 8 0,2-1-8 0,2 3 8 0,-1-1-8 16,-1-1 8-16,-2 0-8 0,1-1 3 0,-1-1-3 15,-2 2 4-15,1-2-4 0,1 2 2 0,0 1-2 0,-1-3 2 16,-1 2-2-16,1 0 0 0,-2-1 0 0,-2-1 0 15,3 4 0-15,-3-4-1 0,0 0 1 16,0 0-1-16,4 3 1 0,-4-3-2 0,5 5 2 0,-3-1-1 16,1-1 1-16,-3-3-5 0,0 0 5 0,0 0-4 15,3 4 4-15,-3-4-3 0,0 0 3 0,0 0-2 16,0 0 2-16,0 0-2 0,0 0 2 0,0 0-1 16,2 1 1-16,-2-1-1 0,0 0 1 0,0 0-1 15,2 5 1-15,-2-5-4 0,0 0 4 0,0 6-3 16,2-5 3-16,-2-1-2 0,0 0 2 0,0 5-2 15,-2 4 2-15,2-9-2 0,0 0 2 0,-5 14-1 16,-4 8 1-16,9-22 0 0,0 0 0 0,-9 17 0 0,1 2 0 16,8-19 9-16,0 0-9 0,-14 24 10 0,-2 5-10 15,2-5 10-15,2-2-10 0,3-8 10 0,4-5-10 0,0-3 25 16,3-2-25-16,-2 1 26 0,3-3-26 0,-3 1 0 16,2 4 0-16,-1-4 1 0,1-1-1 15,-1 2 3-15,-1-1-3 0,4-3 3 0,-3 3-3 16,3-3 0-16,0 0 0 0,0 0 1 0,-2 4-1 0,0-1-7 15,1 2 7-15,1-5-7 0,0 0 7 0,0 0-46 16,0 0 46-16,0 0-46 0,-2 2 46 0,2-2-133 16,-4 4 133-16,4-4-133 0,-3 3 133 0,3-3-150 0,0 0 150 15,-19-15-150-15,-11-11 150 0,-19-15-1185 0</inkml:trace>
  <inkml:trace contextRef="#ctx0" brushRef="#br0" timeOffset="84564.461">30830 9833 651 0,'0'0'0'0,"9"-15"0"0,5-12 0 16,-14 27-17-16,0 0 17 0,-7 6-16 0,-12 22 16 16,19-28-62-16,0 0 62 0,-14 17-62 0,0 5 62 0,14-22 0 15,0 0 0-15,-11 16 1 0,4-4-1 16,7-12 71-16,0 0-71 0,-3 12 72 0,1-6-72 0,2-6 109 16,0 0-109-16,-2 9 109 0,2-6-109 0,0-3 106 15,0 0-106-15,-1 4 106 0,1 1-106 0,0-5 80 16,0 0-80-16,0 0 80 0,-2 3-80 0,2-3 66 15,0 0-66-15,0 0 66 0,0 0-66 0,0 0 59 16,0 0-59-16,0 0 60 0,0 0-60 0,0 0 45 0,0 0-45 16,0 0 45-16,0 0-45 0,0 0 48 0,0 0-48 15,0 0 48-15,0 0-48 0,0 0 36 0,0 0-36 16,0 0 37-16,0 0-37 0,0 0 25 0,0 0-25 0,0 0 26 16,2 2-26-16,-2-2 40 0,0 0-40 15,3 4 40-15,2-1-40 0,-5-3 13 0,0 0-13 0,9 5 14 16,5 0-14-16,-14-5 13 0,0 0-13 15,17 7 14-15,6 3-14 0,-23-10 4 0,0 0-4 0,26 6 5 16,4 0-5-16,-30-6 21 0,0 0-21 0,31 6 21 16,2-5-21-16,-33-1 31 0,0 0-31 0,33 2 31 15,1 0-31-15,-34-2 18 0,0 0-18 0,29 1 19 16,-1 3-19-16,-28-4 19 0,0 0-19 0,23 3 20 16,-4-1-20-16,-19-2 9 0,0 0-9 0,17 3 10 15,-3 1-10-15,-14-4 4 0,0 0-4 0,12 3 5 16,-3 1-5-16,-9-4-2 0,0 0 2 0,7 1-1 0,0 1 1 15,-7-2-71-15,0 0 71 0,3 0-70 16,-1 0 70-16,-2 0-190 0,0 0 190 0,-5-7-189 16,-5-5 189-16,10 12-131 0,0 0 131 0,-21-19-131 15,-7-5 131-15,-21-15-924 0</inkml:trace>
  <inkml:trace contextRef="#ctx0" brushRef="#br0" timeOffset="88365.738">23053 9124 303 0,'0'0'0'0,"4"-3"0"16,1 1 0-16,-5 2 58 0,0 0-58 0,0-5 58 16,-2-2-58-16,2 7 56 0,0 0-56 0,-5-7 57 0,-2-1-57 15,7 8 42-15,0 0-42 0,-7-7 43 16,-2 0-43-16,9 7 51 0,0 0-51 0,-8-5 51 0,1 1-51 0,7 4 48 15,0 0-48-15,-5-5 48 0,-1 3-48 0,6 2 59 16,0 0-59-16,-3-1 59 0,3 1-59 16,0 0 56-16,0 0-56 0,0 0 57 0,0 0-57 0,0 0 39 15,0 0-39-15,0 0 40 0,0 0-40 0,0 0 36 16,0 0-36-16,0 0 36 0,0 0-36 0,0 0 15 16,0 0-15-16,0 0 15 0,-4 0-15 0,4 0 20 15,0 0-20-15,0 0 20 0,-1 1-20 0,1-1 33 16,0 0-33-16,0 7 34 0,0 2-34 0,0-9 10 15,0 0-10-15,-2 22 11 0,0 11-11 0,2 3 20 16,0 5-20-16,0-5 20 0,0 0-20 16,0-36 33-16,0 0-33 0,0 60 34 0,2 17-34 0,1 15 35 0,4 15-35 15,-3-6 35-15,1-2-35 0,-5-5 22 0,0-3-22 0,2-9 23 16,0-5-23-16,-2-77 47 0,0 0-47 0,-2 100 47 16,0 6-47-16,2-20 45 0,-3-15-45 0,6-12 46 15,-1-15-46-15,-2-44 52 0,0 0-52 0,2 55 53 16,-2 3-53-16,0-58 49 0,0 0-49 0,1 45 49 15,3-11-49-15,-4-34 37 0,0 0-37 0,3 28 38 16,1-8-38-16,-4-20 10 0,0 0-10 0,8 19 10 16,3-7-10-16,-11-12 0 0,0 0 0 0,14 0 0 15,5-7 0-15,-19 7-59 0,0 0 59 0,19-24-59 16,2-15 59-16,-21 39-121 16,0 0 121-16,16-60-120 0,-4-19 120 0,-12 79-116 0,0 0 116 0,5-115-116 0,-3-30 116 15,5-114-1013-15</inkml:trace>
  <inkml:trace contextRef="#ctx0" brushRef="#br0" timeOffset="89964.336">23031 9152 931 0,'0'0'0'0,"3"1"0"0,2 3 0 0,-5-4 46 0,0 0-46 16,0 0 46-16,0 0-46 0,0 0-33 15,0 0 33-15,-5 0-32 0,-2 0 32 0,7 0-95 0,0 0 95 0,-7 0-95 16,2 1 95-16,5-1-76 0,0 0 76 0,-9 2-76 16,4-2 76-16,5 0 0 0,0 0 0 0,-5 4 0 15,1-4 0-15,4 0 71 0,0 0-71 0,-3 0 71 16,1 0-71-16,2 0 96 0,0 0-96 0,0 0 97 15,-2 0-97-15,2 0 69 0,0 0-69 0,0 0 69 16,4 0-69-16,-4 0 70 0,0 0-70 0,7 0 70 16,2 3-70-16,-9-3 43 0,0 0-43 0,21 0 43 15,10 0-43-15,-31 0 12 0,0 0-12 0,38 0 13 16,11-3-13-16,-49 3 37 0,0 0-37 0,54-4 38 16,5-1-38-16,-59 5 10 0,0 0-10 0,59-3 10 15,1-3-10-15,-60 6 30 0,0 0-30 0,68-3 30 16,1 0-30-16,-69 3 18 0,0 0-18 0,93-9 19 0,16 2-19 15,-109 7 27-15,0 0-27 0,98-7 27 0,-4 2-27 16,-94 5 7-16,0 0-7 0,92-3 8 0,1 1-8 0,-93 2 5 16,0 0-5-16,90-2 5 15,-1 2-5-15,-89 0 22 0,0 0-22 0,87-3 22 0,-3-2-22 0,-84 5 6 16,0 0-6-16,89-7 6 0,1 5-6 0,-90 2 9 16,0 0-9-16,87-3 10 0,-6-1-10 0,-81 4 8 15,0 0-8-15,87-5 9 0,1-2-9 16,-88 7 23-16,0 0-23 0,91-8 24 0,3 1-24 0,-94 7 6 0,0 0-6 15,89-5 7-15,-2-4-7 0,-87 9 9 0,0 0-9 16,92-7 10-16,6-5-10 0,-98 12 15 16,0 0-15-16,94-10 16 0,-2 5-16 0,-92 5 3 15,0 0-3-15,105-10 4 0,8 1-4 0,-113 9 6 16,0 0-6-16,105-8 7 0,-3-3-7 0,-102 11 7 0,0 0-7 0,107-12 8 16,-1 0-8-16,-17 0 7 0,-13-1-7 15,-11 9 8-15,-11 1-8 0,-54 3 8 0,0 0-8 0,71-4 8 16,11-1-8-16,-10 5-10 0,-6-3 10 15,-9 3-9-15,-8-4 9 0,-9 3-35 16,-10-3 35-16,5 2-35 0,-2 2 35 0,-33 0-12 0,0 0 12 0,50 0-12 16,13 0 12-16,-7 0-22 0,0 0 22 0,-6 2-22 15,-5 0 22-15,-1-2-8 0,-4-4 8 0,0 4-7 16,-2 0 7-16,-38 0-4 16,0 0 4-16,49 0-4 0,9 0 4 0,-8-1-21 0,1 1 21 0,-8-4-21 15,-6 4 21-15,-2-3-7 0,-4 3 7 0,0 3-6 16,1 1 6-16,-32-4-5 0,0 0 5 0,38 0-4 15,11 0 4-15,-49 0-7 0,0 0 7 0,54 0-7 16,5-4 7-16,-8-1-1 0,-4-2 1 16,-7 2 0-16,-5 3 0 0,-4 1 0 0,-3-1 0 0,3 2 0 0,0 2 0 15,-31-2 0-15,0 0 0 0,37 0 0 0,5-2 0 0,-42 2 3 16,0 0-3-16,43-2 3 0,6-1-3 16,-9 1 0-16,-3 2 0 0,-4 2 0 0,-3 1 0 15,-3-1 0-15,-2-2 0 0,-3 0 0 0,-1-2 0 0,-21 2 0 16,0 0 0-16,30 0 0 0,3 0 0 0,-33 0 0 15,0 0 0-15,40 0 0 0,5-3 0 0,-4-1 6 16,-1 1-6-16,-7 1 6 0,-4-1-6 16,-1 3 3-16,0 0-3 0,-9 0 4 0,-3-4-4 0,1 1 2 15,1 1-2-15,-1 2 2 0,2 0-2 0,-19 0 1 0,0 0-1 0,28-3 2 16,7 3-2-16,-35 0 0 0,0 0 0 16,42-4 0-16,5 3 0 0,-4-1 0 15,1-1 0-15,-6 1 1 0,-5-2-1 0,-3 3-2 0,-4-1 2 16,2 0-1-16,-2 2 1 0,-1 0-2 0,-1 0 2 0,0 0-1 15,-1-1 1-15,-23 1-5 0,0 0 5 0,28-2-5 16,3-2 5-16,-31 4-3 0,0 0 3 0,33 0-3 16,2-3 3-16,-5 1 0 0,-2-1 0 0,-6 3 0 15,-4 0 0-15,-1 0-17 0,1-4 17 16,-3 4-17-16,-1 4 17 0,-2-4-1 0,1-4 1 0,-5 4 0 16,1 4 0-16,0-4-4 0,-2 2 4 0,1-1-4 15,3-1 4-15,1 0-3 0,0-1 3 0,-3 1-3 16,-2 0 3-16,0 0 0 15,2 1 0-15,-2 1 1 0,1-2-1 0,-8 0 4 0,0 0-4 0,11 3 4 16,1-3-4-16,-12 0 3 0,0 0-3 0,10 0 3 0,1 4-3 0,-11-4 2 16,0 0-2-16,9 0 3 0,-2 0-3 15,-7 0 1-15,0 0-1 0,6 0 2 16,0 0-2-16,-6 0 8 0,0 0-8 0,3 0 9 0,1 0-9 16,-4 0 0-16,0 0 0 0,0 0 1 0,3 0-1 0,-3 0 0 15,0 0 0-15,0 0 1 0,4 2-1 0,-4-2 0 16,0 0 0-16,0 0 0 0,0 0 0 0,0 0-6 15,0 0 6-15,0 0-6 0,3 3 6 0,-3-3-1 16,0 0 1-16,4 2-1 0,-1-1 1 0,-3-1-9 16,0 0 9-16,4 4-9 0,-1-1 9 0,-3-3-8 0,0 0 8 15,4 9-8-15,-1-2 8 0,-3-7-15 16,0 0 15-16,5 22-14 0,2 9 14 0,-7-31-1 0,0 0 1 16,7 39-1-16,0 11 1 0,-7-50-4 0,0 0 4 0,7 55-3 15,0 5 3-15,-7-60-20 0,0 0 20 0,7 70-19 16,0 5 19-16,-7-75-8 0,0 0 8 0,9 107-7 15,3 16 7-15,-12-123-10 0,0 0 10 0,12 122-9 16,2 3 9-16,-14-125-4 0,0 0 4 0,12 116-3 16,-1-3 3-16,-3-24-3 0,1-19 3 15,-4-11-2-15,-1-15 2 0,-4-44-2 0,0 0 2 16,3 62-1-16,-1 12 1 0,-2-74 0 0,0 0 0 0,0 68 0 16,-2-1 0-16,1-14-1 0,1-12 1 0,-2-19 0 15,0-18 0-15,0 10-1 0,1-2 1 0,-3 12 0 16,1 6 0-16,3-30 0 0,0 0 0 0,-4 23 0 15,2-1 0-15,2-22 2 0,0 0-2 0,-1 15 2 16,1-6-2-16,0-9 12 0,0 0-12 0,0 10 12 16,0-3-12-16,0-7-4 0,0 0 4 0,0 7-4 0,0 0 4 15,0-7-156-15,0 0 156 0,-11-12-156 16,-4-11 156-16,15 23-95 0,0 0 95 0,-20-36-95 0,-4-11 95 16,-20-41-641-16</inkml:trace>
  <inkml:trace contextRef="#ctx0" brushRef="#br0" timeOffset="93450.381">30776 9211 875 0,'0'0'0'0,"4"-3"0"15,1-2 0-15,-5 5 102 0,0 0-102 0,3-5 102 16,1 1-102-16,-4 4 71 0,0 0-71 0,0 0 72 16,0 0-72-16,0 0 38 0,0 0-38 0,0 0 39 15,0 0-39-15,0 0 7 0,0 0-7 0,0 0 8 16,0 0-8-16,0 0 45 0,0 0-45 0,0 0 46 15,-4 2-46-15,4-2 59 0,0 0-59 0,0 0 60 16,0 0-60-16,0 0 55 0,0 0-55 0,0 0 56 16,0 0-56-16,0 0 52 0,0 0-52 0,0 0 52 15,0 0-52-15,0 0 23 0,0 0-23 0,0 0 24 16,0 0-24-16,0 0 19 0,0 0-19 0,0 0 20 16,0 0-20-16,0 0 9 0,0 0-9 0,0 0 10 15,0 0-10-15,0 0 0 0,0 0 0 0,0 0 0 0,0 0 0 0,0 0-9 16,0 0 9-16,0 0-9 0,0 0 9 15,0 0-35-15,0 0 35 0,0 4-35 0,2-1 35 0,2 5-29 16,1 4 29-16,0 11-29 0,2 4 29 0,-7-27-33 16,0 0 33-16,7 41-33 15,2 12 33-15,-9-53-3 0,0 0 3 0,7 52-3 0,0 3 3 16,-7-55-26-16,0 0 26 0,5 48-25 0,0-9 25 0,-5-39-2 16,0 0 2-16,5 33-2 0,2-4 2 0,-7-29 0 15,0 0 0-15,5 24 0 0,2-4 0 0,-7-20 3 16,0 0-3-16,6 12 3 0,-1-3-3 15,-5-9 31-15,0 0-31 0,5 7 31 0,-1-7-31 0,-4 0 10 0,0 0-10 16,3 0 10-16,-1-6-10 0,-2 6 36 0,0 0-36 16,2-10 37-16,-2-2-37 0,0 12 12 0,0 0-12 15,-2-22 12-15,-2-4-12 0,4 26 29 0,0 0-29 16,-3-29 29-16,1-5-29 0,2 34 6 0,0 0-6 0,0-38 6 16,0-3-6-16,0 41 17 0,0 0-17 15,2-41 17-15,3-2-17 0,-5 43 3 0,0 0-3 0,11-39 4 16,2 1-4-16,-13 38 3 15,0 0-3-15,14-34 3 0,2 3-3 0,-16 31 18 0,0 0-18 0,16-28 18 16,1 8-18-16,-17 20 7 0,0 0-7 0,14-19 7 16,-2 5-7-16,-12 14 4 0,0 0-4 0,11-6 5 15,-2-1-5-15,-9 7-11 0,0 0 11 0,6-2-10 16,0 2 10-16,-6 0-42 0,0 0 42 0,3 2-41 0,1 1 41 16,-4-3-38-16,0 0 38 0,1 7-38 15,1-4 38-15,0 6-26 0,0-2 26 0,-2-2-26 0,0-2 26 16,0-3-35-16,0 0 35 0,-6 12-35 0,-1 0 35 0,7-12-13 15,0 0 13-15,-12 16-13 0,-3 3 13 16,15-19-54-16,0 0 54 0,-20 20-53 0,-2 4 53 0,22-24-124 16,0 0 124-16,-21 17-123 15,2 2 123-15,19-19-204 0,0 0 204 0,-19 16-204 0,1-10 204 0,-18 18-521 16</inkml:trace>
  <inkml:trace contextRef="#ctx0" brushRef="#br0" timeOffset="94148.79">30968 9671 987 0,'0'0'0'0,"-5"-12"0"16,-6-7 0-16,11 19 147 0,0 0-147 0,5-7 148 15,9 4-148-15,-14 3 29 0,0 0-29 0,21-9 29 16,7-3-29-16,-28 12-41 0,0 0 41 0,30-17-41 16,3-7 41-16,-33 24-18 0,0 0 18 0,28-22-18 15,-4-2 18-15,-24 24 10 0,0 0-10 0,17-24 11 16,-3-2-11-16,-14 26 72 0,0 0-72 0,11-17 72 16,-2 1-72-16,-9 16 80 0,0 0-80 0,7-12 80 0,-2 4-80 15,0-1 52-15,0 4-52 0,-3 3 53 16,0-3-53-16,-2 5 29 0,0 0-29 0,0 0 29 0,0 0-29 15,0 0 0-15,-4 0 0 0,4 0 0 0,0 0 0 16,0 0-1-16,0 0 1 0,0 0 0 0,0 0 0 0,0 0-8 16,0 0 8-16,0 0-8 0,-3 0 8 0,3 0-2 15,0 0 2-15,0 0-1 0,-4 0 1 0,4 0 0 16,0 0 0-16,0 0 0 0,-5 5 0 0,5-5 0 16,0 0 0-16,-3 6 0 0,-3 4 0 0,6-10 2 15,0 0-2-15,-3 12 2 0,-1 0-2 0,4-12 0 16,0 0 0-16,0 15 0 0,2 2 0 0,-2-17 0 0,0 0 0 15,4 14 0-15,3-2 0 0,-7-12 1 0,0 0-1 16,6 9 2-16,1-8-2 0,-7-1 9 16,0 0-9-16,7 0 9 0,2-1-9 0,-9 1 34 0,0 0-34 15,5 0 34-15,1-4-34 0,-6 4 10 0,0 0-10 0,3-5 10 16,-1 2-10-16,-2 3 30 0,0 0-30 0,2-4 30 16,-2 1-30-16,0 3 11 0,0 0-11 0,0 0 11 15,3-4-11-15,-3 4 11 0,0 0-11 0,0 0 11 16,4-1-11-16,-4 1-23 0,0 0 23 0,0 0-22 15,5-2 22-15,-5 2-34 0,0 0 34 0,3 0-33 16,2-2 33-16,-5 2-15 0,0 0 15 0,4 0-14 16,1 0 14-16,-5 0-32 0,0 0 32 0,4 0-32 15,-1-3 32-15,-3 3-5 0,0 0 5 0,4 0-5 16,-3 0 5-16,-1 0-34 0,0 0 34 0,0 0-34 16,4 3 34-16,-4-3-58 0,0 0 58 0,0 0-57 15,0 2 57-15,0-2-149 0,0 0 149 0,-4 3-148 16,1 4 148-16,3-7-161 0,0 0 161 0,-5 4-161 15,-2 1 161-15,-6 5-568 0</inkml:trace>
  <inkml:trace contextRef="#ctx0" brushRef="#br0" timeOffset="94739.613">31438 9253 1188 0,'0'0'0'0,"-5"-4"0"16,-2-3 0-16,7 7 124 0,0 0-124 16,0 0 125-16,0 0-125 0,0 0 35 0,0 0-35 0,0 0 36 15,5 4-36-15,-5-4-2 0,0 0 2 0,7 0-2 16,2-4 2-16,-9 4-32 0,0 0 32 0,10 0-32 15,4-5 32-15,-2 2 24 0,1-1-24 0,-5 1 25 16,-2 1-25-16,-3 0 52 0,1 1-52 0,-4 1 53 16,3-2-53-16,-3 2 42 0,4 0-42 0,-4 0 43 15,0 0-43-15,0 0 13 0,3 0-13 0,-3 0 13 16,3 2-13-16,-3-2 8 0,2 3-8 0,-2-3 8 16,0 0-8-16,0 0-1 0,2 5 1 0,-2-5-1 0,2 4 1 15,-2-1-6-15,0 2 6 0,0-1-5 16,-2 1 5-16,2-5-26 0,0 0 26 0,-2 8-25 0,0 6 25 15,2-14-1-15,0 0 1 0,-3 12 0 0,-2 5 0 0,5-17 0 16,0 0 0-16,-5 14 0 16,-1-2 0-16,6-12 1 0,0 0-1 0,-5 10 2 0,2 1-2 0,3-11 2 15,0 0-2-15,-6 6 2 0,3 3-2 0,3-9 11 16,0 0-11-16,-4 3 11 0,1 3-11 0,3-6 3 16,0 0-3-16,-2 3 4 0,0 0-4 0,2-3 6 15,0 0-6-15,-1 4 7 0,1-2-7 0,0-2 32 16,0 0-32-16,1 3 33 0,1 2-33 0,-2-5 3 15,0 0-3-15,7 5 4 0,5 2-4 0,-12-7 17 16,0 0-17-16,11 7 17 0,-1 0-17 0,-10-7 0 16,0 0 0-16,9 3 0 0,0 2 0 0,-9-5-73 15,0 0 73-15,5 4-73 0,0-4 73 0,-5 0-173 0,0 0 173 16,-9 8-173-16,-8 8 173 0,17-16-118 16,0 0 118-16,-28 17-117 0,-8 9 117 0,-29 15-724 0</inkml:trace>
  <inkml:trace contextRef="#ctx0" brushRef="#br0" timeOffset="95144.585">31032 9767 359 0,'0'0'0'0,"12"-9"0"0,11-8 0 0,-23 17-1 15,0 0 1-15,-3-2 0 0,-17 9 0 0,20-7-35 16,0 0 35-16,-13 5-35 16,-3 5 35-16,16-10-32 0,0 0 32 0,-11 4-32 0,3 1 32 0,8-5 41 15,0 0-41-15,-7 3 41 0,1-1-41 0,6-2 105 16,0 0-105-16,-3 2 106 0,1 0-106 0,2-2 145 15,0 0-145-15,0 0 145 0,-1 3-145 0,1-3 111 16,0 0-111-16,0 0 111 0,0 0-111 0,0 0 83 0,0 0-83 16,0 0 83-16,1 3-83 0,-1-3 84 0,0 0-84 15,4 4 84-15,3-4-84 0,-7 0 40 0,0 0-40 16,10 3 40-16,2 2-40 0,2-1 31 0,0 1-31 16,0-2 31-16,-2 1-31 0,1-1 8 0,-3 2-8 0,0-1 8 15,-1-1-8-15,0-3-22 0,1 2 22 0,-3 0-22 16,-1-2 22-16,-6 0-207 0,0 0 207 15,5 0-206-15,0 0 206 0,5 0-687 0</inkml:trace>
  <inkml:trace contextRef="#ctx0" brushRef="#br0" timeOffset="110572.664">31527 9779 1087 0,'0'0'0'0,"0"0"-172"0,0 0 172 16,0 0-172-16,0-4 172 0,0 4-8 0,3-2 8 15,-3 2-7-15,0 0 7 0,0 0-2 0,0 0 2 16,0 0-1-16,0 0 1 0,0 0-23 0,0 0 23 0,0 0-22 16,0 0 22-16,0 0 4 0,0 0-4 0,0 0 4 15,0 0-4-15,0 0 34 0,2-5-34 0,-2 5 35 16,4-5-35-16,-4 5 27 0,3-2-27 0,-3 2 27 16,2-6-27-16,-2 6 40 0,3-4-40 0,-3 4 40 15,4-2-40-15,-4 2 38 0,0 0-38 0,0 0 39 16,0 0-39-16,0 0 34 0,0 0-34 0,0 0 34 15,0 0-34-15,0 0 23 0,0 0-23 0,0 0 24 16,0 0-24-16,0 0 41 0,0 0-41 0,0 0 41 16,0 0-41-16,0 0 13 0,0 0-13 0,0 0 14 15,0 0-14-15,0 0 37 0,0 0-37 0,0 0 38 16,0 0-38-16,0 0 20 0,0 0-20 0,0 0 20 16,0 0-20-16,0 0 18 0,0 0-18 0,0 0 18 0,0 0-18 15,0 0 27-15,0 0-27 0,0 0 27 0,0 0-27 0,0 0 12 16,0 0-12-16,0 0 13 0,0 0-13 15,0 0 5-15,0 0-5 0,0 0 5 16,0 0-5-16,0 0 8 0,0 0-8 0,0 0 9 0,0 0-9 0,0 0 3 16,0 0-3-16,0 0 3 0,0 0-3 0,0 0 0 15,0 0 0-15,0 0 0 0,0 0 0 0,2 2-8 16,-1 2 8-16,3 6-7 0,1 5 7 0,-5-15-5 16,0 0 5-16,5 29-4 0,2 14 4 0,-7-43-4 15,0 0 4-15,7 36-3 0,2 4 3 0,-9-40-6 16,0 0 6-16,7 34-6 0,0-2 6 15,-7-32 2-15,0 0-2 0,7 28 2 0,-2-6-2 16,2-1 30-16,0-6-30 0,-2-3 30 0,-1-7-30 0,3 2 18 0,3-5-18 0,-5-1 19 16,1-1-19-16,1 0 47 0,0-1-47 0,1-1 48 15,1-5-48-15,-9 7 39 0,0 0-39 16,10-8 40-16,4-1-40 0,-14 9 34 16,0 0-34-16,14-15 34 0,0-6-34 0,-14 21 39 0,0 0-39 0,12-22 40 15,1-6-40-15,-13 28 15 0,0 0-15 0,10-24 16 16,-1 0-16-16,-9 24 21 0,0 0-21 0,5-25 21 15,-1 1-21 1,-4 24 3-16,0 0-3 0,3-21 4 0,0 1-4 0,-3 20 3 0,0 0-3 16,2-16 3-16,0 1-3 0,-2 15 2 0,0 0-2 0,2-12 2 15,-2-4-2-15,0 16 0 0,0 0 0 0,0-8 0 16,1-2 0-16,-1 10-5 0,0 0 5 0,0-6-4 16,0 1 4-16,0 5-1 0,0 0 1 0,0-3-1 15,0-1 1-15,0 4-4 0,0 0 4 0,0 0-3 0,0 0 3 16,0 0-12-16,0 0 12 0,0 0-12 0,0 0 12 0,0 0-33 15,0 0 33-15,0 0-33 0,0 0 33 16,0 0-26-16,0 0 26 0,0 0-26 0,0 0 26 0,0 0-46 16,0 0 46-16,2 12-45 0,0 4 45 0,-2-16-17 15,0 0 17-15,7 29-16 0,5 12 16 0,-12-41-32 16,0 0 32-16,14 39-32 0,2 3 32 0,-16-42-6 16,0 0 6-16,19 36-5 0,2-6 5 0,-21-30-5 15,0 0 5-15,22 23-5 0,3-8 5 0,-25-15 5 16,0 0-5-16,21 9 5 0,0-8-5 0,-21-1 46 15,0 0-46-15,17-1 46 0,-3-10-46 0,-14 11 77 16,0 0-77-16,12-15 78 0,-3-6-78 0,-9 21 65 0,0 0-65 16,7-20 66-16,0-6-66 0,-7 26 44 0,0 0-44 15,3-26 44-15,-1-1-44 0,-2 1 23 0,0 4-23 0,-2 3 24 16,1-3-24-16,-3 7 10 0,1 3-10 16,-1-2 11-16,2-2-11 0,1 4 4 0,-1 2-4 0,0 2 5 15,2 2-5-15,-2 3-2 0,2 0 2 0,-1-3-1 16,-1 5 1-16,2 1-31 0,-2-2 31 0,2 2-31 15,0 0 31-15,0 0-81 0,0 0 81 0,0 0-80 16,-3 0 80-16,3 0-160 0,-4 3 160 0,4-3-160 16,-3 2 160-16,3-2-154 0,0 0 154 0,-5 9-154 15,-4 4 154-15,-5 11-842 0</inkml:trace>
  <inkml:trace contextRef="#ctx0" brushRef="#br0" timeOffset="111395.823">32112 10077 91 0,'0'0'0'0,"0"0"158"0,0 0-158 16,0 0 158-16,-1-9-158 0,1 9 140 0,0 0-140 0,0 0 141 15,3-3-141-15,-3 3 90 0,0 0-90 0,0 0 91 16,0 0-91-16,0 0 81 0,0 0-81 0,0 0 81 15,0 0-81-15,0 0 46 0,0 0-46 0,0 0 46 16,0 0-46-16,0 0 12 0,0 0-12 0,0 0 13 16,0 0-13-16,0 0 13 0,0 0-13 0,0 0 13 15,0 0-13-15,0 0 15 0,0 0-15 0,0 0 16 16,0 0-16-16,0 0 8 0,0 0-8 0,0 0 8 16,0 0-8-16,0 0 15 0,0 0-15 0,0 0 16 15,0 5-16-15,0-2 8 0,0 4-8 0,0-5 9 0,0 1-9 16,0 1 9-16,0-1-9 0,0-1 9 0,0-1-9 15,0 3 8-15,0-2-8 0,0 1 8 16,0-1-8-16,0 1 8 0,0 4-8 0,0-4 8 0,0-3-8 16,0 4 23-16,0-2-23 0,0 1 24 0,0 0-24 0,0 1 2 15,-2 1-2-15,1 0 2 0,1 2-2 0,-2 2 7 16,2 1-7-16,-2 2 7 16,2 0-7-16,-2 3 14 0,2 1-14 0,0-4 15 0,0-5-15 0,0-7 3 15,0 0-3-15,2 17 4 0,3-2-4 0,-5-15 12 16,0 0-12-16,4 17 13 0,-1-1-13 0,-3-16 39 15,0 0-39-15,6 13 39 0,2 1-39 0,-8-14 10 16,0 0-10-16,9 10 11 0,3-1-11 0,-12-9 37 16,0 0-37-16,11 5 38 0,-3-3-38 0,-8-2 42 0,0 0-42 15,9 0 42-15,0-4-42 0,-9 4 34 16,0 0-34-16,8-3 34 0,3-6-34 0,-11 9 33 16,0 0-33-16,10-10 34 0,3-5-34 0,-13 15 8 15,0 0-8-15,10-16 8 0,2-1-8 0,-12 17 29 0,0 0-29 0,9-19 29 16,0 4-29-16,-9 15 18 0,0 0-18 0,7-14 19 15,0 0-19-15,-7 14 35 0,0 0-35 0,5-10 35 16,-2 3-35-16,-3 7 19 0,0 0-19 0,4-8 20 16,-2 4-20-16,-2 4 18 0,0 0-18 0,1-3 19 15,-1 3-19-15,0 0 10 0,0 0-10 0,0 0 10 16,-1-7-10-16,1 7 4 0,0 0-4 0,-4-2 5 16,1-1-5-16,3 3-36 0,0 0 36 0,-9-7-35 15,-2-3 35-15,-1-6-138 0,-3-3 138 0,4 7-138 0,4 9 138 16,7 3-269-16,0 0 269 0,-12-24-269 0,-4-10 269 15,-12-23-802-15</inkml:trace>
  <inkml:trace contextRef="#ctx0" brushRef="#br0" timeOffset="111961.527">32421 9835 785 0,'0'0'0'0,"0"0"154"0,0 0-154 0,0 0 154 15,-4-5-154-15,4 5 134 0,0 0-134 0,0 0 135 16,-2-2-135-16,2 2 101 0,0 0-101 0,0 0 101 16,0 0-101-16,0 0 76 0,0 0-76 0,0 0 77 15,0 0-77-15,0 0 56 0,0 0-56 0,0 0 57 16,0 0-57-16,0 0 51 0,0 0-51 0,0 0 52 0,0 0-52 15,0 0 43-15,0 0-43 0,0 0 44 0,4 0-44 0,-1 0 28 16,1 0-28-16,1 0 28 0,2 0-28 0,2 2 17 16,1-2-17-16,1 2 17 0,1-2-17 0,-2 0 10 15,3 0-10-15,-5 0 11 0,1 0-11 0,1 0 17 16,3 0-17-16,-5 0 17 0,-1 0-17 16,2 0 3-16,2 0-3 0,-3 0 4 0,1-2-4 0,-9 2 6 15,0 0-6-15,9-2 7 0,1 2-7 0,-10 0 0 16,0 0 0-16,9-3 1 0,-2 3-1 0,-7 0 0 15,0 0 0-15,5 0 0 0,-2 0 0 0,-3 0-21 16,0 0 21-16,4 0-21 0,-1 0 21 0,-3 0-73 0,0 0 73 16,0 0-72-16,4 0 72 0,-4 0-129 15,2 3 129-15,-2-3-129 0,0 0 129 0,0 0-231 16,0 0 231-16,-4 0-230 0,-1 0 230 0,-4 0-843 0</inkml:trace>
  <inkml:trace contextRef="#ctx0" brushRef="#br0" timeOffset="112499.768">32463 9952 449 0,'0'0'0'0,"0"0"112"0,0 0-112 0,6-6 113 15,7-2-113-15,-13 8 131 0,0 0-131 0,7-4 132 16,-2 1-132-16,-5 3 127 0,0 0-127 0,3-3 127 0,-1 1-127 15,-2 2 120-15,0 0-120 0,0 0 120 0,0 0-120 16,0 0 75-16,0 0-75 0,0 0 76 0,0 0-76 16,0 0 60-16,0 0-60 0,0 0 60 0,0 0-60 15,0 0 28-15,0 0-28 0,0 0 28 0,-3 5-28 0,3-5 25 16,0 0-25-16,0 0 26 0,-2 3-26 0,2-3 23 16,0 0-23-16,0 4 24 0,0 1-24 0,0-5 44 15,0 0-44-15,0 3 45 0,-2-3-45 0,2 0 23 16,0 0-23-16,0 0 24 0,-2 4-24 0,2-4 19 15,0 0-19-15,0 0 20 0,0 0-20 0,0 0 18 16,0 0-18-16,0 0 18 0,6 2-18 0,-6-2 15 16,0 0-15-16,5 1 15 0,2 1-15 0,-7-2 9 0,0 0-9 15,10 3 10-15,2-3-10 0,-12 0 4 0,0 0-4 16,16 0 4-16,2-3-4 0,-18 3 7 0,0 0-7 16,17 0 7-16,0-2-7 0,-17 2 0 0,0 0 0 0,18 0 1 15,-2 2-1-15,-16-2 0 0,0 0 0 16,13 3 1-16,0-3-1 0,-13 0-1 0,0 0 1 0,10 2 0 15,-1-2 0-15,-9 0-1 0,0 0 1 0,7 2 0 16,0-2 0-16,-7 0-8 0,0 0 8 0,5 2-8 16,-2-2 8-16,-3 0-50 0,0 0 50 0,4 1-50 15,-2-1 50-15,-2 0-77 0,0 0 77 0,0 0-77 16,3 0 77-16,-3 0-156 0,0 0 156 0,0 0-155 16,2-7 155-16,-2 7-159 0,0 0 159 0,-4-12-158 15,-1-10 158-15,-4-10-831 0</inkml:trace>
  <inkml:trace contextRef="#ctx0" brushRef="#br0" timeOffset="113417.836">32858 9636 931 0,'0'0'0'0,"0"0"119"16,0 0-119-16,0 0 119 0,-5-3-119 0,5 3 50 16,0 0-50-16,0 0 50 0,-2-3-50 0,2 3 0 0,0 0 0 15,0 0 1-15,5-2-1 0,-5 2-1 0,0 0 1 16,0 0 0-16,5 0 0 0,-5 0 2 0,0 0-2 16,0 0 2-16,4-4-2 0,-4 4 41 0,0 0-41 15,0 0 41-15,0 0-41 0,0 0 43 0,0 0-43 0,0 0 44 16,0 0-44-16,0 0 46 0,0 0-46 0,0 0 47 15,0 0-47-15,0 0 6 0,0 0-6 0,0 0 7 16,0 0-7-16,0 0 0 0,2 4 0 16,-1-1 0-16,1 1 0 0,0 4-6 0,0 6 6 0,1 8-6 15,1 6 6-15,1-1-35 0,4 7 35 0,-4-10-35 16,-2-3 35-16,-3-21-5 0,0 0 5 0,7 27-5 16,4 6 5-16,-11-33 0 0,0 0 0 0,10 27 0 15,1-1 0-15,-11-26 2 0,0 0-2 16,10 20 3-16,2-2-3 0,-12-18 38 0,0 0-38 0,12 10 38 15,1-8-38-15,-13-2 47 0,0 0-47 0,12 0 48 16,0-6-48-16,-12 6 52 0,0 0-52 0,7-6 53 16,-2-3-53-16,-5 9 44 0,0 0-44 0,5-9 44 0,-1-3-44 0,-4 12 30 15,0 0-30-15,3-15 30 0,3-4-30 16,-1 2 9-16,2-2-9 0,-4 7 9 0,-3 4-9 16,2-1 2-16,-2 2-2 0,2-5 2 0,0 0-2 15,1 2 1-15,4 1-1 0,-4 1 2 0,-1 1-2 0,-2 2 8 16,-2 1-8-16,2-2 9 0,0 2-9 0,0 2 22 15,2-1-22-15,-2 3 22 0,2-5-22 0,-2 5 22 16,0 0-22-16,0 0 22 0,0 0-22 0,0 0 1 16,0 0-1-16,0 0 1 0,2-4-1 0,-2 4 5 0,0-3-5 15,0 3 5-15,0-3-5 0,0 3 0 0,0 0 0 16,0 0 1-16,0 0-1 0,0 0 0 0,0 0 0 16,0 0 0-16,0 0 0 0,0 0-13 0,0 0 13 0,0 0-12 15,0 0 12-15,0 0-41 0,1 3 41 16,-1-3-41-16,4 3 41 0,-4-3-21 0,0 0 21 0,3 9-21 15,3 0 21-15,-6-9-42 0,0 0 42 0,8 13-42 16,3 4 42-16,-11-17-4 0,0 0 4 0,12 12-3 16,4 0 3-16,-16-12-2 0,0 0 2 0,17 9-1 15,2-2 1-15,-19-7 0 0,0 0 0 0,18 3 0 16,-1-3 0-16,-17 0 27 0,0 0-27 0,18-3 27 16,-3-6-27-16,-15 9 43 0,0 0-43 0,14-7 44 15,-2-1-44-15,-12 8 39 0,0 0-39 0,11-9 40 16,-1-1-40-16,-10 10 41 0,0 0-41 0,7-9 41 15,0-3-41-15,-7 12 40 0,0 0-40 0,4-12 40 16,-1 4-40-16,-3 8 34 0,0 0-34 0,4-7 35 16,-3-5-35-16,1 5 8 0,0 2-8 0,0-2 9 0,-1 2-9 0,-1 2 20 15,0-3-20-15,0 1 20 0,0 0-20 0,0 0 0 16,0 0 0-16,0 0 0 0,0 1 0 0,0 4-10 16,0 0 10-16,0-3-10 0,0-2 10 0,0 5-57 15,0 0 57-15,-1-5-57 0,-1 1 57 0,2 4-86 16,0 0 86-16,-18-10-85 0,-9-2 85 15,27 12-124-15,0 0 124 0,-32-17-124 16,-6-4 124-16,-32-16-1214 0</inkml:trace>
  <inkml:trace contextRef="#ctx0" brushRef="#br0" timeOffset="114634.884">32870 9511 807 0,'0'0'0'0,"0"0"61"0,0 0-61 0,0 0 62 0,2-1-62 0,-2 1 6 15,0 0-6-15,0 0 7 0,3-4-7 0,-3 4 2 16,0 0-2-16,0 0 2 0,0 0-2 0,0 0-1 16,0 0 1-16,0 0 0 0,0 0 0 0,0 0 0 15,0 0 0-15,0 0 0 0,0 0 0 0,0 0 12 16,0 0-12-16,0 0 13 0,0 0-13 0,0 0 52 16,0 0-52-16,0 0 52 0,0 0-52 0,0 0 62 0,0 0-62 15,0 0 63-15,0 0-63 0,0 0 57 0,0 0-57 16,0 0 58-16,0 0-58 0,0 0 40 0,0 0-40 0,0 0 41 15,0 0-41-15,0 0 12 16,0 0-12-16,0 0 12 0,0 0-12 0,0 0 3 0,0 0-3 16,0 0 3-16,0 0-3 0,0 0-1 0,0 0 1 0,0 0 0 15,0 4 0-15,0-4-4 0,0 0 4 0,0 5-4 16,0 2 4-16,0-7-9 0,0 0 9 0,0 15-8 16,0 9 8-16,2 5 0 0,0 4 0 15,0-13 0-15,-2-6 0 16,0 0 5-16,1-2-5 0,-1 12 5 0,2 3-5 0,0-3 9 0,1 3-9 0,-1-9 9 15,0-6-9-15,1 1 34 0,1-4-34 0,-1-2 34 16,1-2-34-16,-4-5 40 0,0 0-40 0,5 7 40 16,0-4-40-16,-5-3 55 0,0 0-55 0,7 5 56 15,4 0-56-15,-11-5 61 0,0 0-61 0,8 4 61 0,3-4-61 16,-11 0 57-16,0 0-57 0,9-4 58 0,1-4-58 16,-3 3 46-16,0-4-46 0,-4 4 46 0,-1 0-46 15,2 0 21-15,-1 1-21 0,-1-3 21 0,0 1-21 16,-1-3 12-16,1 0-12 0,0-3 13 15,0 2-13-15,-1 0 4 0,3 0-4 0,-2 1 5 0,-1 0-5 0,1 1 0 16,0 1 0-16,1-2 1 0,1 3-1 0,-1-5-1 16,1 4 1-16,-3 1 0 0,1 2 0 0,0-1-1 15,0 2 1-15,-1-1 0 0,1-1 0 0,-2 5 4 16,0 0-4-16,2-5 4 0,0 0-4 16,-2 5 15-16,0 0-15 0,1-4 15 0,-1 1-15 0,0 3 4 15,0 0-4-15,0 0 4 0,2-2-4 0,-2 2 1 0,0 0-1 16,0 0 1-16,0 0-1 0,0 0 0 15,0 0 0-15,0 0 1 0,0 0-1 0,0 0 0 0,0 0 0 16,0 0 0-16,0 0 0 0,0 0 1 0,0 0-1 0,0 0 2 16,0 0-2-16,0 0 1 0,0 0-1 0,0 0 2 15,0 0-2-15,0 0 0 0,0 0 0 0,0 0 0 16,0 0 0-16,0 0-16 0,0 2 16 0,0-2-15 16,0 0 15-16,2 3-35 0,0 4 35 0,1-2-35 15,1 4 35-15,-4-9-12 0,0 0 12 0,8 14-12 16,3 3 12-16,-11-17-21 0,0 0 21 0,15 19-21 15,5-1 21-15,-20-18 0 0,0 0 0 0,20 14 0 16,5-2 0-16,-25-12 4 0,0 0-4 0,24 5 5 16,1-5-5-16,-25 0 38 0,0 0-38 15,21-1 39-15,-1-5-39 0,-20 6 47 0,0 0-47 0,16-8 48 16,-2 1-48-16,-14 7 52 0,0 0-52 0,9-9 53 0,-2 6-53 16,-7 3 33-16,0 0-33 0,5-9 33 0,-3 3-33 15,-2 6 34-15,0 0-34 0,1-7 34 0,-1 2-34 0,0 5 3 16,0 0-3-16,0-7 3 0,-1-2-3 0,1 9 4 15,0 0-4-15,-2-12 4 0,-2 0-4 0,4 12 0 16,0 0 0-16,-3-15 0 0,1 3 0 0,2 12-1 16,0 0 1-16,-3-17 0 0,-1 1 0 15,4 16-4-15,0 0 4 0,-3-12-3 16,1 0 3-16,2 12-38 0,0 0 38 0,-2-7-37 0,1-3 37 0,1 10-74 16,0 0 74-16,-2-5-74 0,2-2 74 0,0 7-142 0,0 0 142 15,-2-3-142-15,2 1 142 0,0 2-201 0,0 0 201 16,-2-5-200-16,1 3 200 0,-3-3-1013 0</inkml:trace>
  <inkml:trace contextRef="#ctx0" brushRef="#br0" timeOffset="115337.009">33382 9828 673 0,'0'0'0'0,"0"0"108"0,0-3-108 0,0-1 109 16,-1 1-109-16,1 3 74 0,1-3-74 0,-1 3 75 0,0 0-75 0,0 0 66 15,0 0-66-15,0 0 66 0,0 0-66 0,0 0 52 16,0 0-52-16,0 0 53 0,4 0-53 0,-4 0 48 15,3 1-48-15,-3-1 49 0,4 0-49 16,-4 0 65-16,0 0-65 0,0 0 66 0,3 0-66 0,-3 0 80 16,4-1-80-16,-4 1 80 0,5-6-80 0,-5 6 62 15,3-3-62-15,-3 3 62 0,2-5-62 0,-2 1 49 16,0 1-49-16,0 0 49 0,0 1-49 0,0 2 38 16,0-4-38-16,0 4 39 0,2-5-39 0,-2 5 15 15,2-3-15-15,-2 3 16 0,1-4-16 0,-1 4 31 16,0-3-31-16,0 3 31 0,0 0-31 0,0 0 5 0,0 0-5 15,0 0 5-15,0 0-5 0,0 0 17 0,0 0-17 16,0 0 17-16,0 0-17 0,0 0 8 0,0 0-8 0,0 0 9 16,0 0-9-16,0 0 3 0,0 0-3 0,0 0 4 15,0 0-4-15,0 0 13 0,0 0-13 0,0 0 13 16,0 0-13-16,0 0 14 0,0 0-14 0,0 0 15 16,0 0-15-16,0 0 15 0,0 0-15 0,0 0 15 15,0 0-15-15,0 0 9 0,0 0-9 0,0 0 10 16,0 0-10-16,0 0 9 0,0 0-9 0,0 0 10 15,0 0-10-15,0 0 3 0,0 0-3 0,0 0 4 16,0 0-4-16,0 0 2 0,0 3-2 0,0-3 2 16,0 6-2-16,0-6 1 0,0 0-1 0,0 18 2 15,2 6-2-15,-2-24 1 0,0 0-1 0,4 36 1 16,3 11-1-16,-7-47 3 0,0 0-3 0,5 42 3 16,2 0-3-16,-5-5 2 0,-2-1-2 0,3-8 2 15,1-6-2-15,-4-22 5 0,0 0-5 0,0 20 5 0,-2-6-5 16,0 2 12-16,0-4-12 0,1-2 13 0,1-3-13 15,-2 1-25-15,0-1 25 0,0-2-24 0,2-1 24 16,0-4-167-16,0 0 167 0,-15 8-167 16,-10 1 167-1,25-9-100-15,0 0 100 0,-40 19-1242 16,80-38 1242-16</inkml:trace>
  <inkml:trace contextRef="#ctx0" brushRef="#br0" timeOffset="117244.028">31186 10563 527 0,'0'0'0'0,"8"2"0"0,6 1 0 0,-14-3 132 15,0 0-132-15,4 0 132 0,-4 0-132 0,0 0 112 16,0 0-112-16,0 0 112 0,-4-5-112 0,4 5 74 0,0 0-74 15,0 0 75-15,-5-3-75 0,5 3 55 16,0 0-55-16,-4-2 56 0,3 2-56 0,1 0 33 16,0 0-33-16,0 0 34 0,0 0-34 0,0 0 38 15,0 0-38-15,0 0 39 0,0 0-39 0,0 0 44 0,0 0-44 16,0 0 45-16,0 0-45 0,0 0 27 0,0 0-27 0,0 0 27 16,0 0-27-16,0 0 35 0,0 0-35 15,0 0 35-15,0 0-35 0,0 0 7 0,0 0-7 16,0 0 8-16,0 0-8 0,0 0 11 15,0 0-11-15,0 0 11 0,0 0-11 0,0 0 9 0,0 3-9 0,0-3 9 16,0 0-9-16,0 0 8 0,0 4-8 16,0-4 8-16,-2 5-8 0,2-2 23 0,2 1-23 0,-1 4 24 15,1 4-24-15,2 11 6 0,1 1-6 0,-2 0 7 16,-1 0-7-16,-2-24 9 0,0 0-9 0,2 37 10 16,-2 11-10-16,0-48 15 0,0 0-15 0,2 45 16 15,1 1-16-15,1-7 14 0,-1-3-14 0,1-12 15 16,-3-10-15-16,1 0-4 15,0-2 4-15,-2-2-3 0,0-5 3 0,0 6-8 0,-2-5 8 16,2 0-7-16,0-5 7 0,0 3-16 0,2-3 16 16,-2-1-15-16,0 0 15 0,0 0-26 0,-2 6 26 0,2-6-25 0,0 3 25 0,0 0-65 15,2 3 65-15,-2-6-65 0,2 3 65 0,-2-3-116 16,0 0 116-16,0 0-116 0,0 0 116 16,0 0-182-16,0 0 182 0,0-19-182 0,-2-12 182 0,0-17-654 15</inkml:trace>
  <inkml:trace contextRef="#ctx0" brushRef="#br0" timeOffset="118018.478">31240 10616 471 0,'0'0'0'0,"1"11"0"0,1 4 0 0,0-10 70 0,0-5-70 0,-2 0 70 15,0-3-70-15,0-1 96 0,0 1-96 16,0 1 96-16,0-1-96 0,0-1 115 0,0 1-115 15,0-1 115-15,0 3-115 0,0 1 90 0,1-4-90 0,-1 4 91 16,0 0-91-16,0 0 74 0,0 0-74 0,0 0 75 16,0 0-75-16,0 0 52 0,0 0-52 0,0 0 52 15,0 0-52-15,0 0 34 0,0 0-34 0,0 0 34 16,0 0-34-16,0 0 8 0,0 0-8 0,0 0 8 16,0 0-8-16,0 0 2 0,0 0-2 0,0 0 2 15,0 0-2-15,0 0 0 0,0 0 0 0,0 0 0 16,0 0 0-16,0 0-25 0,0 0 25 0,0 0-24 0,0 0 24 15,0 0-39-15,0 0 39 0,0 0-39 0,0 0 39 16,0 0-55-16,4-3 55 0,-4 3-55 0,5-4 55 0,-2 3-49 16,1-3 49-16,-1 1-49 15,1-1 49-15,-1 3-23 0,-1-3 23 0,-2 4-22 0,4-3 22 0,-4 3-7 16,3-2 7-16,-3 2-7 0,4-2 7 0,-4 2-2 16,0 0 2-16,0 0-1 0,0 0 1 0,0 0-1 15,0 0 1-15,0 0 0 0,0 0 0 0,0 0 2 16,0 0-2-16,0 0 2 0,0 0-2 0,0 0 12 15,0 0-12-15,0 0 13 0,3 4-13 0,-3-4 25 16,0 0-25-16,4 3 26 0,-1-3-26 0,-3 0 20 16,0 0-20-16,4 4 20 0,-1-3-20 0,-3-1 40 0,0 0-40 15,4 2 41-15,-3 0-41 0,-1-2 37 0,0 0-37 16,0 0 38-16,4 2-38 0,-4-2 33 0,0 0-33 16,0 0 34-16,0 0-34 0,0 0 23 0,0 0-23 15,0 0 24-15,0 0-24 0,0 0 35 0,0 0-35 0,0 0 36 16,0 5-36-16,0-5 2 0,0 0-2 0,0 0 2 15,1 3-2-15,-1-3 8 0,0 0-8 0,2 4 9 16,2 1-9-16,-4-5 0 0,0 0 0 0,3 5 0 16,1 5 0-16,-4-10 0 0,0 0 0 0,5 24 0 15,4 10 0-15,-9-34-2 0,0 0 2 0,8 41-2 16,1 7 2-16,-9-48-2 0,0 0 2 16,9 43-2-16,-2-2 2 0,-7-41 0 0,0 0 0 0,5 38 1 15,0-4-1-15,-5-34 1 0,0 0-1 0,4 28 1 16,-1-4-1-16,-3-24 9 0,0 0-9 0,2 19 9 0,0-4-9 15,-2-15 4-15,0 0-4 0,0 12 4 16,0-3-4-16,0-9 0 0,0 0 0 0,0 6 1 0,0 0-1 16,0-6-54-16,0 0 54 0,0 3-53 0,0 0 53 15,0-3-108-15,0 0 108 0,0 0-108 0,-6 6 108 0,6-6-191 16,0 0 191-16,-5 0-191 0,-4-4 191 0,9 4-215 16,0 0 215-16,-15-14-215 0,-8-4 215 0,-15-18-281 15</inkml:trace>
  <inkml:trace contextRef="#ctx0" brushRef="#br0" timeOffset="118906.161">31137 10959 214 0,'0'0'0'0,"8"0"0"0,6 0 0 0,-14 0 104 0,0 0-104 16,4-2 104-16,-4 0-104 0,0 2 112 0,0 0-112 0,0 0 113 15,-5-1-113-15,5 1 108 16,0 0-108-16,-4-4 109 0,1 4-109 0,3 0 112 0,0 0-112 0,0 0 113 15,-4 0-113-15,4 0 111 0,0 0-111 0,0 0 112 16,0 0-112-16,0 0 89 0,0 0-89 0,0 0 90 16,-3-3-90-16,3 3 56 0,0 0-56 0,0 0 57 15,-4-4-57-15,4 4 42 0,0 0-42 0,0 0 42 16,-3-1-42-16,3 1 5 0,0 0-5 0,0 0 5 16,0 0-5-16,0 0 18 0,0 0-18 0,0 0 19 15,2 3-19-15,-2-3 22 0,0 0-22 0,0 0 22 16,3 5-22-16,-1-1 3 0,1-1-3 0,-1 2 3 0,0 0-3 15,-1 6 13-15,3-4-13 0,1 5 14 16,0 0-14-16,1 3 4 0,1 0-4 0,-2-1 4 16,2-2-4-16,-2 0 6 0,2-2-6 15,-4-1 7-15,1-4-7 0,1 2 22 0,0-2-22 0,1 0 23 0,-1 0-23 16,0-1 30-16,2-1-30 0,-3 2 30 0,-1-5-30 16,0 0 30-16,1 0-30 0,-1 0 30 0,1 0-30 0,-4 0 38 15,0 0-38-15,3-5 39 0,3 2-39 16,-6 3 15-16,0 0-15 0,7-4 15 0,1-6-15 0,-8 10 13 15,0 0-13-15,9-10 13 0,0-4-13 0,-9 14 26 16,0 0-26-16,8-14 26 0,-1-1-26 0,-7 15 19 16,0 0-19-16,7-15 20 0,0-8-20 0,-7 23 4 0,0 0-4 15,7-20 5-15,2-1-5 0,-9 21 1 16,0 0-1-16,7-20 1 0,2 1-1 16,-9 19-17-16,0 0 17 0,7-16-17 0,1-3 17 0,-8 19-64 0,0 0 64 0,6-18-63 15,-3 1 63-15,-3 17-116 0,0 0 116 16,0-28-116-16,-3-8 116 0,3 36-132 0,0 0 132 0,-7-39-132 15,-6-4 132-15,-6-43-1089 0</inkml:trace>
  <inkml:trace contextRef="#ctx0" brushRef="#br0" timeOffset="119581.353">31247 10575 1289 0,'0'0'0'0,"3"-3"0"0,2-4 0 15,-5 7 157-15,0 0-157 0,4-4 158 16,-3 1-158-16,-1 3 75 0,0 0-75 0,0 0 76 16,2-2-76-16,-2 2 3 0,0-3-3 0,0 3 4 0,0 0-4 15,0 0-2-15,0 0 2 0,0 0-1 0,0 0 1 16,0 0 0-16,0 0 0 0,0 0 1 0,0 0-1 0,0 0 14 15,0 0-14-15,0 0 15 0,0 0-15 0,0 0 35 16,0 0-35-16,0 0 35 0,0 0-35 0,0 0 12 16,0 0-12-16,0 0 12 0,0 0-12 0,0 0 20 15,0 0-20-15,0 0 20 0,0 0-20 0,0 0 1 0,0 0-1 16,0 0 1-16,0 3-1 0,0 1 0 16,0 4 0-16,2 9 0 0,0 9 0 0,-2-26-10 15,0 0 10-15,1 48-10 0,3 14 10 0,-1-2-2 16,1 0 2-16,-1-14-1 0,-1-10 1 0,-2-36 0 0,0 0 0 0,5 50 1 15,1 10-1-15,-6-60 24 0,0 0-24 0,7 53 25 16,3 1-25-16,-10-54 14 0,0 0-14 0,7 43 15 16,0-7-15-16,-7-36 28 0,0 0-28 0,5 29 28 15,0-8-28-15,-5-21 12 0,0 0-12 0,4 17 13 16,-2-7-13 0,-2-10-31-16,0 0 31 0,0 6-31 0,0-6 31 0,0 0-131 0,0 0 131 0,-13-24-130 15,-7-19 130-15,20 43-167 0,0 0 167 0,-23-53-166 16,-5-14 166-16,-23-53-953 0</inkml:trace>
  <inkml:trace contextRef="#ctx0" brushRef="#br0" timeOffset="120077.661">31067 10758 281 0,'0'0'0'15,"5"-1"0"-15,6-1 0 0,4 0-151 0</inkml:trace>
  <inkml:trace contextRef="#ctx0" brushRef="#br0" timeOffset="120749.876">31226 10834 718 0,'0'0'0'0,"-6"-7"0"0,-4-7 0 0,10 14 62 15,0 0-62-15,-4-1 63 0,6 6-63 0,-2-5 8 16,0 0-8-16,2 5 9 0,0 0-9 16,-2-5-3-16,0 0 3 0,1 5-3 0,1 2 3 0,-2-7-35 15,0 0 35-15,0 9-35 0,0-6 35 0,0-3 0 16,0 0 0-16,0 5 0 0,-2 0 0 0,2-5 22 16,0 0-22-16,-1 4 22 0,1-3-22 0,0-1 44 15,0 0-44-15,-2 6 45 0,2-6-45 0,0 0 9 16,0 0-9-16,-2 3 10 0,0-1-10 0,2-2 0 0,0 0 0 15,0 0 0-15,-3 3 0 0,3-3-26 16,0 0 26-16,0 0-26 0,-5 0 26 0,5 0-34 0,0 0 34 0,-4 0-33 16,1 0 33-16,3 0-14 0,0 0 14 15,-4 0-13-15,1 4 13 0,3-4 0 0,0 0 0 0,-4 0 0 16,3 3 0-16,1-3 18 0,0 0-18 0,-4 0 19 16,2 0-19-16,2 0 34 0,0 0-34 0,-3 2 35 15,1-2-35-15,2 0 37 0,0 0-37 0,-3 1 38 16,1 1-38-16,2-2 38 0,0 0-38 0,0 0 39 15,-4 2-39-15,4-2 39 0,0 0-39 0,0 0 40 16,0 0-40-16,0 0 51 0,0 0-51 0,0 0 52 16,0 0-52-16,0 0 59 0,0 0-59 0,0 0 59 0,-3 2-59 15,3-2 62-15,0 0-62 0,0 0 62 0,-2 3-62 16,2-3 35-16,0 0-35 0,0 0 36 0,0 0-36 16,0 0 36-16,0 0-36 0,0 0 36 0,0 0-36 0,0 0 14 15,0 0-14-15,0 0 15 0,0 0-15 0,0 0 5 16,0 0-5-16,0 0 6 0,0 0-6 0,0 0 34 15,0 0-34-15,0 0 34 0,-3 0-34 0,3 0 3 16,0 0-3-16,0 0 4 0,0 0-4 0,0 0 25 16,0 0-25-16,0 0 26 0,0 0-26 0,0 0 21 15,0 0-21-15,0 0 21 0,-4 0-21 0,4 0 1 0,0 0-1 16,0 0 1-16,-5 0-1 0,5 0-1 0,0 0 1 16,-3-3 0-16,1 1 0 0,2 2-9 15,0 0 9-15,-4-2-8 0,3 2 8 0,1 0-2 0,0 0 2 0,-4 0-1 16,2-2 1-16,2 2-5 0,0 0 5 15,-3 0-4-15,1-1 4 0,2 1-1 0,0 0 1 16,0 0 0-16,-3-2 0 0,3 2 2 0,0 0-2 0,0 0 3 16,-4 0-3-16,4 0 3 0,0 0-3 0,0 0 3 15,-3-3-3-15,3 3 12 0,0 0-12 0,0 0 12 16,0 0-12-16,0 0 33 0,0 0-33 0,0 0 33 16,0 0-33-16,0 0 26 0,0 0-26 0,0 0 26 15,0 0-26-15,0 0 45 0,0 0-45 0,0 0 46 16,0 0-46-16,0 0 34 0,0 0-34 0,0 0 35 15,-4 0-35-15,4 0 33 0,0 0-33 0,0 0 34 16,-3 0-34-16,3 0 14 0,0 0-14 0,0 0 15 16,0 0-15-16,0 0 30 0,0 0-30 0,0 0 30 0,0 0-30 15,0 0 28-15,0 0-28 0,0 0 28 0,0 3-28 16,0-3 8-16,0 0-8 0,1 3 8 0,1 3-8 16,-2-6 11-16,0 0-11 0,4 10 11 0,3 2-11 15,1 5 1-15,3 2-1 0,-3-4 1 0,-1 1-1 16,2 1 3-16,0 2-3 0,-2-4 4 0,0 0-4 0,2 6 2 15,-1 3-2-15,-3-9 2 0,-3-3-2 0,-2-12 4 16,0 0-4-16,7 24 5 0,4 7-5 0,-11-31 2 16,0 0-2-16,8 24 3 0,1-2-3 0,-9-22 0 15,0 0 0-15,7 21 0 0,0-2 0 0,-7-19 4 16,0 0-4-16,7 17 5 0,2 0-5 16,-9-17 37-16,0 0-37 0,7 14 37 0,0-2-37 0,-7-12 10 15,0 0-10-15,5 8 11 0,-2-1-11 0,-3-7 7 16,0 0-7-16,4 5 8 0,-1 0-8 0,-3-5 15 15,0 0-15-15,2 4 16 0,0-2-16 0,-2-2 44 0,0 0-44 0,0 0 44 16,2 5-44-16,-2-5 36 0,0 0-36 0,0 0 37 16,0 0-37-16,0 0 45 0,0 0-45 0,0 0 46 15,0 0-46-15,0 0 29 0,0 0-29 0,0 0 29 16,0 0-29-16,0 0 25 0,0 0-25 0,0 0 26 16,0 0-26-16,0 0 4 0,0 0-4 0,0 0 4 15,0 0-4-15,0 0 15 0,0 0-15 0,0 0 15 16,0 0-15-16,0 0 33 0,0 0-33 0,0 0 33 15,0 0-33-15,0 0 17 0,0 0-17 0,1-5 17 16,3-2-17-16,-4 7 12 16,0 0-12-16,5-11 12 0,4-1-12 0,-9 12 10 0,0 0-10 0,8-13 11 15,3-3-11-15,-11 16 8 0,0 0-8 0,14-18 9 16,1-3-9-16,-15 21 15 0,0 0-15 0,18-21 15 16,3-1-15-16,-21 22 0 0,0 0 0 0,21-20 0 0,1-3 0 15,-22 23 3-15,0 0-3 0,23-20 3 16,0-3-3-16,-4 6 2 15,-2 2-2-15,-5 3 2 16,-3 3-2-16,-4 3 1 0,-1-1-1 0,-1 2 2 0,1 1-2 0,-1 1 1 16,1-1-1-16,-3 3 2 0,1-5-2 0,-2 6-34 0,2-3 34 0,-2 3-34 0,0-3 34 0,0 3-76 15,0-4 76-15,0 4-75 0,0-5 75 0,0 5-99 16,0 0 99-16,0 0-98 0,0 0 98 0,0 0-153 16,0 0 153-16,0 0-152 15,-4-2 152-15,4 2-194 0,0 0 194 0,-10-3-193 0,-7-2 193 16,-11-4-1417-16</inkml:trace>
  <inkml:trace contextRef="#ctx0" brushRef="#br0" timeOffset="126972.847">31090 11624 147 0,'0'0'0'0,"7"3"0"15,3 2 0-15,-5-1 46 0,-3-1-46 0,-2-3 46 0,0 0-46 16,0 0 86-16,-2-5-86 0,2 5 86 0,-1-4-86 16,1 4 85-16,-4-3-85 0,4 3 86 0,0 0-86 0,0 0 76 15,0 0-76-15,0 0 77 0,-3 0-77 16,3 0 70-16,0 0-70 0,0 0 70 0,0 0-70 15,0 0 49-15,0 0-49 0,0 0 49 0,0 0-49 0,0 0 55 16,0 0-55-16,0 0 55 0,0 0-55 0,0 0 49 16,0 0-49-16,0 0 50 0,0 0-50 0,0 0 48 15,0 0-48-15,0 0 49 0,-4 0-49 0,4 0 48 16,0 0-48-16,0 0 48 0,0 0-48 0,0 0 21 16,0 0-21-16,0 0 21 0,0 0-21 0,0 0 37 15,0 0-37-15,0 0 37 0,0 0-37 0,0 0 12 16,0 0-12-16,0 0 13 0,0 0-13 0,0 0 19 0,0 0-19 15,0 0 20-15,0 0-20 0,0 0 33 0,0 0-33 0,0 0 34 16,0 0-34-16,0 0 1 0,0 0-1 16,0 0 2-16,0 0-2 0,0 0 22 0,0 0-22 0,0 0 22 15,0 0-22-15,0 0 0 0,0 0 0 0,0 0 0 16,-3 2 0-16,3-2-2 0,0 0 2 0,-2 10-1 16,0 5 1-16,2-15-11 0,0 0 11 0,-2 30-10 15,1 7 10-15,-1-1-10 0,2-2 10 0,-2-10-9 16,2-8 9-16,-1-1 0 0,1-3 0 0,0 2 0 15,1 0 0-15,1 3 25 0,1 0-25 16,-1-7 26-16,0-5-26 0,0 2 33 0,-1-2-33 0,-1-1 33 16,0-2-33-16,0-2 21 0,4 5-21 0,-4-5 21 0,0 0-21 15,0 0 19-15,5 0-19 0,-5 0 20 16,5 1-20-16,-1-1 0 0,-1-1 0 0,1 1 0 16,-2-4 0-16,1 1-1 0,1-1 1 0,-1-1 0 0,1 0 0 15,-1 0-1-15,0-2 1 0,-1 2-1 0,0-2 1 0,-2 7-2 16,0 0 2-16,2-7-1 0,-2-1 1 15,0 8 0-15,0 0 0 0,0-7 0 0,1-3 0 16,-1 10-1-16,0 0 1 0,0-6 0 0,2 1 0 0,-2 5-3 16,0 0 3-16,0-5-3 0,2 3 3 0,-2 2-20 15,0 0 20-15,0-5-19 0,2 2 19 16,-2 3-1-16,0 0 1 0,0 0 0 0,0-4 0 0,0 4-9 16,0 0 9-16,0 0-9 0,0-3 9 0,0 3-4 15,0 0 4-15,0 0-3 0,0-5 3 0,0 5-2 0,0 0 2 0,0-4-2 16,1 1 2-16,-1 3-5 0,0 0 5 15,0-3-5-15,2-1 5 0,-2 4 2 16,0 0-2-16,0-3 2 0,2 1-2 0,-2 2 53 0,0 0-53 0,0 0 54 16,2-5-54-16,-2 5 15 0,0 0-15 15,0 0 16-15,1-4-16 0,-1 4 25 0,0 0-25 16,0 0 26-16,0 0-26 0,0 0 13 0,0 0-13 0,0 0 14 16,0 0-14-16,0 0 17 0,0 0-17 0,0 0 17 15,0 0-17-15,0 0 25 0,0 0-25 16,0 0 26-16,0 0-26 0,0 0 0 0,0 0 0 0,0 0 1 15,0 0-1-15,0 0 0 0,0 0 0 0,0 0 0 16,0 0 0-16,0 0-5 0,0 0 5 0,0 0-5 16,4 6 5-16,-4-6-9 0,0 0 9 0,7 6-9 0,2 6 9 15,3 0-4-15,5 0 4 16,-3-3-3-16,0 0 3 0,-14-9-3 0,0 0 3 16,19 6-3-16,2 0 3 0,-21-6 0 0,0 0 0 0,19 3 1 15,0-3-1-15,-19 0 4 0,0 0-4 0,16 0 5 0,0-2-5 16,-16 2 22-16,0 0-22 0,14-1 23 0,-2-1-23 15,-12 2 22-15,0 0-22 0,10-4 22 0,-3 1-22 0,-7 3 23 16,0 0-23-16,7-5 24 0,-1 0-24 0,-6 5 9 16,0 0-9-16,5-5 9 0,0-1-9 0,-5 6 1 15,0 0-1-15,3-12 2 0,-1 0-2 0,-2 12 1 16,0 0-1-16,2-22 2 0,1-4-2 0,-3 26 0 16,0 0 0-16,2-29 1 0,-2-3-1 0,0 32 0 15,0 0 0-15,0-28 0 0,2 4 0 0,-2 24-6 16,0 0 6-16,0-22-6 0,0 7 6 0,0 15-40 15,0 0 40-15,0-12-39 0,0 3 39 0,0 9-64 0,0 0 64 16,0-5-64-16,0-2 64 0,0 7-107 0,0 0 107 0,0-3-106 16,0-1 106-16,0 4-164 0,0 0 164 15,-9-7-163-15,-3-3 163 0,12 10-175 0,0 0 175 16,-12-12-174-16,0-8 174 16,-13-11-692-16</inkml:trace>
  <inkml:trace contextRef="#ctx0" brushRef="#br0" timeOffset="127920.731">31616 11829 337 0,'0'0'0'0,"-7"-5"0"15,-4-4 0-15,11 9 100 0,0 0-100 0,0 0 101 16,0 0-101-16,0 0 62 0,0 0-62 0,0 0 62 16,7 6-62-16,-7-6 76 0,0 0-76 0,4 3 76 15,-2-1-76-15,-2-2 70 0,0 0-70 0,0 0 71 0,3 3-71 16,-3-3 70-16,0 0-70 0,0 0 70 16,0 0-70-16,0 0 72 0,0 0-72 0,0 0 72 0,0 0-72 15,0 0 55-15,0 0-55 0,0 0 56 0,0 0-56 16,0 0 57-16,0 0-57 0,0 0 57 0,0 0-57 15,0 0 24-15,0 0-24 0,0 0 25 0,0 4-25 16,0-4 30-16,0 0-30 0,0 0 30 0,0 3-30 0,0-3 20 16,0 0-20-16,0 0 20 0,0 0-20 0,0 0 5 15,0 0-5-15,0 0 5 0,-2 3-5 0,2-3 24 16,-3 6-24-16,1-3 25 0,2 0-25 0,0-1 5 16,0 2-5-16,0-1 6 0,-2 0-6 0,1-1 4 15,-1 2-4-15,0-1 5 0,0-1-5 0,1 3 7 16,-3-2-7-16,1 2 7 0,-1 1-7 0,1 0 0 15,-1 1 0-15,1 2 1 0,-1-1-1 0,1 6 0 16,-1 2 0-16,3-5 1 0,-1-2-1 0,0 3 2 0,2 0-2 16,0 0 2-16,0-2-2 0,0-10 4 0,0 0-4 0,0 12 5 15,2 0-5-15,-2-12 13 16,0 0-13-16,2 12 14 0,-1-1-14 0,-1-11 44 0,0 0-44 0,4 10 45 16,-1-5-45-16,-3-5 7 0,0 0-7 0,6 7 7 15,-1-7-7-15,2 0 21 0,1-4-21 0,-2 3 21 16,-1-1-21-16,-2 0 3 15,1-1-3-15,-2-1 4 0,-1-1-4 0,1 2 12 0,-2-4-12 16,0 4 13-16,2 1-13 0,-2 2 39 0,2-4-39 0,-2 4 39 16,1-6-39-16,-1 6 28 0,4-4-28 0,-4 4 28 15,3-2-28-15,-3 2 9 0,0 0-9 0,0 0 9 16,0-5-9-16,0 5 0 0,2-3 0 0,-2 3 0 16,4-4 0-16,-4 4-7 0,1-5 7 0,-1 2-6 15,2-2 6-15,-2 0-41 0,2-2 41 0,-2 0-40 0,0 0 40 16,-2 0-54-16,0-1 54 0,1 1-53 15,-1-2 53-15,2 9-110 0,0 0 110 0,-4-12-110 0,1-8 110 16,3 20-169-16,0 0 169 0,-12-26-168 0,-4-5 168 0,-12-25-888 16</inkml:trace>
  <inkml:trace contextRef="#ctx0" brushRef="#br0" timeOffset="129135.167">31715 11663 1289 0,'0'0'0'0,"0"0"-55"0,0 0 55 0,4-2-55 0,1 1 55 16,-5 1 41-16,0 0-41 0,3-2 41 0,-1 0-41 0,-2 2 43 16,0 0-43-16,0 0 44 0,4-2-44 0,-4 2 2 15,0 0-2-15,0 0 3 0,0 0-3 0,0 0 11 16,0 0-11-16,0 0 11 0,0 0-11 0,0 0 42 15,0 0-42-15,0 0 42 0,0 0-42 0,0 0 28 0,0 0-28 16,0 0 28-16,0 0-28 0,0 0 24 0,0 0-24 16,0 0 25-16,0 0-25 0,0 0 40 15,0 0-40-15,0 0 41 0,0 0-41 0,0 0 22 0,0 0-22 0,0 0 23 16,-2 4-23-16,2-4 28 16,0 0-28-16,0 0 28 0,0 0-28 0,0 0 32 0,0 0-32 0,0 0 33 15,0 0-33-15,0 0 29 16,0 0-29-16,0 0 29 0,0 0-29 0,0 0 39 15,0 0-39-15,0 0 39 0,0 0-39 0,0 0 38 0,0 0-38 16,0 0 39-16,-2 3-39 0,2-3 34 0,0 0-34 0,0 0 34 16,4 2-34-16,-4-2 15 0,0 0-15 0,5 0 15 15,4-2-15-15,-9 2 31 0,0 0-31 0,12-1 31 16,5-1-31-16,-17 2 18 0,0 0-18 0,23-2 18 16,3 0-18-16,-26 2 18 0,0 0-18 0,28 0 18 15,3 2-18-15,-31-2 17 0,0 0-17 0,28 2 17 16,0 0-17-16,-28-2 15 0,0 0-15 0,24 3 16 15,-1 2-16-15,-23-5 0 0,0 0 0 0,21 5 0 0,-4 0 0 16,-17-5 0-16,0 0 0 0,14 2 0 0,-3 0 0 16,-11-2-4-16,0 0 4 0,8 0-3 0,1 0 3 15,-9 0-33-15,0 0 33 0,7 0-33 0,0-2 33 0,-7 2-35 16,0 0 35-16,3 0-34 0,1-2 34 16,-4 2-72-16,0 0 72 0,0 0-71 0,3-3 71 0,-3 3-120 15,0 0 120-15,0 0-120 0,0 0 120 0,0 0-150 16,0 0 150-16,-5-2-150 0,-2 1 150 0,-5-3-1025 15</inkml:trace>
  <inkml:trace contextRef="#ctx0" brushRef="#br0" timeOffset="129650.711">31750 11843 1155 0,'0'0'0'0,"5"-7"0"16,6-5 0-16,-11 12-59 0,0 0 59 0,5-7-58 15,-2 4 58-15,-3 3-4 0,0 0 4 0,0 0-3 16,0 0 3-16,0 0-3 0,0 0 3 0,0 0-3 15,-1 5 3-15,-1 0 4 0,0-2-4 0,2 1 4 0,0-1-4 16,0-3 56-16,0 0-56 0,0 5 56 16,0-3-56-16,0-2 65 0,0 0-65 0,0 4 65 0,2-1-65 15,-2 0 65-15,2 1-65 0,-2-4 65 0,1 3-65 0,-1-3 53 16,0 0-53-16,0 0 54 0,0 0-54 0,0 0 39 16,0 0-39-16,0 0 40 0,0 0-40 0,0 0 41 15,0 0-41-15,0 0 41 0,6 5-41 0,-6-5 34 16,0 0-34-16,7 0 34 0,3 2-34 0,-10-2 38 15,0 0-38-15,14 2 39 0,3-2-39 0,-17 0 24 16,0 0-24-16,21 2 25 0,5-2-25 16,-3 1 27-16,-2 1-27 0,-5 0 27 0,-2-1-27 0,-2 3 14 0,0-4-14 15,-2 0 15-15,1 0-15 0,-2 0 18 0,-1 0-18 16,-1 0 19-16,0 0-19 0,-7 0-1 0,0 0 1 16,7 0-1-16,-2 0 1 0,-5 0-79 15,0 0 79-15,6 0-78 0,-1 0 78 16,-5 0-202-16,0 0 202 0,0 0-202 0,2-5 202 0,-2 5-141 0,0 0 141 0,-11-7-141 15,-6-5 141-15,-11-7-762 0</inkml:trace>
  <inkml:trace contextRef="#ctx0" brushRef="#br0" timeOffset="130625.697">32351 11509 919 0,'0'0'0'0,"0"0"118"0,0 0-118 0,0 0 118 0,-2-4-118 0,2 4 83 16,0 0-83-16,0 0 83 0,0 0-83 0,0 0 43 16,0 0-43-16,0 0 43 0,0 0-43 0,0 0 15 0,0 0-15 15,0 0 16-15,0 0-16 0,0 0 1 0,0 0-1 16,0 0 2-16,0 0-2 0,0 0 10 0,0 0-10 16,0 0 11-16,0 0-11 0,0 0 44 0,0 0-44 15,0 0 45-15,0 0-45 0,0 0 42 0,0 0-42 16,0 0 42-16,0 0-42 0,0 0 27 15,0 0-27-15,0 0 27 0,0 0-27 0,0 0 41 0,0 0-41 16,0 0 41-16,0 0-41 0,0 0 8 0,0 0-8 0,0 0 9 16,0 0-9-16,0 0 6 0,0 0-6 0,0 0 7 15,0 0-7-15,0 0 8 0,0 0-8 0,0 0 9 16,0 0-9-16,0 0 3 0,0 0-3 0,0 0 3 16,2 4-3-16,-2-4 10 0,0 0-10 0,0 0 11 15,4 3-11-15,-4-3 1 0,0 0-1 0,3 12 1 16,0 7-1-16,-3-19 3 0,0 0-3 0,4 31 4 15,1 10-4-15,-5-41 2 0,0 0-2 0,5 43 2 16,1 5-2-16,-6-48 1 0,0 0-1 0,5 43 2 0,0-2-2 16,-5-41 15-16,0 0-15 0,5 36 15 15,1-5-15-15,-6-31 1 0,0 0-1 0,5 25 1 0,-2-4-1 0,-3-21-4 16,0 0 4-16,4 15-4 0,-3-6 4 16,-1-9-134-16,0 0 134 0,-3 0-134 0,-6-9 134 0,9 9-113 15,0 0 113-15,-12-12-1007 0,24 24 1007 16</inkml:trace>
  <inkml:trace contextRef="#ctx0" brushRef="#br0" timeOffset="134712.793">32679 11863 953 0,'0'0'0'0,"0"0"93"0,0 0-93 15,1-3 94-15,5-4-94 0,-6 7-83 0,0 0 83 16,1-2-83-16,-1-1 83 0,0 3-56 0,0 0 56 16,0 0-56-16,0 0 56 0,0 0-44 0,0 0 44 15,0 0-44-15,0 0 44 0,0 0-32 0,0 0 32 16,0 0-32-16,-1 3 32 0,1-3 6 0,0 0-6 0,0 0 7 15,0 0-7-15,0 0 8 0,0 0-8 0,0 0 8 16,0 0-8-16,0 0 15 0,0 0-15 0,0 0 16 16,0 0-16-16,0 0-33 0,0 0 33 0,0 0-33 15,0 0 33-15,0 0-136 0,0 0 136 0,0 0-136 16,0 0 136-16,0 0-230 0</inkml:trace>
  <inkml:trace contextRef="#ctx0" brushRef="#br0" timeOffset="135250.443">32663 11672 404 0,'0'0'0'0,"0"0"-1"0,0 0 1 0,0 3 0 0,-2 2 0 0,2-5-25 0,0 0 25 15,0 4-24-15,0-3 24 0,0-1-17 0,0 0 17 0,0 0-16 16,0 0 16-16,0 0 13 0,0 0-13 16,0 0 14-16,0 0-14 0,0 0 83 0,0 0-83 0,0 0 84 15,0 0-84-15,0 0 104 0,0 0-104 0,0 0 104 16,0 0-104-16,0 0 104 0,0 0-104 0,0 0 104 15,0 0-104-15,0 0 83 0,0 0-83 0,0 0 83 16,0 0-83-16,0 0 61 0,0 0-61 0,0 0 61 16,0 0-61-16,0 0 53 0,0 0-53 0,0 0 53 15,0 0-53-15,0 0 49 0,0 0-49 0,0 0 49 16,4 2-49-16,-4-2 42 0,0 0-42 0,7 0 43 16,3 0-43-16,-10 0 35 0,0 0-35 0,16 0 36 15,6 0-36-15,-22 0 39 0,0 0-39 0,25 2 40 16,3-1-40-16,-28-1 39 0,0 0-39 0,26 4 39 15,0-2-39-15,-26-2 25 0,0 0-25 0,21 3 26 0,-2 0-26 16,-19-3 18-16,0 0-18 0,16 4 18 16,-4-1-18-16,-12-3 10 0,0 0-10 0,10 4 10 0,-3-3-10 0,-7-1 1 15,0 0-1-15,5 4 2 0,1-4-2 16,-6 0-56-16,0 0 56 0,3 2-56 0,1-2 56 16,-4 0-154-16,0 0 154 0,3 0-153 0,-1-2 153 15,-2 2-146-15,0 0 146 0,-11-12-145 0,-6-9 145 0,-11-10-756 16</inkml:trace>
  <inkml:trace contextRef="#ctx0" brushRef="#br0" timeOffset="135600.827">32656 11857 998 0,'0'0'0'0,"5"-2"154"0,2 0-154 0,0 0 155 15,0-4-155-15,-7 6 100 0,0 0-100 0,5-2 100 16,-1 0-100-16,-4 2 62 0,0 0-62 0,3 2 62 16,-1 0-62-16,-2-2 3 0,0 0-3 0,0 0 4 15,5 6-4-15,-5-6 15 0,0 0-15 0,2 2 16 16,0 2-16-16,-2-4 8 0,0 0-8 0,1 3 9 16,1 0-9-16,-2-3 3 0,0 0-3 0,4 0 4 15,-1 2-4-15,-3-2-19 0,0 0 19 0,7 0-18 16,2-2 18-16,-9 2-75 0,0 0 75 0,10 0-74 15,1-5 74-15,-11 5-142 0,0 0 142 0,12-3-141 16,2-1 141-16,-14 4-194 0,0 0 194 0,14-12-194 0,0-1 194 16,14-11-519-16</inkml:trace>
  <inkml:trace contextRef="#ctx0" brushRef="#br0" timeOffset="136493.563">32997 11481 460 0,'0'0'0'0,"0"0"80"0,0 2-80 15,0-2 80-15,0 0-80 0,0 0 63 0,0 0-63 0,0 0 64 16,0 0-64-16,0 0 64 0,0 0-64 0,0 0 65 16,0 0-65-16,0 0 71 0,0 0-71 0,0 0 72 15,0 0-72-15,0 0 58 0,0 0-58 0,0 0 59 16,0 0-59-16,0 0 47 0,0 0-47 0,0 0 48 16,0 0-48-16,0 0 38 0,0 0-38 0,0 0 38 15,0 0-38-15,0 0 39 0,0 0-39 0,0 0 40 16,0 0-40-16,0 0 3 0,0 0-3 0,0 0 4 0,0 0-4 15,0 0 5-15,0 0-5 0,0 4 5 0,2 2-5 16,2 6 0-16,1 6 0 0,-2-1 1 16,-1 3-1-16,-2-20 0 0,0 0 0 0,2 33 1 0,1 10-1 0,-3-43 1 15,0 0-1-15,2 36 2 0,1-2-2 16,-3-34 4-16,0 0-4 0,2 27 5 0,0-3-5 0,-2-24 13 16,0 0-13-16,2 16 14 0,-2-4-14 0,0-12 1 15,0 0-1-15,1 12 1 0,1-7-1 0,-2-5 3 16,0 0-3-16,4 3 4 0,1-5-4 0,-5 2 19 15,0 0-19-15,5-3 20 0,0 0-20 0,-5 3 32 16,0 0-32-16,6-9 32 0,-3-1-32 0,-3 10 18 16,0 0-18-16,4-11 19 0,1 1-19 15,-5 10 30-15,0 0-30 0,3-12 30 0,2-3-30 0,-5 15 2 16,0 0-2-16,4-19 2 0,1-3-2 0,-5 22 3 16,0 0-3-16,7-26 3 0,0-3-3 0,-7 29 0 0,0 0 0 0,9-28 0 15,0 3 0-15,-9 25 1 0,0 0-1 16,5-21 2-16,0 6-2 0,-5 15-4 15,0 0 4-15,3-12-3 0,1 0 3 0,-4 12-4 0,0 0 4 0,3-10-3 16,-1 4 3-16,-2 6-1 0,0 0 1 16,2-3 0-16,0 0 0 0,-2 3 6 0,0 0-6 0,0 0 6 15,3-2-6-15,-3 2 1 0,0 0-1 0,0 0 2 16,0 0-2-16,0 0-8 0,0 0 8 0,0 0-7 16,2 3 7-16,-2-3-35 0,0 0 35 0,3 12-35 15,1 9 35-15,-4-21-20 0,0 0 20 0,5 29-19 16,0 9 19-16,-5-38-6 0,0 0 6 0,6 30-6 15,-1 1 6-15,-5-31-10 0,0 0 10 0,5 28-9 16,2-4 9-16,-7-24 1 0,0 0-1 0,9 20 2 16,1-4-2-16,-10-16 18 0,0 0-18 0,12 12 19 0,2-11-19 15,-14-1 15-15,0 0-15 0,14 0 16 16,0-5-16-16,-14 5 52 0,0 0-52 0,12-8 53 0,-1-3-53 16,-11 11 39-16,0 0-39 0,9-13 39 0,-1-3-39 0,-3 1 10 15,1-1-10-15,-1 1 10 0,-2-2-10 0,1 1 14 16,-2 1-14-16,-1 0 15 0,3 3-15 0,-2-2 33 15,-1 0-33-15,1 4 34 0,-2 1-34 16,0 1 1-16,0-1-1 0,0 2 1 0,2 1-1 0,-2 0 12 16,2 0-12-16,-2 0 13 0,0 1-13 15,0 0 0-15,-2 0 0 0,0 2 0 0,2-1 0 0,-2 2-46 16,2-1 46-16,-1-2-45 0,1 3 45 0,0 2-111 16,-2-5 111-16,2 5-111 0,-2-3 111 0,2 3-152 0,0 0 152 0,-2-4-152 15,-1-1 152-15,-2-4-871 0</inkml:trace>
  <inkml:trace contextRef="#ctx0" brushRef="#br0" timeOffset="137025.365">33360 11697 527 0,'0'0'0'0,"0"0"59"16,0 0-59-16,1 4 60 0,3 1-60 15,-4-5 25-15,0 0-25 0,3 3 26 0,3-1-26 0,-6-2 36 16,0 0-36-16,3 2 37 0,1-1-37 0,-4-1 13 15,0 0-13-15,0 0 13 0,3 4-13 0,-3-4 63 16,0 0-63-16,0 0 64 0,0 0-64 0,0 0 76 16,0 0-76-16,0 0 76 0,0 0-76 0,0 0 83 15,0 0-83-15,0 0 83 0,0 0-83 0,0 0 76 16,0 0-76-16,0 0 76 0,0 0-76 0,0 0 41 0,0 0-41 16,0 0 41-16,0 0-41 0,0 0 21 15,0 0-21-15,0 0 21 0,0 0-21 0,0 0 5 0,0 0-5 0,0 0 6 16,2 2-6-16,-2-2 3 0,0 0-3 0,2 3 4 15,1 2-4-15,-3-5 0 0,0 0 0 16,2 12 0-16,1 5 0 0,-3 4 1 0,0 4-1 0,0-4 2 16,2-4-2-16,-2 5 4 0,2-3-4 0,-2 2 4 15,0-2-4-15,0 5 2 0,0 0-2 0,0-9 3 16,-2-3-3-16,2-12 0 0,0 0 0 0,0 15 0 16,2 6 0-16,-2-21 1 15,0 0-1-15,2 17 2 0,-1-3-2 16,-1-14-56-16,0 0 56 0,2 12-55 0,0-5 55 0,-2-7-120 0,0 0 120 0,-4-16-119 15,-4-15 119-15,-5-15-814 0</inkml:trace>
  <inkml:trace contextRef="#ctx0" brushRef="#br0" timeOffset="137503.797">32888 11447 225 0,'0'0'0'0,"0"0"111"0,7 2-111 0,-4-2 111 15,2 0-111-15,1 0 64 0,0 2-64 0,-2 1 64 0,-1-3-64 16,-3 0-103-16,0 0 103 0,0 0-102 0,0 0 102 0,0 0-192 16</inkml:trace>
  <inkml:trace contextRef="#ctx0" brushRef="#br0" timeOffset="146223.27">23191 9403 225 0,'0'0'0'0,"0"0"0"15,0 0 0-15,0 0-46 0,0 0 46 0,0 0-46 16,0 0 46-16,0 0-29 0</inkml:trace>
  <inkml:trace contextRef="#ctx0" brushRef="#br0" timeOffset="154929.789">5871 4271 102 0,'0'0'0'0,"0"-4"0"0,0-2 0 16,0 6 75-16,0 0-75 0,0-2 75 0,0-2-75 16,0 4 62-16,0 0-62 0,0 0 62 0,0-3-62 15,0 3 54-15,0 0-54 0,0 0 55 0,3 0-55 0,-3 0 47 16,0 0-47-16,0 0 47 0,4 0-47 0,-4 0 47 15,0 0-47-15,0 0 48 16,0 0-48-16,0 0 41 0,0 0-41 0,0 0 42 0,0 0-42 0,0 0 46 16,0 0-46-16,0 0 47 0,0-5-47 0,0 5 36 15,0 0-36-15,-4-4 36 0,4-2-36 0,0 6 45 16,0 0-45-16,0-9 45 0,-3-3-45 0,3 12 27 16,0 0-27-16,0-15 27 0,-5-4-27 0,5 19 27 15,0 0-27-15,-4-21 27 0,1-6-27 0,1-1 44 16,2 1-44-16,0 0 45 0,2 3-45 0,-4 0 39 15,2 1-39-15,-4-2 39 0,4-1-39 0,0 26 51 16,0 0-51-16,-3-36 51 0,1-9-51 0,2 45 21 0,0 0-21 0,-3-58 21 16,-4-12-21-16,7 70 32 0,0 0-32 0,-5-103 32 15,-1-27-32-15,-1 20 11 0,2 4-11 0,0 19 11 16,1 11-11-16,4 76 11 0,0 0-11 0,-7-89 11 16,-1-2-11-16,-1 9 26 0,0 10-26 0,4 9 26 15,-2 10-26-15,7 53 19 0,0 0-19 0,-5-67 20 16,0-5-20-16,5 72 16 0,0 0-16 0,-11-82 17 15,3-2-17-15,8 84 18 0,0 0-18 0,-2-94 18 16,2-4-18-16,0 98 1 0,0 0-1 0,0-94 1 16,2 0-1-16,5 18 1 0,-2 16-1 0,2 2 1 15,-2 10-1-15,-5 48 0 0,0 0 0 0,9-43 0 0,-1 7 0 16,-8 36-12-16,0 0 12 0,13-38-12 16,-5 3 12-16,-8 35-26 0,0 0 26 0,12-33-25 0,-3 2 25 15,-9 31-21-15,0 0 21 0,12-27-21 0,-1 6 21 16,-11 21-26-16,0 0 26 0,12-19-26 0,4 4 26 15,-16 15-23-15,0 0 23 0,17-12-22 0,1 3 22 16,-18 9-17-16,0 0 17 0,20-10-16 0,-2 5 16 16,-18 5-18-16,0 0 18 0,16-7-18 0,-3 7 18 0,-13 0-15 15,0 0 15-15,9-3-15 0,3 3 15 0,-12 0-17 16,0 0 17-16,6 0-16 0,-3 0 16 0,-3 0-26 16,0 0 26-16,0 0-25 0,4 3 25 0,-4-3-43 0,0 0 43 15,0 0-42-15,0 3 42 0,0-3-67 0,0 0 67 16,0 0-66-16,0 0 66 0,0 0-96 0,0 0 96 15,-4 4-96-15,-1-4 96 0,5 0-123 0,0 0 123 0,-12 3-122 16,-1-3 122-16,13 0-142 0,0 0 142 16,-13-3-142-16,-8-1 142 0,-12-4-180 0</inkml:trace>
  <inkml:trace contextRef="#ctx0" brushRef="#br0" timeOffset="155278.852">5883 1359 113 0,'0'0'0'0,"0"0"54"0,0 0-54 0,18-4 54 16,8-3-54-16,-26 7 52 0,0 0-52 0,28-1 53 16,1-3-53-16,-29 4 72 0,0 0-72 0,26 4 73 15,0 4-73-15,-26-8 66 0,0 0-66 0,21 19 66 0,0 5-66 16,-21-24 54-16,0 0-54 0,12 39 54 0,-6 13-54 16,-6-52-23-16,0 0 23 0,0 48-22 0,-6 6 22 15,6-54-79-15,0 0 79 0,-7 31-79 0,2-15 79 16,-7 32-302-16</inkml:trace>
  <inkml:trace contextRef="#ctx0" brushRef="#br0" timeOffset="156330.726">6855 906 113 0,'0'0'0'0,"0"0"0"15,0 0 0-15,-8 4 1 0,-10-3-1 0,6 3 33 16,0-1-33-16,6 1 34 0,-1-4-34 16,7 0 57-16,0 0-57 0,-5 0 58 0,-3 0-58 0,8 0 76 15,0 0-76-15,-6 0 77 0,-1 0-77 0,-1 3 73 16,-1-1-73-16,4-2 73 0,1 0-73 0,-3 3 96 15,2-3-96-15,2 0 96 0,1 0-96 0,-2 0 72 0,-1 0-72 16,5 0 72-16,-3 0-72 0,3 0 68 0,0 0-68 16,0 0 68-16,-4 0-68 0,4 0 60 0,-5 0-60 0,1 0 61 15,4 0-61-15,0 0 46 0,-5 0-46 0,5 0 46 16,0 0-46-16,0 0 31 0,0 0-31 0,0 0 31 16,0 0-31-16,5 0 39 0,-1-3-39 0,5 1 39 15,3-1-39-15,-12 3 38 0,0 0-38 0,21-7 39 16,5 2-39-16,-26 5 33 0,0 0-33 0,33-7 34 15,11-2-34-15,-44 9 33 0,0 0-33 0,41-7 34 16,6-1-34-16,-5 4 22 0,-4-1-22 0,-3 5 22 16,-5-3-22-16,-4 3 52 0,-5 0-52 15,0 3 52-15,0-3-52 0,-4 5 10 0,4-1-10 0,0-1 10 16,-4-3-10-16,-17 0 23 0,0 0-23 0,21 5 24 16,2-5-24-16,-23 0 13 0,0 0-13 0,24 7 14 0,3-2-14 15,-27-5 4-15,0 0-4 0,24 4 5 0,-7-1-5 16,-17-3 3-16,0 0-3 0,18 4 3 0,-6-4-3 15,-12 0-37-15,0 0 37 0,9 0-37 0,-6 0 37 16,-3 0-94-16,0 0 94 0,0 0-93 0,0 0 93 16,0 0-154-16,0 0 154 0,-7 0-153 0,-3 0 153 0,10 0-216 15,0 0 216-15,-21 0-216 0,-12 1 216 0,-23 3-552 16</inkml:trace>
  <inkml:trace contextRef="#ctx0" brushRef="#br0" timeOffset="156729.846">6752 1139 471 0,'6'-5'0'0,"-6"5"36"0,0 0-36 0,-9 0 37 15,-12 5-37-15,21-5 7 0,0 0-7 0,-12 0 8 16,3 4-8-16,9-4 41 0,0 0-41 0,-5 0 42 15,1 3-42-15,4-3 42 0,0 0-42 0,0 0 42 16,-3 4-42-16,3-4 66 0,0 0-66 0,0 0 67 16,0 0-67-16,0 0 58 0,0 0-58 0,0 0 59 15,0 0-59-15,0 0 69 0,0 0-69 0,0 0 70 16,3 1-70-16,-3-1 48 0,0 0-48 0,6 4 49 0,1-4-49 16,-7 0 38-16,0 0-38 0,8 0 39 15,5 0-39-15,-13 0 57 0,0 0-57 0,13 0 57 0,3-4-57 16,-16 4 37-16,0 0-37 0,21-1 38 0,5 1-38 15,-26 0 18-15,0 0-18 0,30-4 18 0,5 4-18 0,-35 0 37 16,0 0-37-16,36 0 37 0,3 0-37 0,-39 0 2 16,0 0-2-16,38 4 2 0,-3 1-2 0,-35-5 0 15,0 0 0-15,29 3 0 0,1 2 0 0,-30-5-108 16,0 0 108-16,24 7-108 0,-5-4 108 0,-19-3-193 16,0 0 193-16,20 9-192 0,-6-2 192 0,19 5-636 15</inkml:trace>
  <inkml:trace contextRef="#ctx0" brushRef="#br0" timeOffset="159006.557">8171 305 135 0,'0'0'0'0,"0"0"45"15,0 0-45-15,-6 0 46 0,-1 3-46 0,7-3 51 16,0 0-51-16,-5 0 52 0,-2 0-52 0,7 0 61 15,0 0-61-15,-5-3 61 0,-4 1-61 0,9 2 51 16,0 0-51-16,-9-3 52 0,1-1-52 0,8 4 50 16,0 0-50-16,-12 0 50 0,-1 0-50 0,13 0 22 0,0 0-22 15,-17 4 22-15,-7 1-22 0,24-5 19 16,0 0-19-16,-21 3 20 0,1 4-20 0,20-7 9 0,0 0-9 16,-20 9 10-16,-1-1-10 0,21-8 9 0,0 0-9 15,-21 12 10-15,3 7-10 0,18-19 8 0,0 0-8 16,-17 19 8-16,1 2-8 0,16-21 23 0,0 0-23 0,-8 24 24 15,-1 6-24-15,9-30 20 16,0 0-20-16,-4 36 20 0,8 4-20 0,-4-40 34 16,0 0-34-16,3 46 35 0,3 5-35 0,-6-51 19 0,0 0-19 0,8 67 20 15,4 5-20-15,-12-72 52 0,0 0-52 0,18 98 53 16,3 17-53-16,0-21 46 0,-4-7-46 0,-3-22 46 16,-2-17-46-16,-12-48 48 0,0 0-48 0,16 59 48 15,-4 0-48-15,-12-59 37 0,0 0-37 0,14 47 37 16,-5-8-37-16,-9-39 26 0,0 0-26 0,12 36 26 15,0-3-26-15,-12-33 16 0,0 0-16 0,11 27 17 16,-1-8-17-16,-10-19 10 0,0 0-10 0,5 19 11 16,-1-7-11-16,-4-12 17 0,0 0-17 0,5 12 17 0,-5-7-17 15,0-5-2-15,0 0 2 0,3 7-1 16,-3-4 1-16,0-3-68 0,0 0 68 0,0 0-68 0,2-7 68 16,-2 7-133-16,0 0 133 0,-2-19-132 0,-6-5 132 0,8 24-170 15,0 0 170-15,-9-30-169 0,-7-6 169 16,-10-31-461-16</inkml:trace>
  <inkml:trace contextRef="#ctx0" brushRef="#br0" timeOffset="159381.435">7819 906 326 0,'0'4'0'0,"0"-4"43"0,0 0-43 0,-6-7 43 16,-2-5-43-16,8 12 60 0,0 0-60 0,-4-9 61 15,-1 2-61-15,5 7 70 0,0 0-70 0,-2-5 70 16,0-2-70-16,2 7 57 0,0 0-57 0,0-5 57 16,2 2-57-16,-2 3 57 0,0 0-57 0,4-4 58 15,3 4-58-15,-7 0 51 0,0 0-51 0,10-3 51 16,6-2-51-16,-16 5 66 0,0 0-66 0,22-4 66 16,8-4-66-16,-2 4 74 0,2-2-74 0,-4 4 75 15,-5-2-75-15,1 4 49 0,-1-3-49 0,-9 3 50 16,-8 0-50-16,5 3 26 0,-1-3-26 0,1 0 26 15,0 0-26-15,-1 0 11 0,-2 0-11 0,1 0 11 16,-4 0-11-16,2 0 0 0,-1 0 0 0,-4 0 0 0,2 0 0 16,-2 0-55-16,0 0 55 0,0 0-55 15,0 0 55-15,0 0-103 0,3-3 103 0,-3 3-103 0,5-5 103 16,-5 5-168-16,0 0 168 0,7-7-168 0,-3 0 168 0,6-5-503 16</inkml:trace>
  <inkml:trace contextRef="#ctx0" brushRef="#br0" timeOffset="159805.508">8561 367 774 0,'-4'5'0'0,"8"5"74"0,4 7-74 15,-8-7 75-15,-3-1-75 0,1-4 55 0,2 2-55 16,-2-4 55-16,1-3-55 0,1 0 21 0,-4 2-21 0,4-2 21 16,-5 0-21-16,2 0 34 0,-1 4-34 0,4-4 34 15,0 0-34-15,-2 0 25 0,-1 0-25 0,-6 3 26 16,0 0-26-16,9-3 25 0,0 0-25 0,-15 6 26 16,-8 4-26-16,23-10 34 0,0 0-34 0,-24 8 35 15,-2 1-35-15,26-9 0 0,0 0 0 0,-30 15 1 16,4 1-1-16,26-16 1 0,0 0-1 0,-30 19 1 15,1 5-1-15,29-24 1 0,0 0-1 0,-28 27 1 16,2 6-1-16,26-33-2 0,0 0 2 0,-23 36-1 16,2 6 1-16,4-2 0 0,4 3 0 0,1-13 0 0,4-6 0 15,8-24 2-15,0 0-2 0,-7 43 2 0,1 5-2 16,6-48 20-16,0 0-20 0,-3 55 20 0,3 8-20 16,0-63 33-16,0 0-33 0,9 83 34 0,6 14-34 15,-15-97 12-15,0 0-12 0,16 84 12 0,7-5-12 16,-23-79 20-16,0 0-20 0,29 70 20 0,9-6-20 0,-38-64-1 15,0 0 1-15,42 51-1 0,5-12 1 0,-47-39-90 16,0 0 90-16,39 28-90 0,-6-16 90 0,-33-12-199 16,0 0 199-16,35 3-198 0,-2-11 198 0,35 1-575 15</inkml:trace>
  <inkml:trace contextRef="#ctx0" brushRef="#br0" timeOffset="160988.563">8906 159 124 0,'-2'4'0'0,"2"-4"49"0,0 0-49 0,0 3 50 16,0 2-50-16,0-5 80 0,0 0-80 0,0 4 80 15,2-1-80-15,-2-3 90 0,0 0-90 0,0 0 90 16,3 4-90-16,-3-4 83 0,0 0-83 0,0 0 83 16,0 0-83-16,0 0 77 0,0 0-77 0,0 0 77 15,0 0-77-15,0 0 79 0,0 0-79 0,0 0 80 16,0 0-80-16,0 0 56 0,0 0-56 0,0 0 57 15,0 0-57-15,0 0 28 0,0 0-28 0,0 0 28 16,0 0-28-16,0 0 28 0,0 0-28 0,0 5 28 16,0 5-28-16,0-10 13 0,0 0-13 0,4 17 14 15,-4 11-14-15,1 6 10 0,-1 5-10 0,0-6 11 16,4-9-11-16,-4-24 40 0,0 0-40 16,-4 37 40-16,3 5-40 0,1-42 18 15,0 0-18-15,0 46 19 0,0-2-19 0,0-44 30 0,0 0-30 0,-4 43 30 0,4-3-30 16,0-6 12-16,4-2-12 0,-4-13 13 0,0-3-13 0,0-4 11 15,1 0-11-15,-1-4 11 0,4-1-11 16,-4 2 4-16,3-3-4 0,-1-4 5 0,0 2-5 0,-2-4-28 16,0 3 28-16,0-3-28 0,0 0 28 0,0 0-77 15,0 0 77-15,0 0-77 0,0 0 77 0,0 0-132 16,0 0 132-16,0 0-132 0,-4-7 132 16,4 7-165-16,0 0 165 0,-3-8-165 0,-6-1 165 0,-3-10-457 15</inkml:trace>
  <inkml:trace contextRef="#ctx0" brushRef="#br0" timeOffset="161508.699">8616 812 483 0,'6'-3'0'0,"-6"3"37"0,-6-6-37 0,6 6 38 16,-5 4-38-16,-3-2 38 0,-8 4-38 0,11-6 39 16,5 4-39-16,0-4 50 0,0 0-50 0,-9 2 50 0,-3 4-50 15,-4 3 53-15,-1-2-53 0,8-2 53 16,0-2-53-16,1 1 65 0,-1-1-65 0,5-3 66 0,1 0-66 16,3 0 59-16,-2 2-59 0,2-2 59 0,0 0-59 15,0 0 63-15,0 0-63 0,0 0 64 0,0 7-64 16,0-4 63-16,0-3-63 0,0 0 64 0,0 0-64 0,0 0 52 15,0 0-52-15,0 0 53 0,5 0-53 0,-1 0 45 16,-1 0-45-16,3 0 45 0,2-3-45 0,1 3 42 16,-2-4-42-16,3 1 42 0,3-2-42 0,-13 5 26 15,0 0-26-15,24-7 26 0,7-2-26 16,-31 9 0-16,0 0 0 0,42-8 0 0,12 1 0 0,-7 2 6 16,2 1-6-16,-4 1 7 0,-3 0-7 0,-4 3 7 15,1-6-7-15,-6 6 8 0,2 0-8 0,-35 0 3 16,0 0-3-16,41 0 3 0,8 0-3 0,-49 0 2 0,0 0-2 15,51 0 3-15,3 0-3 0,-54 0 10 0,0 0-10 16,50 0 10-16,-1 4-10 0,-49-4 3 0,0 0-3 16,45-4 4-16,-6-2-4 0,-39 6 0 0,0 0 0 0,29-6 1 15,-8 0-1-15,-3 2-21 16,-10 2 21-16,-1-1-21 0,-1 3 21 0,-6 0-85 0,0 0 85 16,0 0-84-16,3 0 84 0,-3 0-132 0,0 0 132 15,0 0-132-15,-7 0 132 0,7 0-194 0,0 0 194 0,-9 0-193 16,-5 0 193-16,-7 0-552 0</inkml:trace>
  <inkml:trace contextRef="#ctx0" brushRef="#br0" timeOffset="163003.438">8442 427 292 0,'4'3'0'0,"1"2"9"16,4 5-9-16,-2-4 10 0,1-3-10 0,-6 0 44 16,2 1-44-16,-4-4 44 0,3 0-44 0,2 2 45 15,-1-2-45-15,-2 0 46 0,1 0-46 0,4 0 77 16,-2-2-77-16,-1 2 77 0,1-4-77 0,0 4 71 15,2 0-71-15,2 0 72 0,-4-3-72 0,4 3 50 16,-1 0-50-16,-1 0 51 0,-1-3-51 0,1 3 40 0,1 0-40 16,-2 0 41-16,1 0-41 0,-7 0 26 0,0 0-26 15,5 0 26-15,3 0-26 0,-8 0 16 0,0 0-16 16,9 0 17-16,7 3-17 0,-16-3 10 0,0 0-10 0,10 0 11 16,6 0-11-16,-16 0 10 0,0 0-10 0,12 0 10 15,6 0-10-15,-18 0 3 0,0 0-3 16,12 0 4-16,2 0-4 0,-14 0 6 0,0 0-6 0,12 3 6 15,-3-3-6-15,-9 0 3 0,0 0-3 0,8 0 3 16,-2 4-3-16,-6-4 5 0,0 0-5 0,3 0 5 16,1 2-5-16,-4-2 7 0,0 0-7 0,0 0 7 15,0 0-7-15,0 0 14 0,0 0-14 0,-6 3 15 16,-1-3-15-16,7 0 8 0,0 0-8 0,-12 3 8 16,-2 1-8-16,-3 1 9 0,-4-2-9 0,9 1 9 15,6-4-9-15,-6 3 23 0,4-3-23 0,-1 2 24 16,2-2-24-16,7 0 12 0,0 0-12 0,-14 3 13 0,-10 1-13 0,24-4 5 15,0 0-5-15,-18 3 5 0,1-3-5 16,17 0 22-16,0 0-22 0,-16 2 23 16,6 1-23-16,10-3 6 0,0 0-6 0,-9 0 7 15,2 0-7-15,7 0 16 0,0 0-16 0,-5 4 17 0,1-4-17 0,4 0 15 16,0 0-15-16,-5 0 15 0,5 3-15 0,0-3 15 16,0 0-15-16,-3 0 16 0,-1 0-16 0,4 0 26 15,0 0-26-15,0 0 26 0,-2 5-26 0,2-5 12 16,0 0-12-16,6 0 13 0,2 4-13 0,-8-4 10 15,0 0-10-15,12 0 11 0,2 0-11 0,4 3 17 0,1-3-17 16,-2 0 17-16,-4 0-17 0,-13 0 8 16,0 0-8-16,19 0 8 0,5 0-8 0,-24 0-1 15,0 0 1-15,24 0-1 0,-3 0 1 0,-21 0-35 0,0 0 35 16,20 4-34-16,-1-4 34 0,-19 0-120 0,0 0 120 16,14 5-120-16,-6-2 120 0,-8-3-125 15,0 0 125-15,0 5-124 0,-3 2 124 0,1 5-681 16</inkml:trace>
  <inkml:trace contextRef="#ctx0" brushRef="#br0" timeOffset="164181.061">8705 1209 169 0,'0'0'0'0,"0"0"32"0,0 0-32 0,0 0 32 16,6 0-32-16,-6 0 24 0,0 0-24 0,0 0 25 0,3 0-25 16,-3 0 52-16,0 0-52 0,0 0 53 0,0 0-53 15,0 0 52-15,0 0-52 0,0 0 52 0,0 0-52 0,0 0 71 16,0 0-71-16,0 0 71 0,0-3-71 0,0 3 76 16,0 0-76-16,0-3 77 0,0-3-77 0,0 6 78 15,0 0-78-15,-3-3 79 0,3-2-79 0,0 5 58 16,0 0-58-16,0-7 58 0,0 4-58 0,0 3 41 15,0 0-41-15,0-6 42 0,0 3-42 0,0 3 18 16,0 0-18-16,0 0 19 0,-2-3-19 0,2 3 12 0,0 0-12 16,0 0 13-16,0 0-13 0,0 0 4 0,0 0-4 15,0 0 4-15,0 0-4 0,0 0 0 0,0 0 0 16,0 0 1-16,2 3-1 0,-2-3 2 0,0 0-2 0,3 12 2 16,2 3-2-16,-5-15 1 0,0 0-1 15,7 31 2-15,2 9-2 0,-9-40 1 0,0 0-1 0,9 41 1 16,-1 5-1-1,-8-46 1-15,0 0-1 0,6 43 1 0,1 0-1 0,-7-43 3 0,0 0-3 0,5 32 3 16,2-8-3-16,-7-24 10 0,0 0-10 0,5 23 11 16,-2-10-11-16,-3-13 50 0,0 0-50 0,4 14 51 15,1-9-51-15,-5-5 49 0,0 0-49 0,9 0 50 16,0-8-50-16,-9 8 54 0,0 0-54 0,8-16 54 16,-2-8-54-16,-6 24 34 0,0 0-34 0,3-27 34 15,-3-4-34-15,0 31 25 0,0 0-25 0,-3-33 26 16,-3-4-26-16,6 37 9 0,0 0-9 15,-8-40 10-15,-6-4-10 0,14 44 1 0,0 0-1 0,-13-43 2 0,1-3-2 16,12 46 1-16,0 0-1 0,-12-45 2 0,3-3-2 16,9 48 0-16,0 0 0 0,-5-43 0 0,2 7 0 15,3 36 0-15,0 0 0 0,0-31 0 0,0 9 0 16,0 22-13-16,0 0 13 0,3-17-12 0,2 5 12 0,-5 12-26 16,0 0 26-16,6-7-25 0,4 4 25 15,-10 3-13-15,0 0 13 0,14-2-12 16,2 4 12-16,-16-2-29 0,0 0 29 0,22 3-29 0,3 1 29 15,-25-4 0-15,0 0 0 0,26 6 0 0,3 0 0 0,-29-6-3 16,0 0 3-16,34 6-3 0,4 3 3 16,-38-9-1-16,0 0 1 0,35 5 0 0,3 2 0 0,-38-7 7 15,0 0-7-15,35 3 7 0,1 6-7 16,-36-9 10-16,0 0-10 0,30 3 10 0,-4 3-10 0,-26-6 9 16,0 0-9-16,21 6 10 0,-3-2-10 0,-18-4 8 0,0 0-8 0,12 5 9 15,-4-2-9-15,-8-3 1 0,0 0-1 0,6 0 1 16,-3 4-1-16,-3-4-63 0,0 0 63 15,4 0-63-15,-3 3 63 0,-1-3-133 0,0 0 133 0,0 0-132 16,0 0 132-16,0 0-147 0,0 0 147 0,-1 0-147 16,-8-3 147-16,-2 3-597 0</inkml:trace>
  <inkml:trace contextRef="#ctx0" brushRef="#br0" timeOffset="164871.542">8853 1319 595 0,'2'-7'0'0,"-2"7"55"0,0 0-55 0,7-12 55 0,2-5-55 15,-9 17 53-15,0 0-53 0,3-10 54 0,-1 1-54 0,-2 9 23 16,0 0-23-16,4-3 24 0,-1-2-24 0,-3 5 41 15,0 0-41-15,5-4 42 0,7-3-42 0,-12 7 42 16,0 0-42-16,13-5 43 0,-1-2-43 0,-12 7 57 16,0 0-57-16,14-5 58 0,1-2-58 0,-15 7 56 0,0 0-56 15,14-3 56-15,-1 3-56 0,-3 3 25 0,0-3-25 16,-4 4 26-16,2-1-26 0,-2 2 36 0,4 2-36 16,-5-2 37-16,-1-1-37 0,-2 3 13 0,1-2-13 0,1 3 13 15,1 6-13-15,-2 0 36 0,-3 5-36 0,2-11 36 16,-2-1-36-16,0-7 36 15,0 0-36-15,-5 17 36 0,0 9-36 0,5-26 14 0,0 0-14 0,-9 20 15 16,0 4-15-16,9-24 37 0,0 0-37 0,-9 19 37 16,2-3-37-16,7-16 12 0,0 0-12 0,-5 12 13 15,2-4-13-15,3-8 29 0,0 0-29 0,-4 7 29 16,2-2-29-16,2-5 29 0,0 0-29 0,0 4 29 16,0-4-29-16,0 0 13 0,0 0-13 0,6 0 14 15,-3-7-14-15,-3 7 20 0,0 0-20 0,9-9 20 16,3-3-20-16,-12 12 3 0,0 0-3 0,14-12 4 15,2 0-4-15,-16 12 0 0,0 0 0 0,14-12 0 16,0-3 0-16,-14 15-20 0,0 0 20 0,15-12-19 0,-1 0 19 16,-14 12-35-16,0 0 35 0,19-12-34 0,-1 2 34 15,-18 10-30-15,0 0 30 0,21-5-30 16,5-2 30-16,-26 7-39 0,0 0 39 0,21 0-39 0,-4 0 39 16,-17 0-39-16,0 0 39 0,21 3-38 0,-4 9 38 0,-17-12-46 15,0 0 46-15,16 12-45 0,-2 3 45 0,-14-15-36 16,0 0 36-16,9 19-35 0,-4 9 35 15,-5-28-4-15,0 0 4 0,2 29-4 0,-6 2 4 16,4-31-11-16,0 0 11 0,-3 27-10 0,-2-3 10 0,5-24-4 16,0 0 4-16,-4 19-3 0,-1-4 3 0,5-15-20 15,0 0 20-15,-4 12-19 0,-1-3 19 0,5-9-55 16,0 0 55-16,-9 3-54 0,-1-3 54 0,10 0-96 16,0 0 96-16,-14-12-96 0,-3-10 96 0,17 22-121 15,0 0 121-15,-9-32-120 0,9-8 120 0,-11-30-483 0</inkml:trace>
  <inkml:trace contextRef="#ctx0" brushRef="#br0" timeOffset="166452.571">9423 399 695 0,'4'0'0'0,"-4"0"60"0,0 0-60 0,5 4 61 16,4-1-61-16,-9-3 54 0,0 0-54 0,6 3 54 15,-4-1-54-15,-2-2 46 0,4 0-46 0,-4 0 46 16,0 0-46-16,0 0 34 0,0 0-34 0,0 0 34 16,0 4-34-16,0-4 49 0,-2 3-49 0,2-3 50 15,0 3-50-15,0-3 42 0,0 6-42 0,0-3 42 0,0 0-42 16,0-1 47-16,0 2-47 0,2-1 47 0,1-3-47 16,-3 3 53-16,4 3-53 0,1-3 53 0,4 0-53 15,-9-3 32-15,0 0-32 0,12 4 32 0,2 1-32 16,-14-5-4-16,0 0 4 0,21 10-3 0,3 4 3 15,-24-14-17-15,0 0 17 0,26 22-17 0,4 6 17 0,-30-28-10 16,0 0 10-16,24 32-9 16,4 11 9-16,-28-43-2 0,0 0 2 0,24 51-1 0,-3 4 1 15,-21-55 0-15,0 0 0 0,14 60 0 0,2 10 0 0,-16-70 4 16,0 0-4-16,9 91 4 0,-6 15-4 0,-3-106 8 16,0 0-8-16,-3 98 9 0,-6 1-9 0,9-99 24 15,0 0-24-15,-9 86 25 0,-8-11-25 0,17-75 6 16,0 0-6-16,-11 59 7 0,4-16-7 15,7-43 9-15,0 0-9 0,-3 29 10 0,3-19-10 0,0-10-4 0,0 0 4 16,0 12-3-16,0-10 3 0,0-2-129 0,0 0 129 0,5-14-129 16,7-13 129-16,-12 27-135 0,0 0 135 0,9-55-134 15,3-19 134-15,9-53-687 0</inkml:trace>
  <inkml:trace contextRef="#ctx0" brushRef="#br0" timeOffset="166868.502">9958 927 113 0,'0'0'0'15,"0"0"0"-15,0 0 0 0,9 3 0 0,6 4 0 0,-15-7 55 16,0 0-55-16,18 5 55 0,8-1-55 0,-26-4 80 16,0 0-80-16,36 0 80 0,11-4-80 0,-5 1 150 15,2-2-150-15,-2-2 151 0,-4 5-151 0,-38 2 119 16,0 0-119-16,47-7 120 0,9-1-120 0,-56 8 74 0,0 0-74 15,56-12 74-15,6 0-74 0,-11 1 83 0,-1 6-83 16,-10-2 84-16,-3 2-84 0,-7 2 33 0,-10-1-33 0,-2 1 34 16,-6 1-34-16,-1-1 27 0,-3-1-27 0,-1 4 27 15,-3-3-27-15,1 3-39 0,-5 0 39 0,0 0-38 16,0 0 38-16,0 0-148 0,0 0 148 0,-4 0-147 16,-1 0 147-16,5 0-126 0,0 0 126 15,-21 0-125-15,-14 0 125 0,-24 3-461 0</inkml:trace>
  <inkml:trace contextRef="#ctx0" brushRef="#br0" timeOffset="167287.908">10327 702 841 0,'7'4'0'0,"-7"-4"93"16,0 0-93-16,0 3 93 0,5 1-93 0,-5-4 51 16,0 0-51-16,0 0 51 0,4 1-51 0,-4-1 44 15,0 0-44-15,3 0 45 0,3 0-45 0,-6 0 21 16,0 0-21-16,5 4 21 0,2-1-21 0,-7-3 39 16,0 0-39-16,9 4 40 0,1 4-40 0,0 4 50 15,4 0-50-15,-5 0 50 0,3-5-50 0,-12-7 53 16,0 0-53-16,12 27 53 0,2 6-53 0,-14-33 55 0,0 0-55 15,16 43 55-15,-5 5-55 0,-11-48 45 0,0 0-45 16,10 49 45-16,-1 8-45 0,-9-57 12 0,0 0-12 16,8 50 13-16,-6-6-13 0,-2-44-10 0,0 0 10 0,4 35-10 15,-1-8 10-15,-3-27-125 0,0 0 125 0,5 12-124 16,2-16 124-16,-7 4-118 0,0 0 118 0,14-18-118 16,4-22 118-16,15-16-860 0</inkml:trace>
  <inkml:trace contextRef="#ctx0" brushRef="#br0" timeOffset="168531.633">11362 584 707 0,'0'0'0'0,"0"0"106"0,0 0-106 0,0 0 106 0,0 0-106 0,0 0 98 15,0 0-98-15,0 0 98 0,0 0-98 0,0 0 77 16,0 0-77-16,0 0 77 0,0 0-77 16,0 0 68-16,-16-17-68 0,9 7 68 0,4 1-68 0,-6 1 47 15,-3 1-47-15,5 2 48 0,2 1-48 0,-4 1 44 16,-3-1-44-16,1 4 44 0,4-1-44 0,-10-3 36 15,0 4-36-15,4 0 36 0,5 0-36 0,8 0 15 16,0 0-15-16,-18 0 15 0,-10 0-15 0,28 0 0 16,0 0 0-16,-20 0 0 0,0 0 0 0,20 0-6 0,0 0 6 15,-21 9-5-15,-3 3 5 16,24-12-17-16,0 0 17 0,-23 19-17 0,3 10 17 0,20-29-9 0,0 0 9 0,-20 37-9 16,10 3 9-16,10-40-4 0,0 0 4 0,-9 51-4 15,2 4 4-15,7-55-1 0,0 0 1 0,-1 72 0 16,6 7 0-16,-5-79 0 0,0 0 0 0,5 101 0 15,7 14 0-15,-12-115 0 0,0 0 0 0,12 109 1 16,1-1-1-16,-13-108 15 0,0 0-15 0,10 94 15 16,2-8-15-16,-12-86 3 0,0 0-3 0,12 67 4 15,1-16-4-15,-13-51 8 0,0 0-8 0,8 36 8 16,4-12-8-16,-12-24 3 0,0 0-3 0,4 16 4 16,1-9-4-16,-5-7-37 0,0 0 37 0,0 5-37 15,2-5 37-15,-2 0-149 0,0 0 149 0,-9-17-149 16,-5-11 149-16,14 28-132 0,0 0 132 0,-17-39-131 0,-4-13 131 15,-21-37-691-15</inkml:trace>
  <inkml:trace contextRef="#ctx0" brushRef="#br0" timeOffset="168917.538">10798 1000 998 0,'0'0'0'0,"0"0"120"0,0 0-120 16,3 4 121-16,6 4-121 0,-9-8 110 16,0 0-110-16,12 4 110 0,2-4-110 0,-14 0 78 0,0 0-78 15,21 0 78-15,3-4-78 0,-24 4 42 0,0 0-42 0,35 0 42 16,9 0-42-16,-44 0 47 0,0 0-47 0,48-3 48 16,8 0-48-16,-56 3 36 0,0 0-36 0,49-6 36 15,0-6-36-15,-6 2 4 0,-6-2-4 0,-8 4 4 16,-2-1-4-16,-27 9-13 0,0 0 13 0,22-10-13 15,-1 1 13-15,-21 9-86 0,0 0 86 0,18-15-86 16,-3-6 86-16,-15 21-132 0,0 0 132 0,11-24-132 16,-1-3 132-16,8-23-966 0</inkml:trace>
  <inkml:trace contextRef="#ctx0" brushRef="#br0" timeOffset="169332.193">11744 375 1199 0,'0'0'0'0,"-7"4"86"0,-2-1-86 0,4 2 87 0,1-1-87 0,1-1 39 16,1-3-39-16,-3 2 40 0,1-2-40 0,-3 3 1 15,2-3-1-15,-4 4 1 0,2-4-1 0,7 0-2 16,0 0 2-16,-14 3-1 0,-8 2 1 0,22-5-4 16,0 0 4-16,-16 4-4 0,-1-1 4 0,17-3-1 0,0 0 1 15,-18 5 0-15,-1 2 0 0,19-7 2 0,0 0-2 16,-19 9 3-16,-2 3-3 0,21-12 13 0,0 0-13 0,-21 18 14 16,0 13-14-16,21-31 4 0,0 0-4 0,-21 40 5 15,4 11-5-15,17-51 7 0,0 0-7 0,-14 63 8 16,2 13-8-16,12-76 7 0,0 0-7 0,-7 106 8 15,5 31-8-15,2-137 14 0,0 0-14 0,9 127 15 16,8 1-15-16,-17-128 14 0,0 0-14 16,26 115 15-16,11-12-15 0,-2-21 1 0,0-22-1 0,-9-21 1 15,-2-20-1-15,-6 0-1 0,-3-14 1 0,-1 2-1 16,2-7 1-16,-2 2-46 0,1-2 46 0,5-2-45 16,4-8 45-16,-24 10-134 0,0 0 134 0,23-24-133 15,5-19 133-15,24-24-816 0</inkml:trace>
  <inkml:trace contextRef="#ctx0" brushRef="#br0" timeOffset="169901.883">12108 406 718 0,'0'0'0'0,"-4"5"62"0,-8-1-62 0,7-1 63 16,5-3-63-16,0 0 61 0,0 0-61 0,0 0 62 15,0-3-62-15,0 3 64 0,5-4-64 0,-5 4 65 16,3-5-65-16,-3 5 55 0,0-3-55 15,0 3 56-15,0 0-56 0,0 0 55 0,0 0-55 0,0 0 56 16,0-4-56-16,0 4 51 0,-3-5-51 0,3 5 51 16,0-3-51-16,0 3 72 0,0-4-72 0,0 4 72 15,0-3-72-15,0 3 36 0,-3-2-36 0,3 2 37 16,3-7-37-16,-3 4 30 0,-3 1-30 0,1-1 30 16,2-1-30-16,0 4 15 0,0-3-15 0,0 3 15 15,0 0-15-15,0 0 5 0,0 0-5 0,0 0 5 0,0 0-5 16,0 0 8-16,0 0-8 0,0 0 9 15,0 0-9-15,0 0 0 0,0 0 0 0,0 0 1 16,0 0-1-16,0 0 2 0,0 0-2 0,0 0 3 0,0 0-3 0,0 0 1 16,0 0-1-16,0 0 2 15,0 0-2-15,0 0 4 0,0 0-4 0,0 0 5 0,0 0-5 0,0 0 6 16,0 0-6-16,0 0 7 0,0 0-7 0,0 0 7 16,-4 3-7-16,4-3 8 0,0 0-8 0,0 0 8 15,0 4-8-15,0-4 8 0,0 5-8 0,0-5 8 16,0 0-8-16,-5 12 8 0,2 7-8 0,3-19 15 15,0 0-15-15,-7 32 15 0,1 11-15 16,6-43 22-16,0 0-22 0,-5 46 23 0,-2 2-23 0,7-48 3 16,0 0-3-16,-3 46 4 0,3-1-4 0,0-45 13 15,0 0-13-15,0 34 14 0,1-1-14 0,-1-33 4 16,0 0-4-16,2 22 4 0,2-5-4 0,-4-17 0 0,0 0 0 16,0 12 1-16,3-5-1 0,-3-7-43 0,0 0 43 0,5-3-42 15,-1-6 42-15,-4 9-83 0,0 0 83 0,0-12-83 16,-4-3 83-16,4 15-118 0,0 0 118 0,-5-16-117 15,-4 1 117-15,-3-18-1008 0</inkml:trace>
  <inkml:trace contextRef="#ctx0" brushRef="#br0" timeOffset="170547.348">11867 915 550 0,'0'0'0'0,"0"0"24"0,0 0-24 0,4-5 25 16,-3-6-25-16,-1 11 60 0,0 0-60 0,2-5 60 16,3 2-60-16,-5 3 53 0,0 0-53 15,0 0 54-15,0 0-54 0,0 0 65 0,0 0-65 0,0 0 66 16,0 0-66-16,0 0 69 0,0 0-69 0,0 0 69 16,0 0-69-16,0 0 77 0,0 0-77 0,0 0 78 15,0 0-78-15,0 0 73 0,0 0-73 0,0 0 74 16,2 3-74-16,-2-3 61 0,0 0-61 0,7 0 62 15,5 4-62-15,-12-4 64 0,0 0-64 0,21 5 65 16,5-2-65-16,-1-3 58 0,4-3-58 0,3 3 58 16,-3 0-58-16,1 0 51 0,0 0-51 0,-4-4 51 0,2 3-51 15,-28 1 33-15,0 0-33 0,34-4 33 0,5 1-33 0,-39 3 9 16,0 0-9-16,38-4 9 0,7 3-9 16,-45 1 19-16,0 0-19 0,40-4 20 0,2 1-20 15,-12-1 13-15,-6 4-13 0,-5 0 14 0,-6 0-14 0,-1 4-1 16,-3-4 1-16,-6 0-1 0,-3-4 1 0,0 4-95 15,5 0 95-15,-5 0-94 0,0 0 94 0,0 0-167 16,0 0 167-16,-17 0-166 0,-9 4 166 0,-20-1-1019 16</inkml:trace>
  <inkml:trace contextRef="#ctx0" brushRef="#br0" timeOffset="171407.04">12015 1228 852 0,'2'-7'0'0,"-2"7"-10"0,0 0 10 0,-2-3-10 16,-5-2 10-16,7 5-58 0,0 0 58 0,-1-4-58 15,-5 4 58-15,6 0-39 0,0 0 39 0,0 0-38 16,0 0 38-16,0 0 5 0,0 0-5 0,0 0 5 0,0 0-5 16,0 0 83-16,0 0-83 0,0 0 84 0,-3 0-84 15,3 0 93-15,0 0-93 0,-4 0 93 0,-1 0-93 16,5 0 63-16,0 0-63 0,-3 0 63 0,3 0-63 0,0 0 57 16,0 0-57-16,-5 0 57 0,3 0-57 0,2 0 39 15,0 0-39-15,-2 0 40 0,-1 0-40 0,3 0 26 16,0 0-26-16,-4 0 26 0,2 4-26 0,2-4 16 15,0 0-16-15,0 0 17 0,0 0-17 0,0 0 5 16,0 0-5-16,0 0 5 0,0 3-5 0,0-3 3 16,0 0-3-16,2 5 4 0,0 4-4 0,-2-9 2 15,0 0-2-15,5 22 2 0,-1 6-2 0,-4-28 0 0,0 0 0 16,8 32 0-16,1 11 0 0,-9-43 8 0,0 0-8 16,9 43 9-16,-1 0-9 0,-8-43 33 0,0 0-33 15,9 36 33-15,3-5-33 0,-12-31 26 0,0 0-26 16,9 25 26-16,-4-6-26 0,-5-19 51 15,0 0-51-15,7 16 52 0,-2-4-52 0,-5-12 58 0,0 0-58 0,6 6 58 16,1-6-58-16,-7 0 33 0,0 0-33 0,1-3 34 16,1-7-34-16,-2 10 35 0,0 0-35 0,0-17 36 15,0-6-36-15,0 23 32 0,0 0-32 0,-3-20 33 16,-1-8-33-16,-1 4 7 0,1-3-7 0,-1 6 7 16,2 2-7-16,3 19 19 0,0 0-19 0,-7-20 20 15,0-7-20-15,7 27 1 0,0 0-1 16,-7-28 1-16,2-3-1 0,5 31 3 0,0 0-3 0,-7-32 4 15,3-3-4-15,4 35-3 0,0 0 3 0,-2-30-2 16,2 1 2-16,0 29-7 0,0 0 7 0,0-28-7 16,0 1 7-16,0 27-9 0,0 0 9 0,0-19-9 0,2 3 9 15,-2 16-16-15,0 0 16 0,2-12-15 16,0 4 15-16,-2 8-8 0,0 0 8 0,7-4-8 0,1-1 8 16,-8 5-34-16,0 0 34 0,11 0-33 0,4-3 33 0,-15 3-2 15,0 0 2-15,16 0-1 0,7 3 1 16,-23-3-2-16,0 0 2 0,24 0-2 0,-3 0 2 0,-21 0 0 15,0 0 0-15,26 0 0 0,-3 0 0 0,-23 0 3 16,0 0-3-16,24 2 3 0,2 1-3 0,-26-3 0 16,0 0 0-16,21 0 1 0,-3 4-1 0,-18-4 3 15,0 0-3-15,15 3 4 0,3-1-4 0,-18-2-1 16,0 0 1-16,12 3 0 0,-3-3 0 0,-9 0-8 16,0 0 8-16,5 0-8 0,-2 0 8 0,-3 0-51 15,0 0 51-15,4 0-50 0,1 0 50 0,-5 0-90 0,0 0 90 16,0-5-89-16,4 2 89 0,-4 3-124 0,0 0 124 0,0-4-124 15,0 1 124-15,0-2-927 0</inkml:trace>
  <inkml:trace contextRef="#ctx0" brushRef="#br0" timeOffset="172163.262">12183 1304 1155 0,'1'-7'0'0,"1"-2"-143"16,2-3 143-16,-4 4-142 0,3 4 142 0,2 4-40 15,-1 4 40-15,-3 1-40 0,1-5 40 0,0 3 1 16,-2 1-1-16,0-4 1 0,3 5-1 0,-3-5 47 16,0 0-47-16,0 0 48 0,0 0-48 15,0 0 68-15,4 0-68 0,-4 0 69 0,5 3-69 0,-1-3 79 16,1-3-79-16,-2 3 79 0,3-2-79 0,-6 2 52 16,0 0-52-16,5-3 53 0,2-1-53 0,-7 4 40 15,0 0-40-15,9-3 41 0,-3-2-41 0,-6 5 18 0,0 0-18 16,11 0 18-16,1 0-18 0,-12 0 5 0,0 0-5 15,9 1 6-15,3 3-6 0,-12-4 24 0,0 0-24 0,9 3 25 16,-1 1-25-16,-8-4 12 0,0 0-12 0,6 5 12 16,-3 2-12-16,-3-7 40 0,0 0-40 0,-2 12 40 15,-1 7-40-15,3-19 48 0,0 0-48 0,-12 24 48 16,-9 8-48-16,21-32 35 0,0 0-35 0,-18 27 36 16,-2 4-36-16,20-31 27 0,0 0-27 0,-18 28 27 15,2-4-27-15,16-24 45 0,0 0-45 0,-12 19 46 16,2-2-46-16,10-17 9 0,0 0-9 0,-7 12 9 15,2-5-9-15,5-7 7 0,0 0-7 0,0 3 7 16,0 2-7-16,0-5 0 0,0 0 0 0,8 0 0 16,4-5 0-16,-12 5-2 0,0 0 2 0,14-7-1 15,7-5 1-15,-21 12-2 0,0 0 2 0,18-8-2 16,1 1 2-16,-19 7-12 0,0 0 12 0,17-9-12 0,-6 2 12 16,-11 7-8-16,0 0 8 0,10-3-8 0,-1 1 8 15,-9 2-15-15,0 0 15 0,9 0-15 0,1 0 15 16,-10 0-15-16,0 0 15 0,11 2-15 0,-1 1 15 15,-10-3-26-15,0 0 26 0,10 7-25 0,4-3 25 0,-14-4-13 16,0 0 13-16,9 8-12 0,0 1 12 0,-9-9-2 16,0 0 2-16,7 12-1 0,1-2 1 0,-8-10 0 15,0 0 0-15,0 17 0 0,0 2 0 16,0-19 3-16,0 0-3 0,-8 24 4 0,-4 0-4 16,12-24 22-16,0 0-22 0,-18 22 23 0,-3 4-23 0,21-26 0 15,0 0 0-15,-15 22 1 0,1-6-1 0,14-16-39 16,0 0 39-16,-13 12-38 0,5-4 38 0,8-8-105 0,0 0 105 15,-9-8-104-15,0-11 104 0,9 19-145 16,0 0 145-16,2-33-144 0,7-10 144 0,1-30-807 16</inkml:trace>
  <inkml:trace contextRef="#ctx0" brushRef="#br0" timeOffset="172752.832">12385 500 303 0,'0'0'0'0,"0"0"102"15,0 0-102-15,-7 0 103 0,0-7-103 0,7 7 111 16,0 0-111-16,-4-3 112 0,1 3-112 0,3 0 103 16,0 0-103-16,0 0 103 0,-5-5-103 0,5 5 76 15,0 0-76-15,0 0 76 0,1-4-76 0,-1 4 69 0,0 0-69 16,4-3 70-16,-1 3-70 0,-3 0 54 0,0 0-54 15,9 0 55-15,0 0-55 0,-9 0 39 0,0 0-39 16,14 3 39-16,5 6-39 0,-19-9 28 0,0 0-28 0,26 10 28 16,4 2-28-16,-30-12 24 0,0 0-24 15,29 16 25-15,2 4-25 0,-31-20 15 0,0 0-15 0,32 24 15 16,3 7-15-16,-6 2 18 0,-3 1-18 0,-5-7 19 16,0-6-19-16,-21-21 3 0,0 0-3 0,21 36 4 15,0 10-4-15,-21-46 3 0,0 0-3 0,19 60 3 16,-1 17-3-16,-18-77 5 0,0 0-5 0,10 96 6 15,-5 21-6-15,-5-117 31 0,0 0-31 0,-8 114 31 16,-10 10-31-16,-1-27 25 0,0-14-25 0,7-37 26 16,3-29-26-16,0 2 24 0,1-7-24 0,-5 12 25 15,1 3-25-15,0-3 34 0,2 0-34 0,3-12 35 16,3-2-35-16,2-1-53 0,-1-6 53 0,-2-6-53 16,1-6 53-16,4 9-138 0,0 0 138 0,-5-34-137 0,5-17 137 15,-4-37-1002-15</inkml:trace>
  <inkml:trace contextRef="#ctx0" brushRef="#br0" timeOffset="173075.582">13369 1052 595 0,'0'0'0'0</inkml:trace>
  <inkml:trace contextRef="#ctx0" brushRef="#br0" timeOffset="182403.63">28482 14743 337 0,'0'0'0'0,"0"0"0"15,0 0 0-15,0 0 8 0,0 0-8 0,0 0 9 16,0 0-9-16,0 0 0 0,0 0 0 0,0 0 0 16,0 0 0-16,0 0 0 0,0 0 0 0,0 0 1 15,0 0-1-15,0 0 1 0,0 0-1 0,0 0 1 16,0 0-1-16,0 0 37 0,0 0-37 0,0 0 38 15,0 0-38-15,0 0 41 0,0 0-41 0,0 0 42 16,0 0-42-16,0 0 46 0,0 0-46 0,0 0 46 16,0 0-46-16,0 0 54 0,0 0-54 0,0 0 54 0,0 0-54 15,0 0 32-15,0 0-32 0,0 0 32 0,0 0-32 16,0 0 25-16,0 0-25 0,0 0 26 0,0 0-26 16,0 0 25-16,0 0-25 0,0 0 26 0,0 0-26 0,0 0 8 15,0 0-8-15,0 0 8 0,0 0-8 0,0 0 10 16,0 0-10-16,0 0 11 0,0 0-11 0,0 0 3 15,0 0-3-15,0 0 4 0,0 0-4 16,0 0 2-16,0 0-2 0,0 0 3 0,0 0-3 0,0 0 1 16,0 0-1-16,0 0 2 0,0 0-2 0,0 0 1 15,0 0-1-15,0 0 1 0,0 0-1 0,0 0 3 0,0 0-3 16,0 0 3-16,-9 17-3 0,9-17 2 16,0 0-2-16,-9 21 2 0,-3 8-2 0,12-29 5 0,0 0-5 0,-9 33 5 15,1-1-5-15,8-32 2 0,0 0-2 0,-7 38 3 16,2 3-3-16,1-5 5 0,1-2-5 15,1-10 5-15,0-5-5 0,2-4 13 0,0 1-13 16,2 4 13-16,0 3-13 0,-2-23 15 0,0 0-15 0,1 24 15 16,3 0-15-16,-4-24 9 0,0 0-9 0,3 25 9 15,3 3-9-15,-6-28 25 0,0 0-25 0,5 31 26 16,0 1-26-16,-5-32 12 0,0 0-12 0,7 33 12 16,3 1-12-16,-3-5 10 0,-1-3-10 0,-1-6 10 15,-2-6-10-15,-3 3 26 0,-1 2-26 0,2 5 26 16,3 3-26-16,-4-27 6 0,0 0-6 0,3 33 6 15,3 3-6-15,-6-36 40 0,0 0-40 0,1 34 40 16,-1 2-40-16,0-36 36 0,0 0-36 0,-1 33 36 16,-5-2-36-16,6-31 32 0,0 0-32 0,-7 29 33 15,-3-2-33-15,-2-1 39 0,-4-4-39 0,11-8 39 16,5-9-39-16,0-5 24 0,0 0-24 0,-25 14 25 16,-11 3-25-16,36-17 0 0,0 0 0 0,-37 13 0 0,-5-1 0 0,42-12-42 15,0 0 42-15,-40 7-41 0,-1-3 41 0,41-4-122 16,0 0 122-16,-39-9-122 0,4-6 122 15,35 15-199-15,0 0 199 0,-29-29-199 0,3-14 199 16,-30-29-507-16</inkml:trace>
  <inkml:trace contextRef="#ctx0" brushRef="#br0" timeOffset="183230.846">28614 15166 617 0,'0'0'0'0,"-3"-1"0"0,-1-1 0 15,4 2 69-15,0 0-69 0,0 0 69 0,0 0-69 16,0 0 68-16,0 0-68 0,0 0 69 0,4 0-69 16,-4 0 60-16,0 0-60 0,0 0 61 0,3 0-61 0,-3 0 45 15,0 0-45-15,0 0 46 0,4 0-46 0,-4 0 42 16,0 0-42-16,0 0 42 0,0 0-42 0,0 0 28 15,0 0-28-15,0 0 28 0,0 0-28 0,0 0 17 16,0 0-17-16,0 0 17 0,0 0-17 0,0 0 18 16,0 0-18-16,0 3 19 0,1 4-19 0,-1-7 8 15,0 0-8-15,4 26 9 0,1 15-9 0,-5-41 4 16,0 0-4-16,5 46 4 0,2 9-4 0,-7-55 7 16,0 0-7-16,9 51 7 0,3 3-7 0,-12-54 13 15,0 0-13-15,11 42 13 0,1-4-13 0,-12-38 33 0,0 0-33 16,10 29 34-16,-1-7-34 0,-9-22 26 0,0 0-26 15,7 16 26-15,0-6-26 0,-7-10 40 0,0 0-40 0,5 7 40 16,0-7-40-16,-5 0 33 0,0 0-33 0,4-7 33 16,-1-3-33-16,-3 10 22 0,0 0-22 0,0-10 23 15,0-2-23-15,0 12 11 0,0 0-11 0,-5-17 11 16,-2-2-11-16,7 19 5 0,0 0-5 0,-7-17 6 16,0-1-6-16,7 18 32 0,0 0-32 15,-7-17 32-15,-1-2-32 0,8 19 1 0,0 0-1 0,-7-20 1 16,0-4-1-16,7 24 1 0,0 0-1 0,-2-33 2 15,5-8-2-15,-3 41-1 0,0 0 1 0,9-48 0 16,7-8 0-16,-16 56-9 0,0 0 9 0,21-59-8 16,5-2 8-16,-26 61-57 0,0 0 57 0,26-55-57 15,0 4 57-15,-26 51-1 0,0 0 1 0,24-42-1 0,1 8 1 16,-25 34 9-16,0 0-9 0,21-27 9 16,0 8-9-16,-21 19 24 0,0 0-24 0,22-12 25 15,1 5-25-15,-23 7 9 0,0 0-9 0,26 0 9 0,2 7-9 0,-28-7 19 16,0 0-19-16,28 9 20 0,1 4-20 15,-29-13 7-15,0 0-7 0,30 14 8 0,1 0-8 0,-31-14 9 16,0 0-9-16,25 12 9 0,-6-4-9 0,-19-8-1 16,0 0 1-16,16 9-1 0,-6-4 1 0,-10-5-64 15,0 0 64-15,7 5-63 0,-2-2 63 16,-5-3-137-16,0 0 137 0,4 2-137 0,-2 0 137 16,-2-2-137-16,0 0 137 0,-14-5-136 0,-11-6 136 0,-13-2-761 0</inkml:trace>
  <inkml:trace contextRef="#ctx0" brushRef="#br0" timeOffset="183600.887">28755 15290 1110 0,'0'0'0'0,"2"-5"0"16,0-6 0-16,-2 11 110 0,0 0-110 0,7-1 111 16,3 1-111-16,-10 0 25 0,0 0-25 0,14 1 26 15,5 4-26-15,-19-5 19 0,0 0-19 0,19 4 20 0,2-1-20 16,-21-3 6-16,0 0-6 0,23 7 7 0,3 2-7 16,-26-9 18-16,0 0-18 0,30 13 19 0,3 5-19 0,-33-18 15 15,0 0-15-15,35 22 16 0,1 5-16 0,-36-27 35 16,0 0-35-16,37 28 36 0,1 2-36 0,-38-30 11 15,0 0-11-15,35 26 11 0,-2-2-11 16,-7-5 12-16,-7-4-12 0,-5-4 13 0,-5-6-13 0,0 0-50 16,-2-3 50-16,-4-1-50 0,-3 1 50 0,0-2-185 15,0 0 185-15,-5-14-185 0,-5-8 185 0,-6-14-757 16</inkml:trace>
  <inkml:trace contextRef="#ctx0" brushRef="#br0" timeOffset="183968.452">29149 14968 1054 0,'0'0'0'0,"-2"3"0"15,-1 4 0-15,3-7 93 0,0 0-93 0,-2 3 93 16,2 1-93-16,0-4 78 0,0 0-78 0,-10 19 79 15,-8 11-79-15,18-30 5 0,0 0-5 0,-19 43 6 16,-5 10-6-16,24-53 3 0,0 0-3 0,-23 57 3 16,2 5-3-16,4-9 33 0,3-4-33 0,3-14 33 15,4-13-33-15,0 0 3 0,2-5-3 0,-4 12 4 0,1 6-4 16,1-6 41-16,0 2-41 0,2-14 41 16,3-7-41-16,2-10 6 0,0 0-6 0,-4 17 7 0,-1 2-7 0,5-19-7 15,0 0 7-15,-5 15-6 0,1-1 6 16,4-14-79-16,0 0 79 0,-5 12-78 0,2-2 78 15,3-10-80-15,0 0 80 0,-16 7-79 0,-7-3 79 0,-15 6-860 16</inkml:trace>
  <inkml:trace contextRef="#ctx0" brushRef="#br0" timeOffset="184812.528">27867 16465 247 0,'7'-5'0'0,"-7"5"27"0,0 0-27 0,-5 1 27 16,-6 5-27-16,11-6 45 0,0 0-45 0,-7 3 45 15,2-1-45-15,5-2 41 0,0 0-41 0,-4 0 42 16,1 0-42-16,3 0 50 0,0 0-50 0,0 0 50 0,-4 0-50 16,4 0 76-16,0 0-76 0,0 0 76 0,0 0-76 15,0 0 82-15,0 0-82 0,0 0 83 0,0 0-83 16,0 0 75-16,0 0-75 0,0 0 75 0,0 0-75 15,0 0 69-15,0 0-69 0,0 0 69 0,0 0-69 16,0 0 94-16,0 0-94 0,0 0 94 0,0 0-94 0,0 0 92 16,0 0-92-16,0 0 93 0,6-2-93 0,-6 2 89 15,0 0-89-15,5 0 90 0,4-2-90 0,-1 2 62 16,1 0-62-16,2 0 62 0,1 0-62 0,-2 0 48 16,2 0-48-16,-5 0 49 0,-1 2-49 0,1 0 37 15,-1-2-37-15,0 1 38 0,-1-1-38 0,0 2-1 16,0 0 1-16,1 0-1 0,-3-2 1 0,2 0-81 15,1 0 81-15,-1 0-81 0,0 0 81 0,0 0-175 0,2 0 175 16,0 0-174-16,2 1 174 0,-9-1-175 16,0 0 175-16,9-5-175 0,1-3 175 0,9-6-770 0</inkml:trace>
  <inkml:trace contextRef="#ctx0" brushRef="#br0" timeOffset="185607.803">28268 16338 102 0,'0'0'0'0,"-4"-2"0"0,1-3 0 15,3 5 97-15,0 0-97 0,0 0 98 16,-2-3-98-16,2 3 106 0,0 0-106 0,0 0 106 15,0 0-106-15,0 0 116 0,0 0-116 0,0 0 117 0,0 0-117 0,0 0 98 16,0 0-98-16,0 0 99 0,0 0-99 16,0 0 92-16,0 0-92 0,0 0 93 0,0 0-93 0,0 0 73 15,0 0-73-15,0 0 73 0,0 0-73 0,0 0 62 16,0 0-62-16,0 0 62 0,0 0-62 0,0 0 64 16,0 0-64-16,0 0 64 0,0 0-64 0,0 0 46 15,0 0-46-15,0 0 47 0,0 0-47 0,0 0 48 16,0 0-48-16,0 0 49 0,3 5-49 0,-3-5 20 0,0 0-20 15,4 9 20-15,-1 1-20 0,-3-10 21 16,0 0-21-16,5 22 21 0,1 9-21 0,-6-31 4 0,0 0-4 16,5 29 4-1,0 2-4-15,-5-31-41 0,0 0 41 0,4 26-40 16,-1-4 40-16,-3-22-178 0,0 0 178 0,2 17-178 0,0-3 178 0,-2-14-155 0,0 0 155 16,-2-17-155-16,-3-21 155 0,-2-17-693 0</inkml:trace>
  <inkml:trace contextRef="#ctx0" brushRef="#br0" timeOffset="186371.708">28428 14228 539 0,'0'0'0'0,"0"0"0"16,0 0 0-16,0 0 71 0,0 0-71 0,0 0 72 15,0 0-72-15,0 0 43 0,0 0-43 0,0 0 43 16,0 0-43-16,0 0 13 0,0-4-13 0,0 4 14 16,2-3-14-16,-2 3 22 0,3-4-22 0,-3 4 22 15,4-1-22-15,-4 1 6 0,0 0-6 0,0 0 6 16,0 0-6-16,0 0 34 0,0 0-34 0,0 0 34 0,0 0-34 15,0 0 10-15,0 0-10 0,0 0 10 16,0 0-10-16,0 0 20 0,0 0-20 0,0 0 20 0,0 0-20 16,0 0 15-16,0 0-15 0,0 0 15 0,0 0-15 0,0 0 9 15,0 0-9-15,0 0 10 0,0 0-10 0,0 0 4 16,0-4-4-16,0 4 4 0,0-3-4 0,0 3 13 16,0 0-13-16,0 0 13 0,0 0-13 0,0 0 22 15,0 0-22-15,0 0 23 0,0 0-23 0,0 0 13 16,0 0-13-16,0 0 14 0,0 0-14 0,0 0 18 15,0 0-18-15,0 0 19 0,0 0-19 0,0 0 24 16,0 0-24-16,0 0 25 0,0 0-25 0,0 0 3 16,0 5-3-16,0 2 3 0,0-2-3 0,0-5 13 0,0 0-13 15,0 12 13-15,0 2-13 0,0-14 0 16,0 0 0-16,0 15 0 0,0 6 0 0,0-21-57 0,0 0 57 16,0 20-56-16,1 4 56 0,-1-24-159 0,0 0 159 15,2 24-158-15,0-2 158 0,1 25-517 0</inkml:trace>
  <inkml:trace contextRef="#ctx0" brushRef="#br0" timeOffset="187484.8">28389 14243 729 0,'0'0'0'0,"0"0"-177"0,0 0 177 0,0 0-177 0,0 0 177 16,0 0-4-16,-5-2 4 0,5 2-4 16,-2-3 4-16,2 3 40 0,0 0-40 0,0 0 41 0,0 0-41 15,0 0 62-15,0 0-62 0,0 0 62 0,0 0-62 16,0 0 56-16,0 0-56 0,0 0 57 0,0 0-57 16,0 0 49-16,0 0-49 0,0 0 49 15,0 0-49-15,0 0 49 0,0 0-49 0,0 0 50 0,0 0-50 16,0 0 11-16,0 0-11 0,0 0 11 0,0 0-11 0,0 0 44 15,4 5-44-15,1 2 44 0,2 3-44 0,-7-10 21 16,0 0-21-16,11 14 21 0,1 6-21 0,-12-20 10 16,0 0-10-16,12 24 11 0,2 4-11 15,-14-28 2-15,0 0-2 0,12 29 2 0,-1 2-2 0,-11-31-32 0,0 0 32 16,10 27-32-16,1 1 32 0,-11-28-138 0,0 0 138 16,5 27-137-16,-2 0 137 0,6 28-446 0</inkml:trace>
  <inkml:trace contextRef="#ctx0" brushRef="#br0" timeOffset="189527.972">29539 15276 259 0,'0'0'0'0,"0"0"0"16,4-3 0-16,-4 3 58 0,0 0-58 0,0 0 58 16,3-2-58-16,-3 2 38 0,0 0-38 0,0 0 38 0,0 0-38 15,0 0 8-15,0 0-8 0,0 0 8 16,0 0-8-16,0 0 28 0,0 0-28 0,0 0 28 0,0 0-28 16,0 0 26-16,0 0-26 0,0 0 26 0,0 0-26 0,0 0 49 15,0 0-49-15,0 0 50 0,0 0-50 0,0 0 40 16,0 0-40-16,0 0 41 0,0 0-41 0,0 0 28 15,0 0-28-15,0 0 28 0,0 0-28 0,0 0 40 16,0 0-40-16,0 0 41 0,4 0-41 0,-4 0 33 16,0 0-33-16,3 0 33 0,2 0-33 0,-5 0 32 15,0 0-32-15,7 0 33 0,4-2-33 16,-11 2 43-16,0 0-43 0,12-2 44 0,4 1-44 0,-16 1 68 16,0 0-68-16,19-2 68 0,4 2-68 0,-23 0 52 15,0 0-52-15,20 0 52 0,0 0-52 0,-20 0 68 16,0 0-68-16,19 0 68 0,-2 0-68 0,-17 0 42 0,0 0-42 15,16 0 42-15,-2 2-42 0,-14-2 30 0,0 0-30 16,12 0 30-16,-2 0-30 0,-10 0 15 0,0 0-15 16,9 0 16-16,-2 1-16 0,-7-1 5 0,0 0-5 15,5 2 6-15,1-2-6 0,-6 0 1 0,0 0-1 0,3 2 1 16,1-2-1-16,-4 0-11 0,0 0 11 0,3 0-10 16,-1 0 10-16,-2 0-75 0,0 0 75 0,0 0-75 15,5 0 75-15,-5 0-124 0,0 0 124 0,0 0-123 16,3 2 123-16,-3-2-134 0,0 0 134 0,-3 1-134 15,-6 1 134-15,-3 1-648 0</inkml:trace>
  <inkml:trace contextRef="#ctx0" brushRef="#br0" timeOffset="189913.985">29515 15406 919 0,'0'0'0'0,"10"-5"0"0,6-4 0 0,-16 9 118 16,0 0-118-16,7-5 118 0,-2 2-118 0,-5 3 83 0,0 0-83 16,4-2 83-16,-4 2-83 0,0 0 60 15,0 0-60-15,0 0 60 0,0 0-60 0,0 0 37 0,0 0-37 16,0 0 37-16,-4 2-37 0,4-2-1 0,0 0 1 15,0 0-1-15,-3 5 1 0,3-5 0 0,0 0 0 16,0 3 0-16,3 3 0 0,-3-6 6 0,0 0-6 0,5 1 7 16,4 3-7-16,-9-4 43 0,0 0-43 0,12 3 44 15,4-1-44-15,-16-2 37 0,0 0-37 0,19 2 37 16,4-1-37-16,-23-1 56 0,0 0-56 0,22 2 57 16,5 0-57-16,-27-2 8 0,0 0-8 0,22 1 8 15,1-1-8-15,-23 0-56 0,0 0 56 0,17 2-56 16,-1-2 56-16,-16 0-175 0,0 0 175 0,10-3-175 15,-4-4 175-15,9-3-912 0</inkml:trace>
  <inkml:trace contextRef="#ctx0" brushRef="#br0" timeOffset="194028.245">29646 15173 628 0,'0'0'0'0,"0"0"0"15,-9-19 0-15,9 19 103 0,0 0-103 0,0-3 104 16,3 3-104-16,-3 0 66 0,0 0-66 0,4 2 66 16,-1-1-66-16,-3-1 27 0,0 0-27 15,0 0 27-15,4 4-27 0,-4-4-1 0,0 0 1 0,0 0 0 16,1 3 0-16,-1-3-77 0,0 0 77 0,0 0-76 16,0 0 76-16,0 0-46 0,0 0 46 0,0 0-45 15,0 0 45-15,0 0-1 0,0 0 1 0,0 0-1 16,0 0 1-16,0 0 0 0,0 0 0 0,0 0 0 15,0 0 0-15,0 0 5 0,0 0-5 0,0 0 5 0,0 4-5 16,0-4 17-16,0 0-17 0,0 0 17 16,0 0-17-16,0 0 15 0,0 0-15 0,0 0 16 0,0 0-16 15,0 0 40-15,0 0-40 0,0 0 40 0,0 0-40 16,0 0 47-16,0 0-47 0,0 0 48 0,0 0-48 16,0 0 63-16,0 0-63 0,0 0 64 0,0 0-64 0,0 0 41 15,0 0-41-15,0 0 41 0,0 0-41 0,0 0 31 16,0 0-31-16,0 0 31 0,0 0-31 0,0 0 8 15,0 0-8-15,0 0 9 0,0 0-9 0,0 0 11 16,0 0-11-16,0 0 11 0,-3 3-11 0,3-3 1 16,0 0-1-16,-5 5 1 0,-2-3-1 0,7-2 3 15,0 0-3-15,-12 5 3 0,-2 2-3 0,14-7 11 16,0 0-11-16,-14 7 11 0,0 1-11 0,14-8 15 0,0 0-15 16,-14 11 15-16,2-3-15 0,12-8 25 0,0 0-25 15,-11 9 26-15,3 1-26 0,8-10 30 0,0 0-30 16,-11 14 30-16,1 6-30 0,10-20 2 0,0 0-2 0,-7 29 3 15,1 9-3-15,6-38 3 0,0 0-3 0,-3 39 4 16,3 3-4-16,0-42 3 0,0 0-3 0,2 37 3 16,1-1-3-16,-3-36 0 0,0 0 0 0,4 33 0 15,-1-6 0-15,-3-27 8 0,0 0-8 0,4 24 9 16,-1-3-9-16,-3-21 3 0,0 0-3 0,12 12 4 16,6-7-4-16,-18-5-2 0,0 0 2 0,21-7-1 15,5-10 1-15,-26 17-42 0,0 0 42 0,24-26-42 16,2-10 42-16,-26 36-55 0,0 0 55 0,21-37-54 15,-2-6 54-15,-19 43-38 0,0 0 38 0,13-45-38 16,-8-1 38-16,-2 5-20 0,-1 1 20 0,-2 13-19 16,0 12 19-16,0 15-2 0,0 0 2 0,-5-19-2 15,-2 0 2-15,7 19 2 0,0 0-2 0,-7-16 2 16,0 6-2-16,7 10 22 0,0 0-22 0,-7-12 22 0,2 2-22 16,5 10 8-16,0 0-8 0,-4-10 9 0,1 3-9 0,3 7 10 15,0 0-10-15,0-14 11 0,1 0-11 0,-1 14 3 16,0 0-3-16,4-17 4 0,3-2-4 15,-7 19 2-15,0 0-2 0,3-13 3 0,1-1-3 0,-2 4 5 16,-1 5-5-16,1-2 5 0,-2 3-5 0,0 1 2 16,2-1-2-16,-2 4 2 0,0-3-2 0,0 3 10 15,0 0-10-15,0 0 11 0,0 0-11 0,0 0 15 16,0 0-15-16,0 0 15 0,-2-3-15 0,2 3 3 0,0 0-3 16,-2-4 4-16,2-1-4 0,0 5 3 0,0 0-3 15,0-7 3-15,0-3-3 0,0 10 0 0,0 0 0 16,0-10 0-16,0-1 0 0,0 11-1 0,0 0 1 15,-1-8 0-15,-1-6 0 0,2 14 0 0,0 0 0 0,-2-10 0 16,-1-2 0-16,3 12-1 0,0 0 1 0,-4-10-1 16,-1 1 1-16,5 9-1 0,0 0 1 15,-5-12-1-15,1-3 1 0,4 15-4 0,0 0 4 16,-2-23-3-16,1-4 3 0,1 27-13 0,0 0 13 0,1-33-12 16,5-3 12-16,-6 36-45 0,0 0 45 0,5-32-44 15,4 1 44-15,-9 31-37 0,0 0 37 0,5-24-37 16,0 5 37-16,-5 19-34 0,0 0 34 0,4-12-34 15,-3 2 34-15,-1 10-4 0,0 0 4 0,2-7-4 16,-2 4 4-16,0 3 0 0,0 0 0 0,0 0 1 0,2-4-1 16,-2 4 39-16,0 0-39 0,0 0 39 15,0 0-39-15,0 0 60 0,0 0-60 0,0 0 60 0,0 0-60 16,0 0 39-16,0 0-39 0,0 4 40 0,0 1-40 16,0 5 36-16,2 4-36 0,1 10 37 0,2 7-37 15,-5-31 25-15,0 0-25 0,4 42 26 0,1 13-26 0,-3-3 4 16,-1-3-4-16,1-13 4 0,-2-12-4 0,0 2 15 15,0-4-15-15,0 11 16 0,0 4-16 0,0-37 15 16,0 0-15-16,0 43 15 0,-2 5-15 0,2-48 15 16,0 0-15-16,0 45 15 0,0 1-15 0,0-46 34 15,0 0-34-15,0 38 35 0,-1-2-35 0,-1-4 0 16,-2-3 0-16,1-10 0 0,1-9 0 0,2-10 0 16,0 0 0-16,-3 18 1 0,-2-1-1 0,5-17-35 15,0 0 35-15,-4 13-34 0,2-1 34 16,2-12-104-16,0 0 104 0,2 7-104 0,3-5 104 0,-5-2-205 0,0 0 205 15,6-24-205-15,2-17 205 0,6-24-651 0</inkml:trace>
  <inkml:trace contextRef="#ctx0" brushRef="#br0" timeOffset="194454.172">29729 15050 975 0,'0'0'0'0,"-3"-9"0"0,-4-4 0 15,5 7 130-15,4 5-130 0,-2 1 130 0,0 0-130 16,0 0 65-16,3 7-65 0,-1-6 66 0,0 1-66 0,-2-2 41 16,5 3-41-16,-5-3 41 0,5 2-41 15,-5-2 30-15,5 4-30 0,-5-4 30 0,4 3-30 16,-4-3 57-16,3 3-57 0,-3-3 58 0,4 2-58 0,-4-2 49 15,3 2-49-15,-3-2 49 0,0 0-49 0,0 0 55 16,6 5-55-16,-1-2 56 0,0 1-56 0,2 1 56 16,0 0-56-16,2 2 56 0,-1 2-56 0,5 3 33 15,2 3-33-15,3 4 34 0,1 0-34 0,-19-19 25 16,0 0-25-16,24 25 26 0,4 6-26 0,-28-31 4 16,0 0-4-16,28 34 5 0,2 2-5 0,-30-36 3 0,0 0-3 15,27 36 4-15,3 2-4 0,-30-38 0 0,0 0 0 16,24 31 0-16,-1-4 0 0,-23-27-8 0,0 0 8 0,19 23-8 15,-3-6 8-15,-16-17-57 0,0 0 57 0,12 13-57 16,-1-6 57-16,-11-7-113 0,0 0 113 0,7-3-112 16,-2-11 112-16,-5 14-186 0,0 0 186 0,-4-29-185 15,-4-14 185-15,-5-29-908 0</inkml:trace>
  <inkml:trace contextRef="#ctx0" brushRef="#br0" timeOffset="194844.766">30051 14921 1065 0,'0'0'0'0,"0"4"0"0,2 6 0 16,-2-10 139-16,0 0-139 0,0 3 139 16,2-1-139-16,-2-2 100 0,0 0-100 0,0 0 100 0,0 0-100 0,0 0 73 15,0 0-73-15,0 0 73 0,0 0-73 0,0 0 39 16,0 0-39-16,0 0 40 0,-4 0-40 0,4 0 34 15,0 0-34-15,0 0 34 0,-5 0-34 0,5 0 23 16,0 0-23-16,-3 0 24 0,-1 2-24 0,4-2 28 16,0 0-28-16,-7 7 28 0,0 5-28 0,7-12 3 15,0 0-3-15,-14 22 3 0,-3 14-3 0,0-2 0 16,-3 4 0-16,5 0 1 0,-1-1-1 0,16-37 13 16,0 0-13-16,-17 48 14 0,-1 5-14 0,2-6 7 0,1-6-7 15,4-12 8-15,6-9-8 0,0 1 15 16,1-9-15-16,1 3 16 0,1 1-16 0,0-2 15 0,1-1-15 15,1-4 16-15,0-6-16 0,0 2-24 0,0 1 24 16,0-3-23-16,-2-3 23 0,2 0-122 0,0 0 122 0,0 0-122 16,0 0 122-16,0 0-180 0,0 0 180 0,7-17-180 15,3-16 180-15,8-16-945 0</inkml:trace>
  <inkml:trace contextRef="#ctx0" brushRef="#br0" timeOffset="195703.097">30257 15084 483 0,'0'0'0'0,"3"-2"0"0,3-3 0 16,-6 5 54-16,3-1-54 0,-3 1 54 0,0 0-54 0,0 0 21 15,0 0-21-15,0 0 21 0,0 0-21 16,0 0 6-16,0 0-6 0,0 0 6 0,0 0-6 0,0 0 35 15,-3 1-35-15,3-1 35 0,0 0-35 16,0 0 49-16,0 0-49 0,0 0 50 0,0 0-50 0,0 0 63 16,-2 4-63-16,2-4 64 0,-2 3-64 0,2-3 64 15,-3 2-64-15,3-2 64 0,0 0-64 0,0 0 76 16,0 0-76-16,0 0 76 0,0 0-76 0,0 0 78 16,0 0-78-16,0 0 78 0,-2 3-78 0,2-3 68 15,0 0-68-15,0 0 68 0,0 0-68 0,0 0 66 16,2 5-66-16,-2-5 67 0,1 2-67 0,-1-2 64 0,0 0-64 15,0 0 65-15,4 4-65 0,-1-3 58 0,1 1-58 16,1 1 59-16,2 1-59 0,2-1 51 0,3 2-51 0,-2 1 52 16,-1-3-52-16,-9-3 38 0,0 0-38 0,16 7 39 15,3-4-39-15,-19-3 35 0,0 0-35 0,23 5 35 32,1 0-35-32,-24-5 32 0,0 0-32 0,23 6 33 0,1-1-33 0,-24-5 32 0,0 0-32 0,21 5 32 15,-4 0-32-15,-17-5 7 0,0 0-7 0,16 5 8 16,-2-3-8-16,-14-2 12 0,0 0-12 15,12 2 12-15,-3-1-12 0,-9-1-9 0,0 0 9 0,7 2-9 16,0-2 9-16,-7 0-69 0,0 0 69 0,5 0-68 16,0 0 68-16,-5 0-134 0,0 0 134 0,4 0-133 15,-2 2 133-15,-2-2-203 0,0 0 203 0,0 0-203 16,0 0 203-16,0 0-1001 0</inkml:trace>
  <inkml:trace contextRef="#ctx0" brushRef="#br0" timeOffset="196136.347">30278 15351 628 0,'0'0'0'0,"10"-6"0"0,6-8 0 0,-16 14 87 16,0 0-87-16,9-7 87 0,-4 2-87 0,-5 5 90 0,0 0-90 15,2-4 90-15,-2 3-90 0,0 1 72 0,0 0-72 16,0 0 73-16,0 0-73 0,0 0 95 0,0 0-95 16,0 0 95-16,-6 1-95 0,6-1 121 0,0 0-121 0,-3 4 121 15,1-4-121-15,2 0 96 0,0 0-96 0,-3 0 96 16,1 2-96-16,2-2 82 0,0 0-82 0,2 5 83 16,5 0-83-16,-7-5 60 0,0 0-60 0,12 5 60 15,4 2-60-15,-16-7 41 0,0 0-41 0,19 7 42 16,3-2-42-16,-22-5 28 0,0 0-28 0,27 5 28 15,0 0-28-15,-27-5 8 0,0 0-8 0,25 3 9 16,-3-1-9-16,-22-2-37 0,0 0 37 0,18 0-37 16,-2 0 37-16,-16 0-121 0,0 0 121 0,8-7-121 15,-4-6 121-15,8-8-1317 0</inkml:trace>
  <inkml:trace contextRef="#ctx0" brushRef="#br0" timeOffset="-212270.733">28907 14858 225 0,'0'0'0'16,"-5"3"0"-16,-6 3 0 0,11-6 83 0,0 0-83 0,0 0 83 16,0 0-83-16,0 0 69 0,0 0-69 0,0 0 70 15,5-6-70-15,-5 6 58 0,0 0-58 0,4-1 58 16,-1-1-58-16,-3 2 63 0,0 0-63 0,0 0 63 16,4-2-63-16,-4 2 57 0,0 0-57 0,0 0 57 15,0 0-57-15,0 0 50 0,0 0-50 0,0 0 51 16,0 0-51-16,0 0 44 0,0 0-44 0,0 0 44 15,0 0-44-15,0 0 36 0,0 0-36 0,0 0 36 16,0 0-36-16,0 0 45 0,0 0-45 0,0 0 45 16,0 0-45-16,0 0 46 0,0 0-46 0,0 0 46 15,0 0-46-15,0 0 36 0,0 0-36 0,0 0 36 16,0 0-36-16,0 0 34 0,0 0-34 0,0 0 35 0,-4 2-35 16,4-2 32-16,0 0-32 0,0 0 33 0,-5 2-33 15,5-2 7-15,0 0-7 0,-3 1 8 0,-1 1-8 16,4-2 29-16,0 0-29 0,-9 5 29 0,-3 4-29 0,12-9 5 15,0 0-5-15,-14 10 6 0,-1 0-6 0,15-10 16 16,0 0-16-16,-18 12 17 0,-1 2-17 0,19-14 8 16,0 0-8-16,-21 14 9 0,-1-1-9 15,22-13 1-15,0 0-1 0,-23 18 1 0,0-1-1 0,23-17-1 0,0 0 1 16,-21 17-1-16,4 2 1 0,17-19-6 0,0 0 6 16,-18 19-5-16,5-2 5 0,13-17-4 15,0 0 4-15,-14 17-3 0,0-2 3 0,1 2-7 16,1-5 7-16,5-3-7 0,6-6 7 0,-3 2-1 0,1-1 1 15,3-4 0-15,0 0 0 0,0 0 0 0,0 0 0 0,0 0 0 16,0 0 0-16,0 0 0 0,-2 5 0 16,0-2 0-16,2-1 0 0,0-2-18 0,0 0 18 0,0 4-18 15,2-1 18-15,-2-3-25 0,0 0 25 0,3 3-24 16,4 3 24-16,-7-6-24 0,0 0 24 16,7 5-23-16,2 2 23 0,-9-7-16 0,0 0 16 0,9 6-15 15,-1 3 15-15,-8-9-28 0,0 0 28 0,14 10-28 16,2 1 28-16,-16-11-20 0,0 0 20 0,16 12-19 15,1 0 19-15,-17-12-35 0,0 0 35 0,19 15-35 16,4-1 35-16,-23-14-29 0,0 0 29 0,17 15-29 16,1-1 29-16,-18-14-39 0,0 0 39 0,15 17-39 0,1 2 39 15,-16-19-24-15,0 0 24 0,12 19-23 0,-3-2 23 16,-9-17-36-16,0 0 36 0,7 19-35 0,-3 1 35 16,-4-20-13-16,0 0 13 0,1 24-13 0,-2 2 13 15,1-26-6-15,0 0 6 0,-4 22-6 0,-1-3 6 0,5-19 3 16,0 0-3-16,-7 19 4 0,-2-4-4 0,9-15 50 15,0 0-50-15,-9 16 51 0,2-4-51 0,7-12 51 16,0 0-51-16,-7 12 51 0,1-6-51 0,6-6 66 16,0 0-66-16,-7 7 66 0,0 0-66 0,7-7 47 15,0 0-47-15,-9 5 47 0,-2-1-47 0,11-4 38 16,0 0-38-16,-12 1 39 0,-3 1-39 0,15-2 57 16,0 0-57-16,-13 0 57 0,1 0-57 0,12 0 32 15,0 0-32-15,-9 0 32 0,2 0-32 0,7 0 34 16,0 0-34-16,-5-2 34 0,0 1-34 0,5 1 32 15,0 0-32-15,0-9 33 0,3-3-33 0,-3 12 7 0,0 0-7 0,11-17 7 16,5-7-7-16,-16 24 12 0,0 0-12 0,19-24 12 16,5-3-12-16,-24 27 1 0,0 0-1 15,23-23 1-15,1-2-1 0,-24 25 3 0,0 0-3 0,19-17 3 16,-1 3-3-16,-18 14 29 0,0 0-29 0,12-10 29 16,-3 3-29-16,-9 7-1 0,0 0 1 0,7-5 0 15,-2 3 0-15,-5 2-6 0,0 0 6 0,3-2-6 16,1 2 6-16,-4 0-15 0,0 0 15 15,0 0-14-15,3 0 14 0,-3 0-57 0,0 0 57 0,0 0-57 16,0 0 57-16,0 0-68 0,0 0 68 0,0 0-68 16,6 0 68-16,-6 0-103 0,0 0 103 0,5-2-103 15,0 1 103-15,-5 1-141 0,0 0 141 0,5-5-141 0,2-4 141 16,-7 9-186-16,0 0 186 0,5-12-186 16,-1-5 186-16,5-12-488 0</inkml:trace>
  <inkml:trace contextRef="#ctx0" brushRef="#br0" timeOffset="-211813.594">28907 15029 830 0,'0'0'0'0,"-2"5"0"0,0 2 0 0,2-3 108 16,4-3-108-16,-4-1 109 0,5-3-109 0,-5 3 54 0,4-3-54 15,-4 3 54-15,0 0-54 0,0 0 18 0,0 0-18 0,0 0 18 16,0 0-18-16,0 0-1 0,0-4 1 0,0 4-1 16,0-3 1-16,0 3 2 0,0 0-2 0,0 0 3 15,0 0-3-15,0 0 29 0,0 0-29 0,0 0 29 16,0 0-29-16,0 0 35 0,0 0-35 0,0 0 36 16,0 0-36-16,0 0 50 0,0 0-50 0,0 0 50 15,0 0-50-15,0 0 36 0,0 0-36 0,0 0 36 16,0 0-36-16,0 0 27 0,0 0-27 0,0 0 27 15,0 0-27-15,0 0 34 0,0 0-34 0,0 0 35 16,0 0-35-16,0 3 12 0,-2 1-12 0,2 1 13 16,0 0-13-16,0 7 6 0,0 3-6 0,0 14 6 15,0 7-6-15,0-36 15 0,0 0-15 0,2 47 16 0,3 9-16 16,0-3 8-16,4 0-8 0,-6-13 8 0,1-11-8 16,-1 3 23-16,2-2-23 0,-1 4 24 0,1 2-24 15,-5-36 13-15,0 0-13 0,4 31 13 0,-1-2-13 0,-3-29 10 16,0 0-10-16,2 22 10 0,0-7-10 0,-2-15-15 15,0 0 15-15,1 14-14 0,-1-5 14 0,0-9-91 16,0 0 91-16,0 3-91 0,0-6 91 0,0 3-167 16,0 0 167-16,-7-23-166 0,-5-19 166 0,-7-23-837 15</inkml:trace>
  <inkml:trace contextRef="#ctx0" brushRef="#br0" timeOffset="-211037.403">28930 15173 1031 0,'0'0'0'0,"-4"-3"0"16,1-2 0-16,1 1 136 0,2 2-136 0,0 2 136 15,0 0-136-15,0 0 69 0,5 0-69 0,-5 0 70 16,5 2-70-16,-5-2 22 0,4 2-22 0,-4-2 22 15,0 0-22-15,0 0 31 0,0 0-31 0,0 0 31 16,0 0-31-16,0 0 32 0,0 0-32 0,0 0 33 16,0 0-33-16,0 0 37 0,0 0-37 0,0 0 37 15,0 0-37-15,0 0 46 0,0 0-46 0,0 0 46 16,-2 3-46-16,2-3 10 0,0 0-10 0,0 14 11 0,2 8-11 16,-2-22 14-16,0 0-14 0,3 38 15 0,1 13-15 15,1-6 4-15,0 1-4 0,-1-8 4 0,-1-7-4 16,2 1 2-16,4-1-2 0,-4-3 3 0,1-3-3 15,-6-25 17-15,0 0-17 0,5 28 17 0,0 1-17 16,-5-29 7-16,0 0-7 0,5 25 8 0,2-7-8 0,-7-18 16 16,0 0-16-16,5 13 17 0,-1-2-17 0,-4-11 23 15,0 0-23-15,2 5 24 0,-1-4-24 0,-1-1 22 16,0 0-22-16,2-3 22 0,-2-4-22 0,0 7 24 16,0 0-24-16,-2-12 25 0,1-5-25 0,1 17 23 0,0 0-23 15,-2-15 24-15,0-1-24 0,2 16 24 16,0 0-24-16,-2-17 25 0,1 0-25 0,1 17 8 0,0 0-8 0,-2-14 9 15,2 2-9-15,0 12 18 0,0 0-18 16,2-12 18-16,1 0-18 0,-3 12 8 0,0 0-8 16,4-12 8-16,-1-1-8 0,-3 13 15 15,0 0-15-15,7-18 16 0,4 0-16 0,-11 18 3 0,0 0-3 16,10-21 4-16,4 0-4 0,-14 21 0 0,0 0 0 0,12-22 1 16,0 2-1-16,-12 20 2 0,0 0-2 15,9-23 2-15,0 6-2 0,-9 17 5 16,0 0-5-16,5-15 5 0,-2 5-5 0,-3 10 21 0,0 0-21 0,4-7 21 15,-2 2-21-15,-2 5 13 0,0 0-13 0,1-2 14 16,-1-2-14-16,0 4 10 0,0 0-10 0,0 0 10 16,0 0-10-16,0 0 0 0,0 0 0 0,0 0 0 15,0 0 0-15,0 0-4 0,0 0 4 0,0 0-3 16,2 4 3-16,-2-4-25 0,0 0 25 0,4 5-24 16,3 4 24-16,-7-9-13 0,0 0 13 0,7 15-13 15,1 4 13-15,-8-19-28 0,0 0 28 0,7 22-28 0,2 5 28 16,-9-27-12-16,0 0 12 0,5 24-12 15,-1 0 12-15,-4-24-11 0,0 0 11 0,1 19-10 0,1-3 10 0,-2-16-52 16,0 0 52-16,2 12-51 0,-2-2 51 0,0-10-111 16,0 0 111-16,0 9-110 0,2-4 110 0,-2-5-196 15,0 0 196-15,-7-9-196 0,-7-10 196 0,-7-8-995 16</inkml:trace>
  <inkml:trace contextRef="#ctx0" brushRef="#br0" timeOffset="-210707.479">28919 14843 1278 0,'0'0'0'0,"0"3"0"15,-2 0 0-15,2-3 145 0,0 0-145 0,0 0 145 16,0 4-145-16,0-4 1 0,0 0-1 0,0 0 1 16,0 0-1-16,0 0-209 0,0 0 209 0,0 0-209 15,0 3 209-15,0 1-752 0</inkml:trace>
  <inkml:trace contextRef="#ctx0" brushRef="#br0" timeOffset="-206533.219">29166 15057 214 0,'0'0'0'0,"6"-4"0"0,4-1 0 0,-10 5 59 0,0 0-59 0,5-3 59 15,1-1-59-15,-6 4 41 0,0 0-41 16,0 0 42-16,3-1-42 0,-3 1 44 0,0 0-44 0,0 0 44 16,0 0-44-16,0 0 40 0,0 0-40 0,0 0 41 15,-3 1-41-15,3-1 34 0,0 0-34 0,0 0 34 16,0 0-34-16,0 0 39 0,0 0-39 0,0 0 39 16,0 0-39-16,0 0 44 0,0 0-44 0,0 0 45 15,-4 4-45-15,4-4 28 0,0 0-28 0,0 0 28 16,-3 1-28-16,3-1 34 0,0 0-34 0,0 0 35 15,-4 2-35-15,4-2 3 0,0 0-3 0,0 0 3 16,-3 2-3-16,3-2-9 0,0 0 9 0,0 0-9 16,0 0 9-16,0 0-68 0,0 0 68 0,0 0-68 15,-6-2 68-15,1 0-520 0</inkml:trace>
  <inkml:trace contextRef="#ctx0" brushRef="#br0" timeOffset="-205790.194">29222 14961 169 0,'0'0'0'0,"-3"0"0"0,-4 0 0 0,7 0-2 15,0 0 2-15,-4 0-1 0,4 0 1 0,0 0 19 0,0 0-19 16,0 0 20-16,0 0-20 0,0 0 63 0,0 0-63 15,0 0 63-15,4 0-63 0,-4 0 64 0,0 0-64 16,0 0 64-16,3 0-64 0,-3 0 70 0,0 0-70 16,0 0 70-16,0 0-70 0,0 0 50 0,0 0-50 0,0 0 50 15,0 0-50-15,0 0 39 0,0 0-39 0,0 0 39 16,0 0-39-16,0 0 17 0,0 0-17 0,0 0 17 16,0 0-17-16,0 0 20 0,0 0-20 0,0 0 20 15,0 0-20-15,0 0 33 0,0 0-33 0,0 0 34 16,0 0-34-16,0 0 27 0,0 0-27 0,0 0 27 15,0 0-27-15,0 0 24 0,0 0-24 0,0 0 25 16,0 0-25-16,0 0 16 0,0 0-16 0,0 0 17 16,0 0-17-16,0 0 18 0,0 0-18 0,0 0 19 15,0 0-19-15,0 0 8 0,0 0-8 0,0 0 9 0,0 0-9 16,0 0 25-16,0 0-25 0,0 0 26 16,0 0-26-16,0 0 6 0,0 0-6 0,0 0 6 15,0 0-6-15,0 0 16 0,0 0-16 0,0 0 17 0,0 0-17 16,0 0 8-16,0 0-8 0,0 0 9 0,0 0-9 0,0 0 15 15,0 0-15-15,0 0 16 0,0 0-16 16,0 0 8-16,0 0-8 0,0 0 9 0,0 0-9 0,0 0 15 16,0 0-15-16,0 0 16 0,0 3-16 0,0-3 15 15,0 0-15-15,0 0 15 0,0 4-15 0,0-4 9 16,0 0-9-16,0 0 9 0,0 0-9 0,0 0 16 16,0 0-16-16,0 0 17 0,0 0-17 0,0 0 14 0,0 0-14 15,0 0 15-15,2 3-15 0,-2-3 9 0,0 0-9 16,0 0 9-16,3 5-9 0,-3-5 16 15,0 0-16-15,2 4 17 0,0 1-17 0,-2-5 3 0,0 0-3 0,0 12 4 16,0 5-4-16,0-17 2 0,0 0-2 16,2 29 3-16,3 9-3 0,-5-38 10 0,0 0-10 15,7 41 11-15,2 3-11 0,-9-44 3 0,0 0-3 0,8 47 4 16,1-1-4-16,-9-46 6 0,0 0-6 0,9 39 6 16,-2-4-6-16,-7-35 32 0,0 0-32 0,5 29 33 15,0-7-33-15,-5-22 3 0,0 0-3 0,5 19 4 16,1-6-4-16,-6-13 10 0,0 0-10 0,5 12 10 15,-2-3-10-15,-3-9-45 0,0 0 45 0,2 7-44 16,0-4 44-16,-2-3-89 0,0 0 89 0,0 0-89 16,0 0 89-16,0 0-120 0,0 0 120 0,-11-13-119 15,-6-10 119-15,17 23-114 0,0 0 114 0,-23-31-114 16,-5-6 114-16,-22-32-565 0</inkml:trace>
  <inkml:trace contextRef="#ctx0" brushRef="#br0" timeOffset="-205072.753">28964 14993 841 0,'0'0'0'0,"7"4"0"0,6-1 0 0,-13-3 126 16,0 0-126-16,3 0 127 0,-1-2-127 0,-2 2 75 16,0 0-75-16,0 0 75 0,3-3-75 0,-3 3 29 15,0 0-29-15,7-2 29 0,5-1-29 0,-12 3 8 0,0 0-8 16,18-2 9-16,4-5-9 0,-22 7 22 0,0 0-22 15,25-3 23-15,4-2-23 0,-29 5 37 0,0 0-37 16,25-4 38-16,-1 1-38 0,-24 3 48 0,0 0-48 0,19-2 48 16,-5 0-48-16,-14 2 42 0,0 0-42 0,11 0 42 15,-2 0-42-15,-9 0 36 0,0 0-36 0,6 0 36 16,0-1-36-16,-6 1 24 0,0 0-24 0,3 0 25 16,1 0-25-16,-4 0 5 0,0 0-5 0,3 0 5 15,-1 1-5-15,-2-1-15 0,0 0 15 0,0 0-15 16,5 0 15-16,-5 0-86 0,0 0 86 0,5-1-86 15,4-6 86-15,-9 7-127 0,0 0 127 0,9-10-126 16,-1-4 126-16,-8 14-120 0,0 0 120 0,9-17-119 16,2-2 119-16,-11 19-112 0,0 0 112 0,8-15-111 15,-1 3 111-15,-7 12-63 0,0 0 63 0,6-9-63 0,-3 2 63 16,-3 7-25-16,0 0 25 0,2-5-24 16,0 2 24-16,-2 3-20 0,0 0 20 0,0 0-19 15,0-4 19-15,0 4-1 0,0 0 1 0,0 0-1 0,0 4 1 16,0-4 1-16,0 0-1 0,0 3 1 0,0 2-1 15,0-5 41-15,0 0-41 0,0 7 41 0,0 0-41 0,0-7 65 16,0 0-65-16,0 7 65 0,0 3-65 0,0-10 85 16,0 0-85-16,0 5 85 0,0 2-85 0,0-7 92 15,0 0-92-15,0 7 92 0,0-2-92 0,0-5 73 16,0 0-73-16,0 5 73 0,0 0-73 0,0-5 74 16,0 0-74-16,0 5 74 0,0 2-74 0,0-7 44 15,0 0-44-15,1 14 45 0,1 5-45 0,3 0 22 0,2 5-22 16,-2-7 22-16,-1-2-22 0,1 4 36 0,0 0-36 15,1 5 36-15,-1 3-36 0,-5-27 29 16,0 0-29-16,5 29 29 0,2 2-29 0,-7-31 38 16,0 0-38-16,7 28 39 0,0-1-39 15,-7-27 38-15,0 0-38 0,7 24 39 0,-2-3-39 0,-5-21 25 0,0 0-25 16,5 17 26-16,-1-4-26 0,-4-13 27 0,0 0-27 0,3 11 27 16,-1-3-27-16,-2-8-5 0,0 0 5 0,2 7-4 15,0-3 4-15,-2-4-59 0,0 0 59 0,1 3-59 16,-1-3 59-16,0 0-97 0,0 0 97 0,0 0-97 15,0 0 97-15,0 0-133 0,0 0 133 0,0 0-133 16,0 0 133-16,0 0-151 0,0 0 151 0,-14 3-150 16,-10 4 150-16,-14 0-738 0</inkml:trace>
  <inkml:trace contextRef="#ctx0" brushRef="#br0" timeOffset="-204660.024">29240 15468 886 0,'0'0'0'0,"3"-7"0"0,2-3 0 0,-5 10 136 16,0 0-136-16,4-5 137 0,-1-1-137 0,-3 6 113 16,0 0-113-16,2-3 114 0,0 1-114 0,-2 2 79 15,0 0-79-15,0 0 79 0,2-3-79 0,-2 3 56 16,0 0-56-16,0 0 57 0,0 0-57 0,0 0 67 16,0 0-67-16,0 0 67 0,0 0-67 0,0 0 58 15,0 0-58-15,0 0 58 0,0 0-58 0,0 0 52 16,0 0-52-16,0 0 52 0,3 3-52 0,-3-3 44 15,0 0-44-15,7 2 44 0,2-2-44 0,-9 0 47 0,0 0-47 16,12 0 48-16,4-2-48 0,-16 2 36 0,0 0-36 16,13-1 36-16,0-1-36 0,-13 2 15 0,0 0-15 0,12-2 16 15,-2 2-16-15,-10 0 22 0,0 0-22 0,9 0 22 16,-2 0-22-16,-7 0 0 0,0 0 0 0,5 0 0 16,0 0 0-16,-5 0-10 0,0 0 10 0,4 0-10 15,-1 0 10-15,-3 0-113 0,0 0 113 0,0 0-113 16,4 0 113-16,-4 0-188 0,0 0 188 0,0 0-187 15,3-5 187-15,-3 5-202 0,0 0 202 0,4-9-201 16,3-3 201-16,3-8-878 0</inkml:trace>
  <inkml:trace contextRef="#ctx0" brushRef="#br0" timeOffset="-204166.81">29283 15699 1099 0,'0'0'0'0,"0"-10"0"0,2-9 0 0,-2 19 137 15,0 0-137-15,2-5 137 0,1 5-137 0,-3 0 73 16,0 0-73-16,7 0 73 0,2 3-73 0,-9-3 39 15,0 0-39-15,10 2 40 0,2 0-40 0,-12-2 10 0,0 0-10 16,11 1 10-16,-1-1-10 0,-10 0 24 0,0 0-24 16,11 0 25-16,-2 0-25 0,-9 0 32 0,0 0-32 15,8 0 32-15,-1 0-32 0,-7 0 19 0,0 0-19 16,7 0 20-16,-2 2-20 0,-5-2 29 0,0 0-29 0,6 0 29 16,1 0-29-16,-7 0 20 0,0 0-20 0,5 0 20 15,0 2-20-15,-5-2 18 0,0 0-18 0,5 2 18 16,-1-1-18-16,-4-1 1 0,0 0-1 0,5 4 2 15,0-1-2-15,-5-3-15 0,0 0 15 0,4 5-14 16,-1 0 14-16,-3-5-35 0,0 0 35 0,2 16-35 16,-2 4 35-16,0-20-32 0,0 0 32 0,0 23-32 15,-2-3 32-15,2-20-3 0,0 0 3 0,-3 22-3 16,-1 1 3-16,1-3 0 0,1 1 0 0,0-11 0 16,1-5 0-16,-1 0 9 0,2 1-9 0,0-3 9 15,0-1-9-15,0 3 28 0,0 0-28 0,0-2 28 0,-2-1-28 16,2 2 12-16,0-3-12 0,0-1 13 0,0 4-13 15,0-4-3-15,2 3 3 0,-2-3-2 0,0 0 2 16,0 0-48-16,3 4 48 0,1-3-47 0,1 1 47 0,-5-2-84 16,0 0 84-16,9-3-83 0,3-3 83 15,-12 6-146-15,0 0 146 0,16-17-146 0,1-8 146 16,16-18-862-16</inkml:trace>
  <inkml:trace contextRef="#ctx0" brushRef="#br0" timeOffset="-203676.52">29386 15619 975 0,'0'0'0'0,"7"0"0"16,7 1 0-16,-9-1 130 0,-3 0-130 0,-2 0 130 15,3 0-130-15,-3 0 116 0,0 0-116 0,0 0 116 16,0 0-116-16,0 0 91 0,0 0-91 0,0 0 91 16,0 0-91-16,0 0 80 0,0 0-80 0,0 0 80 15,0 0-80-15,0 0 67 0,0 0-67 0,0 0 68 16,0 0-68-16,0 0 61 0,4-1-61 0,-1-1 61 16,3 0-61-16,0 2 41 0,1 0-41 0,2 2 42 15,0 0-42-15,-9-2 19 0,0 0-19 0,16 5 20 16,6 2-20-16,-22-7 12 0,0 0-12 0,32 13 12 15,6 6-12-15,-38-19 16 0,0 0-16 0,36 22 17 16,5 2-17-16,-41-24 0 0,0 0 0 0,34 26 0 0,1 0 0 16,-35-26-17-16,0 0 17 0,28 22-17 0,-5-3 17 15,-23-19-68-15,0 0 68 0,19 15-68 0,-5-1 68 0,-14-14-128 16,0 0 128-16,12 9-128 0,-3-6 128 0,-9-3-196 16,0 0 196-16,0-10-196 0,-5-11 196 0,-1-10-962 15</inkml:trace>
  <inkml:trace contextRef="#ctx0" brushRef="#br0" timeOffset="-203237.779">29804 15591 1009 0,'0'0'0'0,"0"0"0"0,-5 2 0 0,5-2 127 0,3-4-127 16,-3 4 128-16,2-3-128 0,-2 3 83 0,0 0-83 0,0 0 84 15,0 0-84-15,0 0 73 0,0 0-73 0,0 0 74 16,0 0-74-16,0 0 66 0,0 0-66 0,0 0 67 16,0 0-67-16,0 0 79 0,0 0-79 0,0 0 80 15,0 0-80-15,0 0 90 0,0 0-90 0,0 0 91 16,0 0-91-16,0 0 72 0,0 0-72 0,-5 10 72 16,-2 6-72-16,7-16 46 0,0 0-46 0,-12 31 46 15,-4 13-46-15,16-44 23 0,0 0-23 0,-17 46 24 0,-4 6-24 16,21-52-1-16,0 0 1 0,-19 49 0 0,-1 1 0 15,20-50-55-15,0 0 55 0,-14 40-54 0,2-8 54 16,12-32-141-16,0 0 141 0,-3 7-141 0,8-21 141 16,-3 7-1362-16</inkml:trace>
  <inkml:trace contextRef="#ctx0" brushRef="#br0" timeOffset="-202371.388">29766 15749 1099 0,'0'0'0'0,"-2"-4"0"0,-1-1 0 0,3 5 182 16,0 0-182-16,0 0 182 0,-2-3-182 0,2 3 144 0,0 0-144 0,0 0 144 15,0 0-144-15,0 0 81 0,0 0-81 16,0 0 82-16,2 3-82 0,-2-3 34 0,0 0-34 0,0 0 35 16,1 4-35-16,-1-4 1 0,0 0-1 0,-1 7 1 15,-1 5-1-15,2-12-7 0,0 0 7 0,-9 27-7 16,-3 12 7-16,12-39-97 0,0 0 97 0,-11 47-96 16,1 9 96-16,10-56-139 0,0 0 139 0,-9 45-139 15,4-6 139-15,-9 45-1031 0</inkml:trace>
  <inkml:trace contextRef="#ctx0" brushRef="#br0" timeOffset="-199747.592">30398 15411 1255 0,'-78'19'0'0,"78"-19"-456"0,0 0 456 0,-66 12-456 15,-4-2 456-15,-66 13-84 0</inkml:trace>
  <inkml:trace contextRef="#ctx0" brushRef="#br0" timeOffset="-199111.348">30801 15021 908 0,'0'0'0'0,"-2"-7"0"0,-2-3 0 0,4 6-68 16,2 2 68-16,-2 2-68 0,0 0 68 0,0 0-131 15,0 0 131-15,-5-8-131 0,-4-8 131 0,-5-8-290 16</inkml:trace>
  <inkml:trace contextRef="#ctx0" brushRef="#br0" timeOffset="-193177.085">29839 15536 135 0,'0'0'0'0,"5"-6"0"15,4-5 0-15,-7 8 1 0,-2 1-1 0,0 2 1 16,0-3-1-16,0 3 0 0,-4 0 0 0,4 0 1 16,0 0-1-16,0 0-44 0</inkml:trace>
  <inkml:trace contextRef="#ctx0" brushRef="#br0" timeOffset="-190471.513">28919 14997 561 0,'0'0'0'0,"16"-5"0"16,12-2 0-16,-28 7 79 0,-20 8-79 0,0 3 80 16,-8 1-80-16,28-12 40 0,0 0-40 0,-25 12 41 15,1-4-41-15,24-8 32 0,0 0-32 0,-19 9 33 16,1-2-33-16,18-7 32 0,0 0-32 0,-14 6 33 15,6 0-33-15,8-6 41 0,0 0-41 0,-7 3 41 16,1 0-41-16,6-3 73 0,0 0-73 0,-3 2 74 16,1 0-74-16,2-2 70 0,0 0-70 0,7 3 71 15,5 1-71-15,4-1 55 0,5 1-55 0,3-4 56 16,4-4-56-16,-28 4 58 0,0 0-58 0,42-5 58 16,12-4-58-16,-54 9 67 0,0 0-67 0,61-12 68 15,10-3-68-15,-71 15 52 0,0 0-52 0,67-14 52 16,-3-1-52-16,-64 15 40 0,0 0-40 0,56-14 40 15,-7 2-40-15,-49 12 46 0,0 0-46 0,36-10 47 16,-10 3-47-16,-26 7 46 0,0 0-46 0,21-5 47 16,-9 3-47-16,-12 2 19 0,0 0-19 0,11-2 20 0,-6 1-20 15,-5 1 0-15,0 0 0 0,4 0 0 0,-4 0 0 0,0 0-5 16,0 0 5-16,-7 0-5 0,-4 1 5 16,11-1-40-16,0 0 40 0,-28 4-39 0,-10 1 39 0,38-5-20 15,0 0 20-15,-49 7-20 0,-12 3 20 0,61-10-42 16,0 0 42-16,-61 9-42 0,-3 3 42 0,8-2-15 15,6 0 15-15,18-3-14 0,15-3 14 0,17-4-7 0,0 0 7 16,-39 18-7-16,-8 8 7 0,47-26-16 16,0 0 16-16,-48 33-15 0,-5 6 15 0,53-39-8 15,0 0 8-15,-57 60-8 0,-4 14 8 0,12-19-9 0,7-8 9 16,21-17-8-16,18-15 8 0,-6 2-1 0,2-5 1 0,7 0-1 16,4-3 1-16,-4-9 5 0,0 0-5 0,17 13 5 15,9 3-5-15,-26-16 16 0,0 0-16 0,51 8 17 16,17-4-17-16,-68-4 16 0,0 0-16 0,106-12 17 15,33-10-17-15,-139 22 45 0,0 0-45 0,128-35 45 16,2-11-45-16,-130 46 13 0,0 0-13 0,108-41 14 16,-12-2-14-16,-96 43 13 0,0 0-13 0,73-31 14 15,-21 9-14-15,-52 22 35 16,0 0-35-16,37-15 35 0,-20 6-35 0,-17 9 9 0,0 0-9 16,11-3 10-16,-9 3-10 0,-2 0 12 0,0 0-12 0,-6 5 13 15,-7 3-13-15,13-8 9 0,0 0-9 0,-34 23 10 16,-16 7-10-16,3 0 3 0,-2 0-3 15,-15 6 4-15,-11 5-4 0,75-41-6 0,0 0 6 16,-89 42-6-16,-14 0 6 0,18-7-46 0,8-6 46 0,6-4-46 0,6-1 46 16,65-24-44-16,0 0 44 0,-76 26-44 15,-6 2 44-15,82-28-29 0,0 0 29 0,-54 20-29 16,17-6 29-16,37-14-2 0,0 0 2 0,-24 8-1 0,15-4 1 16,9-4 29-16,0 0-29 0,0 0 29 0,9-9-29 15,-9 9 13-15,0 0-13 0,33-13 13 0,19-8-13 0,0 0 38 16,6-1-38-16,-6 3 39 0,-3 2-39 0,-49 17 37 15,0 0-37-15,57-17 37 0,6-5-37 0,-63 22 14 16,0 0-14-16,78-23 15 0,13 0-15 0,-20 0 54 16,-6 3-54-16,-25 6 54 0,-19 7-54 0,-21 7 51 0,0 0-51 15,24-10 51-15,-5-2-51 0,-19 12 21 0,0 0-21 16,16-12 21-16,-5-2-21 0,-11 14 1 0,0 0-1 16,7-12 1-16,-4 0-1 0,-3 12-45 0,0 0 45 0,-3-17-44 15,-8-4 44-15,11 21-73 16,0 0 73-16,-31-20-73 0,-15-1 73 0,46 21-106 15,0 0 106-15,-64-12-105 0,-18 6 105 0,82 6-115 0,0 0 115 0,-110 10-114 16,-24 7 114-16,134-17-90 0,0 0 90 0,-113 22-90 16,5 7 90-16,108-29-19 0,0 0 19 0,-73 19-18 15,26-3 18-15,47-16 0 0,0 0 0 0,-32 8 1 16,22-4-1-16,10-4 32 0,0 0-32 0,-9 3 33 16,7-1-33-16,2-2 13 0,0 0-13 0,27-7 14 15,20-9-14-15,-47 16 43 0,0 0-43 0,76-30 44 16,29-17-44-16,-105 47 37 0,0 0-37 0,104-48 38 15,10-3-38-15,-114 51 50 0,0 0-50 0,102-45 50 0,-2 6-50 16,-24 7 76-16,-16 6-76 0,-17 7 76 16,-13 9-76-16,-6 3 60 0,-8 3-60 0,-4 1 60 15,-3 0-60-15,-9 3 59 0,0 0-59 0,7-4 59 0,0 1-59 0,-2 1 46 16,0 0-46-16,-5 2 47 0,0 0-47 16,0 0-36-16,0 0 36 0,-7-1-36 0,-5-3 36 15,-4 2-55-15,-5-1 55 0,-15 1-54 0,-11 2 54 16,47 0-55-16,0 0 55 0,-72 4-55 0,-18 1 55 0,90-5-47 15,0 0 47-15,-131 14-47 0,-31 6 47 0,33-3-32 16,12 2 32-16,44-7-32 0,33-5 32 0,-2 0 4 16,11-4-4-16,5 2 5 0,8-1-5 0,18-4 41 15,0 0-41-15,-14 3 41 0,4 1-41 0,10-4 48 16,0 0-48-16,-5 1 49 0,3-2-49 0,9-3 37 0,9-3-37 16,13-1 38-16,13-4-38 0,-42 12 10 0,0 0-10 0,68-16 10 15,21-6-10-15,-89 22 22 0,0 0-22 16,127-29 22-16,35-5-22 0,-162 34 48 0,0 0-48 0,152-33 49 15,3-1-49-15,-155 34 14 0,0 0-14 0,148-33 15 16,-4 3-15-16,-144 30 22 0,0 0-22 0,115-28 23 16,-21 2-23-16,-94 26 34 0,0 0-34 0,72-17 34 15,-23 5-34-15,-49 12 27 0,0 0-27 0,33-5 27 16,-18 2-27-16,-15 3-25 16,0 0 25-16,9-2-24 0,-9 4 24 0,0-2-46 0,0 0 46 0,-26 10-46 15,-21 7 46-15,47-17-35 0,0 0 35 0,-89 29-35 16,-36 12 35-16,125-41-28 0,0 0 28 0,-140 47-28 15,-18 4 28-15,29-6-45 0,14-3 45 0,16-6-45 16,13-7 45-16,86-29-25 0,0 0 25 0,-103 36-24 16,-6 4 24-16,109-40-11 0,0 0 11 0,-101 39-11 0,5 1 11 0,96-40-12 15,0 0 12-15,-84 29-12 0,11-5 12 16,73-24-1-16,0 0 1 0,-49 17-1 0,21-9 1 16,28-8 5-16,0 0-5 0,-17 7 5 0,12-5-5 0,5-2 25 15,0 0-25-15,15 0 26 0,19-2-26 0,-34 2 32 16,0 0-32-16,76-7 32 0,37-3-32 0,-113 10 36 15,0 0-36-15,135-15 36 0,23-6-36 0,-158 21 44 16,0 0-44-16,164-19 44 0,10 1-44 16,-174 18 35-16,0 0-35 0,169-16 36 0,-2 2-36 0,-167 14 50 15,0 0-50-15,145-8 51 0,-18 3-51 0,-127 5 36 16,0 0-36-16,106-2 37 0,-17 4-37 0,-89-2 17 16,0 0-17-16,61 1 17 0,-24 1-17 0,-37-2-2 0,0 0 2 0,24 2-1 15,-17 0 1-15,-7-2-47 0,0 0 47 16,-21 12-47-16,-24 8 47 0,45-20-67 0,0 0 67 0,-87 33-66 15,-37 11 66-15,14-6-48 0,-3 0 48 0,2-4-47 16,-3-3 47-16,1 3-45 0,2 2 45 16,10-2-44-16,8 0 44 0,93-34-30 0,0 0 30 0,-108 43-30 15,-5 4 30-15,113-47 0 0,0 0 0 0,-98 39 0 16,10-3 0-16,88-36 0 0,0 0 0 0,-63 26 0 16,23-9 0-16,40-17 3 0,0 0-3 0,-32 12 3 15,17-7-3-15,15-5 3 0,0 0-3 0,-11 3 4 16,10-3-4-16,1 0 30 0,0 0-30 0,17-5 30 15,16-3-30-15,-33 8 51 0,0 0-51 0,58-12 51 16,22-4-51-16,-80 16 46 0,0 0-46 0,118-26 47 16,32-10-47-16,-150 36 32 0,0 0-32 0,157-32 32 0,15-4-32 15,-172 36 34-15,0 0-34 0,178-36 34 0,8 0-34 0,-186 36 43 16,0 0-43-16,182-36 44 0,1 2-44 16,-44 6 24-16,-28 8-24 0,-22 4 25 0,-23 4-25 15,-66 12 2-15,0 0-2 0,74-12 2 0,-5 2-2 0,-69 10 3 16,0 0-3-16,51-8 3 0,-16 1-3 0,-35 7 1 15,0 0-1-15,22-4 2 0,-13 3-2 0,-9 1-16 16,0 0 16-16,-10 1-15 0,-17 4 15 0,-4-1-64 16,-11-1 64-16,-7 2-63 0,-6 2 63 0,-31 2-77 15,-20 1 77-15,9 0-76 0,-3 1 76 0,100-11-101 0,0 0 101 16,-132 15-101-16,-23 2 101 0,155-17-102 0,0 0 102 16,-166 22-102-16,-11 2 102 15,177-24-115-15,0 0 115 0,-180 30-115 0,-6 0 115 0,186-30-129 0,0 0 129 0,-150 31-129 16,24 2 129-16,126-33 5 0,0 0-5 15,-85 22 5-15,36-8-5 0,49-14 71 0,0 0-71 0,-38 10 72 16,21-6-72-16,17-4 89 0,0 0-89 0,-13 3 89 16,13-3-89-16,0 0 85 0,0 0-85 0,46-5 86 15,34-4-86-15,-80 9 66 0,0 0-66 0,106-17 67 16,32-5-67-16,-138 22 44 0,0 0-44 16,150-24 44-16,17-4-44 0,-167 28 6 0,0 0-6 15,169-34 7-15,5-5-7 0,-38 6-70 0,-23 4 70 0,-10 7-70 16,-14 6 70-16,-89 16-95 0,0 0 95 0,85-17-94 15,-8 0 94-15,85-17-1326 0</inkml:trace>
  <inkml:trace contextRef="#ctx0" brushRef="#br0" timeOffset="-189418.738">28633 17008 1435 0,'0'0'0'0,"0"0"117"0,0 0-117 0,-8 3 117 15,-8 3-117-15,16-6 57 0,0 0-57 16,-21 10 57-16,-5 2-57 0,26-12 13 0,0 0-13 16,-31 19 13-16,-6 5-13 0,37-24 0 0,0 0 0 0,-44 29 0 15,-4 3 0-15,48-32 0 0,0 0 0 0,-53 36 1 16,-4 5-1-16,6-5 32 0,6-1-32 0,5-5 33 15,7 0-33-15,33-30 41 0,0 0-41 0,-45 53 41 16,-4 17-41-16,49-70 40 0,0 0-40 0,-38 62 40 16,6 1-40-16,11-20 46 0,11-12-46 0,1-13 47 15,6-9-47-15,1 3 36 0,2-3-36 0,2 3 36 16,3 0-36-16,-2 5 39 0,3 5-39 16,4-5 40-16,4 0-40 0,-14-17 4 0,0 0-4 0,23 19 4 0,4 2-4 15,-27-21 11-15,0 0-11 0,39 19 11 0,10-1-11 0,-49-18 3 16,0 0-3-16,54 16 4 0,5-3-4 0,-59-13 12 15,0 0-12-15,54 12 12 0,-2 0-12 16,-52-12 22-16,0 0-22 0,45 16 23 0,-5-1-23 0,-40-15 32 16,0 0-32-16,30 14 32 0,-7 0-32 0,-23-14 6 15,0 0-6-15,17 15 6 0,-5 1-6 0,-5 2 28 16,-7 3-28-16,0-7 28 0,-1-4-28 0,-6 5 0 16,-6 1 0-16,-6 8 0 15,-5 7 0-15,24-31 0 0,0 0 0 0,-37 37 0 0,-10 10 0 0,47-47-11 16,0 0 11-16,-50 42-11 0,-4-1 11 0,54-41-86 15,0 0 86-15,-47 33-85 0,1-7 85 0,46-26-136 0,0 0 136 16,-43 15-136-16,3-10 136 0,40-5-216 0,0 0 216 16,-39-10-216-16,8-16 216 0,31 26-145 0,0 0 145 0,-28-32-144 15,6-11 144-15,-29-32-904 0</inkml:trace>
  <inkml:trace contextRef="#ctx0" brushRef="#br0" timeOffset="-188963.943">27555 18641 908 0,'5'-6'0'0,"0"1"139"16,1-2-139-16,1 1 140 0,1-1-140 0,-2 3 86 16,-1 1-86-16,0 3 87 0,-1 2-87 0,-1-1 79 0,2 3-79 15,2-1 80-15,2-1-80 0,-9-2 65 0,0 0-65 16,14 2 65-16,5-2-65 0,-19 0 45 0,0 0-45 15,24 1 46-15,6-1-46 0,-30 0 66 0,0 0-66 0,31 2 67 16,4 1-67-16,-35-3 80 0,0 0-80 0,37 6 80 16,1 0-80-16,-5-2 67 0,-3-2-67 0,-6 1 67 15,-5 0-67-15,2 1 72 0,-2 1-72 0,2 0 73 16,0-1-73-16,-21-4 33 0,0 0-33 0,26 5 33 16,6-2-33-16,-32-3 1 0,0 0-1 0,29 2 2 15,3 0-2-15,-32-2-27 0,0 0 27 0,28-2-27 16,-4-3 27-16,-24 5-146 0,0 0 146 0,12-14-145 15,-7-8 145-15,-5 22-147 0,0 0 147 0,18-36-1284 16,-36 72 1284-16</inkml:trace>
  <inkml:trace contextRef="#ctx0" brushRef="#br0" timeOffset="-188421.198">28720 16708 886 0,'0'0'0'0,"0"0"103"0,0 0-103 0,0 0 103 15,0 0-103-15,0 0 106 0,0 0-106 0,0 0 106 16,0 0-106-16,0 0 108 0,0 0-108 0,0 0 108 16,0 0-108-16,0 0 95 0,0 0-95 0,0 0 95 15,0 0-95-15,0 0 73 0,0 0-73 0,0 0 73 16,0 0-73-16,0 0 53 0,0 0-53 0,0 0 53 15,0 0-53-15,0 0 40 0,0 0-40 0,0 0 40 16,0 0-40-16,0 0 34 0,0 0-34 0,0 0 35 16,0 0-35-16,0 0 32 0,0 0-32 0,0 0 32 15,0 0-32-15,0 0 38 0,0 0-38 0,0 0 38 0,0 0-38 16,0 0 38-16,0 0-38 0,0 0 39 0,0 0-39 16,0 0 25-16,0 0-25 0,0 0 26 0,0 4-26 15,0-4 40-15,0 0-40 0,0 6 41 0,0 5-41 16,0-11 14-16,0 0-14 0,4 27 15 0,1 13-15 15,-5-40 31-15,0 0-31 0,9 46 31 0,1 9-31 16,-10-55-13-16,0 0 13 0,13 54-12 0,-1 5 12 0,-12-59-78 16,0 0 78-16,12 54-77 0,2-2 77 0,-14-52-202 15,0 0 202-15,5 38-202 0,-5-11 202 16,5 38-1365-16</inkml:trace>
  <inkml:trace contextRef="#ctx0" brushRef="#br0" timeOffset="-186871.04">29159 17482 1502 0,'0'0'0'0,"0"0"96"0,0 0-96 0,0 0 97 0,-5 2-97 0,5-2 56 15,0 0-56-15,-5 0 56 0,-2 0-56 0,7 0 28 16,0 0-28-16,-10 0 28 0,-4 2-28 16,14-2 2-16,0 0-2 0,-21 5 2 0,-4 2-2 0,25-7 1 15,0 0-1-15,-22 8 2 0,-1 1-2 0,23-9 28 16,0 0-28-16,-21 10 28 0,4 1-28 0,17-11 29 15,0 0-29-15,-14 12 29 0,2 0-29 0,12-12 31 16,0 0-31-16,-9 10 31 0,2 0-31 0,7-10 3 16,0 0-3-16,-4 12 4 0,4 0-4 0,4 4 1 15,3-1-1-15,-4-5 1 0,1-5-1 0,-4-5 0 0,0 0 0 0,12 11 0 16,5 1 0-16,-17-12 0 0,0 0 0 16,20 12 1-16,4 1-1 0,-24-13-2 0,0 0 2 0,24 14-2 15,4-2 2-15,-28-12-2 0,0 0 2 0,26 12-2 16,-1 0 2-16,-25-12-11 0,0 0 11 0,19 10-10 15,-5-3 10-15,-14-7 0 0,0 0 0 16,10 7 0-16,-1-2 0 0,-9-5 4 0,0 0-4 0,5 7 5 16,-3-2-5-16,-2-5 14 0,0 0-14 0,-5 14 15 15,-4 3-15-15,9-17 26 0,0 0-26 0,-19 22 26 16,-9 6-26-16,28-28 30 0,0 0-30 0,-30 30 30 16,-4 3-30-16,34-33 31 0,0 0-31 0,-32 31 31 15,3-2-31-15,29-29 7 0,0 0-7 0,-23 22 8 0,4-3-8 16,19-19 19-16,0 0-19 0,-14 14 20 15,5-4-20-15,9-10 1 0,0 0-1 0,-7 7 1 16,2-2-1-16,5-5-17 0,0 0 17 0,-3-2-17 16,-1-3 17-16,4 5-41 0,0 0 41 0,0-13-40 0,4-6 40 15,-4 19-44-15,0 0 44 0,3-21-44 0,0-3 44 0,-3 24-69 16,0 0 69-16,6-24-69 0,1-2 69 16,-7 26-131-16,0 0 131 0,12-29-131 0,4-5 131 0,-16 34-96 15,0 0 96-15,19-34-96 0,5-4 96 0,20-34-1041 16</inkml:trace>
  <inkml:trace contextRef="#ctx0" brushRef="#br0" timeOffset="-186403.174">29471 17448 1110 0,'-3'4'0'0,"3"-4"155"0,0 0-155 0,-2 10 155 15,2 7-155-15,0-17 77 0,0 0-77 0,0 9 78 16,0-3-78-16,0-6 30 0,0 0-30 0,0 4 30 15,0-2-30-15,0-2 1 0,0 0-1 0,0 0 2 16,0 0-2-16,0 0 32 0,0 0-32 0,0 0 33 16,-3 0-33-16,3 0 34 0,0 0-34 0,0 0 34 15,-4 1-34-15,4-1 22 0,0 0-22 0,0 0 23 16,-3 0-23-16,3 0 12 0,0 0-12 0,0 0 12 16,-4-1-12-16,4 1 18 0,0 0-18 0,0 0 19 15,-5-2-19-15,5 2 3 0,0 0-3 0,-4 0 4 16,1-2-4-16,3 2 6 0,0 0-6 0,-4 0 7 15,3 0-7-15,1 0 22 0,0 0-22 0,-4 0 23 0,3 2-23 16,1-2 30-16,0 0-30 0,-2 3 30 0,0 1-30 0,2-4 12 16,0 0-12-16,0 15 13 0,0 7-13 15,0 8 20-15,2 4-20 0,-2-12 20 0,0-6-20 0,0 2 8 16,0-1-8-16,0 7 9 0,2 4-9 0,1 3 16 16,0 1-16-16,-1-11 17 0,-2-9-17 15,0-12 3-15,0 0-3 0,2 14 4 0,0-2-4 0,-2-12-58 16,0 0 58-16,1 6-58 0,3-4 58 0,-4-2-143 15,0 0 143-15,3-22-142 0,3-18 142 0,2-21-1197 16</inkml:trace>
  <inkml:trace contextRef="#ctx0" brushRef="#br0" timeOffset="-185868.818">29497 17537 1334 0,'0'0'0'0,"0"0"151"0,0 0-151 0,0 16 151 16,-1 8-151-16,1-24 93 0,0 0-93 0,1 25 94 15,5 5-94-15,-6-30 36 0,0 0-36 0,5 32 36 16,0 4-36-16,-5-36 0 0,0 0 0 0,5 38 0 16,1 1 0-16,-6-39 6 0,0 0-6 0,3 34 6 0,1-4-6 15,-4-30 38-15,0 0-38 0,1 24 39 16,1-6-39-16,-2-18 6 0,0 0-6 0,2 14 6 0,0-4-6 15,-2-10 0-15,0 0 0 0,3 0 0 0,4-7 0 16,-7 7-1-16,0 0 1 0,5-13 0 0,0-9 0 0,-5 22 0 16,0 0 0-16,7-23 0 0,2-4 0 15,-9 27 17-15,0 0-17 0,9-26 17 0,0 0-17 16,-9 26 26-16,0 0-26 0,8-22 26 0,3 3-26 0,-11 19 38 16,0 0-38-16,8-15 38 0,3 1-38 0,-11 14 32 15,0 0-32-15,10-12 33 0,1 4-33 0,-11 8 13 16,0 0-13-16,12-11 14 0,4-1-14 0,-16 12 13 15,0 0-13-15,14-12 14 0,1-1-14 0,-15 13 4 16,0 0-4-16,14-16 4 0,0-1-4 0,-14 17 7 0,0 0-7 16,11-14 7-16,-3 4-7 0,-8 10 13 0,0 0-13 15,7-7 13-15,-2 2-13 0,-5 5 39 0,0 0-39 16,4-3 39-16,-1 3-39 0,-3 0 11 0,0 0-11 0,6 8 11 16,1 6-11-16,-2 7 37 0,0 4-37 0,-1-9 38 15,-1-6-38-15,1 5 20 0,-3 4-20 16,3 3 20-16,1 2-20 0,-5-24 28 0,0 0-28 0,3 33 28 15,3 6-28-15,-6-39 21 0,0 0-21 16,1 38 21-16,1 0-21 0,-2-38-3 0,0 0 3 0,0 31-3 16,0-7 3-16,0-24-64 0,0 0 64 0,0 20-64 15,-2-4 64-15,2-16-104 0,0 0 104 0,-1 10-103 16,-3-5 103-16,4-5-119 0,0 0 119 0,-8-10-118 16,-5-11 118-16,1-5-137 0,-2-8 137 0,-1 2-137 15,-1-4 137-15,16 36-125 0,0 0 125 0,-25-41-124 16,-4-7 124-16,-25-41-1061 0</inkml:trace>
  <inkml:trace contextRef="#ctx0" brushRef="#br0" timeOffset="-185459.259">29313 17345 1379 0,'5'6'0'0,"2"2"212"15,2 2-212-15,-6-3 212 0,-1-2-212 0,-2-5 119 16,0 0-119-16,0 0 120 0,-4-1-120 0,3-3-12 15,1 1 12-15,-2-1-12 0,2 3 12 0,0 1-213 16,0-5 213-16,2-2-213 0,1-2 213 0,-3 9-176 16,0 0 176-16,5-20-176 0,4-10 176 0,5-19-826 0</inkml:trace>
  <inkml:trace contextRef="#ctx0" brushRef="#br0" timeOffset="-184082.366">29855 17250 673 0,'0'0'0'0,"-2"-4"103"0,0-3-103 0,0 4 103 0,1 1-103 16,1 2 101-16,0 0-101 0,0 0 101 0,0 0-101 15,0 0 71-15,1 4-71 0,-1-4 71 16,4 1-71-16,-4-1 40 0,3 2-40 0,-3-2 40 0,0 0-40 0,0 0 28 16,0 0-28-16,0 0 28 0,0 0-28 0,0 0 15 15,0 0-15-15,0 0 15 0,0 0-15 0,0 0 29 16,0 0-29-16,0 0 29 0,0 0-29 15,0 0 5-15,0 0-5 0,0 0 6 0,0 0-6 0,0 0 17 16,0 0-17-16,0 0 17 0,0 0-17 0,0 0 8 16,0 0-8-16,0 0 9 0,7-3-9 0,-7 3-84 15,0 0 84-15,6-6-84 0,0 0 84 0,-6 6-69 16,0 0 69-16,7-6-69 0,0 0 69 0,-7 6-36 16,0 0 36-16,7-6-35 0,0 1 35 0,-7 5 4 0,0 0-4 15,6-3 5-15,-3-1-5 0,-3 4 29 0,0 0-29 16,4-1 29-16,-3-1-29 0,-1 2 43 15,0 0-43-15,0 0 43 0,4-2-43 0,-4 2 63 0,0 0-63 0,0 0 63 16,0 0-63-16,0 0 50 0,0 0-50 0,0 0 51 16,0 0-51-16,0 0 56 0,0 0-56 15,0 0 56-15,0 0-56 0,0 0 67 0,0 0-67 0,0 0 68 16,0 0-68-16,0 0 52 0,0 0-52 0,0 0 52 16,0 0-52-16,0 0 51 0,0 0-51 0,0 0 51 15,0 0-51-15,0 0 43 0,0 0-43 0,0 0 44 16,0 0-44-16,0 0 41 0,0 0-41 0,0 0 42 15,0 0-42-15,0 0 34 0,0 0-34 0,0 0 35 16,0 0-35-16,0 0 23 0,0 0-23 0,0 0 24 16,0 0-24-16,0 0 10 0,0 0-10 0,0 0 11 0,2 4-11 15,-2-4 28-15,5 3-28 0,-5-3 28 16,5 4-28-16,-5-4 11 0,3 3-11 0,-3-3 11 16,2 5-11-16,-2-1 10 0,0-3-10 0,0 3 11 0,0-1-11 15,0-3 26-15,0 0-26 0,0 4 26 0,2 1-26 0,-2-5 19 16,0 0-19-16,2 5 20 0,-1-2-20 0,-1-3 4 15,0 0-4-15,2 5 5 0,0 2-5 16,-2-7 15-16,0 0-15 0,2 9 15 0,-2-1-15 0,0-8 8 16,0 0-8-16,1 12 9 0,3 4-9 0,-4-16 15 15,0 0-15-15,5 19 15 0,0 3-15 0,-5-22 8 0,0 0-8 16,6 24 9-16,-1 2-9 0,-5-26 9 16,0 0-9-16,5 25 9 0,-2 1-9 0,-3-26 8 0,0 0-8 15,4 22 8-15,1-1-8 0,-5-21 0 0,0 0 0 16,4 17 0-16,-3-5 0 0,-1-12 0 15,0 0 0-15,2 10 1 0,0-3-1 0,-2-7-6 0,0 0 6 16,2 7-5-16,-1-4 5 0,-1-3-16 0,0 0 16 0,2 4-15 16,-2-3 15-16,0-1-34 0,0 0 34 15,0 0-34-15,0 0 34 0,0 0-36 0,0 0 36 0,0 0-35 16,0-5 35-16,0 5-38 0,0 0 38 16,0-3-38-16,0-2 38 0,0 5-34 0,0 0 34 15,0-4-34-15,0-1 34 0,0 5-24 0,0 0 24 0,0-3-23 16,0 1 23-16,0 2-41 0,0 0 41 0,0 0-41 15,0-3 41-15,0 3-23 0,0 0 23 0,0 0-22 16,0 0 22-16,0 0-5 0,0 0 5 0,0 0-5 0,0 0 5 16,0 0-17-16,0 0 17 0,0 0-17 0,0 0 17 15,0 0-4-15,0 0 4 0,0 0-3 0,0 0 3 16,0 0 0-16,0 0 0 0,0 0 1 0,0 0-1 16,0 0 7-16,0 0-7 0,0 0 7 0,0 0-7 0,0 0 4 15,0 0-4-15,0 0 5 0,0 0-5 16,0 0 7-16,0 0-7 0,0 0 8 0,0 0-8 0,0 0 0 15,0 0 0-15,0 0 1 0,0 0-1 0,0 0 0 16,0 0 0-16,0 0 0 0,0 0 0 0,0 0-3 16,0 0 3-16,0 0-2 0,0 3 2 0,0-3-3 15,0 0 3-15,0 0-2 0,0 0 2 0,0 0-6 16,0 0 6-16,0 0-5 0,0 0 5 0,0 0-7 16,0 0 7-16,0 0-7 0,0 0 7 0,0 0-44 15,0 0 44-15,0 0-43 0,0 3 43 0,0-3-82 0,0 0 82 16,0 0-81-16,-3 0 81 0,3 0-195 0,0 0 195 0,-11-6-194 15,-3-5 194-15,14 11-184 0,0 0 184 0,-17-17-184 16,-4-7 184-16,-17-17-680 0</inkml:trace>
  <inkml:trace contextRef="#ctx0" brushRef="#br0" timeOffset="-183284.754">29828 17236 651 0,'0'0'0'16,"0"0"111"-16,0 0-111 0,4 0 112 15,1 0-112-15,-5 0 118 0,0 0-118 0,4 0 119 0,-3 0-119 16,-1 0 115-16,0 0-115 0,0 0 115 0,0 0-115 0,0 0 113 16,0 0-113-16,0 0 113 0,0 0-113 15,0 0 100-15,0 0-100 0,0 0 100 0,0 0-100 0,0 0 71 16,0 0-71-16,6 0 71 0,1 0-71 0,3 0 46 15,2 0-46-15,4 0 47 0,3 2-47 0,-19-2 32 16,0 0-32-16,31 0 32 0,11-2-32 0,-42 2 43 16,0 0-43-16,44-4 43 0,6-2-43 0,-50 6 61 15,0 0-61-15,46-7 62 0,-3-2-62 0,-43 9 39 16,0 0-39-16,37-7 40 0,-6-1-40 0,-31 8 36 0,0 0-36 16,24-5 37-16,-6 1-37 0,-18 4 25 0,0 0-25 15,14-3 26-15,-4-2-26 0,-10 5 0 0,0 0 0 16,7-2 0-16,-2 0 0 0,-5 2-77 0,0 0 77 15,4 0-76-15,-4 0 76 0,0 0-101 0,0 0 101 0,0 0-101 16,-4 2 101-16,4-2-137 0,0 0 137 0,-3 0-136 16,0 0 136-16,3 0-141 0,0 0 141 0,-6 0-141 15,1 0 141-15,5 0-133 0,0 0 133 0,-7-2-132 16,-2 0 132-16,9 2-137 0,0 0 137 0,-8-3-136 16,-3 0 136-16,11 3-113 0,0 0 113 0,-8-4-113 15,1 2 113-15,7 2-58 0,0 0 58 0,-7-1-58 16,1-1 58-16,6 2-4 0,0 0 4 0,-5 0-3 15,0 0 3-15,5 0 2 0,0 0-2 0,-4 0 3 16,1 0-3-16,3 0 44 0,0 0-44 0,-4 0 45 16,3 0-45-16,1 0 67 0,0 0-67 0,-4 0 68 15,2 0-68-15,2 0 91 0,0 0-91 0,-3 0 91 0,1 2-91 16,2-2 87-16,0 0-87 0,-3 1 88 0,1 1-88 16,-1 0 95-16,-1 1-95 0,2 1 95 0,1-3-95 15,-1 3 90-15,0-1-90 0,0 1 90 0,2 1-90 0,0-5 83 16,0 0-83-16,-1 5 83 0,1 0-83 15,0-5 76-15,0 0-76 0,0 7 76 0,0 0-76 0,0-7 57 16,0 0-57-16,0 8 57 0,0 3-57 0,0-11 52 16,0 0-52-16,0 12 52 0,0 1-52 15,0-13 43-15,0 0-43 0,3 19 44 0,2 2-44 0,-3 1 41 16,0 0-41-16,1-1 42 16,3-1-42-16,-6-20 26 0,0 0-26 0,6 24 26 0,3 4-26 15,-9-28 10-15,0 0-10 0,5 29 10 0,1 0-10 0,-6-29 29 0,0 0-29 16,3 26 29-16,1-2-29 0,-4-24-1 0,0 0 1 15,3 19 0-15,-1-6 0 0,-2-13-13 16,0 0 13-16,2 12-12 0,-1-5 12 0,-1-7-62 16,0 0 62-16,-1-3-61 0,-1-9 61 0,2 12-76 0,0 0 76 0,-9-28-76 15,-5-15 76-15,14 43-134 0,0 0 134 0,-14-53-133 16,-3-12 133-16,-15-53-1336 0</inkml:trace>
  <inkml:trace contextRef="#ctx0" brushRef="#br0" timeOffset="-182787.799">30278 17174 1199 0,'0'0'0'0,"0"0"154"0,0 0-154 16,0 0 154-16,3-3-154 0,-3 3 143 0,0 0-143 15,4 0 143-15,-1 0-143 0,-3 0 118 0,0 0-118 16,6 1 119-16,-1 3-119 0,-5-4 74 0,0 0-74 0,5 3 74 16,2 2-74-16,-7-5 62 0,0 0-62 15,10 7 63-15,4 4-63 0,-14-11 31 0,0 0-31 0,18 10 31 16,3 0-31-16,-21-10 34 0,0 0-34 0,26 12 35 16,5 2-35-16,-31-14 21 0,0 0-21 0,32 15 21 15,-1 1-21-15,-31-16 17 0,0 0-17 0,28 17 17 16,0 0-17-16,-4 0 10 0,-3-2-10 0,-7-3 11 15,-7-5-11-15,2 2-8 0,-1-2 8 16,-2 0-7-16,-1-2 7 0,-5-5-91 0,0 0 91 0,3 5-91 16,1 0 91-16,1-2-144 0,0 1 144 0,-1-4-143 15,-3-4 143-15,1-2-230 0,0-5 230 0,-6-8-230 16,-3-5 230-16,-3-18-1073 0</inkml:trace>
  <inkml:trace contextRef="#ctx0" brushRef="#br0" timeOffset="-182349.972">30651 17064 774 0,'0'4'0'0,"0"-4"91"15,0 0-91-15,0 0 91 0,-5 5-91 0,5-5 53 16,0 0-53-16,-4-2 54 0,2-1-54 0,2 3 38 16,0 0-38-16,-3-4 38 0,-1-1-38 0,4 5 43 15,0 0-43-15,-3-3 43 0,-2-1-43 0,5 4 71 16,0 0-71-16,-6-1 72 0,3-1-72 0,3 2 75 15,0 0-75-15,-5 0 76 0,-1 0-76 0,6 0 63 0,0 0-63 16,-7 3 63-16,-1 1-63 0,8-4 60 0,0 0-60 16,-14 10 60-16,-2 4-60 0,16-14 57 0,0 0-57 0,-21 22 57 15,-1 9-57-15,22-31 67 0,0 0-67 0,-21 34 68 16,0 4-68-16,21-38 52 0,0 0-52 0,-19 41 53 16,1 4-53-16,18-45 73 0,0 0-73 0,-15 42 74 15,2 3-74-15,13-45 31 0,0 0-31 0,-8 36 31 16,1-7-31-16,7-29-43 0,0 0 43 0,-4 22-42 15,2-6 42-15,2-16-136 0,0 0 136 0,7-12-135 16,7-19 135-16,-14 31-130 0,0 0 130 0,11-46-130 16,1-16 130-16,11-46-1192 0</inkml:trace>
  <inkml:trace contextRef="#ctx0" brushRef="#br0" timeOffset="-181589.066">29938 17770 942 0,'0'0'0'0,"0"0"98"0,0 0-98 0,4-7 98 0,1-3-98 0,-5 10 90 16,0 0-90-16,3-5 91 0,1 0-91 0,-4 5 71 15,0 0-71-15,0 0 72 0,3-2-72 0,-3 2 50 16,0 0-50-16,0 0 51 0,0 0-51 0,0 0 54 16,0 0-54-16,0 0 55 0,0 5-55 0,0-5 39 15,0 0-39-15,0 4 39 0,0-3-39 0,0-1 41 16,0 0-41-16,0 4 41 0,0-2-41 0,0-2 51 15,0 0-51-15,0 3 52 0,2-1-52 0,-2-2 53 0,0 0-53 16,2 3 53-16,0-1-53 0,-2-2 44 0,0 0-44 16,3 3 44-16,1 1-44 0,-4-4 37 0,0 0-37 0,8 3 37 15,6-1-37-15,-14-2 34 0,0 0-34 0,23 0 34 16,6-2-34-16,3 0 32 0,3 1-32 0,-2-1 32 16,-2-1-32-16,0-1 22 0,3 1-22 15,-1-2 22-15,2-2-22 0,-35 7 28 0,0 0-28 0,45-9 28 16,7 1-28-16,-52 8 37 0,0 0-37 15,51-9 38-15,1 0-38 0,-52 9 13 0,0 0-13 16,47-6 13-16,-4 0-13 0,-43 6 32 0,0 0-32 0,37-5 32 16,-6 2-32-16,-31 3 18 0,0 0-18 0,25-4 18 15,-8-1-18-15,-17 5 10 0,0 0-10 0,14-3 11 16,-5 1-11-16,-9 2-22 0,0 0 22 0,5-2-22 16,-1 2 22-16,-4 0-101 0,0 0 101 0,0 0-100 15,3-3 100-15,-3 3-153 0,0 0 153 0,0 0-153 0,0 0 153 16,0 0-234-16,0 0 234 0,-3 0-233 0,-1-2 233 15,4 2-178-15,0 0 178 0,-7 0-177 0,-2 0 177 16,-6 0-859-16</inkml:trace>
  <inkml:trace contextRef="#ctx0" brushRef="#br0" timeOffset="-180857.583">30327 18099 1188 0,'1'-3'0'0,"-1"3"186"0,0 0-186 0,6-7 186 16,2-5-186-16,-8 12 82 0,0 0-82 0,6-7 83 15,-1 2-83-15,-5 5 58 0,0 0-58 0,7-3 58 16,2 1-58-16,-9 2 24 0,0 0-24 0,10-2 25 16,0 2-25-16,-10 0 37 0,0 0-37 0,14 0 37 15,4-2-37-15,-18 2 32 0,0 0-32 0,19 0 33 16,2-1-33-16,-21 1 38 0,0 0-38 0,21 1 39 0,0 3-39 15,-21-4 56-15,0 0-56 0,19 5 56 0,-2 2-56 16,-1 1 60-16,-2 3-60 0,-5-6 60 0,-4-2-60 0,0 2 51 16,0-1-51-16,0 3 52 0,-1-1-52 0,-4-6 39 15,0 0-39-15,3 9 39 0,-1 0-39 16,-2-9 1-16,0 0-1 0,0 8 2 0,0 2-2 0,0-10-5 16,0 0 5-16,-7 18-4 0,-3 6 4 0,10-24-40 15,0 0 40-15,-14 24-39 0,-5 0 39 0,19-24-32 16,0 0 32-16,-23 27-32 0,-1 4 32 0,24-31-8 15,0 0 8-15,-21 25-8 0,3-1 8 0,18-24-3 16,0 0 3-16,-14 21-2 0,2-6 2 0,12-15-5 0,0 0 5 16,-9 14-5-16,2-4 5 0,7-10 2 0,0 0-2 15,-5 9 2-15,2-4-2 0,3-5 37 16,0 0-37-16,-2 5 37 0,0-1-37 0,2-4 11 0,0 0-11 16,-1 5 11-16,1-2-11 0,0-3 49 0,0 0-49 0,0 4 50 15,0-1-50-15,0-3 44 0,0 0-44 0,3 4 45 16,2-3-45-16,-5-1 18 0,0 0-18 15,12 0 18-15,8 0-18 0,-20 0 3 0,0 0-3 0,24-1 3 16,7-5-3-16,-31 6 13 0,0 0-13 0,33-5 14 16,6-2-14-16,-39 7-2 0,0 0 2 0,35-5-1 15,1 2 1-15,-36 3-19 0,0 0 19 0,30-4-18 16,-6 3 18-16,-24 1-73 0,0 0 73 0,21-2-73 16,-2-1 73-16,-19 3-146 0,0 0 146 0,14-12-145 15,-2-6 145-15,-12 18-150 0,0 0 150 0,6-25-149 16,-5-10 149-16,6-24-1343 0</inkml:trace>
  <inkml:trace contextRef="#ctx0" brushRef="#br0" timeOffset="-179814.82">31247 17412 1043 0,'0'0'0'0,"0"0"170"16,3-1-170-16,-1-3 170 0,-2 1-170 0,0 3 106 15,1-4-106-15,-1 4 106 0,0 0-106 0,0 0 60 16,0 0-60-16,0 0 60 0,0 0-60 0,0 0 38 0,-3 2-38 0,3-2 38 16,0 0-38-16,0 0 7 0,0 0-7 0,-3 2 7 15,-4 1-7-15,7-3 19 0,0 0-19 0,-14 7 20 16,-4 2-20-16,18-9 8 0,0 0-8 0,-19 10 9 15,-4 2-9-15,23-12 24 0,0 0-24 0,-21 12 25 16,2 1-25-16,19-13 20 0,0 0-20 0,-17 16 20 16,1-1-20-16,16-15 25 0,0 0-25 0,-10 24 26 15,3 4-26-15,7-28 8 0,0 0-8 0,-4 32 8 16,3 4-8-16,1-36 5 0,0 0-5 0,3 36 5 16,4 2-5-16,2-6 0 0,3-2 0 0,-5-10 1 15,-2-6-1-15,2-2-12 0,2-2 12 16,6-8-12-16,8-7 12 0,0-9-28 0,1-7 28 0,2-4-28 0,0-6 28 15,-26 31-37-15,0 0 37 0,28-53-37 0,2-16 37 16,-30 69-49-16,0 0 49 0,31-89-49 16,2-19 49-16,-33 108-53 0,0 0 53 0,23-96-53 0,-7 4 53 15,-16 92-15-15,0 0 15 0,5-76-14 0,-9 13 14 0,4 63 1 16,0 0-1-16,-5-41 1 0,-5 20-1 16,10 21 45-16,0 0-45 0,-9-17 45 0,0 7-45 15,9 10 39-15,0 0-39 0,-8-7 39 0,-1 4-39 16,9 3 41-16,0 0-41 0,-7-2 42 0,3 0-42 0,4 2 40 15,0 0-40-15,-3 2 41 0,0 0-41 0,3-2 40 16,0 0-40-16,-6 7 40 0,-1 1-40 0,7-8 34 16,0 0-34-16,-5 22 35 0,0 11-35 0,5-33 39 15,0 0-39-15,2 41 39 0,3 9-39 0,-5-50 24 16,0 0-24-16,10 58 25 0,4 7-25 0,-14-65 27 0,0 0-27 16,16 69 27-16,1 4-27 0,-17-73 38 15,0 0-38-15,19 81 39 0,2 4-39 0,-21-85 0 16,0 0 0-16,16 64 1 0,-4-16-1 0,-12-48-49 0,0 0 49 0,7 31-48 15,-3-18 48-15,-4-13-145 0,0 0 145 0,3 5-145 16,1-10 145-16,-4 5-200 0,0 0 200 16,-6-22-200-16,-2-14 200 0,-6-22-1087 0</inkml:trace>
  <inkml:trace contextRef="#ctx0" brushRef="#br0" timeOffset="-179377.928">31456 17366 1334 0,'0'0'0'0,"0"0"196"15,0 0-196-15,1 3 196 0,5 4-196 0,-6-7 102 16,0 0-102-16,5 4 103 0,2-3-103 16,1 1 82-16,1-2-82 0,0 0 82 0,-2 0-82 0,0 0 72 15,2 2-72-15,1 1 72 0,2 1-72 0,-12-4 56 16,0 0-56-16,18 12 56 0,2 7-56 0,-20-19 29 15,0 0-29-15,25 25 29 0,3 6-29 0,-28-31 0 16,0 0 0-16,26 31 1 0,-2 3-1 0,-5-5-35 16,-1-1 35-16,-6-9-35 0,-1-9 35 0,-11-10-71 15,0 0 71-15,8 10-70 0,-1-3 70 0,-7-7-166 16,0 0 166-16,7-3-165 0,-2-11 165 0,-5 14-172 0,0 0 172 16,0-24-171-16,-5-12 171 0,0-24-1041 0</inkml:trace>
  <inkml:trace contextRef="#ctx0" brushRef="#br0" timeOffset="-178973.953">31686 17243 1233 0,'0'0'0'0,"0"0"191"0,1 5-191 0,1-2 191 16,2-1-191-16,-4-2 119 0,5 2-119 0,-5-2 119 15,0 0-119-15,0 0 95 0,0 0-95 0,0 0 95 16,0 0-95-16,0 0 61 0,-4 1-61 0,4-1 61 15,0 0-61-15,0 0 50 0,-1 4-50 0,-6 8 51 16,-2 8-51-16,9-20 33 0,0 0-33 0,-11 28 33 16,1 8-33-16,10-36 16 0,0 0-16 0,-12 44 17 0,0 8-17 15,1-3 5-15,2 1-5 0,4-17 6 0,2-15-6 16,-1 1-45-16,2-5 45 0,1 0-45 0,-1-2 45 16,2 1-101-16,0 1 101 0,3-7-101 0,4-7 101 15,-7 0-218-15,0 0 218 0,16-22-217 0,5-18 217 0,16-21-1123 16</inkml:trace>
  <inkml:trace contextRef="#ctx0" brushRef="#br0" timeOffset="-178573.126">31804 17236 1043 0,'0'0'0'0,"0"0"114"0,0 0-114 0,0 0 114 0,0-7-114 0,0 7 66 15,0 0-66-15,0 0 66 0,0-3-66 0,0 3 46 16,0 0-46-16,0 0 46 0,0 0-46 0,0 0 36 15,0 0-36-15,0 0 36 0,0 3-36 0,0-3 47 16,0 0-47-16,0 0 48 0,0 3-48 0,0-3 70 16,0 0-70-16,0 0 70 0,0 4-70 0,0-4 76 15,0 0-76-15,0 0 76 0,0 5-76 0,0-5 67 0,0 0-67 16,0 3 68-16,0-1-68 0,0-2 77 16,0 0-77-16,0 0 78 0,0 4-78 0,0-4 67 0,0 0-67 0,0 0 68 15,5 3-68-15,-5-3 37 0,0 0-37 0,11 2 38 16,6-1-38-16,-17-1 47 0,0 0-47 0,23 2 48 15,5 0-48-15,-2-2 18 0,0 0-18 0,-7 0 18 16,-5 0-18-16,2 0 48 0,-1 0-48 0,-1 1 48 16,0 1-48-16,-3-2 24 0,-3-3-24 0,1 3 25 15,-2 1-25-15,0-1 5 0,0 0-5 0,-4 0 5 16,-3 0-5-16,0 0 5 0,4 2-5 0,-4-2 5 16,0 0-5-16,0 0-20 0,0 0 20 0,0 0-19 15,0 0 19-15,0 0-80 0,0 0 80 0,0 0-79 16,0 0 79-16,0 0-109 0,0 0 109 0,0 0-109 15,0 0 109-15,0 0-138 0,0 0 138 0,-5-2-137 0,-6 1 137 16,11 1-97-16,0 0 97 0,-15-2-96 16,-8-1 96-16,-15-2-1316 0</inkml:trace>
  <inkml:trace contextRef="#ctx0" brushRef="#br0" timeOffset="-178198.129">31884 17530 1054 0,'0'0'0'0,"0"0"160"16,0 0-160-16,4-5 161 0,1-5-161 0,-5 10 143 0,0 0-143 16,7-5 143-16,3 0-143 0,-10 5 140 0,0 0-140 15,12-4 140-15,2 3-140 0,-14 1 126 0,0 0-126 16,16 0 126-16,2 0-126 0,-18 0 109 0,0 0-109 0,20 3 110 15,5 0-110-15,-25-3 80 0,0 0-80 16,24 6 80-16,2-1-80 0,-26-5 32 0,0 0-32 0,25 5 33 16,-1-2-33-16,-24-3-1 0,0 0 1 0,21 2 0 15,0 0 0-15,-21-2-59 0,0 0 59 0,17-4-59 16,-1-4 59-16,-16 8-171 0,0 0 171 0,9-16-171 16,-6-6 171-16,-3 22-144 0,0 0 144 0,-10-32-143 15,-13-11 143-15,-10-33-1321 0</inkml:trace>
  <inkml:trace contextRef="#ctx0" brushRef="#br0" timeOffset="-130770.489">14087 1316 595 0,'3'0'0'0,"-3"0"66"16,0 0-66-16,21 0 66 0,17-4-66 0,-38 4 39 16,0 0-39-16,32 0 40 0,1 0-40 0,-33 0 20 15,0 0-20-15,26 7 20 0,-2 5-20 0,-24-12 46 16,0 0-46-16,21 21 47 0,-8 3-47 0,-13-24 32 0,0 0-32 15,5 34 32-15,-9 5-32 0,4-39 23 0,0 0-23 16,-14 43 24-16,-10 2-24 0,24-45 36 16,0 0-36-16,-30 43 36 0,-5-4-36 0,1-8 2 0,2-4-2 15,10-11 2-15,8-4-2 0,14-12-168 0,0 0 168 0,-19-16-168 16,1-15 168-16,18 31-121 0,0 0 121 16,-16-60-121-16,6-25 121 0,-20-57-321 0</inkml:trace>
  <inkml:trace contextRef="#ctx0" brushRef="#br0" timeOffset="-130481.854">14273 867 169 0,'5'3'0'0</inkml:trace>
  <inkml:trace contextRef="#ctx0" brushRef="#br0" timeOffset="-129686.057">16191 367 225 0,'0'0'0'0,"0"0"71"0,0 0-71 0,-29 8 72 16,-22 8-72-16,51-16 101 0,0 0-101 0,-59 20 101 15,-13 4-101-15,72-24 114 0,0 0-114 0,-61 31 114 16,-3 8-114-16,64-39 78 0,0 0-78 0,-51 43 78 16,6 5-78-16,45-48 60 0,0 0-60 0,-31 40 61 15,10-10-61-15,21-30 30 0,0 0-30 0,-19 36 30 16,8-1-30-16,11-35 24 0,0 0-24 0,-10 39 25 16,8 0-25-16,2-39 33 0,0 0-33 0,2 43 34 15,8-3-34-15,-10-40 6 0,0 0-6 0,14 41 6 0,5-2-6 16,-19-39 18-16,0 0-18 0,23 40 19 0,0-1-19 15,-23-39 8-15,0 0-8 0,28 38 9 16,1-2-9-16,-29-36 3 0,0 0-3 0,30 36 4 0,-4-6-4 16,-26-30 13-16,0 0-13 0,21 31 13 0,0 2-13 0,-21-33 14 15,0 0-14-15,14 27 15 0,-2 4-15 16,-12-31 15-16,0 0-15 0,3 33 15 0,-6 1-15 0,3-34 51 16,0 0-51-16,-7 39 51 0,-7-3-51 0,14-36 24 15,0 0-24-15,-16 33 25 0,-3-6-25 0,19-27 18 16,0 0-18-16,-21 26 19 0,0-9-19 0,21-17-3 15,0 0 3-15,-24 16-2 0,1-8 2 0,23-8-87 16,0 0 87-16,-28 3-86 0,2-8 86 0,26 5-165 16,0 0 165-16,-21-15-165 0,4-9 165 0,-21-14-716 0</inkml:trace>
  <inkml:trace contextRef="#ctx0" brushRef="#br0" timeOffset="-129269.975">15271 1811 819 0,'13'-11'0'0,"-5"0"9"0,4-7-9 0,-20 24 10 0,-8 9-10 15,16-15-82-15,0 0 82 0,-12 15-81 0,1 1 81 16,11-16-77-16,0 0 77 0,-8 15-77 0,-1-3 77 0,9-12-7 16,0 0 7-16,-3 9-6 0,-1-1 6 0,4-8 61 15,0 0-61-15,-2 4 62 0,1-1-62 0,1-3 89 16,0 0-89-16,0 5 90 0,1-1-90 0,-1-4 107 16,0 0-107-16,6 7 108 0,2-2-108 0,-8-5 83 15,0 0-83-15,14 7 84 0,7 1-84 0,-21-8 55 16,0 0-55-16,28 7 56 0,7 5-56 0,-35-12 41 15,0 0-41-15,38 5 41 0,4 2-41 0,-42-7 17 0,0 0-17 16,43 5 17-16,3-1-17 0,-46-4 42 16,0 0-42-16,42 3 42 0,-2-3-42 0,-40 0 0 0,0 0 0 15,33-3 0-15,-4-6 0 0,-29 9-112 0,0 0 112 16,18-12-111-16,-13-7 111 0,-5 19-91 0,0 0 91 0,-2-32-90 16,-10-8 90-16,-5-33-742 0</inkml:trace>
  <inkml:trace contextRef="#ctx0" brushRef="#br0" timeOffset="-128856.018">15836 1737 1155 0,'0'0'0'0,"3"0"115"0,3 0-115 0,0-3 115 0,-2 1-115 16,1 2 7-16,0 0-7 0,-1 0 7 0,-1-3-7 0,-3 3-9 16,2 0 9-16,-2 0-9 0,0 0 9 15,0 0-9-15,0 0 9 0,0 0-8 0,0 0 8 0,0 0 8 16,0 0-8-16,0 0 9 0,0 0-9 0,0 0 47 16,0 0-47-16,0 0 47 0,0 0-47 0,0 0 27 15,0 0-27-15,0 0 27 0,0 0-27 0,0 0 18 16,0 0-18-16,0 0 19 0,0 0-19 0,0 0 5 15,0 0-5-15,0 0 5 0,0 0-5 0,0 0 8 16,0 0-8-16,0 0 9 0,0 3-9 0,0-3 0 0,0 0 0 16,-2 17 1-16,-1 5-1 0,3-22 0 15,0 0 0-15,-5 33 0 0,1 13 0 0,4-46-13 16,0 0 13-16,-7 41-13 0,2 2 13 0,5-43-40 0,0 0 40 0,-3 34-40 16,1-1 40-16,2-33-104 0,0 0 104 15,-4 22-104-15,4-8 104 0,0-14-132 0,0 0 132 0,-7-9-132 16,2-18 132-16,-5-9-669 0</inkml:trace>
  <inkml:trace contextRef="#ctx0" brushRef="#br0" timeOffset="-128341.039">16038 118 908 0,'0'0'0'0,"0"0"72"16,0 0-72-16,17-7 72 0,6-5-72 0,-7 4 15 0,-2 1-15 0,-2 2 15 15,0 1-15-15,-5 1 3 0,0 0-3 0,0-3 4 16,-2 3-4-16,0 0-2 0,-1-1 2 0,-1 4-2 15,1-2 2-15,-4 2 0 0,2-3 0 0,-2 3 1 16,0 0-1-16,0 0 33 0,0 0-33 0,0 0 34 16,0 0-34-16,0 0 11 0,0 0-11 0,0 0 11 15,0 0-11-15,0 0 3 0,0 0-3 0,0 9 3 16,1 9-3-16,-1-18 13 0,0 0-13 0,2 33 14 16,1 18-14-16,-3-1 3 0,-3 1-3 0,3-15 3 15,3-8-3-15,-3-28 2 0,0 0-2 0,6 39 2 16,6 4-2-16,-12-43-55 0,0 0 55 0,14 39-55 15,10-3 55-15,-24-36-97 0,0 0 97 0,25 21-97 16,6-11 97-16,26 23-602 0</inkml:trace>
  <inkml:trace contextRef="#ctx0" brushRef="#br0" timeOffset="-127243.826">16662 730 225 0,'1'-5'0'0,"-2"-7"94"15,-3 0-94-15,-10 13 94 0,-9 10-94 0,23-11 89 16,0 0-89-16,-19 12 89 0,-7 5-89 0,26-17 68 15,0 0-68-15,-29 22 69 0,-5-1-69 0,34-21 73 16,0 0-73-16,-29 36 74 0,-1 10-74 0,30-46 76 16,0 0-76-16,-28 55 77 0,9 5-77 0,19-60 44 0,0 0-44 15,-15 58 45-15,9 2-45 0,6-60 33 16,0 0-33-16,4 55 33 0,6-9-33 0,-10-46 15 0,0 0-15 16,26 39 15-16,14-6-15 0,-1-9 41 0,3-9-41 0,-4-4 42 15,0-10-42-15,-38-1 20 0,0 0-20 0,44-8 20 16,-1-8-20-16,-43 16 36 0,0 0-36 0,42-24 37 15,0-3-37-15,-42 27 43 16,0 0-43-16,38-31 43 0,-5-5-43 0,-33 36 39 0,0 0-39 0,28-39 40 16,-7-4-40-16,-21 43 51 0,0 0-51 0,16-40 52 15,-9 1-52-15,-7 39 21 0,0 0-21 0,5-36 21 16,-10 5-21-16,5 31 32 0,0 0-32 0,-4-20 32 16,1 1-32-16,3 19 5 0,0 0-5 0,-9-12 6 15,-5 7-6-15,14 5 5 0,0 0-5 0,-19 5 5 16,-7 10-5-16,26-15 0 0,0 0 0 0,-23 24 0 15,1 10 0-15,22-34-3 0,0 0 3 0,-20 40-3 16,5 4 3-16,3-4-3 0,6-1 3 0,-2-16-2 16,4-12 2-16,4 5-6 0,4-8 6 0,-1 1-6 15,6-2 6-15,-9-7-1 0,0 0 1 0,12 5 0 0,9 2 0 16,-21-7-1-16,0 0 1 0,24 3 0 16,8-6 0-16,-32 3 2 0,0 0-2 0,28-9 3 0,1-4-3 0,-29 13 31 15,0 0-31-15,23-18 31 0,-6-5-31 16,-17 23 10-16,0 0-10 0,12-31 11 0,-5-9-11 0,-7 40 30 15,0 0-30-15,7-36 30 0,-7 2-30 16,0 34 11-16,0 0-11 0,4-27 11 0,1-1-11 0,-5 28 2 16,0 0-2-16,9-17 2 0,8 5-2 0,2 2 1 15,4 1-1-15,-11 6 2 0,-1 3-2 0,6-4-1 16,2 3 1-16,-1 1-1 0,3 0 1 0,-21 0-2 16,0 0 2-16,22 5-1 0,6-2 1 0,-28-3-5 0,0 0 5 15,26 9-5-15,4 1 5 0,-30-10-22 0,0 0 22 16,17 17-22-16,-1-1 22 0,-16-16-20 0,0 0 20 0,9 27-20 15,-9 4 20-15,0-31-26 0,0 0 26 0,-9 32-25 16,-3 3 25-16,-2-8-23 0,0 1 23 16,3-11-22-16,4-7 22 0,7-10-63 0,0 0 63 0,-8 5-62 15,-1-2 62-15,9-3-132 0,0 0 132 0,-12-3-132 16,-2-6 132-16,14 9-162 0,0 0 162 0,-5-23-162 16,6-12 162-16,-1 35-144 0,0 0 144 0,7-43-143 15,7-8 143-15,-14 51-115 0,0 0 115 0,21-60-114 16,4-3 114-16,22-62-311 0</inkml:trace>
  <inkml:trace contextRef="#ctx0" brushRef="#br0" timeOffset="-126876.322">17439 606 852 0,'0'0'0'0,"0"0"116"16,0 0-116-16,1 9 117 0,6 12-117 0,-7-21 90 15,0 0-90-15,5 12 91 0,4 3-91 0,0-3 49 16,1 3-49-16,-3-3 50 0,0-1-50 0,0 1 2 16,-2 3-2-16,-1-6 3 0,-2 3-3 0,1 3 7 15,-3 0-7-15,0 3 8 0,0-6-8 0,0 6 3 16,0 6-3-16,0-15 3 0,0-2-3 0,0-7 2 0,0 0-2 16,0 8 2-16,0 3-2 0,0-11-44 0,0 0 44 15,0 8-44-15,-3 1 44 0,3-9-151 0,0 0 151 16,0-9-151-16,0-10 151 0,0-10-656 0</inkml:trace>
  <inkml:trace contextRef="#ctx0" brushRef="#br0" timeOffset="-126480.089">17332 552 427 0,'2'3'0'0,"-2"-3"31"0,0 0-31 0,16 14 31 16,6 13-31-16,-22-27 52 0,0 0-52 0,32 19 52 15,8 2-52-15,-40-21 85 0,0 0-85 0,42 15 85 16,-2-3-85-16,-40-12 79 0,0 0-79 0,40 7 80 0,2-4-80 16,-42-3 80-16,0 0-80 0,34 0 81 15,-2-3-81-15,-32 3 70 0,0 0-70 0,24 0 71 0,-3-4-71 16,-21 4 50-16,0 0-50 0,12 0 50 0,-3 0-50 16,-9 0 33-16,0 0-33 0,3 0 34 15,-3 0-34-15,0 0 33 0,0 0-33 0,0 0 33 0,-3 0-33 0,3 0 13 16,0 0-13-16,-4 0 13 0,1 0-13 0,3 0 36 15,0 0-36-15,-5 0 37 0,0 0-37 16,5 0 5-16,0 0-5 0,-4 0 6 0,-3 0-6 0,7 0 11 16,0 0-11-16,-5 0 11 0,1 0-11 0,4 0 4 15,0 0-4-15,-1 4 4 0,-3-4-4 0,4 0 0 16,0 0 0-16,0 0 0 0,-3 0 0 0,3 0-3 0,0 0 3 16,-2 3-3-16,2-1 3 0,-2 5-14 15,2 1 14-15,0 4-13 0,2 4 13 0,0 3-9 0,1 5 9 16,1 0-9-16,-1 3 9 0,2 4-9 15,-5-4 9-15,2-3-9 0,0-3 9 0,-2-21-1 0,0 0 1 0,-2 27-1 16,0 7 1-16,2-34 0 0,0 0 0 0,0 28 0 16,-3 1 0-16,3-29 2 0,0 0-2 0,-2 22 2 15,0-5-2-15,2-17 6 0,0 0-6 0,-1 16 7 16,1-8-7-16,0-8-1 0,0 0 1 0,-4 7-1 16,4-7 1-16,0 0-75 0,0 0 75 0,0-8-74 15,4-15 74-15,-4 23-140 0,0 0 140 0,0-27-140 16,1-6 140-16,-1 33-132 0,0 0 132 0,4-36-132 15,3-6 132-15,3-34-543 0</inkml:trace>
  <inkml:trace contextRef="#ctx0" brushRef="#br0" timeOffset="-125934.569">17527 831 483 0,'0'0'0'0,"6"0"116"0,6-4-116 16,-9 4 116-16,3-3-116 0,-5 0 78 0,1 1-78 15,-2 2 78-15,5-4-78 0,-5 4 76 0,0 0-76 0,0 0 77 16,0 0-77-16,0 0 75 0,0 4-75 0,0-4 76 16,0 0-76-16,0 0 66 0,0 0-66 0,0 0 66 15,0 0-66-15,0 0 43 0,0 0-43 0,0 0 43 16,0 0-43-16,0 0 43 0,-5 0-43 0,5 0 43 15,-3 0-43-15,-3-4 10 0,3 4-10 0,-1-3 10 16,3 3-10-16,-3-3 13 0,4 3-13 0,-5-2 13 16,3 2-13-16,-1 0 1 0,1-4-1 0,-3 4 1 15,3-3-1-15,2 3 0 0,-2 0 0 0,2 0 0 16,0 0 0-16,0 0-2 0,-5-3 2 0,5 3-1 16,-2-4 1-16,2 4-13 0,4-2 13 0,-4 2-12 15,0 0 12-15,0 0-15 0,0 0 15 0,0 0-15 0,-4 0 15 16,4 0-26-16,0 0 26 0,0 0-25 0,0 0 25 0,0 0-37 15,0 0 37-15,0 0-37 0,0 0 37 0,0 0-149 16,0 0 149-16,0 0-149 0,0 0 149 0,0 0-688 16</inkml:trace>
  <inkml:trace contextRef="#ctx0" brushRef="#br0" timeOffset="-124960.102">17273 1242 337 0,'0'0'0'15,"0"0"95"-15,0 0-95 0,9-2 95 0,6-5-95 0,-15 7 77 16,0 0-77-16,23-3 78 0,7 3-78 16,-30 0 78-16,0 0-78 0,31 0 79 0,6 0-79 0,-4-2 61 15,2-1-61-15,-13-1 62 0,-6 4-62 0,-16 0 74 16,0 0-74-16,24 0 75 0,6-3-75 0,0 1 66 0,-1 2-66 15,-1 0 66-15,-2 0-66 0,-26 0 43 0,0 0-43 16,32 2 43-16,2 1-43 0,-34-3 32 0,0 0-32 0,35 4 32 16,2-1-32-16,-8-1 22 0,-2 1-22 15,-10 1 23-15,-5-4-23 0,-3 0 25 0,-6 0-25 0,1 0 26 16,1 3-26-16,-5-3 22 0,2 2-22 16,-2-2 23-16,0 0-23 0,0 0-8 0,0 0 8 0,-2 0-8 15,-3-2 8-15,5 2-83 0,0 0 83 0,-12-3-83 16,-4-4 83-16,16 7-120 0,0 0 120 0,-17-5-119 15,-10-7 119-15,27 12-169 0,0 0 169 16,-24-7-168-16,-2-2 168 0,-25-9-480 0</inkml:trace>
  <inkml:trace contextRef="#ctx0" brushRef="#br0" timeOffset="-124468.382">17536 1504 1143 0,'2'-3'0'0,"-2"3"114"16,0 0-114-16,7-9 114 0,3-3-114 0,-10 12 65 15,0 0-65-15,7-7 65 0,-3 4-65 0,-4 3 35 16,0 0-35-16,10 0 36 0,2 0-36 0,-12 0 0 16,0 0 0-16,16 0 0 0,-2 0 0 0,-14 0 2 15,0 0-2-15,16-2 3 0,-2-1-3 0,-14 3 30 16,0 0-30-16,12-4 30 0,0 1-30 0,-12 3 1 0,0 0-1 15,9 0 2-15,-4 0-2 0,-5 0 14 16,0 0-14-16,5 0 15 0,0 0-15 0,-5 0 0 0,0 0 0 16,2 3 0-16,2 6 0 0,-4-9 0 0,0 0 0 0,-7 12 1 15,-2 7-1-15,9-19 0 0,0 0 0 16,-12 19 1-16,-2 1-1 0,-2 1-2 16,-1 1 2-16,8-10-1 0,5-9 1 0,3 2 0 0,-4-1 0 0,1 3 0 15,1-6 0-15,-3 6 0 0,3 2 0 0,-2-2 0 16,5-7 0-16,0 0-2 0,0 5 2 0,0-5-2 15,-2 3 2-15,2 4-2 0,2 2 2 0,-2-6-1 16,1 2 1-16,3 2-5 0,1-2 5 0,2 2-4 16,2 2 4-16,1-2-3 0,4 1 3 0,0 1-2 15,2-6 2-15,-16-3-2 0,0 0 2 0,22 0-1 16,3-3 1-16,-25 3-10 0,0 0 10 0,26-12-9 16,4-5 9-16,-30 17-67 0,0 0 67 0,22-23-66 15,3-8 66-15,-25 31-103 0,0 0 103 0,20-41-103 0,1-8 103 16,-21 49-123-16,0 0 123 0,18-52-123 0,-8-4 123 15,-10 56-172-15,0 0 172 0,11-55-172 0,-1 0 172 16,11-58-419-16</inkml:trace>
  <inkml:trace contextRef="#ctx0" brushRef="#br0" timeOffset="-124084.954">17925 1107 449 0,'0'0'0'0,"0"0"123"15,0 0-123-15,0 0 124 0,1 3-124 0,-1-3 128 16,0 0-128-16,4 0 129 0,1 0-129 0,-5 0 110 0,0 0-110 15,5-3 111-15,1-4-111 0,-6 7 116 0,0 0-116 16,6-5 117-16,0-2-117 0,-6 7 95 0,0 0-95 16,7-9 95-16,-2 2-95 0,-5 7 63 0,0 0-63 0,5-8 64 15,2-1-64-15,-7 9 50 0,0 0-50 0,5-7 50 16,2-1-50-16,-7 8 13 0,0 0-13 0,9-4 14 16,-4 4-14-16,-5 0 13 0,0 0-13 0,12 12 13 15,1 7-13-15,1 5 9 0,3 4-9 0,-5-4 9 16,0-5-9-16,-12-19 3 0,0 0-3 0,16 27 4 15,7 9-4-15,-23-36 6 0,0 0-6 0,22 31 6 16,1 5-6-16,-23-36 3 0,0 0-3 0,23 27 3 16,-2 1-3-16,-21-28 5 0,0 0-5 0,15 20 5 15,-1-1-5-15,-14-19 0 0,0 0 0 0,9 5 0 16,-6-5 0-16,-3 0-20 0,0 0 20 0,-1-12-20 16,-5-5 20-16,6 17-96 0,0 0 96 0,-5-22-95 15,-4-9 95-15,9 31-157 0,0 0 157 0,-7-29-156 0,2-6 156 16,5 35-216-16,0 0 216 0,-7-39-216 15,6 0 216-15,-6-40-602 0</inkml:trace>
  <inkml:trace contextRef="#ctx0" brushRef="#br0" timeOffset="-123651.032">18216 939 483 0,'0'0'0'0,"0"0"104"16,0 0-104-16,0 0 105 0,0 0-105 0,0 0 92 16,0 0-92-16,0 0 93 0,0-2-93 0,0 2 101 15,0 0-101-15,0 0 101 0,0-3-101 0,0 3 99 16,0 0-99-16,0 0 99 0,0 0-99 0,0 0 79 15,0 0-79-15,-7 5 79 0,-4 5-79 0,11-10 65 0,0 0-65 16,-21 27 66-16,-7 13-66 0,4-1 54 0,0 2-54 16,-1-6 55-16,3-8-55 0,22-27 15 0,0 0-15 15,-32 39 15-15,-4 9-15 0,36-48 13 0,0 0-13 16,-34 47 14-16,-4-4-14 0,38-43 1 0,0 0-1 0,-28 32 2 16,9-8-2-16,19-24-51 15,0 0 51-15,-10 15-51 0,10-15 51 0,0 0-209 0,0 0 209 0,21-20-208 16,19-23 208-16,21-20-800 0</inkml:trace>
  <inkml:trace contextRef="#ctx0" brushRef="#br0" timeOffset="-122944.662">18130 1112 919 0,'0'0'0'0,"0"0"62"0,0 0-62 0,4-2 62 15,6-1-62-15,-10 3 43 0,0 0-43 0,7-4 43 16,2 1-43-16,-9 3 5 0,0 0-5 0,5 0 5 15,-2-4-5-15,-3 4 5 0,0 0-5 0,4-1 5 0,-2 1-5 16,-2 0 1-16,0 0-1 0,0 0 2 0,0 0-2 16,0 0 10-16,0 0-10 0,0 0 10 0,0 0-10 0,0 0 4 15,0 0-4-15,0 0 4 16,0 0-4-16,0 0 2 0,0 0-2 0,0 0 3 0,0-4-3 0,0 4 5 16,0 0-5-16,0-3 5 0,-2-1-5 0,2 4 2 15,0 0-2-15,-2-1 3 0,2-3-3 0,0 4 5 16,0 0-5-16,0 0 5 0,-2-3-5 0,2 3 3 15,0 0-3-15,0 0 3 0,0-4-3 0,0 4 0 16,0 0 0-16,0 0 0 0,0 0 0 0,0 0-1 16,0 0 1-16,0 0 0 0,0 0 0 0,0 0-1 0,0 0 1 15,0 0-1-15,-5 0 1 0,5 0 1 16,0 0-1-16,0 0 1 0,-3 0-1 0,3 0 24 16,0 0-24-16,0 0 25 0,0 0-25 0,0 0 32 15,0 0-32-15,0 0 33 0,0 0-33 0,0 0 20 0,0 0-20 0,0 0 20 16,-4-1-20-16,4 1 47 0,0 0-47 0,0 0 48 15,-3-7-48-15,3 7 50 0,0 0-50 0,0 0 51 16,-2-4-51-16,2 4 20 0,0 0-20 0,0 0 20 16,0 0-20-16,0 0 33 0,0 0-33 0,0 0 33 15,0 0-33-15,0 0 36 0,0 0-36 0,-3 12 36 16,-10 7-36-16,3 5 21 0,-4 11-21 0,4-15 21 16,3-1-21-16,7-19 41 0,0 0-41 0,-11 39 42 15,1 9-42-15,10-48 1 0,0 0-1 0,-11 47 1 16,3-3-1-16,8-44-1 0,0 0 1 0,-7 36 0 15,3-5 0-15,4-31-127 0,0 0 127 0,-2 24-127 0,-3-9 127 16,5-15-118-16,0 0 118 0,-9-20-118 0,-1-23 118 16,-9-19-945-16</inkml:trace>
  <inkml:trace contextRef="#ctx0" brushRef="#br0" timeOffset="-121645.942">18975 988 785 0,'0'0'0'0,"0"0"103"0,0 0-103 0,0-3 104 0,0-9-104 0,0 12 84 16,0 0-84-16,-3-3 85 0,-1-3-85 15,4 6 46-15,0 0-46 0,-9-6 47 0,-3 2-47 0,2 2 12 16,-6-1-12-16,4 0 12 0,1-1-12 0,11 4 18 15,0 0-18-15,-19 0 19 0,0-3-19 0,19 3 15 16,0 0-15-16,-30 3 15 0,-4 1-15 0,34-4 26 16,0 0-26-16,-33 6 26 0,-6 3-26 0,39-9 6 15,0 0-6-15,-40 27 7 0,0 9-7 16,2 0 10-16,5 7-10 0,10-15 10 0,7-13-10 0,2 6 1 16,2-3-1-16,3 6 1 0,3 4-1 0,2-4 14 0,2 3-14 15,4-8 15-15,3-7-15 0,2 0 22 16,4-7-22-16,3-1 23 0,7-4-23 0,-21 0 22 0,0 0-22 0,26-9 22 15,9-6-22-15,-35 15 25 0,0 0-25 16,36-21 26-16,6-10-26 0,-42 31 38 0,0 0-38 0,35-36 39 16,-4-10-39-16,-31 46 43 0,0 0-43 0,23-48 43 15,-6-7-43-15,-17 55 35 16,0 0-35-16,9-55 35 0,-9 1-35 0,0 54 15 0,0 0-15 0,-5-48 16 16,-8 1-16-16,13 47 22 0,0 0-22 0,-15-39 22 15,-6 3-22-15,21 36 3 0,0 0-3 0,-19-27 3 16,3 6-3-16,16 21 3 0,0 0-3 0,-17-15 3 15,4 4-3-15,13 11-3 0,0 0 3 0,-8-5-3 16,1 2 3-16,7 3-33 0,0 0 33 0,-5 0-32 0,1 7 32 16,4-7-11-16,0 0 11 0,7 17-10 0,2 5 10 15,-9-22-21-15,0 0 21 0,22 29-21 0,15 9 21 16,-37-38-24-16,0 0 24 0,38 39-23 0,9 6 23 0,-47-45-3 16,0 0 3-16,46 46-3 0,2 2 3 15,-48-48-14-15,0 0 14 0,58 58-13 0,6 2 13 0,-64-60-4 16,0 0 4-16,54 46-4 0,-5-3 4 15,-49-43 0-15,0 0 0 0,33 29 0 16,-15-10 0-16,-18-19 0 0,0 0 0 16,15 12 0-16,-6-3 0 0,-9-9 0 0,0 0 0 0,5 3 1 15,-3-6-1-15,-2 3-57 0,0 0 57 0,-2-9-56 0,-6-6 56 0,8 15-159 16,0 0 159-16,-18-28-158 0,-3-8 158 16,21 36-185-16,0 0 185 0,-21-42-185 0,-3-10 185 0,-20-45-569 15</inkml:trace>
  <inkml:trace contextRef="#ctx0" brushRef="#br0" timeOffset="-121246.048">19045 858 427 0,'0'0'0'0,"0"0"98"0,0 0-98 0,2 5 99 16,-1 7-99-16,3-5 111 0,-4-2-111 0,-4 2 111 16,3 2-111-16,1-9 92 0,0 0-92 0,-11 24 93 15,-3 10-93-15,14-34 60 0,0 0-60 0,-16 39 61 16,-3 4-61-16,4-2 48 0,-1-1-48 0,5-14 49 15,3-9-49-15,-1 1 21 0,2-6-21 0,-2 4 21 16,4-4-21-16,-4 3 6 0,-1-3-6 0,5-3 6 16,3-9-6-16,2 0-15 0,0 0 15 0,2-5-15 0,3-2 15 15,-5 7-199-15,0 0 199 0,19-28-198 0,7-11 198 16,20-31-548-16</inkml:trace>
  <inkml:trace contextRef="#ctx0" brushRef="#br0" timeOffset="-120841.157">19459 906 718 0,'0'0'0'0,"7"0"118"0,4-3-118 0,-4-2 119 16,1 1-119-16,-8 4 96 0,0 0-96 0,11 0 96 15,6 0-96-15,-17 0 72 0,0 0-72 0,23 0 72 16,7 5-72-16,-30-5 72 0,0 0-72 0,38 7 72 0,9-3-72 16,-12 1 64-16,0-2-64 0,-2 1 65 15,-4-1-65-15,-2-1 42 0,-7-2-42 0,-2 3 43 0,-2-3-43 16,-4 0 32-16,-2-3-32 0,-3 3 32 0,-2 0-32 16,1 0 13-16,-1-2-13 0,0-1 14 0,-1 3-14 0,1 0 20 15,-2-4-20-15,2 1 20 0,-5 3-20 16,2-5-34-16,-2 1 34 0,0-3-34 0,0 2 34 0,-2-2-125 15,-4-1 125-15,4-1-125 0,-3 2 125 0,5 7-199 16,0 0 199-16,-7-12-199 0,0 4 199 0,-7-14-689 16</inkml:trace>
  <inkml:trace contextRef="#ctx0" brushRef="#br0" timeOffset="-120443.593">19486 1112 1345 0,'3'-2'0'0,"-3"2"147"0,0 0-147 0,9-3 147 16,5 3-147-16,-14 0 76 0,0 0-76 0,19 5 76 15,2 5-76-15,-21-10 43 0,0 0-43 0,31 12 43 16,7 4-43-16,-1-4 0 0,-6-1 0 0,1-2 1 15,-3-2-1-15,-4 1 0 0,-3-4 0 0,-2 1 0 16,-5-2 0-16,1-3 6 0,0 0-6 0,-6 0 7 16,-1 4-7-16,-1-4 8 0,-4 3-8 0,1-1 9 0,0-2-9 15,-1 0-1-15,-1-2 1 0,-3 2-1 0,2-3 1 16,-2 3-90-16,0 0 90 0,0-16-90 16,2-8 90-16,0-15-1212 0</inkml:trace>
  <inkml:trace contextRef="#ctx0" brushRef="#br0" timeOffset="-70368.533">20480 415 158 0,'0'0'0'0,"0"0"47"0,0 0-47 0,0 3 48 0,0 0-48 0,0-3 59 0,0 0-59 0,2 2 59 16,0 2-59-16,-2-4 62 0,0 0-62 0,0 0 63 0,0 0-63 16,0 0 63-16,0 0-63 0,0 0 64 15,0 0-64-15,0 0 58 0,0 0-58 0,0 0 59 0,0 0-59 16,0 0 74-16,0 0-74 0,0 0 74 0,0 0-74 16,0 0 60-16,0 0-60 0,0 0 60 0,0 0-60 0,0 0 64 15,0 0-64-15,0 0 64 0,0 0-64 0,0 0 41 16,0 0-41-16,0 0 42 0,0 0-42 0,0 0 42 15,0 0-42-15,0 0 42 0,-2 3-42 0,2-3 35 16,0 0-35-16,0 0 35 0,-2 3-35 0,2-3 14 16,0 0-14-16,0 0 15 0,-3 2-15 0,3-2 37 15,0 0-37-15,0 0 37 0,-2 7-37 0,2-7 12 0,0 0-12 16,0 3 12-16,0 1-12 0,0-4 19 0,0 0-19 16,0 2 20-16,-2 4-20 0,2-6 39 0,0 0-39 15,0 4 39-15,-3 4-39 0,3-8 12 0,0 0-12 0,-2 9 12 16,-1 3-12-16,3-12 13 0,0 0-13 0,-4 19 13 15,1 8-13-15,3-27 40 0,0 0-40 0,-2 28 40 16,-3 8-40-16,5-36 18 0,0 0-18 16,-4 36 19-16,2 3-19 0,2-39 30 0,0 0-30 0,-5 43 30 15,0 0-30-15,5-43 6 0,0 0-6 0,-5 48 7 16,1-2-7-16,4-46 18 0,0 0-18 0,-5 39 18 16,3 1-18-16,2-40 33 0,0 0-33 0,0 39 33 15,0-6-33-15,0-33 10 0,0 0-10 0,0 30 10 16,2-9-10-16,-2-21 20 0,0 0-20 0,0 19 20 15,2-7-20-15,-2-12 8 0,0 0-8 0,0 8 9 16,0-1-9-16,0-7 16 0,0 0-16 0,0 7 17 16,-2-5-17-16,2-2 1 0,0 0-1 0,0 0 1 0,-5 0-1 15,5 0-2-15,0 0 2 0,-7-9-1 0,-4-10 1 16,11 19-170-16,0 0 170 0,-8-20-170 0,-1-11 170 16,4 4-199-16,5-3 199 0,-4 12-199 0,3 6 199 15,1 12-205-15,0 0 205 0,5-19-204 0,7-2 204 0,2-15-580 16</inkml:trace>
  <inkml:trace contextRef="#ctx0" brushRef="#br0" timeOffset="-70009.2">20733 927 908 0,'0'0'0'0,"7"-2"156"0,3-5-156 0,-3 7 156 16,-3-3-156-16,1 3 118 0,0 3-118 0,0-3 119 15,-1 0-119-15,3 4 54 0,-4-1-54 0,3-1 55 16,-5-2-55-16,-1 0 10 0,4 0-10 0,-4 0 10 0,0 0-10 16,0 0 0-16,-2-5 0 0,0-2 0 0,1 2 0 15,-5-7-39-15,3 0 39 0,-1-4-38 0,1 1 38 16,3 15-122-16,0 0 122 0,-4-24-121 0,1-7 121 16,3 31-182-16,0 0 182 0,-2-31-181 0,4-1 181 0,-2-32-572 15</inkml:trace>
  <inkml:trace contextRef="#ctx0" brushRef="#br0" timeOffset="-69365.304">20836 557 606 0,'0'0'0'0,"0"0"-34"0,0 0 34 0,3 3-33 15,2 4 33-15,-5-7-13 0,0 0 13 0,4 5-13 16,-1-1 13-16,-3-4 0 0,0 0 0 0,4 3 0 16,-2 2 0-16,-2-5 12 0,0 0-12 0,3 4 12 15,2-4-12-15,-5 0 74 0,0 0-74 0,9 0 74 16,1-4-74-16,-10 4 96 0,0 0-96 0,14-5 97 15,6-2-97-15,-20 7 89 0,0 0-89 0,22-8 89 16,4-4-89-16,-26 12 79 0,0 0-79 0,30-7 80 16,5-2-80-16,-35 9 75 0,0 0-75 0,31-3 76 15,4 3-76-15,-35 0 44 0,0 0-44 0,26 3 45 0,-1 2-45 16,-25-5 32-16,0 0-32 0,19 11 33 0,-4 4-33 16,-15-15 8-16,0 0-8 0,13 14 8 0,-8 5-8 0,-5-19 11 15,0 0-11-15,3 18 11 0,-1 3-11 0,-4-2 24 16,-1-2-24-16,-1-5 25 0,3-5-25 15,-5 1 6-15,-2 3-6 0,-8 2 6 0,-8 6-6 0,24-19 4 16,0 0-4-16,-30 21 5 0,-7 6-5 0,37-27 21 16,0 0-21-16,-36 26 21 0,-1-2-21 0,6 0 2 15,-2 0-2-15,14-12 3 0,6-4-3 0,13-8 21 16,0 0-21-16,-19 14 21 0,0-5-21 0,19-9 22 16,0 0-22-16,-16 8 22 0,4 2-22 15,12-10 3-15,0 0-3 0,-9 6 4 0,4 0-4 0,5-6 14 16,0 0-14-16,0 6 15 0,4 0-15 0,-4-6 3 15,0 0-3-15,12 9 4 0,5-6-4 16,-17-3 6-16,0 0-6 0,26 4 7 0,4-4-7 0,-30 0 13 0,0 0-13 0,33 0 14 16,5 0-14-16,-38 0 1 0,0 0-1 0,35 0 1 15,-3 2-1-15,-32-2 8 0,0 0-8 0,28 0 9 16,-6 0-9-16,-22 0-2 0,0 0 2 0,21 0-1 16,-2-6 1-16,-19 6-80 0,0 0 80 0,18-6-80 15,-4-3 80-15,-7-6-191 0,-2-6 191 0,-2 6-191 16,3-4 191-16,2-17-881 0</inkml:trace>
  <inkml:trace contextRef="#ctx0" brushRef="#br0" timeOffset="-68781.753">21235 449 1356 0,'1'2'0'0,"3"4"97"15,-1 6-97-15,3-8 98 0,1-8-98 0,1 4 72 16,3-6-72-16,-1 4 72 0,2-2-72 0,-12 4 13 16,0 0-13-16,18 0 13 0,4 0-13 0,-22 0 0 0,0 0 0 15,28 0 0-15,5 4 0 0,-33-4 5 0,0 0-5 16,30 5 6-16,0 2-6 0,-8 5 3 0,-3 0-3 15,-5-4 3-15,-5-1-3 0,-9-7 32 0,0 0-32 0,4 16 32 16,-11 8-32-16,7-24 9 0,0 0-9 0,-14 29 9 16,-7 8-9-16,21-37 19 0,0 0-19 0,-26 36 20 15,-9 4-20-15,7-9 24 0,2-2-24 0,8-10 25 16,4-7-25-16,2-4 7 0,2-1-7 0,6-4 7 16,4-3-7-16,0 0 17 0,0 0-17 0,2 6 17 15,1-6-17-15,-3 0 15 0,0 0-15 0,18-6 15 16,12 0-15-16,-30 6 4 0,0 0-4 0,38-12 4 15,9-4-4-15,-47 16 13 0,0 0-13 0,47-15 14 16,0 1-14-16,-47 14 1 0,0 0-1 0,42-10 1 16,-4 1-1-16,-8 9 0 0,-1 4 0 0,-11-3 0 15,-11 3 0-15,-7-4-2 0,0 0 2 0,14 10-1 16,0 7 1-16,-14-17-2 0,0 0 2 0,8 19-2 16,-1 5 2-16,-7 3 2 0,-3 6-2 0,1-11 3 0,0-10-3 0,2-12 3 15,0 0-3-15,-12 28 3 0,-5 4-3 16,17-32 6-16,0 0-6 0,-14 28 7 0,-4-6-7 15,18-22 8-15,0 0-8 0,-21 20 8 0,-6-8-8 16,27-12 0-16,0 0 0 0,-28 7 1 0,-2-10-1 0,30 3-27 16,0 0 27-16,-26-19-27 0,3-8 27 15,23 27-89-15,0 0 89 0,-15-30-88 0,6-4 88 0,9 34-173 16,0 0 173-16,-2-39-173 0,7-4 173 0,-1-41-1007 16</inkml:trace>
  <inkml:trace contextRef="#ctx0" brushRef="#br0" timeOffset="-67418.198">21898 536 91 0,'0'0'0'0,"0"0"102"0,0 0-102 0,6-3 102 15,6 3-102-15,-12 0 84 0,0 0-84 0,3-4 84 16,2 3-84-16,-5 1 50 0,0 0-50 0,4 0 50 16,-2 0-50-16,-2 0 49 0,0 0-49 0,3 0 49 0,2 0-49 15,-5 0 29-15,0 0-29 0,7 0 29 0,4 0-29 16,-11 0 15-16,0 0-15 0,14 1 15 0,1-1-15 0,-15 0 29 15,0 0-29-15,18 4 29 0,1-4-29 16,-19 0 5-16,0 0-5 0,14 3 6 0,2-3-6 0,-16 0 5 16,0 0-5-16,12 4 5 0,0-3-5 0,-12-1 3 15,0 0-3-15,11 4 3 16,-3 3-3-16,-8-7 5 0,0 0-5 0,7 5 5 16,-2 2-5-16,-5-7 20 0,0 0-20 0,2 12 20 0,-2 0-20 0,0-12 13 15,0 0-13-15,-9 24 14 0,-6 6-14 0,15-30 18 16,0 0-18-16,-21 33 18 0,-4 1-18 0,25-34 24 15,0 0-24-15,-24 33 25 0,1-2-25 0,23-31 13 16,0 0-13-16,-22 27 13 0,6-3-13 0,16-24 10 0,0 0-10 16,-14 22 11-16,7-1-11 0,7-21 26 0,0 0-26 0,-7 19 26 15,7-6-26-15,0-13 29 0,0 0-29 0,7 16 29 16,7-4-29-16,2-9 43 0,-2 1-43 0,3-8 43 16,4 1-43-16,-2-2 39 0,2-6-39 0,0-1 40 15,2-1-40-15,-2-6 17 0,-4 0-17 0,4 2 17 16,2 5-17-16,-6-4 32 0,-1 1-32 0,-1 0 32 15,3 3-32-15,-18 12 1 0,0 0-1 0,17-16 2 16,-1 1-2-16,-16 15 12 0,0 0-12 0,14-16 13 16,-5 4-13-16,-9 12 9 0,0 0-9 0,6-8 9 15,0 1-9-15,-6 7 3 0,0 0-3 0,3-5 4 16,2 1-4-16,-5 4 20 0,0 0-20 0,0-3 20 0,0 1-20 16,0 2 0-16,0 0 0 0,0 0 1 15,0-3-1-15,0 3 1 0,0 0-1 0,0 0 1 16,0 0-1-16,0 0 7 0,0 0-7 0,0 0 8 15,0 0-8-15,0 0 0 0,0 0 0 0,0 0 1 0,0 3-1 0,0-3 3 16,0 0-3-16,0 12 3 0,0 0-3 0,0-12 0 16,0 0 0-16,-3 21 0 0,3 3 0 15,0-24 0-15,0 0 0 0,3 22 0 0,-3 2 0 0,0-24 0 16,0 0 0-16,13 24 0 0,4-5 0 0,-17-19 1 16,0 0-1-16,24 12 2 0,11-7-2 15,-9-5 39-15,1-9-39 0,-7 6 40 0,0-2-40 0,-3-5 41 16,0-2-41-16,-3 3 42 0,-1-3-42 0,-13 12 18 0,0 0-18 15,12-15 18-15,-4-6-18 0,-8 21 32 16,0 0-32-16,9-19 32 0,-4-1-32 0,-5 20 11 16,0 0-11-16,6-23 11 0,-3 6-11 0,-3 17 5 0,0 0-5 15,2-15 6-15,-4 3-6 0,2 12 8 0,0 0-8 0,0-7 9 16,0 4-9-16,0 3 0 0,0 0 0 0,0 0 0 16,-2 6 0-16,-1 6-2 0,-1 7 2 0,3 2-2 15,1 3 2-15,-4 3-20 0,1 9 20 0,-1-17-20 16,2-7 20-16,2-12-1 0,0 0 1 15,-6 39-1-15,-3 13 1 0,9-52-16 0,0 0 16 0,-9 46-15 16,4 5 15-16,5-51-50 0,0 0 50 0,-7 40-50 16,2-8 50-16,5-32-134 0,0 0 134 0,-11 11-134 15,-1-22 134-15,-11 15-960 0</inkml:trace>
  <inkml:trace contextRef="#ctx0" brushRef="#br0" timeOffset="-66524.676">23167 749 729 0,'0'0'0'0,"0"0"58"0,0 0-58 16,3-4 59-16,2-4-59 0,-5 8 3 0,0 0-3 15,6-4 4-15,-6 1-4 0,0 3 14 0,0 0-14 0,0 0 15 16,3 3-15-16,-3-3 26 0,0 0-26 0,5 4 26 15,-3 1-26-15,-2-5 40 0,0 0-40 0,10 7 41 16,8 1-41-16,-18-8 39 0,0 0-39 0,23 7 39 16,10 2-39-16,-2-3 57 0,0-4-57 0,-1 5 58 15,0-4-58-15,-4-1 38 0,0 2-38 0,-9-1 39 16,-1 0-39-16,1 3 35 0,6-3-35 0,0-3 36 16,3 0-36-16,-26 0 9 0,0 0-9 0,26 0 9 15,0 0-9-15,-26 0 12 0,0 0-12 0,19-3 12 16,-3 1-12-16,-16 2 3 0,0 0-3 0,10-4 4 15,-1 1-4-15,-9 3-19 0,0 0 19 0,0-9-18 0,-5-1 18 0,5 10-114 16,0 0 114-16,-11-12-114 0,-3-5 114 0,14 17-155 16,0 0 155-16,-20-19-155 0,-1-1 155 15,21 20-134-15,0 0 134 0,-21-23-134 0,2 3 134 16,19 20-140-16,0 0 140 0,-16-16-140 0,-3-2 140 0,-16-15-117 16</inkml:trace>
  <inkml:trace contextRef="#ctx0" brushRef="#br0" timeOffset="-66161.549">23416 579 102 0,'0'0'0'0,"0"0"86"16,0 0-86-16,3 5 87 0,4 2-87 0,-7-7 120 0,0 0-120 16,5 5 120-16,1 2-120 0,-6-7 141 0,0 0-141 15,7 9 141-15,1 3-141 0,-8-12 127 0,0 0-127 0,13 15 127 16,4 0-127-16,0 6 91 0,1 1-91 16,-4-6 91-16,-4-4-91 0,-10-12 47 0,0 0-47 0,12 17 47 15,2 7-47-15,-14-24 39 0,0 0-39 0,12 22 40 16,-3-1-40-16,-5-3 0 0,-3 1 0 0,1-10 0 15,-2-6 0-15,-2 2-105 0,-1-5 105 0,-2 4-105 16,-4-1 105-16,9-3-163 0,0 0 163 0,-26 0-162 16,-11-7 162-16,-24-1-553 0</inkml:trace>
  <inkml:trace contextRef="#ctx0" brushRef="#br0" timeOffset="-59347.415">25344 454 516 0,'0'0'0'0,"0"0"35"0,18 9-35 0,-18-9 36 15,-6 3-36-15,-1-3 40 0,-1 0-40 0,1-3 40 16,2 1-40-16,-1 2 56 0,1-4-56 0,2 1 56 16,-1 0-56-16,4 3 59 0,-3-2-59 0,3 2 60 15,-4-4-60-15,4 4 45 0,-5-3-45 0,1 3 45 16,3-3-45-16,-1-3 61 0,0 3-61 0,2 0 61 16,0-3-61-16,2 0 67 0,1 2-67 0,1-1 68 15,1-2-68-15,0-1 41 0,2 1-41 0,-1 2 42 16,-1-2-42-16,0 5 32 0,4-1-32 0,-6-1 32 15,2 1-32-15,1 3 1 0,1 0-1 0,-2 0 1 16,-2 0-1-16,-3 0 0 0,0 0 0 0,7 3 0 0,2 1 0 16,-9-4-4-16,0 0 4 0,11 8-3 0,2-1 3 15,-13-7-4-15,0 0 4 0,13 9-3 0,-1-1 3 16,-12-8-7-16,0 0 7 0,12 12-7 16,0 4 7-16,-12-16-3 0,0 0 3 0,9 15-3 0,-7 4 3 15,-2-19 0-15,0 0 0 0,-2 27 1 0,-9 2-1 0,11-29 1 16,0 0-1-16,-13 31 1 0,-7 2-1 0,20-33 3 15,0 0-3-15,-22 34 4 0,-4 2-4 16,3-5 22-16,4 1-22 0,5-13 22 0,5-10-22 0,2-2 6 16,5-4-6-16,-10 9 7 0,0 3-7 0,0-1 16 0,0 5-16 15,5-12 17-15,3-2-17 0,-1 2 3 16,3-2-3-16,0-2 4 0,2-3-4 0,0 4 7 0,2-1-7 16,-2-1 7-16,2 1-7 0,3 1 22 0,0-1-22 0,1 2 23 15,1-5-23-15,5 4 36 0,-2-1-36 16,2-3 37-16,2 0-37 0,4 0 6 15,1 0-6-15,-5 0 7 0,-2 0-7 0,-12 0 12 0,0 0-12 0,19 2 13 16,6 1-13-16,-25-3 9 0,0 0-9 0,24 0 9 16,4 4-9-16,-28-4 1 0,0 0-1 15,21 3 1-15,-2 2-1 0,-19-5-2 0,0 0 2 0,16 7-1 16,-2-3 1-16,-14-4-6 0,0 0 6 0,10 5-6 16,-1-5 6-16,-9 0-56 0,0 0 56 0,5 0-56 15,-1 0 56-15,-4 0-135 0,0 0 135 0,0 0-134 16,-4-5 134-16,4 5-151 0,0 0 151 0,-14-4-150 15,-7-4 150-15,-14-8-623 0</inkml:trace>
  <inkml:trace contextRef="#ctx0" brushRef="#br0" timeOffset="-58958.103">25095 1173 740 0,'4'-3'0'0,"-4"3"71"16,0 0-71-16,1-8 71 0,1-4-71 0,-2 12 41 15,0 0-41-15,2-7 42 0,-2 2-42 0,0 5 45 16,0 0-45-16,0-4 45 0,0 4-45 0,0 0 32 0,0 0-32 16,5-3 32-16,6 3-32 0,-11 0 70 15,0 0-70-15,17-4 70 0,7-1-70 0,-24 5 69 0,0 0-69 0,32-3 70 16,6-1-70-16,-38 4 22 0,0 0-22 15,42-5 23-15,5 5-23 0,-47 0 34 0,0 0-34 0,50 0 34 16,6 2-34-16,-56-2 2 0,0 0-2 0,52 3 2 16,1 4-2-16,-53-7 2 0,0 0-2 0,43 5 3 15,-11-1-3-15,-32-4-1 0,0 0 1 0,27 7 0 16,-9-2 0-16,-18-5-45 0,0 0 45 0,14 3-44 16,-5 1 44-16,-9-4-94 0,0 0 94 0,5 5-94 15,-5-5 94-15,0 0-148 0,0 0 148 0,-7 3-147 16,-5 1 147-16,-8 4-614 0</inkml:trace>
  <inkml:trace contextRef="#ctx0" brushRef="#br0" timeOffset="-58428.377">25337 1352 595 0,'4'-5'0'0,"-1"1"3"16,4-4-3-16,0 1 3 0,2 2-3 0,-4-2 9 16,0 3-9-16,-1 1 10 0,-1 1-10 0,-3 2 15 0,0 0-15 15,0 0 15-15,0 0-15 0,0 0 19 0,0 0-19 16,0 0 20-16,0 0-20 0,0 0 55 0,0 0-55 0,0 0 55 15,0 0-55-15,0 0 80 0,-3 5-80 0,3-5 80 16,0 0-80-16,0 0 106 0,-4 0-106 0,4 0 107 16,-3 0-107-16,3 0 81 0,0 0-81 0,0 0 82 15,0 0-82-15,0 0 61 0,-2 4-61 0,2-4 61 16,-5 3-61-16,5-3 37 0,-4 0-37 0,4 0 37 16,0 0-37-16,0 0 4 0,0 0-4 0,0 0 5 15,-3 5-5-15,3-5 10 0,0 4-10 0,0-4 10 16,-2 3-10-16,2-3 3 0,0 4-3 0,0 4 4 15,-2 4-4-15,2-12 11 0,0 0-11 0,-1 31 11 16,-3 12-11-16,4-2 15 0,0 2-15 0,-2-16 15 16,-1-8-15-16,1-2 3 0,1-2-3 0,-1 13 4 0,2 3-4 15,0-2 22-15,0 2-22 0,0-9 22 16,-4-5-22-16,3-1 2 0,1-1-2 0,0-3 3 16,0-5-3-16,0-7 2 0,0 0-2 0,0 8 3 0,0-4-3 0,0 1-1 15,1-2 1-15,-1-3 0 0,4 0 0 0,-2-3-39 16,-2-2 39-16,0-6-39 0,0-4 39 0,0 1-76 15,1-1 76-15,-1 0-76 0,-1-4 76 16,1 19-121-16,0 0 121 0,-2-21-120 0,-5-6 120 0,7 27-174 16,0 0 174-16,-2-31-174 0,4-2 174 0,-2-28-542 15</inkml:trace>
  <inkml:trace contextRef="#ctx0" brushRef="#br0" timeOffset="-57691.892">25214 1454 729 0,'0'0'0'0,"0"0"114"0,0 0-114 0,-6 0 115 15,-2 4-115-15,8-4 95 0,0 0-95 0,0 0 95 16,0 0-95-16,0 0 66 0,0 0-66 0,0 0 66 16,5-5-66-16,-5 5 48 0,0 0-48 0,7-4 49 15,3 1-49-15,-10 3 53 0,0 0-53 0,12-5 53 16,-3-2-53-16,-9 7 43 0,0 0-43 0,19-9 44 15,6 2-44-15,-25 7 42 0,0 0-42 0,31-5 42 16,6-2-42-16,-37 7 18 0,0 0-18 0,40-3 18 16,3 1-18-16,-43 2 20 0,0 0-20 0,40 0 20 0,-1 0-20 15,-39 0 34-15,0 0-34 0,28 0 34 16,-7 0-34-16,-21 0 10 0,0 0-10 0,15 2 11 0,-4 1-11 16,-11-3 30-16,0 0-30 0,7 0 30 0,-2 4-30 15,-5-4-7-15,0 0 7 0,3 0-6 0,1 0 6 0,-4 0-14 16,3 0 14-16,-3 0-13 0,0 0 13 0,0 0-26 15,0 0 26-15,0 0-25 0,-1-4 25 0,1 4-8 16,0-5 8-16,0 2-7 0,-2-1 7 0,2 4-26 16,0 0 26-16,-2-3-26 0,0-2 26 0,2 5-20 15,0 0 20-15,-1-4-20 0,-1-2 20 0,2 6-35 16,0 0 35-16,-5-2-34 0,1-1 34 0,4 3-20 16,0 0 20-16,-3 0-19 0,-3-4 19 0,6 4-19 15,0 0 19-15,-5 0-18 0,2 0 18 0,3 0-18 0,0 0 18 16,-4 0-18-16,1 0 18 0,3 0-15 0,0 0 15 0,0 0-15 15,-4 0 15-15,4 0-10 16,0 0 10-16,0 0-9 0,-3 0 9 0,3 0 0 0,0 0 0 0,0 0 0 16,-4 4 0-16,4-4 4 0,0 0-4 0,0 0 4 15,-3 0-4-15,3 0 8 0,0 0-8 0,0 0 9 16,-4 0-9-16,4 0 9 0,0 0-9 0,0 0 10 16,-3 0-10-16,3 0 8 0,0 0-8 0,0 0 8 15,-4 3-8-15,4-3 8 0,0 0-8 0,0 0 8 16,-3 2-8-16,3-2 15 0,0 0-15 0,-2 6 15 15,2 3-15-15,0-9 3 0,0 0-3 0,-2 22 4 16,2 7-4-16,0-29 12 0,0 0-12 0,0 38 13 16,0 7-13-16,0-45 33 0,0 0-33 0,0 48 33 15,0 5-33-15,0-53 26 0,0 0-26 0,0 51 26 16,2-3-26-16,-2-48 9 0,0 0-9 0,2 43 10 0,1-7-10 16,-3-36 29-16,0 0-29 0,4 27 29 0,1-3-29 15,-5-24 35-15,0 0-35 0,4 16 36 0,1-8-36 16,-5-8-2-16,0 0 2 0,2-1-2 0,-1-15 2 15,-1 16-88-15,0 0 88 0,-1-22-88 0,-5-11 88 0,6 33-176 16,0 0 176-16,-8-39-175 0,-6-7 175 0,-9-38-890 16</inkml:trace>
  <inkml:trace contextRef="#ctx0" brushRef="#br0" timeOffset="-56587.917">26369 858 684 0,'0'0'0'16,"0"0"98"-16,0 0-98 0,0-7 99 0,0-1-99 15,0 8 67-15,0 0-67 0,0-10 67 0,-2 1-67 16,2 9 36-16,0 0-36 0,-2-5 36 0,0-2-36 0,-5 2 9 15,-1-2-9-15,-1 4 9 16,0-3-9-16,-3 0 17 0,0 2-17 0,1-1 17 0,3 2-17 0,-4 3 33 16,-1-4-33-16,3 4 34 0,3 0-34 0,-2 0 10 15,-5 0-10-15,4 0 11 0,1 0-11 0,-3 4 20 16,-4-4-20-16,6 3 20 0,3-3-20 0,7 0 3 16,0 0-3-16,-21 12 4 0,-9 0-4 0,30-12 3 15,0 0-3-15,-22 12 3 0,1 0-3 0,21-12 0 16,0 0 0-16,-18 12 0 0,4 0 0 0,14-12 1 0,0 0-1 15,-10 19 2-15,6 1-2 0,4-20 3 0,0 0-3 16,6 24 4-16,6 4-4 0,-12-28 2 16,0 0-2-16,19 25 3 0,7 5-3 0,-26-30 18 0,0 0-18 15,30 27 19-15,3-3-19 0,-33-24 22 0,0 0-22 16,31 26 23-16,1-6-23 0,-32-20 3 0,0 0-3 0,26 19 4 16,-5-2-4-16,-6-1 8 0,-2-1-8 15,-5-6 8-15,-4-6-8 0,-3 6 23 0,-1-3-23 0,-1-2 24 16,-1 1-24-16,-5 2 6 0,-2-2-6 0,1 2 6 15,-1 1-6-15,-5 4 9 0,-3 4-9 0,8-9 10 16,5-7-10-16,-4 5 33 0,-1-2-33 0,2 1 34 16,0-4-34-16,-4 5 34 0,1-2-34 0,3-3 34 15,4 4-34-15,-3-8 37 0,3 1-37 0,1-1 38 16,0-1-38-16,4-2 34 0,2-1-34 0,1-4 34 0,4 0-34 16,-9 12 3-16,0 0-3 0,13-16 4 15,7-4-4-15,-20 20 10 0,0 0-10 0,21-26 10 0,1-3-10 16,-22 29 3-16,0 0-3 0,21-24 4 0,2 2-4 0,-23 22 2 15,0 0-2-15,19-21 2 0,-3 6-2 0,-16 15 5 16,0 0-5-16,14-16 5 0,-4 1-5 16,-10 15 0-16,0 0 0 0,12-12 1 0,0 0-1 0,-12 12 1 15,0 0-1-15,9-9 2 0,0 3-2 0,-9 6 1 16,0 0-1-16,7-6 2 0,0 3-2 0,-7 3-1 16,0 0 1-16,7 0-1 0,1 3 1 0,-8-3-10 15,0 0 10-15,7 9-9 0,0 3 9 0,-7-12-17 16,0 0 17-16,4 15-16 0,-1 9 16 0,-3-24-1 15,0 0 1-15,2 19-1 0,0 5 1 0,-2-24-1 0,0 0 1 16,2 21-1-16,-1-2 1 0,-1-19-4 0,0 0 4 16,4 15-3-16,3 2 3 0,-7-17 6 0,0 0-6 0,7 16 7 15,3-4-7-15,-10-12 9 0,0 0-9 0,14 12 10 16,2-2-10-16,-2-5 16 0,-2-2-16 0,-2 1 17 16,1-4-17-16,-1 0 9 0,1-4-9 0,-3 4 9 15,1-3-9-15,3 3 15 0,4 0-15 16,-4 0 16-16,0-3-16 0,6 3 15 0,3-2-15 15,0 2 15-15,0-4-15 0,-21 4 1 0,0 0-1 0,26-3 1 16,2 0-1-16,-28 3 1 0,0 0-1 0,29 0 1 16,1 3-1-16,-30-3 1 0,0 0-1 0,26 3 1 15,-3 1-1-15,-23-4 3 0,0 0-3 0,19 5 3 16,-5-2-3-16,-14-3 5 0,0 0-5 0,10 0 5 16,-1 4-5-16,-9-4-2 0,0 0 2 0,0-4-1 15,-7-4 1-15,7 8-36 0,0 0 36 0,-12-16-35 0,-7-2 35 0,19 18-92 16,0 0 92-16,-20-24-92 15,-2-7 92-15,22 31-147 0,0 0 147 0,-21-36-146 0,0-12 146 0,-21-34-925 16</inkml:trace>
  <inkml:trace contextRef="#ctx0" brushRef="#br0" timeOffset="-56211.708">26689 752 830 0,'2'5'0'0,"-2"-5"46"15,0 0-46-15,3 16 47 0,1 8-47 0,-4-9 91 16,0-3-91-16,0-5 92 0,0-2-92 0,-2-2 48 0,0 1-48 15,2-4 49-15,0 3-49 0,0-3-3 16,0 0 3-16,0 0-3 0,-3-3 3 0,3 3-8 0,-4-4 8 0,3-2-7 16,-3-3 7-16,4 9-26 0,0 0 26 0,-5-15-25 15,-2-6 25-15,-5-15-782 0</inkml:trace>
  <inkml:trace contextRef="#ctx0" brushRef="#br0" timeOffset="-54383.96">27595 612 259 0,'0'0'0'0,"0"0"-3"0,0 0 3 0,7 0-2 15,3-4 2-15,-10 4-1 0,0 0 1 0,6-2-1 16,-1 2 1-16,-5 0-2 0,0 0 2 0,2-3-2 16,-1 0 2-16,-1 3 25 0,0 0-25 0,-1-4 26 15,-3-4-26-15,4 8 49 0,0 0-49 0,-3-9 50 16,1 2-50-16,2 7 58 0,0 0-58 0,-4-8 59 15,1-1-59-15,3 9 62 0,0 0-62 0,-3-7 63 0,-1-1-63 16,4 8 58-16,0 0-58 0,-5-7 58 0,0 2-58 16,5 5 51-16,0 0-51 0,-6-7 52 15,3 2-52-15,3 5 44 0,0 0-44 0,-4-7 44 0,1 3-44 0,3 4 36 16,0 0-36-16,-4-3 36 0,3 1-36 0,1 2 34 16,0 0-34-16,0 0 34 0,-4-3-34 0,4 3 32 15,0 0-32-15,0 0 32 0,0 0-32 0,0 0 32 16,0 0-32-16,0 0 32 0,0 0-32 0,0 0 38 15,0 0-38-15,0 0 38 0,-3 3-38 16,3-3-62-16,0 0 62 0,0 0-62 0,-4 5 62 0,4-5-44 16,0 0 44-16,0 7-43 0,0-2 43 0,0-5-23 0,0 0 23 15,-3 7-22-15,3 2 22 0,0-9 1 0,0 0-1 16,-2 15 1-16,0 4-1 0,2-19 15 0,0 0-15 16,-1 29 15-16,-1 5-15 0,0-3 10 15,-1-2-10-15,1-6 11 0,0-11-11 0,0 0 11 0,1 0-11 0,-1 0 11 16,0 0-11-16,0 3 3 0,2 6-3 0,0-11 4 15,0-8-4-15,0 4 2 0,0 0-2 0,0-3 3 16,0 0-3-16,0 1 10 0,2-1-10 0,-2-3 10 16,0 0-10-16,0 0 14 0,0 0-14 0,0 0 15 15,0 0-15-15,0 0-34 0,0 0 34 0,0 0-33 16,2-7 33-16,0 1-92 0,-1-3 92 0,1 0-91 16,-2-3 91-16,0 12-158 0,0 0 158 0,-2-15-158 15,-1-9 158-15,-2-19-355 0</inkml:trace>
  <inkml:trace contextRef="#ctx0" brushRef="#br0" timeOffset="-53773.105">27264 469 348 0,'7'4'0'0,"-7"-4"57"0,0 0-57 0,9 8 57 0,3 4-57 0,-12-12 92 16,0 0-92-16,16 7 93 0,3 2-93 0,2-6 100 15,1 2-100-15,3 2 101 0,-1-3-101 0,-24-4 111 16,0 0-111-16,28 5 112 0,3 2-112 0,-31-7 66 0,0 0-66 16,37 5 67-16,3-2-67 0,-40-3 47 0,0 0-47 15,38 4 47-15,1-1-47 0,-39-3 32 0,0 0-32 16,34 0 33-16,0 0-33 0,-34 0 12 0,0 0-12 0,26 2 13 16,-5-2-13-16,-21 0 20 0,0 0-20 0,15 3 20 15,-3-3-20-15,-12 0 14 0,0 0-14 16,9 0 15-16,-4 0-15 0,-5 0 16 0,0 0-16 0,4 0 17 15,-4 0-17-15,0 0 25 0,0 0-25 0,0 0 26 16,0 0-26-16,0 0 12 0,0 0-12 0,0 0 13 16,-2 4-13-16,2-4 10 0,0 0-10 0,0 0 11 15,0 0-11-15,0 0 26 0,0 0-26 0,0 0 26 16,0 0-26-16,0 0 6 0,0 0-6 0,0 0 6 16,-5 3-6-16,5-3 16 0,0 0-16 0,-4 0 17 15,3 2-17-15,1-2 1 0,0 0-1 0,-4 3 1 16,-1 4-1-16,5-7 3 0,0 0-3 0,-9 12 4 15,-1 5-4-15,10-17 0 0,0 0 0 0,-12 26 1 16,-2 3-1-16,14-29 1 0,0 0-1 0,-14 31 2 0,2 0-2 16,-1-4 9-16,3 2-9 0,3-10 10 0,2-10-10 0,-2 6 8 15,2-3-8-15,-1 3 9 0,1 4-9 16,5-19 24-16,0 0-24 0,-2 21 25 0,2-1-25 0,0-20 6 16,0 0-6-16,0 19 7 0,0-7-7 0,0-12 9 15,0 0-9-15,0 12 10 0,0-2-10 0,0-10 8 16,0 0-8-16,0 6 9 0,2 0-9 0,-2-6 3 15,0 0-3-15,0 2 4 0,2 2-4 0,-2-4 0 16,0 0 0-16,0 0 1 0,3-4-1 0,-3 4-14 16,0 0 14-16,0-2-13 0,0-4 13 0,-3-3-176 15,-1 2 176-15,3 2-175 0,-1 2 175 0,0-1-223 0,0-1 223 16,1 2-223-16,1 3 223 0,-2-7-646 0</inkml:trace>
  <inkml:trace contextRef="#ctx0" brushRef="#br0" timeOffset="-53316.701">27400 1067 337 0,'12'-7'0'0,"-12"7"33"0,0 0-33 0,-9 4 33 16,-11 4-33-16,20-8 48 0,0 0-48 0,-13 4 48 16,3 3-48-16,10-7 66 0,0 0-66 0,-7 1 66 15,2 3-66-15,5-4 66 0,0 0-66 0,-4 0 66 16,2 3-66-16,2-3 81 0,0 0-81 0,0 0 82 15,-3 0-82-15,3 0 91 0,0 0-91 0,0 0 91 16,0 0-91-16,0 0 111 0,0 0-111 0,0 0 111 0,0 0-111 16,0 0 88-16,0 0-88 0,7 0 88 15,3 0-88-15,-10 0 73 0,0 0-73 0,18 0 74 0,6-3-74 0,-24 3 57 16,0 0-57-16,28-5 57 0,3 1-57 16,-31 4 26-16,0 0-26 0,35 0 26 0,2 0-26 0,-37 0 28 15,0 0-28-15,36 4 28 0,3 1-28 0,-39-5 3 16,0 0-3-16,36 3 3 0,1 1-3 0,-37-4 7 15,0 0-7-15,33 1 8 0,-2 3-8 0,-31-4 8 16,0 0-8-16,25 0 8 0,-6-4-8 0,-19 4-2 16,0 0 2-16,16 0-1 0,-6-1 1 0,-10 1-47 15,0 0 47-15,4-4-46 0,-8-4 46 0,4 8-100 0,0 0 100 16,-10-7-100-16,-6-2 100 0,16 9-200 0,0 0 200 16,-24-10-200-16,-6 1 200 0,-24-11-802 0</inkml:trace>
  <inkml:trace contextRef="#ctx0" brushRef="#br0" timeOffset="-52830">27447 1347 1255 0,'2'-4'0'0,"3"-4"165"0,2 1-165 0,-2-5 166 15,2 3-166-15,0 2 92 0,0 4-92 0,0 1 93 16,0 4-93-16,2-2 47 0,3 3-47 0,0-3 48 0,2 0-48 16,2 0 0-16,3-3 0 0,-3 3 1 0,-3 0-1 15,-13 0 2-15,0 0-2 0,21 0 2 0,4 0-2 16,-25 0 0-16,0 0 0 0,22 3 0 0,-1-3 0 16,-21 0 1-16,0 0-1 0,18 4 2 0,-3 1-2 0,-15-5 1 15,0 0-1-15,11 7 1 0,-2-4-1 0,-9-3 1 16,0 0-1-16,1 9 1 0,-2 3-1 0,1-12-2 15,0 0 2-15,-11 19-1 0,-6 4 1 0,17-23 3 16,0 0-3-16,-25 24 3 0,-3 7-3 0,28-31 0 16,0 0 0-16,-26 28 1 0,0 4-1 0,26-32 0 15,0 0 0-15,-24 28 1 0,3-6-1 0,5 2 6 16,1-7-6-16,6-5 6 0,4-5-6 0,1-4 0 16,2 1 0-16,1-3 0 0,-1 3 0 0,0 3 0 15,0-2 0-15,2 2 1 0,2-2-1 0,2-2 20 0,3-3-20 16,1 4 20-16,3-1-20 0,3-1 3 0,1 1-3 15,1-6 4-15,1 1-4 0,-17 2-1 0,0 0 1 16,21-10-1-16,4-2 1 0,-25 12-35 0,0 0 35 0,24-17-35 16,1-11 35-16,-25 28-59 0,0 0 59 0,24-30-59 15,0-6 59-15,-24 36-89 0,0 0 89 0,21-38-88 16,-3-3 88-16,-18 41-132 0,0 0 132 0,15-40-131 16,-2-6 131-16,-13 46-177 0,0 0 177 0,10-43-176 15,-3 4 176-15,10-45-616 0</inkml:trace>
  <inkml:trace contextRef="#ctx0" brushRef="#br0" timeOffset="-52339.317">27822 1072 695 0,'0'4'0'0,"0"-4"133"0,0 0-133 0,0 3 134 16,0 1-134-16,0-4 108 0,0 0-108 0,0 0 109 0,0 0-109 16,0 0 104-16,0 0-104 0,3 0 104 0,2 0-104 15,-5 0 87-15,0 0-87 0,9 1 87 0,5 3-87 0,-14-4 87 16,0 0-87-16,16 3 87 0,3 1-87 0,-19-4 66 15,0 0-66-15,22 5 66 0,3 5-66 0,-25-10 38 16,0 0-38-16,28 17 38 0,1 6-38 0,-1 0 12 16,2 5-12-16,-6-8 12 0,-1-4-12 0,-23-16 6 15,0 0-6-15,26 27 6 0,2 4-6 0,-28-31 0 16,0 0 0-16,28 29 0 0,1-1 0 0,-29-28-31 16,0 0 31-16,25 22-31 0,-4-2 31 0,-21-20-59 0,0 0 59 15,17 7-58-15,-3-5 58 0,-14-2-88 0,0 0 88 16,10-9-88-16,-4-6 88 0,-6 15-115 0,0 0 115 15,3-24-114-15,-3-3 114 0,0 27-162 0,0 0 162 0,-2-33-162 16,-1-1 162-16,3 34-169 0,0 0 169 0,-5-43-169 16,-4-2 169-16,-5-44-448 0</inkml:trace>
  <inkml:trace contextRef="#ctx0" brushRef="#br0" timeOffset="-51841.313">28215 894 494 0,'2'4'0'0,"-2"-4"111"0,0 0-111 0,0 5 112 15,-2-2-112-15,2-3 111 0,0 0-111 0,-1 4 111 16,-1 1-111-16,2-5 100 0,0 0-100 0,-9 10 101 16,-3 2-101-16,12-12 95 0,0 0-95 0,-21 27 95 0,-5 6-95 15,26-33 95-15,0 0-95 0,-28 39 95 0,-3 1-95 16,3 3 79-16,-2 0-79 0,11-16 79 0,7-10-79 16,-2-2 36-16,2 1-36 0,-6 8 37 0,-3 7-37 0,21-31 20 15,0 0-20-15,-15 24 20 0,1 0-20 16,3-9 28-16,4-3-28 0,2-5 28 0,2 1-28 0,1-4-3 15,0-2 3-15,2-2-2 0,5-2 2 0,-1-5-69 16,1-1 69-16,2-4-68 0,0-4 68 0,2-3-138 16,1-1 138-16,-1-1-137 0,1-1 137 15,-10 22-233-15,0 0 233 0,12-28-232 0,4-4 232 0,12-26-606 16</inkml:trace>
  <inkml:trace contextRef="#ctx0" brushRef="#br0" timeOffset="-51381.542">28572 536 796 0,'0'0'0'15,"0"0"71"-15,0 0-71 0,6-7 72 0,1 2-72 16,-7 5 55-16,0 0-55 0,3-7 56 0,1 2-56 0,-4 5 37 16,0 0-37-16,3-3 37 0,-1 3-37 0,-2 0 30 15,0 0-30-15,0 0 30 0,5-4-30 0,-5 4 31 16,0 0-31-16,3 0 31 0,1 0-31 0,-4 0 43 0,0 0-43 16,3 0 44-16,1 4-44 0,-4-4 35 0,0 0-35 15,3 0 35-15,-1 3-35 0,-2-3 33 16,0 0-33-16,0 0 34 0,4 5-34 0,-4-5 49 0,0 0-49 15,1 4 50-15,-1-4-50 0,0 0 18 0,0 0-18 16,0 3 19-16,2 1-19 0,-2-4 32 0,0 0-32 0,0 5 33 16,2-2-33-16,-2-3 11 0,0 0-11 0,0 4 11 15,2-3-11-15,-2-1 11 0,0 0-11 0,0 7 11 16,0 0-11-16,0-7 17 0,0 0-17 0,0 9 17 16,-2 3-17-16,2-12 3 0,0 0-3 0,-2 15 4 15,0 2-4-15,2-17 6 0,0 0-6 16,-1 19 7-16,-1 0-7 0,2-19 22 0,0 0-22 0,-2 24 23 15,0 0-23-15,2-24 20 0,0 0-20 0,-1 27 20 16,-3 4-20-16,4-31 16 0,0 0-16 0,-5 39 17 16,0 1-17-16,5-40 10 0,0 0-10 0,-7 56 10 15,0 9-10-15,-2-5 10 0,0 4-10 0,4-9 10 0,2-9-10 16,3-46 33-16,0 0-33 0,-6 75 33 0,3 20-33 16,3-95 9-16,0 0-9 0,-4 83 9 0,3-4-9 15,-1-24 30-15,2-21-30 0,0-10 30 0,0-15-30 0,0-9 5 16,0 0-5-16,2 22 6 0,1-1-6 0,-3-21 10 15,0 0-10-15,2 19 10 0,1-2-10 0,-3-5 3 16,0 0-3-16,0-2 4 0,2-8-4 16,-2-2 12-16,0 0-12 0,0 3 13 0,0 1-13 0,0-4 3 15,0 0-3-15,0 0 4 0,0 3-4 0,0-3-2 16,0 0 2-16,0 0-2 0,-3 0 2 0,-1-3-49 16,1 3 49-16,-1-4-48 0,1 1 48 0,-2-2-78 15,-2 1 78-15,1-4-78 0,3-3 78 0,3 11-94 16,0 0 94-16,-7-13-94 0,-2-10 94 0,-6-13-1189 15</inkml:trace>
  <inkml:trace contextRef="#ctx0" brushRef="#br0" timeOffset="-39785.209">28438 1914 527 0,'0'0'0'16,"0"0"48"-16,0 0-48 0,7 3 48 0,4 2-48 15,-11-5 38-15,0 0-38 0,7 4 38 0,0-1-38 0,-7-3 24 16,0 0-24-16,3 5 25 0,1-5-25 0,-4 0 57 16,0 0-57-16,0 0 58 0,3 4-58 0,-3-4 80 15,0 0-80-15,0 0 80 0,4 0-80 0,-4 0 72 16,0 0-72-16,0 0 73 0,3 0-73 0,-3 0 52 16,0 0-52-16,0 0 52 0,5-4-52 0,-5 4 46 15,0 0-46-15,4-3 46 0,-1 1-46 0,-3 2 12 16,0 0-12-16,0 0 12 0,4 0-12 0,-4 0 12 15,0 0-12-15,0 0 13 0,0 0-13 0,0 0 1 0,0 0-1 16,0 0 1-16,0 0-1 0,0 0 0 0,0 0 0 0,0 0 0 16,0 0 0-16,0 0-2 0,0 0 2 15,0 0-1-15,0 0 1 0,0 0-1 0,0 0 1 0,0 0 0 16,-2 2 0-16,2-2 0 0,0 0 0 0,-2 7 1 16,0-4-1-16,2-3 3 0,0 0-3 0,-1 9 3 15,-1-3-3-15,2-6 13 0,0 0-13 0,-5 9 13 16,0 6-13-16,5-15 15 0,0 0-15 0,-7 12 15 15,0 4-15-15,-2-1 15 0,-2-1-15 0,4-4 16 16,4-1-16-16,-2-1 9 0,1 3-9 0,-1-3 10 16,0 4-10-16,-4 4 25 0,0 2-25 0,4-6 26 15,3-6-26-15,1 0 6 0,1 6-6 0,0-3 6 16,0-2-6-16,1 5 16 0,1 0-16 0,2 0 17 16,1 0-17-16,-5-12 15 0,0 0-15 0,10 8 15 15,4 3-15-15,0-3 25 0,4-3-25 16,-3-1 26-16,3-4-26 0,-3 0 12 0,-1 0-12 0,2-5 13 0,0 1-13 15,-16 4 28-15,0 0-28 0,15-3 28 0,1-6-28 0,-16 9 12 16,0 0-12-16,11-3 12 0,-3-2-12 0,-8 5 28 16,0 0-28-16,7-4 28 0,-3 1-28 0,-4 3 19 15,0 0-19-15,0-4 20 0,-2 1-20 0,2 3 1 16,0 0-1-16,-4-2 2 0,1-1-2 0,-4 3 5 16,0-4-5-16,2 4 6 0,0-3-6 0,-1 1 3 15,-1-1-3-15,4 3 3 0,-1-4-3 0,1 1 5 0,-1 3-5 16,4 0 5-16,-3 0-5 0,3 0 12 0,-4-3-12 15,4 3 13-15,0 0-13 0,0 0 0 16,-3 0 0-16,3 0 0 0,0 0 0 0,0 0-1 0,0 0 1 16,0 0-1-16,0 0 1 0,0 0-27 0,0 0 27 15,0 0-27-15,0 0 27 0,0 0-21 0,0 0 21 0,0 0-21 16,0 0 21-16,0 0-26 0,0 0 26 16,0 0-26-16,0 0 26 0,0 0-8 0,0 0 8 15,0 0-8-15,0 0 8 0,0 0-5 0,0 0 5 0,0 0-5 16,0 0 5-16,0 0-14 0,0 0 14 0,0 0-13 15,0 0 13-15,0 0-4 0,-3 3 4 0,3-3-3 16,0 0 3-16,0 0-48 0,-4-3 48 0,4 3-47 16,-3-6 47-16,-1 3-127 0,-1-2 127 0,0 1-127 15,1 1 127-15,4 3-199 0,0 0 199 0,-16-9-198 16,-4-3 198-16,-17-12-641 0</inkml:trace>
  <inkml:trace contextRef="#ctx0" brushRef="#br0" timeOffset="-39373.635">27808 2147 964 0,'3'0'0'0,"-3"0"67"0,0 0-67 16,11-6 67-16,4 3-67 0,-15 3 34 0,0 0-34 16,9 0 35-16,-2-3-35 0,-7 3 9 0,0 0-9 0,7 3 10 15,0 0-10-15,-7-3 10 0,0 0-10 0,7 2 11 16,0 5-11-16,0-2 31 0,1 2-31 0,5 0 31 16,1-2-31-16,-6-2 57 0,-1 1-57 0,0 1 58 15,2-5-58-15,-2 3 49 0,2-3-49 0,-1 4 49 16,1-4-49-16,0 0 38 0,-1 5-38 0,1-2 39 15,2-3-39-15,1 4 28 0,2-1-28 0,-6-3 28 16,-2 0-28-16,-6 0 1 0,0 0-1 0,7-3 1 16,1-1-1-16,-8 4-155 0,0 0 155 0,7-3-155 15,0-2 155-15,-7 5-180 0,0 0 180 0,4-7-180 16,-2-2 180-16,3-3-606 0</inkml:trace>
  <inkml:trace contextRef="#ctx0" brushRef="#br0" timeOffset="-38777.068">28400 2049 606 0,'0'0'0'0,"0"0"78"0,0 0-78 0,-4-2 79 15,-1-5-79-15,5 7 54 0,0 0-54 0,-3-3 54 16,1 1-54-16,2 2 28 0,0 0-28 0,0-3 28 16,0-1-28-16,0 4 16 0,0 0-16 0,2-5 17 15,1 2-17-15,-3 3 34 0,0 0-34 0,4-4 34 16,1-2-34-16,-5 6 41 0,0 0-41 0,3-2 42 16,1-2-42-16,-4 4 24 0,0 0-24 0,2-3 25 0,-1-2-25 15,-1 5 36-15,0 0-36 0,0 0 36 0,2-4-36 16,-2 4 13-16,0 0-13 0,0 0 14 0,0 0-14 15,0 0 20-15,0 0-20 0,0 0 20 0,0 0-20 16,0 0 8-16,0 0-8 0,0 0 9 0,0 0-9 0,0 0 4 16,0 0-4-16,0 0 4 0,0 0-4 0,0 0 7 15,0 0-7-15,0 0 7 0,0 0-7 0,0 0 32 16,0 0-32-16,0 0 32 0,2 4-32 0,-2-4 15 16,0 0-15-16,2 8 16 0,-1 1-16 0,1 6 19 15,-2 6-19-15,0-2 20 0,2-4-20 0,-4 9 26 16,0 4-26-16,2 2 26 0,0-2-26 0,0-28 7 15,0 0-7-15,0 39 7 0,2 1-7 0,-2-40 10 0,0 0-10 16,2 36 10-16,1 0-10 0,-3-36 0 16,0 0 0-16,2 27 0 0,2-8 0 0,-4-19-80 0,0 0 80 0,3 8-79 15,1-13 79-15,-4 5-114 0,0 0 114 16,3-27-113-16,0-19 113 0,4-30-791 0</inkml:trace>
  <inkml:trace contextRef="#ctx0" brushRef="#br0" timeOffset="-37981.389">28672 2 337 0,'0'0'0'0,"0"0"128"16,0 0-128-16,-14 0 129 0,-11 3-129 16,25-3 96-16,0 0-96 0,-17 0 96 0,3-3-96 0,14 3 69 15,0 0-69-15,-7 0 69 0,5 0-69 0,2 0 24 16,0 0-24-16,-7 0 25 0,-3 0-25 0,6 0 41 15,3 0-41-15,1 0 42 0,0 0-42 0,0 0 37 16,0 0-37-16,0 3 38 0,-2 1-38 0,2-4 44 16,0 0-44-16,-4 27 44 0,-3 16-44 0,7-43 35 0,0 0-35 15,-8 51 36-15,-4 9-36 0,1-2 9 0,2 2-9 16,2-17 9-16,2-10-9 0,5-33 3 0,0 0-3 16,-7 43 3-16,0 3-3 15,7-46-105-15,0 0 105 0,-7 32-104 0,2-4 104 0,5-28-92 0,0 0 92 16,7 12-91-16,10-17 91 0,8 13-609 0</inkml:trace>
  <inkml:trace contextRef="#ctx0" brushRef="#br0" timeOffset="-37414.048">29240 803 1076 0,'0'0'0'0,"0"0"90"0,0 0-90 0,0 0 90 15,-25-12-90-15,25 12 39 0,0 0-39 16,-8-6 40-16,2 2-40 0,6 4 8 0,0 0-8 0,-3 0 9 15,1-2-9-15,2 2 1 0,0 0-1 0,0 0 1 16,0 0-1-16,0 0 29 0,0 0-29 0,4 2 29 16,3 2-29-16,3-1 46 0,6 0-46 0,-4-3 47 15,2 2-47-15,1 2 52 0,1-4-52 0,2 3 52 16,1-3-52-16,0 3 49 0,0 3-49 0,-3-3 50 16,-2 0-50-16,-14-3 22 0,0 0-22 0,24 4 23 15,6 1-23-15,-30-5 12 0,0 0-12 0,31 3 13 16,6 3-13-16,-37-6 5 0,0 0-5 0,31 6 5 15,-1-2-5-15,-30-4-2 0,0 0 2 0,22 5-1 0,-4-5 1 16,-18 0-60-16,0 0 60 0,10 0-59 16,-5-5 59-16,-5 5-125 0,0 0 125 0,-7-7-125 15,-8-5 125-15,15 12-201 0,0 0 201 0,-25-12-200 0,-6-3 200 0,-25-16-652 16</inkml:trace>
  <inkml:trace contextRef="#ctx0" brushRef="#br0" timeOffset="-37044.703">29163 1067 975 0,'5'0'0'0,"-5"0"124"0,0 0-124 16,28 12 124-16,14 9-124 0,-42-21 98 0,0 0-98 15,36 19 98-15,5 1-98 0,-10-1 42 0,-5-7-42 0,-3-3 42 16,-2-3-42-16,-21-6-15 0,0 0 15 0,19-3-14 15,0-6 14-15,-19 9-107 0,0 0 107 0,16-18-106 16,-1-15 106-16,-15 33-159 0,0 0 159 0,12-34-158 16,1-6 158-16,11-32-609 0</inkml:trace>
  <inkml:trace contextRef="#ctx0" brushRef="#br0" timeOffset="-36156.461">30320 387 830 0,'3'0'0'0,"-3"0"52"15,0 0-52-15,19 7 53 0,13 5-53 0,-32-12 29 16,0 0-29-16,22 9 29 0,-1-3-29 0,-21-6 7 16,0 0-7-16,16 9 8 0,-4-6-8 0,-12-3 11 15,0 0-11-15,9 6 11 0,-6-3-11 0,-3-3 43 0,0 0-43 16,4 3 43-16,-2 1-43 0,-2-4 82 0,0 0-82 16,0 0 82-16,0 0-82 0,0 0 77 0,0 0-77 15,0 0 78-15,-4-4-78 0,4 4 58 0,0 0-58 0,0 0 59 16,-3 0-59-16,3 0 37 0,0 0-37 0,-6 0 38 15,1 6-38-15,5-6 10 0,0 0-10 0,-14 15 10 16,-7 4-10-16,21-19 19 0,0 0-19 0,-21 24 20 16,-1 7-20-16,22-31 0 0,0 0 0 0,-21 29 1 15,0 2-1-15,21-31 8 0,0 0-8 0,-17 30 8 16,1-2-8-16,-2-1 3 0,3-3-3 0,6-8 3 16,7-11-3-16,-1 2 6 0,-1-4-6 0,1 2 6 15,-2 2-6-15,-2 2 3 0,-2-1-3 0,4-1 3 16,3-2-3-16,-2-1 2 0,3-1-2 0,1 0 2 15,0-1-2-15,0 2 16 0,1-1-16 0,-1 0 17 16,0-3-17-16,0 6 3 0,2-3-3 0,2 0 3 0,1 1-3 16,2 1 7-16,0 2-7 0,-2-5 7 0,0 1-7 15,2 0 14-15,2 1-14 0,3-1 15 0,4-1-15 0,1 1 1 16,2 1-1-16,-3-1 1 0,0-3-1 16,-16 0 8-16,0 0-8 0,22 2 8 0,5 1-8 0,-27-3 3 15,0 0-3-15,26 0 3 0,2 0-3 0,-28 0 2 16,0 0-2-16,24-3 2 0,0-2-2 0,-24 5-13 15,0 0 13-15,16-7-13 0,-4-2 13 0,-12 9-53 16,0 0 53-16,4-15-53 0,-8-9 53 0,4 24-69 16,0 0 69-16,-8-24-68 0,-5 0 68 0,13 24-87 15,0 0 87-15,-12-31-86 0,0-3 86 0,12 34-76 16,0 0 76-16,-10-33-75 0,1-3 75 0,9 36-58 0,0 0 58 16,-7-30-58-16,2-1 58 0,5 31-36 0,0 0 36 15,-4-24-36-15,2 7 36 0,2 17-10 0,0 0 10 16,-1-16-10-16,1 6 10 15,0 10-6-15,0 0 6 0,-2-5-6 0,2 1 6 0,0 4 0 0,0 0 0 0,0 0 0 16,0 0 0-16,0 0 42 0,0 0-42 0,0 0 43 16,0 4-43-16,0-4 55 0,0 0-55 0,0 5 55 15,-2-2-55-15,2-3 49 0,0 0-49 0,0 7 50 16,0-5-50-16,0-2 61 0,0 0-61 0,0 7 61 16,0-4-61-16,0-3 68 0,0 0-68 0,0 4 68 15,-2-3-68-15,2-1 42 0,0 0-42 0,0 0 42 16,2 4-42-16,-2-4 43 0,0 0-43 0,0 0 44 15,4 3-44-15,-4-3 27 0,0 0-27 0,0 0 27 16,1 4-27-16,-1-4 16 0,0 0-16 0,2 5 17 16,0-2-17-16,-2-3 28 0,0 0-28 0,3 9 28 15,1 1-28-15,-4-10 6 0,0 0-6 0,3 21 6 0,-1 6-6 0,-2-27 17 16,0 0-17-16,0 36 17 0,0 3-17 0,0-39 3 16,0 0-3-16,-2 43 4 0,1 0-4 0,1-43 0 15,0 0 0-15,-2 51 1 0,0 1-1 16,2-52 0-16,0 0 0 0,0 43 0 0,0-4 0 0,0-39 0 15,0 0 0-15,2 33 0 0,3-6 0 0,-5-27 0 16,0 0 0-16,4 24 0 0,-1-5 0 0,-3-19-3 16,0 0 3-16,4 15-3 0,-3-6 3 0,-1-9-76 15,0 0 76-15,0 0-76 0,-5-9 76 0,5 9-207 0,0 0 207 16,-7-12-206-16,-3-10 206 0,-8-14-922 16</inkml:trace>
  <inkml:trace contextRef="#ctx0" brushRef="#br0" timeOffset="-35332.186">30273 473 404 0,'0'0'0'0,"0"0"-8"0,0 5 8 16,0-5-7-16,0 0 7 0,0 0-63 16,0-5 63-16,0 1-62 0,0 1 62 0,0-2-23 0,-2 1 23 15,2 1-22-15,0 0 22 0,0 3 34 0,2-6-34 16,-2 6 35-16,3 0-35 0,-3 0 77 0,4-3-77 15,-4 3 78-15,0 0-78 0,0 0 73 0,0 0-73 0,0 0 73 16,0 0-73-16,0 0 70 0,0 0-70 0,0 0 70 16,0 0-70-16,0 0 72 0,0 0-72 0,0 0 73 15,0 0-73-15,0 0 60 0,0 0-60 0,0 0 60 16,0 0-60-16,0 0 41 0,-2 3-41 0,2-3 41 16,0 0-41-16,0 0 42 0,0 0-42 0,-4 6 42 15,1 4-42-15,3-10 9 0,0 0-9 0,-9 20 10 16,-3 8-10-16,12-28 32 0,0 0-32 0,-14 31 32 15,-3 5-32-15,3-4 9 0,0 2-9 0,3-13 10 16,4-9-10-16,7-12 18 0,0 0-18 0,-10 22 19 16,-2-1-19-16,12-21 15 0,0 0-15 0,-11 22 15 15,3-5-15-15,8-17 26 0,0 0-26 0,-6 19 26 0,3-4-26 16,3-15 20-16,0 0-20 0,-2 16 20 0,0-8-20 16,2-8 26-16,0 0-26 0,0 12 26 15,4-6-26-15,-4-6 38 0,0 0-38 0,3 10 39 0,1-5-39 16,-4-5 32-16,0 0-32 0,5 7 32 0,2-2-32 0,-7-5 22 15,0 0-22-15,7 3 22 0,2 1-22 0,-1-1 41 16,3-6-41-16,-1 3 42 0,1 0-42 0,-1-4 7 16,-1-1-7-16,0 2 8 0,1 3-8 0,1-4 12 15,1-1-12-15,0 2 13 0,0-1-13 0,2 4 16 16,2-3-16-16,-2 3 17 0,-2 0-17 0,-12 0 0 0,0 0 0 16,16 0 1-16,-1-3-1 0,-15 3 3 15,0 0-3-15,16 0 4 0,1-2-4 0,-17 2-1 16,0 0 1-16,14 0 0 0,-2 0 0 0,-12 0-55 0,0 0 55 15,9 0-55-15,-2-4 55 0,-7 4-164 0,0 0 164 16,0 0-163-16,-3-3 163 0,-1-2-938 0</inkml:trace>
  <inkml:trace contextRef="#ctx0" brushRef="#br0" timeOffset="-34519.833">30320 1209 348 0,'0'0'0'0,"0"0"34"16,0 0-34-16,-7-8 35 0,-4-8-35 0,11 16 0 0,0 0 0 15,-12-8 1-15,0-2-1 0,12 10 3 0,0 0-3 0,-12-9 3 16,1 1-3-16,11 8 15 0,0 0-15 0,-10-7 15 16,1 2-15-16,9 5 37 0,0 0-37 0,-7-4 37 15,0 1-37-15,7 3 20 0,0 0-20 0,-5-4 20 16,1 4-20-16,4 0 36 16,0 0-36-16,-3-3 37 0,-1 3-37 0,4 0 43 0,0 0-43 0,0 0 43 15,-3 0-43-15,3 0 56 0,0 0-56 0,0 0 56 16,-2 3-56-16,2-3 50 0,0 0-50 0,-1 4 50 15,-1 3-50-15,0-2 49 0,-1 2-49 0,1-2 50 16,0-2-50-16,0 1 54 0,2-3-54 0,0-1 55 16,0 4-55-16,0-4 43 0,-3 3-43 0,3-3 44 15,-2 3-44-15,2-3 36 0,-2 6-36 0,2-6 37 16,0 3-37-16,0 0 50 0,-1 1-50 0,1 1 51 0,0-5-51 16,0 0 29-16,-2 3-29 0,2-3 29 0,0 0-29 15,0 0 40-15,0 0-40 0,0 0 41 0,0 4-41 0,0-4 56 16,5 5-56-16,-1-5 56 0,1 0-56 15,2 0 37-15,0 0-37 0,1 0 37 0,3 0-37 0,-11 0 35 16,0 0-35-16,17 0 36 0,6 3-36 0,1-3 15 16,2-3-15-16,1 3 16 0,1 0-16 0,-28 0 12 15,0 0-12-15,33 0 13 0,5 0-13 0,-38 0 34 16,0 0-34-16,42 0 34 0,5 3-34 16,-9-3 9-16,-1-3-9 0,-8 3 10 0,-4 3-10 15,-3-3 12-15,-2 0-12 0,-8 0 13 0,-5 0-13 0,5 4 9 0,2-4-9 16,-4 0 10-16,-3 0-10 0,0 0 8 0,0 0-8 15,-2 0 8-15,-1 0-8 0,-1 0 8 0,3 0-8 16,-3 0 8-16,-1-4-8 0,-2 4-1 0,0 0 1 16,2-3-1-16,-2-2 1 0,0 5-47 0,0 0 47 0,-6-7-46 15,-2-5 46-15,8 12-100 0,0 0 100 0,-11-12-100 16,1 0 100-16,10 12-94 0,0 0 94 0,-21-8-93 16,-7-3 93-16,-21-9-1073 0</inkml:trace>
  <inkml:trace contextRef="#ctx0" brushRef="#br0" timeOffset="-33946.707">30414 1441 975 0,'0'0'0'0,"0"0"90"15,0 0-90-15,5-7 91 0,4-5-91 0,-9 12 17 16,0 0-17-16,3-9 17 0,1 6-17 0,-4 3-1 16,0 0 1-16,0 0 0 0,0 0 0 0,0 0-16 15,0 0 16-15,0 0-15 0,-2 3 15 0,2-3-1 16,0 0 1-16,0 0 0 0,-2 5 0 0,2-5 16 16,0 0-16-16,0 0 17 0,0 0-17 0,0 0 75 0,0 0-75 15,0 0 76-15,-3 0-76 0,3 0 51 0,0 0-51 16,0 0 52-16,-5 0-52 0,5 0 51 0,0 0-51 15,-4 4 52-15,1-4-52 0,3 0 24 0,0 0-24 0,-4 0 25 16,1 0-25-16,3 0 18 0,0 0-18 16,-4 0 18-16,2 0-18 0,2 0 1 0,0 0-1 0,0 0 2 15,-1 3-2-15,1-3 5 0,0 0-5 0,0 5 5 16,1 6-5-16,-1-11 0 0,0 0 0 16,0 27 1-16,2 9-1 0,-2-36 1 0,0 0-1 0,-2 40 2 15,-1 4-2-15,-1 2 4 0,-1-1-4 0,2-11 5 16,-1-13-5-16,4-21 2 0,0 0-2 15,-3 37 3-15,-3 3-3 0,6-40 5 0,0 0-5 0,-3 32 6 16,1-4-6-16,2-28 13 0,0 0-13 0,0 24 13 16,0-5-13-16,0-19 1 0,0 0-1 0,5 3 1 15,6-6-1-15,-11 3-26 0,0 0 26 0,12-19-25 16,2-12 25-16,-14 31-50 0,0 0 50 0,11-33-49 0,-3-3 49 16,-8 36-58-16,0 0 58 0,7-36-58 0,-3-1 58 15,-4 37-85-15,0 0 85 0,1-36-85 0,-1 0 85 16,0 36-147-16,0 0 147 0,-5-31-147 0,-2 3 147 15,7 28-185-15,0 0 185 0,-10-27-184 0,-4 7 184 16,14 20-160-16,0 0 160 0,-12-19-160 0,-2 7 160 0,-12-21-113 16</inkml:trace>
  <inkml:trace contextRef="#ctx0" brushRef="#br0" timeOffset="-33176.839">30280 1497 158 0,'0'0'0'0,"0"0"98"0,0 0-98 0,0 0 98 15,7 0-98-15,-7 0 114 0,0 0-114 0,0 0 115 0,3 0-115 0,-3 0 130 0,0 0-130 16,0 0 130-16,0 0-130 0,0 0 123 15,0 0-123-15,0 0 124 0,-3 0-124 0,3 0 94 16,0 0-94-16,0 0 94 0,5-3-94 0,-5 3 64 0,0 0-64 0,12-2 65 16,9-1-65-16,-21 3 43 0,0 0-43 15,35 0 44-15,10-4-44 0,-45 4 41 0,0 0-41 0,51 0 42 16,4 4-42-16,-55-4 34 0,0 0-34 16,53 3 34-16,-3 2-34 0,-50-5 49 0,0 0-49 0,42 7 50 15,-5 2-50-15,-37-9 19 0,0 0-19 0,29 7 20 16,-4-2-20-16,-25-5 37 0,0 0-37 0,19 7 38 15,-7-6-38-15,-12-1 13 0,0 0-13 0,10 4 13 16,-3-1-13-16,-7-3 29 0,0 0-29 0,4 0 29 16,-4-3-29-16,0 3 6 0,0 0-6 0,-4-5 6 15,-3-2-6-15,7 7 5 0,0 0-5 0,-7-9 5 16,-1 1-5-16,8 8 3 0,0 0-3 0,-9-11 3 16,0-1-3-16,9 12-1 0,0 0 1 0,-8-12 0 15,1 0 0-15,7 12-10 0,0 0 10 0,-7-8-9 0,0 1 9 16,7 7-40-16,0 0 40 0,-7-9-40 0,-2 6 40 15,9 3-30-15,0 0 30 0,-9-4-30 0,-1-1 30 0,10 5-33 16,0 0 33-16,-9 0-33 0,0 0 33 0,9 0-22 16,0 0 22-16,-7 0-22 0,4 0 22 0,3 0-11 15,0 0 11-15,-5 4-10 0,1-3 10 0,4-1-28 16,0 0 28-16,-5 7-28 0,0 2 28 0,5-9 0 16,0 0 0-16,-5 8 0 0,-2 3 0 0,7-11-1 15,0 0 1-15,-7 12 0 0,1-4 0 0,6-8-1 16,0 0 1-16,-5 9 0 0,0-2 0 0,5-7 6 0,0 0-6 15,-5 7 6-15,1-2-6 0,4-5 25 16,0 0-25-16,-3 7 26 0,-1-2-26 0,4-5 6 0,0 0-6 16,-3 3 7-16,1-3-7 0,2 0 10 15,0 0-10-15,-3 4 11 0,1-3-11 0,2-1 3 0,0 0-3 0,-4 7 4 16,1 2-4-16,3-9 12 0,0 0-12 0,-5 15 13 16,-1 4-13-16,6-19 22 0,0 0-22 0,-5 20 23 15,0 3-23-15,5-23 7 16,0 0-7-16,-4 32 8 0,1 3-8 0,3-35 26 0,0 0-26 0,-2 32 26 15,2 2-26-15,0-34 30 0,0 0-30 16,0 30 30-16,2 0-30 0,-2-30 12 0,0 0-12 0,3 28 13 16,3-4-13-16,-6-24 30 0,0 0-30 0,3 19 30 15,2-4-30-15,-5-15 18 0,0 0-18 0,4 12 19 16,-2-3-19-16,-2-9 10 0,0 0-10 0,1 5 11 16,1-2-11-16,-2-3 1 0,0 0-1 0,0 0 2 15,-2-5-2-15,2 5-23 0,0 0 23 0,-3-7-22 16,-2-8 22-16,5 15-63 0,0 0 63 0,-6-17-62 0,1-2 62 15,5 19-67-15,0 0 67 0,-3-21-66 0,3-1 66 16,0 22-105-16,0 0 105 0,0-21-104 0,3-1 104 0,-3 22-174 16,0 0 174-1,0-14-174-15,0-1 174 0,0-12-803 0</inkml:trace>
  <inkml:trace contextRef="#ctx0" brushRef="#br0" timeOffset="-32679.677">30320 1610 572 0,'3'0'0'0,"-3"0"75"0,0 0-75 0,-3 0 76 16,-6 0-76-16,9 0 51 0,0 0-51 0,-5 0 51 15,1 4-51-15,4-4 34 0,0 0-34 0,-3 0 35 16,1 0-35-16,2 0 39 0,0 0-39 0,0 0 39 16,-3 0-39-16,3 0 60 0,0 0-60 0,0 0 60 15,-4 0-60-15,4 0 95 0,0 0-95 0,0 0 95 16,-3-4-95-16,3 4 82 0,0 0-82 0,-2-3 83 16,2-1-83-16,0 4 54 0,0 0-54 0,-2-5 55 15,2-2-55-15,0 7 53 0,0 0-53 0,-2-5 54 0,1-1-54 16,1 6 21-16,0 0-21 0,-2-4 21 0,2-4-21 15,0 8 30-15,0 0-30 0,0-4 30 16,0-1-30-16,0 5 30 0,0 0-30 0,0-3 30 0,2-1-30 16,-2 4 7-16,0 0-7 0,1-5 7 0,1 2-7 0,-2 3 18 15,0 0-18-15,7-4 19 0,2 1-19 0,-9 3-1 16,0 0 1-16,21-5-1 0,7-2 1 0,-28 7-10 16,0 0 10-16,45-4-9 0,14 3 9 15,-59 1-35-15,0 0 35 0,59 0-34 0,6 5 34 16,-65-5-11-16,0 0 11 0,61 0-11 0,0 3 11 0,-61-3-20 15,0 0 20-15,54 0-20 0,-4 4 20 0,-50-4-56 0,0 0 56 16,39 5-56-16,-10-5 56 0,-29 0-113 16,0 0 113-16,14-5-112 0,-12-6 112 0,14-2-953 0</inkml:trace>
  <inkml:trace contextRef="#ctx0" brushRef="#br0" timeOffset="-20012.825">20329 1454 124 0,'0'0'0'0</inkml:trace>
  <inkml:trace contextRef="#ctx0" brushRef="#br0" timeOffset="-18964.361">20317 1461 124 0,'0'0'0'0,"0"0"49"0,0 0-49 0,0 0 50 0,6-3-50 0,-6 3 58 0,0 0-58 0,0 0 58 16,6-4-58-16,-6 4 62 0,0 0-62 0,0 0 62 15,0 0-62-15,0 0 47 0,0 0-47 0,0 0 48 16,0 0-48-16,0 0 22 0,0 0-22 0,0 0 22 16,0 0-22-16,0 0 20 0,0 0-20 0,0 0 20 15,0 0-20-15,0 0 34 0,0 0-34 0,0 0 34 16,0 0-34-16,0 0 40 0,0 0-40 0,0 0 41 15,0 0-41-15,0 0 45 0,0 0-45 0,0 0 45 0,0 0-45 16,0 0 58-16,0 0-58 0,0 0 59 0,0 0-59 16,0 0 56-16,0 0-56 0,0 0 56 0,0 0-56 15,0 0 50-15,0 0-50 0,1 0 51 0,6 0-51 16,-7 0 38-16,0 0-38 0,18 0 39 0,8-1-39 16,-26 1 35-16,0 0-35 0,42-4 35 0,12 1-35 0,-54 3 44 15,0 0-44-15,64-4 44 0,11-1-44 0,-75 5 9 16,0 0-9-16,113-3 10 0,30-1-10 15,-143 4 49-15,0 0-49 0,136-5 49 0,9 2-49 0,-145 3 8 16,0 0-8-16,143 0 8 0,3 0-8 0,-28-4 21 16,-17 4-21-16,-6-3 21 0,-10 3-21 0,-85 0 14 15,0 0-14-15,103 0 15 0,6 0-15 0,-109 0 4 0,0 0-4 16,119 0 4-16,8-2-4 0,-127 2 22 0,0 0-22 16,106 0 22-16,-10-3-22 0,-96 3 42 0,0 0-42 0,77 3 43 15,-21-1-43-15,-56-2 13 0,0 0-13 16,41 3 14-16,-16 4-14 0,-25-7 22 0,0 0-22 0,15 4 23 15,-11-3-23-15,-4-1 33 0,0 0-33 0,3 0 34 16,-3 0-34-16,0 0 18 0,0 0-18 0,-14 4 18 16,-10-1-18-16,24-3 11 0,0 0-11 0,-30 4 11 15,-4-3-11-15,34-1 1 0,0 0-1 0,-46-1 2 16,-6-3-2-16,52 4 0 0,0 0 0 0,-63-3 0 16,-13-2 0-16,76 5-16 0,0 0 16 0,-101-4-15 15,-21 1 15-15,122 3-28 0,0 0 28 0,-126 0-28 16,-6 3 28-16,132-3-31 0,0 0 31 0,-138 12-31 15,-3 4 31-15,141-16-21 0,0 0 21 0,-136 17-21 0,0 7 21 16,136-24-18-16,0 0 18 0,-136 26-18 0,1-2 18 16,135-24-27-16,0 0 27 0,-135 24-27 15,5-1 27-15,130-23-13 0,0 0 13 0,-131 24-12 0,4-1 12 16,26-3-19-16,14-4 19 0,26-4-18 16,19-4 18-16,42-8-1 0,0 0 1 0,-68 16-1 0,-10 6 1 15,17-5-1-15,8-1 1 0,31-10-1 0,22-6 1 0,-4 0-1 16,4 0 1-16,-3 2 0 0,-6 2 0 0,0-1 1 15,-6 2-1-15,9 2 2 0,3-4-2 0,0 1 6 16,1-4-6-16,2 0 6 0,3 0-6 0,-3 0 15 16,0 0-15-16,18 0 15 0,11-7-15 0,-29 7 23 15,0 0-23-15,47-9 24 0,16-6-24 0,1 0 7 16,1-1-7-16,6-3 8 0,3 2-8 0,-74 17 17 0,0 0-17 16,122-27 17-16,33-9-17 0,-155 36 1 0,0 0-1 15,163-35 1-15,20-7-1 0,-183 42 0 16,0 0 0-16,190-33 0 0,12-1 0 0,-202 34 0 0,0 0 0 0,199-24 0 15,1 7 0-15,-200 17-6 0,0 0 6 0,173-16-6 16,-17 9 6-16,-156 7 0 0,0 0 0 16,142 0 0-16,-19 7 0 0,-123-7 0 0,0 0 0 0,94 5 0 15,-26 6 0-15,-68-11 5 0,0 0-5 0,58 8 5 16,-18 1-5-16,-40-9 33 0,0 0-33 16,28 7 34-16,-16-2-34 0,-12-5 10 0,0 0-10 0,7 3 10 15,-7-3-10-15,0 0 30 0,0 0-30 0,-21 4 30 16,-16-1-30-16,37-3 2 0,0 0-2 0,-73 5 2 15,-33 6-2-15,106-11 2 0,0 0-2 0,-112 8 3 16,-13 1-3-16,125-9-1 0,0 0 1 0,-138 8 0 0,-11 3 0 16,149-11-4-16,0 0 4 0,-162 8-3 15,-9 1 3-15,171-9-8 0,0 0 8 0,-176 10-8 16,0-5 8-16,176-5-24 0,0 0 24 0,-171 7-23 0,7-2 23 0,164-5-2 16,0 0 2-16,-153 7-2 0,8-4 2 0,145-3-60 15,0 0 60-15,-121 5-60 0,19 2 60 16,102-7-85-16,0 0 85 0,-113 5-84 0,0-1 84 15,113-4-102-15,0 0 102 0,-103-12-101 0,9-9 101 0,-103-13-942 16</inkml:trace>
  <inkml:trace contextRef="#ctx0" brushRef="#br0" timeOffset="-11451.006">8017 1662 135 0,'0'0'0'0,"0"0"40"0,0 0-40 16,0 0 40-16,5-4-40 0,-5 4 56 15,0 0-56-15,0 0 56 0,0 0-56 0,0 0 61 0,0 0-61 0,0 0 61 16,0 0-61-16,0 0 52 0,0 0-52 0,0 0 52 16,0 0-52-16,0 0 39 0,0 0-39 0,0 0 39 15,0 0-39-15,0 0 35 0,0 0-35 0,0 0 36 16,0 0-36-16,0 0 22 0,0 0-22 0,0 0 23 15,0 0-23-15,0 0 35 0,0 0-35 0,0 0 36 16,0 0-36-16,0 0 30 0,0 0-30 0,0 0 30 16,0 0-30-16,0 0 14 0,0 0-14 0,0 0 15 15,0 0-15-15,0 0 20 0,0 0-20 0,0 0 20 0,0 0-20 16,0 0 8-16,0 0-8 0,0 0 9 0,0 0-9 16,0 0 16-16,0 0-16 0,0 0 17 0,0 0-17 0,0 0 14 15,0 0-14-15,0 0 15 0,0 0-15 0,0 0 15 16,0 0-15-16,0 0 16 15,0 0-16-15,0 0 4 0,0 4-4 0,0-4 5 0,4 0-5 0,-4 0 22 16,3 3-22-16,-3-3 22 0,2 2-22 16,-2-2 6-16,4 3-6 0,-4-3 7 0,0 0-7 15,0 0 4-15,0 0-4 0,0 0 5 0,3 4-5 16,-3-4 7-16,5 3-7 0,-5-3 7 0,4 2-7 0,-4-2 3 16,2 3-3-16,-2-3 3 0,3 4-3 0,-3-4 5 0,4 3-5 15,-4-3 5-15,0 0-5 0,0 0 3 16,1 0-3-16,-1 0 3 0,4 4-3 0,-4-4 1 0,3 5-1 0,-3-5 2 15,2 3-2-15,-2-3 1 0,3 0-1 16,-3 0 2-16,0 0-2 0,0 0 1 0,4 4-1 0,-4-4 1 16,3 1-1-16,-3-1 0 0,0 0 0 15,0 0 1-15,0 0-1 0,0 0 6 0,0 0-6 16,0 0 7-16,2 4-7 0,-2-4 3 0,4 0-3 0,-4 0 4 16,0 0-4-16,0 0 6 0,3 3-6 0,-3-3 6 15,5 4-6-15,-5-4 7 0,0 0-7 0,0 0 8 16,0 0-8-16,0 0 3 0,0 0-3 0,0 0 3 15,0 0-3-15,0 0 6 0,0 0-6 0,0 0 6 16,0 0-6-16,0 0 3 0,0 0-3 0,0 0 3 16,0 0-3-16,0 0 5 0,0 0-5 0,0 0 5 15,0 1-5-15,4 3 13 0,1-1-13 0,-1-3 13 16,1 4-13-16,2-4 3 0,-2 3-3 0,4 2 4 16,3 2-4-16,-12-7 3 0,0 0-3 0,17 5 3 0,-1 5-3 15,-16-10 5-15,0 0-5 0,23 9 5 0,3 3-5 16,-26-12 6-16,0 0-6 0,29 9 7 0,8 2-7 15,-37-11 0-15,0 0 0 0,35 12 1 0,7-1-1 0,-42-11 13 16,0 0-13-16,41 8 14 0,3 1-14 16,-44-9 23-16,0 0-23 0,42 7 24 0,1-4-24 0,-43-3 13 15,0 0-13-15,46 2 13 0,-3 1-13 0,-43-3 5 16,0 0-5-16,47 0 6 0,4-3-6 0,-51 3-1 16,0 0 1-16,50 0-1 0,1 3 1 15,-51-3-11-15,0 0 11 0,47-3-11 0,0-2 11 0,-5 1-2 0,-7-4 2 16,-2 4-1-16,-7 1 1 0,-26 3 0 15,0 0 0-15,24-5 0 0,-1-2 0 0,-23 7 15 0,0 0-15 16,21-5 15-16,0-2-15 0,-21 7 35 16,0 0-35-16,17-5 36 0,0-2-36 0,-17 7 12 0,0 0-12 0,16-7 12 15,-2 2-12-15,-14 5 21 0,0 0-21 0,12-3 21 16,-7 3-21-16,-5 0 14 0,0 0-14 0,7-4 15 16,-3 2-15-16,-4 2 16 0,0 0-16 15,0 0 17-15,2 0-17 0,-2 0 0 0,0 0 0 0,0 0 0 16,0 0 0-16,0 0-78 0,0 0 78 0,0 0-78 15,-6 0 78-15,6 0-180 0,0 0 180 0,-17 2-180 16,-13 5 180-16,-17 2-734 0</inkml:trace>
  <inkml:trace contextRef="#ctx0" brushRef="#br0" timeOffset="-10186.234">10951 1665 371 0,'0'0'0'0,"0"0"70"15,0 0-70-15,0-3 70 0,-2-6-70 0,2 9 74 16,0 0-74-16,0-3 74 0,0-1-74 0,0 4 42 15,0 0-42-15,0-3 43 0,0-1-43 0,0 4 35 16,0 0-35-16,0 0 36 0,0-1-36 0,0 1 14 0,0 0-14 16,0 0 15-16,0 0-15 0,0 0 5 0,0 0-5 15,0 0 6-15,0 0-6 0,0 0 0 0,0 0 0 16,0 0 0-16,0 0 0 0,0 0-2 0,0 0 2 0,0 0-1 16,9 5 1-16,-9-5 0 0,0 0 0 0,10 7 0 15,10 5 0-15,-20-12 2 0,0 0-2 0,29 15 2 16,11 6-2-16,-3-2 20 0,3-2-20 15,-4 2 20-15,-1-4-20 0,-35-15 39 0,0 0-39 0,46 15 40 16,9 1-40-16,-55-16 48 0,0 0-48 0,65 8 48 16,10 1-48-16,-7-2 86 0,-2-6-86 0,9 3 87 15,1-4-87-15,-76 0 45 0,0 0-45 0,86-5 46 16,6 1-46-16,-15 1 57 0,-15-1-57 0,-15 3 58 16,-17 1-58-16,0-4 56 0,-4 1-56 0,-2-2 56 0,2-2-56 15,-26 7 32-15,0 0-32 0,23-3 33 0,1-6-33 16,-24 9 16-16,0 0-16 0,18-3 17 15,-4-3-17-15,-14 6 0 0,0 0 0 0,10-3 1 0,-1 0-1 0,-9 3-65 16,0 0 65-16,-7-4-64 0,-5-4 64 0,12 8-228 16,0 0 228-16,-32-4-228 0,-15 1 228 0,-33-2-690 15</inkml:trace>
  <inkml:trace contextRef="#ctx0" brushRef="#br0" timeOffset="-8938.015">21400 1497 225 0,'5'4'0'0</inkml:trace>
  <inkml:trace contextRef="#ctx0" brushRef="#br0" timeOffset="161039.05">9843 6609 203 0,'0'0'0'0,"-5"-3"0"16,-4 1 0-16,9 2 91 0,0-3-91 0,0-1 92 16,2 1-92-16,-2-2 92 0,0 3-92 15,0 2 93-15,-2-2-93 0,2 2 69 0,-3-3-69 0,3 3 70 16,-4-4-70-16,4 4 51 0,0 0-51 0,-3-1 52 15,-3-3-52-15,6 4 39 0,0 0-39 0,-5-3 39 16,-7-2-39-16,12 5 15 0,0 0-15 0,-12-4 16 16,0 1-16-16,12 3 21 0,0 0-21 0,-18-4 21 15,1 1-21-15,17 3 8 0,0 0-8 0,-21-2 8 16,-2 2-8-16,23 0 9 0,0 0-9 0,-21 0 10 16,0 2-10-16,-3 1 3 0,3 1-3 15,11-1 4-15,1-3-4 0,2 2 6 0,2-2-6 0,5 0 6 0,0 0-6 16,-4 0 13-16,-1 2-13 0,5-2 13 0,-4 1-13 15,-1 3 3-15,2-4-3 0,-1 3 4 0,1-3-4 0,1 0 3 16,-5 0-3-16,5 2 3 16,-1 0-3-16,-1-1 10 0,-1 3-10 0,5-4 11 0,-3 3-11 0,3-3 3 15,-6 2-3-15,3 1 4 0,-2 4-4 0,-4 0 12 16,-3 5-12-16,8-3 12 16,1-8-12-16,1 6 8 0,-5-3-8 0,2 3 9 0,-4 5-9 0,9-12 3 15,0 0-3-15,-9 15 4 0,1 2-4 0,8-17 12 16,0 0-12-16,-12 19 13 0,3-5-13 0,9-14 14 0,0 0-14 15,-9 18 15-15,0-2-15 0,9-16 8 0,0 0-8 16,-8 15 9-16,1 4-9 0,7-19 16 16,0 0-16-16,-5 21 17 0,-2 3-17 0,7-24 8 15,0 0-8-15,-6 20 8 0,1 3-8 0,5-23 15 0,0 0-15 16,-3 23 16-16,-3 1-16 0,6-24 8 16,0 0-8-16,-3 21 9 0,-1 1-9 0,4-22-34 15,0 0 34-15,0 24-33 0,-3 4 33 0,3-28-47 0,0 0 47 0,-2 24-47 16,2 0 47-16,0-2-48 0,0 2 48 0,0-9-48 15,0-3 48-15,0-12-33 16,0 0 33-16,2 21-33 0,1 6 33 0,-3-27-9 0,0 0 9 0,4 28-9 16,1-6 9-16,-5-22-20 0,0 0 20 0,5 26-19 15,2-1 19-15,-7-25-3 0,0 0 3 0,6 28-3 16,6-1 3-16,-12-27-7 0,0 0 7 0,8 26-6 16,5 0 6-16,-1-2-3 0,-3-7 3 0,-1-2-3 15,1-3 3-15,-2 0 0 0,2-2 0 0,-1 2 1 16,1 0-1-16,2 0 8 0,1 4-8 0,3-4 8 0,-2 0-8 15,-13-12 16-15,0 0-16 0,26 12 17 0,5 3-17 16,-31-15 4 0,0 0-4-16,37 16 4 0,4-1-4 0,-41-15 3 0,0 0-3 0,44 14 3 0,1-1-3 15,-45-13 18-15,0 0-18 0,40 12 19 0,-1-3-19 0,-39-9 13 16,0 0-13-16,33 3 14 0,-4-1-14 16,-29-2 9-16,0 0-9 0,27-2 10 0,-7-1-10 15,-2-6 17-15,-2 3-17 0,-6-3 17 0,0-1-17 0,-10 10 14 16,0 0-14-16,14-14 15 0,-1-5-15 0,-13 19 4 15,0 0-4-15,8-24 4 0,5 0-4 0,-13 24 0 16,0 0 0-16,8-31 1 0,1-8-1 0,-9 39-11 0,0 0 11 16,5-46-11-16,2-7 11 0,-7 53-29 0,0 0 29 15,5-52-29-15,-1-1 29 0,-4 53-12 16,0 0 12-16,2-44-12 0,1 6 12 0,-3 38-20 0,0 0 20 16,4-29-20-16,-4 1 20 0,0 28-4 0,0 0 4 0,-7-24-3 15,-2-1 3-15,9 25-43 0,0 0 43 0,-14-26-43 16,-7-1 43-16,21 27-131 15,0 0 131-15,-26-28-131 0,-7-6 131 0,33 34-127 0,0 0 127 16,-39-41-126-16,-11-6 126 0,-39-40-181 0</inkml:trace>
  <inkml:trace contextRef="#ctx0" brushRef="#br0" timeOffset="163075.719">2540 6369 270 0,'0'0'0'0,"3"-3"0"16,6 0 0-16,-9 3 31 0,0 0-31 0,4-2 31 15,-4-2-31-15,0 4 23 0,0 0-23 0,0 0 24 16,0 0-24-16,0 0 0 0,0 0 0 0,0 0 1 16,0 0-1-16,0 0-6 0,0 0 6 0,0 0-5 0,0-3 5 15,-4 0-216-15</inkml:trace>
  <inkml:trace contextRef="#ctx0" brushRef="#br0" timeOffset="979.276">8087 5189 259 0,'0'0'0'0,"0"0"0"0,7-5 0 0,-7 5 131 16,0 0-131-16,3-3 131 0,-1-1-131 0,-2 4 98 15,0 0-98-15,4-3 99 0,-4 1-99 0,0 2 80 16,0 0-80-16,0 0 81 0,0 0-81 0,0 0 37 16,0 0-37-16,0 0 38 0,0 0-38 0,0 0-31 0,0 0 31 15,0 0-31-15,0 0 31 0,0 0-84 16,0 0 84-16,0 0-84 0,3 2 84 0,2 1-462 0</inkml:trace>
  <inkml:trace contextRef="#ctx0" brushRef="#br0" timeOffset="178241.796">24496 2059 113 0,'0'0'0'0,"0"0"59"0,0 0-59 0,-4-3 60 16,1-9-60-16,3 12 53 0,0 0-53 0,-4-7 54 15,3 2-54-15,1 5 46 0,0 0-46 0,-6-7 46 16,3 2-46-16,3 5 32 0,0 0-32 0,-7-4 32 16,2 1-32-16,5 3 23 0,0 0-23 0,-7-3 24 15,0 1-24-15,7 2 16 0,0 0-16 0,-9-7 17 16,0 2-17-16,9 5 27 0,0 0-27 0,-10-10 27 16,-2-2-27-16,12 12 12 0,0 0-12 0,-12-12 13 15,-2 0-13-15,14 12 18 0,0 0-18 0,-16-12 19 0,-3-4-19 16,19 16 24-16,0 0-24 0,-21-12 25 0,0-3-25 15,21 15 21-15,0 0-21 0,-21-12 21 16,-2 0-21-16,23 12 25 0,0 0-25 0,-21-9 26 0,-1-1-26 16,22 10 14-16,0 0-14 0,-23-9 15 0,1-3-15 0,22 12 28 15,0 0-28-15,-21-12 28 16,0 0-28-16,21 12 29 0,0 0-29 0,-21-15 29 0,0 3-29 16,2 0 37-16,3 0-37 0,4 5 38 0,3 4-38 0,-1 1 23 15,-1 2-23-15,-3-3 24 0,-1-1-24 0,-1-1 28 16,2 5-28-16,2-3 28 0,0-4-28 0,-2 2 7 15,0-2-7-15,3 3 8 0,4 3-8 0,7 1 27 0,0 0-27 16,-22-7 27-16,-8 2-27 0,30 5 6 0,0 0-6 16,-28-7 6-16,0 0-6 0,28 7 4 0,0 0-4 15,-31-9 5-15,-6 1-5 0,8 1 7 0,3 2-7 16,5-2 7-16,7 2-7 0,14 5 13 0,0 0-13 0,-19-4 13 16,3-3-13-16,16 7 3 0,0 0-3 0,-17-5 4 15,1 2-4-15,16 3 7 0,0 0-7 16,-26-4 7-16,-4-1-7 0,30 5 7 0,0 0-7 0,-24-7 8 15,3 2-8-15,21 5 7 0,0 0-7 0,-26-3 8 16,-7-4-8-16,33 7 3 0,0 0-3 0,-35-5 4 16,-4 2-4-16,39 3 2 0,0 0-2 0,-38-4 2 15,2-1-2-15,36 5 10 0,0 0-10 0,-32 0 10 16,-1-3-10-16,33 3 3 0,0 0-3 0,-30 0 4 16,4 0-4-16,26 0 19 0,0 0-19 0,-35 0 20 0,2 0-20 15,33 0 3-15,0 0-3 0,-33 0 3 16,5 0-3-16,28 0 3 0,0 0-3 0,-34 0 3 15,-7 0-3-15,41 0 5 0,0 0-5 0,-33 0 6 0,7 0-6 0,26 0 6 16,0 0-6-16,-35 3 7 0,2-3-7 0,33 0 14 16,0 0-14-16,-29 2 15 0,-1 1-15 0,30-3 14 15,0 0-14-15,-26 4 15 0,0-1-15 0,26-3 15 16,0 0-15-16,-25 3 16 0,-2-1-16 0,27-2 9 16,0 0-9-16,-23 3 10 0,2 1-10 15,21-4 9-15,0 0-9 16,-23 5 10-16,-1 2-10 0,24-7 8 0,0 0-8 0,-30 7 8 0,-1-2-8 0,31-5 1 15,0 0-1-15,-31 7 1 0,-1-2-1 0,32-5 7 16,0 0-7-16,-29 7 8 0,3-2-8 0,-2-2 13 16,0 1-13-16,14-1 14 0,12-1-14 0,-7 1 8 15,6-3-8-15,-15 7 9 0,-8-2-9 0,4 4 16 16,-1 1-16-16,7-5 17 0,6-1-17 0,-4-4 1 0,-2 3-1 16,2 1 1-16,2 1-1 0,12-5 8 15,0 0-8-15,-24 8 8 0,-9 3-8 0,33-11-5 0,0 0 5 0,-32 12-4 16,3 3 4-16,29-15-34 0,0 0 34 0,-37 15-33 15,2 6 33-15,35-21-11 0,0 0 11 0,-29 15-10 16,3 2 10-16,26-17-38 0,0 0 38 0,-34 19-37 16,1 0 37-16,33-19-12 0,0 0 12 0,-26 17-12 15,4-1 12-15,22-16-20 0,0 0 20 0,-25 19-19 16,1 1 19-16,24-20-4 0,0 0 4 0,-23 16-3 16,2 2 3-16,21-18-3 0,0 0 3 0,-24 16-3 0,1 1 3 15,23-17-6-15,0 0 6 0,-26 15-5 16,2 1 5-16,24-16-3 0,0 0 3 0,-26 15-2 15,-4 1 2-15,30-16-2 0,0 0 2 0,-24 13-1 0,1 1 1 16,23-14-1-16,0 0 1 0,-21 14-1 0,-2-2 1 16,4 1-4-16,2-1 4 0,5-3-3 15,8-6 3-15,-1 3-6 0,1-3 6 0,-8 9-6 16,-4 3 6-16,16-15-3 0,0 0 3 0,-13 19-3 0,-3-2 3 0,16-17 0 16,0 0 0-16,-16 19 1 0,2 2-1 15,14-21 0-15,0 0 0 0,-12 19 0 0,2-4 0 16,10-15 0-16,0 0 0 0,-11 15 0 0,2 3 0 15,9-18 0-15,0 0 0 0,-10 15 0 0,0 0 0 0,10-15 0 0,0 0 0 16,-9 19 0-16,0-2 0 0,9-17 0 0,0 0 0 16,-7 16 0-16,2-1 0 0,-4 1-5 15,2-1 5-15,4-10-5 0,1-1 5 0,0 1-1 0,1 2 1 0,-1-2 0 16,0 2 0-16,2-7-3 0,0 0 3 0,-2 12-3 16,-5 0 3-16,7-12-2 0,0 0 2 0,-1 12-2 15,-5 3 2-15,6-15-5 16,0 0 5-16,-1 19-4 0,2 1 4 0,1 3-3 0,2-3 3 15,-3-4-2-15,-1-8 2 0,0-8-5 0,0 0 5 0,4 21-5 16,3 6 5-16,-7-27-3 0,0 0 3 16,5 26-3-16,2 1 3 0,-7-27-5 0,0 0 5 0,7 29-5 15,2 6 5-15,-9-35-7 0,0 0 7 0,7 27-7 16,-2 2 7-16,-5-29-3 0,0 0 3 0,7 31-3 16,2-4 3-16,-6 1-6 0,2-4 6 0,-1-9-6 15,-1-3 6-15,1 4-1 0,-1-4 1 0,4 7 0 16,-3 1 0-16,-4-20-1 0,0 0 1 0,5 31 0 15,2 1 0-15,-7-32 0 0,0 0 0 0,5 31 0 0,0 0 0 16,-5-31 0-16,0 0 0 0,6 33 1 0,0 1-1 16,-6-34 0-16,0 0 0 0,6 26 0 0,1-1 0 15,-7-25 0-15,0 0 0 0,5 24 1 0,2-3-1 16,0-6 3-16,2 1-3 0,-4-4 3 0,0-5-3 0,-5-7 6 16,0 0-6-16,9 12 6 0,1 1-6 0,-10-13 3 15,0 0-3-15,11 14 4 0,-1 3-4 16,-10-17 2-16,0 0-2 0,16 16 2 0,-1 4-2 15,-15-20 5-15,0 0-5 0,18 26 5 0,3-2-5 0,-21-24 6 16,0 0-6-16,21 27 6 0,1 1-6 0,-22-28 7 0,0 0-7 16,21 24 8-16,-2 0-8 0,-19-24 3 0,0 0-3 15,20 18 4-15,-3 0-4 0,-17-18 19 0,0 0-19 16,17 15 20-16,-1-3-20 0,-16-12 0 0,0 0 0 0,17 12 1 16,-4 0-1-16,-13-12 14 15,0 0-14-15,14 12 15 0,1 0-15 0,-15-12 1 16,0 0-1-16,18 10 1 0,-4 2-1 0,-14-12 0 0,0 0 0 0,19 9 0 15,2 1 0-15,-21-10 0 0,0 0 0 0,24 12 1 16,4 2-1-16,-28-14 0 16,0 0 0-16,30 15 0 0,1 1 0 0,-31-16 0 0,0 0 0 0,37 12 0 15,-3-2 0-15,-34-10-12 0,0 0 12 0,37 12-12 16,1-4 12-16,-8-1-1 0,-4-2 1 0,-3-1-1 16,-2 4 1-16,-4-1 3 0,-1-3-3 0,1 4 4 15,2-4-4-15,-1 1 0 0,1-5 0 0,-3 0 1 16,-4 3-1-16,-12-3 1 0,0 0-1 0,22 4 1 15,8-3-1-15,-30-1 0 0,0 0 0 16,33 4 0-16,2-1 0 0,-35-3-5 0,0 0 5 0,37 0-5 16,1 0 5-16,-3 0-34 0,-4 0 34 0,-7 0-34 15,-4 0 34-15,-1 4-5 0,-2-4 5 0,-1 0-4 0,-6 1 4 0,6 3-5 16,1-1 5-16,4 1-5 16,4-4 5-16,-25 0-4 0,0 0 4 0,24 3-3 0,6-3 3 15,-30 0-2-15,0 0 2 0,36 2-1 0,6 5 1 0,-4-4-1 16,4 2 1-16,-12-1-1 0,-4-4 1 0,2 0-4 15,1 0 4-15,-6 3-3 0,-5-3 3 0,6 2 0 16,2-2 0-16,-2 0 0 0,-1 0 0 0,-23 0 0 16,0 0 0-16,33 0 0 0,6-2 0 0,-39 2 0 15,0 0 0-15,43 0 0 0,4 0 0 0,-2-3 0 0,-4-1 0 16,-5 1 1-16,-3 1-1 0,-1-1 1 0,-5 3-1 16,0-4 1-16,-7 4-1 0,-20 0 0 0,0 0 0 0,30 0 0 15,5-3 0-15,-35 3 0 0,0 0 0 0,42-2 0 16,8-5 0-16,-10-1 0 0,-3 1 0 15,-2 2 0-15,-4-2 0 0,-3 2 0 0,-5-2 0 16,-1 0 0-16,1-2 0 0,-6 1 0 0,-1-1 0 16,1 2 0-16,-4 1 0 0,-13 6 0 0,0 0 0 0,22-9 0 15,6 0 0-15,-28 9 0 0,0 0 0 0,35-15 0 16,7 0 0-16,-42 15-2 0,0 0 2 0,43-19-2 16,4-2 2-16,-47 21 0 0,0 0 0 0,42-20 0 15,0-4 0-15,-42 24 0 0,0 0 0 0,38-23 0 16,-3-1 0-16,-35 24 0 0,0 0 0 15,33-27 0-15,-3-4 0 0,-30 31 0 0,0 0 0 0,31-29 0 0,1-2 0 16,-32 31-2-16,0 0 2 0,31-31-1 0,2-1 1 16,-33 32-1-16,0 0 1 0,33-35-1 0,0 0 1 15,-33 35 0-15,0 0 0 16,30-43 0-16,-2-5 0 0,-28 48 1 0,0 0-1 16,29-48 1-16,1-2-1 0,-9 2 10 0,-4 5-10 0,-3 7 11 0,-3 5-11 15,1 4 9-15,-2 3-9 0,-1 4 9 0,-4 1-9 0,-5 19 9 16,0 0-9-16,7-24 9 0,-5 0-9 0,-2 24 15 15,0 0-15-15,3-35 15 0,1-4-15 16,-4 39 14-16,0 0-14 0,-2-48 15 16,-5-7-15-16,0 4 15 0,-3-1-15 0,-2 6 16 0,-1 7-16 0,13 39 16 0,0 0-16 15,-17-48 17-15,-6-7-17 0,23 55 4 16,0 0-4-16,-27-51 4 0,-5-4-4 0,32 55 13 0,0 0-13 16,-40-55 14-16,-9-5-14 0,49 60 15 0,0 0-15 15,-33-39 15-15,5 11-15 0,4 6 24 0,3 5-24 16,9 7 25-16,7 8-25 0,-4-2 21 0,2 1-21 15,0 3 21-15,5 0-21 0,-5 0 9 0,-3 0-9 0,6 0 10 16,4 0-10-16,-3 0 1 0,-2 0-1 0,5 0 2 16,-4 3-2-16,1-3-15 0,-3 4 15 0,6-4-14 15,0 0 14-15,0 0-114 0,0 0 114 0,-5 5-114 16,-5 2 114-16,10-7-71 0,0 0 71 0,-25 12-71 16,-11 3 71-16,-25 13-886 0</inkml:trace>
  <inkml:trace contextRef="#ctx0" brushRef="#br0" timeOffset="181605.655">1347 3414 102 0,'0'0'0'0,"0"11"11"16,3 4-11-16,-3 6 11 0,0 6-11 15,0-27 28-15,0 0-28 0,0 39 28 16,2 9-28-16,-2-48 12 0,0 0-12 0,0 55 13 0,0 12-13 0,-2-4 19 16,2 1-19-16,-3 1 20 0,3-2-20 15,0-63 23-15,0 0-23 0,3 103 24 0,-3 22-24 0,0-125 13 0,0 0-13 16,5 135 14-16,-1 18-14 15,-1-30 18-15,-1-10-18 0,-2-7 19 16,-5-11-19-16,5-95 15 0,0 0-15 0,-4 118 15 0,-1 9-15 0,5-127 26 0,0 0-26 0,-7 137 26 16,2 8-26-1,5-145 30-15,0 0-30 0,-9 149 30 0,-3 9-30 0,7-38 43 0,1-16-43 16,1-25 43-16,-2-19-43 0,5-60 39 0,0 0-39 0,-4 89 40 16,4 11-40-16,0-100 40 0,0 0-40 0,-5 90 41 15,5-2-41-15,0-15 26 0,0-14-26 0,0-30 26 16,-4-22-26-16,4-7 18 0,0 0-18 0,-3 39 18 15,1 18-18-15,2-57 27 0,0 0-27 0,-3 37 27 16,3-6-27-16,0-31 12 0,0 0-12 0,0 26 13 16,0-4-13-16,0-22 10 0,0 0-10 0,0 16 11 15,0-4-11-15,0-12 17 0,0 0-17 16,0 11 17-16,-4-5-17 0,4-6 14 0,0 0-14 0,-2 6 15 0,2-2-15 16,0-4 15-16,0 0-15 0,0 3 16 15,0 2-16-15,0-5 16 0,0 0-16 0,0 0 17 0,0 4-17 16,0-4 4-16,0 0-4 0,0 0 4 15,6-4-4-15,-6 4 3 0,0 0-3 0,5-5 3 16,4-2-3-16,-9 7 2 0,0 0-2 0,12-6 2 0,4-3-2 0,-16 9 0 16,0 0 0-16,13-8 0 0,5-4 0 0,-18 12 0 15,0 0 0-15,24-12 0 0,2 0 0 0,-26 12-2 16,0 0 2-16,34-14-1 0,4-3 1 0,-38 17-5 16,0 0 5-16,47-16-5 0,7-4 5 0,-11 4-15 15,-1 1 15-15,0-1-14 0,-4 8 14 0,-38 8-8 16,0 0 8-16,53-12-8 0,1-2 8 0,-54 14-9 15,0 0 9-15,68-5-9 0,5-2 9 0,3 5-15 0,8 2 15 16,-25 0-15-16,-12 0 15 0,-47 0-4 0,0 0 4 16,80 9-3-16,18 3 3 0,-98-12-7 15,0 0 7-15,94 19-6 0,7-2 6 0,-101-17-14 16,0 0 14-16,106 19-13 0,6-4 13 0,-112-15-162 0,0 0 162 0,115 16-162 16,3-1 162-16,119 18-349 0</inkml:trace>
  <inkml:trace contextRef="#ctx0" brushRef="#br0" timeOffset="187906.123">10003 8190 1099 0,'0'0'0'0,"0"0"-154"0,0 0 154 0,-7 9-154 15,2 3 154-15,5-12-4 0,0 0 4 0,-5 5-4 16,1 2 4-16,4-7-3 0,0 0 3 0,0 3-3 16,-3-3 3-16,3 0-45 0,0 0 45 0,0 0-44 0,0 0 44 15,0 0-33-15,0 0 33 0,0 0-33 0,0 0 33 16,0 0-143-16,0 0 143 0,0 0-142 15,0 0 142-15,0 0-158 0</inkml:trace>
  <inkml:trace contextRef="#ctx0" brushRef="#br0" timeOffset="188453.311">10641 10911 942 0,'0'0'0'0,"-9"0"0"0,-3 2 0 0,12-2-98 0,0 0 98 16,-4 0-98-16,8 0 98 15,-4 0-97-15,0 0 97 0,0 0-97 0,3-7 97 0,1 0-330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C0D3-FB75-460C-9C1C-3E64C7F60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F8A3F-3CBC-4F80-87C9-40EF5B068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DE5D0-01A4-4396-B0FE-ACBB4F31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651C-5999-42D7-872E-FA23B642818D}" type="datetimeFigureOut">
              <a:rPr lang="en-ID" smtClean="0"/>
              <a:t>18/05/2023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2367D-CBE1-4F01-95E0-8C7A717D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F978-44B8-428C-8A0F-585D3DEE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368-1AA1-4916-8984-3BA474C0DC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481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D1D55-9066-40BD-BEB2-0BFDB2F2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01EFB-DE13-48D3-A57D-B4EC1A4BA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F8BA2-DDFA-4A0C-9CEE-63ED2EC3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651C-5999-42D7-872E-FA23B642818D}" type="datetimeFigureOut">
              <a:rPr lang="en-ID" smtClean="0"/>
              <a:t>18/05/2023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737D1-C205-49E5-891A-87A53A19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64A76-643D-4361-8C03-2B7C8467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368-1AA1-4916-8984-3BA474C0DC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80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A7398-8FCD-4B01-BDBB-D89598EDE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8A07C-1267-42BB-875E-CD93C3ACC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EF0A4-AF2F-443B-B753-E0BB056F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651C-5999-42D7-872E-FA23B642818D}" type="datetimeFigureOut">
              <a:rPr lang="en-ID" smtClean="0"/>
              <a:t>18/05/2023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C590-EC44-46F0-B618-8601ECB5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778D6-E7FF-49EA-928B-466146AF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368-1AA1-4916-8984-3BA474C0DC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16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960C-233C-45F0-877A-C7442517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EDB3-76E7-40F8-BFE9-0C6833B1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DF10-3BC1-41C5-930F-26C2D429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651C-5999-42D7-872E-FA23B642818D}" type="datetimeFigureOut">
              <a:rPr lang="en-ID" smtClean="0"/>
              <a:t>18/05/2023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01255-1668-43C7-90BD-1400863B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55DE-D068-48EB-AA2D-94121FC8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368-1AA1-4916-8984-3BA474C0DC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95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A056-CA71-4389-8CDF-24A2AB40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8149E-13A2-4D00-B258-08D8856B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0672D-27A6-4628-8D12-F6C09D18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651C-5999-42D7-872E-FA23B642818D}" type="datetimeFigureOut">
              <a:rPr lang="en-ID" smtClean="0"/>
              <a:t>18/05/2023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9CFB-6D8B-4BBE-8300-395EE70A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A479-C1EB-474B-A257-3FA116D2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368-1AA1-4916-8984-3BA474C0DC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001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F369-1414-4EE4-92AB-FD41F943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905B-1FB6-4A39-824B-DD92C289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93083-5704-44F0-8DFA-CBD975ECE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45675-161E-4DC6-8238-9880694E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651C-5999-42D7-872E-FA23B642818D}" type="datetimeFigureOut">
              <a:rPr lang="en-ID" smtClean="0"/>
              <a:t>18/05/2023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CAD76-09A4-4789-AC73-078327C4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80954-854F-4CB4-B95B-939772FA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368-1AA1-4916-8984-3BA474C0DC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65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1E1C-135E-4390-AFE3-4FC2CF90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48FDC-DB73-4801-AF22-4EB446EF2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BA70A-F4EE-45DA-B918-EAEE80E8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72919-C352-43AD-AC64-29BB65288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80DF6-C29B-4C40-A02B-4342D1224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E1E84-6074-492C-952E-5EFC8E78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651C-5999-42D7-872E-FA23B642818D}" type="datetimeFigureOut">
              <a:rPr lang="en-ID" smtClean="0"/>
              <a:t>18/05/2023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F6E13-3FF5-4F94-B43D-FA7E0BF2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410BF-1039-4DC9-8AC9-82FC573E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368-1AA1-4916-8984-3BA474C0DC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988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B50E-AF6D-44F3-8E13-C0509D56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BC5E9-7F4A-4BEB-8BA9-7FFAB3EA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651C-5999-42D7-872E-FA23B642818D}" type="datetimeFigureOut">
              <a:rPr lang="en-ID" smtClean="0"/>
              <a:t>18/05/2023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26F32-DEE8-46FC-8449-2F1E6152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19E6E-D6A3-499C-9238-6905F53F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368-1AA1-4916-8984-3BA474C0DC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459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52A30-47C7-4BAE-A8D1-6A2FDEA4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651C-5999-42D7-872E-FA23B642818D}" type="datetimeFigureOut">
              <a:rPr lang="en-ID" smtClean="0"/>
              <a:t>18/05/2023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205F9-1DF9-44B3-85DF-DD273314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ED3E2-90B9-42F9-B09E-65B8924F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368-1AA1-4916-8984-3BA474C0DC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490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8BBC-7B67-4DAB-9FDB-BA875441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8CB5E-B9A1-4FF3-B0B9-2E684A0D1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031B6-F883-4D40-A385-853E73D99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1DA6B-A418-4085-84C4-B286E6AA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651C-5999-42D7-872E-FA23B642818D}" type="datetimeFigureOut">
              <a:rPr lang="en-ID" smtClean="0"/>
              <a:t>18/05/2023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2769-7D15-4E96-B7CE-C9D109D2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4A646-660B-4D07-A3E6-B6E061FE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368-1AA1-4916-8984-3BA474C0DC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413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B003-1F88-4CA6-884B-30342CCD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738BC-89CC-4984-BF4B-E075EA1D5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AD54C-B056-411F-84A4-2F41AB748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D2AA6-1323-4828-97EC-9B0ACD1A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651C-5999-42D7-872E-FA23B642818D}" type="datetimeFigureOut">
              <a:rPr lang="en-ID" smtClean="0"/>
              <a:t>18/05/2023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2E8B3-FFAC-4DA4-9CD5-EBBFB08B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B3E2A-FB0A-4C2E-814C-E30B9807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6368-1AA1-4916-8984-3BA474C0DC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416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42906-B081-4400-A3E8-6FF94B5B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427E8-D322-4C44-BAD3-6FE14AD3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7501-8EEF-43AA-B228-18BA56FCB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F651C-5999-42D7-872E-FA23B642818D}" type="datetimeFigureOut">
              <a:rPr lang="en-ID" smtClean="0"/>
              <a:t>18/05/2023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27AAA-5DBB-45E9-B34C-ACB213EE3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77BC5-DC42-4A19-A1AD-041545EE7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86368-1AA1-4916-8984-3BA474C0DC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005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AB74-2B7E-431F-8EFF-21EB7EAC8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Turunan</a:t>
            </a:r>
            <a:r>
              <a:rPr lang="en-US" dirty="0"/>
              <a:t> dan Integral </a:t>
            </a:r>
            <a:r>
              <a:rPr lang="en-US" dirty="0" err="1"/>
              <a:t>Numerik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E5F90-59CD-4F2E-A52F-DA25A8629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359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46D1-50E4-46F6-81A5-D85A9E370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formula </a:t>
            </a:r>
            <a:r>
              <a:rPr lang="en-US" dirty="0" err="1"/>
              <a:t>klasik</a:t>
            </a:r>
            <a:r>
              <a:rPr lang="en-US" dirty="0"/>
              <a:t> Integral </a:t>
            </a:r>
            <a:r>
              <a:rPr lang="en-US" dirty="0" err="1"/>
              <a:t>Numerik</a:t>
            </a:r>
            <a:r>
              <a:rPr lang="en-US" dirty="0"/>
              <a:t> Newton Cotes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D7A0F-BE68-4F8B-B754-88BBCF8F49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Rectangular Rules: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D" dirty="0"/>
              </a:p>
              <a:p>
                <a:pPr lvl="1"/>
                <a:r>
                  <a:rPr lang="en-US" dirty="0"/>
                  <a:t>A</a:t>
                </a:r>
                <a:r>
                  <a:rPr lang="en-ID" dirty="0" err="1"/>
                  <a:t>kurasi</a:t>
                </a:r>
                <a:r>
                  <a:rPr lang="en-ID" dirty="0"/>
                  <a:t> </a:t>
                </a:r>
                <a:r>
                  <a:rPr lang="en-ID" dirty="0" err="1"/>
                  <a:t>terbaik</a:t>
                </a:r>
                <a:r>
                  <a:rPr lang="en-ID" dirty="0"/>
                  <a:t> </a:t>
                </a:r>
                <a:r>
                  <a:rPr lang="en-ID" dirty="0" err="1"/>
                  <a:t>jika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D" dirty="0"/>
                  <a:t>; </a:t>
                </a:r>
                <a:r>
                  <a:rPr lang="en-ID" dirty="0" err="1"/>
                  <a:t>dikenal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Mid-point rules</a:t>
                </a:r>
              </a:p>
              <a:p>
                <a:r>
                  <a:rPr lang="en-US" dirty="0"/>
                  <a:t>T</a:t>
                </a:r>
                <a:r>
                  <a:rPr lang="en-ID" dirty="0" err="1"/>
                  <a:t>rapezoidal</a:t>
                </a:r>
                <a:r>
                  <a:rPr lang="en-ID" dirty="0"/>
                  <a:t> Rules: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D" dirty="0"/>
              </a:p>
              <a:p>
                <a:endParaRPr lang="en-US" dirty="0"/>
              </a:p>
              <a:p>
                <a:r>
                  <a:rPr lang="en-US" dirty="0"/>
                  <a:t>S</a:t>
                </a:r>
                <a:r>
                  <a:rPr lang="en-ID" dirty="0" err="1"/>
                  <a:t>impson</a:t>
                </a:r>
                <a:r>
                  <a:rPr lang="en-ID" dirty="0"/>
                  <a:t> Rules: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D7A0F-BE68-4F8B-B754-88BBCF8F49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35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AE56-2515-4338-8C65-5CC157EA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Akurasi</a:t>
            </a:r>
            <a:r>
              <a:rPr lang="en-US" dirty="0"/>
              <a:t> Integral </a:t>
            </a:r>
            <a:r>
              <a:rPr lang="en-US" dirty="0" err="1"/>
              <a:t>Numerik</a:t>
            </a:r>
            <a:r>
              <a:rPr lang="en-US" dirty="0"/>
              <a:t> (Newton Cotes)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A0B54C-3A6B-4699-84D3-AA92FEF2B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Recall error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interpolasi</a:t>
                </a:r>
                <a:r>
                  <a:rPr lang="en-US" dirty="0"/>
                  <a:t> polynomial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nary>
                          <m:naryPr>
                            <m:chr m:val="∏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Integral di </a:t>
                </a:r>
                <a:r>
                  <a:rPr lang="en-US" dirty="0" err="1"/>
                  <a:t>atas</a:t>
                </a:r>
                <a:r>
                  <a:rPr lang="en-US" dirty="0"/>
                  <a:t> </a:t>
                </a:r>
                <a:r>
                  <a:rPr lang="en-US" dirty="0" err="1"/>
                  <a:t>hanya</a:t>
                </a:r>
                <a:r>
                  <a:rPr lang="en-US" dirty="0"/>
                  <a:t>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merepresentasikan</a:t>
                </a:r>
                <a:r>
                  <a:rPr lang="en-US" dirty="0"/>
                  <a:t> error </a:t>
                </a:r>
                <a:r>
                  <a:rPr lang="en-US" dirty="0" err="1"/>
                  <a:t>jika</a:t>
                </a:r>
                <a:r>
                  <a:rPr lang="en-US" dirty="0"/>
                  <a:t> f(x)-p(x)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berganti</a:t>
                </a:r>
                <a:r>
                  <a:rPr lang="en-US" dirty="0"/>
                  <a:t> </a:t>
                </a:r>
                <a:r>
                  <a:rPr lang="en-US" dirty="0" err="1"/>
                  <a:t>tanda</a:t>
                </a:r>
                <a:r>
                  <a:rPr lang="en-US" dirty="0"/>
                  <a:t> pada </a:t>
                </a:r>
                <a:r>
                  <a:rPr lang="en-US" dirty="0" err="1"/>
                  <a:t>selang</a:t>
                </a:r>
                <a:r>
                  <a:rPr lang="en-US" dirty="0"/>
                  <a:t> [</a:t>
                </a:r>
                <a:r>
                  <a:rPr lang="en-US" dirty="0" err="1"/>
                  <a:t>a,b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 err="1"/>
                  <a:t>Jadi</a:t>
                </a:r>
                <a:r>
                  <a:rPr lang="en-US" dirty="0"/>
                  <a:t> </a:t>
                </a:r>
                <a:r>
                  <a:rPr lang="en-US" dirty="0" err="1"/>
                  <a:t>kuncinya</a:t>
                </a:r>
                <a:r>
                  <a:rPr lang="en-US" dirty="0"/>
                  <a:t> </a:t>
                </a:r>
                <a:r>
                  <a:rPr lang="en-US" dirty="0" err="1"/>
                  <a:t>terletak</a:t>
                </a:r>
                <a:r>
                  <a:rPr lang="en-US" dirty="0"/>
                  <a:t> pada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ID" dirty="0"/>
                  <a:t>; </a:t>
                </a:r>
                <a:r>
                  <a:rPr lang="en-ID" dirty="0" err="1"/>
                  <a:t>jika</a:t>
                </a:r>
                <a:r>
                  <a:rPr lang="en-ID" dirty="0"/>
                  <a:t> </a:t>
                </a:r>
                <a:r>
                  <a:rPr lang="en-ID" dirty="0" err="1"/>
                  <a:t>tidak</a:t>
                </a:r>
                <a:r>
                  <a:rPr lang="en-ID" dirty="0"/>
                  <a:t> </a:t>
                </a:r>
                <a:r>
                  <a:rPr lang="en-ID" dirty="0" err="1"/>
                  <a:t>berubah</a:t>
                </a:r>
                <a:r>
                  <a:rPr lang="en-ID" dirty="0"/>
                  <a:t> </a:t>
                </a:r>
                <a:r>
                  <a:rPr lang="en-ID" dirty="0" err="1"/>
                  <a:t>tanda</a:t>
                </a:r>
                <a:r>
                  <a:rPr lang="en-ID" dirty="0"/>
                  <a:t> </a:t>
                </a:r>
                <a:r>
                  <a:rPr lang="en-ID" dirty="0" err="1"/>
                  <a:t>maka</a:t>
                </a:r>
                <a:r>
                  <a:rPr lang="en-ID" dirty="0"/>
                  <a:t> error </a:t>
                </a:r>
                <a:r>
                  <a:rPr lang="en-ID" dirty="0" err="1"/>
                  <a:t>langsung</a:t>
                </a:r>
                <a:r>
                  <a:rPr lang="en-ID" dirty="0"/>
                  <a:t> </a:t>
                </a:r>
                <a:r>
                  <a:rPr lang="en-ID" dirty="0" err="1"/>
                  <a:t>diperoleh</a:t>
                </a:r>
                <a:endParaRPr lang="en-ID" dirty="0"/>
              </a:p>
              <a:p>
                <a:pPr lvl="1"/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berubah</a:t>
                </a:r>
                <a:r>
                  <a:rPr lang="en-ID" dirty="0"/>
                  <a:t> </a:t>
                </a:r>
                <a:r>
                  <a:rPr lang="en-ID" dirty="0" err="1"/>
                  <a:t>tanda</a:t>
                </a:r>
                <a:r>
                  <a:rPr lang="en-ID" dirty="0"/>
                  <a:t> pada [</a:t>
                </a:r>
                <a:r>
                  <a:rPr lang="en-ID" dirty="0" err="1"/>
                  <a:t>a,b</a:t>
                </a:r>
                <a:r>
                  <a:rPr lang="en-ID" dirty="0"/>
                  <a:t>]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:r>
                  <a:rPr lang="en-ID" dirty="0" err="1"/>
                  <a:t>terdapatlah</a:t>
                </a:r>
                <a:r>
                  <a:rPr lang="en-ID" dirty="0"/>
                  <a:t> x(k) </a:t>
                </a:r>
                <a:r>
                  <a:rPr lang="en-ID" dirty="0" err="1"/>
                  <a:t>sehingga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berganti</a:t>
                </a:r>
                <a:r>
                  <a:rPr lang="en-ID" dirty="0"/>
                  <a:t> </a:t>
                </a:r>
                <a:r>
                  <a:rPr lang="en-ID" dirty="0" err="1"/>
                  <a:t>tanda</a:t>
                </a:r>
                <a:r>
                  <a:rPr lang="en-ID" dirty="0"/>
                  <a:t> di x(k) dan {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tidak</a:t>
                </a:r>
                <a:r>
                  <a:rPr lang="en-ID" dirty="0"/>
                  <a:t> </a:t>
                </a:r>
                <a:r>
                  <a:rPr lang="en-ID" dirty="0" err="1"/>
                  <a:t>berubah</a:t>
                </a:r>
                <a:r>
                  <a:rPr lang="en-ID" dirty="0"/>
                  <a:t> </a:t>
                </a:r>
                <a:r>
                  <a:rPr lang="en-ID" dirty="0" err="1"/>
                  <a:t>tanda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A0B54C-3A6B-4699-84D3-AA92FEF2B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1148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35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D5CD-0C60-4895-8011-0ADDAFA9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ED1094-8E42-4119-AF1D-7F2A64617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Sehingga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kasus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, error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diberikan</a:t>
                </a:r>
                <a:r>
                  <a:rPr lang="en-US" dirty="0"/>
                  <a:t> oleh: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nary>
                          <m:naryPr>
                            <m:chr m:val="∏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ID" dirty="0"/>
                  <a:t>, dg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titik</a:t>
                </a:r>
                <a:r>
                  <a:rPr lang="en-ID" dirty="0"/>
                  <a:t> di mana </a:t>
                </a:r>
                <a:r>
                  <a:rPr lang="en-ID" dirty="0" err="1"/>
                  <a:t>fungsi</a:t>
                </a:r>
                <a:r>
                  <a:rPr lang="en-ID" dirty="0"/>
                  <a:t> error </a:t>
                </a:r>
                <a:r>
                  <a:rPr lang="en-ID" dirty="0" err="1"/>
                  <a:t>berganti</a:t>
                </a:r>
                <a:r>
                  <a:rPr lang="en-ID" dirty="0"/>
                  <a:t> </a:t>
                </a:r>
                <a:r>
                  <a:rPr lang="en-ID" dirty="0" err="1"/>
                  <a:t>tanda</a:t>
                </a:r>
                <a:r>
                  <a:rPr lang="en-ID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ED1094-8E42-4119-AF1D-7F2A64617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53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96F2-18CD-4425-AE2B-F09690E8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pada Mid-point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1148C-3275-4437-B6D5-B063965C9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Dalam </a:t>
                </a:r>
                <a:r>
                  <a:rPr lang="en-US" dirty="0" err="1"/>
                  <a:t>hal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D" dirty="0"/>
                  <a:t>; Pada </a:t>
                </a:r>
                <a:r>
                  <a:rPr lang="en-ID" dirty="0" err="1"/>
                  <a:t>selang</a:t>
                </a:r>
                <a:r>
                  <a:rPr lang="en-ID" dirty="0"/>
                  <a:t> [</a:t>
                </a:r>
                <a:r>
                  <a:rPr lang="en-ID" dirty="0" err="1"/>
                  <a:t>a,b</a:t>
                </a:r>
                <a:r>
                  <a:rPr lang="en-ID" dirty="0"/>
                  <a:t>] </a:t>
                </a:r>
                <a:r>
                  <a:rPr lang="en-ID" dirty="0" err="1"/>
                  <a:t>akan</a:t>
                </a:r>
                <a:r>
                  <a:rPr lang="en-ID" dirty="0"/>
                  <a:t> </a:t>
                </a:r>
                <a:r>
                  <a:rPr lang="en-ID" dirty="0" err="1"/>
                  <a:t>berganti</a:t>
                </a:r>
                <a:r>
                  <a:rPr lang="en-ID" dirty="0"/>
                  <a:t> </a:t>
                </a:r>
                <a:r>
                  <a:rPr lang="en-ID" dirty="0" err="1"/>
                  <a:t>tanda</a:t>
                </a:r>
                <a:r>
                  <a:rPr lang="en-ID" dirty="0"/>
                  <a:t> di (</a:t>
                </a:r>
                <a:r>
                  <a:rPr lang="en-ID" dirty="0" err="1"/>
                  <a:t>a+b</a:t>
                </a:r>
                <a:r>
                  <a:rPr lang="en-ID" dirty="0"/>
                  <a:t>)/2;</a:t>
                </a:r>
              </a:p>
              <a:p>
                <a:r>
                  <a:rPr lang="en-US" dirty="0"/>
                  <a:t>S</a:t>
                </a:r>
                <a:r>
                  <a:rPr lang="en-ID" dirty="0" err="1"/>
                  <a:t>ehingga</a:t>
                </a:r>
                <a:r>
                  <a:rPr lang="en-ID" dirty="0"/>
                  <a:t> error </a:t>
                </a:r>
                <a:r>
                  <a:rPr lang="en-ID" dirty="0" err="1"/>
                  <a:t>utk</a:t>
                </a:r>
                <a:r>
                  <a:rPr lang="en-ID" dirty="0"/>
                  <a:t> mid-point: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11148C-3275-4437-B6D5-B063965C9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AAEFD70-9F46-430C-9803-B46BFCF2A717}"/>
                  </a:ext>
                </a:extLst>
              </p14:cNvPr>
              <p14:cNvContentPartPr/>
              <p14:nvPr/>
            </p14:nvContentPartPr>
            <p14:xfrm>
              <a:off x="7843200" y="57566"/>
              <a:ext cx="3881520" cy="15771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AAEFD70-9F46-430C-9803-B46BFCF2A7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5560" y="39922"/>
                <a:ext cx="3917160" cy="16128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56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5B5D-80EC-420C-A31C-38755CCF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Trapezoidal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A78350-52A2-4477-8C0B-6A7BA5814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Dalam </a:t>
                </a:r>
                <a:r>
                  <a:rPr lang="en-US" dirty="0" err="1"/>
                  <a:t>hal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selalu</a:t>
                </a:r>
                <a:r>
                  <a:rPr lang="en-ID" dirty="0"/>
                  <a:t> negative; </a:t>
                </a:r>
                <a:r>
                  <a:rPr lang="en-ID" dirty="0" err="1"/>
                  <a:t>tidak</a:t>
                </a:r>
                <a:r>
                  <a:rPr lang="en-ID" dirty="0"/>
                  <a:t> </a:t>
                </a:r>
                <a:r>
                  <a:rPr lang="en-ID" dirty="0" err="1"/>
                  <a:t>berganti</a:t>
                </a:r>
                <a:r>
                  <a:rPr lang="en-ID" dirty="0"/>
                  <a:t> </a:t>
                </a:r>
                <a:r>
                  <a:rPr lang="en-ID" dirty="0" err="1"/>
                  <a:t>tanda</a:t>
                </a:r>
                <a:r>
                  <a:rPr lang="en-ID" dirty="0"/>
                  <a:t> pada [</a:t>
                </a:r>
                <a:r>
                  <a:rPr lang="en-ID" dirty="0" err="1"/>
                  <a:t>a,b</a:t>
                </a:r>
                <a:r>
                  <a:rPr lang="en-ID" dirty="0"/>
                  <a:t>].</a:t>
                </a:r>
              </a:p>
              <a:p>
                <a:r>
                  <a:rPr lang="en-US" dirty="0" err="1"/>
                  <a:t>Sehingga</a:t>
                </a:r>
                <a:r>
                  <a:rPr lang="en-US" dirty="0"/>
                  <a:t> error </a:t>
                </a:r>
                <a:r>
                  <a:rPr lang="en-US" dirty="0" err="1"/>
                  <a:t>utk</a:t>
                </a:r>
                <a:r>
                  <a:rPr lang="en-US" dirty="0"/>
                  <a:t> trapezoidal rules </a:t>
                </a:r>
                <a:r>
                  <a:rPr lang="en-US" dirty="0" err="1"/>
                  <a:t>adalah</a:t>
                </a:r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Tampak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error trapezoidal </a:t>
                </a:r>
                <a:r>
                  <a:rPr lang="en-US" dirty="0" err="1"/>
                  <a:t>dua</a:t>
                </a:r>
                <a:r>
                  <a:rPr lang="en-US" dirty="0"/>
                  <a:t> kali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besar</a:t>
                </a:r>
                <a:r>
                  <a:rPr lang="en-US" dirty="0"/>
                  <a:t> </a:t>
                </a:r>
                <a:r>
                  <a:rPr lang="en-US" dirty="0" err="1"/>
                  <a:t>dibanding</a:t>
                </a:r>
                <a:r>
                  <a:rPr lang="en-US" dirty="0"/>
                  <a:t> error midpoint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A78350-52A2-4477-8C0B-6A7BA5814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88C62C-B4E4-428D-9C3F-3636DA098733}"/>
                  </a:ext>
                </a:extLst>
              </p14:cNvPr>
              <p14:cNvContentPartPr/>
              <p14:nvPr/>
            </p14:nvContentPartPr>
            <p14:xfrm>
              <a:off x="10977120" y="3780360"/>
              <a:ext cx="308520" cy="486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88C62C-B4E4-428D-9C3F-3636DA0987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67760" y="3771000"/>
                <a:ext cx="327240" cy="50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757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4B15-58B4-432C-9D08-DC2B58D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 Rules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32A48-056C-4721-B389-639C79639B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Dalam </a:t>
                </a:r>
                <a:r>
                  <a:rPr lang="en-US" dirty="0" err="1"/>
                  <a:t>hal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D" dirty="0"/>
                  <a:t> yang </a:t>
                </a:r>
                <a:r>
                  <a:rPr lang="en-ID" dirty="0" err="1"/>
                  <a:t>berganti</a:t>
                </a:r>
                <a:r>
                  <a:rPr lang="en-ID" dirty="0"/>
                  <a:t> </a:t>
                </a:r>
                <a:r>
                  <a:rPr lang="en-ID" dirty="0" err="1"/>
                  <a:t>tanda</a:t>
                </a:r>
                <a:r>
                  <a:rPr lang="en-ID" dirty="0"/>
                  <a:t> di x=(</a:t>
                </a:r>
                <a:r>
                  <a:rPr lang="en-ID" dirty="0" err="1"/>
                  <a:t>a+b</a:t>
                </a:r>
                <a:r>
                  <a:rPr lang="en-ID" dirty="0"/>
                  <a:t>)/2; </a:t>
                </a:r>
                <a:r>
                  <a:rPr lang="en-ID" dirty="0" err="1"/>
                  <a:t>sehingga</a:t>
                </a:r>
                <a:r>
                  <a:rPr lang="en-ID" dirty="0"/>
                  <a:t> error Simpson Rules </a:t>
                </a:r>
                <a:r>
                  <a:rPr lang="en-ID" dirty="0" err="1"/>
                  <a:t>adalah</a:t>
                </a:r>
                <a:endParaRPr lang="en-ID" dirty="0"/>
              </a:p>
              <a:p>
                <a:r>
                  <a:rPr lang="en-US" dirty="0"/>
                  <a:t>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120</m:t>
                        </m:r>
                      </m:den>
                    </m:f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ID" dirty="0"/>
              </a:p>
              <a:p>
                <a:endParaRPr lang="en-US" dirty="0"/>
              </a:p>
              <a:p>
                <a:r>
                  <a:rPr lang="en-US" dirty="0"/>
                  <a:t>P</a:t>
                </a:r>
                <a:r>
                  <a:rPr lang="en-ID" dirty="0" err="1"/>
                  <a:t>erhatikan</a:t>
                </a:r>
                <a:r>
                  <a:rPr lang="en-ID" dirty="0"/>
                  <a:t> </a:t>
                </a:r>
                <a:r>
                  <a:rPr lang="en-ID" dirty="0" err="1"/>
                  <a:t>bahwa</a:t>
                </a:r>
                <a:r>
                  <a:rPr lang="en-ID" dirty="0"/>
                  <a:t> Simpson </a:t>
                </a:r>
                <a:r>
                  <a:rPr lang="en-ID" dirty="0" err="1"/>
                  <a:t>jauh</a:t>
                </a:r>
                <a:r>
                  <a:rPr lang="en-ID" dirty="0"/>
                  <a:t> </a:t>
                </a:r>
                <a:r>
                  <a:rPr lang="en-ID" dirty="0" err="1"/>
                  <a:t>lebih</a:t>
                </a:r>
                <a:r>
                  <a:rPr lang="en-ID" dirty="0"/>
                  <a:t> </a:t>
                </a:r>
                <a:r>
                  <a:rPr lang="en-ID" dirty="0" err="1"/>
                  <a:t>akurat</a:t>
                </a:r>
                <a:r>
                  <a:rPr lang="en-ID" dirty="0"/>
                  <a:t> </a:t>
                </a:r>
                <a:r>
                  <a:rPr lang="en-ID" dirty="0" err="1"/>
                  <a:t>dibanding</a:t>
                </a:r>
                <a:r>
                  <a:rPr lang="en-ID" dirty="0"/>
                  <a:t> Mid-Point dan </a:t>
                </a:r>
                <a:r>
                  <a:rPr lang="en-ID" dirty="0" err="1"/>
                  <a:t>Traperzoidal</a:t>
                </a:r>
                <a:r>
                  <a:rPr lang="en-ID" dirty="0"/>
                  <a:t> </a:t>
                </a:r>
                <a:r>
                  <a:rPr lang="en-ID" dirty="0" err="1"/>
                  <a:t>jika</a:t>
                </a:r>
                <a:r>
                  <a:rPr lang="en-ID" dirty="0"/>
                  <a:t> (b-a) </a:t>
                </a:r>
                <a:r>
                  <a:rPr lang="en-ID" dirty="0" err="1"/>
                  <a:t>cukup</a:t>
                </a:r>
                <a:r>
                  <a:rPr lang="en-ID" dirty="0"/>
                  <a:t> </a:t>
                </a:r>
                <a:r>
                  <a:rPr lang="en-ID" dirty="0" err="1"/>
                  <a:t>kecil</a:t>
                </a:r>
                <a:r>
                  <a:rPr lang="en-ID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32A48-056C-4721-B389-639C79639B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44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7EC7B7-B9F7-4405-A436-C508E58420BC}"/>
                  </a:ext>
                </a:extLst>
              </p14:cNvPr>
              <p14:cNvContentPartPr/>
              <p14:nvPr/>
            </p14:nvContentPartPr>
            <p14:xfrm>
              <a:off x="6548040" y="2876400"/>
              <a:ext cx="139680" cy="129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7EC7B7-B9F7-4405-A436-C508E58420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8680" y="2867040"/>
                <a:ext cx="15840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0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2732-8D05-4109-A32B-71886133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/ Repeated Rules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2E0FD3-5CFA-4171-AAB2-15574D489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Ide </a:t>
                </a:r>
                <a:r>
                  <a:rPr lang="en-US" dirty="0" err="1"/>
                  <a:t>dasarnya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membagi</a:t>
                </a:r>
                <a:r>
                  <a:rPr lang="en-US" dirty="0"/>
                  <a:t> </a:t>
                </a:r>
                <a:r>
                  <a:rPr lang="en-US" dirty="0" err="1"/>
                  <a:t>selang</a:t>
                </a:r>
                <a:r>
                  <a:rPr lang="en-US" dirty="0"/>
                  <a:t> [</a:t>
                </a:r>
                <a:r>
                  <a:rPr lang="en-US" dirty="0" err="1"/>
                  <a:t>a,b</a:t>
                </a:r>
                <a:r>
                  <a:rPr lang="en-US" dirty="0"/>
                  <a:t>] </a:t>
                </a:r>
                <a:r>
                  <a:rPr lang="en-US" dirty="0" err="1"/>
                  <a:t>menjadi</a:t>
                </a:r>
                <a:r>
                  <a:rPr lang="en-US" dirty="0"/>
                  <a:t> sub-interval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i</a:t>
                </a:r>
                <a:r>
                  <a:rPr lang="en-ID" dirty="0"/>
                  <a:t>=0.. n-1;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ID" dirty="0"/>
              </a:p>
              <a:p>
                <a:r>
                  <a:rPr lang="en-US" dirty="0"/>
                  <a:t>S</a:t>
                </a:r>
                <a:r>
                  <a:rPr lang="en-ID" dirty="0" err="1"/>
                  <a:t>elanjutnya</a:t>
                </a:r>
                <a:r>
                  <a:rPr lang="en-ID" dirty="0"/>
                  <a:t> </a:t>
                </a:r>
                <a:r>
                  <a:rPr lang="en-ID" dirty="0" err="1"/>
                  <a:t>digunakan</a:t>
                </a:r>
                <a:r>
                  <a:rPr lang="en-ID" dirty="0"/>
                  <a:t> </a:t>
                </a:r>
                <a:r>
                  <a:rPr lang="en-ID" dirty="0" err="1"/>
                  <a:t>pendekatan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ID" dirty="0"/>
              </a:p>
              <a:p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rumus</a:t>
                </a:r>
                <a:r>
                  <a:rPr lang="en-US" dirty="0"/>
                  <a:t> </a:t>
                </a:r>
                <a:r>
                  <a:rPr lang="en-US" dirty="0" err="1"/>
                  <a:t>berikut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Repeated </a:t>
                </a:r>
                <a:r>
                  <a:rPr lang="en-US" dirty="0" err="1"/>
                  <a:t>MidPoint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ID" dirty="0"/>
              </a:p>
              <a:p>
                <a:r>
                  <a:rPr lang="en-US" dirty="0"/>
                  <a:t>R</a:t>
                </a:r>
                <a:r>
                  <a:rPr lang="en-ID" dirty="0" err="1"/>
                  <a:t>epeated</a:t>
                </a:r>
                <a:r>
                  <a:rPr lang="en-ID" dirty="0"/>
                  <a:t> Trapezoid: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{(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</m:e>
                    </m:nary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}</a:t>
                </a:r>
              </a:p>
              <a:p>
                <a:r>
                  <a:rPr lang="en-US" dirty="0"/>
                  <a:t>R</a:t>
                </a:r>
                <a:r>
                  <a:rPr lang="en-ID" dirty="0" err="1"/>
                  <a:t>epeated</a:t>
                </a:r>
                <a:r>
                  <a:rPr lang="en-ID" dirty="0"/>
                  <a:t> Simpson: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% n hrs </a:t>
                </a:r>
                <a:r>
                  <a:rPr lang="en-ID" dirty="0" err="1"/>
                  <a:t>genap</a:t>
                </a:r>
                <a:r>
                  <a:rPr lang="en-ID" dirty="0"/>
                  <a:t>, dan index </a:t>
                </a:r>
                <a:r>
                  <a:rPr lang="en-ID" dirty="0" err="1"/>
                  <a:t>i</a:t>
                </a:r>
                <a:r>
                  <a:rPr lang="en-ID" dirty="0"/>
                  <a:t> </a:t>
                </a:r>
                <a:r>
                  <a:rPr lang="en-ID" dirty="0" err="1"/>
                  <a:t>longkap</a:t>
                </a:r>
                <a:r>
                  <a:rPr lang="en-ID" dirty="0"/>
                  <a:t> 2.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2E0FD3-5CFA-4171-AAB2-15574D489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522" b="-12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65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A7044C-2C15-4E56-A21B-EF46FC670E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ID" dirty="0"/>
                  <a:t> (uniform sub-interval)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A7044C-2C15-4E56-A21B-EF46FC670E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78CC3-4AE0-449A-B94C-DBBA47EBD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Repeated </a:t>
                </a:r>
                <a:r>
                  <a:rPr lang="en-US" dirty="0" err="1"/>
                  <a:t>MidPoint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ID" dirty="0"/>
              </a:p>
              <a:p>
                <a:r>
                  <a:rPr lang="en-US" dirty="0"/>
                  <a:t>R</a:t>
                </a:r>
                <a:r>
                  <a:rPr lang="en-ID" dirty="0" err="1"/>
                  <a:t>epeated</a:t>
                </a:r>
                <a:r>
                  <a:rPr lang="en-ID" dirty="0"/>
                  <a:t> Trapezoid: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  <a:p>
                <a:r>
                  <a:rPr lang="en-US" dirty="0"/>
                  <a:t>R</a:t>
                </a:r>
                <a:r>
                  <a:rPr lang="en-ID" dirty="0" err="1"/>
                  <a:t>epeated</a:t>
                </a:r>
                <a:r>
                  <a:rPr lang="en-ID" dirty="0"/>
                  <a:t> Simpson: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nary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ID" dirty="0"/>
              </a:p>
              <a:p>
                <a:r>
                  <a:rPr lang="en-US" dirty="0"/>
                  <a:t>A</a:t>
                </a:r>
                <a:r>
                  <a:rPr lang="en-ID" dirty="0" err="1"/>
                  <a:t>kurasi</a:t>
                </a:r>
                <a:r>
                  <a:rPr lang="en-ID" dirty="0"/>
                  <a:t> masing2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</a:p>
              <a:p>
                <a:pPr lvl="1"/>
                <a:r>
                  <a:rPr lang="en-US" dirty="0"/>
                  <a:t>Repeated </a:t>
                </a:r>
                <a:r>
                  <a:rPr lang="en-US" dirty="0" err="1"/>
                  <a:t>MidPoint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  <a:p>
                <a:pPr lvl="1"/>
                <a:r>
                  <a:rPr lang="en-US" dirty="0"/>
                  <a:t>R</a:t>
                </a:r>
                <a:r>
                  <a:rPr lang="en-ID" dirty="0" err="1"/>
                  <a:t>epeated</a:t>
                </a:r>
                <a:r>
                  <a:rPr lang="en-ID" dirty="0"/>
                  <a:t> Trapezoid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  <a:p>
                <a:pPr lvl="1"/>
                <a:r>
                  <a:rPr lang="en-US" dirty="0"/>
                  <a:t>R</a:t>
                </a:r>
                <a:r>
                  <a:rPr lang="en-ID" dirty="0" err="1"/>
                  <a:t>epeated</a:t>
                </a:r>
                <a:r>
                  <a:rPr lang="en-ID" dirty="0"/>
                  <a:t> Simpson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78CC3-4AE0-449A-B94C-DBBA47EBD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b="-14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74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F9C5-F87A-43A1-B06C-AAD7AB6E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Ovtave</a:t>
            </a:r>
            <a:r>
              <a:rPr lang="en-US" dirty="0"/>
              <a:t> Code – nonuniform sub-interval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76516-C351-4992-8A85-2BA46401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136"/>
            <a:ext cx="10656000" cy="4824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function Int = Repeated(</a:t>
            </a:r>
            <a:r>
              <a:rPr lang="en-US" dirty="0" err="1"/>
              <a:t>x,k</a:t>
            </a:r>
            <a:r>
              <a:rPr lang="en-US" dirty="0"/>
              <a:t>)</a:t>
            </a:r>
          </a:p>
          <a:p>
            <a:r>
              <a:rPr lang="en-US" dirty="0"/>
              <a:t>n=length(x);</a:t>
            </a:r>
          </a:p>
          <a:p>
            <a:r>
              <a:rPr lang="en-US" dirty="0"/>
              <a:t>Int=0;</a:t>
            </a:r>
          </a:p>
          <a:p>
            <a:r>
              <a:rPr lang="en-US" dirty="0"/>
              <a:t>if k==0 %mid-point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=1:n-1</a:t>
            </a:r>
          </a:p>
          <a:p>
            <a:pPr lvl="2"/>
            <a:r>
              <a:rPr lang="en-US" dirty="0"/>
              <a:t>Int=</a:t>
            </a:r>
            <a:r>
              <a:rPr lang="en-US" dirty="0" err="1"/>
              <a:t>Int+f</a:t>
            </a:r>
            <a:r>
              <a:rPr lang="en-US" dirty="0"/>
              <a:t>((x(</a:t>
            </a:r>
            <a:r>
              <a:rPr lang="en-US" dirty="0" err="1"/>
              <a:t>i</a:t>
            </a:r>
            <a:r>
              <a:rPr lang="en-US" dirty="0"/>
              <a:t>)+x(i+1))/2)*(x(i+1)-x(</a:t>
            </a:r>
            <a:r>
              <a:rPr lang="en-US" dirty="0" err="1"/>
              <a:t>i</a:t>
            </a:r>
            <a:r>
              <a:rPr lang="en-US" dirty="0"/>
              <a:t>));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elseif k==1 %trapezoid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=1:n-1</a:t>
            </a:r>
          </a:p>
          <a:p>
            <a:pPr lvl="2"/>
            <a:r>
              <a:rPr lang="en-US" dirty="0"/>
              <a:t>Int=Int+(f(x(</a:t>
            </a:r>
            <a:r>
              <a:rPr lang="en-US" dirty="0" err="1"/>
              <a:t>i</a:t>
            </a:r>
            <a:r>
              <a:rPr lang="en-US" dirty="0"/>
              <a:t>))+f(x(i+1)))*(x(i+1)-x(</a:t>
            </a:r>
            <a:r>
              <a:rPr lang="en-US" dirty="0" err="1"/>
              <a:t>i</a:t>
            </a:r>
            <a:r>
              <a:rPr lang="en-US" dirty="0"/>
              <a:t>))/2;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elseif k==2 %</a:t>
            </a:r>
            <a:r>
              <a:rPr lang="en-US" dirty="0" err="1"/>
              <a:t>simpson</a:t>
            </a:r>
            <a:r>
              <a:rPr lang="en-US" dirty="0"/>
              <a:t> (n </a:t>
            </a:r>
            <a:r>
              <a:rPr lang="en-US" dirty="0" err="1"/>
              <a:t>hrs</a:t>
            </a:r>
            <a:r>
              <a:rPr lang="en-US" dirty="0"/>
              <a:t> </a:t>
            </a:r>
            <a:r>
              <a:rPr lang="en-US" dirty="0" err="1"/>
              <a:t>ganjil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=2:2:n-1</a:t>
            </a:r>
          </a:p>
          <a:p>
            <a:pPr lvl="2"/>
            <a:r>
              <a:rPr lang="en-US" dirty="0"/>
              <a:t>Int=Int+(x(i+1)-x(i-1))*(f(x(i-1))+4*f(x(</a:t>
            </a:r>
            <a:r>
              <a:rPr lang="en-US" dirty="0" err="1"/>
              <a:t>i</a:t>
            </a:r>
            <a:r>
              <a:rPr lang="en-US" dirty="0"/>
              <a:t>))+f(x(i+1)))/6;</a:t>
            </a:r>
          </a:p>
          <a:p>
            <a:pPr lvl="1"/>
            <a:r>
              <a:rPr lang="en-US" dirty="0"/>
              <a:t>end</a:t>
            </a:r>
          </a:p>
          <a:p>
            <a:r>
              <a:rPr lang="en-US" dirty="0"/>
              <a:t>end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3697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7868-D110-4887-941E-309DBCFE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Ovtave</a:t>
            </a:r>
            <a:r>
              <a:rPr lang="en-US" dirty="0"/>
              <a:t> Code </a:t>
            </a:r>
            <a:r>
              <a:rPr lang="en-US"/>
              <a:t>– uniform </a:t>
            </a:r>
            <a:r>
              <a:rPr lang="en-US" dirty="0"/>
              <a:t>sub-interval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4E55E-8C95-4166-9917-2C43404F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D" dirty="0"/>
              <a:t>function Int = Repeated(</a:t>
            </a:r>
            <a:r>
              <a:rPr lang="en-ID" dirty="0" err="1"/>
              <a:t>f,a,b,n,k</a:t>
            </a:r>
            <a:r>
              <a:rPr lang="en-ID" dirty="0"/>
              <a:t>)</a:t>
            </a:r>
          </a:p>
          <a:p>
            <a:r>
              <a:rPr lang="en-ID" dirty="0"/>
              <a:t>h=(b-a)/(n-1);</a:t>
            </a:r>
          </a:p>
          <a:p>
            <a:r>
              <a:rPr lang="en-ID" dirty="0"/>
              <a:t>x=</a:t>
            </a:r>
            <a:r>
              <a:rPr lang="en-ID" dirty="0" err="1"/>
              <a:t>a:h:b</a:t>
            </a:r>
            <a:r>
              <a:rPr lang="en-ID" dirty="0"/>
              <a:t>;</a:t>
            </a:r>
          </a:p>
          <a:p>
            <a:r>
              <a:rPr lang="en-ID" dirty="0"/>
              <a:t>Int=0;</a:t>
            </a:r>
          </a:p>
          <a:p>
            <a:r>
              <a:rPr lang="en-ID" dirty="0"/>
              <a:t>if k==0 %mid-point    </a:t>
            </a:r>
          </a:p>
          <a:p>
            <a:r>
              <a:rPr lang="en-ID" dirty="0"/>
              <a:t>for </a:t>
            </a:r>
            <a:r>
              <a:rPr lang="en-ID" dirty="0" err="1"/>
              <a:t>i</a:t>
            </a:r>
            <a:r>
              <a:rPr lang="en-ID" dirty="0"/>
              <a:t>=1:n-1        </a:t>
            </a:r>
          </a:p>
          <a:p>
            <a:pPr lvl="1"/>
            <a:r>
              <a:rPr lang="en-ID" dirty="0"/>
              <a:t>Int=</a:t>
            </a:r>
            <a:r>
              <a:rPr lang="en-ID" dirty="0" err="1"/>
              <a:t>Int+f</a:t>
            </a:r>
            <a:r>
              <a:rPr lang="en-ID" dirty="0"/>
              <a:t>((x(</a:t>
            </a:r>
            <a:r>
              <a:rPr lang="en-ID" dirty="0" err="1"/>
              <a:t>i</a:t>
            </a:r>
            <a:r>
              <a:rPr lang="en-ID" dirty="0"/>
              <a:t>)+x(i+1))/2)*(x(i+1)-x(</a:t>
            </a:r>
            <a:r>
              <a:rPr lang="en-ID" dirty="0" err="1"/>
              <a:t>i</a:t>
            </a:r>
            <a:r>
              <a:rPr lang="en-ID" dirty="0"/>
              <a:t>));    </a:t>
            </a:r>
          </a:p>
          <a:p>
            <a:r>
              <a:rPr lang="en-ID" dirty="0" err="1"/>
              <a:t>endelseif</a:t>
            </a:r>
            <a:r>
              <a:rPr lang="en-ID" dirty="0"/>
              <a:t> k==1 %trapezoid    </a:t>
            </a:r>
          </a:p>
          <a:p>
            <a:r>
              <a:rPr lang="en-ID" dirty="0"/>
              <a:t>for </a:t>
            </a:r>
            <a:r>
              <a:rPr lang="en-ID" dirty="0" err="1"/>
              <a:t>i</a:t>
            </a:r>
            <a:r>
              <a:rPr lang="en-ID" dirty="0"/>
              <a:t>=1:n-1        </a:t>
            </a:r>
          </a:p>
          <a:p>
            <a:pPr lvl="1"/>
            <a:r>
              <a:rPr lang="en-ID" dirty="0"/>
              <a:t>Int=Int+(f(x(</a:t>
            </a:r>
            <a:r>
              <a:rPr lang="en-ID" dirty="0" err="1"/>
              <a:t>i</a:t>
            </a:r>
            <a:r>
              <a:rPr lang="en-ID" dirty="0"/>
              <a:t>))+f(x(i+1)))*(x(i+1)-x(</a:t>
            </a:r>
            <a:r>
              <a:rPr lang="en-ID" dirty="0" err="1"/>
              <a:t>i</a:t>
            </a:r>
            <a:r>
              <a:rPr lang="en-ID" dirty="0"/>
              <a:t>))/2;    </a:t>
            </a:r>
          </a:p>
          <a:p>
            <a:r>
              <a:rPr lang="en-ID" dirty="0" err="1"/>
              <a:t>endelseif</a:t>
            </a:r>
            <a:r>
              <a:rPr lang="en-ID" dirty="0"/>
              <a:t> k==2 %</a:t>
            </a:r>
            <a:r>
              <a:rPr lang="en-ID" dirty="0" err="1"/>
              <a:t>simpson</a:t>
            </a:r>
            <a:r>
              <a:rPr lang="en-ID" dirty="0"/>
              <a:t> (n hrs </a:t>
            </a:r>
            <a:r>
              <a:rPr lang="en-ID" dirty="0" err="1"/>
              <a:t>ganjil</a:t>
            </a:r>
            <a:r>
              <a:rPr lang="en-ID" dirty="0"/>
              <a:t>)    </a:t>
            </a:r>
          </a:p>
          <a:p>
            <a:r>
              <a:rPr lang="en-ID" dirty="0"/>
              <a:t>for </a:t>
            </a:r>
            <a:r>
              <a:rPr lang="en-ID" dirty="0" err="1"/>
              <a:t>i</a:t>
            </a:r>
            <a:r>
              <a:rPr lang="en-ID" dirty="0"/>
              <a:t>=2:2:n-1        </a:t>
            </a:r>
          </a:p>
          <a:p>
            <a:pPr lvl="1"/>
            <a:r>
              <a:rPr lang="en-ID" dirty="0"/>
              <a:t>Int=Int+(x(i+1)-x(i-1))*(f(x(i-1))+4*f(x(</a:t>
            </a:r>
            <a:r>
              <a:rPr lang="en-ID" dirty="0" err="1"/>
              <a:t>i</a:t>
            </a:r>
            <a:r>
              <a:rPr lang="en-ID" dirty="0"/>
              <a:t>))+f(x(i+1)))/6;    </a:t>
            </a:r>
          </a:p>
          <a:p>
            <a:r>
              <a:rPr lang="en-ID" dirty="0"/>
              <a:t>end</a:t>
            </a:r>
          </a:p>
          <a:p>
            <a:r>
              <a:rPr lang="en-ID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71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D6AE-E300-4D5D-8818-2CE88748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DAC67-7DE5-455E-AA96-059F4A8E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numerik</a:t>
            </a:r>
            <a:endParaRPr lang="en-US" dirty="0"/>
          </a:p>
          <a:p>
            <a:pPr lvl="1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tabular</a:t>
            </a:r>
          </a:p>
          <a:p>
            <a:pPr lvl="1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analitik</a:t>
            </a:r>
            <a:endParaRPr lang="en-US" dirty="0"/>
          </a:p>
          <a:p>
            <a:r>
              <a:rPr lang="en-US" dirty="0"/>
              <a:t>Integral </a:t>
            </a:r>
            <a:r>
              <a:rPr lang="en-US" dirty="0" err="1"/>
              <a:t>numerik</a:t>
            </a:r>
            <a:endParaRPr lang="en-US" dirty="0"/>
          </a:p>
          <a:p>
            <a:pPr lvl="1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tabular</a:t>
            </a:r>
          </a:p>
          <a:p>
            <a:pPr lvl="1"/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analitik</a:t>
            </a:r>
            <a:endParaRPr lang="en-US" dirty="0"/>
          </a:p>
          <a:p>
            <a:pPr lvl="1"/>
            <a:r>
              <a:rPr lang="en-US" dirty="0"/>
              <a:t>Repeated Rules</a:t>
            </a:r>
          </a:p>
          <a:p>
            <a:pPr lvl="1"/>
            <a:r>
              <a:rPr lang="en-US" dirty="0"/>
              <a:t>Gaussian Quadrature</a:t>
            </a:r>
          </a:p>
          <a:p>
            <a:pPr lvl="1"/>
            <a:r>
              <a:rPr lang="en-US" dirty="0"/>
              <a:t>Adaptive Rules</a:t>
            </a:r>
            <a:endParaRPr lang="en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3C16F9-E654-4A2F-A42C-C03FCBC243D1}"/>
                  </a:ext>
                </a:extLst>
              </p14:cNvPr>
              <p14:cNvContentPartPr/>
              <p14:nvPr/>
            </p14:nvContentPartPr>
            <p14:xfrm>
              <a:off x="6375600" y="2357640"/>
              <a:ext cx="177840" cy="15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3C16F9-E654-4A2F-A42C-C03FCBC243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6240" y="2348280"/>
                <a:ext cx="196560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8999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1590-3AB4-4DF7-8A65-6D68A547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</a:t>
            </a:r>
            <a:r>
              <a:rPr lang="en-US" dirty="0" err="1"/>
              <a:t>Quadratures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FD675-5F94-459B-A9BF-EA9E4E8BD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3738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Pada Newton Cotes, </a:t>
                </a:r>
                <a:r>
                  <a:rPr lang="en-US" dirty="0" err="1"/>
                  <a:t>titik</a:t>
                </a:r>
                <a:r>
                  <a:rPr lang="en-US" dirty="0"/>
                  <a:t> x(</a:t>
                </a:r>
                <a:r>
                  <a:rPr lang="en-US" dirty="0" err="1"/>
                  <a:t>i</a:t>
                </a:r>
                <a:r>
                  <a:rPr lang="en-US" dirty="0"/>
                  <a:t>) </a:t>
                </a:r>
                <a:r>
                  <a:rPr lang="en-US" dirty="0" err="1"/>
                  <a:t>ditentukan</a:t>
                </a:r>
                <a:r>
                  <a:rPr lang="en-US" dirty="0"/>
                  <a:t> </a:t>
                </a:r>
                <a:r>
                  <a:rPr lang="en-US" dirty="0" err="1"/>
                  <a:t>terlebih</a:t>
                </a:r>
                <a:r>
                  <a:rPr lang="en-US" dirty="0"/>
                  <a:t> </a:t>
                </a:r>
                <a:r>
                  <a:rPr lang="en-US" dirty="0" err="1"/>
                  <a:t>dahulu</a:t>
                </a:r>
                <a:r>
                  <a:rPr lang="en-US" dirty="0"/>
                  <a:t> dan </a:t>
                </a:r>
                <a:r>
                  <a:rPr lang="en-US" dirty="0" err="1"/>
                  <a:t>disebar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uniform pada interval [</a:t>
                </a:r>
                <a:r>
                  <a:rPr lang="en-US" dirty="0" err="1"/>
                  <a:t>a,b</a:t>
                </a:r>
                <a:r>
                  <a:rPr lang="en-US" dirty="0"/>
                  <a:t>]; </a:t>
                </a:r>
              </a:p>
              <a:p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meningkatkan</a:t>
                </a:r>
                <a:r>
                  <a:rPr lang="en-US" dirty="0"/>
                  <a:t> </a:t>
                </a:r>
                <a:r>
                  <a:rPr lang="en-US" dirty="0" err="1"/>
                  <a:t>akurasi</a:t>
                </a:r>
                <a:r>
                  <a:rPr lang="en-US" dirty="0"/>
                  <a:t>, x(</a:t>
                </a:r>
                <a:r>
                  <a:rPr lang="en-US" dirty="0" err="1"/>
                  <a:t>i</a:t>
                </a:r>
                <a:r>
                  <a:rPr lang="en-US" dirty="0"/>
                  <a:t>)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dipilih</a:t>
                </a:r>
                <a:r>
                  <a:rPr lang="en-US" dirty="0"/>
                  <a:t> </a:t>
                </a:r>
                <a:r>
                  <a:rPr lang="en-US" dirty="0" err="1"/>
                  <a:t>sedemikian</a:t>
                </a:r>
                <a:r>
                  <a:rPr lang="en-US" dirty="0"/>
                  <a:t> </a:t>
                </a:r>
                <a:r>
                  <a:rPr lang="en-US" dirty="0" err="1"/>
                  <a:t>hingga</a:t>
                </a:r>
                <a:r>
                  <a:rPr lang="en-US" dirty="0"/>
                  <a:t>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rumus</a:t>
                </a:r>
                <a:r>
                  <a:rPr lang="en-US" dirty="0"/>
                  <a:t> integral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akurasi</a:t>
                </a:r>
                <a:r>
                  <a:rPr lang="en-US" dirty="0"/>
                  <a:t> yang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tinggi</a:t>
                </a:r>
                <a:r>
                  <a:rPr lang="en-US" dirty="0"/>
                  <a:t> (</a:t>
                </a:r>
                <a:r>
                  <a:rPr lang="en-US" dirty="0" err="1"/>
                  <a:t>bersifat</a:t>
                </a:r>
                <a:r>
                  <a:rPr lang="en-US" dirty="0"/>
                  <a:t> exact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integrand </a:t>
                </a:r>
                <a:r>
                  <a:rPr lang="en-US" dirty="0" err="1"/>
                  <a:t>berupa</a:t>
                </a:r>
                <a:r>
                  <a:rPr lang="en-US" dirty="0"/>
                  <a:t> polynomial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orde</a:t>
                </a:r>
                <a:r>
                  <a:rPr lang="en-US" dirty="0"/>
                  <a:t> yang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tinggi</a:t>
                </a:r>
                <a:r>
                  <a:rPr lang="en-US" dirty="0"/>
                  <a:t>. Teknik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disebut</a:t>
                </a:r>
                <a:r>
                  <a:rPr lang="en-US" dirty="0"/>
                  <a:t> Gaussian Quadrature.</a:t>
                </a:r>
              </a:p>
              <a:p>
                <a:r>
                  <a:rPr lang="en-US" dirty="0" err="1"/>
                  <a:t>Misal</a:t>
                </a:r>
                <a:r>
                  <a:rPr lang="en-US" dirty="0"/>
                  <a:t>: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diturunkan</a:t>
                </a:r>
                <a:r>
                  <a:rPr lang="en-US" dirty="0"/>
                  <a:t> </a:t>
                </a:r>
                <a:r>
                  <a:rPr lang="en-US" dirty="0" err="1"/>
                  <a:t>rumus</a:t>
                </a:r>
                <a:r>
                  <a:rPr lang="en-US" dirty="0"/>
                  <a:t> integral pada </a:t>
                </a:r>
                <a:r>
                  <a:rPr lang="en-US" dirty="0" err="1"/>
                  <a:t>selang</a:t>
                </a:r>
                <a:r>
                  <a:rPr lang="en-US" dirty="0"/>
                  <a:t> [0,1] yang </a:t>
                </a:r>
                <a:r>
                  <a:rPr lang="en-US" dirty="0" err="1"/>
                  <a:t>berbentuk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</m:e>
                    </m:nary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Tentukan</a:t>
                </a:r>
                <a:r>
                  <a:rPr lang="en-ID" dirty="0"/>
                  <a:t> </a:t>
                </a:r>
                <a:r>
                  <a:rPr lang="en-ID" dirty="0" err="1"/>
                  <a:t>a,b</a:t>
                </a:r>
                <a:r>
                  <a:rPr lang="en-ID" dirty="0"/>
                  <a:t> dan x1 agar </a:t>
                </a:r>
                <a:r>
                  <a:rPr lang="en-ID" dirty="0" err="1"/>
                  <a:t>rumus</a:t>
                </a:r>
                <a:r>
                  <a:rPr lang="en-ID" dirty="0"/>
                  <a:t> </a:t>
                </a:r>
                <a:r>
                  <a:rPr lang="en-ID" dirty="0" err="1"/>
                  <a:t>memberikan</a:t>
                </a:r>
                <a:r>
                  <a:rPr lang="en-ID" dirty="0"/>
                  <a:t> </a:t>
                </a:r>
                <a:r>
                  <a:rPr lang="en-ID" dirty="0" err="1"/>
                  <a:t>hasil</a:t>
                </a:r>
                <a:r>
                  <a:rPr lang="en-ID" dirty="0"/>
                  <a:t> exact </a:t>
                </a:r>
                <a:r>
                  <a:rPr lang="en-ID" dirty="0" err="1"/>
                  <a:t>untuk</a:t>
                </a:r>
                <a:r>
                  <a:rPr lang="en-ID" dirty="0"/>
                  <a:t> f polynomial orde-2.</a:t>
                </a:r>
              </a:p>
              <a:p>
                <a:r>
                  <a:rPr lang="en-US" dirty="0"/>
                  <a:t>Parameter </a:t>
                </a:r>
                <a:r>
                  <a:rPr lang="en-US" dirty="0" err="1"/>
                  <a:t>a,b</a:t>
                </a:r>
                <a:r>
                  <a:rPr lang="en-US" dirty="0"/>
                  <a:t> dan x1 </a:t>
                </a:r>
                <a:r>
                  <a:rPr lang="en-US" dirty="0" err="1"/>
                  <a:t>dicari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cara</a:t>
                </a:r>
                <a:r>
                  <a:rPr lang="en-US" dirty="0"/>
                  <a:t> </a:t>
                </a:r>
                <a:r>
                  <a:rPr lang="en-US" dirty="0" err="1"/>
                  <a:t>mensubstitusi</a:t>
                </a:r>
                <a:r>
                  <a:rPr lang="en-US" dirty="0"/>
                  <a:t> f </a:t>
                </a:r>
                <a:r>
                  <a:rPr lang="en-US" dirty="0" err="1"/>
                  <a:t>dengan</a:t>
                </a:r>
                <a:r>
                  <a:rPr lang="en-US" dirty="0"/>
                  <a:t> basis </a:t>
                </a:r>
                <a:r>
                  <a:rPr lang="en-US" dirty="0" err="1"/>
                  <a:t>ruang</a:t>
                </a:r>
                <a:r>
                  <a:rPr lang="en-US" dirty="0"/>
                  <a:t> polynomial orde-2, </a:t>
                </a:r>
                <a:r>
                  <a:rPr lang="en-US" dirty="0" err="1"/>
                  <a:t>misalnya</a:t>
                </a:r>
                <a:r>
                  <a:rPr lang="en-US" dirty="0"/>
                  <a:t> 1, x dan x^2;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diperoleh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alajabar</a:t>
                </a:r>
                <a:r>
                  <a:rPr lang="en-US" dirty="0"/>
                  <a:t> </a:t>
                </a:r>
                <a:r>
                  <a:rPr lang="en-US" dirty="0" err="1"/>
                  <a:t>sbb</a:t>
                </a:r>
                <a:r>
                  <a:rPr lang="en-US" dirty="0"/>
                  <a:t>: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9FD675-5F94-459B-A9BF-EA9E4E8BD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3738"/>
                <a:ext cx="10515600" cy="4351338"/>
              </a:xfrm>
              <a:blipFill>
                <a:blip r:embed="rId2"/>
                <a:stretch>
                  <a:fillRect l="-928" t="-3501" r="-4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20F861-A727-4F46-B4EB-49673953F86F}"/>
                  </a:ext>
                </a:extLst>
              </p14:cNvPr>
              <p14:cNvContentPartPr/>
              <p14:nvPr/>
            </p14:nvContentPartPr>
            <p14:xfrm>
              <a:off x="1173240" y="3286440"/>
              <a:ext cx="10568880" cy="3571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20F861-A727-4F46-B4EB-49673953F8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3880" y="3277080"/>
                <a:ext cx="10587600" cy="358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802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E44E-494D-4105-A6B0-183206AA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Gaussian </a:t>
            </a:r>
            <a:r>
              <a:rPr lang="en-US" dirty="0" err="1"/>
              <a:t>utk</a:t>
            </a:r>
            <a:r>
              <a:rPr lang="en-US" dirty="0"/>
              <a:t> interval [-1,1]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4DDC4-35F6-4192-90C9-F05B47220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E59C6FB-6967-4F00-9905-13BAC7923C88}"/>
                  </a:ext>
                </a:extLst>
              </p14:cNvPr>
              <p14:cNvContentPartPr/>
              <p14:nvPr/>
            </p14:nvContentPartPr>
            <p14:xfrm>
              <a:off x="21960" y="720"/>
              <a:ext cx="12020040" cy="6726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E59C6FB-6967-4F00-9905-13BAC7923C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0" y="-8640"/>
                <a:ext cx="12038760" cy="67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5939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6BC0-81F9-40ED-AFDD-FB2947BD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875"/>
            <a:ext cx="10515600" cy="788761"/>
          </a:xfrm>
        </p:spPr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Gaussian di Interval </a:t>
            </a:r>
            <a:r>
              <a:rPr lang="en-US" dirty="0" err="1"/>
              <a:t>umum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CA837F-B790-40C8-A2DD-CF08A1878E79}"/>
                  </a:ext>
                </a:extLst>
              </p14:cNvPr>
              <p14:cNvContentPartPr/>
              <p14:nvPr/>
            </p14:nvContentPartPr>
            <p14:xfrm>
              <a:off x="244440" y="696686"/>
              <a:ext cx="11454480" cy="4583434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CA837F-B790-40C8-A2DD-CF08A1878E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080" y="687326"/>
                <a:ext cx="11473200" cy="46021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191CF1-9B9C-44F3-BAF6-7B33E23F3EF0}"/>
                  </a:ext>
                </a:extLst>
              </p:cNvPr>
              <p:cNvSpPr txBox="1"/>
              <p:nvPr/>
            </p:nvSpPr>
            <p:spPr>
              <a:xfrm flipH="1">
                <a:off x="3058885" y="2950027"/>
                <a:ext cx="8640033" cy="3671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Cari x0 dan x1: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lakukan</a:t>
                </a:r>
                <a:r>
                  <a:rPr lang="en-US" dirty="0"/>
                  <a:t> linear mapping </a:t>
                </a:r>
                <a:r>
                  <a:rPr lang="en-US" dirty="0" err="1"/>
                  <a:t>dari</a:t>
                </a:r>
                <a:r>
                  <a:rPr lang="en-US" dirty="0"/>
                  <a:t> [-1,1] </a:t>
                </a:r>
                <a:r>
                  <a:rPr lang="en-US" dirty="0" err="1"/>
                  <a:t>ke</a:t>
                </a:r>
                <a:r>
                  <a:rPr lang="en-US" dirty="0"/>
                  <a:t> [</a:t>
                </a:r>
                <a:r>
                  <a:rPr lang="en-US" dirty="0" err="1"/>
                  <a:t>a,b</a:t>
                </a:r>
                <a:r>
                  <a:rPr lang="en-US" dirty="0"/>
                  <a:t>] </a:t>
                </a:r>
                <a:r>
                  <a:rPr lang="en-US" dirty="0" err="1"/>
                  <a:t>seperti</a:t>
                </a:r>
                <a:r>
                  <a:rPr lang="en-US" dirty="0"/>
                  <a:t> pada </a:t>
                </a:r>
                <a:r>
                  <a:rPr lang="en-US" dirty="0" err="1"/>
                  <a:t>gambar</a:t>
                </a:r>
                <a:r>
                  <a:rPr lang="en-US" dirty="0"/>
                  <a:t>.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transformasi</a:t>
                </a:r>
                <a:r>
                  <a:rPr lang="en-US" dirty="0"/>
                  <a:t> linear </a:t>
                </a:r>
                <a:r>
                  <a:rPr lang="en-US" dirty="0" err="1"/>
                  <a:t>adl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garis</a:t>
                </a:r>
                <a:r>
                  <a:rPr lang="en-US" dirty="0"/>
                  <a:t> </a:t>
                </a:r>
                <a:r>
                  <a:rPr lang="en-US" dirty="0" err="1"/>
                  <a:t>lurus</a:t>
                </a:r>
                <a:r>
                  <a:rPr lang="en-US" dirty="0"/>
                  <a:t> </a:t>
                </a:r>
                <a:r>
                  <a:rPr lang="en-US" dirty="0" err="1"/>
                  <a:t>tsb</a:t>
                </a:r>
                <a:r>
                  <a:rPr lang="en-US" dirty="0"/>
                  <a:t>. y=( (b-a)/2)*(x+1) +a; </a:t>
                </a:r>
                <a:r>
                  <a:rPr lang="en-US" dirty="0" err="1"/>
                  <a:t>shg</a:t>
                </a:r>
                <a:r>
                  <a:rPr lang="en-US" dirty="0"/>
                  <a:t> </a:t>
                </a:r>
                <a:r>
                  <a:rPr lang="en-US" dirty="0" err="1"/>
                  <a:t>diperoleh</a:t>
                </a:r>
                <a:r>
                  <a:rPr lang="en-US" dirty="0"/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 err="1"/>
                  <a:t>cari</a:t>
                </a:r>
                <a:r>
                  <a:rPr lang="en-US" dirty="0"/>
                  <a:t> w0 dan w1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gunakan</a:t>
                </a:r>
                <a:r>
                  <a:rPr lang="en-US" dirty="0"/>
                  <a:t> 2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kotak</a:t>
                </a:r>
                <a:r>
                  <a:rPr lang="en-US" dirty="0"/>
                  <a:t> di </a:t>
                </a:r>
                <a:r>
                  <a:rPr lang="en-US" dirty="0" err="1"/>
                  <a:t>atas</a:t>
                </a:r>
                <a:r>
                  <a:rPr lang="en-US" dirty="0"/>
                  <a:t>;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gunakan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mendapatkan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persamaan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diperoleh</a:t>
                </a:r>
                <a:r>
                  <a:rPr lang="en-US" dirty="0"/>
                  <a:t> wo dan w1</a:t>
                </a:r>
                <a:endParaRPr lang="en-ID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191CF1-9B9C-44F3-BAF6-7B33E23F3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8885" y="2950027"/>
                <a:ext cx="8640033" cy="3671903"/>
              </a:xfrm>
              <a:prstGeom prst="rect">
                <a:avLst/>
              </a:prstGeom>
              <a:blipFill>
                <a:blip r:embed="rId4"/>
                <a:stretch>
                  <a:fillRect l="-635" t="-997" b="-182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165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2E20-EA62-47EB-B312-E04630F6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Octave Code </a:t>
            </a:r>
            <a:r>
              <a:rPr lang="en-US" dirty="0" err="1"/>
              <a:t>untuk</a:t>
            </a:r>
            <a:r>
              <a:rPr lang="en-US" dirty="0"/>
              <a:t> Gaussian pada interval [</a:t>
            </a:r>
            <a:r>
              <a:rPr lang="en-US" dirty="0" err="1"/>
              <a:t>a,b</a:t>
            </a:r>
            <a:r>
              <a:rPr lang="en-US" dirty="0"/>
              <a:t>]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69F9-C163-4956-BAE2-98A5081D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function G=Gauss(f,a,b)</a:t>
            </a:r>
            <a:endParaRPr lang="en-US" dirty="0"/>
          </a:p>
          <a:p>
            <a:r>
              <a:rPr lang="pl-PL" dirty="0"/>
              <a:t>x0=((b-a)/2)*(1-sqrt(1/3))+a;</a:t>
            </a:r>
            <a:endParaRPr lang="en-US" dirty="0"/>
          </a:p>
          <a:p>
            <a:r>
              <a:rPr lang="pl-PL" dirty="0"/>
              <a:t>x1=((b-a)/2)*(1+sqrt(1/3))+a;</a:t>
            </a:r>
            <a:endParaRPr lang="en-US" dirty="0"/>
          </a:p>
          <a:p>
            <a:r>
              <a:rPr lang="pl-PL" dirty="0"/>
              <a:t>w1=((b^2-a^2)/2 - (b-a)*x0)/(x1-x0);</a:t>
            </a:r>
            <a:endParaRPr lang="en-US" dirty="0"/>
          </a:p>
          <a:p>
            <a:r>
              <a:rPr lang="pl-PL" dirty="0"/>
              <a:t>w0=b-a-w1;</a:t>
            </a:r>
            <a:endParaRPr lang="en-US" dirty="0"/>
          </a:p>
          <a:p>
            <a:r>
              <a:rPr lang="pl-PL" dirty="0"/>
              <a:t>G=w0*f(x0)+w1*f(x1);</a:t>
            </a:r>
            <a:endParaRPr lang="en-US" dirty="0"/>
          </a:p>
          <a:p>
            <a:r>
              <a:rPr lang="pl-PL" dirty="0"/>
              <a:t>end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41072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9895-369D-4EBA-A310-73DF9DC4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</a:t>
            </a:r>
            <a:r>
              <a:rPr lang="en-US" dirty="0" err="1"/>
              <a:t>Forumula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08CE2-9C23-4429-AA85-785EEBF2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Repeated (composite rules)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uniform sub-interval; </a:t>
            </a:r>
          </a:p>
          <a:p>
            <a:pPr lvl="1"/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h? (h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mahal, h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Sebaran</a:t>
            </a:r>
            <a:r>
              <a:rPr lang="en-US" dirty="0"/>
              <a:t> error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dikontrol</a:t>
            </a:r>
            <a:r>
              <a:rPr lang="en-US" dirty="0"/>
              <a:t>;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sub-interval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,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sub-interval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. </a:t>
            </a:r>
          </a:p>
          <a:p>
            <a:r>
              <a:rPr lang="en-US" dirty="0"/>
              <a:t>Agar </a:t>
            </a:r>
            <a:r>
              <a:rPr lang="en-US" dirty="0" err="1"/>
              <a:t>efisien</a:t>
            </a:r>
            <a:r>
              <a:rPr lang="en-US" dirty="0"/>
              <a:t>, </a:t>
            </a:r>
            <a:r>
              <a:rPr lang="en-US" dirty="0" err="1"/>
              <a:t>diperlukan</a:t>
            </a:r>
            <a:r>
              <a:rPr lang="en-US" dirty="0"/>
              <a:t> non-uniform mesh (sub-interval) yang adaptive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tingkah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integrand. 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A09FCA-DB32-414C-B1D0-20C160BA9A0A}"/>
                  </a:ext>
                </a:extLst>
              </p14:cNvPr>
              <p14:cNvContentPartPr/>
              <p14:nvPr/>
            </p14:nvContentPartPr>
            <p14:xfrm>
              <a:off x="7645849" y="4705356"/>
              <a:ext cx="4063680" cy="2178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A09FCA-DB32-414C-B1D0-20C160BA9A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7849" y="4687353"/>
                <a:ext cx="4099320" cy="22136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93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142E-0DD2-4979-9DCB-0DDECEF4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error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sub-interval;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1468-8E21-4031-9A61-7FDD4406B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Trapezoidal rules.</a:t>
            </a:r>
          </a:p>
          <a:p>
            <a:r>
              <a:rPr lang="en-US" dirty="0" err="1"/>
              <a:t>Jika</a:t>
            </a:r>
            <a:r>
              <a:rPr lang="en-US" dirty="0"/>
              <a:t> sub-interval  =h,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Tf</a:t>
            </a:r>
            <a:r>
              <a:rPr lang="en-US" dirty="0"/>
              <a:t>(h) = I + O(h^2) ; I </a:t>
            </a:r>
            <a:r>
              <a:rPr lang="en-US" dirty="0" err="1"/>
              <a:t>adl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exact integral.</a:t>
            </a:r>
          </a:p>
          <a:p>
            <a:r>
              <a:rPr lang="en-US" dirty="0" err="1"/>
              <a:t>Jika</a:t>
            </a:r>
            <a:r>
              <a:rPr lang="en-US" dirty="0"/>
              <a:t> sub-interval=h/2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Tf</a:t>
            </a:r>
            <a:r>
              <a:rPr lang="en-US" dirty="0"/>
              <a:t>(h/2)= I + (1/4) O(h^2)</a:t>
            </a:r>
          </a:p>
          <a:p>
            <a:r>
              <a:rPr lang="en-US" dirty="0" err="1"/>
              <a:t>Shg</a:t>
            </a:r>
            <a:r>
              <a:rPr lang="en-US" dirty="0"/>
              <a:t> </a:t>
            </a:r>
            <a:r>
              <a:rPr lang="en-US" dirty="0" err="1"/>
              <a:t>Tf</a:t>
            </a:r>
            <a:r>
              <a:rPr lang="en-US" dirty="0"/>
              <a:t>(h) – </a:t>
            </a:r>
            <a:r>
              <a:rPr lang="en-US" dirty="0" err="1"/>
              <a:t>Tf</a:t>
            </a:r>
            <a:r>
              <a:rPr lang="en-US" dirty="0"/>
              <a:t>(h/2) = (3/4) O(h^2);</a:t>
            </a:r>
          </a:p>
          <a:p>
            <a:r>
              <a:rPr lang="en-US" dirty="0" err="1"/>
              <a:t>Jadi</a:t>
            </a:r>
            <a:r>
              <a:rPr lang="en-US" dirty="0"/>
              <a:t> estimator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error </a:t>
            </a:r>
            <a:r>
              <a:rPr lang="en-US" dirty="0" err="1"/>
              <a:t>adalah</a:t>
            </a:r>
            <a:endParaRPr lang="en-US" dirty="0"/>
          </a:p>
          <a:p>
            <a:pPr lvl="1"/>
            <a:r>
              <a:rPr lang="en-US" dirty="0"/>
              <a:t>Est = (4/3) (</a:t>
            </a:r>
            <a:r>
              <a:rPr lang="en-US" dirty="0" err="1"/>
              <a:t>Tf</a:t>
            </a:r>
            <a:r>
              <a:rPr lang="en-US" dirty="0"/>
              <a:t>(h) – </a:t>
            </a:r>
            <a:r>
              <a:rPr lang="en-US" dirty="0" err="1"/>
              <a:t>Tf</a:t>
            </a:r>
            <a:r>
              <a:rPr lang="en-US" dirty="0"/>
              <a:t>(h/2))</a:t>
            </a:r>
          </a:p>
          <a:p>
            <a:r>
              <a:rPr lang="en-US" dirty="0"/>
              <a:t>Cara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estimator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yang lain.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5276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C930BA-5CA4-478C-A0F3-7143B1B094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Algoritma</a:t>
                </a:r>
                <a:r>
                  <a:rPr lang="en-US" dirty="0"/>
                  <a:t> Adaptive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endParaRPr lang="en-ID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C930BA-5CA4-478C-A0F3-7143B1B09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138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F827-FDFC-43B0-A003-CD4C17DF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: Divide and conquer </a:t>
            </a:r>
            <a:r>
              <a:rPr lang="en-US" dirty="0" err="1"/>
              <a:t>berbasis</a:t>
            </a:r>
            <a:r>
              <a:rPr lang="en-US" dirty="0"/>
              <a:t> Trapezoid</a:t>
            </a:r>
          </a:p>
          <a:p>
            <a:pPr lvl="1"/>
            <a:r>
              <a:rPr lang="en-US" dirty="0" err="1"/>
              <a:t>Hitung</a:t>
            </a:r>
            <a:r>
              <a:rPr lang="en-US" dirty="0"/>
              <a:t> integral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h=b-a dg </a:t>
            </a:r>
            <a:r>
              <a:rPr lang="en-US" dirty="0" err="1"/>
              <a:t>rumus</a:t>
            </a:r>
            <a:r>
              <a:rPr lang="en-US" dirty="0"/>
              <a:t> trapezoid</a:t>
            </a:r>
          </a:p>
          <a:p>
            <a:pPr lvl="1"/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dg </a:t>
            </a:r>
            <a:r>
              <a:rPr lang="en-US" dirty="0" err="1"/>
              <a:t>lebar</a:t>
            </a:r>
            <a:r>
              <a:rPr lang="en-US" dirty="0"/>
              <a:t> h/2; dg </a:t>
            </a:r>
            <a:r>
              <a:rPr lang="en-US" dirty="0" err="1"/>
              <a:t>rumus</a:t>
            </a:r>
            <a:r>
              <a:rPr lang="en-US" dirty="0"/>
              <a:t> trapezoid</a:t>
            </a:r>
          </a:p>
          <a:p>
            <a:pPr lvl="1"/>
            <a:r>
              <a:rPr lang="en-US" dirty="0" err="1"/>
              <a:t>Hitung</a:t>
            </a:r>
            <a:r>
              <a:rPr lang="en-US" dirty="0"/>
              <a:t> Est 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Est &lt;= Tol (accuracy level required); </a:t>
            </a:r>
            <a:r>
              <a:rPr lang="en-US" dirty="0" err="1"/>
              <a:t>maka</a:t>
            </a:r>
            <a:r>
              <a:rPr lang="en-US" dirty="0"/>
              <a:t> stop, dan </a:t>
            </a:r>
            <a:r>
              <a:rPr lang="en-US" dirty="0" err="1"/>
              <a:t>Tf</a:t>
            </a:r>
            <a:r>
              <a:rPr lang="en-US" dirty="0"/>
              <a:t>(h/2)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Est &gt; Tol, split [</a:t>
            </a:r>
            <a:r>
              <a:rPr lang="en-US" dirty="0" err="1"/>
              <a:t>a,b</a:t>
            </a:r>
            <a:r>
              <a:rPr lang="en-US" dirty="0"/>
              <a:t>]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sub-interval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Panjang.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6437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A3DD-5E51-4052-8041-EBBEFBC4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96"/>
            <a:ext cx="10515600" cy="1325563"/>
          </a:xfrm>
        </p:spPr>
        <p:txBody>
          <a:bodyPr/>
          <a:lstStyle/>
          <a:p>
            <a:r>
              <a:rPr lang="en-US" dirty="0"/>
              <a:t>Romberg Integration</a:t>
            </a:r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A0CBD4-1AC9-40AE-BB6C-6CF969FA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0803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</a:t>
            </a:r>
            <a:r>
              <a:rPr lang="en-US" dirty="0" err="1"/>
              <a:t>jika</a:t>
            </a:r>
            <a:r>
              <a:rPr lang="en-US" dirty="0"/>
              <a:t> |R(</a:t>
            </a:r>
            <a:r>
              <a:rPr lang="en-US" dirty="0" err="1"/>
              <a:t>n,n</a:t>
            </a:r>
            <a:r>
              <a:rPr lang="en-US" dirty="0"/>
              <a:t>)-R(n-1,n-1)|&lt; Tol 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526961-2C6F-4AE8-ABF4-58257F33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83" y="1125073"/>
            <a:ext cx="8791583" cy="32400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CD195F-DB67-49CA-B46F-E44C19F99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13000"/>
              </p:ext>
            </p:extLst>
          </p:nvPr>
        </p:nvGraphicFramePr>
        <p:xfrm>
          <a:off x="1335314" y="443169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267095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200183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847578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688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41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R(0,0)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84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R(1,0)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R(1,1)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49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R(2,0)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R(2,1)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R(2,2)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145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449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6668-2CB4-4564-BC74-A0D685ED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E726-C4CC-48CF-A52F-3A794BC50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8413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B2B1-9EA7-485D-9EA1-17813948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45D2-B312-4E4F-AE6F-FC7539FB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33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8C29-C487-4728-A67D-050DAB6B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Numerik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B1DC4-3F4C-406E-A2D7-C73D9757F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Fungsi </a:t>
                </a:r>
                <a:r>
                  <a:rPr lang="en-US" dirty="0" err="1"/>
                  <a:t>terdefinisi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tabular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ID" dirty="0"/>
              </a:p>
              <a:p>
                <a:r>
                  <a:rPr lang="en-US" dirty="0"/>
                  <a:t>L</a:t>
                </a:r>
                <a:r>
                  <a:rPr lang="en-ID" dirty="0" err="1"/>
                  <a:t>akukan</a:t>
                </a:r>
                <a:r>
                  <a:rPr lang="en-ID" dirty="0"/>
                  <a:t> </a:t>
                </a:r>
                <a:r>
                  <a:rPr lang="en-ID" dirty="0" err="1"/>
                  <a:t>interpolasi</a:t>
                </a:r>
                <a:r>
                  <a:rPr lang="en-ID" dirty="0"/>
                  <a:t> polynomial pada data, </a:t>
                </a:r>
                <a:r>
                  <a:rPr lang="en-ID" dirty="0" err="1"/>
                  <a:t>namakan</a:t>
                </a:r>
                <a:r>
                  <a:rPr lang="en-ID" dirty="0"/>
                  <a:t> p(x); </a:t>
                </a:r>
              </a:p>
              <a:p>
                <a:r>
                  <a:rPr lang="en-US" dirty="0" err="1"/>
                  <a:t>Dekati</a:t>
                </a:r>
                <a:r>
                  <a:rPr lang="en-US" dirty="0"/>
                  <a:t>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mencari</a:t>
                </a:r>
                <a:r>
                  <a:rPr lang="en-US" dirty="0"/>
                  <a:t> </a:t>
                </a:r>
                <a:r>
                  <a:rPr lang="en-US" dirty="0" err="1"/>
                  <a:t>turunan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p(x)</a:t>
                </a:r>
              </a:p>
              <a:p>
                <a:r>
                  <a:rPr lang="en-US" dirty="0" err="1"/>
                  <a:t>Contoh</a:t>
                </a:r>
                <a:r>
                  <a:rPr lang="en-US" dirty="0"/>
                  <a:t>: 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B1DC4-3F4C-406E-A2D7-C73D9757F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6DC4CB-48E2-41C0-AF36-7D72B790C46B}"/>
                  </a:ext>
                </a:extLst>
              </p14:cNvPr>
              <p14:cNvContentPartPr/>
              <p14:nvPr/>
            </p14:nvContentPartPr>
            <p14:xfrm>
              <a:off x="6144000" y="3847286"/>
              <a:ext cx="7920" cy="5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6DC4CB-48E2-41C0-AF36-7D72B790C4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6360" y="3829646"/>
                <a:ext cx="435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354D4E-0343-4176-9D02-B837F4D5D5F2}"/>
                  </a:ext>
                </a:extLst>
              </p14:cNvPr>
              <p14:cNvContentPartPr/>
              <p14:nvPr/>
            </p14:nvContentPartPr>
            <p14:xfrm>
              <a:off x="7049760" y="3466766"/>
              <a:ext cx="30240" cy="13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354D4E-0343-4176-9D02-B837F4D5D5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32120" y="3449126"/>
                <a:ext cx="65880" cy="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659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8F57-E017-450B-A5DC-6B3424EE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Numerik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30C1-DBDF-4B42-A712-4C684EB6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analytic,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expansi</a:t>
            </a:r>
            <a:r>
              <a:rPr lang="en-US" dirty="0"/>
              <a:t> Taylor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formula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3245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A398-6420-4920-93E3-6379B8C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</a:t>
            </a:r>
            <a:r>
              <a:rPr lang="en-US" dirty="0" err="1"/>
              <a:t>Numerik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4370C6-44FF-4F8B-80D2-6D3CEB86C6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Problem: </a:t>
                </a:r>
                <a:r>
                  <a:rPr lang="en-US" dirty="0" err="1"/>
                  <a:t>mencari</a:t>
                </a:r>
                <a:r>
                  <a:rPr lang="en-US" dirty="0"/>
                  <a:t> definite integral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numerik</a:t>
                </a:r>
                <a:endParaRPr lang="en-US" dirty="0"/>
              </a:p>
              <a:p>
                <a:r>
                  <a:rPr lang="en-US" dirty="0"/>
                  <a:t>Ada </a:t>
                </a:r>
                <a:r>
                  <a:rPr lang="en-US" dirty="0" err="1"/>
                  <a:t>dua</a:t>
                </a:r>
                <a:r>
                  <a:rPr lang="en-US" dirty="0"/>
                  <a:t> </a:t>
                </a:r>
                <a:r>
                  <a:rPr lang="en-US" dirty="0" err="1"/>
                  <a:t>kasus</a:t>
                </a:r>
                <a:r>
                  <a:rPr lang="en-US" dirty="0"/>
                  <a:t> </a:t>
                </a:r>
                <a:r>
                  <a:rPr lang="en-US" dirty="0" err="1"/>
                  <a:t>persoalan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fungsi</a:t>
                </a:r>
                <a:r>
                  <a:rPr lang="en-US" dirty="0"/>
                  <a:t> f </a:t>
                </a:r>
                <a:r>
                  <a:rPr lang="en-US" dirty="0" err="1"/>
                  <a:t>hanya</a:t>
                </a:r>
                <a:r>
                  <a:rPr lang="en-US" dirty="0"/>
                  <a:t> </a:t>
                </a: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tabular (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analitik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 err="1"/>
                  <a:t>fungsi</a:t>
                </a:r>
                <a:r>
                  <a:rPr lang="en-US" dirty="0"/>
                  <a:t> f </a:t>
                </a: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</a:t>
                </a:r>
                <a:r>
                  <a:rPr lang="en-US" dirty="0" err="1"/>
                  <a:t>analitik</a:t>
                </a:r>
                <a:endParaRPr lang="en-US" dirty="0"/>
              </a:p>
              <a:p>
                <a:r>
                  <a:rPr lang="en-US" dirty="0"/>
                  <a:t>Pada </a:t>
                </a:r>
                <a:r>
                  <a:rPr lang="en-US" dirty="0" err="1"/>
                  <a:t>dasarnya</a:t>
                </a:r>
                <a:r>
                  <a:rPr lang="en-US" dirty="0"/>
                  <a:t> </a:t>
                </a:r>
                <a:r>
                  <a:rPr lang="en-US" dirty="0" err="1"/>
                  <a:t>prinsip</a:t>
                </a:r>
                <a:r>
                  <a:rPr lang="en-US" dirty="0"/>
                  <a:t> </a:t>
                </a:r>
                <a:r>
                  <a:rPr lang="en-US" dirty="0" err="1"/>
                  <a:t>pendekatan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, </a:t>
                </a:r>
                <a:r>
                  <a:rPr lang="en-US" dirty="0" err="1"/>
                  <a:t>yaitu</a:t>
                </a:r>
                <a:r>
                  <a:rPr lang="en-US" dirty="0"/>
                  <a:t>: </a:t>
                </a:r>
                <a:r>
                  <a:rPr lang="en-US" dirty="0" err="1"/>
                  <a:t>mendekati</a:t>
                </a:r>
                <a:r>
                  <a:rPr lang="en-US" dirty="0"/>
                  <a:t> f(x) </a:t>
                </a:r>
                <a:r>
                  <a:rPr lang="en-US" dirty="0" err="1"/>
                  <a:t>dengan</a:t>
                </a:r>
                <a:r>
                  <a:rPr lang="en-US" dirty="0"/>
                  <a:t> polynomial yang </a:t>
                </a:r>
                <a:r>
                  <a:rPr lang="en-US" dirty="0" err="1"/>
                  <a:t>menginterpolasi</a:t>
                </a:r>
                <a:r>
                  <a:rPr lang="en-US" dirty="0"/>
                  <a:t> pada </a:t>
                </a:r>
                <a:r>
                  <a:rPr lang="en-US" dirty="0" err="1"/>
                  <a:t>titik-titik</a:t>
                </a:r>
                <a:r>
                  <a:rPr lang="en-US" dirty="0"/>
                  <a:t> </a:t>
                </a:r>
                <a:r>
                  <a:rPr lang="en-US" dirty="0" err="1"/>
                  <a:t>tertentu</a:t>
                </a:r>
                <a:endParaRPr lang="en-US" dirty="0"/>
              </a:p>
              <a:p>
                <a:pPr lvl="1"/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hal</a:t>
                </a:r>
                <a:r>
                  <a:rPr lang="en-US" dirty="0"/>
                  <a:t> f </a:t>
                </a:r>
                <a:r>
                  <a:rPr lang="en-US" dirty="0" err="1"/>
                  <a:t>hanya</a:t>
                </a:r>
                <a:r>
                  <a:rPr lang="en-US" dirty="0"/>
                  <a:t> </a:t>
                </a:r>
                <a:r>
                  <a:rPr lang="en-US" dirty="0" err="1"/>
                  <a:t>terdefinisi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tabular, </a:t>
                </a:r>
                <a:r>
                  <a:rPr lang="en-US" dirty="0" err="1"/>
                  <a:t>maka</a:t>
                </a:r>
                <a:r>
                  <a:rPr lang="en-US" dirty="0"/>
                  <a:t> f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diinterpolasi</a:t>
                </a:r>
                <a:r>
                  <a:rPr lang="en-US" dirty="0"/>
                  <a:t> pada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interpolasi</a:t>
                </a:r>
                <a:r>
                  <a:rPr lang="en-US" dirty="0"/>
                  <a:t> yang </a:t>
                </a:r>
                <a:r>
                  <a:rPr lang="en-US" dirty="0" err="1"/>
                  <a:t>diketahui</a:t>
                </a:r>
                <a:r>
                  <a:rPr lang="en-US" dirty="0"/>
                  <a:t> dan </a:t>
                </a:r>
                <a:r>
                  <a:rPr lang="en-US" dirty="0" err="1"/>
                  <a:t>berada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selang</a:t>
                </a:r>
                <a:r>
                  <a:rPr lang="en-US" dirty="0"/>
                  <a:t> [</a:t>
                </a:r>
                <a:r>
                  <a:rPr lang="en-US" dirty="0" err="1"/>
                  <a:t>a,b</a:t>
                </a:r>
                <a:r>
                  <a:rPr lang="en-US" dirty="0"/>
                  <a:t>].</a:t>
                </a:r>
              </a:p>
              <a:p>
                <a:pPr lvl="1"/>
                <a:r>
                  <a:rPr lang="en-US" dirty="0" err="1"/>
                  <a:t>Jika</a:t>
                </a:r>
                <a:r>
                  <a:rPr lang="en-US" dirty="0"/>
                  <a:t> f </a:t>
                </a:r>
                <a:r>
                  <a:rPr lang="en-US" dirty="0" err="1"/>
                  <a:t>diketahui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interpolasi</a:t>
                </a:r>
                <a:r>
                  <a:rPr lang="en-US" dirty="0"/>
                  <a:t> </a:t>
                </a:r>
                <a:r>
                  <a:rPr lang="en-US" dirty="0" err="1"/>
                  <a:t>dipilih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selang</a:t>
                </a:r>
                <a:r>
                  <a:rPr lang="en-US" dirty="0"/>
                  <a:t> [</a:t>
                </a:r>
                <a:r>
                  <a:rPr lang="en-US" dirty="0" err="1"/>
                  <a:t>a,b</a:t>
                </a:r>
                <a:r>
                  <a:rPr lang="en-US" dirty="0"/>
                  <a:t>]</a:t>
                </a:r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4370C6-44FF-4F8B-80D2-6D3CEB86C6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87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76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214D5D-BD10-4518-B6DE-DBF0D67BAA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Kasus f </a:t>
                </a:r>
                <a:r>
                  <a:rPr lang="en-US" dirty="0" err="1"/>
                  <a:t>terdefinisi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tabular pada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214D5D-BD10-4518-B6DE-DBF0D67BA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0D1331-B82A-40DB-A689-56D187E47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Misalkan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polynomial yang </a:t>
                </a:r>
                <a:r>
                  <a:rPr lang="en-ID" dirty="0" err="1"/>
                  <a:t>menginterpolasi</a:t>
                </a:r>
                <a:r>
                  <a:rPr lang="en-ID" dirty="0"/>
                  <a:t> data; </a:t>
                </a:r>
                <a:r>
                  <a:rPr lang="en-ID" dirty="0" err="1"/>
                  <a:t>maka</a:t>
                </a:r>
                <a:endParaRPr lang="en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≈</m:t>
                          </m:r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D" dirty="0"/>
              </a:p>
              <a:p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dijuga</a:t>
                </a:r>
                <a:r>
                  <a:rPr lang="en-US" dirty="0"/>
                  <a:t> </a:t>
                </a:r>
                <a:r>
                  <a:rPr lang="en-US" dirty="0" err="1"/>
                  <a:t>digunakan</a:t>
                </a:r>
                <a:r>
                  <a:rPr lang="en-US" dirty="0"/>
                  <a:t> piecewise interpolations pada masing2 sub-</a:t>
                </a:r>
                <a:r>
                  <a:rPr lang="en-US" dirty="0" err="1"/>
                  <a:t>nterval</a:t>
                </a:r>
                <a:r>
                  <a:rPr lang="en-US" dirty="0"/>
                  <a:t> </a:t>
                </a:r>
                <a:r>
                  <a:rPr lang="en-US" dirty="0" err="1"/>
                  <a:t>sehingga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D" dirty="0"/>
              </a:p>
              <a:p>
                <a:r>
                  <a:rPr lang="en-US" dirty="0"/>
                  <a:t>di mana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polynomial order </a:t>
                </a:r>
                <a:r>
                  <a:rPr lang="en-ID" dirty="0" err="1"/>
                  <a:t>rendah</a:t>
                </a:r>
                <a:r>
                  <a:rPr lang="en-ID" dirty="0"/>
                  <a:t> (splines) yang </a:t>
                </a:r>
                <a:r>
                  <a:rPr lang="en-ID" dirty="0" err="1"/>
                  <a:t>menginterpolasi</a:t>
                </a:r>
                <a:r>
                  <a:rPr lang="en-ID" dirty="0"/>
                  <a:t> f pada </a:t>
                </a:r>
                <a:r>
                  <a:rPr lang="en-ID" dirty="0" err="1"/>
                  <a:t>selang</a:t>
                </a:r>
                <a:r>
                  <a:rPr lang="en-ID" dirty="0"/>
                  <a:t> </a:t>
                </a:r>
                <a:r>
                  <a:rPr lang="en-ID" dirty="0" err="1"/>
                  <a:t>ke-i</a:t>
                </a:r>
                <a:r>
                  <a:rPr lang="en-ID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0D1331-B82A-40DB-A689-56D187E47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58" b="-23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E28B1E-7AB3-4B58-9B29-9D2209EC61AB}"/>
                  </a:ext>
                </a:extLst>
              </p14:cNvPr>
              <p14:cNvContentPartPr/>
              <p14:nvPr/>
            </p14:nvContentPartPr>
            <p14:xfrm>
              <a:off x="7263000" y="2781000"/>
              <a:ext cx="1919520" cy="227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E28B1E-7AB3-4B58-9B29-9D2209EC61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3640" y="2771640"/>
                <a:ext cx="1938240" cy="229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610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D34C-4F7D-438E-B232-A5384638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Contoh</a:t>
            </a:r>
            <a:r>
              <a:rPr lang="en-US" sz="4000" dirty="0"/>
              <a:t>: </a:t>
            </a:r>
            <a:r>
              <a:rPr lang="en-US" sz="4000" dirty="0" err="1"/>
              <a:t>diberikan</a:t>
            </a:r>
            <a:r>
              <a:rPr lang="en-US" sz="4000" dirty="0"/>
              <a:t> data {(0,1), (1,3), (2,7), (3,2)}</a:t>
            </a:r>
            <a:endParaRPr lang="en-ID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CEDC1F-A7FC-4F6A-9F86-24483D72582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Interpolasi dg cubic polynomial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</a:t>
                </a:r>
                <a:r>
                  <a:rPr lang="en-ID" dirty="0"/>
                  <a:t>hg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ID" dirty="0"/>
              </a:p>
              <a:p>
                <a:r>
                  <a:rPr lang="en-US" dirty="0"/>
                  <a:t>D</a:t>
                </a:r>
                <a:r>
                  <a:rPr lang="en-ID" dirty="0"/>
                  <a:t>an </a:t>
                </a:r>
                <a:r>
                  <a:rPr lang="en-ID" dirty="0" err="1"/>
                  <a:t>diperoleh</a:t>
                </a:r>
                <a:endParaRPr lang="en-ID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ID" dirty="0"/>
              </a:p>
              <a:p>
                <a:r>
                  <a:rPr lang="en-US" dirty="0" err="1"/>
                  <a:t>diperlukan</a:t>
                </a:r>
                <a:r>
                  <a:rPr lang="en-US" dirty="0"/>
                  <a:t> module </a:t>
                </a:r>
                <a:r>
                  <a:rPr lang="en-US" dirty="0" err="1"/>
                  <a:t>utk</a:t>
                </a:r>
                <a:r>
                  <a:rPr lang="en-US" dirty="0"/>
                  <a:t> </a:t>
                </a:r>
                <a:r>
                  <a:rPr lang="en-US" dirty="0" err="1"/>
                  <a:t>mencari</a:t>
                </a:r>
                <a:r>
                  <a:rPr lang="en-US" dirty="0"/>
                  <a:t> integral polynomial</a:t>
                </a:r>
                <a:endParaRPr lang="en-ID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CEDC1F-A7FC-4F6A-9F86-24483D725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2" t="-2801" b="-26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7B4688-5E13-4FF6-B33E-1A6E88967BC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9762977"/>
              </p:ext>
            </p:extLst>
          </p:nvPr>
        </p:nvGraphicFramePr>
        <p:xfrm>
          <a:off x="772891" y="2173962"/>
          <a:ext cx="4836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417104839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82736539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286535958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358444777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22654019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6935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2001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970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826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-11/6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733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CCBFFFF2-4B1A-484F-8644-E84F8F3250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0683" y="1978025"/>
                <a:ext cx="5181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Interpolasi linear splines</a:t>
                </a:r>
              </a:p>
              <a:p>
                <a:r>
                  <a:rPr lang="en-US" dirty="0" err="1"/>
                  <a:t>Perhatikan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pada masing2 sub-interval, </a:t>
                </a:r>
                <a:r>
                  <a:rPr lang="en-US" dirty="0" err="1"/>
                  <a:t>daerah</a:t>
                </a:r>
                <a:r>
                  <a:rPr lang="en-US" dirty="0"/>
                  <a:t> di </a:t>
                </a:r>
                <a:r>
                  <a:rPr lang="en-US" dirty="0" err="1"/>
                  <a:t>bawah</a:t>
                </a:r>
                <a:r>
                  <a:rPr lang="en-US" dirty="0"/>
                  <a:t> f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berupa</a:t>
                </a:r>
                <a:r>
                  <a:rPr lang="en-US" dirty="0"/>
                  <a:t> trapezium. </a:t>
                </a:r>
              </a:p>
              <a:p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ID" dirty="0"/>
                  <a:t>+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ID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CCBFFFF2-4B1A-484F-8644-E84F8F325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683" y="1978025"/>
                <a:ext cx="5181600" cy="4351338"/>
              </a:xfrm>
              <a:prstGeom prst="rect">
                <a:avLst/>
              </a:prstGeom>
              <a:blipFill>
                <a:blip r:embed="rId3"/>
                <a:stretch>
                  <a:fillRect l="-2118" t="-2241" r="-223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33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B744-B313-4EF1-9F9F-A6626439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f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analitik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FDEE-760A-4E4A-B7C4-D7A02ABD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Newton Cotes</a:t>
            </a:r>
          </a:p>
          <a:p>
            <a:r>
              <a:rPr lang="en-US" dirty="0"/>
              <a:t>Gaussian </a:t>
            </a:r>
            <a:r>
              <a:rPr lang="en-US" dirty="0" err="1"/>
              <a:t>Quadratures</a:t>
            </a:r>
            <a:endParaRPr lang="en-US" dirty="0"/>
          </a:p>
          <a:p>
            <a:r>
              <a:rPr lang="en-US" dirty="0"/>
              <a:t>Repeated (composite rules)</a:t>
            </a:r>
          </a:p>
          <a:p>
            <a:r>
              <a:rPr lang="en-US" dirty="0"/>
              <a:t>Adaptive Rules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9571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9D8F-4F4F-4990-9522-7855D3EE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Cotes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3B476-11F8-4210-B0D4-5380DC48B3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Titik</a:t>
                </a:r>
                <a:r>
                  <a:rPr lang="en-US" dirty="0"/>
                  <a:t> di mana f </a:t>
                </a:r>
                <a:r>
                  <a:rPr lang="en-US" dirty="0" err="1"/>
                  <a:t>akan</a:t>
                </a:r>
                <a:r>
                  <a:rPr lang="en-US" dirty="0"/>
                  <a:t> </a:t>
                </a:r>
                <a:r>
                  <a:rPr lang="en-US" dirty="0" err="1"/>
                  <a:t>dievaluasi</a:t>
                </a:r>
                <a:r>
                  <a:rPr lang="en-US" dirty="0"/>
                  <a:t> </a:t>
                </a:r>
                <a:r>
                  <a:rPr lang="en-US" dirty="0" err="1"/>
                  <a:t>sudah</a:t>
                </a:r>
                <a:r>
                  <a:rPr lang="en-US" dirty="0"/>
                  <a:t> </a:t>
                </a:r>
                <a:r>
                  <a:rPr lang="en-US" dirty="0" err="1"/>
                  <a:t>ditetapkan</a:t>
                </a:r>
                <a:r>
                  <a:rPr lang="en-US" dirty="0"/>
                  <a:t>. </a:t>
                </a:r>
                <a:r>
                  <a:rPr lang="en-US" dirty="0" err="1"/>
                  <a:t>Biasanya</a:t>
                </a:r>
                <a:r>
                  <a:rPr lang="en-US" dirty="0"/>
                  <a:t> </a:t>
                </a:r>
                <a:r>
                  <a:rPr lang="en-US" dirty="0" err="1"/>
                  <a:t>disebar</a:t>
                </a:r>
                <a:r>
                  <a:rPr lang="en-US" dirty="0"/>
                  <a:t> </a:t>
                </a:r>
                <a:r>
                  <a:rPr lang="en-US" dirty="0" err="1"/>
                  <a:t>secara</a:t>
                </a:r>
                <a:r>
                  <a:rPr lang="en-US" dirty="0"/>
                  <a:t> uniform pada </a:t>
                </a:r>
                <a:r>
                  <a:rPr lang="en-US" dirty="0" err="1"/>
                  <a:t>selang</a:t>
                </a:r>
                <a:r>
                  <a:rPr lang="en-US" dirty="0"/>
                  <a:t> [</a:t>
                </a:r>
                <a:r>
                  <a:rPr lang="en-US" dirty="0" err="1"/>
                  <a:t>a,b</a:t>
                </a:r>
                <a:r>
                  <a:rPr lang="en-US" dirty="0"/>
                  <a:t>];</a:t>
                </a:r>
              </a:p>
              <a:p>
                <a:r>
                  <a:rPr lang="en-US" dirty="0"/>
                  <a:t>f </a:t>
                </a:r>
                <a:r>
                  <a:rPr lang="en-US" dirty="0" err="1"/>
                  <a:t>diinterpolasi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polynomial pada titik2 yang </a:t>
                </a:r>
                <a:r>
                  <a:rPr lang="en-US" dirty="0" err="1"/>
                  <a:t>telah</a:t>
                </a:r>
                <a:r>
                  <a:rPr lang="en-US" dirty="0"/>
                  <a:t> </a:t>
                </a:r>
                <a:r>
                  <a:rPr lang="en-US" dirty="0" err="1"/>
                  <a:t>ditetapkan</a:t>
                </a:r>
                <a:endParaRPr lang="en-US" dirty="0"/>
              </a:p>
              <a:p>
                <a:r>
                  <a:rPr lang="en-US" dirty="0" err="1"/>
                  <a:t>Selanjutnya</a:t>
                </a:r>
                <a:r>
                  <a:rPr lang="en-US" dirty="0"/>
                  <a:t> </a:t>
                </a:r>
                <a:r>
                  <a:rPr lang="en-US" dirty="0" err="1"/>
                  <a:t>dicari</a:t>
                </a:r>
                <a:r>
                  <a:rPr lang="en-US" dirty="0"/>
                  <a:t> </a:t>
                </a:r>
                <a:r>
                  <a:rPr lang="en-US" dirty="0" err="1"/>
                  <a:t>rumus</a:t>
                </a:r>
                <a:r>
                  <a:rPr lang="en-US" dirty="0"/>
                  <a:t> integral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cara</a:t>
                </a:r>
                <a:r>
                  <a:rPr lang="en-US" dirty="0"/>
                  <a:t> </a:t>
                </a:r>
                <a:r>
                  <a:rPr lang="en-US" dirty="0" err="1"/>
                  <a:t>mencari</a:t>
                </a:r>
                <a:r>
                  <a:rPr lang="en-US" dirty="0"/>
                  <a:t> integral </a:t>
                </a:r>
                <a:r>
                  <a:rPr lang="en-US" dirty="0" err="1"/>
                  <a:t>dari</a:t>
                </a:r>
                <a:r>
                  <a:rPr lang="en-US" dirty="0"/>
                  <a:t> polynomial </a:t>
                </a:r>
                <a:r>
                  <a:rPr lang="en-US" dirty="0" err="1"/>
                  <a:t>tsb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≈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3B476-11F8-4210-B0D4-5380DC48B3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05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8263</TotalTime>
  <Words>1835</Words>
  <Application>Microsoft Office PowerPoint</Application>
  <PresentationFormat>Widescreen</PresentationFormat>
  <Paragraphs>216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Turunan dan Integral Numerik</vt:lpstr>
      <vt:lpstr>Topik</vt:lpstr>
      <vt:lpstr>Turunan Numerik</vt:lpstr>
      <vt:lpstr>Turunan Numerik</vt:lpstr>
      <vt:lpstr>Integral Numerik</vt:lpstr>
      <vt:lpstr>Kasus f terdefinisi secara tabular pada {(x_i,y_i )}, i=0,…,n</vt:lpstr>
      <vt:lpstr>Contoh: diberikan data {(0,1), (1,3), (2,7), (3,2)}</vt:lpstr>
      <vt:lpstr>Jika f diketahui secara analitik</vt:lpstr>
      <vt:lpstr>Newton Cotes</vt:lpstr>
      <vt:lpstr>3 formula klasik Integral Numerik Newton Cotes</vt:lpstr>
      <vt:lpstr>Akurasi Integral Numerik (Newton Cotes)</vt:lpstr>
      <vt:lpstr>PowerPoint Presentation</vt:lpstr>
      <vt:lpstr>Error pada Mid-point</vt:lpstr>
      <vt:lpstr>Error Trapezoidal</vt:lpstr>
      <vt:lpstr>Simpson Rules</vt:lpstr>
      <vt:lpstr>Composite / Repeated Rules</vt:lpstr>
      <vt:lpstr>Jika x_(i+1)-x_i=h (uniform sub-interval)</vt:lpstr>
      <vt:lpstr>Ovtave Code – nonuniform sub-interval</vt:lpstr>
      <vt:lpstr>Ovtave Code – uniform sub-interval</vt:lpstr>
      <vt:lpstr>Gaussian Quadratures</vt:lpstr>
      <vt:lpstr>Formula Gaussian utk interval [-1,1]</vt:lpstr>
      <vt:lpstr>Rumus Gaussian di Interval umum</vt:lpstr>
      <vt:lpstr>Octave Code untuk Gaussian pada interval [a,b]</vt:lpstr>
      <vt:lpstr>Adaptive Forumula</vt:lpstr>
      <vt:lpstr>Diperlukan estimasi utk error agar dapat mengatur panjang sub-interval;</vt:lpstr>
      <vt:lpstr>Algoritma Adaptive untuk ∫_a^b▒f(x)dx </vt:lpstr>
      <vt:lpstr>Romberg Integration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Turunan dan Integral Numerik</dc:title>
  <dc:creator>Prof. T. Basaruddin</dc:creator>
  <cp:lastModifiedBy>Prof. T. Basaruddin</cp:lastModifiedBy>
  <cp:revision>60</cp:revision>
  <dcterms:created xsi:type="dcterms:W3CDTF">2022-05-09T04:51:36Z</dcterms:created>
  <dcterms:modified xsi:type="dcterms:W3CDTF">2023-05-18T07:45:05Z</dcterms:modified>
</cp:coreProperties>
</file>