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J38+JYnbMMZOTLbWdf6XVMpI8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37"/>
  </p:normalViewPr>
  <p:slideViewPr>
    <p:cSldViewPr snapToGrid="0">
      <p:cViewPr varScale="1">
        <p:scale>
          <a:sx n="89" d="100"/>
          <a:sy n="89" d="100"/>
        </p:scale>
        <p:origin x="19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"/>
            <a:ext cx="914377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611560" y="1220593"/>
            <a:ext cx="8064896" cy="238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Assignment #2:</a:t>
            </a:r>
            <a:br>
              <a:rPr lang="en-US" sz="3500"/>
            </a:br>
            <a:r>
              <a:rPr lang="en-US" sz="3500"/>
              <a:t>Critique a research article related to Computer Science/Information System/Information Technology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11545" y="3769661"/>
            <a:ext cx="6120680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chemeClr val="dk2"/>
                </a:solidFill>
              </a:rPr>
              <a:t>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chemeClr val="dk2"/>
                </a:solidFill>
              </a:rPr>
              <a:t>Course: Research Methodology and Scientific Writing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Due Date: Monday, 10 </a:t>
            </a:r>
            <a:r>
              <a:rPr lang="en-US" sz="2000" b="1" dirty="0" err="1">
                <a:solidFill>
                  <a:srgbClr val="FF0000"/>
                </a:solidFill>
              </a:rPr>
              <a:t>Oktober</a:t>
            </a:r>
            <a:r>
              <a:rPr lang="en-US" sz="2000" b="1" dirty="0">
                <a:solidFill>
                  <a:srgbClr val="FF0000"/>
                </a:solidFill>
              </a:rPr>
              <a:t> 2022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</a:rPr>
              <a:t>21.00 WIB</a:t>
            </a:r>
            <a:endParaRPr sz="2000" b="1" dirty="0">
              <a:solidFill>
                <a:srgbClr val="FF0000"/>
              </a:solidFill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 flipH="1">
            <a:off x="228" y="0"/>
            <a:ext cx="3872286" cy="3153018"/>
            <a:chOff x="6867015" y="-1"/>
            <a:chExt cx="5324985" cy="3251912"/>
          </a:xfrm>
        </p:grpSpPr>
        <p:sp>
          <p:nvSpPr>
            <p:cNvPr id="89" name="Google Shape;89;p1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 rot="5400000" flipH="1">
            <a:off x="6553998" y="4267997"/>
            <a:ext cx="3142400" cy="2037604"/>
            <a:chOff x="-305" y="-4155"/>
            <a:chExt cx="2514948" cy="2174333"/>
          </a:xfrm>
        </p:grpSpPr>
        <p:sp>
          <p:nvSpPr>
            <p:cNvPr id="94" name="Google Shape;94;p1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Critique Paper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57298"/>
            <a:ext cx="8229600" cy="490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Choose any most recent article related topic in CS/IS/IT.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Read carefully the article.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Critically Read the article at least the following parts: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 1) Background of the Problem, 2) Problem Identification,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 3) Research Goal and Objective, 4) Approach or Research Methodology, 5) Technique and Method Use, 6) Conclusions, 7) List of References.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Do not translate the article, instead exercise your capability to write your summarization with your own words.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Critique paper exercise is one to three pages critique to a particular article of your choice.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purpose of this exercise is to </a:t>
            </a:r>
            <a:r>
              <a:rPr lang="en-US" sz="2400" b="1"/>
              <a:t>practice your critical thinking skills</a:t>
            </a:r>
            <a:r>
              <a:rPr lang="en-US" sz="2400"/>
              <a:t>, not to display your mastery over the literatures.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Points to Criticize…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457200" y="1196752"/>
            <a:ext cx="8507413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and interpret, at least: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research problems, research questions: is the article posts a clear research issues, or problem(s)? What are they?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significance do you think the research issues (problems)?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approach or research methodology: is the article explain its research design, or research approach?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 and interpretation: how the research data being collected, organized, analyzed, and interpreted?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 and conclusions of the research: is the conclusion(s) reflect the solution to the problem(s)?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the references related to the problem(s) posted? How recent the references?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your one to three pages critique with the article attached (all in pdf format with your name and NPM as the file name).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of Article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457200" y="1071546"/>
            <a:ext cx="8472518" cy="566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Article published in any CS/IS/IT scientific journals or proceedings from international conferences, or international journals (printed or online) and indexed by several indexing systems (Scopus, ISI Thompson, IEEE Xplore, ACM Digital Library, etc).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Year of publication is not more than last five years.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Record the source of the article (name of the site, name of journal or conferences,  the date and time you download the article, etc.).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have to choose any article related to CS/IS/IT that written in English.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 instructors prefer the source comes from a ranked journal or proceedings from international conferences (has an impact factor or accredited and indexed)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1"/>
            <a:ext cx="914377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2044709" y="1741337"/>
            <a:ext cx="5054352" cy="238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Good Luck ☺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 flipH="1">
            <a:off x="228" y="0"/>
            <a:ext cx="3872286" cy="3153018"/>
            <a:chOff x="6867015" y="-1"/>
            <a:chExt cx="5324985" cy="3251912"/>
          </a:xfrm>
        </p:grpSpPr>
        <p:sp>
          <p:nvSpPr>
            <p:cNvPr id="124" name="Google Shape;124;p5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 rot="5400000" flipH="1">
            <a:off x="6553998" y="4267997"/>
            <a:ext cx="3142400" cy="2037604"/>
            <a:chOff x="-305" y="-4155"/>
            <a:chExt cx="2514948" cy="2174333"/>
          </a:xfrm>
        </p:grpSpPr>
        <p:sp>
          <p:nvSpPr>
            <p:cNvPr id="129" name="Google Shape;129;p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2D2D8A">
                    <a:alpha val="9803"/>
                  </a:srgbClr>
                </a:gs>
                <a:gs pos="85000">
                  <a:srgbClr val="BBE0E3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Macintosh PowerPoint</Application>
  <PresentationFormat>On-screen Show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Default Design</vt:lpstr>
      <vt:lpstr>Assignment #2: Critique a research article related to Computer Science/Information System/Information Technology</vt:lpstr>
      <vt:lpstr>Critique Paper</vt:lpstr>
      <vt:lpstr>PowerPoint Presentation</vt:lpstr>
      <vt:lpstr>Source of Article</vt:lpstr>
      <vt:lpstr>Good Luck 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#2: Critique a research article related to Computer Science/Information System/Information Technology</dc:title>
  <dc:creator>annisa monicha</dc:creator>
  <cp:lastModifiedBy>Pramitha Larasati</cp:lastModifiedBy>
  <cp:revision>4</cp:revision>
  <dcterms:created xsi:type="dcterms:W3CDTF">2021-02-08T13:34:01Z</dcterms:created>
  <dcterms:modified xsi:type="dcterms:W3CDTF">2022-08-10T16:53:52Z</dcterms:modified>
</cp:coreProperties>
</file>