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37"/>
  </p:normalViewPr>
  <p:slideViewPr>
    <p:cSldViewPr>
      <p:cViewPr varScale="1">
        <p:scale>
          <a:sx n="89" d="100"/>
          <a:sy n="89" d="100"/>
        </p:scale>
        <p:origin x="19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0784" y="2433967"/>
            <a:ext cx="6696705" cy="20378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6"/>
              </a:lnSpc>
            </a:pPr>
            <a:r>
              <a:rPr lang="en-US" altLang="zh-CN" sz="3506" b="0" i="0" dirty="0">
                <a:solidFill>
                  <a:srgbClr val="252525"/>
                </a:solidFill>
                <a:latin typeface="Arial" pitchFamily="18" charset="0"/>
                <a:cs typeface="Arial" pitchFamily="18" charset="0"/>
              </a:rPr>
              <a:t>Assignment #3: Review Paper</a:t>
            </a:r>
          </a:p>
          <a:p>
            <a:pPr marL="396494">
              <a:lnSpc>
                <a:spcPts val="4202"/>
              </a:lnSpc>
            </a:pPr>
            <a:r>
              <a:rPr lang="en-US" altLang="zh-CN" sz="3504" b="0" i="0" dirty="0">
                <a:solidFill>
                  <a:srgbClr val="252525"/>
                </a:solidFill>
                <a:latin typeface="Arial" pitchFamily="18" charset="0"/>
                <a:cs typeface="Arial" pitchFamily="18" charset="0"/>
              </a:rPr>
              <a:t>Due: </a:t>
            </a:r>
            <a:r>
              <a:rPr lang="en-US" altLang="zh-CN" sz="3504" b="0" i="0" dirty="0" err="1">
                <a:solidFill>
                  <a:srgbClr val="252525"/>
                </a:solidFill>
                <a:latin typeface="Arial" pitchFamily="18" charset="0"/>
                <a:cs typeface="Arial" pitchFamily="18" charset="0"/>
              </a:rPr>
              <a:t>Senin</a:t>
            </a:r>
            <a:r>
              <a:rPr lang="en-US" altLang="zh-CN" sz="3504" b="0" i="0" dirty="0">
                <a:solidFill>
                  <a:srgbClr val="252525"/>
                </a:solidFill>
                <a:latin typeface="Arial" pitchFamily="18" charset="0"/>
                <a:cs typeface="Arial" pitchFamily="18" charset="0"/>
              </a:rPr>
              <a:t>, 07 November 2022</a:t>
            </a:r>
          </a:p>
          <a:p>
            <a:pPr marL="343154">
              <a:lnSpc>
                <a:spcPts val="5198"/>
              </a:lnSpc>
            </a:pPr>
            <a:r>
              <a:rPr lang="en-US" altLang="zh-CN" sz="2006" b="0" i="0" dirty="0">
                <a:solidFill>
                  <a:srgbClr val="252525"/>
                </a:solidFill>
                <a:latin typeface="Arial" pitchFamily="18" charset="0"/>
                <a:cs typeface="Arial" pitchFamily="18" charset="0"/>
              </a:rPr>
              <a:t>Research Methodology and Scientific Writing</a:t>
            </a:r>
          </a:p>
          <a:p>
            <a:pPr marL="1044194">
              <a:lnSpc>
                <a:spcPts val="2882"/>
              </a:lnSpc>
            </a:pPr>
            <a:r>
              <a:rPr lang="en-US" altLang="zh-CN" sz="2004" b="0" i="0" dirty="0">
                <a:solidFill>
                  <a:srgbClr val="252525"/>
                </a:solidFill>
                <a:latin typeface="Arial" pitchFamily="18" charset="0"/>
                <a:cs typeface="Arial" pitchFamily="18" charset="0"/>
              </a:rPr>
              <a:t>Faculty of Computer Science, UI</a:t>
            </a:r>
          </a:p>
        </p:txBody>
      </p:sp>
      <p:sp>
        <p:nvSpPr>
          <p:cNvPr id="4" name="Freeform 3"/>
          <p:cNvSpPr/>
          <p:nvPr/>
        </p:nvSpPr>
        <p:spPr>
          <a:xfrm>
            <a:off x="0" y="5699762"/>
            <a:ext cx="9144000" cy="1158238"/>
          </a:xfrm>
          <a:custGeom>
            <a:avLst/>
            <a:gdLst>
              <a:gd name="connsiteX0" fmla="*/ 8616315 w 9144000"/>
              <a:gd name="connsiteY0" fmla="*/ 200328 h 1158238"/>
              <a:gd name="connsiteX1" fmla="*/ 8802116 w 9144000"/>
              <a:gd name="connsiteY1" fmla="*/ 277684 h 1158238"/>
              <a:gd name="connsiteX2" fmla="*/ 8779256 w 9144000"/>
              <a:gd name="connsiteY2" fmla="*/ 251154 h 1158238"/>
              <a:gd name="connsiteX3" fmla="*/ 8864346 w 9144000"/>
              <a:gd name="connsiteY3" fmla="*/ 304341 h 1158238"/>
              <a:gd name="connsiteX4" fmla="*/ 8876665 w 9144000"/>
              <a:gd name="connsiteY4" fmla="*/ 305979 h 1158238"/>
              <a:gd name="connsiteX5" fmla="*/ 8985123 w 9144000"/>
              <a:gd name="connsiteY5" fmla="*/ 322121 h 1158238"/>
              <a:gd name="connsiteX6" fmla="*/ 9130919 w 9144000"/>
              <a:gd name="connsiteY6" fmla="*/ 376350 h 1158238"/>
              <a:gd name="connsiteX7" fmla="*/ 9144000 w 9144000"/>
              <a:gd name="connsiteY7" fmla="*/ 379474 h 1158238"/>
              <a:gd name="connsiteX8" fmla="*/ 9144000 w 9144000"/>
              <a:gd name="connsiteY8" fmla="*/ 1158238 h 1158238"/>
              <a:gd name="connsiteX9" fmla="*/ 0 w 9144000"/>
              <a:gd name="connsiteY9" fmla="*/ 1158238 h 1158238"/>
              <a:gd name="connsiteX10" fmla="*/ 0 w 9144000"/>
              <a:gd name="connsiteY10" fmla="*/ 483856 h 1158238"/>
              <a:gd name="connsiteX11" fmla="*/ 3998 w 9144000"/>
              <a:gd name="connsiteY11" fmla="*/ 483106 h 1158238"/>
              <a:gd name="connsiteX12" fmla="*/ 29926 w 9144000"/>
              <a:gd name="connsiteY12" fmla="*/ 472578 h 1158238"/>
              <a:gd name="connsiteX13" fmla="*/ 88410 w 9144000"/>
              <a:gd name="connsiteY13" fmla="*/ 421219 h 1158238"/>
              <a:gd name="connsiteX14" fmla="*/ 178600 w 9144000"/>
              <a:gd name="connsiteY14" fmla="*/ 379538 h 1158238"/>
              <a:gd name="connsiteX15" fmla="*/ 187198 w 9144000"/>
              <a:gd name="connsiteY15" fmla="*/ 379754 h 1158238"/>
              <a:gd name="connsiteX16" fmla="*/ 222720 w 9144000"/>
              <a:gd name="connsiteY16" fmla="*/ 356322 h 1158238"/>
              <a:gd name="connsiteX17" fmla="*/ 266357 w 9144000"/>
              <a:gd name="connsiteY17" fmla="*/ 335240 h 1158238"/>
              <a:gd name="connsiteX18" fmla="*/ 335369 w 9144000"/>
              <a:gd name="connsiteY18" fmla="*/ 327633 h 1158238"/>
              <a:gd name="connsiteX19" fmla="*/ 356438 w 9144000"/>
              <a:gd name="connsiteY19" fmla="*/ 336929 h 1158238"/>
              <a:gd name="connsiteX20" fmla="*/ 358470 w 9144000"/>
              <a:gd name="connsiteY20" fmla="*/ 338174 h 1158238"/>
              <a:gd name="connsiteX21" fmla="*/ 527799 w 9144000"/>
              <a:gd name="connsiteY21" fmla="*/ 316800 h 1158238"/>
              <a:gd name="connsiteX22" fmla="*/ 640042 w 9144000"/>
              <a:gd name="connsiteY22" fmla="*/ 303782 h 1158238"/>
              <a:gd name="connsiteX23" fmla="*/ 694004 w 9144000"/>
              <a:gd name="connsiteY23" fmla="*/ 298880 h 1158238"/>
              <a:gd name="connsiteX24" fmla="*/ 705968 w 9144000"/>
              <a:gd name="connsiteY24" fmla="*/ 289114 h 1158238"/>
              <a:gd name="connsiteX25" fmla="*/ 713130 w 9144000"/>
              <a:gd name="connsiteY25" fmla="*/ 286777 h 1158238"/>
              <a:gd name="connsiteX26" fmla="*/ 714972 w 9144000"/>
              <a:gd name="connsiteY26" fmla="*/ 281075 h 1158238"/>
              <a:gd name="connsiteX27" fmla="*/ 725627 w 9144000"/>
              <a:gd name="connsiteY27" fmla="*/ 273937 h 1158238"/>
              <a:gd name="connsiteX28" fmla="*/ 801954 w 9144000"/>
              <a:gd name="connsiteY28" fmla="*/ 262926 h 1158238"/>
              <a:gd name="connsiteX29" fmla="*/ 853808 w 9144000"/>
              <a:gd name="connsiteY29" fmla="*/ 246721 h 1158238"/>
              <a:gd name="connsiteX30" fmla="*/ 873696 w 9144000"/>
              <a:gd name="connsiteY30" fmla="*/ 238771 h 1158238"/>
              <a:gd name="connsiteX31" fmla="*/ 908710 w 9144000"/>
              <a:gd name="connsiteY31" fmla="*/ 220813 h 1158238"/>
              <a:gd name="connsiteX32" fmla="*/ 955929 w 9144000"/>
              <a:gd name="connsiteY32" fmla="*/ 203503 h 1158238"/>
              <a:gd name="connsiteX33" fmla="*/ 993775 w 9144000"/>
              <a:gd name="connsiteY33" fmla="*/ 208062 h 1158238"/>
              <a:gd name="connsiteX34" fmla="*/ 1017600 w 9144000"/>
              <a:gd name="connsiteY34" fmla="*/ 203744 h 1158238"/>
              <a:gd name="connsiteX35" fmla="*/ 1101560 w 9144000"/>
              <a:gd name="connsiteY35" fmla="*/ 214743 h 1158238"/>
              <a:gd name="connsiteX36" fmla="*/ 1238060 w 9144000"/>
              <a:gd name="connsiteY36" fmla="*/ 165187 h 1158238"/>
              <a:gd name="connsiteX37" fmla="*/ 1241298 w 9144000"/>
              <a:gd name="connsiteY37" fmla="*/ 172210 h 1158238"/>
              <a:gd name="connsiteX38" fmla="*/ 1262418 w 9144000"/>
              <a:gd name="connsiteY38" fmla="*/ 169759 h 1158238"/>
              <a:gd name="connsiteX39" fmla="*/ 1264196 w 9144000"/>
              <a:gd name="connsiteY39" fmla="*/ 165492 h 1158238"/>
              <a:gd name="connsiteX40" fmla="*/ 1301877 w 9144000"/>
              <a:gd name="connsiteY40" fmla="*/ 177506 h 1158238"/>
              <a:gd name="connsiteX41" fmla="*/ 1347851 w 9144000"/>
              <a:gd name="connsiteY41" fmla="*/ 182408 h 1158238"/>
              <a:gd name="connsiteX42" fmla="*/ 1384173 w 9144000"/>
              <a:gd name="connsiteY42" fmla="*/ 163879 h 1158238"/>
              <a:gd name="connsiteX43" fmla="*/ 1386713 w 9144000"/>
              <a:gd name="connsiteY43" fmla="*/ 167626 h 1158238"/>
              <a:gd name="connsiteX44" fmla="*/ 1410462 w 9144000"/>
              <a:gd name="connsiteY44" fmla="*/ 165606 h 1158238"/>
              <a:gd name="connsiteX45" fmla="*/ 1496822 w 9144000"/>
              <a:gd name="connsiteY45" fmla="*/ 131926 h 1158238"/>
              <a:gd name="connsiteX46" fmla="*/ 1543050 w 9144000"/>
              <a:gd name="connsiteY46" fmla="*/ 128726 h 1158238"/>
              <a:gd name="connsiteX47" fmla="*/ 1589278 w 9144000"/>
              <a:gd name="connsiteY47" fmla="*/ 113574 h 1158238"/>
              <a:gd name="connsiteX48" fmla="*/ 1604137 w 9144000"/>
              <a:gd name="connsiteY48" fmla="*/ 116267 h 1158238"/>
              <a:gd name="connsiteX49" fmla="*/ 1660652 w 9144000"/>
              <a:gd name="connsiteY49" fmla="*/ 110615 h 1158238"/>
              <a:gd name="connsiteX50" fmla="*/ 1698625 w 9144000"/>
              <a:gd name="connsiteY50" fmla="*/ 101700 h 1158238"/>
              <a:gd name="connsiteX51" fmla="*/ 1840484 w 9144000"/>
              <a:gd name="connsiteY51" fmla="*/ 67308 h 1158238"/>
              <a:gd name="connsiteX52" fmla="*/ 1900682 w 9144000"/>
              <a:gd name="connsiteY52" fmla="*/ 63765 h 1158238"/>
              <a:gd name="connsiteX53" fmla="*/ 1962658 w 9144000"/>
              <a:gd name="connsiteY53" fmla="*/ 44779 h 1158238"/>
              <a:gd name="connsiteX54" fmla="*/ 2023999 w 9144000"/>
              <a:gd name="connsiteY54" fmla="*/ 35889 h 1158238"/>
              <a:gd name="connsiteX55" fmla="*/ 2168906 w 9144000"/>
              <a:gd name="connsiteY55" fmla="*/ 28561 h 1158238"/>
              <a:gd name="connsiteX56" fmla="*/ 2289429 w 9144000"/>
              <a:gd name="connsiteY56" fmla="*/ 7606 h 1158238"/>
              <a:gd name="connsiteX57" fmla="*/ 2358898 w 9144000"/>
              <a:gd name="connsiteY57" fmla="*/ 9854 h 1158238"/>
              <a:gd name="connsiteX58" fmla="*/ 2424938 w 9144000"/>
              <a:gd name="connsiteY58" fmla="*/ 2538 h 1158238"/>
              <a:gd name="connsiteX59" fmla="*/ 2490597 w 9144000"/>
              <a:gd name="connsiteY59" fmla="*/ 12470 h 1158238"/>
              <a:gd name="connsiteX60" fmla="*/ 2545969 w 9144000"/>
              <a:gd name="connsiteY60" fmla="*/ 31863 h 1158238"/>
              <a:gd name="connsiteX61" fmla="*/ 2596642 w 9144000"/>
              <a:gd name="connsiteY61" fmla="*/ 62254 h 1158238"/>
              <a:gd name="connsiteX62" fmla="*/ 2628646 w 9144000"/>
              <a:gd name="connsiteY62" fmla="*/ 86981 h 1158238"/>
              <a:gd name="connsiteX63" fmla="*/ 2676652 w 9144000"/>
              <a:gd name="connsiteY63" fmla="*/ 78180 h 1158238"/>
              <a:gd name="connsiteX64" fmla="*/ 2678938 w 9144000"/>
              <a:gd name="connsiteY64" fmla="*/ 80720 h 1158238"/>
              <a:gd name="connsiteX65" fmla="*/ 2693162 w 9144000"/>
              <a:gd name="connsiteY65" fmla="*/ 93737 h 1158238"/>
              <a:gd name="connsiteX66" fmla="*/ 2717927 w 9144000"/>
              <a:gd name="connsiteY66" fmla="*/ 86701 h 1158238"/>
              <a:gd name="connsiteX67" fmla="*/ 2727579 w 9144000"/>
              <a:gd name="connsiteY67" fmla="*/ 91642 h 1158238"/>
              <a:gd name="connsiteX68" fmla="*/ 2757678 w 9144000"/>
              <a:gd name="connsiteY68" fmla="*/ 90219 h 1158238"/>
              <a:gd name="connsiteX69" fmla="*/ 2791968 w 9144000"/>
              <a:gd name="connsiteY69" fmla="*/ 109002 h 1158238"/>
              <a:gd name="connsiteX70" fmla="*/ 2831338 w 9144000"/>
              <a:gd name="connsiteY70" fmla="*/ 92594 h 1158238"/>
              <a:gd name="connsiteX71" fmla="*/ 2949702 w 9144000"/>
              <a:gd name="connsiteY71" fmla="*/ 115975 h 1158238"/>
              <a:gd name="connsiteX72" fmla="*/ 3075432 w 9144000"/>
              <a:gd name="connsiteY72" fmla="*/ 157504 h 1158238"/>
              <a:gd name="connsiteX73" fmla="*/ 3237230 w 9144000"/>
              <a:gd name="connsiteY73" fmla="*/ 171131 h 1158238"/>
              <a:gd name="connsiteX74" fmla="*/ 3290570 w 9144000"/>
              <a:gd name="connsiteY74" fmla="*/ 158024 h 1158238"/>
              <a:gd name="connsiteX75" fmla="*/ 3320923 w 9144000"/>
              <a:gd name="connsiteY75" fmla="*/ 171207 h 1158238"/>
              <a:gd name="connsiteX76" fmla="*/ 3376676 w 9144000"/>
              <a:gd name="connsiteY76" fmla="*/ 181875 h 1158238"/>
              <a:gd name="connsiteX77" fmla="*/ 3450590 w 9144000"/>
              <a:gd name="connsiteY77" fmla="*/ 205840 h 1158238"/>
              <a:gd name="connsiteX78" fmla="*/ 3483102 w 9144000"/>
              <a:gd name="connsiteY78" fmla="*/ 204062 h 1158238"/>
              <a:gd name="connsiteX79" fmla="*/ 3489579 w 9144000"/>
              <a:gd name="connsiteY79" fmla="*/ 204595 h 1158238"/>
              <a:gd name="connsiteX80" fmla="*/ 3489706 w 9144000"/>
              <a:gd name="connsiteY80" fmla="*/ 204989 h 1158238"/>
              <a:gd name="connsiteX81" fmla="*/ 3513963 w 9144000"/>
              <a:gd name="connsiteY81" fmla="*/ 206640 h 1158238"/>
              <a:gd name="connsiteX82" fmla="*/ 3518154 w 9144000"/>
              <a:gd name="connsiteY82" fmla="*/ 209472 h 1158238"/>
              <a:gd name="connsiteX83" fmla="*/ 3544062 w 9144000"/>
              <a:gd name="connsiteY83" fmla="*/ 232446 h 1158238"/>
              <a:gd name="connsiteX84" fmla="*/ 3600069 w 9144000"/>
              <a:gd name="connsiteY84" fmla="*/ 224814 h 1158238"/>
              <a:gd name="connsiteX85" fmla="*/ 3656330 w 9144000"/>
              <a:gd name="connsiteY85" fmla="*/ 258075 h 1158238"/>
              <a:gd name="connsiteX86" fmla="*/ 3702304 w 9144000"/>
              <a:gd name="connsiteY86" fmla="*/ 274649 h 1158238"/>
              <a:gd name="connsiteX87" fmla="*/ 3773170 w 9144000"/>
              <a:gd name="connsiteY87" fmla="*/ 299668 h 1158238"/>
              <a:gd name="connsiteX88" fmla="*/ 3812032 w 9144000"/>
              <a:gd name="connsiteY88" fmla="*/ 302335 h 1158238"/>
              <a:gd name="connsiteX89" fmla="*/ 3854069 w 9144000"/>
              <a:gd name="connsiteY89" fmla="*/ 297559 h 1158238"/>
              <a:gd name="connsiteX90" fmla="*/ 3924935 w 9144000"/>
              <a:gd name="connsiteY90" fmla="*/ 313638 h 1158238"/>
              <a:gd name="connsiteX91" fmla="*/ 3972052 w 9144000"/>
              <a:gd name="connsiteY91" fmla="*/ 318438 h 1158238"/>
              <a:gd name="connsiteX92" fmla="*/ 4033647 w 9144000"/>
              <a:gd name="connsiteY92" fmla="*/ 314704 h 1158238"/>
              <a:gd name="connsiteX93" fmla="*/ 4076573 w 9144000"/>
              <a:gd name="connsiteY93" fmla="*/ 314628 h 1158238"/>
              <a:gd name="connsiteX94" fmla="*/ 4115435 w 9144000"/>
              <a:gd name="connsiteY94" fmla="*/ 301103 h 1158238"/>
              <a:gd name="connsiteX95" fmla="*/ 4225417 w 9144000"/>
              <a:gd name="connsiteY95" fmla="*/ 291273 h 1158238"/>
              <a:gd name="connsiteX96" fmla="*/ 4398645 w 9144000"/>
              <a:gd name="connsiteY96" fmla="*/ 251573 h 1158238"/>
              <a:gd name="connsiteX97" fmla="*/ 4613529 w 9144000"/>
              <a:gd name="connsiteY97" fmla="*/ 219442 h 1158238"/>
              <a:gd name="connsiteX98" fmla="*/ 4657090 w 9144000"/>
              <a:gd name="connsiteY98" fmla="*/ 214171 h 1158238"/>
              <a:gd name="connsiteX99" fmla="*/ 4702429 w 9144000"/>
              <a:gd name="connsiteY99" fmla="*/ 220013 h 1158238"/>
              <a:gd name="connsiteX100" fmla="*/ 4764278 w 9144000"/>
              <a:gd name="connsiteY100" fmla="*/ 202855 h 1158238"/>
              <a:gd name="connsiteX101" fmla="*/ 4765294 w 9144000"/>
              <a:gd name="connsiteY101" fmla="*/ 202830 h 1158238"/>
              <a:gd name="connsiteX102" fmla="*/ 4772533 w 9144000"/>
              <a:gd name="connsiteY102" fmla="*/ 190384 h 1158238"/>
              <a:gd name="connsiteX103" fmla="*/ 4800473 w 9144000"/>
              <a:gd name="connsiteY103" fmla="*/ 198093 h 1158238"/>
              <a:gd name="connsiteX104" fmla="*/ 4801489 w 9144000"/>
              <a:gd name="connsiteY104" fmla="*/ 200773 h 1158238"/>
              <a:gd name="connsiteX105" fmla="*/ 4876546 w 9144000"/>
              <a:gd name="connsiteY105" fmla="*/ 192480 h 1158238"/>
              <a:gd name="connsiteX106" fmla="*/ 4888611 w 9144000"/>
              <a:gd name="connsiteY106" fmla="*/ 191527 h 1158238"/>
              <a:gd name="connsiteX107" fmla="*/ 4946777 w 9144000"/>
              <a:gd name="connsiteY107" fmla="*/ 168273 h 1158238"/>
              <a:gd name="connsiteX108" fmla="*/ 5019167 w 9144000"/>
              <a:gd name="connsiteY108" fmla="*/ 164933 h 1158238"/>
              <a:gd name="connsiteX109" fmla="*/ 5022977 w 9144000"/>
              <a:gd name="connsiteY109" fmla="*/ 165403 h 1158238"/>
              <a:gd name="connsiteX110" fmla="*/ 5035296 w 9144000"/>
              <a:gd name="connsiteY110" fmla="*/ 153694 h 1158238"/>
              <a:gd name="connsiteX111" fmla="*/ 5035804 w 9144000"/>
              <a:gd name="connsiteY111" fmla="*/ 150519 h 1158238"/>
              <a:gd name="connsiteX112" fmla="*/ 5081143 w 9144000"/>
              <a:gd name="connsiteY112" fmla="*/ 159815 h 1158238"/>
              <a:gd name="connsiteX113" fmla="*/ 5086604 w 9144000"/>
              <a:gd name="connsiteY113" fmla="*/ 155357 h 1158238"/>
              <a:gd name="connsiteX114" fmla="*/ 5159248 w 9144000"/>
              <a:gd name="connsiteY114" fmla="*/ 180935 h 1158238"/>
              <a:gd name="connsiteX115" fmla="*/ 5170805 w 9144000"/>
              <a:gd name="connsiteY115" fmla="*/ 177748 h 1158238"/>
              <a:gd name="connsiteX116" fmla="*/ 5222367 w 9144000"/>
              <a:gd name="connsiteY116" fmla="*/ 167410 h 1158238"/>
              <a:gd name="connsiteX117" fmla="*/ 5232527 w 9144000"/>
              <a:gd name="connsiteY117" fmla="*/ 171004 h 1158238"/>
              <a:gd name="connsiteX118" fmla="*/ 5240274 w 9144000"/>
              <a:gd name="connsiteY118" fmla="*/ 160501 h 1158238"/>
              <a:gd name="connsiteX119" fmla="*/ 5293995 w 9144000"/>
              <a:gd name="connsiteY119" fmla="*/ 176097 h 1158238"/>
              <a:gd name="connsiteX120" fmla="*/ 5295392 w 9144000"/>
              <a:gd name="connsiteY120" fmla="*/ 176173 h 1158238"/>
              <a:gd name="connsiteX121" fmla="*/ 5382387 w 9144000"/>
              <a:gd name="connsiteY121" fmla="*/ 173353 h 1158238"/>
              <a:gd name="connsiteX122" fmla="*/ 5404104 w 9144000"/>
              <a:gd name="connsiteY122" fmla="*/ 181126 h 1158238"/>
              <a:gd name="connsiteX123" fmla="*/ 5482590 w 9144000"/>
              <a:gd name="connsiteY123" fmla="*/ 162711 h 1158238"/>
              <a:gd name="connsiteX124" fmla="*/ 5755386 w 9144000"/>
              <a:gd name="connsiteY124" fmla="*/ 150430 h 1158238"/>
              <a:gd name="connsiteX125" fmla="*/ 5769610 w 9144000"/>
              <a:gd name="connsiteY125" fmla="*/ 161644 h 1158238"/>
              <a:gd name="connsiteX126" fmla="*/ 5817489 w 9144000"/>
              <a:gd name="connsiteY126" fmla="*/ 157466 h 1158238"/>
              <a:gd name="connsiteX127" fmla="*/ 5980684 w 9144000"/>
              <a:gd name="connsiteY127" fmla="*/ 154913 h 1158238"/>
              <a:gd name="connsiteX128" fmla="*/ 6076442 w 9144000"/>
              <a:gd name="connsiteY128" fmla="*/ 144588 h 1158238"/>
              <a:gd name="connsiteX129" fmla="*/ 6080125 w 9144000"/>
              <a:gd name="connsiteY129" fmla="*/ 139940 h 1158238"/>
              <a:gd name="connsiteX130" fmla="*/ 6121527 w 9144000"/>
              <a:gd name="connsiteY130" fmla="*/ 117981 h 1158238"/>
              <a:gd name="connsiteX131" fmla="*/ 6171184 w 9144000"/>
              <a:gd name="connsiteY131" fmla="*/ 106043 h 1158238"/>
              <a:gd name="connsiteX132" fmla="*/ 6178423 w 9144000"/>
              <a:gd name="connsiteY132" fmla="*/ 107059 h 1158238"/>
              <a:gd name="connsiteX133" fmla="*/ 6230366 w 9144000"/>
              <a:gd name="connsiteY133" fmla="*/ 94651 h 1158238"/>
              <a:gd name="connsiteX134" fmla="*/ 6254496 w 9144000"/>
              <a:gd name="connsiteY134" fmla="*/ 109015 h 1158238"/>
              <a:gd name="connsiteX135" fmla="*/ 6259576 w 9144000"/>
              <a:gd name="connsiteY135" fmla="*/ 111301 h 1158238"/>
              <a:gd name="connsiteX136" fmla="*/ 6324981 w 9144000"/>
              <a:gd name="connsiteY136" fmla="*/ 99731 h 1158238"/>
              <a:gd name="connsiteX137" fmla="*/ 6400292 w 9144000"/>
              <a:gd name="connsiteY137" fmla="*/ 98436 h 1158238"/>
              <a:gd name="connsiteX138" fmla="*/ 6474587 w 9144000"/>
              <a:gd name="connsiteY138" fmla="*/ 100595 h 1158238"/>
              <a:gd name="connsiteX139" fmla="*/ 6501384 w 9144000"/>
              <a:gd name="connsiteY139" fmla="*/ 103046 h 1158238"/>
              <a:gd name="connsiteX140" fmla="*/ 6549644 w 9144000"/>
              <a:gd name="connsiteY140" fmla="*/ 100049 h 1158238"/>
              <a:gd name="connsiteX141" fmla="*/ 6573012 w 9144000"/>
              <a:gd name="connsiteY141" fmla="*/ 94651 h 1158238"/>
              <a:gd name="connsiteX142" fmla="*/ 6575298 w 9144000"/>
              <a:gd name="connsiteY142" fmla="*/ 91578 h 1158238"/>
              <a:gd name="connsiteX143" fmla="*/ 6579362 w 9144000"/>
              <a:gd name="connsiteY143" fmla="*/ 90372 h 1158238"/>
              <a:gd name="connsiteX144" fmla="*/ 6590411 w 9144000"/>
              <a:gd name="connsiteY144" fmla="*/ 92086 h 1158238"/>
              <a:gd name="connsiteX145" fmla="*/ 6594475 w 9144000"/>
              <a:gd name="connsiteY145" fmla="*/ 93559 h 1158238"/>
              <a:gd name="connsiteX146" fmla="*/ 6600571 w 9144000"/>
              <a:gd name="connsiteY146" fmla="*/ 93953 h 1158238"/>
              <a:gd name="connsiteX147" fmla="*/ 6600698 w 9144000"/>
              <a:gd name="connsiteY147" fmla="*/ 93699 h 1158238"/>
              <a:gd name="connsiteX148" fmla="*/ 6606413 w 9144000"/>
              <a:gd name="connsiteY148" fmla="*/ 94588 h 1158238"/>
              <a:gd name="connsiteX149" fmla="*/ 6633845 w 9144000"/>
              <a:gd name="connsiteY149" fmla="*/ 102246 h 1158238"/>
              <a:gd name="connsiteX150" fmla="*/ 6769989 w 9144000"/>
              <a:gd name="connsiteY150" fmla="*/ 93483 h 1158238"/>
              <a:gd name="connsiteX151" fmla="*/ 6816344 w 9144000"/>
              <a:gd name="connsiteY151" fmla="*/ 113066 h 1158238"/>
              <a:gd name="connsiteX152" fmla="*/ 6902450 w 9144000"/>
              <a:gd name="connsiteY152" fmla="*/ 111784 h 1158238"/>
              <a:gd name="connsiteX153" fmla="*/ 7061708 w 9144000"/>
              <a:gd name="connsiteY153" fmla="*/ 157250 h 1158238"/>
              <a:gd name="connsiteX154" fmla="*/ 7128764 w 9144000"/>
              <a:gd name="connsiteY154" fmla="*/ 141133 h 1158238"/>
              <a:gd name="connsiteX155" fmla="*/ 7232269 w 9144000"/>
              <a:gd name="connsiteY155" fmla="*/ 158329 h 1158238"/>
              <a:gd name="connsiteX156" fmla="*/ 7322185 w 9144000"/>
              <a:gd name="connsiteY156" fmla="*/ 162723 h 1158238"/>
              <a:gd name="connsiteX157" fmla="*/ 7332091 w 9144000"/>
              <a:gd name="connsiteY157" fmla="*/ 162292 h 1158238"/>
              <a:gd name="connsiteX158" fmla="*/ 7335393 w 9144000"/>
              <a:gd name="connsiteY158" fmla="*/ 155916 h 1158238"/>
              <a:gd name="connsiteX159" fmla="*/ 7432929 w 9144000"/>
              <a:gd name="connsiteY159" fmla="*/ 154418 h 1158238"/>
              <a:gd name="connsiteX160" fmla="*/ 7443089 w 9144000"/>
              <a:gd name="connsiteY160" fmla="*/ 158685 h 1158238"/>
              <a:gd name="connsiteX161" fmla="*/ 7508240 w 9144000"/>
              <a:gd name="connsiteY161" fmla="*/ 155904 h 1158238"/>
              <a:gd name="connsiteX162" fmla="*/ 7553071 w 9144000"/>
              <a:gd name="connsiteY162" fmla="*/ 157948 h 1158238"/>
              <a:gd name="connsiteX163" fmla="*/ 7616317 w 9144000"/>
              <a:gd name="connsiteY163" fmla="*/ 151713 h 1158238"/>
              <a:gd name="connsiteX164" fmla="*/ 7688199 w 9144000"/>
              <a:gd name="connsiteY164" fmla="*/ 128726 h 1158238"/>
              <a:gd name="connsiteX165" fmla="*/ 7742174 w 9144000"/>
              <a:gd name="connsiteY165" fmla="*/ 145566 h 1158238"/>
              <a:gd name="connsiteX166" fmla="*/ 7836408 w 9144000"/>
              <a:gd name="connsiteY166" fmla="*/ 127278 h 1158238"/>
              <a:gd name="connsiteX167" fmla="*/ 7920863 w 9144000"/>
              <a:gd name="connsiteY167" fmla="*/ 108723 h 1158238"/>
              <a:gd name="connsiteX168" fmla="*/ 7971790 w 9144000"/>
              <a:gd name="connsiteY168" fmla="*/ 121067 h 1158238"/>
              <a:gd name="connsiteX169" fmla="*/ 8101203 w 9144000"/>
              <a:gd name="connsiteY169" fmla="*/ 113638 h 1158238"/>
              <a:gd name="connsiteX170" fmla="*/ 8166481 w 9144000"/>
              <a:gd name="connsiteY170" fmla="*/ 121512 h 1158238"/>
              <a:gd name="connsiteX171" fmla="*/ 8225917 w 9144000"/>
              <a:gd name="connsiteY171" fmla="*/ 131164 h 1158238"/>
              <a:gd name="connsiteX172" fmla="*/ 8313801 w 9144000"/>
              <a:gd name="connsiteY172" fmla="*/ 150582 h 1158238"/>
              <a:gd name="connsiteX173" fmla="*/ 8379460 w 9144000"/>
              <a:gd name="connsiteY173" fmla="*/ 165086 h 1158238"/>
              <a:gd name="connsiteX174" fmla="*/ 8460994 w 9144000"/>
              <a:gd name="connsiteY174" fmla="*/ 184301 h 1158238"/>
              <a:gd name="connsiteX175" fmla="*/ 8554847 w 9144000"/>
              <a:gd name="connsiteY175" fmla="*/ 187603 h 11582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  <a:cxn ang="166">
                <a:pos x="connsiteX166" y="connsiteY166"/>
              </a:cxn>
              <a:cxn ang="167">
                <a:pos x="connsiteX167" y="connsiteY167"/>
              </a:cxn>
              <a:cxn ang="168">
                <a:pos x="connsiteX168" y="connsiteY168"/>
              </a:cxn>
              <a:cxn ang="169">
                <a:pos x="connsiteX169" y="connsiteY169"/>
              </a:cxn>
              <a:cxn ang="170">
                <a:pos x="connsiteX170" y="connsiteY170"/>
              </a:cxn>
              <a:cxn ang="171">
                <a:pos x="connsiteX171" y="connsiteY171"/>
              </a:cxn>
              <a:cxn ang="172">
                <a:pos x="connsiteX172" y="connsiteY172"/>
              </a:cxn>
              <a:cxn ang="173">
                <a:pos x="connsiteX173" y="connsiteY173"/>
              </a:cxn>
              <a:cxn ang="174">
                <a:pos x="connsiteX174" y="connsiteY174"/>
              </a:cxn>
              <a:cxn ang="175">
                <a:pos x="connsiteX175" y="connsiteY175"/>
              </a:cxn>
            </a:cxnLst>
            <a:rect l="l" t="t" r="r" b="b"/>
            <a:pathLst>
              <a:path w="9144000" h="1158238">
                <a:moveTo>
                  <a:pt x="8616315" y="200328"/>
                </a:moveTo>
                <a:lnTo>
                  <a:pt x="8802116" y="277684"/>
                </a:lnTo>
                <a:cubicBezTo>
                  <a:pt x="8808593" y="269315"/>
                  <a:pt x="8780907" y="238962"/>
                  <a:pt x="8779256" y="251154"/>
                </a:cubicBezTo>
                <a:cubicBezTo>
                  <a:pt x="8786368" y="248067"/>
                  <a:pt x="8863076" y="284389"/>
                  <a:pt x="8864346" y="304341"/>
                </a:cubicBezTo>
                <a:lnTo>
                  <a:pt x="8876665" y="305979"/>
                </a:lnTo>
                <a:lnTo>
                  <a:pt x="8985123" y="322121"/>
                </a:lnTo>
                <a:cubicBezTo>
                  <a:pt x="8999855" y="311428"/>
                  <a:pt x="9075674" y="358469"/>
                  <a:pt x="9130919" y="376350"/>
                </a:cubicBezTo>
                <a:lnTo>
                  <a:pt x="9144000" y="379474"/>
                </a:lnTo>
                <a:lnTo>
                  <a:pt x="9144000" y="1158238"/>
                </a:lnTo>
                <a:lnTo>
                  <a:pt x="0" y="1158238"/>
                </a:lnTo>
                <a:lnTo>
                  <a:pt x="0" y="483856"/>
                </a:lnTo>
                <a:lnTo>
                  <a:pt x="3998" y="483106"/>
                </a:lnTo>
                <a:cubicBezTo>
                  <a:pt x="13645" y="480579"/>
                  <a:pt x="22671" y="477239"/>
                  <a:pt x="29926" y="472578"/>
                </a:cubicBezTo>
                <a:lnTo>
                  <a:pt x="88410" y="421219"/>
                </a:lnTo>
                <a:lnTo>
                  <a:pt x="178600" y="379538"/>
                </a:lnTo>
                <a:lnTo>
                  <a:pt x="187198" y="379754"/>
                </a:lnTo>
                <a:lnTo>
                  <a:pt x="222720" y="356322"/>
                </a:lnTo>
                <a:cubicBezTo>
                  <a:pt x="234506" y="347280"/>
                  <a:pt x="257366" y="347610"/>
                  <a:pt x="266357" y="335240"/>
                </a:cubicBezTo>
                <a:cubicBezTo>
                  <a:pt x="292367" y="336637"/>
                  <a:pt x="322948" y="318095"/>
                  <a:pt x="335369" y="327633"/>
                </a:cubicBezTo>
                <a:cubicBezTo>
                  <a:pt x="341960" y="329563"/>
                  <a:pt x="349136" y="332916"/>
                  <a:pt x="356438" y="336929"/>
                </a:cubicBezTo>
                <a:lnTo>
                  <a:pt x="358470" y="338174"/>
                </a:lnTo>
                <a:lnTo>
                  <a:pt x="527799" y="316800"/>
                </a:lnTo>
                <a:cubicBezTo>
                  <a:pt x="559575" y="331024"/>
                  <a:pt x="604634" y="301522"/>
                  <a:pt x="640042" y="303782"/>
                </a:cubicBezTo>
                <a:cubicBezTo>
                  <a:pt x="667741" y="300798"/>
                  <a:pt x="683298" y="301052"/>
                  <a:pt x="694004" y="298880"/>
                </a:cubicBezTo>
                <a:lnTo>
                  <a:pt x="705968" y="289114"/>
                </a:lnTo>
                <a:lnTo>
                  <a:pt x="713130" y="286777"/>
                </a:lnTo>
                <a:lnTo>
                  <a:pt x="714972" y="281075"/>
                </a:lnTo>
                <a:lnTo>
                  <a:pt x="725627" y="273937"/>
                </a:lnTo>
                <a:cubicBezTo>
                  <a:pt x="740118" y="270915"/>
                  <a:pt x="780593" y="267473"/>
                  <a:pt x="801954" y="262926"/>
                </a:cubicBezTo>
                <a:cubicBezTo>
                  <a:pt x="823316" y="258393"/>
                  <a:pt x="841845" y="250747"/>
                  <a:pt x="853808" y="246721"/>
                </a:cubicBezTo>
                <a:cubicBezTo>
                  <a:pt x="858672" y="237107"/>
                  <a:pt x="875132" y="249325"/>
                  <a:pt x="873696" y="238771"/>
                </a:cubicBezTo>
                <a:cubicBezTo>
                  <a:pt x="885419" y="247090"/>
                  <a:pt x="897522" y="226744"/>
                  <a:pt x="908710" y="220813"/>
                </a:cubicBezTo>
                <a:cubicBezTo>
                  <a:pt x="917740" y="229360"/>
                  <a:pt x="932320" y="208494"/>
                  <a:pt x="955929" y="203503"/>
                </a:cubicBezTo>
                <a:cubicBezTo>
                  <a:pt x="970102" y="201382"/>
                  <a:pt x="983488" y="208024"/>
                  <a:pt x="993775" y="208062"/>
                </a:cubicBezTo>
                <a:cubicBezTo>
                  <a:pt x="1004049" y="208113"/>
                  <a:pt x="1011174" y="198144"/>
                  <a:pt x="1017600" y="203744"/>
                </a:cubicBezTo>
                <a:cubicBezTo>
                  <a:pt x="1047890" y="219785"/>
                  <a:pt x="1075576" y="214565"/>
                  <a:pt x="1101560" y="214743"/>
                </a:cubicBezTo>
                <a:lnTo>
                  <a:pt x="1238060" y="165187"/>
                </a:lnTo>
                <a:cubicBezTo>
                  <a:pt x="1236726" y="168807"/>
                  <a:pt x="1235520" y="172756"/>
                  <a:pt x="1241298" y="172210"/>
                </a:cubicBezTo>
                <a:cubicBezTo>
                  <a:pt x="1253515" y="169289"/>
                  <a:pt x="1255103" y="184783"/>
                  <a:pt x="1262418" y="169759"/>
                </a:cubicBezTo>
                <a:lnTo>
                  <a:pt x="1264196" y="165492"/>
                </a:lnTo>
                <a:lnTo>
                  <a:pt x="1301877" y="177506"/>
                </a:lnTo>
                <a:cubicBezTo>
                  <a:pt x="1311910" y="166419"/>
                  <a:pt x="1324483" y="183678"/>
                  <a:pt x="1347851" y="182408"/>
                </a:cubicBezTo>
                <a:cubicBezTo>
                  <a:pt x="1358900" y="169658"/>
                  <a:pt x="1363599" y="181697"/>
                  <a:pt x="1384173" y="163879"/>
                </a:cubicBezTo>
                <a:cubicBezTo>
                  <a:pt x="1384808" y="165276"/>
                  <a:pt x="1385697" y="166533"/>
                  <a:pt x="1386713" y="167626"/>
                </a:cubicBezTo>
                <a:cubicBezTo>
                  <a:pt x="1392682" y="173925"/>
                  <a:pt x="1403350" y="173023"/>
                  <a:pt x="1410462" y="165606"/>
                </a:cubicBezTo>
                <a:cubicBezTo>
                  <a:pt x="1442974" y="141210"/>
                  <a:pt x="1470406" y="139076"/>
                  <a:pt x="1496822" y="131926"/>
                </a:cubicBezTo>
                <a:cubicBezTo>
                  <a:pt x="1526413" y="126211"/>
                  <a:pt x="1504315" y="152767"/>
                  <a:pt x="1543050" y="128726"/>
                </a:cubicBezTo>
                <a:lnTo>
                  <a:pt x="1589278" y="113574"/>
                </a:lnTo>
                <a:lnTo>
                  <a:pt x="1604137" y="116267"/>
                </a:lnTo>
                <a:lnTo>
                  <a:pt x="1660652" y="110615"/>
                </a:lnTo>
                <a:cubicBezTo>
                  <a:pt x="1673860" y="109460"/>
                  <a:pt x="1686687" y="106856"/>
                  <a:pt x="1698625" y="101700"/>
                </a:cubicBezTo>
                <a:lnTo>
                  <a:pt x="1840484" y="67308"/>
                </a:lnTo>
                <a:cubicBezTo>
                  <a:pt x="1869948" y="61035"/>
                  <a:pt x="1880235" y="67524"/>
                  <a:pt x="1900682" y="63765"/>
                </a:cubicBezTo>
                <a:cubicBezTo>
                  <a:pt x="1921002" y="55154"/>
                  <a:pt x="1946783" y="48601"/>
                  <a:pt x="1962658" y="44779"/>
                </a:cubicBezTo>
                <a:lnTo>
                  <a:pt x="2023999" y="35889"/>
                </a:lnTo>
                <a:lnTo>
                  <a:pt x="2168906" y="28561"/>
                </a:lnTo>
                <a:cubicBezTo>
                  <a:pt x="2213229" y="23836"/>
                  <a:pt x="2257806" y="10717"/>
                  <a:pt x="2289429" y="7606"/>
                </a:cubicBezTo>
                <a:lnTo>
                  <a:pt x="2358898" y="9854"/>
                </a:lnTo>
                <a:cubicBezTo>
                  <a:pt x="2383028" y="14400"/>
                  <a:pt x="2403602" y="-7164"/>
                  <a:pt x="2424938" y="2538"/>
                </a:cubicBezTo>
                <a:cubicBezTo>
                  <a:pt x="2441702" y="11390"/>
                  <a:pt x="2472817" y="6361"/>
                  <a:pt x="2490597" y="12470"/>
                </a:cubicBezTo>
                <a:cubicBezTo>
                  <a:pt x="2497328" y="24840"/>
                  <a:pt x="2533396" y="36676"/>
                  <a:pt x="2545969" y="31863"/>
                </a:cubicBezTo>
                <a:cubicBezTo>
                  <a:pt x="2572385" y="38784"/>
                  <a:pt x="2576957" y="56678"/>
                  <a:pt x="2596642" y="62254"/>
                </a:cubicBezTo>
                <a:lnTo>
                  <a:pt x="2628646" y="86981"/>
                </a:lnTo>
                <a:lnTo>
                  <a:pt x="2676652" y="78180"/>
                </a:lnTo>
                <a:lnTo>
                  <a:pt x="2678938" y="80720"/>
                </a:lnTo>
                <a:cubicBezTo>
                  <a:pt x="2683510" y="85634"/>
                  <a:pt x="2688082" y="90232"/>
                  <a:pt x="2693162" y="93737"/>
                </a:cubicBezTo>
                <a:cubicBezTo>
                  <a:pt x="2697353" y="74624"/>
                  <a:pt x="2708275" y="80504"/>
                  <a:pt x="2717927" y="86701"/>
                </a:cubicBezTo>
                <a:lnTo>
                  <a:pt x="2727579" y="91642"/>
                </a:lnTo>
                <a:lnTo>
                  <a:pt x="2757678" y="90219"/>
                </a:lnTo>
                <a:cubicBezTo>
                  <a:pt x="2779522" y="99681"/>
                  <a:pt x="2783840" y="100938"/>
                  <a:pt x="2791968" y="109002"/>
                </a:cubicBezTo>
                <a:lnTo>
                  <a:pt x="2831338" y="92594"/>
                </a:lnTo>
                <a:lnTo>
                  <a:pt x="2949702" y="115975"/>
                </a:lnTo>
                <a:cubicBezTo>
                  <a:pt x="2985516" y="126998"/>
                  <a:pt x="3041523" y="153897"/>
                  <a:pt x="3075432" y="157504"/>
                </a:cubicBezTo>
                <a:cubicBezTo>
                  <a:pt x="3176905" y="169353"/>
                  <a:pt x="3126867" y="181405"/>
                  <a:pt x="3237230" y="171131"/>
                </a:cubicBezTo>
                <a:cubicBezTo>
                  <a:pt x="3241040" y="166394"/>
                  <a:pt x="3285998" y="160476"/>
                  <a:pt x="3290570" y="158024"/>
                </a:cubicBezTo>
                <a:lnTo>
                  <a:pt x="3320923" y="171207"/>
                </a:lnTo>
                <a:lnTo>
                  <a:pt x="3376676" y="181875"/>
                </a:lnTo>
                <a:lnTo>
                  <a:pt x="3450590" y="205840"/>
                </a:lnTo>
                <a:cubicBezTo>
                  <a:pt x="3461131" y="204595"/>
                  <a:pt x="3472053" y="203948"/>
                  <a:pt x="3483102" y="204062"/>
                </a:cubicBezTo>
                <a:lnTo>
                  <a:pt x="3489579" y="204595"/>
                </a:lnTo>
                <a:cubicBezTo>
                  <a:pt x="3489579" y="204722"/>
                  <a:pt x="3489579" y="204849"/>
                  <a:pt x="3489706" y="204989"/>
                </a:cubicBezTo>
                <a:cubicBezTo>
                  <a:pt x="3493770" y="205319"/>
                  <a:pt x="3509264" y="205891"/>
                  <a:pt x="3513963" y="206640"/>
                </a:cubicBezTo>
                <a:lnTo>
                  <a:pt x="3518154" y="209472"/>
                </a:lnTo>
                <a:lnTo>
                  <a:pt x="3544062" y="232446"/>
                </a:lnTo>
                <a:cubicBezTo>
                  <a:pt x="3553079" y="225296"/>
                  <a:pt x="3581273" y="220534"/>
                  <a:pt x="3600069" y="224814"/>
                </a:cubicBezTo>
                <a:cubicBezTo>
                  <a:pt x="3618738" y="229081"/>
                  <a:pt x="3628517" y="248410"/>
                  <a:pt x="3656330" y="258075"/>
                </a:cubicBezTo>
                <a:cubicBezTo>
                  <a:pt x="3682746" y="265809"/>
                  <a:pt x="3672713" y="265822"/>
                  <a:pt x="3702304" y="274649"/>
                </a:cubicBezTo>
                <a:cubicBezTo>
                  <a:pt x="3733419" y="284885"/>
                  <a:pt x="3740658" y="292962"/>
                  <a:pt x="3773170" y="299668"/>
                </a:cubicBezTo>
                <a:cubicBezTo>
                  <a:pt x="3800475" y="317333"/>
                  <a:pt x="3795522" y="289825"/>
                  <a:pt x="3812032" y="302335"/>
                </a:cubicBezTo>
                <a:lnTo>
                  <a:pt x="3854069" y="297559"/>
                </a:lnTo>
                <a:cubicBezTo>
                  <a:pt x="3869817" y="297724"/>
                  <a:pt x="3905250" y="310158"/>
                  <a:pt x="3924935" y="313638"/>
                </a:cubicBezTo>
                <a:cubicBezTo>
                  <a:pt x="3944493" y="317117"/>
                  <a:pt x="3949700" y="319441"/>
                  <a:pt x="3972052" y="318438"/>
                </a:cubicBezTo>
                <a:lnTo>
                  <a:pt x="4033647" y="314704"/>
                </a:lnTo>
                <a:lnTo>
                  <a:pt x="4076573" y="314628"/>
                </a:lnTo>
                <a:cubicBezTo>
                  <a:pt x="4080383" y="310894"/>
                  <a:pt x="4113022" y="306818"/>
                  <a:pt x="4115435" y="301103"/>
                </a:cubicBezTo>
                <a:cubicBezTo>
                  <a:pt x="4158742" y="305141"/>
                  <a:pt x="4179443" y="291870"/>
                  <a:pt x="4225417" y="291273"/>
                </a:cubicBezTo>
                <a:cubicBezTo>
                  <a:pt x="4295902" y="302258"/>
                  <a:pt x="4279773" y="269645"/>
                  <a:pt x="4398645" y="251573"/>
                </a:cubicBezTo>
                <a:cubicBezTo>
                  <a:pt x="4439539" y="246353"/>
                  <a:pt x="4571492" y="228865"/>
                  <a:pt x="4613529" y="219442"/>
                </a:cubicBezTo>
                <a:cubicBezTo>
                  <a:pt x="4602734" y="185736"/>
                  <a:pt x="4637405" y="225550"/>
                  <a:pt x="4657090" y="214171"/>
                </a:cubicBezTo>
                <a:cubicBezTo>
                  <a:pt x="4671822" y="214260"/>
                  <a:pt x="4690364" y="216190"/>
                  <a:pt x="4702429" y="220013"/>
                </a:cubicBezTo>
                <a:cubicBezTo>
                  <a:pt x="4720336" y="218121"/>
                  <a:pt x="4753737" y="205726"/>
                  <a:pt x="4764278" y="202855"/>
                </a:cubicBezTo>
                <a:lnTo>
                  <a:pt x="4765294" y="202830"/>
                </a:lnTo>
                <a:lnTo>
                  <a:pt x="4772533" y="190384"/>
                </a:lnTo>
                <a:cubicBezTo>
                  <a:pt x="4780915" y="181939"/>
                  <a:pt x="4784217" y="199541"/>
                  <a:pt x="4800473" y="198093"/>
                </a:cubicBezTo>
                <a:lnTo>
                  <a:pt x="4801489" y="200773"/>
                </a:lnTo>
                <a:lnTo>
                  <a:pt x="4876546" y="192480"/>
                </a:lnTo>
                <a:cubicBezTo>
                  <a:pt x="4880610" y="192848"/>
                  <a:pt x="4884801" y="191514"/>
                  <a:pt x="4888611" y="191527"/>
                </a:cubicBezTo>
                <a:lnTo>
                  <a:pt x="4946777" y="168273"/>
                </a:lnTo>
                <a:cubicBezTo>
                  <a:pt x="5002149" y="198283"/>
                  <a:pt x="4973701" y="161428"/>
                  <a:pt x="5019167" y="164933"/>
                </a:cubicBezTo>
                <a:lnTo>
                  <a:pt x="5022977" y="165403"/>
                </a:lnTo>
                <a:lnTo>
                  <a:pt x="5035296" y="153694"/>
                </a:lnTo>
                <a:cubicBezTo>
                  <a:pt x="5035423" y="152640"/>
                  <a:pt x="5035550" y="151586"/>
                  <a:pt x="5035804" y="150519"/>
                </a:cubicBezTo>
                <a:lnTo>
                  <a:pt x="5081143" y="159815"/>
                </a:lnTo>
                <a:lnTo>
                  <a:pt x="5086604" y="155357"/>
                </a:lnTo>
                <a:lnTo>
                  <a:pt x="5159248" y="180935"/>
                </a:lnTo>
                <a:lnTo>
                  <a:pt x="5170805" y="177748"/>
                </a:lnTo>
                <a:lnTo>
                  <a:pt x="5222367" y="167410"/>
                </a:lnTo>
                <a:lnTo>
                  <a:pt x="5232527" y="171004"/>
                </a:lnTo>
                <a:lnTo>
                  <a:pt x="5240274" y="160501"/>
                </a:lnTo>
                <a:lnTo>
                  <a:pt x="5293995" y="176097"/>
                </a:lnTo>
                <a:lnTo>
                  <a:pt x="5295392" y="176173"/>
                </a:lnTo>
                <a:lnTo>
                  <a:pt x="5382387" y="173353"/>
                </a:lnTo>
                <a:lnTo>
                  <a:pt x="5404104" y="181126"/>
                </a:lnTo>
                <a:lnTo>
                  <a:pt x="5482590" y="162711"/>
                </a:lnTo>
                <a:cubicBezTo>
                  <a:pt x="5580380" y="155116"/>
                  <a:pt x="5665089" y="190714"/>
                  <a:pt x="5755386" y="150430"/>
                </a:cubicBezTo>
                <a:lnTo>
                  <a:pt x="5769610" y="161644"/>
                </a:lnTo>
                <a:lnTo>
                  <a:pt x="5817489" y="157466"/>
                </a:lnTo>
                <a:cubicBezTo>
                  <a:pt x="5888990" y="142721"/>
                  <a:pt x="5932424" y="134809"/>
                  <a:pt x="5980684" y="154913"/>
                </a:cubicBezTo>
                <a:cubicBezTo>
                  <a:pt x="6004560" y="151598"/>
                  <a:pt x="6062345" y="143978"/>
                  <a:pt x="6076442" y="144588"/>
                </a:cubicBezTo>
                <a:lnTo>
                  <a:pt x="6080125" y="139940"/>
                </a:lnTo>
                <a:lnTo>
                  <a:pt x="6121527" y="117981"/>
                </a:lnTo>
                <a:lnTo>
                  <a:pt x="6171184" y="106043"/>
                </a:lnTo>
                <a:lnTo>
                  <a:pt x="6178423" y="107059"/>
                </a:lnTo>
                <a:lnTo>
                  <a:pt x="6230366" y="94651"/>
                </a:lnTo>
                <a:cubicBezTo>
                  <a:pt x="6237986" y="99719"/>
                  <a:pt x="6245987" y="104570"/>
                  <a:pt x="6254496" y="109015"/>
                </a:cubicBezTo>
                <a:lnTo>
                  <a:pt x="6259576" y="111301"/>
                </a:lnTo>
                <a:lnTo>
                  <a:pt x="6324981" y="99731"/>
                </a:lnTo>
                <a:cubicBezTo>
                  <a:pt x="6354191" y="101306"/>
                  <a:pt x="6374511" y="82866"/>
                  <a:pt x="6400292" y="98436"/>
                </a:cubicBezTo>
                <a:cubicBezTo>
                  <a:pt x="6427724" y="99833"/>
                  <a:pt x="6451981" y="93127"/>
                  <a:pt x="6474587" y="100595"/>
                </a:cubicBezTo>
                <a:cubicBezTo>
                  <a:pt x="6484493" y="94753"/>
                  <a:pt x="6493510" y="92746"/>
                  <a:pt x="6501384" y="103046"/>
                </a:cubicBezTo>
                <a:cubicBezTo>
                  <a:pt x="6527165" y="101560"/>
                  <a:pt x="6534404" y="88136"/>
                  <a:pt x="6549644" y="100049"/>
                </a:cubicBezTo>
                <a:lnTo>
                  <a:pt x="6573012" y="94651"/>
                </a:lnTo>
                <a:lnTo>
                  <a:pt x="6575298" y="91578"/>
                </a:lnTo>
                <a:lnTo>
                  <a:pt x="6579362" y="90372"/>
                </a:lnTo>
                <a:lnTo>
                  <a:pt x="6590411" y="92086"/>
                </a:lnTo>
                <a:lnTo>
                  <a:pt x="6594475" y="93559"/>
                </a:lnTo>
                <a:cubicBezTo>
                  <a:pt x="6597269" y="94270"/>
                  <a:pt x="6599174" y="94347"/>
                  <a:pt x="6600571" y="93953"/>
                </a:cubicBezTo>
                <a:lnTo>
                  <a:pt x="6600698" y="93699"/>
                </a:lnTo>
                <a:lnTo>
                  <a:pt x="6606413" y="94588"/>
                </a:lnTo>
                <a:cubicBezTo>
                  <a:pt x="6615938" y="96683"/>
                  <a:pt x="6625082" y="99287"/>
                  <a:pt x="6633845" y="102246"/>
                </a:cubicBezTo>
                <a:cubicBezTo>
                  <a:pt x="6661150" y="102056"/>
                  <a:pt x="6739509" y="91667"/>
                  <a:pt x="6769989" y="93483"/>
                </a:cubicBezTo>
                <a:lnTo>
                  <a:pt x="6816344" y="113066"/>
                </a:lnTo>
                <a:cubicBezTo>
                  <a:pt x="6838442" y="116127"/>
                  <a:pt x="6855587" y="102144"/>
                  <a:pt x="6902450" y="111784"/>
                </a:cubicBezTo>
                <a:cubicBezTo>
                  <a:pt x="6947408" y="119848"/>
                  <a:pt x="7045452" y="148144"/>
                  <a:pt x="7061708" y="157250"/>
                </a:cubicBezTo>
                <a:cubicBezTo>
                  <a:pt x="7075297" y="161466"/>
                  <a:pt x="7135749" y="153503"/>
                  <a:pt x="7128764" y="141133"/>
                </a:cubicBezTo>
                <a:cubicBezTo>
                  <a:pt x="7169150" y="169353"/>
                  <a:pt x="7185406" y="143546"/>
                  <a:pt x="7232269" y="158329"/>
                </a:cubicBezTo>
                <a:lnTo>
                  <a:pt x="7322185" y="162723"/>
                </a:lnTo>
                <a:lnTo>
                  <a:pt x="7332091" y="162292"/>
                </a:lnTo>
                <a:lnTo>
                  <a:pt x="7335393" y="155916"/>
                </a:lnTo>
                <a:lnTo>
                  <a:pt x="7432929" y="154418"/>
                </a:lnTo>
                <a:lnTo>
                  <a:pt x="7443089" y="158685"/>
                </a:lnTo>
                <a:lnTo>
                  <a:pt x="7508240" y="155904"/>
                </a:lnTo>
                <a:lnTo>
                  <a:pt x="7553071" y="157948"/>
                </a:lnTo>
                <a:lnTo>
                  <a:pt x="7616317" y="151713"/>
                </a:lnTo>
                <a:lnTo>
                  <a:pt x="7688199" y="128726"/>
                </a:lnTo>
                <a:cubicBezTo>
                  <a:pt x="7711821" y="118591"/>
                  <a:pt x="7727696" y="153770"/>
                  <a:pt x="7742174" y="145566"/>
                </a:cubicBezTo>
                <a:cubicBezTo>
                  <a:pt x="7744333" y="135812"/>
                  <a:pt x="7829550" y="130453"/>
                  <a:pt x="7836408" y="127278"/>
                </a:cubicBezTo>
                <a:cubicBezTo>
                  <a:pt x="7860157" y="127964"/>
                  <a:pt x="7888097" y="101802"/>
                  <a:pt x="7920863" y="108723"/>
                </a:cubicBezTo>
                <a:cubicBezTo>
                  <a:pt x="7940167" y="103275"/>
                  <a:pt x="7966583" y="124738"/>
                  <a:pt x="7971790" y="121067"/>
                </a:cubicBezTo>
                <a:lnTo>
                  <a:pt x="8101203" y="113638"/>
                </a:lnTo>
                <a:lnTo>
                  <a:pt x="8166481" y="121512"/>
                </a:lnTo>
                <a:lnTo>
                  <a:pt x="8225917" y="131164"/>
                </a:lnTo>
                <a:lnTo>
                  <a:pt x="8313801" y="150582"/>
                </a:lnTo>
                <a:cubicBezTo>
                  <a:pt x="8336407" y="163282"/>
                  <a:pt x="8358378" y="148080"/>
                  <a:pt x="8379460" y="165086"/>
                </a:cubicBezTo>
                <a:cubicBezTo>
                  <a:pt x="8386191" y="157732"/>
                  <a:pt x="8450326" y="177722"/>
                  <a:pt x="8460994" y="184301"/>
                </a:cubicBezTo>
                <a:cubicBezTo>
                  <a:pt x="8468233" y="190333"/>
                  <a:pt x="8547354" y="186384"/>
                  <a:pt x="8554847" y="187603"/>
                </a:cubicBezTo>
              </a:path>
            </a:pathLst>
          </a:custGeom>
          <a:solidFill>
            <a:srgbClr val="82766A">
              <a:alpha val="149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2295144"/>
          </a:xfrm>
          <a:custGeom>
            <a:avLst/>
            <a:gdLst>
              <a:gd name="connsiteX0" fmla="*/ 9120124 w 9144000"/>
              <a:gd name="connsiteY0" fmla="*/ 918083 h 2295144"/>
              <a:gd name="connsiteX1" fmla="*/ 9119362 w 9144000"/>
              <a:gd name="connsiteY1" fmla="*/ 919988 h 2295144"/>
              <a:gd name="connsiteX2" fmla="*/ 9119235 w 9144000"/>
              <a:gd name="connsiteY2" fmla="*/ 918972 h 2295144"/>
              <a:gd name="connsiteX4" fmla="*/ 0 w 9144000"/>
              <a:gd name="connsiteY4" fmla="*/ 0 h 2295144"/>
              <a:gd name="connsiteX5" fmla="*/ 9144000 w 9144000"/>
              <a:gd name="connsiteY5" fmla="*/ 0 h 2295144"/>
              <a:gd name="connsiteX6" fmla="*/ 9144000 w 9144000"/>
              <a:gd name="connsiteY6" fmla="*/ 616077 h 2295144"/>
              <a:gd name="connsiteX7" fmla="*/ 9141968 w 9144000"/>
              <a:gd name="connsiteY7" fmla="*/ 894715 h 2295144"/>
              <a:gd name="connsiteX8" fmla="*/ 9128125 w 9144000"/>
              <a:gd name="connsiteY8" fmla="*/ 910971 h 2295144"/>
              <a:gd name="connsiteX9" fmla="*/ 9120124 w 9144000"/>
              <a:gd name="connsiteY9" fmla="*/ 918083 h 2295144"/>
              <a:gd name="connsiteX10" fmla="*/ 9122791 w 9144000"/>
              <a:gd name="connsiteY10" fmla="*/ 911606 h 2295144"/>
              <a:gd name="connsiteX11" fmla="*/ 9042400 w 9144000"/>
              <a:gd name="connsiteY11" fmla="*/ 894334 h 2295144"/>
              <a:gd name="connsiteX12" fmla="*/ 8925179 w 9144000"/>
              <a:gd name="connsiteY12" fmla="*/ 871601 h 2295144"/>
              <a:gd name="connsiteX13" fmla="*/ 8843391 w 9144000"/>
              <a:gd name="connsiteY13" fmla="*/ 909828 h 2295144"/>
              <a:gd name="connsiteX14" fmla="*/ 8744458 w 9144000"/>
              <a:gd name="connsiteY14" fmla="*/ 884047 h 2295144"/>
              <a:gd name="connsiteX15" fmla="*/ 8677402 w 9144000"/>
              <a:gd name="connsiteY15" fmla="*/ 879983 h 2295144"/>
              <a:gd name="connsiteX16" fmla="*/ 8525891 w 9144000"/>
              <a:gd name="connsiteY16" fmla="*/ 874268 h 2295144"/>
              <a:gd name="connsiteX17" fmla="*/ 8380984 w 9144000"/>
              <a:gd name="connsiteY17" fmla="*/ 870712 h 2295144"/>
              <a:gd name="connsiteX18" fmla="*/ 8301228 w 9144000"/>
              <a:gd name="connsiteY18" fmla="*/ 868807 h 2295144"/>
              <a:gd name="connsiteX19" fmla="*/ 8169910 w 9144000"/>
              <a:gd name="connsiteY19" fmla="*/ 876554 h 2295144"/>
              <a:gd name="connsiteX20" fmla="*/ 8133080 w 9144000"/>
              <a:gd name="connsiteY20" fmla="*/ 871855 h 2295144"/>
              <a:gd name="connsiteX21" fmla="*/ 8110728 w 9144000"/>
              <a:gd name="connsiteY21" fmla="*/ 870966 h 2295144"/>
              <a:gd name="connsiteX22" fmla="*/ 8061325 w 9144000"/>
              <a:gd name="connsiteY22" fmla="*/ 890524 h 2295144"/>
              <a:gd name="connsiteX23" fmla="*/ 7851140 w 9144000"/>
              <a:gd name="connsiteY23" fmla="*/ 859663 h 2295144"/>
              <a:gd name="connsiteX24" fmla="*/ 7692136 w 9144000"/>
              <a:gd name="connsiteY24" fmla="*/ 870204 h 2295144"/>
              <a:gd name="connsiteX25" fmla="*/ 7633081 w 9144000"/>
              <a:gd name="connsiteY25" fmla="*/ 858139 h 2295144"/>
              <a:gd name="connsiteX26" fmla="*/ 7504557 w 9144000"/>
              <a:gd name="connsiteY26" fmla="*/ 875030 h 2295144"/>
              <a:gd name="connsiteX27" fmla="*/ 7464298 w 9144000"/>
              <a:gd name="connsiteY27" fmla="*/ 900176 h 2295144"/>
              <a:gd name="connsiteX28" fmla="*/ 7444867 w 9144000"/>
              <a:gd name="connsiteY28" fmla="*/ 913257 h 2295144"/>
              <a:gd name="connsiteX29" fmla="*/ 7382510 w 9144000"/>
              <a:gd name="connsiteY29" fmla="*/ 957072 h 2295144"/>
              <a:gd name="connsiteX30" fmla="*/ 7373112 w 9144000"/>
              <a:gd name="connsiteY30" fmla="*/ 965962 h 2295144"/>
              <a:gd name="connsiteX31" fmla="*/ 7351395 w 9144000"/>
              <a:gd name="connsiteY31" fmla="*/ 962914 h 2295144"/>
              <a:gd name="connsiteX32" fmla="*/ 7339203 w 9144000"/>
              <a:gd name="connsiteY32" fmla="*/ 951230 h 2295144"/>
              <a:gd name="connsiteX33" fmla="*/ 7335901 w 9144000"/>
              <a:gd name="connsiteY33" fmla="*/ 954659 h 2295144"/>
              <a:gd name="connsiteX34" fmla="*/ 7326503 w 9144000"/>
              <a:gd name="connsiteY34" fmla="*/ 959739 h 2295144"/>
              <a:gd name="connsiteX35" fmla="*/ 7284212 w 9144000"/>
              <a:gd name="connsiteY35" fmla="*/ 993775 h 2295144"/>
              <a:gd name="connsiteX36" fmla="*/ 7267067 w 9144000"/>
              <a:gd name="connsiteY36" fmla="*/ 992632 h 2295144"/>
              <a:gd name="connsiteX37" fmla="*/ 7200265 w 9144000"/>
              <a:gd name="connsiteY37" fmla="*/ 1017905 h 2295144"/>
              <a:gd name="connsiteX38" fmla="*/ 7187184 w 9144000"/>
              <a:gd name="connsiteY38" fmla="*/ 1021715 h 2295144"/>
              <a:gd name="connsiteX39" fmla="*/ 7162165 w 9144000"/>
              <a:gd name="connsiteY39" fmla="*/ 1038606 h 2295144"/>
              <a:gd name="connsiteX40" fmla="*/ 7154545 w 9144000"/>
              <a:gd name="connsiteY40" fmla="*/ 1039622 h 2295144"/>
              <a:gd name="connsiteX41" fmla="*/ 7129145 w 9144000"/>
              <a:gd name="connsiteY41" fmla="*/ 1054862 h 2295144"/>
              <a:gd name="connsiteX42" fmla="*/ 7074408 w 9144000"/>
              <a:gd name="connsiteY42" fmla="*/ 1087755 h 2295144"/>
              <a:gd name="connsiteX43" fmla="*/ 7060692 w 9144000"/>
              <a:gd name="connsiteY43" fmla="*/ 1095756 h 2295144"/>
              <a:gd name="connsiteX44" fmla="*/ 7047865 w 9144000"/>
              <a:gd name="connsiteY44" fmla="*/ 1096137 h 2295144"/>
              <a:gd name="connsiteX45" fmla="*/ 6978777 w 9144000"/>
              <a:gd name="connsiteY45" fmla="*/ 1112520 h 2295144"/>
              <a:gd name="connsiteX46" fmla="*/ 6961886 w 9144000"/>
              <a:gd name="connsiteY46" fmla="*/ 1112139 h 2295144"/>
              <a:gd name="connsiteX47" fmla="*/ 6954012 w 9144000"/>
              <a:gd name="connsiteY47" fmla="*/ 1107059 h 2295144"/>
              <a:gd name="connsiteX48" fmla="*/ 6928612 w 9144000"/>
              <a:gd name="connsiteY48" fmla="*/ 1123442 h 2295144"/>
              <a:gd name="connsiteX49" fmla="*/ 6888226 w 9144000"/>
              <a:gd name="connsiteY49" fmla="*/ 1138428 h 2295144"/>
              <a:gd name="connsiteX50" fmla="*/ 6869303 w 9144000"/>
              <a:gd name="connsiteY50" fmla="*/ 1147572 h 2295144"/>
              <a:gd name="connsiteX51" fmla="*/ 6852793 w 9144000"/>
              <a:gd name="connsiteY51" fmla="*/ 1146556 h 2295144"/>
              <a:gd name="connsiteX52" fmla="*/ 6761734 w 9144000"/>
              <a:gd name="connsiteY52" fmla="*/ 1160653 h 2295144"/>
              <a:gd name="connsiteX53" fmla="*/ 6728587 w 9144000"/>
              <a:gd name="connsiteY53" fmla="*/ 1148588 h 2295144"/>
              <a:gd name="connsiteX54" fmla="*/ 6721348 w 9144000"/>
              <a:gd name="connsiteY54" fmla="*/ 1153922 h 2295144"/>
              <a:gd name="connsiteX55" fmla="*/ 6666484 w 9144000"/>
              <a:gd name="connsiteY55" fmla="*/ 1163447 h 2295144"/>
              <a:gd name="connsiteX56" fmla="*/ 6630797 w 9144000"/>
              <a:gd name="connsiteY56" fmla="*/ 1170559 h 2295144"/>
              <a:gd name="connsiteX57" fmla="*/ 6564249 w 9144000"/>
              <a:gd name="connsiteY57" fmla="*/ 1192911 h 2295144"/>
              <a:gd name="connsiteX58" fmla="*/ 6524371 w 9144000"/>
              <a:gd name="connsiteY58" fmla="*/ 1200912 h 2295144"/>
              <a:gd name="connsiteX59" fmla="*/ 6500495 w 9144000"/>
              <a:gd name="connsiteY59" fmla="*/ 1205484 h 2295144"/>
              <a:gd name="connsiteX60" fmla="*/ 6439535 w 9144000"/>
              <a:gd name="connsiteY60" fmla="*/ 1230376 h 2295144"/>
              <a:gd name="connsiteX61" fmla="*/ 6345174 w 9144000"/>
              <a:gd name="connsiteY61" fmla="*/ 1302512 h 2295144"/>
              <a:gd name="connsiteX62" fmla="*/ 6314313 w 9144000"/>
              <a:gd name="connsiteY62" fmla="*/ 1315593 h 2295144"/>
              <a:gd name="connsiteX63" fmla="*/ 6308217 w 9144000"/>
              <a:gd name="connsiteY63" fmla="*/ 1313307 h 2295144"/>
              <a:gd name="connsiteX64" fmla="*/ 6271514 w 9144000"/>
              <a:gd name="connsiteY64" fmla="*/ 1347597 h 2295144"/>
              <a:gd name="connsiteX65" fmla="*/ 6205220 w 9144000"/>
              <a:gd name="connsiteY65" fmla="*/ 1364996 h 2295144"/>
              <a:gd name="connsiteX66" fmla="*/ 6153150 w 9144000"/>
              <a:gd name="connsiteY66" fmla="*/ 1372743 h 2295144"/>
              <a:gd name="connsiteX67" fmla="*/ 6124956 w 9144000"/>
              <a:gd name="connsiteY67" fmla="*/ 1379347 h 2295144"/>
              <a:gd name="connsiteX68" fmla="*/ 6103366 w 9144000"/>
              <a:gd name="connsiteY68" fmla="*/ 1381633 h 2295144"/>
              <a:gd name="connsiteX69" fmla="*/ 6053709 w 9144000"/>
              <a:gd name="connsiteY69" fmla="*/ 1401191 h 2295144"/>
              <a:gd name="connsiteX70" fmla="*/ 5973572 w 9144000"/>
              <a:gd name="connsiteY70" fmla="*/ 1439164 h 2295144"/>
              <a:gd name="connsiteX71" fmla="*/ 5956173 w 9144000"/>
              <a:gd name="connsiteY71" fmla="*/ 1445895 h 2295144"/>
              <a:gd name="connsiteX72" fmla="*/ 5939282 w 9144000"/>
              <a:gd name="connsiteY72" fmla="*/ 1446657 h 2295144"/>
              <a:gd name="connsiteX73" fmla="*/ 5933948 w 9144000"/>
              <a:gd name="connsiteY73" fmla="*/ 1442339 h 2295144"/>
              <a:gd name="connsiteX74" fmla="*/ 5924042 w 9144000"/>
              <a:gd name="connsiteY74" fmla="*/ 1445260 h 2295144"/>
              <a:gd name="connsiteX75" fmla="*/ 5920994 w 9144000"/>
              <a:gd name="connsiteY75" fmla="*/ 1444879 h 2295144"/>
              <a:gd name="connsiteX76" fmla="*/ 5904230 w 9144000"/>
              <a:gd name="connsiteY76" fmla="*/ 1444244 h 2295144"/>
              <a:gd name="connsiteX77" fmla="*/ 5877306 w 9144000"/>
              <a:gd name="connsiteY77" fmla="*/ 1469517 h 2295144"/>
              <a:gd name="connsiteX78" fmla="*/ 5836793 w 9144000"/>
              <a:gd name="connsiteY78" fmla="*/ 1478788 h 2295144"/>
              <a:gd name="connsiteX79" fmla="*/ 5657215 w 9144000"/>
              <a:gd name="connsiteY79" fmla="*/ 1515110 h 2295144"/>
              <a:gd name="connsiteX80" fmla="*/ 5607685 w 9144000"/>
              <a:gd name="connsiteY80" fmla="*/ 1580388 h 2295144"/>
              <a:gd name="connsiteX81" fmla="*/ 5527675 w 9144000"/>
              <a:gd name="connsiteY81" fmla="*/ 1627505 h 2295144"/>
              <a:gd name="connsiteX82" fmla="*/ 5416677 w 9144000"/>
              <a:gd name="connsiteY82" fmla="*/ 1667129 h 2295144"/>
              <a:gd name="connsiteX83" fmla="*/ 5411724 w 9144000"/>
              <a:gd name="connsiteY83" fmla="*/ 1678432 h 2295144"/>
              <a:gd name="connsiteX84" fmla="*/ 5403469 w 9144000"/>
              <a:gd name="connsiteY84" fmla="*/ 1686941 h 2295144"/>
              <a:gd name="connsiteX85" fmla="*/ 5401564 w 9144000"/>
              <a:gd name="connsiteY85" fmla="*/ 1686687 h 2295144"/>
              <a:gd name="connsiteX86" fmla="*/ 5380355 w 9144000"/>
              <a:gd name="connsiteY86" fmla="*/ 1701800 h 2295144"/>
              <a:gd name="connsiteX87" fmla="*/ 5366258 w 9144000"/>
              <a:gd name="connsiteY87" fmla="*/ 1713738 h 2295144"/>
              <a:gd name="connsiteX88" fmla="*/ 5362321 w 9144000"/>
              <a:gd name="connsiteY88" fmla="*/ 1713992 h 2295144"/>
              <a:gd name="connsiteX89" fmla="*/ 5328666 w 9144000"/>
              <a:gd name="connsiteY89" fmla="*/ 1728470 h 2295144"/>
              <a:gd name="connsiteX90" fmla="*/ 5312156 w 9144000"/>
              <a:gd name="connsiteY90" fmla="*/ 1730883 h 2295144"/>
              <a:gd name="connsiteX91" fmla="*/ 5266182 w 9144000"/>
              <a:gd name="connsiteY91" fmla="*/ 1724660 h 2295144"/>
              <a:gd name="connsiteX92" fmla="*/ 5241671 w 9144000"/>
              <a:gd name="connsiteY92" fmla="*/ 1740281 h 2295144"/>
              <a:gd name="connsiteX93" fmla="*/ 5236464 w 9144000"/>
              <a:gd name="connsiteY93" fmla="*/ 1742821 h 2295144"/>
              <a:gd name="connsiteX94" fmla="*/ 5236210 w 9144000"/>
              <a:gd name="connsiteY94" fmla="*/ 1742694 h 2295144"/>
              <a:gd name="connsiteX95" fmla="*/ 5230368 w 9144000"/>
              <a:gd name="connsiteY95" fmla="*/ 1745107 h 2295144"/>
              <a:gd name="connsiteX96" fmla="*/ 5226812 w 9144000"/>
              <a:gd name="connsiteY96" fmla="*/ 1747647 h 2295144"/>
              <a:gd name="connsiteX97" fmla="*/ 5167503 w 9144000"/>
              <a:gd name="connsiteY97" fmla="*/ 1739519 h 2295144"/>
              <a:gd name="connsiteX98" fmla="*/ 5088763 w 9144000"/>
              <a:gd name="connsiteY98" fmla="*/ 1746631 h 2295144"/>
              <a:gd name="connsiteX99" fmla="*/ 5011293 w 9144000"/>
              <a:gd name="connsiteY99" fmla="*/ 1756664 h 2295144"/>
              <a:gd name="connsiteX100" fmla="*/ 4983480 w 9144000"/>
              <a:gd name="connsiteY100" fmla="*/ 1761744 h 2295144"/>
              <a:gd name="connsiteX101" fmla="*/ 4932807 w 9144000"/>
              <a:gd name="connsiteY101" fmla="*/ 1764284 h 2295144"/>
              <a:gd name="connsiteX102" fmla="*/ 4908169 w 9144000"/>
              <a:gd name="connsiteY102" fmla="*/ 1761998 h 2295144"/>
              <a:gd name="connsiteX103" fmla="*/ 4905629 w 9144000"/>
              <a:gd name="connsiteY103" fmla="*/ 1759458 h 2295144"/>
              <a:gd name="connsiteX104" fmla="*/ 4901311 w 9144000"/>
              <a:gd name="connsiteY104" fmla="*/ 1758823 h 2295144"/>
              <a:gd name="connsiteX105" fmla="*/ 4889881 w 9144000"/>
              <a:gd name="connsiteY105" fmla="*/ 1761617 h 2295144"/>
              <a:gd name="connsiteX106" fmla="*/ 4885690 w 9144000"/>
              <a:gd name="connsiteY106" fmla="*/ 1763268 h 2295144"/>
              <a:gd name="connsiteX107" fmla="*/ 4879340 w 9144000"/>
              <a:gd name="connsiteY107" fmla="*/ 1764411 h 2295144"/>
              <a:gd name="connsiteX108" fmla="*/ 4879213 w 9144000"/>
              <a:gd name="connsiteY108" fmla="*/ 1764157 h 2295144"/>
              <a:gd name="connsiteX109" fmla="*/ 4873244 w 9144000"/>
              <a:gd name="connsiteY109" fmla="*/ 1765554 h 2295144"/>
              <a:gd name="connsiteX110" fmla="*/ 4845050 w 9144000"/>
              <a:gd name="connsiteY110" fmla="*/ 1775460 h 2295144"/>
              <a:gd name="connsiteX111" fmla="*/ 4803394 w 9144000"/>
              <a:gd name="connsiteY111" fmla="*/ 1759331 h 2295144"/>
              <a:gd name="connsiteX112" fmla="*/ 4787011 w 9144000"/>
              <a:gd name="connsiteY112" fmla="*/ 1758061 h 2295144"/>
              <a:gd name="connsiteX113" fmla="*/ 4777359 w 9144000"/>
              <a:gd name="connsiteY113" fmla="*/ 1755267 h 2295144"/>
              <a:gd name="connsiteX114" fmla="*/ 4702302 w 9144000"/>
              <a:gd name="connsiteY114" fmla="*/ 1782318 h 2295144"/>
              <a:gd name="connsiteX115" fmla="*/ 4691507 w 9144000"/>
              <a:gd name="connsiteY115" fmla="*/ 1788922 h 2295144"/>
              <a:gd name="connsiteX116" fmla="*/ 4683125 w 9144000"/>
              <a:gd name="connsiteY116" fmla="*/ 1798828 h 2295144"/>
              <a:gd name="connsiteX117" fmla="*/ 4564761 w 9144000"/>
              <a:gd name="connsiteY117" fmla="*/ 1813306 h 2295144"/>
              <a:gd name="connsiteX118" fmla="*/ 4400550 w 9144000"/>
              <a:gd name="connsiteY118" fmla="*/ 1871726 h 2295144"/>
              <a:gd name="connsiteX119" fmla="*/ 4329684 w 9144000"/>
              <a:gd name="connsiteY119" fmla="*/ 1864487 h 2295144"/>
              <a:gd name="connsiteX120" fmla="*/ 4222369 w 9144000"/>
              <a:gd name="connsiteY120" fmla="*/ 1891284 h 2295144"/>
              <a:gd name="connsiteX121" fmla="*/ 4128516 w 9144000"/>
              <a:gd name="connsiteY121" fmla="*/ 1905000 h 2295144"/>
              <a:gd name="connsiteX122" fmla="*/ 4118229 w 9144000"/>
              <a:gd name="connsiteY122" fmla="*/ 1905762 h 2295144"/>
              <a:gd name="connsiteX123" fmla="*/ 4114546 w 9144000"/>
              <a:gd name="connsiteY123" fmla="*/ 1900301 h 2295144"/>
              <a:gd name="connsiteX124" fmla="*/ 4079494 w 9144000"/>
              <a:gd name="connsiteY124" fmla="*/ 1900174 h 2295144"/>
              <a:gd name="connsiteX125" fmla="*/ 4012565 w 9144000"/>
              <a:gd name="connsiteY125" fmla="*/ 1909572 h 2295144"/>
              <a:gd name="connsiteX126" fmla="*/ 4002024 w 9144000"/>
              <a:gd name="connsiteY126" fmla="*/ 1914525 h 2295144"/>
              <a:gd name="connsiteX127" fmla="*/ 3933952 w 9144000"/>
              <a:gd name="connsiteY127" fmla="*/ 1919097 h 2295144"/>
              <a:gd name="connsiteX128" fmla="*/ 3887216 w 9144000"/>
              <a:gd name="connsiteY128" fmla="*/ 1925828 h 2295144"/>
              <a:gd name="connsiteX129" fmla="*/ 3877183 w 9144000"/>
              <a:gd name="connsiteY129" fmla="*/ 1930654 h 2295144"/>
              <a:gd name="connsiteX130" fmla="*/ 3865753 w 9144000"/>
              <a:gd name="connsiteY130" fmla="*/ 1925320 h 2295144"/>
              <a:gd name="connsiteX131" fmla="*/ 3862451 w 9144000"/>
              <a:gd name="connsiteY131" fmla="*/ 1920494 h 2295144"/>
              <a:gd name="connsiteX132" fmla="*/ 3825240 w 9144000"/>
              <a:gd name="connsiteY132" fmla="*/ 1927225 h 2295144"/>
              <a:gd name="connsiteX133" fmla="*/ 3820795 w 9144000"/>
              <a:gd name="connsiteY133" fmla="*/ 1927098 h 2295144"/>
              <a:gd name="connsiteX134" fmla="*/ 3790061 w 9144000"/>
              <a:gd name="connsiteY134" fmla="*/ 1923796 h 2295144"/>
              <a:gd name="connsiteX135" fmla="*/ 3744595 w 9144000"/>
              <a:gd name="connsiteY135" fmla="*/ 1914271 h 2295144"/>
              <a:gd name="connsiteX136" fmla="*/ 3697605 w 9144000"/>
              <a:gd name="connsiteY136" fmla="*/ 1895729 h 2295144"/>
              <a:gd name="connsiteX137" fmla="*/ 3670427 w 9144000"/>
              <a:gd name="connsiteY137" fmla="*/ 1887728 h 2295144"/>
              <a:gd name="connsiteX138" fmla="*/ 3651504 w 9144000"/>
              <a:gd name="connsiteY138" fmla="*/ 1879219 h 2295144"/>
              <a:gd name="connsiteX139" fmla="*/ 3598418 w 9144000"/>
              <a:gd name="connsiteY139" fmla="*/ 1871726 h 2295144"/>
              <a:gd name="connsiteX140" fmla="*/ 3508248 w 9144000"/>
              <a:gd name="connsiteY140" fmla="*/ 1864995 h 2295144"/>
              <a:gd name="connsiteX141" fmla="*/ 3475736 w 9144000"/>
              <a:gd name="connsiteY141" fmla="*/ 1854835 h 2295144"/>
              <a:gd name="connsiteX142" fmla="*/ 3474339 w 9144000"/>
              <a:gd name="connsiteY142" fmla="*/ 1848612 h 2295144"/>
              <a:gd name="connsiteX143" fmla="*/ 3464433 w 9144000"/>
              <a:gd name="connsiteY143" fmla="*/ 1846326 h 2295144"/>
              <a:gd name="connsiteX144" fmla="*/ 3462274 w 9144000"/>
              <a:gd name="connsiteY144" fmla="*/ 1844548 h 2295144"/>
              <a:gd name="connsiteX145" fmla="*/ 3449193 w 9144000"/>
              <a:gd name="connsiteY145" fmla="*/ 1835912 h 2295144"/>
              <a:gd name="connsiteX146" fmla="*/ 3410331 w 9144000"/>
              <a:gd name="connsiteY146" fmla="*/ 1844167 h 2295144"/>
              <a:gd name="connsiteX147" fmla="*/ 3392678 w 9144000"/>
              <a:gd name="connsiteY147" fmla="*/ 1843278 h 2295144"/>
              <a:gd name="connsiteX148" fmla="*/ 3375406 w 9144000"/>
              <a:gd name="connsiteY148" fmla="*/ 1850009 h 2295144"/>
              <a:gd name="connsiteX149" fmla="*/ 3366135 w 9144000"/>
              <a:gd name="connsiteY149" fmla="*/ 1858391 h 2295144"/>
              <a:gd name="connsiteX150" fmla="*/ 3334131 w 9144000"/>
              <a:gd name="connsiteY150" fmla="*/ 1871853 h 2295144"/>
              <a:gd name="connsiteX151" fmla="*/ 3334893 w 9144000"/>
              <a:gd name="connsiteY151" fmla="*/ 1855089 h 2295144"/>
              <a:gd name="connsiteX152" fmla="*/ 3274060 w 9144000"/>
              <a:gd name="connsiteY152" fmla="*/ 1874393 h 2295144"/>
              <a:gd name="connsiteX153" fmla="*/ 3228848 w 9144000"/>
              <a:gd name="connsiteY153" fmla="*/ 1892300 h 2295144"/>
              <a:gd name="connsiteX154" fmla="*/ 3219450 w 9144000"/>
              <a:gd name="connsiteY154" fmla="*/ 1899412 h 2295144"/>
              <a:gd name="connsiteX155" fmla="*/ 3207639 w 9144000"/>
              <a:gd name="connsiteY155" fmla="*/ 1896872 h 2295144"/>
              <a:gd name="connsiteX156" fmla="*/ 3203702 w 9144000"/>
              <a:gd name="connsiteY156" fmla="*/ 1892935 h 2295144"/>
              <a:gd name="connsiteX157" fmla="*/ 3167888 w 9144000"/>
              <a:gd name="connsiteY157" fmla="*/ 1908556 h 2295144"/>
              <a:gd name="connsiteX158" fmla="*/ 3163570 w 9144000"/>
              <a:gd name="connsiteY158" fmla="*/ 1909572 h 2295144"/>
              <a:gd name="connsiteX159" fmla="*/ 3132836 w 9144000"/>
              <a:gd name="connsiteY159" fmla="*/ 1913763 h 2295144"/>
              <a:gd name="connsiteX160" fmla="*/ 3038221 w 9144000"/>
              <a:gd name="connsiteY160" fmla="*/ 1908556 h 2295144"/>
              <a:gd name="connsiteX161" fmla="*/ 3010535 w 9144000"/>
              <a:gd name="connsiteY161" fmla="*/ 1907159 h 2295144"/>
              <a:gd name="connsiteX162" fmla="*/ 2990850 w 9144000"/>
              <a:gd name="connsiteY162" fmla="*/ 1903476 h 2295144"/>
              <a:gd name="connsiteX163" fmla="*/ 2937637 w 9144000"/>
              <a:gd name="connsiteY163" fmla="*/ 1908810 h 2295144"/>
              <a:gd name="connsiteX164" fmla="*/ 2847975 w 9144000"/>
              <a:gd name="connsiteY164" fmla="*/ 1924050 h 2295144"/>
              <a:gd name="connsiteX165" fmla="*/ 2814574 w 9144000"/>
              <a:gd name="connsiteY165" fmla="*/ 1921891 h 2295144"/>
              <a:gd name="connsiteX166" fmla="*/ 2812542 w 9144000"/>
              <a:gd name="connsiteY166" fmla="*/ 1916176 h 2295144"/>
              <a:gd name="connsiteX167" fmla="*/ 2802382 w 9144000"/>
              <a:gd name="connsiteY167" fmla="*/ 1916303 h 2295144"/>
              <a:gd name="connsiteX168" fmla="*/ 2800096 w 9144000"/>
              <a:gd name="connsiteY168" fmla="*/ 1915160 h 2295144"/>
              <a:gd name="connsiteX169" fmla="*/ 2786126 w 9144000"/>
              <a:gd name="connsiteY169" fmla="*/ 1909826 h 2295144"/>
              <a:gd name="connsiteX170" fmla="*/ 2748915 w 9144000"/>
              <a:gd name="connsiteY170" fmla="*/ 1927352 h 2295144"/>
              <a:gd name="connsiteX171" fmla="*/ 2663952 w 9144000"/>
              <a:gd name="connsiteY171" fmla="*/ 1937512 h 2295144"/>
              <a:gd name="connsiteX172" fmla="*/ 2542667 w 9144000"/>
              <a:gd name="connsiteY172" fmla="*/ 1945640 h 2295144"/>
              <a:gd name="connsiteX173" fmla="*/ 2448179 w 9144000"/>
              <a:gd name="connsiteY173" fmla="*/ 1958975 h 2295144"/>
              <a:gd name="connsiteX174" fmla="*/ 2330196 w 9144000"/>
              <a:gd name="connsiteY174" fmla="*/ 1991741 h 2295144"/>
              <a:gd name="connsiteX175" fmla="*/ 2244979 w 9144000"/>
              <a:gd name="connsiteY175" fmla="*/ 1994281 h 2295144"/>
              <a:gd name="connsiteX176" fmla="*/ 2234311 w 9144000"/>
              <a:gd name="connsiteY176" fmla="*/ 2004060 h 2295144"/>
              <a:gd name="connsiteX177" fmla="*/ 2222373 w 9144000"/>
              <a:gd name="connsiteY177" fmla="*/ 2010156 h 2295144"/>
              <a:gd name="connsiteX178" fmla="*/ 2220849 w 9144000"/>
              <a:gd name="connsiteY178" fmla="*/ 2009394 h 2295144"/>
              <a:gd name="connsiteX179" fmla="*/ 2194306 w 9144000"/>
              <a:gd name="connsiteY179" fmla="*/ 2018411 h 2295144"/>
              <a:gd name="connsiteX180" fmla="*/ 2143506 w 9144000"/>
              <a:gd name="connsiteY180" fmla="*/ 2033905 h 2295144"/>
              <a:gd name="connsiteX181" fmla="*/ 2143125 w 9144000"/>
              <a:gd name="connsiteY181" fmla="*/ 2032889 h 2295144"/>
              <a:gd name="connsiteX182" fmla="*/ 2134997 w 9144000"/>
              <a:gd name="connsiteY182" fmla="*/ 2030349 h 2295144"/>
              <a:gd name="connsiteX183" fmla="*/ 2119757 w 9144000"/>
              <a:gd name="connsiteY183" fmla="*/ 2028190 h 2295144"/>
              <a:gd name="connsiteX184" fmla="*/ 2084324 w 9144000"/>
              <a:gd name="connsiteY184" fmla="*/ 2009140 h 2295144"/>
              <a:gd name="connsiteX185" fmla="*/ 2054733 w 9144000"/>
              <a:gd name="connsiteY185" fmla="*/ 2017776 h 2295144"/>
              <a:gd name="connsiteX186" fmla="*/ 2048764 w 9144000"/>
              <a:gd name="connsiteY186" fmla="*/ 2018919 h 2295144"/>
              <a:gd name="connsiteX187" fmla="*/ 2048637 w 9144000"/>
              <a:gd name="connsiteY187" fmla="*/ 2018665 h 2295144"/>
              <a:gd name="connsiteX188" fmla="*/ 2042287 w 9144000"/>
              <a:gd name="connsiteY188" fmla="*/ 2019300 h 2295144"/>
              <a:gd name="connsiteX189" fmla="*/ 2026158 w 9144000"/>
              <a:gd name="connsiteY189" fmla="*/ 2023110 h 2295144"/>
              <a:gd name="connsiteX190" fmla="*/ 2022221 w 9144000"/>
              <a:gd name="connsiteY190" fmla="*/ 2022221 h 2295144"/>
              <a:gd name="connsiteX191" fmla="*/ 1997583 w 9144000"/>
              <a:gd name="connsiteY191" fmla="*/ 2015617 h 2295144"/>
              <a:gd name="connsiteX192" fmla="*/ 1920748 w 9144000"/>
              <a:gd name="connsiteY192" fmla="*/ 2019173 h 2295144"/>
              <a:gd name="connsiteX193" fmla="*/ 1844040 w 9144000"/>
              <a:gd name="connsiteY193" fmla="*/ 2025015 h 2295144"/>
              <a:gd name="connsiteX194" fmla="*/ 1767078 w 9144000"/>
              <a:gd name="connsiteY194" fmla="*/ 2027809 h 2295144"/>
              <a:gd name="connsiteX195" fmla="*/ 1728216 w 9144000"/>
              <a:gd name="connsiteY195" fmla="*/ 2011299 h 2295144"/>
              <a:gd name="connsiteX196" fmla="*/ 1723771 w 9144000"/>
              <a:gd name="connsiteY196" fmla="*/ 2011426 h 2295144"/>
              <a:gd name="connsiteX197" fmla="*/ 1712595 w 9144000"/>
              <a:gd name="connsiteY197" fmla="*/ 2016125 h 2295144"/>
              <a:gd name="connsiteX198" fmla="*/ 1708658 w 9144000"/>
              <a:gd name="connsiteY198" fmla="*/ 2018538 h 2295144"/>
              <a:gd name="connsiteX199" fmla="*/ 1702435 w 9144000"/>
              <a:gd name="connsiteY199" fmla="*/ 2020697 h 2295144"/>
              <a:gd name="connsiteX200" fmla="*/ 1702181 w 9144000"/>
              <a:gd name="connsiteY200" fmla="*/ 2020443 h 2295144"/>
              <a:gd name="connsiteX201" fmla="*/ 1669034 w 9144000"/>
              <a:gd name="connsiteY201" fmla="*/ 2037588 h 2295144"/>
              <a:gd name="connsiteX202" fmla="*/ 1626743 w 9144000"/>
              <a:gd name="connsiteY202" fmla="*/ 2028571 h 2295144"/>
              <a:gd name="connsiteX203" fmla="*/ 1610360 w 9144000"/>
              <a:gd name="connsiteY203" fmla="*/ 2030095 h 2295144"/>
              <a:gd name="connsiteX204" fmla="*/ 1601470 w 9144000"/>
              <a:gd name="connsiteY204" fmla="*/ 2029714 h 2295144"/>
              <a:gd name="connsiteX205" fmla="*/ 1574419 w 9144000"/>
              <a:gd name="connsiteY205" fmla="*/ 2043049 h 2295144"/>
              <a:gd name="connsiteX206" fmla="*/ 1570482 w 9144000"/>
              <a:gd name="connsiteY206" fmla="*/ 2043049 h 2295144"/>
              <a:gd name="connsiteX207" fmla="*/ 1553845 w 9144000"/>
              <a:gd name="connsiteY207" fmla="*/ 2054733 h 2295144"/>
              <a:gd name="connsiteX208" fmla="*/ 1529715 w 9144000"/>
              <a:gd name="connsiteY208" fmla="*/ 2069084 h 2295144"/>
              <a:gd name="connsiteX209" fmla="*/ 1527937 w 9144000"/>
              <a:gd name="connsiteY209" fmla="*/ 2068703 h 2295144"/>
              <a:gd name="connsiteX210" fmla="*/ 1517650 w 9144000"/>
              <a:gd name="connsiteY210" fmla="*/ 2077085 h 2295144"/>
              <a:gd name="connsiteX211" fmla="*/ 1467866 w 9144000"/>
              <a:gd name="connsiteY211" fmla="*/ 2096008 h 2295144"/>
              <a:gd name="connsiteX212" fmla="*/ 1393571 w 9144000"/>
              <a:gd name="connsiteY212" fmla="*/ 2122932 h 2295144"/>
              <a:gd name="connsiteX213" fmla="*/ 1304163 w 9144000"/>
              <a:gd name="connsiteY213" fmla="*/ 2147062 h 2295144"/>
              <a:gd name="connsiteX214" fmla="*/ 1212520 w 9144000"/>
              <a:gd name="connsiteY214" fmla="*/ 2195703 h 2295144"/>
              <a:gd name="connsiteX215" fmla="*/ 1058926 w 9144000"/>
              <a:gd name="connsiteY215" fmla="*/ 2258822 h 2295144"/>
              <a:gd name="connsiteX216" fmla="*/ 1031837 w 9144000"/>
              <a:gd name="connsiteY216" fmla="*/ 2260727 h 2295144"/>
              <a:gd name="connsiteX217" fmla="*/ 1031786 w 9144000"/>
              <a:gd name="connsiteY217" fmla="*/ 2260727 h 2295144"/>
              <a:gd name="connsiteX218" fmla="*/ 964184 w 9144000"/>
              <a:gd name="connsiteY218" fmla="*/ 2259838 h 2295144"/>
              <a:gd name="connsiteX219" fmla="*/ 947738 w 9144000"/>
              <a:gd name="connsiteY219" fmla="*/ 2253488 h 2295144"/>
              <a:gd name="connsiteX220" fmla="*/ 877799 w 9144000"/>
              <a:gd name="connsiteY220" fmla="*/ 2244598 h 2295144"/>
              <a:gd name="connsiteX221" fmla="*/ 865289 w 9144000"/>
              <a:gd name="connsiteY221" fmla="*/ 2240407 h 2295144"/>
              <a:gd name="connsiteX222" fmla="*/ 850456 w 9144000"/>
              <a:gd name="connsiteY222" fmla="*/ 2243328 h 2295144"/>
              <a:gd name="connsiteX223" fmla="*/ 791248 w 9144000"/>
              <a:gd name="connsiteY223" fmla="*/ 2255520 h 2295144"/>
              <a:gd name="connsiteX224" fmla="*/ 763803 w 9144000"/>
              <a:gd name="connsiteY224" fmla="*/ 2261108 h 2295144"/>
              <a:gd name="connsiteX225" fmla="*/ 762419 w 9144000"/>
              <a:gd name="connsiteY225" fmla="*/ 2264918 h 2295144"/>
              <a:gd name="connsiteX226" fmla="*/ 756209 w 9144000"/>
              <a:gd name="connsiteY226" fmla="*/ 2259330 h 2295144"/>
              <a:gd name="connsiteX227" fmla="*/ 736486 w 9144000"/>
              <a:gd name="connsiteY227" fmla="*/ 2261235 h 2295144"/>
              <a:gd name="connsiteX228" fmla="*/ 728929 w 9144000"/>
              <a:gd name="connsiteY228" fmla="*/ 2266823 h 2295144"/>
              <a:gd name="connsiteX229" fmla="*/ 715505 w 9144000"/>
              <a:gd name="connsiteY229" fmla="*/ 2265807 h 2295144"/>
              <a:gd name="connsiteX230" fmla="*/ 629679 w 9144000"/>
              <a:gd name="connsiteY230" fmla="*/ 2259076 h 2295144"/>
              <a:gd name="connsiteX231" fmla="*/ 617487 w 9144000"/>
              <a:gd name="connsiteY231" fmla="*/ 2267712 h 2295144"/>
              <a:gd name="connsiteX232" fmla="*/ 600748 w 9144000"/>
              <a:gd name="connsiteY232" fmla="*/ 2264664 h 2295144"/>
              <a:gd name="connsiteX233" fmla="*/ 582333 w 9144000"/>
              <a:gd name="connsiteY233" fmla="*/ 2276983 h 2295144"/>
              <a:gd name="connsiteX234" fmla="*/ 572275 w 9144000"/>
              <a:gd name="connsiteY234" fmla="*/ 2278380 h 2295144"/>
              <a:gd name="connsiteX235" fmla="*/ 568401 w 9144000"/>
              <a:gd name="connsiteY235" fmla="*/ 2280539 h 2295144"/>
              <a:gd name="connsiteX236" fmla="*/ 558787 w 9144000"/>
              <a:gd name="connsiteY236" fmla="*/ 2265045 h 2295144"/>
              <a:gd name="connsiteX237" fmla="*/ 541960 w 9144000"/>
              <a:gd name="connsiteY237" fmla="*/ 2262378 h 2295144"/>
              <a:gd name="connsiteX238" fmla="*/ 538213 w 9144000"/>
              <a:gd name="connsiteY238" fmla="*/ 2254250 h 2295144"/>
              <a:gd name="connsiteX239" fmla="*/ 527469 w 9144000"/>
              <a:gd name="connsiteY239" fmla="*/ 2259457 h 2295144"/>
              <a:gd name="connsiteX240" fmla="*/ 510146 w 9144000"/>
              <a:gd name="connsiteY240" fmla="*/ 2265172 h 2295144"/>
              <a:gd name="connsiteX241" fmla="*/ 500507 w 9144000"/>
              <a:gd name="connsiteY241" fmla="*/ 2267966 h 2295144"/>
              <a:gd name="connsiteX242" fmla="*/ 495719 w 9144000"/>
              <a:gd name="connsiteY242" fmla="*/ 2262378 h 2295144"/>
              <a:gd name="connsiteX243" fmla="*/ 478714 w 9144000"/>
              <a:gd name="connsiteY243" fmla="*/ 2274062 h 2295144"/>
              <a:gd name="connsiteX244" fmla="*/ 437667 w 9144000"/>
              <a:gd name="connsiteY244" fmla="*/ 2285238 h 2295144"/>
              <a:gd name="connsiteX245" fmla="*/ 393954 w 9144000"/>
              <a:gd name="connsiteY245" fmla="*/ 2295144 h 2295144"/>
              <a:gd name="connsiteX246" fmla="*/ 304228 w 9144000"/>
              <a:gd name="connsiteY246" fmla="*/ 2273300 h 2295144"/>
              <a:gd name="connsiteX247" fmla="*/ 211163 w 9144000"/>
              <a:gd name="connsiteY247" fmla="*/ 2233041 h 2295144"/>
              <a:gd name="connsiteX248" fmla="*/ 73885 w 9144000"/>
              <a:gd name="connsiteY248" fmla="*/ 2174113 h 2295144"/>
              <a:gd name="connsiteX249" fmla="*/ 42144 w 9144000"/>
              <a:gd name="connsiteY249" fmla="*/ 2153412 h 2295144"/>
              <a:gd name="connsiteX250" fmla="*/ 0 w 9144000"/>
              <a:gd name="connsiteY250" fmla="*/ 2136902 h 2295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  <a:cxn ang="166">
                <a:pos x="connsiteX166" y="connsiteY166"/>
              </a:cxn>
              <a:cxn ang="167">
                <a:pos x="connsiteX167" y="connsiteY167"/>
              </a:cxn>
              <a:cxn ang="168">
                <a:pos x="connsiteX168" y="connsiteY168"/>
              </a:cxn>
              <a:cxn ang="169">
                <a:pos x="connsiteX169" y="connsiteY169"/>
              </a:cxn>
              <a:cxn ang="170">
                <a:pos x="connsiteX170" y="connsiteY170"/>
              </a:cxn>
              <a:cxn ang="171">
                <a:pos x="connsiteX171" y="connsiteY171"/>
              </a:cxn>
              <a:cxn ang="172">
                <a:pos x="connsiteX172" y="connsiteY172"/>
              </a:cxn>
              <a:cxn ang="173">
                <a:pos x="connsiteX173" y="connsiteY173"/>
              </a:cxn>
              <a:cxn ang="174">
                <a:pos x="connsiteX174" y="connsiteY174"/>
              </a:cxn>
              <a:cxn ang="175">
                <a:pos x="connsiteX175" y="connsiteY175"/>
              </a:cxn>
              <a:cxn ang="176">
                <a:pos x="connsiteX176" y="connsiteY176"/>
              </a:cxn>
              <a:cxn ang="177">
                <a:pos x="connsiteX177" y="connsiteY177"/>
              </a:cxn>
              <a:cxn ang="178">
                <a:pos x="connsiteX178" y="connsiteY178"/>
              </a:cxn>
              <a:cxn ang="179">
                <a:pos x="connsiteX179" y="connsiteY179"/>
              </a:cxn>
              <a:cxn ang="180">
                <a:pos x="connsiteX180" y="connsiteY180"/>
              </a:cxn>
              <a:cxn ang="181">
                <a:pos x="connsiteX181" y="connsiteY181"/>
              </a:cxn>
              <a:cxn ang="182">
                <a:pos x="connsiteX182" y="connsiteY182"/>
              </a:cxn>
              <a:cxn ang="183">
                <a:pos x="connsiteX183" y="connsiteY183"/>
              </a:cxn>
              <a:cxn ang="184">
                <a:pos x="connsiteX184" y="connsiteY184"/>
              </a:cxn>
              <a:cxn ang="185">
                <a:pos x="connsiteX185" y="connsiteY185"/>
              </a:cxn>
              <a:cxn ang="186">
                <a:pos x="connsiteX186" y="connsiteY186"/>
              </a:cxn>
              <a:cxn ang="187">
                <a:pos x="connsiteX187" y="connsiteY187"/>
              </a:cxn>
              <a:cxn ang="188">
                <a:pos x="connsiteX188" y="connsiteY188"/>
              </a:cxn>
              <a:cxn ang="189">
                <a:pos x="connsiteX189" y="connsiteY189"/>
              </a:cxn>
              <a:cxn ang="190">
                <a:pos x="connsiteX190" y="connsiteY190"/>
              </a:cxn>
              <a:cxn ang="191">
                <a:pos x="connsiteX191" y="connsiteY191"/>
              </a:cxn>
              <a:cxn ang="192">
                <a:pos x="connsiteX192" y="connsiteY192"/>
              </a:cxn>
              <a:cxn ang="193">
                <a:pos x="connsiteX193" y="connsiteY193"/>
              </a:cxn>
              <a:cxn ang="194">
                <a:pos x="connsiteX194" y="connsiteY194"/>
              </a:cxn>
              <a:cxn ang="195">
                <a:pos x="connsiteX195" y="connsiteY195"/>
              </a:cxn>
              <a:cxn ang="196">
                <a:pos x="connsiteX196" y="connsiteY196"/>
              </a:cxn>
              <a:cxn ang="197">
                <a:pos x="connsiteX197" y="connsiteY197"/>
              </a:cxn>
              <a:cxn ang="198">
                <a:pos x="connsiteX198" y="connsiteY198"/>
              </a:cxn>
              <a:cxn ang="199">
                <a:pos x="connsiteX199" y="connsiteY199"/>
              </a:cxn>
              <a:cxn ang="200">
                <a:pos x="connsiteX200" y="connsiteY200"/>
              </a:cxn>
              <a:cxn ang="201">
                <a:pos x="connsiteX201" y="connsiteY201"/>
              </a:cxn>
              <a:cxn ang="202">
                <a:pos x="connsiteX202" y="connsiteY202"/>
              </a:cxn>
              <a:cxn ang="203">
                <a:pos x="connsiteX203" y="connsiteY203"/>
              </a:cxn>
              <a:cxn ang="204">
                <a:pos x="connsiteX204" y="connsiteY204"/>
              </a:cxn>
              <a:cxn ang="205">
                <a:pos x="connsiteX205" y="connsiteY205"/>
              </a:cxn>
              <a:cxn ang="206">
                <a:pos x="connsiteX206" y="connsiteY206"/>
              </a:cxn>
              <a:cxn ang="207">
                <a:pos x="connsiteX207" y="connsiteY207"/>
              </a:cxn>
              <a:cxn ang="208">
                <a:pos x="connsiteX208" y="connsiteY208"/>
              </a:cxn>
              <a:cxn ang="209">
                <a:pos x="connsiteX209" y="connsiteY209"/>
              </a:cxn>
              <a:cxn ang="210">
                <a:pos x="connsiteX210" y="connsiteY210"/>
              </a:cxn>
              <a:cxn ang="211">
                <a:pos x="connsiteX211" y="connsiteY211"/>
              </a:cxn>
              <a:cxn ang="212">
                <a:pos x="connsiteX212" y="connsiteY212"/>
              </a:cxn>
              <a:cxn ang="213">
                <a:pos x="connsiteX213" y="connsiteY213"/>
              </a:cxn>
              <a:cxn ang="214">
                <a:pos x="connsiteX214" y="connsiteY214"/>
              </a:cxn>
              <a:cxn ang="215">
                <a:pos x="connsiteX215" y="connsiteY215"/>
              </a:cxn>
              <a:cxn ang="216">
                <a:pos x="connsiteX216" y="connsiteY216"/>
              </a:cxn>
              <a:cxn ang="217">
                <a:pos x="connsiteX217" y="connsiteY217"/>
              </a:cxn>
              <a:cxn ang="218">
                <a:pos x="connsiteX218" y="connsiteY218"/>
              </a:cxn>
              <a:cxn ang="219">
                <a:pos x="connsiteX219" y="connsiteY219"/>
              </a:cxn>
              <a:cxn ang="220">
                <a:pos x="connsiteX220" y="connsiteY220"/>
              </a:cxn>
              <a:cxn ang="221">
                <a:pos x="connsiteX221" y="connsiteY221"/>
              </a:cxn>
              <a:cxn ang="222">
                <a:pos x="connsiteX222" y="connsiteY222"/>
              </a:cxn>
              <a:cxn ang="223">
                <a:pos x="connsiteX223" y="connsiteY223"/>
              </a:cxn>
              <a:cxn ang="224">
                <a:pos x="connsiteX224" y="connsiteY224"/>
              </a:cxn>
              <a:cxn ang="225">
                <a:pos x="connsiteX225" y="connsiteY225"/>
              </a:cxn>
              <a:cxn ang="226">
                <a:pos x="connsiteX226" y="connsiteY226"/>
              </a:cxn>
              <a:cxn ang="227">
                <a:pos x="connsiteX227" y="connsiteY227"/>
              </a:cxn>
              <a:cxn ang="228">
                <a:pos x="connsiteX228" y="connsiteY228"/>
              </a:cxn>
              <a:cxn ang="229">
                <a:pos x="connsiteX229" y="connsiteY229"/>
              </a:cxn>
              <a:cxn ang="230">
                <a:pos x="connsiteX230" y="connsiteY230"/>
              </a:cxn>
              <a:cxn ang="231">
                <a:pos x="connsiteX231" y="connsiteY231"/>
              </a:cxn>
              <a:cxn ang="232">
                <a:pos x="connsiteX232" y="connsiteY232"/>
              </a:cxn>
              <a:cxn ang="233">
                <a:pos x="connsiteX233" y="connsiteY233"/>
              </a:cxn>
              <a:cxn ang="234">
                <a:pos x="connsiteX234" y="connsiteY234"/>
              </a:cxn>
              <a:cxn ang="235">
                <a:pos x="connsiteX235" y="connsiteY235"/>
              </a:cxn>
              <a:cxn ang="236">
                <a:pos x="connsiteX236" y="connsiteY236"/>
              </a:cxn>
              <a:cxn ang="237">
                <a:pos x="connsiteX237" y="connsiteY237"/>
              </a:cxn>
              <a:cxn ang="238">
                <a:pos x="connsiteX238" y="connsiteY238"/>
              </a:cxn>
              <a:cxn ang="239">
                <a:pos x="connsiteX239" y="connsiteY239"/>
              </a:cxn>
              <a:cxn ang="240">
                <a:pos x="connsiteX240" y="connsiteY240"/>
              </a:cxn>
              <a:cxn ang="241">
                <a:pos x="connsiteX241" y="connsiteY241"/>
              </a:cxn>
              <a:cxn ang="242">
                <a:pos x="connsiteX242" y="connsiteY242"/>
              </a:cxn>
              <a:cxn ang="243">
                <a:pos x="connsiteX243" y="connsiteY243"/>
              </a:cxn>
              <a:cxn ang="244">
                <a:pos x="connsiteX244" y="connsiteY244"/>
              </a:cxn>
              <a:cxn ang="245">
                <a:pos x="connsiteX245" y="connsiteY245"/>
              </a:cxn>
              <a:cxn ang="246">
                <a:pos x="connsiteX246" y="connsiteY246"/>
              </a:cxn>
              <a:cxn ang="247">
                <a:pos x="connsiteX247" y="connsiteY247"/>
              </a:cxn>
              <a:cxn ang="248">
                <a:pos x="connsiteX248" y="connsiteY248"/>
              </a:cxn>
              <a:cxn ang="249">
                <a:pos x="connsiteX249" y="connsiteY249"/>
              </a:cxn>
              <a:cxn ang="250">
                <a:pos x="connsiteX250" y="connsiteY250"/>
              </a:cxn>
            </a:cxnLst>
            <a:rect l="l" t="t" r="r" b="b"/>
            <a:pathLst>
              <a:path w="9144000" h="2295144">
                <a:moveTo>
                  <a:pt x="9120124" y="918083"/>
                </a:moveTo>
                <a:lnTo>
                  <a:pt x="9119362" y="919988"/>
                </a:lnTo>
                <a:cubicBezTo>
                  <a:pt x="9118473" y="920496"/>
                  <a:pt x="9118092" y="920242"/>
                  <a:pt x="9119235" y="918972"/>
                </a:cubicBezTo>
                <a:moveTo>
                  <a:pt x="0" y="0"/>
                </a:moveTo>
                <a:lnTo>
                  <a:pt x="9144000" y="0"/>
                </a:lnTo>
                <a:lnTo>
                  <a:pt x="9144000" y="616077"/>
                </a:lnTo>
                <a:lnTo>
                  <a:pt x="9141968" y="894715"/>
                </a:lnTo>
                <a:lnTo>
                  <a:pt x="9128125" y="910971"/>
                </a:lnTo>
                <a:lnTo>
                  <a:pt x="9120124" y="918083"/>
                </a:lnTo>
                <a:lnTo>
                  <a:pt x="9122791" y="911606"/>
                </a:lnTo>
                <a:cubicBezTo>
                  <a:pt x="9094089" y="906907"/>
                  <a:pt x="9061704" y="910336"/>
                  <a:pt x="9042400" y="894334"/>
                </a:cubicBezTo>
                <a:cubicBezTo>
                  <a:pt x="9038209" y="873125"/>
                  <a:pt x="8942832" y="882396"/>
                  <a:pt x="8925179" y="871601"/>
                </a:cubicBezTo>
                <a:cubicBezTo>
                  <a:pt x="8881237" y="886841"/>
                  <a:pt x="8868029" y="919099"/>
                  <a:pt x="8843391" y="909828"/>
                </a:cubicBezTo>
                <a:cubicBezTo>
                  <a:pt x="8826754" y="902335"/>
                  <a:pt x="8762873" y="915035"/>
                  <a:pt x="8744458" y="884047"/>
                </a:cubicBezTo>
                <a:cubicBezTo>
                  <a:pt x="8712835" y="903097"/>
                  <a:pt x="8701913" y="872871"/>
                  <a:pt x="8677402" y="879983"/>
                </a:cubicBezTo>
                <a:cubicBezTo>
                  <a:pt x="8623681" y="877697"/>
                  <a:pt x="8593836" y="905002"/>
                  <a:pt x="8525891" y="874268"/>
                </a:cubicBezTo>
                <a:cubicBezTo>
                  <a:pt x="8494141" y="881126"/>
                  <a:pt x="8449945" y="833501"/>
                  <a:pt x="8380984" y="870712"/>
                </a:cubicBezTo>
                <a:cubicBezTo>
                  <a:pt x="8341995" y="874522"/>
                  <a:pt x="8362569" y="855980"/>
                  <a:pt x="8301228" y="868807"/>
                </a:cubicBezTo>
                <a:cubicBezTo>
                  <a:pt x="8285226" y="838835"/>
                  <a:pt x="8189341" y="875538"/>
                  <a:pt x="8169910" y="876554"/>
                </a:cubicBezTo>
                <a:cubicBezTo>
                  <a:pt x="8155686" y="856869"/>
                  <a:pt x="8147177" y="870712"/>
                  <a:pt x="8133080" y="871855"/>
                </a:cubicBezTo>
                <a:cubicBezTo>
                  <a:pt x="8127365" y="860298"/>
                  <a:pt x="8115554" y="859028"/>
                  <a:pt x="8110728" y="870966"/>
                </a:cubicBezTo>
                <a:cubicBezTo>
                  <a:pt x="8114792" y="900811"/>
                  <a:pt x="8065516" y="871093"/>
                  <a:pt x="8061325" y="890524"/>
                </a:cubicBezTo>
                <a:cubicBezTo>
                  <a:pt x="8015351" y="891794"/>
                  <a:pt x="7912735" y="862965"/>
                  <a:pt x="7851140" y="859663"/>
                </a:cubicBezTo>
                <a:cubicBezTo>
                  <a:pt x="7827518" y="850011"/>
                  <a:pt x="7779004" y="880110"/>
                  <a:pt x="7692136" y="870204"/>
                </a:cubicBezTo>
                <a:cubicBezTo>
                  <a:pt x="7680706" y="862838"/>
                  <a:pt x="7637018" y="845312"/>
                  <a:pt x="7633081" y="858139"/>
                </a:cubicBezTo>
                <a:cubicBezTo>
                  <a:pt x="7606030" y="856234"/>
                  <a:pt x="7522718" y="894207"/>
                  <a:pt x="7504557" y="875030"/>
                </a:cubicBezTo>
                <a:cubicBezTo>
                  <a:pt x="7507097" y="903859"/>
                  <a:pt x="7470267" y="873633"/>
                  <a:pt x="7464298" y="900176"/>
                </a:cubicBezTo>
                <a:lnTo>
                  <a:pt x="7444867" y="913257"/>
                </a:lnTo>
                <a:lnTo>
                  <a:pt x="7382510" y="957072"/>
                </a:lnTo>
                <a:lnTo>
                  <a:pt x="7373112" y="965962"/>
                </a:lnTo>
                <a:lnTo>
                  <a:pt x="7351395" y="962914"/>
                </a:lnTo>
                <a:lnTo>
                  <a:pt x="7339203" y="951230"/>
                </a:lnTo>
                <a:lnTo>
                  <a:pt x="7335901" y="954659"/>
                </a:lnTo>
                <a:cubicBezTo>
                  <a:pt x="7332091" y="961517"/>
                  <a:pt x="7330186" y="965708"/>
                  <a:pt x="7326503" y="959739"/>
                </a:cubicBezTo>
                <a:lnTo>
                  <a:pt x="7284212" y="993775"/>
                </a:lnTo>
                <a:cubicBezTo>
                  <a:pt x="7279640" y="996569"/>
                  <a:pt x="7274179" y="996823"/>
                  <a:pt x="7267067" y="992632"/>
                </a:cubicBezTo>
                <a:cubicBezTo>
                  <a:pt x="7253097" y="996696"/>
                  <a:pt x="7213600" y="1013079"/>
                  <a:pt x="7200265" y="1017905"/>
                </a:cubicBezTo>
                <a:lnTo>
                  <a:pt x="7187184" y="1021715"/>
                </a:lnTo>
                <a:cubicBezTo>
                  <a:pt x="7180834" y="1025144"/>
                  <a:pt x="7167626" y="1035558"/>
                  <a:pt x="7162165" y="1038606"/>
                </a:cubicBezTo>
                <a:cubicBezTo>
                  <a:pt x="7157847" y="1040257"/>
                  <a:pt x="7160133" y="1036955"/>
                  <a:pt x="7154545" y="1039622"/>
                </a:cubicBezTo>
                <a:cubicBezTo>
                  <a:pt x="7154291" y="1046099"/>
                  <a:pt x="7152005" y="1052322"/>
                  <a:pt x="7129145" y="1054862"/>
                </a:cubicBezTo>
                <a:cubicBezTo>
                  <a:pt x="7114540" y="1069213"/>
                  <a:pt x="7095617" y="1080516"/>
                  <a:pt x="7074408" y="1087755"/>
                </a:cubicBezTo>
                <a:cubicBezTo>
                  <a:pt x="7070217" y="1082167"/>
                  <a:pt x="7064248" y="1093089"/>
                  <a:pt x="7060692" y="1095756"/>
                </a:cubicBezTo>
                <a:cubicBezTo>
                  <a:pt x="7059422" y="1091819"/>
                  <a:pt x="7050024" y="1092073"/>
                  <a:pt x="7047865" y="1096137"/>
                </a:cubicBezTo>
                <a:cubicBezTo>
                  <a:pt x="6985508" y="1126871"/>
                  <a:pt x="7012305" y="1080008"/>
                  <a:pt x="6978777" y="1112520"/>
                </a:cubicBezTo>
                <a:cubicBezTo>
                  <a:pt x="6972554" y="1115314"/>
                  <a:pt x="6966966" y="1114552"/>
                  <a:pt x="6961886" y="1112139"/>
                </a:cubicBezTo>
                <a:lnTo>
                  <a:pt x="6954012" y="1107059"/>
                </a:lnTo>
                <a:lnTo>
                  <a:pt x="6928612" y="1123442"/>
                </a:lnTo>
                <a:cubicBezTo>
                  <a:pt x="6915912" y="1129792"/>
                  <a:pt x="6902323" y="1134745"/>
                  <a:pt x="6888226" y="1138428"/>
                </a:cubicBezTo>
                <a:cubicBezTo>
                  <a:pt x="6883781" y="1130554"/>
                  <a:pt x="6874256" y="1144397"/>
                  <a:pt x="6869303" y="1147572"/>
                </a:cubicBezTo>
                <a:cubicBezTo>
                  <a:pt x="6868414" y="1142111"/>
                  <a:pt x="6856349" y="1141349"/>
                  <a:pt x="6852793" y="1146556"/>
                </a:cubicBezTo>
                <a:cubicBezTo>
                  <a:pt x="6767957" y="1180592"/>
                  <a:pt x="6809994" y="1121283"/>
                  <a:pt x="6761734" y="1160653"/>
                </a:cubicBezTo>
                <a:lnTo>
                  <a:pt x="6728587" y="1148588"/>
                </a:lnTo>
                <a:lnTo>
                  <a:pt x="6721348" y="1153922"/>
                </a:lnTo>
                <a:cubicBezTo>
                  <a:pt x="6692138" y="1159129"/>
                  <a:pt x="6681851" y="1148842"/>
                  <a:pt x="6666484" y="1163447"/>
                </a:cubicBezTo>
                <a:cubicBezTo>
                  <a:pt x="6637782" y="1143127"/>
                  <a:pt x="6649466" y="1163701"/>
                  <a:pt x="6630797" y="1170559"/>
                </a:cubicBezTo>
                <a:cubicBezTo>
                  <a:pt x="6613779" y="1175512"/>
                  <a:pt x="6582029" y="1187831"/>
                  <a:pt x="6564249" y="1192911"/>
                </a:cubicBezTo>
                <a:cubicBezTo>
                  <a:pt x="6552692" y="1213612"/>
                  <a:pt x="6542405" y="1192149"/>
                  <a:pt x="6524371" y="1200912"/>
                </a:cubicBezTo>
                <a:cubicBezTo>
                  <a:pt x="6516497" y="1209294"/>
                  <a:pt x="6510274" y="1211580"/>
                  <a:pt x="6500495" y="1205484"/>
                </a:cubicBezTo>
                <a:cubicBezTo>
                  <a:pt x="6464427" y="1246124"/>
                  <a:pt x="6475984" y="1211072"/>
                  <a:pt x="6439535" y="1230376"/>
                </a:cubicBezTo>
                <a:cubicBezTo>
                  <a:pt x="6408547" y="1249553"/>
                  <a:pt x="6372479" y="1264539"/>
                  <a:pt x="6345174" y="1302512"/>
                </a:cubicBezTo>
                <a:cubicBezTo>
                  <a:pt x="6340729" y="1312672"/>
                  <a:pt x="6326886" y="1318514"/>
                  <a:pt x="6314313" y="1315593"/>
                </a:cubicBezTo>
                <a:cubicBezTo>
                  <a:pt x="6312154" y="1315085"/>
                  <a:pt x="6310122" y="1314323"/>
                  <a:pt x="6308217" y="1313307"/>
                </a:cubicBezTo>
                <a:cubicBezTo>
                  <a:pt x="6292596" y="1339469"/>
                  <a:pt x="6277737" y="1330579"/>
                  <a:pt x="6271514" y="1347597"/>
                </a:cubicBezTo>
                <a:cubicBezTo>
                  <a:pt x="6240399" y="1359916"/>
                  <a:pt x="6211189" y="1349883"/>
                  <a:pt x="6205220" y="1364996"/>
                </a:cubicBezTo>
                <a:cubicBezTo>
                  <a:pt x="6188456" y="1367282"/>
                  <a:pt x="6162548" y="1355979"/>
                  <a:pt x="6153150" y="1372743"/>
                </a:cubicBezTo>
                <a:cubicBezTo>
                  <a:pt x="6148959" y="1361186"/>
                  <a:pt x="6136132" y="1385316"/>
                  <a:pt x="6124956" y="1379347"/>
                </a:cubicBezTo>
                <a:cubicBezTo>
                  <a:pt x="6116701" y="1373886"/>
                  <a:pt x="6110859" y="1379855"/>
                  <a:pt x="6103366" y="1381633"/>
                </a:cubicBezTo>
                <a:cubicBezTo>
                  <a:pt x="6092571" y="1378077"/>
                  <a:pt x="6061202" y="1392936"/>
                  <a:pt x="6053709" y="1401191"/>
                </a:cubicBezTo>
                <a:cubicBezTo>
                  <a:pt x="6036691" y="1428115"/>
                  <a:pt x="5987923" y="1418209"/>
                  <a:pt x="5973572" y="1439164"/>
                </a:cubicBezTo>
                <a:cubicBezTo>
                  <a:pt x="5967857" y="1442720"/>
                  <a:pt x="5962015" y="1444879"/>
                  <a:pt x="5956173" y="1445895"/>
                </a:cubicBezTo>
                <a:lnTo>
                  <a:pt x="5939282" y="1446657"/>
                </a:lnTo>
                <a:lnTo>
                  <a:pt x="5933948" y="1442339"/>
                </a:lnTo>
                <a:lnTo>
                  <a:pt x="5924042" y="1445260"/>
                </a:lnTo>
                <a:lnTo>
                  <a:pt x="5920994" y="1444879"/>
                </a:lnTo>
                <a:lnTo>
                  <a:pt x="5904230" y="1444244"/>
                </a:lnTo>
                <a:cubicBezTo>
                  <a:pt x="5914898" y="1468628"/>
                  <a:pt x="5859526" y="1451483"/>
                  <a:pt x="5877306" y="1469517"/>
                </a:cubicBezTo>
                <a:cubicBezTo>
                  <a:pt x="5849239" y="1475867"/>
                  <a:pt x="5873623" y="1491488"/>
                  <a:pt x="5836793" y="1478788"/>
                </a:cubicBezTo>
                <a:cubicBezTo>
                  <a:pt x="5795772" y="1506855"/>
                  <a:pt x="5687314" y="1477899"/>
                  <a:pt x="5657215" y="1515110"/>
                </a:cubicBezTo>
                <a:cubicBezTo>
                  <a:pt x="5659755" y="1502283"/>
                  <a:pt x="5619623" y="1572260"/>
                  <a:pt x="5607685" y="1580388"/>
                </a:cubicBezTo>
                <a:cubicBezTo>
                  <a:pt x="5579745" y="1593723"/>
                  <a:pt x="5569204" y="1605788"/>
                  <a:pt x="5527675" y="1627505"/>
                </a:cubicBezTo>
                <a:cubicBezTo>
                  <a:pt x="5487162" y="1640332"/>
                  <a:pt x="5461381" y="1669923"/>
                  <a:pt x="5416677" y="1667129"/>
                </a:cubicBezTo>
                <a:cubicBezTo>
                  <a:pt x="5415915" y="1671320"/>
                  <a:pt x="5414137" y="1675003"/>
                  <a:pt x="5411724" y="1678432"/>
                </a:cubicBezTo>
                <a:lnTo>
                  <a:pt x="5403469" y="1686941"/>
                </a:lnTo>
                <a:lnTo>
                  <a:pt x="5401564" y="1686687"/>
                </a:lnTo>
                <a:lnTo>
                  <a:pt x="5380355" y="1701800"/>
                </a:lnTo>
                <a:lnTo>
                  <a:pt x="5366258" y="1713738"/>
                </a:lnTo>
                <a:lnTo>
                  <a:pt x="5362321" y="1713992"/>
                </a:lnTo>
                <a:cubicBezTo>
                  <a:pt x="5355971" y="1716532"/>
                  <a:pt x="5336921" y="1725676"/>
                  <a:pt x="5328666" y="1728470"/>
                </a:cubicBezTo>
                <a:cubicBezTo>
                  <a:pt x="5324856" y="1711960"/>
                  <a:pt x="5322697" y="1724279"/>
                  <a:pt x="5312156" y="1730883"/>
                </a:cubicBezTo>
                <a:cubicBezTo>
                  <a:pt x="5303901" y="1706753"/>
                  <a:pt x="5279517" y="1733804"/>
                  <a:pt x="5266182" y="1724660"/>
                </a:cubicBezTo>
                <a:cubicBezTo>
                  <a:pt x="5258562" y="1729994"/>
                  <a:pt x="5250434" y="1735328"/>
                  <a:pt x="5241671" y="1740281"/>
                </a:cubicBezTo>
                <a:lnTo>
                  <a:pt x="5236464" y="1742821"/>
                </a:lnTo>
                <a:lnTo>
                  <a:pt x="5236210" y="1742694"/>
                </a:lnTo>
                <a:cubicBezTo>
                  <a:pt x="5234686" y="1742821"/>
                  <a:pt x="5232908" y="1743456"/>
                  <a:pt x="5230368" y="1745107"/>
                </a:cubicBezTo>
                <a:lnTo>
                  <a:pt x="5226812" y="1747647"/>
                </a:lnTo>
                <a:lnTo>
                  <a:pt x="5167503" y="1739519"/>
                </a:lnTo>
                <a:cubicBezTo>
                  <a:pt x="5137150" y="1744091"/>
                  <a:pt x="5115052" y="1729740"/>
                  <a:pt x="5088763" y="1746631"/>
                </a:cubicBezTo>
                <a:cubicBezTo>
                  <a:pt x="5060315" y="1750822"/>
                  <a:pt x="5034534" y="1747393"/>
                  <a:pt x="5011293" y="1756664"/>
                </a:cubicBezTo>
                <a:cubicBezTo>
                  <a:pt x="5000625" y="1752473"/>
                  <a:pt x="4991100" y="1751584"/>
                  <a:pt x="4983480" y="1761744"/>
                </a:cubicBezTo>
                <a:cubicBezTo>
                  <a:pt x="4956429" y="1763268"/>
                  <a:pt x="4948301" y="1751838"/>
                  <a:pt x="4932807" y="1764284"/>
                </a:cubicBezTo>
                <a:lnTo>
                  <a:pt x="4908169" y="1761998"/>
                </a:lnTo>
                <a:lnTo>
                  <a:pt x="4905629" y="1759458"/>
                </a:lnTo>
                <a:lnTo>
                  <a:pt x="4901311" y="1758823"/>
                </a:lnTo>
                <a:lnTo>
                  <a:pt x="4889881" y="1761617"/>
                </a:lnTo>
                <a:lnTo>
                  <a:pt x="4885690" y="1763268"/>
                </a:lnTo>
                <a:cubicBezTo>
                  <a:pt x="4882769" y="1764284"/>
                  <a:pt x="4880864" y="1764538"/>
                  <a:pt x="4879340" y="1764411"/>
                </a:cubicBezTo>
                <a:lnTo>
                  <a:pt x="4879213" y="1764157"/>
                </a:lnTo>
                <a:lnTo>
                  <a:pt x="4873244" y="1765554"/>
                </a:lnTo>
                <a:cubicBezTo>
                  <a:pt x="4863465" y="1768475"/>
                  <a:pt x="4853940" y="1771904"/>
                  <a:pt x="4845050" y="1775460"/>
                </a:cubicBezTo>
                <a:cubicBezTo>
                  <a:pt x="4835271" y="1763649"/>
                  <a:pt x="4803267" y="1784731"/>
                  <a:pt x="4803394" y="1759331"/>
                </a:cubicBezTo>
                <a:cubicBezTo>
                  <a:pt x="4791202" y="1763522"/>
                  <a:pt x="4785106" y="1775079"/>
                  <a:pt x="4787011" y="1758061"/>
                </a:cubicBezTo>
                <a:lnTo>
                  <a:pt x="4777359" y="1755267"/>
                </a:lnTo>
                <a:lnTo>
                  <a:pt x="4702302" y="1782318"/>
                </a:lnTo>
                <a:lnTo>
                  <a:pt x="4691507" y="1788922"/>
                </a:lnTo>
                <a:cubicBezTo>
                  <a:pt x="4688205" y="1791589"/>
                  <a:pt x="4685284" y="1794891"/>
                  <a:pt x="4683125" y="1798828"/>
                </a:cubicBezTo>
                <a:cubicBezTo>
                  <a:pt x="4641596" y="1786382"/>
                  <a:pt x="4607433" y="1809623"/>
                  <a:pt x="4564761" y="1813306"/>
                </a:cubicBezTo>
                <a:cubicBezTo>
                  <a:pt x="4518279" y="1825498"/>
                  <a:pt x="4417187" y="1861693"/>
                  <a:pt x="4400550" y="1871726"/>
                </a:cubicBezTo>
                <a:cubicBezTo>
                  <a:pt x="4386453" y="1877060"/>
                  <a:pt x="4322953" y="1876425"/>
                  <a:pt x="4329684" y="1864487"/>
                </a:cubicBezTo>
                <a:cubicBezTo>
                  <a:pt x="4288917" y="1894332"/>
                  <a:pt x="4270629" y="1872869"/>
                  <a:pt x="4222369" y="1891284"/>
                </a:cubicBezTo>
                <a:lnTo>
                  <a:pt x="4128516" y="1905000"/>
                </a:lnTo>
                <a:lnTo>
                  <a:pt x="4118229" y="1905762"/>
                </a:lnTo>
                <a:lnTo>
                  <a:pt x="4114546" y="1900301"/>
                </a:lnTo>
                <a:lnTo>
                  <a:pt x="4079494" y="1900174"/>
                </a:lnTo>
                <a:cubicBezTo>
                  <a:pt x="4064127" y="1913128"/>
                  <a:pt x="4036187" y="1905000"/>
                  <a:pt x="4012565" y="1909572"/>
                </a:cubicBezTo>
                <a:lnTo>
                  <a:pt x="4002024" y="1914525"/>
                </a:lnTo>
                <a:lnTo>
                  <a:pt x="3933952" y="1919097"/>
                </a:lnTo>
                <a:lnTo>
                  <a:pt x="3887216" y="1925828"/>
                </a:lnTo>
                <a:lnTo>
                  <a:pt x="3877183" y="1930654"/>
                </a:lnTo>
                <a:lnTo>
                  <a:pt x="3865753" y="1925320"/>
                </a:lnTo>
                <a:cubicBezTo>
                  <a:pt x="3864356" y="1923796"/>
                  <a:pt x="3863213" y="1922145"/>
                  <a:pt x="3862451" y="1920494"/>
                </a:cubicBezTo>
                <a:lnTo>
                  <a:pt x="3825240" y="1927225"/>
                </a:lnTo>
                <a:lnTo>
                  <a:pt x="3820795" y="1927098"/>
                </a:lnTo>
                <a:lnTo>
                  <a:pt x="3790061" y="1923796"/>
                </a:lnTo>
                <a:lnTo>
                  <a:pt x="3744595" y="1914271"/>
                </a:lnTo>
                <a:cubicBezTo>
                  <a:pt x="3729609" y="1908048"/>
                  <a:pt x="3716655" y="1886204"/>
                  <a:pt x="3697605" y="1895729"/>
                </a:cubicBezTo>
                <a:cubicBezTo>
                  <a:pt x="3702050" y="1884045"/>
                  <a:pt x="3675253" y="1898015"/>
                  <a:pt x="3670427" y="1887728"/>
                </a:cubicBezTo>
                <a:cubicBezTo>
                  <a:pt x="3667633" y="1879092"/>
                  <a:pt x="3658743" y="1881378"/>
                  <a:pt x="3651504" y="1879219"/>
                </a:cubicBezTo>
                <a:cubicBezTo>
                  <a:pt x="3645408" y="1871091"/>
                  <a:pt x="3610102" y="1868424"/>
                  <a:pt x="3598418" y="1871726"/>
                </a:cubicBezTo>
                <a:cubicBezTo>
                  <a:pt x="3566287" y="1886077"/>
                  <a:pt x="3534156" y="1854327"/>
                  <a:pt x="3508248" y="1864995"/>
                </a:cubicBezTo>
                <a:cubicBezTo>
                  <a:pt x="3487801" y="1862201"/>
                  <a:pt x="3481324" y="1857502"/>
                  <a:pt x="3475736" y="1854835"/>
                </a:cubicBezTo>
                <a:lnTo>
                  <a:pt x="3474339" y="1848612"/>
                </a:lnTo>
                <a:lnTo>
                  <a:pt x="3464433" y="1846326"/>
                </a:lnTo>
                <a:lnTo>
                  <a:pt x="3462274" y="1844548"/>
                </a:lnTo>
                <a:cubicBezTo>
                  <a:pt x="3458083" y="1841373"/>
                  <a:pt x="3453765" y="1838325"/>
                  <a:pt x="3449193" y="1835912"/>
                </a:cubicBezTo>
                <a:cubicBezTo>
                  <a:pt x="3441065" y="1861439"/>
                  <a:pt x="3408553" y="1820418"/>
                  <a:pt x="3410331" y="1844167"/>
                </a:cubicBezTo>
                <a:lnTo>
                  <a:pt x="3392678" y="1843278"/>
                </a:lnTo>
                <a:lnTo>
                  <a:pt x="3375406" y="1850009"/>
                </a:lnTo>
                <a:lnTo>
                  <a:pt x="3366135" y="1858391"/>
                </a:lnTo>
                <a:lnTo>
                  <a:pt x="3334131" y="1871853"/>
                </a:lnTo>
                <a:lnTo>
                  <a:pt x="3334893" y="1855089"/>
                </a:lnTo>
                <a:lnTo>
                  <a:pt x="3274060" y="1874393"/>
                </a:lnTo>
                <a:lnTo>
                  <a:pt x="3228848" y="1892300"/>
                </a:lnTo>
                <a:lnTo>
                  <a:pt x="3219450" y="1899412"/>
                </a:lnTo>
                <a:lnTo>
                  <a:pt x="3207639" y="1896872"/>
                </a:lnTo>
                <a:cubicBezTo>
                  <a:pt x="3206115" y="1895729"/>
                  <a:pt x="3204718" y="1894459"/>
                  <a:pt x="3203702" y="1892935"/>
                </a:cubicBezTo>
                <a:lnTo>
                  <a:pt x="3167888" y="1908556"/>
                </a:lnTo>
                <a:lnTo>
                  <a:pt x="3163570" y="1909572"/>
                </a:lnTo>
                <a:lnTo>
                  <a:pt x="3132836" y="1913763"/>
                </a:lnTo>
                <a:lnTo>
                  <a:pt x="3038221" y="1908556"/>
                </a:lnTo>
                <a:cubicBezTo>
                  <a:pt x="3041269" y="1895983"/>
                  <a:pt x="3016631" y="1916176"/>
                  <a:pt x="3010535" y="1907159"/>
                </a:cubicBezTo>
                <a:cubicBezTo>
                  <a:pt x="3006725" y="1899412"/>
                  <a:pt x="2998343" y="1903730"/>
                  <a:pt x="2990850" y="1903476"/>
                </a:cubicBezTo>
                <a:cubicBezTo>
                  <a:pt x="2983865" y="1896872"/>
                  <a:pt x="2948813" y="1902841"/>
                  <a:pt x="2937637" y="1908810"/>
                </a:cubicBezTo>
                <a:cubicBezTo>
                  <a:pt x="2907665" y="1930908"/>
                  <a:pt x="2872105" y="1907286"/>
                  <a:pt x="2847975" y="1924050"/>
                </a:cubicBezTo>
                <a:cubicBezTo>
                  <a:pt x="2827401" y="1926209"/>
                  <a:pt x="2820543" y="1923288"/>
                  <a:pt x="2814574" y="1921891"/>
                </a:cubicBezTo>
                <a:lnTo>
                  <a:pt x="2812542" y="1916176"/>
                </a:lnTo>
                <a:lnTo>
                  <a:pt x="2802382" y="1916303"/>
                </a:lnTo>
                <a:lnTo>
                  <a:pt x="2800096" y="1915160"/>
                </a:lnTo>
                <a:cubicBezTo>
                  <a:pt x="2795524" y="1912874"/>
                  <a:pt x="2791079" y="1910969"/>
                  <a:pt x="2786126" y="1909826"/>
                </a:cubicBezTo>
                <a:cubicBezTo>
                  <a:pt x="2781300" y="1936877"/>
                  <a:pt x="2744216" y="1904365"/>
                  <a:pt x="2748915" y="1927352"/>
                </a:cubicBezTo>
                <a:cubicBezTo>
                  <a:pt x="2721483" y="1925701"/>
                  <a:pt x="2687828" y="1960372"/>
                  <a:pt x="2663952" y="1937512"/>
                </a:cubicBezTo>
                <a:cubicBezTo>
                  <a:pt x="2623185" y="1941068"/>
                  <a:pt x="2586228" y="1940052"/>
                  <a:pt x="2542667" y="1945640"/>
                </a:cubicBezTo>
                <a:cubicBezTo>
                  <a:pt x="2509012" y="1958848"/>
                  <a:pt x="2472817" y="1941195"/>
                  <a:pt x="2448179" y="1958975"/>
                </a:cubicBezTo>
                <a:cubicBezTo>
                  <a:pt x="2409444" y="1955165"/>
                  <a:pt x="2360930" y="1965198"/>
                  <a:pt x="2330196" y="1991741"/>
                </a:cubicBezTo>
                <a:cubicBezTo>
                  <a:pt x="2288540" y="1993011"/>
                  <a:pt x="2281301" y="2009521"/>
                  <a:pt x="2244979" y="1994281"/>
                </a:cubicBezTo>
                <a:cubicBezTo>
                  <a:pt x="2241931" y="1998218"/>
                  <a:pt x="2238248" y="2001393"/>
                  <a:pt x="2234311" y="2004060"/>
                </a:cubicBezTo>
                <a:lnTo>
                  <a:pt x="2222373" y="2010156"/>
                </a:lnTo>
                <a:lnTo>
                  <a:pt x="2220849" y="2009394"/>
                </a:lnTo>
                <a:lnTo>
                  <a:pt x="2194306" y="2018411"/>
                </a:lnTo>
                <a:lnTo>
                  <a:pt x="2143506" y="2033905"/>
                </a:lnTo>
                <a:lnTo>
                  <a:pt x="2143125" y="2032889"/>
                </a:lnTo>
                <a:cubicBezTo>
                  <a:pt x="2141601" y="2030857"/>
                  <a:pt x="2139188" y="2029714"/>
                  <a:pt x="2134997" y="2030349"/>
                </a:cubicBezTo>
                <a:cubicBezTo>
                  <a:pt x="2141347" y="2013077"/>
                  <a:pt x="2132457" y="2024634"/>
                  <a:pt x="2119757" y="2028190"/>
                </a:cubicBezTo>
                <a:cubicBezTo>
                  <a:pt x="2126742" y="2001901"/>
                  <a:pt x="2090420" y="2021967"/>
                  <a:pt x="2084324" y="2009140"/>
                </a:cubicBezTo>
                <a:cubicBezTo>
                  <a:pt x="2074799" y="2012442"/>
                  <a:pt x="2064893" y="2015363"/>
                  <a:pt x="2054733" y="2017776"/>
                </a:cubicBezTo>
                <a:lnTo>
                  <a:pt x="2048764" y="2018919"/>
                </a:lnTo>
                <a:cubicBezTo>
                  <a:pt x="2048637" y="2018792"/>
                  <a:pt x="2048637" y="2018792"/>
                  <a:pt x="2048637" y="2018665"/>
                </a:cubicBezTo>
                <a:cubicBezTo>
                  <a:pt x="2047240" y="2018411"/>
                  <a:pt x="2045335" y="2018538"/>
                  <a:pt x="2042287" y="2019300"/>
                </a:cubicBezTo>
                <a:lnTo>
                  <a:pt x="2026158" y="2023110"/>
                </a:lnTo>
                <a:lnTo>
                  <a:pt x="2022221" y="2022221"/>
                </a:lnTo>
                <a:lnTo>
                  <a:pt x="1997583" y="2015617"/>
                </a:lnTo>
                <a:cubicBezTo>
                  <a:pt x="1980946" y="2015617"/>
                  <a:pt x="1946275" y="2017522"/>
                  <a:pt x="1920748" y="2019173"/>
                </a:cubicBezTo>
                <a:cubicBezTo>
                  <a:pt x="1895983" y="2027301"/>
                  <a:pt x="1872361" y="2022348"/>
                  <a:pt x="1844040" y="2025015"/>
                </a:cubicBezTo>
                <a:cubicBezTo>
                  <a:pt x="1814576" y="2041017"/>
                  <a:pt x="1797304" y="2024761"/>
                  <a:pt x="1767078" y="2027809"/>
                </a:cubicBezTo>
                <a:cubicBezTo>
                  <a:pt x="1742567" y="2050669"/>
                  <a:pt x="1744218" y="2015744"/>
                  <a:pt x="1728216" y="2011299"/>
                </a:cubicBezTo>
                <a:lnTo>
                  <a:pt x="1723771" y="2011426"/>
                </a:lnTo>
                <a:lnTo>
                  <a:pt x="1712595" y="2016125"/>
                </a:lnTo>
                <a:lnTo>
                  <a:pt x="1708658" y="2018538"/>
                </a:lnTo>
                <a:cubicBezTo>
                  <a:pt x="1705737" y="2020062"/>
                  <a:pt x="1703832" y="2020570"/>
                  <a:pt x="1702435" y="2020697"/>
                </a:cubicBezTo>
                <a:lnTo>
                  <a:pt x="1702181" y="2020443"/>
                </a:lnTo>
                <a:lnTo>
                  <a:pt x="1669034" y="2037588"/>
                </a:lnTo>
                <a:cubicBezTo>
                  <a:pt x="1658620" y="2027428"/>
                  <a:pt x="1628140" y="2053971"/>
                  <a:pt x="1626743" y="2028571"/>
                </a:cubicBezTo>
                <a:cubicBezTo>
                  <a:pt x="1614932" y="2034794"/>
                  <a:pt x="1609598" y="2047367"/>
                  <a:pt x="1610360" y="2030095"/>
                </a:cubicBezTo>
                <a:cubicBezTo>
                  <a:pt x="1606423" y="2031619"/>
                  <a:pt x="1603629" y="2031238"/>
                  <a:pt x="1601470" y="2029714"/>
                </a:cubicBezTo>
                <a:lnTo>
                  <a:pt x="1574419" y="2043049"/>
                </a:lnTo>
                <a:lnTo>
                  <a:pt x="1570482" y="2043049"/>
                </a:lnTo>
                <a:lnTo>
                  <a:pt x="1553845" y="2054733"/>
                </a:lnTo>
                <a:lnTo>
                  <a:pt x="1529715" y="2069084"/>
                </a:lnTo>
                <a:lnTo>
                  <a:pt x="1527937" y="2068703"/>
                </a:lnTo>
                <a:lnTo>
                  <a:pt x="1517650" y="2077085"/>
                </a:lnTo>
                <a:cubicBezTo>
                  <a:pt x="1514602" y="2080387"/>
                  <a:pt x="1469771" y="2091690"/>
                  <a:pt x="1467866" y="2096008"/>
                </a:cubicBezTo>
                <a:cubicBezTo>
                  <a:pt x="1425956" y="2090547"/>
                  <a:pt x="1435608" y="2112010"/>
                  <a:pt x="1393571" y="2122932"/>
                </a:cubicBezTo>
                <a:cubicBezTo>
                  <a:pt x="1364615" y="2123059"/>
                  <a:pt x="1349248" y="2130171"/>
                  <a:pt x="1304163" y="2147062"/>
                </a:cubicBezTo>
                <a:cubicBezTo>
                  <a:pt x="1273937" y="2159127"/>
                  <a:pt x="1252868" y="2184400"/>
                  <a:pt x="1212520" y="2195703"/>
                </a:cubicBezTo>
                <a:cubicBezTo>
                  <a:pt x="1173937" y="2232533"/>
                  <a:pt x="1105624" y="2232279"/>
                  <a:pt x="1058926" y="2258822"/>
                </a:cubicBezTo>
                <a:cubicBezTo>
                  <a:pt x="1035177" y="2247519"/>
                  <a:pt x="1039990" y="2254504"/>
                  <a:pt x="1031837" y="2260727"/>
                </a:cubicBezTo>
                <a:cubicBezTo>
                  <a:pt x="1031812" y="2260727"/>
                  <a:pt x="1031799" y="2260727"/>
                  <a:pt x="1031786" y="2260727"/>
                </a:cubicBezTo>
                <a:lnTo>
                  <a:pt x="964184" y="2259838"/>
                </a:lnTo>
                <a:cubicBezTo>
                  <a:pt x="959650" y="2255774"/>
                  <a:pt x="954405" y="2252980"/>
                  <a:pt x="947738" y="2253488"/>
                </a:cubicBezTo>
                <a:cubicBezTo>
                  <a:pt x="909345" y="2272792"/>
                  <a:pt x="943877" y="2237105"/>
                  <a:pt x="877799" y="2244598"/>
                </a:cubicBezTo>
                <a:cubicBezTo>
                  <a:pt x="874903" y="2247773"/>
                  <a:pt x="865696" y="2244725"/>
                  <a:pt x="865289" y="2240407"/>
                </a:cubicBezTo>
                <a:cubicBezTo>
                  <a:pt x="861365" y="2241804"/>
                  <a:pt x="853491" y="2250186"/>
                  <a:pt x="850456" y="2243328"/>
                </a:cubicBezTo>
                <a:cubicBezTo>
                  <a:pt x="828535" y="2242693"/>
                  <a:pt x="808152" y="2246884"/>
                  <a:pt x="791248" y="2255520"/>
                </a:cubicBezTo>
                <a:cubicBezTo>
                  <a:pt x="768655" y="2249805"/>
                  <a:pt x="765353" y="2254885"/>
                  <a:pt x="763803" y="2261108"/>
                </a:cubicBezTo>
                <a:lnTo>
                  <a:pt x="762419" y="2264918"/>
                </a:lnTo>
                <a:lnTo>
                  <a:pt x="756209" y="2259330"/>
                </a:lnTo>
                <a:cubicBezTo>
                  <a:pt x="749427" y="2255901"/>
                  <a:pt x="742874" y="2257425"/>
                  <a:pt x="736486" y="2261235"/>
                </a:cubicBezTo>
                <a:lnTo>
                  <a:pt x="728929" y="2266823"/>
                </a:lnTo>
                <a:lnTo>
                  <a:pt x="715505" y="2265807"/>
                </a:lnTo>
                <a:cubicBezTo>
                  <a:pt x="698970" y="2264537"/>
                  <a:pt x="646011" y="2258822"/>
                  <a:pt x="629679" y="2259076"/>
                </a:cubicBezTo>
                <a:lnTo>
                  <a:pt x="617487" y="2267712"/>
                </a:lnTo>
                <a:lnTo>
                  <a:pt x="600748" y="2264664"/>
                </a:lnTo>
                <a:cubicBezTo>
                  <a:pt x="593039" y="2265426"/>
                  <a:pt x="586702" y="2268982"/>
                  <a:pt x="582333" y="2276983"/>
                </a:cubicBezTo>
                <a:cubicBezTo>
                  <a:pt x="579869" y="2269744"/>
                  <a:pt x="577190" y="2273173"/>
                  <a:pt x="572275" y="2278380"/>
                </a:cubicBezTo>
                <a:lnTo>
                  <a:pt x="568401" y="2280539"/>
                </a:lnTo>
                <a:lnTo>
                  <a:pt x="558787" y="2265045"/>
                </a:lnTo>
                <a:lnTo>
                  <a:pt x="541960" y="2262378"/>
                </a:lnTo>
                <a:lnTo>
                  <a:pt x="538213" y="2254250"/>
                </a:lnTo>
                <a:lnTo>
                  <a:pt x="527469" y="2259457"/>
                </a:lnTo>
                <a:cubicBezTo>
                  <a:pt x="523659" y="2260981"/>
                  <a:pt x="517538" y="2262886"/>
                  <a:pt x="510146" y="2265172"/>
                </a:cubicBezTo>
                <a:lnTo>
                  <a:pt x="500507" y="2267966"/>
                </a:lnTo>
                <a:lnTo>
                  <a:pt x="495719" y="2262378"/>
                </a:lnTo>
                <a:lnTo>
                  <a:pt x="478714" y="2274062"/>
                </a:lnTo>
                <a:lnTo>
                  <a:pt x="437667" y="2285238"/>
                </a:lnTo>
                <a:cubicBezTo>
                  <a:pt x="426949" y="2308606"/>
                  <a:pt x="396837" y="2266442"/>
                  <a:pt x="393954" y="2295144"/>
                </a:cubicBezTo>
                <a:cubicBezTo>
                  <a:pt x="379870" y="2270125"/>
                  <a:pt x="330073" y="2284730"/>
                  <a:pt x="304228" y="2273300"/>
                </a:cubicBezTo>
                <a:cubicBezTo>
                  <a:pt x="298056" y="2284222"/>
                  <a:pt x="220815" y="2244217"/>
                  <a:pt x="211163" y="2233041"/>
                </a:cubicBezTo>
                <a:cubicBezTo>
                  <a:pt x="128689" y="2192655"/>
                  <a:pt x="95094" y="2191766"/>
                  <a:pt x="73885" y="2174113"/>
                </a:cubicBezTo>
                <a:cubicBezTo>
                  <a:pt x="64158" y="2169414"/>
                  <a:pt x="54994" y="2161413"/>
                  <a:pt x="42144" y="2153412"/>
                </a:cubicBezTo>
                <a:lnTo>
                  <a:pt x="0" y="2136902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0516" y="940067"/>
            <a:ext cx="6843423" cy="4069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4"/>
              </a:lnSpc>
            </a:pPr>
            <a:r>
              <a:rPr lang="en-US" altLang="zh-CN" sz="3204" b="0" i="0" dirty="0">
                <a:solidFill>
                  <a:srgbClr val="252525"/>
                </a:solidFill>
                <a:latin typeface="Arial" pitchFamily="18" charset="0"/>
                <a:cs typeface="Arial" pitchFamily="18" charset="0"/>
              </a:rPr>
              <a:t>Individual Assignment: Review Paper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7070" y="2010636"/>
            <a:ext cx="7877111" cy="33853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98"/>
              </a:lnSpc>
            </a:pPr>
            <a:r>
              <a:rPr lang="en-US" altLang="zh-CN" sz="2498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  Review 6-8 current research articles</a:t>
            </a:r>
            <a:r>
              <a:rPr lang="en-US" altLang="zh-CN" sz="2498" b="1" i="0" dirty="0">
                <a:solidFill>
                  <a:srgbClr val="000000"/>
                </a:solidFill>
                <a:latin typeface="Arial Bold" pitchFamily="18" charset="0"/>
                <a:cs typeface="Arial Bold" pitchFamily="18" charset="0"/>
              </a:rPr>
              <a:t> related to your </a:t>
            </a:r>
          </a:p>
          <a:p>
            <a:pPr marL="342900">
              <a:lnSpc>
                <a:spcPts val="2496"/>
              </a:lnSpc>
            </a:pPr>
            <a:r>
              <a:rPr lang="en-US" altLang="zh-CN" sz="2496" b="1" i="0" dirty="0">
                <a:solidFill>
                  <a:srgbClr val="000000"/>
                </a:solidFill>
                <a:latin typeface="Arial Bold" pitchFamily="18" charset="0"/>
                <a:cs typeface="Arial Bold" pitchFamily="18" charset="0"/>
              </a:rPr>
              <a:t>mini research topic.</a:t>
            </a:r>
          </a:p>
          <a:p>
            <a:pPr marL="457200">
              <a:lnSpc>
                <a:spcPts val="3033"/>
              </a:lnSpc>
            </a:pPr>
            <a:r>
              <a:rPr lang="en-US" altLang="zh-CN" sz="21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 In each mini research group - you may not review the exact </a:t>
            </a:r>
          </a:p>
          <a:p>
            <a:pPr marL="743712">
              <a:lnSpc>
                <a:spcPts val="2100"/>
              </a:lnSpc>
            </a:pPr>
            <a:r>
              <a:rPr lang="en-US" altLang="zh-CN" sz="21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combination of papers, maximum of 3 overlapping papers</a:t>
            </a:r>
          </a:p>
          <a:p>
            <a:pPr marL="457200">
              <a:lnSpc>
                <a:spcPts val="3012"/>
              </a:lnSpc>
            </a:pPr>
            <a:r>
              <a:rPr lang="en-US" altLang="zh-CN" sz="21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 Focus on indexed papers – check on scimagojr</a:t>
            </a:r>
          </a:p>
          <a:p>
            <a:pPr>
              <a:lnSpc>
                <a:spcPts val="3390"/>
              </a:lnSpc>
            </a:pPr>
            <a:r>
              <a:rPr lang="en-US" altLang="zh-CN" sz="2496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  The aim of this assignment is to enable students to </a:t>
            </a:r>
          </a:p>
          <a:p>
            <a:pPr marL="342900">
              <a:lnSpc>
                <a:spcPts val="2496"/>
              </a:lnSpc>
            </a:pPr>
            <a:r>
              <a:rPr lang="en-US" altLang="zh-CN" sz="2496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build comprehensive literature review on the </a:t>
            </a:r>
            <a:r>
              <a:rPr lang="en-US" altLang="zh-CN" sz="2496" b="1" i="0" dirty="0">
                <a:solidFill>
                  <a:srgbClr val="000000"/>
                </a:solidFill>
                <a:latin typeface="Arial Bold" pitchFamily="18" charset="0"/>
                <a:cs typeface="Arial Bold" pitchFamily="18" charset="0"/>
              </a:rPr>
              <a:t>mini </a:t>
            </a:r>
          </a:p>
          <a:p>
            <a:pPr marL="342900">
              <a:lnSpc>
                <a:spcPts val="2496"/>
              </a:lnSpc>
            </a:pPr>
            <a:r>
              <a:rPr lang="en-US" altLang="zh-CN" sz="2496" b="1" i="0" dirty="0">
                <a:solidFill>
                  <a:srgbClr val="000000"/>
                </a:solidFill>
                <a:latin typeface="Arial Bold" pitchFamily="18" charset="0"/>
                <a:cs typeface="Arial Bold" pitchFamily="18" charset="0"/>
              </a:rPr>
              <a:t>research topic.</a:t>
            </a:r>
          </a:p>
          <a:p>
            <a:pPr marL="457200">
              <a:lnSpc>
                <a:spcPts val="3033"/>
              </a:lnSpc>
            </a:pPr>
            <a:r>
              <a:rPr lang="en-US" altLang="zh-CN" sz="21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 You can share findings and discussions in your group as a </a:t>
            </a:r>
          </a:p>
          <a:p>
            <a:pPr marL="743712">
              <a:lnSpc>
                <a:spcPts val="2102"/>
              </a:lnSpc>
            </a:pPr>
            <a:r>
              <a:rPr lang="en-US" altLang="zh-CN" sz="2102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foundation for your mini research project.</a:t>
            </a:r>
          </a:p>
        </p:txBody>
      </p:sp>
      <p:sp>
        <p:nvSpPr>
          <p:cNvPr id="5" name="Freeform 3"/>
          <p:cNvSpPr/>
          <p:nvPr/>
        </p:nvSpPr>
        <p:spPr>
          <a:xfrm>
            <a:off x="1668818" y="5971032"/>
            <a:ext cx="7475182" cy="886968"/>
          </a:xfrm>
          <a:custGeom>
            <a:avLst/>
            <a:gdLst>
              <a:gd name="connsiteX0" fmla="*/ 3680676 w 7475182"/>
              <a:gd name="connsiteY0" fmla="*/ 239446 h 886968"/>
              <a:gd name="connsiteX1" fmla="*/ 3682708 w 7475182"/>
              <a:gd name="connsiteY1" fmla="*/ 242392 h 886968"/>
              <a:gd name="connsiteX2" fmla="*/ 3681311 w 7475182"/>
              <a:gd name="connsiteY2" fmla="*/ 242710 h 886968"/>
              <a:gd name="connsiteX4" fmla="*/ 3679660 w 7475182"/>
              <a:gd name="connsiteY4" fmla="*/ 238100 h 886968"/>
              <a:gd name="connsiteX5" fmla="*/ 3680422 w 7475182"/>
              <a:gd name="connsiteY5" fmla="*/ 238290 h 886968"/>
              <a:gd name="connsiteX6" fmla="*/ 3680676 w 7475182"/>
              <a:gd name="connsiteY6" fmla="*/ 239446 h 886968"/>
              <a:gd name="connsiteX8" fmla="*/ 7475182 w 7475182"/>
              <a:gd name="connsiteY8" fmla="*/ 0 h 886968"/>
              <a:gd name="connsiteX9" fmla="*/ 7475182 w 7475182"/>
              <a:gd name="connsiteY9" fmla="*/ 13 h 886968"/>
              <a:gd name="connsiteX10" fmla="*/ 7475182 w 7475182"/>
              <a:gd name="connsiteY10" fmla="*/ 886968 h 886968"/>
              <a:gd name="connsiteX11" fmla="*/ 11392 w 7475182"/>
              <a:gd name="connsiteY11" fmla="*/ 886968 h 886968"/>
              <a:gd name="connsiteX12" fmla="*/ 9995 w 7475182"/>
              <a:gd name="connsiteY12" fmla="*/ 886395 h 886968"/>
              <a:gd name="connsiteX13" fmla="*/ 89 w 7475182"/>
              <a:gd name="connsiteY13" fmla="*/ 881284 h 886968"/>
              <a:gd name="connsiteX14" fmla="*/ 46063 w 7475182"/>
              <a:gd name="connsiteY14" fmla="*/ 859892 h 886968"/>
              <a:gd name="connsiteX15" fmla="*/ 215989 w 7475182"/>
              <a:gd name="connsiteY15" fmla="*/ 779639 h 886968"/>
              <a:gd name="connsiteX16" fmla="*/ 461607 w 7475182"/>
              <a:gd name="connsiteY16" fmla="*/ 770914 h 886968"/>
              <a:gd name="connsiteX17" fmla="*/ 511899 w 7475182"/>
              <a:gd name="connsiteY17" fmla="*/ 713105 h 886968"/>
              <a:gd name="connsiteX18" fmla="*/ 571716 w 7475182"/>
              <a:gd name="connsiteY18" fmla="*/ 695223 h 886968"/>
              <a:gd name="connsiteX19" fmla="*/ 611721 w 7475182"/>
              <a:gd name="connsiteY19" fmla="*/ 685876 h 886968"/>
              <a:gd name="connsiteX20" fmla="*/ 667474 w 7475182"/>
              <a:gd name="connsiteY20" fmla="*/ 693445 h 886968"/>
              <a:gd name="connsiteX21" fmla="*/ 723862 w 7475182"/>
              <a:gd name="connsiteY21" fmla="*/ 688340 h 886968"/>
              <a:gd name="connsiteX22" fmla="*/ 731101 w 7475182"/>
              <a:gd name="connsiteY22" fmla="*/ 708952 h 886968"/>
              <a:gd name="connsiteX23" fmla="*/ 774535 w 7475182"/>
              <a:gd name="connsiteY23" fmla="*/ 689140 h 886968"/>
              <a:gd name="connsiteX24" fmla="*/ 796125 w 7475182"/>
              <a:gd name="connsiteY24" fmla="*/ 688975 h 886968"/>
              <a:gd name="connsiteX25" fmla="*/ 803999 w 7475182"/>
              <a:gd name="connsiteY25" fmla="*/ 694017 h 886968"/>
              <a:gd name="connsiteX26" fmla="*/ 834987 w 7475182"/>
              <a:gd name="connsiteY26" fmla="*/ 691185 h 886968"/>
              <a:gd name="connsiteX27" fmla="*/ 849719 w 7475182"/>
              <a:gd name="connsiteY27" fmla="*/ 713219 h 886968"/>
              <a:gd name="connsiteX28" fmla="*/ 956653 w 7475182"/>
              <a:gd name="connsiteY28" fmla="*/ 688899 h 886968"/>
              <a:gd name="connsiteX29" fmla="*/ 1097496 w 7475182"/>
              <a:gd name="connsiteY29" fmla="*/ 667563 h 886968"/>
              <a:gd name="connsiteX30" fmla="*/ 1241387 w 7475182"/>
              <a:gd name="connsiteY30" fmla="*/ 669988 h 886968"/>
              <a:gd name="connsiteX31" fmla="*/ 1391882 w 7475182"/>
              <a:gd name="connsiteY31" fmla="*/ 686346 h 886968"/>
              <a:gd name="connsiteX32" fmla="*/ 1572730 w 7475182"/>
              <a:gd name="connsiteY32" fmla="*/ 637362 h 886968"/>
              <a:gd name="connsiteX33" fmla="*/ 1676870 w 7475182"/>
              <a:gd name="connsiteY33" fmla="*/ 614744 h 886968"/>
              <a:gd name="connsiteX34" fmla="*/ 1916519 w 7475182"/>
              <a:gd name="connsiteY34" fmla="*/ 573570 h 886968"/>
              <a:gd name="connsiteX35" fmla="*/ 2000974 w 7475182"/>
              <a:gd name="connsiteY35" fmla="*/ 546799 h 886968"/>
              <a:gd name="connsiteX36" fmla="*/ 2087588 w 7475182"/>
              <a:gd name="connsiteY36" fmla="*/ 558952 h 886968"/>
              <a:gd name="connsiteX37" fmla="*/ 2115528 w 7475182"/>
              <a:gd name="connsiteY37" fmla="*/ 540893 h 886968"/>
              <a:gd name="connsiteX38" fmla="*/ 2120227 w 7475182"/>
              <a:gd name="connsiteY38" fmla="*/ 537388 h 886968"/>
              <a:gd name="connsiteX39" fmla="*/ 2141944 w 7475182"/>
              <a:gd name="connsiteY39" fmla="*/ 531876 h 886968"/>
              <a:gd name="connsiteX40" fmla="*/ 2144484 w 7475182"/>
              <a:gd name="connsiteY40" fmla="*/ 519671 h 886968"/>
              <a:gd name="connsiteX41" fmla="*/ 2174456 w 7475182"/>
              <a:gd name="connsiteY41" fmla="*/ 503746 h 886968"/>
              <a:gd name="connsiteX42" fmla="*/ 2215477 w 7475182"/>
              <a:gd name="connsiteY42" fmla="*/ 496583 h 886968"/>
              <a:gd name="connsiteX43" fmla="*/ 2413978 w 7475182"/>
              <a:gd name="connsiteY43" fmla="*/ 474497 h 886968"/>
              <a:gd name="connsiteX44" fmla="*/ 2530564 w 7475182"/>
              <a:gd name="connsiteY44" fmla="*/ 454470 h 886968"/>
              <a:gd name="connsiteX45" fmla="*/ 2571331 w 7475182"/>
              <a:gd name="connsiteY45" fmla="*/ 436169 h 886968"/>
              <a:gd name="connsiteX46" fmla="*/ 2630767 w 7475182"/>
              <a:gd name="connsiteY46" fmla="*/ 417792 h 886968"/>
              <a:gd name="connsiteX47" fmla="*/ 2732748 w 7475182"/>
              <a:gd name="connsiteY47" fmla="*/ 377088 h 886968"/>
              <a:gd name="connsiteX48" fmla="*/ 2874607 w 7475182"/>
              <a:gd name="connsiteY48" fmla="*/ 336804 h 886968"/>
              <a:gd name="connsiteX49" fmla="*/ 2945219 w 7475182"/>
              <a:gd name="connsiteY49" fmla="*/ 358013 h 886968"/>
              <a:gd name="connsiteX50" fmla="*/ 3019133 w 7475182"/>
              <a:gd name="connsiteY50" fmla="*/ 348323 h 886968"/>
              <a:gd name="connsiteX51" fmla="*/ 3073616 w 7475182"/>
              <a:gd name="connsiteY51" fmla="*/ 332473 h 886968"/>
              <a:gd name="connsiteX52" fmla="*/ 3350984 w 7475182"/>
              <a:gd name="connsiteY52" fmla="*/ 349098 h 886968"/>
              <a:gd name="connsiteX53" fmla="*/ 3479889 w 7475182"/>
              <a:gd name="connsiteY53" fmla="*/ 330937 h 886968"/>
              <a:gd name="connsiteX54" fmla="*/ 3544151 w 7475182"/>
              <a:gd name="connsiteY54" fmla="*/ 309016 h 886968"/>
              <a:gd name="connsiteX55" fmla="*/ 3625685 w 7475182"/>
              <a:gd name="connsiteY55" fmla="*/ 280975 h 886968"/>
              <a:gd name="connsiteX56" fmla="*/ 3684740 w 7475182"/>
              <a:gd name="connsiteY56" fmla="*/ 245326 h 886968"/>
              <a:gd name="connsiteX57" fmla="*/ 3682708 w 7475182"/>
              <a:gd name="connsiteY57" fmla="*/ 242392 h 886968"/>
              <a:gd name="connsiteX58" fmla="*/ 3706965 w 7475182"/>
              <a:gd name="connsiteY58" fmla="*/ 236919 h 886968"/>
              <a:gd name="connsiteX59" fmla="*/ 3732873 w 7475182"/>
              <a:gd name="connsiteY59" fmla="*/ 231673 h 886968"/>
              <a:gd name="connsiteX60" fmla="*/ 3745700 w 7475182"/>
              <a:gd name="connsiteY60" fmla="*/ 225603 h 886968"/>
              <a:gd name="connsiteX61" fmla="*/ 3750653 w 7475182"/>
              <a:gd name="connsiteY61" fmla="*/ 226060 h 886968"/>
              <a:gd name="connsiteX62" fmla="*/ 3762337 w 7475182"/>
              <a:gd name="connsiteY62" fmla="*/ 225590 h 886968"/>
              <a:gd name="connsiteX63" fmla="*/ 3761194 w 7475182"/>
              <a:gd name="connsiteY63" fmla="*/ 233655 h 886968"/>
              <a:gd name="connsiteX64" fmla="*/ 3791674 w 7475182"/>
              <a:gd name="connsiteY64" fmla="*/ 238531 h 886968"/>
              <a:gd name="connsiteX65" fmla="*/ 3842474 w 7475182"/>
              <a:gd name="connsiteY65" fmla="*/ 241389 h 886968"/>
              <a:gd name="connsiteX66" fmla="*/ 3845649 w 7475182"/>
              <a:gd name="connsiteY66" fmla="*/ 232232 h 886968"/>
              <a:gd name="connsiteX67" fmla="*/ 3861905 w 7475182"/>
              <a:gd name="connsiteY67" fmla="*/ 235331 h 886968"/>
              <a:gd name="connsiteX68" fmla="*/ 3912070 w 7475182"/>
              <a:gd name="connsiteY68" fmla="*/ 238658 h 886968"/>
              <a:gd name="connsiteX69" fmla="*/ 3974300 w 7475182"/>
              <a:gd name="connsiteY69" fmla="*/ 254673 h 886968"/>
              <a:gd name="connsiteX70" fmla="*/ 4125557 w 7475182"/>
              <a:gd name="connsiteY70" fmla="*/ 261404 h 886968"/>
              <a:gd name="connsiteX71" fmla="*/ 4208107 w 7475182"/>
              <a:gd name="connsiteY71" fmla="*/ 238798 h 886968"/>
              <a:gd name="connsiteX72" fmla="*/ 4261828 w 7475182"/>
              <a:gd name="connsiteY72" fmla="*/ 227101 h 886968"/>
              <a:gd name="connsiteX73" fmla="*/ 4317327 w 7475182"/>
              <a:gd name="connsiteY73" fmla="*/ 220993 h 886968"/>
              <a:gd name="connsiteX74" fmla="*/ 4575645 w 7475182"/>
              <a:gd name="connsiteY74" fmla="*/ 143015 h 886968"/>
              <a:gd name="connsiteX75" fmla="*/ 4722838 w 7475182"/>
              <a:gd name="connsiteY75" fmla="*/ 132626 h 886968"/>
              <a:gd name="connsiteX76" fmla="*/ 4775924 w 7475182"/>
              <a:gd name="connsiteY76" fmla="*/ 138049 h 886968"/>
              <a:gd name="connsiteX77" fmla="*/ 4864824 w 7475182"/>
              <a:gd name="connsiteY77" fmla="*/ 146583 h 886968"/>
              <a:gd name="connsiteX78" fmla="*/ 4933277 w 7475182"/>
              <a:gd name="connsiteY78" fmla="*/ 175412 h 886968"/>
              <a:gd name="connsiteX79" fmla="*/ 5006810 w 7475182"/>
              <a:gd name="connsiteY79" fmla="*/ 173647 h 886968"/>
              <a:gd name="connsiteX80" fmla="*/ 5064595 w 7475182"/>
              <a:gd name="connsiteY80" fmla="*/ 158763 h 886968"/>
              <a:gd name="connsiteX81" fmla="*/ 5140160 w 7475182"/>
              <a:gd name="connsiteY81" fmla="*/ 161442 h 886968"/>
              <a:gd name="connsiteX82" fmla="*/ 5221567 w 7475182"/>
              <a:gd name="connsiteY82" fmla="*/ 166357 h 886968"/>
              <a:gd name="connsiteX83" fmla="*/ 5290528 w 7475182"/>
              <a:gd name="connsiteY83" fmla="*/ 167297 h 886968"/>
              <a:gd name="connsiteX84" fmla="*/ 5479758 w 7475182"/>
              <a:gd name="connsiteY84" fmla="*/ 177991 h 886968"/>
              <a:gd name="connsiteX85" fmla="*/ 5548846 w 7475182"/>
              <a:gd name="connsiteY85" fmla="*/ 219748 h 886968"/>
              <a:gd name="connsiteX86" fmla="*/ 5785828 w 7475182"/>
              <a:gd name="connsiteY86" fmla="*/ 239979 h 886968"/>
              <a:gd name="connsiteX87" fmla="*/ 5941784 w 7475182"/>
              <a:gd name="connsiteY87" fmla="*/ 250101 h 886968"/>
              <a:gd name="connsiteX88" fmla="*/ 5968327 w 7475182"/>
              <a:gd name="connsiteY88" fmla="*/ 256934 h 886968"/>
              <a:gd name="connsiteX89" fmla="*/ 6003760 w 7475182"/>
              <a:gd name="connsiteY89" fmla="*/ 250139 h 886968"/>
              <a:gd name="connsiteX90" fmla="*/ 6145746 w 7475182"/>
              <a:gd name="connsiteY90" fmla="*/ 221272 h 886968"/>
              <a:gd name="connsiteX91" fmla="*/ 6256236 w 7475182"/>
              <a:gd name="connsiteY91" fmla="*/ 184036 h 886968"/>
              <a:gd name="connsiteX92" fmla="*/ 6398857 w 7475182"/>
              <a:gd name="connsiteY92" fmla="*/ 198590 h 886968"/>
              <a:gd name="connsiteX93" fmla="*/ 6484201 w 7475182"/>
              <a:gd name="connsiteY93" fmla="*/ 187096 h 886968"/>
              <a:gd name="connsiteX94" fmla="*/ 6605613 w 7475182"/>
              <a:gd name="connsiteY94" fmla="*/ 166281 h 886968"/>
              <a:gd name="connsiteX95" fmla="*/ 6768300 w 7475182"/>
              <a:gd name="connsiteY95" fmla="*/ 149860 h 886968"/>
              <a:gd name="connsiteX96" fmla="*/ 6845389 w 7475182"/>
              <a:gd name="connsiteY96" fmla="*/ 172276 h 886968"/>
              <a:gd name="connsiteX97" fmla="*/ 6894792 w 7475182"/>
              <a:gd name="connsiteY97" fmla="*/ 167030 h 886968"/>
              <a:gd name="connsiteX98" fmla="*/ 6943433 w 7475182"/>
              <a:gd name="connsiteY98" fmla="*/ 138252 h 886968"/>
              <a:gd name="connsiteX99" fmla="*/ 7076656 w 7475182"/>
              <a:gd name="connsiteY99" fmla="*/ 88748 h 886968"/>
              <a:gd name="connsiteX100" fmla="*/ 7155523 w 7475182"/>
              <a:gd name="connsiteY100" fmla="*/ 68567 h 886968"/>
              <a:gd name="connsiteX101" fmla="*/ 7279602 w 7475182"/>
              <a:gd name="connsiteY101" fmla="*/ 51270 h 886968"/>
              <a:gd name="connsiteX102" fmla="*/ 7317194 w 7475182"/>
              <a:gd name="connsiteY102" fmla="*/ 43510 h 886968"/>
              <a:gd name="connsiteX103" fmla="*/ 7404824 w 7475182"/>
              <a:gd name="connsiteY103" fmla="*/ 28905 h 8869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</a:cxnLst>
            <a:rect l="l" t="t" r="r" b="b"/>
            <a:pathLst>
              <a:path w="7475182" h="886968">
                <a:moveTo>
                  <a:pt x="3680676" y="239446"/>
                </a:moveTo>
                <a:lnTo>
                  <a:pt x="3682708" y="242392"/>
                </a:lnTo>
                <a:lnTo>
                  <a:pt x="3681311" y="242710"/>
                </a:lnTo>
                <a:moveTo>
                  <a:pt x="3679660" y="238100"/>
                </a:moveTo>
                <a:cubicBezTo>
                  <a:pt x="3682581" y="234887"/>
                  <a:pt x="3681438" y="236233"/>
                  <a:pt x="3680422" y="238290"/>
                </a:cubicBezTo>
                <a:lnTo>
                  <a:pt x="3680676" y="239446"/>
                </a:lnTo>
                <a:moveTo>
                  <a:pt x="7475182" y="0"/>
                </a:moveTo>
                <a:lnTo>
                  <a:pt x="7475182" y="13"/>
                </a:lnTo>
                <a:lnTo>
                  <a:pt x="7475182" y="886968"/>
                </a:lnTo>
                <a:lnTo>
                  <a:pt x="11392" y="886968"/>
                </a:lnTo>
                <a:lnTo>
                  <a:pt x="9995" y="886395"/>
                </a:lnTo>
                <a:cubicBezTo>
                  <a:pt x="3518" y="883594"/>
                  <a:pt x="-673" y="881609"/>
                  <a:pt x="89" y="881284"/>
                </a:cubicBezTo>
                <a:cubicBezTo>
                  <a:pt x="89" y="881116"/>
                  <a:pt x="45936" y="860059"/>
                  <a:pt x="46063" y="859892"/>
                </a:cubicBezTo>
                <a:cubicBezTo>
                  <a:pt x="100038" y="897841"/>
                  <a:pt x="161887" y="799918"/>
                  <a:pt x="215989" y="779639"/>
                </a:cubicBezTo>
                <a:cubicBezTo>
                  <a:pt x="238722" y="778535"/>
                  <a:pt x="396583" y="750811"/>
                  <a:pt x="461607" y="770914"/>
                </a:cubicBezTo>
                <a:cubicBezTo>
                  <a:pt x="470243" y="743052"/>
                  <a:pt x="536283" y="759066"/>
                  <a:pt x="511899" y="713105"/>
                </a:cubicBezTo>
                <a:cubicBezTo>
                  <a:pt x="540601" y="712648"/>
                  <a:pt x="591528" y="724751"/>
                  <a:pt x="571716" y="695223"/>
                </a:cubicBezTo>
                <a:cubicBezTo>
                  <a:pt x="580860" y="694182"/>
                  <a:pt x="609181" y="690651"/>
                  <a:pt x="611721" y="685876"/>
                </a:cubicBezTo>
                <a:cubicBezTo>
                  <a:pt x="611975" y="685165"/>
                  <a:pt x="667347" y="694157"/>
                  <a:pt x="667474" y="693445"/>
                </a:cubicBezTo>
                <a:lnTo>
                  <a:pt x="723862" y="688340"/>
                </a:lnTo>
                <a:lnTo>
                  <a:pt x="731101" y="708952"/>
                </a:lnTo>
                <a:lnTo>
                  <a:pt x="774535" y="689140"/>
                </a:lnTo>
                <a:lnTo>
                  <a:pt x="796125" y="688975"/>
                </a:lnTo>
                <a:lnTo>
                  <a:pt x="803999" y="694017"/>
                </a:lnTo>
                <a:cubicBezTo>
                  <a:pt x="811492" y="696620"/>
                  <a:pt x="821017" y="696735"/>
                  <a:pt x="834987" y="691185"/>
                </a:cubicBezTo>
                <a:lnTo>
                  <a:pt x="849719" y="713219"/>
                </a:lnTo>
                <a:lnTo>
                  <a:pt x="956653" y="688899"/>
                </a:lnTo>
                <a:cubicBezTo>
                  <a:pt x="966051" y="691680"/>
                  <a:pt x="1089495" y="661759"/>
                  <a:pt x="1097496" y="667563"/>
                </a:cubicBezTo>
                <a:cubicBezTo>
                  <a:pt x="1170267" y="680885"/>
                  <a:pt x="1151217" y="691147"/>
                  <a:pt x="1241387" y="669988"/>
                </a:cubicBezTo>
                <a:cubicBezTo>
                  <a:pt x="1262088" y="680301"/>
                  <a:pt x="1350480" y="635737"/>
                  <a:pt x="1391882" y="686346"/>
                </a:cubicBezTo>
                <a:cubicBezTo>
                  <a:pt x="1370927" y="622783"/>
                  <a:pt x="1551902" y="691947"/>
                  <a:pt x="1572730" y="637362"/>
                </a:cubicBezTo>
                <a:cubicBezTo>
                  <a:pt x="1606385" y="637781"/>
                  <a:pt x="1701635" y="632028"/>
                  <a:pt x="1676870" y="614744"/>
                </a:cubicBezTo>
                <a:cubicBezTo>
                  <a:pt x="1787995" y="642328"/>
                  <a:pt x="1800949" y="571564"/>
                  <a:pt x="1916519" y="573570"/>
                </a:cubicBezTo>
                <a:cubicBezTo>
                  <a:pt x="1959572" y="516547"/>
                  <a:pt x="1942554" y="565633"/>
                  <a:pt x="2000974" y="546799"/>
                </a:cubicBezTo>
                <a:cubicBezTo>
                  <a:pt x="1999069" y="593179"/>
                  <a:pt x="2067268" y="510223"/>
                  <a:pt x="2087588" y="558952"/>
                </a:cubicBezTo>
                <a:cubicBezTo>
                  <a:pt x="2097621" y="553974"/>
                  <a:pt x="2106638" y="547624"/>
                  <a:pt x="2115528" y="540893"/>
                </a:cubicBezTo>
                <a:lnTo>
                  <a:pt x="2120227" y="537388"/>
                </a:lnTo>
                <a:lnTo>
                  <a:pt x="2141944" y="531876"/>
                </a:lnTo>
                <a:lnTo>
                  <a:pt x="2144484" y="519671"/>
                </a:lnTo>
                <a:lnTo>
                  <a:pt x="2174456" y="503746"/>
                </a:lnTo>
                <a:cubicBezTo>
                  <a:pt x="2186267" y="499428"/>
                  <a:pt x="2199729" y="496710"/>
                  <a:pt x="2215477" y="496583"/>
                </a:cubicBezTo>
                <a:cubicBezTo>
                  <a:pt x="2273516" y="514668"/>
                  <a:pt x="2341588" y="449593"/>
                  <a:pt x="2413978" y="474497"/>
                </a:cubicBezTo>
                <a:cubicBezTo>
                  <a:pt x="2440013" y="479654"/>
                  <a:pt x="2517737" y="471043"/>
                  <a:pt x="2530564" y="454470"/>
                </a:cubicBezTo>
                <a:cubicBezTo>
                  <a:pt x="2546312" y="449605"/>
                  <a:pt x="2565997" y="453098"/>
                  <a:pt x="2571331" y="436169"/>
                </a:cubicBezTo>
                <a:cubicBezTo>
                  <a:pt x="2581237" y="415468"/>
                  <a:pt x="2641689" y="440004"/>
                  <a:pt x="2630767" y="417792"/>
                </a:cubicBezTo>
                <a:cubicBezTo>
                  <a:pt x="2673566" y="434467"/>
                  <a:pt x="2700236" y="390500"/>
                  <a:pt x="2732748" y="377088"/>
                </a:cubicBezTo>
                <a:cubicBezTo>
                  <a:pt x="2767038" y="394449"/>
                  <a:pt x="2801455" y="349199"/>
                  <a:pt x="2874607" y="336804"/>
                </a:cubicBezTo>
                <a:cubicBezTo>
                  <a:pt x="2912453" y="357048"/>
                  <a:pt x="2876385" y="332994"/>
                  <a:pt x="2945219" y="358013"/>
                </a:cubicBezTo>
                <a:cubicBezTo>
                  <a:pt x="2946870" y="354584"/>
                  <a:pt x="2997670" y="352577"/>
                  <a:pt x="3019133" y="348323"/>
                </a:cubicBezTo>
                <a:cubicBezTo>
                  <a:pt x="3040469" y="344068"/>
                  <a:pt x="3049486" y="321120"/>
                  <a:pt x="3073616" y="332473"/>
                </a:cubicBezTo>
                <a:cubicBezTo>
                  <a:pt x="3180931" y="363982"/>
                  <a:pt x="3267164" y="350774"/>
                  <a:pt x="3350984" y="349098"/>
                </a:cubicBezTo>
                <a:cubicBezTo>
                  <a:pt x="3444456" y="342265"/>
                  <a:pt x="3388576" y="328511"/>
                  <a:pt x="3479889" y="330937"/>
                </a:cubicBezTo>
                <a:cubicBezTo>
                  <a:pt x="3487128" y="311569"/>
                  <a:pt x="3517100" y="303886"/>
                  <a:pt x="3544151" y="309016"/>
                </a:cubicBezTo>
                <a:cubicBezTo>
                  <a:pt x="3589236" y="304368"/>
                  <a:pt x="3572726" y="260388"/>
                  <a:pt x="3625685" y="280975"/>
                </a:cubicBezTo>
                <a:cubicBezTo>
                  <a:pt x="3612477" y="261036"/>
                  <a:pt x="3685121" y="260020"/>
                  <a:pt x="3684740" y="245326"/>
                </a:cubicBezTo>
                <a:lnTo>
                  <a:pt x="3682708" y="242392"/>
                </a:lnTo>
                <a:lnTo>
                  <a:pt x="3706965" y="236919"/>
                </a:lnTo>
                <a:cubicBezTo>
                  <a:pt x="3716871" y="234480"/>
                  <a:pt x="3726904" y="232118"/>
                  <a:pt x="3732873" y="231673"/>
                </a:cubicBezTo>
                <a:lnTo>
                  <a:pt x="3745700" y="225603"/>
                </a:lnTo>
                <a:lnTo>
                  <a:pt x="3750653" y="226060"/>
                </a:lnTo>
                <a:lnTo>
                  <a:pt x="3762337" y="225590"/>
                </a:lnTo>
                <a:cubicBezTo>
                  <a:pt x="3761956" y="228283"/>
                  <a:pt x="3761575" y="230962"/>
                  <a:pt x="3761194" y="233655"/>
                </a:cubicBezTo>
                <a:cubicBezTo>
                  <a:pt x="3759162" y="241389"/>
                  <a:pt x="3773386" y="240132"/>
                  <a:pt x="3791674" y="238531"/>
                </a:cubicBezTo>
                <a:cubicBezTo>
                  <a:pt x="3829393" y="231381"/>
                  <a:pt x="3827996" y="273723"/>
                  <a:pt x="3842474" y="241389"/>
                </a:cubicBezTo>
                <a:lnTo>
                  <a:pt x="3845649" y="232232"/>
                </a:lnTo>
                <a:lnTo>
                  <a:pt x="3861905" y="235331"/>
                </a:lnTo>
                <a:cubicBezTo>
                  <a:pt x="3866477" y="235471"/>
                  <a:pt x="3912578" y="232740"/>
                  <a:pt x="3912070" y="238658"/>
                </a:cubicBezTo>
                <a:cubicBezTo>
                  <a:pt x="3946487" y="213144"/>
                  <a:pt x="3937978" y="249149"/>
                  <a:pt x="3974300" y="254673"/>
                </a:cubicBezTo>
                <a:cubicBezTo>
                  <a:pt x="4000208" y="230429"/>
                  <a:pt x="4050881" y="265938"/>
                  <a:pt x="4125557" y="261404"/>
                </a:cubicBezTo>
                <a:cubicBezTo>
                  <a:pt x="4153751" y="233604"/>
                  <a:pt x="4152354" y="278079"/>
                  <a:pt x="4208107" y="238798"/>
                </a:cubicBezTo>
                <a:cubicBezTo>
                  <a:pt x="4211028" y="241706"/>
                  <a:pt x="4243667" y="230073"/>
                  <a:pt x="4261828" y="227101"/>
                </a:cubicBezTo>
                <a:cubicBezTo>
                  <a:pt x="4280116" y="224142"/>
                  <a:pt x="4298785" y="237211"/>
                  <a:pt x="4317327" y="220993"/>
                </a:cubicBezTo>
                <a:cubicBezTo>
                  <a:pt x="4407497" y="166865"/>
                  <a:pt x="4494873" y="160185"/>
                  <a:pt x="4575645" y="143015"/>
                </a:cubicBezTo>
                <a:cubicBezTo>
                  <a:pt x="4667593" y="128613"/>
                  <a:pt x="4612221" y="186474"/>
                  <a:pt x="4722838" y="132626"/>
                </a:cubicBezTo>
                <a:cubicBezTo>
                  <a:pt x="4737316" y="149492"/>
                  <a:pt x="4752175" y="148984"/>
                  <a:pt x="4775924" y="138049"/>
                </a:cubicBezTo>
                <a:cubicBezTo>
                  <a:pt x="4820755" y="132410"/>
                  <a:pt x="4822406" y="178079"/>
                  <a:pt x="4864824" y="146583"/>
                </a:cubicBezTo>
                <a:cubicBezTo>
                  <a:pt x="4859363" y="171704"/>
                  <a:pt x="4951184" y="148171"/>
                  <a:pt x="4933277" y="175412"/>
                </a:cubicBezTo>
                <a:cubicBezTo>
                  <a:pt x="4965154" y="194920"/>
                  <a:pt x="4975441" y="157036"/>
                  <a:pt x="5006810" y="173647"/>
                </a:cubicBezTo>
                <a:cubicBezTo>
                  <a:pt x="5040084" y="175133"/>
                  <a:pt x="5028400" y="163894"/>
                  <a:pt x="5064595" y="158763"/>
                </a:cubicBezTo>
                <a:cubicBezTo>
                  <a:pt x="5108918" y="156934"/>
                  <a:pt x="5099774" y="107404"/>
                  <a:pt x="5140160" y="161442"/>
                </a:cubicBezTo>
                <a:cubicBezTo>
                  <a:pt x="5184737" y="143612"/>
                  <a:pt x="5157051" y="158763"/>
                  <a:pt x="5221567" y="166357"/>
                </a:cubicBezTo>
                <a:cubicBezTo>
                  <a:pt x="5246332" y="149924"/>
                  <a:pt x="5268303" y="155181"/>
                  <a:pt x="5290528" y="167297"/>
                </a:cubicBezTo>
                <a:cubicBezTo>
                  <a:pt x="5351615" y="158674"/>
                  <a:pt x="5409781" y="175095"/>
                  <a:pt x="5479758" y="177991"/>
                </a:cubicBezTo>
                <a:cubicBezTo>
                  <a:pt x="5529415" y="181877"/>
                  <a:pt x="5497919" y="209423"/>
                  <a:pt x="5548846" y="219748"/>
                </a:cubicBezTo>
                <a:cubicBezTo>
                  <a:pt x="5599900" y="230086"/>
                  <a:pt x="5726900" y="230061"/>
                  <a:pt x="5785828" y="239979"/>
                </a:cubicBezTo>
                <a:cubicBezTo>
                  <a:pt x="5883618" y="199682"/>
                  <a:pt x="5786463" y="270586"/>
                  <a:pt x="5941784" y="250101"/>
                </a:cubicBezTo>
                <a:cubicBezTo>
                  <a:pt x="5950039" y="243802"/>
                  <a:pt x="5969597" y="248818"/>
                  <a:pt x="5968327" y="256934"/>
                </a:cubicBezTo>
                <a:cubicBezTo>
                  <a:pt x="5977979" y="253949"/>
                  <a:pt x="6000331" y="237414"/>
                  <a:pt x="6003760" y="250139"/>
                </a:cubicBezTo>
                <a:cubicBezTo>
                  <a:pt x="6053798" y="249199"/>
                  <a:pt x="6102566" y="239255"/>
                  <a:pt x="6145746" y="221272"/>
                </a:cubicBezTo>
                <a:cubicBezTo>
                  <a:pt x="6243663" y="238582"/>
                  <a:pt x="6221819" y="190995"/>
                  <a:pt x="6256236" y="184036"/>
                </a:cubicBezTo>
                <a:cubicBezTo>
                  <a:pt x="6314021" y="206566"/>
                  <a:pt x="6333071" y="184925"/>
                  <a:pt x="6398857" y="198590"/>
                </a:cubicBezTo>
                <a:cubicBezTo>
                  <a:pt x="6413843" y="189890"/>
                  <a:pt x="6459817" y="200025"/>
                  <a:pt x="6484201" y="187096"/>
                </a:cubicBezTo>
                <a:cubicBezTo>
                  <a:pt x="6527635" y="233744"/>
                  <a:pt x="6558242" y="172491"/>
                  <a:pt x="6605613" y="166281"/>
                </a:cubicBezTo>
                <a:cubicBezTo>
                  <a:pt x="6652984" y="160084"/>
                  <a:pt x="6732740" y="199327"/>
                  <a:pt x="6768300" y="149860"/>
                </a:cubicBezTo>
                <a:cubicBezTo>
                  <a:pt x="6790525" y="154965"/>
                  <a:pt x="6805257" y="177356"/>
                  <a:pt x="6845389" y="172276"/>
                </a:cubicBezTo>
                <a:cubicBezTo>
                  <a:pt x="6862026" y="181788"/>
                  <a:pt x="6862661" y="183032"/>
                  <a:pt x="6894792" y="167030"/>
                </a:cubicBezTo>
                <a:cubicBezTo>
                  <a:pt x="6852755" y="141364"/>
                  <a:pt x="6951307" y="169609"/>
                  <a:pt x="6943433" y="138252"/>
                </a:cubicBezTo>
                <a:cubicBezTo>
                  <a:pt x="6992709" y="116954"/>
                  <a:pt x="7085673" y="145225"/>
                  <a:pt x="7076656" y="88748"/>
                </a:cubicBezTo>
                <a:cubicBezTo>
                  <a:pt x="7089737" y="54915"/>
                  <a:pt x="7156793" y="104648"/>
                  <a:pt x="7155523" y="68567"/>
                </a:cubicBezTo>
                <a:cubicBezTo>
                  <a:pt x="7184860" y="91034"/>
                  <a:pt x="7233247" y="51460"/>
                  <a:pt x="7279602" y="51270"/>
                </a:cubicBezTo>
                <a:cubicBezTo>
                  <a:pt x="7287730" y="34760"/>
                  <a:pt x="7298398" y="35268"/>
                  <a:pt x="7317194" y="43510"/>
                </a:cubicBezTo>
                <a:cubicBezTo>
                  <a:pt x="7345007" y="44298"/>
                  <a:pt x="7374725" y="38443"/>
                  <a:pt x="7404824" y="28905"/>
                </a:cubicBezTo>
                <a:close/>
              </a:path>
            </a:pathLst>
          </a:custGeom>
          <a:solidFill>
            <a:srgbClr val="82766A">
              <a:alpha val="149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2295144"/>
          </a:xfrm>
          <a:custGeom>
            <a:avLst/>
            <a:gdLst>
              <a:gd name="connsiteX0" fmla="*/ 9120124 w 9144000"/>
              <a:gd name="connsiteY0" fmla="*/ 918083 h 2295144"/>
              <a:gd name="connsiteX1" fmla="*/ 9119362 w 9144000"/>
              <a:gd name="connsiteY1" fmla="*/ 919988 h 2295144"/>
              <a:gd name="connsiteX2" fmla="*/ 9119235 w 9144000"/>
              <a:gd name="connsiteY2" fmla="*/ 918972 h 2295144"/>
              <a:gd name="connsiteX4" fmla="*/ 0 w 9144000"/>
              <a:gd name="connsiteY4" fmla="*/ 0 h 2295144"/>
              <a:gd name="connsiteX5" fmla="*/ 9144000 w 9144000"/>
              <a:gd name="connsiteY5" fmla="*/ 0 h 2295144"/>
              <a:gd name="connsiteX6" fmla="*/ 9144000 w 9144000"/>
              <a:gd name="connsiteY6" fmla="*/ 616077 h 2295144"/>
              <a:gd name="connsiteX7" fmla="*/ 9141968 w 9144000"/>
              <a:gd name="connsiteY7" fmla="*/ 894715 h 2295144"/>
              <a:gd name="connsiteX8" fmla="*/ 9128125 w 9144000"/>
              <a:gd name="connsiteY8" fmla="*/ 910971 h 2295144"/>
              <a:gd name="connsiteX9" fmla="*/ 9120124 w 9144000"/>
              <a:gd name="connsiteY9" fmla="*/ 918083 h 2295144"/>
              <a:gd name="connsiteX10" fmla="*/ 9122791 w 9144000"/>
              <a:gd name="connsiteY10" fmla="*/ 911606 h 2295144"/>
              <a:gd name="connsiteX11" fmla="*/ 9042400 w 9144000"/>
              <a:gd name="connsiteY11" fmla="*/ 894334 h 2295144"/>
              <a:gd name="connsiteX12" fmla="*/ 8925179 w 9144000"/>
              <a:gd name="connsiteY12" fmla="*/ 871601 h 2295144"/>
              <a:gd name="connsiteX13" fmla="*/ 8843391 w 9144000"/>
              <a:gd name="connsiteY13" fmla="*/ 909828 h 2295144"/>
              <a:gd name="connsiteX14" fmla="*/ 8744458 w 9144000"/>
              <a:gd name="connsiteY14" fmla="*/ 884047 h 2295144"/>
              <a:gd name="connsiteX15" fmla="*/ 8677402 w 9144000"/>
              <a:gd name="connsiteY15" fmla="*/ 879983 h 2295144"/>
              <a:gd name="connsiteX16" fmla="*/ 8525891 w 9144000"/>
              <a:gd name="connsiteY16" fmla="*/ 874268 h 2295144"/>
              <a:gd name="connsiteX17" fmla="*/ 8380984 w 9144000"/>
              <a:gd name="connsiteY17" fmla="*/ 870712 h 2295144"/>
              <a:gd name="connsiteX18" fmla="*/ 8301228 w 9144000"/>
              <a:gd name="connsiteY18" fmla="*/ 868807 h 2295144"/>
              <a:gd name="connsiteX19" fmla="*/ 8169910 w 9144000"/>
              <a:gd name="connsiteY19" fmla="*/ 876554 h 2295144"/>
              <a:gd name="connsiteX20" fmla="*/ 8133080 w 9144000"/>
              <a:gd name="connsiteY20" fmla="*/ 871855 h 2295144"/>
              <a:gd name="connsiteX21" fmla="*/ 8110728 w 9144000"/>
              <a:gd name="connsiteY21" fmla="*/ 870966 h 2295144"/>
              <a:gd name="connsiteX22" fmla="*/ 8061325 w 9144000"/>
              <a:gd name="connsiteY22" fmla="*/ 890524 h 2295144"/>
              <a:gd name="connsiteX23" fmla="*/ 7851140 w 9144000"/>
              <a:gd name="connsiteY23" fmla="*/ 859663 h 2295144"/>
              <a:gd name="connsiteX24" fmla="*/ 7692136 w 9144000"/>
              <a:gd name="connsiteY24" fmla="*/ 870204 h 2295144"/>
              <a:gd name="connsiteX25" fmla="*/ 7633081 w 9144000"/>
              <a:gd name="connsiteY25" fmla="*/ 858139 h 2295144"/>
              <a:gd name="connsiteX26" fmla="*/ 7504557 w 9144000"/>
              <a:gd name="connsiteY26" fmla="*/ 875030 h 2295144"/>
              <a:gd name="connsiteX27" fmla="*/ 7464298 w 9144000"/>
              <a:gd name="connsiteY27" fmla="*/ 900176 h 2295144"/>
              <a:gd name="connsiteX28" fmla="*/ 7444867 w 9144000"/>
              <a:gd name="connsiteY28" fmla="*/ 913257 h 2295144"/>
              <a:gd name="connsiteX29" fmla="*/ 7382510 w 9144000"/>
              <a:gd name="connsiteY29" fmla="*/ 957072 h 2295144"/>
              <a:gd name="connsiteX30" fmla="*/ 7373112 w 9144000"/>
              <a:gd name="connsiteY30" fmla="*/ 965962 h 2295144"/>
              <a:gd name="connsiteX31" fmla="*/ 7351395 w 9144000"/>
              <a:gd name="connsiteY31" fmla="*/ 962914 h 2295144"/>
              <a:gd name="connsiteX32" fmla="*/ 7339203 w 9144000"/>
              <a:gd name="connsiteY32" fmla="*/ 951230 h 2295144"/>
              <a:gd name="connsiteX33" fmla="*/ 7335901 w 9144000"/>
              <a:gd name="connsiteY33" fmla="*/ 954659 h 2295144"/>
              <a:gd name="connsiteX34" fmla="*/ 7326503 w 9144000"/>
              <a:gd name="connsiteY34" fmla="*/ 959739 h 2295144"/>
              <a:gd name="connsiteX35" fmla="*/ 7284212 w 9144000"/>
              <a:gd name="connsiteY35" fmla="*/ 993775 h 2295144"/>
              <a:gd name="connsiteX36" fmla="*/ 7267067 w 9144000"/>
              <a:gd name="connsiteY36" fmla="*/ 992632 h 2295144"/>
              <a:gd name="connsiteX37" fmla="*/ 7200265 w 9144000"/>
              <a:gd name="connsiteY37" fmla="*/ 1017905 h 2295144"/>
              <a:gd name="connsiteX38" fmla="*/ 7187184 w 9144000"/>
              <a:gd name="connsiteY38" fmla="*/ 1021715 h 2295144"/>
              <a:gd name="connsiteX39" fmla="*/ 7162165 w 9144000"/>
              <a:gd name="connsiteY39" fmla="*/ 1038606 h 2295144"/>
              <a:gd name="connsiteX40" fmla="*/ 7154545 w 9144000"/>
              <a:gd name="connsiteY40" fmla="*/ 1039622 h 2295144"/>
              <a:gd name="connsiteX41" fmla="*/ 7129145 w 9144000"/>
              <a:gd name="connsiteY41" fmla="*/ 1054862 h 2295144"/>
              <a:gd name="connsiteX42" fmla="*/ 7074408 w 9144000"/>
              <a:gd name="connsiteY42" fmla="*/ 1087755 h 2295144"/>
              <a:gd name="connsiteX43" fmla="*/ 7060692 w 9144000"/>
              <a:gd name="connsiteY43" fmla="*/ 1095756 h 2295144"/>
              <a:gd name="connsiteX44" fmla="*/ 7047865 w 9144000"/>
              <a:gd name="connsiteY44" fmla="*/ 1096137 h 2295144"/>
              <a:gd name="connsiteX45" fmla="*/ 6978777 w 9144000"/>
              <a:gd name="connsiteY45" fmla="*/ 1112520 h 2295144"/>
              <a:gd name="connsiteX46" fmla="*/ 6961886 w 9144000"/>
              <a:gd name="connsiteY46" fmla="*/ 1112139 h 2295144"/>
              <a:gd name="connsiteX47" fmla="*/ 6954012 w 9144000"/>
              <a:gd name="connsiteY47" fmla="*/ 1107059 h 2295144"/>
              <a:gd name="connsiteX48" fmla="*/ 6928612 w 9144000"/>
              <a:gd name="connsiteY48" fmla="*/ 1123442 h 2295144"/>
              <a:gd name="connsiteX49" fmla="*/ 6888226 w 9144000"/>
              <a:gd name="connsiteY49" fmla="*/ 1138428 h 2295144"/>
              <a:gd name="connsiteX50" fmla="*/ 6869303 w 9144000"/>
              <a:gd name="connsiteY50" fmla="*/ 1147572 h 2295144"/>
              <a:gd name="connsiteX51" fmla="*/ 6852793 w 9144000"/>
              <a:gd name="connsiteY51" fmla="*/ 1146556 h 2295144"/>
              <a:gd name="connsiteX52" fmla="*/ 6761734 w 9144000"/>
              <a:gd name="connsiteY52" fmla="*/ 1160653 h 2295144"/>
              <a:gd name="connsiteX53" fmla="*/ 6728587 w 9144000"/>
              <a:gd name="connsiteY53" fmla="*/ 1148588 h 2295144"/>
              <a:gd name="connsiteX54" fmla="*/ 6721348 w 9144000"/>
              <a:gd name="connsiteY54" fmla="*/ 1153922 h 2295144"/>
              <a:gd name="connsiteX55" fmla="*/ 6666484 w 9144000"/>
              <a:gd name="connsiteY55" fmla="*/ 1163447 h 2295144"/>
              <a:gd name="connsiteX56" fmla="*/ 6630797 w 9144000"/>
              <a:gd name="connsiteY56" fmla="*/ 1170559 h 2295144"/>
              <a:gd name="connsiteX57" fmla="*/ 6564249 w 9144000"/>
              <a:gd name="connsiteY57" fmla="*/ 1192911 h 2295144"/>
              <a:gd name="connsiteX58" fmla="*/ 6524371 w 9144000"/>
              <a:gd name="connsiteY58" fmla="*/ 1200912 h 2295144"/>
              <a:gd name="connsiteX59" fmla="*/ 6500495 w 9144000"/>
              <a:gd name="connsiteY59" fmla="*/ 1205484 h 2295144"/>
              <a:gd name="connsiteX60" fmla="*/ 6439535 w 9144000"/>
              <a:gd name="connsiteY60" fmla="*/ 1230376 h 2295144"/>
              <a:gd name="connsiteX61" fmla="*/ 6345174 w 9144000"/>
              <a:gd name="connsiteY61" fmla="*/ 1302512 h 2295144"/>
              <a:gd name="connsiteX62" fmla="*/ 6314313 w 9144000"/>
              <a:gd name="connsiteY62" fmla="*/ 1315593 h 2295144"/>
              <a:gd name="connsiteX63" fmla="*/ 6308217 w 9144000"/>
              <a:gd name="connsiteY63" fmla="*/ 1313307 h 2295144"/>
              <a:gd name="connsiteX64" fmla="*/ 6271514 w 9144000"/>
              <a:gd name="connsiteY64" fmla="*/ 1347597 h 2295144"/>
              <a:gd name="connsiteX65" fmla="*/ 6205220 w 9144000"/>
              <a:gd name="connsiteY65" fmla="*/ 1364996 h 2295144"/>
              <a:gd name="connsiteX66" fmla="*/ 6153150 w 9144000"/>
              <a:gd name="connsiteY66" fmla="*/ 1372743 h 2295144"/>
              <a:gd name="connsiteX67" fmla="*/ 6124956 w 9144000"/>
              <a:gd name="connsiteY67" fmla="*/ 1379347 h 2295144"/>
              <a:gd name="connsiteX68" fmla="*/ 6103366 w 9144000"/>
              <a:gd name="connsiteY68" fmla="*/ 1381633 h 2295144"/>
              <a:gd name="connsiteX69" fmla="*/ 6053709 w 9144000"/>
              <a:gd name="connsiteY69" fmla="*/ 1401191 h 2295144"/>
              <a:gd name="connsiteX70" fmla="*/ 5973572 w 9144000"/>
              <a:gd name="connsiteY70" fmla="*/ 1439164 h 2295144"/>
              <a:gd name="connsiteX71" fmla="*/ 5956173 w 9144000"/>
              <a:gd name="connsiteY71" fmla="*/ 1445895 h 2295144"/>
              <a:gd name="connsiteX72" fmla="*/ 5939282 w 9144000"/>
              <a:gd name="connsiteY72" fmla="*/ 1446657 h 2295144"/>
              <a:gd name="connsiteX73" fmla="*/ 5933948 w 9144000"/>
              <a:gd name="connsiteY73" fmla="*/ 1442339 h 2295144"/>
              <a:gd name="connsiteX74" fmla="*/ 5924042 w 9144000"/>
              <a:gd name="connsiteY74" fmla="*/ 1445260 h 2295144"/>
              <a:gd name="connsiteX75" fmla="*/ 5920994 w 9144000"/>
              <a:gd name="connsiteY75" fmla="*/ 1444879 h 2295144"/>
              <a:gd name="connsiteX76" fmla="*/ 5904230 w 9144000"/>
              <a:gd name="connsiteY76" fmla="*/ 1444244 h 2295144"/>
              <a:gd name="connsiteX77" fmla="*/ 5877306 w 9144000"/>
              <a:gd name="connsiteY77" fmla="*/ 1469517 h 2295144"/>
              <a:gd name="connsiteX78" fmla="*/ 5836793 w 9144000"/>
              <a:gd name="connsiteY78" fmla="*/ 1478788 h 2295144"/>
              <a:gd name="connsiteX79" fmla="*/ 5657215 w 9144000"/>
              <a:gd name="connsiteY79" fmla="*/ 1515110 h 2295144"/>
              <a:gd name="connsiteX80" fmla="*/ 5607685 w 9144000"/>
              <a:gd name="connsiteY80" fmla="*/ 1580388 h 2295144"/>
              <a:gd name="connsiteX81" fmla="*/ 5527675 w 9144000"/>
              <a:gd name="connsiteY81" fmla="*/ 1627505 h 2295144"/>
              <a:gd name="connsiteX82" fmla="*/ 5416677 w 9144000"/>
              <a:gd name="connsiteY82" fmla="*/ 1667129 h 2295144"/>
              <a:gd name="connsiteX83" fmla="*/ 5411724 w 9144000"/>
              <a:gd name="connsiteY83" fmla="*/ 1678432 h 2295144"/>
              <a:gd name="connsiteX84" fmla="*/ 5403469 w 9144000"/>
              <a:gd name="connsiteY84" fmla="*/ 1686941 h 2295144"/>
              <a:gd name="connsiteX85" fmla="*/ 5401564 w 9144000"/>
              <a:gd name="connsiteY85" fmla="*/ 1686687 h 2295144"/>
              <a:gd name="connsiteX86" fmla="*/ 5380355 w 9144000"/>
              <a:gd name="connsiteY86" fmla="*/ 1701800 h 2295144"/>
              <a:gd name="connsiteX87" fmla="*/ 5366258 w 9144000"/>
              <a:gd name="connsiteY87" fmla="*/ 1713738 h 2295144"/>
              <a:gd name="connsiteX88" fmla="*/ 5362321 w 9144000"/>
              <a:gd name="connsiteY88" fmla="*/ 1713992 h 2295144"/>
              <a:gd name="connsiteX89" fmla="*/ 5328666 w 9144000"/>
              <a:gd name="connsiteY89" fmla="*/ 1728470 h 2295144"/>
              <a:gd name="connsiteX90" fmla="*/ 5312156 w 9144000"/>
              <a:gd name="connsiteY90" fmla="*/ 1730883 h 2295144"/>
              <a:gd name="connsiteX91" fmla="*/ 5266182 w 9144000"/>
              <a:gd name="connsiteY91" fmla="*/ 1724660 h 2295144"/>
              <a:gd name="connsiteX92" fmla="*/ 5241671 w 9144000"/>
              <a:gd name="connsiteY92" fmla="*/ 1740281 h 2295144"/>
              <a:gd name="connsiteX93" fmla="*/ 5236464 w 9144000"/>
              <a:gd name="connsiteY93" fmla="*/ 1742821 h 2295144"/>
              <a:gd name="connsiteX94" fmla="*/ 5236210 w 9144000"/>
              <a:gd name="connsiteY94" fmla="*/ 1742694 h 2295144"/>
              <a:gd name="connsiteX95" fmla="*/ 5230368 w 9144000"/>
              <a:gd name="connsiteY95" fmla="*/ 1745107 h 2295144"/>
              <a:gd name="connsiteX96" fmla="*/ 5226812 w 9144000"/>
              <a:gd name="connsiteY96" fmla="*/ 1747647 h 2295144"/>
              <a:gd name="connsiteX97" fmla="*/ 5167503 w 9144000"/>
              <a:gd name="connsiteY97" fmla="*/ 1739519 h 2295144"/>
              <a:gd name="connsiteX98" fmla="*/ 5088763 w 9144000"/>
              <a:gd name="connsiteY98" fmla="*/ 1746631 h 2295144"/>
              <a:gd name="connsiteX99" fmla="*/ 5011293 w 9144000"/>
              <a:gd name="connsiteY99" fmla="*/ 1756664 h 2295144"/>
              <a:gd name="connsiteX100" fmla="*/ 4983480 w 9144000"/>
              <a:gd name="connsiteY100" fmla="*/ 1761744 h 2295144"/>
              <a:gd name="connsiteX101" fmla="*/ 4932807 w 9144000"/>
              <a:gd name="connsiteY101" fmla="*/ 1764284 h 2295144"/>
              <a:gd name="connsiteX102" fmla="*/ 4908169 w 9144000"/>
              <a:gd name="connsiteY102" fmla="*/ 1761998 h 2295144"/>
              <a:gd name="connsiteX103" fmla="*/ 4905629 w 9144000"/>
              <a:gd name="connsiteY103" fmla="*/ 1759458 h 2295144"/>
              <a:gd name="connsiteX104" fmla="*/ 4901311 w 9144000"/>
              <a:gd name="connsiteY104" fmla="*/ 1758823 h 2295144"/>
              <a:gd name="connsiteX105" fmla="*/ 4889881 w 9144000"/>
              <a:gd name="connsiteY105" fmla="*/ 1761617 h 2295144"/>
              <a:gd name="connsiteX106" fmla="*/ 4885690 w 9144000"/>
              <a:gd name="connsiteY106" fmla="*/ 1763268 h 2295144"/>
              <a:gd name="connsiteX107" fmla="*/ 4879340 w 9144000"/>
              <a:gd name="connsiteY107" fmla="*/ 1764411 h 2295144"/>
              <a:gd name="connsiteX108" fmla="*/ 4879213 w 9144000"/>
              <a:gd name="connsiteY108" fmla="*/ 1764157 h 2295144"/>
              <a:gd name="connsiteX109" fmla="*/ 4873244 w 9144000"/>
              <a:gd name="connsiteY109" fmla="*/ 1765554 h 2295144"/>
              <a:gd name="connsiteX110" fmla="*/ 4845050 w 9144000"/>
              <a:gd name="connsiteY110" fmla="*/ 1775460 h 2295144"/>
              <a:gd name="connsiteX111" fmla="*/ 4803394 w 9144000"/>
              <a:gd name="connsiteY111" fmla="*/ 1759331 h 2295144"/>
              <a:gd name="connsiteX112" fmla="*/ 4787011 w 9144000"/>
              <a:gd name="connsiteY112" fmla="*/ 1758061 h 2295144"/>
              <a:gd name="connsiteX113" fmla="*/ 4777359 w 9144000"/>
              <a:gd name="connsiteY113" fmla="*/ 1755267 h 2295144"/>
              <a:gd name="connsiteX114" fmla="*/ 4702302 w 9144000"/>
              <a:gd name="connsiteY114" fmla="*/ 1782318 h 2295144"/>
              <a:gd name="connsiteX115" fmla="*/ 4691507 w 9144000"/>
              <a:gd name="connsiteY115" fmla="*/ 1788922 h 2295144"/>
              <a:gd name="connsiteX116" fmla="*/ 4683125 w 9144000"/>
              <a:gd name="connsiteY116" fmla="*/ 1798828 h 2295144"/>
              <a:gd name="connsiteX117" fmla="*/ 4564761 w 9144000"/>
              <a:gd name="connsiteY117" fmla="*/ 1813306 h 2295144"/>
              <a:gd name="connsiteX118" fmla="*/ 4400550 w 9144000"/>
              <a:gd name="connsiteY118" fmla="*/ 1871726 h 2295144"/>
              <a:gd name="connsiteX119" fmla="*/ 4329684 w 9144000"/>
              <a:gd name="connsiteY119" fmla="*/ 1864487 h 2295144"/>
              <a:gd name="connsiteX120" fmla="*/ 4222369 w 9144000"/>
              <a:gd name="connsiteY120" fmla="*/ 1891284 h 2295144"/>
              <a:gd name="connsiteX121" fmla="*/ 4128516 w 9144000"/>
              <a:gd name="connsiteY121" fmla="*/ 1905000 h 2295144"/>
              <a:gd name="connsiteX122" fmla="*/ 4118229 w 9144000"/>
              <a:gd name="connsiteY122" fmla="*/ 1905762 h 2295144"/>
              <a:gd name="connsiteX123" fmla="*/ 4114546 w 9144000"/>
              <a:gd name="connsiteY123" fmla="*/ 1900301 h 2295144"/>
              <a:gd name="connsiteX124" fmla="*/ 4079494 w 9144000"/>
              <a:gd name="connsiteY124" fmla="*/ 1900174 h 2295144"/>
              <a:gd name="connsiteX125" fmla="*/ 4012565 w 9144000"/>
              <a:gd name="connsiteY125" fmla="*/ 1909572 h 2295144"/>
              <a:gd name="connsiteX126" fmla="*/ 4002024 w 9144000"/>
              <a:gd name="connsiteY126" fmla="*/ 1914525 h 2295144"/>
              <a:gd name="connsiteX127" fmla="*/ 3933952 w 9144000"/>
              <a:gd name="connsiteY127" fmla="*/ 1919097 h 2295144"/>
              <a:gd name="connsiteX128" fmla="*/ 3887216 w 9144000"/>
              <a:gd name="connsiteY128" fmla="*/ 1925828 h 2295144"/>
              <a:gd name="connsiteX129" fmla="*/ 3877183 w 9144000"/>
              <a:gd name="connsiteY129" fmla="*/ 1930654 h 2295144"/>
              <a:gd name="connsiteX130" fmla="*/ 3865753 w 9144000"/>
              <a:gd name="connsiteY130" fmla="*/ 1925320 h 2295144"/>
              <a:gd name="connsiteX131" fmla="*/ 3862451 w 9144000"/>
              <a:gd name="connsiteY131" fmla="*/ 1920494 h 2295144"/>
              <a:gd name="connsiteX132" fmla="*/ 3825240 w 9144000"/>
              <a:gd name="connsiteY132" fmla="*/ 1927225 h 2295144"/>
              <a:gd name="connsiteX133" fmla="*/ 3820795 w 9144000"/>
              <a:gd name="connsiteY133" fmla="*/ 1927098 h 2295144"/>
              <a:gd name="connsiteX134" fmla="*/ 3790061 w 9144000"/>
              <a:gd name="connsiteY134" fmla="*/ 1923796 h 2295144"/>
              <a:gd name="connsiteX135" fmla="*/ 3744595 w 9144000"/>
              <a:gd name="connsiteY135" fmla="*/ 1914271 h 2295144"/>
              <a:gd name="connsiteX136" fmla="*/ 3697605 w 9144000"/>
              <a:gd name="connsiteY136" fmla="*/ 1895729 h 2295144"/>
              <a:gd name="connsiteX137" fmla="*/ 3670427 w 9144000"/>
              <a:gd name="connsiteY137" fmla="*/ 1887728 h 2295144"/>
              <a:gd name="connsiteX138" fmla="*/ 3651504 w 9144000"/>
              <a:gd name="connsiteY138" fmla="*/ 1879219 h 2295144"/>
              <a:gd name="connsiteX139" fmla="*/ 3598418 w 9144000"/>
              <a:gd name="connsiteY139" fmla="*/ 1871726 h 2295144"/>
              <a:gd name="connsiteX140" fmla="*/ 3508248 w 9144000"/>
              <a:gd name="connsiteY140" fmla="*/ 1864995 h 2295144"/>
              <a:gd name="connsiteX141" fmla="*/ 3475736 w 9144000"/>
              <a:gd name="connsiteY141" fmla="*/ 1854835 h 2295144"/>
              <a:gd name="connsiteX142" fmla="*/ 3474339 w 9144000"/>
              <a:gd name="connsiteY142" fmla="*/ 1848612 h 2295144"/>
              <a:gd name="connsiteX143" fmla="*/ 3464433 w 9144000"/>
              <a:gd name="connsiteY143" fmla="*/ 1846326 h 2295144"/>
              <a:gd name="connsiteX144" fmla="*/ 3462274 w 9144000"/>
              <a:gd name="connsiteY144" fmla="*/ 1844548 h 2295144"/>
              <a:gd name="connsiteX145" fmla="*/ 3449193 w 9144000"/>
              <a:gd name="connsiteY145" fmla="*/ 1835912 h 2295144"/>
              <a:gd name="connsiteX146" fmla="*/ 3410331 w 9144000"/>
              <a:gd name="connsiteY146" fmla="*/ 1844167 h 2295144"/>
              <a:gd name="connsiteX147" fmla="*/ 3392678 w 9144000"/>
              <a:gd name="connsiteY147" fmla="*/ 1843278 h 2295144"/>
              <a:gd name="connsiteX148" fmla="*/ 3375406 w 9144000"/>
              <a:gd name="connsiteY148" fmla="*/ 1850009 h 2295144"/>
              <a:gd name="connsiteX149" fmla="*/ 3366135 w 9144000"/>
              <a:gd name="connsiteY149" fmla="*/ 1858391 h 2295144"/>
              <a:gd name="connsiteX150" fmla="*/ 3334131 w 9144000"/>
              <a:gd name="connsiteY150" fmla="*/ 1871853 h 2295144"/>
              <a:gd name="connsiteX151" fmla="*/ 3334893 w 9144000"/>
              <a:gd name="connsiteY151" fmla="*/ 1855089 h 2295144"/>
              <a:gd name="connsiteX152" fmla="*/ 3274060 w 9144000"/>
              <a:gd name="connsiteY152" fmla="*/ 1874393 h 2295144"/>
              <a:gd name="connsiteX153" fmla="*/ 3228848 w 9144000"/>
              <a:gd name="connsiteY153" fmla="*/ 1892300 h 2295144"/>
              <a:gd name="connsiteX154" fmla="*/ 3219450 w 9144000"/>
              <a:gd name="connsiteY154" fmla="*/ 1899412 h 2295144"/>
              <a:gd name="connsiteX155" fmla="*/ 3207639 w 9144000"/>
              <a:gd name="connsiteY155" fmla="*/ 1896872 h 2295144"/>
              <a:gd name="connsiteX156" fmla="*/ 3203702 w 9144000"/>
              <a:gd name="connsiteY156" fmla="*/ 1892935 h 2295144"/>
              <a:gd name="connsiteX157" fmla="*/ 3167888 w 9144000"/>
              <a:gd name="connsiteY157" fmla="*/ 1908556 h 2295144"/>
              <a:gd name="connsiteX158" fmla="*/ 3163570 w 9144000"/>
              <a:gd name="connsiteY158" fmla="*/ 1909572 h 2295144"/>
              <a:gd name="connsiteX159" fmla="*/ 3132836 w 9144000"/>
              <a:gd name="connsiteY159" fmla="*/ 1913763 h 2295144"/>
              <a:gd name="connsiteX160" fmla="*/ 3038221 w 9144000"/>
              <a:gd name="connsiteY160" fmla="*/ 1908556 h 2295144"/>
              <a:gd name="connsiteX161" fmla="*/ 3010535 w 9144000"/>
              <a:gd name="connsiteY161" fmla="*/ 1907159 h 2295144"/>
              <a:gd name="connsiteX162" fmla="*/ 2990850 w 9144000"/>
              <a:gd name="connsiteY162" fmla="*/ 1903476 h 2295144"/>
              <a:gd name="connsiteX163" fmla="*/ 2937637 w 9144000"/>
              <a:gd name="connsiteY163" fmla="*/ 1908810 h 2295144"/>
              <a:gd name="connsiteX164" fmla="*/ 2847975 w 9144000"/>
              <a:gd name="connsiteY164" fmla="*/ 1924050 h 2295144"/>
              <a:gd name="connsiteX165" fmla="*/ 2814574 w 9144000"/>
              <a:gd name="connsiteY165" fmla="*/ 1921891 h 2295144"/>
              <a:gd name="connsiteX166" fmla="*/ 2812542 w 9144000"/>
              <a:gd name="connsiteY166" fmla="*/ 1916176 h 2295144"/>
              <a:gd name="connsiteX167" fmla="*/ 2802382 w 9144000"/>
              <a:gd name="connsiteY167" fmla="*/ 1916303 h 2295144"/>
              <a:gd name="connsiteX168" fmla="*/ 2800096 w 9144000"/>
              <a:gd name="connsiteY168" fmla="*/ 1915160 h 2295144"/>
              <a:gd name="connsiteX169" fmla="*/ 2786126 w 9144000"/>
              <a:gd name="connsiteY169" fmla="*/ 1909826 h 2295144"/>
              <a:gd name="connsiteX170" fmla="*/ 2748915 w 9144000"/>
              <a:gd name="connsiteY170" fmla="*/ 1927352 h 2295144"/>
              <a:gd name="connsiteX171" fmla="*/ 2663952 w 9144000"/>
              <a:gd name="connsiteY171" fmla="*/ 1937512 h 2295144"/>
              <a:gd name="connsiteX172" fmla="*/ 2542667 w 9144000"/>
              <a:gd name="connsiteY172" fmla="*/ 1945640 h 2295144"/>
              <a:gd name="connsiteX173" fmla="*/ 2448179 w 9144000"/>
              <a:gd name="connsiteY173" fmla="*/ 1958975 h 2295144"/>
              <a:gd name="connsiteX174" fmla="*/ 2330196 w 9144000"/>
              <a:gd name="connsiteY174" fmla="*/ 1991741 h 2295144"/>
              <a:gd name="connsiteX175" fmla="*/ 2244979 w 9144000"/>
              <a:gd name="connsiteY175" fmla="*/ 1994281 h 2295144"/>
              <a:gd name="connsiteX176" fmla="*/ 2234311 w 9144000"/>
              <a:gd name="connsiteY176" fmla="*/ 2004060 h 2295144"/>
              <a:gd name="connsiteX177" fmla="*/ 2222373 w 9144000"/>
              <a:gd name="connsiteY177" fmla="*/ 2010156 h 2295144"/>
              <a:gd name="connsiteX178" fmla="*/ 2220849 w 9144000"/>
              <a:gd name="connsiteY178" fmla="*/ 2009394 h 2295144"/>
              <a:gd name="connsiteX179" fmla="*/ 2194306 w 9144000"/>
              <a:gd name="connsiteY179" fmla="*/ 2018411 h 2295144"/>
              <a:gd name="connsiteX180" fmla="*/ 2143506 w 9144000"/>
              <a:gd name="connsiteY180" fmla="*/ 2033905 h 2295144"/>
              <a:gd name="connsiteX181" fmla="*/ 2143125 w 9144000"/>
              <a:gd name="connsiteY181" fmla="*/ 2032889 h 2295144"/>
              <a:gd name="connsiteX182" fmla="*/ 2134997 w 9144000"/>
              <a:gd name="connsiteY182" fmla="*/ 2030349 h 2295144"/>
              <a:gd name="connsiteX183" fmla="*/ 2119757 w 9144000"/>
              <a:gd name="connsiteY183" fmla="*/ 2028190 h 2295144"/>
              <a:gd name="connsiteX184" fmla="*/ 2084324 w 9144000"/>
              <a:gd name="connsiteY184" fmla="*/ 2009140 h 2295144"/>
              <a:gd name="connsiteX185" fmla="*/ 2054733 w 9144000"/>
              <a:gd name="connsiteY185" fmla="*/ 2017776 h 2295144"/>
              <a:gd name="connsiteX186" fmla="*/ 2048764 w 9144000"/>
              <a:gd name="connsiteY186" fmla="*/ 2018919 h 2295144"/>
              <a:gd name="connsiteX187" fmla="*/ 2048637 w 9144000"/>
              <a:gd name="connsiteY187" fmla="*/ 2018665 h 2295144"/>
              <a:gd name="connsiteX188" fmla="*/ 2042287 w 9144000"/>
              <a:gd name="connsiteY188" fmla="*/ 2019300 h 2295144"/>
              <a:gd name="connsiteX189" fmla="*/ 2026158 w 9144000"/>
              <a:gd name="connsiteY189" fmla="*/ 2023110 h 2295144"/>
              <a:gd name="connsiteX190" fmla="*/ 2022221 w 9144000"/>
              <a:gd name="connsiteY190" fmla="*/ 2022221 h 2295144"/>
              <a:gd name="connsiteX191" fmla="*/ 1997583 w 9144000"/>
              <a:gd name="connsiteY191" fmla="*/ 2015617 h 2295144"/>
              <a:gd name="connsiteX192" fmla="*/ 1920748 w 9144000"/>
              <a:gd name="connsiteY192" fmla="*/ 2019173 h 2295144"/>
              <a:gd name="connsiteX193" fmla="*/ 1844040 w 9144000"/>
              <a:gd name="connsiteY193" fmla="*/ 2025015 h 2295144"/>
              <a:gd name="connsiteX194" fmla="*/ 1767078 w 9144000"/>
              <a:gd name="connsiteY194" fmla="*/ 2027809 h 2295144"/>
              <a:gd name="connsiteX195" fmla="*/ 1728216 w 9144000"/>
              <a:gd name="connsiteY195" fmla="*/ 2011299 h 2295144"/>
              <a:gd name="connsiteX196" fmla="*/ 1723771 w 9144000"/>
              <a:gd name="connsiteY196" fmla="*/ 2011426 h 2295144"/>
              <a:gd name="connsiteX197" fmla="*/ 1712595 w 9144000"/>
              <a:gd name="connsiteY197" fmla="*/ 2016125 h 2295144"/>
              <a:gd name="connsiteX198" fmla="*/ 1708658 w 9144000"/>
              <a:gd name="connsiteY198" fmla="*/ 2018538 h 2295144"/>
              <a:gd name="connsiteX199" fmla="*/ 1702435 w 9144000"/>
              <a:gd name="connsiteY199" fmla="*/ 2020697 h 2295144"/>
              <a:gd name="connsiteX200" fmla="*/ 1702181 w 9144000"/>
              <a:gd name="connsiteY200" fmla="*/ 2020443 h 2295144"/>
              <a:gd name="connsiteX201" fmla="*/ 1669034 w 9144000"/>
              <a:gd name="connsiteY201" fmla="*/ 2037588 h 2295144"/>
              <a:gd name="connsiteX202" fmla="*/ 1626743 w 9144000"/>
              <a:gd name="connsiteY202" fmla="*/ 2028571 h 2295144"/>
              <a:gd name="connsiteX203" fmla="*/ 1610360 w 9144000"/>
              <a:gd name="connsiteY203" fmla="*/ 2030095 h 2295144"/>
              <a:gd name="connsiteX204" fmla="*/ 1601470 w 9144000"/>
              <a:gd name="connsiteY204" fmla="*/ 2029714 h 2295144"/>
              <a:gd name="connsiteX205" fmla="*/ 1574419 w 9144000"/>
              <a:gd name="connsiteY205" fmla="*/ 2043049 h 2295144"/>
              <a:gd name="connsiteX206" fmla="*/ 1570482 w 9144000"/>
              <a:gd name="connsiteY206" fmla="*/ 2043049 h 2295144"/>
              <a:gd name="connsiteX207" fmla="*/ 1553845 w 9144000"/>
              <a:gd name="connsiteY207" fmla="*/ 2054733 h 2295144"/>
              <a:gd name="connsiteX208" fmla="*/ 1529715 w 9144000"/>
              <a:gd name="connsiteY208" fmla="*/ 2069084 h 2295144"/>
              <a:gd name="connsiteX209" fmla="*/ 1527937 w 9144000"/>
              <a:gd name="connsiteY209" fmla="*/ 2068703 h 2295144"/>
              <a:gd name="connsiteX210" fmla="*/ 1517650 w 9144000"/>
              <a:gd name="connsiteY210" fmla="*/ 2077085 h 2295144"/>
              <a:gd name="connsiteX211" fmla="*/ 1467866 w 9144000"/>
              <a:gd name="connsiteY211" fmla="*/ 2096008 h 2295144"/>
              <a:gd name="connsiteX212" fmla="*/ 1393571 w 9144000"/>
              <a:gd name="connsiteY212" fmla="*/ 2122932 h 2295144"/>
              <a:gd name="connsiteX213" fmla="*/ 1304163 w 9144000"/>
              <a:gd name="connsiteY213" fmla="*/ 2147062 h 2295144"/>
              <a:gd name="connsiteX214" fmla="*/ 1212520 w 9144000"/>
              <a:gd name="connsiteY214" fmla="*/ 2195703 h 2295144"/>
              <a:gd name="connsiteX215" fmla="*/ 1058926 w 9144000"/>
              <a:gd name="connsiteY215" fmla="*/ 2258822 h 2295144"/>
              <a:gd name="connsiteX216" fmla="*/ 1031837 w 9144000"/>
              <a:gd name="connsiteY216" fmla="*/ 2260727 h 2295144"/>
              <a:gd name="connsiteX217" fmla="*/ 1031786 w 9144000"/>
              <a:gd name="connsiteY217" fmla="*/ 2260727 h 2295144"/>
              <a:gd name="connsiteX218" fmla="*/ 964184 w 9144000"/>
              <a:gd name="connsiteY218" fmla="*/ 2259838 h 2295144"/>
              <a:gd name="connsiteX219" fmla="*/ 947738 w 9144000"/>
              <a:gd name="connsiteY219" fmla="*/ 2253488 h 2295144"/>
              <a:gd name="connsiteX220" fmla="*/ 877799 w 9144000"/>
              <a:gd name="connsiteY220" fmla="*/ 2244598 h 2295144"/>
              <a:gd name="connsiteX221" fmla="*/ 865289 w 9144000"/>
              <a:gd name="connsiteY221" fmla="*/ 2240407 h 2295144"/>
              <a:gd name="connsiteX222" fmla="*/ 850456 w 9144000"/>
              <a:gd name="connsiteY222" fmla="*/ 2243328 h 2295144"/>
              <a:gd name="connsiteX223" fmla="*/ 791248 w 9144000"/>
              <a:gd name="connsiteY223" fmla="*/ 2255520 h 2295144"/>
              <a:gd name="connsiteX224" fmla="*/ 763803 w 9144000"/>
              <a:gd name="connsiteY224" fmla="*/ 2261108 h 2295144"/>
              <a:gd name="connsiteX225" fmla="*/ 762419 w 9144000"/>
              <a:gd name="connsiteY225" fmla="*/ 2264918 h 2295144"/>
              <a:gd name="connsiteX226" fmla="*/ 756209 w 9144000"/>
              <a:gd name="connsiteY226" fmla="*/ 2259330 h 2295144"/>
              <a:gd name="connsiteX227" fmla="*/ 736486 w 9144000"/>
              <a:gd name="connsiteY227" fmla="*/ 2261235 h 2295144"/>
              <a:gd name="connsiteX228" fmla="*/ 728929 w 9144000"/>
              <a:gd name="connsiteY228" fmla="*/ 2266823 h 2295144"/>
              <a:gd name="connsiteX229" fmla="*/ 715505 w 9144000"/>
              <a:gd name="connsiteY229" fmla="*/ 2265807 h 2295144"/>
              <a:gd name="connsiteX230" fmla="*/ 629679 w 9144000"/>
              <a:gd name="connsiteY230" fmla="*/ 2259076 h 2295144"/>
              <a:gd name="connsiteX231" fmla="*/ 617487 w 9144000"/>
              <a:gd name="connsiteY231" fmla="*/ 2267712 h 2295144"/>
              <a:gd name="connsiteX232" fmla="*/ 600748 w 9144000"/>
              <a:gd name="connsiteY232" fmla="*/ 2264664 h 2295144"/>
              <a:gd name="connsiteX233" fmla="*/ 582333 w 9144000"/>
              <a:gd name="connsiteY233" fmla="*/ 2276983 h 2295144"/>
              <a:gd name="connsiteX234" fmla="*/ 572275 w 9144000"/>
              <a:gd name="connsiteY234" fmla="*/ 2278380 h 2295144"/>
              <a:gd name="connsiteX235" fmla="*/ 568401 w 9144000"/>
              <a:gd name="connsiteY235" fmla="*/ 2280539 h 2295144"/>
              <a:gd name="connsiteX236" fmla="*/ 558787 w 9144000"/>
              <a:gd name="connsiteY236" fmla="*/ 2265045 h 2295144"/>
              <a:gd name="connsiteX237" fmla="*/ 541960 w 9144000"/>
              <a:gd name="connsiteY237" fmla="*/ 2262378 h 2295144"/>
              <a:gd name="connsiteX238" fmla="*/ 538213 w 9144000"/>
              <a:gd name="connsiteY238" fmla="*/ 2254250 h 2295144"/>
              <a:gd name="connsiteX239" fmla="*/ 527469 w 9144000"/>
              <a:gd name="connsiteY239" fmla="*/ 2259457 h 2295144"/>
              <a:gd name="connsiteX240" fmla="*/ 510146 w 9144000"/>
              <a:gd name="connsiteY240" fmla="*/ 2265172 h 2295144"/>
              <a:gd name="connsiteX241" fmla="*/ 500507 w 9144000"/>
              <a:gd name="connsiteY241" fmla="*/ 2267966 h 2295144"/>
              <a:gd name="connsiteX242" fmla="*/ 495719 w 9144000"/>
              <a:gd name="connsiteY242" fmla="*/ 2262378 h 2295144"/>
              <a:gd name="connsiteX243" fmla="*/ 478714 w 9144000"/>
              <a:gd name="connsiteY243" fmla="*/ 2274062 h 2295144"/>
              <a:gd name="connsiteX244" fmla="*/ 437667 w 9144000"/>
              <a:gd name="connsiteY244" fmla="*/ 2285238 h 2295144"/>
              <a:gd name="connsiteX245" fmla="*/ 393954 w 9144000"/>
              <a:gd name="connsiteY245" fmla="*/ 2295144 h 2295144"/>
              <a:gd name="connsiteX246" fmla="*/ 304228 w 9144000"/>
              <a:gd name="connsiteY246" fmla="*/ 2273300 h 2295144"/>
              <a:gd name="connsiteX247" fmla="*/ 211163 w 9144000"/>
              <a:gd name="connsiteY247" fmla="*/ 2233041 h 2295144"/>
              <a:gd name="connsiteX248" fmla="*/ 73885 w 9144000"/>
              <a:gd name="connsiteY248" fmla="*/ 2174113 h 2295144"/>
              <a:gd name="connsiteX249" fmla="*/ 42144 w 9144000"/>
              <a:gd name="connsiteY249" fmla="*/ 2153412 h 2295144"/>
              <a:gd name="connsiteX250" fmla="*/ 0 w 9144000"/>
              <a:gd name="connsiteY250" fmla="*/ 2136902 h 2295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  <a:cxn ang="166">
                <a:pos x="connsiteX166" y="connsiteY166"/>
              </a:cxn>
              <a:cxn ang="167">
                <a:pos x="connsiteX167" y="connsiteY167"/>
              </a:cxn>
              <a:cxn ang="168">
                <a:pos x="connsiteX168" y="connsiteY168"/>
              </a:cxn>
              <a:cxn ang="169">
                <a:pos x="connsiteX169" y="connsiteY169"/>
              </a:cxn>
              <a:cxn ang="170">
                <a:pos x="connsiteX170" y="connsiteY170"/>
              </a:cxn>
              <a:cxn ang="171">
                <a:pos x="connsiteX171" y="connsiteY171"/>
              </a:cxn>
              <a:cxn ang="172">
                <a:pos x="connsiteX172" y="connsiteY172"/>
              </a:cxn>
              <a:cxn ang="173">
                <a:pos x="connsiteX173" y="connsiteY173"/>
              </a:cxn>
              <a:cxn ang="174">
                <a:pos x="connsiteX174" y="connsiteY174"/>
              </a:cxn>
              <a:cxn ang="175">
                <a:pos x="connsiteX175" y="connsiteY175"/>
              </a:cxn>
              <a:cxn ang="176">
                <a:pos x="connsiteX176" y="connsiteY176"/>
              </a:cxn>
              <a:cxn ang="177">
                <a:pos x="connsiteX177" y="connsiteY177"/>
              </a:cxn>
              <a:cxn ang="178">
                <a:pos x="connsiteX178" y="connsiteY178"/>
              </a:cxn>
              <a:cxn ang="179">
                <a:pos x="connsiteX179" y="connsiteY179"/>
              </a:cxn>
              <a:cxn ang="180">
                <a:pos x="connsiteX180" y="connsiteY180"/>
              </a:cxn>
              <a:cxn ang="181">
                <a:pos x="connsiteX181" y="connsiteY181"/>
              </a:cxn>
              <a:cxn ang="182">
                <a:pos x="connsiteX182" y="connsiteY182"/>
              </a:cxn>
              <a:cxn ang="183">
                <a:pos x="connsiteX183" y="connsiteY183"/>
              </a:cxn>
              <a:cxn ang="184">
                <a:pos x="connsiteX184" y="connsiteY184"/>
              </a:cxn>
              <a:cxn ang="185">
                <a:pos x="connsiteX185" y="connsiteY185"/>
              </a:cxn>
              <a:cxn ang="186">
                <a:pos x="connsiteX186" y="connsiteY186"/>
              </a:cxn>
              <a:cxn ang="187">
                <a:pos x="connsiteX187" y="connsiteY187"/>
              </a:cxn>
              <a:cxn ang="188">
                <a:pos x="connsiteX188" y="connsiteY188"/>
              </a:cxn>
              <a:cxn ang="189">
                <a:pos x="connsiteX189" y="connsiteY189"/>
              </a:cxn>
              <a:cxn ang="190">
                <a:pos x="connsiteX190" y="connsiteY190"/>
              </a:cxn>
              <a:cxn ang="191">
                <a:pos x="connsiteX191" y="connsiteY191"/>
              </a:cxn>
              <a:cxn ang="192">
                <a:pos x="connsiteX192" y="connsiteY192"/>
              </a:cxn>
              <a:cxn ang="193">
                <a:pos x="connsiteX193" y="connsiteY193"/>
              </a:cxn>
              <a:cxn ang="194">
                <a:pos x="connsiteX194" y="connsiteY194"/>
              </a:cxn>
              <a:cxn ang="195">
                <a:pos x="connsiteX195" y="connsiteY195"/>
              </a:cxn>
              <a:cxn ang="196">
                <a:pos x="connsiteX196" y="connsiteY196"/>
              </a:cxn>
              <a:cxn ang="197">
                <a:pos x="connsiteX197" y="connsiteY197"/>
              </a:cxn>
              <a:cxn ang="198">
                <a:pos x="connsiteX198" y="connsiteY198"/>
              </a:cxn>
              <a:cxn ang="199">
                <a:pos x="connsiteX199" y="connsiteY199"/>
              </a:cxn>
              <a:cxn ang="200">
                <a:pos x="connsiteX200" y="connsiteY200"/>
              </a:cxn>
              <a:cxn ang="201">
                <a:pos x="connsiteX201" y="connsiteY201"/>
              </a:cxn>
              <a:cxn ang="202">
                <a:pos x="connsiteX202" y="connsiteY202"/>
              </a:cxn>
              <a:cxn ang="203">
                <a:pos x="connsiteX203" y="connsiteY203"/>
              </a:cxn>
              <a:cxn ang="204">
                <a:pos x="connsiteX204" y="connsiteY204"/>
              </a:cxn>
              <a:cxn ang="205">
                <a:pos x="connsiteX205" y="connsiteY205"/>
              </a:cxn>
              <a:cxn ang="206">
                <a:pos x="connsiteX206" y="connsiteY206"/>
              </a:cxn>
              <a:cxn ang="207">
                <a:pos x="connsiteX207" y="connsiteY207"/>
              </a:cxn>
              <a:cxn ang="208">
                <a:pos x="connsiteX208" y="connsiteY208"/>
              </a:cxn>
              <a:cxn ang="209">
                <a:pos x="connsiteX209" y="connsiteY209"/>
              </a:cxn>
              <a:cxn ang="210">
                <a:pos x="connsiteX210" y="connsiteY210"/>
              </a:cxn>
              <a:cxn ang="211">
                <a:pos x="connsiteX211" y="connsiteY211"/>
              </a:cxn>
              <a:cxn ang="212">
                <a:pos x="connsiteX212" y="connsiteY212"/>
              </a:cxn>
              <a:cxn ang="213">
                <a:pos x="connsiteX213" y="connsiteY213"/>
              </a:cxn>
              <a:cxn ang="214">
                <a:pos x="connsiteX214" y="connsiteY214"/>
              </a:cxn>
              <a:cxn ang="215">
                <a:pos x="connsiteX215" y="connsiteY215"/>
              </a:cxn>
              <a:cxn ang="216">
                <a:pos x="connsiteX216" y="connsiteY216"/>
              </a:cxn>
              <a:cxn ang="217">
                <a:pos x="connsiteX217" y="connsiteY217"/>
              </a:cxn>
              <a:cxn ang="218">
                <a:pos x="connsiteX218" y="connsiteY218"/>
              </a:cxn>
              <a:cxn ang="219">
                <a:pos x="connsiteX219" y="connsiteY219"/>
              </a:cxn>
              <a:cxn ang="220">
                <a:pos x="connsiteX220" y="connsiteY220"/>
              </a:cxn>
              <a:cxn ang="221">
                <a:pos x="connsiteX221" y="connsiteY221"/>
              </a:cxn>
              <a:cxn ang="222">
                <a:pos x="connsiteX222" y="connsiteY222"/>
              </a:cxn>
              <a:cxn ang="223">
                <a:pos x="connsiteX223" y="connsiteY223"/>
              </a:cxn>
              <a:cxn ang="224">
                <a:pos x="connsiteX224" y="connsiteY224"/>
              </a:cxn>
              <a:cxn ang="225">
                <a:pos x="connsiteX225" y="connsiteY225"/>
              </a:cxn>
              <a:cxn ang="226">
                <a:pos x="connsiteX226" y="connsiteY226"/>
              </a:cxn>
              <a:cxn ang="227">
                <a:pos x="connsiteX227" y="connsiteY227"/>
              </a:cxn>
              <a:cxn ang="228">
                <a:pos x="connsiteX228" y="connsiteY228"/>
              </a:cxn>
              <a:cxn ang="229">
                <a:pos x="connsiteX229" y="connsiteY229"/>
              </a:cxn>
              <a:cxn ang="230">
                <a:pos x="connsiteX230" y="connsiteY230"/>
              </a:cxn>
              <a:cxn ang="231">
                <a:pos x="connsiteX231" y="connsiteY231"/>
              </a:cxn>
              <a:cxn ang="232">
                <a:pos x="connsiteX232" y="connsiteY232"/>
              </a:cxn>
              <a:cxn ang="233">
                <a:pos x="connsiteX233" y="connsiteY233"/>
              </a:cxn>
              <a:cxn ang="234">
                <a:pos x="connsiteX234" y="connsiteY234"/>
              </a:cxn>
              <a:cxn ang="235">
                <a:pos x="connsiteX235" y="connsiteY235"/>
              </a:cxn>
              <a:cxn ang="236">
                <a:pos x="connsiteX236" y="connsiteY236"/>
              </a:cxn>
              <a:cxn ang="237">
                <a:pos x="connsiteX237" y="connsiteY237"/>
              </a:cxn>
              <a:cxn ang="238">
                <a:pos x="connsiteX238" y="connsiteY238"/>
              </a:cxn>
              <a:cxn ang="239">
                <a:pos x="connsiteX239" y="connsiteY239"/>
              </a:cxn>
              <a:cxn ang="240">
                <a:pos x="connsiteX240" y="connsiteY240"/>
              </a:cxn>
              <a:cxn ang="241">
                <a:pos x="connsiteX241" y="connsiteY241"/>
              </a:cxn>
              <a:cxn ang="242">
                <a:pos x="connsiteX242" y="connsiteY242"/>
              </a:cxn>
              <a:cxn ang="243">
                <a:pos x="connsiteX243" y="connsiteY243"/>
              </a:cxn>
              <a:cxn ang="244">
                <a:pos x="connsiteX244" y="connsiteY244"/>
              </a:cxn>
              <a:cxn ang="245">
                <a:pos x="connsiteX245" y="connsiteY245"/>
              </a:cxn>
              <a:cxn ang="246">
                <a:pos x="connsiteX246" y="connsiteY246"/>
              </a:cxn>
              <a:cxn ang="247">
                <a:pos x="connsiteX247" y="connsiteY247"/>
              </a:cxn>
              <a:cxn ang="248">
                <a:pos x="connsiteX248" y="connsiteY248"/>
              </a:cxn>
              <a:cxn ang="249">
                <a:pos x="connsiteX249" y="connsiteY249"/>
              </a:cxn>
              <a:cxn ang="250">
                <a:pos x="connsiteX250" y="connsiteY250"/>
              </a:cxn>
            </a:cxnLst>
            <a:rect l="l" t="t" r="r" b="b"/>
            <a:pathLst>
              <a:path w="9144000" h="2295144">
                <a:moveTo>
                  <a:pt x="9120124" y="918083"/>
                </a:moveTo>
                <a:lnTo>
                  <a:pt x="9119362" y="919988"/>
                </a:lnTo>
                <a:cubicBezTo>
                  <a:pt x="9118473" y="920496"/>
                  <a:pt x="9118092" y="920242"/>
                  <a:pt x="9119235" y="918972"/>
                </a:cubicBezTo>
                <a:moveTo>
                  <a:pt x="0" y="0"/>
                </a:moveTo>
                <a:lnTo>
                  <a:pt x="9144000" y="0"/>
                </a:lnTo>
                <a:lnTo>
                  <a:pt x="9144000" y="616077"/>
                </a:lnTo>
                <a:lnTo>
                  <a:pt x="9141968" y="894715"/>
                </a:lnTo>
                <a:lnTo>
                  <a:pt x="9128125" y="910971"/>
                </a:lnTo>
                <a:lnTo>
                  <a:pt x="9120124" y="918083"/>
                </a:lnTo>
                <a:lnTo>
                  <a:pt x="9122791" y="911606"/>
                </a:lnTo>
                <a:cubicBezTo>
                  <a:pt x="9094089" y="906907"/>
                  <a:pt x="9061704" y="910336"/>
                  <a:pt x="9042400" y="894334"/>
                </a:cubicBezTo>
                <a:cubicBezTo>
                  <a:pt x="9038209" y="873125"/>
                  <a:pt x="8942832" y="882396"/>
                  <a:pt x="8925179" y="871601"/>
                </a:cubicBezTo>
                <a:cubicBezTo>
                  <a:pt x="8881237" y="886841"/>
                  <a:pt x="8868029" y="919099"/>
                  <a:pt x="8843391" y="909828"/>
                </a:cubicBezTo>
                <a:cubicBezTo>
                  <a:pt x="8826754" y="902335"/>
                  <a:pt x="8762873" y="915035"/>
                  <a:pt x="8744458" y="884047"/>
                </a:cubicBezTo>
                <a:cubicBezTo>
                  <a:pt x="8712835" y="903097"/>
                  <a:pt x="8701913" y="872871"/>
                  <a:pt x="8677402" y="879983"/>
                </a:cubicBezTo>
                <a:cubicBezTo>
                  <a:pt x="8623681" y="877697"/>
                  <a:pt x="8593836" y="905002"/>
                  <a:pt x="8525891" y="874268"/>
                </a:cubicBezTo>
                <a:cubicBezTo>
                  <a:pt x="8494141" y="881126"/>
                  <a:pt x="8449945" y="833501"/>
                  <a:pt x="8380984" y="870712"/>
                </a:cubicBezTo>
                <a:cubicBezTo>
                  <a:pt x="8341995" y="874522"/>
                  <a:pt x="8362569" y="855980"/>
                  <a:pt x="8301228" y="868807"/>
                </a:cubicBezTo>
                <a:cubicBezTo>
                  <a:pt x="8285226" y="838835"/>
                  <a:pt x="8189341" y="875538"/>
                  <a:pt x="8169910" y="876554"/>
                </a:cubicBezTo>
                <a:cubicBezTo>
                  <a:pt x="8155686" y="856869"/>
                  <a:pt x="8147177" y="870712"/>
                  <a:pt x="8133080" y="871855"/>
                </a:cubicBezTo>
                <a:cubicBezTo>
                  <a:pt x="8127365" y="860298"/>
                  <a:pt x="8115554" y="859028"/>
                  <a:pt x="8110728" y="870966"/>
                </a:cubicBezTo>
                <a:cubicBezTo>
                  <a:pt x="8114792" y="900811"/>
                  <a:pt x="8065516" y="871093"/>
                  <a:pt x="8061325" y="890524"/>
                </a:cubicBezTo>
                <a:cubicBezTo>
                  <a:pt x="8015351" y="891794"/>
                  <a:pt x="7912735" y="862965"/>
                  <a:pt x="7851140" y="859663"/>
                </a:cubicBezTo>
                <a:cubicBezTo>
                  <a:pt x="7827518" y="850011"/>
                  <a:pt x="7779004" y="880110"/>
                  <a:pt x="7692136" y="870204"/>
                </a:cubicBezTo>
                <a:cubicBezTo>
                  <a:pt x="7680706" y="862838"/>
                  <a:pt x="7637018" y="845312"/>
                  <a:pt x="7633081" y="858139"/>
                </a:cubicBezTo>
                <a:cubicBezTo>
                  <a:pt x="7606030" y="856234"/>
                  <a:pt x="7522718" y="894207"/>
                  <a:pt x="7504557" y="875030"/>
                </a:cubicBezTo>
                <a:cubicBezTo>
                  <a:pt x="7507097" y="903859"/>
                  <a:pt x="7470267" y="873633"/>
                  <a:pt x="7464298" y="900176"/>
                </a:cubicBezTo>
                <a:lnTo>
                  <a:pt x="7444867" y="913257"/>
                </a:lnTo>
                <a:lnTo>
                  <a:pt x="7382510" y="957072"/>
                </a:lnTo>
                <a:lnTo>
                  <a:pt x="7373112" y="965962"/>
                </a:lnTo>
                <a:lnTo>
                  <a:pt x="7351395" y="962914"/>
                </a:lnTo>
                <a:lnTo>
                  <a:pt x="7339203" y="951230"/>
                </a:lnTo>
                <a:lnTo>
                  <a:pt x="7335901" y="954659"/>
                </a:lnTo>
                <a:cubicBezTo>
                  <a:pt x="7332091" y="961517"/>
                  <a:pt x="7330186" y="965708"/>
                  <a:pt x="7326503" y="959739"/>
                </a:cubicBezTo>
                <a:lnTo>
                  <a:pt x="7284212" y="993775"/>
                </a:lnTo>
                <a:cubicBezTo>
                  <a:pt x="7279640" y="996569"/>
                  <a:pt x="7274179" y="996823"/>
                  <a:pt x="7267067" y="992632"/>
                </a:cubicBezTo>
                <a:cubicBezTo>
                  <a:pt x="7253097" y="996696"/>
                  <a:pt x="7213600" y="1013079"/>
                  <a:pt x="7200265" y="1017905"/>
                </a:cubicBezTo>
                <a:lnTo>
                  <a:pt x="7187184" y="1021715"/>
                </a:lnTo>
                <a:cubicBezTo>
                  <a:pt x="7180834" y="1025144"/>
                  <a:pt x="7167626" y="1035558"/>
                  <a:pt x="7162165" y="1038606"/>
                </a:cubicBezTo>
                <a:cubicBezTo>
                  <a:pt x="7157847" y="1040257"/>
                  <a:pt x="7160133" y="1036955"/>
                  <a:pt x="7154545" y="1039622"/>
                </a:cubicBezTo>
                <a:cubicBezTo>
                  <a:pt x="7154291" y="1046099"/>
                  <a:pt x="7152005" y="1052322"/>
                  <a:pt x="7129145" y="1054862"/>
                </a:cubicBezTo>
                <a:cubicBezTo>
                  <a:pt x="7114540" y="1069213"/>
                  <a:pt x="7095617" y="1080516"/>
                  <a:pt x="7074408" y="1087755"/>
                </a:cubicBezTo>
                <a:cubicBezTo>
                  <a:pt x="7070217" y="1082167"/>
                  <a:pt x="7064248" y="1093089"/>
                  <a:pt x="7060692" y="1095756"/>
                </a:cubicBezTo>
                <a:cubicBezTo>
                  <a:pt x="7059422" y="1091819"/>
                  <a:pt x="7050024" y="1092073"/>
                  <a:pt x="7047865" y="1096137"/>
                </a:cubicBezTo>
                <a:cubicBezTo>
                  <a:pt x="6985508" y="1126871"/>
                  <a:pt x="7012305" y="1080008"/>
                  <a:pt x="6978777" y="1112520"/>
                </a:cubicBezTo>
                <a:cubicBezTo>
                  <a:pt x="6972554" y="1115314"/>
                  <a:pt x="6966966" y="1114552"/>
                  <a:pt x="6961886" y="1112139"/>
                </a:cubicBezTo>
                <a:lnTo>
                  <a:pt x="6954012" y="1107059"/>
                </a:lnTo>
                <a:lnTo>
                  <a:pt x="6928612" y="1123442"/>
                </a:lnTo>
                <a:cubicBezTo>
                  <a:pt x="6915912" y="1129792"/>
                  <a:pt x="6902323" y="1134745"/>
                  <a:pt x="6888226" y="1138428"/>
                </a:cubicBezTo>
                <a:cubicBezTo>
                  <a:pt x="6883781" y="1130554"/>
                  <a:pt x="6874256" y="1144397"/>
                  <a:pt x="6869303" y="1147572"/>
                </a:cubicBezTo>
                <a:cubicBezTo>
                  <a:pt x="6868414" y="1142111"/>
                  <a:pt x="6856349" y="1141349"/>
                  <a:pt x="6852793" y="1146556"/>
                </a:cubicBezTo>
                <a:cubicBezTo>
                  <a:pt x="6767957" y="1180592"/>
                  <a:pt x="6809994" y="1121283"/>
                  <a:pt x="6761734" y="1160653"/>
                </a:cubicBezTo>
                <a:lnTo>
                  <a:pt x="6728587" y="1148588"/>
                </a:lnTo>
                <a:lnTo>
                  <a:pt x="6721348" y="1153922"/>
                </a:lnTo>
                <a:cubicBezTo>
                  <a:pt x="6692138" y="1159129"/>
                  <a:pt x="6681851" y="1148842"/>
                  <a:pt x="6666484" y="1163447"/>
                </a:cubicBezTo>
                <a:cubicBezTo>
                  <a:pt x="6637782" y="1143127"/>
                  <a:pt x="6649466" y="1163701"/>
                  <a:pt x="6630797" y="1170559"/>
                </a:cubicBezTo>
                <a:cubicBezTo>
                  <a:pt x="6613779" y="1175512"/>
                  <a:pt x="6582029" y="1187831"/>
                  <a:pt x="6564249" y="1192911"/>
                </a:cubicBezTo>
                <a:cubicBezTo>
                  <a:pt x="6552692" y="1213612"/>
                  <a:pt x="6542405" y="1192149"/>
                  <a:pt x="6524371" y="1200912"/>
                </a:cubicBezTo>
                <a:cubicBezTo>
                  <a:pt x="6516497" y="1209294"/>
                  <a:pt x="6510274" y="1211580"/>
                  <a:pt x="6500495" y="1205484"/>
                </a:cubicBezTo>
                <a:cubicBezTo>
                  <a:pt x="6464427" y="1246124"/>
                  <a:pt x="6475984" y="1211072"/>
                  <a:pt x="6439535" y="1230376"/>
                </a:cubicBezTo>
                <a:cubicBezTo>
                  <a:pt x="6408547" y="1249553"/>
                  <a:pt x="6372479" y="1264539"/>
                  <a:pt x="6345174" y="1302512"/>
                </a:cubicBezTo>
                <a:cubicBezTo>
                  <a:pt x="6340729" y="1312672"/>
                  <a:pt x="6326886" y="1318514"/>
                  <a:pt x="6314313" y="1315593"/>
                </a:cubicBezTo>
                <a:cubicBezTo>
                  <a:pt x="6312154" y="1315085"/>
                  <a:pt x="6310122" y="1314323"/>
                  <a:pt x="6308217" y="1313307"/>
                </a:cubicBezTo>
                <a:cubicBezTo>
                  <a:pt x="6292596" y="1339469"/>
                  <a:pt x="6277737" y="1330579"/>
                  <a:pt x="6271514" y="1347597"/>
                </a:cubicBezTo>
                <a:cubicBezTo>
                  <a:pt x="6240399" y="1359916"/>
                  <a:pt x="6211189" y="1349883"/>
                  <a:pt x="6205220" y="1364996"/>
                </a:cubicBezTo>
                <a:cubicBezTo>
                  <a:pt x="6188456" y="1367282"/>
                  <a:pt x="6162548" y="1355979"/>
                  <a:pt x="6153150" y="1372743"/>
                </a:cubicBezTo>
                <a:cubicBezTo>
                  <a:pt x="6148959" y="1361186"/>
                  <a:pt x="6136132" y="1385316"/>
                  <a:pt x="6124956" y="1379347"/>
                </a:cubicBezTo>
                <a:cubicBezTo>
                  <a:pt x="6116701" y="1373886"/>
                  <a:pt x="6110859" y="1379855"/>
                  <a:pt x="6103366" y="1381633"/>
                </a:cubicBezTo>
                <a:cubicBezTo>
                  <a:pt x="6092571" y="1378077"/>
                  <a:pt x="6061202" y="1392936"/>
                  <a:pt x="6053709" y="1401191"/>
                </a:cubicBezTo>
                <a:cubicBezTo>
                  <a:pt x="6036691" y="1428115"/>
                  <a:pt x="5987923" y="1418209"/>
                  <a:pt x="5973572" y="1439164"/>
                </a:cubicBezTo>
                <a:cubicBezTo>
                  <a:pt x="5967857" y="1442720"/>
                  <a:pt x="5962015" y="1444879"/>
                  <a:pt x="5956173" y="1445895"/>
                </a:cubicBezTo>
                <a:lnTo>
                  <a:pt x="5939282" y="1446657"/>
                </a:lnTo>
                <a:lnTo>
                  <a:pt x="5933948" y="1442339"/>
                </a:lnTo>
                <a:lnTo>
                  <a:pt x="5924042" y="1445260"/>
                </a:lnTo>
                <a:lnTo>
                  <a:pt x="5920994" y="1444879"/>
                </a:lnTo>
                <a:lnTo>
                  <a:pt x="5904230" y="1444244"/>
                </a:lnTo>
                <a:cubicBezTo>
                  <a:pt x="5914898" y="1468628"/>
                  <a:pt x="5859526" y="1451483"/>
                  <a:pt x="5877306" y="1469517"/>
                </a:cubicBezTo>
                <a:cubicBezTo>
                  <a:pt x="5849239" y="1475867"/>
                  <a:pt x="5873623" y="1491488"/>
                  <a:pt x="5836793" y="1478788"/>
                </a:cubicBezTo>
                <a:cubicBezTo>
                  <a:pt x="5795772" y="1506855"/>
                  <a:pt x="5687314" y="1477899"/>
                  <a:pt x="5657215" y="1515110"/>
                </a:cubicBezTo>
                <a:cubicBezTo>
                  <a:pt x="5659755" y="1502283"/>
                  <a:pt x="5619623" y="1572260"/>
                  <a:pt x="5607685" y="1580388"/>
                </a:cubicBezTo>
                <a:cubicBezTo>
                  <a:pt x="5579745" y="1593723"/>
                  <a:pt x="5569204" y="1605788"/>
                  <a:pt x="5527675" y="1627505"/>
                </a:cubicBezTo>
                <a:cubicBezTo>
                  <a:pt x="5487162" y="1640332"/>
                  <a:pt x="5461381" y="1669923"/>
                  <a:pt x="5416677" y="1667129"/>
                </a:cubicBezTo>
                <a:cubicBezTo>
                  <a:pt x="5415915" y="1671320"/>
                  <a:pt x="5414137" y="1675003"/>
                  <a:pt x="5411724" y="1678432"/>
                </a:cubicBezTo>
                <a:lnTo>
                  <a:pt x="5403469" y="1686941"/>
                </a:lnTo>
                <a:lnTo>
                  <a:pt x="5401564" y="1686687"/>
                </a:lnTo>
                <a:lnTo>
                  <a:pt x="5380355" y="1701800"/>
                </a:lnTo>
                <a:lnTo>
                  <a:pt x="5366258" y="1713738"/>
                </a:lnTo>
                <a:lnTo>
                  <a:pt x="5362321" y="1713992"/>
                </a:lnTo>
                <a:cubicBezTo>
                  <a:pt x="5355971" y="1716532"/>
                  <a:pt x="5336921" y="1725676"/>
                  <a:pt x="5328666" y="1728470"/>
                </a:cubicBezTo>
                <a:cubicBezTo>
                  <a:pt x="5324856" y="1711960"/>
                  <a:pt x="5322697" y="1724279"/>
                  <a:pt x="5312156" y="1730883"/>
                </a:cubicBezTo>
                <a:cubicBezTo>
                  <a:pt x="5303901" y="1706753"/>
                  <a:pt x="5279517" y="1733804"/>
                  <a:pt x="5266182" y="1724660"/>
                </a:cubicBezTo>
                <a:cubicBezTo>
                  <a:pt x="5258562" y="1729994"/>
                  <a:pt x="5250434" y="1735328"/>
                  <a:pt x="5241671" y="1740281"/>
                </a:cubicBezTo>
                <a:lnTo>
                  <a:pt x="5236464" y="1742821"/>
                </a:lnTo>
                <a:lnTo>
                  <a:pt x="5236210" y="1742694"/>
                </a:lnTo>
                <a:cubicBezTo>
                  <a:pt x="5234686" y="1742821"/>
                  <a:pt x="5232908" y="1743456"/>
                  <a:pt x="5230368" y="1745107"/>
                </a:cubicBezTo>
                <a:lnTo>
                  <a:pt x="5226812" y="1747647"/>
                </a:lnTo>
                <a:lnTo>
                  <a:pt x="5167503" y="1739519"/>
                </a:lnTo>
                <a:cubicBezTo>
                  <a:pt x="5137150" y="1744091"/>
                  <a:pt x="5115052" y="1729740"/>
                  <a:pt x="5088763" y="1746631"/>
                </a:cubicBezTo>
                <a:cubicBezTo>
                  <a:pt x="5060315" y="1750822"/>
                  <a:pt x="5034534" y="1747393"/>
                  <a:pt x="5011293" y="1756664"/>
                </a:cubicBezTo>
                <a:cubicBezTo>
                  <a:pt x="5000625" y="1752473"/>
                  <a:pt x="4991100" y="1751584"/>
                  <a:pt x="4983480" y="1761744"/>
                </a:cubicBezTo>
                <a:cubicBezTo>
                  <a:pt x="4956429" y="1763268"/>
                  <a:pt x="4948301" y="1751838"/>
                  <a:pt x="4932807" y="1764284"/>
                </a:cubicBezTo>
                <a:lnTo>
                  <a:pt x="4908169" y="1761998"/>
                </a:lnTo>
                <a:lnTo>
                  <a:pt x="4905629" y="1759458"/>
                </a:lnTo>
                <a:lnTo>
                  <a:pt x="4901311" y="1758823"/>
                </a:lnTo>
                <a:lnTo>
                  <a:pt x="4889881" y="1761617"/>
                </a:lnTo>
                <a:lnTo>
                  <a:pt x="4885690" y="1763268"/>
                </a:lnTo>
                <a:cubicBezTo>
                  <a:pt x="4882769" y="1764284"/>
                  <a:pt x="4880864" y="1764538"/>
                  <a:pt x="4879340" y="1764411"/>
                </a:cubicBezTo>
                <a:lnTo>
                  <a:pt x="4879213" y="1764157"/>
                </a:lnTo>
                <a:lnTo>
                  <a:pt x="4873244" y="1765554"/>
                </a:lnTo>
                <a:cubicBezTo>
                  <a:pt x="4863465" y="1768475"/>
                  <a:pt x="4853940" y="1771904"/>
                  <a:pt x="4845050" y="1775460"/>
                </a:cubicBezTo>
                <a:cubicBezTo>
                  <a:pt x="4835271" y="1763649"/>
                  <a:pt x="4803267" y="1784731"/>
                  <a:pt x="4803394" y="1759331"/>
                </a:cubicBezTo>
                <a:cubicBezTo>
                  <a:pt x="4791202" y="1763522"/>
                  <a:pt x="4785106" y="1775079"/>
                  <a:pt x="4787011" y="1758061"/>
                </a:cubicBezTo>
                <a:lnTo>
                  <a:pt x="4777359" y="1755267"/>
                </a:lnTo>
                <a:lnTo>
                  <a:pt x="4702302" y="1782318"/>
                </a:lnTo>
                <a:lnTo>
                  <a:pt x="4691507" y="1788922"/>
                </a:lnTo>
                <a:cubicBezTo>
                  <a:pt x="4688205" y="1791589"/>
                  <a:pt x="4685284" y="1794891"/>
                  <a:pt x="4683125" y="1798828"/>
                </a:cubicBezTo>
                <a:cubicBezTo>
                  <a:pt x="4641596" y="1786382"/>
                  <a:pt x="4607433" y="1809623"/>
                  <a:pt x="4564761" y="1813306"/>
                </a:cubicBezTo>
                <a:cubicBezTo>
                  <a:pt x="4518279" y="1825498"/>
                  <a:pt x="4417187" y="1861693"/>
                  <a:pt x="4400550" y="1871726"/>
                </a:cubicBezTo>
                <a:cubicBezTo>
                  <a:pt x="4386453" y="1877060"/>
                  <a:pt x="4322953" y="1876425"/>
                  <a:pt x="4329684" y="1864487"/>
                </a:cubicBezTo>
                <a:cubicBezTo>
                  <a:pt x="4288917" y="1894332"/>
                  <a:pt x="4270629" y="1872869"/>
                  <a:pt x="4222369" y="1891284"/>
                </a:cubicBezTo>
                <a:lnTo>
                  <a:pt x="4128516" y="1905000"/>
                </a:lnTo>
                <a:lnTo>
                  <a:pt x="4118229" y="1905762"/>
                </a:lnTo>
                <a:lnTo>
                  <a:pt x="4114546" y="1900301"/>
                </a:lnTo>
                <a:lnTo>
                  <a:pt x="4079494" y="1900174"/>
                </a:lnTo>
                <a:cubicBezTo>
                  <a:pt x="4064127" y="1913128"/>
                  <a:pt x="4036187" y="1905000"/>
                  <a:pt x="4012565" y="1909572"/>
                </a:cubicBezTo>
                <a:lnTo>
                  <a:pt x="4002024" y="1914525"/>
                </a:lnTo>
                <a:lnTo>
                  <a:pt x="3933952" y="1919097"/>
                </a:lnTo>
                <a:lnTo>
                  <a:pt x="3887216" y="1925828"/>
                </a:lnTo>
                <a:lnTo>
                  <a:pt x="3877183" y="1930654"/>
                </a:lnTo>
                <a:lnTo>
                  <a:pt x="3865753" y="1925320"/>
                </a:lnTo>
                <a:cubicBezTo>
                  <a:pt x="3864356" y="1923796"/>
                  <a:pt x="3863213" y="1922145"/>
                  <a:pt x="3862451" y="1920494"/>
                </a:cubicBezTo>
                <a:lnTo>
                  <a:pt x="3825240" y="1927225"/>
                </a:lnTo>
                <a:lnTo>
                  <a:pt x="3820795" y="1927098"/>
                </a:lnTo>
                <a:lnTo>
                  <a:pt x="3790061" y="1923796"/>
                </a:lnTo>
                <a:lnTo>
                  <a:pt x="3744595" y="1914271"/>
                </a:lnTo>
                <a:cubicBezTo>
                  <a:pt x="3729609" y="1908048"/>
                  <a:pt x="3716655" y="1886204"/>
                  <a:pt x="3697605" y="1895729"/>
                </a:cubicBezTo>
                <a:cubicBezTo>
                  <a:pt x="3702050" y="1884045"/>
                  <a:pt x="3675253" y="1898015"/>
                  <a:pt x="3670427" y="1887728"/>
                </a:cubicBezTo>
                <a:cubicBezTo>
                  <a:pt x="3667633" y="1879092"/>
                  <a:pt x="3658743" y="1881378"/>
                  <a:pt x="3651504" y="1879219"/>
                </a:cubicBezTo>
                <a:cubicBezTo>
                  <a:pt x="3645408" y="1871091"/>
                  <a:pt x="3610102" y="1868424"/>
                  <a:pt x="3598418" y="1871726"/>
                </a:cubicBezTo>
                <a:cubicBezTo>
                  <a:pt x="3566287" y="1886077"/>
                  <a:pt x="3534156" y="1854327"/>
                  <a:pt x="3508248" y="1864995"/>
                </a:cubicBezTo>
                <a:cubicBezTo>
                  <a:pt x="3487801" y="1862201"/>
                  <a:pt x="3481324" y="1857502"/>
                  <a:pt x="3475736" y="1854835"/>
                </a:cubicBezTo>
                <a:lnTo>
                  <a:pt x="3474339" y="1848612"/>
                </a:lnTo>
                <a:lnTo>
                  <a:pt x="3464433" y="1846326"/>
                </a:lnTo>
                <a:lnTo>
                  <a:pt x="3462274" y="1844548"/>
                </a:lnTo>
                <a:cubicBezTo>
                  <a:pt x="3458083" y="1841373"/>
                  <a:pt x="3453765" y="1838325"/>
                  <a:pt x="3449193" y="1835912"/>
                </a:cubicBezTo>
                <a:cubicBezTo>
                  <a:pt x="3441065" y="1861439"/>
                  <a:pt x="3408553" y="1820418"/>
                  <a:pt x="3410331" y="1844167"/>
                </a:cubicBezTo>
                <a:lnTo>
                  <a:pt x="3392678" y="1843278"/>
                </a:lnTo>
                <a:lnTo>
                  <a:pt x="3375406" y="1850009"/>
                </a:lnTo>
                <a:lnTo>
                  <a:pt x="3366135" y="1858391"/>
                </a:lnTo>
                <a:lnTo>
                  <a:pt x="3334131" y="1871853"/>
                </a:lnTo>
                <a:lnTo>
                  <a:pt x="3334893" y="1855089"/>
                </a:lnTo>
                <a:lnTo>
                  <a:pt x="3274060" y="1874393"/>
                </a:lnTo>
                <a:lnTo>
                  <a:pt x="3228848" y="1892300"/>
                </a:lnTo>
                <a:lnTo>
                  <a:pt x="3219450" y="1899412"/>
                </a:lnTo>
                <a:lnTo>
                  <a:pt x="3207639" y="1896872"/>
                </a:lnTo>
                <a:cubicBezTo>
                  <a:pt x="3206115" y="1895729"/>
                  <a:pt x="3204718" y="1894459"/>
                  <a:pt x="3203702" y="1892935"/>
                </a:cubicBezTo>
                <a:lnTo>
                  <a:pt x="3167888" y="1908556"/>
                </a:lnTo>
                <a:lnTo>
                  <a:pt x="3163570" y="1909572"/>
                </a:lnTo>
                <a:lnTo>
                  <a:pt x="3132836" y="1913763"/>
                </a:lnTo>
                <a:lnTo>
                  <a:pt x="3038221" y="1908556"/>
                </a:lnTo>
                <a:cubicBezTo>
                  <a:pt x="3041269" y="1895983"/>
                  <a:pt x="3016631" y="1916176"/>
                  <a:pt x="3010535" y="1907159"/>
                </a:cubicBezTo>
                <a:cubicBezTo>
                  <a:pt x="3006725" y="1899412"/>
                  <a:pt x="2998343" y="1903730"/>
                  <a:pt x="2990850" y="1903476"/>
                </a:cubicBezTo>
                <a:cubicBezTo>
                  <a:pt x="2983865" y="1896872"/>
                  <a:pt x="2948813" y="1902841"/>
                  <a:pt x="2937637" y="1908810"/>
                </a:cubicBezTo>
                <a:cubicBezTo>
                  <a:pt x="2907665" y="1930908"/>
                  <a:pt x="2872105" y="1907286"/>
                  <a:pt x="2847975" y="1924050"/>
                </a:cubicBezTo>
                <a:cubicBezTo>
                  <a:pt x="2827401" y="1926209"/>
                  <a:pt x="2820543" y="1923288"/>
                  <a:pt x="2814574" y="1921891"/>
                </a:cubicBezTo>
                <a:lnTo>
                  <a:pt x="2812542" y="1916176"/>
                </a:lnTo>
                <a:lnTo>
                  <a:pt x="2802382" y="1916303"/>
                </a:lnTo>
                <a:lnTo>
                  <a:pt x="2800096" y="1915160"/>
                </a:lnTo>
                <a:cubicBezTo>
                  <a:pt x="2795524" y="1912874"/>
                  <a:pt x="2791079" y="1910969"/>
                  <a:pt x="2786126" y="1909826"/>
                </a:cubicBezTo>
                <a:cubicBezTo>
                  <a:pt x="2781300" y="1936877"/>
                  <a:pt x="2744216" y="1904365"/>
                  <a:pt x="2748915" y="1927352"/>
                </a:cubicBezTo>
                <a:cubicBezTo>
                  <a:pt x="2721483" y="1925701"/>
                  <a:pt x="2687828" y="1960372"/>
                  <a:pt x="2663952" y="1937512"/>
                </a:cubicBezTo>
                <a:cubicBezTo>
                  <a:pt x="2623185" y="1941068"/>
                  <a:pt x="2586228" y="1940052"/>
                  <a:pt x="2542667" y="1945640"/>
                </a:cubicBezTo>
                <a:cubicBezTo>
                  <a:pt x="2509012" y="1958848"/>
                  <a:pt x="2472817" y="1941195"/>
                  <a:pt x="2448179" y="1958975"/>
                </a:cubicBezTo>
                <a:cubicBezTo>
                  <a:pt x="2409444" y="1955165"/>
                  <a:pt x="2360930" y="1965198"/>
                  <a:pt x="2330196" y="1991741"/>
                </a:cubicBezTo>
                <a:cubicBezTo>
                  <a:pt x="2288540" y="1993011"/>
                  <a:pt x="2281301" y="2009521"/>
                  <a:pt x="2244979" y="1994281"/>
                </a:cubicBezTo>
                <a:cubicBezTo>
                  <a:pt x="2241931" y="1998218"/>
                  <a:pt x="2238248" y="2001393"/>
                  <a:pt x="2234311" y="2004060"/>
                </a:cubicBezTo>
                <a:lnTo>
                  <a:pt x="2222373" y="2010156"/>
                </a:lnTo>
                <a:lnTo>
                  <a:pt x="2220849" y="2009394"/>
                </a:lnTo>
                <a:lnTo>
                  <a:pt x="2194306" y="2018411"/>
                </a:lnTo>
                <a:lnTo>
                  <a:pt x="2143506" y="2033905"/>
                </a:lnTo>
                <a:lnTo>
                  <a:pt x="2143125" y="2032889"/>
                </a:lnTo>
                <a:cubicBezTo>
                  <a:pt x="2141601" y="2030857"/>
                  <a:pt x="2139188" y="2029714"/>
                  <a:pt x="2134997" y="2030349"/>
                </a:cubicBezTo>
                <a:cubicBezTo>
                  <a:pt x="2141347" y="2013077"/>
                  <a:pt x="2132457" y="2024634"/>
                  <a:pt x="2119757" y="2028190"/>
                </a:cubicBezTo>
                <a:cubicBezTo>
                  <a:pt x="2126742" y="2001901"/>
                  <a:pt x="2090420" y="2021967"/>
                  <a:pt x="2084324" y="2009140"/>
                </a:cubicBezTo>
                <a:cubicBezTo>
                  <a:pt x="2074799" y="2012442"/>
                  <a:pt x="2064893" y="2015363"/>
                  <a:pt x="2054733" y="2017776"/>
                </a:cubicBezTo>
                <a:lnTo>
                  <a:pt x="2048764" y="2018919"/>
                </a:lnTo>
                <a:cubicBezTo>
                  <a:pt x="2048637" y="2018792"/>
                  <a:pt x="2048637" y="2018792"/>
                  <a:pt x="2048637" y="2018665"/>
                </a:cubicBezTo>
                <a:cubicBezTo>
                  <a:pt x="2047240" y="2018411"/>
                  <a:pt x="2045335" y="2018538"/>
                  <a:pt x="2042287" y="2019300"/>
                </a:cubicBezTo>
                <a:lnTo>
                  <a:pt x="2026158" y="2023110"/>
                </a:lnTo>
                <a:lnTo>
                  <a:pt x="2022221" y="2022221"/>
                </a:lnTo>
                <a:lnTo>
                  <a:pt x="1997583" y="2015617"/>
                </a:lnTo>
                <a:cubicBezTo>
                  <a:pt x="1980946" y="2015617"/>
                  <a:pt x="1946275" y="2017522"/>
                  <a:pt x="1920748" y="2019173"/>
                </a:cubicBezTo>
                <a:cubicBezTo>
                  <a:pt x="1895983" y="2027301"/>
                  <a:pt x="1872361" y="2022348"/>
                  <a:pt x="1844040" y="2025015"/>
                </a:cubicBezTo>
                <a:cubicBezTo>
                  <a:pt x="1814576" y="2041017"/>
                  <a:pt x="1797304" y="2024761"/>
                  <a:pt x="1767078" y="2027809"/>
                </a:cubicBezTo>
                <a:cubicBezTo>
                  <a:pt x="1742567" y="2050669"/>
                  <a:pt x="1744218" y="2015744"/>
                  <a:pt x="1728216" y="2011299"/>
                </a:cubicBezTo>
                <a:lnTo>
                  <a:pt x="1723771" y="2011426"/>
                </a:lnTo>
                <a:lnTo>
                  <a:pt x="1712595" y="2016125"/>
                </a:lnTo>
                <a:lnTo>
                  <a:pt x="1708658" y="2018538"/>
                </a:lnTo>
                <a:cubicBezTo>
                  <a:pt x="1705737" y="2020062"/>
                  <a:pt x="1703832" y="2020570"/>
                  <a:pt x="1702435" y="2020697"/>
                </a:cubicBezTo>
                <a:lnTo>
                  <a:pt x="1702181" y="2020443"/>
                </a:lnTo>
                <a:lnTo>
                  <a:pt x="1669034" y="2037588"/>
                </a:lnTo>
                <a:cubicBezTo>
                  <a:pt x="1658620" y="2027428"/>
                  <a:pt x="1628140" y="2053971"/>
                  <a:pt x="1626743" y="2028571"/>
                </a:cubicBezTo>
                <a:cubicBezTo>
                  <a:pt x="1614932" y="2034794"/>
                  <a:pt x="1609598" y="2047367"/>
                  <a:pt x="1610360" y="2030095"/>
                </a:cubicBezTo>
                <a:cubicBezTo>
                  <a:pt x="1606423" y="2031619"/>
                  <a:pt x="1603629" y="2031238"/>
                  <a:pt x="1601470" y="2029714"/>
                </a:cubicBezTo>
                <a:lnTo>
                  <a:pt x="1574419" y="2043049"/>
                </a:lnTo>
                <a:lnTo>
                  <a:pt x="1570482" y="2043049"/>
                </a:lnTo>
                <a:lnTo>
                  <a:pt x="1553845" y="2054733"/>
                </a:lnTo>
                <a:lnTo>
                  <a:pt x="1529715" y="2069084"/>
                </a:lnTo>
                <a:lnTo>
                  <a:pt x="1527937" y="2068703"/>
                </a:lnTo>
                <a:lnTo>
                  <a:pt x="1517650" y="2077085"/>
                </a:lnTo>
                <a:cubicBezTo>
                  <a:pt x="1514602" y="2080387"/>
                  <a:pt x="1469771" y="2091690"/>
                  <a:pt x="1467866" y="2096008"/>
                </a:cubicBezTo>
                <a:cubicBezTo>
                  <a:pt x="1425956" y="2090547"/>
                  <a:pt x="1435608" y="2112010"/>
                  <a:pt x="1393571" y="2122932"/>
                </a:cubicBezTo>
                <a:cubicBezTo>
                  <a:pt x="1364615" y="2123059"/>
                  <a:pt x="1349248" y="2130171"/>
                  <a:pt x="1304163" y="2147062"/>
                </a:cubicBezTo>
                <a:cubicBezTo>
                  <a:pt x="1273937" y="2159127"/>
                  <a:pt x="1252868" y="2184400"/>
                  <a:pt x="1212520" y="2195703"/>
                </a:cubicBezTo>
                <a:cubicBezTo>
                  <a:pt x="1173937" y="2232533"/>
                  <a:pt x="1105624" y="2232279"/>
                  <a:pt x="1058926" y="2258822"/>
                </a:cubicBezTo>
                <a:cubicBezTo>
                  <a:pt x="1035177" y="2247519"/>
                  <a:pt x="1039990" y="2254504"/>
                  <a:pt x="1031837" y="2260727"/>
                </a:cubicBezTo>
                <a:cubicBezTo>
                  <a:pt x="1031812" y="2260727"/>
                  <a:pt x="1031799" y="2260727"/>
                  <a:pt x="1031786" y="2260727"/>
                </a:cubicBezTo>
                <a:lnTo>
                  <a:pt x="964184" y="2259838"/>
                </a:lnTo>
                <a:cubicBezTo>
                  <a:pt x="959650" y="2255774"/>
                  <a:pt x="954405" y="2252980"/>
                  <a:pt x="947738" y="2253488"/>
                </a:cubicBezTo>
                <a:cubicBezTo>
                  <a:pt x="909345" y="2272792"/>
                  <a:pt x="943877" y="2237105"/>
                  <a:pt x="877799" y="2244598"/>
                </a:cubicBezTo>
                <a:cubicBezTo>
                  <a:pt x="874903" y="2247773"/>
                  <a:pt x="865696" y="2244725"/>
                  <a:pt x="865289" y="2240407"/>
                </a:cubicBezTo>
                <a:cubicBezTo>
                  <a:pt x="861365" y="2241804"/>
                  <a:pt x="853491" y="2250186"/>
                  <a:pt x="850456" y="2243328"/>
                </a:cubicBezTo>
                <a:cubicBezTo>
                  <a:pt x="828535" y="2242693"/>
                  <a:pt x="808152" y="2246884"/>
                  <a:pt x="791248" y="2255520"/>
                </a:cubicBezTo>
                <a:cubicBezTo>
                  <a:pt x="768655" y="2249805"/>
                  <a:pt x="765353" y="2254885"/>
                  <a:pt x="763803" y="2261108"/>
                </a:cubicBezTo>
                <a:lnTo>
                  <a:pt x="762419" y="2264918"/>
                </a:lnTo>
                <a:lnTo>
                  <a:pt x="756209" y="2259330"/>
                </a:lnTo>
                <a:cubicBezTo>
                  <a:pt x="749427" y="2255901"/>
                  <a:pt x="742874" y="2257425"/>
                  <a:pt x="736486" y="2261235"/>
                </a:cubicBezTo>
                <a:lnTo>
                  <a:pt x="728929" y="2266823"/>
                </a:lnTo>
                <a:lnTo>
                  <a:pt x="715505" y="2265807"/>
                </a:lnTo>
                <a:cubicBezTo>
                  <a:pt x="698970" y="2264537"/>
                  <a:pt x="646011" y="2258822"/>
                  <a:pt x="629679" y="2259076"/>
                </a:cubicBezTo>
                <a:lnTo>
                  <a:pt x="617487" y="2267712"/>
                </a:lnTo>
                <a:lnTo>
                  <a:pt x="600748" y="2264664"/>
                </a:lnTo>
                <a:cubicBezTo>
                  <a:pt x="593039" y="2265426"/>
                  <a:pt x="586702" y="2268982"/>
                  <a:pt x="582333" y="2276983"/>
                </a:cubicBezTo>
                <a:cubicBezTo>
                  <a:pt x="579869" y="2269744"/>
                  <a:pt x="577190" y="2273173"/>
                  <a:pt x="572275" y="2278380"/>
                </a:cubicBezTo>
                <a:lnTo>
                  <a:pt x="568401" y="2280539"/>
                </a:lnTo>
                <a:lnTo>
                  <a:pt x="558787" y="2265045"/>
                </a:lnTo>
                <a:lnTo>
                  <a:pt x="541960" y="2262378"/>
                </a:lnTo>
                <a:lnTo>
                  <a:pt x="538213" y="2254250"/>
                </a:lnTo>
                <a:lnTo>
                  <a:pt x="527469" y="2259457"/>
                </a:lnTo>
                <a:cubicBezTo>
                  <a:pt x="523659" y="2260981"/>
                  <a:pt x="517538" y="2262886"/>
                  <a:pt x="510146" y="2265172"/>
                </a:cubicBezTo>
                <a:lnTo>
                  <a:pt x="500507" y="2267966"/>
                </a:lnTo>
                <a:lnTo>
                  <a:pt x="495719" y="2262378"/>
                </a:lnTo>
                <a:lnTo>
                  <a:pt x="478714" y="2274062"/>
                </a:lnTo>
                <a:lnTo>
                  <a:pt x="437667" y="2285238"/>
                </a:lnTo>
                <a:cubicBezTo>
                  <a:pt x="426949" y="2308606"/>
                  <a:pt x="396837" y="2266442"/>
                  <a:pt x="393954" y="2295144"/>
                </a:cubicBezTo>
                <a:cubicBezTo>
                  <a:pt x="379870" y="2270125"/>
                  <a:pt x="330073" y="2284730"/>
                  <a:pt x="304228" y="2273300"/>
                </a:cubicBezTo>
                <a:cubicBezTo>
                  <a:pt x="298056" y="2284222"/>
                  <a:pt x="220815" y="2244217"/>
                  <a:pt x="211163" y="2233041"/>
                </a:cubicBezTo>
                <a:cubicBezTo>
                  <a:pt x="128689" y="2192655"/>
                  <a:pt x="95094" y="2191766"/>
                  <a:pt x="73885" y="2174113"/>
                </a:cubicBezTo>
                <a:cubicBezTo>
                  <a:pt x="64158" y="2169414"/>
                  <a:pt x="54994" y="2161413"/>
                  <a:pt x="42144" y="2153412"/>
                </a:cubicBezTo>
                <a:lnTo>
                  <a:pt x="0" y="2136902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80516" y="940067"/>
            <a:ext cx="6843423" cy="4069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4"/>
              </a:lnSpc>
            </a:pPr>
            <a:r>
              <a:rPr lang="en-US" altLang="zh-CN" sz="3204" b="0" i="0" dirty="0">
                <a:solidFill>
                  <a:srgbClr val="252525"/>
                </a:solidFill>
                <a:latin typeface="Arial" pitchFamily="18" charset="0"/>
                <a:cs typeface="Arial" pitchFamily="18" charset="0"/>
              </a:rPr>
              <a:t>Individual Assignment: Review Paper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7070" y="1883699"/>
            <a:ext cx="7962010" cy="35766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6"/>
              </a:lnSpc>
            </a:pPr>
            <a:r>
              <a:rPr lang="en-US" altLang="zh-CN" sz="2606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  Format  penamaanfile tugas:</a:t>
            </a:r>
          </a:p>
          <a:p>
            <a:pPr marL="457200">
              <a:lnSpc>
                <a:spcPts val="2534"/>
              </a:lnSpc>
            </a:pPr>
            <a:r>
              <a:rPr lang="en-US" altLang="zh-CN" sz="21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 Review Paper_Kelas_NPM_Nama_.pdf</a:t>
            </a:r>
          </a:p>
          <a:p>
            <a:pPr>
              <a:lnSpc>
                <a:spcPts val="3387"/>
              </a:lnSpc>
            </a:pPr>
            <a:r>
              <a:rPr lang="en-US" altLang="zh-CN" sz="2496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  Use times new roman font 12 pt. 1.5-spaced</a:t>
            </a:r>
          </a:p>
          <a:p>
            <a:pPr>
              <a:lnSpc>
                <a:spcPts val="3396"/>
              </a:lnSpc>
            </a:pPr>
            <a:r>
              <a:rPr lang="en-US" altLang="zh-CN" sz="2496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  Margins not exceeding one inch</a:t>
            </a:r>
          </a:p>
          <a:p>
            <a:pPr>
              <a:lnSpc>
                <a:spcPts val="3408"/>
              </a:lnSpc>
            </a:pPr>
            <a:r>
              <a:rPr lang="en-US" altLang="zh-CN" sz="2498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  Paper length</a:t>
            </a:r>
          </a:p>
          <a:p>
            <a:pPr marL="457200">
              <a:lnSpc>
                <a:spcPts val="3035"/>
              </a:lnSpc>
            </a:pPr>
            <a:r>
              <a:rPr lang="en-US" altLang="zh-CN" sz="21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 Min 6 pages max 9 pages for 1 column format</a:t>
            </a:r>
          </a:p>
          <a:p>
            <a:pPr marL="457200">
              <a:lnSpc>
                <a:spcPts val="3012"/>
              </a:lnSpc>
            </a:pPr>
            <a:r>
              <a:rPr lang="en-US" altLang="zh-CN" sz="2100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– Min 3 pages max 5 pages for 2 column format</a:t>
            </a:r>
          </a:p>
          <a:p>
            <a:pPr>
              <a:lnSpc>
                <a:spcPts val="3387"/>
              </a:lnSpc>
            </a:pPr>
            <a:r>
              <a:rPr lang="en-US" altLang="zh-CN" sz="2496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  There is no specific format for the paper</a:t>
            </a:r>
          </a:p>
          <a:p>
            <a:pPr>
              <a:lnSpc>
                <a:spcPts val="3396"/>
              </a:lnSpc>
            </a:pPr>
            <a:r>
              <a:rPr lang="en-US" altLang="zh-CN" sz="2498" b="0" i="0" dirty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•  The paper should be simple, concise and well-written.</a:t>
            </a:r>
          </a:p>
        </p:txBody>
      </p:sp>
      <p:sp>
        <p:nvSpPr>
          <p:cNvPr id="5" name="Freeform 3"/>
          <p:cNvSpPr/>
          <p:nvPr/>
        </p:nvSpPr>
        <p:spPr>
          <a:xfrm>
            <a:off x="1668818" y="5971032"/>
            <a:ext cx="7475182" cy="886968"/>
          </a:xfrm>
          <a:custGeom>
            <a:avLst/>
            <a:gdLst>
              <a:gd name="connsiteX0" fmla="*/ 3680676 w 7475182"/>
              <a:gd name="connsiteY0" fmla="*/ 239446 h 886968"/>
              <a:gd name="connsiteX1" fmla="*/ 3682708 w 7475182"/>
              <a:gd name="connsiteY1" fmla="*/ 242392 h 886968"/>
              <a:gd name="connsiteX2" fmla="*/ 3681311 w 7475182"/>
              <a:gd name="connsiteY2" fmla="*/ 242710 h 886968"/>
              <a:gd name="connsiteX4" fmla="*/ 3679660 w 7475182"/>
              <a:gd name="connsiteY4" fmla="*/ 238100 h 886968"/>
              <a:gd name="connsiteX5" fmla="*/ 3680422 w 7475182"/>
              <a:gd name="connsiteY5" fmla="*/ 238290 h 886968"/>
              <a:gd name="connsiteX6" fmla="*/ 3680676 w 7475182"/>
              <a:gd name="connsiteY6" fmla="*/ 239446 h 886968"/>
              <a:gd name="connsiteX8" fmla="*/ 7475182 w 7475182"/>
              <a:gd name="connsiteY8" fmla="*/ 0 h 886968"/>
              <a:gd name="connsiteX9" fmla="*/ 7475182 w 7475182"/>
              <a:gd name="connsiteY9" fmla="*/ 13 h 886968"/>
              <a:gd name="connsiteX10" fmla="*/ 7475182 w 7475182"/>
              <a:gd name="connsiteY10" fmla="*/ 886968 h 886968"/>
              <a:gd name="connsiteX11" fmla="*/ 11392 w 7475182"/>
              <a:gd name="connsiteY11" fmla="*/ 886968 h 886968"/>
              <a:gd name="connsiteX12" fmla="*/ 9995 w 7475182"/>
              <a:gd name="connsiteY12" fmla="*/ 886395 h 886968"/>
              <a:gd name="connsiteX13" fmla="*/ 89 w 7475182"/>
              <a:gd name="connsiteY13" fmla="*/ 881284 h 886968"/>
              <a:gd name="connsiteX14" fmla="*/ 46063 w 7475182"/>
              <a:gd name="connsiteY14" fmla="*/ 859892 h 886968"/>
              <a:gd name="connsiteX15" fmla="*/ 215989 w 7475182"/>
              <a:gd name="connsiteY15" fmla="*/ 779639 h 886968"/>
              <a:gd name="connsiteX16" fmla="*/ 461607 w 7475182"/>
              <a:gd name="connsiteY16" fmla="*/ 770914 h 886968"/>
              <a:gd name="connsiteX17" fmla="*/ 511899 w 7475182"/>
              <a:gd name="connsiteY17" fmla="*/ 713105 h 886968"/>
              <a:gd name="connsiteX18" fmla="*/ 571716 w 7475182"/>
              <a:gd name="connsiteY18" fmla="*/ 695223 h 886968"/>
              <a:gd name="connsiteX19" fmla="*/ 611721 w 7475182"/>
              <a:gd name="connsiteY19" fmla="*/ 685876 h 886968"/>
              <a:gd name="connsiteX20" fmla="*/ 667474 w 7475182"/>
              <a:gd name="connsiteY20" fmla="*/ 693445 h 886968"/>
              <a:gd name="connsiteX21" fmla="*/ 723862 w 7475182"/>
              <a:gd name="connsiteY21" fmla="*/ 688340 h 886968"/>
              <a:gd name="connsiteX22" fmla="*/ 731101 w 7475182"/>
              <a:gd name="connsiteY22" fmla="*/ 708952 h 886968"/>
              <a:gd name="connsiteX23" fmla="*/ 774535 w 7475182"/>
              <a:gd name="connsiteY23" fmla="*/ 689140 h 886968"/>
              <a:gd name="connsiteX24" fmla="*/ 796125 w 7475182"/>
              <a:gd name="connsiteY24" fmla="*/ 688975 h 886968"/>
              <a:gd name="connsiteX25" fmla="*/ 803999 w 7475182"/>
              <a:gd name="connsiteY25" fmla="*/ 694017 h 886968"/>
              <a:gd name="connsiteX26" fmla="*/ 834987 w 7475182"/>
              <a:gd name="connsiteY26" fmla="*/ 691185 h 886968"/>
              <a:gd name="connsiteX27" fmla="*/ 849719 w 7475182"/>
              <a:gd name="connsiteY27" fmla="*/ 713219 h 886968"/>
              <a:gd name="connsiteX28" fmla="*/ 956653 w 7475182"/>
              <a:gd name="connsiteY28" fmla="*/ 688899 h 886968"/>
              <a:gd name="connsiteX29" fmla="*/ 1097496 w 7475182"/>
              <a:gd name="connsiteY29" fmla="*/ 667563 h 886968"/>
              <a:gd name="connsiteX30" fmla="*/ 1241387 w 7475182"/>
              <a:gd name="connsiteY30" fmla="*/ 669988 h 886968"/>
              <a:gd name="connsiteX31" fmla="*/ 1391882 w 7475182"/>
              <a:gd name="connsiteY31" fmla="*/ 686346 h 886968"/>
              <a:gd name="connsiteX32" fmla="*/ 1572730 w 7475182"/>
              <a:gd name="connsiteY32" fmla="*/ 637362 h 886968"/>
              <a:gd name="connsiteX33" fmla="*/ 1676870 w 7475182"/>
              <a:gd name="connsiteY33" fmla="*/ 614744 h 886968"/>
              <a:gd name="connsiteX34" fmla="*/ 1916519 w 7475182"/>
              <a:gd name="connsiteY34" fmla="*/ 573570 h 886968"/>
              <a:gd name="connsiteX35" fmla="*/ 2000974 w 7475182"/>
              <a:gd name="connsiteY35" fmla="*/ 546799 h 886968"/>
              <a:gd name="connsiteX36" fmla="*/ 2087588 w 7475182"/>
              <a:gd name="connsiteY36" fmla="*/ 558952 h 886968"/>
              <a:gd name="connsiteX37" fmla="*/ 2115528 w 7475182"/>
              <a:gd name="connsiteY37" fmla="*/ 540893 h 886968"/>
              <a:gd name="connsiteX38" fmla="*/ 2120227 w 7475182"/>
              <a:gd name="connsiteY38" fmla="*/ 537388 h 886968"/>
              <a:gd name="connsiteX39" fmla="*/ 2141944 w 7475182"/>
              <a:gd name="connsiteY39" fmla="*/ 531876 h 886968"/>
              <a:gd name="connsiteX40" fmla="*/ 2144484 w 7475182"/>
              <a:gd name="connsiteY40" fmla="*/ 519671 h 886968"/>
              <a:gd name="connsiteX41" fmla="*/ 2174456 w 7475182"/>
              <a:gd name="connsiteY41" fmla="*/ 503746 h 886968"/>
              <a:gd name="connsiteX42" fmla="*/ 2215477 w 7475182"/>
              <a:gd name="connsiteY42" fmla="*/ 496583 h 886968"/>
              <a:gd name="connsiteX43" fmla="*/ 2413978 w 7475182"/>
              <a:gd name="connsiteY43" fmla="*/ 474497 h 886968"/>
              <a:gd name="connsiteX44" fmla="*/ 2530564 w 7475182"/>
              <a:gd name="connsiteY44" fmla="*/ 454470 h 886968"/>
              <a:gd name="connsiteX45" fmla="*/ 2571331 w 7475182"/>
              <a:gd name="connsiteY45" fmla="*/ 436169 h 886968"/>
              <a:gd name="connsiteX46" fmla="*/ 2630767 w 7475182"/>
              <a:gd name="connsiteY46" fmla="*/ 417792 h 886968"/>
              <a:gd name="connsiteX47" fmla="*/ 2732748 w 7475182"/>
              <a:gd name="connsiteY47" fmla="*/ 377088 h 886968"/>
              <a:gd name="connsiteX48" fmla="*/ 2874607 w 7475182"/>
              <a:gd name="connsiteY48" fmla="*/ 336804 h 886968"/>
              <a:gd name="connsiteX49" fmla="*/ 2945219 w 7475182"/>
              <a:gd name="connsiteY49" fmla="*/ 358013 h 886968"/>
              <a:gd name="connsiteX50" fmla="*/ 3019133 w 7475182"/>
              <a:gd name="connsiteY50" fmla="*/ 348323 h 886968"/>
              <a:gd name="connsiteX51" fmla="*/ 3073616 w 7475182"/>
              <a:gd name="connsiteY51" fmla="*/ 332473 h 886968"/>
              <a:gd name="connsiteX52" fmla="*/ 3350984 w 7475182"/>
              <a:gd name="connsiteY52" fmla="*/ 349098 h 886968"/>
              <a:gd name="connsiteX53" fmla="*/ 3479889 w 7475182"/>
              <a:gd name="connsiteY53" fmla="*/ 330937 h 886968"/>
              <a:gd name="connsiteX54" fmla="*/ 3544151 w 7475182"/>
              <a:gd name="connsiteY54" fmla="*/ 309016 h 886968"/>
              <a:gd name="connsiteX55" fmla="*/ 3625685 w 7475182"/>
              <a:gd name="connsiteY55" fmla="*/ 280975 h 886968"/>
              <a:gd name="connsiteX56" fmla="*/ 3684740 w 7475182"/>
              <a:gd name="connsiteY56" fmla="*/ 245326 h 886968"/>
              <a:gd name="connsiteX57" fmla="*/ 3682708 w 7475182"/>
              <a:gd name="connsiteY57" fmla="*/ 242392 h 886968"/>
              <a:gd name="connsiteX58" fmla="*/ 3706965 w 7475182"/>
              <a:gd name="connsiteY58" fmla="*/ 236919 h 886968"/>
              <a:gd name="connsiteX59" fmla="*/ 3732873 w 7475182"/>
              <a:gd name="connsiteY59" fmla="*/ 231673 h 886968"/>
              <a:gd name="connsiteX60" fmla="*/ 3745700 w 7475182"/>
              <a:gd name="connsiteY60" fmla="*/ 225603 h 886968"/>
              <a:gd name="connsiteX61" fmla="*/ 3750653 w 7475182"/>
              <a:gd name="connsiteY61" fmla="*/ 226060 h 886968"/>
              <a:gd name="connsiteX62" fmla="*/ 3762337 w 7475182"/>
              <a:gd name="connsiteY62" fmla="*/ 225590 h 886968"/>
              <a:gd name="connsiteX63" fmla="*/ 3761194 w 7475182"/>
              <a:gd name="connsiteY63" fmla="*/ 233655 h 886968"/>
              <a:gd name="connsiteX64" fmla="*/ 3791674 w 7475182"/>
              <a:gd name="connsiteY64" fmla="*/ 238531 h 886968"/>
              <a:gd name="connsiteX65" fmla="*/ 3842474 w 7475182"/>
              <a:gd name="connsiteY65" fmla="*/ 241389 h 886968"/>
              <a:gd name="connsiteX66" fmla="*/ 3845649 w 7475182"/>
              <a:gd name="connsiteY66" fmla="*/ 232232 h 886968"/>
              <a:gd name="connsiteX67" fmla="*/ 3861905 w 7475182"/>
              <a:gd name="connsiteY67" fmla="*/ 235331 h 886968"/>
              <a:gd name="connsiteX68" fmla="*/ 3912070 w 7475182"/>
              <a:gd name="connsiteY68" fmla="*/ 238658 h 886968"/>
              <a:gd name="connsiteX69" fmla="*/ 3974300 w 7475182"/>
              <a:gd name="connsiteY69" fmla="*/ 254673 h 886968"/>
              <a:gd name="connsiteX70" fmla="*/ 4125557 w 7475182"/>
              <a:gd name="connsiteY70" fmla="*/ 261404 h 886968"/>
              <a:gd name="connsiteX71" fmla="*/ 4208107 w 7475182"/>
              <a:gd name="connsiteY71" fmla="*/ 238798 h 886968"/>
              <a:gd name="connsiteX72" fmla="*/ 4261828 w 7475182"/>
              <a:gd name="connsiteY72" fmla="*/ 227101 h 886968"/>
              <a:gd name="connsiteX73" fmla="*/ 4317327 w 7475182"/>
              <a:gd name="connsiteY73" fmla="*/ 220993 h 886968"/>
              <a:gd name="connsiteX74" fmla="*/ 4575645 w 7475182"/>
              <a:gd name="connsiteY74" fmla="*/ 143015 h 886968"/>
              <a:gd name="connsiteX75" fmla="*/ 4722838 w 7475182"/>
              <a:gd name="connsiteY75" fmla="*/ 132626 h 886968"/>
              <a:gd name="connsiteX76" fmla="*/ 4775924 w 7475182"/>
              <a:gd name="connsiteY76" fmla="*/ 138049 h 886968"/>
              <a:gd name="connsiteX77" fmla="*/ 4864824 w 7475182"/>
              <a:gd name="connsiteY77" fmla="*/ 146583 h 886968"/>
              <a:gd name="connsiteX78" fmla="*/ 4933277 w 7475182"/>
              <a:gd name="connsiteY78" fmla="*/ 175412 h 886968"/>
              <a:gd name="connsiteX79" fmla="*/ 5006810 w 7475182"/>
              <a:gd name="connsiteY79" fmla="*/ 173647 h 886968"/>
              <a:gd name="connsiteX80" fmla="*/ 5064595 w 7475182"/>
              <a:gd name="connsiteY80" fmla="*/ 158763 h 886968"/>
              <a:gd name="connsiteX81" fmla="*/ 5140160 w 7475182"/>
              <a:gd name="connsiteY81" fmla="*/ 161442 h 886968"/>
              <a:gd name="connsiteX82" fmla="*/ 5221567 w 7475182"/>
              <a:gd name="connsiteY82" fmla="*/ 166357 h 886968"/>
              <a:gd name="connsiteX83" fmla="*/ 5290528 w 7475182"/>
              <a:gd name="connsiteY83" fmla="*/ 167297 h 886968"/>
              <a:gd name="connsiteX84" fmla="*/ 5479758 w 7475182"/>
              <a:gd name="connsiteY84" fmla="*/ 177991 h 886968"/>
              <a:gd name="connsiteX85" fmla="*/ 5548846 w 7475182"/>
              <a:gd name="connsiteY85" fmla="*/ 219748 h 886968"/>
              <a:gd name="connsiteX86" fmla="*/ 5785828 w 7475182"/>
              <a:gd name="connsiteY86" fmla="*/ 239979 h 886968"/>
              <a:gd name="connsiteX87" fmla="*/ 5941784 w 7475182"/>
              <a:gd name="connsiteY87" fmla="*/ 250101 h 886968"/>
              <a:gd name="connsiteX88" fmla="*/ 5968327 w 7475182"/>
              <a:gd name="connsiteY88" fmla="*/ 256934 h 886968"/>
              <a:gd name="connsiteX89" fmla="*/ 6003760 w 7475182"/>
              <a:gd name="connsiteY89" fmla="*/ 250139 h 886968"/>
              <a:gd name="connsiteX90" fmla="*/ 6145746 w 7475182"/>
              <a:gd name="connsiteY90" fmla="*/ 221272 h 886968"/>
              <a:gd name="connsiteX91" fmla="*/ 6256236 w 7475182"/>
              <a:gd name="connsiteY91" fmla="*/ 184036 h 886968"/>
              <a:gd name="connsiteX92" fmla="*/ 6398857 w 7475182"/>
              <a:gd name="connsiteY92" fmla="*/ 198590 h 886968"/>
              <a:gd name="connsiteX93" fmla="*/ 6484201 w 7475182"/>
              <a:gd name="connsiteY93" fmla="*/ 187096 h 886968"/>
              <a:gd name="connsiteX94" fmla="*/ 6605613 w 7475182"/>
              <a:gd name="connsiteY94" fmla="*/ 166281 h 886968"/>
              <a:gd name="connsiteX95" fmla="*/ 6768300 w 7475182"/>
              <a:gd name="connsiteY95" fmla="*/ 149860 h 886968"/>
              <a:gd name="connsiteX96" fmla="*/ 6845389 w 7475182"/>
              <a:gd name="connsiteY96" fmla="*/ 172276 h 886968"/>
              <a:gd name="connsiteX97" fmla="*/ 6894792 w 7475182"/>
              <a:gd name="connsiteY97" fmla="*/ 167030 h 886968"/>
              <a:gd name="connsiteX98" fmla="*/ 6943433 w 7475182"/>
              <a:gd name="connsiteY98" fmla="*/ 138252 h 886968"/>
              <a:gd name="connsiteX99" fmla="*/ 7076656 w 7475182"/>
              <a:gd name="connsiteY99" fmla="*/ 88748 h 886968"/>
              <a:gd name="connsiteX100" fmla="*/ 7155523 w 7475182"/>
              <a:gd name="connsiteY100" fmla="*/ 68567 h 886968"/>
              <a:gd name="connsiteX101" fmla="*/ 7279602 w 7475182"/>
              <a:gd name="connsiteY101" fmla="*/ 51270 h 886968"/>
              <a:gd name="connsiteX102" fmla="*/ 7317194 w 7475182"/>
              <a:gd name="connsiteY102" fmla="*/ 43510 h 886968"/>
              <a:gd name="connsiteX103" fmla="*/ 7404824 w 7475182"/>
              <a:gd name="connsiteY103" fmla="*/ 28905 h 8869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</a:cxnLst>
            <a:rect l="l" t="t" r="r" b="b"/>
            <a:pathLst>
              <a:path w="7475182" h="886968">
                <a:moveTo>
                  <a:pt x="3680676" y="239446"/>
                </a:moveTo>
                <a:lnTo>
                  <a:pt x="3682708" y="242392"/>
                </a:lnTo>
                <a:lnTo>
                  <a:pt x="3681311" y="242710"/>
                </a:lnTo>
                <a:moveTo>
                  <a:pt x="3679660" y="238100"/>
                </a:moveTo>
                <a:cubicBezTo>
                  <a:pt x="3682581" y="234887"/>
                  <a:pt x="3681438" y="236233"/>
                  <a:pt x="3680422" y="238290"/>
                </a:cubicBezTo>
                <a:lnTo>
                  <a:pt x="3680676" y="239446"/>
                </a:lnTo>
                <a:moveTo>
                  <a:pt x="7475182" y="0"/>
                </a:moveTo>
                <a:lnTo>
                  <a:pt x="7475182" y="13"/>
                </a:lnTo>
                <a:lnTo>
                  <a:pt x="7475182" y="886968"/>
                </a:lnTo>
                <a:lnTo>
                  <a:pt x="11392" y="886968"/>
                </a:lnTo>
                <a:lnTo>
                  <a:pt x="9995" y="886395"/>
                </a:lnTo>
                <a:cubicBezTo>
                  <a:pt x="3518" y="883594"/>
                  <a:pt x="-673" y="881609"/>
                  <a:pt x="89" y="881284"/>
                </a:cubicBezTo>
                <a:cubicBezTo>
                  <a:pt x="89" y="881116"/>
                  <a:pt x="45936" y="860059"/>
                  <a:pt x="46063" y="859892"/>
                </a:cubicBezTo>
                <a:cubicBezTo>
                  <a:pt x="100038" y="897841"/>
                  <a:pt x="161887" y="799918"/>
                  <a:pt x="215989" y="779639"/>
                </a:cubicBezTo>
                <a:cubicBezTo>
                  <a:pt x="238722" y="778535"/>
                  <a:pt x="396583" y="750811"/>
                  <a:pt x="461607" y="770914"/>
                </a:cubicBezTo>
                <a:cubicBezTo>
                  <a:pt x="470243" y="743052"/>
                  <a:pt x="536283" y="759066"/>
                  <a:pt x="511899" y="713105"/>
                </a:cubicBezTo>
                <a:cubicBezTo>
                  <a:pt x="540601" y="712648"/>
                  <a:pt x="591528" y="724751"/>
                  <a:pt x="571716" y="695223"/>
                </a:cubicBezTo>
                <a:cubicBezTo>
                  <a:pt x="580860" y="694182"/>
                  <a:pt x="609181" y="690651"/>
                  <a:pt x="611721" y="685876"/>
                </a:cubicBezTo>
                <a:cubicBezTo>
                  <a:pt x="611975" y="685165"/>
                  <a:pt x="667347" y="694157"/>
                  <a:pt x="667474" y="693445"/>
                </a:cubicBezTo>
                <a:lnTo>
                  <a:pt x="723862" y="688340"/>
                </a:lnTo>
                <a:lnTo>
                  <a:pt x="731101" y="708952"/>
                </a:lnTo>
                <a:lnTo>
                  <a:pt x="774535" y="689140"/>
                </a:lnTo>
                <a:lnTo>
                  <a:pt x="796125" y="688975"/>
                </a:lnTo>
                <a:lnTo>
                  <a:pt x="803999" y="694017"/>
                </a:lnTo>
                <a:cubicBezTo>
                  <a:pt x="811492" y="696620"/>
                  <a:pt x="821017" y="696735"/>
                  <a:pt x="834987" y="691185"/>
                </a:cubicBezTo>
                <a:lnTo>
                  <a:pt x="849719" y="713219"/>
                </a:lnTo>
                <a:lnTo>
                  <a:pt x="956653" y="688899"/>
                </a:lnTo>
                <a:cubicBezTo>
                  <a:pt x="966051" y="691680"/>
                  <a:pt x="1089495" y="661759"/>
                  <a:pt x="1097496" y="667563"/>
                </a:cubicBezTo>
                <a:cubicBezTo>
                  <a:pt x="1170267" y="680885"/>
                  <a:pt x="1151217" y="691147"/>
                  <a:pt x="1241387" y="669988"/>
                </a:cubicBezTo>
                <a:cubicBezTo>
                  <a:pt x="1262088" y="680301"/>
                  <a:pt x="1350480" y="635737"/>
                  <a:pt x="1391882" y="686346"/>
                </a:cubicBezTo>
                <a:cubicBezTo>
                  <a:pt x="1370927" y="622783"/>
                  <a:pt x="1551902" y="691947"/>
                  <a:pt x="1572730" y="637362"/>
                </a:cubicBezTo>
                <a:cubicBezTo>
                  <a:pt x="1606385" y="637781"/>
                  <a:pt x="1701635" y="632028"/>
                  <a:pt x="1676870" y="614744"/>
                </a:cubicBezTo>
                <a:cubicBezTo>
                  <a:pt x="1787995" y="642328"/>
                  <a:pt x="1800949" y="571564"/>
                  <a:pt x="1916519" y="573570"/>
                </a:cubicBezTo>
                <a:cubicBezTo>
                  <a:pt x="1959572" y="516547"/>
                  <a:pt x="1942554" y="565633"/>
                  <a:pt x="2000974" y="546799"/>
                </a:cubicBezTo>
                <a:cubicBezTo>
                  <a:pt x="1999069" y="593179"/>
                  <a:pt x="2067268" y="510223"/>
                  <a:pt x="2087588" y="558952"/>
                </a:cubicBezTo>
                <a:cubicBezTo>
                  <a:pt x="2097621" y="553974"/>
                  <a:pt x="2106638" y="547624"/>
                  <a:pt x="2115528" y="540893"/>
                </a:cubicBezTo>
                <a:lnTo>
                  <a:pt x="2120227" y="537388"/>
                </a:lnTo>
                <a:lnTo>
                  <a:pt x="2141944" y="531876"/>
                </a:lnTo>
                <a:lnTo>
                  <a:pt x="2144484" y="519671"/>
                </a:lnTo>
                <a:lnTo>
                  <a:pt x="2174456" y="503746"/>
                </a:lnTo>
                <a:cubicBezTo>
                  <a:pt x="2186267" y="499428"/>
                  <a:pt x="2199729" y="496710"/>
                  <a:pt x="2215477" y="496583"/>
                </a:cubicBezTo>
                <a:cubicBezTo>
                  <a:pt x="2273516" y="514668"/>
                  <a:pt x="2341588" y="449593"/>
                  <a:pt x="2413978" y="474497"/>
                </a:cubicBezTo>
                <a:cubicBezTo>
                  <a:pt x="2440013" y="479654"/>
                  <a:pt x="2517737" y="471043"/>
                  <a:pt x="2530564" y="454470"/>
                </a:cubicBezTo>
                <a:cubicBezTo>
                  <a:pt x="2546312" y="449605"/>
                  <a:pt x="2565997" y="453098"/>
                  <a:pt x="2571331" y="436169"/>
                </a:cubicBezTo>
                <a:cubicBezTo>
                  <a:pt x="2581237" y="415468"/>
                  <a:pt x="2641689" y="440004"/>
                  <a:pt x="2630767" y="417792"/>
                </a:cubicBezTo>
                <a:cubicBezTo>
                  <a:pt x="2673566" y="434467"/>
                  <a:pt x="2700236" y="390500"/>
                  <a:pt x="2732748" y="377088"/>
                </a:cubicBezTo>
                <a:cubicBezTo>
                  <a:pt x="2767038" y="394449"/>
                  <a:pt x="2801455" y="349199"/>
                  <a:pt x="2874607" y="336804"/>
                </a:cubicBezTo>
                <a:cubicBezTo>
                  <a:pt x="2912453" y="357048"/>
                  <a:pt x="2876385" y="332994"/>
                  <a:pt x="2945219" y="358013"/>
                </a:cubicBezTo>
                <a:cubicBezTo>
                  <a:pt x="2946870" y="354584"/>
                  <a:pt x="2997670" y="352577"/>
                  <a:pt x="3019133" y="348323"/>
                </a:cubicBezTo>
                <a:cubicBezTo>
                  <a:pt x="3040469" y="344068"/>
                  <a:pt x="3049486" y="321120"/>
                  <a:pt x="3073616" y="332473"/>
                </a:cubicBezTo>
                <a:cubicBezTo>
                  <a:pt x="3180931" y="363982"/>
                  <a:pt x="3267164" y="350774"/>
                  <a:pt x="3350984" y="349098"/>
                </a:cubicBezTo>
                <a:cubicBezTo>
                  <a:pt x="3444456" y="342265"/>
                  <a:pt x="3388576" y="328511"/>
                  <a:pt x="3479889" y="330937"/>
                </a:cubicBezTo>
                <a:cubicBezTo>
                  <a:pt x="3487128" y="311569"/>
                  <a:pt x="3517100" y="303886"/>
                  <a:pt x="3544151" y="309016"/>
                </a:cubicBezTo>
                <a:cubicBezTo>
                  <a:pt x="3589236" y="304368"/>
                  <a:pt x="3572726" y="260388"/>
                  <a:pt x="3625685" y="280975"/>
                </a:cubicBezTo>
                <a:cubicBezTo>
                  <a:pt x="3612477" y="261036"/>
                  <a:pt x="3685121" y="260020"/>
                  <a:pt x="3684740" y="245326"/>
                </a:cubicBezTo>
                <a:lnTo>
                  <a:pt x="3682708" y="242392"/>
                </a:lnTo>
                <a:lnTo>
                  <a:pt x="3706965" y="236919"/>
                </a:lnTo>
                <a:cubicBezTo>
                  <a:pt x="3716871" y="234480"/>
                  <a:pt x="3726904" y="232118"/>
                  <a:pt x="3732873" y="231673"/>
                </a:cubicBezTo>
                <a:lnTo>
                  <a:pt x="3745700" y="225603"/>
                </a:lnTo>
                <a:lnTo>
                  <a:pt x="3750653" y="226060"/>
                </a:lnTo>
                <a:lnTo>
                  <a:pt x="3762337" y="225590"/>
                </a:lnTo>
                <a:cubicBezTo>
                  <a:pt x="3761956" y="228283"/>
                  <a:pt x="3761575" y="230962"/>
                  <a:pt x="3761194" y="233655"/>
                </a:cubicBezTo>
                <a:cubicBezTo>
                  <a:pt x="3759162" y="241389"/>
                  <a:pt x="3773386" y="240132"/>
                  <a:pt x="3791674" y="238531"/>
                </a:cubicBezTo>
                <a:cubicBezTo>
                  <a:pt x="3829393" y="231381"/>
                  <a:pt x="3827996" y="273723"/>
                  <a:pt x="3842474" y="241389"/>
                </a:cubicBezTo>
                <a:lnTo>
                  <a:pt x="3845649" y="232232"/>
                </a:lnTo>
                <a:lnTo>
                  <a:pt x="3861905" y="235331"/>
                </a:lnTo>
                <a:cubicBezTo>
                  <a:pt x="3866477" y="235471"/>
                  <a:pt x="3912578" y="232740"/>
                  <a:pt x="3912070" y="238658"/>
                </a:cubicBezTo>
                <a:cubicBezTo>
                  <a:pt x="3946487" y="213144"/>
                  <a:pt x="3937978" y="249149"/>
                  <a:pt x="3974300" y="254673"/>
                </a:cubicBezTo>
                <a:cubicBezTo>
                  <a:pt x="4000208" y="230429"/>
                  <a:pt x="4050881" y="265938"/>
                  <a:pt x="4125557" y="261404"/>
                </a:cubicBezTo>
                <a:cubicBezTo>
                  <a:pt x="4153751" y="233604"/>
                  <a:pt x="4152354" y="278079"/>
                  <a:pt x="4208107" y="238798"/>
                </a:cubicBezTo>
                <a:cubicBezTo>
                  <a:pt x="4211028" y="241706"/>
                  <a:pt x="4243667" y="230073"/>
                  <a:pt x="4261828" y="227101"/>
                </a:cubicBezTo>
                <a:cubicBezTo>
                  <a:pt x="4280116" y="224142"/>
                  <a:pt x="4298785" y="237211"/>
                  <a:pt x="4317327" y="220993"/>
                </a:cubicBezTo>
                <a:cubicBezTo>
                  <a:pt x="4407497" y="166865"/>
                  <a:pt x="4494873" y="160185"/>
                  <a:pt x="4575645" y="143015"/>
                </a:cubicBezTo>
                <a:cubicBezTo>
                  <a:pt x="4667593" y="128613"/>
                  <a:pt x="4612221" y="186474"/>
                  <a:pt x="4722838" y="132626"/>
                </a:cubicBezTo>
                <a:cubicBezTo>
                  <a:pt x="4737316" y="149492"/>
                  <a:pt x="4752175" y="148984"/>
                  <a:pt x="4775924" y="138049"/>
                </a:cubicBezTo>
                <a:cubicBezTo>
                  <a:pt x="4820755" y="132410"/>
                  <a:pt x="4822406" y="178079"/>
                  <a:pt x="4864824" y="146583"/>
                </a:cubicBezTo>
                <a:cubicBezTo>
                  <a:pt x="4859363" y="171704"/>
                  <a:pt x="4951184" y="148171"/>
                  <a:pt x="4933277" y="175412"/>
                </a:cubicBezTo>
                <a:cubicBezTo>
                  <a:pt x="4965154" y="194920"/>
                  <a:pt x="4975441" y="157036"/>
                  <a:pt x="5006810" y="173647"/>
                </a:cubicBezTo>
                <a:cubicBezTo>
                  <a:pt x="5040084" y="175133"/>
                  <a:pt x="5028400" y="163894"/>
                  <a:pt x="5064595" y="158763"/>
                </a:cubicBezTo>
                <a:cubicBezTo>
                  <a:pt x="5108918" y="156934"/>
                  <a:pt x="5099774" y="107404"/>
                  <a:pt x="5140160" y="161442"/>
                </a:cubicBezTo>
                <a:cubicBezTo>
                  <a:pt x="5184737" y="143612"/>
                  <a:pt x="5157051" y="158763"/>
                  <a:pt x="5221567" y="166357"/>
                </a:cubicBezTo>
                <a:cubicBezTo>
                  <a:pt x="5246332" y="149924"/>
                  <a:pt x="5268303" y="155181"/>
                  <a:pt x="5290528" y="167297"/>
                </a:cubicBezTo>
                <a:cubicBezTo>
                  <a:pt x="5351615" y="158674"/>
                  <a:pt x="5409781" y="175095"/>
                  <a:pt x="5479758" y="177991"/>
                </a:cubicBezTo>
                <a:cubicBezTo>
                  <a:pt x="5529415" y="181877"/>
                  <a:pt x="5497919" y="209423"/>
                  <a:pt x="5548846" y="219748"/>
                </a:cubicBezTo>
                <a:cubicBezTo>
                  <a:pt x="5599900" y="230086"/>
                  <a:pt x="5726900" y="230061"/>
                  <a:pt x="5785828" y="239979"/>
                </a:cubicBezTo>
                <a:cubicBezTo>
                  <a:pt x="5883618" y="199682"/>
                  <a:pt x="5786463" y="270586"/>
                  <a:pt x="5941784" y="250101"/>
                </a:cubicBezTo>
                <a:cubicBezTo>
                  <a:pt x="5950039" y="243802"/>
                  <a:pt x="5969597" y="248818"/>
                  <a:pt x="5968327" y="256934"/>
                </a:cubicBezTo>
                <a:cubicBezTo>
                  <a:pt x="5977979" y="253949"/>
                  <a:pt x="6000331" y="237414"/>
                  <a:pt x="6003760" y="250139"/>
                </a:cubicBezTo>
                <a:cubicBezTo>
                  <a:pt x="6053798" y="249199"/>
                  <a:pt x="6102566" y="239255"/>
                  <a:pt x="6145746" y="221272"/>
                </a:cubicBezTo>
                <a:cubicBezTo>
                  <a:pt x="6243663" y="238582"/>
                  <a:pt x="6221819" y="190995"/>
                  <a:pt x="6256236" y="184036"/>
                </a:cubicBezTo>
                <a:cubicBezTo>
                  <a:pt x="6314021" y="206566"/>
                  <a:pt x="6333071" y="184925"/>
                  <a:pt x="6398857" y="198590"/>
                </a:cubicBezTo>
                <a:cubicBezTo>
                  <a:pt x="6413843" y="189890"/>
                  <a:pt x="6459817" y="200025"/>
                  <a:pt x="6484201" y="187096"/>
                </a:cubicBezTo>
                <a:cubicBezTo>
                  <a:pt x="6527635" y="233744"/>
                  <a:pt x="6558242" y="172491"/>
                  <a:pt x="6605613" y="166281"/>
                </a:cubicBezTo>
                <a:cubicBezTo>
                  <a:pt x="6652984" y="160084"/>
                  <a:pt x="6732740" y="199327"/>
                  <a:pt x="6768300" y="149860"/>
                </a:cubicBezTo>
                <a:cubicBezTo>
                  <a:pt x="6790525" y="154965"/>
                  <a:pt x="6805257" y="177356"/>
                  <a:pt x="6845389" y="172276"/>
                </a:cubicBezTo>
                <a:cubicBezTo>
                  <a:pt x="6862026" y="181788"/>
                  <a:pt x="6862661" y="183032"/>
                  <a:pt x="6894792" y="167030"/>
                </a:cubicBezTo>
                <a:cubicBezTo>
                  <a:pt x="6852755" y="141364"/>
                  <a:pt x="6951307" y="169609"/>
                  <a:pt x="6943433" y="138252"/>
                </a:cubicBezTo>
                <a:cubicBezTo>
                  <a:pt x="6992709" y="116954"/>
                  <a:pt x="7085673" y="145225"/>
                  <a:pt x="7076656" y="88748"/>
                </a:cubicBezTo>
                <a:cubicBezTo>
                  <a:pt x="7089737" y="54915"/>
                  <a:pt x="7156793" y="104648"/>
                  <a:pt x="7155523" y="68567"/>
                </a:cubicBezTo>
                <a:cubicBezTo>
                  <a:pt x="7184860" y="91034"/>
                  <a:pt x="7233247" y="51460"/>
                  <a:pt x="7279602" y="51270"/>
                </a:cubicBezTo>
                <a:cubicBezTo>
                  <a:pt x="7287730" y="34760"/>
                  <a:pt x="7298398" y="35268"/>
                  <a:pt x="7317194" y="43510"/>
                </a:cubicBezTo>
                <a:cubicBezTo>
                  <a:pt x="7345007" y="44298"/>
                  <a:pt x="7374725" y="38443"/>
                  <a:pt x="7404824" y="28905"/>
                </a:cubicBezTo>
                <a:close/>
              </a:path>
            </a:pathLst>
          </a:custGeom>
          <a:solidFill>
            <a:srgbClr val="82766A">
              <a:alpha val="149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2295144"/>
          </a:xfrm>
          <a:custGeom>
            <a:avLst/>
            <a:gdLst>
              <a:gd name="connsiteX0" fmla="*/ 9120124 w 9144000"/>
              <a:gd name="connsiteY0" fmla="*/ 918083 h 2295144"/>
              <a:gd name="connsiteX1" fmla="*/ 9119362 w 9144000"/>
              <a:gd name="connsiteY1" fmla="*/ 919988 h 2295144"/>
              <a:gd name="connsiteX2" fmla="*/ 9119235 w 9144000"/>
              <a:gd name="connsiteY2" fmla="*/ 918972 h 2295144"/>
              <a:gd name="connsiteX4" fmla="*/ 0 w 9144000"/>
              <a:gd name="connsiteY4" fmla="*/ 0 h 2295144"/>
              <a:gd name="connsiteX5" fmla="*/ 9144000 w 9144000"/>
              <a:gd name="connsiteY5" fmla="*/ 0 h 2295144"/>
              <a:gd name="connsiteX6" fmla="*/ 9144000 w 9144000"/>
              <a:gd name="connsiteY6" fmla="*/ 616077 h 2295144"/>
              <a:gd name="connsiteX7" fmla="*/ 9141968 w 9144000"/>
              <a:gd name="connsiteY7" fmla="*/ 894715 h 2295144"/>
              <a:gd name="connsiteX8" fmla="*/ 9128125 w 9144000"/>
              <a:gd name="connsiteY8" fmla="*/ 910971 h 2295144"/>
              <a:gd name="connsiteX9" fmla="*/ 9120124 w 9144000"/>
              <a:gd name="connsiteY9" fmla="*/ 918083 h 2295144"/>
              <a:gd name="connsiteX10" fmla="*/ 9122791 w 9144000"/>
              <a:gd name="connsiteY10" fmla="*/ 911606 h 2295144"/>
              <a:gd name="connsiteX11" fmla="*/ 9042400 w 9144000"/>
              <a:gd name="connsiteY11" fmla="*/ 894334 h 2295144"/>
              <a:gd name="connsiteX12" fmla="*/ 8925179 w 9144000"/>
              <a:gd name="connsiteY12" fmla="*/ 871601 h 2295144"/>
              <a:gd name="connsiteX13" fmla="*/ 8843391 w 9144000"/>
              <a:gd name="connsiteY13" fmla="*/ 909828 h 2295144"/>
              <a:gd name="connsiteX14" fmla="*/ 8744458 w 9144000"/>
              <a:gd name="connsiteY14" fmla="*/ 884047 h 2295144"/>
              <a:gd name="connsiteX15" fmla="*/ 8677402 w 9144000"/>
              <a:gd name="connsiteY15" fmla="*/ 879983 h 2295144"/>
              <a:gd name="connsiteX16" fmla="*/ 8525891 w 9144000"/>
              <a:gd name="connsiteY16" fmla="*/ 874268 h 2295144"/>
              <a:gd name="connsiteX17" fmla="*/ 8380984 w 9144000"/>
              <a:gd name="connsiteY17" fmla="*/ 870712 h 2295144"/>
              <a:gd name="connsiteX18" fmla="*/ 8301228 w 9144000"/>
              <a:gd name="connsiteY18" fmla="*/ 868807 h 2295144"/>
              <a:gd name="connsiteX19" fmla="*/ 8169910 w 9144000"/>
              <a:gd name="connsiteY19" fmla="*/ 876554 h 2295144"/>
              <a:gd name="connsiteX20" fmla="*/ 8133080 w 9144000"/>
              <a:gd name="connsiteY20" fmla="*/ 871855 h 2295144"/>
              <a:gd name="connsiteX21" fmla="*/ 8110728 w 9144000"/>
              <a:gd name="connsiteY21" fmla="*/ 870966 h 2295144"/>
              <a:gd name="connsiteX22" fmla="*/ 8061325 w 9144000"/>
              <a:gd name="connsiteY22" fmla="*/ 890524 h 2295144"/>
              <a:gd name="connsiteX23" fmla="*/ 7851140 w 9144000"/>
              <a:gd name="connsiteY23" fmla="*/ 859663 h 2295144"/>
              <a:gd name="connsiteX24" fmla="*/ 7692136 w 9144000"/>
              <a:gd name="connsiteY24" fmla="*/ 870204 h 2295144"/>
              <a:gd name="connsiteX25" fmla="*/ 7633081 w 9144000"/>
              <a:gd name="connsiteY25" fmla="*/ 858139 h 2295144"/>
              <a:gd name="connsiteX26" fmla="*/ 7504557 w 9144000"/>
              <a:gd name="connsiteY26" fmla="*/ 875030 h 2295144"/>
              <a:gd name="connsiteX27" fmla="*/ 7464298 w 9144000"/>
              <a:gd name="connsiteY27" fmla="*/ 900176 h 2295144"/>
              <a:gd name="connsiteX28" fmla="*/ 7444867 w 9144000"/>
              <a:gd name="connsiteY28" fmla="*/ 913257 h 2295144"/>
              <a:gd name="connsiteX29" fmla="*/ 7382510 w 9144000"/>
              <a:gd name="connsiteY29" fmla="*/ 957072 h 2295144"/>
              <a:gd name="connsiteX30" fmla="*/ 7373112 w 9144000"/>
              <a:gd name="connsiteY30" fmla="*/ 965962 h 2295144"/>
              <a:gd name="connsiteX31" fmla="*/ 7351395 w 9144000"/>
              <a:gd name="connsiteY31" fmla="*/ 962914 h 2295144"/>
              <a:gd name="connsiteX32" fmla="*/ 7339203 w 9144000"/>
              <a:gd name="connsiteY32" fmla="*/ 951230 h 2295144"/>
              <a:gd name="connsiteX33" fmla="*/ 7335901 w 9144000"/>
              <a:gd name="connsiteY33" fmla="*/ 954659 h 2295144"/>
              <a:gd name="connsiteX34" fmla="*/ 7326503 w 9144000"/>
              <a:gd name="connsiteY34" fmla="*/ 959739 h 2295144"/>
              <a:gd name="connsiteX35" fmla="*/ 7284212 w 9144000"/>
              <a:gd name="connsiteY35" fmla="*/ 993775 h 2295144"/>
              <a:gd name="connsiteX36" fmla="*/ 7267067 w 9144000"/>
              <a:gd name="connsiteY36" fmla="*/ 992632 h 2295144"/>
              <a:gd name="connsiteX37" fmla="*/ 7200265 w 9144000"/>
              <a:gd name="connsiteY37" fmla="*/ 1017905 h 2295144"/>
              <a:gd name="connsiteX38" fmla="*/ 7187184 w 9144000"/>
              <a:gd name="connsiteY38" fmla="*/ 1021715 h 2295144"/>
              <a:gd name="connsiteX39" fmla="*/ 7162165 w 9144000"/>
              <a:gd name="connsiteY39" fmla="*/ 1038606 h 2295144"/>
              <a:gd name="connsiteX40" fmla="*/ 7154545 w 9144000"/>
              <a:gd name="connsiteY40" fmla="*/ 1039622 h 2295144"/>
              <a:gd name="connsiteX41" fmla="*/ 7129145 w 9144000"/>
              <a:gd name="connsiteY41" fmla="*/ 1054862 h 2295144"/>
              <a:gd name="connsiteX42" fmla="*/ 7074408 w 9144000"/>
              <a:gd name="connsiteY42" fmla="*/ 1087755 h 2295144"/>
              <a:gd name="connsiteX43" fmla="*/ 7060692 w 9144000"/>
              <a:gd name="connsiteY43" fmla="*/ 1095756 h 2295144"/>
              <a:gd name="connsiteX44" fmla="*/ 7047865 w 9144000"/>
              <a:gd name="connsiteY44" fmla="*/ 1096137 h 2295144"/>
              <a:gd name="connsiteX45" fmla="*/ 6978777 w 9144000"/>
              <a:gd name="connsiteY45" fmla="*/ 1112520 h 2295144"/>
              <a:gd name="connsiteX46" fmla="*/ 6961886 w 9144000"/>
              <a:gd name="connsiteY46" fmla="*/ 1112139 h 2295144"/>
              <a:gd name="connsiteX47" fmla="*/ 6954012 w 9144000"/>
              <a:gd name="connsiteY47" fmla="*/ 1107059 h 2295144"/>
              <a:gd name="connsiteX48" fmla="*/ 6928612 w 9144000"/>
              <a:gd name="connsiteY48" fmla="*/ 1123442 h 2295144"/>
              <a:gd name="connsiteX49" fmla="*/ 6888226 w 9144000"/>
              <a:gd name="connsiteY49" fmla="*/ 1138428 h 2295144"/>
              <a:gd name="connsiteX50" fmla="*/ 6869303 w 9144000"/>
              <a:gd name="connsiteY50" fmla="*/ 1147572 h 2295144"/>
              <a:gd name="connsiteX51" fmla="*/ 6852793 w 9144000"/>
              <a:gd name="connsiteY51" fmla="*/ 1146556 h 2295144"/>
              <a:gd name="connsiteX52" fmla="*/ 6761734 w 9144000"/>
              <a:gd name="connsiteY52" fmla="*/ 1160653 h 2295144"/>
              <a:gd name="connsiteX53" fmla="*/ 6728587 w 9144000"/>
              <a:gd name="connsiteY53" fmla="*/ 1148588 h 2295144"/>
              <a:gd name="connsiteX54" fmla="*/ 6721348 w 9144000"/>
              <a:gd name="connsiteY54" fmla="*/ 1153922 h 2295144"/>
              <a:gd name="connsiteX55" fmla="*/ 6666484 w 9144000"/>
              <a:gd name="connsiteY55" fmla="*/ 1163447 h 2295144"/>
              <a:gd name="connsiteX56" fmla="*/ 6630797 w 9144000"/>
              <a:gd name="connsiteY56" fmla="*/ 1170559 h 2295144"/>
              <a:gd name="connsiteX57" fmla="*/ 6564249 w 9144000"/>
              <a:gd name="connsiteY57" fmla="*/ 1192911 h 2295144"/>
              <a:gd name="connsiteX58" fmla="*/ 6524371 w 9144000"/>
              <a:gd name="connsiteY58" fmla="*/ 1200912 h 2295144"/>
              <a:gd name="connsiteX59" fmla="*/ 6500495 w 9144000"/>
              <a:gd name="connsiteY59" fmla="*/ 1205484 h 2295144"/>
              <a:gd name="connsiteX60" fmla="*/ 6439535 w 9144000"/>
              <a:gd name="connsiteY60" fmla="*/ 1230376 h 2295144"/>
              <a:gd name="connsiteX61" fmla="*/ 6345174 w 9144000"/>
              <a:gd name="connsiteY61" fmla="*/ 1302512 h 2295144"/>
              <a:gd name="connsiteX62" fmla="*/ 6314313 w 9144000"/>
              <a:gd name="connsiteY62" fmla="*/ 1315593 h 2295144"/>
              <a:gd name="connsiteX63" fmla="*/ 6308217 w 9144000"/>
              <a:gd name="connsiteY63" fmla="*/ 1313307 h 2295144"/>
              <a:gd name="connsiteX64" fmla="*/ 6271514 w 9144000"/>
              <a:gd name="connsiteY64" fmla="*/ 1347597 h 2295144"/>
              <a:gd name="connsiteX65" fmla="*/ 6205220 w 9144000"/>
              <a:gd name="connsiteY65" fmla="*/ 1364996 h 2295144"/>
              <a:gd name="connsiteX66" fmla="*/ 6153150 w 9144000"/>
              <a:gd name="connsiteY66" fmla="*/ 1372743 h 2295144"/>
              <a:gd name="connsiteX67" fmla="*/ 6124956 w 9144000"/>
              <a:gd name="connsiteY67" fmla="*/ 1379347 h 2295144"/>
              <a:gd name="connsiteX68" fmla="*/ 6103366 w 9144000"/>
              <a:gd name="connsiteY68" fmla="*/ 1381633 h 2295144"/>
              <a:gd name="connsiteX69" fmla="*/ 6053709 w 9144000"/>
              <a:gd name="connsiteY69" fmla="*/ 1401191 h 2295144"/>
              <a:gd name="connsiteX70" fmla="*/ 5973572 w 9144000"/>
              <a:gd name="connsiteY70" fmla="*/ 1439164 h 2295144"/>
              <a:gd name="connsiteX71" fmla="*/ 5956173 w 9144000"/>
              <a:gd name="connsiteY71" fmla="*/ 1445895 h 2295144"/>
              <a:gd name="connsiteX72" fmla="*/ 5939282 w 9144000"/>
              <a:gd name="connsiteY72" fmla="*/ 1446657 h 2295144"/>
              <a:gd name="connsiteX73" fmla="*/ 5933948 w 9144000"/>
              <a:gd name="connsiteY73" fmla="*/ 1442339 h 2295144"/>
              <a:gd name="connsiteX74" fmla="*/ 5924042 w 9144000"/>
              <a:gd name="connsiteY74" fmla="*/ 1445260 h 2295144"/>
              <a:gd name="connsiteX75" fmla="*/ 5920994 w 9144000"/>
              <a:gd name="connsiteY75" fmla="*/ 1444879 h 2295144"/>
              <a:gd name="connsiteX76" fmla="*/ 5904230 w 9144000"/>
              <a:gd name="connsiteY76" fmla="*/ 1444244 h 2295144"/>
              <a:gd name="connsiteX77" fmla="*/ 5877306 w 9144000"/>
              <a:gd name="connsiteY77" fmla="*/ 1469517 h 2295144"/>
              <a:gd name="connsiteX78" fmla="*/ 5836793 w 9144000"/>
              <a:gd name="connsiteY78" fmla="*/ 1478788 h 2295144"/>
              <a:gd name="connsiteX79" fmla="*/ 5657215 w 9144000"/>
              <a:gd name="connsiteY79" fmla="*/ 1515110 h 2295144"/>
              <a:gd name="connsiteX80" fmla="*/ 5607685 w 9144000"/>
              <a:gd name="connsiteY80" fmla="*/ 1580388 h 2295144"/>
              <a:gd name="connsiteX81" fmla="*/ 5527675 w 9144000"/>
              <a:gd name="connsiteY81" fmla="*/ 1627505 h 2295144"/>
              <a:gd name="connsiteX82" fmla="*/ 5416677 w 9144000"/>
              <a:gd name="connsiteY82" fmla="*/ 1667129 h 2295144"/>
              <a:gd name="connsiteX83" fmla="*/ 5411724 w 9144000"/>
              <a:gd name="connsiteY83" fmla="*/ 1678432 h 2295144"/>
              <a:gd name="connsiteX84" fmla="*/ 5403469 w 9144000"/>
              <a:gd name="connsiteY84" fmla="*/ 1686941 h 2295144"/>
              <a:gd name="connsiteX85" fmla="*/ 5401564 w 9144000"/>
              <a:gd name="connsiteY85" fmla="*/ 1686687 h 2295144"/>
              <a:gd name="connsiteX86" fmla="*/ 5380355 w 9144000"/>
              <a:gd name="connsiteY86" fmla="*/ 1701800 h 2295144"/>
              <a:gd name="connsiteX87" fmla="*/ 5366258 w 9144000"/>
              <a:gd name="connsiteY87" fmla="*/ 1713738 h 2295144"/>
              <a:gd name="connsiteX88" fmla="*/ 5362321 w 9144000"/>
              <a:gd name="connsiteY88" fmla="*/ 1713992 h 2295144"/>
              <a:gd name="connsiteX89" fmla="*/ 5328666 w 9144000"/>
              <a:gd name="connsiteY89" fmla="*/ 1728470 h 2295144"/>
              <a:gd name="connsiteX90" fmla="*/ 5312156 w 9144000"/>
              <a:gd name="connsiteY90" fmla="*/ 1730883 h 2295144"/>
              <a:gd name="connsiteX91" fmla="*/ 5266182 w 9144000"/>
              <a:gd name="connsiteY91" fmla="*/ 1724660 h 2295144"/>
              <a:gd name="connsiteX92" fmla="*/ 5241671 w 9144000"/>
              <a:gd name="connsiteY92" fmla="*/ 1740281 h 2295144"/>
              <a:gd name="connsiteX93" fmla="*/ 5236464 w 9144000"/>
              <a:gd name="connsiteY93" fmla="*/ 1742821 h 2295144"/>
              <a:gd name="connsiteX94" fmla="*/ 5236210 w 9144000"/>
              <a:gd name="connsiteY94" fmla="*/ 1742694 h 2295144"/>
              <a:gd name="connsiteX95" fmla="*/ 5230368 w 9144000"/>
              <a:gd name="connsiteY95" fmla="*/ 1745107 h 2295144"/>
              <a:gd name="connsiteX96" fmla="*/ 5226812 w 9144000"/>
              <a:gd name="connsiteY96" fmla="*/ 1747647 h 2295144"/>
              <a:gd name="connsiteX97" fmla="*/ 5167503 w 9144000"/>
              <a:gd name="connsiteY97" fmla="*/ 1739519 h 2295144"/>
              <a:gd name="connsiteX98" fmla="*/ 5088763 w 9144000"/>
              <a:gd name="connsiteY98" fmla="*/ 1746631 h 2295144"/>
              <a:gd name="connsiteX99" fmla="*/ 5011293 w 9144000"/>
              <a:gd name="connsiteY99" fmla="*/ 1756664 h 2295144"/>
              <a:gd name="connsiteX100" fmla="*/ 4983480 w 9144000"/>
              <a:gd name="connsiteY100" fmla="*/ 1761744 h 2295144"/>
              <a:gd name="connsiteX101" fmla="*/ 4932807 w 9144000"/>
              <a:gd name="connsiteY101" fmla="*/ 1764284 h 2295144"/>
              <a:gd name="connsiteX102" fmla="*/ 4908169 w 9144000"/>
              <a:gd name="connsiteY102" fmla="*/ 1761998 h 2295144"/>
              <a:gd name="connsiteX103" fmla="*/ 4905629 w 9144000"/>
              <a:gd name="connsiteY103" fmla="*/ 1759458 h 2295144"/>
              <a:gd name="connsiteX104" fmla="*/ 4901311 w 9144000"/>
              <a:gd name="connsiteY104" fmla="*/ 1758823 h 2295144"/>
              <a:gd name="connsiteX105" fmla="*/ 4889881 w 9144000"/>
              <a:gd name="connsiteY105" fmla="*/ 1761617 h 2295144"/>
              <a:gd name="connsiteX106" fmla="*/ 4885690 w 9144000"/>
              <a:gd name="connsiteY106" fmla="*/ 1763268 h 2295144"/>
              <a:gd name="connsiteX107" fmla="*/ 4879340 w 9144000"/>
              <a:gd name="connsiteY107" fmla="*/ 1764411 h 2295144"/>
              <a:gd name="connsiteX108" fmla="*/ 4879213 w 9144000"/>
              <a:gd name="connsiteY108" fmla="*/ 1764157 h 2295144"/>
              <a:gd name="connsiteX109" fmla="*/ 4873244 w 9144000"/>
              <a:gd name="connsiteY109" fmla="*/ 1765554 h 2295144"/>
              <a:gd name="connsiteX110" fmla="*/ 4845050 w 9144000"/>
              <a:gd name="connsiteY110" fmla="*/ 1775460 h 2295144"/>
              <a:gd name="connsiteX111" fmla="*/ 4803394 w 9144000"/>
              <a:gd name="connsiteY111" fmla="*/ 1759331 h 2295144"/>
              <a:gd name="connsiteX112" fmla="*/ 4787011 w 9144000"/>
              <a:gd name="connsiteY112" fmla="*/ 1758061 h 2295144"/>
              <a:gd name="connsiteX113" fmla="*/ 4777359 w 9144000"/>
              <a:gd name="connsiteY113" fmla="*/ 1755267 h 2295144"/>
              <a:gd name="connsiteX114" fmla="*/ 4702302 w 9144000"/>
              <a:gd name="connsiteY114" fmla="*/ 1782318 h 2295144"/>
              <a:gd name="connsiteX115" fmla="*/ 4691507 w 9144000"/>
              <a:gd name="connsiteY115" fmla="*/ 1788922 h 2295144"/>
              <a:gd name="connsiteX116" fmla="*/ 4683125 w 9144000"/>
              <a:gd name="connsiteY116" fmla="*/ 1798828 h 2295144"/>
              <a:gd name="connsiteX117" fmla="*/ 4564761 w 9144000"/>
              <a:gd name="connsiteY117" fmla="*/ 1813306 h 2295144"/>
              <a:gd name="connsiteX118" fmla="*/ 4400550 w 9144000"/>
              <a:gd name="connsiteY118" fmla="*/ 1871726 h 2295144"/>
              <a:gd name="connsiteX119" fmla="*/ 4329684 w 9144000"/>
              <a:gd name="connsiteY119" fmla="*/ 1864487 h 2295144"/>
              <a:gd name="connsiteX120" fmla="*/ 4222369 w 9144000"/>
              <a:gd name="connsiteY120" fmla="*/ 1891284 h 2295144"/>
              <a:gd name="connsiteX121" fmla="*/ 4128516 w 9144000"/>
              <a:gd name="connsiteY121" fmla="*/ 1905000 h 2295144"/>
              <a:gd name="connsiteX122" fmla="*/ 4118229 w 9144000"/>
              <a:gd name="connsiteY122" fmla="*/ 1905762 h 2295144"/>
              <a:gd name="connsiteX123" fmla="*/ 4114546 w 9144000"/>
              <a:gd name="connsiteY123" fmla="*/ 1900301 h 2295144"/>
              <a:gd name="connsiteX124" fmla="*/ 4079494 w 9144000"/>
              <a:gd name="connsiteY124" fmla="*/ 1900174 h 2295144"/>
              <a:gd name="connsiteX125" fmla="*/ 4012565 w 9144000"/>
              <a:gd name="connsiteY125" fmla="*/ 1909572 h 2295144"/>
              <a:gd name="connsiteX126" fmla="*/ 4002024 w 9144000"/>
              <a:gd name="connsiteY126" fmla="*/ 1914525 h 2295144"/>
              <a:gd name="connsiteX127" fmla="*/ 3933952 w 9144000"/>
              <a:gd name="connsiteY127" fmla="*/ 1919097 h 2295144"/>
              <a:gd name="connsiteX128" fmla="*/ 3887216 w 9144000"/>
              <a:gd name="connsiteY128" fmla="*/ 1925828 h 2295144"/>
              <a:gd name="connsiteX129" fmla="*/ 3877183 w 9144000"/>
              <a:gd name="connsiteY129" fmla="*/ 1930654 h 2295144"/>
              <a:gd name="connsiteX130" fmla="*/ 3865753 w 9144000"/>
              <a:gd name="connsiteY130" fmla="*/ 1925320 h 2295144"/>
              <a:gd name="connsiteX131" fmla="*/ 3862451 w 9144000"/>
              <a:gd name="connsiteY131" fmla="*/ 1920494 h 2295144"/>
              <a:gd name="connsiteX132" fmla="*/ 3825240 w 9144000"/>
              <a:gd name="connsiteY132" fmla="*/ 1927225 h 2295144"/>
              <a:gd name="connsiteX133" fmla="*/ 3820795 w 9144000"/>
              <a:gd name="connsiteY133" fmla="*/ 1927098 h 2295144"/>
              <a:gd name="connsiteX134" fmla="*/ 3790061 w 9144000"/>
              <a:gd name="connsiteY134" fmla="*/ 1923796 h 2295144"/>
              <a:gd name="connsiteX135" fmla="*/ 3744595 w 9144000"/>
              <a:gd name="connsiteY135" fmla="*/ 1914271 h 2295144"/>
              <a:gd name="connsiteX136" fmla="*/ 3697605 w 9144000"/>
              <a:gd name="connsiteY136" fmla="*/ 1895729 h 2295144"/>
              <a:gd name="connsiteX137" fmla="*/ 3670427 w 9144000"/>
              <a:gd name="connsiteY137" fmla="*/ 1887728 h 2295144"/>
              <a:gd name="connsiteX138" fmla="*/ 3651504 w 9144000"/>
              <a:gd name="connsiteY138" fmla="*/ 1879219 h 2295144"/>
              <a:gd name="connsiteX139" fmla="*/ 3598418 w 9144000"/>
              <a:gd name="connsiteY139" fmla="*/ 1871726 h 2295144"/>
              <a:gd name="connsiteX140" fmla="*/ 3508248 w 9144000"/>
              <a:gd name="connsiteY140" fmla="*/ 1864995 h 2295144"/>
              <a:gd name="connsiteX141" fmla="*/ 3475736 w 9144000"/>
              <a:gd name="connsiteY141" fmla="*/ 1854835 h 2295144"/>
              <a:gd name="connsiteX142" fmla="*/ 3474339 w 9144000"/>
              <a:gd name="connsiteY142" fmla="*/ 1848612 h 2295144"/>
              <a:gd name="connsiteX143" fmla="*/ 3464433 w 9144000"/>
              <a:gd name="connsiteY143" fmla="*/ 1846326 h 2295144"/>
              <a:gd name="connsiteX144" fmla="*/ 3462274 w 9144000"/>
              <a:gd name="connsiteY144" fmla="*/ 1844548 h 2295144"/>
              <a:gd name="connsiteX145" fmla="*/ 3449193 w 9144000"/>
              <a:gd name="connsiteY145" fmla="*/ 1835912 h 2295144"/>
              <a:gd name="connsiteX146" fmla="*/ 3410331 w 9144000"/>
              <a:gd name="connsiteY146" fmla="*/ 1844167 h 2295144"/>
              <a:gd name="connsiteX147" fmla="*/ 3392678 w 9144000"/>
              <a:gd name="connsiteY147" fmla="*/ 1843278 h 2295144"/>
              <a:gd name="connsiteX148" fmla="*/ 3375406 w 9144000"/>
              <a:gd name="connsiteY148" fmla="*/ 1850009 h 2295144"/>
              <a:gd name="connsiteX149" fmla="*/ 3366135 w 9144000"/>
              <a:gd name="connsiteY149" fmla="*/ 1858391 h 2295144"/>
              <a:gd name="connsiteX150" fmla="*/ 3334131 w 9144000"/>
              <a:gd name="connsiteY150" fmla="*/ 1871853 h 2295144"/>
              <a:gd name="connsiteX151" fmla="*/ 3334893 w 9144000"/>
              <a:gd name="connsiteY151" fmla="*/ 1855089 h 2295144"/>
              <a:gd name="connsiteX152" fmla="*/ 3274060 w 9144000"/>
              <a:gd name="connsiteY152" fmla="*/ 1874393 h 2295144"/>
              <a:gd name="connsiteX153" fmla="*/ 3228848 w 9144000"/>
              <a:gd name="connsiteY153" fmla="*/ 1892300 h 2295144"/>
              <a:gd name="connsiteX154" fmla="*/ 3219450 w 9144000"/>
              <a:gd name="connsiteY154" fmla="*/ 1899412 h 2295144"/>
              <a:gd name="connsiteX155" fmla="*/ 3207639 w 9144000"/>
              <a:gd name="connsiteY155" fmla="*/ 1896872 h 2295144"/>
              <a:gd name="connsiteX156" fmla="*/ 3203702 w 9144000"/>
              <a:gd name="connsiteY156" fmla="*/ 1892935 h 2295144"/>
              <a:gd name="connsiteX157" fmla="*/ 3167888 w 9144000"/>
              <a:gd name="connsiteY157" fmla="*/ 1908556 h 2295144"/>
              <a:gd name="connsiteX158" fmla="*/ 3163570 w 9144000"/>
              <a:gd name="connsiteY158" fmla="*/ 1909572 h 2295144"/>
              <a:gd name="connsiteX159" fmla="*/ 3132836 w 9144000"/>
              <a:gd name="connsiteY159" fmla="*/ 1913763 h 2295144"/>
              <a:gd name="connsiteX160" fmla="*/ 3038221 w 9144000"/>
              <a:gd name="connsiteY160" fmla="*/ 1908556 h 2295144"/>
              <a:gd name="connsiteX161" fmla="*/ 3010535 w 9144000"/>
              <a:gd name="connsiteY161" fmla="*/ 1907159 h 2295144"/>
              <a:gd name="connsiteX162" fmla="*/ 2990850 w 9144000"/>
              <a:gd name="connsiteY162" fmla="*/ 1903476 h 2295144"/>
              <a:gd name="connsiteX163" fmla="*/ 2937637 w 9144000"/>
              <a:gd name="connsiteY163" fmla="*/ 1908810 h 2295144"/>
              <a:gd name="connsiteX164" fmla="*/ 2847975 w 9144000"/>
              <a:gd name="connsiteY164" fmla="*/ 1924050 h 2295144"/>
              <a:gd name="connsiteX165" fmla="*/ 2814574 w 9144000"/>
              <a:gd name="connsiteY165" fmla="*/ 1921891 h 2295144"/>
              <a:gd name="connsiteX166" fmla="*/ 2812542 w 9144000"/>
              <a:gd name="connsiteY166" fmla="*/ 1916176 h 2295144"/>
              <a:gd name="connsiteX167" fmla="*/ 2802382 w 9144000"/>
              <a:gd name="connsiteY167" fmla="*/ 1916303 h 2295144"/>
              <a:gd name="connsiteX168" fmla="*/ 2800096 w 9144000"/>
              <a:gd name="connsiteY168" fmla="*/ 1915160 h 2295144"/>
              <a:gd name="connsiteX169" fmla="*/ 2786126 w 9144000"/>
              <a:gd name="connsiteY169" fmla="*/ 1909826 h 2295144"/>
              <a:gd name="connsiteX170" fmla="*/ 2748915 w 9144000"/>
              <a:gd name="connsiteY170" fmla="*/ 1927352 h 2295144"/>
              <a:gd name="connsiteX171" fmla="*/ 2663952 w 9144000"/>
              <a:gd name="connsiteY171" fmla="*/ 1937512 h 2295144"/>
              <a:gd name="connsiteX172" fmla="*/ 2542667 w 9144000"/>
              <a:gd name="connsiteY172" fmla="*/ 1945640 h 2295144"/>
              <a:gd name="connsiteX173" fmla="*/ 2448179 w 9144000"/>
              <a:gd name="connsiteY173" fmla="*/ 1958975 h 2295144"/>
              <a:gd name="connsiteX174" fmla="*/ 2330196 w 9144000"/>
              <a:gd name="connsiteY174" fmla="*/ 1991741 h 2295144"/>
              <a:gd name="connsiteX175" fmla="*/ 2244979 w 9144000"/>
              <a:gd name="connsiteY175" fmla="*/ 1994281 h 2295144"/>
              <a:gd name="connsiteX176" fmla="*/ 2234311 w 9144000"/>
              <a:gd name="connsiteY176" fmla="*/ 2004060 h 2295144"/>
              <a:gd name="connsiteX177" fmla="*/ 2222373 w 9144000"/>
              <a:gd name="connsiteY177" fmla="*/ 2010156 h 2295144"/>
              <a:gd name="connsiteX178" fmla="*/ 2220849 w 9144000"/>
              <a:gd name="connsiteY178" fmla="*/ 2009394 h 2295144"/>
              <a:gd name="connsiteX179" fmla="*/ 2194306 w 9144000"/>
              <a:gd name="connsiteY179" fmla="*/ 2018411 h 2295144"/>
              <a:gd name="connsiteX180" fmla="*/ 2143506 w 9144000"/>
              <a:gd name="connsiteY180" fmla="*/ 2033905 h 2295144"/>
              <a:gd name="connsiteX181" fmla="*/ 2143125 w 9144000"/>
              <a:gd name="connsiteY181" fmla="*/ 2032889 h 2295144"/>
              <a:gd name="connsiteX182" fmla="*/ 2134997 w 9144000"/>
              <a:gd name="connsiteY182" fmla="*/ 2030349 h 2295144"/>
              <a:gd name="connsiteX183" fmla="*/ 2119757 w 9144000"/>
              <a:gd name="connsiteY183" fmla="*/ 2028190 h 2295144"/>
              <a:gd name="connsiteX184" fmla="*/ 2084324 w 9144000"/>
              <a:gd name="connsiteY184" fmla="*/ 2009140 h 2295144"/>
              <a:gd name="connsiteX185" fmla="*/ 2054733 w 9144000"/>
              <a:gd name="connsiteY185" fmla="*/ 2017776 h 2295144"/>
              <a:gd name="connsiteX186" fmla="*/ 2048764 w 9144000"/>
              <a:gd name="connsiteY186" fmla="*/ 2018919 h 2295144"/>
              <a:gd name="connsiteX187" fmla="*/ 2048637 w 9144000"/>
              <a:gd name="connsiteY187" fmla="*/ 2018665 h 2295144"/>
              <a:gd name="connsiteX188" fmla="*/ 2042287 w 9144000"/>
              <a:gd name="connsiteY188" fmla="*/ 2019300 h 2295144"/>
              <a:gd name="connsiteX189" fmla="*/ 2026158 w 9144000"/>
              <a:gd name="connsiteY189" fmla="*/ 2023110 h 2295144"/>
              <a:gd name="connsiteX190" fmla="*/ 2022221 w 9144000"/>
              <a:gd name="connsiteY190" fmla="*/ 2022221 h 2295144"/>
              <a:gd name="connsiteX191" fmla="*/ 1997583 w 9144000"/>
              <a:gd name="connsiteY191" fmla="*/ 2015617 h 2295144"/>
              <a:gd name="connsiteX192" fmla="*/ 1920748 w 9144000"/>
              <a:gd name="connsiteY192" fmla="*/ 2019173 h 2295144"/>
              <a:gd name="connsiteX193" fmla="*/ 1844040 w 9144000"/>
              <a:gd name="connsiteY193" fmla="*/ 2025015 h 2295144"/>
              <a:gd name="connsiteX194" fmla="*/ 1767078 w 9144000"/>
              <a:gd name="connsiteY194" fmla="*/ 2027809 h 2295144"/>
              <a:gd name="connsiteX195" fmla="*/ 1728216 w 9144000"/>
              <a:gd name="connsiteY195" fmla="*/ 2011299 h 2295144"/>
              <a:gd name="connsiteX196" fmla="*/ 1723771 w 9144000"/>
              <a:gd name="connsiteY196" fmla="*/ 2011426 h 2295144"/>
              <a:gd name="connsiteX197" fmla="*/ 1712595 w 9144000"/>
              <a:gd name="connsiteY197" fmla="*/ 2016125 h 2295144"/>
              <a:gd name="connsiteX198" fmla="*/ 1708658 w 9144000"/>
              <a:gd name="connsiteY198" fmla="*/ 2018538 h 2295144"/>
              <a:gd name="connsiteX199" fmla="*/ 1702435 w 9144000"/>
              <a:gd name="connsiteY199" fmla="*/ 2020697 h 2295144"/>
              <a:gd name="connsiteX200" fmla="*/ 1702181 w 9144000"/>
              <a:gd name="connsiteY200" fmla="*/ 2020443 h 2295144"/>
              <a:gd name="connsiteX201" fmla="*/ 1669034 w 9144000"/>
              <a:gd name="connsiteY201" fmla="*/ 2037588 h 2295144"/>
              <a:gd name="connsiteX202" fmla="*/ 1626743 w 9144000"/>
              <a:gd name="connsiteY202" fmla="*/ 2028571 h 2295144"/>
              <a:gd name="connsiteX203" fmla="*/ 1610360 w 9144000"/>
              <a:gd name="connsiteY203" fmla="*/ 2030095 h 2295144"/>
              <a:gd name="connsiteX204" fmla="*/ 1601470 w 9144000"/>
              <a:gd name="connsiteY204" fmla="*/ 2029714 h 2295144"/>
              <a:gd name="connsiteX205" fmla="*/ 1574419 w 9144000"/>
              <a:gd name="connsiteY205" fmla="*/ 2043049 h 2295144"/>
              <a:gd name="connsiteX206" fmla="*/ 1570482 w 9144000"/>
              <a:gd name="connsiteY206" fmla="*/ 2043049 h 2295144"/>
              <a:gd name="connsiteX207" fmla="*/ 1553845 w 9144000"/>
              <a:gd name="connsiteY207" fmla="*/ 2054733 h 2295144"/>
              <a:gd name="connsiteX208" fmla="*/ 1529715 w 9144000"/>
              <a:gd name="connsiteY208" fmla="*/ 2069084 h 2295144"/>
              <a:gd name="connsiteX209" fmla="*/ 1527937 w 9144000"/>
              <a:gd name="connsiteY209" fmla="*/ 2068703 h 2295144"/>
              <a:gd name="connsiteX210" fmla="*/ 1517650 w 9144000"/>
              <a:gd name="connsiteY210" fmla="*/ 2077085 h 2295144"/>
              <a:gd name="connsiteX211" fmla="*/ 1467866 w 9144000"/>
              <a:gd name="connsiteY211" fmla="*/ 2096008 h 2295144"/>
              <a:gd name="connsiteX212" fmla="*/ 1393571 w 9144000"/>
              <a:gd name="connsiteY212" fmla="*/ 2122932 h 2295144"/>
              <a:gd name="connsiteX213" fmla="*/ 1304163 w 9144000"/>
              <a:gd name="connsiteY213" fmla="*/ 2147062 h 2295144"/>
              <a:gd name="connsiteX214" fmla="*/ 1212520 w 9144000"/>
              <a:gd name="connsiteY214" fmla="*/ 2195703 h 2295144"/>
              <a:gd name="connsiteX215" fmla="*/ 1058926 w 9144000"/>
              <a:gd name="connsiteY215" fmla="*/ 2258822 h 2295144"/>
              <a:gd name="connsiteX216" fmla="*/ 1031837 w 9144000"/>
              <a:gd name="connsiteY216" fmla="*/ 2260727 h 2295144"/>
              <a:gd name="connsiteX217" fmla="*/ 1031786 w 9144000"/>
              <a:gd name="connsiteY217" fmla="*/ 2260727 h 2295144"/>
              <a:gd name="connsiteX218" fmla="*/ 964184 w 9144000"/>
              <a:gd name="connsiteY218" fmla="*/ 2259838 h 2295144"/>
              <a:gd name="connsiteX219" fmla="*/ 947738 w 9144000"/>
              <a:gd name="connsiteY219" fmla="*/ 2253488 h 2295144"/>
              <a:gd name="connsiteX220" fmla="*/ 877799 w 9144000"/>
              <a:gd name="connsiteY220" fmla="*/ 2244598 h 2295144"/>
              <a:gd name="connsiteX221" fmla="*/ 865289 w 9144000"/>
              <a:gd name="connsiteY221" fmla="*/ 2240407 h 2295144"/>
              <a:gd name="connsiteX222" fmla="*/ 850456 w 9144000"/>
              <a:gd name="connsiteY222" fmla="*/ 2243328 h 2295144"/>
              <a:gd name="connsiteX223" fmla="*/ 791248 w 9144000"/>
              <a:gd name="connsiteY223" fmla="*/ 2255520 h 2295144"/>
              <a:gd name="connsiteX224" fmla="*/ 763803 w 9144000"/>
              <a:gd name="connsiteY224" fmla="*/ 2261108 h 2295144"/>
              <a:gd name="connsiteX225" fmla="*/ 762419 w 9144000"/>
              <a:gd name="connsiteY225" fmla="*/ 2264918 h 2295144"/>
              <a:gd name="connsiteX226" fmla="*/ 756209 w 9144000"/>
              <a:gd name="connsiteY226" fmla="*/ 2259330 h 2295144"/>
              <a:gd name="connsiteX227" fmla="*/ 736486 w 9144000"/>
              <a:gd name="connsiteY227" fmla="*/ 2261235 h 2295144"/>
              <a:gd name="connsiteX228" fmla="*/ 728929 w 9144000"/>
              <a:gd name="connsiteY228" fmla="*/ 2266823 h 2295144"/>
              <a:gd name="connsiteX229" fmla="*/ 715505 w 9144000"/>
              <a:gd name="connsiteY229" fmla="*/ 2265807 h 2295144"/>
              <a:gd name="connsiteX230" fmla="*/ 629679 w 9144000"/>
              <a:gd name="connsiteY230" fmla="*/ 2259076 h 2295144"/>
              <a:gd name="connsiteX231" fmla="*/ 617487 w 9144000"/>
              <a:gd name="connsiteY231" fmla="*/ 2267712 h 2295144"/>
              <a:gd name="connsiteX232" fmla="*/ 600748 w 9144000"/>
              <a:gd name="connsiteY232" fmla="*/ 2264664 h 2295144"/>
              <a:gd name="connsiteX233" fmla="*/ 582333 w 9144000"/>
              <a:gd name="connsiteY233" fmla="*/ 2276983 h 2295144"/>
              <a:gd name="connsiteX234" fmla="*/ 572275 w 9144000"/>
              <a:gd name="connsiteY234" fmla="*/ 2278380 h 2295144"/>
              <a:gd name="connsiteX235" fmla="*/ 568401 w 9144000"/>
              <a:gd name="connsiteY235" fmla="*/ 2280539 h 2295144"/>
              <a:gd name="connsiteX236" fmla="*/ 558787 w 9144000"/>
              <a:gd name="connsiteY236" fmla="*/ 2265045 h 2295144"/>
              <a:gd name="connsiteX237" fmla="*/ 541960 w 9144000"/>
              <a:gd name="connsiteY237" fmla="*/ 2262378 h 2295144"/>
              <a:gd name="connsiteX238" fmla="*/ 538213 w 9144000"/>
              <a:gd name="connsiteY238" fmla="*/ 2254250 h 2295144"/>
              <a:gd name="connsiteX239" fmla="*/ 527469 w 9144000"/>
              <a:gd name="connsiteY239" fmla="*/ 2259457 h 2295144"/>
              <a:gd name="connsiteX240" fmla="*/ 510146 w 9144000"/>
              <a:gd name="connsiteY240" fmla="*/ 2265172 h 2295144"/>
              <a:gd name="connsiteX241" fmla="*/ 500507 w 9144000"/>
              <a:gd name="connsiteY241" fmla="*/ 2267966 h 2295144"/>
              <a:gd name="connsiteX242" fmla="*/ 495719 w 9144000"/>
              <a:gd name="connsiteY242" fmla="*/ 2262378 h 2295144"/>
              <a:gd name="connsiteX243" fmla="*/ 478714 w 9144000"/>
              <a:gd name="connsiteY243" fmla="*/ 2274062 h 2295144"/>
              <a:gd name="connsiteX244" fmla="*/ 437667 w 9144000"/>
              <a:gd name="connsiteY244" fmla="*/ 2285238 h 2295144"/>
              <a:gd name="connsiteX245" fmla="*/ 393954 w 9144000"/>
              <a:gd name="connsiteY245" fmla="*/ 2295144 h 2295144"/>
              <a:gd name="connsiteX246" fmla="*/ 304228 w 9144000"/>
              <a:gd name="connsiteY246" fmla="*/ 2273300 h 2295144"/>
              <a:gd name="connsiteX247" fmla="*/ 211163 w 9144000"/>
              <a:gd name="connsiteY247" fmla="*/ 2233041 h 2295144"/>
              <a:gd name="connsiteX248" fmla="*/ 73885 w 9144000"/>
              <a:gd name="connsiteY248" fmla="*/ 2174113 h 2295144"/>
              <a:gd name="connsiteX249" fmla="*/ 42144 w 9144000"/>
              <a:gd name="connsiteY249" fmla="*/ 2153412 h 2295144"/>
              <a:gd name="connsiteX250" fmla="*/ 0 w 9144000"/>
              <a:gd name="connsiteY250" fmla="*/ 2136902 h 22951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  <a:cxn ang="166">
                <a:pos x="connsiteX166" y="connsiteY166"/>
              </a:cxn>
              <a:cxn ang="167">
                <a:pos x="connsiteX167" y="connsiteY167"/>
              </a:cxn>
              <a:cxn ang="168">
                <a:pos x="connsiteX168" y="connsiteY168"/>
              </a:cxn>
              <a:cxn ang="169">
                <a:pos x="connsiteX169" y="connsiteY169"/>
              </a:cxn>
              <a:cxn ang="170">
                <a:pos x="connsiteX170" y="connsiteY170"/>
              </a:cxn>
              <a:cxn ang="171">
                <a:pos x="connsiteX171" y="connsiteY171"/>
              </a:cxn>
              <a:cxn ang="172">
                <a:pos x="connsiteX172" y="connsiteY172"/>
              </a:cxn>
              <a:cxn ang="173">
                <a:pos x="connsiteX173" y="connsiteY173"/>
              </a:cxn>
              <a:cxn ang="174">
                <a:pos x="connsiteX174" y="connsiteY174"/>
              </a:cxn>
              <a:cxn ang="175">
                <a:pos x="connsiteX175" y="connsiteY175"/>
              </a:cxn>
              <a:cxn ang="176">
                <a:pos x="connsiteX176" y="connsiteY176"/>
              </a:cxn>
              <a:cxn ang="177">
                <a:pos x="connsiteX177" y="connsiteY177"/>
              </a:cxn>
              <a:cxn ang="178">
                <a:pos x="connsiteX178" y="connsiteY178"/>
              </a:cxn>
              <a:cxn ang="179">
                <a:pos x="connsiteX179" y="connsiteY179"/>
              </a:cxn>
              <a:cxn ang="180">
                <a:pos x="connsiteX180" y="connsiteY180"/>
              </a:cxn>
              <a:cxn ang="181">
                <a:pos x="connsiteX181" y="connsiteY181"/>
              </a:cxn>
              <a:cxn ang="182">
                <a:pos x="connsiteX182" y="connsiteY182"/>
              </a:cxn>
              <a:cxn ang="183">
                <a:pos x="connsiteX183" y="connsiteY183"/>
              </a:cxn>
              <a:cxn ang="184">
                <a:pos x="connsiteX184" y="connsiteY184"/>
              </a:cxn>
              <a:cxn ang="185">
                <a:pos x="connsiteX185" y="connsiteY185"/>
              </a:cxn>
              <a:cxn ang="186">
                <a:pos x="connsiteX186" y="connsiteY186"/>
              </a:cxn>
              <a:cxn ang="187">
                <a:pos x="connsiteX187" y="connsiteY187"/>
              </a:cxn>
              <a:cxn ang="188">
                <a:pos x="connsiteX188" y="connsiteY188"/>
              </a:cxn>
              <a:cxn ang="189">
                <a:pos x="connsiteX189" y="connsiteY189"/>
              </a:cxn>
              <a:cxn ang="190">
                <a:pos x="connsiteX190" y="connsiteY190"/>
              </a:cxn>
              <a:cxn ang="191">
                <a:pos x="connsiteX191" y="connsiteY191"/>
              </a:cxn>
              <a:cxn ang="192">
                <a:pos x="connsiteX192" y="connsiteY192"/>
              </a:cxn>
              <a:cxn ang="193">
                <a:pos x="connsiteX193" y="connsiteY193"/>
              </a:cxn>
              <a:cxn ang="194">
                <a:pos x="connsiteX194" y="connsiteY194"/>
              </a:cxn>
              <a:cxn ang="195">
                <a:pos x="connsiteX195" y="connsiteY195"/>
              </a:cxn>
              <a:cxn ang="196">
                <a:pos x="connsiteX196" y="connsiteY196"/>
              </a:cxn>
              <a:cxn ang="197">
                <a:pos x="connsiteX197" y="connsiteY197"/>
              </a:cxn>
              <a:cxn ang="198">
                <a:pos x="connsiteX198" y="connsiteY198"/>
              </a:cxn>
              <a:cxn ang="199">
                <a:pos x="connsiteX199" y="connsiteY199"/>
              </a:cxn>
              <a:cxn ang="200">
                <a:pos x="connsiteX200" y="connsiteY200"/>
              </a:cxn>
              <a:cxn ang="201">
                <a:pos x="connsiteX201" y="connsiteY201"/>
              </a:cxn>
              <a:cxn ang="202">
                <a:pos x="connsiteX202" y="connsiteY202"/>
              </a:cxn>
              <a:cxn ang="203">
                <a:pos x="connsiteX203" y="connsiteY203"/>
              </a:cxn>
              <a:cxn ang="204">
                <a:pos x="connsiteX204" y="connsiteY204"/>
              </a:cxn>
              <a:cxn ang="205">
                <a:pos x="connsiteX205" y="connsiteY205"/>
              </a:cxn>
              <a:cxn ang="206">
                <a:pos x="connsiteX206" y="connsiteY206"/>
              </a:cxn>
              <a:cxn ang="207">
                <a:pos x="connsiteX207" y="connsiteY207"/>
              </a:cxn>
              <a:cxn ang="208">
                <a:pos x="connsiteX208" y="connsiteY208"/>
              </a:cxn>
              <a:cxn ang="209">
                <a:pos x="connsiteX209" y="connsiteY209"/>
              </a:cxn>
              <a:cxn ang="210">
                <a:pos x="connsiteX210" y="connsiteY210"/>
              </a:cxn>
              <a:cxn ang="211">
                <a:pos x="connsiteX211" y="connsiteY211"/>
              </a:cxn>
              <a:cxn ang="212">
                <a:pos x="connsiteX212" y="connsiteY212"/>
              </a:cxn>
              <a:cxn ang="213">
                <a:pos x="connsiteX213" y="connsiteY213"/>
              </a:cxn>
              <a:cxn ang="214">
                <a:pos x="connsiteX214" y="connsiteY214"/>
              </a:cxn>
              <a:cxn ang="215">
                <a:pos x="connsiteX215" y="connsiteY215"/>
              </a:cxn>
              <a:cxn ang="216">
                <a:pos x="connsiteX216" y="connsiteY216"/>
              </a:cxn>
              <a:cxn ang="217">
                <a:pos x="connsiteX217" y="connsiteY217"/>
              </a:cxn>
              <a:cxn ang="218">
                <a:pos x="connsiteX218" y="connsiteY218"/>
              </a:cxn>
              <a:cxn ang="219">
                <a:pos x="connsiteX219" y="connsiteY219"/>
              </a:cxn>
              <a:cxn ang="220">
                <a:pos x="connsiteX220" y="connsiteY220"/>
              </a:cxn>
              <a:cxn ang="221">
                <a:pos x="connsiteX221" y="connsiteY221"/>
              </a:cxn>
              <a:cxn ang="222">
                <a:pos x="connsiteX222" y="connsiteY222"/>
              </a:cxn>
              <a:cxn ang="223">
                <a:pos x="connsiteX223" y="connsiteY223"/>
              </a:cxn>
              <a:cxn ang="224">
                <a:pos x="connsiteX224" y="connsiteY224"/>
              </a:cxn>
              <a:cxn ang="225">
                <a:pos x="connsiteX225" y="connsiteY225"/>
              </a:cxn>
              <a:cxn ang="226">
                <a:pos x="connsiteX226" y="connsiteY226"/>
              </a:cxn>
              <a:cxn ang="227">
                <a:pos x="connsiteX227" y="connsiteY227"/>
              </a:cxn>
              <a:cxn ang="228">
                <a:pos x="connsiteX228" y="connsiteY228"/>
              </a:cxn>
              <a:cxn ang="229">
                <a:pos x="connsiteX229" y="connsiteY229"/>
              </a:cxn>
              <a:cxn ang="230">
                <a:pos x="connsiteX230" y="connsiteY230"/>
              </a:cxn>
              <a:cxn ang="231">
                <a:pos x="connsiteX231" y="connsiteY231"/>
              </a:cxn>
              <a:cxn ang="232">
                <a:pos x="connsiteX232" y="connsiteY232"/>
              </a:cxn>
              <a:cxn ang="233">
                <a:pos x="connsiteX233" y="connsiteY233"/>
              </a:cxn>
              <a:cxn ang="234">
                <a:pos x="connsiteX234" y="connsiteY234"/>
              </a:cxn>
              <a:cxn ang="235">
                <a:pos x="connsiteX235" y="connsiteY235"/>
              </a:cxn>
              <a:cxn ang="236">
                <a:pos x="connsiteX236" y="connsiteY236"/>
              </a:cxn>
              <a:cxn ang="237">
                <a:pos x="connsiteX237" y="connsiteY237"/>
              </a:cxn>
              <a:cxn ang="238">
                <a:pos x="connsiteX238" y="connsiteY238"/>
              </a:cxn>
              <a:cxn ang="239">
                <a:pos x="connsiteX239" y="connsiteY239"/>
              </a:cxn>
              <a:cxn ang="240">
                <a:pos x="connsiteX240" y="connsiteY240"/>
              </a:cxn>
              <a:cxn ang="241">
                <a:pos x="connsiteX241" y="connsiteY241"/>
              </a:cxn>
              <a:cxn ang="242">
                <a:pos x="connsiteX242" y="connsiteY242"/>
              </a:cxn>
              <a:cxn ang="243">
                <a:pos x="connsiteX243" y="connsiteY243"/>
              </a:cxn>
              <a:cxn ang="244">
                <a:pos x="connsiteX244" y="connsiteY244"/>
              </a:cxn>
              <a:cxn ang="245">
                <a:pos x="connsiteX245" y="connsiteY245"/>
              </a:cxn>
              <a:cxn ang="246">
                <a:pos x="connsiteX246" y="connsiteY246"/>
              </a:cxn>
              <a:cxn ang="247">
                <a:pos x="connsiteX247" y="connsiteY247"/>
              </a:cxn>
              <a:cxn ang="248">
                <a:pos x="connsiteX248" y="connsiteY248"/>
              </a:cxn>
              <a:cxn ang="249">
                <a:pos x="connsiteX249" y="connsiteY249"/>
              </a:cxn>
              <a:cxn ang="250">
                <a:pos x="connsiteX250" y="connsiteY250"/>
              </a:cxn>
            </a:cxnLst>
            <a:rect l="l" t="t" r="r" b="b"/>
            <a:pathLst>
              <a:path w="9144000" h="2295144">
                <a:moveTo>
                  <a:pt x="9120124" y="918083"/>
                </a:moveTo>
                <a:lnTo>
                  <a:pt x="9119362" y="919988"/>
                </a:lnTo>
                <a:cubicBezTo>
                  <a:pt x="9118473" y="920496"/>
                  <a:pt x="9118092" y="920242"/>
                  <a:pt x="9119235" y="918972"/>
                </a:cubicBezTo>
                <a:moveTo>
                  <a:pt x="0" y="0"/>
                </a:moveTo>
                <a:lnTo>
                  <a:pt x="9144000" y="0"/>
                </a:lnTo>
                <a:lnTo>
                  <a:pt x="9144000" y="616077"/>
                </a:lnTo>
                <a:lnTo>
                  <a:pt x="9141968" y="894715"/>
                </a:lnTo>
                <a:lnTo>
                  <a:pt x="9128125" y="910971"/>
                </a:lnTo>
                <a:lnTo>
                  <a:pt x="9120124" y="918083"/>
                </a:lnTo>
                <a:lnTo>
                  <a:pt x="9122791" y="911606"/>
                </a:lnTo>
                <a:cubicBezTo>
                  <a:pt x="9094089" y="906907"/>
                  <a:pt x="9061704" y="910336"/>
                  <a:pt x="9042400" y="894334"/>
                </a:cubicBezTo>
                <a:cubicBezTo>
                  <a:pt x="9038209" y="873125"/>
                  <a:pt x="8942832" y="882396"/>
                  <a:pt x="8925179" y="871601"/>
                </a:cubicBezTo>
                <a:cubicBezTo>
                  <a:pt x="8881237" y="886841"/>
                  <a:pt x="8868029" y="919099"/>
                  <a:pt x="8843391" y="909828"/>
                </a:cubicBezTo>
                <a:cubicBezTo>
                  <a:pt x="8826754" y="902335"/>
                  <a:pt x="8762873" y="915035"/>
                  <a:pt x="8744458" y="884047"/>
                </a:cubicBezTo>
                <a:cubicBezTo>
                  <a:pt x="8712835" y="903097"/>
                  <a:pt x="8701913" y="872871"/>
                  <a:pt x="8677402" y="879983"/>
                </a:cubicBezTo>
                <a:cubicBezTo>
                  <a:pt x="8623681" y="877697"/>
                  <a:pt x="8593836" y="905002"/>
                  <a:pt x="8525891" y="874268"/>
                </a:cubicBezTo>
                <a:cubicBezTo>
                  <a:pt x="8494141" y="881126"/>
                  <a:pt x="8449945" y="833501"/>
                  <a:pt x="8380984" y="870712"/>
                </a:cubicBezTo>
                <a:cubicBezTo>
                  <a:pt x="8341995" y="874522"/>
                  <a:pt x="8362569" y="855980"/>
                  <a:pt x="8301228" y="868807"/>
                </a:cubicBezTo>
                <a:cubicBezTo>
                  <a:pt x="8285226" y="838835"/>
                  <a:pt x="8189341" y="875538"/>
                  <a:pt x="8169910" y="876554"/>
                </a:cubicBezTo>
                <a:cubicBezTo>
                  <a:pt x="8155686" y="856869"/>
                  <a:pt x="8147177" y="870712"/>
                  <a:pt x="8133080" y="871855"/>
                </a:cubicBezTo>
                <a:cubicBezTo>
                  <a:pt x="8127365" y="860298"/>
                  <a:pt x="8115554" y="859028"/>
                  <a:pt x="8110728" y="870966"/>
                </a:cubicBezTo>
                <a:cubicBezTo>
                  <a:pt x="8114792" y="900811"/>
                  <a:pt x="8065516" y="871093"/>
                  <a:pt x="8061325" y="890524"/>
                </a:cubicBezTo>
                <a:cubicBezTo>
                  <a:pt x="8015351" y="891794"/>
                  <a:pt x="7912735" y="862965"/>
                  <a:pt x="7851140" y="859663"/>
                </a:cubicBezTo>
                <a:cubicBezTo>
                  <a:pt x="7827518" y="850011"/>
                  <a:pt x="7779004" y="880110"/>
                  <a:pt x="7692136" y="870204"/>
                </a:cubicBezTo>
                <a:cubicBezTo>
                  <a:pt x="7680706" y="862838"/>
                  <a:pt x="7637018" y="845312"/>
                  <a:pt x="7633081" y="858139"/>
                </a:cubicBezTo>
                <a:cubicBezTo>
                  <a:pt x="7606030" y="856234"/>
                  <a:pt x="7522718" y="894207"/>
                  <a:pt x="7504557" y="875030"/>
                </a:cubicBezTo>
                <a:cubicBezTo>
                  <a:pt x="7507097" y="903859"/>
                  <a:pt x="7470267" y="873633"/>
                  <a:pt x="7464298" y="900176"/>
                </a:cubicBezTo>
                <a:lnTo>
                  <a:pt x="7444867" y="913257"/>
                </a:lnTo>
                <a:lnTo>
                  <a:pt x="7382510" y="957072"/>
                </a:lnTo>
                <a:lnTo>
                  <a:pt x="7373112" y="965962"/>
                </a:lnTo>
                <a:lnTo>
                  <a:pt x="7351395" y="962914"/>
                </a:lnTo>
                <a:lnTo>
                  <a:pt x="7339203" y="951230"/>
                </a:lnTo>
                <a:lnTo>
                  <a:pt x="7335901" y="954659"/>
                </a:lnTo>
                <a:cubicBezTo>
                  <a:pt x="7332091" y="961517"/>
                  <a:pt x="7330186" y="965708"/>
                  <a:pt x="7326503" y="959739"/>
                </a:cubicBezTo>
                <a:lnTo>
                  <a:pt x="7284212" y="993775"/>
                </a:lnTo>
                <a:cubicBezTo>
                  <a:pt x="7279640" y="996569"/>
                  <a:pt x="7274179" y="996823"/>
                  <a:pt x="7267067" y="992632"/>
                </a:cubicBezTo>
                <a:cubicBezTo>
                  <a:pt x="7253097" y="996696"/>
                  <a:pt x="7213600" y="1013079"/>
                  <a:pt x="7200265" y="1017905"/>
                </a:cubicBezTo>
                <a:lnTo>
                  <a:pt x="7187184" y="1021715"/>
                </a:lnTo>
                <a:cubicBezTo>
                  <a:pt x="7180834" y="1025144"/>
                  <a:pt x="7167626" y="1035558"/>
                  <a:pt x="7162165" y="1038606"/>
                </a:cubicBezTo>
                <a:cubicBezTo>
                  <a:pt x="7157847" y="1040257"/>
                  <a:pt x="7160133" y="1036955"/>
                  <a:pt x="7154545" y="1039622"/>
                </a:cubicBezTo>
                <a:cubicBezTo>
                  <a:pt x="7154291" y="1046099"/>
                  <a:pt x="7152005" y="1052322"/>
                  <a:pt x="7129145" y="1054862"/>
                </a:cubicBezTo>
                <a:cubicBezTo>
                  <a:pt x="7114540" y="1069213"/>
                  <a:pt x="7095617" y="1080516"/>
                  <a:pt x="7074408" y="1087755"/>
                </a:cubicBezTo>
                <a:cubicBezTo>
                  <a:pt x="7070217" y="1082167"/>
                  <a:pt x="7064248" y="1093089"/>
                  <a:pt x="7060692" y="1095756"/>
                </a:cubicBezTo>
                <a:cubicBezTo>
                  <a:pt x="7059422" y="1091819"/>
                  <a:pt x="7050024" y="1092073"/>
                  <a:pt x="7047865" y="1096137"/>
                </a:cubicBezTo>
                <a:cubicBezTo>
                  <a:pt x="6985508" y="1126871"/>
                  <a:pt x="7012305" y="1080008"/>
                  <a:pt x="6978777" y="1112520"/>
                </a:cubicBezTo>
                <a:cubicBezTo>
                  <a:pt x="6972554" y="1115314"/>
                  <a:pt x="6966966" y="1114552"/>
                  <a:pt x="6961886" y="1112139"/>
                </a:cubicBezTo>
                <a:lnTo>
                  <a:pt x="6954012" y="1107059"/>
                </a:lnTo>
                <a:lnTo>
                  <a:pt x="6928612" y="1123442"/>
                </a:lnTo>
                <a:cubicBezTo>
                  <a:pt x="6915912" y="1129792"/>
                  <a:pt x="6902323" y="1134745"/>
                  <a:pt x="6888226" y="1138428"/>
                </a:cubicBezTo>
                <a:cubicBezTo>
                  <a:pt x="6883781" y="1130554"/>
                  <a:pt x="6874256" y="1144397"/>
                  <a:pt x="6869303" y="1147572"/>
                </a:cubicBezTo>
                <a:cubicBezTo>
                  <a:pt x="6868414" y="1142111"/>
                  <a:pt x="6856349" y="1141349"/>
                  <a:pt x="6852793" y="1146556"/>
                </a:cubicBezTo>
                <a:cubicBezTo>
                  <a:pt x="6767957" y="1180592"/>
                  <a:pt x="6809994" y="1121283"/>
                  <a:pt x="6761734" y="1160653"/>
                </a:cubicBezTo>
                <a:lnTo>
                  <a:pt x="6728587" y="1148588"/>
                </a:lnTo>
                <a:lnTo>
                  <a:pt x="6721348" y="1153922"/>
                </a:lnTo>
                <a:cubicBezTo>
                  <a:pt x="6692138" y="1159129"/>
                  <a:pt x="6681851" y="1148842"/>
                  <a:pt x="6666484" y="1163447"/>
                </a:cubicBezTo>
                <a:cubicBezTo>
                  <a:pt x="6637782" y="1143127"/>
                  <a:pt x="6649466" y="1163701"/>
                  <a:pt x="6630797" y="1170559"/>
                </a:cubicBezTo>
                <a:cubicBezTo>
                  <a:pt x="6613779" y="1175512"/>
                  <a:pt x="6582029" y="1187831"/>
                  <a:pt x="6564249" y="1192911"/>
                </a:cubicBezTo>
                <a:cubicBezTo>
                  <a:pt x="6552692" y="1213612"/>
                  <a:pt x="6542405" y="1192149"/>
                  <a:pt x="6524371" y="1200912"/>
                </a:cubicBezTo>
                <a:cubicBezTo>
                  <a:pt x="6516497" y="1209294"/>
                  <a:pt x="6510274" y="1211580"/>
                  <a:pt x="6500495" y="1205484"/>
                </a:cubicBezTo>
                <a:cubicBezTo>
                  <a:pt x="6464427" y="1246124"/>
                  <a:pt x="6475984" y="1211072"/>
                  <a:pt x="6439535" y="1230376"/>
                </a:cubicBezTo>
                <a:cubicBezTo>
                  <a:pt x="6408547" y="1249553"/>
                  <a:pt x="6372479" y="1264539"/>
                  <a:pt x="6345174" y="1302512"/>
                </a:cubicBezTo>
                <a:cubicBezTo>
                  <a:pt x="6340729" y="1312672"/>
                  <a:pt x="6326886" y="1318514"/>
                  <a:pt x="6314313" y="1315593"/>
                </a:cubicBezTo>
                <a:cubicBezTo>
                  <a:pt x="6312154" y="1315085"/>
                  <a:pt x="6310122" y="1314323"/>
                  <a:pt x="6308217" y="1313307"/>
                </a:cubicBezTo>
                <a:cubicBezTo>
                  <a:pt x="6292596" y="1339469"/>
                  <a:pt x="6277737" y="1330579"/>
                  <a:pt x="6271514" y="1347597"/>
                </a:cubicBezTo>
                <a:cubicBezTo>
                  <a:pt x="6240399" y="1359916"/>
                  <a:pt x="6211189" y="1349883"/>
                  <a:pt x="6205220" y="1364996"/>
                </a:cubicBezTo>
                <a:cubicBezTo>
                  <a:pt x="6188456" y="1367282"/>
                  <a:pt x="6162548" y="1355979"/>
                  <a:pt x="6153150" y="1372743"/>
                </a:cubicBezTo>
                <a:cubicBezTo>
                  <a:pt x="6148959" y="1361186"/>
                  <a:pt x="6136132" y="1385316"/>
                  <a:pt x="6124956" y="1379347"/>
                </a:cubicBezTo>
                <a:cubicBezTo>
                  <a:pt x="6116701" y="1373886"/>
                  <a:pt x="6110859" y="1379855"/>
                  <a:pt x="6103366" y="1381633"/>
                </a:cubicBezTo>
                <a:cubicBezTo>
                  <a:pt x="6092571" y="1378077"/>
                  <a:pt x="6061202" y="1392936"/>
                  <a:pt x="6053709" y="1401191"/>
                </a:cubicBezTo>
                <a:cubicBezTo>
                  <a:pt x="6036691" y="1428115"/>
                  <a:pt x="5987923" y="1418209"/>
                  <a:pt x="5973572" y="1439164"/>
                </a:cubicBezTo>
                <a:cubicBezTo>
                  <a:pt x="5967857" y="1442720"/>
                  <a:pt x="5962015" y="1444879"/>
                  <a:pt x="5956173" y="1445895"/>
                </a:cubicBezTo>
                <a:lnTo>
                  <a:pt x="5939282" y="1446657"/>
                </a:lnTo>
                <a:lnTo>
                  <a:pt x="5933948" y="1442339"/>
                </a:lnTo>
                <a:lnTo>
                  <a:pt x="5924042" y="1445260"/>
                </a:lnTo>
                <a:lnTo>
                  <a:pt x="5920994" y="1444879"/>
                </a:lnTo>
                <a:lnTo>
                  <a:pt x="5904230" y="1444244"/>
                </a:lnTo>
                <a:cubicBezTo>
                  <a:pt x="5914898" y="1468628"/>
                  <a:pt x="5859526" y="1451483"/>
                  <a:pt x="5877306" y="1469517"/>
                </a:cubicBezTo>
                <a:cubicBezTo>
                  <a:pt x="5849239" y="1475867"/>
                  <a:pt x="5873623" y="1491488"/>
                  <a:pt x="5836793" y="1478788"/>
                </a:cubicBezTo>
                <a:cubicBezTo>
                  <a:pt x="5795772" y="1506855"/>
                  <a:pt x="5687314" y="1477899"/>
                  <a:pt x="5657215" y="1515110"/>
                </a:cubicBezTo>
                <a:cubicBezTo>
                  <a:pt x="5659755" y="1502283"/>
                  <a:pt x="5619623" y="1572260"/>
                  <a:pt x="5607685" y="1580388"/>
                </a:cubicBezTo>
                <a:cubicBezTo>
                  <a:pt x="5579745" y="1593723"/>
                  <a:pt x="5569204" y="1605788"/>
                  <a:pt x="5527675" y="1627505"/>
                </a:cubicBezTo>
                <a:cubicBezTo>
                  <a:pt x="5487162" y="1640332"/>
                  <a:pt x="5461381" y="1669923"/>
                  <a:pt x="5416677" y="1667129"/>
                </a:cubicBezTo>
                <a:cubicBezTo>
                  <a:pt x="5415915" y="1671320"/>
                  <a:pt x="5414137" y="1675003"/>
                  <a:pt x="5411724" y="1678432"/>
                </a:cubicBezTo>
                <a:lnTo>
                  <a:pt x="5403469" y="1686941"/>
                </a:lnTo>
                <a:lnTo>
                  <a:pt x="5401564" y="1686687"/>
                </a:lnTo>
                <a:lnTo>
                  <a:pt x="5380355" y="1701800"/>
                </a:lnTo>
                <a:lnTo>
                  <a:pt x="5366258" y="1713738"/>
                </a:lnTo>
                <a:lnTo>
                  <a:pt x="5362321" y="1713992"/>
                </a:lnTo>
                <a:cubicBezTo>
                  <a:pt x="5355971" y="1716532"/>
                  <a:pt x="5336921" y="1725676"/>
                  <a:pt x="5328666" y="1728470"/>
                </a:cubicBezTo>
                <a:cubicBezTo>
                  <a:pt x="5324856" y="1711960"/>
                  <a:pt x="5322697" y="1724279"/>
                  <a:pt x="5312156" y="1730883"/>
                </a:cubicBezTo>
                <a:cubicBezTo>
                  <a:pt x="5303901" y="1706753"/>
                  <a:pt x="5279517" y="1733804"/>
                  <a:pt x="5266182" y="1724660"/>
                </a:cubicBezTo>
                <a:cubicBezTo>
                  <a:pt x="5258562" y="1729994"/>
                  <a:pt x="5250434" y="1735328"/>
                  <a:pt x="5241671" y="1740281"/>
                </a:cubicBezTo>
                <a:lnTo>
                  <a:pt x="5236464" y="1742821"/>
                </a:lnTo>
                <a:lnTo>
                  <a:pt x="5236210" y="1742694"/>
                </a:lnTo>
                <a:cubicBezTo>
                  <a:pt x="5234686" y="1742821"/>
                  <a:pt x="5232908" y="1743456"/>
                  <a:pt x="5230368" y="1745107"/>
                </a:cubicBezTo>
                <a:lnTo>
                  <a:pt x="5226812" y="1747647"/>
                </a:lnTo>
                <a:lnTo>
                  <a:pt x="5167503" y="1739519"/>
                </a:lnTo>
                <a:cubicBezTo>
                  <a:pt x="5137150" y="1744091"/>
                  <a:pt x="5115052" y="1729740"/>
                  <a:pt x="5088763" y="1746631"/>
                </a:cubicBezTo>
                <a:cubicBezTo>
                  <a:pt x="5060315" y="1750822"/>
                  <a:pt x="5034534" y="1747393"/>
                  <a:pt x="5011293" y="1756664"/>
                </a:cubicBezTo>
                <a:cubicBezTo>
                  <a:pt x="5000625" y="1752473"/>
                  <a:pt x="4991100" y="1751584"/>
                  <a:pt x="4983480" y="1761744"/>
                </a:cubicBezTo>
                <a:cubicBezTo>
                  <a:pt x="4956429" y="1763268"/>
                  <a:pt x="4948301" y="1751838"/>
                  <a:pt x="4932807" y="1764284"/>
                </a:cubicBezTo>
                <a:lnTo>
                  <a:pt x="4908169" y="1761998"/>
                </a:lnTo>
                <a:lnTo>
                  <a:pt x="4905629" y="1759458"/>
                </a:lnTo>
                <a:lnTo>
                  <a:pt x="4901311" y="1758823"/>
                </a:lnTo>
                <a:lnTo>
                  <a:pt x="4889881" y="1761617"/>
                </a:lnTo>
                <a:lnTo>
                  <a:pt x="4885690" y="1763268"/>
                </a:lnTo>
                <a:cubicBezTo>
                  <a:pt x="4882769" y="1764284"/>
                  <a:pt x="4880864" y="1764538"/>
                  <a:pt x="4879340" y="1764411"/>
                </a:cubicBezTo>
                <a:lnTo>
                  <a:pt x="4879213" y="1764157"/>
                </a:lnTo>
                <a:lnTo>
                  <a:pt x="4873244" y="1765554"/>
                </a:lnTo>
                <a:cubicBezTo>
                  <a:pt x="4863465" y="1768475"/>
                  <a:pt x="4853940" y="1771904"/>
                  <a:pt x="4845050" y="1775460"/>
                </a:cubicBezTo>
                <a:cubicBezTo>
                  <a:pt x="4835271" y="1763649"/>
                  <a:pt x="4803267" y="1784731"/>
                  <a:pt x="4803394" y="1759331"/>
                </a:cubicBezTo>
                <a:cubicBezTo>
                  <a:pt x="4791202" y="1763522"/>
                  <a:pt x="4785106" y="1775079"/>
                  <a:pt x="4787011" y="1758061"/>
                </a:cubicBezTo>
                <a:lnTo>
                  <a:pt x="4777359" y="1755267"/>
                </a:lnTo>
                <a:lnTo>
                  <a:pt x="4702302" y="1782318"/>
                </a:lnTo>
                <a:lnTo>
                  <a:pt x="4691507" y="1788922"/>
                </a:lnTo>
                <a:cubicBezTo>
                  <a:pt x="4688205" y="1791589"/>
                  <a:pt x="4685284" y="1794891"/>
                  <a:pt x="4683125" y="1798828"/>
                </a:cubicBezTo>
                <a:cubicBezTo>
                  <a:pt x="4641596" y="1786382"/>
                  <a:pt x="4607433" y="1809623"/>
                  <a:pt x="4564761" y="1813306"/>
                </a:cubicBezTo>
                <a:cubicBezTo>
                  <a:pt x="4518279" y="1825498"/>
                  <a:pt x="4417187" y="1861693"/>
                  <a:pt x="4400550" y="1871726"/>
                </a:cubicBezTo>
                <a:cubicBezTo>
                  <a:pt x="4386453" y="1877060"/>
                  <a:pt x="4322953" y="1876425"/>
                  <a:pt x="4329684" y="1864487"/>
                </a:cubicBezTo>
                <a:cubicBezTo>
                  <a:pt x="4288917" y="1894332"/>
                  <a:pt x="4270629" y="1872869"/>
                  <a:pt x="4222369" y="1891284"/>
                </a:cubicBezTo>
                <a:lnTo>
                  <a:pt x="4128516" y="1905000"/>
                </a:lnTo>
                <a:lnTo>
                  <a:pt x="4118229" y="1905762"/>
                </a:lnTo>
                <a:lnTo>
                  <a:pt x="4114546" y="1900301"/>
                </a:lnTo>
                <a:lnTo>
                  <a:pt x="4079494" y="1900174"/>
                </a:lnTo>
                <a:cubicBezTo>
                  <a:pt x="4064127" y="1913128"/>
                  <a:pt x="4036187" y="1905000"/>
                  <a:pt x="4012565" y="1909572"/>
                </a:cubicBezTo>
                <a:lnTo>
                  <a:pt x="4002024" y="1914525"/>
                </a:lnTo>
                <a:lnTo>
                  <a:pt x="3933952" y="1919097"/>
                </a:lnTo>
                <a:lnTo>
                  <a:pt x="3887216" y="1925828"/>
                </a:lnTo>
                <a:lnTo>
                  <a:pt x="3877183" y="1930654"/>
                </a:lnTo>
                <a:lnTo>
                  <a:pt x="3865753" y="1925320"/>
                </a:lnTo>
                <a:cubicBezTo>
                  <a:pt x="3864356" y="1923796"/>
                  <a:pt x="3863213" y="1922145"/>
                  <a:pt x="3862451" y="1920494"/>
                </a:cubicBezTo>
                <a:lnTo>
                  <a:pt x="3825240" y="1927225"/>
                </a:lnTo>
                <a:lnTo>
                  <a:pt x="3820795" y="1927098"/>
                </a:lnTo>
                <a:lnTo>
                  <a:pt x="3790061" y="1923796"/>
                </a:lnTo>
                <a:lnTo>
                  <a:pt x="3744595" y="1914271"/>
                </a:lnTo>
                <a:cubicBezTo>
                  <a:pt x="3729609" y="1908048"/>
                  <a:pt x="3716655" y="1886204"/>
                  <a:pt x="3697605" y="1895729"/>
                </a:cubicBezTo>
                <a:cubicBezTo>
                  <a:pt x="3702050" y="1884045"/>
                  <a:pt x="3675253" y="1898015"/>
                  <a:pt x="3670427" y="1887728"/>
                </a:cubicBezTo>
                <a:cubicBezTo>
                  <a:pt x="3667633" y="1879092"/>
                  <a:pt x="3658743" y="1881378"/>
                  <a:pt x="3651504" y="1879219"/>
                </a:cubicBezTo>
                <a:cubicBezTo>
                  <a:pt x="3645408" y="1871091"/>
                  <a:pt x="3610102" y="1868424"/>
                  <a:pt x="3598418" y="1871726"/>
                </a:cubicBezTo>
                <a:cubicBezTo>
                  <a:pt x="3566287" y="1886077"/>
                  <a:pt x="3534156" y="1854327"/>
                  <a:pt x="3508248" y="1864995"/>
                </a:cubicBezTo>
                <a:cubicBezTo>
                  <a:pt x="3487801" y="1862201"/>
                  <a:pt x="3481324" y="1857502"/>
                  <a:pt x="3475736" y="1854835"/>
                </a:cubicBezTo>
                <a:lnTo>
                  <a:pt x="3474339" y="1848612"/>
                </a:lnTo>
                <a:lnTo>
                  <a:pt x="3464433" y="1846326"/>
                </a:lnTo>
                <a:lnTo>
                  <a:pt x="3462274" y="1844548"/>
                </a:lnTo>
                <a:cubicBezTo>
                  <a:pt x="3458083" y="1841373"/>
                  <a:pt x="3453765" y="1838325"/>
                  <a:pt x="3449193" y="1835912"/>
                </a:cubicBezTo>
                <a:cubicBezTo>
                  <a:pt x="3441065" y="1861439"/>
                  <a:pt x="3408553" y="1820418"/>
                  <a:pt x="3410331" y="1844167"/>
                </a:cubicBezTo>
                <a:lnTo>
                  <a:pt x="3392678" y="1843278"/>
                </a:lnTo>
                <a:lnTo>
                  <a:pt x="3375406" y="1850009"/>
                </a:lnTo>
                <a:lnTo>
                  <a:pt x="3366135" y="1858391"/>
                </a:lnTo>
                <a:lnTo>
                  <a:pt x="3334131" y="1871853"/>
                </a:lnTo>
                <a:lnTo>
                  <a:pt x="3334893" y="1855089"/>
                </a:lnTo>
                <a:lnTo>
                  <a:pt x="3274060" y="1874393"/>
                </a:lnTo>
                <a:lnTo>
                  <a:pt x="3228848" y="1892300"/>
                </a:lnTo>
                <a:lnTo>
                  <a:pt x="3219450" y="1899412"/>
                </a:lnTo>
                <a:lnTo>
                  <a:pt x="3207639" y="1896872"/>
                </a:lnTo>
                <a:cubicBezTo>
                  <a:pt x="3206115" y="1895729"/>
                  <a:pt x="3204718" y="1894459"/>
                  <a:pt x="3203702" y="1892935"/>
                </a:cubicBezTo>
                <a:lnTo>
                  <a:pt x="3167888" y="1908556"/>
                </a:lnTo>
                <a:lnTo>
                  <a:pt x="3163570" y="1909572"/>
                </a:lnTo>
                <a:lnTo>
                  <a:pt x="3132836" y="1913763"/>
                </a:lnTo>
                <a:lnTo>
                  <a:pt x="3038221" y="1908556"/>
                </a:lnTo>
                <a:cubicBezTo>
                  <a:pt x="3041269" y="1895983"/>
                  <a:pt x="3016631" y="1916176"/>
                  <a:pt x="3010535" y="1907159"/>
                </a:cubicBezTo>
                <a:cubicBezTo>
                  <a:pt x="3006725" y="1899412"/>
                  <a:pt x="2998343" y="1903730"/>
                  <a:pt x="2990850" y="1903476"/>
                </a:cubicBezTo>
                <a:cubicBezTo>
                  <a:pt x="2983865" y="1896872"/>
                  <a:pt x="2948813" y="1902841"/>
                  <a:pt x="2937637" y="1908810"/>
                </a:cubicBezTo>
                <a:cubicBezTo>
                  <a:pt x="2907665" y="1930908"/>
                  <a:pt x="2872105" y="1907286"/>
                  <a:pt x="2847975" y="1924050"/>
                </a:cubicBezTo>
                <a:cubicBezTo>
                  <a:pt x="2827401" y="1926209"/>
                  <a:pt x="2820543" y="1923288"/>
                  <a:pt x="2814574" y="1921891"/>
                </a:cubicBezTo>
                <a:lnTo>
                  <a:pt x="2812542" y="1916176"/>
                </a:lnTo>
                <a:lnTo>
                  <a:pt x="2802382" y="1916303"/>
                </a:lnTo>
                <a:lnTo>
                  <a:pt x="2800096" y="1915160"/>
                </a:lnTo>
                <a:cubicBezTo>
                  <a:pt x="2795524" y="1912874"/>
                  <a:pt x="2791079" y="1910969"/>
                  <a:pt x="2786126" y="1909826"/>
                </a:cubicBezTo>
                <a:cubicBezTo>
                  <a:pt x="2781300" y="1936877"/>
                  <a:pt x="2744216" y="1904365"/>
                  <a:pt x="2748915" y="1927352"/>
                </a:cubicBezTo>
                <a:cubicBezTo>
                  <a:pt x="2721483" y="1925701"/>
                  <a:pt x="2687828" y="1960372"/>
                  <a:pt x="2663952" y="1937512"/>
                </a:cubicBezTo>
                <a:cubicBezTo>
                  <a:pt x="2623185" y="1941068"/>
                  <a:pt x="2586228" y="1940052"/>
                  <a:pt x="2542667" y="1945640"/>
                </a:cubicBezTo>
                <a:cubicBezTo>
                  <a:pt x="2509012" y="1958848"/>
                  <a:pt x="2472817" y="1941195"/>
                  <a:pt x="2448179" y="1958975"/>
                </a:cubicBezTo>
                <a:cubicBezTo>
                  <a:pt x="2409444" y="1955165"/>
                  <a:pt x="2360930" y="1965198"/>
                  <a:pt x="2330196" y="1991741"/>
                </a:cubicBezTo>
                <a:cubicBezTo>
                  <a:pt x="2288540" y="1993011"/>
                  <a:pt x="2281301" y="2009521"/>
                  <a:pt x="2244979" y="1994281"/>
                </a:cubicBezTo>
                <a:cubicBezTo>
                  <a:pt x="2241931" y="1998218"/>
                  <a:pt x="2238248" y="2001393"/>
                  <a:pt x="2234311" y="2004060"/>
                </a:cubicBezTo>
                <a:lnTo>
                  <a:pt x="2222373" y="2010156"/>
                </a:lnTo>
                <a:lnTo>
                  <a:pt x="2220849" y="2009394"/>
                </a:lnTo>
                <a:lnTo>
                  <a:pt x="2194306" y="2018411"/>
                </a:lnTo>
                <a:lnTo>
                  <a:pt x="2143506" y="2033905"/>
                </a:lnTo>
                <a:lnTo>
                  <a:pt x="2143125" y="2032889"/>
                </a:lnTo>
                <a:cubicBezTo>
                  <a:pt x="2141601" y="2030857"/>
                  <a:pt x="2139188" y="2029714"/>
                  <a:pt x="2134997" y="2030349"/>
                </a:cubicBezTo>
                <a:cubicBezTo>
                  <a:pt x="2141347" y="2013077"/>
                  <a:pt x="2132457" y="2024634"/>
                  <a:pt x="2119757" y="2028190"/>
                </a:cubicBezTo>
                <a:cubicBezTo>
                  <a:pt x="2126742" y="2001901"/>
                  <a:pt x="2090420" y="2021967"/>
                  <a:pt x="2084324" y="2009140"/>
                </a:cubicBezTo>
                <a:cubicBezTo>
                  <a:pt x="2074799" y="2012442"/>
                  <a:pt x="2064893" y="2015363"/>
                  <a:pt x="2054733" y="2017776"/>
                </a:cubicBezTo>
                <a:lnTo>
                  <a:pt x="2048764" y="2018919"/>
                </a:lnTo>
                <a:cubicBezTo>
                  <a:pt x="2048637" y="2018792"/>
                  <a:pt x="2048637" y="2018792"/>
                  <a:pt x="2048637" y="2018665"/>
                </a:cubicBezTo>
                <a:cubicBezTo>
                  <a:pt x="2047240" y="2018411"/>
                  <a:pt x="2045335" y="2018538"/>
                  <a:pt x="2042287" y="2019300"/>
                </a:cubicBezTo>
                <a:lnTo>
                  <a:pt x="2026158" y="2023110"/>
                </a:lnTo>
                <a:lnTo>
                  <a:pt x="2022221" y="2022221"/>
                </a:lnTo>
                <a:lnTo>
                  <a:pt x="1997583" y="2015617"/>
                </a:lnTo>
                <a:cubicBezTo>
                  <a:pt x="1980946" y="2015617"/>
                  <a:pt x="1946275" y="2017522"/>
                  <a:pt x="1920748" y="2019173"/>
                </a:cubicBezTo>
                <a:cubicBezTo>
                  <a:pt x="1895983" y="2027301"/>
                  <a:pt x="1872361" y="2022348"/>
                  <a:pt x="1844040" y="2025015"/>
                </a:cubicBezTo>
                <a:cubicBezTo>
                  <a:pt x="1814576" y="2041017"/>
                  <a:pt x="1797304" y="2024761"/>
                  <a:pt x="1767078" y="2027809"/>
                </a:cubicBezTo>
                <a:cubicBezTo>
                  <a:pt x="1742567" y="2050669"/>
                  <a:pt x="1744218" y="2015744"/>
                  <a:pt x="1728216" y="2011299"/>
                </a:cubicBezTo>
                <a:lnTo>
                  <a:pt x="1723771" y="2011426"/>
                </a:lnTo>
                <a:lnTo>
                  <a:pt x="1712595" y="2016125"/>
                </a:lnTo>
                <a:lnTo>
                  <a:pt x="1708658" y="2018538"/>
                </a:lnTo>
                <a:cubicBezTo>
                  <a:pt x="1705737" y="2020062"/>
                  <a:pt x="1703832" y="2020570"/>
                  <a:pt x="1702435" y="2020697"/>
                </a:cubicBezTo>
                <a:lnTo>
                  <a:pt x="1702181" y="2020443"/>
                </a:lnTo>
                <a:lnTo>
                  <a:pt x="1669034" y="2037588"/>
                </a:lnTo>
                <a:cubicBezTo>
                  <a:pt x="1658620" y="2027428"/>
                  <a:pt x="1628140" y="2053971"/>
                  <a:pt x="1626743" y="2028571"/>
                </a:cubicBezTo>
                <a:cubicBezTo>
                  <a:pt x="1614932" y="2034794"/>
                  <a:pt x="1609598" y="2047367"/>
                  <a:pt x="1610360" y="2030095"/>
                </a:cubicBezTo>
                <a:cubicBezTo>
                  <a:pt x="1606423" y="2031619"/>
                  <a:pt x="1603629" y="2031238"/>
                  <a:pt x="1601470" y="2029714"/>
                </a:cubicBezTo>
                <a:lnTo>
                  <a:pt x="1574419" y="2043049"/>
                </a:lnTo>
                <a:lnTo>
                  <a:pt x="1570482" y="2043049"/>
                </a:lnTo>
                <a:lnTo>
                  <a:pt x="1553845" y="2054733"/>
                </a:lnTo>
                <a:lnTo>
                  <a:pt x="1529715" y="2069084"/>
                </a:lnTo>
                <a:lnTo>
                  <a:pt x="1527937" y="2068703"/>
                </a:lnTo>
                <a:lnTo>
                  <a:pt x="1517650" y="2077085"/>
                </a:lnTo>
                <a:cubicBezTo>
                  <a:pt x="1514602" y="2080387"/>
                  <a:pt x="1469771" y="2091690"/>
                  <a:pt x="1467866" y="2096008"/>
                </a:cubicBezTo>
                <a:cubicBezTo>
                  <a:pt x="1425956" y="2090547"/>
                  <a:pt x="1435608" y="2112010"/>
                  <a:pt x="1393571" y="2122932"/>
                </a:cubicBezTo>
                <a:cubicBezTo>
                  <a:pt x="1364615" y="2123059"/>
                  <a:pt x="1349248" y="2130171"/>
                  <a:pt x="1304163" y="2147062"/>
                </a:cubicBezTo>
                <a:cubicBezTo>
                  <a:pt x="1273937" y="2159127"/>
                  <a:pt x="1252868" y="2184400"/>
                  <a:pt x="1212520" y="2195703"/>
                </a:cubicBezTo>
                <a:cubicBezTo>
                  <a:pt x="1173937" y="2232533"/>
                  <a:pt x="1105624" y="2232279"/>
                  <a:pt x="1058926" y="2258822"/>
                </a:cubicBezTo>
                <a:cubicBezTo>
                  <a:pt x="1035177" y="2247519"/>
                  <a:pt x="1039990" y="2254504"/>
                  <a:pt x="1031837" y="2260727"/>
                </a:cubicBezTo>
                <a:cubicBezTo>
                  <a:pt x="1031812" y="2260727"/>
                  <a:pt x="1031799" y="2260727"/>
                  <a:pt x="1031786" y="2260727"/>
                </a:cubicBezTo>
                <a:lnTo>
                  <a:pt x="964184" y="2259838"/>
                </a:lnTo>
                <a:cubicBezTo>
                  <a:pt x="959650" y="2255774"/>
                  <a:pt x="954405" y="2252980"/>
                  <a:pt x="947738" y="2253488"/>
                </a:cubicBezTo>
                <a:cubicBezTo>
                  <a:pt x="909345" y="2272792"/>
                  <a:pt x="943877" y="2237105"/>
                  <a:pt x="877799" y="2244598"/>
                </a:cubicBezTo>
                <a:cubicBezTo>
                  <a:pt x="874903" y="2247773"/>
                  <a:pt x="865696" y="2244725"/>
                  <a:pt x="865289" y="2240407"/>
                </a:cubicBezTo>
                <a:cubicBezTo>
                  <a:pt x="861365" y="2241804"/>
                  <a:pt x="853491" y="2250186"/>
                  <a:pt x="850456" y="2243328"/>
                </a:cubicBezTo>
                <a:cubicBezTo>
                  <a:pt x="828535" y="2242693"/>
                  <a:pt x="808152" y="2246884"/>
                  <a:pt x="791248" y="2255520"/>
                </a:cubicBezTo>
                <a:cubicBezTo>
                  <a:pt x="768655" y="2249805"/>
                  <a:pt x="765353" y="2254885"/>
                  <a:pt x="763803" y="2261108"/>
                </a:cubicBezTo>
                <a:lnTo>
                  <a:pt x="762419" y="2264918"/>
                </a:lnTo>
                <a:lnTo>
                  <a:pt x="756209" y="2259330"/>
                </a:lnTo>
                <a:cubicBezTo>
                  <a:pt x="749427" y="2255901"/>
                  <a:pt x="742874" y="2257425"/>
                  <a:pt x="736486" y="2261235"/>
                </a:cubicBezTo>
                <a:lnTo>
                  <a:pt x="728929" y="2266823"/>
                </a:lnTo>
                <a:lnTo>
                  <a:pt x="715505" y="2265807"/>
                </a:lnTo>
                <a:cubicBezTo>
                  <a:pt x="698970" y="2264537"/>
                  <a:pt x="646011" y="2258822"/>
                  <a:pt x="629679" y="2259076"/>
                </a:cubicBezTo>
                <a:lnTo>
                  <a:pt x="617487" y="2267712"/>
                </a:lnTo>
                <a:lnTo>
                  <a:pt x="600748" y="2264664"/>
                </a:lnTo>
                <a:cubicBezTo>
                  <a:pt x="593039" y="2265426"/>
                  <a:pt x="586702" y="2268982"/>
                  <a:pt x="582333" y="2276983"/>
                </a:cubicBezTo>
                <a:cubicBezTo>
                  <a:pt x="579869" y="2269744"/>
                  <a:pt x="577190" y="2273173"/>
                  <a:pt x="572275" y="2278380"/>
                </a:cubicBezTo>
                <a:lnTo>
                  <a:pt x="568401" y="2280539"/>
                </a:lnTo>
                <a:lnTo>
                  <a:pt x="558787" y="2265045"/>
                </a:lnTo>
                <a:lnTo>
                  <a:pt x="541960" y="2262378"/>
                </a:lnTo>
                <a:lnTo>
                  <a:pt x="538213" y="2254250"/>
                </a:lnTo>
                <a:lnTo>
                  <a:pt x="527469" y="2259457"/>
                </a:lnTo>
                <a:cubicBezTo>
                  <a:pt x="523659" y="2260981"/>
                  <a:pt x="517538" y="2262886"/>
                  <a:pt x="510146" y="2265172"/>
                </a:cubicBezTo>
                <a:lnTo>
                  <a:pt x="500507" y="2267966"/>
                </a:lnTo>
                <a:lnTo>
                  <a:pt x="495719" y="2262378"/>
                </a:lnTo>
                <a:lnTo>
                  <a:pt x="478714" y="2274062"/>
                </a:lnTo>
                <a:lnTo>
                  <a:pt x="437667" y="2285238"/>
                </a:lnTo>
                <a:cubicBezTo>
                  <a:pt x="426949" y="2308606"/>
                  <a:pt x="396837" y="2266442"/>
                  <a:pt x="393954" y="2295144"/>
                </a:cubicBezTo>
                <a:cubicBezTo>
                  <a:pt x="379870" y="2270125"/>
                  <a:pt x="330073" y="2284730"/>
                  <a:pt x="304228" y="2273300"/>
                </a:cubicBezTo>
                <a:cubicBezTo>
                  <a:pt x="298056" y="2284222"/>
                  <a:pt x="220815" y="2244217"/>
                  <a:pt x="211163" y="2233041"/>
                </a:cubicBezTo>
                <a:cubicBezTo>
                  <a:pt x="128689" y="2192655"/>
                  <a:pt x="95094" y="2191766"/>
                  <a:pt x="73885" y="2174113"/>
                </a:cubicBezTo>
                <a:cubicBezTo>
                  <a:pt x="64158" y="2169414"/>
                  <a:pt x="54994" y="2161413"/>
                  <a:pt x="42144" y="2153412"/>
                </a:cubicBezTo>
                <a:lnTo>
                  <a:pt x="0" y="2136902"/>
                </a:lnTo>
                <a:close/>
              </a:path>
            </a:pathLst>
          </a:custGeom>
          <a:solidFill>
            <a:srgbClr val="82766A">
              <a:alpha val="149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33267" y="3533026"/>
            <a:ext cx="2207927" cy="40690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4"/>
              </a:lnSpc>
            </a:pPr>
            <a:r>
              <a:rPr lang="en-US" altLang="zh-CN" sz="3204" b="0" i="0" dirty="0">
                <a:solidFill>
                  <a:srgbClr val="252525"/>
                </a:solidFill>
                <a:latin typeface="Arial" pitchFamily="18" charset="0"/>
                <a:cs typeface="Arial" pitchFamily="18" charset="0"/>
              </a:rPr>
              <a:t>Good Luck!</a:t>
            </a:r>
          </a:p>
        </p:txBody>
      </p:sp>
      <p:sp>
        <p:nvSpPr>
          <p:cNvPr id="3" name="Freeform 3"/>
          <p:cNvSpPr/>
          <p:nvPr/>
        </p:nvSpPr>
        <p:spPr>
          <a:xfrm>
            <a:off x="1668818" y="5971032"/>
            <a:ext cx="7475182" cy="886968"/>
          </a:xfrm>
          <a:custGeom>
            <a:avLst/>
            <a:gdLst>
              <a:gd name="connsiteX0" fmla="*/ 3680676 w 7475182"/>
              <a:gd name="connsiteY0" fmla="*/ 239446 h 886968"/>
              <a:gd name="connsiteX1" fmla="*/ 3682708 w 7475182"/>
              <a:gd name="connsiteY1" fmla="*/ 242392 h 886968"/>
              <a:gd name="connsiteX2" fmla="*/ 3681311 w 7475182"/>
              <a:gd name="connsiteY2" fmla="*/ 242710 h 886968"/>
              <a:gd name="connsiteX4" fmla="*/ 3679660 w 7475182"/>
              <a:gd name="connsiteY4" fmla="*/ 238100 h 886968"/>
              <a:gd name="connsiteX5" fmla="*/ 3680422 w 7475182"/>
              <a:gd name="connsiteY5" fmla="*/ 238290 h 886968"/>
              <a:gd name="connsiteX6" fmla="*/ 3680676 w 7475182"/>
              <a:gd name="connsiteY6" fmla="*/ 239446 h 886968"/>
              <a:gd name="connsiteX8" fmla="*/ 7475182 w 7475182"/>
              <a:gd name="connsiteY8" fmla="*/ 0 h 886968"/>
              <a:gd name="connsiteX9" fmla="*/ 7475182 w 7475182"/>
              <a:gd name="connsiteY9" fmla="*/ 13 h 886968"/>
              <a:gd name="connsiteX10" fmla="*/ 7475182 w 7475182"/>
              <a:gd name="connsiteY10" fmla="*/ 886968 h 886968"/>
              <a:gd name="connsiteX11" fmla="*/ 11392 w 7475182"/>
              <a:gd name="connsiteY11" fmla="*/ 886968 h 886968"/>
              <a:gd name="connsiteX12" fmla="*/ 9995 w 7475182"/>
              <a:gd name="connsiteY12" fmla="*/ 886395 h 886968"/>
              <a:gd name="connsiteX13" fmla="*/ 89 w 7475182"/>
              <a:gd name="connsiteY13" fmla="*/ 881284 h 886968"/>
              <a:gd name="connsiteX14" fmla="*/ 46063 w 7475182"/>
              <a:gd name="connsiteY14" fmla="*/ 859892 h 886968"/>
              <a:gd name="connsiteX15" fmla="*/ 215989 w 7475182"/>
              <a:gd name="connsiteY15" fmla="*/ 779639 h 886968"/>
              <a:gd name="connsiteX16" fmla="*/ 461607 w 7475182"/>
              <a:gd name="connsiteY16" fmla="*/ 770914 h 886968"/>
              <a:gd name="connsiteX17" fmla="*/ 511899 w 7475182"/>
              <a:gd name="connsiteY17" fmla="*/ 713105 h 886968"/>
              <a:gd name="connsiteX18" fmla="*/ 571716 w 7475182"/>
              <a:gd name="connsiteY18" fmla="*/ 695223 h 886968"/>
              <a:gd name="connsiteX19" fmla="*/ 611721 w 7475182"/>
              <a:gd name="connsiteY19" fmla="*/ 685876 h 886968"/>
              <a:gd name="connsiteX20" fmla="*/ 667474 w 7475182"/>
              <a:gd name="connsiteY20" fmla="*/ 693445 h 886968"/>
              <a:gd name="connsiteX21" fmla="*/ 723862 w 7475182"/>
              <a:gd name="connsiteY21" fmla="*/ 688340 h 886968"/>
              <a:gd name="connsiteX22" fmla="*/ 731101 w 7475182"/>
              <a:gd name="connsiteY22" fmla="*/ 708952 h 886968"/>
              <a:gd name="connsiteX23" fmla="*/ 774535 w 7475182"/>
              <a:gd name="connsiteY23" fmla="*/ 689140 h 886968"/>
              <a:gd name="connsiteX24" fmla="*/ 796125 w 7475182"/>
              <a:gd name="connsiteY24" fmla="*/ 688975 h 886968"/>
              <a:gd name="connsiteX25" fmla="*/ 803999 w 7475182"/>
              <a:gd name="connsiteY25" fmla="*/ 694017 h 886968"/>
              <a:gd name="connsiteX26" fmla="*/ 834987 w 7475182"/>
              <a:gd name="connsiteY26" fmla="*/ 691185 h 886968"/>
              <a:gd name="connsiteX27" fmla="*/ 849719 w 7475182"/>
              <a:gd name="connsiteY27" fmla="*/ 713219 h 886968"/>
              <a:gd name="connsiteX28" fmla="*/ 956653 w 7475182"/>
              <a:gd name="connsiteY28" fmla="*/ 688899 h 886968"/>
              <a:gd name="connsiteX29" fmla="*/ 1097496 w 7475182"/>
              <a:gd name="connsiteY29" fmla="*/ 667563 h 886968"/>
              <a:gd name="connsiteX30" fmla="*/ 1241387 w 7475182"/>
              <a:gd name="connsiteY30" fmla="*/ 669988 h 886968"/>
              <a:gd name="connsiteX31" fmla="*/ 1391882 w 7475182"/>
              <a:gd name="connsiteY31" fmla="*/ 686346 h 886968"/>
              <a:gd name="connsiteX32" fmla="*/ 1572730 w 7475182"/>
              <a:gd name="connsiteY32" fmla="*/ 637362 h 886968"/>
              <a:gd name="connsiteX33" fmla="*/ 1676870 w 7475182"/>
              <a:gd name="connsiteY33" fmla="*/ 614744 h 886968"/>
              <a:gd name="connsiteX34" fmla="*/ 1916519 w 7475182"/>
              <a:gd name="connsiteY34" fmla="*/ 573570 h 886968"/>
              <a:gd name="connsiteX35" fmla="*/ 2000974 w 7475182"/>
              <a:gd name="connsiteY35" fmla="*/ 546799 h 886968"/>
              <a:gd name="connsiteX36" fmla="*/ 2087588 w 7475182"/>
              <a:gd name="connsiteY36" fmla="*/ 558952 h 886968"/>
              <a:gd name="connsiteX37" fmla="*/ 2115528 w 7475182"/>
              <a:gd name="connsiteY37" fmla="*/ 540893 h 886968"/>
              <a:gd name="connsiteX38" fmla="*/ 2120227 w 7475182"/>
              <a:gd name="connsiteY38" fmla="*/ 537388 h 886968"/>
              <a:gd name="connsiteX39" fmla="*/ 2141944 w 7475182"/>
              <a:gd name="connsiteY39" fmla="*/ 531876 h 886968"/>
              <a:gd name="connsiteX40" fmla="*/ 2144484 w 7475182"/>
              <a:gd name="connsiteY40" fmla="*/ 519671 h 886968"/>
              <a:gd name="connsiteX41" fmla="*/ 2174456 w 7475182"/>
              <a:gd name="connsiteY41" fmla="*/ 503746 h 886968"/>
              <a:gd name="connsiteX42" fmla="*/ 2215477 w 7475182"/>
              <a:gd name="connsiteY42" fmla="*/ 496583 h 886968"/>
              <a:gd name="connsiteX43" fmla="*/ 2413978 w 7475182"/>
              <a:gd name="connsiteY43" fmla="*/ 474497 h 886968"/>
              <a:gd name="connsiteX44" fmla="*/ 2530564 w 7475182"/>
              <a:gd name="connsiteY44" fmla="*/ 454470 h 886968"/>
              <a:gd name="connsiteX45" fmla="*/ 2571331 w 7475182"/>
              <a:gd name="connsiteY45" fmla="*/ 436169 h 886968"/>
              <a:gd name="connsiteX46" fmla="*/ 2630767 w 7475182"/>
              <a:gd name="connsiteY46" fmla="*/ 417792 h 886968"/>
              <a:gd name="connsiteX47" fmla="*/ 2732748 w 7475182"/>
              <a:gd name="connsiteY47" fmla="*/ 377088 h 886968"/>
              <a:gd name="connsiteX48" fmla="*/ 2874607 w 7475182"/>
              <a:gd name="connsiteY48" fmla="*/ 336804 h 886968"/>
              <a:gd name="connsiteX49" fmla="*/ 2945219 w 7475182"/>
              <a:gd name="connsiteY49" fmla="*/ 358013 h 886968"/>
              <a:gd name="connsiteX50" fmla="*/ 3019133 w 7475182"/>
              <a:gd name="connsiteY50" fmla="*/ 348323 h 886968"/>
              <a:gd name="connsiteX51" fmla="*/ 3073616 w 7475182"/>
              <a:gd name="connsiteY51" fmla="*/ 332473 h 886968"/>
              <a:gd name="connsiteX52" fmla="*/ 3350984 w 7475182"/>
              <a:gd name="connsiteY52" fmla="*/ 349098 h 886968"/>
              <a:gd name="connsiteX53" fmla="*/ 3479889 w 7475182"/>
              <a:gd name="connsiteY53" fmla="*/ 330937 h 886968"/>
              <a:gd name="connsiteX54" fmla="*/ 3544151 w 7475182"/>
              <a:gd name="connsiteY54" fmla="*/ 309016 h 886968"/>
              <a:gd name="connsiteX55" fmla="*/ 3625685 w 7475182"/>
              <a:gd name="connsiteY55" fmla="*/ 280975 h 886968"/>
              <a:gd name="connsiteX56" fmla="*/ 3684740 w 7475182"/>
              <a:gd name="connsiteY56" fmla="*/ 245326 h 886968"/>
              <a:gd name="connsiteX57" fmla="*/ 3682708 w 7475182"/>
              <a:gd name="connsiteY57" fmla="*/ 242392 h 886968"/>
              <a:gd name="connsiteX58" fmla="*/ 3706965 w 7475182"/>
              <a:gd name="connsiteY58" fmla="*/ 236919 h 886968"/>
              <a:gd name="connsiteX59" fmla="*/ 3732873 w 7475182"/>
              <a:gd name="connsiteY59" fmla="*/ 231673 h 886968"/>
              <a:gd name="connsiteX60" fmla="*/ 3745700 w 7475182"/>
              <a:gd name="connsiteY60" fmla="*/ 225603 h 886968"/>
              <a:gd name="connsiteX61" fmla="*/ 3750653 w 7475182"/>
              <a:gd name="connsiteY61" fmla="*/ 226060 h 886968"/>
              <a:gd name="connsiteX62" fmla="*/ 3762337 w 7475182"/>
              <a:gd name="connsiteY62" fmla="*/ 225590 h 886968"/>
              <a:gd name="connsiteX63" fmla="*/ 3761194 w 7475182"/>
              <a:gd name="connsiteY63" fmla="*/ 233655 h 886968"/>
              <a:gd name="connsiteX64" fmla="*/ 3791674 w 7475182"/>
              <a:gd name="connsiteY64" fmla="*/ 238531 h 886968"/>
              <a:gd name="connsiteX65" fmla="*/ 3842474 w 7475182"/>
              <a:gd name="connsiteY65" fmla="*/ 241389 h 886968"/>
              <a:gd name="connsiteX66" fmla="*/ 3845649 w 7475182"/>
              <a:gd name="connsiteY66" fmla="*/ 232232 h 886968"/>
              <a:gd name="connsiteX67" fmla="*/ 3861905 w 7475182"/>
              <a:gd name="connsiteY67" fmla="*/ 235331 h 886968"/>
              <a:gd name="connsiteX68" fmla="*/ 3912070 w 7475182"/>
              <a:gd name="connsiteY68" fmla="*/ 238658 h 886968"/>
              <a:gd name="connsiteX69" fmla="*/ 3974300 w 7475182"/>
              <a:gd name="connsiteY69" fmla="*/ 254673 h 886968"/>
              <a:gd name="connsiteX70" fmla="*/ 4125557 w 7475182"/>
              <a:gd name="connsiteY70" fmla="*/ 261404 h 886968"/>
              <a:gd name="connsiteX71" fmla="*/ 4208107 w 7475182"/>
              <a:gd name="connsiteY71" fmla="*/ 238798 h 886968"/>
              <a:gd name="connsiteX72" fmla="*/ 4261828 w 7475182"/>
              <a:gd name="connsiteY72" fmla="*/ 227101 h 886968"/>
              <a:gd name="connsiteX73" fmla="*/ 4317327 w 7475182"/>
              <a:gd name="connsiteY73" fmla="*/ 220993 h 886968"/>
              <a:gd name="connsiteX74" fmla="*/ 4575645 w 7475182"/>
              <a:gd name="connsiteY74" fmla="*/ 143015 h 886968"/>
              <a:gd name="connsiteX75" fmla="*/ 4722838 w 7475182"/>
              <a:gd name="connsiteY75" fmla="*/ 132626 h 886968"/>
              <a:gd name="connsiteX76" fmla="*/ 4775924 w 7475182"/>
              <a:gd name="connsiteY76" fmla="*/ 138049 h 886968"/>
              <a:gd name="connsiteX77" fmla="*/ 4864824 w 7475182"/>
              <a:gd name="connsiteY77" fmla="*/ 146583 h 886968"/>
              <a:gd name="connsiteX78" fmla="*/ 4933277 w 7475182"/>
              <a:gd name="connsiteY78" fmla="*/ 175412 h 886968"/>
              <a:gd name="connsiteX79" fmla="*/ 5006810 w 7475182"/>
              <a:gd name="connsiteY79" fmla="*/ 173647 h 886968"/>
              <a:gd name="connsiteX80" fmla="*/ 5064595 w 7475182"/>
              <a:gd name="connsiteY80" fmla="*/ 158763 h 886968"/>
              <a:gd name="connsiteX81" fmla="*/ 5140160 w 7475182"/>
              <a:gd name="connsiteY81" fmla="*/ 161442 h 886968"/>
              <a:gd name="connsiteX82" fmla="*/ 5221567 w 7475182"/>
              <a:gd name="connsiteY82" fmla="*/ 166357 h 886968"/>
              <a:gd name="connsiteX83" fmla="*/ 5290528 w 7475182"/>
              <a:gd name="connsiteY83" fmla="*/ 167297 h 886968"/>
              <a:gd name="connsiteX84" fmla="*/ 5479758 w 7475182"/>
              <a:gd name="connsiteY84" fmla="*/ 177991 h 886968"/>
              <a:gd name="connsiteX85" fmla="*/ 5548846 w 7475182"/>
              <a:gd name="connsiteY85" fmla="*/ 219748 h 886968"/>
              <a:gd name="connsiteX86" fmla="*/ 5785828 w 7475182"/>
              <a:gd name="connsiteY86" fmla="*/ 239979 h 886968"/>
              <a:gd name="connsiteX87" fmla="*/ 5941784 w 7475182"/>
              <a:gd name="connsiteY87" fmla="*/ 250101 h 886968"/>
              <a:gd name="connsiteX88" fmla="*/ 5968327 w 7475182"/>
              <a:gd name="connsiteY88" fmla="*/ 256934 h 886968"/>
              <a:gd name="connsiteX89" fmla="*/ 6003760 w 7475182"/>
              <a:gd name="connsiteY89" fmla="*/ 250139 h 886968"/>
              <a:gd name="connsiteX90" fmla="*/ 6145746 w 7475182"/>
              <a:gd name="connsiteY90" fmla="*/ 221272 h 886968"/>
              <a:gd name="connsiteX91" fmla="*/ 6256236 w 7475182"/>
              <a:gd name="connsiteY91" fmla="*/ 184036 h 886968"/>
              <a:gd name="connsiteX92" fmla="*/ 6398857 w 7475182"/>
              <a:gd name="connsiteY92" fmla="*/ 198590 h 886968"/>
              <a:gd name="connsiteX93" fmla="*/ 6484201 w 7475182"/>
              <a:gd name="connsiteY93" fmla="*/ 187096 h 886968"/>
              <a:gd name="connsiteX94" fmla="*/ 6605613 w 7475182"/>
              <a:gd name="connsiteY94" fmla="*/ 166281 h 886968"/>
              <a:gd name="connsiteX95" fmla="*/ 6768300 w 7475182"/>
              <a:gd name="connsiteY95" fmla="*/ 149860 h 886968"/>
              <a:gd name="connsiteX96" fmla="*/ 6845389 w 7475182"/>
              <a:gd name="connsiteY96" fmla="*/ 172276 h 886968"/>
              <a:gd name="connsiteX97" fmla="*/ 6894792 w 7475182"/>
              <a:gd name="connsiteY97" fmla="*/ 167030 h 886968"/>
              <a:gd name="connsiteX98" fmla="*/ 6943433 w 7475182"/>
              <a:gd name="connsiteY98" fmla="*/ 138252 h 886968"/>
              <a:gd name="connsiteX99" fmla="*/ 7076656 w 7475182"/>
              <a:gd name="connsiteY99" fmla="*/ 88748 h 886968"/>
              <a:gd name="connsiteX100" fmla="*/ 7155523 w 7475182"/>
              <a:gd name="connsiteY100" fmla="*/ 68567 h 886968"/>
              <a:gd name="connsiteX101" fmla="*/ 7279602 w 7475182"/>
              <a:gd name="connsiteY101" fmla="*/ 51270 h 886968"/>
              <a:gd name="connsiteX102" fmla="*/ 7317194 w 7475182"/>
              <a:gd name="connsiteY102" fmla="*/ 43510 h 886968"/>
              <a:gd name="connsiteX103" fmla="*/ 7404824 w 7475182"/>
              <a:gd name="connsiteY103" fmla="*/ 28905 h 8869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</a:cxnLst>
            <a:rect l="l" t="t" r="r" b="b"/>
            <a:pathLst>
              <a:path w="7475182" h="886968">
                <a:moveTo>
                  <a:pt x="3680676" y="239446"/>
                </a:moveTo>
                <a:lnTo>
                  <a:pt x="3682708" y="242392"/>
                </a:lnTo>
                <a:lnTo>
                  <a:pt x="3681311" y="242710"/>
                </a:lnTo>
                <a:moveTo>
                  <a:pt x="3679660" y="238100"/>
                </a:moveTo>
                <a:cubicBezTo>
                  <a:pt x="3682581" y="234887"/>
                  <a:pt x="3681438" y="236233"/>
                  <a:pt x="3680422" y="238290"/>
                </a:cubicBezTo>
                <a:lnTo>
                  <a:pt x="3680676" y="239446"/>
                </a:lnTo>
                <a:moveTo>
                  <a:pt x="7475182" y="0"/>
                </a:moveTo>
                <a:lnTo>
                  <a:pt x="7475182" y="13"/>
                </a:lnTo>
                <a:lnTo>
                  <a:pt x="7475182" y="886968"/>
                </a:lnTo>
                <a:lnTo>
                  <a:pt x="11392" y="886968"/>
                </a:lnTo>
                <a:lnTo>
                  <a:pt x="9995" y="886395"/>
                </a:lnTo>
                <a:cubicBezTo>
                  <a:pt x="3518" y="883594"/>
                  <a:pt x="-673" y="881609"/>
                  <a:pt x="89" y="881284"/>
                </a:cubicBezTo>
                <a:cubicBezTo>
                  <a:pt x="89" y="881116"/>
                  <a:pt x="45936" y="860059"/>
                  <a:pt x="46063" y="859892"/>
                </a:cubicBezTo>
                <a:cubicBezTo>
                  <a:pt x="100038" y="897841"/>
                  <a:pt x="161887" y="799918"/>
                  <a:pt x="215989" y="779639"/>
                </a:cubicBezTo>
                <a:cubicBezTo>
                  <a:pt x="238722" y="778535"/>
                  <a:pt x="396583" y="750811"/>
                  <a:pt x="461607" y="770914"/>
                </a:cubicBezTo>
                <a:cubicBezTo>
                  <a:pt x="470243" y="743052"/>
                  <a:pt x="536283" y="759066"/>
                  <a:pt x="511899" y="713105"/>
                </a:cubicBezTo>
                <a:cubicBezTo>
                  <a:pt x="540601" y="712648"/>
                  <a:pt x="591528" y="724751"/>
                  <a:pt x="571716" y="695223"/>
                </a:cubicBezTo>
                <a:cubicBezTo>
                  <a:pt x="580860" y="694182"/>
                  <a:pt x="609181" y="690651"/>
                  <a:pt x="611721" y="685876"/>
                </a:cubicBezTo>
                <a:cubicBezTo>
                  <a:pt x="611975" y="685165"/>
                  <a:pt x="667347" y="694157"/>
                  <a:pt x="667474" y="693445"/>
                </a:cubicBezTo>
                <a:lnTo>
                  <a:pt x="723862" y="688340"/>
                </a:lnTo>
                <a:lnTo>
                  <a:pt x="731101" y="708952"/>
                </a:lnTo>
                <a:lnTo>
                  <a:pt x="774535" y="689140"/>
                </a:lnTo>
                <a:lnTo>
                  <a:pt x="796125" y="688975"/>
                </a:lnTo>
                <a:lnTo>
                  <a:pt x="803999" y="694017"/>
                </a:lnTo>
                <a:cubicBezTo>
                  <a:pt x="811492" y="696620"/>
                  <a:pt x="821017" y="696735"/>
                  <a:pt x="834987" y="691185"/>
                </a:cubicBezTo>
                <a:lnTo>
                  <a:pt x="849719" y="713219"/>
                </a:lnTo>
                <a:lnTo>
                  <a:pt x="956653" y="688899"/>
                </a:lnTo>
                <a:cubicBezTo>
                  <a:pt x="966051" y="691680"/>
                  <a:pt x="1089495" y="661759"/>
                  <a:pt x="1097496" y="667563"/>
                </a:cubicBezTo>
                <a:cubicBezTo>
                  <a:pt x="1170267" y="680885"/>
                  <a:pt x="1151217" y="691147"/>
                  <a:pt x="1241387" y="669988"/>
                </a:cubicBezTo>
                <a:cubicBezTo>
                  <a:pt x="1262088" y="680301"/>
                  <a:pt x="1350480" y="635737"/>
                  <a:pt x="1391882" y="686346"/>
                </a:cubicBezTo>
                <a:cubicBezTo>
                  <a:pt x="1370927" y="622783"/>
                  <a:pt x="1551902" y="691947"/>
                  <a:pt x="1572730" y="637362"/>
                </a:cubicBezTo>
                <a:cubicBezTo>
                  <a:pt x="1606385" y="637781"/>
                  <a:pt x="1701635" y="632028"/>
                  <a:pt x="1676870" y="614744"/>
                </a:cubicBezTo>
                <a:cubicBezTo>
                  <a:pt x="1787995" y="642328"/>
                  <a:pt x="1800949" y="571564"/>
                  <a:pt x="1916519" y="573570"/>
                </a:cubicBezTo>
                <a:cubicBezTo>
                  <a:pt x="1959572" y="516547"/>
                  <a:pt x="1942554" y="565633"/>
                  <a:pt x="2000974" y="546799"/>
                </a:cubicBezTo>
                <a:cubicBezTo>
                  <a:pt x="1999069" y="593179"/>
                  <a:pt x="2067268" y="510223"/>
                  <a:pt x="2087588" y="558952"/>
                </a:cubicBezTo>
                <a:cubicBezTo>
                  <a:pt x="2097621" y="553974"/>
                  <a:pt x="2106638" y="547624"/>
                  <a:pt x="2115528" y="540893"/>
                </a:cubicBezTo>
                <a:lnTo>
                  <a:pt x="2120227" y="537388"/>
                </a:lnTo>
                <a:lnTo>
                  <a:pt x="2141944" y="531876"/>
                </a:lnTo>
                <a:lnTo>
                  <a:pt x="2144484" y="519671"/>
                </a:lnTo>
                <a:lnTo>
                  <a:pt x="2174456" y="503746"/>
                </a:lnTo>
                <a:cubicBezTo>
                  <a:pt x="2186267" y="499428"/>
                  <a:pt x="2199729" y="496710"/>
                  <a:pt x="2215477" y="496583"/>
                </a:cubicBezTo>
                <a:cubicBezTo>
                  <a:pt x="2273516" y="514668"/>
                  <a:pt x="2341588" y="449593"/>
                  <a:pt x="2413978" y="474497"/>
                </a:cubicBezTo>
                <a:cubicBezTo>
                  <a:pt x="2440013" y="479654"/>
                  <a:pt x="2517737" y="471043"/>
                  <a:pt x="2530564" y="454470"/>
                </a:cubicBezTo>
                <a:cubicBezTo>
                  <a:pt x="2546312" y="449605"/>
                  <a:pt x="2565997" y="453098"/>
                  <a:pt x="2571331" y="436169"/>
                </a:cubicBezTo>
                <a:cubicBezTo>
                  <a:pt x="2581237" y="415468"/>
                  <a:pt x="2641689" y="440004"/>
                  <a:pt x="2630767" y="417792"/>
                </a:cubicBezTo>
                <a:cubicBezTo>
                  <a:pt x="2673566" y="434467"/>
                  <a:pt x="2700236" y="390500"/>
                  <a:pt x="2732748" y="377088"/>
                </a:cubicBezTo>
                <a:cubicBezTo>
                  <a:pt x="2767038" y="394449"/>
                  <a:pt x="2801455" y="349199"/>
                  <a:pt x="2874607" y="336804"/>
                </a:cubicBezTo>
                <a:cubicBezTo>
                  <a:pt x="2912453" y="357048"/>
                  <a:pt x="2876385" y="332994"/>
                  <a:pt x="2945219" y="358013"/>
                </a:cubicBezTo>
                <a:cubicBezTo>
                  <a:pt x="2946870" y="354584"/>
                  <a:pt x="2997670" y="352577"/>
                  <a:pt x="3019133" y="348323"/>
                </a:cubicBezTo>
                <a:cubicBezTo>
                  <a:pt x="3040469" y="344068"/>
                  <a:pt x="3049486" y="321120"/>
                  <a:pt x="3073616" y="332473"/>
                </a:cubicBezTo>
                <a:cubicBezTo>
                  <a:pt x="3180931" y="363982"/>
                  <a:pt x="3267164" y="350774"/>
                  <a:pt x="3350984" y="349098"/>
                </a:cubicBezTo>
                <a:cubicBezTo>
                  <a:pt x="3444456" y="342265"/>
                  <a:pt x="3388576" y="328511"/>
                  <a:pt x="3479889" y="330937"/>
                </a:cubicBezTo>
                <a:cubicBezTo>
                  <a:pt x="3487128" y="311569"/>
                  <a:pt x="3517100" y="303886"/>
                  <a:pt x="3544151" y="309016"/>
                </a:cubicBezTo>
                <a:cubicBezTo>
                  <a:pt x="3589236" y="304368"/>
                  <a:pt x="3572726" y="260388"/>
                  <a:pt x="3625685" y="280975"/>
                </a:cubicBezTo>
                <a:cubicBezTo>
                  <a:pt x="3612477" y="261036"/>
                  <a:pt x="3685121" y="260020"/>
                  <a:pt x="3684740" y="245326"/>
                </a:cubicBezTo>
                <a:lnTo>
                  <a:pt x="3682708" y="242392"/>
                </a:lnTo>
                <a:lnTo>
                  <a:pt x="3706965" y="236919"/>
                </a:lnTo>
                <a:cubicBezTo>
                  <a:pt x="3716871" y="234480"/>
                  <a:pt x="3726904" y="232118"/>
                  <a:pt x="3732873" y="231673"/>
                </a:cubicBezTo>
                <a:lnTo>
                  <a:pt x="3745700" y="225603"/>
                </a:lnTo>
                <a:lnTo>
                  <a:pt x="3750653" y="226060"/>
                </a:lnTo>
                <a:lnTo>
                  <a:pt x="3762337" y="225590"/>
                </a:lnTo>
                <a:cubicBezTo>
                  <a:pt x="3761956" y="228283"/>
                  <a:pt x="3761575" y="230962"/>
                  <a:pt x="3761194" y="233655"/>
                </a:cubicBezTo>
                <a:cubicBezTo>
                  <a:pt x="3759162" y="241389"/>
                  <a:pt x="3773386" y="240132"/>
                  <a:pt x="3791674" y="238531"/>
                </a:cubicBezTo>
                <a:cubicBezTo>
                  <a:pt x="3829393" y="231381"/>
                  <a:pt x="3827996" y="273723"/>
                  <a:pt x="3842474" y="241389"/>
                </a:cubicBezTo>
                <a:lnTo>
                  <a:pt x="3845649" y="232232"/>
                </a:lnTo>
                <a:lnTo>
                  <a:pt x="3861905" y="235331"/>
                </a:lnTo>
                <a:cubicBezTo>
                  <a:pt x="3866477" y="235471"/>
                  <a:pt x="3912578" y="232740"/>
                  <a:pt x="3912070" y="238658"/>
                </a:cubicBezTo>
                <a:cubicBezTo>
                  <a:pt x="3946487" y="213144"/>
                  <a:pt x="3937978" y="249149"/>
                  <a:pt x="3974300" y="254673"/>
                </a:cubicBezTo>
                <a:cubicBezTo>
                  <a:pt x="4000208" y="230429"/>
                  <a:pt x="4050881" y="265938"/>
                  <a:pt x="4125557" y="261404"/>
                </a:cubicBezTo>
                <a:cubicBezTo>
                  <a:pt x="4153751" y="233604"/>
                  <a:pt x="4152354" y="278079"/>
                  <a:pt x="4208107" y="238798"/>
                </a:cubicBezTo>
                <a:cubicBezTo>
                  <a:pt x="4211028" y="241706"/>
                  <a:pt x="4243667" y="230073"/>
                  <a:pt x="4261828" y="227101"/>
                </a:cubicBezTo>
                <a:cubicBezTo>
                  <a:pt x="4280116" y="224142"/>
                  <a:pt x="4298785" y="237211"/>
                  <a:pt x="4317327" y="220993"/>
                </a:cubicBezTo>
                <a:cubicBezTo>
                  <a:pt x="4407497" y="166865"/>
                  <a:pt x="4494873" y="160185"/>
                  <a:pt x="4575645" y="143015"/>
                </a:cubicBezTo>
                <a:cubicBezTo>
                  <a:pt x="4667593" y="128613"/>
                  <a:pt x="4612221" y="186474"/>
                  <a:pt x="4722838" y="132626"/>
                </a:cubicBezTo>
                <a:cubicBezTo>
                  <a:pt x="4737316" y="149492"/>
                  <a:pt x="4752175" y="148984"/>
                  <a:pt x="4775924" y="138049"/>
                </a:cubicBezTo>
                <a:cubicBezTo>
                  <a:pt x="4820755" y="132410"/>
                  <a:pt x="4822406" y="178079"/>
                  <a:pt x="4864824" y="146583"/>
                </a:cubicBezTo>
                <a:cubicBezTo>
                  <a:pt x="4859363" y="171704"/>
                  <a:pt x="4951184" y="148171"/>
                  <a:pt x="4933277" y="175412"/>
                </a:cubicBezTo>
                <a:cubicBezTo>
                  <a:pt x="4965154" y="194920"/>
                  <a:pt x="4975441" y="157036"/>
                  <a:pt x="5006810" y="173647"/>
                </a:cubicBezTo>
                <a:cubicBezTo>
                  <a:pt x="5040084" y="175133"/>
                  <a:pt x="5028400" y="163894"/>
                  <a:pt x="5064595" y="158763"/>
                </a:cubicBezTo>
                <a:cubicBezTo>
                  <a:pt x="5108918" y="156934"/>
                  <a:pt x="5099774" y="107404"/>
                  <a:pt x="5140160" y="161442"/>
                </a:cubicBezTo>
                <a:cubicBezTo>
                  <a:pt x="5184737" y="143612"/>
                  <a:pt x="5157051" y="158763"/>
                  <a:pt x="5221567" y="166357"/>
                </a:cubicBezTo>
                <a:cubicBezTo>
                  <a:pt x="5246332" y="149924"/>
                  <a:pt x="5268303" y="155181"/>
                  <a:pt x="5290528" y="167297"/>
                </a:cubicBezTo>
                <a:cubicBezTo>
                  <a:pt x="5351615" y="158674"/>
                  <a:pt x="5409781" y="175095"/>
                  <a:pt x="5479758" y="177991"/>
                </a:cubicBezTo>
                <a:cubicBezTo>
                  <a:pt x="5529415" y="181877"/>
                  <a:pt x="5497919" y="209423"/>
                  <a:pt x="5548846" y="219748"/>
                </a:cubicBezTo>
                <a:cubicBezTo>
                  <a:pt x="5599900" y="230086"/>
                  <a:pt x="5726900" y="230061"/>
                  <a:pt x="5785828" y="239979"/>
                </a:cubicBezTo>
                <a:cubicBezTo>
                  <a:pt x="5883618" y="199682"/>
                  <a:pt x="5786463" y="270586"/>
                  <a:pt x="5941784" y="250101"/>
                </a:cubicBezTo>
                <a:cubicBezTo>
                  <a:pt x="5950039" y="243802"/>
                  <a:pt x="5969597" y="248818"/>
                  <a:pt x="5968327" y="256934"/>
                </a:cubicBezTo>
                <a:cubicBezTo>
                  <a:pt x="5977979" y="253949"/>
                  <a:pt x="6000331" y="237414"/>
                  <a:pt x="6003760" y="250139"/>
                </a:cubicBezTo>
                <a:cubicBezTo>
                  <a:pt x="6053798" y="249199"/>
                  <a:pt x="6102566" y="239255"/>
                  <a:pt x="6145746" y="221272"/>
                </a:cubicBezTo>
                <a:cubicBezTo>
                  <a:pt x="6243663" y="238582"/>
                  <a:pt x="6221819" y="190995"/>
                  <a:pt x="6256236" y="184036"/>
                </a:cubicBezTo>
                <a:cubicBezTo>
                  <a:pt x="6314021" y="206566"/>
                  <a:pt x="6333071" y="184925"/>
                  <a:pt x="6398857" y="198590"/>
                </a:cubicBezTo>
                <a:cubicBezTo>
                  <a:pt x="6413843" y="189890"/>
                  <a:pt x="6459817" y="200025"/>
                  <a:pt x="6484201" y="187096"/>
                </a:cubicBezTo>
                <a:cubicBezTo>
                  <a:pt x="6527635" y="233744"/>
                  <a:pt x="6558242" y="172491"/>
                  <a:pt x="6605613" y="166281"/>
                </a:cubicBezTo>
                <a:cubicBezTo>
                  <a:pt x="6652984" y="160084"/>
                  <a:pt x="6732740" y="199327"/>
                  <a:pt x="6768300" y="149860"/>
                </a:cubicBezTo>
                <a:cubicBezTo>
                  <a:pt x="6790525" y="154965"/>
                  <a:pt x="6805257" y="177356"/>
                  <a:pt x="6845389" y="172276"/>
                </a:cubicBezTo>
                <a:cubicBezTo>
                  <a:pt x="6862026" y="181788"/>
                  <a:pt x="6862661" y="183032"/>
                  <a:pt x="6894792" y="167030"/>
                </a:cubicBezTo>
                <a:cubicBezTo>
                  <a:pt x="6852755" y="141364"/>
                  <a:pt x="6951307" y="169609"/>
                  <a:pt x="6943433" y="138252"/>
                </a:cubicBezTo>
                <a:cubicBezTo>
                  <a:pt x="6992709" y="116954"/>
                  <a:pt x="7085673" y="145225"/>
                  <a:pt x="7076656" y="88748"/>
                </a:cubicBezTo>
                <a:cubicBezTo>
                  <a:pt x="7089737" y="54915"/>
                  <a:pt x="7156793" y="104648"/>
                  <a:pt x="7155523" y="68567"/>
                </a:cubicBezTo>
                <a:cubicBezTo>
                  <a:pt x="7184860" y="91034"/>
                  <a:pt x="7233247" y="51460"/>
                  <a:pt x="7279602" y="51270"/>
                </a:cubicBezTo>
                <a:cubicBezTo>
                  <a:pt x="7287730" y="34760"/>
                  <a:pt x="7298398" y="35268"/>
                  <a:pt x="7317194" y="43510"/>
                </a:cubicBezTo>
                <a:cubicBezTo>
                  <a:pt x="7345007" y="44298"/>
                  <a:pt x="7374725" y="38443"/>
                  <a:pt x="7404824" y="28905"/>
                </a:cubicBezTo>
                <a:close/>
              </a:path>
            </a:pathLst>
          </a:custGeom>
          <a:solidFill>
            <a:srgbClr val="82766A">
              <a:alpha val="14900"/>
            </a:srgbClr>
          </a:solidFill>
          <a:ln w="12700" cap="flat">
            <a:solidFill>
              <a:srgbClr val="FFFFFF">
                <a:alpha val="0"/>
              </a:srgb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198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Pramitha Dwi Larasati</cp:lastModifiedBy>
  <cp:revision>4</cp:revision>
  <dcterms:created xsi:type="dcterms:W3CDTF">2022-10-19T00:00:00Z</dcterms:created>
  <dcterms:modified xsi:type="dcterms:W3CDTF">2022-10-19T10:31:18Z</dcterms:modified>
</cp:coreProperties>
</file>