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0"/>
  </p:notesMasterIdLst>
  <p:sldIdLst>
    <p:sldId id="256" r:id="rId2"/>
    <p:sldId id="391" r:id="rId3"/>
    <p:sldId id="395" r:id="rId4"/>
    <p:sldId id="400" r:id="rId5"/>
    <p:sldId id="392" r:id="rId6"/>
    <p:sldId id="356" r:id="rId7"/>
    <p:sldId id="377" r:id="rId8"/>
    <p:sldId id="396" r:id="rId9"/>
    <p:sldId id="397" r:id="rId10"/>
    <p:sldId id="382" r:id="rId11"/>
    <p:sldId id="343" r:id="rId12"/>
    <p:sldId id="358" r:id="rId13"/>
    <p:sldId id="394" r:id="rId14"/>
    <p:sldId id="383" r:id="rId15"/>
    <p:sldId id="393" r:id="rId16"/>
    <p:sldId id="401" r:id="rId17"/>
    <p:sldId id="345" r:id="rId18"/>
    <p:sldId id="374" r:id="rId19"/>
    <p:sldId id="378" r:id="rId20"/>
    <p:sldId id="349" r:id="rId21"/>
    <p:sldId id="348" r:id="rId22"/>
    <p:sldId id="350" r:id="rId23"/>
    <p:sldId id="387" r:id="rId24"/>
    <p:sldId id="388" r:id="rId25"/>
    <p:sldId id="389" r:id="rId26"/>
    <p:sldId id="390" r:id="rId27"/>
    <p:sldId id="360" r:id="rId28"/>
    <p:sldId id="352" r:id="rId29"/>
    <p:sldId id="373" r:id="rId30"/>
    <p:sldId id="351" r:id="rId31"/>
    <p:sldId id="402" r:id="rId32"/>
    <p:sldId id="354" r:id="rId33"/>
    <p:sldId id="355" r:id="rId34"/>
    <p:sldId id="380" r:id="rId35"/>
    <p:sldId id="398" r:id="rId36"/>
    <p:sldId id="399" r:id="rId37"/>
    <p:sldId id="384" r:id="rId38"/>
    <p:sldId id="279"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3300"/>
    <a:srgbClr val="669900"/>
    <a:srgbClr val="808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2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E8068BA2-7FCC-4DAD-9B23-FB367B2BFC3D}" type="slidenum">
              <a:rPr lang="en-US"/>
              <a:pPr>
                <a:defRPr/>
              </a:pPr>
              <a:t>‹#›</a:t>
            </a:fld>
            <a:endParaRPr lang="en-US"/>
          </a:p>
        </p:txBody>
      </p:sp>
    </p:spTree>
    <p:extLst>
      <p:ext uri="{BB962C8B-B14F-4D97-AF65-F5344CB8AC3E}">
        <p14:creationId xmlns:p14="http://schemas.microsoft.com/office/powerpoint/2010/main" val="1214272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a:latin typeface="Arial" charset="0"/>
            </a:endParaRPr>
          </a:p>
        </p:txBody>
      </p:sp>
      <p:sp>
        <p:nvSpPr>
          <p:cNvPr id="49156" name="Slide Number Placeholder 3"/>
          <p:cNvSpPr>
            <a:spLocks noGrp="1"/>
          </p:cNvSpPr>
          <p:nvPr>
            <p:ph type="sldNum" sz="quarter" idx="5"/>
          </p:nvPr>
        </p:nvSpPr>
        <p:spPr>
          <a:noFill/>
        </p:spPr>
        <p:txBody>
          <a:bodyPr/>
          <a:lstStyle/>
          <a:p>
            <a:fld id="{78EFB8E9-707F-430D-9326-19FFF1598ED3}" type="slidenum">
              <a:rPr lang="en-US">
                <a:latin typeface="Arial" charset="0"/>
              </a:rPr>
              <a:pPr/>
              <a:t>8</a:t>
            </a:fld>
            <a:endParaRPr lang="en-US">
              <a:latin typeface="Arial" charset="0"/>
            </a:endParaRPr>
          </a:p>
        </p:txBody>
      </p:sp>
    </p:spTree>
    <p:extLst>
      <p:ext uri="{BB962C8B-B14F-4D97-AF65-F5344CB8AC3E}">
        <p14:creationId xmlns:p14="http://schemas.microsoft.com/office/powerpoint/2010/main" val="92092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a:latin typeface="Arial" charset="0"/>
            </a:endParaRPr>
          </a:p>
        </p:txBody>
      </p:sp>
      <p:sp>
        <p:nvSpPr>
          <p:cNvPr id="50180" name="Slide Number Placeholder 3"/>
          <p:cNvSpPr>
            <a:spLocks noGrp="1"/>
          </p:cNvSpPr>
          <p:nvPr>
            <p:ph type="sldNum" sz="quarter" idx="5"/>
          </p:nvPr>
        </p:nvSpPr>
        <p:spPr>
          <a:noFill/>
        </p:spPr>
        <p:txBody>
          <a:bodyPr/>
          <a:lstStyle/>
          <a:p>
            <a:fld id="{4820BF85-E8C0-4B00-A4D5-63247D7F2F1C}" type="slidenum">
              <a:rPr lang="en-US">
                <a:latin typeface="Arial" charset="0"/>
              </a:rPr>
              <a:pPr/>
              <a:t>9</a:t>
            </a:fld>
            <a:endParaRPr lang="en-US">
              <a:latin typeface="Arial" charset="0"/>
            </a:endParaRPr>
          </a:p>
        </p:txBody>
      </p:sp>
    </p:spTree>
    <p:extLst>
      <p:ext uri="{BB962C8B-B14F-4D97-AF65-F5344CB8AC3E}">
        <p14:creationId xmlns:p14="http://schemas.microsoft.com/office/powerpoint/2010/main" val="400476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9144000" cy="3733800"/>
          </a:xfrm>
          <a:prstGeom prst="rect">
            <a:avLst/>
          </a:prstGeom>
          <a:gradFill rotWithShape="0">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a:p>
        </p:txBody>
      </p:sp>
      <p:grpSp>
        <p:nvGrpSpPr>
          <p:cNvPr id="5" name="Group 3"/>
          <p:cNvGrpSpPr>
            <a:grpSpLocks/>
          </p:cNvGrpSpPr>
          <p:nvPr/>
        </p:nvGrpSpPr>
        <p:grpSpPr bwMode="auto">
          <a:xfrm>
            <a:off x="152400" y="152400"/>
            <a:ext cx="8413750" cy="685800"/>
            <a:chOff x="96" y="96"/>
            <a:chExt cx="5300" cy="432"/>
          </a:xfrm>
        </p:grpSpPr>
        <p:sp>
          <p:nvSpPr>
            <p:cNvPr id="6" name="Freeform 4"/>
            <p:cNvSpPr>
              <a:spLocks/>
            </p:cNvSpPr>
            <p:nvPr userDrawn="1"/>
          </p:nvSpPr>
          <p:spPr bwMode="gray">
            <a:xfrm>
              <a:off x="1925"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7" name="Freeform 5"/>
            <p:cNvSpPr>
              <a:spLocks/>
            </p:cNvSpPr>
            <p:nvPr userDrawn="1"/>
          </p:nvSpPr>
          <p:spPr bwMode="gray">
            <a:xfrm>
              <a:off x="1833"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8" name="Freeform 6"/>
            <p:cNvSpPr>
              <a:spLocks/>
            </p:cNvSpPr>
            <p:nvPr userDrawn="1"/>
          </p:nvSpPr>
          <p:spPr bwMode="gray">
            <a:xfrm>
              <a:off x="1734"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9" name="Freeform 7"/>
            <p:cNvSpPr>
              <a:spLocks/>
            </p:cNvSpPr>
            <p:nvPr userDrawn="1"/>
          </p:nvSpPr>
          <p:spPr bwMode="gray">
            <a:xfrm>
              <a:off x="1921"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0" name="Freeform 8"/>
            <p:cNvSpPr>
              <a:spLocks/>
            </p:cNvSpPr>
            <p:nvPr userDrawn="1"/>
          </p:nvSpPr>
          <p:spPr bwMode="gray">
            <a:xfrm>
              <a:off x="1829"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 name="Freeform 9"/>
            <p:cNvSpPr>
              <a:spLocks/>
            </p:cNvSpPr>
            <p:nvPr userDrawn="1"/>
          </p:nvSpPr>
          <p:spPr bwMode="gray">
            <a:xfrm>
              <a:off x="1730"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2" name="Freeform 10"/>
            <p:cNvSpPr>
              <a:spLocks/>
            </p:cNvSpPr>
            <p:nvPr userDrawn="1"/>
          </p:nvSpPr>
          <p:spPr bwMode="gray">
            <a:xfrm>
              <a:off x="1988"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3" name="Freeform 11"/>
            <p:cNvSpPr>
              <a:spLocks/>
            </p:cNvSpPr>
            <p:nvPr userDrawn="1"/>
          </p:nvSpPr>
          <p:spPr bwMode="gray">
            <a:xfrm>
              <a:off x="1993"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4" name="Freeform 12"/>
            <p:cNvSpPr>
              <a:spLocks/>
            </p:cNvSpPr>
            <p:nvPr userDrawn="1"/>
          </p:nvSpPr>
          <p:spPr bwMode="gray">
            <a:xfrm>
              <a:off x="1395"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5" name="Freeform 13"/>
            <p:cNvSpPr>
              <a:spLocks/>
            </p:cNvSpPr>
            <p:nvPr userDrawn="1"/>
          </p:nvSpPr>
          <p:spPr bwMode="gray">
            <a:xfrm>
              <a:off x="1303"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6" name="Freeform 14"/>
            <p:cNvSpPr>
              <a:spLocks/>
            </p:cNvSpPr>
            <p:nvPr userDrawn="1"/>
          </p:nvSpPr>
          <p:spPr bwMode="gray">
            <a:xfrm>
              <a:off x="1204"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7" name="Freeform 15"/>
            <p:cNvSpPr>
              <a:spLocks/>
            </p:cNvSpPr>
            <p:nvPr userDrawn="1"/>
          </p:nvSpPr>
          <p:spPr bwMode="gray">
            <a:xfrm>
              <a:off x="1391"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8" name="Freeform 16"/>
            <p:cNvSpPr>
              <a:spLocks/>
            </p:cNvSpPr>
            <p:nvPr userDrawn="1"/>
          </p:nvSpPr>
          <p:spPr bwMode="gray">
            <a:xfrm>
              <a:off x="1299"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9" name="Freeform 17"/>
            <p:cNvSpPr>
              <a:spLocks/>
            </p:cNvSpPr>
            <p:nvPr userDrawn="1"/>
          </p:nvSpPr>
          <p:spPr bwMode="gray">
            <a:xfrm>
              <a:off x="1200"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20" name="Freeform 18"/>
            <p:cNvSpPr>
              <a:spLocks/>
            </p:cNvSpPr>
            <p:nvPr userDrawn="1"/>
          </p:nvSpPr>
          <p:spPr bwMode="gray">
            <a:xfrm>
              <a:off x="1458"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21" name="Freeform 19"/>
            <p:cNvSpPr>
              <a:spLocks/>
            </p:cNvSpPr>
            <p:nvPr userDrawn="1"/>
          </p:nvSpPr>
          <p:spPr bwMode="gray">
            <a:xfrm>
              <a:off x="1463"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22" name="Freeform 20"/>
            <p:cNvSpPr>
              <a:spLocks/>
            </p:cNvSpPr>
            <p:nvPr userDrawn="1"/>
          </p:nvSpPr>
          <p:spPr bwMode="gray">
            <a:xfrm>
              <a:off x="820"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23" name="Freeform 21"/>
            <p:cNvSpPr>
              <a:spLocks/>
            </p:cNvSpPr>
            <p:nvPr userDrawn="1"/>
          </p:nvSpPr>
          <p:spPr bwMode="gray">
            <a:xfrm>
              <a:off x="728"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24" name="Freeform 22"/>
            <p:cNvSpPr>
              <a:spLocks/>
            </p:cNvSpPr>
            <p:nvPr userDrawn="1"/>
          </p:nvSpPr>
          <p:spPr bwMode="gray">
            <a:xfrm>
              <a:off x="629"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25" name="Freeform 23"/>
            <p:cNvSpPr>
              <a:spLocks/>
            </p:cNvSpPr>
            <p:nvPr userDrawn="1"/>
          </p:nvSpPr>
          <p:spPr bwMode="gray">
            <a:xfrm>
              <a:off x="816"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26" name="Freeform 24"/>
            <p:cNvSpPr>
              <a:spLocks/>
            </p:cNvSpPr>
            <p:nvPr userDrawn="1"/>
          </p:nvSpPr>
          <p:spPr bwMode="gray">
            <a:xfrm>
              <a:off x="724"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27" name="Freeform 25"/>
            <p:cNvSpPr>
              <a:spLocks/>
            </p:cNvSpPr>
            <p:nvPr userDrawn="1"/>
          </p:nvSpPr>
          <p:spPr bwMode="gray">
            <a:xfrm>
              <a:off x="625"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28" name="Freeform 26"/>
            <p:cNvSpPr>
              <a:spLocks/>
            </p:cNvSpPr>
            <p:nvPr userDrawn="1"/>
          </p:nvSpPr>
          <p:spPr bwMode="gray">
            <a:xfrm>
              <a:off x="883"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29" name="Freeform 27"/>
            <p:cNvSpPr>
              <a:spLocks/>
            </p:cNvSpPr>
            <p:nvPr userDrawn="1"/>
          </p:nvSpPr>
          <p:spPr bwMode="gray">
            <a:xfrm>
              <a:off x="888"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30" name="Freeform 28"/>
            <p:cNvSpPr>
              <a:spLocks/>
            </p:cNvSpPr>
            <p:nvPr userDrawn="1"/>
          </p:nvSpPr>
          <p:spPr bwMode="gray">
            <a:xfrm>
              <a:off x="291"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31" name="Freeform 29"/>
            <p:cNvSpPr>
              <a:spLocks/>
            </p:cNvSpPr>
            <p:nvPr userDrawn="1"/>
          </p:nvSpPr>
          <p:spPr bwMode="gray">
            <a:xfrm>
              <a:off x="199"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32" name="Freeform 30"/>
            <p:cNvSpPr>
              <a:spLocks/>
            </p:cNvSpPr>
            <p:nvPr userDrawn="1"/>
          </p:nvSpPr>
          <p:spPr bwMode="gray">
            <a:xfrm>
              <a:off x="100"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33" name="Freeform 31"/>
            <p:cNvSpPr>
              <a:spLocks/>
            </p:cNvSpPr>
            <p:nvPr userDrawn="1"/>
          </p:nvSpPr>
          <p:spPr bwMode="gray">
            <a:xfrm>
              <a:off x="287"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34" name="Freeform 32"/>
            <p:cNvSpPr>
              <a:spLocks/>
            </p:cNvSpPr>
            <p:nvPr userDrawn="1"/>
          </p:nvSpPr>
          <p:spPr bwMode="gray">
            <a:xfrm>
              <a:off x="195"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35" name="Freeform 33"/>
            <p:cNvSpPr>
              <a:spLocks/>
            </p:cNvSpPr>
            <p:nvPr userDrawn="1"/>
          </p:nvSpPr>
          <p:spPr bwMode="gray">
            <a:xfrm>
              <a:off x="96"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36" name="Freeform 34"/>
            <p:cNvSpPr>
              <a:spLocks/>
            </p:cNvSpPr>
            <p:nvPr userDrawn="1"/>
          </p:nvSpPr>
          <p:spPr bwMode="gray">
            <a:xfrm>
              <a:off x="354"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37" name="Freeform 35"/>
            <p:cNvSpPr>
              <a:spLocks/>
            </p:cNvSpPr>
            <p:nvPr userDrawn="1"/>
          </p:nvSpPr>
          <p:spPr bwMode="gray">
            <a:xfrm>
              <a:off x="359"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38" name="Freeform 36"/>
            <p:cNvSpPr>
              <a:spLocks/>
            </p:cNvSpPr>
            <p:nvPr userDrawn="1"/>
          </p:nvSpPr>
          <p:spPr bwMode="gray">
            <a:xfrm>
              <a:off x="2499"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39" name="Freeform 37"/>
            <p:cNvSpPr>
              <a:spLocks/>
            </p:cNvSpPr>
            <p:nvPr userDrawn="1"/>
          </p:nvSpPr>
          <p:spPr bwMode="gray">
            <a:xfrm>
              <a:off x="2407"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40" name="Freeform 38"/>
            <p:cNvSpPr>
              <a:spLocks/>
            </p:cNvSpPr>
            <p:nvPr userDrawn="1"/>
          </p:nvSpPr>
          <p:spPr bwMode="gray">
            <a:xfrm>
              <a:off x="2308"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41" name="Freeform 39"/>
            <p:cNvSpPr>
              <a:spLocks/>
            </p:cNvSpPr>
            <p:nvPr userDrawn="1"/>
          </p:nvSpPr>
          <p:spPr bwMode="gray">
            <a:xfrm>
              <a:off x="2495"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42" name="Freeform 40"/>
            <p:cNvSpPr>
              <a:spLocks/>
            </p:cNvSpPr>
            <p:nvPr userDrawn="1"/>
          </p:nvSpPr>
          <p:spPr bwMode="gray">
            <a:xfrm>
              <a:off x="2403"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43" name="Freeform 41"/>
            <p:cNvSpPr>
              <a:spLocks/>
            </p:cNvSpPr>
            <p:nvPr userDrawn="1"/>
          </p:nvSpPr>
          <p:spPr bwMode="gray">
            <a:xfrm>
              <a:off x="2304"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44" name="Freeform 42"/>
            <p:cNvSpPr>
              <a:spLocks/>
            </p:cNvSpPr>
            <p:nvPr userDrawn="1"/>
          </p:nvSpPr>
          <p:spPr bwMode="gray">
            <a:xfrm>
              <a:off x="2562"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45" name="Freeform 43"/>
            <p:cNvSpPr>
              <a:spLocks/>
            </p:cNvSpPr>
            <p:nvPr userDrawn="1"/>
          </p:nvSpPr>
          <p:spPr bwMode="gray">
            <a:xfrm>
              <a:off x="2567"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46" name="Freeform 44"/>
            <p:cNvSpPr>
              <a:spLocks/>
            </p:cNvSpPr>
            <p:nvPr userDrawn="1"/>
          </p:nvSpPr>
          <p:spPr bwMode="gray">
            <a:xfrm>
              <a:off x="3027"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47" name="Freeform 45"/>
            <p:cNvSpPr>
              <a:spLocks/>
            </p:cNvSpPr>
            <p:nvPr userDrawn="1"/>
          </p:nvSpPr>
          <p:spPr bwMode="gray">
            <a:xfrm>
              <a:off x="2935"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48" name="Freeform 46"/>
            <p:cNvSpPr>
              <a:spLocks/>
            </p:cNvSpPr>
            <p:nvPr userDrawn="1"/>
          </p:nvSpPr>
          <p:spPr bwMode="gray">
            <a:xfrm>
              <a:off x="2836"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49" name="Freeform 47"/>
            <p:cNvSpPr>
              <a:spLocks/>
            </p:cNvSpPr>
            <p:nvPr userDrawn="1"/>
          </p:nvSpPr>
          <p:spPr bwMode="gray">
            <a:xfrm>
              <a:off x="3023"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50" name="Freeform 48"/>
            <p:cNvSpPr>
              <a:spLocks/>
            </p:cNvSpPr>
            <p:nvPr userDrawn="1"/>
          </p:nvSpPr>
          <p:spPr bwMode="gray">
            <a:xfrm>
              <a:off x="2931"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51" name="Freeform 49"/>
            <p:cNvSpPr>
              <a:spLocks/>
            </p:cNvSpPr>
            <p:nvPr userDrawn="1"/>
          </p:nvSpPr>
          <p:spPr bwMode="gray">
            <a:xfrm>
              <a:off x="2832"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52" name="Freeform 50"/>
            <p:cNvSpPr>
              <a:spLocks/>
            </p:cNvSpPr>
            <p:nvPr userDrawn="1"/>
          </p:nvSpPr>
          <p:spPr bwMode="gray">
            <a:xfrm>
              <a:off x="3090"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53" name="Freeform 51"/>
            <p:cNvSpPr>
              <a:spLocks/>
            </p:cNvSpPr>
            <p:nvPr userDrawn="1"/>
          </p:nvSpPr>
          <p:spPr bwMode="gray">
            <a:xfrm>
              <a:off x="3095"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54" name="Freeform 52"/>
            <p:cNvSpPr>
              <a:spLocks/>
            </p:cNvSpPr>
            <p:nvPr userDrawn="1"/>
          </p:nvSpPr>
          <p:spPr bwMode="gray">
            <a:xfrm>
              <a:off x="3603"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55" name="Freeform 53"/>
            <p:cNvSpPr>
              <a:spLocks/>
            </p:cNvSpPr>
            <p:nvPr userDrawn="1"/>
          </p:nvSpPr>
          <p:spPr bwMode="gray">
            <a:xfrm>
              <a:off x="3511"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56" name="Freeform 54"/>
            <p:cNvSpPr>
              <a:spLocks/>
            </p:cNvSpPr>
            <p:nvPr userDrawn="1"/>
          </p:nvSpPr>
          <p:spPr bwMode="gray">
            <a:xfrm>
              <a:off x="3412"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57" name="Freeform 55"/>
            <p:cNvSpPr>
              <a:spLocks/>
            </p:cNvSpPr>
            <p:nvPr userDrawn="1"/>
          </p:nvSpPr>
          <p:spPr bwMode="gray">
            <a:xfrm>
              <a:off x="3599"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58" name="Freeform 56"/>
            <p:cNvSpPr>
              <a:spLocks/>
            </p:cNvSpPr>
            <p:nvPr userDrawn="1"/>
          </p:nvSpPr>
          <p:spPr bwMode="gray">
            <a:xfrm>
              <a:off x="3507"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59" name="Freeform 57"/>
            <p:cNvSpPr>
              <a:spLocks/>
            </p:cNvSpPr>
            <p:nvPr userDrawn="1"/>
          </p:nvSpPr>
          <p:spPr bwMode="gray">
            <a:xfrm>
              <a:off x="3408"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60" name="Freeform 58"/>
            <p:cNvSpPr>
              <a:spLocks/>
            </p:cNvSpPr>
            <p:nvPr userDrawn="1"/>
          </p:nvSpPr>
          <p:spPr bwMode="gray">
            <a:xfrm>
              <a:off x="3666"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61" name="Freeform 59"/>
            <p:cNvSpPr>
              <a:spLocks/>
            </p:cNvSpPr>
            <p:nvPr userDrawn="1"/>
          </p:nvSpPr>
          <p:spPr bwMode="gray">
            <a:xfrm>
              <a:off x="3671"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62" name="Freeform 60"/>
            <p:cNvSpPr>
              <a:spLocks/>
            </p:cNvSpPr>
            <p:nvPr userDrawn="1"/>
          </p:nvSpPr>
          <p:spPr bwMode="gray">
            <a:xfrm>
              <a:off x="4131"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63" name="Freeform 61"/>
            <p:cNvSpPr>
              <a:spLocks/>
            </p:cNvSpPr>
            <p:nvPr userDrawn="1"/>
          </p:nvSpPr>
          <p:spPr bwMode="gray">
            <a:xfrm>
              <a:off x="4039"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64" name="Freeform 62"/>
            <p:cNvSpPr>
              <a:spLocks/>
            </p:cNvSpPr>
            <p:nvPr userDrawn="1"/>
          </p:nvSpPr>
          <p:spPr bwMode="gray">
            <a:xfrm>
              <a:off x="3940"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65" name="Freeform 63"/>
            <p:cNvSpPr>
              <a:spLocks/>
            </p:cNvSpPr>
            <p:nvPr userDrawn="1"/>
          </p:nvSpPr>
          <p:spPr bwMode="gray">
            <a:xfrm>
              <a:off x="4127"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66" name="Freeform 64"/>
            <p:cNvSpPr>
              <a:spLocks/>
            </p:cNvSpPr>
            <p:nvPr userDrawn="1"/>
          </p:nvSpPr>
          <p:spPr bwMode="gray">
            <a:xfrm>
              <a:off x="4035"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67" name="Freeform 65"/>
            <p:cNvSpPr>
              <a:spLocks/>
            </p:cNvSpPr>
            <p:nvPr userDrawn="1"/>
          </p:nvSpPr>
          <p:spPr bwMode="gray">
            <a:xfrm>
              <a:off x="3936"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68" name="Freeform 66"/>
            <p:cNvSpPr>
              <a:spLocks/>
            </p:cNvSpPr>
            <p:nvPr userDrawn="1"/>
          </p:nvSpPr>
          <p:spPr bwMode="gray">
            <a:xfrm>
              <a:off x="4194"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69" name="Freeform 67"/>
            <p:cNvSpPr>
              <a:spLocks/>
            </p:cNvSpPr>
            <p:nvPr userDrawn="1"/>
          </p:nvSpPr>
          <p:spPr bwMode="gray">
            <a:xfrm>
              <a:off x="4199"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70" name="Freeform 68"/>
            <p:cNvSpPr>
              <a:spLocks/>
            </p:cNvSpPr>
            <p:nvPr userDrawn="1"/>
          </p:nvSpPr>
          <p:spPr bwMode="gray">
            <a:xfrm>
              <a:off x="4707"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71" name="Freeform 69"/>
            <p:cNvSpPr>
              <a:spLocks/>
            </p:cNvSpPr>
            <p:nvPr userDrawn="1"/>
          </p:nvSpPr>
          <p:spPr bwMode="gray">
            <a:xfrm>
              <a:off x="4615"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72" name="Freeform 70"/>
            <p:cNvSpPr>
              <a:spLocks/>
            </p:cNvSpPr>
            <p:nvPr userDrawn="1"/>
          </p:nvSpPr>
          <p:spPr bwMode="gray">
            <a:xfrm>
              <a:off x="4516"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73" name="Freeform 71"/>
            <p:cNvSpPr>
              <a:spLocks/>
            </p:cNvSpPr>
            <p:nvPr userDrawn="1"/>
          </p:nvSpPr>
          <p:spPr bwMode="gray">
            <a:xfrm>
              <a:off x="4703"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74" name="Freeform 72"/>
            <p:cNvSpPr>
              <a:spLocks/>
            </p:cNvSpPr>
            <p:nvPr userDrawn="1"/>
          </p:nvSpPr>
          <p:spPr bwMode="gray">
            <a:xfrm>
              <a:off x="4611"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75" name="Freeform 73"/>
            <p:cNvSpPr>
              <a:spLocks/>
            </p:cNvSpPr>
            <p:nvPr userDrawn="1"/>
          </p:nvSpPr>
          <p:spPr bwMode="gray">
            <a:xfrm>
              <a:off x="4512"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76" name="Freeform 74"/>
            <p:cNvSpPr>
              <a:spLocks/>
            </p:cNvSpPr>
            <p:nvPr userDrawn="1"/>
          </p:nvSpPr>
          <p:spPr bwMode="gray">
            <a:xfrm>
              <a:off x="4770"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77" name="Freeform 75"/>
            <p:cNvSpPr>
              <a:spLocks/>
            </p:cNvSpPr>
            <p:nvPr userDrawn="1"/>
          </p:nvSpPr>
          <p:spPr bwMode="gray">
            <a:xfrm>
              <a:off x="4775"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78" name="Freeform 76"/>
            <p:cNvSpPr>
              <a:spLocks/>
            </p:cNvSpPr>
            <p:nvPr userDrawn="1"/>
          </p:nvSpPr>
          <p:spPr bwMode="gray">
            <a:xfrm>
              <a:off x="5235"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79" name="Freeform 77"/>
            <p:cNvSpPr>
              <a:spLocks/>
            </p:cNvSpPr>
            <p:nvPr userDrawn="1"/>
          </p:nvSpPr>
          <p:spPr bwMode="gray">
            <a:xfrm>
              <a:off x="5143"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80" name="Freeform 78"/>
            <p:cNvSpPr>
              <a:spLocks/>
            </p:cNvSpPr>
            <p:nvPr userDrawn="1"/>
          </p:nvSpPr>
          <p:spPr bwMode="gray">
            <a:xfrm>
              <a:off x="5044"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81" name="Freeform 79"/>
            <p:cNvSpPr>
              <a:spLocks/>
            </p:cNvSpPr>
            <p:nvPr userDrawn="1"/>
          </p:nvSpPr>
          <p:spPr bwMode="gray">
            <a:xfrm>
              <a:off x="5231"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82" name="Freeform 80"/>
            <p:cNvSpPr>
              <a:spLocks/>
            </p:cNvSpPr>
            <p:nvPr userDrawn="1"/>
          </p:nvSpPr>
          <p:spPr bwMode="gray">
            <a:xfrm>
              <a:off x="5139"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83" name="Freeform 81"/>
            <p:cNvSpPr>
              <a:spLocks/>
            </p:cNvSpPr>
            <p:nvPr userDrawn="1"/>
          </p:nvSpPr>
          <p:spPr bwMode="gray">
            <a:xfrm>
              <a:off x="5040"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84" name="Freeform 82"/>
            <p:cNvSpPr>
              <a:spLocks/>
            </p:cNvSpPr>
            <p:nvPr userDrawn="1"/>
          </p:nvSpPr>
          <p:spPr bwMode="gray">
            <a:xfrm>
              <a:off x="5298"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85" name="Freeform 83"/>
            <p:cNvSpPr>
              <a:spLocks/>
            </p:cNvSpPr>
            <p:nvPr userDrawn="1"/>
          </p:nvSpPr>
          <p:spPr bwMode="gray">
            <a:xfrm>
              <a:off x="5303"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grpSp>
      <p:grpSp>
        <p:nvGrpSpPr>
          <p:cNvPr id="86" name="Group 84"/>
          <p:cNvGrpSpPr>
            <a:grpSpLocks/>
          </p:cNvGrpSpPr>
          <p:nvPr/>
        </p:nvGrpSpPr>
        <p:grpSpPr bwMode="auto">
          <a:xfrm>
            <a:off x="762000" y="2743200"/>
            <a:ext cx="7696200" cy="533400"/>
            <a:chOff x="480" y="1632"/>
            <a:chExt cx="4848" cy="336"/>
          </a:xfrm>
        </p:grpSpPr>
        <p:sp>
          <p:nvSpPr>
            <p:cNvPr id="87" name="Freeform 85"/>
            <p:cNvSpPr>
              <a:spLocks/>
            </p:cNvSpPr>
            <p:nvPr userDrawn="1"/>
          </p:nvSpPr>
          <p:spPr bwMode="gray">
            <a:xfrm>
              <a:off x="480" y="1824"/>
              <a:ext cx="4678" cy="71"/>
            </a:xfrm>
            <a:custGeom>
              <a:avLst/>
              <a:gdLst/>
              <a:ahLst/>
              <a:cxnLst>
                <a:cxn ang="0">
                  <a:pos x="4822" y="84"/>
                </a:cxn>
                <a:cxn ang="0">
                  <a:pos x="114" y="87"/>
                </a:cxn>
                <a:cxn ang="0">
                  <a:pos x="66" y="80"/>
                </a:cxn>
                <a:cxn ang="0">
                  <a:pos x="28" y="73"/>
                </a:cxn>
                <a:cxn ang="0">
                  <a:pos x="7" y="59"/>
                </a:cxn>
                <a:cxn ang="0">
                  <a:pos x="0" y="52"/>
                </a:cxn>
                <a:cxn ang="0">
                  <a:pos x="0" y="42"/>
                </a:cxn>
                <a:cxn ang="0">
                  <a:pos x="0" y="35"/>
                </a:cxn>
                <a:cxn ang="0">
                  <a:pos x="4" y="28"/>
                </a:cxn>
                <a:cxn ang="0">
                  <a:pos x="24" y="14"/>
                </a:cxn>
                <a:cxn ang="0">
                  <a:pos x="59" y="7"/>
                </a:cxn>
                <a:cxn ang="0">
                  <a:pos x="111" y="0"/>
                </a:cxn>
                <a:cxn ang="0">
                  <a:pos x="4812" y="0"/>
                </a:cxn>
                <a:cxn ang="0">
                  <a:pos x="4822" y="84"/>
                </a:cxn>
              </a:cxnLst>
              <a:rect l="0" t="0" r="r" b="b"/>
              <a:pathLst>
                <a:path w="4822" h="87">
                  <a:moveTo>
                    <a:pt x="4822" y="84"/>
                  </a:moveTo>
                  <a:lnTo>
                    <a:pt x="114" y="87"/>
                  </a:lnTo>
                  <a:lnTo>
                    <a:pt x="66" y="80"/>
                  </a:lnTo>
                  <a:lnTo>
                    <a:pt x="28" y="73"/>
                  </a:lnTo>
                  <a:lnTo>
                    <a:pt x="7" y="59"/>
                  </a:lnTo>
                  <a:lnTo>
                    <a:pt x="0" y="52"/>
                  </a:lnTo>
                  <a:lnTo>
                    <a:pt x="0" y="42"/>
                  </a:lnTo>
                  <a:lnTo>
                    <a:pt x="0" y="35"/>
                  </a:lnTo>
                  <a:lnTo>
                    <a:pt x="4" y="28"/>
                  </a:lnTo>
                  <a:lnTo>
                    <a:pt x="24" y="14"/>
                  </a:lnTo>
                  <a:lnTo>
                    <a:pt x="59" y="7"/>
                  </a:lnTo>
                  <a:lnTo>
                    <a:pt x="111" y="0"/>
                  </a:lnTo>
                  <a:lnTo>
                    <a:pt x="4812" y="0"/>
                  </a:lnTo>
                  <a:lnTo>
                    <a:pt x="4822" y="84"/>
                  </a:lnTo>
                  <a:close/>
                </a:path>
              </a:pathLst>
            </a:custGeom>
            <a:gradFill rotWithShape="0">
              <a:gsLst>
                <a:gs pos="0">
                  <a:schemeClr val="accent2"/>
                </a:gs>
                <a:gs pos="50000">
                  <a:schemeClr val="accent2">
                    <a:gamma/>
                    <a:tint val="33725"/>
                    <a:invGamma/>
                  </a:schemeClr>
                </a:gs>
                <a:gs pos="100000">
                  <a:schemeClr val="accent2"/>
                </a:gs>
              </a:gsLst>
              <a:lin ang="5400000" scaled="1"/>
            </a:gradFill>
            <a:ln w="9525">
              <a:noFill/>
              <a:round/>
              <a:headEnd/>
              <a:tailEnd/>
            </a:ln>
          </p:spPr>
          <p:txBody>
            <a:bodyPr/>
            <a:lstStyle/>
            <a:p>
              <a:pPr>
                <a:defRPr/>
              </a:pPr>
              <a:endParaRPr lang="en-US"/>
            </a:p>
          </p:txBody>
        </p:sp>
        <p:grpSp>
          <p:nvGrpSpPr>
            <p:cNvPr id="88" name="Group 86"/>
            <p:cNvGrpSpPr>
              <a:grpSpLocks/>
            </p:cNvGrpSpPr>
            <p:nvPr userDrawn="1"/>
          </p:nvGrpSpPr>
          <p:grpSpPr bwMode="auto">
            <a:xfrm>
              <a:off x="4992" y="1632"/>
              <a:ext cx="336" cy="336"/>
              <a:chOff x="4848" y="672"/>
              <a:chExt cx="432" cy="432"/>
            </a:xfrm>
          </p:grpSpPr>
          <p:sp>
            <p:nvSpPr>
              <p:cNvPr id="89" name="Oval 87"/>
              <p:cNvSpPr>
                <a:spLocks noChangeArrowheads="1"/>
              </p:cNvSpPr>
              <p:nvPr userDrawn="1"/>
            </p:nvSpPr>
            <p:spPr bwMode="gray">
              <a:xfrm>
                <a:off x="4848" y="672"/>
                <a:ext cx="432" cy="432"/>
              </a:xfrm>
              <a:prstGeom prst="ellipse">
                <a:avLst/>
              </a:prstGeom>
              <a:gradFill rotWithShape="0">
                <a:gsLst>
                  <a:gs pos="0">
                    <a:srgbClr val="FFFFFF"/>
                  </a:gs>
                  <a:gs pos="100000">
                    <a:schemeClr val="accent1"/>
                  </a:gs>
                </a:gsLst>
                <a:lin ang="2700000" scaled="1"/>
              </a:gradFill>
              <a:ln w="9525">
                <a:noFill/>
                <a:round/>
                <a:headEnd/>
                <a:tailEnd/>
              </a:ln>
              <a:effectLst/>
            </p:spPr>
            <p:txBody>
              <a:bodyPr wrap="none" anchor="ctr"/>
              <a:lstStyle/>
              <a:p>
                <a:pPr>
                  <a:defRPr/>
                </a:pPr>
                <a:endParaRPr lang="en-US"/>
              </a:p>
            </p:txBody>
          </p:sp>
          <p:sp>
            <p:nvSpPr>
              <p:cNvPr id="90" name="Oval 88"/>
              <p:cNvSpPr>
                <a:spLocks noChangeArrowheads="1"/>
              </p:cNvSpPr>
              <p:nvPr userDrawn="1"/>
            </p:nvSpPr>
            <p:spPr bwMode="gray">
              <a:xfrm>
                <a:off x="4896" y="720"/>
                <a:ext cx="337" cy="337"/>
              </a:xfrm>
              <a:prstGeom prst="ellipse">
                <a:avLst/>
              </a:prstGeom>
              <a:solidFill>
                <a:schemeClr val="accent1"/>
              </a:solidFill>
              <a:ln w="9525">
                <a:noFill/>
                <a:round/>
                <a:headEnd/>
                <a:tailEnd/>
              </a:ln>
              <a:effectLst/>
            </p:spPr>
            <p:txBody>
              <a:bodyPr wrap="none" anchor="ctr"/>
              <a:lstStyle/>
              <a:p>
                <a:pPr>
                  <a:defRPr/>
                </a:pPr>
                <a:endParaRPr lang="en-US"/>
              </a:p>
            </p:txBody>
          </p:sp>
          <p:sp>
            <p:nvSpPr>
              <p:cNvPr id="91" name="Oval 89"/>
              <p:cNvSpPr>
                <a:spLocks noChangeArrowheads="1"/>
              </p:cNvSpPr>
              <p:nvPr userDrawn="1"/>
            </p:nvSpPr>
            <p:spPr bwMode="gray">
              <a:xfrm>
                <a:off x="4992" y="816"/>
                <a:ext cx="144" cy="144"/>
              </a:xfrm>
              <a:prstGeom prst="ellipse">
                <a:avLst/>
              </a:prstGeom>
              <a:gradFill rotWithShape="0">
                <a:gsLst>
                  <a:gs pos="0">
                    <a:schemeClr val="bg1"/>
                  </a:gs>
                  <a:gs pos="100000">
                    <a:schemeClr val="hlink"/>
                  </a:gs>
                </a:gsLst>
                <a:lin ang="2700000" scaled="1"/>
              </a:gradFill>
              <a:ln w="9525">
                <a:noFill/>
                <a:round/>
                <a:headEnd/>
                <a:tailEnd/>
              </a:ln>
              <a:effectLst/>
            </p:spPr>
            <p:txBody>
              <a:bodyPr wrap="none" anchor="ctr"/>
              <a:lstStyle/>
              <a:p>
                <a:pPr>
                  <a:defRPr/>
                </a:pPr>
                <a:endParaRPr lang="en-US"/>
              </a:p>
            </p:txBody>
          </p:sp>
          <p:sp>
            <p:nvSpPr>
              <p:cNvPr id="92" name="Freeform 90"/>
              <p:cNvSpPr>
                <a:spLocks/>
              </p:cNvSpPr>
              <p:nvPr userDrawn="1"/>
            </p:nvSpPr>
            <p:spPr bwMode="gray">
              <a:xfrm flipH="1">
                <a:off x="5061" y="888"/>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93" name="Freeform 91"/>
              <p:cNvSpPr>
                <a:spLocks/>
              </p:cNvSpPr>
              <p:nvPr userDrawn="1"/>
            </p:nvSpPr>
            <p:spPr bwMode="gray">
              <a:xfrm>
                <a:off x="4921" y="888"/>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94" name="Freeform 92"/>
              <p:cNvSpPr>
                <a:spLocks/>
              </p:cNvSpPr>
              <p:nvPr userDrawn="1"/>
            </p:nvSpPr>
            <p:spPr bwMode="gray">
              <a:xfrm flipH="1" flipV="1">
                <a:off x="5061" y="743"/>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95" name="Freeform 93"/>
              <p:cNvSpPr>
                <a:spLocks/>
              </p:cNvSpPr>
              <p:nvPr userDrawn="1"/>
            </p:nvSpPr>
            <p:spPr bwMode="gray">
              <a:xfrm flipV="1">
                <a:off x="4921" y="743"/>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grpSp>
      </p:grpSp>
      <p:sp>
        <p:nvSpPr>
          <p:cNvPr id="12382" name="Rectangle 94"/>
          <p:cNvSpPr>
            <a:spLocks noGrp="1" noChangeArrowheads="1"/>
          </p:cNvSpPr>
          <p:nvPr>
            <p:ph type="ctrTitle" sz="quarter"/>
          </p:nvPr>
        </p:nvSpPr>
        <p:spPr>
          <a:xfrm>
            <a:off x="685800" y="2071688"/>
            <a:ext cx="7772400" cy="1143000"/>
          </a:xfrm>
        </p:spPr>
        <p:txBody>
          <a:bodyPr/>
          <a:lstStyle>
            <a:lvl1pPr>
              <a:defRPr/>
            </a:lvl1pPr>
          </a:lstStyle>
          <a:p>
            <a:r>
              <a:rPr lang="en-US" altLang="ko-KR"/>
              <a:t>Click to edit Master title style</a:t>
            </a:r>
          </a:p>
        </p:txBody>
      </p:sp>
      <p:sp>
        <p:nvSpPr>
          <p:cNvPr id="12383" name="Rectangle 95"/>
          <p:cNvSpPr>
            <a:spLocks noGrp="1" noChangeArrowheads="1"/>
          </p:cNvSpPr>
          <p:nvPr>
            <p:ph type="subTitle" sz="quarter" idx="1"/>
          </p:nvPr>
        </p:nvSpPr>
        <p:spPr>
          <a:xfrm>
            <a:off x="1371600" y="3886200"/>
            <a:ext cx="6400800" cy="1752600"/>
          </a:xfrm>
        </p:spPr>
        <p:txBody>
          <a:bodyPr/>
          <a:lstStyle>
            <a:lvl1pPr marL="0" indent="0" algn="ctr">
              <a:buFont typeface="Wingdings 2" pitchFamily="18" charset="2"/>
              <a:buNone/>
              <a:defRPr/>
            </a:lvl1pPr>
          </a:lstStyle>
          <a:p>
            <a:r>
              <a:rPr lang="en-US" altLang="ko-KR"/>
              <a:t>Click to edit Master subtitle style</a:t>
            </a:r>
          </a:p>
        </p:txBody>
      </p:sp>
      <p:sp>
        <p:nvSpPr>
          <p:cNvPr id="96" name="Rectangle 96"/>
          <p:cNvSpPr>
            <a:spLocks noGrp="1" noChangeArrowheads="1"/>
          </p:cNvSpPr>
          <p:nvPr>
            <p:ph type="dt" sz="quarter" idx="10"/>
          </p:nvPr>
        </p:nvSpPr>
        <p:spPr/>
        <p:txBody>
          <a:bodyPr/>
          <a:lstStyle>
            <a:lvl1pPr>
              <a:defRPr smtClean="0"/>
            </a:lvl1pPr>
          </a:lstStyle>
          <a:p>
            <a:pPr>
              <a:defRPr/>
            </a:pPr>
            <a:endParaRPr lang="en-US" altLang="ko-KR"/>
          </a:p>
        </p:txBody>
      </p:sp>
      <p:sp>
        <p:nvSpPr>
          <p:cNvPr id="97" name="Rectangle 97"/>
          <p:cNvSpPr>
            <a:spLocks noGrp="1" noChangeArrowheads="1"/>
          </p:cNvSpPr>
          <p:nvPr>
            <p:ph type="ftr" sz="quarter" idx="11"/>
          </p:nvPr>
        </p:nvSpPr>
        <p:spPr/>
        <p:txBody>
          <a:bodyPr/>
          <a:lstStyle>
            <a:lvl1pPr>
              <a:defRPr smtClean="0"/>
            </a:lvl1pPr>
          </a:lstStyle>
          <a:p>
            <a:pPr>
              <a:defRPr/>
            </a:pPr>
            <a:endParaRPr lang="en-US" altLang="ko-KR"/>
          </a:p>
        </p:txBody>
      </p:sp>
      <p:sp>
        <p:nvSpPr>
          <p:cNvPr id="98" name="Rectangle 98"/>
          <p:cNvSpPr>
            <a:spLocks noGrp="1" noChangeArrowheads="1"/>
          </p:cNvSpPr>
          <p:nvPr>
            <p:ph type="sldNum" sz="quarter" idx="12"/>
          </p:nvPr>
        </p:nvSpPr>
        <p:spPr/>
        <p:txBody>
          <a:bodyPr/>
          <a:lstStyle>
            <a:lvl1pPr>
              <a:defRPr smtClean="0"/>
            </a:lvl1pPr>
          </a:lstStyle>
          <a:p>
            <a:pPr>
              <a:defRPr/>
            </a:pPr>
            <a:fld id="{C6DC7D03-C236-4DAC-83D5-5F1E213F8201}" type="slidenum">
              <a:rPr lang="en-US" altLang="ko-KR"/>
              <a:pPr>
                <a:defRPr/>
              </a:pPr>
              <a:t>‹#›</a:t>
            </a:fld>
            <a:endParaRPr lang="en-US" altLang="ko-K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98"/>
          <p:cNvSpPr>
            <a:spLocks noGrp="1" noChangeArrowheads="1"/>
          </p:cNvSpPr>
          <p:nvPr>
            <p:ph type="sldNum" sz="quarter" idx="12"/>
          </p:nvPr>
        </p:nvSpPr>
        <p:spPr>
          <a:ln/>
        </p:spPr>
        <p:txBody>
          <a:bodyPr/>
          <a:lstStyle>
            <a:lvl1pPr>
              <a:defRPr/>
            </a:lvl1pPr>
          </a:lstStyle>
          <a:p>
            <a:pPr>
              <a:defRPr/>
            </a:pPr>
            <a:fld id="{BE16DE7F-4B9D-46F1-A4B9-8630CCCDEAB4}" type="slidenum">
              <a:rPr lang="ko-KR" altLang="en-US"/>
              <a:pPr>
                <a:defRPr/>
              </a:pPr>
              <a:t>‹#›</a:t>
            </a:fld>
            <a:endParaRPr lang="en-US" altLang="ko-K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98"/>
          <p:cNvSpPr>
            <a:spLocks noGrp="1" noChangeArrowheads="1"/>
          </p:cNvSpPr>
          <p:nvPr>
            <p:ph type="sldNum" sz="quarter" idx="12"/>
          </p:nvPr>
        </p:nvSpPr>
        <p:spPr>
          <a:ln/>
        </p:spPr>
        <p:txBody>
          <a:bodyPr/>
          <a:lstStyle>
            <a:lvl1pPr>
              <a:defRPr/>
            </a:lvl1pPr>
          </a:lstStyle>
          <a:p>
            <a:pPr>
              <a:defRPr/>
            </a:pPr>
            <a:fld id="{7142A28F-9640-4F0B-8BD4-AA0CE62AC1E2}" type="slidenum">
              <a:rPr lang="ko-KR" altLang="en-US"/>
              <a:pPr>
                <a:defRPr/>
              </a:pPr>
              <a:t>‹#›</a:t>
            </a:fld>
            <a:endParaRPr lang="en-US" altLang="ko-KR"/>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98"/>
          <p:cNvSpPr>
            <a:spLocks noGrp="1" noChangeArrowheads="1"/>
          </p:cNvSpPr>
          <p:nvPr>
            <p:ph type="sldNum" sz="quarter" idx="12"/>
          </p:nvPr>
        </p:nvSpPr>
        <p:spPr>
          <a:ln/>
        </p:spPr>
        <p:txBody>
          <a:bodyPr/>
          <a:lstStyle>
            <a:lvl1pPr>
              <a:defRPr/>
            </a:lvl1pPr>
          </a:lstStyle>
          <a:p>
            <a:pPr>
              <a:defRPr/>
            </a:pPr>
            <a:fld id="{BD84DF8F-9577-497F-B2A4-89B684BCD716}" type="slidenum">
              <a:rPr lang="ko-KR" altLang="en-US"/>
              <a:pPr>
                <a:defRPr/>
              </a:pPr>
              <a:t>‹#›</a:t>
            </a:fld>
            <a:endParaRPr lang="en-US" altLang="ko-K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98"/>
          <p:cNvSpPr>
            <a:spLocks noGrp="1" noChangeArrowheads="1"/>
          </p:cNvSpPr>
          <p:nvPr>
            <p:ph type="sldNum" sz="quarter" idx="12"/>
          </p:nvPr>
        </p:nvSpPr>
        <p:spPr>
          <a:ln/>
        </p:spPr>
        <p:txBody>
          <a:bodyPr/>
          <a:lstStyle>
            <a:lvl1pPr>
              <a:defRPr/>
            </a:lvl1pPr>
          </a:lstStyle>
          <a:p>
            <a:pPr>
              <a:defRPr/>
            </a:pPr>
            <a:fld id="{71757EF3-C967-494E-8B6B-6238927B0333}" type="slidenum">
              <a:rPr lang="ko-KR" altLang="en-US"/>
              <a:pPr>
                <a:defRPr/>
              </a:pPr>
              <a:t>‹#›</a:t>
            </a:fld>
            <a:endParaRPr lang="en-US" altLang="ko-K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98"/>
          <p:cNvSpPr>
            <a:spLocks noGrp="1" noChangeArrowheads="1"/>
          </p:cNvSpPr>
          <p:nvPr>
            <p:ph type="sldNum" sz="quarter" idx="12"/>
          </p:nvPr>
        </p:nvSpPr>
        <p:spPr>
          <a:ln/>
        </p:spPr>
        <p:txBody>
          <a:bodyPr/>
          <a:lstStyle>
            <a:lvl1pPr>
              <a:defRPr/>
            </a:lvl1pPr>
          </a:lstStyle>
          <a:p>
            <a:pPr>
              <a:defRPr/>
            </a:pPr>
            <a:fld id="{CEA73A44-17F6-4A95-B3B5-FEB64BBD293F}" type="slidenum">
              <a:rPr lang="ko-KR" altLang="en-US"/>
              <a:pPr>
                <a:defRPr/>
              </a:pPr>
              <a:t>‹#›</a:t>
            </a:fld>
            <a:endParaRPr lang="en-US" altLang="ko-K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98"/>
          <p:cNvSpPr>
            <a:spLocks noGrp="1" noChangeArrowheads="1"/>
          </p:cNvSpPr>
          <p:nvPr>
            <p:ph type="sldNum" sz="quarter" idx="12"/>
          </p:nvPr>
        </p:nvSpPr>
        <p:spPr>
          <a:ln/>
        </p:spPr>
        <p:txBody>
          <a:bodyPr/>
          <a:lstStyle>
            <a:lvl1pPr>
              <a:defRPr/>
            </a:lvl1pPr>
          </a:lstStyle>
          <a:p>
            <a:pPr>
              <a:defRPr/>
            </a:pPr>
            <a:fld id="{67F1A034-FB0C-43FF-91FD-2BC72D2F7A78}" type="slidenum">
              <a:rPr lang="ko-KR" altLang="en-US"/>
              <a:pPr>
                <a:defRPr/>
              </a:pPr>
              <a:t>‹#›</a:t>
            </a:fld>
            <a:endParaRPr lang="en-US" altLang="ko-K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98"/>
          <p:cNvSpPr>
            <a:spLocks noGrp="1" noChangeArrowheads="1"/>
          </p:cNvSpPr>
          <p:nvPr>
            <p:ph type="sldNum" sz="quarter" idx="12"/>
          </p:nvPr>
        </p:nvSpPr>
        <p:spPr>
          <a:ln/>
        </p:spPr>
        <p:txBody>
          <a:bodyPr/>
          <a:lstStyle>
            <a:lvl1pPr>
              <a:defRPr/>
            </a:lvl1pPr>
          </a:lstStyle>
          <a:p>
            <a:pPr>
              <a:defRPr/>
            </a:pPr>
            <a:fld id="{4BCF74C9-A174-49A9-BC3A-99C5051553DA}" type="slidenum">
              <a:rPr lang="ko-KR" altLang="en-US"/>
              <a:pPr>
                <a:defRPr/>
              </a:pPr>
              <a:t>‹#›</a:t>
            </a:fld>
            <a:endParaRPr lang="en-US" altLang="ko-K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98"/>
          <p:cNvSpPr>
            <a:spLocks noGrp="1" noChangeArrowheads="1"/>
          </p:cNvSpPr>
          <p:nvPr>
            <p:ph type="sldNum" sz="quarter" idx="12"/>
          </p:nvPr>
        </p:nvSpPr>
        <p:spPr>
          <a:ln/>
        </p:spPr>
        <p:txBody>
          <a:bodyPr/>
          <a:lstStyle>
            <a:lvl1pPr>
              <a:defRPr/>
            </a:lvl1pPr>
          </a:lstStyle>
          <a:p>
            <a:pPr>
              <a:defRPr/>
            </a:pPr>
            <a:fld id="{0FB93917-1316-4DE3-883D-76D8B865CC1F}" type="slidenum">
              <a:rPr lang="ko-KR" altLang="en-US"/>
              <a:pPr>
                <a:defRPr/>
              </a:pPr>
              <a:t>‹#›</a:t>
            </a:fld>
            <a:endParaRPr lang="en-US" altLang="ko-K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98"/>
          <p:cNvSpPr>
            <a:spLocks noGrp="1" noChangeArrowheads="1"/>
          </p:cNvSpPr>
          <p:nvPr>
            <p:ph type="sldNum" sz="quarter" idx="12"/>
          </p:nvPr>
        </p:nvSpPr>
        <p:spPr>
          <a:ln/>
        </p:spPr>
        <p:txBody>
          <a:bodyPr/>
          <a:lstStyle>
            <a:lvl1pPr>
              <a:defRPr/>
            </a:lvl1pPr>
          </a:lstStyle>
          <a:p>
            <a:pPr>
              <a:defRPr/>
            </a:pPr>
            <a:fld id="{CBED6022-8964-4753-9E0C-BAE01DC789F4}" type="slidenum">
              <a:rPr lang="ko-KR" altLang="en-US"/>
              <a:pPr>
                <a:defRPr/>
              </a:pPr>
              <a:t>‹#›</a:t>
            </a:fld>
            <a:endParaRPr lang="en-US" altLang="ko-K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7"/>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98"/>
          <p:cNvSpPr>
            <a:spLocks noGrp="1" noChangeArrowheads="1"/>
          </p:cNvSpPr>
          <p:nvPr>
            <p:ph type="sldNum" sz="quarter" idx="12"/>
          </p:nvPr>
        </p:nvSpPr>
        <p:spPr>
          <a:ln/>
        </p:spPr>
        <p:txBody>
          <a:bodyPr/>
          <a:lstStyle>
            <a:lvl1pPr>
              <a:defRPr/>
            </a:lvl1pPr>
          </a:lstStyle>
          <a:p>
            <a:pPr>
              <a:defRPr/>
            </a:pPr>
            <a:fld id="{502AF0AC-C962-4F3F-AECA-7BC66BAB3149}" type="slidenum">
              <a:rPr lang="ko-KR" altLang="en-US"/>
              <a:pPr>
                <a:defRPr/>
              </a:pPr>
              <a:t>‹#›</a:t>
            </a:fld>
            <a:endParaRPr lang="en-US" altLang="ko-K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ltGray">
          <a:xfrm>
            <a:off x="0" y="0"/>
            <a:ext cx="9144000" cy="3733800"/>
          </a:xfrm>
          <a:prstGeom prst="rect">
            <a:avLst/>
          </a:prstGeom>
          <a:gradFill rotWithShape="0">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a:p>
        </p:txBody>
      </p:sp>
      <p:grpSp>
        <p:nvGrpSpPr>
          <p:cNvPr id="1027" name="Group 3"/>
          <p:cNvGrpSpPr>
            <a:grpSpLocks/>
          </p:cNvGrpSpPr>
          <p:nvPr/>
        </p:nvGrpSpPr>
        <p:grpSpPr bwMode="auto">
          <a:xfrm>
            <a:off x="152400" y="152400"/>
            <a:ext cx="8413750" cy="685800"/>
            <a:chOff x="96" y="96"/>
            <a:chExt cx="5300" cy="432"/>
          </a:xfrm>
        </p:grpSpPr>
        <p:sp>
          <p:nvSpPr>
            <p:cNvPr id="11268" name="Freeform 4"/>
            <p:cNvSpPr>
              <a:spLocks/>
            </p:cNvSpPr>
            <p:nvPr userDrawn="1"/>
          </p:nvSpPr>
          <p:spPr bwMode="gray">
            <a:xfrm>
              <a:off x="1925"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269" name="Freeform 5"/>
            <p:cNvSpPr>
              <a:spLocks/>
            </p:cNvSpPr>
            <p:nvPr userDrawn="1"/>
          </p:nvSpPr>
          <p:spPr bwMode="gray">
            <a:xfrm>
              <a:off x="1833"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270" name="Freeform 6"/>
            <p:cNvSpPr>
              <a:spLocks/>
            </p:cNvSpPr>
            <p:nvPr userDrawn="1"/>
          </p:nvSpPr>
          <p:spPr bwMode="gray">
            <a:xfrm>
              <a:off x="1734"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271" name="Freeform 7"/>
            <p:cNvSpPr>
              <a:spLocks/>
            </p:cNvSpPr>
            <p:nvPr userDrawn="1"/>
          </p:nvSpPr>
          <p:spPr bwMode="gray">
            <a:xfrm>
              <a:off x="1921"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272" name="Freeform 8"/>
            <p:cNvSpPr>
              <a:spLocks/>
            </p:cNvSpPr>
            <p:nvPr userDrawn="1"/>
          </p:nvSpPr>
          <p:spPr bwMode="gray">
            <a:xfrm>
              <a:off x="1829"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273" name="Freeform 9"/>
            <p:cNvSpPr>
              <a:spLocks/>
            </p:cNvSpPr>
            <p:nvPr userDrawn="1"/>
          </p:nvSpPr>
          <p:spPr bwMode="gray">
            <a:xfrm>
              <a:off x="1730"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274" name="Freeform 10"/>
            <p:cNvSpPr>
              <a:spLocks/>
            </p:cNvSpPr>
            <p:nvPr userDrawn="1"/>
          </p:nvSpPr>
          <p:spPr bwMode="gray">
            <a:xfrm>
              <a:off x="1988"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275" name="Freeform 11"/>
            <p:cNvSpPr>
              <a:spLocks/>
            </p:cNvSpPr>
            <p:nvPr userDrawn="1"/>
          </p:nvSpPr>
          <p:spPr bwMode="gray">
            <a:xfrm>
              <a:off x="1993"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276" name="Freeform 12"/>
            <p:cNvSpPr>
              <a:spLocks/>
            </p:cNvSpPr>
            <p:nvPr userDrawn="1"/>
          </p:nvSpPr>
          <p:spPr bwMode="gray">
            <a:xfrm>
              <a:off x="1395"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277" name="Freeform 13"/>
            <p:cNvSpPr>
              <a:spLocks/>
            </p:cNvSpPr>
            <p:nvPr userDrawn="1"/>
          </p:nvSpPr>
          <p:spPr bwMode="gray">
            <a:xfrm>
              <a:off x="1303"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278" name="Freeform 14"/>
            <p:cNvSpPr>
              <a:spLocks/>
            </p:cNvSpPr>
            <p:nvPr userDrawn="1"/>
          </p:nvSpPr>
          <p:spPr bwMode="gray">
            <a:xfrm>
              <a:off x="1204"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279" name="Freeform 15"/>
            <p:cNvSpPr>
              <a:spLocks/>
            </p:cNvSpPr>
            <p:nvPr userDrawn="1"/>
          </p:nvSpPr>
          <p:spPr bwMode="gray">
            <a:xfrm>
              <a:off x="1391"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280" name="Freeform 16"/>
            <p:cNvSpPr>
              <a:spLocks/>
            </p:cNvSpPr>
            <p:nvPr userDrawn="1"/>
          </p:nvSpPr>
          <p:spPr bwMode="gray">
            <a:xfrm>
              <a:off x="1299"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281" name="Freeform 17"/>
            <p:cNvSpPr>
              <a:spLocks/>
            </p:cNvSpPr>
            <p:nvPr userDrawn="1"/>
          </p:nvSpPr>
          <p:spPr bwMode="gray">
            <a:xfrm>
              <a:off x="1200"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282" name="Freeform 18"/>
            <p:cNvSpPr>
              <a:spLocks/>
            </p:cNvSpPr>
            <p:nvPr userDrawn="1"/>
          </p:nvSpPr>
          <p:spPr bwMode="gray">
            <a:xfrm>
              <a:off x="1458"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283" name="Freeform 19"/>
            <p:cNvSpPr>
              <a:spLocks/>
            </p:cNvSpPr>
            <p:nvPr userDrawn="1"/>
          </p:nvSpPr>
          <p:spPr bwMode="gray">
            <a:xfrm>
              <a:off x="1463"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284" name="Freeform 20"/>
            <p:cNvSpPr>
              <a:spLocks/>
            </p:cNvSpPr>
            <p:nvPr userDrawn="1"/>
          </p:nvSpPr>
          <p:spPr bwMode="gray">
            <a:xfrm>
              <a:off x="820"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285" name="Freeform 21"/>
            <p:cNvSpPr>
              <a:spLocks/>
            </p:cNvSpPr>
            <p:nvPr userDrawn="1"/>
          </p:nvSpPr>
          <p:spPr bwMode="gray">
            <a:xfrm>
              <a:off x="728"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286" name="Freeform 22"/>
            <p:cNvSpPr>
              <a:spLocks/>
            </p:cNvSpPr>
            <p:nvPr userDrawn="1"/>
          </p:nvSpPr>
          <p:spPr bwMode="gray">
            <a:xfrm>
              <a:off x="629"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287" name="Freeform 23"/>
            <p:cNvSpPr>
              <a:spLocks/>
            </p:cNvSpPr>
            <p:nvPr userDrawn="1"/>
          </p:nvSpPr>
          <p:spPr bwMode="gray">
            <a:xfrm>
              <a:off x="816"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288" name="Freeform 24"/>
            <p:cNvSpPr>
              <a:spLocks/>
            </p:cNvSpPr>
            <p:nvPr userDrawn="1"/>
          </p:nvSpPr>
          <p:spPr bwMode="gray">
            <a:xfrm>
              <a:off x="724"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289" name="Freeform 25"/>
            <p:cNvSpPr>
              <a:spLocks/>
            </p:cNvSpPr>
            <p:nvPr userDrawn="1"/>
          </p:nvSpPr>
          <p:spPr bwMode="gray">
            <a:xfrm>
              <a:off x="625"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290" name="Freeform 26"/>
            <p:cNvSpPr>
              <a:spLocks/>
            </p:cNvSpPr>
            <p:nvPr userDrawn="1"/>
          </p:nvSpPr>
          <p:spPr bwMode="gray">
            <a:xfrm>
              <a:off x="883"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291" name="Freeform 27"/>
            <p:cNvSpPr>
              <a:spLocks/>
            </p:cNvSpPr>
            <p:nvPr userDrawn="1"/>
          </p:nvSpPr>
          <p:spPr bwMode="gray">
            <a:xfrm>
              <a:off x="888"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292" name="Freeform 28"/>
            <p:cNvSpPr>
              <a:spLocks/>
            </p:cNvSpPr>
            <p:nvPr userDrawn="1"/>
          </p:nvSpPr>
          <p:spPr bwMode="gray">
            <a:xfrm>
              <a:off x="291"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293" name="Freeform 29"/>
            <p:cNvSpPr>
              <a:spLocks/>
            </p:cNvSpPr>
            <p:nvPr userDrawn="1"/>
          </p:nvSpPr>
          <p:spPr bwMode="gray">
            <a:xfrm>
              <a:off x="199"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294" name="Freeform 30"/>
            <p:cNvSpPr>
              <a:spLocks/>
            </p:cNvSpPr>
            <p:nvPr userDrawn="1"/>
          </p:nvSpPr>
          <p:spPr bwMode="gray">
            <a:xfrm>
              <a:off x="100"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295" name="Freeform 31"/>
            <p:cNvSpPr>
              <a:spLocks/>
            </p:cNvSpPr>
            <p:nvPr userDrawn="1"/>
          </p:nvSpPr>
          <p:spPr bwMode="gray">
            <a:xfrm>
              <a:off x="287"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296" name="Freeform 32"/>
            <p:cNvSpPr>
              <a:spLocks/>
            </p:cNvSpPr>
            <p:nvPr userDrawn="1"/>
          </p:nvSpPr>
          <p:spPr bwMode="gray">
            <a:xfrm>
              <a:off x="195"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297" name="Freeform 33"/>
            <p:cNvSpPr>
              <a:spLocks/>
            </p:cNvSpPr>
            <p:nvPr userDrawn="1"/>
          </p:nvSpPr>
          <p:spPr bwMode="gray">
            <a:xfrm>
              <a:off x="96"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298" name="Freeform 34"/>
            <p:cNvSpPr>
              <a:spLocks/>
            </p:cNvSpPr>
            <p:nvPr userDrawn="1"/>
          </p:nvSpPr>
          <p:spPr bwMode="gray">
            <a:xfrm>
              <a:off x="354"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299" name="Freeform 35"/>
            <p:cNvSpPr>
              <a:spLocks/>
            </p:cNvSpPr>
            <p:nvPr userDrawn="1"/>
          </p:nvSpPr>
          <p:spPr bwMode="gray">
            <a:xfrm>
              <a:off x="359"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00" name="Freeform 36"/>
            <p:cNvSpPr>
              <a:spLocks/>
            </p:cNvSpPr>
            <p:nvPr userDrawn="1"/>
          </p:nvSpPr>
          <p:spPr bwMode="gray">
            <a:xfrm>
              <a:off x="2499"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01" name="Freeform 37"/>
            <p:cNvSpPr>
              <a:spLocks/>
            </p:cNvSpPr>
            <p:nvPr userDrawn="1"/>
          </p:nvSpPr>
          <p:spPr bwMode="gray">
            <a:xfrm>
              <a:off x="2407"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02" name="Freeform 38"/>
            <p:cNvSpPr>
              <a:spLocks/>
            </p:cNvSpPr>
            <p:nvPr userDrawn="1"/>
          </p:nvSpPr>
          <p:spPr bwMode="gray">
            <a:xfrm>
              <a:off x="2308"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03" name="Freeform 39"/>
            <p:cNvSpPr>
              <a:spLocks/>
            </p:cNvSpPr>
            <p:nvPr userDrawn="1"/>
          </p:nvSpPr>
          <p:spPr bwMode="gray">
            <a:xfrm>
              <a:off x="2495"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04" name="Freeform 40"/>
            <p:cNvSpPr>
              <a:spLocks/>
            </p:cNvSpPr>
            <p:nvPr userDrawn="1"/>
          </p:nvSpPr>
          <p:spPr bwMode="gray">
            <a:xfrm>
              <a:off x="2403"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05" name="Freeform 41"/>
            <p:cNvSpPr>
              <a:spLocks/>
            </p:cNvSpPr>
            <p:nvPr userDrawn="1"/>
          </p:nvSpPr>
          <p:spPr bwMode="gray">
            <a:xfrm>
              <a:off x="2304"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06" name="Freeform 42"/>
            <p:cNvSpPr>
              <a:spLocks/>
            </p:cNvSpPr>
            <p:nvPr userDrawn="1"/>
          </p:nvSpPr>
          <p:spPr bwMode="gray">
            <a:xfrm>
              <a:off x="2562"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07" name="Freeform 43"/>
            <p:cNvSpPr>
              <a:spLocks/>
            </p:cNvSpPr>
            <p:nvPr userDrawn="1"/>
          </p:nvSpPr>
          <p:spPr bwMode="gray">
            <a:xfrm>
              <a:off x="2567"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08" name="Freeform 44"/>
            <p:cNvSpPr>
              <a:spLocks/>
            </p:cNvSpPr>
            <p:nvPr userDrawn="1"/>
          </p:nvSpPr>
          <p:spPr bwMode="gray">
            <a:xfrm>
              <a:off x="3027"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09" name="Freeform 45"/>
            <p:cNvSpPr>
              <a:spLocks/>
            </p:cNvSpPr>
            <p:nvPr userDrawn="1"/>
          </p:nvSpPr>
          <p:spPr bwMode="gray">
            <a:xfrm>
              <a:off x="2935"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10" name="Freeform 46"/>
            <p:cNvSpPr>
              <a:spLocks/>
            </p:cNvSpPr>
            <p:nvPr userDrawn="1"/>
          </p:nvSpPr>
          <p:spPr bwMode="gray">
            <a:xfrm>
              <a:off x="2836"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11" name="Freeform 47"/>
            <p:cNvSpPr>
              <a:spLocks/>
            </p:cNvSpPr>
            <p:nvPr userDrawn="1"/>
          </p:nvSpPr>
          <p:spPr bwMode="gray">
            <a:xfrm>
              <a:off x="3023"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12" name="Freeform 48"/>
            <p:cNvSpPr>
              <a:spLocks/>
            </p:cNvSpPr>
            <p:nvPr userDrawn="1"/>
          </p:nvSpPr>
          <p:spPr bwMode="gray">
            <a:xfrm>
              <a:off x="2931"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13" name="Freeform 49"/>
            <p:cNvSpPr>
              <a:spLocks/>
            </p:cNvSpPr>
            <p:nvPr userDrawn="1"/>
          </p:nvSpPr>
          <p:spPr bwMode="gray">
            <a:xfrm>
              <a:off x="2832"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14" name="Freeform 50"/>
            <p:cNvSpPr>
              <a:spLocks/>
            </p:cNvSpPr>
            <p:nvPr userDrawn="1"/>
          </p:nvSpPr>
          <p:spPr bwMode="gray">
            <a:xfrm>
              <a:off x="3090"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15" name="Freeform 51"/>
            <p:cNvSpPr>
              <a:spLocks/>
            </p:cNvSpPr>
            <p:nvPr userDrawn="1"/>
          </p:nvSpPr>
          <p:spPr bwMode="gray">
            <a:xfrm>
              <a:off x="3095"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16" name="Freeform 52"/>
            <p:cNvSpPr>
              <a:spLocks/>
            </p:cNvSpPr>
            <p:nvPr userDrawn="1"/>
          </p:nvSpPr>
          <p:spPr bwMode="gray">
            <a:xfrm>
              <a:off x="3603"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17" name="Freeform 53"/>
            <p:cNvSpPr>
              <a:spLocks/>
            </p:cNvSpPr>
            <p:nvPr userDrawn="1"/>
          </p:nvSpPr>
          <p:spPr bwMode="gray">
            <a:xfrm>
              <a:off x="3511"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18" name="Freeform 54"/>
            <p:cNvSpPr>
              <a:spLocks/>
            </p:cNvSpPr>
            <p:nvPr userDrawn="1"/>
          </p:nvSpPr>
          <p:spPr bwMode="gray">
            <a:xfrm>
              <a:off x="3412"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19" name="Freeform 55"/>
            <p:cNvSpPr>
              <a:spLocks/>
            </p:cNvSpPr>
            <p:nvPr userDrawn="1"/>
          </p:nvSpPr>
          <p:spPr bwMode="gray">
            <a:xfrm>
              <a:off x="3599"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20" name="Freeform 56"/>
            <p:cNvSpPr>
              <a:spLocks/>
            </p:cNvSpPr>
            <p:nvPr userDrawn="1"/>
          </p:nvSpPr>
          <p:spPr bwMode="gray">
            <a:xfrm>
              <a:off x="3507"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21" name="Freeform 57"/>
            <p:cNvSpPr>
              <a:spLocks/>
            </p:cNvSpPr>
            <p:nvPr userDrawn="1"/>
          </p:nvSpPr>
          <p:spPr bwMode="gray">
            <a:xfrm>
              <a:off x="3408"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22" name="Freeform 58"/>
            <p:cNvSpPr>
              <a:spLocks/>
            </p:cNvSpPr>
            <p:nvPr userDrawn="1"/>
          </p:nvSpPr>
          <p:spPr bwMode="gray">
            <a:xfrm>
              <a:off x="3666"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23" name="Freeform 59"/>
            <p:cNvSpPr>
              <a:spLocks/>
            </p:cNvSpPr>
            <p:nvPr userDrawn="1"/>
          </p:nvSpPr>
          <p:spPr bwMode="gray">
            <a:xfrm>
              <a:off x="3671"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24" name="Freeform 60"/>
            <p:cNvSpPr>
              <a:spLocks/>
            </p:cNvSpPr>
            <p:nvPr userDrawn="1"/>
          </p:nvSpPr>
          <p:spPr bwMode="gray">
            <a:xfrm>
              <a:off x="4131"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25" name="Freeform 61"/>
            <p:cNvSpPr>
              <a:spLocks/>
            </p:cNvSpPr>
            <p:nvPr userDrawn="1"/>
          </p:nvSpPr>
          <p:spPr bwMode="gray">
            <a:xfrm>
              <a:off x="4039"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26" name="Freeform 62"/>
            <p:cNvSpPr>
              <a:spLocks/>
            </p:cNvSpPr>
            <p:nvPr userDrawn="1"/>
          </p:nvSpPr>
          <p:spPr bwMode="gray">
            <a:xfrm>
              <a:off x="3940"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27" name="Freeform 63"/>
            <p:cNvSpPr>
              <a:spLocks/>
            </p:cNvSpPr>
            <p:nvPr userDrawn="1"/>
          </p:nvSpPr>
          <p:spPr bwMode="gray">
            <a:xfrm>
              <a:off x="4127"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28" name="Freeform 64"/>
            <p:cNvSpPr>
              <a:spLocks/>
            </p:cNvSpPr>
            <p:nvPr userDrawn="1"/>
          </p:nvSpPr>
          <p:spPr bwMode="gray">
            <a:xfrm>
              <a:off x="4035"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29" name="Freeform 65"/>
            <p:cNvSpPr>
              <a:spLocks/>
            </p:cNvSpPr>
            <p:nvPr userDrawn="1"/>
          </p:nvSpPr>
          <p:spPr bwMode="gray">
            <a:xfrm>
              <a:off x="3936"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30" name="Freeform 66"/>
            <p:cNvSpPr>
              <a:spLocks/>
            </p:cNvSpPr>
            <p:nvPr userDrawn="1"/>
          </p:nvSpPr>
          <p:spPr bwMode="gray">
            <a:xfrm>
              <a:off x="4194"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31" name="Freeform 67"/>
            <p:cNvSpPr>
              <a:spLocks/>
            </p:cNvSpPr>
            <p:nvPr userDrawn="1"/>
          </p:nvSpPr>
          <p:spPr bwMode="gray">
            <a:xfrm>
              <a:off x="4199"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32" name="Freeform 68"/>
            <p:cNvSpPr>
              <a:spLocks/>
            </p:cNvSpPr>
            <p:nvPr userDrawn="1"/>
          </p:nvSpPr>
          <p:spPr bwMode="gray">
            <a:xfrm>
              <a:off x="4707" y="101"/>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33" name="Freeform 69"/>
            <p:cNvSpPr>
              <a:spLocks/>
            </p:cNvSpPr>
            <p:nvPr userDrawn="1"/>
          </p:nvSpPr>
          <p:spPr bwMode="gray">
            <a:xfrm>
              <a:off x="4615" y="159"/>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34" name="Freeform 70"/>
            <p:cNvSpPr>
              <a:spLocks/>
            </p:cNvSpPr>
            <p:nvPr userDrawn="1"/>
          </p:nvSpPr>
          <p:spPr bwMode="gray">
            <a:xfrm>
              <a:off x="4516" y="227"/>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35" name="Freeform 71"/>
            <p:cNvSpPr>
              <a:spLocks/>
            </p:cNvSpPr>
            <p:nvPr userDrawn="1"/>
          </p:nvSpPr>
          <p:spPr bwMode="gray">
            <a:xfrm>
              <a:off x="4703" y="96"/>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36" name="Freeform 72"/>
            <p:cNvSpPr>
              <a:spLocks/>
            </p:cNvSpPr>
            <p:nvPr userDrawn="1"/>
          </p:nvSpPr>
          <p:spPr bwMode="gray">
            <a:xfrm>
              <a:off x="4611" y="154"/>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37" name="Freeform 73"/>
            <p:cNvSpPr>
              <a:spLocks/>
            </p:cNvSpPr>
            <p:nvPr userDrawn="1"/>
          </p:nvSpPr>
          <p:spPr bwMode="gray">
            <a:xfrm>
              <a:off x="4512" y="222"/>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38" name="Freeform 74"/>
            <p:cNvSpPr>
              <a:spLocks/>
            </p:cNvSpPr>
            <p:nvPr userDrawn="1"/>
          </p:nvSpPr>
          <p:spPr bwMode="gray">
            <a:xfrm>
              <a:off x="4770" y="163"/>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39" name="Freeform 75"/>
            <p:cNvSpPr>
              <a:spLocks/>
            </p:cNvSpPr>
            <p:nvPr userDrawn="1"/>
          </p:nvSpPr>
          <p:spPr bwMode="gray">
            <a:xfrm>
              <a:off x="4775" y="167"/>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sp>
          <p:nvSpPr>
            <p:cNvPr id="11340" name="Freeform 76"/>
            <p:cNvSpPr>
              <a:spLocks/>
            </p:cNvSpPr>
            <p:nvPr userDrawn="1"/>
          </p:nvSpPr>
          <p:spPr bwMode="gray">
            <a:xfrm>
              <a:off x="5235" y="293"/>
              <a:ext cx="161" cy="156"/>
            </a:xfrm>
            <a:custGeom>
              <a:avLst/>
              <a:gdLst/>
              <a:ahLst/>
              <a:cxnLst>
                <a:cxn ang="0">
                  <a:pos x="1658" y="1479"/>
                </a:cxn>
                <a:cxn ang="0">
                  <a:pos x="1127" y="1544"/>
                </a:cxn>
                <a:cxn ang="0">
                  <a:pos x="697" y="1761"/>
                </a:cxn>
                <a:cxn ang="0">
                  <a:pos x="366" y="2098"/>
                </a:cxn>
                <a:cxn ang="0">
                  <a:pos x="140" y="2515"/>
                </a:cxn>
                <a:cxn ang="0">
                  <a:pos x="20" y="2980"/>
                </a:cxn>
                <a:cxn ang="0">
                  <a:pos x="9" y="3456"/>
                </a:cxn>
                <a:cxn ang="0">
                  <a:pos x="110" y="3906"/>
                </a:cxn>
                <a:cxn ang="0">
                  <a:pos x="325" y="4298"/>
                </a:cxn>
                <a:cxn ang="0">
                  <a:pos x="658" y="4593"/>
                </a:cxn>
                <a:cxn ang="0">
                  <a:pos x="1110" y="4756"/>
                </a:cxn>
                <a:cxn ang="0">
                  <a:pos x="872" y="5171"/>
                </a:cxn>
                <a:cxn ang="0">
                  <a:pos x="819" y="5588"/>
                </a:cxn>
                <a:cxn ang="0">
                  <a:pos x="922" y="5986"/>
                </a:cxn>
                <a:cxn ang="0">
                  <a:pos x="1150" y="6347"/>
                </a:cxn>
                <a:cxn ang="0">
                  <a:pos x="1476" y="6652"/>
                </a:cxn>
                <a:cxn ang="0">
                  <a:pos x="1868" y="6881"/>
                </a:cxn>
                <a:cxn ang="0">
                  <a:pos x="2297" y="7014"/>
                </a:cxn>
                <a:cxn ang="0">
                  <a:pos x="2734" y="7031"/>
                </a:cxn>
                <a:cxn ang="0">
                  <a:pos x="3150" y="6913"/>
                </a:cxn>
                <a:cxn ang="0">
                  <a:pos x="3513" y="6641"/>
                </a:cxn>
                <a:cxn ang="0">
                  <a:pos x="3833" y="6508"/>
                </a:cxn>
                <a:cxn ang="0">
                  <a:pos x="4235" y="6826"/>
                </a:cxn>
                <a:cxn ang="0">
                  <a:pos x="4680" y="6992"/>
                </a:cxn>
                <a:cxn ang="0">
                  <a:pos x="5138" y="7021"/>
                </a:cxn>
                <a:cxn ang="0">
                  <a:pos x="5584" y="6930"/>
                </a:cxn>
                <a:cxn ang="0">
                  <a:pos x="5990" y="6740"/>
                </a:cxn>
                <a:cxn ang="0">
                  <a:pos x="6329" y="6464"/>
                </a:cxn>
                <a:cxn ang="0">
                  <a:pos x="6573" y="6120"/>
                </a:cxn>
                <a:cxn ang="0">
                  <a:pos x="6696" y="5727"/>
                </a:cxn>
                <a:cxn ang="0">
                  <a:pos x="6670" y="5301"/>
                </a:cxn>
                <a:cxn ang="0">
                  <a:pos x="6469" y="4860"/>
                </a:cxn>
                <a:cxn ang="0">
                  <a:pos x="6662" y="4562"/>
                </a:cxn>
                <a:cxn ang="0">
                  <a:pos x="6993" y="4250"/>
                </a:cxn>
                <a:cxn ang="0">
                  <a:pos x="7184" y="3861"/>
                </a:cxn>
                <a:cxn ang="0">
                  <a:pos x="7247" y="3426"/>
                </a:cxn>
                <a:cxn ang="0">
                  <a:pos x="7196" y="2978"/>
                </a:cxn>
                <a:cxn ang="0">
                  <a:pos x="7043" y="2543"/>
                </a:cxn>
                <a:cxn ang="0">
                  <a:pos x="6799" y="2155"/>
                </a:cxn>
                <a:cxn ang="0">
                  <a:pos x="6480" y="1844"/>
                </a:cxn>
                <a:cxn ang="0">
                  <a:pos x="6097" y="1638"/>
                </a:cxn>
                <a:cxn ang="0">
                  <a:pos x="5661" y="1570"/>
                </a:cxn>
                <a:cxn ang="0">
                  <a:pos x="5187" y="1669"/>
                </a:cxn>
                <a:cxn ang="0">
                  <a:pos x="5177" y="1104"/>
                </a:cxn>
                <a:cxn ang="0">
                  <a:pos x="4989" y="656"/>
                </a:cxn>
                <a:cxn ang="0">
                  <a:pos x="4665" y="325"/>
                </a:cxn>
                <a:cxn ang="0">
                  <a:pos x="4245" y="109"/>
                </a:cxn>
                <a:cxn ang="0">
                  <a:pos x="3773" y="8"/>
                </a:cxn>
                <a:cxn ang="0">
                  <a:pos x="3286" y="20"/>
                </a:cxn>
                <a:cxn ang="0">
                  <a:pos x="2829" y="144"/>
                </a:cxn>
                <a:cxn ang="0">
                  <a:pos x="2442" y="379"/>
                </a:cxn>
                <a:cxn ang="0">
                  <a:pos x="2166" y="723"/>
                </a:cxn>
                <a:cxn ang="0">
                  <a:pos x="2043" y="1177"/>
                </a:cxn>
              </a:cxnLst>
              <a:rect l="0" t="0" r="r" b="b"/>
              <a:pathLst>
                <a:path w="7247" h="7039">
                  <a:moveTo>
                    <a:pt x="2065" y="1539"/>
                  </a:moveTo>
                  <a:lnTo>
                    <a:pt x="1856" y="1497"/>
                  </a:lnTo>
                  <a:lnTo>
                    <a:pt x="1658" y="1479"/>
                  </a:lnTo>
                  <a:lnTo>
                    <a:pt x="1471" y="1481"/>
                  </a:lnTo>
                  <a:lnTo>
                    <a:pt x="1294" y="1503"/>
                  </a:lnTo>
                  <a:lnTo>
                    <a:pt x="1127" y="1544"/>
                  </a:lnTo>
                  <a:lnTo>
                    <a:pt x="973" y="1601"/>
                  </a:lnTo>
                  <a:lnTo>
                    <a:pt x="829" y="1674"/>
                  </a:lnTo>
                  <a:lnTo>
                    <a:pt x="697" y="1761"/>
                  </a:lnTo>
                  <a:lnTo>
                    <a:pt x="575" y="1863"/>
                  </a:lnTo>
                  <a:lnTo>
                    <a:pt x="465" y="1975"/>
                  </a:lnTo>
                  <a:lnTo>
                    <a:pt x="366" y="2098"/>
                  </a:lnTo>
                  <a:lnTo>
                    <a:pt x="279" y="2229"/>
                  </a:lnTo>
                  <a:lnTo>
                    <a:pt x="203" y="2370"/>
                  </a:lnTo>
                  <a:lnTo>
                    <a:pt x="140" y="2515"/>
                  </a:lnTo>
                  <a:lnTo>
                    <a:pt x="88" y="2667"/>
                  </a:lnTo>
                  <a:lnTo>
                    <a:pt x="48" y="2822"/>
                  </a:lnTo>
                  <a:lnTo>
                    <a:pt x="20" y="2980"/>
                  </a:lnTo>
                  <a:lnTo>
                    <a:pt x="4" y="3139"/>
                  </a:lnTo>
                  <a:lnTo>
                    <a:pt x="0" y="3298"/>
                  </a:lnTo>
                  <a:lnTo>
                    <a:pt x="9" y="3456"/>
                  </a:lnTo>
                  <a:lnTo>
                    <a:pt x="30" y="3610"/>
                  </a:lnTo>
                  <a:lnTo>
                    <a:pt x="64" y="3761"/>
                  </a:lnTo>
                  <a:lnTo>
                    <a:pt x="110" y="3906"/>
                  </a:lnTo>
                  <a:lnTo>
                    <a:pt x="169" y="4045"/>
                  </a:lnTo>
                  <a:lnTo>
                    <a:pt x="241" y="4176"/>
                  </a:lnTo>
                  <a:lnTo>
                    <a:pt x="325" y="4298"/>
                  </a:lnTo>
                  <a:lnTo>
                    <a:pt x="423" y="4408"/>
                  </a:lnTo>
                  <a:lnTo>
                    <a:pt x="534" y="4506"/>
                  </a:lnTo>
                  <a:lnTo>
                    <a:pt x="658" y="4593"/>
                  </a:lnTo>
                  <a:lnTo>
                    <a:pt x="796" y="4663"/>
                  </a:lnTo>
                  <a:lnTo>
                    <a:pt x="946" y="4718"/>
                  </a:lnTo>
                  <a:lnTo>
                    <a:pt x="1110" y="4756"/>
                  </a:lnTo>
                  <a:lnTo>
                    <a:pt x="1009" y="4893"/>
                  </a:lnTo>
                  <a:lnTo>
                    <a:pt x="930" y="5031"/>
                  </a:lnTo>
                  <a:lnTo>
                    <a:pt x="872" y="5171"/>
                  </a:lnTo>
                  <a:lnTo>
                    <a:pt x="836" y="5310"/>
                  </a:lnTo>
                  <a:lnTo>
                    <a:pt x="818" y="5449"/>
                  </a:lnTo>
                  <a:lnTo>
                    <a:pt x="819" y="5588"/>
                  </a:lnTo>
                  <a:lnTo>
                    <a:pt x="838" y="5723"/>
                  </a:lnTo>
                  <a:lnTo>
                    <a:pt x="872" y="5856"/>
                  </a:lnTo>
                  <a:lnTo>
                    <a:pt x="922" y="5986"/>
                  </a:lnTo>
                  <a:lnTo>
                    <a:pt x="986" y="6111"/>
                  </a:lnTo>
                  <a:lnTo>
                    <a:pt x="1062" y="6232"/>
                  </a:lnTo>
                  <a:lnTo>
                    <a:pt x="1150" y="6347"/>
                  </a:lnTo>
                  <a:lnTo>
                    <a:pt x="1250" y="6457"/>
                  </a:lnTo>
                  <a:lnTo>
                    <a:pt x="1359" y="6558"/>
                  </a:lnTo>
                  <a:lnTo>
                    <a:pt x="1476" y="6652"/>
                  </a:lnTo>
                  <a:lnTo>
                    <a:pt x="1601" y="6738"/>
                  </a:lnTo>
                  <a:lnTo>
                    <a:pt x="1732" y="6814"/>
                  </a:lnTo>
                  <a:lnTo>
                    <a:pt x="1868" y="6881"/>
                  </a:lnTo>
                  <a:lnTo>
                    <a:pt x="2008" y="6936"/>
                  </a:lnTo>
                  <a:lnTo>
                    <a:pt x="2152" y="6982"/>
                  </a:lnTo>
                  <a:lnTo>
                    <a:pt x="2297" y="7014"/>
                  </a:lnTo>
                  <a:lnTo>
                    <a:pt x="2444" y="7033"/>
                  </a:lnTo>
                  <a:lnTo>
                    <a:pt x="2589" y="7039"/>
                  </a:lnTo>
                  <a:lnTo>
                    <a:pt x="2734" y="7031"/>
                  </a:lnTo>
                  <a:lnTo>
                    <a:pt x="2877" y="7008"/>
                  </a:lnTo>
                  <a:lnTo>
                    <a:pt x="3016" y="6969"/>
                  </a:lnTo>
                  <a:lnTo>
                    <a:pt x="3150" y="6913"/>
                  </a:lnTo>
                  <a:lnTo>
                    <a:pt x="3278" y="6841"/>
                  </a:lnTo>
                  <a:lnTo>
                    <a:pt x="3400" y="6751"/>
                  </a:lnTo>
                  <a:lnTo>
                    <a:pt x="3513" y="6641"/>
                  </a:lnTo>
                  <a:lnTo>
                    <a:pt x="3618" y="6513"/>
                  </a:lnTo>
                  <a:lnTo>
                    <a:pt x="3713" y="6364"/>
                  </a:lnTo>
                  <a:lnTo>
                    <a:pt x="3833" y="6508"/>
                  </a:lnTo>
                  <a:lnTo>
                    <a:pt x="3961" y="6632"/>
                  </a:lnTo>
                  <a:lnTo>
                    <a:pt x="4095" y="6738"/>
                  </a:lnTo>
                  <a:lnTo>
                    <a:pt x="4235" y="6826"/>
                  </a:lnTo>
                  <a:lnTo>
                    <a:pt x="4380" y="6897"/>
                  </a:lnTo>
                  <a:lnTo>
                    <a:pt x="4529" y="6953"/>
                  </a:lnTo>
                  <a:lnTo>
                    <a:pt x="4680" y="6992"/>
                  </a:lnTo>
                  <a:lnTo>
                    <a:pt x="4832" y="7016"/>
                  </a:lnTo>
                  <a:lnTo>
                    <a:pt x="4985" y="7025"/>
                  </a:lnTo>
                  <a:lnTo>
                    <a:pt x="5138" y="7021"/>
                  </a:lnTo>
                  <a:lnTo>
                    <a:pt x="5290" y="7003"/>
                  </a:lnTo>
                  <a:lnTo>
                    <a:pt x="5439" y="6973"/>
                  </a:lnTo>
                  <a:lnTo>
                    <a:pt x="5584" y="6930"/>
                  </a:lnTo>
                  <a:lnTo>
                    <a:pt x="5725" y="6877"/>
                  </a:lnTo>
                  <a:lnTo>
                    <a:pt x="5860" y="6813"/>
                  </a:lnTo>
                  <a:lnTo>
                    <a:pt x="5990" y="6740"/>
                  </a:lnTo>
                  <a:lnTo>
                    <a:pt x="6112" y="6656"/>
                  </a:lnTo>
                  <a:lnTo>
                    <a:pt x="6225" y="6564"/>
                  </a:lnTo>
                  <a:lnTo>
                    <a:pt x="6329" y="6464"/>
                  </a:lnTo>
                  <a:lnTo>
                    <a:pt x="6422" y="6355"/>
                  </a:lnTo>
                  <a:lnTo>
                    <a:pt x="6504" y="6241"/>
                  </a:lnTo>
                  <a:lnTo>
                    <a:pt x="6573" y="6120"/>
                  </a:lnTo>
                  <a:lnTo>
                    <a:pt x="6629" y="5994"/>
                  </a:lnTo>
                  <a:lnTo>
                    <a:pt x="6670" y="5863"/>
                  </a:lnTo>
                  <a:lnTo>
                    <a:pt x="6696" y="5727"/>
                  </a:lnTo>
                  <a:lnTo>
                    <a:pt x="6705" y="5589"/>
                  </a:lnTo>
                  <a:lnTo>
                    <a:pt x="6697" y="5446"/>
                  </a:lnTo>
                  <a:lnTo>
                    <a:pt x="6670" y="5301"/>
                  </a:lnTo>
                  <a:lnTo>
                    <a:pt x="6624" y="5155"/>
                  </a:lnTo>
                  <a:lnTo>
                    <a:pt x="6558" y="5008"/>
                  </a:lnTo>
                  <a:lnTo>
                    <a:pt x="6469" y="4860"/>
                  </a:lnTo>
                  <a:lnTo>
                    <a:pt x="6359" y="4712"/>
                  </a:lnTo>
                  <a:lnTo>
                    <a:pt x="6519" y="4644"/>
                  </a:lnTo>
                  <a:lnTo>
                    <a:pt x="6662" y="4562"/>
                  </a:lnTo>
                  <a:lnTo>
                    <a:pt x="6789" y="4467"/>
                  </a:lnTo>
                  <a:lnTo>
                    <a:pt x="6900" y="4363"/>
                  </a:lnTo>
                  <a:lnTo>
                    <a:pt x="6993" y="4250"/>
                  </a:lnTo>
                  <a:lnTo>
                    <a:pt x="7072" y="4127"/>
                  </a:lnTo>
                  <a:lnTo>
                    <a:pt x="7135" y="3997"/>
                  </a:lnTo>
                  <a:lnTo>
                    <a:pt x="7184" y="3861"/>
                  </a:lnTo>
                  <a:lnTo>
                    <a:pt x="7218" y="3720"/>
                  </a:lnTo>
                  <a:lnTo>
                    <a:pt x="7239" y="3574"/>
                  </a:lnTo>
                  <a:lnTo>
                    <a:pt x="7247" y="3426"/>
                  </a:lnTo>
                  <a:lnTo>
                    <a:pt x="7242" y="3277"/>
                  </a:lnTo>
                  <a:lnTo>
                    <a:pt x="7225" y="3127"/>
                  </a:lnTo>
                  <a:lnTo>
                    <a:pt x="7196" y="2978"/>
                  </a:lnTo>
                  <a:lnTo>
                    <a:pt x="7155" y="2829"/>
                  </a:lnTo>
                  <a:lnTo>
                    <a:pt x="7104" y="2685"/>
                  </a:lnTo>
                  <a:lnTo>
                    <a:pt x="7043" y="2543"/>
                  </a:lnTo>
                  <a:lnTo>
                    <a:pt x="6971" y="2408"/>
                  </a:lnTo>
                  <a:lnTo>
                    <a:pt x="6890" y="2277"/>
                  </a:lnTo>
                  <a:lnTo>
                    <a:pt x="6799" y="2155"/>
                  </a:lnTo>
                  <a:lnTo>
                    <a:pt x="6701" y="2041"/>
                  </a:lnTo>
                  <a:lnTo>
                    <a:pt x="6594" y="1937"/>
                  </a:lnTo>
                  <a:lnTo>
                    <a:pt x="6480" y="1844"/>
                  </a:lnTo>
                  <a:lnTo>
                    <a:pt x="6359" y="1761"/>
                  </a:lnTo>
                  <a:lnTo>
                    <a:pt x="6231" y="1693"/>
                  </a:lnTo>
                  <a:lnTo>
                    <a:pt x="6097" y="1638"/>
                  </a:lnTo>
                  <a:lnTo>
                    <a:pt x="5956" y="1599"/>
                  </a:lnTo>
                  <a:lnTo>
                    <a:pt x="5811" y="1576"/>
                  </a:lnTo>
                  <a:lnTo>
                    <a:pt x="5661" y="1570"/>
                  </a:lnTo>
                  <a:lnTo>
                    <a:pt x="5507" y="1583"/>
                  </a:lnTo>
                  <a:lnTo>
                    <a:pt x="5349" y="1616"/>
                  </a:lnTo>
                  <a:lnTo>
                    <a:pt x="5187" y="1669"/>
                  </a:lnTo>
                  <a:lnTo>
                    <a:pt x="5206" y="1467"/>
                  </a:lnTo>
                  <a:lnTo>
                    <a:pt x="5202" y="1279"/>
                  </a:lnTo>
                  <a:lnTo>
                    <a:pt x="5177" y="1104"/>
                  </a:lnTo>
                  <a:lnTo>
                    <a:pt x="5132" y="941"/>
                  </a:lnTo>
                  <a:lnTo>
                    <a:pt x="5069" y="792"/>
                  </a:lnTo>
                  <a:lnTo>
                    <a:pt x="4989" y="656"/>
                  </a:lnTo>
                  <a:lnTo>
                    <a:pt x="4894" y="533"/>
                  </a:lnTo>
                  <a:lnTo>
                    <a:pt x="4786" y="422"/>
                  </a:lnTo>
                  <a:lnTo>
                    <a:pt x="4665" y="325"/>
                  </a:lnTo>
                  <a:lnTo>
                    <a:pt x="4534" y="240"/>
                  </a:lnTo>
                  <a:lnTo>
                    <a:pt x="4393" y="168"/>
                  </a:lnTo>
                  <a:lnTo>
                    <a:pt x="4245" y="109"/>
                  </a:lnTo>
                  <a:lnTo>
                    <a:pt x="4092" y="63"/>
                  </a:lnTo>
                  <a:lnTo>
                    <a:pt x="3934" y="29"/>
                  </a:lnTo>
                  <a:lnTo>
                    <a:pt x="3773" y="8"/>
                  </a:lnTo>
                  <a:lnTo>
                    <a:pt x="3609" y="0"/>
                  </a:lnTo>
                  <a:lnTo>
                    <a:pt x="3447" y="4"/>
                  </a:lnTo>
                  <a:lnTo>
                    <a:pt x="3286" y="20"/>
                  </a:lnTo>
                  <a:lnTo>
                    <a:pt x="3129" y="49"/>
                  </a:lnTo>
                  <a:lnTo>
                    <a:pt x="2976" y="90"/>
                  </a:lnTo>
                  <a:lnTo>
                    <a:pt x="2829" y="144"/>
                  </a:lnTo>
                  <a:lnTo>
                    <a:pt x="2690" y="211"/>
                  </a:lnTo>
                  <a:lnTo>
                    <a:pt x="2561" y="289"/>
                  </a:lnTo>
                  <a:lnTo>
                    <a:pt x="2442" y="379"/>
                  </a:lnTo>
                  <a:lnTo>
                    <a:pt x="2336" y="482"/>
                  </a:lnTo>
                  <a:lnTo>
                    <a:pt x="2243" y="597"/>
                  </a:lnTo>
                  <a:lnTo>
                    <a:pt x="2166" y="723"/>
                  </a:lnTo>
                  <a:lnTo>
                    <a:pt x="2106" y="863"/>
                  </a:lnTo>
                  <a:lnTo>
                    <a:pt x="2064" y="1014"/>
                  </a:lnTo>
                  <a:lnTo>
                    <a:pt x="2043" y="1177"/>
                  </a:lnTo>
                  <a:lnTo>
                    <a:pt x="2042" y="1352"/>
                  </a:lnTo>
                  <a:lnTo>
                    <a:pt x="2065" y="1539"/>
                  </a:lnTo>
                  <a:close/>
                </a:path>
              </a:pathLst>
            </a:custGeom>
            <a:solidFill>
              <a:schemeClr val="accent2"/>
            </a:solidFill>
            <a:ln w="9525">
              <a:noFill/>
              <a:round/>
              <a:headEnd/>
              <a:tailEnd/>
            </a:ln>
          </p:spPr>
          <p:txBody>
            <a:bodyPr/>
            <a:lstStyle/>
            <a:p>
              <a:pPr>
                <a:defRPr/>
              </a:pPr>
              <a:endParaRPr lang="en-US"/>
            </a:p>
          </p:txBody>
        </p:sp>
        <p:sp>
          <p:nvSpPr>
            <p:cNvPr id="11341" name="Freeform 77"/>
            <p:cNvSpPr>
              <a:spLocks/>
            </p:cNvSpPr>
            <p:nvPr userDrawn="1"/>
          </p:nvSpPr>
          <p:spPr bwMode="gray">
            <a:xfrm>
              <a:off x="5143" y="351"/>
              <a:ext cx="44" cy="45"/>
            </a:xfrm>
            <a:custGeom>
              <a:avLst/>
              <a:gdLst/>
              <a:ahLst/>
              <a:cxnLst>
                <a:cxn ang="0">
                  <a:pos x="1099" y="5"/>
                </a:cxn>
                <a:cxn ang="0">
                  <a:pos x="1246" y="32"/>
                </a:cxn>
                <a:cxn ang="0">
                  <a:pos x="1385" y="79"/>
                </a:cxn>
                <a:cxn ang="0">
                  <a:pos x="1514" y="145"/>
                </a:cxn>
                <a:cxn ang="0">
                  <a:pos x="1631" y="228"/>
                </a:cxn>
                <a:cxn ang="0">
                  <a:pos x="1735" y="328"/>
                </a:cxn>
                <a:cxn ang="0">
                  <a:pos x="1824" y="441"/>
                </a:cxn>
                <a:cxn ang="0">
                  <a:pos x="1896" y="567"/>
                </a:cxn>
                <a:cxn ang="0">
                  <a:pos x="1950" y="703"/>
                </a:cxn>
                <a:cxn ang="0">
                  <a:pos x="1983" y="848"/>
                </a:cxn>
                <a:cxn ang="0">
                  <a:pos x="1994" y="999"/>
                </a:cxn>
                <a:cxn ang="0">
                  <a:pos x="1983" y="1152"/>
                </a:cxn>
                <a:cxn ang="0">
                  <a:pos x="1950" y="1296"/>
                </a:cxn>
                <a:cxn ang="0">
                  <a:pos x="1896" y="1433"/>
                </a:cxn>
                <a:cxn ang="0">
                  <a:pos x="1824" y="1558"/>
                </a:cxn>
                <a:cxn ang="0">
                  <a:pos x="1735" y="1672"/>
                </a:cxn>
                <a:cxn ang="0">
                  <a:pos x="1631" y="1771"/>
                </a:cxn>
                <a:cxn ang="0">
                  <a:pos x="1514" y="1854"/>
                </a:cxn>
                <a:cxn ang="0">
                  <a:pos x="1385" y="1921"/>
                </a:cxn>
                <a:cxn ang="0">
                  <a:pos x="1246" y="1968"/>
                </a:cxn>
                <a:cxn ang="0">
                  <a:pos x="1099" y="1995"/>
                </a:cxn>
                <a:cxn ang="0">
                  <a:pos x="946" y="1998"/>
                </a:cxn>
                <a:cxn ang="0">
                  <a:pos x="797" y="1979"/>
                </a:cxn>
                <a:cxn ang="0">
                  <a:pos x="655" y="1939"/>
                </a:cxn>
                <a:cxn ang="0">
                  <a:pos x="522" y="1878"/>
                </a:cxn>
                <a:cxn ang="0">
                  <a:pos x="401" y="1800"/>
                </a:cxn>
                <a:cxn ang="0">
                  <a:pos x="292" y="1706"/>
                </a:cxn>
                <a:cxn ang="0">
                  <a:pos x="198" y="1597"/>
                </a:cxn>
                <a:cxn ang="0">
                  <a:pos x="120" y="1476"/>
                </a:cxn>
                <a:cxn ang="0">
                  <a:pos x="60" y="1343"/>
                </a:cxn>
                <a:cxn ang="0">
                  <a:pos x="20" y="1201"/>
                </a:cxn>
                <a:cxn ang="0">
                  <a:pos x="1" y="1051"/>
                </a:cxn>
                <a:cxn ang="0">
                  <a:pos x="5" y="898"/>
                </a:cxn>
                <a:cxn ang="0">
                  <a:pos x="31" y="750"/>
                </a:cxn>
                <a:cxn ang="0">
                  <a:pos x="78" y="611"/>
                </a:cxn>
                <a:cxn ang="0">
                  <a:pos x="144" y="482"/>
                </a:cxn>
                <a:cxn ang="0">
                  <a:pos x="228" y="364"/>
                </a:cxn>
                <a:cxn ang="0">
                  <a:pos x="327" y="260"/>
                </a:cxn>
                <a:cxn ang="0">
                  <a:pos x="440" y="171"/>
                </a:cxn>
                <a:cxn ang="0">
                  <a:pos x="566" y="99"/>
                </a:cxn>
                <a:cxn ang="0">
                  <a:pos x="701" y="45"/>
                </a:cxn>
                <a:cxn ang="0">
                  <a:pos x="846" y="12"/>
                </a:cxn>
                <a:cxn ang="0">
                  <a:pos x="997" y="0"/>
                </a:cxn>
              </a:cxnLst>
              <a:rect l="0" t="0" r="r" b="b"/>
              <a:pathLst>
                <a:path w="1994" h="2000">
                  <a:moveTo>
                    <a:pt x="997" y="0"/>
                  </a:moveTo>
                  <a:lnTo>
                    <a:pt x="1048" y="2"/>
                  </a:lnTo>
                  <a:lnTo>
                    <a:pt x="1099" y="5"/>
                  </a:lnTo>
                  <a:lnTo>
                    <a:pt x="1149" y="12"/>
                  </a:lnTo>
                  <a:lnTo>
                    <a:pt x="1198" y="21"/>
                  </a:lnTo>
                  <a:lnTo>
                    <a:pt x="1246" y="32"/>
                  </a:lnTo>
                  <a:lnTo>
                    <a:pt x="1293" y="45"/>
                  </a:lnTo>
                  <a:lnTo>
                    <a:pt x="1339" y="61"/>
                  </a:lnTo>
                  <a:lnTo>
                    <a:pt x="1385" y="79"/>
                  </a:lnTo>
                  <a:lnTo>
                    <a:pt x="1429" y="99"/>
                  </a:lnTo>
                  <a:lnTo>
                    <a:pt x="1472" y="121"/>
                  </a:lnTo>
                  <a:lnTo>
                    <a:pt x="1514" y="145"/>
                  </a:lnTo>
                  <a:lnTo>
                    <a:pt x="1555" y="171"/>
                  </a:lnTo>
                  <a:lnTo>
                    <a:pt x="1594" y="199"/>
                  </a:lnTo>
                  <a:lnTo>
                    <a:pt x="1631" y="228"/>
                  </a:lnTo>
                  <a:lnTo>
                    <a:pt x="1667" y="260"/>
                  </a:lnTo>
                  <a:lnTo>
                    <a:pt x="1702" y="294"/>
                  </a:lnTo>
                  <a:lnTo>
                    <a:pt x="1735" y="328"/>
                  </a:lnTo>
                  <a:lnTo>
                    <a:pt x="1766" y="364"/>
                  </a:lnTo>
                  <a:lnTo>
                    <a:pt x="1796" y="402"/>
                  </a:lnTo>
                  <a:lnTo>
                    <a:pt x="1824" y="441"/>
                  </a:lnTo>
                  <a:lnTo>
                    <a:pt x="1850" y="482"/>
                  </a:lnTo>
                  <a:lnTo>
                    <a:pt x="1874" y="523"/>
                  </a:lnTo>
                  <a:lnTo>
                    <a:pt x="1896" y="567"/>
                  </a:lnTo>
                  <a:lnTo>
                    <a:pt x="1916" y="611"/>
                  </a:lnTo>
                  <a:lnTo>
                    <a:pt x="1934" y="657"/>
                  </a:lnTo>
                  <a:lnTo>
                    <a:pt x="1950" y="703"/>
                  </a:lnTo>
                  <a:lnTo>
                    <a:pt x="1963" y="750"/>
                  </a:lnTo>
                  <a:lnTo>
                    <a:pt x="1974" y="798"/>
                  </a:lnTo>
                  <a:lnTo>
                    <a:pt x="1983" y="848"/>
                  </a:lnTo>
                  <a:lnTo>
                    <a:pt x="1989" y="898"/>
                  </a:lnTo>
                  <a:lnTo>
                    <a:pt x="1993" y="948"/>
                  </a:lnTo>
                  <a:lnTo>
                    <a:pt x="1994" y="999"/>
                  </a:lnTo>
                  <a:lnTo>
                    <a:pt x="1993" y="1051"/>
                  </a:lnTo>
                  <a:lnTo>
                    <a:pt x="1989" y="1102"/>
                  </a:lnTo>
                  <a:lnTo>
                    <a:pt x="1983" y="1152"/>
                  </a:lnTo>
                  <a:lnTo>
                    <a:pt x="1974" y="1201"/>
                  </a:lnTo>
                  <a:lnTo>
                    <a:pt x="1963" y="1249"/>
                  </a:lnTo>
                  <a:lnTo>
                    <a:pt x="1950" y="1296"/>
                  </a:lnTo>
                  <a:lnTo>
                    <a:pt x="1934" y="1343"/>
                  </a:lnTo>
                  <a:lnTo>
                    <a:pt x="1916" y="1389"/>
                  </a:lnTo>
                  <a:lnTo>
                    <a:pt x="1896" y="1433"/>
                  </a:lnTo>
                  <a:lnTo>
                    <a:pt x="1874" y="1476"/>
                  </a:lnTo>
                  <a:lnTo>
                    <a:pt x="1850" y="1517"/>
                  </a:lnTo>
                  <a:lnTo>
                    <a:pt x="1824" y="1558"/>
                  </a:lnTo>
                  <a:lnTo>
                    <a:pt x="1796" y="1597"/>
                  </a:lnTo>
                  <a:lnTo>
                    <a:pt x="1766" y="1636"/>
                  </a:lnTo>
                  <a:lnTo>
                    <a:pt x="1735" y="1672"/>
                  </a:lnTo>
                  <a:lnTo>
                    <a:pt x="1702" y="1706"/>
                  </a:lnTo>
                  <a:lnTo>
                    <a:pt x="1667" y="1739"/>
                  </a:lnTo>
                  <a:lnTo>
                    <a:pt x="1631" y="1771"/>
                  </a:lnTo>
                  <a:lnTo>
                    <a:pt x="1594" y="1800"/>
                  </a:lnTo>
                  <a:lnTo>
                    <a:pt x="1555" y="1828"/>
                  </a:lnTo>
                  <a:lnTo>
                    <a:pt x="1514" y="1854"/>
                  </a:lnTo>
                  <a:lnTo>
                    <a:pt x="1472" y="1878"/>
                  </a:lnTo>
                  <a:lnTo>
                    <a:pt x="1429" y="1901"/>
                  </a:lnTo>
                  <a:lnTo>
                    <a:pt x="1385" y="1921"/>
                  </a:lnTo>
                  <a:lnTo>
                    <a:pt x="1339" y="1939"/>
                  </a:lnTo>
                  <a:lnTo>
                    <a:pt x="1293" y="1955"/>
                  </a:lnTo>
                  <a:lnTo>
                    <a:pt x="1246" y="1968"/>
                  </a:lnTo>
                  <a:lnTo>
                    <a:pt x="1198" y="1979"/>
                  </a:lnTo>
                  <a:lnTo>
                    <a:pt x="1149" y="1988"/>
                  </a:lnTo>
                  <a:lnTo>
                    <a:pt x="1099" y="1995"/>
                  </a:lnTo>
                  <a:lnTo>
                    <a:pt x="1048" y="1998"/>
                  </a:lnTo>
                  <a:lnTo>
                    <a:pt x="997" y="2000"/>
                  </a:lnTo>
                  <a:lnTo>
                    <a:pt x="946" y="1998"/>
                  </a:lnTo>
                  <a:lnTo>
                    <a:pt x="896" y="1995"/>
                  </a:lnTo>
                  <a:lnTo>
                    <a:pt x="846" y="1988"/>
                  </a:lnTo>
                  <a:lnTo>
                    <a:pt x="797" y="1979"/>
                  </a:lnTo>
                  <a:lnTo>
                    <a:pt x="749" y="1968"/>
                  </a:lnTo>
                  <a:lnTo>
                    <a:pt x="701" y="1955"/>
                  </a:lnTo>
                  <a:lnTo>
                    <a:pt x="655" y="1939"/>
                  </a:lnTo>
                  <a:lnTo>
                    <a:pt x="610" y="1921"/>
                  </a:lnTo>
                  <a:lnTo>
                    <a:pt x="566" y="1901"/>
                  </a:lnTo>
                  <a:lnTo>
                    <a:pt x="522" y="1878"/>
                  </a:lnTo>
                  <a:lnTo>
                    <a:pt x="480" y="1854"/>
                  </a:lnTo>
                  <a:lnTo>
                    <a:pt x="440" y="1828"/>
                  </a:lnTo>
                  <a:lnTo>
                    <a:pt x="401" y="1800"/>
                  </a:lnTo>
                  <a:lnTo>
                    <a:pt x="363" y="1771"/>
                  </a:lnTo>
                  <a:lnTo>
                    <a:pt x="327" y="1739"/>
                  </a:lnTo>
                  <a:lnTo>
                    <a:pt x="292" y="1706"/>
                  </a:lnTo>
                  <a:lnTo>
                    <a:pt x="259" y="1672"/>
                  </a:lnTo>
                  <a:lnTo>
                    <a:pt x="228" y="1636"/>
                  </a:lnTo>
                  <a:lnTo>
                    <a:pt x="198" y="1597"/>
                  </a:lnTo>
                  <a:lnTo>
                    <a:pt x="170" y="1558"/>
                  </a:lnTo>
                  <a:lnTo>
                    <a:pt x="144" y="1517"/>
                  </a:lnTo>
                  <a:lnTo>
                    <a:pt x="120" y="1476"/>
                  </a:lnTo>
                  <a:lnTo>
                    <a:pt x="98" y="1433"/>
                  </a:lnTo>
                  <a:lnTo>
                    <a:pt x="78" y="1389"/>
                  </a:lnTo>
                  <a:lnTo>
                    <a:pt x="60" y="1343"/>
                  </a:lnTo>
                  <a:lnTo>
                    <a:pt x="45" y="1296"/>
                  </a:lnTo>
                  <a:lnTo>
                    <a:pt x="31" y="1249"/>
                  </a:lnTo>
                  <a:lnTo>
                    <a:pt x="20" y="1201"/>
                  </a:lnTo>
                  <a:lnTo>
                    <a:pt x="11" y="1152"/>
                  </a:lnTo>
                  <a:lnTo>
                    <a:pt x="5" y="1102"/>
                  </a:lnTo>
                  <a:lnTo>
                    <a:pt x="1" y="1051"/>
                  </a:lnTo>
                  <a:lnTo>
                    <a:pt x="0" y="999"/>
                  </a:lnTo>
                  <a:lnTo>
                    <a:pt x="1" y="948"/>
                  </a:lnTo>
                  <a:lnTo>
                    <a:pt x="5" y="898"/>
                  </a:lnTo>
                  <a:lnTo>
                    <a:pt x="11" y="848"/>
                  </a:lnTo>
                  <a:lnTo>
                    <a:pt x="20" y="798"/>
                  </a:lnTo>
                  <a:lnTo>
                    <a:pt x="31" y="750"/>
                  </a:lnTo>
                  <a:lnTo>
                    <a:pt x="45" y="703"/>
                  </a:lnTo>
                  <a:lnTo>
                    <a:pt x="60" y="657"/>
                  </a:lnTo>
                  <a:lnTo>
                    <a:pt x="78" y="611"/>
                  </a:lnTo>
                  <a:lnTo>
                    <a:pt x="98" y="567"/>
                  </a:lnTo>
                  <a:lnTo>
                    <a:pt x="120" y="523"/>
                  </a:lnTo>
                  <a:lnTo>
                    <a:pt x="144" y="482"/>
                  </a:lnTo>
                  <a:lnTo>
                    <a:pt x="170" y="441"/>
                  </a:lnTo>
                  <a:lnTo>
                    <a:pt x="198" y="402"/>
                  </a:lnTo>
                  <a:lnTo>
                    <a:pt x="228" y="364"/>
                  </a:lnTo>
                  <a:lnTo>
                    <a:pt x="259" y="328"/>
                  </a:lnTo>
                  <a:lnTo>
                    <a:pt x="292" y="294"/>
                  </a:lnTo>
                  <a:lnTo>
                    <a:pt x="327" y="260"/>
                  </a:lnTo>
                  <a:lnTo>
                    <a:pt x="363" y="228"/>
                  </a:lnTo>
                  <a:lnTo>
                    <a:pt x="401" y="199"/>
                  </a:lnTo>
                  <a:lnTo>
                    <a:pt x="440" y="171"/>
                  </a:lnTo>
                  <a:lnTo>
                    <a:pt x="480" y="145"/>
                  </a:lnTo>
                  <a:lnTo>
                    <a:pt x="522" y="121"/>
                  </a:lnTo>
                  <a:lnTo>
                    <a:pt x="566" y="99"/>
                  </a:lnTo>
                  <a:lnTo>
                    <a:pt x="610" y="79"/>
                  </a:lnTo>
                  <a:lnTo>
                    <a:pt x="655" y="61"/>
                  </a:lnTo>
                  <a:lnTo>
                    <a:pt x="701" y="45"/>
                  </a:lnTo>
                  <a:lnTo>
                    <a:pt x="749" y="32"/>
                  </a:lnTo>
                  <a:lnTo>
                    <a:pt x="797" y="21"/>
                  </a:lnTo>
                  <a:lnTo>
                    <a:pt x="846" y="12"/>
                  </a:lnTo>
                  <a:lnTo>
                    <a:pt x="896" y="5"/>
                  </a:lnTo>
                  <a:lnTo>
                    <a:pt x="946" y="2"/>
                  </a:lnTo>
                  <a:lnTo>
                    <a:pt x="997" y="0"/>
                  </a:lnTo>
                  <a:close/>
                </a:path>
              </a:pathLst>
            </a:custGeom>
            <a:solidFill>
              <a:schemeClr val="accent2"/>
            </a:solidFill>
            <a:ln w="9525">
              <a:noFill/>
              <a:round/>
              <a:headEnd/>
              <a:tailEnd/>
            </a:ln>
          </p:spPr>
          <p:txBody>
            <a:bodyPr/>
            <a:lstStyle/>
            <a:p>
              <a:pPr>
                <a:defRPr/>
              </a:pPr>
              <a:endParaRPr lang="en-US"/>
            </a:p>
          </p:txBody>
        </p:sp>
        <p:sp>
          <p:nvSpPr>
            <p:cNvPr id="11342" name="Freeform 78"/>
            <p:cNvSpPr>
              <a:spLocks/>
            </p:cNvSpPr>
            <p:nvPr userDrawn="1"/>
          </p:nvSpPr>
          <p:spPr bwMode="gray">
            <a:xfrm>
              <a:off x="5044" y="419"/>
              <a:ext cx="182" cy="109"/>
            </a:xfrm>
            <a:custGeom>
              <a:avLst/>
              <a:gdLst/>
              <a:ahLst/>
              <a:cxnLst>
                <a:cxn ang="0">
                  <a:pos x="7678" y="1608"/>
                </a:cxn>
                <a:cxn ang="0">
                  <a:pos x="6870" y="1520"/>
                </a:cxn>
                <a:cxn ang="0">
                  <a:pos x="6042" y="1511"/>
                </a:cxn>
                <a:cxn ang="0">
                  <a:pos x="5211" y="1586"/>
                </a:cxn>
                <a:cxn ang="0">
                  <a:pos x="4394" y="1750"/>
                </a:cxn>
                <a:cxn ang="0">
                  <a:pos x="3607" y="2009"/>
                </a:cxn>
                <a:cxn ang="0">
                  <a:pos x="2866" y="2370"/>
                </a:cxn>
                <a:cxn ang="0">
                  <a:pos x="2188" y="2835"/>
                </a:cxn>
                <a:cxn ang="0">
                  <a:pos x="1589" y="3412"/>
                </a:cxn>
                <a:cxn ang="0">
                  <a:pos x="1086" y="4107"/>
                </a:cxn>
                <a:cxn ang="0">
                  <a:pos x="694" y="4924"/>
                </a:cxn>
                <a:cxn ang="0">
                  <a:pos x="711" y="4482"/>
                </a:cxn>
                <a:cxn ang="0">
                  <a:pos x="781" y="4030"/>
                </a:cxn>
                <a:cxn ang="0">
                  <a:pos x="902" y="3574"/>
                </a:cxn>
                <a:cxn ang="0">
                  <a:pos x="1076" y="3125"/>
                </a:cxn>
                <a:cxn ang="0">
                  <a:pos x="1298" y="2694"/>
                </a:cxn>
                <a:cxn ang="0">
                  <a:pos x="1570" y="2287"/>
                </a:cxn>
                <a:cxn ang="0">
                  <a:pos x="1892" y="1917"/>
                </a:cxn>
                <a:cxn ang="0">
                  <a:pos x="2260" y="1591"/>
                </a:cxn>
                <a:cxn ang="0">
                  <a:pos x="2676" y="1319"/>
                </a:cxn>
                <a:cxn ang="0">
                  <a:pos x="3137" y="1110"/>
                </a:cxn>
                <a:cxn ang="0">
                  <a:pos x="3437" y="975"/>
                </a:cxn>
                <a:cxn ang="0">
                  <a:pos x="3283" y="867"/>
                </a:cxn>
                <a:cxn ang="0">
                  <a:pos x="3060" y="763"/>
                </a:cxn>
                <a:cxn ang="0">
                  <a:pos x="2777" y="666"/>
                </a:cxn>
                <a:cxn ang="0">
                  <a:pos x="2446" y="582"/>
                </a:cxn>
                <a:cxn ang="0">
                  <a:pos x="2081" y="515"/>
                </a:cxn>
                <a:cxn ang="0">
                  <a:pos x="1690" y="468"/>
                </a:cxn>
                <a:cxn ang="0">
                  <a:pos x="1287" y="447"/>
                </a:cxn>
                <a:cxn ang="0">
                  <a:pos x="883" y="457"/>
                </a:cxn>
                <a:cxn ang="0">
                  <a:pos x="490" y="501"/>
                </a:cxn>
                <a:cxn ang="0">
                  <a:pos x="117" y="583"/>
                </a:cxn>
                <a:cxn ang="0">
                  <a:pos x="319" y="472"/>
                </a:cxn>
                <a:cxn ang="0">
                  <a:pos x="806" y="288"/>
                </a:cxn>
                <a:cxn ang="0">
                  <a:pos x="1299" y="149"/>
                </a:cxn>
                <a:cxn ang="0">
                  <a:pos x="1790" y="55"/>
                </a:cxn>
                <a:cxn ang="0">
                  <a:pos x="2273" y="7"/>
                </a:cxn>
                <a:cxn ang="0">
                  <a:pos x="2741" y="4"/>
                </a:cxn>
                <a:cxn ang="0">
                  <a:pos x="3185" y="45"/>
                </a:cxn>
                <a:cxn ang="0">
                  <a:pos x="3601" y="132"/>
                </a:cxn>
                <a:cxn ang="0">
                  <a:pos x="3979" y="264"/>
                </a:cxn>
                <a:cxn ang="0">
                  <a:pos x="4314" y="441"/>
                </a:cxn>
                <a:cxn ang="0">
                  <a:pos x="4598" y="663"/>
                </a:cxn>
                <a:cxn ang="0">
                  <a:pos x="4958" y="667"/>
                </a:cxn>
                <a:cxn ang="0">
                  <a:pos x="5330" y="681"/>
                </a:cxn>
                <a:cxn ang="0">
                  <a:pos x="5707" y="708"/>
                </a:cxn>
                <a:cxn ang="0">
                  <a:pos x="6084" y="753"/>
                </a:cxn>
                <a:cxn ang="0">
                  <a:pos x="6455" y="817"/>
                </a:cxn>
                <a:cxn ang="0">
                  <a:pos x="6816" y="903"/>
                </a:cxn>
                <a:cxn ang="0">
                  <a:pos x="7160" y="1017"/>
                </a:cxn>
                <a:cxn ang="0">
                  <a:pos x="7483" y="1158"/>
                </a:cxn>
                <a:cxn ang="0">
                  <a:pos x="7779" y="1334"/>
                </a:cxn>
                <a:cxn ang="0">
                  <a:pos x="8042" y="1544"/>
                </a:cxn>
              </a:cxnLst>
              <a:rect l="0" t="0" r="r" b="b"/>
              <a:pathLst>
                <a:path w="8197" h="4924">
                  <a:moveTo>
                    <a:pt x="8197" y="1707"/>
                  </a:moveTo>
                  <a:lnTo>
                    <a:pt x="7940" y="1653"/>
                  </a:lnTo>
                  <a:lnTo>
                    <a:pt x="7678" y="1608"/>
                  </a:lnTo>
                  <a:lnTo>
                    <a:pt x="7411" y="1570"/>
                  </a:lnTo>
                  <a:lnTo>
                    <a:pt x="7142" y="1540"/>
                  </a:lnTo>
                  <a:lnTo>
                    <a:pt x="6870" y="1520"/>
                  </a:lnTo>
                  <a:lnTo>
                    <a:pt x="6594" y="1508"/>
                  </a:lnTo>
                  <a:lnTo>
                    <a:pt x="6319" y="1505"/>
                  </a:lnTo>
                  <a:lnTo>
                    <a:pt x="6042" y="1511"/>
                  </a:lnTo>
                  <a:lnTo>
                    <a:pt x="5764" y="1526"/>
                  </a:lnTo>
                  <a:lnTo>
                    <a:pt x="5487" y="1552"/>
                  </a:lnTo>
                  <a:lnTo>
                    <a:pt x="5211" y="1586"/>
                  </a:lnTo>
                  <a:lnTo>
                    <a:pt x="4936" y="1631"/>
                  </a:lnTo>
                  <a:lnTo>
                    <a:pt x="4664" y="1685"/>
                  </a:lnTo>
                  <a:lnTo>
                    <a:pt x="4394" y="1750"/>
                  </a:lnTo>
                  <a:lnTo>
                    <a:pt x="4127" y="1826"/>
                  </a:lnTo>
                  <a:lnTo>
                    <a:pt x="3865" y="1912"/>
                  </a:lnTo>
                  <a:lnTo>
                    <a:pt x="3607" y="2009"/>
                  </a:lnTo>
                  <a:lnTo>
                    <a:pt x="3353" y="2118"/>
                  </a:lnTo>
                  <a:lnTo>
                    <a:pt x="3106" y="2238"/>
                  </a:lnTo>
                  <a:lnTo>
                    <a:pt x="2866" y="2370"/>
                  </a:lnTo>
                  <a:lnTo>
                    <a:pt x="2632" y="2512"/>
                  </a:lnTo>
                  <a:lnTo>
                    <a:pt x="2405" y="2668"/>
                  </a:lnTo>
                  <a:lnTo>
                    <a:pt x="2188" y="2835"/>
                  </a:lnTo>
                  <a:lnTo>
                    <a:pt x="1979" y="3015"/>
                  </a:lnTo>
                  <a:lnTo>
                    <a:pt x="1778" y="3208"/>
                  </a:lnTo>
                  <a:lnTo>
                    <a:pt x="1589" y="3412"/>
                  </a:lnTo>
                  <a:lnTo>
                    <a:pt x="1410" y="3630"/>
                  </a:lnTo>
                  <a:lnTo>
                    <a:pt x="1242" y="3862"/>
                  </a:lnTo>
                  <a:lnTo>
                    <a:pt x="1086" y="4107"/>
                  </a:lnTo>
                  <a:lnTo>
                    <a:pt x="942" y="4365"/>
                  </a:lnTo>
                  <a:lnTo>
                    <a:pt x="811" y="4638"/>
                  </a:lnTo>
                  <a:lnTo>
                    <a:pt x="694" y="4924"/>
                  </a:lnTo>
                  <a:lnTo>
                    <a:pt x="694" y="4778"/>
                  </a:lnTo>
                  <a:lnTo>
                    <a:pt x="700" y="4632"/>
                  </a:lnTo>
                  <a:lnTo>
                    <a:pt x="711" y="4482"/>
                  </a:lnTo>
                  <a:lnTo>
                    <a:pt x="728" y="4332"/>
                  </a:lnTo>
                  <a:lnTo>
                    <a:pt x="752" y="4181"/>
                  </a:lnTo>
                  <a:lnTo>
                    <a:pt x="781" y="4030"/>
                  </a:lnTo>
                  <a:lnTo>
                    <a:pt x="815" y="3877"/>
                  </a:lnTo>
                  <a:lnTo>
                    <a:pt x="856" y="3726"/>
                  </a:lnTo>
                  <a:lnTo>
                    <a:pt x="902" y="3574"/>
                  </a:lnTo>
                  <a:lnTo>
                    <a:pt x="954" y="3423"/>
                  </a:lnTo>
                  <a:lnTo>
                    <a:pt x="1011" y="3274"/>
                  </a:lnTo>
                  <a:lnTo>
                    <a:pt x="1076" y="3125"/>
                  </a:lnTo>
                  <a:lnTo>
                    <a:pt x="1144" y="2979"/>
                  </a:lnTo>
                  <a:lnTo>
                    <a:pt x="1219" y="2835"/>
                  </a:lnTo>
                  <a:lnTo>
                    <a:pt x="1298" y="2694"/>
                  </a:lnTo>
                  <a:lnTo>
                    <a:pt x="1384" y="2554"/>
                  </a:lnTo>
                  <a:lnTo>
                    <a:pt x="1474" y="2420"/>
                  </a:lnTo>
                  <a:lnTo>
                    <a:pt x="1570" y="2287"/>
                  </a:lnTo>
                  <a:lnTo>
                    <a:pt x="1672" y="2160"/>
                  </a:lnTo>
                  <a:lnTo>
                    <a:pt x="1779" y="2035"/>
                  </a:lnTo>
                  <a:lnTo>
                    <a:pt x="1892" y="1917"/>
                  </a:lnTo>
                  <a:lnTo>
                    <a:pt x="2010" y="1802"/>
                  </a:lnTo>
                  <a:lnTo>
                    <a:pt x="2132" y="1694"/>
                  </a:lnTo>
                  <a:lnTo>
                    <a:pt x="2260" y="1591"/>
                  </a:lnTo>
                  <a:lnTo>
                    <a:pt x="2394" y="1493"/>
                  </a:lnTo>
                  <a:lnTo>
                    <a:pt x="2532" y="1403"/>
                  </a:lnTo>
                  <a:lnTo>
                    <a:pt x="2676" y="1319"/>
                  </a:lnTo>
                  <a:lnTo>
                    <a:pt x="2825" y="1241"/>
                  </a:lnTo>
                  <a:lnTo>
                    <a:pt x="2979" y="1172"/>
                  </a:lnTo>
                  <a:lnTo>
                    <a:pt x="3137" y="1110"/>
                  </a:lnTo>
                  <a:lnTo>
                    <a:pt x="3301" y="1057"/>
                  </a:lnTo>
                  <a:lnTo>
                    <a:pt x="3471" y="1012"/>
                  </a:lnTo>
                  <a:lnTo>
                    <a:pt x="3437" y="975"/>
                  </a:lnTo>
                  <a:lnTo>
                    <a:pt x="3394" y="939"/>
                  </a:lnTo>
                  <a:lnTo>
                    <a:pt x="3342" y="903"/>
                  </a:lnTo>
                  <a:lnTo>
                    <a:pt x="3283" y="867"/>
                  </a:lnTo>
                  <a:lnTo>
                    <a:pt x="3216" y="832"/>
                  </a:lnTo>
                  <a:lnTo>
                    <a:pt x="3141" y="797"/>
                  </a:lnTo>
                  <a:lnTo>
                    <a:pt x="3060" y="763"/>
                  </a:lnTo>
                  <a:lnTo>
                    <a:pt x="2971" y="729"/>
                  </a:lnTo>
                  <a:lnTo>
                    <a:pt x="2877" y="697"/>
                  </a:lnTo>
                  <a:lnTo>
                    <a:pt x="2777" y="666"/>
                  </a:lnTo>
                  <a:lnTo>
                    <a:pt x="2672" y="636"/>
                  </a:lnTo>
                  <a:lnTo>
                    <a:pt x="2561" y="608"/>
                  </a:lnTo>
                  <a:lnTo>
                    <a:pt x="2446" y="582"/>
                  </a:lnTo>
                  <a:lnTo>
                    <a:pt x="2328" y="557"/>
                  </a:lnTo>
                  <a:lnTo>
                    <a:pt x="2206" y="535"/>
                  </a:lnTo>
                  <a:lnTo>
                    <a:pt x="2081" y="515"/>
                  </a:lnTo>
                  <a:lnTo>
                    <a:pt x="1953" y="497"/>
                  </a:lnTo>
                  <a:lnTo>
                    <a:pt x="1822" y="482"/>
                  </a:lnTo>
                  <a:lnTo>
                    <a:pt x="1690" y="468"/>
                  </a:lnTo>
                  <a:lnTo>
                    <a:pt x="1557" y="458"/>
                  </a:lnTo>
                  <a:lnTo>
                    <a:pt x="1422" y="451"/>
                  </a:lnTo>
                  <a:lnTo>
                    <a:pt x="1287" y="447"/>
                  </a:lnTo>
                  <a:lnTo>
                    <a:pt x="1152" y="447"/>
                  </a:lnTo>
                  <a:lnTo>
                    <a:pt x="1017" y="450"/>
                  </a:lnTo>
                  <a:lnTo>
                    <a:pt x="883" y="457"/>
                  </a:lnTo>
                  <a:lnTo>
                    <a:pt x="750" y="467"/>
                  </a:lnTo>
                  <a:lnTo>
                    <a:pt x="619" y="483"/>
                  </a:lnTo>
                  <a:lnTo>
                    <a:pt x="490" y="501"/>
                  </a:lnTo>
                  <a:lnTo>
                    <a:pt x="363" y="524"/>
                  </a:lnTo>
                  <a:lnTo>
                    <a:pt x="239" y="551"/>
                  </a:lnTo>
                  <a:lnTo>
                    <a:pt x="117" y="583"/>
                  </a:lnTo>
                  <a:lnTo>
                    <a:pt x="0" y="620"/>
                  </a:lnTo>
                  <a:lnTo>
                    <a:pt x="158" y="544"/>
                  </a:lnTo>
                  <a:lnTo>
                    <a:pt x="319" y="472"/>
                  </a:lnTo>
                  <a:lnTo>
                    <a:pt x="480" y="405"/>
                  </a:lnTo>
                  <a:lnTo>
                    <a:pt x="643" y="344"/>
                  </a:lnTo>
                  <a:lnTo>
                    <a:pt x="806" y="288"/>
                  </a:lnTo>
                  <a:lnTo>
                    <a:pt x="970" y="237"/>
                  </a:lnTo>
                  <a:lnTo>
                    <a:pt x="1135" y="190"/>
                  </a:lnTo>
                  <a:lnTo>
                    <a:pt x="1299" y="149"/>
                  </a:lnTo>
                  <a:lnTo>
                    <a:pt x="1463" y="113"/>
                  </a:lnTo>
                  <a:lnTo>
                    <a:pt x="1627" y="81"/>
                  </a:lnTo>
                  <a:lnTo>
                    <a:pt x="1790" y="55"/>
                  </a:lnTo>
                  <a:lnTo>
                    <a:pt x="1953" y="34"/>
                  </a:lnTo>
                  <a:lnTo>
                    <a:pt x="2114" y="18"/>
                  </a:lnTo>
                  <a:lnTo>
                    <a:pt x="2273" y="7"/>
                  </a:lnTo>
                  <a:lnTo>
                    <a:pt x="2431" y="1"/>
                  </a:lnTo>
                  <a:lnTo>
                    <a:pt x="2587" y="0"/>
                  </a:lnTo>
                  <a:lnTo>
                    <a:pt x="2741" y="4"/>
                  </a:lnTo>
                  <a:lnTo>
                    <a:pt x="2892" y="13"/>
                  </a:lnTo>
                  <a:lnTo>
                    <a:pt x="3040" y="27"/>
                  </a:lnTo>
                  <a:lnTo>
                    <a:pt x="3185" y="45"/>
                  </a:lnTo>
                  <a:lnTo>
                    <a:pt x="3327" y="69"/>
                  </a:lnTo>
                  <a:lnTo>
                    <a:pt x="3466" y="98"/>
                  </a:lnTo>
                  <a:lnTo>
                    <a:pt x="3601" y="132"/>
                  </a:lnTo>
                  <a:lnTo>
                    <a:pt x="3731" y="171"/>
                  </a:lnTo>
                  <a:lnTo>
                    <a:pt x="3857" y="216"/>
                  </a:lnTo>
                  <a:lnTo>
                    <a:pt x="3979" y="264"/>
                  </a:lnTo>
                  <a:lnTo>
                    <a:pt x="4096" y="318"/>
                  </a:lnTo>
                  <a:lnTo>
                    <a:pt x="4207" y="377"/>
                  </a:lnTo>
                  <a:lnTo>
                    <a:pt x="4314" y="441"/>
                  </a:lnTo>
                  <a:lnTo>
                    <a:pt x="4415" y="511"/>
                  </a:lnTo>
                  <a:lnTo>
                    <a:pt x="4509" y="584"/>
                  </a:lnTo>
                  <a:lnTo>
                    <a:pt x="4598" y="663"/>
                  </a:lnTo>
                  <a:lnTo>
                    <a:pt x="4716" y="663"/>
                  </a:lnTo>
                  <a:lnTo>
                    <a:pt x="4837" y="665"/>
                  </a:lnTo>
                  <a:lnTo>
                    <a:pt x="4958" y="667"/>
                  </a:lnTo>
                  <a:lnTo>
                    <a:pt x="5082" y="670"/>
                  </a:lnTo>
                  <a:lnTo>
                    <a:pt x="5206" y="675"/>
                  </a:lnTo>
                  <a:lnTo>
                    <a:pt x="5330" y="681"/>
                  </a:lnTo>
                  <a:lnTo>
                    <a:pt x="5455" y="689"/>
                  </a:lnTo>
                  <a:lnTo>
                    <a:pt x="5581" y="698"/>
                  </a:lnTo>
                  <a:lnTo>
                    <a:pt x="5707" y="708"/>
                  </a:lnTo>
                  <a:lnTo>
                    <a:pt x="5832" y="721"/>
                  </a:lnTo>
                  <a:lnTo>
                    <a:pt x="5959" y="736"/>
                  </a:lnTo>
                  <a:lnTo>
                    <a:pt x="6084" y="753"/>
                  </a:lnTo>
                  <a:lnTo>
                    <a:pt x="6208" y="772"/>
                  </a:lnTo>
                  <a:lnTo>
                    <a:pt x="6332" y="793"/>
                  </a:lnTo>
                  <a:lnTo>
                    <a:pt x="6455" y="817"/>
                  </a:lnTo>
                  <a:lnTo>
                    <a:pt x="6576" y="843"/>
                  </a:lnTo>
                  <a:lnTo>
                    <a:pt x="6697" y="872"/>
                  </a:lnTo>
                  <a:lnTo>
                    <a:pt x="6816" y="903"/>
                  </a:lnTo>
                  <a:lnTo>
                    <a:pt x="6932" y="938"/>
                  </a:lnTo>
                  <a:lnTo>
                    <a:pt x="7047" y="975"/>
                  </a:lnTo>
                  <a:lnTo>
                    <a:pt x="7160" y="1017"/>
                  </a:lnTo>
                  <a:lnTo>
                    <a:pt x="7270" y="1060"/>
                  </a:lnTo>
                  <a:lnTo>
                    <a:pt x="7377" y="1108"/>
                  </a:lnTo>
                  <a:lnTo>
                    <a:pt x="7483" y="1158"/>
                  </a:lnTo>
                  <a:lnTo>
                    <a:pt x="7585" y="1213"/>
                  </a:lnTo>
                  <a:lnTo>
                    <a:pt x="7683" y="1271"/>
                  </a:lnTo>
                  <a:lnTo>
                    <a:pt x="7779" y="1334"/>
                  </a:lnTo>
                  <a:lnTo>
                    <a:pt x="7870" y="1400"/>
                  </a:lnTo>
                  <a:lnTo>
                    <a:pt x="7958" y="1470"/>
                  </a:lnTo>
                  <a:lnTo>
                    <a:pt x="8042" y="1544"/>
                  </a:lnTo>
                  <a:lnTo>
                    <a:pt x="8122" y="1624"/>
                  </a:lnTo>
                  <a:lnTo>
                    <a:pt x="8197" y="1707"/>
                  </a:lnTo>
                  <a:close/>
                </a:path>
              </a:pathLst>
            </a:custGeom>
            <a:solidFill>
              <a:schemeClr val="accent2"/>
            </a:solidFill>
            <a:ln w="9525">
              <a:noFill/>
              <a:round/>
              <a:headEnd/>
              <a:tailEnd/>
            </a:ln>
          </p:spPr>
          <p:txBody>
            <a:bodyPr/>
            <a:lstStyle/>
            <a:p>
              <a:pPr>
                <a:defRPr/>
              </a:pPr>
              <a:endParaRPr lang="en-US"/>
            </a:p>
          </p:txBody>
        </p:sp>
        <p:sp>
          <p:nvSpPr>
            <p:cNvPr id="11343" name="Freeform 79"/>
            <p:cNvSpPr>
              <a:spLocks/>
            </p:cNvSpPr>
            <p:nvPr userDrawn="1"/>
          </p:nvSpPr>
          <p:spPr bwMode="gray">
            <a:xfrm>
              <a:off x="5231" y="288"/>
              <a:ext cx="161" cy="156"/>
            </a:xfrm>
            <a:custGeom>
              <a:avLst/>
              <a:gdLst/>
              <a:ahLst/>
              <a:cxnLst>
                <a:cxn ang="0">
                  <a:pos x="1658" y="1479"/>
                </a:cxn>
                <a:cxn ang="0">
                  <a:pos x="1127" y="1545"/>
                </a:cxn>
                <a:cxn ang="0">
                  <a:pos x="696" y="1763"/>
                </a:cxn>
                <a:cxn ang="0">
                  <a:pos x="365" y="2098"/>
                </a:cxn>
                <a:cxn ang="0">
                  <a:pos x="139" y="2516"/>
                </a:cxn>
                <a:cxn ang="0">
                  <a:pos x="19" y="2981"/>
                </a:cxn>
                <a:cxn ang="0">
                  <a:pos x="9" y="3456"/>
                </a:cxn>
                <a:cxn ang="0">
                  <a:pos x="110" y="3907"/>
                </a:cxn>
                <a:cxn ang="0">
                  <a:pos x="325" y="4298"/>
                </a:cxn>
                <a:cxn ang="0">
                  <a:pos x="658" y="4593"/>
                </a:cxn>
                <a:cxn ang="0">
                  <a:pos x="1110" y="4757"/>
                </a:cxn>
                <a:cxn ang="0">
                  <a:pos x="872" y="5171"/>
                </a:cxn>
                <a:cxn ang="0">
                  <a:pos x="819" y="5588"/>
                </a:cxn>
                <a:cxn ang="0">
                  <a:pos x="922" y="5986"/>
                </a:cxn>
                <a:cxn ang="0">
                  <a:pos x="1150" y="6349"/>
                </a:cxn>
                <a:cxn ang="0">
                  <a:pos x="1476" y="6653"/>
                </a:cxn>
                <a:cxn ang="0">
                  <a:pos x="1867" y="6881"/>
                </a:cxn>
                <a:cxn ang="0">
                  <a:pos x="2297" y="7014"/>
                </a:cxn>
                <a:cxn ang="0">
                  <a:pos x="2734" y="7032"/>
                </a:cxn>
                <a:cxn ang="0">
                  <a:pos x="3149" y="6915"/>
                </a:cxn>
                <a:cxn ang="0">
                  <a:pos x="3513" y="6643"/>
                </a:cxn>
                <a:cxn ang="0">
                  <a:pos x="3833" y="6508"/>
                </a:cxn>
                <a:cxn ang="0">
                  <a:pos x="4235" y="6827"/>
                </a:cxn>
                <a:cxn ang="0">
                  <a:pos x="4680" y="6992"/>
                </a:cxn>
                <a:cxn ang="0">
                  <a:pos x="5138" y="7021"/>
                </a:cxn>
                <a:cxn ang="0">
                  <a:pos x="5584" y="6932"/>
                </a:cxn>
                <a:cxn ang="0">
                  <a:pos x="5989" y="6740"/>
                </a:cxn>
                <a:cxn ang="0">
                  <a:pos x="6329" y="6464"/>
                </a:cxn>
                <a:cxn ang="0">
                  <a:pos x="6573" y="6121"/>
                </a:cxn>
                <a:cxn ang="0">
                  <a:pos x="6696" y="5728"/>
                </a:cxn>
                <a:cxn ang="0">
                  <a:pos x="6670" y="5303"/>
                </a:cxn>
                <a:cxn ang="0">
                  <a:pos x="6469" y="4861"/>
                </a:cxn>
                <a:cxn ang="0">
                  <a:pos x="6662" y="4562"/>
                </a:cxn>
                <a:cxn ang="0">
                  <a:pos x="6992" y="4250"/>
                </a:cxn>
                <a:cxn ang="0">
                  <a:pos x="7183" y="3861"/>
                </a:cxn>
                <a:cxn ang="0">
                  <a:pos x="7247" y="3428"/>
                </a:cxn>
                <a:cxn ang="0">
                  <a:pos x="7195" y="2978"/>
                </a:cxn>
                <a:cxn ang="0">
                  <a:pos x="7042" y="2544"/>
                </a:cxn>
                <a:cxn ang="0">
                  <a:pos x="6799" y="2156"/>
                </a:cxn>
                <a:cxn ang="0">
                  <a:pos x="6480" y="1844"/>
                </a:cxn>
                <a:cxn ang="0">
                  <a:pos x="6096" y="1639"/>
                </a:cxn>
                <a:cxn ang="0">
                  <a:pos x="5661" y="1571"/>
                </a:cxn>
                <a:cxn ang="0">
                  <a:pos x="5187" y="1670"/>
                </a:cxn>
                <a:cxn ang="0">
                  <a:pos x="5176" y="1104"/>
                </a:cxn>
                <a:cxn ang="0">
                  <a:pos x="4989" y="656"/>
                </a:cxn>
                <a:cxn ang="0">
                  <a:pos x="4665" y="325"/>
                </a:cxn>
                <a:cxn ang="0">
                  <a:pos x="4245" y="109"/>
                </a:cxn>
                <a:cxn ang="0">
                  <a:pos x="3771" y="9"/>
                </a:cxn>
                <a:cxn ang="0">
                  <a:pos x="3286" y="20"/>
                </a:cxn>
                <a:cxn ang="0">
                  <a:pos x="2829" y="145"/>
                </a:cxn>
                <a:cxn ang="0">
                  <a:pos x="2442" y="379"/>
                </a:cxn>
                <a:cxn ang="0">
                  <a:pos x="2165" y="725"/>
                </a:cxn>
                <a:cxn ang="0">
                  <a:pos x="2041" y="1177"/>
                </a:cxn>
              </a:cxnLst>
              <a:rect l="0" t="0" r="r" b="b"/>
              <a:pathLst>
                <a:path w="7247" h="7040">
                  <a:moveTo>
                    <a:pt x="2064" y="1540"/>
                  </a:moveTo>
                  <a:lnTo>
                    <a:pt x="1855" y="1499"/>
                  </a:lnTo>
                  <a:lnTo>
                    <a:pt x="1658" y="1479"/>
                  </a:lnTo>
                  <a:lnTo>
                    <a:pt x="1470" y="1482"/>
                  </a:lnTo>
                  <a:lnTo>
                    <a:pt x="1293" y="1505"/>
                  </a:lnTo>
                  <a:lnTo>
                    <a:pt x="1127" y="1545"/>
                  </a:lnTo>
                  <a:lnTo>
                    <a:pt x="973" y="1602"/>
                  </a:lnTo>
                  <a:lnTo>
                    <a:pt x="829" y="1675"/>
                  </a:lnTo>
                  <a:lnTo>
                    <a:pt x="696" y="1763"/>
                  </a:lnTo>
                  <a:lnTo>
                    <a:pt x="574" y="1863"/>
                  </a:lnTo>
                  <a:lnTo>
                    <a:pt x="464" y="1975"/>
                  </a:lnTo>
                  <a:lnTo>
                    <a:pt x="365" y="2098"/>
                  </a:lnTo>
                  <a:lnTo>
                    <a:pt x="278" y="2230"/>
                  </a:lnTo>
                  <a:lnTo>
                    <a:pt x="203" y="2370"/>
                  </a:lnTo>
                  <a:lnTo>
                    <a:pt x="139" y="2516"/>
                  </a:lnTo>
                  <a:lnTo>
                    <a:pt x="87" y="2668"/>
                  </a:lnTo>
                  <a:lnTo>
                    <a:pt x="47" y="2822"/>
                  </a:lnTo>
                  <a:lnTo>
                    <a:pt x="19" y="2981"/>
                  </a:lnTo>
                  <a:lnTo>
                    <a:pt x="4" y="3140"/>
                  </a:lnTo>
                  <a:lnTo>
                    <a:pt x="0" y="3298"/>
                  </a:lnTo>
                  <a:lnTo>
                    <a:pt x="9" y="3456"/>
                  </a:lnTo>
                  <a:lnTo>
                    <a:pt x="30" y="3611"/>
                  </a:lnTo>
                  <a:lnTo>
                    <a:pt x="63" y="3762"/>
                  </a:lnTo>
                  <a:lnTo>
                    <a:pt x="110" y="3907"/>
                  </a:lnTo>
                  <a:lnTo>
                    <a:pt x="169" y="4046"/>
                  </a:lnTo>
                  <a:lnTo>
                    <a:pt x="240" y="4176"/>
                  </a:lnTo>
                  <a:lnTo>
                    <a:pt x="325" y="4298"/>
                  </a:lnTo>
                  <a:lnTo>
                    <a:pt x="422" y="4408"/>
                  </a:lnTo>
                  <a:lnTo>
                    <a:pt x="533" y="4508"/>
                  </a:lnTo>
                  <a:lnTo>
                    <a:pt x="658" y="4593"/>
                  </a:lnTo>
                  <a:lnTo>
                    <a:pt x="795" y="4664"/>
                  </a:lnTo>
                  <a:lnTo>
                    <a:pt x="946" y="4718"/>
                  </a:lnTo>
                  <a:lnTo>
                    <a:pt x="1110" y="4757"/>
                  </a:lnTo>
                  <a:lnTo>
                    <a:pt x="1008" y="4893"/>
                  </a:lnTo>
                  <a:lnTo>
                    <a:pt x="929" y="5032"/>
                  </a:lnTo>
                  <a:lnTo>
                    <a:pt x="872" y="5171"/>
                  </a:lnTo>
                  <a:lnTo>
                    <a:pt x="835" y="5311"/>
                  </a:lnTo>
                  <a:lnTo>
                    <a:pt x="818" y="5450"/>
                  </a:lnTo>
                  <a:lnTo>
                    <a:pt x="819" y="5588"/>
                  </a:lnTo>
                  <a:lnTo>
                    <a:pt x="837" y="5723"/>
                  </a:lnTo>
                  <a:lnTo>
                    <a:pt x="872" y="5857"/>
                  </a:lnTo>
                  <a:lnTo>
                    <a:pt x="922" y="5986"/>
                  </a:lnTo>
                  <a:lnTo>
                    <a:pt x="985" y="6112"/>
                  </a:lnTo>
                  <a:lnTo>
                    <a:pt x="1062" y="6233"/>
                  </a:lnTo>
                  <a:lnTo>
                    <a:pt x="1150" y="6349"/>
                  </a:lnTo>
                  <a:lnTo>
                    <a:pt x="1249" y="6457"/>
                  </a:lnTo>
                  <a:lnTo>
                    <a:pt x="1358" y="6559"/>
                  </a:lnTo>
                  <a:lnTo>
                    <a:pt x="1476" y="6653"/>
                  </a:lnTo>
                  <a:lnTo>
                    <a:pt x="1600" y="6739"/>
                  </a:lnTo>
                  <a:lnTo>
                    <a:pt x="1731" y="6815"/>
                  </a:lnTo>
                  <a:lnTo>
                    <a:pt x="1867" y="6881"/>
                  </a:lnTo>
                  <a:lnTo>
                    <a:pt x="2008" y="6938"/>
                  </a:lnTo>
                  <a:lnTo>
                    <a:pt x="2151" y="6982"/>
                  </a:lnTo>
                  <a:lnTo>
                    <a:pt x="2297" y="7014"/>
                  </a:lnTo>
                  <a:lnTo>
                    <a:pt x="2443" y="7034"/>
                  </a:lnTo>
                  <a:lnTo>
                    <a:pt x="2589" y="7040"/>
                  </a:lnTo>
                  <a:lnTo>
                    <a:pt x="2734" y="7032"/>
                  </a:lnTo>
                  <a:lnTo>
                    <a:pt x="2876" y="7009"/>
                  </a:lnTo>
                  <a:lnTo>
                    <a:pt x="3015" y="6970"/>
                  </a:lnTo>
                  <a:lnTo>
                    <a:pt x="3149" y="6915"/>
                  </a:lnTo>
                  <a:lnTo>
                    <a:pt x="3278" y="6841"/>
                  </a:lnTo>
                  <a:lnTo>
                    <a:pt x="3399" y="6751"/>
                  </a:lnTo>
                  <a:lnTo>
                    <a:pt x="3513" y="6643"/>
                  </a:lnTo>
                  <a:lnTo>
                    <a:pt x="3617" y="6514"/>
                  </a:lnTo>
                  <a:lnTo>
                    <a:pt x="3712" y="6366"/>
                  </a:lnTo>
                  <a:lnTo>
                    <a:pt x="3833" y="6508"/>
                  </a:lnTo>
                  <a:lnTo>
                    <a:pt x="3961" y="6633"/>
                  </a:lnTo>
                  <a:lnTo>
                    <a:pt x="4095" y="6739"/>
                  </a:lnTo>
                  <a:lnTo>
                    <a:pt x="4235" y="6827"/>
                  </a:lnTo>
                  <a:lnTo>
                    <a:pt x="4380" y="6899"/>
                  </a:lnTo>
                  <a:lnTo>
                    <a:pt x="4528" y="6953"/>
                  </a:lnTo>
                  <a:lnTo>
                    <a:pt x="4680" y="6992"/>
                  </a:lnTo>
                  <a:lnTo>
                    <a:pt x="4832" y="7016"/>
                  </a:lnTo>
                  <a:lnTo>
                    <a:pt x="4985" y="7026"/>
                  </a:lnTo>
                  <a:lnTo>
                    <a:pt x="5138" y="7021"/>
                  </a:lnTo>
                  <a:lnTo>
                    <a:pt x="5289" y="7004"/>
                  </a:lnTo>
                  <a:lnTo>
                    <a:pt x="5439" y="6974"/>
                  </a:lnTo>
                  <a:lnTo>
                    <a:pt x="5584" y="6932"/>
                  </a:lnTo>
                  <a:lnTo>
                    <a:pt x="5725" y="6878"/>
                  </a:lnTo>
                  <a:lnTo>
                    <a:pt x="5860" y="6814"/>
                  </a:lnTo>
                  <a:lnTo>
                    <a:pt x="5989" y="6740"/>
                  </a:lnTo>
                  <a:lnTo>
                    <a:pt x="6111" y="6657"/>
                  </a:lnTo>
                  <a:lnTo>
                    <a:pt x="6225" y="6564"/>
                  </a:lnTo>
                  <a:lnTo>
                    <a:pt x="6329" y="6464"/>
                  </a:lnTo>
                  <a:lnTo>
                    <a:pt x="6422" y="6357"/>
                  </a:lnTo>
                  <a:lnTo>
                    <a:pt x="6504" y="6242"/>
                  </a:lnTo>
                  <a:lnTo>
                    <a:pt x="6573" y="6121"/>
                  </a:lnTo>
                  <a:lnTo>
                    <a:pt x="6629" y="5995"/>
                  </a:lnTo>
                  <a:lnTo>
                    <a:pt x="6670" y="5864"/>
                  </a:lnTo>
                  <a:lnTo>
                    <a:pt x="6696" y="5728"/>
                  </a:lnTo>
                  <a:lnTo>
                    <a:pt x="6705" y="5589"/>
                  </a:lnTo>
                  <a:lnTo>
                    <a:pt x="6697" y="5447"/>
                  </a:lnTo>
                  <a:lnTo>
                    <a:pt x="6670" y="5303"/>
                  </a:lnTo>
                  <a:lnTo>
                    <a:pt x="6624" y="5156"/>
                  </a:lnTo>
                  <a:lnTo>
                    <a:pt x="6557" y="5009"/>
                  </a:lnTo>
                  <a:lnTo>
                    <a:pt x="6469" y="4861"/>
                  </a:lnTo>
                  <a:lnTo>
                    <a:pt x="6358" y="4713"/>
                  </a:lnTo>
                  <a:lnTo>
                    <a:pt x="6519" y="4644"/>
                  </a:lnTo>
                  <a:lnTo>
                    <a:pt x="6662" y="4562"/>
                  </a:lnTo>
                  <a:lnTo>
                    <a:pt x="6788" y="4469"/>
                  </a:lnTo>
                  <a:lnTo>
                    <a:pt x="6898" y="4364"/>
                  </a:lnTo>
                  <a:lnTo>
                    <a:pt x="6992" y="4250"/>
                  </a:lnTo>
                  <a:lnTo>
                    <a:pt x="7071" y="4127"/>
                  </a:lnTo>
                  <a:lnTo>
                    <a:pt x="7135" y="3998"/>
                  </a:lnTo>
                  <a:lnTo>
                    <a:pt x="7183" y="3861"/>
                  </a:lnTo>
                  <a:lnTo>
                    <a:pt x="7218" y="3720"/>
                  </a:lnTo>
                  <a:lnTo>
                    <a:pt x="7239" y="3575"/>
                  </a:lnTo>
                  <a:lnTo>
                    <a:pt x="7247" y="3428"/>
                  </a:lnTo>
                  <a:lnTo>
                    <a:pt x="7242" y="3278"/>
                  </a:lnTo>
                  <a:lnTo>
                    <a:pt x="7224" y="3128"/>
                  </a:lnTo>
                  <a:lnTo>
                    <a:pt x="7195" y="2978"/>
                  </a:lnTo>
                  <a:lnTo>
                    <a:pt x="7155" y="2830"/>
                  </a:lnTo>
                  <a:lnTo>
                    <a:pt x="7104" y="2685"/>
                  </a:lnTo>
                  <a:lnTo>
                    <a:pt x="7042" y="2544"/>
                  </a:lnTo>
                  <a:lnTo>
                    <a:pt x="6970" y="2408"/>
                  </a:lnTo>
                  <a:lnTo>
                    <a:pt x="6889" y="2278"/>
                  </a:lnTo>
                  <a:lnTo>
                    <a:pt x="6799" y="2156"/>
                  </a:lnTo>
                  <a:lnTo>
                    <a:pt x="6700" y="2042"/>
                  </a:lnTo>
                  <a:lnTo>
                    <a:pt x="6594" y="1937"/>
                  </a:lnTo>
                  <a:lnTo>
                    <a:pt x="6480" y="1844"/>
                  </a:lnTo>
                  <a:lnTo>
                    <a:pt x="6359" y="1763"/>
                  </a:lnTo>
                  <a:lnTo>
                    <a:pt x="6231" y="1693"/>
                  </a:lnTo>
                  <a:lnTo>
                    <a:pt x="6096" y="1639"/>
                  </a:lnTo>
                  <a:lnTo>
                    <a:pt x="5956" y="1599"/>
                  </a:lnTo>
                  <a:lnTo>
                    <a:pt x="5811" y="1576"/>
                  </a:lnTo>
                  <a:lnTo>
                    <a:pt x="5661" y="1571"/>
                  </a:lnTo>
                  <a:lnTo>
                    <a:pt x="5507" y="1584"/>
                  </a:lnTo>
                  <a:lnTo>
                    <a:pt x="5348" y="1616"/>
                  </a:lnTo>
                  <a:lnTo>
                    <a:pt x="5187" y="1670"/>
                  </a:lnTo>
                  <a:lnTo>
                    <a:pt x="5206" y="1468"/>
                  </a:lnTo>
                  <a:lnTo>
                    <a:pt x="5202" y="1280"/>
                  </a:lnTo>
                  <a:lnTo>
                    <a:pt x="5176" y="1104"/>
                  </a:lnTo>
                  <a:lnTo>
                    <a:pt x="5132" y="941"/>
                  </a:lnTo>
                  <a:lnTo>
                    <a:pt x="5068" y="793"/>
                  </a:lnTo>
                  <a:lnTo>
                    <a:pt x="4989" y="656"/>
                  </a:lnTo>
                  <a:lnTo>
                    <a:pt x="4894" y="533"/>
                  </a:lnTo>
                  <a:lnTo>
                    <a:pt x="4785" y="423"/>
                  </a:lnTo>
                  <a:lnTo>
                    <a:pt x="4665" y="325"/>
                  </a:lnTo>
                  <a:lnTo>
                    <a:pt x="4533" y="241"/>
                  </a:lnTo>
                  <a:lnTo>
                    <a:pt x="4393" y="169"/>
                  </a:lnTo>
                  <a:lnTo>
                    <a:pt x="4245" y="109"/>
                  </a:lnTo>
                  <a:lnTo>
                    <a:pt x="4091" y="63"/>
                  </a:lnTo>
                  <a:lnTo>
                    <a:pt x="3933" y="30"/>
                  </a:lnTo>
                  <a:lnTo>
                    <a:pt x="3771" y="9"/>
                  </a:lnTo>
                  <a:lnTo>
                    <a:pt x="3609" y="0"/>
                  </a:lnTo>
                  <a:lnTo>
                    <a:pt x="3447" y="4"/>
                  </a:lnTo>
                  <a:lnTo>
                    <a:pt x="3286" y="20"/>
                  </a:lnTo>
                  <a:lnTo>
                    <a:pt x="3129" y="49"/>
                  </a:lnTo>
                  <a:lnTo>
                    <a:pt x="2975" y="91"/>
                  </a:lnTo>
                  <a:lnTo>
                    <a:pt x="2829" y="145"/>
                  </a:lnTo>
                  <a:lnTo>
                    <a:pt x="2690" y="211"/>
                  </a:lnTo>
                  <a:lnTo>
                    <a:pt x="2560" y="289"/>
                  </a:lnTo>
                  <a:lnTo>
                    <a:pt x="2442" y="379"/>
                  </a:lnTo>
                  <a:lnTo>
                    <a:pt x="2335" y="483"/>
                  </a:lnTo>
                  <a:lnTo>
                    <a:pt x="2243" y="597"/>
                  </a:lnTo>
                  <a:lnTo>
                    <a:pt x="2165" y="725"/>
                  </a:lnTo>
                  <a:lnTo>
                    <a:pt x="2105" y="863"/>
                  </a:lnTo>
                  <a:lnTo>
                    <a:pt x="2063" y="1015"/>
                  </a:lnTo>
                  <a:lnTo>
                    <a:pt x="2041" y="1177"/>
                  </a:lnTo>
                  <a:lnTo>
                    <a:pt x="2041" y="1353"/>
                  </a:lnTo>
                  <a:lnTo>
                    <a:pt x="2064" y="1540"/>
                  </a:lnTo>
                  <a:close/>
                </a:path>
              </a:pathLst>
            </a:custGeom>
            <a:solidFill>
              <a:schemeClr val="bg1"/>
            </a:solidFill>
            <a:ln w="9525">
              <a:noFill/>
              <a:round/>
              <a:headEnd/>
              <a:tailEnd/>
            </a:ln>
          </p:spPr>
          <p:txBody>
            <a:bodyPr/>
            <a:lstStyle/>
            <a:p>
              <a:pPr>
                <a:defRPr/>
              </a:pPr>
              <a:endParaRPr lang="en-US"/>
            </a:p>
          </p:txBody>
        </p:sp>
        <p:sp>
          <p:nvSpPr>
            <p:cNvPr id="11344" name="Freeform 80"/>
            <p:cNvSpPr>
              <a:spLocks/>
            </p:cNvSpPr>
            <p:nvPr userDrawn="1"/>
          </p:nvSpPr>
          <p:spPr bwMode="gray">
            <a:xfrm>
              <a:off x="5139" y="346"/>
              <a:ext cx="45" cy="45"/>
            </a:xfrm>
            <a:custGeom>
              <a:avLst/>
              <a:gdLst/>
              <a:ahLst/>
              <a:cxnLst>
                <a:cxn ang="0">
                  <a:pos x="1098" y="5"/>
                </a:cxn>
                <a:cxn ang="0">
                  <a:pos x="1245" y="31"/>
                </a:cxn>
                <a:cxn ang="0">
                  <a:pos x="1384" y="78"/>
                </a:cxn>
                <a:cxn ang="0">
                  <a:pos x="1513" y="144"/>
                </a:cxn>
                <a:cxn ang="0">
                  <a:pos x="1631" y="229"/>
                </a:cxn>
                <a:cxn ang="0">
                  <a:pos x="1735" y="328"/>
                </a:cxn>
                <a:cxn ang="0">
                  <a:pos x="1824" y="441"/>
                </a:cxn>
                <a:cxn ang="0">
                  <a:pos x="1896" y="567"/>
                </a:cxn>
                <a:cxn ang="0">
                  <a:pos x="1949" y="702"/>
                </a:cxn>
                <a:cxn ang="0">
                  <a:pos x="1983" y="848"/>
                </a:cxn>
                <a:cxn ang="0">
                  <a:pos x="1994" y="999"/>
                </a:cxn>
                <a:cxn ang="0">
                  <a:pos x="1983" y="1151"/>
                </a:cxn>
                <a:cxn ang="0">
                  <a:pos x="1949" y="1297"/>
                </a:cxn>
                <a:cxn ang="0">
                  <a:pos x="1896" y="1432"/>
                </a:cxn>
                <a:cxn ang="0">
                  <a:pos x="1824" y="1557"/>
                </a:cxn>
                <a:cxn ang="0">
                  <a:pos x="1735" y="1671"/>
                </a:cxn>
                <a:cxn ang="0">
                  <a:pos x="1631" y="1770"/>
                </a:cxn>
                <a:cxn ang="0">
                  <a:pos x="1513" y="1855"/>
                </a:cxn>
                <a:cxn ang="0">
                  <a:pos x="1384" y="1921"/>
                </a:cxn>
                <a:cxn ang="0">
                  <a:pos x="1245" y="1968"/>
                </a:cxn>
                <a:cxn ang="0">
                  <a:pos x="1098" y="1994"/>
                </a:cxn>
                <a:cxn ang="0">
                  <a:pos x="946" y="1998"/>
                </a:cxn>
                <a:cxn ang="0">
                  <a:pos x="797" y="1979"/>
                </a:cxn>
                <a:cxn ang="0">
                  <a:pos x="654" y="1939"/>
                </a:cxn>
                <a:cxn ang="0">
                  <a:pos x="522" y="1879"/>
                </a:cxn>
                <a:cxn ang="0">
                  <a:pos x="400" y="1800"/>
                </a:cxn>
                <a:cxn ang="0">
                  <a:pos x="292" y="1706"/>
                </a:cxn>
                <a:cxn ang="0">
                  <a:pos x="198" y="1597"/>
                </a:cxn>
                <a:cxn ang="0">
                  <a:pos x="120" y="1475"/>
                </a:cxn>
                <a:cxn ang="0">
                  <a:pos x="60" y="1343"/>
                </a:cxn>
                <a:cxn ang="0">
                  <a:pos x="20" y="1200"/>
                </a:cxn>
                <a:cxn ang="0">
                  <a:pos x="1" y="1051"/>
                </a:cxn>
                <a:cxn ang="0">
                  <a:pos x="5" y="897"/>
                </a:cxn>
                <a:cxn ang="0">
                  <a:pos x="31" y="750"/>
                </a:cxn>
                <a:cxn ang="0">
                  <a:pos x="78" y="611"/>
                </a:cxn>
                <a:cxn ang="0">
                  <a:pos x="144" y="482"/>
                </a:cxn>
                <a:cxn ang="0">
                  <a:pos x="228" y="364"/>
                </a:cxn>
                <a:cxn ang="0">
                  <a:pos x="327" y="260"/>
                </a:cxn>
                <a:cxn ang="0">
                  <a:pos x="439" y="170"/>
                </a:cxn>
                <a:cxn ang="0">
                  <a:pos x="565" y="98"/>
                </a:cxn>
                <a:cxn ang="0">
                  <a:pos x="700" y="45"/>
                </a:cxn>
                <a:cxn ang="0">
                  <a:pos x="846" y="11"/>
                </a:cxn>
                <a:cxn ang="0">
                  <a:pos x="997" y="0"/>
                </a:cxn>
              </a:cxnLst>
              <a:rect l="0" t="0" r="r" b="b"/>
              <a:pathLst>
                <a:path w="1994" h="1999">
                  <a:moveTo>
                    <a:pt x="997" y="0"/>
                  </a:moveTo>
                  <a:lnTo>
                    <a:pt x="1048" y="1"/>
                  </a:lnTo>
                  <a:lnTo>
                    <a:pt x="1098" y="5"/>
                  </a:lnTo>
                  <a:lnTo>
                    <a:pt x="1148" y="11"/>
                  </a:lnTo>
                  <a:lnTo>
                    <a:pt x="1197" y="20"/>
                  </a:lnTo>
                  <a:lnTo>
                    <a:pt x="1245" y="31"/>
                  </a:lnTo>
                  <a:lnTo>
                    <a:pt x="1293" y="45"/>
                  </a:lnTo>
                  <a:lnTo>
                    <a:pt x="1339" y="60"/>
                  </a:lnTo>
                  <a:lnTo>
                    <a:pt x="1384" y="78"/>
                  </a:lnTo>
                  <a:lnTo>
                    <a:pt x="1428" y="98"/>
                  </a:lnTo>
                  <a:lnTo>
                    <a:pt x="1471" y="120"/>
                  </a:lnTo>
                  <a:lnTo>
                    <a:pt x="1513" y="144"/>
                  </a:lnTo>
                  <a:lnTo>
                    <a:pt x="1554" y="170"/>
                  </a:lnTo>
                  <a:lnTo>
                    <a:pt x="1593" y="198"/>
                  </a:lnTo>
                  <a:lnTo>
                    <a:pt x="1631" y="229"/>
                  </a:lnTo>
                  <a:lnTo>
                    <a:pt x="1667" y="260"/>
                  </a:lnTo>
                  <a:lnTo>
                    <a:pt x="1702" y="293"/>
                  </a:lnTo>
                  <a:lnTo>
                    <a:pt x="1735" y="328"/>
                  </a:lnTo>
                  <a:lnTo>
                    <a:pt x="1766" y="364"/>
                  </a:lnTo>
                  <a:lnTo>
                    <a:pt x="1796" y="401"/>
                  </a:lnTo>
                  <a:lnTo>
                    <a:pt x="1824" y="441"/>
                  </a:lnTo>
                  <a:lnTo>
                    <a:pt x="1850" y="482"/>
                  </a:lnTo>
                  <a:lnTo>
                    <a:pt x="1874" y="524"/>
                  </a:lnTo>
                  <a:lnTo>
                    <a:pt x="1896" y="567"/>
                  </a:lnTo>
                  <a:lnTo>
                    <a:pt x="1916" y="611"/>
                  </a:lnTo>
                  <a:lnTo>
                    <a:pt x="1934" y="656"/>
                  </a:lnTo>
                  <a:lnTo>
                    <a:pt x="1949" y="702"/>
                  </a:lnTo>
                  <a:lnTo>
                    <a:pt x="1963" y="750"/>
                  </a:lnTo>
                  <a:lnTo>
                    <a:pt x="1974" y="799"/>
                  </a:lnTo>
                  <a:lnTo>
                    <a:pt x="1983" y="848"/>
                  </a:lnTo>
                  <a:lnTo>
                    <a:pt x="1989" y="897"/>
                  </a:lnTo>
                  <a:lnTo>
                    <a:pt x="1993" y="948"/>
                  </a:lnTo>
                  <a:lnTo>
                    <a:pt x="1994" y="999"/>
                  </a:lnTo>
                  <a:lnTo>
                    <a:pt x="1993" y="1051"/>
                  </a:lnTo>
                  <a:lnTo>
                    <a:pt x="1989" y="1102"/>
                  </a:lnTo>
                  <a:lnTo>
                    <a:pt x="1983" y="1151"/>
                  </a:lnTo>
                  <a:lnTo>
                    <a:pt x="1974" y="1200"/>
                  </a:lnTo>
                  <a:lnTo>
                    <a:pt x="1963" y="1248"/>
                  </a:lnTo>
                  <a:lnTo>
                    <a:pt x="1949" y="1297"/>
                  </a:lnTo>
                  <a:lnTo>
                    <a:pt x="1934" y="1343"/>
                  </a:lnTo>
                  <a:lnTo>
                    <a:pt x="1916" y="1388"/>
                  </a:lnTo>
                  <a:lnTo>
                    <a:pt x="1896" y="1432"/>
                  </a:lnTo>
                  <a:lnTo>
                    <a:pt x="1874" y="1475"/>
                  </a:lnTo>
                  <a:lnTo>
                    <a:pt x="1850" y="1517"/>
                  </a:lnTo>
                  <a:lnTo>
                    <a:pt x="1824" y="1557"/>
                  </a:lnTo>
                  <a:lnTo>
                    <a:pt x="1796" y="1597"/>
                  </a:lnTo>
                  <a:lnTo>
                    <a:pt x="1766" y="1635"/>
                  </a:lnTo>
                  <a:lnTo>
                    <a:pt x="1735" y="1671"/>
                  </a:lnTo>
                  <a:lnTo>
                    <a:pt x="1702" y="1706"/>
                  </a:lnTo>
                  <a:lnTo>
                    <a:pt x="1667" y="1739"/>
                  </a:lnTo>
                  <a:lnTo>
                    <a:pt x="1631" y="1770"/>
                  </a:lnTo>
                  <a:lnTo>
                    <a:pt x="1593" y="1800"/>
                  </a:lnTo>
                  <a:lnTo>
                    <a:pt x="1554" y="1829"/>
                  </a:lnTo>
                  <a:lnTo>
                    <a:pt x="1513" y="1855"/>
                  </a:lnTo>
                  <a:lnTo>
                    <a:pt x="1471" y="1879"/>
                  </a:lnTo>
                  <a:lnTo>
                    <a:pt x="1428" y="1901"/>
                  </a:lnTo>
                  <a:lnTo>
                    <a:pt x="1384" y="1921"/>
                  </a:lnTo>
                  <a:lnTo>
                    <a:pt x="1339" y="1939"/>
                  </a:lnTo>
                  <a:lnTo>
                    <a:pt x="1293" y="1954"/>
                  </a:lnTo>
                  <a:lnTo>
                    <a:pt x="1245" y="1968"/>
                  </a:lnTo>
                  <a:lnTo>
                    <a:pt x="1197" y="1979"/>
                  </a:lnTo>
                  <a:lnTo>
                    <a:pt x="1148" y="1988"/>
                  </a:lnTo>
                  <a:lnTo>
                    <a:pt x="1098" y="1994"/>
                  </a:lnTo>
                  <a:lnTo>
                    <a:pt x="1048" y="1998"/>
                  </a:lnTo>
                  <a:lnTo>
                    <a:pt x="997" y="1999"/>
                  </a:lnTo>
                  <a:lnTo>
                    <a:pt x="946" y="1998"/>
                  </a:lnTo>
                  <a:lnTo>
                    <a:pt x="895" y="1994"/>
                  </a:lnTo>
                  <a:lnTo>
                    <a:pt x="846" y="1988"/>
                  </a:lnTo>
                  <a:lnTo>
                    <a:pt x="797" y="1979"/>
                  </a:lnTo>
                  <a:lnTo>
                    <a:pt x="748" y="1968"/>
                  </a:lnTo>
                  <a:lnTo>
                    <a:pt x="700" y="1954"/>
                  </a:lnTo>
                  <a:lnTo>
                    <a:pt x="654" y="1939"/>
                  </a:lnTo>
                  <a:lnTo>
                    <a:pt x="609" y="1921"/>
                  </a:lnTo>
                  <a:lnTo>
                    <a:pt x="565" y="1901"/>
                  </a:lnTo>
                  <a:lnTo>
                    <a:pt x="522" y="1879"/>
                  </a:lnTo>
                  <a:lnTo>
                    <a:pt x="480" y="1855"/>
                  </a:lnTo>
                  <a:lnTo>
                    <a:pt x="439" y="1829"/>
                  </a:lnTo>
                  <a:lnTo>
                    <a:pt x="400" y="1800"/>
                  </a:lnTo>
                  <a:lnTo>
                    <a:pt x="363" y="1770"/>
                  </a:lnTo>
                  <a:lnTo>
                    <a:pt x="327" y="1739"/>
                  </a:lnTo>
                  <a:lnTo>
                    <a:pt x="292" y="1706"/>
                  </a:lnTo>
                  <a:lnTo>
                    <a:pt x="259" y="1671"/>
                  </a:lnTo>
                  <a:lnTo>
                    <a:pt x="228" y="1635"/>
                  </a:lnTo>
                  <a:lnTo>
                    <a:pt x="198" y="1597"/>
                  </a:lnTo>
                  <a:lnTo>
                    <a:pt x="170" y="1557"/>
                  </a:lnTo>
                  <a:lnTo>
                    <a:pt x="144" y="1517"/>
                  </a:lnTo>
                  <a:lnTo>
                    <a:pt x="120" y="1475"/>
                  </a:lnTo>
                  <a:lnTo>
                    <a:pt x="98" y="1432"/>
                  </a:lnTo>
                  <a:lnTo>
                    <a:pt x="78" y="1388"/>
                  </a:lnTo>
                  <a:lnTo>
                    <a:pt x="60" y="1343"/>
                  </a:lnTo>
                  <a:lnTo>
                    <a:pt x="45" y="1297"/>
                  </a:lnTo>
                  <a:lnTo>
                    <a:pt x="31" y="1248"/>
                  </a:lnTo>
                  <a:lnTo>
                    <a:pt x="20" y="1200"/>
                  </a:lnTo>
                  <a:lnTo>
                    <a:pt x="11" y="1151"/>
                  </a:lnTo>
                  <a:lnTo>
                    <a:pt x="5" y="1102"/>
                  </a:lnTo>
                  <a:lnTo>
                    <a:pt x="1" y="1051"/>
                  </a:lnTo>
                  <a:lnTo>
                    <a:pt x="0" y="999"/>
                  </a:lnTo>
                  <a:lnTo>
                    <a:pt x="1" y="948"/>
                  </a:lnTo>
                  <a:lnTo>
                    <a:pt x="5" y="897"/>
                  </a:lnTo>
                  <a:lnTo>
                    <a:pt x="11" y="848"/>
                  </a:lnTo>
                  <a:lnTo>
                    <a:pt x="20" y="799"/>
                  </a:lnTo>
                  <a:lnTo>
                    <a:pt x="31" y="750"/>
                  </a:lnTo>
                  <a:lnTo>
                    <a:pt x="45" y="702"/>
                  </a:lnTo>
                  <a:lnTo>
                    <a:pt x="60" y="656"/>
                  </a:lnTo>
                  <a:lnTo>
                    <a:pt x="78" y="611"/>
                  </a:lnTo>
                  <a:lnTo>
                    <a:pt x="98" y="567"/>
                  </a:lnTo>
                  <a:lnTo>
                    <a:pt x="120" y="524"/>
                  </a:lnTo>
                  <a:lnTo>
                    <a:pt x="144" y="482"/>
                  </a:lnTo>
                  <a:lnTo>
                    <a:pt x="170" y="441"/>
                  </a:lnTo>
                  <a:lnTo>
                    <a:pt x="198" y="401"/>
                  </a:lnTo>
                  <a:lnTo>
                    <a:pt x="228" y="364"/>
                  </a:lnTo>
                  <a:lnTo>
                    <a:pt x="259" y="328"/>
                  </a:lnTo>
                  <a:lnTo>
                    <a:pt x="292" y="293"/>
                  </a:lnTo>
                  <a:lnTo>
                    <a:pt x="327" y="260"/>
                  </a:lnTo>
                  <a:lnTo>
                    <a:pt x="363" y="229"/>
                  </a:lnTo>
                  <a:lnTo>
                    <a:pt x="400" y="198"/>
                  </a:lnTo>
                  <a:lnTo>
                    <a:pt x="439" y="170"/>
                  </a:lnTo>
                  <a:lnTo>
                    <a:pt x="480" y="144"/>
                  </a:lnTo>
                  <a:lnTo>
                    <a:pt x="522" y="120"/>
                  </a:lnTo>
                  <a:lnTo>
                    <a:pt x="565" y="98"/>
                  </a:lnTo>
                  <a:lnTo>
                    <a:pt x="609" y="78"/>
                  </a:lnTo>
                  <a:lnTo>
                    <a:pt x="654" y="60"/>
                  </a:lnTo>
                  <a:lnTo>
                    <a:pt x="700" y="45"/>
                  </a:lnTo>
                  <a:lnTo>
                    <a:pt x="748" y="31"/>
                  </a:lnTo>
                  <a:lnTo>
                    <a:pt x="797" y="20"/>
                  </a:lnTo>
                  <a:lnTo>
                    <a:pt x="846" y="11"/>
                  </a:lnTo>
                  <a:lnTo>
                    <a:pt x="895" y="5"/>
                  </a:lnTo>
                  <a:lnTo>
                    <a:pt x="946" y="1"/>
                  </a:lnTo>
                  <a:lnTo>
                    <a:pt x="997" y="0"/>
                  </a:lnTo>
                  <a:close/>
                </a:path>
              </a:pathLst>
            </a:custGeom>
            <a:solidFill>
              <a:schemeClr val="bg1"/>
            </a:solidFill>
            <a:ln w="9525">
              <a:noFill/>
              <a:round/>
              <a:headEnd/>
              <a:tailEnd/>
            </a:ln>
          </p:spPr>
          <p:txBody>
            <a:bodyPr/>
            <a:lstStyle/>
            <a:p>
              <a:pPr>
                <a:defRPr/>
              </a:pPr>
              <a:endParaRPr lang="en-US"/>
            </a:p>
          </p:txBody>
        </p:sp>
        <p:sp>
          <p:nvSpPr>
            <p:cNvPr id="11345" name="Freeform 81"/>
            <p:cNvSpPr>
              <a:spLocks/>
            </p:cNvSpPr>
            <p:nvPr userDrawn="1"/>
          </p:nvSpPr>
          <p:spPr bwMode="gray">
            <a:xfrm>
              <a:off x="5040" y="414"/>
              <a:ext cx="182" cy="109"/>
            </a:xfrm>
            <a:custGeom>
              <a:avLst/>
              <a:gdLst/>
              <a:ahLst/>
              <a:cxnLst>
                <a:cxn ang="0">
                  <a:pos x="7678" y="1608"/>
                </a:cxn>
                <a:cxn ang="0">
                  <a:pos x="6869" y="1521"/>
                </a:cxn>
                <a:cxn ang="0">
                  <a:pos x="6042" y="1512"/>
                </a:cxn>
                <a:cxn ang="0">
                  <a:pos x="5211" y="1587"/>
                </a:cxn>
                <a:cxn ang="0">
                  <a:pos x="4393" y="1750"/>
                </a:cxn>
                <a:cxn ang="0">
                  <a:pos x="3607" y="2010"/>
                </a:cxn>
                <a:cxn ang="0">
                  <a:pos x="2866" y="2370"/>
                </a:cxn>
                <a:cxn ang="0">
                  <a:pos x="2187" y="2835"/>
                </a:cxn>
                <a:cxn ang="0">
                  <a:pos x="1588" y="3414"/>
                </a:cxn>
                <a:cxn ang="0">
                  <a:pos x="1085" y="4107"/>
                </a:cxn>
                <a:cxn ang="0">
                  <a:pos x="694" y="4924"/>
                </a:cxn>
                <a:cxn ang="0">
                  <a:pos x="711" y="4484"/>
                </a:cxn>
                <a:cxn ang="0">
                  <a:pos x="780" y="4030"/>
                </a:cxn>
                <a:cxn ang="0">
                  <a:pos x="902" y="3574"/>
                </a:cxn>
                <a:cxn ang="0">
                  <a:pos x="1074" y="3126"/>
                </a:cxn>
                <a:cxn ang="0">
                  <a:pos x="1298" y="2694"/>
                </a:cxn>
                <a:cxn ang="0">
                  <a:pos x="1570" y="2288"/>
                </a:cxn>
                <a:cxn ang="0">
                  <a:pos x="1891" y="1917"/>
                </a:cxn>
                <a:cxn ang="0">
                  <a:pos x="2260" y="1591"/>
                </a:cxn>
                <a:cxn ang="0">
                  <a:pos x="2675" y="1319"/>
                </a:cxn>
                <a:cxn ang="0">
                  <a:pos x="3137" y="1111"/>
                </a:cxn>
                <a:cxn ang="0">
                  <a:pos x="3436" y="976"/>
                </a:cxn>
                <a:cxn ang="0">
                  <a:pos x="3283" y="867"/>
                </a:cxn>
                <a:cxn ang="0">
                  <a:pos x="3059" y="763"/>
                </a:cxn>
                <a:cxn ang="0">
                  <a:pos x="2776" y="666"/>
                </a:cxn>
                <a:cxn ang="0">
                  <a:pos x="2446" y="582"/>
                </a:cxn>
                <a:cxn ang="0">
                  <a:pos x="2081" y="515"/>
                </a:cxn>
                <a:cxn ang="0">
                  <a:pos x="1690" y="469"/>
                </a:cxn>
                <a:cxn ang="0">
                  <a:pos x="1287" y="449"/>
                </a:cxn>
                <a:cxn ang="0">
                  <a:pos x="883" y="458"/>
                </a:cxn>
                <a:cxn ang="0">
                  <a:pos x="489" y="502"/>
                </a:cxn>
                <a:cxn ang="0">
                  <a:pos x="117" y="584"/>
                </a:cxn>
                <a:cxn ang="0">
                  <a:pos x="318" y="473"/>
                </a:cxn>
                <a:cxn ang="0">
                  <a:pos x="805" y="288"/>
                </a:cxn>
                <a:cxn ang="0">
                  <a:pos x="1299" y="150"/>
                </a:cxn>
                <a:cxn ang="0">
                  <a:pos x="1790" y="56"/>
                </a:cxn>
                <a:cxn ang="0">
                  <a:pos x="2273" y="7"/>
                </a:cxn>
                <a:cxn ang="0">
                  <a:pos x="2740" y="4"/>
                </a:cxn>
                <a:cxn ang="0">
                  <a:pos x="3185" y="46"/>
                </a:cxn>
                <a:cxn ang="0">
                  <a:pos x="3600" y="132"/>
                </a:cxn>
                <a:cxn ang="0">
                  <a:pos x="3979" y="265"/>
                </a:cxn>
                <a:cxn ang="0">
                  <a:pos x="4313" y="442"/>
                </a:cxn>
                <a:cxn ang="0">
                  <a:pos x="4598" y="663"/>
                </a:cxn>
                <a:cxn ang="0">
                  <a:pos x="4958" y="667"/>
                </a:cxn>
                <a:cxn ang="0">
                  <a:pos x="5330" y="681"/>
                </a:cxn>
                <a:cxn ang="0">
                  <a:pos x="5706" y="710"/>
                </a:cxn>
                <a:cxn ang="0">
                  <a:pos x="6084" y="754"/>
                </a:cxn>
                <a:cxn ang="0">
                  <a:pos x="6454" y="817"/>
                </a:cxn>
                <a:cxn ang="0">
                  <a:pos x="6815" y="903"/>
                </a:cxn>
                <a:cxn ang="0">
                  <a:pos x="7159" y="1017"/>
                </a:cxn>
                <a:cxn ang="0">
                  <a:pos x="7482" y="1159"/>
                </a:cxn>
                <a:cxn ang="0">
                  <a:pos x="7778" y="1334"/>
                </a:cxn>
                <a:cxn ang="0">
                  <a:pos x="8042" y="1545"/>
                </a:cxn>
              </a:cxnLst>
              <a:rect l="0" t="0" r="r" b="b"/>
              <a:pathLst>
                <a:path w="8197" h="4924">
                  <a:moveTo>
                    <a:pt x="8197" y="1707"/>
                  </a:moveTo>
                  <a:lnTo>
                    <a:pt x="7939" y="1654"/>
                  </a:lnTo>
                  <a:lnTo>
                    <a:pt x="7678" y="1608"/>
                  </a:lnTo>
                  <a:lnTo>
                    <a:pt x="7411" y="1571"/>
                  </a:lnTo>
                  <a:lnTo>
                    <a:pt x="7141" y="1542"/>
                  </a:lnTo>
                  <a:lnTo>
                    <a:pt x="6869" y="1521"/>
                  </a:lnTo>
                  <a:lnTo>
                    <a:pt x="6594" y="1509"/>
                  </a:lnTo>
                  <a:lnTo>
                    <a:pt x="6318" y="1506"/>
                  </a:lnTo>
                  <a:lnTo>
                    <a:pt x="6042" y="1512"/>
                  </a:lnTo>
                  <a:lnTo>
                    <a:pt x="5764" y="1527"/>
                  </a:lnTo>
                  <a:lnTo>
                    <a:pt x="5487" y="1552"/>
                  </a:lnTo>
                  <a:lnTo>
                    <a:pt x="5211" y="1587"/>
                  </a:lnTo>
                  <a:lnTo>
                    <a:pt x="4936" y="1631"/>
                  </a:lnTo>
                  <a:lnTo>
                    <a:pt x="4663" y="1686"/>
                  </a:lnTo>
                  <a:lnTo>
                    <a:pt x="4393" y="1750"/>
                  </a:lnTo>
                  <a:lnTo>
                    <a:pt x="4127" y="1827"/>
                  </a:lnTo>
                  <a:lnTo>
                    <a:pt x="3864" y="1913"/>
                  </a:lnTo>
                  <a:lnTo>
                    <a:pt x="3607" y="2010"/>
                  </a:lnTo>
                  <a:lnTo>
                    <a:pt x="3353" y="2119"/>
                  </a:lnTo>
                  <a:lnTo>
                    <a:pt x="3106" y="2238"/>
                  </a:lnTo>
                  <a:lnTo>
                    <a:pt x="2866" y="2370"/>
                  </a:lnTo>
                  <a:lnTo>
                    <a:pt x="2631" y="2513"/>
                  </a:lnTo>
                  <a:lnTo>
                    <a:pt x="2405" y="2668"/>
                  </a:lnTo>
                  <a:lnTo>
                    <a:pt x="2187" y="2835"/>
                  </a:lnTo>
                  <a:lnTo>
                    <a:pt x="1977" y="3015"/>
                  </a:lnTo>
                  <a:lnTo>
                    <a:pt x="1778" y="3208"/>
                  </a:lnTo>
                  <a:lnTo>
                    <a:pt x="1588" y="3414"/>
                  </a:lnTo>
                  <a:lnTo>
                    <a:pt x="1409" y="3631"/>
                  </a:lnTo>
                  <a:lnTo>
                    <a:pt x="1242" y="3862"/>
                  </a:lnTo>
                  <a:lnTo>
                    <a:pt x="1085" y="4107"/>
                  </a:lnTo>
                  <a:lnTo>
                    <a:pt x="941" y="4366"/>
                  </a:lnTo>
                  <a:lnTo>
                    <a:pt x="811" y="4638"/>
                  </a:lnTo>
                  <a:lnTo>
                    <a:pt x="694" y="4924"/>
                  </a:lnTo>
                  <a:lnTo>
                    <a:pt x="694" y="4780"/>
                  </a:lnTo>
                  <a:lnTo>
                    <a:pt x="699" y="4632"/>
                  </a:lnTo>
                  <a:lnTo>
                    <a:pt x="711" y="4484"/>
                  </a:lnTo>
                  <a:lnTo>
                    <a:pt x="728" y="4333"/>
                  </a:lnTo>
                  <a:lnTo>
                    <a:pt x="751" y="4181"/>
                  </a:lnTo>
                  <a:lnTo>
                    <a:pt x="780" y="4030"/>
                  </a:lnTo>
                  <a:lnTo>
                    <a:pt x="815" y="3878"/>
                  </a:lnTo>
                  <a:lnTo>
                    <a:pt x="856" y="3726"/>
                  </a:lnTo>
                  <a:lnTo>
                    <a:pt x="902" y="3574"/>
                  </a:lnTo>
                  <a:lnTo>
                    <a:pt x="954" y="3424"/>
                  </a:lnTo>
                  <a:lnTo>
                    <a:pt x="1011" y="3274"/>
                  </a:lnTo>
                  <a:lnTo>
                    <a:pt x="1074" y="3126"/>
                  </a:lnTo>
                  <a:lnTo>
                    <a:pt x="1143" y="2980"/>
                  </a:lnTo>
                  <a:lnTo>
                    <a:pt x="1218" y="2835"/>
                  </a:lnTo>
                  <a:lnTo>
                    <a:pt x="1298" y="2694"/>
                  </a:lnTo>
                  <a:lnTo>
                    <a:pt x="1383" y="2555"/>
                  </a:lnTo>
                  <a:lnTo>
                    <a:pt x="1474" y="2420"/>
                  </a:lnTo>
                  <a:lnTo>
                    <a:pt x="1570" y="2288"/>
                  </a:lnTo>
                  <a:lnTo>
                    <a:pt x="1672" y="2160"/>
                  </a:lnTo>
                  <a:lnTo>
                    <a:pt x="1779" y="2036"/>
                  </a:lnTo>
                  <a:lnTo>
                    <a:pt x="1891" y="1917"/>
                  </a:lnTo>
                  <a:lnTo>
                    <a:pt x="2009" y="1804"/>
                  </a:lnTo>
                  <a:lnTo>
                    <a:pt x="2132" y="1694"/>
                  </a:lnTo>
                  <a:lnTo>
                    <a:pt x="2260" y="1591"/>
                  </a:lnTo>
                  <a:lnTo>
                    <a:pt x="2393" y="1494"/>
                  </a:lnTo>
                  <a:lnTo>
                    <a:pt x="2532" y="1403"/>
                  </a:lnTo>
                  <a:lnTo>
                    <a:pt x="2675" y="1319"/>
                  </a:lnTo>
                  <a:lnTo>
                    <a:pt x="2825" y="1243"/>
                  </a:lnTo>
                  <a:lnTo>
                    <a:pt x="2978" y="1172"/>
                  </a:lnTo>
                  <a:lnTo>
                    <a:pt x="3137" y="1111"/>
                  </a:lnTo>
                  <a:lnTo>
                    <a:pt x="3301" y="1057"/>
                  </a:lnTo>
                  <a:lnTo>
                    <a:pt x="3469" y="1012"/>
                  </a:lnTo>
                  <a:lnTo>
                    <a:pt x="3436" y="976"/>
                  </a:lnTo>
                  <a:lnTo>
                    <a:pt x="3393" y="939"/>
                  </a:lnTo>
                  <a:lnTo>
                    <a:pt x="3342" y="903"/>
                  </a:lnTo>
                  <a:lnTo>
                    <a:pt x="3283" y="867"/>
                  </a:lnTo>
                  <a:lnTo>
                    <a:pt x="3216" y="832"/>
                  </a:lnTo>
                  <a:lnTo>
                    <a:pt x="3141" y="797"/>
                  </a:lnTo>
                  <a:lnTo>
                    <a:pt x="3059" y="763"/>
                  </a:lnTo>
                  <a:lnTo>
                    <a:pt x="2971" y="730"/>
                  </a:lnTo>
                  <a:lnTo>
                    <a:pt x="2877" y="698"/>
                  </a:lnTo>
                  <a:lnTo>
                    <a:pt x="2776" y="666"/>
                  </a:lnTo>
                  <a:lnTo>
                    <a:pt x="2671" y="637"/>
                  </a:lnTo>
                  <a:lnTo>
                    <a:pt x="2561" y="609"/>
                  </a:lnTo>
                  <a:lnTo>
                    <a:pt x="2446" y="582"/>
                  </a:lnTo>
                  <a:lnTo>
                    <a:pt x="2328" y="558"/>
                  </a:lnTo>
                  <a:lnTo>
                    <a:pt x="2206" y="535"/>
                  </a:lnTo>
                  <a:lnTo>
                    <a:pt x="2081" y="515"/>
                  </a:lnTo>
                  <a:lnTo>
                    <a:pt x="1952" y="497"/>
                  </a:lnTo>
                  <a:lnTo>
                    <a:pt x="1822" y="482"/>
                  </a:lnTo>
                  <a:lnTo>
                    <a:pt x="1690" y="469"/>
                  </a:lnTo>
                  <a:lnTo>
                    <a:pt x="1556" y="459"/>
                  </a:lnTo>
                  <a:lnTo>
                    <a:pt x="1422" y="453"/>
                  </a:lnTo>
                  <a:lnTo>
                    <a:pt x="1287" y="449"/>
                  </a:lnTo>
                  <a:lnTo>
                    <a:pt x="1151" y="448"/>
                  </a:lnTo>
                  <a:lnTo>
                    <a:pt x="1017" y="451"/>
                  </a:lnTo>
                  <a:lnTo>
                    <a:pt x="883" y="458"/>
                  </a:lnTo>
                  <a:lnTo>
                    <a:pt x="750" y="469"/>
                  </a:lnTo>
                  <a:lnTo>
                    <a:pt x="618" y="483"/>
                  </a:lnTo>
                  <a:lnTo>
                    <a:pt x="489" y="502"/>
                  </a:lnTo>
                  <a:lnTo>
                    <a:pt x="361" y="524"/>
                  </a:lnTo>
                  <a:lnTo>
                    <a:pt x="238" y="552"/>
                  </a:lnTo>
                  <a:lnTo>
                    <a:pt x="117" y="584"/>
                  </a:lnTo>
                  <a:lnTo>
                    <a:pt x="0" y="620"/>
                  </a:lnTo>
                  <a:lnTo>
                    <a:pt x="158" y="544"/>
                  </a:lnTo>
                  <a:lnTo>
                    <a:pt x="318" y="473"/>
                  </a:lnTo>
                  <a:lnTo>
                    <a:pt x="480" y="406"/>
                  </a:lnTo>
                  <a:lnTo>
                    <a:pt x="642" y="345"/>
                  </a:lnTo>
                  <a:lnTo>
                    <a:pt x="805" y="288"/>
                  </a:lnTo>
                  <a:lnTo>
                    <a:pt x="969" y="237"/>
                  </a:lnTo>
                  <a:lnTo>
                    <a:pt x="1133" y="191"/>
                  </a:lnTo>
                  <a:lnTo>
                    <a:pt x="1299" y="150"/>
                  </a:lnTo>
                  <a:lnTo>
                    <a:pt x="1463" y="113"/>
                  </a:lnTo>
                  <a:lnTo>
                    <a:pt x="1627" y="82"/>
                  </a:lnTo>
                  <a:lnTo>
                    <a:pt x="1790" y="56"/>
                  </a:lnTo>
                  <a:lnTo>
                    <a:pt x="1952" y="35"/>
                  </a:lnTo>
                  <a:lnTo>
                    <a:pt x="2113" y="19"/>
                  </a:lnTo>
                  <a:lnTo>
                    <a:pt x="2273" y="7"/>
                  </a:lnTo>
                  <a:lnTo>
                    <a:pt x="2431" y="1"/>
                  </a:lnTo>
                  <a:lnTo>
                    <a:pt x="2586" y="0"/>
                  </a:lnTo>
                  <a:lnTo>
                    <a:pt x="2740" y="4"/>
                  </a:lnTo>
                  <a:lnTo>
                    <a:pt x="2892" y="13"/>
                  </a:lnTo>
                  <a:lnTo>
                    <a:pt x="3040" y="27"/>
                  </a:lnTo>
                  <a:lnTo>
                    <a:pt x="3185" y="46"/>
                  </a:lnTo>
                  <a:lnTo>
                    <a:pt x="3327" y="70"/>
                  </a:lnTo>
                  <a:lnTo>
                    <a:pt x="3465" y="99"/>
                  </a:lnTo>
                  <a:lnTo>
                    <a:pt x="3600" y="132"/>
                  </a:lnTo>
                  <a:lnTo>
                    <a:pt x="3731" y="172"/>
                  </a:lnTo>
                  <a:lnTo>
                    <a:pt x="3857" y="216"/>
                  </a:lnTo>
                  <a:lnTo>
                    <a:pt x="3979" y="265"/>
                  </a:lnTo>
                  <a:lnTo>
                    <a:pt x="4095" y="319"/>
                  </a:lnTo>
                  <a:lnTo>
                    <a:pt x="4207" y="377"/>
                  </a:lnTo>
                  <a:lnTo>
                    <a:pt x="4313" y="442"/>
                  </a:lnTo>
                  <a:lnTo>
                    <a:pt x="4415" y="511"/>
                  </a:lnTo>
                  <a:lnTo>
                    <a:pt x="4509" y="585"/>
                  </a:lnTo>
                  <a:lnTo>
                    <a:pt x="4598" y="663"/>
                  </a:lnTo>
                  <a:lnTo>
                    <a:pt x="4716" y="664"/>
                  </a:lnTo>
                  <a:lnTo>
                    <a:pt x="4836" y="665"/>
                  </a:lnTo>
                  <a:lnTo>
                    <a:pt x="4958" y="667"/>
                  </a:lnTo>
                  <a:lnTo>
                    <a:pt x="5081" y="671"/>
                  </a:lnTo>
                  <a:lnTo>
                    <a:pt x="5204" y="675"/>
                  </a:lnTo>
                  <a:lnTo>
                    <a:pt x="5330" y="681"/>
                  </a:lnTo>
                  <a:lnTo>
                    <a:pt x="5455" y="690"/>
                  </a:lnTo>
                  <a:lnTo>
                    <a:pt x="5581" y="699"/>
                  </a:lnTo>
                  <a:lnTo>
                    <a:pt x="5706" y="710"/>
                  </a:lnTo>
                  <a:lnTo>
                    <a:pt x="5832" y="722"/>
                  </a:lnTo>
                  <a:lnTo>
                    <a:pt x="5957" y="737"/>
                  </a:lnTo>
                  <a:lnTo>
                    <a:pt x="6084" y="754"/>
                  </a:lnTo>
                  <a:lnTo>
                    <a:pt x="6208" y="772"/>
                  </a:lnTo>
                  <a:lnTo>
                    <a:pt x="6332" y="794"/>
                  </a:lnTo>
                  <a:lnTo>
                    <a:pt x="6454" y="817"/>
                  </a:lnTo>
                  <a:lnTo>
                    <a:pt x="6576" y="843"/>
                  </a:lnTo>
                  <a:lnTo>
                    <a:pt x="6696" y="872"/>
                  </a:lnTo>
                  <a:lnTo>
                    <a:pt x="6815" y="903"/>
                  </a:lnTo>
                  <a:lnTo>
                    <a:pt x="6932" y="938"/>
                  </a:lnTo>
                  <a:lnTo>
                    <a:pt x="7047" y="976"/>
                  </a:lnTo>
                  <a:lnTo>
                    <a:pt x="7159" y="1017"/>
                  </a:lnTo>
                  <a:lnTo>
                    <a:pt x="7269" y="1061"/>
                  </a:lnTo>
                  <a:lnTo>
                    <a:pt x="7377" y="1108"/>
                  </a:lnTo>
                  <a:lnTo>
                    <a:pt x="7482" y="1159"/>
                  </a:lnTo>
                  <a:lnTo>
                    <a:pt x="7584" y="1213"/>
                  </a:lnTo>
                  <a:lnTo>
                    <a:pt x="7683" y="1272"/>
                  </a:lnTo>
                  <a:lnTo>
                    <a:pt x="7778" y="1334"/>
                  </a:lnTo>
                  <a:lnTo>
                    <a:pt x="7870" y="1400"/>
                  </a:lnTo>
                  <a:lnTo>
                    <a:pt x="7958" y="1470"/>
                  </a:lnTo>
                  <a:lnTo>
                    <a:pt x="8042" y="1545"/>
                  </a:lnTo>
                  <a:lnTo>
                    <a:pt x="8121" y="1624"/>
                  </a:lnTo>
                  <a:lnTo>
                    <a:pt x="8197" y="1707"/>
                  </a:lnTo>
                  <a:close/>
                </a:path>
              </a:pathLst>
            </a:custGeom>
            <a:solidFill>
              <a:schemeClr val="bg1"/>
            </a:solidFill>
            <a:ln w="9525">
              <a:noFill/>
              <a:round/>
              <a:headEnd/>
              <a:tailEnd/>
            </a:ln>
          </p:spPr>
          <p:txBody>
            <a:bodyPr/>
            <a:lstStyle/>
            <a:p>
              <a:pPr>
                <a:defRPr/>
              </a:pPr>
              <a:endParaRPr lang="en-US"/>
            </a:p>
          </p:txBody>
        </p:sp>
        <p:sp>
          <p:nvSpPr>
            <p:cNvPr id="11346" name="Freeform 82"/>
            <p:cNvSpPr>
              <a:spLocks/>
            </p:cNvSpPr>
            <p:nvPr userDrawn="1"/>
          </p:nvSpPr>
          <p:spPr bwMode="gray">
            <a:xfrm>
              <a:off x="5298" y="355"/>
              <a:ext cx="21" cy="20"/>
            </a:xfrm>
            <a:custGeom>
              <a:avLst/>
              <a:gdLst/>
              <a:ahLst/>
              <a:cxnLst>
                <a:cxn ang="0">
                  <a:pos x="501" y="3"/>
                </a:cxn>
                <a:cxn ang="0">
                  <a:pos x="568" y="15"/>
                </a:cxn>
                <a:cxn ang="0">
                  <a:pos x="631" y="36"/>
                </a:cxn>
                <a:cxn ang="0">
                  <a:pos x="690" y="66"/>
                </a:cxn>
                <a:cxn ang="0">
                  <a:pos x="744" y="106"/>
                </a:cxn>
                <a:cxn ang="0">
                  <a:pos x="792" y="151"/>
                </a:cxn>
                <a:cxn ang="0">
                  <a:pos x="833" y="202"/>
                </a:cxn>
                <a:cxn ang="0">
                  <a:pos x="866" y="259"/>
                </a:cxn>
                <a:cxn ang="0">
                  <a:pos x="890" y="321"/>
                </a:cxn>
                <a:cxn ang="0">
                  <a:pos x="905" y="388"/>
                </a:cxn>
                <a:cxn ang="0">
                  <a:pos x="911" y="457"/>
                </a:cxn>
                <a:cxn ang="0">
                  <a:pos x="905" y="526"/>
                </a:cxn>
                <a:cxn ang="0">
                  <a:pos x="890" y="592"/>
                </a:cxn>
                <a:cxn ang="0">
                  <a:pos x="866" y="655"/>
                </a:cxn>
                <a:cxn ang="0">
                  <a:pos x="833" y="712"/>
                </a:cxn>
                <a:cxn ang="0">
                  <a:pos x="792" y="764"/>
                </a:cxn>
                <a:cxn ang="0">
                  <a:pos x="744" y="809"/>
                </a:cxn>
                <a:cxn ang="0">
                  <a:pos x="690" y="847"/>
                </a:cxn>
                <a:cxn ang="0">
                  <a:pos x="631" y="877"/>
                </a:cxn>
                <a:cxn ang="0">
                  <a:pos x="568" y="900"/>
                </a:cxn>
                <a:cxn ang="0">
                  <a:pos x="501" y="912"/>
                </a:cxn>
                <a:cxn ang="0">
                  <a:pos x="431" y="914"/>
                </a:cxn>
                <a:cxn ang="0">
                  <a:pos x="363" y="905"/>
                </a:cxn>
                <a:cxn ang="0">
                  <a:pos x="299" y="885"/>
                </a:cxn>
                <a:cxn ang="0">
                  <a:pos x="238" y="858"/>
                </a:cxn>
                <a:cxn ang="0">
                  <a:pos x="183" y="823"/>
                </a:cxn>
                <a:cxn ang="0">
                  <a:pos x="133" y="780"/>
                </a:cxn>
                <a:cxn ang="0">
                  <a:pos x="90" y="730"/>
                </a:cxn>
                <a:cxn ang="0">
                  <a:pos x="55" y="675"/>
                </a:cxn>
                <a:cxn ang="0">
                  <a:pos x="28" y="613"/>
                </a:cxn>
                <a:cxn ang="0">
                  <a:pos x="9" y="549"/>
                </a:cxn>
                <a:cxn ang="0">
                  <a:pos x="0" y="481"/>
                </a:cxn>
                <a:cxn ang="0">
                  <a:pos x="2" y="411"/>
                </a:cxn>
                <a:cxn ang="0">
                  <a:pos x="14" y="343"/>
                </a:cxn>
                <a:cxn ang="0">
                  <a:pos x="36" y="280"/>
                </a:cxn>
                <a:cxn ang="0">
                  <a:pos x="66" y="221"/>
                </a:cxn>
                <a:cxn ang="0">
                  <a:pos x="104" y="167"/>
                </a:cxn>
                <a:cxn ang="0">
                  <a:pos x="149" y="120"/>
                </a:cxn>
                <a:cxn ang="0">
                  <a:pos x="201" y="78"/>
                </a:cxn>
                <a:cxn ang="0">
                  <a:pos x="258" y="45"/>
                </a:cxn>
                <a:cxn ang="0">
                  <a:pos x="320" y="21"/>
                </a:cxn>
                <a:cxn ang="0">
                  <a:pos x="386" y="6"/>
                </a:cxn>
                <a:cxn ang="0">
                  <a:pos x="455" y="0"/>
                </a:cxn>
              </a:cxnLst>
              <a:rect l="0" t="0" r="r" b="b"/>
              <a:pathLst>
                <a:path w="911" h="914">
                  <a:moveTo>
                    <a:pt x="455" y="0"/>
                  </a:moveTo>
                  <a:lnTo>
                    <a:pt x="478" y="1"/>
                  </a:lnTo>
                  <a:lnTo>
                    <a:pt x="501" y="3"/>
                  </a:lnTo>
                  <a:lnTo>
                    <a:pt x="524" y="6"/>
                  </a:lnTo>
                  <a:lnTo>
                    <a:pt x="546" y="10"/>
                  </a:lnTo>
                  <a:lnTo>
                    <a:pt x="568" y="15"/>
                  </a:lnTo>
                  <a:lnTo>
                    <a:pt x="590" y="21"/>
                  </a:lnTo>
                  <a:lnTo>
                    <a:pt x="611" y="28"/>
                  </a:lnTo>
                  <a:lnTo>
                    <a:pt x="631" y="36"/>
                  </a:lnTo>
                  <a:lnTo>
                    <a:pt x="652" y="45"/>
                  </a:lnTo>
                  <a:lnTo>
                    <a:pt x="671" y="56"/>
                  </a:lnTo>
                  <a:lnTo>
                    <a:pt x="690" y="66"/>
                  </a:lnTo>
                  <a:lnTo>
                    <a:pt x="709" y="78"/>
                  </a:lnTo>
                  <a:lnTo>
                    <a:pt x="727" y="92"/>
                  </a:lnTo>
                  <a:lnTo>
                    <a:pt x="744" y="106"/>
                  </a:lnTo>
                  <a:lnTo>
                    <a:pt x="760" y="120"/>
                  </a:lnTo>
                  <a:lnTo>
                    <a:pt x="776" y="135"/>
                  </a:lnTo>
                  <a:lnTo>
                    <a:pt x="792" y="151"/>
                  </a:lnTo>
                  <a:lnTo>
                    <a:pt x="806" y="167"/>
                  </a:lnTo>
                  <a:lnTo>
                    <a:pt x="820" y="184"/>
                  </a:lnTo>
                  <a:lnTo>
                    <a:pt x="833" y="202"/>
                  </a:lnTo>
                  <a:lnTo>
                    <a:pt x="845" y="221"/>
                  </a:lnTo>
                  <a:lnTo>
                    <a:pt x="855" y="240"/>
                  </a:lnTo>
                  <a:lnTo>
                    <a:pt x="866" y="259"/>
                  </a:lnTo>
                  <a:lnTo>
                    <a:pt x="875" y="280"/>
                  </a:lnTo>
                  <a:lnTo>
                    <a:pt x="883" y="300"/>
                  </a:lnTo>
                  <a:lnTo>
                    <a:pt x="890" y="321"/>
                  </a:lnTo>
                  <a:lnTo>
                    <a:pt x="896" y="343"/>
                  </a:lnTo>
                  <a:lnTo>
                    <a:pt x="901" y="366"/>
                  </a:lnTo>
                  <a:lnTo>
                    <a:pt x="905" y="388"/>
                  </a:lnTo>
                  <a:lnTo>
                    <a:pt x="908" y="411"/>
                  </a:lnTo>
                  <a:lnTo>
                    <a:pt x="910" y="434"/>
                  </a:lnTo>
                  <a:lnTo>
                    <a:pt x="911" y="457"/>
                  </a:lnTo>
                  <a:lnTo>
                    <a:pt x="910" y="481"/>
                  </a:lnTo>
                  <a:lnTo>
                    <a:pt x="908" y="504"/>
                  </a:lnTo>
                  <a:lnTo>
                    <a:pt x="905" y="526"/>
                  </a:lnTo>
                  <a:lnTo>
                    <a:pt x="901" y="549"/>
                  </a:lnTo>
                  <a:lnTo>
                    <a:pt x="896" y="571"/>
                  </a:lnTo>
                  <a:lnTo>
                    <a:pt x="890" y="592"/>
                  </a:lnTo>
                  <a:lnTo>
                    <a:pt x="883" y="613"/>
                  </a:lnTo>
                  <a:lnTo>
                    <a:pt x="875" y="635"/>
                  </a:lnTo>
                  <a:lnTo>
                    <a:pt x="866" y="655"/>
                  </a:lnTo>
                  <a:lnTo>
                    <a:pt x="855" y="675"/>
                  </a:lnTo>
                  <a:lnTo>
                    <a:pt x="845" y="694"/>
                  </a:lnTo>
                  <a:lnTo>
                    <a:pt x="833" y="712"/>
                  </a:lnTo>
                  <a:lnTo>
                    <a:pt x="820" y="730"/>
                  </a:lnTo>
                  <a:lnTo>
                    <a:pt x="806" y="747"/>
                  </a:lnTo>
                  <a:lnTo>
                    <a:pt x="792" y="764"/>
                  </a:lnTo>
                  <a:lnTo>
                    <a:pt x="776" y="780"/>
                  </a:lnTo>
                  <a:lnTo>
                    <a:pt x="760" y="795"/>
                  </a:lnTo>
                  <a:lnTo>
                    <a:pt x="744" y="809"/>
                  </a:lnTo>
                  <a:lnTo>
                    <a:pt x="727" y="823"/>
                  </a:lnTo>
                  <a:lnTo>
                    <a:pt x="709" y="835"/>
                  </a:lnTo>
                  <a:lnTo>
                    <a:pt x="690" y="847"/>
                  </a:lnTo>
                  <a:lnTo>
                    <a:pt x="671" y="858"/>
                  </a:lnTo>
                  <a:lnTo>
                    <a:pt x="652" y="868"/>
                  </a:lnTo>
                  <a:lnTo>
                    <a:pt x="631" y="877"/>
                  </a:lnTo>
                  <a:lnTo>
                    <a:pt x="611" y="885"/>
                  </a:lnTo>
                  <a:lnTo>
                    <a:pt x="590" y="893"/>
                  </a:lnTo>
                  <a:lnTo>
                    <a:pt x="568" y="900"/>
                  </a:lnTo>
                  <a:lnTo>
                    <a:pt x="546" y="905"/>
                  </a:lnTo>
                  <a:lnTo>
                    <a:pt x="524" y="909"/>
                  </a:lnTo>
                  <a:lnTo>
                    <a:pt x="501" y="912"/>
                  </a:lnTo>
                  <a:lnTo>
                    <a:pt x="478" y="914"/>
                  </a:lnTo>
                  <a:lnTo>
                    <a:pt x="455" y="914"/>
                  </a:lnTo>
                  <a:lnTo>
                    <a:pt x="431" y="914"/>
                  </a:lnTo>
                  <a:lnTo>
                    <a:pt x="408" y="912"/>
                  </a:lnTo>
                  <a:lnTo>
                    <a:pt x="386" y="909"/>
                  </a:lnTo>
                  <a:lnTo>
                    <a:pt x="363" y="905"/>
                  </a:lnTo>
                  <a:lnTo>
                    <a:pt x="341" y="900"/>
                  </a:lnTo>
                  <a:lnTo>
                    <a:pt x="320" y="893"/>
                  </a:lnTo>
                  <a:lnTo>
                    <a:pt x="299" y="885"/>
                  </a:lnTo>
                  <a:lnTo>
                    <a:pt x="278" y="877"/>
                  </a:lnTo>
                  <a:lnTo>
                    <a:pt x="258" y="868"/>
                  </a:lnTo>
                  <a:lnTo>
                    <a:pt x="238" y="858"/>
                  </a:lnTo>
                  <a:lnTo>
                    <a:pt x="219" y="847"/>
                  </a:lnTo>
                  <a:lnTo>
                    <a:pt x="201" y="835"/>
                  </a:lnTo>
                  <a:lnTo>
                    <a:pt x="183" y="823"/>
                  </a:lnTo>
                  <a:lnTo>
                    <a:pt x="166" y="809"/>
                  </a:lnTo>
                  <a:lnTo>
                    <a:pt x="149" y="795"/>
                  </a:lnTo>
                  <a:lnTo>
                    <a:pt x="133" y="780"/>
                  </a:lnTo>
                  <a:lnTo>
                    <a:pt x="118" y="764"/>
                  </a:lnTo>
                  <a:lnTo>
                    <a:pt x="104" y="747"/>
                  </a:lnTo>
                  <a:lnTo>
                    <a:pt x="90" y="730"/>
                  </a:lnTo>
                  <a:lnTo>
                    <a:pt x="78" y="712"/>
                  </a:lnTo>
                  <a:lnTo>
                    <a:pt x="66" y="694"/>
                  </a:lnTo>
                  <a:lnTo>
                    <a:pt x="55" y="675"/>
                  </a:lnTo>
                  <a:lnTo>
                    <a:pt x="45" y="655"/>
                  </a:lnTo>
                  <a:lnTo>
                    <a:pt x="36" y="635"/>
                  </a:lnTo>
                  <a:lnTo>
                    <a:pt x="28" y="613"/>
                  </a:lnTo>
                  <a:lnTo>
                    <a:pt x="20" y="592"/>
                  </a:lnTo>
                  <a:lnTo>
                    <a:pt x="14" y="571"/>
                  </a:lnTo>
                  <a:lnTo>
                    <a:pt x="9" y="549"/>
                  </a:lnTo>
                  <a:lnTo>
                    <a:pt x="5" y="526"/>
                  </a:lnTo>
                  <a:lnTo>
                    <a:pt x="2" y="504"/>
                  </a:lnTo>
                  <a:lnTo>
                    <a:pt x="0" y="481"/>
                  </a:lnTo>
                  <a:lnTo>
                    <a:pt x="0" y="457"/>
                  </a:lnTo>
                  <a:lnTo>
                    <a:pt x="0" y="434"/>
                  </a:lnTo>
                  <a:lnTo>
                    <a:pt x="2" y="411"/>
                  </a:lnTo>
                  <a:lnTo>
                    <a:pt x="5" y="388"/>
                  </a:lnTo>
                  <a:lnTo>
                    <a:pt x="9" y="366"/>
                  </a:lnTo>
                  <a:lnTo>
                    <a:pt x="14" y="343"/>
                  </a:lnTo>
                  <a:lnTo>
                    <a:pt x="20" y="321"/>
                  </a:lnTo>
                  <a:lnTo>
                    <a:pt x="28" y="300"/>
                  </a:lnTo>
                  <a:lnTo>
                    <a:pt x="36" y="280"/>
                  </a:lnTo>
                  <a:lnTo>
                    <a:pt x="45" y="259"/>
                  </a:lnTo>
                  <a:lnTo>
                    <a:pt x="55" y="240"/>
                  </a:lnTo>
                  <a:lnTo>
                    <a:pt x="66" y="221"/>
                  </a:lnTo>
                  <a:lnTo>
                    <a:pt x="78" y="202"/>
                  </a:lnTo>
                  <a:lnTo>
                    <a:pt x="90" y="184"/>
                  </a:lnTo>
                  <a:lnTo>
                    <a:pt x="104" y="167"/>
                  </a:lnTo>
                  <a:lnTo>
                    <a:pt x="118" y="151"/>
                  </a:lnTo>
                  <a:lnTo>
                    <a:pt x="133" y="135"/>
                  </a:lnTo>
                  <a:lnTo>
                    <a:pt x="149" y="120"/>
                  </a:lnTo>
                  <a:lnTo>
                    <a:pt x="166" y="106"/>
                  </a:lnTo>
                  <a:lnTo>
                    <a:pt x="183" y="92"/>
                  </a:lnTo>
                  <a:lnTo>
                    <a:pt x="201" y="78"/>
                  </a:lnTo>
                  <a:lnTo>
                    <a:pt x="219" y="66"/>
                  </a:lnTo>
                  <a:lnTo>
                    <a:pt x="238" y="56"/>
                  </a:lnTo>
                  <a:lnTo>
                    <a:pt x="258" y="45"/>
                  </a:lnTo>
                  <a:lnTo>
                    <a:pt x="278" y="36"/>
                  </a:lnTo>
                  <a:lnTo>
                    <a:pt x="299" y="28"/>
                  </a:lnTo>
                  <a:lnTo>
                    <a:pt x="320" y="21"/>
                  </a:lnTo>
                  <a:lnTo>
                    <a:pt x="341" y="15"/>
                  </a:lnTo>
                  <a:lnTo>
                    <a:pt x="363" y="10"/>
                  </a:lnTo>
                  <a:lnTo>
                    <a:pt x="386" y="6"/>
                  </a:lnTo>
                  <a:lnTo>
                    <a:pt x="408" y="3"/>
                  </a:lnTo>
                  <a:lnTo>
                    <a:pt x="431" y="1"/>
                  </a:lnTo>
                  <a:lnTo>
                    <a:pt x="455" y="0"/>
                  </a:lnTo>
                  <a:close/>
                </a:path>
              </a:pathLst>
            </a:custGeom>
            <a:solidFill>
              <a:schemeClr val="accent2"/>
            </a:solidFill>
            <a:ln w="9525">
              <a:noFill/>
              <a:round/>
              <a:headEnd/>
              <a:tailEnd/>
            </a:ln>
          </p:spPr>
          <p:txBody>
            <a:bodyPr/>
            <a:lstStyle/>
            <a:p>
              <a:pPr>
                <a:defRPr/>
              </a:pPr>
              <a:endParaRPr lang="en-US"/>
            </a:p>
          </p:txBody>
        </p:sp>
        <p:sp>
          <p:nvSpPr>
            <p:cNvPr id="11347" name="Freeform 83"/>
            <p:cNvSpPr>
              <a:spLocks/>
            </p:cNvSpPr>
            <p:nvPr userDrawn="1"/>
          </p:nvSpPr>
          <p:spPr bwMode="gray">
            <a:xfrm>
              <a:off x="5303" y="359"/>
              <a:ext cx="20" cy="20"/>
            </a:xfrm>
            <a:custGeom>
              <a:avLst/>
              <a:gdLst/>
              <a:ahLst/>
              <a:cxnLst>
                <a:cxn ang="0">
                  <a:pos x="502" y="2"/>
                </a:cxn>
                <a:cxn ang="0">
                  <a:pos x="569" y="14"/>
                </a:cxn>
                <a:cxn ang="0">
                  <a:pos x="633" y="36"/>
                </a:cxn>
                <a:cxn ang="0">
                  <a:pos x="692" y="66"/>
                </a:cxn>
                <a:cxn ang="0">
                  <a:pos x="745" y="104"/>
                </a:cxn>
                <a:cxn ang="0">
                  <a:pos x="793" y="149"/>
                </a:cxn>
                <a:cxn ang="0">
                  <a:pos x="833" y="202"/>
                </a:cxn>
                <a:cxn ang="0">
                  <a:pos x="866" y="259"/>
                </a:cxn>
                <a:cxn ang="0">
                  <a:pos x="891" y="321"/>
                </a:cxn>
                <a:cxn ang="0">
                  <a:pos x="906" y="386"/>
                </a:cxn>
                <a:cxn ang="0">
                  <a:pos x="911" y="457"/>
                </a:cxn>
                <a:cxn ang="0">
                  <a:pos x="906" y="526"/>
                </a:cxn>
                <a:cxn ang="0">
                  <a:pos x="891" y="592"/>
                </a:cxn>
                <a:cxn ang="0">
                  <a:pos x="866" y="653"/>
                </a:cxn>
                <a:cxn ang="0">
                  <a:pos x="833" y="711"/>
                </a:cxn>
                <a:cxn ang="0">
                  <a:pos x="793" y="763"/>
                </a:cxn>
                <a:cxn ang="0">
                  <a:pos x="745" y="808"/>
                </a:cxn>
                <a:cxn ang="0">
                  <a:pos x="692" y="846"/>
                </a:cxn>
                <a:cxn ang="0">
                  <a:pos x="633" y="877"/>
                </a:cxn>
                <a:cxn ang="0">
                  <a:pos x="569" y="898"/>
                </a:cxn>
                <a:cxn ang="0">
                  <a:pos x="502" y="910"/>
                </a:cxn>
                <a:cxn ang="0">
                  <a:pos x="432" y="912"/>
                </a:cxn>
                <a:cxn ang="0">
                  <a:pos x="364" y="903"/>
                </a:cxn>
                <a:cxn ang="0">
                  <a:pos x="299" y="885"/>
                </a:cxn>
                <a:cxn ang="0">
                  <a:pos x="239" y="857"/>
                </a:cxn>
                <a:cxn ang="0">
                  <a:pos x="183" y="822"/>
                </a:cxn>
                <a:cxn ang="0">
                  <a:pos x="134" y="779"/>
                </a:cxn>
                <a:cxn ang="0">
                  <a:pos x="91" y="729"/>
                </a:cxn>
                <a:cxn ang="0">
                  <a:pos x="55" y="673"/>
                </a:cxn>
                <a:cxn ang="0">
                  <a:pos x="28" y="613"/>
                </a:cxn>
                <a:cxn ang="0">
                  <a:pos x="10" y="548"/>
                </a:cxn>
                <a:cxn ang="0">
                  <a:pos x="1" y="480"/>
                </a:cxn>
                <a:cxn ang="0">
                  <a:pos x="3" y="409"/>
                </a:cxn>
                <a:cxn ang="0">
                  <a:pos x="15" y="342"/>
                </a:cxn>
                <a:cxn ang="0">
                  <a:pos x="36" y="279"/>
                </a:cxn>
                <a:cxn ang="0">
                  <a:pos x="66" y="220"/>
                </a:cxn>
                <a:cxn ang="0">
                  <a:pos x="105" y="166"/>
                </a:cxn>
                <a:cxn ang="0">
                  <a:pos x="150" y="118"/>
                </a:cxn>
                <a:cxn ang="0">
                  <a:pos x="201" y="78"/>
                </a:cxn>
                <a:cxn ang="0">
                  <a:pos x="258" y="45"/>
                </a:cxn>
                <a:cxn ang="0">
                  <a:pos x="320" y="20"/>
                </a:cxn>
                <a:cxn ang="0">
                  <a:pos x="386" y="5"/>
                </a:cxn>
                <a:cxn ang="0">
                  <a:pos x="455" y="0"/>
                </a:cxn>
              </a:cxnLst>
              <a:rect l="0" t="0" r="r" b="b"/>
              <a:pathLst>
                <a:path w="911" h="912">
                  <a:moveTo>
                    <a:pt x="455" y="0"/>
                  </a:moveTo>
                  <a:lnTo>
                    <a:pt x="479" y="0"/>
                  </a:lnTo>
                  <a:lnTo>
                    <a:pt x="502" y="2"/>
                  </a:lnTo>
                  <a:lnTo>
                    <a:pt x="524" y="5"/>
                  </a:lnTo>
                  <a:lnTo>
                    <a:pt x="547" y="9"/>
                  </a:lnTo>
                  <a:lnTo>
                    <a:pt x="569" y="14"/>
                  </a:lnTo>
                  <a:lnTo>
                    <a:pt x="591" y="20"/>
                  </a:lnTo>
                  <a:lnTo>
                    <a:pt x="612" y="27"/>
                  </a:lnTo>
                  <a:lnTo>
                    <a:pt x="633" y="36"/>
                  </a:lnTo>
                  <a:lnTo>
                    <a:pt x="653" y="45"/>
                  </a:lnTo>
                  <a:lnTo>
                    <a:pt x="673" y="55"/>
                  </a:lnTo>
                  <a:lnTo>
                    <a:pt x="692" y="66"/>
                  </a:lnTo>
                  <a:lnTo>
                    <a:pt x="710" y="78"/>
                  </a:lnTo>
                  <a:lnTo>
                    <a:pt x="728" y="90"/>
                  </a:lnTo>
                  <a:lnTo>
                    <a:pt x="745" y="104"/>
                  </a:lnTo>
                  <a:lnTo>
                    <a:pt x="762" y="118"/>
                  </a:lnTo>
                  <a:lnTo>
                    <a:pt x="778" y="133"/>
                  </a:lnTo>
                  <a:lnTo>
                    <a:pt x="793" y="149"/>
                  </a:lnTo>
                  <a:lnTo>
                    <a:pt x="807" y="166"/>
                  </a:lnTo>
                  <a:lnTo>
                    <a:pt x="821" y="184"/>
                  </a:lnTo>
                  <a:lnTo>
                    <a:pt x="833" y="202"/>
                  </a:lnTo>
                  <a:lnTo>
                    <a:pt x="845" y="220"/>
                  </a:lnTo>
                  <a:lnTo>
                    <a:pt x="856" y="239"/>
                  </a:lnTo>
                  <a:lnTo>
                    <a:pt x="866" y="259"/>
                  </a:lnTo>
                  <a:lnTo>
                    <a:pt x="875" y="279"/>
                  </a:lnTo>
                  <a:lnTo>
                    <a:pt x="883" y="299"/>
                  </a:lnTo>
                  <a:lnTo>
                    <a:pt x="891" y="321"/>
                  </a:lnTo>
                  <a:lnTo>
                    <a:pt x="897" y="342"/>
                  </a:lnTo>
                  <a:lnTo>
                    <a:pt x="902" y="364"/>
                  </a:lnTo>
                  <a:lnTo>
                    <a:pt x="906" y="386"/>
                  </a:lnTo>
                  <a:lnTo>
                    <a:pt x="909" y="409"/>
                  </a:lnTo>
                  <a:lnTo>
                    <a:pt x="911" y="432"/>
                  </a:lnTo>
                  <a:lnTo>
                    <a:pt x="911" y="457"/>
                  </a:lnTo>
                  <a:lnTo>
                    <a:pt x="911" y="480"/>
                  </a:lnTo>
                  <a:lnTo>
                    <a:pt x="909" y="503"/>
                  </a:lnTo>
                  <a:lnTo>
                    <a:pt x="906" y="526"/>
                  </a:lnTo>
                  <a:lnTo>
                    <a:pt x="902" y="548"/>
                  </a:lnTo>
                  <a:lnTo>
                    <a:pt x="897" y="570"/>
                  </a:lnTo>
                  <a:lnTo>
                    <a:pt x="891" y="592"/>
                  </a:lnTo>
                  <a:lnTo>
                    <a:pt x="883" y="613"/>
                  </a:lnTo>
                  <a:lnTo>
                    <a:pt x="875" y="633"/>
                  </a:lnTo>
                  <a:lnTo>
                    <a:pt x="866" y="653"/>
                  </a:lnTo>
                  <a:lnTo>
                    <a:pt x="856" y="673"/>
                  </a:lnTo>
                  <a:lnTo>
                    <a:pt x="845" y="692"/>
                  </a:lnTo>
                  <a:lnTo>
                    <a:pt x="833" y="711"/>
                  </a:lnTo>
                  <a:lnTo>
                    <a:pt x="821" y="729"/>
                  </a:lnTo>
                  <a:lnTo>
                    <a:pt x="807" y="747"/>
                  </a:lnTo>
                  <a:lnTo>
                    <a:pt x="793" y="763"/>
                  </a:lnTo>
                  <a:lnTo>
                    <a:pt x="778" y="779"/>
                  </a:lnTo>
                  <a:lnTo>
                    <a:pt x="762" y="794"/>
                  </a:lnTo>
                  <a:lnTo>
                    <a:pt x="745" y="808"/>
                  </a:lnTo>
                  <a:lnTo>
                    <a:pt x="728" y="822"/>
                  </a:lnTo>
                  <a:lnTo>
                    <a:pt x="710" y="835"/>
                  </a:lnTo>
                  <a:lnTo>
                    <a:pt x="692" y="846"/>
                  </a:lnTo>
                  <a:lnTo>
                    <a:pt x="673" y="857"/>
                  </a:lnTo>
                  <a:lnTo>
                    <a:pt x="653" y="867"/>
                  </a:lnTo>
                  <a:lnTo>
                    <a:pt x="633" y="877"/>
                  </a:lnTo>
                  <a:lnTo>
                    <a:pt x="612" y="885"/>
                  </a:lnTo>
                  <a:lnTo>
                    <a:pt x="591" y="892"/>
                  </a:lnTo>
                  <a:lnTo>
                    <a:pt x="569" y="898"/>
                  </a:lnTo>
                  <a:lnTo>
                    <a:pt x="547" y="903"/>
                  </a:lnTo>
                  <a:lnTo>
                    <a:pt x="524" y="907"/>
                  </a:lnTo>
                  <a:lnTo>
                    <a:pt x="502" y="910"/>
                  </a:lnTo>
                  <a:lnTo>
                    <a:pt x="479" y="912"/>
                  </a:lnTo>
                  <a:lnTo>
                    <a:pt x="455" y="912"/>
                  </a:lnTo>
                  <a:lnTo>
                    <a:pt x="432" y="912"/>
                  </a:lnTo>
                  <a:lnTo>
                    <a:pt x="409" y="910"/>
                  </a:lnTo>
                  <a:lnTo>
                    <a:pt x="386" y="907"/>
                  </a:lnTo>
                  <a:lnTo>
                    <a:pt x="364" y="903"/>
                  </a:lnTo>
                  <a:lnTo>
                    <a:pt x="342" y="898"/>
                  </a:lnTo>
                  <a:lnTo>
                    <a:pt x="320" y="892"/>
                  </a:lnTo>
                  <a:lnTo>
                    <a:pt x="299" y="885"/>
                  </a:lnTo>
                  <a:lnTo>
                    <a:pt x="279" y="877"/>
                  </a:lnTo>
                  <a:lnTo>
                    <a:pt x="258" y="867"/>
                  </a:lnTo>
                  <a:lnTo>
                    <a:pt x="239" y="857"/>
                  </a:lnTo>
                  <a:lnTo>
                    <a:pt x="220" y="846"/>
                  </a:lnTo>
                  <a:lnTo>
                    <a:pt x="201" y="835"/>
                  </a:lnTo>
                  <a:lnTo>
                    <a:pt x="183" y="822"/>
                  </a:lnTo>
                  <a:lnTo>
                    <a:pt x="166" y="808"/>
                  </a:lnTo>
                  <a:lnTo>
                    <a:pt x="150" y="794"/>
                  </a:lnTo>
                  <a:lnTo>
                    <a:pt x="134" y="779"/>
                  </a:lnTo>
                  <a:lnTo>
                    <a:pt x="119" y="763"/>
                  </a:lnTo>
                  <a:lnTo>
                    <a:pt x="105" y="747"/>
                  </a:lnTo>
                  <a:lnTo>
                    <a:pt x="91" y="729"/>
                  </a:lnTo>
                  <a:lnTo>
                    <a:pt x="78" y="711"/>
                  </a:lnTo>
                  <a:lnTo>
                    <a:pt x="66" y="692"/>
                  </a:lnTo>
                  <a:lnTo>
                    <a:pt x="55" y="673"/>
                  </a:lnTo>
                  <a:lnTo>
                    <a:pt x="45" y="653"/>
                  </a:lnTo>
                  <a:lnTo>
                    <a:pt x="36" y="633"/>
                  </a:lnTo>
                  <a:lnTo>
                    <a:pt x="28" y="613"/>
                  </a:lnTo>
                  <a:lnTo>
                    <a:pt x="21" y="592"/>
                  </a:lnTo>
                  <a:lnTo>
                    <a:pt x="15" y="570"/>
                  </a:lnTo>
                  <a:lnTo>
                    <a:pt x="10" y="548"/>
                  </a:lnTo>
                  <a:lnTo>
                    <a:pt x="6" y="526"/>
                  </a:lnTo>
                  <a:lnTo>
                    <a:pt x="3" y="503"/>
                  </a:lnTo>
                  <a:lnTo>
                    <a:pt x="1" y="480"/>
                  </a:lnTo>
                  <a:lnTo>
                    <a:pt x="0" y="457"/>
                  </a:lnTo>
                  <a:lnTo>
                    <a:pt x="1" y="432"/>
                  </a:lnTo>
                  <a:lnTo>
                    <a:pt x="3" y="409"/>
                  </a:lnTo>
                  <a:lnTo>
                    <a:pt x="6" y="386"/>
                  </a:lnTo>
                  <a:lnTo>
                    <a:pt x="10" y="364"/>
                  </a:lnTo>
                  <a:lnTo>
                    <a:pt x="15" y="342"/>
                  </a:lnTo>
                  <a:lnTo>
                    <a:pt x="21" y="321"/>
                  </a:lnTo>
                  <a:lnTo>
                    <a:pt x="28" y="299"/>
                  </a:lnTo>
                  <a:lnTo>
                    <a:pt x="36" y="279"/>
                  </a:lnTo>
                  <a:lnTo>
                    <a:pt x="45" y="259"/>
                  </a:lnTo>
                  <a:lnTo>
                    <a:pt x="55" y="239"/>
                  </a:lnTo>
                  <a:lnTo>
                    <a:pt x="66" y="220"/>
                  </a:lnTo>
                  <a:lnTo>
                    <a:pt x="78" y="202"/>
                  </a:lnTo>
                  <a:lnTo>
                    <a:pt x="91" y="184"/>
                  </a:lnTo>
                  <a:lnTo>
                    <a:pt x="105" y="166"/>
                  </a:lnTo>
                  <a:lnTo>
                    <a:pt x="119" y="149"/>
                  </a:lnTo>
                  <a:lnTo>
                    <a:pt x="134" y="133"/>
                  </a:lnTo>
                  <a:lnTo>
                    <a:pt x="150" y="118"/>
                  </a:lnTo>
                  <a:lnTo>
                    <a:pt x="166" y="104"/>
                  </a:lnTo>
                  <a:lnTo>
                    <a:pt x="183" y="90"/>
                  </a:lnTo>
                  <a:lnTo>
                    <a:pt x="201" y="78"/>
                  </a:lnTo>
                  <a:lnTo>
                    <a:pt x="220" y="66"/>
                  </a:lnTo>
                  <a:lnTo>
                    <a:pt x="239" y="55"/>
                  </a:lnTo>
                  <a:lnTo>
                    <a:pt x="258" y="45"/>
                  </a:lnTo>
                  <a:lnTo>
                    <a:pt x="279" y="36"/>
                  </a:lnTo>
                  <a:lnTo>
                    <a:pt x="299" y="27"/>
                  </a:lnTo>
                  <a:lnTo>
                    <a:pt x="320" y="20"/>
                  </a:lnTo>
                  <a:lnTo>
                    <a:pt x="342" y="14"/>
                  </a:lnTo>
                  <a:lnTo>
                    <a:pt x="364" y="9"/>
                  </a:lnTo>
                  <a:lnTo>
                    <a:pt x="386" y="5"/>
                  </a:lnTo>
                  <a:lnTo>
                    <a:pt x="409" y="2"/>
                  </a:lnTo>
                  <a:lnTo>
                    <a:pt x="432" y="0"/>
                  </a:lnTo>
                  <a:lnTo>
                    <a:pt x="455" y="0"/>
                  </a:lnTo>
                  <a:close/>
                </a:path>
              </a:pathLst>
            </a:custGeom>
            <a:solidFill>
              <a:schemeClr val="bg1"/>
            </a:solidFill>
            <a:ln w="9525">
              <a:noFill/>
              <a:round/>
              <a:headEnd/>
              <a:tailEnd/>
            </a:ln>
          </p:spPr>
          <p:txBody>
            <a:bodyPr/>
            <a:lstStyle/>
            <a:p>
              <a:pPr>
                <a:defRPr/>
              </a:pPr>
              <a:endParaRPr lang="en-US"/>
            </a:p>
          </p:txBody>
        </p:sp>
      </p:grpSp>
      <p:grpSp>
        <p:nvGrpSpPr>
          <p:cNvPr id="1028" name="Group 84"/>
          <p:cNvGrpSpPr>
            <a:grpSpLocks/>
          </p:cNvGrpSpPr>
          <p:nvPr/>
        </p:nvGrpSpPr>
        <p:grpSpPr bwMode="auto">
          <a:xfrm>
            <a:off x="838200" y="1143000"/>
            <a:ext cx="7696200" cy="533400"/>
            <a:chOff x="480" y="1632"/>
            <a:chExt cx="4848" cy="336"/>
          </a:xfrm>
        </p:grpSpPr>
        <p:sp>
          <p:nvSpPr>
            <p:cNvPr id="11349" name="Freeform 85"/>
            <p:cNvSpPr>
              <a:spLocks/>
            </p:cNvSpPr>
            <p:nvPr userDrawn="1"/>
          </p:nvSpPr>
          <p:spPr bwMode="gray">
            <a:xfrm>
              <a:off x="480" y="1824"/>
              <a:ext cx="4678" cy="71"/>
            </a:xfrm>
            <a:custGeom>
              <a:avLst/>
              <a:gdLst/>
              <a:ahLst/>
              <a:cxnLst>
                <a:cxn ang="0">
                  <a:pos x="4822" y="84"/>
                </a:cxn>
                <a:cxn ang="0">
                  <a:pos x="114" y="87"/>
                </a:cxn>
                <a:cxn ang="0">
                  <a:pos x="66" y="80"/>
                </a:cxn>
                <a:cxn ang="0">
                  <a:pos x="28" y="73"/>
                </a:cxn>
                <a:cxn ang="0">
                  <a:pos x="7" y="59"/>
                </a:cxn>
                <a:cxn ang="0">
                  <a:pos x="0" y="52"/>
                </a:cxn>
                <a:cxn ang="0">
                  <a:pos x="0" y="42"/>
                </a:cxn>
                <a:cxn ang="0">
                  <a:pos x="0" y="35"/>
                </a:cxn>
                <a:cxn ang="0">
                  <a:pos x="4" y="28"/>
                </a:cxn>
                <a:cxn ang="0">
                  <a:pos x="24" y="14"/>
                </a:cxn>
                <a:cxn ang="0">
                  <a:pos x="59" y="7"/>
                </a:cxn>
                <a:cxn ang="0">
                  <a:pos x="111" y="0"/>
                </a:cxn>
                <a:cxn ang="0">
                  <a:pos x="4812" y="0"/>
                </a:cxn>
                <a:cxn ang="0">
                  <a:pos x="4822" y="84"/>
                </a:cxn>
              </a:cxnLst>
              <a:rect l="0" t="0" r="r" b="b"/>
              <a:pathLst>
                <a:path w="4822" h="87">
                  <a:moveTo>
                    <a:pt x="4822" y="84"/>
                  </a:moveTo>
                  <a:lnTo>
                    <a:pt x="114" y="87"/>
                  </a:lnTo>
                  <a:lnTo>
                    <a:pt x="66" y="80"/>
                  </a:lnTo>
                  <a:lnTo>
                    <a:pt x="28" y="73"/>
                  </a:lnTo>
                  <a:lnTo>
                    <a:pt x="7" y="59"/>
                  </a:lnTo>
                  <a:lnTo>
                    <a:pt x="0" y="52"/>
                  </a:lnTo>
                  <a:lnTo>
                    <a:pt x="0" y="42"/>
                  </a:lnTo>
                  <a:lnTo>
                    <a:pt x="0" y="35"/>
                  </a:lnTo>
                  <a:lnTo>
                    <a:pt x="4" y="28"/>
                  </a:lnTo>
                  <a:lnTo>
                    <a:pt x="24" y="14"/>
                  </a:lnTo>
                  <a:lnTo>
                    <a:pt x="59" y="7"/>
                  </a:lnTo>
                  <a:lnTo>
                    <a:pt x="111" y="0"/>
                  </a:lnTo>
                  <a:lnTo>
                    <a:pt x="4812" y="0"/>
                  </a:lnTo>
                  <a:lnTo>
                    <a:pt x="4822" y="84"/>
                  </a:lnTo>
                  <a:close/>
                </a:path>
              </a:pathLst>
            </a:custGeom>
            <a:gradFill rotWithShape="0">
              <a:gsLst>
                <a:gs pos="0">
                  <a:schemeClr val="accent2"/>
                </a:gs>
                <a:gs pos="50000">
                  <a:schemeClr val="accent2">
                    <a:gamma/>
                    <a:tint val="33725"/>
                    <a:invGamma/>
                  </a:schemeClr>
                </a:gs>
                <a:gs pos="100000">
                  <a:schemeClr val="accent2"/>
                </a:gs>
              </a:gsLst>
              <a:lin ang="5400000" scaled="1"/>
            </a:gradFill>
            <a:ln w="9525">
              <a:noFill/>
              <a:round/>
              <a:headEnd/>
              <a:tailEnd/>
            </a:ln>
          </p:spPr>
          <p:txBody>
            <a:bodyPr/>
            <a:lstStyle/>
            <a:p>
              <a:pPr>
                <a:defRPr/>
              </a:pPr>
              <a:endParaRPr lang="en-US"/>
            </a:p>
          </p:txBody>
        </p:sp>
        <p:grpSp>
          <p:nvGrpSpPr>
            <p:cNvPr id="1035" name="Group 86"/>
            <p:cNvGrpSpPr>
              <a:grpSpLocks/>
            </p:cNvGrpSpPr>
            <p:nvPr userDrawn="1"/>
          </p:nvGrpSpPr>
          <p:grpSpPr bwMode="auto">
            <a:xfrm>
              <a:off x="4992" y="1632"/>
              <a:ext cx="336" cy="336"/>
              <a:chOff x="4848" y="672"/>
              <a:chExt cx="432" cy="432"/>
            </a:xfrm>
          </p:grpSpPr>
          <p:sp>
            <p:nvSpPr>
              <p:cNvPr id="11351" name="Oval 87"/>
              <p:cNvSpPr>
                <a:spLocks noChangeArrowheads="1"/>
              </p:cNvSpPr>
              <p:nvPr userDrawn="1"/>
            </p:nvSpPr>
            <p:spPr bwMode="gray">
              <a:xfrm>
                <a:off x="4848" y="672"/>
                <a:ext cx="432" cy="432"/>
              </a:xfrm>
              <a:prstGeom prst="ellipse">
                <a:avLst/>
              </a:prstGeom>
              <a:gradFill rotWithShape="0">
                <a:gsLst>
                  <a:gs pos="0">
                    <a:srgbClr val="FFFFFF"/>
                  </a:gs>
                  <a:gs pos="100000">
                    <a:schemeClr val="accent1"/>
                  </a:gs>
                </a:gsLst>
                <a:lin ang="2700000" scaled="1"/>
              </a:gradFill>
              <a:ln w="9525">
                <a:noFill/>
                <a:round/>
                <a:headEnd/>
                <a:tailEnd/>
              </a:ln>
              <a:effectLst/>
            </p:spPr>
            <p:txBody>
              <a:bodyPr wrap="none" anchor="ctr"/>
              <a:lstStyle/>
              <a:p>
                <a:pPr>
                  <a:defRPr/>
                </a:pPr>
                <a:endParaRPr lang="en-US"/>
              </a:p>
            </p:txBody>
          </p:sp>
          <p:sp>
            <p:nvSpPr>
              <p:cNvPr id="11352" name="Oval 88"/>
              <p:cNvSpPr>
                <a:spLocks noChangeArrowheads="1"/>
              </p:cNvSpPr>
              <p:nvPr userDrawn="1"/>
            </p:nvSpPr>
            <p:spPr bwMode="gray">
              <a:xfrm>
                <a:off x="4896" y="720"/>
                <a:ext cx="337" cy="337"/>
              </a:xfrm>
              <a:prstGeom prst="ellipse">
                <a:avLst/>
              </a:prstGeom>
              <a:solidFill>
                <a:schemeClr val="accent1"/>
              </a:solidFill>
              <a:ln w="9525">
                <a:noFill/>
                <a:round/>
                <a:headEnd/>
                <a:tailEnd/>
              </a:ln>
              <a:effectLst/>
            </p:spPr>
            <p:txBody>
              <a:bodyPr wrap="none" anchor="ctr"/>
              <a:lstStyle/>
              <a:p>
                <a:pPr>
                  <a:defRPr/>
                </a:pPr>
                <a:endParaRPr lang="en-US"/>
              </a:p>
            </p:txBody>
          </p:sp>
          <p:sp>
            <p:nvSpPr>
              <p:cNvPr id="11353" name="Oval 89"/>
              <p:cNvSpPr>
                <a:spLocks noChangeArrowheads="1"/>
              </p:cNvSpPr>
              <p:nvPr userDrawn="1"/>
            </p:nvSpPr>
            <p:spPr bwMode="gray">
              <a:xfrm>
                <a:off x="4992" y="816"/>
                <a:ext cx="144" cy="144"/>
              </a:xfrm>
              <a:prstGeom prst="ellipse">
                <a:avLst/>
              </a:prstGeom>
              <a:gradFill rotWithShape="0">
                <a:gsLst>
                  <a:gs pos="0">
                    <a:schemeClr val="bg1"/>
                  </a:gs>
                  <a:gs pos="100000">
                    <a:schemeClr val="hlink"/>
                  </a:gs>
                </a:gsLst>
                <a:lin ang="2700000" scaled="1"/>
              </a:gradFill>
              <a:ln w="9525">
                <a:noFill/>
                <a:round/>
                <a:headEnd/>
                <a:tailEnd/>
              </a:ln>
              <a:effectLst/>
            </p:spPr>
            <p:txBody>
              <a:bodyPr wrap="none" anchor="ctr"/>
              <a:lstStyle/>
              <a:p>
                <a:pPr>
                  <a:defRPr/>
                </a:pPr>
                <a:endParaRPr lang="en-US"/>
              </a:p>
            </p:txBody>
          </p:sp>
          <p:sp>
            <p:nvSpPr>
              <p:cNvPr id="11354" name="Freeform 90"/>
              <p:cNvSpPr>
                <a:spLocks/>
              </p:cNvSpPr>
              <p:nvPr userDrawn="1"/>
            </p:nvSpPr>
            <p:spPr bwMode="gray">
              <a:xfrm flipH="1">
                <a:off x="5061" y="888"/>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11355" name="Freeform 91"/>
              <p:cNvSpPr>
                <a:spLocks/>
              </p:cNvSpPr>
              <p:nvPr userDrawn="1"/>
            </p:nvSpPr>
            <p:spPr bwMode="gray">
              <a:xfrm>
                <a:off x="4921" y="888"/>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11356" name="Freeform 92"/>
              <p:cNvSpPr>
                <a:spLocks/>
              </p:cNvSpPr>
              <p:nvPr userDrawn="1"/>
            </p:nvSpPr>
            <p:spPr bwMode="gray">
              <a:xfrm flipH="1" flipV="1">
                <a:off x="5061" y="743"/>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sp>
            <p:nvSpPr>
              <p:cNvPr id="11357" name="Freeform 93"/>
              <p:cNvSpPr>
                <a:spLocks/>
              </p:cNvSpPr>
              <p:nvPr userDrawn="1"/>
            </p:nvSpPr>
            <p:spPr bwMode="gray">
              <a:xfrm flipV="1">
                <a:off x="4921" y="743"/>
                <a:ext cx="144" cy="141"/>
              </a:xfrm>
              <a:custGeom>
                <a:avLst/>
                <a:gdLst/>
                <a:ahLst/>
                <a:cxnLst>
                  <a:cxn ang="0">
                    <a:pos x="477" y="627"/>
                  </a:cxn>
                  <a:cxn ang="0">
                    <a:pos x="571" y="686"/>
                  </a:cxn>
                  <a:cxn ang="0">
                    <a:pos x="651" y="893"/>
                  </a:cxn>
                  <a:cxn ang="0">
                    <a:pos x="883" y="1041"/>
                  </a:cxn>
                  <a:cxn ang="0">
                    <a:pos x="1072" y="907"/>
                  </a:cxn>
                  <a:cxn ang="0">
                    <a:pos x="805" y="876"/>
                  </a:cxn>
                  <a:cxn ang="0">
                    <a:pos x="555" y="521"/>
                  </a:cxn>
                  <a:cxn ang="0">
                    <a:pos x="243" y="372"/>
                  </a:cxn>
                  <a:cxn ang="0">
                    <a:pos x="115" y="201"/>
                  </a:cxn>
                  <a:cxn ang="0">
                    <a:pos x="160" y="0"/>
                  </a:cxn>
                  <a:cxn ang="0">
                    <a:pos x="12" y="264"/>
                  </a:cxn>
                  <a:cxn ang="0">
                    <a:pos x="172" y="452"/>
                  </a:cxn>
                  <a:cxn ang="0">
                    <a:pos x="447" y="546"/>
                  </a:cxn>
                  <a:cxn ang="0">
                    <a:pos x="268" y="734"/>
                  </a:cxn>
                  <a:cxn ang="0">
                    <a:pos x="345" y="869"/>
                  </a:cxn>
                  <a:cxn ang="0">
                    <a:pos x="534" y="839"/>
                  </a:cxn>
                  <a:cxn ang="0">
                    <a:pos x="385" y="785"/>
                  </a:cxn>
                  <a:cxn ang="0">
                    <a:pos x="381" y="674"/>
                  </a:cxn>
                  <a:cxn ang="0">
                    <a:pos x="477" y="627"/>
                  </a:cxn>
                </a:cxnLst>
                <a:rect l="0" t="0" r="r" b="b"/>
                <a:pathLst>
                  <a:path w="1072" h="1047">
                    <a:moveTo>
                      <a:pt x="477" y="627"/>
                    </a:moveTo>
                    <a:cubicBezTo>
                      <a:pt x="503" y="632"/>
                      <a:pt x="542" y="644"/>
                      <a:pt x="571" y="686"/>
                    </a:cubicBezTo>
                    <a:cubicBezTo>
                      <a:pt x="600" y="730"/>
                      <a:pt x="616" y="783"/>
                      <a:pt x="651" y="893"/>
                    </a:cubicBezTo>
                    <a:cubicBezTo>
                      <a:pt x="686" y="1003"/>
                      <a:pt x="793" y="1047"/>
                      <a:pt x="883" y="1041"/>
                    </a:cubicBezTo>
                    <a:cubicBezTo>
                      <a:pt x="973" y="1035"/>
                      <a:pt x="1054" y="963"/>
                      <a:pt x="1072" y="907"/>
                    </a:cubicBezTo>
                    <a:cubicBezTo>
                      <a:pt x="1003" y="927"/>
                      <a:pt x="892" y="939"/>
                      <a:pt x="805" y="876"/>
                    </a:cubicBezTo>
                    <a:cubicBezTo>
                      <a:pt x="723" y="817"/>
                      <a:pt x="675" y="631"/>
                      <a:pt x="555" y="521"/>
                    </a:cubicBezTo>
                    <a:cubicBezTo>
                      <a:pt x="451" y="421"/>
                      <a:pt x="304" y="397"/>
                      <a:pt x="243" y="372"/>
                    </a:cubicBezTo>
                    <a:cubicBezTo>
                      <a:pt x="182" y="347"/>
                      <a:pt x="120" y="267"/>
                      <a:pt x="115" y="201"/>
                    </a:cubicBezTo>
                    <a:cubicBezTo>
                      <a:pt x="110" y="135"/>
                      <a:pt x="135" y="55"/>
                      <a:pt x="160" y="0"/>
                    </a:cubicBezTo>
                    <a:cubicBezTo>
                      <a:pt x="60" y="52"/>
                      <a:pt x="0" y="162"/>
                      <a:pt x="12" y="264"/>
                    </a:cubicBezTo>
                    <a:cubicBezTo>
                      <a:pt x="24" y="366"/>
                      <a:pt x="88" y="419"/>
                      <a:pt x="172" y="452"/>
                    </a:cubicBezTo>
                    <a:cubicBezTo>
                      <a:pt x="256" y="485"/>
                      <a:pt x="392" y="479"/>
                      <a:pt x="447" y="546"/>
                    </a:cubicBezTo>
                    <a:cubicBezTo>
                      <a:pt x="309" y="591"/>
                      <a:pt x="268" y="673"/>
                      <a:pt x="268" y="734"/>
                    </a:cubicBezTo>
                    <a:cubicBezTo>
                      <a:pt x="268" y="795"/>
                      <a:pt x="303" y="851"/>
                      <a:pt x="345" y="869"/>
                    </a:cubicBezTo>
                    <a:cubicBezTo>
                      <a:pt x="387" y="887"/>
                      <a:pt x="475" y="895"/>
                      <a:pt x="534" y="839"/>
                    </a:cubicBezTo>
                    <a:cubicBezTo>
                      <a:pt x="459" y="840"/>
                      <a:pt x="416" y="828"/>
                      <a:pt x="385" y="785"/>
                    </a:cubicBezTo>
                    <a:cubicBezTo>
                      <a:pt x="354" y="742"/>
                      <a:pt x="363" y="701"/>
                      <a:pt x="381" y="674"/>
                    </a:cubicBezTo>
                    <a:cubicBezTo>
                      <a:pt x="399" y="647"/>
                      <a:pt x="451" y="622"/>
                      <a:pt x="477" y="627"/>
                    </a:cubicBezTo>
                    <a:close/>
                  </a:path>
                </a:pathLst>
              </a:custGeom>
              <a:solidFill>
                <a:schemeClr val="bg1"/>
              </a:solidFill>
              <a:ln w="3175">
                <a:noFill/>
                <a:prstDash val="solid"/>
                <a:round/>
                <a:headEnd/>
                <a:tailEnd/>
              </a:ln>
            </p:spPr>
            <p:txBody>
              <a:bodyPr/>
              <a:lstStyle/>
              <a:p>
                <a:pPr>
                  <a:defRPr/>
                </a:pPr>
                <a:endParaRPr lang="en-US"/>
              </a:p>
            </p:txBody>
          </p:sp>
        </p:grpSp>
      </p:grpSp>
      <p:sp>
        <p:nvSpPr>
          <p:cNvPr id="1029" name="Rectangle 94"/>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30" name="Rectangle 95"/>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360" name="Rectangle 9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mn-lt"/>
                <a:ea typeface="굴림" pitchFamily="34" charset="-127"/>
              </a:defRPr>
            </a:lvl1pPr>
          </a:lstStyle>
          <a:p>
            <a:pPr>
              <a:defRPr/>
            </a:pPr>
            <a:endParaRPr lang="en-US" altLang="ko-KR"/>
          </a:p>
        </p:txBody>
      </p:sp>
      <p:sp>
        <p:nvSpPr>
          <p:cNvPr id="11361" name="Rectangle 9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latin typeface="+mn-lt"/>
                <a:ea typeface="굴림" pitchFamily="34" charset="-127"/>
              </a:defRPr>
            </a:lvl1pPr>
          </a:lstStyle>
          <a:p>
            <a:pPr>
              <a:defRPr/>
            </a:pPr>
            <a:endParaRPr lang="en-US" altLang="ko-KR"/>
          </a:p>
        </p:txBody>
      </p:sp>
      <p:sp>
        <p:nvSpPr>
          <p:cNvPr id="11362" name="Rectangle 9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mn-lt"/>
                <a:ea typeface="굴림" pitchFamily="34" charset="-127"/>
              </a:defRPr>
            </a:lvl1pPr>
          </a:lstStyle>
          <a:p>
            <a:pPr>
              <a:defRPr/>
            </a:pPr>
            <a:fld id="{C03586BE-DDA1-49DA-8D36-E4080C4C07B8}"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transition>
    <p:split orient="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Garamond" pitchFamily="18" charset="0"/>
        </a:defRPr>
      </a:lvl2pPr>
      <a:lvl3pPr algn="ctr" rtl="0" eaLnBrk="0" fontAlgn="base" hangingPunct="0">
        <a:spcBef>
          <a:spcPct val="0"/>
        </a:spcBef>
        <a:spcAft>
          <a:spcPct val="0"/>
        </a:spcAft>
        <a:defRPr sz="4400">
          <a:solidFill>
            <a:schemeClr val="tx2"/>
          </a:solidFill>
          <a:latin typeface="Garamond" pitchFamily="18" charset="0"/>
        </a:defRPr>
      </a:lvl3pPr>
      <a:lvl4pPr algn="ctr" rtl="0" eaLnBrk="0" fontAlgn="base" hangingPunct="0">
        <a:spcBef>
          <a:spcPct val="0"/>
        </a:spcBef>
        <a:spcAft>
          <a:spcPct val="0"/>
        </a:spcAft>
        <a:defRPr sz="4400">
          <a:solidFill>
            <a:schemeClr val="tx2"/>
          </a:solidFill>
          <a:latin typeface="Garamond" pitchFamily="18" charset="0"/>
        </a:defRPr>
      </a:lvl4pPr>
      <a:lvl5pPr algn="ctr" rtl="0" eaLnBrk="0" fontAlgn="base" hangingPunct="0">
        <a:spcBef>
          <a:spcPct val="0"/>
        </a:spcBef>
        <a:spcAft>
          <a:spcPct val="0"/>
        </a:spcAft>
        <a:defRPr sz="4400">
          <a:solidFill>
            <a:schemeClr val="tx2"/>
          </a:solidFill>
          <a:latin typeface="Garamond" pitchFamily="18" charset="0"/>
        </a:defRPr>
      </a:lvl5pPr>
      <a:lvl6pPr marL="457200" algn="ctr" rtl="0" fontAlgn="base">
        <a:spcBef>
          <a:spcPct val="0"/>
        </a:spcBef>
        <a:spcAft>
          <a:spcPct val="0"/>
        </a:spcAft>
        <a:defRPr sz="4400">
          <a:solidFill>
            <a:schemeClr val="tx2"/>
          </a:solidFill>
          <a:latin typeface="Garamond" pitchFamily="18" charset="0"/>
        </a:defRPr>
      </a:lvl6pPr>
      <a:lvl7pPr marL="914400" algn="ctr" rtl="0" fontAlgn="base">
        <a:spcBef>
          <a:spcPct val="0"/>
        </a:spcBef>
        <a:spcAft>
          <a:spcPct val="0"/>
        </a:spcAft>
        <a:defRPr sz="4400">
          <a:solidFill>
            <a:schemeClr val="tx2"/>
          </a:solidFill>
          <a:latin typeface="Garamond" pitchFamily="18" charset="0"/>
        </a:defRPr>
      </a:lvl7pPr>
      <a:lvl8pPr marL="1371600" algn="ctr" rtl="0" fontAlgn="base">
        <a:spcBef>
          <a:spcPct val="0"/>
        </a:spcBef>
        <a:spcAft>
          <a:spcPct val="0"/>
        </a:spcAft>
        <a:defRPr sz="4400">
          <a:solidFill>
            <a:schemeClr val="tx2"/>
          </a:solidFill>
          <a:latin typeface="Garamond" pitchFamily="18" charset="0"/>
        </a:defRPr>
      </a:lvl8pPr>
      <a:lvl9pPr marL="1828800" algn="ctr" rtl="0" fontAlgn="base">
        <a:spcBef>
          <a:spcPct val="0"/>
        </a:spcBef>
        <a:spcAft>
          <a:spcPct val="0"/>
        </a:spcAft>
        <a:defRPr sz="4400">
          <a:solidFill>
            <a:schemeClr val="tx2"/>
          </a:solidFill>
          <a:latin typeface="Garamond" pitchFamily="18" charset="0"/>
        </a:defRPr>
      </a:lvl9pPr>
    </p:titleStyle>
    <p:bodyStyle>
      <a:lvl1pPr marL="447675" indent="-447675" algn="l" rtl="0" eaLnBrk="0" fontAlgn="base" hangingPunct="0">
        <a:spcBef>
          <a:spcPct val="20000"/>
        </a:spcBef>
        <a:spcAft>
          <a:spcPct val="0"/>
        </a:spcAft>
        <a:buClr>
          <a:schemeClr val="hlink"/>
        </a:buClr>
        <a:buSzPct val="70000"/>
        <a:buFont typeface="Wingdings 2" pitchFamily="18" charset="2"/>
        <a:buChar char=""/>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accent1"/>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hlink"/>
        </a:buClr>
        <a:buSzPct val="70000"/>
        <a:buFont typeface="Wingdings 2" pitchFamily="18" charset="2"/>
        <a:buChar char=""/>
        <a:defRPr sz="2400">
          <a:solidFill>
            <a:schemeClr val="tx1"/>
          </a:solidFill>
          <a:latin typeface="+mn-lt"/>
        </a:defRPr>
      </a:lvl3pPr>
      <a:lvl4pPr marL="1681163" indent="-385763" algn="l" rtl="0" eaLnBrk="0" fontAlgn="base" hangingPunct="0">
        <a:spcBef>
          <a:spcPct val="20000"/>
        </a:spcBef>
        <a:spcAft>
          <a:spcPct val="0"/>
        </a:spcAft>
        <a:buClr>
          <a:schemeClr val="accent1"/>
        </a:buClr>
        <a:buSzPct val="75000"/>
        <a:buFont typeface="Wingdings 2" pitchFamily="18" charset="2"/>
        <a:buChar char=""/>
        <a:defRPr sz="2000">
          <a:solidFill>
            <a:schemeClr val="tx1"/>
          </a:solidFill>
          <a:latin typeface="+mn-lt"/>
        </a:defRPr>
      </a:lvl4pPr>
      <a:lvl5pPr marL="2070100" indent="-387350" algn="l" rtl="0" eaLnBrk="0" fontAlgn="base" hangingPunct="0">
        <a:spcBef>
          <a:spcPct val="20000"/>
        </a:spcBef>
        <a:spcAft>
          <a:spcPct val="0"/>
        </a:spcAft>
        <a:buClr>
          <a:schemeClr val="hlink"/>
        </a:buClr>
        <a:buSzPct val="70000"/>
        <a:buFont typeface="Wingdings 2" pitchFamily="18" charset="2"/>
        <a:buChar char=""/>
        <a:defRPr sz="2000">
          <a:solidFill>
            <a:schemeClr val="tx1"/>
          </a:solidFill>
          <a:latin typeface="+mn-lt"/>
        </a:defRPr>
      </a:lvl5pPr>
      <a:lvl6pPr marL="25273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6pPr>
      <a:lvl7pPr marL="29845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7pPr>
      <a:lvl8pPr marL="34417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8pPr>
      <a:lvl9pPr marL="38989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981200"/>
            <a:ext cx="7772400" cy="1001713"/>
          </a:xfrm>
        </p:spPr>
        <p:txBody>
          <a:bodyPr/>
          <a:lstStyle/>
          <a:p>
            <a:pPr eaLnBrk="1" hangingPunct="1"/>
            <a:r>
              <a:rPr lang="en-US" sz="3600" b="1" dirty="0">
                <a:effectLst>
                  <a:outerShdw blurRad="38100" dist="38100" dir="2700000" algn="tl">
                    <a:srgbClr val="C0C0C0"/>
                  </a:outerShdw>
                </a:effectLst>
                <a:latin typeface="Tahoma" pitchFamily="34" charset="0"/>
              </a:rPr>
              <a:t>How To Review Literatures</a:t>
            </a:r>
          </a:p>
        </p:txBody>
      </p:sp>
      <p:sp>
        <p:nvSpPr>
          <p:cNvPr id="3075" name="Rectangle 3"/>
          <p:cNvSpPr>
            <a:spLocks noGrp="1" noChangeArrowheads="1"/>
          </p:cNvSpPr>
          <p:nvPr>
            <p:ph type="subTitle" idx="1"/>
          </p:nvPr>
        </p:nvSpPr>
        <p:spPr>
          <a:xfrm>
            <a:off x="762000" y="5257800"/>
            <a:ext cx="7543800" cy="914400"/>
          </a:xfrm>
        </p:spPr>
        <p:txBody>
          <a:bodyPr/>
          <a:lstStyle/>
          <a:p>
            <a:pPr eaLnBrk="1" hangingPunct="1">
              <a:lnSpc>
                <a:spcPct val="80000"/>
              </a:lnSpc>
            </a:pPr>
            <a:r>
              <a:rPr lang="en-US" sz="2800" dirty="0" err="1"/>
              <a:t>Disampaikan</a:t>
            </a:r>
            <a:r>
              <a:rPr lang="en-US" sz="2800" dirty="0"/>
              <a:t> </a:t>
            </a:r>
            <a:r>
              <a:rPr lang="en-US" sz="2800" dirty="0" err="1"/>
              <a:t>oleh</a:t>
            </a:r>
            <a:r>
              <a:rPr lang="en-US" sz="2800" dirty="0"/>
              <a:t>: </a:t>
            </a:r>
          </a:p>
          <a:p>
            <a:pPr eaLnBrk="1" hangingPunct="1">
              <a:lnSpc>
                <a:spcPct val="80000"/>
              </a:lnSpc>
            </a:pPr>
            <a:r>
              <a:rPr lang="en-US" sz="2800" b="1" dirty="0"/>
              <a:t>Tim </a:t>
            </a:r>
            <a:r>
              <a:rPr lang="en-US" sz="2800" b="1" dirty="0" err="1"/>
              <a:t>Pengajar</a:t>
            </a:r>
            <a:r>
              <a:rPr lang="en-US" sz="2800" b="1" dirty="0"/>
              <a:t> MPPI</a:t>
            </a:r>
            <a:endParaRPr lang="en-US" sz="2400" b="1" dirty="0">
              <a:solidFill>
                <a:schemeClr val="tx2"/>
              </a:solidFill>
            </a:endParaRPr>
          </a:p>
        </p:txBody>
      </p:sp>
      <p:sp>
        <p:nvSpPr>
          <p:cNvPr id="3076" name="Rectangle 4"/>
          <p:cNvSpPr>
            <a:spLocks noChangeArrowheads="1"/>
          </p:cNvSpPr>
          <p:nvPr/>
        </p:nvSpPr>
        <p:spPr bwMode="auto">
          <a:xfrm>
            <a:off x="1676400" y="3733800"/>
            <a:ext cx="6477000" cy="1323439"/>
          </a:xfrm>
          <a:prstGeom prst="rect">
            <a:avLst/>
          </a:prstGeom>
          <a:noFill/>
          <a:ln w="12700" cap="sq">
            <a:noFill/>
            <a:miter lim="800000"/>
            <a:headEnd type="none" w="sm" len="sm"/>
            <a:tailEnd type="none" w="sm" len="sm"/>
          </a:ln>
        </p:spPr>
        <p:txBody>
          <a:bodyPr>
            <a:spAutoFit/>
          </a:bodyPr>
          <a:lstStyle/>
          <a:p>
            <a:pPr algn="ctr"/>
            <a:r>
              <a:rPr kumimoji="1" lang="en-US" sz="2000" b="1" dirty="0">
                <a:solidFill>
                  <a:srgbClr val="669900"/>
                </a:solidFill>
                <a:latin typeface="Garamond" pitchFamily="18" charset="0"/>
              </a:rPr>
              <a:t>COURSE: RESEARCH METHODOLOGY and SCIENTIFIC WRITING,</a:t>
            </a:r>
          </a:p>
          <a:p>
            <a:pPr algn="ctr"/>
            <a:r>
              <a:rPr kumimoji="1" lang="en-US" sz="2000" b="1" dirty="0">
                <a:solidFill>
                  <a:srgbClr val="669900"/>
                </a:solidFill>
                <a:latin typeface="Garamond" pitchFamily="18" charset="0"/>
              </a:rPr>
              <a:t> FACULTY OF </a:t>
            </a:r>
            <a:r>
              <a:rPr kumimoji="1" lang="en-US" b="1" dirty="0">
                <a:solidFill>
                  <a:srgbClr val="669900"/>
                </a:solidFill>
              </a:rPr>
              <a:t>COMPUTER SCIENCE</a:t>
            </a:r>
            <a:r>
              <a:rPr kumimoji="1" lang="en-US" dirty="0"/>
              <a:t> </a:t>
            </a:r>
            <a:r>
              <a:rPr kumimoji="1" lang="en-US" sz="2000" b="1" dirty="0">
                <a:solidFill>
                  <a:srgbClr val="669900"/>
                </a:solidFill>
                <a:latin typeface="Garamond" pitchFamily="18" charset="0"/>
              </a:rPr>
              <a:t>, UNIVERSITY OF INDONESIA</a:t>
            </a:r>
            <a:endParaRPr kumimoji="1" lang="id-ID" sz="2000" b="1" dirty="0">
              <a:solidFill>
                <a:srgbClr val="669900"/>
              </a:solidFill>
              <a:latin typeface="Garamond" pitchFamily="18" charset="0"/>
            </a:endParaRPr>
          </a:p>
        </p:txBody>
      </p:sp>
    </p:spTree>
  </p:cSld>
  <p:clrMapOvr>
    <a:masterClrMapping/>
  </p:clrMapOvr>
  <p:transition>
    <p:pull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868362"/>
          </a:xfrm>
        </p:spPr>
        <p:txBody>
          <a:bodyPr/>
          <a:lstStyle/>
          <a:p>
            <a:pPr eaLnBrk="1" hangingPunct="1"/>
            <a:r>
              <a:rPr lang="en-US" sz="3600" dirty="0"/>
              <a:t>Logical Flow of General Problem to Review Literature</a:t>
            </a:r>
          </a:p>
        </p:txBody>
      </p:sp>
      <p:sp>
        <p:nvSpPr>
          <p:cNvPr id="6147" name="Content Placeholder 2"/>
          <p:cNvSpPr>
            <a:spLocks noGrp="1"/>
          </p:cNvSpPr>
          <p:nvPr>
            <p:ph idx="1"/>
          </p:nvPr>
        </p:nvSpPr>
        <p:spPr>
          <a:xfrm>
            <a:off x="457200" y="1219200"/>
            <a:ext cx="8229600" cy="5105400"/>
          </a:xfrm>
        </p:spPr>
        <p:txBody>
          <a:bodyPr/>
          <a:lstStyle/>
          <a:p>
            <a:pPr eaLnBrk="1" hangingPunct="1"/>
            <a:r>
              <a:rPr lang="id-ID" dirty="0"/>
              <a:t>The statement of general problem(s) as the basis to find related literatures.</a:t>
            </a:r>
          </a:p>
          <a:p>
            <a:pPr lvl="1" eaLnBrk="1" hangingPunct="1"/>
            <a:r>
              <a:rPr lang="id-ID" dirty="0"/>
              <a:t>At this state, the nature of the problem(s) still shaky</a:t>
            </a:r>
            <a:r>
              <a:rPr lang="en-US" dirty="0"/>
              <a:t>, hesitated,</a:t>
            </a:r>
            <a:r>
              <a:rPr lang="id-ID" dirty="0"/>
              <a:t> and blurred.</a:t>
            </a:r>
          </a:p>
          <a:p>
            <a:pPr eaLnBrk="1" hangingPunct="1"/>
            <a:r>
              <a:rPr lang="id-ID" dirty="0"/>
              <a:t>Reviewing literatures will enhance the statement of the problem(s)</a:t>
            </a:r>
            <a:r>
              <a:rPr lang="en-US" dirty="0"/>
              <a:t>, issues, opportunities</a:t>
            </a:r>
            <a:r>
              <a:rPr lang="id-ID" dirty="0"/>
              <a:t>.</a:t>
            </a:r>
          </a:p>
          <a:p>
            <a:pPr lvl="1" eaLnBrk="1" hangingPunct="1"/>
            <a:r>
              <a:rPr lang="id-ID" dirty="0"/>
              <a:t>Literatures reviewed have to have logical</a:t>
            </a:r>
            <a:r>
              <a:rPr lang="en-US" dirty="0"/>
              <a:t> and </a:t>
            </a:r>
            <a:r>
              <a:rPr lang="en-US" dirty="0" err="1"/>
              <a:t>semantical</a:t>
            </a:r>
            <a:r>
              <a:rPr lang="id-ID" dirty="0"/>
              <a:t> connection to the problems statement.</a:t>
            </a:r>
          </a:p>
          <a:p>
            <a:pPr eaLnBrk="1" hangingPunct="1"/>
            <a:r>
              <a:rPr lang="id-ID" dirty="0"/>
              <a:t>Finding and reviewing related literatures are an art as well </a:t>
            </a:r>
            <a:r>
              <a:rPr lang="en-US" dirty="0"/>
              <a:t>as </a:t>
            </a:r>
            <a:r>
              <a:rPr lang="id-ID" dirty="0"/>
              <a:t>a scientific acts.</a:t>
            </a:r>
            <a:endParaRPr lang="en-US" dirty="0"/>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1371600" y="304800"/>
            <a:ext cx="7239000" cy="1143000"/>
          </a:xfrm>
          <a:prstGeom prst="rect">
            <a:avLst/>
          </a:prstGeom>
          <a:noFill/>
          <a:ln w="9525">
            <a:noFill/>
            <a:miter lim="800000"/>
            <a:headEnd/>
            <a:tailEnd/>
          </a:ln>
        </p:spPr>
        <p:txBody>
          <a:bodyPr lIns="92075" tIns="46038" rIns="92075" bIns="46038" anchor="ctr"/>
          <a:lstStyle/>
          <a:p>
            <a:pPr algn="ctr" eaLnBrk="1" hangingPunct="1"/>
            <a:r>
              <a:rPr lang="en-US" sz="4400">
                <a:solidFill>
                  <a:schemeClr val="tx2"/>
                </a:solidFill>
                <a:latin typeface="Garamond" pitchFamily="18" charset="0"/>
              </a:rPr>
              <a:t>What is A Literature Review? </a:t>
            </a:r>
            <a:r>
              <a:rPr lang="en-US" sz="1600">
                <a:solidFill>
                  <a:schemeClr val="tx2"/>
                </a:solidFill>
                <a:latin typeface="Garamond" pitchFamily="18" charset="0"/>
              </a:rPr>
              <a:t>(source University Library, University of California)</a:t>
            </a:r>
          </a:p>
        </p:txBody>
      </p:sp>
      <p:sp>
        <p:nvSpPr>
          <p:cNvPr id="7171" name="Rectangle 5"/>
          <p:cNvSpPr>
            <a:spLocks noChangeArrowheads="1"/>
          </p:cNvSpPr>
          <p:nvPr/>
        </p:nvSpPr>
        <p:spPr bwMode="auto">
          <a:xfrm>
            <a:off x="685800" y="1524000"/>
            <a:ext cx="8153400" cy="5105400"/>
          </a:xfrm>
          <a:prstGeom prst="rect">
            <a:avLst/>
          </a:prstGeom>
          <a:noFill/>
          <a:ln w="9525">
            <a:noFill/>
            <a:miter lim="800000"/>
            <a:headEnd/>
            <a:tailEnd/>
          </a:ln>
        </p:spPr>
        <p:txBody>
          <a:bodyPr lIns="92075" tIns="46038" rIns="92075" bIns="46038"/>
          <a:lstStyle/>
          <a:p>
            <a:pPr marL="447675" indent="-447675" eaLnBrk="1" hangingPunct="1">
              <a:lnSpc>
                <a:spcPct val="90000"/>
              </a:lnSpc>
              <a:spcBef>
                <a:spcPct val="20000"/>
              </a:spcBef>
              <a:buClr>
                <a:schemeClr val="hlink"/>
              </a:buClr>
              <a:buSzPct val="70000"/>
              <a:buFont typeface="Wingdings 2" pitchFamily="18" charset="2"/>
              <a:buChar char=""/>
            </a:pPr>
            <a:r>
              <a:rPr lang="en-US" sz="3000" dirty="0">
                <a:latin typeface="Garamond" pitchFamily="18" charset="0"/>
              </a:rPr>
              <a:t>It is a surveys of scholarly articles, books and other sources (e.g. dissertations, journal, conference proceedings) relevant to a particular issue, area of research, or theory.</a:t>
            </a:r>
          </a:p>
          <a:p>
            <a:pPr marL="889000" lvl="1" indent="-439738" eaLnBrk="1" hangingPunct="1">
              <a:lnSpc>
                <a:spcPct val="90000"/>
              </a:lnSpc>
              <a:spcBef>
                <a:spcPct val="20000"/>
              </a:spcBef>
              <a:buClr>
                <a:schemeClr val="accent1"/>
              </a:buClr>
              <a:buSzPct val="65000"/>
              <a:buFont typeface="Wingdings" pitchFamily="2" charset="2"/>
              <a:buChar char="¡"/>
            </a:pPr>
            <a:r>
              <a:rPr lang="en-US" sz="2800" u="sng" dirty="0">
                <a:solidFill>
                  <a:srgbClr val="FF0000"/>
                </a:solidFill>
                <a:latin typeface="Garamond" pitchFamily="18" charset="0"/>
              </a:rPr>
              <a:t>Textbook, magazine, Bulletin are not suggested!!</a:t>
            </a:r>
          </a:p>
          <a:p>
            <a:pPr marL="447675" indent="-447675" eaLnBrk="1" hangingPunct="1">
              <a:lnSpc>
                <a:spcPct val="90000"/>
              </a:lnSpc>
              <a:spcBef>
                <a:spcPct val="20000"/>
              </a:spcBef>
              <a:buClr>
                <a:schemeClr val="hlink"/>
              </a:buClr>
              <a:buSzPct val="70000"/>
              <a:buFont typeface="Wingdings 2" pitchFamily="18" charset="2"/>
              <a:buChar char=""/>
            </a:pPr>
            <a:r>
              <a:rPr lang="en-US" sz="2900" dirty="0">
                <a:latin typeface="Garamond" pitchFamily="18" charset="0"/>
              </a:rPr>
              <a:t>It is providing a description, summary, and critical evaluation of each work (each research article).</a:t>
            </a:r>
          </a:p>
          <a:p>
            <a:pPr marL="447675" indent="-447675" eaLnBrk="1" hangingPunct="1">
              <a:lnSpc>
                <a:spcPct val="90000"/>
              </a:lnSpc>
              <a:spcBef>
                <a:spcPct val="20000"/>
              </a:spcBef>
              <a:buClr>
                <a:schemeClr val="hlink"/>
              </a:buClr>
              <a:buSzPct val="70000"/>
              <a:buFont typeface="Wingdings 2" pitchFamily="18" charset="2"/>
              <a:buChar char=""/>
            </a:pPr>
            <a:r>
              <a:rPr lang="en-US" sz="2900" dirty="0">
                <a:latin typeface="Garamond" pitchFamily="18" charset="0"/>
              </a:rPr>
              <a:t>The purpose is to offer an overview of significant literatures </a:t>
            </a:r>
            <a:r>
              <a:rPr lang="en-US" sz="2900" u="sng" dirty="0">
                <a:solidFill>
                  <a:srgbClr val="FF0000"/>
                </a:solidFill>
                <a:latin typeface="Garamond" pitchFamily="18" charset="0"/>
              </a:rPr>
              <a:t>published</a:t>
            </a:r>
            <a:r>
              <a:rPr lang="en-US" sz="2900" dirty="0">
                <a:latin typeface="Garamond" pitchFamily="18" charset="0"/>
              </a:rPr>
              <a:t> on a topic (overview the state-of-the-art). </a:t>
            </a: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Definition (Source: Wikipedia)..</a:t>
            </a:r>
          </a:p>
        </p:txBody>
      </p:sp>
      <p:sp>
        <p:nvSpPr>
          <p:cNvPr id="8195" name="Rectangle 3"/>
          <p:cNvSpPr>
            <a:spLocks noGrp="1" noChangeArrowheads="1"/>
          </p:cNvSpPr>
          <p:nvPr>
            <p:ph type="body" idx="1"/>
          </p:nvPr>
        </p:nvSpPr>
        <p:spPr>
          <a:xfrm>
            <a:off x="457200" y="1600200"/>
            <a:ext cx="8229600" cy="4800600"/>
          </a:xfrm>
        </p:spPr>
        <p:txBody>
          <a:bodyPr/>
          <a:lstStyle/>
          <a:p>
            <a:pPr eaLnBrk="1" hangingPunct="1">
              <a:lnSpc>
                <a:spcPct val="90000"/>
              </a:lnSpc>
            </a:pPr>
            <a:r>
              <a:rPr lang="en-US" sz="2800" dirty="0"/>
              <a:t>A </a:t>
            </a:r>
            <a:r>
              <a:rPr lang="en-US" sz="2800" b="1" dirty="0"/>
              <a:t>Literature review</a:t>
            </a:r>
            <a:r>
              <a:rPr lang="en-US" sz="2800" dirty="0"/>
              <a:t> is a body of text that aims to review the critical points of current knowledge (state-of-the-art) on a particular topic.</a:t>
            </a:r>
          </a:p>
          <a:p>
            <a:pPr eaLnBrk="1" hangingPunct="1">
              <a:lnSpc>
                <a:spcPct val="90000"/>
              </a:lnSpc>
            </a:pPr>
            <a:r>
              <a:rPr lang="en-US" sz="2800" dirty="0"/>
              <a:t>Most often associated with science-oriented literature, such as a thesis, the literature review usually precedes a research proposal, methodology and results section. </a:t>
            </a:r>
          </a:p>
          <a:p>
            <a:pPr eaLnBrk="1" hangingPunct="1">
              <a:lnSpc>
                <a:spcPct val="90000"/>
              </a:lnSpc>
            </a:pPr>
            <a:r>
              <a:rPr lang="en-US" sz="2800" dirty="0">
                <a:solidFill>
                  <a:srgbClr val="FF0000"/>
                </a:solidFill>
              </a:rPr>
              <a:t>Its ultimate goal is to bring the reader up to date with current literature on a topic </a:t>
            </a:r>
            <a:r>
              <a:rPr lang="en-US" sz="2800" dirty="0"/>
              <a:t>and forms the basis for another goal, such as the justification for future research in the area.</a:t>
            </a: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(Source: Wikipedia)</a:t>
            </a:r>
            <a:endParaRPr lang="id-ID" dirty="0"/>
          </a:p>
        </p:txBody>
      </p:sp>
      <p:sp>
        <p:nvSpPr>
          <p:cNvPr id="3" name="Content Placeholder 2"/>
          <p:cNvSpPr>
            <a:spLocks noGrp="1"/>
          </p:cNvSpPr>
          <p:nvPr>
            <p:ph idx="1"/>
          </p:nvPr>
        </p:nvSpPr>
        <p:spPr/>
        <p:txBody>
          <a:bodyPr/>
          <a:lstStyle/>
          <a:p>
            <a:r>
              <a:rPr lang="en-US" u="sng" dirty="0"/>
              <a:t>A good literature review</a:t>
            </a:r>
            <a:r>
              <a:rPr lang="en-US" dirty="0"/>
              <a:t> is characterized by: </a:t>
            </a:r>
          </a:p>
          <a:p>
            <a:pPr lvl="1"/>
            <a:r>
              <a:rPr lang="en-US" dirty="0"/>
              <a:t>a logical flow of ideas; </a:t>
            </a:r>
          </a:p>
          <a:p>
            <a:pPr lvl="1"/>
            <a:r>
              <a:rPr lang="en-US" dirty="0"/>
              <a:t>current and relevant references with consistent, appropriate referencing style (IEEE style, APA style, Chicago style, etc.); </a:t>
            </a:r>
          </a:p>
          <a:p>
            <a:pPr lvl="1"/>
            <a:r>
              <a:rPr lang="en-US" dirty="0"/>
              <a:t>proper use of </a:t>
            </a:r>
            <a:r>
              <a:rPr lang="en-US" dirty="0" err="1"/>
              <a:t>terminalogy</a:t>
            </a:r>
            <a:r>
              <a:rPr lang="en-US" dirty="0"/>
              <a:t>; </a:t>
            </a:r>
          </a:p>
          <a:p>
            <a:pPr lvl="1"/>
            <a:r>
              <a:rPr lang="en-US" dirty="0"/>
              <a:t>and an unbiased and comprehensive view of the previous research on the topic.</a:t>
            </a:r>
          </a:p>
          <a:p>
            <a:endParaRPr lang="id-ID" dirty="0"/>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52400"/>
            <a:ext cx="8229600" cy="868362"/>
          </a:xfrm>
        </p:spPr>
        <p:txBody>
          <a:bodyPr/>
          <a:lstStyle/>
          <a:p>
            <a:pPr eaLnBrk="1" hangingPunct="1"/>
            <a:r>
              <a:rPr lang="id-ID" dirty="0"/>
              <a:t>How to Find Relevant Literatures?</a:t>
            </a:r>
            <a:endParaRPr lang="en-US" dirty="0"/>
          </a:p>
        </p:txBody>
      </p:sp>
      <p:sp>
        <p:nvSpPr>
          <p:cNvPr id="10243" name="Content Placeholder 2"/>
          <p:cNvSpPr>
            <a:spLocks noGrp="1"/>
          </p:cNvSpPr>
          <p:nvPr>
            <p:ph idx="1"/>
          </p:nvPr>
        </p:nvSpPr>
        <p:spPr>
          <a:xfrm>
            <a:off x="381000" y="1066800"/>
            <a:ext cx="8458200" cy="5257800"/>
          </a:xfrm>
        </p:spPr>
        <p:txBody>
          <a:bodyPr/>
          <a:lstStyle/>
          <a:p>
            <a:pPr eaLnBrk="1" hangingPunct="1"/>
            <a:r>
              <a:rPr lang="id-ID" sz="2600" dirty="0"/>
              <a:t>Search with the key-word of the resesearch topic.</a:t>
            </a:r>
          </a:p>
          <a:p>
            <a:pPr lvl="1" eaLnBrk="1" hangingPunct="1"/>
            <a:r>
              <a:rPr lang="id-ID" sz="2400" dirty="0"/>
              <a:t>Use broader key-word (term) if the documents retrieved are few or none</a:t>
            </a:r>
            <a:r>
              <a:rPr lang="en-US" sz="2400" dirty="0"/>
              <a:t>, or u</a:t>
            </a:r>
            <a:r>
              <a:rPr lang="id-ID" sz="2400" dirty="0"/>
              <a:t>se narrower key-word if the documents retrieved are too much</a:t>
            </a:r>
            <a:r>
              <a:rPr lang="en-US" sz="2400" dirty="0"/>
              <a:t> (consult thesaurus)</a:t>
            </a:r>
            <a:r>
              <a:rPr lang="id-ID" sz="2400" dirty="0"/>
              <a:t>.</a:t>
            </a:r>
          </a:p>
          <a:p>
            <a:pPr lvl="1" eaLnBrk="1" hangingPunct="1"/>
            <a:r>
              <a:rPr lang="id-ID" sz="2400" dirty="0"/>
              <a:t>Use synonim or related terms to enhance the search</a:t>
            </a:r>
          </a:p>
          <a:p>
            <a:pPr lvl="1" eaLnBrk="1" hangingPunct="1"/>
            <a:r>
              <a:rPr lang="id-ID" sz="2400" dirty="0"/>
              <a:t>Employ Boolean operator: AND, OR, NOT to control the search</a:t>
            </a:r>
            <a:r>
              <a:rPr lang="en-US" sz="2400" dirty="0"/>
              <a:t> (these operators are unseen in many search engines).</a:t>
            </a:r>
          </a:p>
          <a:p>
            <a:pPr eaLnBrk="1" hangingPunct="1"/>
            <a:r>
              <a:rPr lang="en-US" sz="2600" dirty="0"/>
              <a:t>Searching is part of science in Information Retrieval</a:t>
            </a:r>
          </a:p>
          <a:p>
            <a:pPr eaLnBrk="1" hangingPunct="1"/>
            <a:r>
              <a:rPr lang="en-US" sz="2600" dirty="0"/>
              <a:t>Extracting automatic key-word (index) is part of science in Text Processing.</a:t>
            </a:r>
          </a:p>
          <a:p>
            <a:pPr eaLnBrk="1" hangingPunct="1"/>
            <a:r>
              <a:rPr lang="en-US" sz="2600" dirty="0"/>
              <a:t>Using Broader Term, Narrower Term, Related Term, etc. are parts of Thesaurus </a:t>
            </a:r>
          </a:p>
          <a:p>
            <a:pPr eaLnBrk="1" hangingPunct="1"/>
            <a:endParaRPr lang="id-ID" sz="2600" dirty="0"/>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Algorithm to Find Related Literatures</a:t>
            </a:r>
          </a:p>
        </p:txBody>
      </p:sp>
      <p:sp>
        <p:nvSpPr>
          <p:cNvPr id="3" name="Content Placeholder 2"/>
          <p:cNvSpPr>
            <a:spLocks noGrp="1"/>
          </p:cNvSpPr>
          <p:nvPr>
            <p:ph idx="1"/>
          </p:nvPr>
        </p:nvSpPr>
        <p:spPr>
          <a:xfrm>
            <a:off x="457200" y="1417637"/>
            <a:ext cx="8229600" cy="4830763"/>
          </a:xfrm>
        </p:spPr>
        <p:txBody>
          <a:bodyPr/>
          <a:lstStyle/>
          <a:p>
            <a:pPr eaLnBrk="1" hangingPunct="1"/>
            <a:r>
              <a:rPr lang="en-US" sz="2600" dirty="0"/>
              <a:t>Determined the research topic.</a:t>
            </a:r>
          </a:p>
          <a:p>
            <a:pPr eaLnBrk="1" hangingPunct="1"/>
            <a:r>
              <a:rPr lang="id-ID" sz="2600" dirty="0"/>
              <a:t>Pick the most recent</a:t>
            </a:r>
            <a:r>
              <a:rPr lang="en-US" sz="2600" dirty="0"/>
              <a:t> article related to that topic.</a:t>
            </a:r>
          </a:p>
          <a:p>
            <a:pPr eaLnBrk="1" hangingPunct="1"/>
            <a:r>
              <a:rPr lang="en-US" sz="2600" dirty="0"/>
              <a:t>Read the article thoroughly</a:t>
            </a:r>
          </a:p>
          <a:p>
            <a:pPr lvl="1" eaLnBrk="1" hangingPunct="1"/>
            <a:r>
              <a:rPr lang="en-US" sz="2200" dirty="0"/>
              <a:t>Take a note on important problems, issues, techniques, analysis, finding, and conclusions.   </a:t>
            </a:r>
            <a:endParaRPr lang="en-US" sz="2600" dirty="0"/>
          </a:p>
          <a:p>
            <a:pPr eaLnBrk="1" hangingPunct="1"/>
            <a:r>
              <a:rPr lang="id-ID" sz="2600" dirty="0"/>
              <a:t>Start look for another related articles through:</a:t>
            </a:r>
          </a:p>
          <a:p>
            <a:pPr lvl="1" eaLnBrk="1" hangingPunct="1"/>
            <a:r>
              <a:rPr lang="id-ID" sz="2400" dirty="0"/>
              <a:t>New search terms</a:t>
            </a:r>
            <a:r>
              <a:rPr lang="en-US" sz="2400" dirty="0"/>
              <a:t> (key words)</a:t>
            </a:r>
            <a:r>
              <a:rPr lang="id-ID" sz="2400" dirty="0"/>
              <a:t> found in the related articles</a:t>
            </a:r>
          </a:p>
          <a:p>
            <a:pPr lvl="1" eaLnBrk="1" hangingPunct="1"/>
            <a:r>
              <a:rPr lang="id-ID" sz="2400" dirty="0"/>
              <a:t>List of references in the chosen article</a:t>
            </a:r>
            <a:endParaRPr lang="en-US" sz="2600" dirty="0"/>
          </a:p>
          <a:p>
            <a:pPr eaLnBrk="1" hangingPunct="1"/>
            <a:r>
              <a:rPr lang="en-US" sz="2600" dirty="0"/>
              <a:t>Form a body of literatures pertinent to the topic.</a:t>
            </a:r>
          </a:p>
          <a:p>
            <a:pPr lvl="1" eaLnBrk="1" hangingPunct="1"/>
            <a:r>
              <a:rPr lang="en-US" sz="2200" dirty="0"/>
              <a:t>Span of time (from time to time: old time to the recent time)</a:t>
            </a:r>
          </a:p>
          <a:p>
            <a:pPr lvl="1" eaLnBrk="1" hangingPunct="1"/>
            <a:r>
              <a:rPr lang="en-US" sz="2200" dirty="0"/>
              <a:t>Span of topic (one topic may related to another topics)</a:t>
            </a:r>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228600"/>
            <a:ext cx="8686800" cy="838200"/>
          </a:xfrm>
          <a:prstGeom prst="rect">
            <a:avLst/>
          </a:prstGeom>
        </p:spPr>
        <p:txBody>
          <a:bodyPr/>
          <a:lstStyle/>
          <a:p>
            <a:pPr algn="ctr" eaLnBrk="1" hangingPunct="1"/>
            <a:r>
              <a:rPr lang="id-ID" sz="3000" b="1" dirty="0">
                <a:solidFill>
                  <a:schemeClr val="tx2"/>
                </a:solidFill>
                <a:latin typeface="Garamond" pitchFamily="18" charset="0"/>
              </a:rPr>
              <a:t>Example</a:t>
            </a:r>
            <a:r>
              <a:rPr lang="en-US" sz="3000" b="1" dirty="0">
                <a:solidFill>
                  <a:schemeClr val="tx2"/>
                </a:solidFill>
                <a:latin typeface="Garamond" pitchFamily="18" charset="0"/>
              </a:rPr>
              <a:t>:</a:t>
            </a:r>
            <a:r>
              <a:rPr lang="id-ID" sz="3000" b="1" dirty="0">
                <a:solidFill>
                  <a:schemeClr val="tx2"/>
                </a:solidFill>
                <a:latin typeface="Garamond" pitchFamily="18" charset="0"/>
              </a:rPr>
              <a:t> </a:t>
            </a:r>
            <a:r>
              <a:rPr lang="en-US" sz="3000" b="1" dirty="0">
                <a:solidFill>
                  <a:schemeClr val="tx2"/>
                </a:solidFill>
                <a:latin typeface="Garamond" pitchFamily="18" charset="0"/>
              </a:rPr>
              <a:t>The</a:t>
            </a:r>
            <a:r>
              <a:rPr lang="id-ID" sz="3000" b="1" dirty="0">
                <a:solidFill>
                  <a:schemeClr val="tx2"/>
                </a:solidFill>
                <a:latin typeface="Garamond" pitchFamily="18" charset="0"/>
              </a:rPr>
              <a:t> Research Topic</a:t>
            </a:r>
            <a:r>
              <a:rPr lang="en-US" sz="3000" b="1" dirty="0">
                <a:solidFill>
                  <a:schemeClr val="tx2"/>
                </a:solidFill>
                <a:latin typeface="Garamond" pitchFamily="18" charset="0"/>
              </a:rPr>
              <a:t> is</a:t>
            </a:r>
            <a:r>
              <a:rPr lang="id-ID" sz="3000" b="1" dirty="0">
                <a:solidFill>
                  <a:schemeClr val="tx2"/>
                </a:solidFill>
                <a:latin typeface="Garamond" pitchFamily="18" charset="0"/>
              </a:rPr>
              <a:t> on </a:t>
            </a:r>
            <a:r>
              <a:rPr lang="en-US" sz="3000" b="1" dirty="0">
                <a:solidFill>
                  <a:schemeClr val="tx2"/>
                </a:solidFill>
                <a:latin typeface="Garamond" pitchFamily="18" charset="0"/>
              </a:rPr>
              <a:t>E-Government</a:t>
            </a:r>
          </a:p>
        </p:txBody>
      </p:sp>
      <p:grpSp>
        <p:nvGrpSpPr>
          <p:cNvPr id="3" name="Group 27"/>
          <p:cNvGrpSpPr>
            <a:grpSpLocks/>
          </p:cNvGrpSpPr>
          <p:nvPr/>
        </p:nvGrpSpPr>
        <p:grpSpPr bwMode="auto">
          <a:xfrm>
            <a:off x="576263" y="1295400"/>
            <a:ext cx="7696200" cy="4800600"/>
            <a:chOff x="864" y="1008"/>
            <a:chExt cx="4848" cy="3024"/>
          </a:xfrm>
        </p:grpSpPr>
        <p:sp>
          <p:nvSpPr>
            <p:cNvPr id="27652" name="Text Box 19"/>
            <p:cNvSpPr txBox="1">
              <a:spLocks noChangeArrowheads="1"/>
            </p:cNvSpPr>
            <p:nvPr/>
          </p:nvSpPr>
          <p:spPr bwMode="auto">
            <a:xfrm>
              <a:off x="4944" y="1008"/>
              <a:ext cx="624" cy="465"/>
            </a:xfrm>
            <a:prstGeom prst="rect">
              <a:avLst/>
            </a:prstGeom>
            <a:noFill/>
            <a:ln w="9525">
              <a:noFill/>
              <a:miter lim="800000"/>
              <a:headEnd/>
              <a:tailEnd/>
            </a:ln>
          </p:spPr>
          <p:txBody>
            <a:bodyPr>
              <a:spAutoFit/>
            </a:bodyPr>
            <a:lstStyle/>
            <a:p>
              <a:pPr eaLnBrk="1" hangingPunct="1">
                <a:spcBef>
                  <a:spcPct val="50000"/>
                </a:spcBef>
              </a:pPr>
              <a:r>
                <a:rPr lang="en-US" sz="1400" b="1">
                  <a:solidFill>
                    <a:schemeClr val="tx2"/>
                  </a:solidFill>
                  <a:latin typeface="Arial" charset="0"/>
                </a:rPr>
                <a:t>Industry</a:t>
              </a:r>
              <a:r>
                <a:rPr lang="id-ID" sz="1400" b="1">
                  <a:solidFill>
                    <a:schemeClr val="tx2"/>
                  </a:solidFill>
                  <a:latin typeface="Arial" charset="0"/>
                </a:rPr>
                <a:t>, policies, economy</a:t>
              </a:r>
              <a:endParaRPr lang="en-US" sz="1400" b="1">
                <a:solidFill>
                  <a:schemeClr val="tx2"/>
                </a:solidFill>
                <a:latin typeface="Arial" charset="0"/>
              </a:endParaRPr>
            </a:p>
          </p:txBody>
        </p:sp>
        <p:sp>
          <p:nvSpPr>
            <p:cNvPr id="27653" name="Text Box 20"/>
            <p:cNvSpPr txBox="1">
              <a:spLocks noChangeArrowheads="1"/>
            </p:cNvSpPr>
            <p:nvPr/>
          </p:nvSpPr>
          <p:spPr bwMode="auto">
            <a:xfrm>
              <a:off x="4896" y="1440"/>
              <a:ext cx="768" cy="326"/>
            </a:xfrm>
            <a:prstGeom prst="rect">
              <a:avLst/>
            </a:prstGeom>
            <a:noFill/>
            <a:ln w="9525">
              <a:noFill/>
              <a:miter lim="800000"/>
              <a:headEnd/>
              <a:tailEnd/>
            </a:ln>
          </p:spPr>
          <p:txBody>
            <a:bodyPr>
              <a:spAutoFit/>
            </a:bodyPr>
            <a:lstStyle/>
            <a:p>
              <a:pPr eaLnBrk="1" hangingPunct="1">
                <a:spcBef>
                  <a:spcPct val="50000"/>
                </a:spcBef>
              </a:pPr>
              <a:r>
                <a:rPr lang="en-US" sz="1400" b="1">
                  <a:solidFill>
                    <a:schemeClr val="tx2"/>
                  </a:solidFill>
                  <a:latin typeface="Arial" charset="0"/>
                </a:rPr>
                <a:t>IT Penetration</a:t>
              </a:r>
            </a:p>
          </p:txBody>
        </p:sp>
        <p:sp>
          <p:nvSpPr>
            <p:cNvPr id="27654" name="Text Box 21"/>
            <p:cNvSpPr txBox="1">
              <a:spLocks noChangeArrowheads="1"/>
            </p:cNvSpPr>
            <p:nvPr/>
          </p:nvSpPr>
          <p:spPr bwMode="auto">
            <a:xfrm>
              <a:off x="4896" y="1738"/>
              <a:ext cx="816" cy="326"/>
            </a:xfrm>
            <a:prstGeom prst="rect">
              <a:avLst/>
            </a:prstGeom>
            <a:noFill/>
            <a:ln w="9525">
              <a:noFill/>
              <a:miter lim="800000"/>
              <a:headEnd/>
              <a:tailEnd/>
            </a:ln>
          </p:spPr>
          <p:txBody>
            <a:bodyPr>
              <a:spAutoFit/>
            </a:bodyPr>
            <a:lstStyle/>
            <a:p>
              <a:pPr eaLnBrk="1" hangingPunct="1">
                <a:spcBef>
                  <a:spcPct val="50000"/>
                </a:spcBef>
              </a:pPr>
              <a:r>
                <a:rPr lang="en-US" sz="1400" b="1">
                  <a:solidFill>
                    <a:schemeClr val="tx2"/>
                  </a:solidFill>
                  <a:latin typeface="Arial" charset="0"/>
                </a:rPr>
                <a:t>IT Organization</a:t>
              </a:r>
            </a:p>
          </p:txBody>
        </p:sp>
        <p:grpSp>
          <p:nvGrpSpPr>
            <p:cNvPr id="4" name="Group 24"/>
            <p:cNvGrpSpPr>
              <a:grpSpLocks/>
            </p:cNvGrpSpPr>
            <p:nvPr/>
          </p:nvGrpSpPr>
          <p:grpSpPr bwMode="auto">
            <a:xfrm>
              <a:off x="864" y="1104"/>
              <a:ext cx="4080" cy="2928"/>
              <a:chOff x="864" y="1104"/>
              <a:chExt cx="4080" cy="2928"/>
            </a:xfrm>
          </p:grpSpPr>
          <p:grpSp>
            <p:nvGrpSpPr>
              <p:cNvPr id="5" name="Group 6"/>
              <p:cNvGrpSpPr>
                <a:grpSpLocks noChangeAspect="1"/>
              </p:cNvGrpSpPr>
              <p:nvPr/>
            </p:nvGrpSpPr>
            <p:grpSpPr bwMode="auto">
              <a:xfrm>
                <a:off x="1739" y="1471"/>
                <a:ext cx="2153" cy="2239"/>
                <a:chOff x="2511" y="-1087"/>
                <a:chExt cx="3562" cy="3948"/>
              </a:xfrm>
            </p:grpSpPr>
            <p:sp>
              <p:nvSpPr>
                <p:cNvPr id="27669" name="AutoShape 7"/>
                <p:cNvSpPr>
                  <a:spLocks noChangeAspect="1" noChangeArrowheads="1"/>
                </p:cNvSpPr>
                <p:nvPr/>
              </p:nvSpPr>
              <p:spPr bwMode="auto">
                <a:xfrm>
                  <a:off x="2511" y="-1087"/>
                  <a:ext cx="3562" cy="3948"/>
                </a:xfrm>
                <a:prstGeom prst="rect">
                  <a:avLst/>
                </a:prstGeom>
                <a:noFill/>
                <a:ln w="9525">
                  <a:noFill/>
                  <a:miter lim="800000"/>
                  <a:headEnd/>
                  <a:tailEnd/>
                </a:ln>
              </p:spPr>
              <p:txBody>
                <a:bodyPr/>
                <a:lstStyle/>
                <a:p>
                  <a:endParaRPr lang="en-US"/>
                </a:p>
              </p:txBody>
            </p:sp>
            <p:sp>
              <p:nvSpPr>
                <p:cNvPr id="27670" name="Freeform 8"/>
                <p:cNvSpPr>
                  <a:spLocks/>
                </p:cNvSpPr>
                <p:nvPr/>
              </p:nvSpPr>
              <p:spPr bwMode="auto">
                <a:xfrm>
                  <a:off x="2511" y="-1087"/>
                  <a:ext cx="3562" cy="3948"/>
                </a:xfrm>
                <a:custGeom>
                  <a:avLst/>
                  <a:gdLst>
                    <a:gd name="T0" fmla="*/ 1432 w 1741"/>
                    <a:gd name="T1" fmla="*/ 629 h 1908"/>
                    <a:gd name="T2" fmla="*/ 1381 w 1741"/>
                    <a:gd name="T3" fmla="*/ 300 h 1908"/>
                    <a:gd name="T4" fmla="*/ 1557 w 1741"/>
                    <a:gd name="T5" fmla="*/ 37 h 1908"/>
                    <a:gd name="T6" fmla="*/ 1956 w 1741"/>
                    <a:gd name="T7" fmla="*/ 8 h 1908"/>
                    <a:gd name="T8" fmla="*/ 2152 w 1741"/>
                    <a:gd name="T9" fmla="*/ 163 h 1908"/>
                    <a:gd name="T10" fmla="*/ 2197 w 1741"/>
                    <a:gd name="T11" fmla="*/ 432 h 1908"/>
                    <a:gd name="T12" fmla="*/ 2158 w 1741"/>
                    <a:gd name="T13" fmla="*/ 722 h 1908"/>
                    <a:gd name="T14" fmla="*/ 2353 w 1741"/>
                    <a:gd name="T15" fmla="*/ 894 h 1908"/>
                    <a:gd name="T16" fmla="*/ 2645 w 1741"/>
                    <a:gd name="T17" fmla="*/ 966 h 1908"/>
                    <a:gd name="T18" fmla="*/ 2768 w 1741"/>
                    <a:gd name="T19" fmla="*/ 1101 h 1908"/>
                    <a:gd name="T20" fmla="*/ 2774 w 1741"/>
                    <a:gd name="T21" fmla="*/ 1291 h 1908"/>
                    <a:gd name="T22" fmla="*/ 2887 w 1741"/>
                    <a:gd name="T23" fmla="*/ 1463 h 1908"/>
                    <a:gd name="T24" fmla="*/ 3120 w 1741"/>
                    <a:gd name="T25" fmla="*/ 1496 h 1908"/>
                    <a:gd name="T26" fmla="*/ 3374 w 1741"/>
                    <a:gd name="T27" fmla="*/ 1482 h 1908"/>
                    <a:gd name="T28" fmla="*/ 3523 w 1741"/>
                    <a:gd name="T29" fmla="*/ 1566 h 1908"/>
                    <a:gd name="T30" fmla="*/ 3558 w 1741"/>
                    <a:gd name="T31" fmla="*/ 1866 h 1908"/>
                    <a:gd name="T32" fmla="*/ 3523 w 1741"/>
                    <a:gd name="T33" fmla="*/ 2268 h 1908"/>
                    <a:gd name="T34" fmla="*/ 3370 w 1741"/>
                    <a:gd name="T35" fmla="*/ 2363 h 1908"/>
                    <a:gd name="T36" fmla="*/ 3096 w 1741"/>
                    <a:gd name="T37" fmla="*/ 2349 h 1908"/>
                    <a:gd name="T38" fmla="*/ 2893 w 1741"/>
                    <a:gd name="T39" fmla="*/ 2380 h 1908"/>
                    <a:gd name="T40" fmla="*/ 2778 w 1741"/>
                    <a:gd name="T41" fmla="*/ 2498 h 1908"/>
                    <a:gd name="T42" fmla="*/ 2768 w 1741"/>
                    <a:gd name="T43" fmla="*/ 2725 h 1908"/>
                    <a:gd name="T44" fmla="*/ 2637 w 1741"/>
                    <a:gd name="T45" fmla="*/ 2882 h 1908"/>
                    <a:gd name="T46" fmla="*/ 2402 w 1741"/>
                    <a:gd name="T47" fmla="*/ 2934 h 1908"/>
                    <a:gd name="T48" fmla="*/ 2197 w 1741"/>
                    <a:gd name="T49" fmla="*/ 3044 h 1908"/>
                    <a:gd name="T50" fmla="*/ 2152 w 1741"/>
                    <a:gd name="T51" fmla="*/ 3265 h 1908"/>
                    <a:gd name="T52" fmla="*/ 2197 w 1741"/>
                    <a:gd name="T53" fmla="*/ 3538 h 1908"/>
                    <a:gd name="T54" fmla="*/ 2099 w 1741"/>
                    <a:gd name="T55" fmla="*/ 3797 h 1908"/>
                    <a:gd name="T56" fmla="*/ 1927 w 1741"/>
                    <a:gd name="T57" fmla="*/ 3931 h 1908"/>
                    <a:gd name="T58" fmla="*/ 1661 w 1741"/>
                    <a:gd name="T59" fmla="*/ 3944 h 1908"/>
                    <a:gd name="T60" fmla="*/ 1463 w 1741"/>
                    <a:gd name="T61" fmla="*/ 3845 h 1908"/>
                    <a:gd name="T62" fmla="*/ 1367 w 1741"/>
                    <a:gd name="T63" fmla="*/ 3650 h 1908"/>
                    <a:gd name="T64" fmla="*/ 1393 w 1741"/>
                    <a:gd name="T65" fmla="*/ 3422 h 1908"/>
                    <a:gd name="T66" fmla="*/ 1406 w 1741"/>
                    <a:gd name="T67" fmla="*/ 3218 h 1908"/>
                    <a:gd name="T68" fmla="*/ 1273 w 1741"/>
                    <a:gd name="T69" fmla="*/ 3073 h 1908"/>
                    <a:gd name="T70" fmla="*/ 1054 w 1741"/>
                    <a:gd name="T71" fmla="*/ 3017 h 1908"/>
                    <a:gd name="T72" fmla="*/ 843 w 1741"/>
                    <a:gd name="T73" fmla="*/ 2932 h 1908"/>
                    <a:gd name="T74" fmla="*/ 788 w 1741"/>
                    <a:gd name="T75" fmla="*/ 2704 h 1908"/>
                    <a:gd name="T76" fmla="*/ 724 w 1741"/>
                    <a:gd name="T77" fmla="*/ 2516 h 1908"/>
                    <a:gd name="T78" fmla="*/ 514 w 1741"/>
                    <a:gd name="T79" fmla="*/ 2448 h 1908"/>
                    <a:gd name="T80" fmla="*/ 301 w 1741"/>
                    <a:gd name="T81" fmla="*/ 2466 h 1908"/>
                    <a:gd name="T82" fmla="*/ 70 w 1741"/>
                    <a:gd name="T83" fmla="*/ 2409 h 1908"/>
                    <a:gd name="T84" fmla="*/ 4 w 1741"/>
                    <a:gd name="T85" fmla="*/ 2144 h 1908"/>
                    <a:gd name="T86" fmla="*/ 16 w 1741"/>
                    <a:gd name="T87" fmla="*/ 1765 h 1908"/>
                    <a:gd name="T88" fmla="*/ 86 w 1741"/>
                    <a:gd name="T89" fmla="*/ 1537 h 1908"/>
                    <a:gd name="T90" fmla="*/ 264 w 1741"/>
                    <a:gd name="T91" fmla="*/ 1479 h 1908"/>
                    <a:gd name="T92" fmla="*/ 528 w 1741"/>
                    <a:gd name="T93" fmla="*/ 1498 h 1908"/>
                    <a:gd name="T94" fmla="*/ 761 w 1741"/>
                    <a:gd name="T95" fmla="*/ 1409 h 1908"/>
                    <a:gd name="T96" fmla="*/ 802 w 1741"/>
                    <a:gd name="T97" fmla="*/ 1198 h 1908"/>
                    <a:gd name="T98" fmla="*/ 888 w 1741"/>
                    <a:gd name="T99" fmla="*/ 991 h 1908"/>
                    <a:gd name="T100" fmla="*/ 1136 w 1741"/>
                    <a:gd name="T101" fmla="*/ 919 h 19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41"/>
                    <a:gd name="T154" fmla="*/ 0 h 1908"/>
                    <a:gd name="T155" fmla="*/ 1741 w 1741"/>
                    <a:gd name="T156" fmla="*/ 1908 h 19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41" h="1908">
                      <a:moveTo>
                        <a:pt x="663" y="399"/>
                      </a:moveTo>
                      <a:lnTo>
                        <a:pt x="681" y="377"/>
                      </a:lnTo>
                      <a:lnTo>
                        <a:pt x="693" y="357"/>
                      </a:lnTo>
                      <a:lnTo>
                        <a:pt x="700" y="334"/>
                      </a:lnTo>
                      <a:lnTo>
                        <a:pt x="700" y="304"/>
                      </a:lnTo>
                      <a:lnTo>
                        <a:pt x="692" y="270"/>
                      </a:lnTo>
                      <a:lnTo>
                        <a:pt x="685" y="242"/>
                      </a:lnTo>
                      <a:lnTo>
                        <a:pt x="675" y="206"/>
                      </a:lnTo>
                      <a:lnTo>
                        <a:pt x="671" y="169"/>
                      </a:lnTo>
                      <a:lnTo>
                        <a:pt x="675" y="145"/>
                      </a:lnTo>
                      <a:lnTo>
                        <a:pt x="682" y="117"/>
                      </a:lnTo>
                      <a:lnTo>
                        <a:pt x="696" y="87"/>
                      </a:lnTo>
                      <a:lnTo>
                        <a:pt x="715" y="59"/>
                      </a:lnTo>
                      <a:lnTo>
                        <a:pt x="739" y="36"/>
                      </a:lnTo>
                      <a:lnTo>
                        <a:pt x="761" y="18"/>
                      </a:lnTo>
                      <a:lnTo>
                        <a:pt x="790" y="7"/>
                      </a:lnTo>
                      <a:lnTo>
                        <a:pt x="826" y="2"/>
                      </a:lnTo>
                      <a:lnTo>
                        <a:pt x="864" y="0"/>
                      </a:lnTo>
                      <a:lnTo>
                        <a:pt x="915" y="0"/>
                      </a:lnTo>
                      <a:lnTo>
                        <a:pt x="956" y="4"/>
                      </a:lnTo>
                      <a:lnTo>
                        <a:pt x="979" y="13"/>
                      </a:lnTo>
                      <a:lnTo>
                        <a:pt x="997" y="23"/>
                      </a:lnTo>
                      <a:lnTo>
                        <a:pt x="1016" y="36"/>
                      </a:lnTo>
                      <a:lnTo>
                        <a:pt x="1035" y="55"/>
                      </a:lnTo>
                      <a:lnTo>
                        <a:pt x="1052" y="79"/>
                      </a:lnTo>
                      <a:lnTo>
                        <a:pt x="1066" y="101"/>
                      </a:lnTo>
                      <a:lnTo>
                        <a:pt x="1072" y="120"/>
                      </a:lnTo>
                      <a:lnTo>
                        <a:pt x="1078" y="152"/>
                      </a:lnTo>
                      <a:lnTo>
                        <a:pt x="1078" y="181"/>
                      </a:lnTo>
                      <a:lnTo>
                        <a:pt x="1074" y="209"/>
                      </a:lnTo>
                      <a:lnTo>
                        <a:pt x="1068" y="231"/>
                      </a:lnTo>
                      <a:lnTo>
                        <a:pt x="1062" y="266"/>
                      </a:lnTo>
                      <a:lnTo>
                        <a:pt x="1052" y="303"/>
                      </a:lnTo>
                      <a:lnTo>
                        <a:pt x="1048" y="326"/>
                      </a:lnTo>
                      <a:lnTo>
                        <a:pt x="1055" y="349"/>
                      </a:lnTo>
                      <a:lnTo>
                        <a:pt x="1063" y="365"/>
                      </a:lnTo>
                      <a:lnTo>
                        <a:pt x="1078" y="387"/>
                      </a:lnTo>
                      <a:lnTo>
                        <a:pt x="1100" y="404"/>
                      </a:lnTo>
                      <a:lnTo>
                        <a:pt x="1120" y="419"/>
                      </a:lnTo>
                      <a:lnTo>
                        <a:pt x="1150" y="432"/>
                      </a:lnTo>
                      <a:lnTo>
                        <a:pt x="1180" y="440"/>
                      </a:lnTo>
                      <a:lnTo>
                        <a:pt x="1208" y="446"/>
                      </a:lnTo>
                      <a:lnTo>
                        <a:pt x="1238" y="450"/>
                      </a:lnTo>
                      <a:lnTo>
                        <a:pt x="1269" y="459"/>
                      </a:lnTo>
                      <a:lnTo>
                        <a:pt x="1293" y="467"/>
                      </a:lnTo>
                      <a:lnTo>
                        <a:pt x="1312" y="476"/>
                      </a:lnTo>
                      <a:lnTo>
                        <a:pt x="1327" y="487"/>
                      </a:lnTo>
                      <a:lnTo>
                        <a:pt x="1338" y="499"/>
                      </a:lnTo>
                      <a:lnTo>
                        <a:pt x="1346" y="514"/>
                      </a:lnTo>
                      <a:lnTo>
                        <a:pt x="1353" y="532"/>
                      </a:lnTo>
                      <a:lnTo>
                        <a:pt x="1356" y="548"/>
                      </a:lnTo>
                      <a:lnTo>
                        <a:pt x="1358" y="563"/>
                      </a:lnTo>
                      <a:lnTo>
                        <a:pt x="1358" y="583"/>
                      </a:lnTo>
                      <a:lnTo>
                        <a:pt x="1356" y="606"/>
                      </a:lnTo>
                      <a:lnTo>
                        <a:pt x="1356" y="624"/>
                      </a:lnTo>
                      <a:lnTo>
                        <a:pt x="1360" y="646"/>
                      </a:lnTo>
                      <a:lnTo>
                        <a:pt x="1369" y="665"/>
                      </a:lnTo>
                      <a:lnTo>
                        <a:pt x="1380" y="681"/>
                      </a:lnTo>
                      <a:lnTo>
                        <a:pt x="1394" y="693"/>
                      </a:lnTo>
                      <a:lnTo>
                        <a:pt x="1411" y="707"/>
                      </a:lnTo>
                      <a:lnTo>
                        <a:pt x="1429" y="715"/>
                      </a:lnTo>
                      <a:lnTo>
                        <a:pt x="1456" y="720"/>
                      </a:lnTo>
                      <a:lnTo>
                        <a:pt x="1479" y="723"/>
                      </a:lnTo>
                      <a:lnTo>
                        <a:pt x="1501" y="724"/>
                      </a:lnTo>
                      <a:lnTo>
                        <a:pt x="1525" y="723"/>
                      </a:lnTo>
                      <a:lnTo>
                        <a:pt x="1555" y="720"/>
                      </a:lnTo>
                      <a:lnTo>
                        <a:pt x="1578" y="719"/>
                      </a:lnTo>
                      <a:lnTo>
                        <a:pt x="1601" y="716"/>
                      </a:lnTo>
                      <a:lnTo>
                        <a:pt x="1623" y="715"/>
                      </a:lnTo>
                      <a:lnTo>
                        <a:pt x="1649" y="716"/>
                      </a:lnTo>
                      <a:lnTo>
                        <a:pt x="1662" y="719"/>
                      </a:lnTo>
                      <a:lnTo>
                        <a:pt x="1678" y="723"/>
                      </a:lnTo>
                      <a:lnTo>
                        <a:pt x="1693" y="731"/>
                      </a:lnTo>
                      <a:lnTo>
                        <a:pt x="1710" y="743"/>
                      </a:lnTo>
                      <a:lnTo>
                        <a:pt x="1722" y="757"/>
                      </a:lnTo>
                      <a:lnTo>
                        <a:pt x="1731" y="777"/>
                      </a:lnTo>
                      <a:lnTo>
                        <a:pt x="1735" y="795"/>
                      </a:lnTo>
                      <a:lnTo>
                        <a:pt x="1738" y="817"/>
                      </a:lnTo>
                      <a:lnTo>
                        <a:pt x="1741" y="856"/>
                      </a:lnTo>
                      <a:lnTo>
                        <a:pt x="1739" y="902"/>
                      </a:lnTo>
                      <a:lnTo>
                        <a:pt x="1741" y="951"/>
                      </a:lnTo>
                      <a:lnTo>
                        <a:pt x="1737" y="1008"/>
                      </a:lnTo>
                      <a:lnTo>
                        <a:pt x="1733" y="1047"/>
                      </a:lnTo>
                      <a:lnTo>
                        <a:pt x="1729" y="1078"/>
                      </a:lnTo>
                      <a:lnTo>
                        <a:pt x="1722" y="1096"/>
                      </a:lnTo>
                      <a:lnTo>
                        <a:pt x="1711" y="1112"/>
                      </a:lnTo>
                      <a:lnTo>
                        <a:pt x="1699" y="1123"/>
                      </a:lnTo>
                      <a:lnTo>
                        <a:pt x="1682" y="1132"/>
                      </a:lnTo>
                      <a:lnTo>
                        <a:pt x="1663" y="1138"/>
                      </a:lnTo>
                      <a:lnTo>
                        <a:pt x="1647" y="1142"/>
                      </a:lnTo>
                      <a:lnTo>
                        <a:pt x="1613" y="1143"/>
                      </a:lnTo>
                      <a:lnTo>
                        <a:pt x="1584" y="1142"/>
                      </a:lnTo>
                      <a:lnTo>
                        <a:pt x="1559" y="1138"/>
                      </a:lnTo>
                      <a:lnTo>
                        <a:pt x="1537" y="1136"/>
                      </a:lnTo>
                      <a:lnTo>
                        <a:pt x="1513" y="1135"/>
                      </a:lnTo>
                      <a:lnTo>
                        <a:pt x="1491" y="1135"/>
                      </a:lnTo>
                      <a:lnTo>
                        <a:pt x="1472" y="1136"/>
                      </a:lnTo>
                      <a:lnTo>
                        <a:pt x="1452" y="1138"/>
                      </a:lnTo>
                      <a:lnTo>
                        <a:pt x="1428" y="1145"/>
                      </a:lnTo>
                      <a:lnTo>
                        <a:pt x="1414" y="1150"/>
                      </a:lnTo>
                      <a:lnTo>
                        <a:pt x="1402" y="1155"/>
                      </a:lnTo>
                      <a:lnTo>
                        <a:pt x="1386" y="1166"/>
                      </a:lnTo>
                      <a:lnTo>
                        <a:pt x="1375" y="1180"/>
                      </a:lnTo>
                      <a:lnTo>
                        <a:pt x="1367" y="1192"/>
                      </a:lnTo>
                      <a:lnTo>
                        <a:pt x="1358" y="1207"/>
                      </a:lnTo>
                      <a:lnTo>
                        <a:pt x="1354" y="1222"/>
                      </a:lnTo>
                      <a:lnTo>
                        <a:pt x="1353" y="1238"/>
                      </a:lnTo>
                      <a:lnTo>
                        <a:pt x="1354" y="1256"/>
                      </a:lnTo>
                      <a:lnTo>
                        <a:pt x="1354" y="1286"/>
                      </a:lnTo>
                      <a:lnTo>
                        <a:pt x="1353" y="1317"/>
                      </a:lnTo>
                      <a:lnTo>
                        <a:pt x="1345" y="1340"/>
                      </a:lnTo>
                      <a:lnTo>
                        <a:pt x="1337" y="1359"/>
                      </a:lnTo>
                      <a:lnTo>
                        <a:pt x="1325" y="1372"/>
                      </a:lnTo>
                      <a:lnTo>
                        <a:pt x="1307" y="1383"/>
                      </a:lnTo>
                      <a:lnTo>
                        <a:pt x="1289" y="1393"/>
                      </a:lnTo>
                      <a:lnTo>
                        <a:pt x="1269" y="1398"/>
                      </a:lnTo>
                      <a:lnTo>
                        <a:pt x="1243" y="1404"/>
                      </a:lnTo>
                      <a:lnTo>
                        <a:pt x="1222" y="1410"/>
                      </a:lnTo>
                      <a:lnTo>
                        <a:pt x="1196" y="1414"/>
                      </a:lnTo>
                      <a:lnTo>
                        <a:pt x="1174" y="1418"/>
                      </a:lnTo>
                      <a:lnTo>
                        <a:pt x="1150" y="1424"/>
                      </a:lnTo>
                      <a:lnTo>
                        <a:pt x="1131" y="1433"/>
                      </a:lnTo>
                      <a:lnTo>
                        <a:pt x="1109" y="1443"/>
                      </a:lnTo>
                      <a:lnTo>
                        <a:pt x="1089" y="1455"/>
                      </a:lnTo>
                      <a:lnTo>
                        <a:pt x="1074" y="1471"/>
                      </a:lnTo>
                      <a:lnTo>
                        <a:pt x="1060" y="1490"/>
                      </a:lnTo>
                      <a:lnTo>
                        <a:pt x="1049" y="1513"/>
                      </a:lnTo>
                      <a:lnTo>
                        <a:pt x="1047" y="1534"/>
                      </a:lnTo>
                      <a:lnTo>
                        <a:pt x="1048" y="1557"/>
                      </a:lnTo>
                      <a:lnTo>
                        <a:pt x="1052" y="1578"/>
                      </a:lnTo>
                      <a:lnTo>
                        <a:pt x="1059" y="1601"/>
                      </a:lnTo>
                      <a:lnTo>
                        <a:pt x="1064" y="1627"/>
                      </a:lnTo>
                      <a:lnTo>
                        <a:pt x="1068" y="1650"/>
                      </a:lnTo>
                      <a:lnTo>
                        <a:pt x="1074" y="1680"/>
                      </a:lnTo>
                      <a:lnTo>
                        <a:pt x="1074" y="1710"/>
                      </a:lnTo>
                      <a:lnTo>
                        <a:pt x="1067" y="1740"/>
                      </a:lnTo>
                      <a:lnTo>
                        <a:pt x="1060" y="1763"/>
                      </a:lnTo>
                      <a:lnTo>
                        <a:pt x="1052" y="1786"/>
                      </a:lnTo>
                      <a:lnTo>
                        <a:pt x="1041" y="1808"/>
                      </a:lnTo>
                      <a:lnTo>
                        <a:pt x="1026" y="1835"/>
                      </a:lnTo>
                      <a:lnTo>
                        <a:pt x="1010" y="1852"/>
                      </a:lnTo>
                      <a:lnTo>
                        <a:pt x="997" y="1864"/>
                      </a:lnTo>
                      <a:lnTo>
                        <a:pt x="979" y="1879"/>
                      </a:lnTo>
                      <a:lnTo>
                        <a:pt x="960" y="1893"/>
                      </a:lnTo>
                      <a:lnTo>
                        <a:pt x="942" y="1900"/>
                      </a:lnTo>
                      <a:lnTo>
                        <a:pt x="926" y="1904"/>
                      </a:lnTo>
                      <a:lnTo>
                        <a:pt x="899" y="1906"/>
                      </a:lnTo>
                      <a:lnTo>
                        <a:pt x="868" y="1908"/>
                      </a:lnTo>
                      <a:lnTo>
                        <a:pt x="830" y="1906"/>
                      </a:lnTo>
                      <a:lnTo>
                        <a:pt x="812" y="1906"/>
                      </a:lnTo>
                      <a:lnTo>
                        <a:pt x="789" y="1902"/>
                      </a:lnTo>
                      <a:lnTo>
                        <a:pt x="765" y="1896"/>
                      </a:lnTo>
                      <a:lnTo>
                        <a:pt x="743" y="1883"/>
                      </a:lnTo>
                      <a:lnTo>
                        <a:pt x="729" y="1873"/>
                      </a:lnTo>
                      <a:lnTo>
                        <a:pt x="715" y="1858"/>
                      </a:lnTo>
                      <a:lnTo>
                        <a:pt x="702" y="1844"/>
                      </a:lnTo>
                      <a:lnTo>
                        <a:pt x="690" y="1826"/>
                      </a:lnTo>
                      <a:lnTo>
                        <a:pt x="681" y="1809"/>
                      </a:lnTo>
                      <a:lnTo>
                        <a:pt x="673" y="1787"/>
                      </a:lnTo>
                      <a:lnTo>
                        <a:pt x="668" y="1764"/>
                      </a:lnTo>
                      <a:lnTo>
                        <a:pt x="667" y="1747"/>
                      </a:lnTo>
                      <a:lnTo>
                        <a:pt x="667" y="1722"/>
                      </a:lnTo>
                      <a:lnTo>
                        <a:pt x="668" y="1702"/>
                      </a:lnTo>
                      <a:lnTo>
                        <a:pt x="675" y="1680"/>
                      </a:lnTo>
                      <a:lnTo>
                        <a:pt x="681" y="1654"/>
                      </a:lnTo>
                      <a:lnTo>
                        <a:pt x="687" y="1630"/>
                      </a:lnTo>
                      <a:lnTo>
                        <a:pt x="692" y="1608"/>
                      </a:lnTo>
                      <a:lnTo>
                        <a:pt x="693" y="1588"/>
                      </a:lnTo>
                      <a:lnTo>
                        <a:pt x="692" y="1572"/>
                      </a:lnTo>
                      <a:lnTo>
                        <a:pt x="687" y="1555"/>
                      </a:lnTo>
                      <a:lnTo>
                        <a:pt x="677" y="1535"/>
                      </a:lnTo>
                      <a:lnTo>
                        <a:pt x="666" y="1521"/>
                      </a:lnTo>
                      <a:lnTo>
                        <a:pt x="652" y="1507"/>
                      </a:lnTo>
                      <a:lnTo>
                        <a:pt x="637" y="1496"/>
                      </a:lnTo>
                      <a:lnTo>
                        <a:pt x="622" y="1485"/>
                      </a:lnTo>
                      <a:lnTo>
                        <a:pt x="601" y="1477"/>
                      </a:lnTo>
                      <a:lnTo>
                        <a:pt x="582" y="1471"/>
                      </a:lnTo>
                      <a:lnTo>
                        <a:pt x="557" y="1466"/>
                      </a:lnTo>
                      <a:lnTo>
                        <a:pt x="536" y="1463"/>
                      </a:lnTo>
                      <a:lnTo>
                        <a:pt x="515" y="1458"/>
                      </a:lnTo>
                      <a:lnTo>
                        <a:pt x="491" y="1452"/>
                      </a:lnTo>
                      <a:lnTo>
                        <a:pt x="471" y="1444"/>
                      </a:lnTo>
                      <a:lnTo>
                        <a:pt x="446" y="1437"/>
                      </a:lnTo>
                      <a:lnTo>
                        <a:pt x="427" y="1429"/>
                      </a:lnTo>
                      <a:lnTo>
                        <a:pt x="412" y="1417"/>
                      </a:lnTo>
                      <a:lnTo>
                        <a:pt x="400" y="1401"/>
                      </a:lnTo>
                      <a:lnTo>
                        <a:pt x="392" y="1380"/>
                      </a:lnTo>
                      <a:lnTo>
                        <a:pt x="385" y="1353"/>
                      </a:lnTo>
                      <a:lnTo>
                        <a:pt x="384" y="1332"/>
                      </a:lnTo>
                      <a:lnTo>
                        <a:pt x="385" y="1307"/>
                      </a:lnTo>
                      <a:lnTo>
                        <a:pt x="388" y="1288"/>
                      </a:lnTo>
                      <a:lnTo>
                        <a:pt x="385" y="1265"/>
                      </a:lnTo>
                      <a:lnTo>
                        <a:pt x="378" y="1248"/>
                      </a:lnTo>
                      <a:lnTo>
                        <a:pt x="366" y="1229"/>
                      </a:lnTo>
                      <a:lnTo>
                        <a:pt x="354" y="1216"/>
                      </a:lnTo>
                      <a:lnTo>
                        <a:pt x="339" y="1204"/>
                      </a:lnTo>
                      <a:lnTo>
                        <a:pt x="319" y="1196"/>
                      </a:lnTo>
                      <a:lnTo>
                        <a:pt x="296" y="1188"/>
                      </a:lnTo>
                      <a:lnTo>
                        <a:pt x="271" y="1185"/>
                      </a:lnTo>
                      <a:lnTo>
                        <a:pt x="251" y="1183"/>
                      </a:lnTo>
                      <a:lnTo>
                        <a:pt x="228" y="1183"/>
                      </a:lnTo>
                      <a:lnTo>
                        <a:pt x="208" y="1185"/>
                      </a:lnTo>
                      <a:lnTo>
                        <a:pt x="187" y="1187"/>
                      </a:lnTo>
                      <a:lnTo>
                        <a:pt x="167" y="1189"/>
                      </a:lnTo>
                      <a:lnTo>
                        <a:pt x="147" y="1192"/>
                      </a:lnTo>
                      <a:lnTo>
                        <a:pt x="113" y="1192"/>
                      </a:lnTo>
                      <a:lnTo>
                        <a:pt x="91" y="1191"/>
                      </a:lnTo>
                      <a:lnTo>
                        <a:pt x="68" y="1185"/>
                      </a:lnTo>
                      <a:lnTo>
                        <a:pt x="52" y="1177"/>
                      </a:lnTo>
                      <a:lnTo>
                        <a:pt x="34" y="1164"/>
                      </a:lnTo>
                      <a:lnTo>
                        <a:pt x="22" y="1149"/>
                      </a:lnTo>
                      <a:lnTo>
                        <a:pt x="14" y="1132"/>
                      </a:lnTo>
                      <a:lnTo>
                        <a:pt x="4" y="1101"/>
                      </a:lnTo>
                      <a:lnTo>
                        <a:pt x="3" y="1069"/>
                      </a:lnTo>
                      <a:lnTo>
                        <a:pt x="2" y="1036"/>
                      </a:lnTo>
                      <a:lnTo>
                        <a:pt x="0" y="995"/>
                      </a:lnTo>
                      <a:lnTo>
                        <a:pt x="3" y="960"/>
                      </a:lnTo>
                      <a:lnTo>
                        <a:pt x="4" y="922"/>
                      </a:lnTo>
                      <a:lnTo>
                        <a:pt x="6" y="888"/>
                      </a:lnTo>
                      <a:lnTo>
                        <a:pt x="8" y="853"/>
                      </a:lnTo>
                      <a:lnTo>
                        <a:pt x="12" y="826"/>
                      </a:lnTo>
                      <a:lnTo>
                        <a:pt x="16" y="796"/>
                      </a:lnTo>
                      <a:lnTo>
                        <a:pt x="22" y="773"/>
                      </a:lnTo>
                      <a:lnTo>
                        <a:pt x="30" y="758"/>
                      </a:lnTo>
                      <a:lnTo>
                        <a:pt x="42" y="743"/>
                      </a:lnTo>
                      <a:lnTo>
                        <a:pt x="54" y="734"/>
                      </a:lnTo>
                      <a:lnTo>
                        <a:pt x="71" y="723"/>
                      </a:lnTo>
                      <a:lnTo>
                        <a:pt x="86" y="720"/>
                      </a:lnTo>
                      <a:lnTo>
                        <a:pt x="105" y="716"/>
                      </a:lnTo>
                      <a:lnTo>
                        <a:pt x="129" y="715"/>
                      </a:lnTo>
                      <a:lnTo>
                        <a:pt x="151" y="716"/>
                      </a:lnTo>
                      <a:lnTo>
                        <a:pt x="180" y="720"/>
                      </a:lnTo>
                      <a:lnTo>
                        <a:pt x="206" y="722"/>
                      </a:lnTo>
                      <a:lnTo>
                        <a:pt x="228" y="723"/>
                      </a:lnTo>
                      <a:lnTo>
                        <a:pt x="258" y="724"/>
                      </a:lnTo>
                      <a:lnTo>
                        <a:pt x="289" y="720"/>
                      </a:lnTo>
                      <a:lnTo>
                        <a:pt x="315" y="715"/>
                      </a:lnTo>
                      <a:lnTo>
                        <a:pt x="339" y="705"/>
                      </a:lnTo>
                      <a:lnTo>
                        <a:pt x="355" y="696"/>
                      </a:lnTo>
                      <a:lnTo>
                        <a:pt x="372" y="681"/>
                      </a:lnTo>
                      <a:lnTo>
                        <a:pt x="384" y="662"/>
                      </a:lnTo>
                      <a:lnTo>
                        <a:pt x="392" y="643"/>
                      </a:lnTo>
                      <a:lnTo>
                        <a:pt x="395" y="623"/>
                      </a:lnTo>
                      <a:lnTo>
                        <a:pt x="393" y="608"/>
                      </a:lnTo>
                      <a:lnTo>
                        <a:pt x="392" y="579"/>
                      </a:lnTo>
                      <a:lnTo>
                        <a:pt x="393" y="551"/>
                      </a:lnTo>
                      <a:lnTo>
                        <a:pt x="399" y="529"/>
                      </a:lnTo>
                      <a:lnTo>
                        <a:pt x="406" y="509"/>
                      </a:lnTo>
                      <a:lnTo>
                        <a:pt x="415" y="494"/>
                      </a:lnTo>
                      <a:lnTo>
                        <a:pt x="434" y="479"/>
                      </a:lnTo>
                      <a:lnTo>
                        <a:pt x="454" y="468"/>
                      </a:lnTo>
                      <a:lnTo>
                        <a:pt x="480" y="460"/>
                      </a:lnTo>
                      <a:lnTo>
                        <a:pt x="506" y="453"/>
                      </a:lnTo>
                      <a:lnTo>
                        <a:pt x="528" y="448"/>
                      </a:lnTo>
                      <a:lnTo>
                        <a:pt x="555" y="444"/>
                      </a:lnTo>
                      <a:lnTo>
                        <a:pt x="580" y="438"/>
                      </a:lnTo>
                      <a:lnTo>
                        <a:pt x="610" y="430"/>
                      </a:lnTo>
                      <a:lnTo>
                        <a:pt x="639" y="418"/>
                      </a:lnTo>
                      <a:lnTo>
                        <a:pt x="663" y="399"/>
                      </a:lnTo>
                      <a:close/>
                    </a:path>
                  </a:pathLst>
                </a:custGeom>
                <a:solidFill>
                  <a:srgbClr val="FFFF00"/>
                </a:solidFill>
                <a:ln w="17463">
                  <a:solidFill>
                    <a:srgbClr val="000000"/>
                  </a:solidFill>
                  <a:round/>
                  <a:headEnd/>
                  <a:tailEnd/>
                </a:ln>
              </p:spPr>
              <p:txBody>
                <a:bodyPr/>
                <a:lstStyle/>
                <a:p>
                  <a:endParaRPr lang="en-US"/>
                </a:p>
              </p:txBody>
            </p:sp>
          </p:grpSp>
          <p:sp>
            <p:nvSpPr>
              <p:cNvPr id="27658" name="Freeform 9"/>
              <p:cNvSpPr>
                <a:spLocks/>
              </p:cNvSpPr>
              <p:nvPr/>
            </p:nvSpPr>
            <p:spPr bwMode="auto">
              <a:xfrm>
                <a:off x="865" y="2244"/>
                <a:ext cx="1933" cy="1786"/>
              </a:xfrm>
              <a:custGeom>
                <a:avLst/>
                <a:gdLst>
                  <a:gd name="T0" fmla="*/ 1933 w 1563"/>
                  <a:gd name="T1" fmla="*/ 1786 h 1522"/>
                  <a:gd name="T2" fmla="*/ 0 w 1563"/>
                  <a:gd name="T3" fmla="*/ 360 h 1522"/>
                  <a:gd name="T4" fmla="*/ 174 w 1563"/>
                  <a:gd name="T5" fmla="*/ 347 h 1522"/>
                  <a:gd name="T6" fmla="*/ 181 w 1563"/>
                  <a:gd name="T7" fmla="*/ 316 h 1522"/>
                  <a:gd name="T8" fmla="*/ 172 w 1563"/>
                  <a:gd name="T9" fmla="*/ 276 h 1522"/>
                  <a:gd name="T10" fmla="*/ 158 w 1563"/>
                  <a:gd name="T11" fmla="*/ 228 h 1522"/>
                  <a:gd name="T12" fmla="*/ 150 w 1563"/>
                  <a:gd name="T13" fmla="*/ 182 h 1522"/>
                  <a:gd name="T14" fmla="*/ 151 w 1563"/>
                  <a:gd name="T15" fmla="*/ 138 h 1522"/>
                  <a:gd name="T16" fmla="*/ 167 w 1563"/>
                  <a:gd name="T17" fmla="*/ 96 h 1522"/>
                  <a:gd name="T18" fmla="*/ 198 w 1563"/>
                  <a:gd name="T19" fmla="*/ 61 h 1522"/>
                  <a:gd name="T20" fmla="*/ 234 w 1563"/>
                  <a:gd name="T21" fmla="*/ 33 h 1522"/>
                  <a:gd name="T22" fmla="*/ 277 w 1563"/>
                  <a:gd name="T23" fmla="*/ 12 h 1522"/>
                  <a:gd name="T24" fmla="*/ 333 w 1563"/>
                  <a:gd name="T25" fmla="*/ 2 h 1522"/>
                  <a:gd name="T26" fmla="*/ 381 w 1563"/>
                  <a:gd name="T27" fmla="*/ 0 h 1522"/>
                  <a:gd name="T28" fmla="*/ 423 w 1563"/>
                  <a:gd name="T29" fmla="*/ 6 h 1522"/>
                  <a:gd name="T30" fmla="*/ 466 w 1563"/>
                  <a:gd name="T31" fmla="*/ 18 h 1522"/>
                  <a:gd name="T32" fmla="*/ 502 w 1563"/>
                  <a:gd name="T33" fmla="*/ 40 h 1522"/>
                  <a:gd name="T34" fmla="*/ 536 w 1563"/>
                  <a:gd name="T35" fmla="*/ 74 h 1522"/>
                  <a:gd name="T36" fmla="*/ 563 w 1563"/>
                  <a:gd name="T37" fmla="*/ 110 h 1522"/>
                  <a:gd name="T38" fmla="*/ 578 w 1563"/>
                  <a:gd name="T39" fmla="*/ 161 h 1522"/>
                  <a:gd name="T40" fmla="*/ 570 w 1563"/>
                  <a:gd name="T41" fmla="*/ 212 h 1522"/>
                  <a:gd name="T42" fmla="*/ 558 w 1563"/>
                  <a:gd name="T43" fmla="*/ 263 h 1522"/>
                  <a:gd name="T44" fmla="*/ 544 w 1563"/>
                  <a:gd name="T45" fmla="*/ 314 h 1522"/>
                  <a:gd name="T46" fmla="*/ 547 w 1563"/>
                  <a:gd name="T47" fmla="*/ 338 h 1522"/>
                  <a:gd name="T48" fmla="*/ 872 w 1563"/>
                  <a:gd name="T49" fmla="*/ 351 h 1522"/>
                  <a:gd name="T50" fmla="*/ 864 w 1563"/>
                  <a:gd name="T51" fmla="*/ 445 h 1522"/>
                  <a:gd name="T52" fmla="*/ 867 w 1563"/>
                  <a:gd name="T53" fmla="*/ 500 h 1522"/>
                  <a:gd name="T54" fmla="*/ 876 w 1563"/>
                  <a:gd name="T55" fmla="*/ 557 h 1522"/>
                  <a:gd name="T56" fmla="*/ 898 w 1563"/>
                  <a:gd name="T57" fmla="*/ 593 h 1522"/>
                  <a:gd name="T58" fmla="*/ 932 w 1563"/>
                  <a:gd name="T59" fmla="*/ 617 h 1522"/>
                  <a:gd name="T60" fmla="*/ 976 w 1563"/>
                  <a:gd name="T61" fmla="*/ 629 h 1522"/>
                  <a:gd name="T62" fmla="*/ 1026 w 1563"/>
                  <a:gd name="T63" fmla="*/ 630 h 1522"/>
                  <a:gd name="T64" fmla="*/ 1075 w 1563"/>
                  <a:gd name="T65" fmla="*/ 625 h 1522"/>
                  <a:gd name="T66" fmla="*/ 1135 w 1563"/>
                  <a:gd name="T67" fmla="*/ 620 h 1522"/>
                  <a:gd name="T68" fmla="*/ 1197 w 1563"/>
                  <a:gd name="T69" fmla="*/ 623 h 1522"/>
                  <a:gd name="T70" fmla="*/ 1254 w 1563"/>
                  <a:gd name="T71" fmla="*/ 637 h 1522"/>
                  <a:gd name="T72" fmla="*/ 1301 w 1563"/>
                  <a:gd name="T73" fmla="*/ 662 h 1522"/>
                  <a:gd name="T74" fmla="*/ 1329 w 1563"/>
                  <a:gd name="T75" fmla="*/ 701 h 1522"/>
                  <a:gd name="T76" fmla="*/ 1342 w 1563"/>
                  <a:gd name="T77" fmla="*/ 745 h 1522"/>
                  <a:gd name="T78" fmla="*/ 1337 w 1563"/>
                  <a:gd name="T79" fmla="*/ 796 h 1522"/>
                  <a:gd name="T80" fmla="*/ 1342 w 1563"/>
                  <a:gd name="T81" fmla="*/ 844 h 1522"/>
                  <a:gd name="T82" fmla="*/ 1360 w 1563"/>
                  <a:gd name="T83" fmla="*/ 885 h 1522"/>
                  <a:gd name="T84" fmla="*/ 1394 w 1563"/>
                  <a:gd name="T85" fmla="*/ 914 h 1522"/>
                  <a:gd name="T86" fmla="*/ 1449 w 1563"/>
                  <a:gd name="T87" fmla="*/ 932 h 1522"/>
                  <a:gd name="T88" fmla="*/ 1501 w 1563"/>
                  <a:gd name="T89" fmla="*/ 943 h 1522"/>
                  <a:gd name="T90" fmla="*/ 1563 w 1563"/>
                  <a:gd name="T91" fmla="*/ 955 h 1522"/>
                  <a:gd name="T92" fmla="*/ 1615 w 1563"/>
                  <a:gd name="T93" fmla="*/ 970 h 1522"/>
                  <a:gd name="T94" fmla="*/ 1657 w 1563"/>
                  <a:gd name="T95" fmla="*/ 993 h 1522"/>
                  <a:gd name="T96" fmla="*/ 1692 w 1563"/>
                  <a:gd name="T97" fmla="*/ 1027 h 1522"/>
                  <a:gd name="T98" fmla="*/ 1714 w 1563"/>
                  <a:gd name="T99" fmla="*/ 1067 h 1522"/>
                  <a:gd name="T100" fmla="*/ 1715 w 1563"/>
                  <a:gd name="T101" fmla="*/ 1122 h 1522"/>
                  <a:gd name="T102" fmla="*/ 1704 w 1563"/>
                  <a:gd name="T103" fmla="*/ 1176 h 1522"/>
                  <a:gd name="T104" fmla="*/ 1687 w 1563"/>
                  <a:gd name="T105" fmla="*/ 1240 h 1522"/>
                  <a:gd name="T106" fmla="*/ 1683 w 1563"/>
                  <a:gd name="T107" fmla="*/ 1286 h 1522"/>
                  <a:gd name="T108" fmla="*/ 1696 w 1563"/>
                  <a:gd name="T109" fmla="*/ 1341 h 1522"/>
                  <a:gd name="T110" fmla="*/ 1718 w 1563"/>
                  <a:gd name="T111" fmla="*/ 1380 h 1522"/>
                  <a:gd name="T112" fmla="*/ 1752 w 1563"/>
                  <a:gd name="T113" fmla="*/ 1421 h 1522"/>
                  <a:gd name="T114" fmla="*/ 1799 w 1563"/>
                  <a:gd name="T115" fmla="*/ 1453 h 1522"/>
                  <a:gd name="T116" fmla="*/ 1848 w 1563"/>
                  <a:gd name="T117" fmla="*/ 1467 h 1522"/>
                  <a:gd name="T118" fmla="*/ 1903 w 1563"/>
                  <a:gd name="T119" fmla="*/ 1472 h 152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63"/>
                  <a:gd name="T181" fmla="*/ 0 h 1522"/>
                  <a:gd name="T182" fmla="*/ 1563 w 1563"/>
                  <a:gd name="T183" fmla="*/ 1522 h 152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63" h="1522">
                    <a:moveTo>
                      <a:pt x="1563" y="1253"/>
                    </a:moveTo>
                    <a:lnTo>
                      <a:pt x="1563" y="1522"/>
                    </a:lnTo>
                    <a:lnTo>
                      <a:pt x="2" y="1522"/>
                    </a:lnTo>
                    <a:lnTo>
                      <a:pt x="0" y="307"/>
                    </a:lnTo>
                    <a:lnTo>
                      <a:pt x="136" y="307"/>
                    </a:lnTo>
                    <a:lnTo>
                      <a:pt x="141" y="296"/>
                    </a:lnTo>
                    <a:lnTo>
                      <a:pt x="146" y="281"/>
                    </a:lnTo>
                    <a:lnTo>
                      <a:pt x="146" y="269"/>
                    </a:lnTo>
                    <a:lnTo>
                      <a:pt x="144" y="254"/>
                    </a:lnTo>
                    <a:lnTo>
                      <a:pt x="139" y="235"/>
                    </a:lnTo>
                    <a:lnTo>
                      <a:pt x="133" y="211"/>
                    </a:lnTo>
                    <a:lnTo>
                      <a:pt x="128" y="194"/>
                    </a:lnTo>
                    <a:lnTo>
                      <a:pt x="122" y="174"/>
                    </a:lnTo>
                    <a:lnTo>
                      <a:pt x="121" y="155"/>
                    </a:lnTo>
                    <a:lnTo>
                      <a:pt x="121" y="136"/>
                    </a:lnTo>
                    <a:lnTo>
                      <a:pt x="122" y="118"/>
                    </a:lnTo>
                    <a:lnTo>
                      <a:pt x="128" y="99"/>
                    </a:lnTo>
                    <a:lnTo>
                      <a:pt x="135" y="82"/>
                    </a:lnTo>
                    <a:lnTo>
                      <a:pt x="146" y="68"/>
                    </a:lnTo>
                    <a:lnTo>
                      <a:pt x="160" y="52"/>
                    </a:lnTo>
                    <a:lnTo>
                      <a:pt x="174" y="40"/>
                    </a:lnTo>
                    <a:lnTo>
                      <a:pt x="189" y="28"/>
                    </a:lnTo>
                    <a:lnTo>
                      <a:pt x="205" y="18"/>
                    </a:lnTo>
                    <a:lnTo>
                      <a:pt x="224" y="10"/>
                    </a:lnTo>
                    <a:lnTo>
                      <a:pt x="246" y="5"/>
                    </a:lnTo>
                    <a:lnTo>
                      <a:pt x="269" y="2"/>
                    </a:lnTo>
                    <a:lnTo>
                      <a:pt x="288" y="0"/>
                    </a:lnTo>
                    <a:lnTo>
                      <a:pt x="308" y="0"/>
                    </a:lnTo>
                    <a:lnTo>
                      <a:pt x="327" y="2"/>
                    </a:lnTo>
                    <a:lnTo>
                      <a:pt x="342" y="5"/>
                    </a:lnTo>
                    <a:lnTo>
                      <a:pt x="360" y="10"/>
                    </a:lnTo>
                    <a:lnTo>
                      <a:pt x="377" y="15"/>
                    </a:lnTo>
                    <a:lnTo>
                      <a:pt x="391" y="24"/>
                    </a:lnTo>
                    <a:lnTo>
                      <a:pt x="406" y="34"/>
                    </a:lnTo>
                    <a:lnTo>
                      <a:pt x="419" y="48"/>
                    </a:lnTo>
                    <a:lnTo>
                      <a:pt x="433" y="63"/>
                    </a:lnTo>
                    <a:lnTo>
                      <a:pt x="445" y="78"/>
                    </a:lnTo>
                    <a:lnTo>
                      <a:pt x="455" y="94"/>
                    </a:lnTo>
                    <a:lnTo>
                      <a:pt x="461" y="114"/>
                    </a:lnTo>
                    <a:lnTo>
                      <a:pt x="467" y="137"/>
                    </a:lnTo>
                    <a:lnTo>
                      <a:pt x="467" y="159"/>
                    </a:lnTo>
                    <a:lnTo>
                      <a:pt x="461" y="181"/>
                    </a:lnTo>
                    <a:lnTo>
                      <a:pt x="456" y="202"/>
                    </a:lnTo>
                    <a:lnTo>
                      <a:pt x="451" y="224"/>
                    </a:lnTo>
                    <a:lnTo>
                      <a:pt x="444" y="249"/>
                    </a:lnTo>
                    <a:lnTo>
                      <a:pt x="440" y="268"/>
                    </a:lnTo>
                    <a:lnTo>
                      <a:pt x="440" y="278"/>
                    </a:lnTo>
                    <a:lnTo>
                      <a:pt x="442" y="288"/>
                    </a:lnTo>
                    <a:lnTo>
                      <a:pt x="446" y="299"/>
                    </a:lnTo>
                    <a:lnTo>
                      <a:pt x="705" y="299"/>
                    </a:lnTo>
                    <a:lnTo>
                      <a:pt x="700" y="349"/>
                    </a:lnTo>
                    <a:lnTo>
                      <a:pt x="699" y="379"/>
                    </a:lnTo>
                    <a:lnTo>
                      <a:pt x="700" y="403"/>
                    </a:lnTo>
                    <a:lnTo>
                      <a:pt x="701" y="426"/>
                    </a:lnTo>
                    <a:lnTo>
                      <a:pt x="704" y="451"/>
                    </a:lnTo>
                    <a:lnTo>
                      <a:pt x="708" y="475"/>
                    </a:lnTo>
                    <a:lnTo>
                      <a:pt x="716" y="491"/>
                    </a:lnTo>
                    <a:lnTo>
                      <a:pt x="726" y="505"/>
                    </a:lnTo>
                    <a:lnTo>
                      <a:pt x="738" y="517"/>
                    </a:lnTo>
                    <a:lnTo>
                      <a:pt x="754" y="526"/>
                    </a:lnTo>
                    <a:lnTo>
                      <a:pt x="772" y="533"/>
                    </a:lnTo>
                    <a:lnTo>
                      <a:pt x="789" y="536"/>
                    </a:lnTo>
                    <a:lnTo>
                      <a:pt x="808" y="537"/>
                    </a:lnTo>
                    <a:lnTo>
                      <a:pt x="830" y="537"/>
                    </a:lnTo>
                    <a:lnTo>
                      <a:pt x="853" y="535"/>
                    </a:lnTo>
                    <a:lnTo>
                      <a:pt x="869" y="533"/>
                    </a:lnTo>
                    <a:lnTo>
                      <a:pt x="894" y="531"/>
                    </a:lnTo>
                    <a:lnTo>
                      <a:pt x="918" y="528"/>
                    </a:lnTo>
                    <a:lnTo>
                      <a:pt x="945" y="528"/>
                    </a:lnTo>
                    <a:lnTo>
                      <a:pt x="968" y="531"/>
                    </a:lnTo>
                    <a:lnTo>
                      <a:pt x="991" y="535"/>
                    </a:lnTo>
                    <a:lnTo>
                      <a:pt x="1014" y="543"/>
                    </a:lnTo>
                    <a:lnTo>
                      <a:pt x="1033" y="551"/>
                    </a:lnTo>
                    <a:lnTo>
                      <a:pt x="1052" y="564"/>
                    </a:lnTo>
                    <a:lnTo>
                      <a:pt x="1065" y="579"/>
                    </a:lnTo>
                    <a:lnTo>
                      <a:pt x="1075" y="597"/>
                    </a:lnTo>
                    <a:lnTo>
                      <a:pt x="1082" y="616"/>
                    </a:lnTo>
                    <a:lnTo>
                      <a:pt x="1085" y="635"/>
                    </a:lnTo>
                    <a:lnTo>
                      <a:pt x="1082" y="657"/>
                    </a:lnTo>
                    <a:lnTo>
                      <a:pt x="1081" y="678"/>
                    </a:lnTo>
                    <a:lnTo>
                      <a:pt x="1082" y="700"/>
                    </a:lnTo>
                    <a:lnTo>
                      <a:pt x="1085" y="719"/>
                    </a:lnTo>
                    <a:lnTo>
                      <a:pt x="1092" y="737"/>
                    </a:lnTo>
                    <a:lnTo>
                      <a:pt x="1100" y="754"/>
                    </a:lnTo>
                    <a:lnTo>
                      <a:pt x="1111" y="766"/>
                    </a:lnTo>
                    <a:lnTo>
                      <a:pt x="1127" y="779"/>
                    </a:lnTo>
                    <a:lnTo>
                      <a:pt x="1149" y="787"/>
                    </a:lnTo>
                    <a:lnTo>
                      <a:pt x="1172" y="794"/>
                    </a:lnTo>
                    <a:lnTo>
                      <a:pt x="1191" y="799"/>
                    </a:lnTo>
                    <a:lnTo>
                      <a:pt x="1214" y="804"/>
                    </a:lnTo>
                    <a:lnTo>
                      <a:pt x="1241" y="810"/>
                    </a:lnTo>
                    <a:lnTo>
                      <a:pt x="1264" y="814"/>
                    </a:lnTo>
                    <a:lnTo>
                      <a:pt x="1287" y="821"/>
                    </a:lnTo>
                    <a:lnTo>
                      <a:pt x="1306" y="827"/>
                    </a:lnTo>
                    <a:lnTo>
                      <a:pt x="1325" y="836"/>
                    </a:lnTo>
                    <a:lnTo>
                      <a:pt x="1340" y="846"/>
                    </a:lnTo>
                    <a:lnTo>
                      <a:pt x="1352" y="857"/>
                    </a:lnTo>
                    <a:lnTo>
                      <a:pt x="1368" y="875"/>
                    </a:lnTo>
                    <a:lnTo>
                      <a:pt x="1378" y="891"/>
                    </a:lnTo>
                    <a:lnTo>
                      <a:pt x="1386" y="909"/>
                    </a:lnTo>
                    <a:lnTo>
                      <a:pt x="1390" y="933"/>
                    </a:lnTo>
                    <a:lnTo>
                      <a:pt x="1387" y="956"/>
                    </a:lnTo>
                    <a:lnTo>
                      <a:pt x="1383" y="977"/>
                    </a:lnTo>
                    <a:lnTo>
                      <a:pt x="1378" y="1002"/>
                    </a:lnTo>
                    <a:lnTo>
                      <a:pt x="1371" y="1031"/>
                    </a:lnTo>
                    <a:lnTo>
                      <a:pt x="1364" y="1057"/>
                    </a:lnTo>
                    <a:lnTo>
                      <a:pt x="1361" y="1078"/>
                    </a:lnTo>
                    <a:lnTo>
                      <a:pt x="1361" y="1096"/>
                    </a:lnTo>
                    <a:lnTo>
                      <a:pt x="1366" y="1122"/>
                    </a:lnTo>
                    <a:lnTo>
                      <a:pt x="1371" y="1143"/>
                    </a:lnTo>
                    <a:lnTo>
                      <a:pt x="1379" y="1160"/>
                    </a:lnTo>
                    <a:lnTo>
                      <a:pt x="1389" y="1176"/>
                    </a:lnTo>
                    <a:lnTo>
                      <a:pt x="1402" y="1193"/>
                    </a:lnTo>
                    <a:lnTo>
                      <a:pt x="1417" y="1211"/>
                    </a:lnTo>
                    <a:lnTo>
                      <a:pt x="1435" y="1226"/>
                    </a:lnTo>
                    <a:lnTo>
                      <a:pt x="1455" y="1238"/>
                    </a:lnTo>
                    <a:lnTo>
                      <a:pt x="1474" y="1245"/>
                    </a:lnTo>
                    <a:lnTo>
                      <a:pt x="1494" y="1250"/>
                    </a:lnTo>
                    <a:lnTo>
                      <a:pt x="1515" y="1253"/>
                    </a:lnTo>
                    <a:lnTo>
                      <a:pt x="1539" y="1254"/>
                    </a:lnTo>
                    <a:lnTo>
                      <a:pt x="1563" y="1253"/>
                    </a:lnTo>
                    <a:close/>
                  </a:path>
                </a:pathLst>
              </a:custGeom>
              <a:solidFill>
                <a:srgbClr val="00FF00"/>
              </a:solidFill>
              <a:ln w="17463">
                <a:solidFill>
                  <a:srgbClr val="000000"/>
                </a:solidFill>
                <a:round/>
                <a:headEnd/>
                <a:tailEnd/>
              </a:ln>
            </p:spPr>
            <p:txBody>
              <a:bodyPr/>
              <a:lstStyle/>
              <a:p>
                <a:endParaRPr lang="en-US"/>
              </a:p>
            </p:txBody>
          </p:sp>
          <p:sp>
            <p:nvSpPr>
              <p:cNvPr id="27659" name="Freeform 10"/>
              <p:cNvSpPr>
                <a:spLocks/>
              </p:cNvSpPr>
              <p:nvPr/>
            </p:nvSpPr>
            <p:spPr bwMode="auto">
              <a:xfrm>
                <a:off x="864" y="1104"/>
                <a:ext cx="1941" cy="1495"/>
              </a:xfrm>
              <a:custGeom>
                <a:avLst/>
                <a:gdLst>
                  <a:gd name="T0" fmla="*/ 1941 w 1570"/>
                  <a:gd name="T1" fmla="*/ 0 h 1274"/>
                  <a:gd name="T2" fmla="*/ 2 w 1570"/>
                  <a:gd name="T3" fmla="*/ 1495 h 1274"/>
                  <a:gd name="T4" fmla="*/ 183 w 1570"/>
                  <a:gd name="T5" fmla="*/ 1467 h 1274"/>
                  <a:gd name="T6" fmla="*/ 178 w 1570"/>
                  <a:gd name="T7" fmla="*/ 1418 h 1274"/>
                  <a:gd name="T8" fmla="*/ 158 w 1570"/>
                  <a:gd name="T9" fmla="*/ 1351 h 1274"/>
                  <a:gd name="T10" fmla="*/ 151 w 1570"/>
                  <a:gd name="T11" fmla="*/ 1297 h 1274"/>
                  <a:gd name="T12" fmla="*/ 164 w 1570"/>
                  <a:gd name="T13" fmla="*/ 1240 h 1274"/>
                  <a:gd name="T14" fmla="*/ 205 w 1570"/>
                  <a:gd name="T15" fmla="*/ 1193 h 1274"/>
                  <a:gd name="T16" fmla="*/ 256 w 1570"/>
                  <a:gd name="T17" fmla="*/ 1158 h 1274"/>
                  <a:gd name="T18" fmla="*/ 315 w 1570"/>
                  <a:gd name="T19" fmla="*/ 1141 h 1274"/>
                  <a:gd name="T20" fmla="*/ 403 w 1570"/>
                  <a:gd name="T21" fmla="*/ 1142 h 1274"/>
                  <a:gd name="T22" fmla="*/ 460 w 1570"/>
                  <a:gd name="T23" fmla="*/ 1154 h 1274"/>
                  <a:gd name="T24" fmla="*/ 517 w 1570"/>
                  <a:gd name="T25" fmla="*/ 1191 h 1274"/>
                  <a:gd name="T26" fmla="*/ 555 w 1570"/>
                  <a:gd name="T27" fmla="*/ 1238 h 1274"/>
                  <a:gd name="T28" fmla="*/ 572 w 1570"/>
                  <a:gd name="T29" fmla="*/ 1287 h 1274"/>
                  <a:gd name="T30" fmla="*/ 569 w 1570"/>
                  <a:gd name="T31" fmla="*/ 1341 h 1274"/>
                  <a:gd name="T32" fmla="*/ 555 w 1570"/>
                  <a:gd name="T33" fmla="*/ 1391 h 1274"/>
                  <a:gd name="T34" fmla="*/ 542 w 1570"/>
                  <a:gd name="T35" fmla="*/ 1441 h 1274"/>
                  <a:gd name="T36" fmla="*/ 549 w 1570"/>
                  <a:gd name="T37" fmla="*/ 1489 h 1274"/>
                  <a:gd name="T38" fmla="*/ 870 w 1570"/>
                  <a:gd name="T39" fmla="*/ 1436 h 1274"/>
                  <a:gd name="T40" fmla="*/ 874 w 1570"/>
                  <a:gd name="T41" fmla="*/ 1369 h 1274"/>
                  <a:gd name="T42" fmla="*/ 879 w 1570"/>
                  <a:gd name="T43" fmla="*/ 1314 h 1274"/>
                  <a:gd name="T44" fmla="*/ 894 w 1570"/>
                  <a:gd name="T45" fmla="*/ 1266 h 1274"/>
                  <a:gd name="T46" fmla="*/ 922 w 1570"/>
                  <a:gd name="T47" fmla="*/ 1234 h 1274"/>
                  <a:gd name="T48" fmla="*/ 963 w 1570"/>
                  <a:gd name="T49" fmla="*/ 1217 h 1274"/>
                  <a:gd name="T50" fmla="*/ 1008 w 1570"/>
                  <a:gd name="T51" fmla="*/ 1212 h 1274"/>
                  <a:gd name="T52" fmla="*/ 1063 w 1570"/>
                  <a:gd name="T53" fmla="*/ 1213 h 1274"/>
                  <a:gd name="T54" fmla="*/ 1114 w 1570"/>
                  <a:gd name="T55" fmla="*/ 1218 h 1274"/>
                  <a:gd name="T56" fmla="*/ 1177 w 1570"/>
                  <a:gd name="T57" fmla="*/ 1222 h 1274"/>
                  <a:gd name="T58" fmla="*/ 1234 w 1570"/>
                  <a:gd name="T59" fmla="*/ 1213 h 1274"/>
                  <a:gd name="T60" fmla="*/ 1286 w 1570"/>
                  <a:gd name="T61" fmla="*/ 1196 h 1274"/>
                  <a:gd name="T62" fmla="*/ 1324 w 1570"/>
                  <a:gd name="T63" fmla="*/ 1163 h 1274"/>
                  <a:gd name="T64" fmla="*/ 1346 w 1570"/>
                  <a:gd name="T65" fmla="*/ 1122 h 1274"/>
                  <a:gd name="T66" fmla="*/ 1346 w 1570"/>
                  <a:gd name="T67" fmla="*/ 1074 h 1274"/>
                  <a:gd name="T68" fmla="*/ 1346 w 1570"/>
                  <a:gd name="T69" fmla="*/ 1021 h 1274"/>
                  <a:gd name="T70" fmla="*/ 1359 w 1570"/>
                  <a:gd name="T71" fmla="*/ 979 h 1274"/>
                  <a:gd name="T72" fmla="*/ 1381 w 1570"/>
                  <a:gd name="T73" fmla="*/ 943 h 1274"/>
                  <a:gd name="T74" fmla="*/ 1430 w 1570"/>
                  <a:gd name="T75" fmla="*/ 919 h 1274"/>
                  <a:gd name="T76" fmla="*/ 1482 w 1570"/>
                  <a:gd name="T77" fmla="*/ 905 h 1274"/>
                  <a:gd name="T78" fmla="*/ 1544 w 1570"/>
                  <a:gd name="T79" fmla="*/ 892 h 1274"/>
                  <a:gd name="T80" fmla="*/ 1600 w 1570"/>
                  <a:gd name="T81" fmla="*/ 880 h 1274"/>
                  <a:gd name="T82" fmla="*/ 1647 w 1570"/>
                  <a:gd name="T83" fmla="*/ 862 h 1274"/>
                  <a:gd name="T84" fmla="*/ 1681 w 1570"/>
                  <a:gd name="T85" fmla="*/ 837 h 1274"/>
                  <a:gd name="T86" fmla="*/ 1712 w 1570"/>
                  <a:gd name="T87" fmla="*/ 797 h 1274"/>
                  <a:gd name="T88" fmla="*/ 1727 w 1570"/>
                  <a:gd name="T89" fmla="*/ 746 h 1274"/>
                  <a:gd name="T90" fmla="*/ 1720 w 1570"/>
                  <a:gd name="T91" fmla="*/ 697 h 1274"/>
                  <a:gd name="T92" fmla="*/ 1704 w 1570"/>
                  <a:gd name="T93" fmla="*/ 633 h 1274"/>
                  <a:gd name="T94" fmla="*/ 1694 w 1570"/>
                  <a:gd name="T95" fmla="*/ 579 h 1274"/>
                  <a:gd name="T96" fmla="*/ 1696 w 1570"/>
                  <a:gd name="T97" fmla="*/ 527 h 1274"/>
                  <a:gd name="T98" fmla="*/ 1714 w 1570"/>
                  <a:gd name="T99" fmla="*/ 482 h 1274"/>
                  <a:gd name="T100" fmla="*/ 1742 w 1570"/>
                  <a:gd name="T101" fmla="*/ 442 h 1274"/>
                  <a:gd name="T102" fmla="*/ 1784 w 1570"/>
                  <a:gd name="T103" fmla="*/ 404 h 1274"/>
                  <a:gd name="T104" fmla="*/ 1832 w 1570"/>
                  <a:gd name="T105" fmla="*/ 381 h 1274"/>
                  <a:gd name="T106" fmla="*/ 1880 w 1570"/>
                  <a:gd name="T107" fmla="*/ 372 h 1274"/>
                  <a:gd name="T108" fmla="*/ 1941 w 1570"/>
                  <a:gd name="T109" fmla="*/ 372 h 12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70"/>
                  <a:gd name="T166" fmla="*/ 0 h 1274"/>
                  <a:gd name="T167" fmla="*/ 1570 w 1570"/>
                  <a:gd name="T168" fmla="*/ 1274 h 127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70" h="1274">
                    <a:moveTo>
                      <a:pt x="1570" y="317"/>
                    </a:moveTo>
                    <a:lnTo>
                      <a:pt x="1570" y="0"/>
                    </a:lnTo>
                    <a:lnTo>
                      <a:pt x="0" y="0"/>
                    </a:lnTo>
                    <a:lnTo>
                      <a:pt x="2" y="1274"/>
                    </a:lnTo>
                    <a:lnTo>
                      <a:pt x="141" y="1274"/>
                    </a:lnTo>
                    <a:lnTo>
                      <a:pt x="148" y="1250"/>
                    </a:lnTo>
                    <a:lnTo>
                      <a:pt x="148" y="1232"/>
                    </a:lnTo>
                    <a:lnTo>
                      <a:pt x="144" y="1208"/>
                    </a:lnTo>
                    <a:lnTo>
                      <a:pt x="136" y="1182"/>
                    </a:lnTo>
                    <a:lnTo>
                      <a:pt x="128" y="1151"/>
                    </a:lnTo>
                    <a:lnTo>
                      <a:pt x="124" y="1126"/>
                    </a:lnTo>
                    <a:lnTo>
                      <a:pt x="122" y="1105"/>
                    </a:lnTo>
                    <a:lnTo>
                      <a:pt x="127" y="1080"/>
                    </a:lnTo>
                    <a:lnTo>
                      <a:pt x="133" y="1057"/>
                    </a:lnTo>
                    <a:lnTo>
                      <a:pt x="148" y="1034"/>
                    </a:lnTo>
                    <a:lnTo>
                      <a:pt x="166" y="1017"/>
                    </a:lnTo>
                    <a:lnTo>
                      <a:pt x="185" y="999"/>
                    </a:lnTo>
                    <a:lnTo>
                      <a:pt x="207" y="987"/>
                    </a:lnTo>
                    <a:lnTo>
                      <a:pt x="232" y="976"/>
                    </a:lnTo>
                    <a:lnTo>
                      <a:pt x="255" y="972"/>
                    </a:lnTo>
                    <a:lnTo>
                      <a:pt x="288" y="971"/>
                    </a:lnTo>
                    <a:lnTo>
                      <a:pt x="326" y="973"/>
                    </a:lnTo>
                    <a:lnTo>
                      <a:pt x="350" y="976"/>
                    </a:lnTo>
                    <a:lnTo>
                      <a:pt x="372" y="983"/>
                    </a:lnTo>
                    <a:lnTo>
                      <a:pt x="392" y="995"/>
                    </a:lnTo>
                    <a:lnTo>
                      <a:pt x="418" y="1015"/>
                    </a:lnTo>
                    <a:lnTo>
                      <a:pt x="434" y="1034"/>
                    </a:lnTo>
                    <a:lnTo>
                      <a:pt x="449" y="1055"/>
                    </a:lnTo>
                    <a:lnTo>
                      <a:pt x="457" y="1076"/>
                    </a:lnTo>
                    <a:lnTo>
                      <a:pt x="463" y="1097"/>
                    </a:lnTo>
                    <a:lnTo>
                      <a:pt x="463" y="1120"/>
                    </a:lnTo>
                    <a:lnTo>
                      <a:pt x="460" y="1143"/>
                    </a:lnTo>
                    <a:lnTo>
                      <a:pt x="455" y="1164"/>
                    </a:lnTo>
                    <a:lnTo>
                      <a:pt x="449" y="1185"/>
                    </a:lnTo>
                    <a:lnTo>
                      <a:pt x="442" y="1206"/>
                    </a:lnTo>
                    <a:lnTo>
                      <a:pt x="438" y="1228"/>
                    </a:lnTo>
                    <a:lnTo>
                      <a:pt x="438" y="1247"/>
                    </a:lnTo>
                    <a:lnTo>
                      <a:pt x="444" y="1269"/>
                    </a:lnTo>
                    <a:lnTo>
                      <a:pt x="707" y="1269"/>
                    </a:lnTo>
                    <a:lnTo>
                      <a:pt x="704" y="1224"/>
                    </a:lnTo>
                    <a:lnTo>
                      <a:pt x="707" y="1192"/>
                    </a:lnTo>
                    <a:lnTo>
                      <a:pt x="707" y="1167"/>
                    </a:lnTo>
                    <a:lnTo>
                      <a:pt x="708" y="1144"/>
                    </a:lnTo>
                    <a:lnTo>
                      <a:pt x="711" y="1120"/>
                    </a:lnTo>
                    <a:lnTo>
                      <a:pt x="716" y="1095"/>
                    </a:lnTo>
                    <a:lnTo>
                      <a:pt x="723" y="1079"/>
                    </a:lnTo>
                    <a:lnTo>
                      <a:pt x="733" y="1064"/>
                    </a:lnTo>
                    <a:lnTo>
                      <a:pt x="746" y="1052"/>
                    </a:lnTo>
                    <a:lnTo>
                      <a:pt x="761" y="1042"/>
                    </a:lnTo>
                    <a:lnTo>
                      <a:pt x="779" y="1037"/>
                    </a:lnTo>
                    <a:lnTo>
                      <a:pt x="798" y="1034"/>
                    </a:lnTo>
                    <a:lnTo>
                      <a:pt x="815" y="1033"/>
                    </a:lnTo>
                    <a:lnTo>
                      <a:pt x="838" y="1033"/>
                    </a:lnTo>
                    <a:lnTo>
                      <a:pt x="860" y="1034"/>
                    </a:lnTo>
                    <a:lnTo>
                      <a:pt x="878" y="1037"/>
                    </a:lnTo>
                    <a:lnTo>
                      <a:pt x="901" y="1038"/>
                    </a:lnTo>
                    <a:lnTo>
                      <a:pt x="925" y="1041"/>
                    </a:lnTo>
                    <a:lnTo>
                      <a:pt x="952" y="1041"/>
                    </a:lnTo>
                    <a:lnTo>
                      <a:pt x="975" y="1038"/>
                    </a:lnTo>
                    <a:lnTo>
                      <a:pt x="998" y="1034"/>
                    </a:lnTo>
                    <a:lnTo>
                      <a:pt x="1023" y="1029"/>
                    </a:lnTo>
                    <a:lnTo>
                      <a:pt x="1040" y="1019"/>
                    </a:lnTo>
                    <a:lnTo>
                      <a:pt x="1059" y="1007"/>
                    </a:lnTo>
                    <a:lnTo>
                      <a:pt x="1071" y="991"/>
                    </a:lnTo>
                    <a:lnTo>
                      <a:pt x="1084" y="973"/>
                    </a:lnTo>
                    <a:lnTo>
                      <a:pt x="1089" y="956"/>
                    </a:lnTo>
                    <a:lnTo>
                      <a:pt x="1092" y="935"/>
                    </a:lnTo>
                    <a:lnTo>
                      <a:pt x="1089" y="915"/>
                    </a:lnTo>
                    <a:lnTo>
                      <a:pt x="1088" y="893"/>
                    </a:lnTo>
                    <a:lnTo>
                      <a:pt x="1089" y="870"/>
                    </a:lnTo>
                    <a:lnTo>
                      <a:pt x="1093" y="853"/>
                    </a:lnTo>
                    <a:lnTo>
                      <a:pt x="1099" y="834"/>
                    </a:lnTo>
                    <a:lnTo>
                      <a:pt x="1107" y="816"/>
                    </a:lnTo>
                    <a:lnTo>
                      <a:pt x="1117" y="804"/>
                    </a:lnTo>
                    <a:lnTo>
                      <a:pt x="1135" y="792"/>
                    </a:lnTo>
                    <a:lnTo>
                      <a:pt x="1157" y="783"/>
                    </a:lnTo>
                    <a:lnTo>
                      <a:pt x="1178" y="777"/>
                    </a:lnTo>
                    <a:lnTo>
                      <a:pt x="1199" y="771"/>
                    </a:lnTo>
                    <a:lnTo>
                      <a:pt x="1221" y="766"/>
                    </a:lnTo>
                    <a:lnTo>
                      <a:pt x="1249" y="760"/>
                    </a:lnTo>
                    <a:lnTo>
                      <a:pt x="1271" y="756"/>
                    </a:lnTo>
                    <a:lnTo>
                      <a:pt x="1294" y="750"/>
                    </a:lnTo>
                    <a:lnTo>
                      <a:pt x="1313" y="743"/>
                    </a:lnTo>
                    <a:lnTo>
                      <a:pt x="1332" y="735"/>
                    </a:lnTo>
                    <a:lnTo>
                      <a:pt x="1347" y="724"/>
                    </a:lnTo>
                    <a:lnTo>
                      <a:pt x="1360" y="713"/>
                    </a:lnTo>
                    <a:lnTo>
                      <a:pt x="1375" y="695"/>
                    </a:lnTo>
                    <a:lnTo>
                      <a:pt x="1385" y="679"/>
                    </a:lnTo>
                    <a:lnTo>
                      <a:pt x="1393" y="660"/>
                    </a:lnTo>
                    <a:lnTo>
                      <a:pt x="1397" y="636"/>
                    </a:lnTo>
                    <a:lnTo>
                      <a:pt x="1394" y="615"/>
                    </a:lnTo>
                    <a:lnTo>
                      <a:pt x="1391" y="594"/>
                    </a:lnTo>
                    <a:lnTo>
                      <a:pt x="1385" y="568"/>
                    </a:lnTo>
                    <a:lnTo>
                      <a:pt x="1378" y="539"/>
                    </a:lnTo>
                    <a:lnTo>
                      <a:pt x="1371" y="514"/>
                    </a:lnTo>
                    <a:lnTo>
                      <a:pt x="1370" y="493"/>
                    </a:lnTo>
                    <a:lnTo>
                      <a:pt x="1370" y="474"/>
                    </a:lnTo>
                    <a:lnTo>
                      <a:pt x="1372" y="449"/>
                    </a:lnTo>
                    <a:lnTo>
                      <a:pt x="1379" y="427"/>
                    </a:lnTo>
                    <a:lnTo>
                      <a:pt x="1386" y="411"/>
                    </a:lnTo>
                    <a:lnTo>
                      <a:pt x="1395" y="394"/>
                    </a:lnTo>
                    <a:lnTo>
                      <a:pt x="1409" y="377"/>
                    </a:lnTo>
                    <a:lnTo>
                      <a:pt x="1424" y="359"/>
                    </a:lnTo>
                    <a:lnTo>
                      <a:pt x="1443" y="344"/>
                    </a:lnTo>
                    <a:lnTo>
                      <a:pt x="1463" y="332"/>
                    </a:lnTo>
                    <a:lnTo>
                      <a:pt x="1482" y="325"/>
                    </a:lnTo>
                    <a:lnTo>
                      <a:pt x="1501" y="320"/>
                    </a:lnTo>
                    <a:lnTo>
                      <a:pt x="1521" y="317"/>
                    </a:lnTo>
                    <a:lnTo>
                      <a:pt x="1546" y="317"/>
                    </a:lnTo>
                    <a:lnTo>
                      <a:pt x="1570" y="317"/>
                    </a:lnTo>
                    <a:close/>
                  </a:path>
                </a:pathLst>
              </a:custGeom>
              <a:solidFill>
                <a:srgbClr val="008080"/>
              </a:solidFill>
              <a:ln w="17463">
                <a:solidFill>
                  <a:srgbClr val="000000"/>
                </a:solidFill>
                <a:round/>
                <a:headEnd/>
                <a:tailEnd/>
              </a:ln>
            </p:spPr>
            <p:txBody>
              <a:bodyPr/>
              <a:lstStyle/>
              <a:p>
                <a:endParaRPr lang="en-US"/>
              </a:p>
            </p:txBody>
          </p:sp>
          <p:sp>
            <p:nvSpPr>
              <p:cNvPr id="27660" name="Freeform 11"/>
              <p:cNvSpPr>
                <a:spLocks/>
              </p:cNvSpPr>
              <p:nvPr/>
            </p:nvSpPr>
            <p:spPr bwMode="auto">
              <a:xfrm>
                <a:off x="2811" y="2536"/>
                <a:ext cx="1941" cy="1496"/>
              </a:xfrm>
              <a:custGeom>
                <a:avLst/>
                <a:gdLst>
                  <a:gd name="T0" fmla="*/ 0 w 1570"/>
                  <a:gd name="T1" fmla="*/ 1496 h 1275"/>
                  <a:gd name="T2" fmla="*/ 1940 w 1570"/>
                  <a:gd name="T3" fmla="*/ 0 h 1275"/>
                  <a:gd name="T4" fmla="*/ 1758 w 1570"/>
                  <a:gd name="T5" fmla="*/ 29 h 1275"/>
                  <a:gd name="T6" fmla="*/ 1764 w 1570"/>
                  <a:gd name="T7" fmla="*/ 79 h 1275"/>
                  <a:gd name="T8" fmla="*/ 1784 w 1570"/>
                  <a:gd name="T9" fmla="*/ 145 h 1275"/>
                  <a:gd name="T10" fmla="*/ 1789 w 1570"/>
                  <a:gd name="T11" fmla="*/ 199 h 1275"/>
                  <a:gd name="T12" fmla="*/ 1777 w 1570"/>
                  <a:gd name="T13" fmla="*/ 255 h 1275"/>
                  <a:gd name="T14" fmla="*/ 1737 w 1570"/>
                  <a:gd name="T15" fmla="*/ 303 h 1275"/>
                  <a:gd name="T16" fmla="*/ 1686 w 1570"/>
                  <a:gd name="T17" fmla="*/ 338 h 1275"/>
                  <a:gd name="T18" fmla="*/ 1626 w 1570"/>
                  <a:gd name="T19" fmla="*/ 356 h 1275"/>
                  <a:gd name="T20" fmla="*/ 1539 w 1570"/>
                  <a:gd name="T21" fmla="*/ 353 h 1275"/>
                  <a:gd name="T22" fmla="*/ 1482 w 1570"/>
                  <a:gd name="T23" fmla="*/ 343 h 1275"/>
                  <a:gd name="T24" fmla="*/ 1425 w 1570"/>
                  <a:gd name="T25" fmla="*/ 304 h 1275"/>
                  <a:gd name="T26" fmla="*/ 1387 w 1570"/>
                  <a:gd name="T27" fmla="*/ 258 h 1275"/>
                  <a:gd name="T28" fmla="*/ 1370 w 1570"/>
                  <a:gd name="T29" fmla="*/ 209 h 1275"/>
                  <a:gd name="T30" fmla="*/ 1374 w 1570"/>
                  <a:gd name="T31" fmla="*/ 155 h 1275"/>
                  <a:gd name="T32" fmla="*/ 1387 w 1570"/>
                  <a:gd name="T33" fmla="*/ 106 h 1275"/>
                  <a:gd name="T34" fmla="*/ 1399 w 1570"/>
                  <a:gd name="T35" fmla="*/ 54 h 1275"/>
                  <a:gd name="T36" fmla="*/ 1393 w 1570"/>
                  <a:gd name="T37" fmla="*/ 7 h 1275"/>
                  <a:gd name="T38" fmla="*/ 1072 w 1570"/>
                  <a:gd name="T39" fmla="*/ 59 h 1275"/>
                  <a:gd name="T40" fmla="*/ 1067 w 1570"/>
                  <a:gd name="T41" fmla="*/ 126 h 1275"/>
                  <a:gd name="T42" fmla="*/ 1063 w 1570"/>
                  <a:gd name="T43" fmla="*/ 182 h 1275"/>
                  <a:gd name="T44" fmla="*/ 1048 w 1570"/>
                  <a:gd name="T45" fmla="*/ 229 h 1275"/>
                  <a:gd name="T46" fmla="*/ 1020 w 1570"/>
                  <a:gd name="T47" fmla="*/ 262 h 1275"/>
                  <a:gd name="T48" fmla="*/ 979 w 1570"/>
                  <a:gd name="T49" fmla="*/ 278 h 1275"/>
                  <a:gd name="T50" fmla="*/ 935 w 1570"/>
                  <a:gd name="T51" fmla="*/ 284 h 1275"/>
                  <a:gd name="T52" fmla="*/ 879 w 1570"/>
                  <a:gd name="T53" fmla="*/ 280 h 1275"/>
                  <a:gd name="T54" fmla="*/ 828 w 1570"/>
                  <a:gd name="T55" fmla="*/ 277 h 1275"/>
                  <a:gd name="T56" fmla="*/ 765 w 1570"/>
                  <a:gd name="T57" fmla="*/ 273 h 1275"/>
                  <a:gd name="T58" fmla="*/ 708 w 1570"/>
                  <a:gd name="T59" fmla="*/ 280 h 1275"/>
                  <a:gd name="T60" fmla="*/ 656 w 1570"/>
                  <a:gd name="T61" fmla="*/ 299 h 1275"/>
                  <a:gd name="T62" fmla="*/ 617 w 1570"/>
                  <a:gd name="T63" fmla="*/ 333 h 1275"/>
                  <a:gd name="T64" fmla="*/ 596 w 1570"/>
                  <a:gd name="T65" fmla="*/ 374 h 1275"/>
                  <a:gd name="T66" fmla="*/ 596 w 1570"/>
                  <a:gd name="T67" fmla="*/ 421 h 1275"/>
                  <a:gd name="T68" fmla="*/ 596 w 1570"/>
                  <a:gd name="T69" fmla="*/ 474 h 1275"/>
                  <a:gd name="T70" fmla="*/ 584 w 1570"/>
                  <a:gd name="T71" fmla="*/ 517 h 1275"/>
                  <a:gd name="T72" fmla="*/ 560 w 1570"/>
                  <a:gd name="T73" fmla="*/ 553 h 1275"/>
                  <a:gd name="T74" fmla="*/ 512 w 1570"/>
                  <a:gd name="T75" fmla="*/ 576 h 1275"/>
                  <a:gd name="T76" fmla="*/ 460 w 1570"/>
                  <a:gd name="T77" fmla="*/ 590 h 1275"/>
                  <a:gd name="T78" fmla="*/ 398 w 1570"/>
                  <a:gd name="T79" fmla="*/ 603 h 1275"/>
                  <a:gd name="T80" fmla="*/ 342 w 1570"/>
                  <a:gd name="T81" fmla="*/ 616 h 1275"/>
                  <a:gd name="T82" fmla="*/ 295 w 1570"/>
                  <a:gd name="T83" fmla="*/ 634 h 1275"/>
                  <a:gd name="T84" fmla="*/ 261 w 1570"/>
                  <a:gd name="T85" fmla="*/ 658 h 1275"/>
                  <a:gd name="T86" fmla="*/ 230 w 1570"/>
                  <a:gd name="T87" fmla="*/ 698 h 1275"/>
                  <a:gd name="T88" fmla="*/ 215 w 1570"/>
                  <a:gd name="T89" fmla="*/ 747 h 1275"/>
                  <a:gd name="T90" fmla="*/ 221 w 1570"/>
                  <a:gd name="T91" fmla="*/ 799 h 1275"/>
                  <a:gd name="T92" fmla="*/ 239 w 1570"/>
                  <a:gd name="T93" fmla="*/ 862 h 1275"/>
                  <a:gd name="T94" fmla="*/ 248 w 1570"/>
                  <a:gd name="T95" fmla="*/ 916 h 1275"/>
                  <a:gd name="T96" fmla="*/ 245 w 1570"/>
                  <a:gd name="T97" fmla="*/ 969 h 1275"/>
                  <a:gd name="T98" fmla="*/ 230 w 1570"/>
                  <a:gd name="T99" fmla="*/ 1016 h 1275"/>
                  <a:gd name="T100" fmla="*/ 206 w 1570"/>
                  <a:gd name="T101" fmla="*/ 1064 h 1275"/>
                  <a:gd name="T102" fmla="*/ 168 w 1570"/>
                  <a:gd name="T103" fmla="*/ 1117 h 1275"/>
                  <a:gd name="T104" fmla="*/ 130 w 1570"/>
                  <a:gd name="T105" fmla="*/ 1150 h 1275"/>
                  <a:gd name="T106" fmla="*/ 89 w 1570"/>
                  <a:gd name="T107" fmla="*/ 1171 h 1275"/>
                  <a:gd name="T108" fmla="*/ 30 w 1570"/>
                  <a:gd name="T109" fmla="*/ 1182 h 12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70"/>
                  <a:gd name="T166" fmla="*/ 0 h 1275"/>
                  <a:gd name="T167" fmla="*/ 1570 w 1570"/>
                  <a:gd name="T168" fmla="*/ 1275 h 12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70" h="1275">
                    <a:moveTo>
                      <a:pt x="0" y="1007"/>
                    </a:moveTo>
                    <a:lnTo>
                      <a:pt x="0" y="1275"/>
                    </a:lnTo>
                    <a:lnTo>
                      <a:pt x="1570" y="1275"/>
                    </a:lnTo>
                    <a:lnTo>
                      <a:pt x="1569" y="0"/>
                    </a:lnTo>
                    <a:lnTo>
                      <a:pt x="1429" y="0"/>
                    </a:lnTo>
                    <a:lnTo>
                      <a:pt x="1422" y="25"/>
                    </a:lnTo>
                    <a:lnTo>
                      <a:pt x="1422" y="42"/>
                    </a:lnTo>
                    <a:lnTo>
                      <a:pt x="1427" y="67"/>
                    </a:lnTo>
                    <a:lnTo>
                      <a:pt x="1435" y="92"/>
                    </a:lnTo>
                    <a:lnTo>
                      <a:pt x="1443" y="124"/>
                    </a:lnTo>
                    <a:lnTo>
                      <a:pt x="1447" y="148"/>
                    </a:lnTo>
                    <a:lnTo>
                      <a:pt x="1447" y="170"/>
                    </a:lnTo>
                    <a:lnTo>
                      <a:pt x="1444" y="194"/>
                    </a:lnTo>
                    <a:lnTo>
                      <a:pt x="1437" y="217"/>
                    </a:lnTo>
                    <a:lnTo>
                      <a:pt x="1422" y="239"/>
                    </a:lnTo>
                    <a:lnTo>
                      <a:pt x="1405" y="258"/>
                    </a:lnTo>
                    <a:lnTo>
                      <a:pt x="1386" y="275"/>
                    </a:lnTo>
                    <a:lnTo>
                      <a:pt x="1364" y="288"/>
                    </a:lnTo>
                    <a:lnTo>
                      <a:pt x="1338" y="297"/>
                    </a:lnTo>
                    <a:lnTo>
                      <a:pt x="1315" y="303"/>
                    </a:lnTo>
                    <a:lnTo>
                      <a:pt x="1283" y="304"/>
                    </a:lnTo>
                    <a:lnTo>
                      <a:pt x="1245" y="301"/>
                    </a:lnTo>
                    <a:lnTo>
                      <a:pt x="1221" y="297"/>
                    </a:lnTo>
                    <a:lnTo>
                      <a:pt x="1199" y="292"/>
                    </a:lnTo>
                    <a:lnTo>
                      <a:pt x="1178" y="279"/>
                    </a:lnTo>
                    <a:lnTo>
                      <a:pt x="1153" y="259"/>
                    </a:lnTo>
                    <a:lnTo>
                      <a:pt x="1136" y="240"/>
                    </a:lnTo>
                    <a:lnTo>
                      <a:pt x="1122" y="220"/>
                    </a:lnTo>
                    <a:lnTo>
                      <a:pt x="1113" y="198"/>
                    </a:lnTo>
                    <a:lnTo>
                      <a:pt x="1108" y="178"/>
                    </a:lnTo>
                    <a:lnTo>
                      <a:pt x="1108" y="155"/>
                    </a:lnTo>
                    <a:lnTo>
                      <a:pt x="1111" y="132"/>
                    </a:lnTo>
                    <a:lnTo>
                      <a:pt x="1116" y="110"/>
                    </a:lnTo>
                    <a:lnTo>
                      <a:pt x="1122" y="90"/>
                    </a:lnTo>
                    <a:lnTo>
                      <a:pt x="1128" y="68"/>
                    </a:lnTo>
                    <a:lnTo>
                      <a:pt x="1132" y="46"/>
                    </a:lnTo>
                    <a:lnTo>
                      <a:pt x="1132" y="27"/>
                    </a:lnTo>
                    <a:lnTo>
                      <a:pt x="1127" y="6"/>
                    </a:lnTo>
                    <a:lnTo>
                      <a:pt x="864" y="6"/>
                    </a:lnTo>
                    <a:lnTo>
                      <a:pt x="867" y="50"/>
                    </a:lnTo>
                    <a:lnTo>
                      <a:pt x="864" y="82"/>
                    </a:lnTo>
                    <a:lnTo>
                      <a:pt x="863" y="107"/>
                    </a:lnTo>
                    <a:lnTo>
                      <a:pt x="863" y="130"/>
                    </a:lnTo>
                    <a:lnTo>
                      <a:pt x="860" y="155"/>
                    </a:lnTo>
                    <a:lnTo>
                      <a:pt x="854" y="179"/>
                    </a:lnTo>
                    <a:lnTo>
                      <a:pt x="848" y="195"/>
                    </a:lnTo>
                    <a:lnTo>
                      <a:pt x="838" y="210"/>
                    </a:lnTo>
                    <a:lnTo>
                      <a:pt x="825" y="223"/>
                    </a:lnTo>
                    <a:lnTo>
                      <a:pt x="810" y="232"/>
                    </a:lnTo>
                    <a:lnTo>
                      <a:pt x="792" y="237"/>
                    </a:lnTo>
                    <a:lnTo>
                      <a:pt x="773" y="240"/>
                    </a:lnTo>
                    <a:lnTo>
                      <a:pt x="756" y="242"/>
                    </a:lnTo>
                    <a:lnTo>
                      <a:pt x="732" y="242"/>
                    </a:lnTo>
                    <a:lnTo>
                      <a:pt x="711" y="239"/>
                    </a:lnTo>
                    <a:lnTo>
                      <a:pt x="693" y="237"/>
                    </a:lnTo>
                    <a:lnTo>
                      <a:pt x="670" y="236"/>
                    </a:lnTo>
                    <a:lnTo>
                      <a:pt x="646" y="233"/>
                    </a:lnTo>
                    <a:lnTo>
                      <a:pt x="619" y="233"/>
                    </a:lnTo>
                    <a:lnTo>
                      <a:pt x="596" y="236"/>
                    </a:lnTo>
                    <a:lnTo>
                      <a:pt x="573" y="239"/>
                    </a:lnTo>
                    <a:lnTo>
                      <a:pt x="548" y="246"/>
                    </a:lnTo>
                    <a:lnTo>
                      <a:pt x="531" y="255"/>
                    </a:lnTo>
                    <a:lnTo>
                      <a:pt x="512" y="267"/>
                    </a:lnTo>
                    <a:lnTo>
                      <a:pt x="499" y="284"/>
                    </a:lnTo>
                    <a:lnTo>
                      <a:pt x="487" y="301"/>
                    </a:lnTo>
                    <a:lnTo>
                      <a:pt x="482" y="319"/>
                    </a:lnTo>
                    <a:lnTo>
                      <a:pt x="479" y="339"/>
                    </a:lnTo>
                    <a:lnTo>
                      <a:pt x="482" y="359"/>
                    </a:lnTo>
                    <a:lnTo>
                      <a:pt x="483" y="381"/>
                    </a:lnTo>
                    <a:lnTo>
                      <a:pt x="482" y="404"/>
                    </a:lnTo>
                    <a:lnTo>
                      <a:pt x="478" y="422"/>
                    </a:lnTo>
                    <a:lnTo>
                      <a:pt x="472" y="441"/>
                    </a:lnTo>
                    <a:lnTo>
                      <a:pt x="464" y="458"/>
                    </a:lnTo>
                    <a:lnTo>
                      <a:pt x="453" y="471"/>
                    </a:lnTo>
                    <a:lnTo>
                      <a:pt x="436" y="483"/>
                    </a:lnTo>
                    <a:lnTo>
                      <a:pt x="414" y="491"/>
                    </a:lnTo>
                    <a:lnTo>
                      <a:pt x="392" y="498"/>
                    </a:lnTo>
                    <a:lnTo>
                      <a:pt x="372" y="503"/>
                    </a:lnTo>
                    <a:lnTo>
                      <a:pt x="350" y="509"/>
                    </a:lnTo>
                    <a:lnTo>
                      <a:pt x="322" y="514"/>
                    </a:lnTo>
                    <a:lnTo>
                      <a:pt x="300" y="518"/>
                    </a:lnTo>
                    <a:lnTo>
                      <a:pt x="277" y="525"/>
                    </a:lnTo>
                    <a:lnTo>
                      <a:pt x="258" y="532"/>
                    </a:lnTo>
                    <a:lnTo>
                      <a:pt x="239" y="540"/>
                    </a:lnTo>
                    <a:lnTo>
                      <a:pt x="224" y="551"/>
                    </a:lnTo>
                    <a:lnTo>
                      <a:pt x="211" y="561"/>
                    </a:lnTo>
                    <a:lnTo>
                      <a:pt x="196" y="579"/>
                    </a:lnTo>
                    <a:lnTo>
                      <a:pt x="186" y="595"/>
                    </a:lnTo>
                    <a:lnTo>
                      <a:pt x="178" y="614"/>
                    </a:lnTo>
                    <a:lnTo>
                      <a:pt x="174" y="637"/>
                    </a:lnTo>
                    <a:lnTo>
                      <a:pt x="177" y="659"/>
                    </a:lnTo>
                    <a:lnTo>
                      <a:pt x="179" y="681"/>
                    </a:lnTo>
                    <a:lnTo>
                      <a:pt x="186" y="707"/>
                    </a:lnTo>
                    <a:lnTo>
                      <a:pt x="193" y="735"/>
                    </a:lnTo>
                    <a:lnTo>
                      <a:pt x="198" y="761"/>
                    </a:lnTo>
                    <a:lnTo>
                      <a:pt x="201" y="781"/>
                    </a:lnTo>
                    <a:lnTo>
                      <a:pt x="201" y="800"/>
                    </a:lnTo>
                    <a:lnTo>
                      <a:pt x="198" y="826"/>
                    </a:lnTo>
                    <a:lnTo>
                      <a:pt x="192" y="848"/>
                    </a:lnTo>
                    <a:lnTo>
                      <a:pt x="186" y="866"/>
                    </a:lnTo>
                    <a:lnTo>
                      <a:pt x="178" y="884"/>
                    </a:lnTo>
                    <a:lnTo>
                      <a:pt x="167" y="907"/>
                    </a:lnTo>
                    <a:lnTo>
                      <a:pt x="152" y="933"/>
                    </a:lnTo>
                    <a:lnTo>
                      <a:pt x="136" y="952"/>
                    </a:lnTo>
                    <a:lnTo>
                      <a:pt x="120" y="967"/>
                    </a:lnTo>
                    <a:lnTo>
                      <a:pt x="105" y="980"/>
                    </a:lnTo>
                    <a:lnTo>
                      <a:pt x="89" y="991"/>
                    </a:lnTo>
                    <a:lnTo>
                      <a:pt x="72" y="998"/>
                    </a:lnTo>
                    <a:lnTo>
                      <a:pt x="49" y="1003"/>
                    </a:lnTo>
                    <a:lnTo>
                      <a:pt x="24" y="1007"/>
                    </a:lnTo>
                    <a:lnTo>
                      <a:pt x="0" y="1007"/>
                    </a:lnTo>
                    <a:close/>
                  </a:path>
                </a:pathLst>
              </a:custGeom>
              <a:solidFill>
                <a:srgbClr val="0066CC"/>
              </a:solidFill>
              <a:ln w="17463">
                <a:solidFill>
                  <a:srgbClr val="000000"/>
                </a:solidFill>
                <a:round/>
                <a:headEnd/>
                <a:tailEnd/>
              </a:ln>
            </p:spPr>
            <p:txBody>
              <a:bodyPr/>
              <a:lstStyle/>
              <a:p>
                <a:endParaRPr lang="en-US"/>
              </a:p>
            </p:txBody>
          </p:sp>
          <p:sp>
            <p:nvSpPr>
              <p:cNvPr id="27661" name="Freeform 12"/>
              <p:cNvSpPr>
                <a:spLocks/>
              </p:cNvSpPr>
              <p:nvPr/>
            </p:nvSpPr>
            <p:spPr bwMode="auto">
              <a:xfrm>
                <a:off x="2809" y="1104"/>
                <a:ext cx="1932" cy="1784"/>
              </a:xfrm>
              <a:custGeom>
                <a:avLst/>
                <a:gdLst>
                  <a:gd name="T0" fmla="*/ 0 w 1563"/>
                  <a:gd name="T1" fmla="*/ 0 h 1521"/>
                  <a:gd name="T2" fmla="*/ 1932 w 1563"/>
                  <a:gd name="T3" fmla="*/ 1425 h 1521"/>
                  <a:gd name="T4" fmla="*/ 1758 w 1563"/>
                  <a:gd name="T5" fmla="*/ 1437 h 1521"/>
                  <a:gd name="T6" fmla="*/ 1753 w 1563"/>
                  <a:gd name="T7" fmla="*/ 1470 h 1521"/>
                  <a:gd name="T8" fmla="*/ 1761 w 1563"/>
                  <a:gd name="T9" fmla="*/ 1508 h 1521"/>
                  <a:gd name="T10" fmla="*/ 1775 w 1563"/>
                  <a:gd name="T11" fmla="*/ 1556 h 1521"/>
                  <a:gd name="T12" fmla="*/ 1784 w 1563"/>
                  <a:gd name="T13" fmla="*/ 1602 h 1521"/>
                  <a:gd name="T14" fmla="*/ 1780 w 1563"/>
                  <a:gd name="T15" fmla="*/ 1646 h 1521"/>
                  <a:gd name="T16" fmla="*/ 1766 w 1563"/>
                  <a:gd name="T17" fmla="*/ 1689 h 1521"/>
                  <a:gd name="T18" fmla="*/ 1734 w 1563"/>
                  <a:gd name="T19" fmla="*/ 1723 h 1521"/>
                  <a:gd name="T20" fmla="*/ 1700 w 1563"/>
                  <a:gd name="T21" fmla="*/ 1752 h 1521"/>
                  <a:gd name="T22" fmla="*/ 1656 w 1563"/>
                  <a:gd name="T23" fmla="*/ 1771 h 1521"/>
                  <a:gd name="T24" fmla="*/ 1601 w 1563"/>
                  <a:gd name="T25" fmla="*/ 1783 h 1521"/>
                  <a:gd name="T26" fmla="*/ 1553 w 1563"/>
                  <a:gd name="T27" fmla="*/ 1784 h 1521"/>
                  <a:gd name="T28" fmla="*/ 1510 w 1563"/>
                  <a:gd name="T29" fmla="*/ 1779 h 1521"/>
                  <a:gd name="T30" fmla="*/ 1466 w 1563"/>
                  <a:gd name="T31" fmla="*/ 1766 h 1521"/>
                  <a:gd name="T32" fmla="*/ 1431 w 1563"/>
                  <a:gd name="T33" fmla="*/ 1744 h 1521"/>
                  <a:gd name="T34" fmla="*/ 1398 w 1563"/>
                  <a:gd name="T35" fmla="*/ 1711 h 1521"/>
                  <a:gd name="T36" fmla="*/ 1371 w 1563"/>
                  <a:gd name="T37" fmla="*/ 1674 h 1521"/>
                  <a:gd name="T38" fmla="*/ 1356 w 1563"/>
                  <a:gd name="T39" fmla="*/ 1623 h 1521"/>
                  <a:gd name="T40" fmla="*/ 1362 w 1563"/>
                  <a:gd name="T41" fmla="*/ 1573 h 1521"/>
                  <a:gd name="T42" fmla="*/ 1376 w 1563"/>
                  <a:gd name="T43" fmla="*/ 1521 h 1521"/>
                  <a:gd name="T44" fmla="*/ 1388 w 1563"/>
                  <a:gd name="T45" fmla="*/ 1471 h 1521"/>
                  <a:gd name="T46" fmla="*/ 1386 w 1563"/>
                  <a:gd name="T47" fmla="*/ 1447 h 1521"/>
                  <a:gd name="T48" fmla="*/ 1059 w 1563"/>
                  <a:gd name="T49" fmla="*/ 1434 h 1521"/>
                  <a:gd name="T50" fmla="*/ 1063 w 1563"/>
                  <a:gd name="T51" fmla="*/ 1350 h 1521"/>
                  <a:gd name="T52" fmla="*/ 1056 w 1563"/>
                  <a:gd name="T53" fmla="*/ 1294 h 1521"/>
                  <a:gd name="T54" fmla="*/ 1042 w 1563"/>
                  <a:gd name="T55" fmla="*/ 1261 h 1521"/>
                  <a:gd name="T56" fmla="*/ 1016 w 1563"/>
                  <a:gd name="T57" fmla="*/ 1234 h 1521"/>
                  <a:gd name="T58" fmla="*/ 979 w 1563"/>
                  <a:gd name="T59" fmla="*/ 1216 h 1521"/>
                  <a:gd name="T60" fmla="*/ 933 w 1563"/>
                  <a:gd name="T61" fmla="*/ 1212 h 1521"/>
                  <a:gd name="T62" fmla="*/ 868 w 1563"/>
                  <a:gd name="T63" fmla="*/ 1215 h 1521"/>
                  <a:gd name="T64" fmla="*/ 806 w 1563"/>
                  <a:gd name="T65" fmla="*/ 1220 h 1521"/>
                  <a:gd name="T66" fmla="*/ 743 w 1563"/>
                  <a:gd name="T67" fmla="*/ 1220 h 1521"/>
                  <a:gd name="T68" fmla="*/ 679 w 1563"/>
                  <a:gd name="T69" fmla="*/ 1208 h 1521"/>
                  <a:gd name="T70" fmla="*/ 630 w 1563"/>
                  <a:gd name="T71" fmla="*/ 1181 h 1521"/>
                  <a:gd name="T72" fmla="*/ 602 w 1563"/>
                  <a:gd name="T73" fmla="*/ 1145 h 1521"/>
                  <a:gd name="T74" fmla="*/ 590 w 1563"/>
                  <a:gd name="T75" fmla="*/ 1096 h 1521"/>
                  <a:gd name="T76" fmla="*/ 592 w 1563"/>
                  <a:gd name="T77" fmla="*/ 1040 h 1521"/>
                  <a:gd name="T78" fmla="*/ 583 w 1563"/>
                  <a:gd name="T79" fmla="*/ 989 h 1521"/>
                  <a:gd name="T80" fmla="*/ 570 w 1563"/>
                  <a:gd name="T81" fmla="*/ 957 h 1521"/>
                  <a:gd name="T82" fmla="*/ 550 w 1563"/>
                  <a:gd name="T83" fmla="*/ 936 h 1521"/>
                  <a:gd name="T84" fmla="*/ 503 w 1563"/>
                  <a:gd name="T85" fmla="*/ 916 h 1521"/>
                  <a:gd name="T86" fmla="*/ 441 w 1563"/>
                  <a:gd name="T87" fmla="*/ 900 h 1521"/>
                  <a:gd name="T88" fmla="*/ 372 w 1563"/>
                  <a:gd name="T89" fmla="*/ 889 h 1521"/>
                  <a:gd name="T90" fmla="*/ 320 w 1563"/>
                  <a:gd name="T91" fmla="*/ 873 h 1521"/>
                  <a:gd name="T92" fmla="*/ 276 w 1563"/>
                  <a:gd name="T93" fmla="*/ 849 h 1521"/>
                  <a:gd name="T94" fmla="*/ 239 w 1563"/>
                  <a:gd name="T95" fmla="*/ 815 h 1521"/>
                  <a:gd name="T96" fmla="*/ 215 w 1563"/>
                  <a:gd name="T97" fmla="*/ 774 h 1521"/>
                  <a:gd name="T98" fmla="*/ 211 w 1563"/>
                  <a:gd name="T99" fmla="*/ 728 h 1521"/>
                  <a:gd name="T100" fmla="*/ 225 w 1563"/>
                  <a:gd name="T101" fmla="*/ 677 h 1521"/>
                  <a:gd name="T102" fmla="*/ 236 w 1563"/>
                  <a:gd name="T103" fmla="*/ 620 h 1521"/>
                  <a:gd name="T104" fmla="*/ 247 w 1563"/>
                  <a:gd name="T105" fmla="*/ 567 h 1521"/>
                  <a:gd name="T106" fmla="*/ 236 w 1563"/>
                  <a:gd name="T107" fmla="*/ 511 h 1521"/>
                  <a:gd name="T108" fmla="*/ 213 w 1563"/>
                  <a:gd name="T109" fmla="*/ 462 h 1521"/>
                  <a:gd name="T110" fmla="*/ 189 w 1563"/>
                  <a:gd name="T111" fmla="*/ 433 h 1521"/>
                  <a:gd name="T112" fmla="*/ 159 w 1563"/>
                  <a:gd name="T113" fmla="*/ 406 h 1521"/>
                  <a:gd name="T114" fmla="*/ 125 w 1563"/>
                  <a:gd name="T115" fmla="*/ 386 h 1521"/>
                  <a:gd name="T116" fmla="*/ 79 w 1563"/>
                  <a:gd name="T117" fmla="*/ 373 h 1521"/>
                  <a:gd name="T118" fmla="*/ 26 w 1563"/>
                  <a:gd name="T119" fmla="*/ 372 h 152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63"/>
                  <a:gd name="T181" fmla="*/ 0 h 1521"/>
                  <a:gd name="T182" fmla="*/ 1563 w 1563"/>
                  <a:gd name="T183" fmla="*/ 1521 h 152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63" h="1521">
                    <a:moveTo>
                      <a:pt x="0" y="317"/>
                    </a:moveTo>
                    <a:lnTo>
                      <a:pt x="0" y="0"/>
                    </a:lnTo>
                    <a:lnTo>
                      <a:pt x="1562" y="0"/>
                    </a:lnTo>
                    <a:lnTo>
                      <a:pt x="1563" y="1215"/>
                    </a:lnTo>
                    <a:lnTo>
                      <a:pt x="1428" y="1215"/>
                    </a:lnTo>
                    <a:lnTo>
                      <a:pt x="1422" y="1225"/>
                    </a:lnTo>
                    <a:lnTo>
                      <a:pt x="1418" y="1240"/>
                    </a:lnTo>
                    <a:lnTo>
                      <a:pt x="1418" y="1253"/>
                    </a:lnTo>
                    <a:lnTo>
                      <a:pt x="1420" y="1267"/>
                    </a:lnTo>
                    <a:lnTo>
                      <a:pt x="1425" y="1286"/>
                    </a:lnTo>
                    <a:lnTo>
                      <a:pt x="1430" y="1311"/>
                    </a:lnTo>
                    <a:lnTo>
                      <a:pt x="1436" y="1327"/>
                    </a:lnTo>
                    <a:lnTo>
                      <a:pt x="1440" y="1347"/>
                    </a:lnTo>
                    <a:lnTo>
                      <a:pt x="1443" y="1366"/>
                    </a:lnTo>
                    <a:lnTo>
                      <a:pt x="1443" y="1385"/>
                    </a:lnTo>
                    <a:lnTo>
                      <a:pt x="1440" y="1403"/>
                    </a:lnTo>
                    <a:lnTo>
                      <a:pt x="1436" y="1422"/>
                    </a:lnTo>
                    <a:lnTo>
                      <a:pt x="1429" y="1440"/>
                    </a:lnTo>
                    <a:lnTo>
                      <a:pt x="1418" y="1453"/>
                    </a:lnTo>
                    <a:lnTo>
                      <a:pt x="1403" y="1469"/>
                    </a:lnTo>
                    <a:lnTo>
                      <a:pt x="1388" y="1482"/>
                    </a:lnTo>
                    <a:lnTo>
                      <a:pt x="1375" y="1494"/>
                    </a:lnTo>
                    <a:lnTo>
                      <a:pt x="1359" y="1503"/>
                    </a:lnTo>
                    <a:lnTo>
                      <a:pt x="1340" y="1510"/>
                    </a:lnTo>
                    <a:lnTo>
                      <a:pt x="1317" y="1517"/>
                    </a:lnTo>
                    <a:lnTo>
                      <a:pt x="1295" y="1520"/>
                    </a:lnTo>
                    <a:lnTo>
                      <a:pt x="1276" y="1521"/>
                    </a:lnTo>
                    <a:lnTo>
                      <a:pt x="1256" y="1521"/>
                    </a:lnTo>
                    <a:lnTo>
                      <a:pt x="1237" y="1520"/>
                    </a:lnTo>
                    <a:lnTo>
                      <a:pt x="1222" y="1517"/>
                    </a:lnTo>
                    <a:lnTo>
                      <a:pt x="1204" y="1511"/>
                    </a:lnTo>
                    <a:lnTo>
                      <a:pt x="1186" y="1506"/>
                    </a:lnTo>
                    <a:lnTo>
                      <a:pt x="1173" y="1498"/>
                    </a:lnTo>
                    <a:lnTo>
                      <a:pt x="1158" y="1487"/>
                    </a:lnTo>
                    <a:lnTo>
                      <a:pt x="1144" y="1474"/>
                    </a:lnTo>
                    <a:lnTo>
                      <a:pt x="1131" y="1459"/>
                    </a:lnTo>
                    <a:lnTo>
                      <a:pt x="1119" y="1444"/>
                    </a:lnTo>
                    <a:lnTo>
                      <a:pt x="1109" y="1427"/>
                    </a:lnTo>
                    <a:lnTo>
                      <a:pt x="1102" y="1407"/>
                    </a:lnTo>
                    <a:lnTo>
                      <a:pt x="1097" y="1384"/>
                    </a:lnTo>
                    <a:lnTo>
                      <a:pt x="1097" y="1362"/>
                    </a:lnTo>
                    <a:lnTo>
                      <a:pt x="1102" y="1341"/>
                    </a:lnTo>
                    <a:lnTo>
                      <a:pt x="1108" y="1319"/>
                    </a:lnTo>
                    <a:lnTo>
                      <a:pt x="1113" y="1297"/>
                    </a:lnTo>
                    <a:lnTo>
                      <a:pt x="1120" y="1273"/>
                    </a:lnTo>
                    <a:lnTo>
                      <a:pt x="1123" y="1254"/>
                    </a:lnTo>
                    <a:lnTo>
                      <a:pt x="1123" y="1243"/>
                    </a:lnTo>
                    <a:lnTo>
                      <a:pt x="1121" y="1234"/>
                    </a:lnTo>
                    <a:lnTo>
                      <a:pt x="1117" y="1223"/>
                    </a:lnTo>
                    <a:lnTo>
                      <a:pt x="857" y="1223"/>
                    </a:lnTo>
                    <a:lnTo>
                      <a:pt x="861" y="1177"/>
                    </a:lnTo>
                    <a:lnTo>
                      <a:pt x="860" y="1151"/>
                    </a:lnTo>
                    <a:lnTo>
                      <a:pt x="857" y="1126"/>
                    </a:lnTo>
                    <a:lnTo>
                      <a:pt x="854" y="1103"/>
                    </a:lnTo>
                    <a:lnTo>
                      <a:pt x="850" y="1088"/>
                    </a:lnTo>
                    <a:lnTo>
                      <a:pt x="843" y="1075"/>
                    </a:lnTo>
                    <a:lnTo>
                      <a:pt x="835" y="1063"/>
                    </a:lnTo>
                    <a:lnTo>
                      <a:pt x="822" y="1052"/>
                    </a:lnTo>
                    <a:lnTo>
                      <a:pt x="807" y="1042"/>
                    </a:lnTo>
                    <a:lnTo>
                      <a:pt x="792" y="1037"/>
                    </a:lnTo>
                    <a:lnTo>
                      <a:pt x="778" y="1034"/>
                    </a:lnTo>
                    <a:lnTo>
                      <a:pt x="755" y="1033"/>
                    </a:lnTo>
                    <a:lnTo>
                      <a:pt x="728" y="1033"/>
                    </a:lnTo>
                    <a:lnTo>
                      <a:pt x="702" y="1036"/>
                    </a:lnTo>
                    <a:lnTo>
                      <a:pt x="674" y="1037"/>
                    </a:lnTo>
                    <a:lnTo>
                      <a:pt x="652" y="1040"/>
                    </a:lnTo>
                    <a:lnTo>
                      <a:pt x="624" y="1041"/>
                    </a:lnTo>
                    <a:lnTo>
                      <a:pt x="601" y="1040"/>
                    </a:lnTo>
                    <a:lnTo>
                      <a:pt x="580" y="1037"/>
                    </a:lnTo>
                    <a:lnTo>
                      <a:pt x="549" y="1030"/>
                    </a:lnTo>
                    <a:lnTo>
                      <a:pt x="529" y="1021"/>
                    </a:lnTo>
                    <a:lnTo>
                      <a:pt x="510" y="1007"/>
                    </a:lnTo>
                    <a:lnTo>
                      <a:pt x="498" y="992"/>
                    </a:lnTo>
                    <a:lnTo>
                      <a:pt x="487" y="976"/>
                    </a:lnTo>
                    <a:lnTo>
                      <a:pt x="479" y="956"/>
                    </a:lnTo>
                    <a:lnTo>
                      <a:pt x="477" y="934"/>
                    </a:lnTo>
                    <a:lnTo>
                      <a:pt x="477" y="907"/>
                    </a:lnTo>
                    <a:lnTo>
                      <a:pt x="479" y="887"/>
                    </a:lnTo>
                    <a:lnTo>
                      <a:pt x="477" y="866"/>
                    </a:lnTo>
                    <a:lnTo>
                      <a:pt x="472" y="843"/>
                    </a:lnTo>
                    <a:lnTo>
                      <a:pt x="468" y="830"/>
                    </a:lnTo>
                    <a:lnTo>
                      <a:pt x="461" y="816"/>
                    </a:lnTo>
                    <a:lnTo>
                      <a:pt x="453" y="807"/>
                    </a:lnTo>
                    <a:lnTo>
                      <a:pt x="445" y="798"/>
                    </a:lnTo>
                    <a:lnTo>
                      <a:pt x="427" y="790"/>
                    </a:lnTo>
                    <a:lnTo>
                      <a:pt x="407" y="781"/>
                    </a:lnTo>
                    <a:lnTo>
                      <a:pt x="384" y="774"/>
                    </a:lnTo>
                    <a:lnTo>
                      <a:pt x="357" y="767"/>
                    </a:lnTo>
                    <a:lnTo>
                      <a:pt x="330" y="762"/>
                    </a:lnTo>
                    <a:lnTo>
                      <a:pt x="301" y="758"/>
                    </a:lnTo>
                    <a:lnTo>
                      <a:pt x="281" y="751"/>
                    </a:lnTo>
                    <a:lnTo>
                      <a:pt x="259" y="744"/>
                    </a:lnTo>
                    <a:lnTo>
                      <a:pt x="237" y="736"/>
                    </a:lnTo>
                    <a:lnTo>
                      <a:pt x="223" y="724"/>
                    </a:lnTo>
                    <a:lnTo>
                      <a:pt x="205" y="709"/>
                    </a:lnTo>
                    <a:lnTo>
                      <a:pt x="193" y="695"/>
                    </a:lnTo>
                    <a:lnTo>
                      <a:pt x="182" y="679"/>
                    </a:lnTo>
                    <a:lnTo>
                      <a:pt x="174" y="660"/>
                    </a:lnTo>
                    <a:lnTo>
                      <a:pt x="171" y="640"/>
                    </a:lnTo>
                    <a:lnTo>
                      <a:pt x="171" y="621"/>
                    </a:lnTo>
                    <a:lnTo>
                      <a:pt x="175" y="603"/>
                    </a:lnTo>
                    <a:lnTo>
                      <a:pt x="182" y="577"/>
                    </a:lnTo>
                    <a:lnTo>
                      <a:pt x="189" y="552"/>
                    </a:lnTo>
                    <a:lnTo>
                      <a:pt x="191" y="529"/>
                    </a:lnTo>
                    <a:lnTo>
                      <a:pt x="197" y="506"/>
                    </a:lnTo>
                    <a:lnTo>
                      <a:pt x="200" y="483"/>
                    </a:lnTo>
                    <a:lnTo>
                      <a:pt x="197" y="458"/>
                    </a:lnTo>
                    <a:lnTo>
                      <a:pt x="191" y="436"/>
                    </a:lnTo>
                    <a:lnTo>
                      <a:pt x="183" y="415"/>
                    </a:lnTo>
                    <a:lnTo>
                      <a:pt x="172" y="394"/>
                    </a:lnTo>
                    <a:lnTo>
                      <a:pt x="160" y="378"/>
                    </a:lnTo>
                    <a:lnTo>
                      <a:pt x="153" y="369"/>
                    </a:lnTo>
                    <a:lnTo>
                      <a:pt x="141" y="356"/>
                    </a:lnTo>
                    <a:lnTo>
                      <a:pt x="129" y="346"/>
                    </a:lnTo>
                    <a:lnTo>
                      <a:pt x="117" y="337"/>
                    </a:lnTo>
                    <a:lnTo>
                      <a:pt x="101" y="329"/>
                    </a:lnTo>
                    <a:lnTo>
                      <a:pt x="84" y="324"/>
                    </a:lnTo>
                    <a:lnTo>
                      <a:pt x="64" y="318"/>
                    </a:lnTo>
                    <a:lnTo>
                      <a:pt x="41" y="317"/>
                    </a:lnTo>
                    <a:lnTo>
                      <a:pt x="21" y="317"/>
                    </a:lnTo>
                    <a:lnTo>
                      <a:pt x="0" y="317"/>
                    </a:lnTo>
                    <a:close/>
                  </a:path>
                </a:pathLst>
              </a:custGeom>
              <a:solidFill>
                <a:srgbClr val="FF00FF"/>
              </a:solidFill>
              <a:ln w="17463">
                <a:solidFill>
                  <a:srgbClr val="000000"/>
                </a:solidFill>
                <a:round/>
                <a:headEnd/>
                <a:tailEnd/>
              </a:ln>
            </p:spPr>
            <p:txBody>
              <a:bodyPr/>
              <a:lstStyle/>
              <a:p>
                <a:endParaRPr lang="en-US"/>
              </a:p>
            </p:txBody>
          </p:sp>
          <p:sp>
            <p:nvSpPr>
              <p:cNvPr id="27662" name="Text Box 13"/>
              <p:cNvSpPr txBox="1">
                <a:spLocks noChangeArrowheads="1"/>
              </p:cNvSpPr>
              <p:nvPr/>
            </p:nvSpPr>
            <p:spPr bwMode="auto">
              <a:xfrm>
                <a:off x="2229" y="2016"/>
                <a:ext cx="1173" cy="864"/>
              </a:xfrm>
              <a:prstGeom prst="rect">
                <a:avLst/>
              </a:prstGeom>
              <a:noFill/>
              <a:ln w="9525">
                <a:noFill/>
                <a:miter lim="800000"/>
                <a:headEnd/>
                <a:tailEnd/>
              </a:ln>
            </p:spPr>
            <p:txBody>
              <a:bodyPr/>
              <a:lstStyle/>
              <a:p>
                <a:pPr algn="ctr" eaLnBrk="1" hangingPunct="1"/>
                <a:r>
                  <a:rPr lang="en-US" altLang="ko-KR" sz="2000" b="1" dirty="0">
                    <a:solidFill>
                      <a:srgbClr val="FF0000"/>
                    </a:solidFill>
                    <a:ea typeface="Batang" pitchFamily="18" charset="-127"/>
                  </a:rPr>
                  <a:t>The Topic:</a:t>
                </a:r>
              </a:p>
              <a:p>
                <a:pPr algn="ctr" eaLnBrk="1" hangingPunct="1"/>
                <a:r>
                  <a:rPr lang="en-US" altLang="ko-KR" sz="2000" b="1" dirty="0" err="1">
                    <a:solidFill>
                      <a:srgbClr val="FF0000"/>
                    </a:solidFill>
                    <a:ea typeface="Batang" pitchFamily="18" charset="-127"/>
                  </a:rPr>
                  <a:t>Optimalization</a:t>
                </a:r>
                <a:r>
                  <a:rPr lang="en-US" altLang="ko-KR" sz="2000" b="1" dirty="0">
                    <a:solidFill>
                      <a:srgbClr val="FF0000"/>
                    </a:solidFill>
                    <a:ea typeface="Batang" pitchFamily="18" charset="-127"/>
                  </a:rPr>
                  <a:t> of  E-Government </a:t>
                </a:r>
                <a:r>
                  <a:rPr lang="en-US" altLang="ko-KR" sz="2000" b="1" dirty="0" err="1">
                    <a:solidFill>
                      <a:srgbClr val="FF0000"/>
                    </a:solidFill>
                    <a:ea typeface="Batang" pitchFamily="18" charset="-127"/>
                  </a:rPr>
                  <a:t>Impementation</a:t>
                </a:r>
                <a:r>
                  <a:rPr lang="en-US" altLang="ko-KR" sz="2000" b="1" dirty="0">
                    <a:solidFill>
                      <a:srgbClr val="FF0000"/>
                    </a:solidFill>
                    <a:ea typeface="Batang" pitchFamily="18" charset="-127"/>
                  </a:rPr>
                  <a:t> </a:t>
                </a:r>
                <a:endParaRPr lang="en-US" sz="2000" dirty="0">
                  <a:solidFill>
                    <a:srgbClr val="FF0000"/>
                  </a:solidFill>
                  <a:latin typeface="Arial" charset="0"/>
                </a:endParaRPr>
              </a:p>
            </p:txBody>
          </p:sp>
          <p:sp>
            <p:nvSpPr>
              <p:cNvPr id="27663" name="Text Box 14"/>
              <p:cNvSpPr txBox="1">
                <a:spLocks noChangeArrowheads="1"/>
              </p:cNvSpPr>
              <p:nvPr/>
            </p:nvSpPr>
            <p:spPr bwMode="auto">
              <a:xfrm>
                <a:off x="1152" y="1392"/>
                <a:ext cx="960" cy="432"/>
              </a:xfrm>
              <a:prstGeom prst="rect">
                <a:avLst/>
              </a:prstGeom>
              <a:noFill/>
              <a:ln w="9525">
                <a:noFill/>
                <a:miter lim="800000"/>
                <a:headEnd/>
                <a:tailEnd/>
              </a:ln>
            </p:spPr>
            <p:txBody>
              <a:bodyPr/>
              <a:lstStyle/>
              <a:p>
                <a:pPr algn="ctr" eaLnBrk="1" hangingPunct="1"/>
                <a:r>
                  <a:rPr lang="en-US" altLang="ko-KR" b="1" dirty="0">
                    <a:solidFill>
                      <a:schemeClr val="bg1"/>
                    </a:solidFill>
                    <a:ea typeface="Batang" pitchFamily="18" charset="-127"/>
                  </a:rPr>
                  <a:t>Related  topic to:</a:t>
                </a:r>
              </a:p>
              <a:p>
                <a:pPr algn="ctr" eaLnBrk="1" hangingPunct="1"/>
                <a:r>
                  <a:rPr lang="en-US" altLang="ko-KR" b="1" dirty="0">
                    <a:solidFill>
                      <a:schemeClr val="bg1"/>
                    </a:solidFill>
                    <a:ea typeface="Batang" pitchFamily="18" charset="-127"/>
                  </a:rPr>
                  <a:t>IT trend and Organization Respond</a:t>
                </a:r>
                <a:endParaRPr lang="en-US" dirty="0">
                  <a:solidFill>
                    <a:schemeClr val="bg1"/>
                  </a:solidFill>
                  <a:latin typeface="Arial" charset="0"/>
                </a:endParaRPr>
              </a:p>
            </p:txBody>
          </p:sp>
          <p:sp>
            <p:nvSpPr>
              <p:cNvPr id="27664" name="Text Box 15"/>
              <p:cNvSpPr txBox="1">
                <a:spLocks noChangeArrowheads="1"/>
              </p:cNvSpPr>
              <p:nvPr/>
            </p:nvSpPr>
            <p:spPr bwMode="auto">
              <a:xfrm>
                <a:off x="3408" y="1296"/>
                <a:ext cx="1008" cy="720"/>
              </a:xfrm>
              <a:prstGeom prst="rect">
                <a:avLst/>
              </a:prstGeom>
              <a:noFill/>
              <a:ln w="9525">
                <a:noFill/>
                <a:miter lim="800000"/>
                <a:headEnd/>
                <a:tailEnd/>
              </a:ln>
            </p:spPr>
            <p:txBody>
              <a:bodyPr/>
              <a:lstStyle/>
              <a:p>
                <a:pPr algn="ctr" eaLnBrk="1" hangingPunct="1"/>
                <a:r>
                  <a:rPr lang="en-US" altLang="ko-KR" b="1" dirty="0">
                    <a:solidFill>
                      <a:schemeClr val="bg1"/>
                    </a:solidFill>
                    <a:ea typeface="Batang" pitchFamily="18" charset="-127"/>
                  </a:rPr>
                  <a:t>Related  topic to: Environment of </a:t>
                </a:r>
                <a:r>
                  <a:rPr lang="id-ID" altLang="ko-KR" b="1" dirty="0">
                    <a:solidFill>
                      <a:schemeClr val="bg1"/>
                    </a:solidFill>
                    <a:ea typeface="Batang" pitchFamily="18" charset="-127"/>
                  </a:rPr>
                  <a:t> Organization X</a:t>
                </a:r>
                <a:r>
                  <a:rPr lang="en-US" altLang="ko-KR" b="1" dirty="0">
                    <a:solidFill>
                      <a:schemeClr val="bg1"/>
                    </a:solidFill>
                    <a:ea typeface="Batang" pitchFamily="18" charset="-127"/>
                  </a:rPr>
                  <a:t>Y</a:t>
                </a:r>
                <a:r>
                  <a:rPr lang="id-ID" altLang="ko-KR" b="1" dirty="0">
                    <a:solidFill>
                      <a:schemeClr val="bg1"/>
                    </a:solidFill>
                    <a:ea typeface="Batang" pitchFamily="18" charset="-127"/>
                  </a:rPr>
                  <a:t>Z</a:t>
                </a:r>
                <a:endParaRPr lang="en-US" dirty="0">
                  <a:solidFill>
                    <a:schemeClr val="bg1"/>
                  </a:solidFill>
                  <a:latin typeface="Arial" charset="0"/>
                </a:endParaRPr>
              </a:p>
            </p:txBody>
          </p:sp>
          <p:sp>
            <p:nvSpPr>
              <p:cNvPr id="27665" name="Text Box 16"/>
              <p:cNvSpPr txBox="1">
                <a:spLocks noChangeArrowheads="1"/>
              </p:cNvSpPr>
              <p:nvPr/>
            </p:nvSpPr>
            <p:spPr bwMode="auto">
              <a:xfrm>
                <a:off x="3312" y="3120"/>
                <a:ext cx="1152" cy="528"/>
              </a:xfrm>
              <a:prstGeom prst="rect">
                <a:avLst/>
              </a:prstGeom>
              <a:noFill/>
              <a:ln w="9525">
                <a:noFill/>
                <a:miter lim="800000"/>
                <a:headEnd/>
                <a:tailEnd/>
              </a:ln>
            </p:spPr>
            <p:txBody>
              <a:bodyPr/>
              <a:lstStyle/>
              <a:p>
                <a:pPr algn="ctr" eaLnBrk="1" hangingPunct="1"/>
                <a:r>
                  <a:rPr lang="en-US" altLang="ko-KR" b="1" dirty="0">
                    <a:solidFill>
                      <a:schemeClr val="bg1"/>
                    </a:solidFill>
                    <a:ea typeface="Batang" pitchFamily="18" charset="-127"/>
                  </a:rPr>
                  <a:t>Related topic to: </a:t>
                </a:r>
                <a:r>
                  <a:rPr lang="id-ID" altLang="ko-KR" b="1" dirty="0">
                    <a:solidFill>
                      <a:schemeClr val="bg1"/>
                    </a:solidFill>
                    <a:ea typeface="Batang" pitchFamily="18" charset="-127"/>
                  </a:rPr>
                  <a:t>Methodology, Method, teknik used for </a:t>
                </a:r>
                <a:r>
                  <a:rPr lang="en-US" altLang="ko-KR" b="1" dirty="0">
                    <a:solidFill>
                      <a:schemeClr val="bg1"/>
                    </a:solidFill>
                    <a:ea typeface="Batang" pitchFamily="18" charset="-127"/>
                  </a:rPr>
                  <a:t>E-</a:t>
                </a:r>
                <a:r>
                  <a:rPr lang="id-ID" altLang="ko-KR" b="1" dirty="0">
                    <a:solidFill>
                      <a:schemeClr val="bg1"/>
                    </a:solidFill>
                    <a:ea typeface="Batang" pitchFamily="18" charset="-127"/>
                  </a:rPr>
                  <a:t>Gov</a:t>
                </a:r>
                <a:endParaRPr lang="id-ID" dirty="0">
                  <a:solidFill>
                    <a:schemeClr val="bg1"/>
                  </a:solidFill>
                  <a:latin typeface="Arial" charset="0"/>
                </a:endParaRPr>
              </a:p>
            </p:txBody>
          </p:sp>
          <p:sp>
            <p:nvSpPr>
              <p:cNvPr id="27666" name="Text Box 17"/>
              <p:cNvSpPr txBox="1">
                <a:spLocks noChangeArrowheads="1"/>
              </p:cNvSpPr>
              <p:nvPr/>
            </p:nvSpPr>
            <p:spPr bwMode="auto">
              <a:xfrm>
                <a:off x="960" y="3168"/>
                <a:ext cx="1200" cy="576"/>
              </a:xfrm>
              <a:prstGeom prst="rect">
                <a:avLst/>
              </a:prstGeom>
              <a:noFill/>
              <a:ln w="9525">
                <a:noFill/>
                <a:miter lim="800000"/>
                <a:headEnd/>
                <a:tailEnd/>
              </a:ln>
            </p:spPr>
            <p:txBody>
              <a:bodyPr/>
              <a:lstStyle/>
              <a:p>
                <a:pPr algn="ctr" eaLnBrk="1" hangingPunct="1"/>
                <a:r>
                  <a:rPr lang="en-US" altLang="ko-KR" b="1" dirty="0">
                    <a:solidFill>
                      <a:schemeClr val="bg1"/>
                    </a:solidFill>
                    <a:ea typeface="Batang" pitchFamily="18" charset="-127"/>
                  </a:rPr>
                  <a:t>Related topic to: Case</a:t>
                </a:r>
                <a:r>
                  <a:rPr lang="id-ID" altLang="ko-KR" b="1" dirty="0">
                    <a:solidFill>
                      <a:schemeClr val="bg1"/>
                    </a:solidFill>
                    <a:ea typeface="Batang" pitchFamily="18" charset="-127"/>
                  </a:rPr>
                  <a:t>s</a:t>
                </a:r>
                <a:r>
                  <a:rPr lang="en-US" altLang="ko-KR" b="1" dirty="0">
                    <a:solidFill>
                      <a:schemeClr val="bg1"/>
                    </a:solidFill>
                    <a:ea typeface="Batang" pitchFamily="18" charset="-127"/>
                  </a:rPr>
                  <a:t> of E-Gov</a:t>
                </a:r>
                <a:endParaRPr lang="en-US" dirty="0">
                  <a:solidFill>
                    <a:schemeClr val="bg1"/>
                  </a:solidFill>
                  <a:latin typeface="Arial" charset="0"/>
                </a:endParaRPr>
              </a:p>
            </p:txBody>
          </p:sp>
          <p:sp>
            <p:nvSpPr>
              <p:cNvPr id="27667" name="Line 18"/>
              <p:cNvSpPr>
                <a:spLocks noChangeShapeType="1"/>
              </p:cNvSpPr>
              <p:nvPr/>
            </p:nvSpPr>
            <p:spPr bwMode="auto">
              <a:xfrm flipV="1">
                <a:off x="4608" y="1344"/>
                <a:ext cx="288" cy="240"/>
              </a:xfrm>
              <a:prstGeom prst="line">
                <a:avLst/>
              </a:prstGeom>
              <a:noFill/>
              <a:ln w="9525">
                <a:solidFill>
                  <a:schemeClr val="tx1"/>
                </a:solidFill>
                <a:round/>
                <a:headEnd/>
                <a:tailEnd type="triangle" w="med" len="med"/>
              </a:ln>
            </p:spPr>
            <p:txBody>
              <a:bodyPr/>
              <a:lstStyle/>
              <a:p>
                <a:endParaRPr lang="en-US"/>
              </a:p>
            </p:txBody>
          </p:sp>
          <p:sp>
            <p:nvSpPr>
              <p:cNvPr id="27668" name="Line 23"/>
              <p:cNvSpPr>
                <a:spLocks noChangeShapeType="1"/>
              </p:cNvSpPr>
              <p:nvPr/>
            </p:nvSpPr>
            <p:spPr bwMode="auto">
              <a:xfrm>
                <a:off x="4608" y="1584"/>
                <a:ext cx="336" cy="0"/>
              </a:xfrm>
              <a:prstGeom prst="line">
                <a:avLst/>
              </a:prstGeom>
              <a:noFill/>
              <a:ln w="9525">
                <a:solidFill>
                  <a:schemeClr val="tx1"/>
                </a:solidFill>
                <a:round/>
                <a:headEnd/>
                <a:tailEnd type="triangle" w="med" len="med"/>
              </a:ln>
            </p:spPr>
            <p:txBody>
              <a:bodyPr/>
              <a:lstStyle/>
              <a:p>
                <a:endParaRPr lang="en-US"/>
              </a:p>
            </p:txBody>
          </p:sp>
        </p:grpSp>
        <p:sp>
          <p:nvSpPr>
            <p:cNvPr id="27656" name="Line 26"/>
            <p:cNvSpPr>
              <a:spLocks noChangeShapeType="1"/>
            </p:cNvSpPr>
            <p:nvPr/>
          </p:nvSpPr>
          <p:spPr bwMode="auto">
            <a:xfrm>
              <a:off x="4608" y="1584"/>
              <a:ext cx="288" cy="240"/>
            </a:xfrm>
            <a:prstGeom prst="line">
              <a:avLst/>
            </a:prstGeom>
            <a:noFill/>
            <a:ln w="9525">
              <a:solidFill>
                <a:schemeClr val="tx1"/>
              </a:solidFill>
              <a:round/>
              <a:headEnd/>
              <a:tailEnd type="triangle" w="med" len="med"/>
            </a:ln>
          </p:spPr>
          <p:txBody>
            <a:bodyPr/>
            <a:lstStyle/>
            <a:p>
              <a:endParaRPr lang="en-US"/>
            </a:p>
          </p:txBody>
        </p:sp>
      </p:grpSp>
      <p:sp>
        <p:nvSpPr>
          <p:cNvPr id="23" name="TextBox 22"/>
          <p:cNvSpPr txBox="1"/>
          <p:nvPr/>
        </p:nvSpPr>
        <p:spPr>
          <a:xfrm>
            <a:off x="6858000" y="4191000"/>
            <a:ext cx="2057400" cy="1754326"/>
          </a:xfrm>
          <a:prstGeom prst="rect">
            <a:avLst/>
          </a:prstGeom>
          <a:noFill/>
        </p:spPr>
        <p:txBody>
          <a:bodyPr wrap="square" rtlCol="0">
            <a:spAutoFit/>
          </a:bodyPr>
          <a:lstStyle/>
          <a:p>
            <a:r>
              <a:rPr lang="en-US" dirty="0"/>
              <a:t>Review all literatures related to: IT trend, Eco System, E-Gov cases, and Methodology  </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out)">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533400" y="1600200"/>
            <a:ext cx="7772400" cy="4648200"/>
          </a:xfrm>
          <a:prstGeom prst="rect">
            <a:avLst/>
          </a:prstGeom>
          <a:noFill/>
          <a:ln w="9525">
            <a:noFill/>
            <a:miter lim="800000"/>
            <a:headEnd/>
            <a:tailEnd/>
          </a:ln>
        </p:spPr>
        <p:txBody>
          <a:bodyPr/>
          <a:lstStyle/>
          <a:p>
            <a:pPr marL="447675" indent="-447675" eaLnBrk="1" hangingPunct="1">
              <a:lnSpc>
                <a:spcPct val="80000"/>
              </a:lnSpc>
              <a:spcBef>
                <a:spcPct val="20000"/>
              </a:spcBef>
              <a:buClr>
                <a:srgbClr val="FF63B1"/>
              </a:buClr>
              <a:buSzPct val="70000"/>
              <a:buFont typeface="Wingdings" pitchFamily="2" charset="2"/>
              <a:buChar char="Ø"/>
            </a:pPr>
            <a:endParaRPr lang="en-US" sz="2800">
              <a:latin typeface="Garamond" pitchFamily="18" charset="0"/>
            </a:endParaRPr>
          </a:p>
        </p:txBody>
      </p:sp>
      <p:sp>
        <p:nvSpPr>
          <p:cNvPr id="11267" name="Rectangle 7"/>
          <p:cNvSpPr>
            <a:spLocks noGrp="1" noChangeArrowheads="1"/>
          </p:cNvSpPr>
          <p:nvPr>
            <p:ph type="title"/>
          </p:nvPr>
        </p:nvSpPr>
        <p:spPr>
          <a:xfrm>
            <a:off x="457200" y="228600"/>
            <a:ext cx="8229600" cy="914400"/>
          </a:xfrm>
        </p:spPr>
        <p:txBody>
          <a:bodyPr/>
          <a:lstStyle/>
          <a:p>
            <a:pPr eaLnBrk="1" hangingPunct="1"/>
            <a:r>
              <a:rPr lang="en-US" sz="3600"/>
              <a:t>The Objectives of Reviewing Literatures?</a:t>
            </a:r>
            <a:r>
              <a:rPr lang="en-US" sz="4000"/>
              <a:t> </a:t>
            </a:r>
            <a:r>
              <a:rPr lang="en-US" sz="1600"/>
              <a:t>(source University Library, University of California)</a:t>
            </a:r>
          </a:p>
        </p:txBody>
      </p:sp>
      <p:sp>
        <p:nvSpPr>
          <p:cNvPr id="11268" name="Rectangle 8"/>
          <p:cNvSpPr>
            <a:spLocks noGrp="1" noChangeArrowheads="1"/>
          </p:cNvSpPr>
          <p:nvPr>
            <p:ph type="body" idx="1"/>
          </p:nvPr>
        </p:nvSpPr>
        <p:spPr>
          <a:xfrm>
            <a:off x="381000" y="1676400"/>
            <a:ext cx="8229600" cy="4525963"/>
          </a:xfrm>
        </p:spPr>
        <p:txBody>
          <a:bodyPr/>
          <a:lstStyle/>
          <a:p>
            <a:pPr eaLnBrk="1" hangingPunct="1">
              <a:lnSpc>
                <a:spcPct val="80000"/>
              </a:lnSpc>
            </a:pPr>
            <a:r>
              <a:rPr lang="en-US" sz="2500" u="sng"/>
              <a:t>Place each work</a:t>
            </a:r>
            <a:r>
              <a:rPr lang="en-US" sz="2500"/>
              <a:t> (research article) in the context of its contribution to the understanding of the subject under review </a:t>
            </a:r>
          </a:p>
          <a:p>
            <a:pPr eaLnBrk="1" hangingPunct="1">
              <a:lnSpc>
                <a:spcPct val="80000"/>
              </a:lnSpc>
            </a:pPr>
            <a:r>
              <a:rPr lang="en-US" sz="2500" u="sng"/>
              <a:t>Describe the relationship</a:t>
            </a:r>
            <a:r>
              <a:rPr lang="en-US" sz="2500"/>
              <a:t> of each work to the others under consideration </a:t>
            </a:r>
          </a:p>
          <a:p>
            <a:pPr eaLnBrk="1" hangingPunct="1">
              <a:lnSpc>
                <a:spcPct val="80000"/>
              </a:lnSpc>
            </a:pPr>
            <a:r>
              <a:rPr lang="en-US" sz="2500" u="sng"/>
              <a:t>Identify new ways to interpret</a:t>
            </a:r>
            <a:r>
              <a:rPr lang="en-US" sz="2500"/>
              <a:t>, and shed light on any gaps in, previous research </a:t>
            </a:r>
          </a:p>
          <a:p>
            <a:pPr eaLnBrk="1" hangingPunct="1">
              <a:lnSpc>
                <a:spcPct val="80000"/>
              </a:lnSpc>
            </a:pPr>
            <a:r>
              <a:rPr lang="en-US" sz="2500" u="sng"/>
              <a:t>Resolve conflicts</a:t>
            </a:r>
            <a:r>
              <a:rPr lang="en-US" sz="2500"/>
              <a:t> amongst seemingly contradictory previous studies </a:t>
            </a:r>
          </a:p>
          <a:p>
            <a:pPr eaLnBrk="1" hangingPunct="1">
              <a:lnSpc>
                <a:spcPct val="80000"/>
              </a:lnSpc>
            </a:pPr>
            <a:r>
              <a:rPr lang="en-US" sz="2500" u="sng"/>
              <a:t>Identify areas</a:t>
            </a:r>
            <a:r>
              <a:rPr lang="en-US" sz="2500"/>
              <a:t> of prior scholarship to prevent duplication of effort </a:t>
            </a:r>
          </a:p>
          <a:p>
            <a:pPr eaLnBrk="1" hangingPunct="1">
              <a:lnSpc>
                <a:spcPct val="80000"/>
              </a:lnSpc>
            </a:pPr>
            <a:r>
              <a:rPr lang="en-US" sz="2500" u="sng"/>
              <a:t>Point the way</a:t>
            </a:r>
            <a:r>
              <a:rPr lang="en-US" sz="2500"/>
              <a:t> forward for further research </a:t>
            </a:r>
          </a:p>
          <a:p>
            <a:pPr eaLnBrk="1" hangingPunct="1">
              <a:lnSpc>
                <a:spcPct val="80000"/>
              </a:lnSpc>
            </a:pPr>
            <a:r>
              <a:rPr lang="en-US" sz="2500" u="sng"/>
              <a:t>Place one's original work</a:t>
            </a:r>
            <a:r>
              <a:rPr lang="en-US" sz="2500"/>
              <a:t> (in the case of theses or dissertations) in the context of existing literature</a:t>
            </a:r>
            <a:r>
              <a:rPr lang="en-US" sz="2400"/>
              <a:t> </a:t>
            </a:r>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b="1">
                <a:latin typeface="Arial Unicode MS" pitchFamily="34" charset="-128"/>
                <a:ea typeface="Arial Unicode MS" pitchFamily="34" charset="-128"/>
                <a:cs typeface="Arial Unicode MS" pitchFamily="34" charset="-128"/>
              </a:rPr>
              <a:t>Why doing a literature review?</a:t>
            </a:r>
            <a:endParaRPr lang="en-US" b="1">
              <a:latin typeface="Arial Unicode MS" pitchFamily="34" charset="-128"/>
              <a:ea typeface="Arial Unicode MS" pitchFamily="34" charset="-128"/>
              <a:cs typeface="Arial Unicode MS" pitchFamily="34" charset="-128"/>
            </a:endParaRPr>
          </a:p>
        </p:txBody>
      </p:sp>
      <p:sp>
        <p:nvSpPr>
          <p:cNvPr id="12291" name="Rectangle 3"/>
          <p:cNvSpPr>
            <a:spLocks noGrp="1" noChangeArrowheads="1"/>
          </p:cNvSpPr>
          <p:nvPr>
            <p:ph type="body" idx="1"/>
          </p:nvPr>
        </p:nvSpPr>
        <p:spPr>
          <a:xfrm>
            <a:off x="381000" y="1600200"/>
            <a:ext cx="8534400" cy="4876800"/>
          </a:xfrm>
        </p:spPr>
        <p:txBody>
          <a:bodyPr/>
          <a:lstStyle/>
          <a:p>
            <a:pPr marL="533400" indent="-533400" eaLnBrk="1" hangingPunct="1">
              <a:lnSpc>
                <a:spcPct val="90000"/>
              </a:lnSpc>
            </a:pPr>
            <a:r>
              <a:rPr lang="en-AU" sz="2700" dirty="0"/>
              <a:t>To identify gaps in the literature.</a:t>
            </a:r>
          </a:p>
          <a:p>
            <a:pPr marL="533400" indent="-533400" eaLnBrk="1" hangingPunct="1">
              <a:lnSpc>
                <a:spcPct val="90000"/>
              </a:lnSpc>
            </a:pPr>
            <a:r>
              <a:rPr lang="en-AU" sz="2700" dirty="0"/>
              <a:t>To avoid reinventing the wheel (at the very least this will save time and it can stop you from making the same mistakes as others).</a:t>
            </a:r>
            <a:endParaRPr lang="en-AU" sz="2700" dirty="0">
              <a:cs typeface="Times New Roman" pitchFamily="18" charset="0"/>
            </a:endParaRPr>
          </a:p>
          <a:p>
            <a:pPr marL="533400" indent="-533400" eaLnBrk="1" hangingPunct="1">
              <a:lnSpc>
                <a:spcPct val="90000"/>
              </a:lnSpc>
            </a:pPr>
            <a:r>
              <a:rPr lang="en-AU" sz="2700" dirty="0">
                <a:cs typeface="Times New Roman" pitchFamily="18" charset="0"/>
              </a:rPr>
              <a:t>To identify methods that could be relevant to your project.</a:t>
            </a:r>
          </a:p>
          <a:p>
            <a:pPr marL="533400" indent="-533400" eaLnBrk="1" hangingPunct="1">
              <a:lnSpc>
                <a:spcPct val="90000"/>
              </a:lnSpc>
            </a:pPr>
            <a:r>
              <a:rPr lang="en-AU" sz="2700" dirty="0"/>
              <a:t>To carry on from where others have already reached (reviewing the field allows you to build on the platform of existing knowledge and ideas).</a:t>
            </a:r>
          </a:p>
          <a:p>
            <a:pPr marL="533400" indent="-533400" eaLnBrk="1" hangingPunct="1">
              <a:lnSpc>
                <a:spcPct val="90000"/>
              </a:lnSpc>
            </a:pPr>
            <a:r>
              <a:rPr lang="en-AU" sz="2700" dirty="0"/>
              <a:t>To identify other people working in the same fields (a researcher network is a valuable resource).</a:t>
            </a:r>
          </a:p>
          <a:p>
            <a:pPr marL="533400" indent="-533400" eaLnBrk="1" hangingPunct="1">
              <a:lnSpc>
                <a:spcPct val="90000"/>
              </a:lnSpc>
            </a:pPr>
            <a:r>
              <a:rPr lang="en-AU" sz="2700" dirty="0"/>
              <a:t>To increase your breadth of knowledge of your subject area.</a:t>
            </a: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sz="4000" b="1">
                <a:latin typeface="Arial Unicode MS" pitchFamily="34" charset="-128"/>
                <a:ea typeface="Arial Unicode MS" pitchFamily="34" charset="-128"/>
                <a:cs typeface="Arial Unicode MS" pitchFamily="34" charset="-128"/>
              </a:rPr>
              <a:t>Cont….Why doing a literature review?</a:t>
            </a:r>
            <a:endParaRPr lang="en-US" sz="4000" b="1">
              <a:latin typeface="Arial Unicode MS" pitchFamily="34" charset="-128"/>
              <a:ea typeface="Arial Unicode MS" pitchFamily="34" charset="-128"/>
              <a:cs typeface="Arial Unicode MS" pitchFamily="34" charset="-128"/>
            </a:endParaRPr>
          </a:p>
        </p:txBody>
      </p:sp>
      <p:sp>
        <p:nvSpPr>
          <p:cNvPr id="13315" name="Rectangle 3"/>
          <p:cNvSpPr>
            <a:spLocks noGrp="1" noChangeArrowheads="1"/>
          </p:cNvSpPr>
          <p:nvPr>
            <p:ph type="body" idx="1"/>
          </p:nvPr>
        </p:nvSpPr>
        <p:spPr/>
        <p:txBody>
          <a:bodyPr/>
          <a:lstStyle/>
          <a:p>
            <a:pPr eaLnBrk="1" hangingPunct="1">
              <a:lnSpc>
                <a:spcPct val="90000"/>
              </a:lnSpc>
            </a:pPr>
            <a:r>
              <a:rPr lang="en-AU" sz="2800" dirty="0"/>
              <a:t>To identify similar works in your area. </a:t>
            </a:r>
          </a:p>
          <a:p>
            <a:pPr eaLnBrk="1" hangingPunct="1">
              <a:lnSpc>
                <a:spcPct val="90000"/>
              </a:lnSpc>
            </a:pPr>
            <a:r>
              <a:rPr lang="en-AU" sz="2800" dirty="0"/>
              <a:t>To provide the intellectual context for your own work, enabling you to position your project relative to other work. </a:t>
            </a:r>
          </a:p>
          <a:p>
            <a:pPr eaLnBrk="1" hangingPunct="1">
              <a:lnSpc>
                <a:spcPct val="90000"/>
              </a:lnSpc>
            </a:pPr>
            <a:r>
              <a:rPr lang="en-AU" sz="2800" dirty="0"/>
              <a:t>To identify opposing views. </a:t>
            </a:r>
          </a:p>
          <a:p>
            <a:pPr eaLnBrk="1" hangingPunct="1">
              <a:lnSpc>
                <a:spcPct val="90000"/>
              </a:lnSpc>
            </a:pPr>
            <a:r>
              <a:rPr lang="en-AU" sz="2800" dirty="0"/>
              <a:t>To put your work into perspective. </a:t>
            </a:r>
          </a:p>
          <a:p>
            <a:pPr eaLnBrk="1" hangingPunct="1">
              <a:lnSpc>
                <a:spcPct val="90000"/>
              </a:lnSpc>
            </a:pPr>
            <a:r>
              <a:rPr lang="en-AU" sz="2800" dirty="0"/>
              <a:t>To demonstrate that you can access previous work in an area. </a:t>
            </a:r>
          </a:p>
          <a:p>
            <a:pPr eaLnBrk="1" hangingPunct="1">
              <a:lnSpc>
                <a:spcPct val="90000"/>
              </a:lnSpc>
            </a:pPr>
            <a:r>
              <a:rPr lang="en-AU" sz="2800" dirty="0"/>
              <a:t>To identify information and ideas that may be relevant to your project. </a:t>
            </a:r>
            <a:endParaRPr lang="en-US" sz="2800" dirty="0"/>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lstStyle/>
          <a:p>
            <a:r>
              <a:rPr lang="en-US" sz="3200" dirty="0"/>
              <a:t>Review Previous Sessions: Research Understanding</a:t>
            </a:r>
          </a:p>
        </p:txBody>
      </p:sp>
      <p:sp>
        <p:nvSpPr>
          <p:cNvPr id="3" name="Content Placeholder 2"/>
          <p:cNvSpPr>
            <a:spLocks noGrp="1"/>
          </p:cNvSpPr>
          <p:nvPr>
            <p:ph idx="1"/>
          </p:nvPr>
        </p:nvSpPr>
        <p:spPr>
          <a:xfrm>
            <a:off x="457200" y="1112837"/>
            <a:ext cx="8229600" cy="5440363"/>
          </a:xfrm>
        </p:spPr>
        <p:txBody>
          <a:bodyPr/>
          <a:lstStyle/>
          <a:p>
            <a:r>
              <a:rPr lang="en-US" sz="2900" dirty="0" err="1"/>
              <a:t>Penelitian</a:t>
            </a:r>
            <a:r>
              <a:rPr lang="en-US" sz="2900" dirty="0"/>
              <a:t> </a:t>
            </a:r>
            <a:r>
              <a:rPr lang="en-US" sz="2900" dirty="0" err="1"/>
              <a:t>adalah</a:t>
            </a:r>
            <a:r>
              <a:rPr lang="en-US" sz="2900" dirty="0"/>
              <a:t>….. “</a:t>
            </a:r>
            <a:r>
              <a:rPr lang="id-ID" sz="2900" dirty="0"/>
              <a:t>Kegiatan pengumpulan, pengolahan, analisis, dan penyajian </a:t>
            </a:r>
            <a:r>
              <a:rPr lang="id-ID" sz="2900" dirty="0">
                <a:solidFill>
                  <a:srgbClr val="CC6600"/>
                </a:solidFill>
              </a:rPr>
              <a:t>data</a:t>
            </a:r>
            <a:r>
              <a:rPr lang="id-ID" sz="2900" dirty="0"/>
              <a:t> yang dilakukan secara </a:t>
            </a:r>
            <a:r>
              <a:rPr lang="id-ID" sz="2900" dirty="0">
                <a:solidFill>
                  <a:srgbClr val="CC6600"/>
                </a:solidFill>
              </a:rPr>
              <a:t>sistematis</a:t>
            </a:r>
            <a:r>
              <a:rPr lang="id-ID" sz="2900" dirty="0"/>
              <a:t> dan </a:t>
            </a:r>
            <a:r>
              <a:rPr lang="id-ID" sz="2900" dirty="0">
                <a:solidFill>
                  <a:srgbClr val="CC6600"/>
                </a:solidFill>
              </a:rPr>
              <a:t>objektif</a:t>
            </a:r>
            <a:r>
              <a:rPr lang="id-ID" sz="2900" dirty="0"/>
              <a:t> untuk </a:t>
            </a:r>
            <a:r>
              <a:rPr lang="id-ID" sz="2900" dirty="0">
                <a:solidFill>
                  <a:srgbClr val="CC6600"/>
                </a:solidFill>
              </a:rPr>
              <a:t>memecahkan suatu per</a:t>
            </a:r>
            <a:r>
              <a:rPr lang="en-US" sz="2900" dirty="0" err="1">
                <a:solidFill>
                  <a:srgbClr val="CC6600"/>
                </a:solidFill>
              </a:rPr>
              <a:t>masalahan</a:t>
            </a:r>
            <a:r>
              <a:rPr lang="en-US" sz="2900" dirty="0">
                <a:solidFill>
                  <a:srgbClr val="CC6600"/>
                </a:solidFill>
              </a:rPr>
              <a:t>.</a:t>
            </a:r>
            <a:r>
              <a:rPr lang="id-ID" sz="2900" dirty="0"/>
              <a:t> </a:t>
            </a:r>
            <a:endParaRPr lang="en-US" sz="2900" dirty="0"/>
          </a:p>
          <a:p>
            <a:r>
              <a:rPr lang="en-US" sz="2900" dirty="0"/>
              <a:t>Langkah-2 </a:t>
            </a:r>
            <a:r>
              <a:rPr lang="en-US" sz="2900" dirty="0" err="1"/>
              <a:t>sistematis</a:t>
            </a:r>
            <a:r>
              <a:rPr lang="en-US" sz="2900" dirty="0"/>
              <a:t> </a:t>
            </a:r>
            <a:r>
              <a:rPr lang="en-US" sz="2900" dirty="0" err="1"/>
              <a:t>dan</a:t>
            </a:r>
            <a:r>
              <a:rPr lang="en-US" sz="2900" dirty="0"/>
              <a:t> </a:t>
            </a:r>
            <a:r>
              <a:rPr lang="en-US" sz="2900" dirty="0" err="1"/>
              <a:t>objektif</a:t>
            </a:r>
            <a:r>
              <a:rPr lang="en-US" sz="2900" dirty="0"/>
              <a:t> </a:t>
            </a:r>
            <a:r>
              <a:rPr lang="en-US" sz="2900" dirty="0" err="1"/>
              <a:t>tersebut</a:t>
            </a:r>
            <a:r>
              <a:rPr lang="en-US" sz="2900" dirty="0"/>
              <a:t> </a:t>
            </a:r>
            <a:r>
              <a:rPr lang="en-US" sz="2900" dirty="0" err="1"/>
              <a:t>dilakukan</a:t>
            </a:r>
            <a:r>
              <a:rPr lang="en-US" sz="2900" dirty="0"/>
              <a:t> </a:t>
            </a:r>
            <a:r>
              <a:rPr lang="en-US" sz="2900" dirty="0" err="1"/>
              <a:t>dengan</a:t>
            </a:r>
            <a:r>
              <a:rPr lang="en-US" sz="2900" dirty="0"/>
              <a:t> </a:t>
            </a:r>
            <a:r>
              <a:rPr lang="en-US" sz="2900" dirty="0" err="1"/>
              <a:t>penalaran</a:t>
            </a:r>
            <a:r>
              <a:rPr lang="en-US" sz="2900" dirty="0"/>
              <a:t> yang </a:t>
            </a:r>
            <a:r>
              <a:rPr lang="en-US" sz="2900" dirty="0" err="1"/>
              <a:t>logis</a:t>
            </a:r>
            <a:r>
              <a:rPr lang="en-US" sz="2900" dirty="0"/>
              <a:t>.</a:t>
            </a:r>
          </a:p>
          <a:p>
            <a:r>
              <a:rPr lang="en-US" sz="2900" dirty="0"/>
              <a:t>Langkah-2 yang </a:t>
            </a:r>
            <a:r>
              <a:rPr lang="en-US" sz="2900" dirty="0" err="1"/>
              <a:t>sistematis</a:t>
            </a:r>
            <a:r>
              <a:rPr lang="en-US" sz="2900" dirty="0"/>
              <a:t> </a:t>
            </a:r>
            <a:r>
              <a:rPr lang="en-US" sz="2900" dirty="0" err="1"/>
              <a:t>dan</a:t>
            </a:r>
            <a:r>
              <a:rPr lang="en-US" sz="2900" dirty="0"/>
              <a:t> </a:t>
            </a:r>
            <a:r>
              <a:rPr lang="en-US" sz="2900" dirty="0" err="1"/>
              <a:t>objektif</a:t>
            </a:r>
            <a:r>
              <a:rPr lang="en-US" sz="2900" dirty="0"/>
              <a:t> </a:t>
            </a:r>
            <a:r>
              <a:rPr lang="en-US" sz="2900" dirty="0" err="1"/>
              <a:t>dalam</a:t>
            </a:r>
            <a:r>
              <a:rPr lang="en-US" sz="2900" dirty="0"/>
              <a:t> </a:t>
            </a:r>
            <a:r>
              <a:rPr lang="en-US" sz="2900" dirty="0" err="1"/>
              <a:t>menyelesaikan</a:t>
            </a:r>
            <a:r>
              <a:rPr lang="en-US" sz="2900" dirty="0"/>
              <a:t> </a:t>
            </a:r>
            <a:r>
              <a:rPr lang="en-US" sz="2900" dirty="0" err="1"/>
              <a:t>penelitian</a:t>
            </a:r>
            <a:r>
              <a:rPr lang="en-US" sz="2900" dirty="0"/>
              <a:t> </a:t>
            </a:r>
            <a:r>
              <a:rPr lang="en-US" sz="2900" dirty="0" err="1"/>
              <a:t>disebut</a:t>
            </a:r>
            <a:r>
              <a:rPr lang="en-US" sz="2900" dirty="0"/>
              <a:t> </a:t>
            </a:r>
            <a:r>
              <a:rPr lang="en-US" sz="2900" dirty="0" err="1"/>
              <a:t>Metodologi</a:t>
            </a:r>
            <a:r>
              <a:rPr lang="en-US" sz="2900" dirty="0"/>
              <a:t>.</a:t>
            </a:r>
          </a:p>
          <a:p>
            <a:r>
              <a:rPr lang="en-US" sz="2900" dirty="0" err="1"/>
              <a:t>Penelitian</a:t>
            </a:r>
            <a:r>
              <a:rPr lang="en-US" sz="2900" dirty="0"/>
              <a:t> </a:t>
            </a:r>
            <a:r>
              <a:rPr lang="en-US" sz="2900" dirty="0" err="1"/>
              <a:t>selalu</a:t>
            </a:r>
            <a:r>
              <a:rPr lang="en-US" sz="2900" dirty="0"/>
              <a:t> </a:t>
            </a:r>
            <a:r>
              <a:rPr lang="en-US" sz="2900" dirty="0" err="1"/>
              <a:t>dimulai</a:t>
            </a:r>
            <a:r>
              <a:rPr lang="en-US" sz="2900" dirty="0"/>
              <a:t> </a:t>
            </a:r>
            <a:r>
              <a:rPr lang="en-US" sz="2900" dirty="0" err="1"/>
              <a:t>dengan</a:t>
            </a:r>
            <a:r>
              <a:rPr lang="en-US" sz="2900" dirty="0"/>
              <a:t> </a:t>
            </a:r>
            <a:r>
              <a:rPr lang="en-US" sz="2900" dirty="0" err="1"/>
              <a:t>mengidentifikasi</a:t>
            </a:r>
            <a:r>
              <a:rPr lang="en-US" sz="2900" dirty="0"/>
              <a:t> </a:t>
            </a:r>
            <a:r>
              <a:rPr lang="en-US" sz="2900" dirty="0" err="1"/>
              <a:t>masalah</a:t>
            </a:r>
            <a:r>
              <a:rPr lang="en-US" sz="2900" dirty="0"/>
              <a:t> (problem), </a:t>
            </a:r>
            <a:r>
              <a:rPr lang="en-US" sz="2900" dirty="0" err="1"/>
              <a:t>isu</a:t>
            </a:r>
            <a:r>
              <a:rPr lang="en-US" sz="2900" dirty="0"/>
              <a:t> (issue), </a:t>
            </a:r>
            <a:r>
              <a:rPr lang="en-US" sz="2900" dirty="0" err="1"/>
              <a:t>peluang</a:t>
            </a:r>
            <a:r>
              <a:rPr lang="en-US" sz="2900" dirty="0"/>
              <a:t> (opportunity) </a:t>
            </a:r>
            <a:r>
              <a:rPr lang="en-US" sz="2900" dirty="0" err="1"/>
              <a:t>penelitian</a:t>
            </a:r>
            <a:r>
              <a:rPr lang="en-US" sz="2900" dirty="0"/>
              <a:t>, yang </a:t>
            </a:r>
            <a:r>
              <a:rPr lang="en-US" sz="2900" dirty="0" err="1"/>
              <a:t>memerlukan</a:t>
            </a:r>
            <a:r>
              <a:rPr lang="en-US" sz="2900" dirty="0"/>
              <a:t> </a:t>
            </a:r>
            <a:r>
              <a:rPr lang="en-US" sz="2900" dirty="0" err="1"/>
              <a:t>solusi</a:t>
            </a:r>
            <a:r>
              <a:rPr lang="en-US" sz="2900" dirty="0"/>
              <a:t>.</a:t>
            </a: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Stages of Literature Reviews </a:t>
            </a:r>
            <a:r>
              <a:rPr lang="en-US" sz="1600"/>
              <a:t>(source University Library, University of California)</a:t>
            </a:r>
          </a:p>
        </p:txBody>
      </p:sp>
      <p:sp>
        <p:nvSpPr>
          <p:cNvPr id="14339" name="Rectangle 3"/>
          <p:cNvSpPr>
            <a:spLocks noGrp="1" noChangeArrowheads="1"/>
          </p:cNvSpPr>
          <p:nvPr>
            <p:ph type="body" idx="1"/>
          </p:nvPr>
        </p:nvSpPr>
        <p:spPr/>
        <p:txBody>
          <a:bodyPr/>
          <a:lstStyle/>
          <a:p>
            <a:pPr eaLnBrk="1" hangingPunct="1">
              <a:lnSpc>
                <a:spcPct val="90000"/>
              </a:lnSpc>
            </a:pPr>
            <a:r>
              <a:rPr lang="en-US" dirty="0"/>
              <a:t>Problem formulation—which topic or field is being examined and what are the issues? </a:t>
            </a:r>
          </a:p>
          <a:p>
            <a:pPr eaLnBrk="1" hangingPunct="1">
              <a:lnSpc>
                <a:spcPct val="90000"/>
              </a:lnSpc>
            </a:pPr>
            <a:r>
              <a:rPr lang="en-US" dirty="0"/>
              <a:t>Literature search—finding materials relevant to the subject being explored. </a:t>
            </a:r>
          </a:p>
          <a:p>
            <a:pPr eaLnBrk="1" hangingPunct="1">
              <a:lnSpc>
                <a:spcPct val="90000"/>
              </a:lnSpc>
            </a:pPr>
            <a:r>
              <a:rPr lang="en-US" dirty="0"/>
              <a:t>Data evaluation—determining which literature makes a significant contribution to the understanding of the topic. </a:t>
            </a:r>
          </a:p>
          <a:p>
            <a:pPr eaLnBrk="1" hangingPunct="1">
              <a:lnSpc>
                <a:spcPct val="90000"/>
              </a:lnSpc>
            </a:pPr>
            <a:r>
              <a:rPr lang="en-US" dirty="0"/>
              <a:t>Analysis and interpretation—discussing the findings and conclusions of pertinent literature. </a:t>
            </a: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Elements of Literature to Review</a:t>
            </a:r>
          </a:p>
        </p:txBody>
      </p:sp>
      <p:sp>
        <p:nvSpPr>
          <p:cNvPr id="15363" name="Rectangle 3"/>
          <p:cNvSpPr>
            <a:spLocks noGrp="1" noChangeArrowheads="1"/>
          </p:cNvSpPr>
          <p:nvPr>
            <p:ph type="body" idx="1"/>
          </p:nvPr>
        </p:nvSpPr>
        <p:spPr/>
        <p:txBody>
          <a:bodyPr/>
          <a:lstStyle/>
          <a:p>
            <a:pPr eaLnBrk="1" hangingPunct="1">
              <a:lnSpc>
                <a:spcPct val="90000"/>
              </a:lnSpc>
            </a:pPr>
            <a:r>
              <a:rPr lang="en-US" sz="2600" u="sng" dirty="0"/>
              <a:t>An overview of the subject</a:t>
            </a:r>
            <a:r>
              <a:rPr lang="en-US" sz="2600" dirty="0"/>
              <a:t>, issue or theory under consideration, along with the objectives of the literature review </a:t>
            </a:r>
          </a:p>
          <a:p>
            <a:pPr eaLnBrk="1" hangingPunct="1">
              <a:lnSpc>
                <a:spcPct val="90000"/>
              </a:lnSpc>
            </a:pPr>
            <a:r>
              <a:rPr lang="en-US" sz="2600" u="sng" dirty="0"/>
              <a:t>Division of works</a:t>
            </a:r>
            <a:r>
              <a:rPr lang="en-US" sz="2600" dirty="0"/>
              <a:t> under review into categories (e.g. those in support of a particular position, those against, and those offering alternative theses entirely) </a:t>
            </a:r>
          </a:p>
          <a:p>
            <a:pPr eaLnBrk="1" hangingPunct="1">
              <a:lnSpc>
                <a:spcPct val="90000"/>
              </a:lnSpc>
            </a:pPr>
            <a:r>
              <a:rPr lang="en-US" sz="2600" u="sng" dirty="0"/>
              <a:t>Explanation</a:t>
            </a:r>
            <a:r>
              <a:rPr lang="en-US" sz="2600" dirty="0"/>
              <a:t> of how each work is similar to and how it varies from the others </a:t>
            </a:r>
          </a:p>
          <a:p>
            <a:pPr eaLnBrk="1" hangingPunct="1">
              <a:lnSpc>
                <a:spcPct val="90000"/>
              </a:lnSpc>
            </a:pPr>
            <a:r>
              <a:rPr lang="en-US" sz="2600" u="sng" dirty="0"/>
              <a:t>Conclusions</a:t>
            </a:r>
            <a:r>
              <a:rPr lang="en-US" sz="2600" dirty="0"/>
              <a:t> as to which pieces are best considered in their argument, are most convincing of their opinions, and make the greatest contribution to the understanding and development of their area of research </a:t>
            </a: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533400" y="609600"/>
            <a:ext cx="7772400" cy="1143000"/>
          </a:xfrm>
          <a:prstGeom prst="rect">
            <a:avLst/>
          </a:prstGeom>
          <a:noFill/>
          <a:ln w="9525">
            <a:noFill/>
            <a:miter lim="800000"/>
            <a:headEnd/>
            <a:tailEnd/>
          </a:ln>
        </p:spPr>
        <p:txBody>
          <a:bodyPr anchor="ctr"/>
          <a:lstStyle/>
          <a:p>
            <a:pPr eaLnBrk="1" hangingPunct="1"/>
            <a:r>
              <a:rPr lang="en-US" sz="4000" dirty="0">
                <a:solidFill>
                  <a:schemeClr val="tx2"/>
                </a:solidFill>
                <a:latin typeface="Garamond" pitchFamily="18" charset="0"/>
              </a:rPr>
              <a:t>Techniques to Review Literatures</a:t>
            </a:r>
          </a:p>
        </p:txBody>
      </p:sp>
      <p:sp>
        <p:nvSpPr>
          <p:cNvPr id="16387" name="Rectangle 5"/>
          <p:cNvSpPr>
            <a:spLocks noChangeArrowheads="1"/>
          </p:cNvSpPr>
          <p:nvPr/>
        </p:nvSpPr>
        <p:spPr bwMode="auto">
          <a:xfrm>
            <a:off x="533400" y="1600200"/>
            <a:ext cx="7772400" cy="4114800"/>
          </a:xfrm>
          <a:prstGeom prst="rect">
            <a:avLst/>
          </a:prstGeom>
          <a:noFill/>
          <a:ln w="9525">
            <a:noFill/>
            <a:miter lim="800000"/>
            <a:headEnd/>
            <a:tailEnd/>
          </a:ln>
        </p:spPr>
        <p:txBody>
          <a:bodyPr/>
          <a:lstStyle/>
          <a:p>
            <a:pPr marL="447675" indent="-447675" eaLnBrk="1" hangingPunct="1">
              <a:spcBef>
                <a:spcPct val="20000"/>
              </a:spcBef>
              <a:buClr>
                <a:srgbClr val="FF0066"/>
              </a:buClr>
              <a:buSzPct val="70000"/>
              <a:buFont typeface="Wingdings" pitchFamily="2" charset="2"/>
              <a:buChar char="¯"/>
            </a:pPr>
            <a:r>
              <a:rPr lang="en-US" sz="2600" dirty="0">
                <a:latin typeface="Garamond" pitchFamily="18" charset="0"/>
              </a:rPr>
              <a:t>Compare: try to find the similarities among literatures</a:t>
            </a:r>
          </a:p>
          <a:p>
            <a:pPr marL="889000" lvl="1" indent="-439738" eaLnBrk="1" hangingPunct="1">
              <a:spcBef>
                <a:spcPct val="20000"/>
              </a:spcBef>
              <a:buClr>
                <a:srgbClr val="FF0066"/>
              </a:buClr>
              <a:buSzPct val="65000"/>
              <a:buFont typeface="Wingdings" pitchFamily="2" charset="2"/>
              <a:buChar char="¯"/>
            </a:pPr>
            <a:r>
              <a:rPr lang="en-US" sz="2200" dirty="0">
                <a:latin typeface="Garamond" pitchFamily="18" charset="0"/>
              </a:rPr>
              <a:t>Explain how each article similar to the others.</a:t>
            </a:r>
          </a:p>
          <a:p>
            <a:pPr marL="447675" indent="-447675" eaLnBrk="1" hangingPunct="1">
              <a:spcBef>
                <a:spcPct val="20000"/>
              </a:spcBef>
              <a:buClr>
                <a:srgbClr val="FF0066"/>
              </a:buClr>
              <a:buSzPct val="70000"/>
              <a:buFont typeface="Wingdings" pitchFamily="2" charset="2"/>
              <a:buChar char="¯"/>
            </a:pPr>
            <a:r>
              <a:rPr lang="en-US" sz="2600" dirty="0">
                <a:latin typeface="Garamond" pitchFamily="18" charset="0"/>
              </a:rPr>
              <a:t>Contrast: try to find the differences among literatures</a:t>
            </a:r>
          </a:p>
          <a:p>
            <a:pPr marL="889000" lvl="1" indent="-439738" eaLnBrk="1" hangingPunct="1">
              <a:spcBef>
                <a:spcPct val="20000"/>
              </a:spcBef>
              <a:buClr>
                <a:srgbClr val="FF0066"/>
              </a:buClr>
              <a:buSzPct val="65000"/>
              <a:buFont typeface="Wingdings" pitchFamily="2" charset="2"/>
              <a:buChar char="¯"/>
            </a:pPr>
            <a:r>
              <a:rPr lang="en-US" sz="2200" dirty="0">
                <a:latin typeface="Garamond" pitchFamily="18" charset="0"/>
              </a:rPr>
              <a:t>Explain how each article differ to the others</a:t>
            </a:r>
          </a:p>
          <a:p>
            <a:pPr marL="447675" indent="-447675" eaLnBrk="1" hangingPunct="1">
              <a:spcBef>
                <a:spcPct val="20000"/>
              </a:spcBef>
              <a:buClr>
                <a:srgbClr val="FF0066"/>
              </a:buClr>
              <a:buSzPct val="70000"/>
              <a:buFont typeface="Wingdings" pitchFamily="2" charset="2"/>
              <a:buChar char="¯"/>
            </a:pPr>
            <a:r>
              <a:rPr lang="en-US" sz="2600" dirty="0">
                <a:latin typeface="Garamond" pitchFamily="18" charset="0"/>
              </a:rPr>
              <a:t>Criticize: put your own opinion on what is written in the literatures. Do not hesitate to write your opinion!!! </a:t>
            </a:r>
          </a:p>
          <a:p>
            <a:pPr marL="889000" lvl="1" indent="-439738" eaLnBrk="1" hangingPunct="1">
              <a:spcBef>
                <a:spcPct val="20000"/>
              </a:spcBef>
              <a:buClr>
                <a:srgbClr val="FF0066"/>
              </a:buClr>
              <a:buSzPct val="65000"/>
              <a:buFont typeface="Wingdings" pitchFamily="2" charset="2"/>
              <a:buChar char="¯"/>
            </a:pPr>
            <a:r>
              <a:rPr lang="en-US" sz="2200" dirty="0">
                <a:latin typeface="Garamond" pitchFamily="18" charset="0"/>
              </a:rPr>
              <a:t>Criticize the strength and weakness of the research</a:t>
            </a:r>
          </a:p>
          <a:p>
            <a:pPr marL="447675" indent="-447675" eaLnBrk="1" hangingPunct="1">
              <a:spcBef>
                <a:spcPct val="20000"/>
              </a:spcBef>
              <a:buClr>
                <a:srgbClr val="FF0066"/>
              </a:buClr>
              <a:buSzPct val="70000"/>
              <a:buFont typeface="Wingdings" pitchFamily="2" charset="2"/>
              <a:buChar char="¯"/>
            </a:pPr>
            <a:r>
              <a:rPr lang="en-US" sz="2600" dirty="0">
                <a:latin typeface="Garamond" pitchFamily="18" charset="0"/>
              </a:rPr>
              <a:t>Synthesize: combine several literatures into an idea</a:t>
            </a:r>
          </a:p>
          <a:p>
            <a:pPr marL="447675" indent="-447675" eaLnBrk="1" hangingPunct="1">
              <a:spcBef>
                <a:spcPct val="20000"/>
              </a:spcBef>
              <a:buClr>
                <a:srgbClr val="FF0066"/>
              </a:buClr>
              <a:buSzPct val="70000"/>
              <a:buFont typeface="Wingdings" pitchFamily="2" charset="2"/>
              <a:buChar char="¯"/>
            </a:pPr>
            <a:r>
              <a:rPr lang="en-US" sz="2600" dirty="0">
                <a:latin typeface="Garamond" pitchFamily="18" charset="0"/>
              </a:rPr>
              <a:t>Summarize: restate the article with your own words in a concise way</a:t>
            </a: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Examples : Comparing</a:t>
            </a:r>
          </a:p>
        </p:txBody>
      </p:sp>
      <p:sp>
        <p:nvSpPr>
          <p:cNvPr id="17411" name="Rectangle 3"/>
          <p:cNvSpPr>
            <a:spLocks noGrp="1" noChangeArrowheads="1"/>
          </p:cNvSpPr>
          <p:nvPr>
            <p:ph sz="quarter" idx="1"/>
          </p:nvPr>
        </p:nvSpPr>
        <p:spPr>
          <a:xfrm>
            <a:off x="228600" y="1600201"/>
            <a:ext cx="8686800" cy="1828800"/>
          </a:xfrm>
        </p:spPr>
        <p:txBody>
          <a:bodyPr>
            <a:normAutofit/>
          </a:bodyPr>
          <a:lstStyle/>
          <a:p>
            <a:pPr eaLnBrk="1" hangingPunct="1">
              <a:buNone/>
            </a:pPr>
            <a:r>
              <a:rPr lang="en-US" sz="2200" dirty="0"/>
              <a:t>“Menurut penelitian yang dilakukan oleh Andri (1999), kinerja IRS </a:t>
            </a:r>
            <a:r>
              <a:rPr lang="en-US" sz="2200" dirty="0" err="1"/>
              <a:t>dengan</a:t>
            </a:r>
            <a:r>
              <a:rPr lang="en-US" sz="2200" dirty="0"/>
              <a:t> </a:t>
            </a:r>
            <a:r>
              <a:rPr lang="en-US" sz="2200" dirty="0" err="1"/>
              <a:t>menggunakan</a:t>
            </a:r>
            <a:r>
              <a:rPr lang="en-US" sz="2200" dirty="0"/>
              <a:t> </a:t>
            </a:r>
            <a:r>
              <a:rPr lang="en-US" sz="2200" dirty="0" err="1"/>
              <a:t>teknik</a:t>
            </a:r>
            <a:r>
              <a:rPr lang="en-US" sz="2200" dirty="0"/>
              <a:t> Extended Boolean lebih baik dibanding menggunakan teknik Boolean saja. Hal ini sejalan dengan hasil-hasil penelitian sebelumnya yang dilakukan oleh Savoy (1995), Salton (1990), dll.”</a:t>
            </a:r>
          </a:p>
        </p:txBody>
      </p:sp>
      <p:pic>
        <p:nvPicPr>
          <p:cNvPr id="4" name="Picture 3" descr="Push Button Engine Based-Interactive Game on Cultural Heritage-Faculty of Computer Science Universitas Indonesia.pdf"/>
          <p:cNvPicPr>
            <a:picLocks noChangeAspect="1"/>
          </p:cNvPicPr>
          <p:nvPr/>
        </p:nvPicPr>
        <p:blipFill>
          <a:blip r:embed="rId2" cstate="print"/>
          <a:stretch>
            <a:fillRect/>
          </a:stretch>
        </p:blipFill>
        <p:spPr>
          <a:xfrm>
            <a:off x="5867400" y="3429000"/>
            <a:ext cx="2667000" cy="2590800"/>
          </a:xfrm>
          <a:prstGeom prst="rect">
            <a:avLst/>
          </a:prstGeom>
        </p:spPr>
      </p:pic>
      <p:pic>
        <p:nvPicPr>
          <p:cNvPr id="5" name="Picture 4" descr="2.The DNA of e-learning Cross Hamilton.pdf"/>
          <p:cNvPicPr>
            <a:picLocks noChangeAspect="1"/>
          </p:cNvPicPr>
          <p:nvPr/>
        </p:nvPicPr>
        <p:blipFill>
          <a:blip r:embed="rId3" cstate="print"/>
          <a:stretch>
            <a:fillRect/>
          </a:stretch>
        </p:blipFill>
        <p:spPr>
          <a:xfrm>
            <a:off x="457200" y="3505200"/>
            <a:ext cx="2895600" cy="2590800"/>
          </a:xfrm>
          <a:prstGeom prst="rect">
            <a:avLst/>
          </a:prstGeom>
        </p:spPr>
      </p:pic>
      <p:sp>
        <p:nvSpPr>
          <p:cNvPr id="8" name="Freeform 7"/>
          <p:cNvSpPr/>
          <p:nvPr/>
        </p:nvSpPr>
        <p:spPr>
          <a:xfrm>
            <a:off x="838200" y="5181600"/>
            <a:ext cx="1905000" cy="304800"/>
          </a:xfrm>
          <a:custGeom>
            <a:avLst/>
            <a:gdLst>
              <a:gd name="connsiteX0" fmla="*/ 28495 w 749023"/>
              <a:gd name="connsiteY0" fmla="*/ 146532 h 158743"/>
              <a:gd name="connsiteX1" fmla="*/ 223892 w 749023"/>
              <a:gd name="connsiteY1" fmla="*/ 158743 h 158743"/>
              <a:gd name="connsiteX2" fmla="*/ 663537 w 749023"/>
              <a:gd name="connsiteY2" fmla="*/ 134321 h 158743"/>
              <a:gd name="connsiteX3" fmla="*/ 712386 w 749023"/>
              <a:gd name="connsiteY3" fmla="*/ 122110 h 158743"/>
              <a:gd name="connsiteX4" fmla="*/ 749023 w 749023"/>
              <a:gd name="connsiteY4" fmla="*/ 48844 h 158743"/>
              <a:gd name="connsiteX5" fmla="*/ 700174 w 749023"/>
              <a:gd name="connsiteY5" fmla="*/ 0 h 158743"/>
              <a:gd name="connsiteX6" fmla="*/ 162830 w 749023"/>
              <a:gd name="connsiteY6" fmla="*/ 12211 h 158743"/>
              <a:gd name="connsiteX7" fmla="*/ 40707 w 749023"/>
              <a:gd name="connsiteY7" fmla="*/ 36633 h 158743"/>
              <a:gd name="connsiteX8" fmla="*/ 16282 w 749023"/>
              <a:gd name="connsiteY8" fmla="*/ 73266 h 158743"/>
              <a:gd name="connsiteX9" fmla="*/ 52919 w 749023"/>
              <a:gd name="connsiteY9" fmla="*/ 146532 h 158743"/>
              <a:gd name="connsiteX10" fmla="*/ 28495 w 749023"/>
              <a:gd name="connsiteY10" fmla="*/ 146532 h 1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023" h="158743">
                <a:moveTo>
                  <a:pt x="28495" y="146532"/>
                </a:moveTo>
                <a:cubicBezTo>
                  <a:pt x="56990" y="148567"/>
                  <a:pt x="158633" y="158743"/>
                  <a:pt x="223892" y="158743"/>
                </a:cubicBezTo>
                <a:cubicBezTo>
                  <a:pt x="369070" y="158743"/>
                  <a:pt x="518225" y="145498"/>
                  <a:pt x="663537" y="134321"/>
                </a:cubicBezTo>
                <a:cubicBezTo>
                  <a:pt x="679820" y="130251"/>
                  <a:pt x="698420" y="131419"/>
                  <a:pt x="712386" y="122110"/>
                </a:cubicBezTo>
                <a:cubicBezTo>
                  <a:pt x="732679" y="108583"/>
                  <a:pt x="742056" y="69743"/>
                  <a:pt x="749023" y="48844"/>
                </a:cubicBezTo>
                <a:cubicBezTo>
                  <a:pt x="738167" y="16278"/>
                  <a:pt x="743595" y="0"/>
                  <a:pt x="700174" y="0"/>
                </a:cubicBezTo>
                <a:cubicBezTo>
                  <a:pt x="521013" y="0"/>
                  <a:pt x="341945" y="8141"/>
                  <a:pt x="162830" y="12211"/>
                </a:cubicBezTo>
                <a:cubicBezTo>
                  <a:pt x="162589" y="12251"/>
                  <a:pt x="52852" y="28537"/>
                  <a:pt x="40707" y="36633"/>
                </a:cubicBezTo>
                <a:cubicBezTo>
                  <a:pt x="28495" y="44773"/>
                  <a:pt x="24424" y="61055"/>
                  <a:pt x="16282" y="73266"/>
                </a:cubicBezTo>
                <a:cubicBezTo>
                  <a:pt x="26215" y="103059"/>
                  <a:pt x="29247" y="122863"/>
                  <a:pt x="52919" y="146532"/>
                </a:cubicBezTo>
                <a:cubicBezTo>
                  <a:pt x="55798" y="149410"/>
                  <a:pt x="0" y="144497"/>
                  <a:pt x="28495" y="146532"/>
                </a:cubicBez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6019800" y="5181600"/>
            <a:ext cx="1066800" cy="381000"/>
          </a:xfrm>
          <a:custGeom>
            <a:avLst/>
            <a:gdLst>
              <a:gd name="connsiteX0" fmla="*/ 28495 w 749023"/>
              <a:gd name="connsiteY0" fmla="*/ 146532 h 158743"/>
              <a:gd name="connsiteX1" fmla="*/ 223892 w 749023"/>
              <a:gd name="connsiteY1" fmla="*/ 158743 h 158743"/>
              <a:gd name="connsiteX2" fmla="*/ 663537 w 749023"/>
              <a:gd name="connsiteY2" fmla="*/ 134321 h 158743"/>
              <a:gd name="connsiteX3" fmla="*/ 712386 w 749023"/>
              <a:gd name="connsiteY3" fmla="*/ 122110 h 158743"/>
              <a:gd name="connsiteX4" fmla="*/ 749023 w 749023"/>
              <a:gd name="connsiteY4" fmla="*/ 48844 h 158743"/>
              <a:gd name="connsiteX5" fmla="*/ 700174 w 749023"/>
              <a:gd name="connsiteY5" fmla="*/ 0 h 158743"/>
              <a:gd name="connsiteX6" fmla="*/ 162830 w 749023"/>
              <a:gd name="connsiteY6" fmla="*/ 12211 h 158743"/>
              <a:gd name="connsiteX7" fmla="*/ 40707 w 749023"/>
              <a:gd name="connsiteY7" fmla="*/ 36633 h 158743"/>
              <a:gd name="connsiteX8" fmla="*/ 16282 w 749023"/>
              <a:gd name="connsiteY8" fmla="*/ 73266 h 158743"/>
              <a:gd name="connsiteX9" fmla="*/ 52919 w 749023"/>
              <a:gd name="connsiteY9" fmla="*/ 146532 h 158743"/>
              <a:gd name="connsiteX10" fmla="*/ 28495 w 749023"/>
              <a:gd name="connsiteY10" fmla="*/ 146532 h 1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023" h="158743">
                <a:moveTo>
                  <a:pt x="28495" y="146532"/>
                </a:moveTo>
                <a:cubicBezTo>
                  <a:pt x="56990" y="148567"/>
                  <a:pt x="158633" y="158743"/>
                  <a:pt x="223892" y="158743"/>
                </a:cubicBezTo>
                <a:cubicBezTo>
                  <a:pt x="369070" y="158743"/>
                  <a:pt x="518225" y="145498"/>
                  <a:pt x="663537" y="134321"/>
                </a:cubicBezTo>
                <a:cubicBezTo>
                  <a:pt x="679820" y="130251"/>
                  <a:pt x="698420" y="131419"/>
                  <a:pt x="712386" y="122110"/>
                </a:cubicBezTo>
                <a:cubicBezTo>
                  <a:pt x="732679" y="108583"/>
                  <a:pt x="742056" y="69743"/>
                  <a:pt x="749023" y="48844"/>
                </a:cubicBezTo>
                <a:cubicBezTo>
                  <a:pt x="738167" y="16278"/>
                  <a:pt x="743595" y="0"/>
                  <a:pt x="700174" y="0"/>
                </a:cubicBezTo>
                <a:cubicBezTo>
                  <a:pt x="521013" y="0"/>
                  <a:pt x="341945" y="8141"/>
                  <a:pt x="162830" y="12211"/>
                </a:cubicBezTo>
                <a:cubicBezTo>
                  <a:pt x="162589" y="12251"/>
                  <a:pt x="52852" y="28537"/>
                  <a:pt x="40707" y="36633"/>
                </a:cubicBezTo>
                <a:cubicBezTo>
                  <a:pt x="28495" y="44773"/>
                  <a:pt x="24424" y="61055"/>
                  <a:pt x="16282" y="73266"/>
                </a:cubicBezTo>
                <a:cubicBezTo>
                  <a:pt x="26215" y="103059"/>
                  <a:pt x="29247" y="122863"/>
                  <a:pt x="52919" y="146532"/>
                </a:cubicBezTo>
                <a:cubicBezTo>
                  <a:pt x="55798" y="149410"/>
                  <a:pt x="0" y="144497"/>
                  <a:pt x="28495" y="146532"/>
                </a:cubicBez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2743200" y="3707886"/>
            <a:ext cx="1972816" cy="139751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702973" y="3625344"/>
            <a:ext cx="850227" cy="14800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572000" y="3333690"/>
            <a:ext cx="1314462" cy="400110"/>
          </a:xfrm>
          <a:prstGeom prst="rect">
            <a:avLst/>
          </a:prstGeom>
          <a:noFill/>
        </p:spPr>
        <p:txBody>
          <a:bodyPr wrap="none" rtlCol="0">
            <a:spAutoFit/>
          </a:bodyPr>
          <a:lstStyle/>
          <a:p>
            <a:r>
              <a:rPr lang="en-US" sz="2000" dirty="0" err="1"/>
              <a:t>Andri</a:t>
            </a:r>
            <a:r>
              <a:rPr lang="en-US" sz="2000" dirty="0"/>
              <a:t>, 1999</a:t>
            </a:r>
          </a:p>
        </p:txBody>
      </p:sp>
      <p:sp>
        <p:nvSpPr>
          <p:cNvPr id="16" name="TextBox 15"/>
          <p:cNvSpPr txBox="1"/>
          <p:nvPr/>
        </p:nvSpPr>
        <p:spPr>
          <a:xfrm>
            <a:off x="762000" y="5924490"/>
            <a:ext cx="1261692" cy="400110"/>
          </a:xfrm>
          <a:prstGeom prst="rect">
            <a:avLst/>
          </a:prstGeom>
          <a:noFill/>
        </p:spPr>
        <p:txBody>
          <a:bodyPr wrap="none" rtlCol="0">
            <a:spAutoFit/>
          </a:bodyPr>
          <a:lstStyle/>
          <a:p>
            <a:r>
              <a:rPr lang="en-US" sz="2000" dirty="0"/>
              <a:t>Savoy, 1995</a:t>
            </a:r>
          </a:p>
        </p:txBody>
      </p:sp>
      <p:sp>
        <p:nvSpPr>
          <p:cNvPr id="17" name="TextBox 16"/>
          <p:cNvSpPr txBox="1"/>
          <p:nvPr/>
        </p:nvSpPr>
        <p:spPr>
          <a:xfrm>
            <a:off x="6654798" y="5772090"/>
            <a:ext cx="1346202" cy="400110"/>
          </a:xfrm>
          <a:prstGeom prst="rect">
            <a:avLst/>
          </a:prstGeom>
          <a:noFill/>
        </p:spPr>
        <p:txBody>
          <a:bodyPr wrap="none" rtlCol="0">
            <a:spAutoFit/>
          </a:bodyPr>
          <a:lstStyle/>
          <a:p>
            <a:r>
              <a:rPr lang="en-US" sz="2000" dirty="0"/>
              <a:t>Salton, 1990</a:t>
            </a:r>
          </a:p>
        </p:txBody>
      </p:sp>
      <p:sp>
        <p:nvSpPr>
          <p:cNvPr id="20" name="TextBox 19"/>
          <p:cNvSpPr txBox="1"/>
          <p:nvPr/>
        </p:nvSpPr>
        <p:spPr>
          <a:xfrm>
            <a:off x="2971800" y="4267200"/>
            <a:ext cx="3193503" cy="1107996"/>
          </a:xfrm>
          <a:prstGeom prst="rect">
            <a:avLst/>
          </a:prstGeom>
          <a:noFill/>
        </p:spPr>
        <p:txBody>
          <a:bodyPr wrap="none" rtlCol="0">
            <a:spAutoFit/>
          </a:bodyPr>
          <a:lstStyle/>
          <a:p>
            <a:r>
              <a:rPr lang="en-US" sz="2200" dirty="0"/>
              <a:t>Si </a:t>
            </a:r>
            <a:r>
              <a:rPr lang="en-US" sz="2200" dirty="0" err="1"/>
              <a:t>penulis</a:t>
            </a:r>
            <a:r>
              <a:rPr lang="en-US" sz="2200" dirty="0"/>
              <a:t> </a:t>
            </a:r>
            <a:r>
              <a:rPr lang="en-US" sz="2200" dirty="0" err="1"/>
              <a:t>meng</a:t>
            </a:r>
            <a:r>
              <a:rPr lang="en-US" sz="2200" dirty="0"/>
              <a:t>-”compare</a:t>
            </a:r>
          </a:p>
          <a:p>
            <a:r>
              <a:rPr lang="en-US" sz="2200" dirty="0"/>
              <a:t>paper </a:t>
            </a:r>
            <a:r>
              <a:rPr lang="en-US" sz="2200" dirty="0" err="1"/>
              <a:t>Andri</a:t>
            </a:r>
            <a:r>
              <a:rPr lang="en-US" sz="2200" dirty="0"/>
              <a:t>, Savoy </a:t>
            </a:r>
            <a:r>
              <a:rPr lang="en-US" sz="2200" dirty="0" err="1"/>
              <a:t>dan</a:t>
            </a:r>
            <a:endParaRPr lang="en-US" sz="2200" dirty="0"/>
          </a:p>
          <a:p>
            <a:r>
              <a:rPr lang="en-US" sz="2200" dirty="0"/>
              <a:t>Salton (</a:t>
            </a:r>
            <a:r>
              <a:rPr lang="en-US" sz="2200" dirty="0" err="1"/>
              <a:t>mencari</a:t>
            </a:r>
            <a:r>
              <a:rPr lang="en-US" sz="2200" dirty="0"/>
              <a:t> </a:t>
            </a:r>
            <a:r>
              <a:rPr lang="en-US" sz="2200" dirty="0" err="1"/>
              <a:t>yg</a:t>
            </a:r>
            <a:r>
              <a:rPr lang="en-US" sz="2200" dirty="0"/>
              <a:t> </a:t>
            </a:r>
            <a:r>
              <a:rPr lang="en-US" sz="2200" dirty="0" err="1"/>
              <a:t>sama</a:t>
            </a:r>
            <a:r>
              <a:rPr lang="en-US" sz="2200" dirty="0"/>
              <a:t>)</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ppt_x</p:attrName>
                                        </p:attrNameLst>
                                      </p:cBhvr>
                                      <p:tavLst>
                                        <p:tav tm="0">
                                          <p:val>
                                            <p:strVal val="#ppt_x-.2"/>
                                          </p:val>
                                        </p:tav>
                                        <p:tav tm="100000">
                                          <p:val>
                                            <p:strVal val="#ppt_x"/>
                                          </p:val>
                                        </p:tav>
                                      </p:tavLst>
                                    </p:anim>
                                    <p:anim calcmode="lin" valueType="num">
                                      <p:cBhvr>
                                        <p:cTn id="1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5" dur="1000"/>
                                        <p:tgtEl>
                                          <p:spTgt spid="4"/>
                                        </p:tgtEl>
                                      </p:cBhvr>
                                    </p:animEffect>
                                  </p:childTnLst>
                                </p:cTn>
                              </p:par>
                            </p:childTnLst>
                          </p:cTn>
                        </p:par>
                        <p:par>
                          <p:cTn id="16" fill="hold">
                            <p:stCondLst>
                              <p:cond delay="2000"/>
                            </p:stCondLst>
                            <p:childTnLst>
                              <p:par>
                                <p:cTn id="17" presetID="6"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par>
                          <p:cTn id="20" fill="hold">
                            <p:stCondLst>
                              <p:cond delay="4000"/>
                            </p:stCondLst>
                            <p:childTnLst>
                              <p:par>
                                <p:cTn id="21" presetID="6"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ircle(in)">
                                      <p:cBhvr>
                                        <p:cTn id="23" dur="2000"/>
                                        <p:tgtEl>
                                          <p:spTgt spid="11"/>
                                        </p:tgtEl>
                                      </p:cBhvr>
                                    </p:animEffect>
                                  </p:childTnLst>
                                </p:cTn>
                              </p:par>
                            </p:childTnLst>
                          </p:cTn>
                        </p:par>
                        <p:par>
                          <p:cTn id="24" fill="hold">
                            <p:stCondLst>
                              <p:cond delay="6000"/>
                            </p:stCondLst>
                            <p:childTnLst>
                              <p:par>
                                <p:cTn id="25" presetID="6"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par>
                          <p:cTn id="28" fill="hold">
                            <p:stCondLst>
                              <p:cond delay="8000"/>
                            </p:stCondLst>
                            <p:childTnLst>
                              <p:par>
                                <p:cTn id="29" presetID="6"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dirty="0"/>
              <a:t>Examples : Contrasting</a:t>
            </a:r>
          </a:p>
        </p:txBody>
      </p:sp>
      <p:sp>
        <p:nvSpPr>
          <p:cNvPr id="3" name="Content Placeholder 2"/>
          <p:cNvSpPr>
            <a:spLocks noGrp="1"/>
          </p:cNvSpPr>
          <p:nvPr>
            <p:ph sz="quarter" idx="1"/>
          </p:nvPr>
        </p:nvSpPr>
        <p:spPr>
          <a:xfrm>
            <a:off x="457200" y="1143000"/>
            <a:ext cx="8229600" cy="1828800"/>
          </a:xfrm>
        </p:spPr>
        <p:txBody>
          <a:bodyPr>
            <a:normAutofit/>
          </a:bodyPr>
          <a:lstStyle/>
          <a:p>
            <a:r>
              <a:rPr lang="en-US" sz="2000" dirty="0"/>
              <a:t>“Hasil penelitian yang dilakukan oleh Santoso (2006) menunjukkan bahwa gaya belajar konstruktif lebih adaptif terhadap penggunaan ICT. Hal ini bertentangan dengan hasil penelitian lainnya yang mengatakan bahwa gaya positivist yang lebih adaptif terhadap penggunaan ICT (Ford, 1998; Huge, 2001”).</a:t>
            </a:r>
          </a:p>
          <a:p>
            <a:endParaRPr lang="en-US" sz="2000" dirty="0"/>
          </a:p>
        </p:txBody>
      </p:sp>
      <p:pic>
        <p:nvPicPr>
          <p:cNvPr id="6" name="Picture 5" descr="2.The DNA of e-learning Cross Hamilton.pdf"/>
          <p:cNvPicPr>
            <a:picLocks noChangeAspect="1"/>
          </p:cNvPicPr>
          <p:nvPr/>
        </p:nvPicPr>
        <p:blipFill>
          <a:blip r:embed="rId2" cstate="print"/>
          <a:stretch>
            <a:fillRect/>
          </a:stretch>
        </p:blipFill>
        <p:spPr>
          <a:xfrm>
            <a:off x="228600" y="3429000"/>
            <a:ext cx="3048000" cy="2317376"/>
          </a:xfrm>
          <a:prstGeom prst="rect">
            <a:avLst/>
          </a:prstGeom>
        </p:spPr>
      </p:pic>
      <p:pic>
        <p:nvPicPr>
          <p:cNvPr id="7" name="Picture 6" descr="2.The DNA of e-learning Cross Hamilton.pdf"/>
          <p:cNvPicPr>
            <a:picLocks noChangeAspect="1"/>
          </p:cNvPicPr>
          <p:nvPr/>
        </p:nvPicPr>
        <p:blipFill>
          <a:blip r:embed="rId3" cstate="print"/>
          <a:stretch>
            <a:fillRect/>
          </a:stretch>
        </p:blipFill>
        <p:spPr>
          <a:xfrm>
            <a:off x="5029200" y="3429000"/>
            <a:ext cx="3581400" cy="2339788"/>
          </a:xfrm>
          <a:prstGeom prst="rect">
            <a:avLst/>
          </a:prstGeom>
        </p:spPr>
      </p:pic>
      <p:sp>
        <p:nvSpPr>
          <p:cNvPr id="8" name="Freeform 7"/>
          <p:cNvSpPr/>
          <p:nvPr/>
        </p:nvSpPr>
        <p:spPr>
          <a:xfrm>
            <a:off x="990600" y="4800600"/>
            <a:ext cx="2057400" cy="304799"/>
          </a:xfrm>
          <a:custGeom>
            <a:avLst/>
            <a:gdLst>
              <a:gd name="connsiteX0" fmla="*/ 28495 w 749023"/>
              <a:gd name="connsiteY0" fmla="*/ 146532 h 158743"/>
              <a:gd name="connsiteX1" fmla="*/ 223892 w 749023"/>
              <a:gd name="connsiteY1" fmla="*/ 158743 h 158743"/>
              <a:gd name="connsiteX2" fmla="*/ 663537 w 749023"/>
              <a:gd name="connsiteY2" fmla="*/ 134321 h 158743"/>
              <a:gd name="connsiteX3" fmla="*/ 712386 w 749023"/>
              <a:gd name="connsiteY3" fmla="*/ 122110 h 158743"/>
              <a:gd name="connsiteX4" fmla="*/ 749023 w 749023"/>
              <a:gd name="connsiteY4" fmla="*/ 48844 h 158743"/>
              <a:gd name="connsiteX5" fmla="*/ 700174 w 749023"/>
              <a:gd name="connsiteY5" fmla="*/ 0 h 158743"/>
              <a:gd name="connsiteX6" fmla="*/ 162830 w 749023"/>
              <a:gd name="connsiteY6" fmla="*/ 12211 h 158743"/>
              <a:gd name="connsiteX7" fmla="*/ 40707 w 749023"/>
              <a:gd name="connsiteY7" fmla="*/ 36633 h 158743"/>
              <a:gd name="connsiteX8" fmla="*/ 16282 w 749023"/>
              <a:gd name="connsiteY8" fmla="*/ 73266 h 158743"/>
              <a:gd name="connsiteX9" fmla="*/ 52919 w 749023"/>
              <a:gd name="connsiteY9" fmla="*/ 146532 h 158743"/>
              <a:gd name="connsiteX10" fmla="*/ 28495 w 749023"/>
              <a:gd name="connsiteY10" fmla="*/ 146532 h 1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023" h="158743">
                <a:moveTo>
                  <a:pt x="28495" y="146532"/>
                </a:moveTo>
                <a:cubicBezTo>
                  <a:pt x="56990" y="148567"/>
                  <a:pt x="158633" y="158743"/>
                  <a:pt x="223892" y="158743"/>
                </a:cubicBezTo>
                <a:cubicBezTo>
                  <a:pt x="369070" y="158743"/>
                  <a:pt x="518225" y="145498"/>
                  <a:pt x="663537" y="134321"/>
                </a:cubicBezTo>
                <a:cubicBezTo>
                  <a:pt x="679820" y="130251"/>
                  <a:pt x="698420" y="131419"/>
                  <a:pt x="712386" y="122110"/>
                </a:cubicBezTo>
                <a:cubicBezTo>
                  <a:pt x="732679" y="108583"/>
                  <a:pt x="742056" y="69743"/>
                  <a:pt x="749023" y="48844"/>
                </a:cubicBezTo>
                <a:cubicBezTo>
                  <a:pt x="738167" y="16278"/>
                  <a:pt x="743595" y="0"/>
                  <a:pt x="700174" y="0"/>
                </a:cubicBezTo>
                <a:cubicBezTo>
                  <a:pt x="521013" y="0"/>
                  <a:pt x="341945" y="8141"/>
                  <a:pt x="162830" y="12211"/>
                </a:cubicBezTo>
                <a:cubicBezTo>
                  <a:pt x="162589" y="12251"/>
                  <a:pt x="52852" y="28537"/>
                  <a:pt x="40707" y="36633"/>
                </a:cubicBezTo>
                <a:cubicBezTo>
                  <a:pt x="28495" y="44773"/>
                  <a:pt x="24424" y="61055"/>
                  <a:pt x="16282" y="73266"/>
                </a:cubicBezTo>
                <a:cubicBezTo>
                  <a:pt x="26215" y="103059"/>
                  <a:pt x="29247" y="122863"/>
                  <a:pt x="52919" y="146532"/>
                </a:cubicBezTo>
                <a:cubicBezTo>
                  <a:pt x="55798" y="149410"/>
                  <a:pt x="0" y="144497"/>
                  <a:pt x="28495" y="146532"/>
                </a:cubicBez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5715000" y="5181600"/>
            <a:ext cx="2209799" cy="152400"/>
          </a:xfrm>
          <a:custGeom>
            <a:avLst/>
            <a:gdLst>
              <a:gd name="connsiteX0" fmla="*/ 28495 w 749023"/>
              <a:gd name="connsiteY0" fmla="*/ 146532 h 158743"/>
              <a:gd name="connsiteX1" fmla="*/ 223892 w 749023"/>
              <a:gd name="connsiteY1" fmla="*/ 158743 h 158743"/>
              <a:gd name="connsiteX2" fmla="*/ 663537 w 749023"/>
              <a:gd name="connsiteY2" fmla="*/ 134321 h 158743"/>
              <a:gd name="connsiteX3" fmla="*/ 712386 w 749023"/>
              <a:gd name="connsiteY3" fmla="*/ 122110 h 158743"/>
              <a:gd name="connsiteX4" fmla="*/ 749023 w 749023"/>
              <a:gd name="connsiteY4" fmla="*/ 48844 h 158743"/>
              <a:gd name="connsiteX5" fmla="*/ 700174 w 749023"/>
              <a:gd name="connsiteY5" fmla="*/ 0 h 158743"/>
              <a:gd name="connsiteX6" fmla="*/ 162830 w 749023"/>
              <a:gd name="connsiteY6" fmla="*/ 12211 h 158743"/>
              <a:gd name="connsiteX7" fmla="*/ 40707 w 749023"/>
              <a:gd name="connsiteY7" fmla="*/ 36633 h 158743"/>
              <a:gd name="connsiteX8" fmla="*/ 16282 w 749023"/>
              <a:gd name="connsiteY8" fmla="*/ 73266 h 158743"/>
              <a:gd name="connsiteX9" fmla="*/ 52919 w 749023"/>
              <a:gd name="connsiteY9" fmla="*/ 146532 h 158743"/>
              <a:gd name="connsiteX10" fmla="*/ 28495 w 749023"/>
              <a:gd name="connsiteY10" fmla="*/ 146532 h 1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023" h="158743">
                <a:moveTo>
                  <a:pt x="28495" y="146532"/>
                </a:moveTo>
                <a:cubicBezTo>
                  <a:pt x="56990" y="148567"/>
                  <a:pt x="158633" y="158743"/>
                  <a:pt x="223892" y="158743"/>
                </a:cubicBezTo>
                <a:cubicBezTo>
                  <a:pt x="369070" y="158743"/>
                  <a:pt x="518225" y="145498"/>
                  <a:pt x="663537" y="134321"/>
                </a:cubicBezTo>
                <a:cubicBezTo>
                  <a:pt x="679820" y="130251"/>
                  <a:pt x="698420" y="131419"/>
                  <a:pt x="712386" y="122110"/>
                </a:cubicBezTo>
                <a:cubicBezTo>
                  <a:pt x="732679" y="108583"/>
                  <a:pt x="742056" y="69743"/>
                  <a:pt x="749023" y="48844"/>
                </a:cubicBezTo>
                <a:cubicBezTo>
                  <a:pt x="738167" y="16278"/>
                  <a:pt x="743595" y="0"/>
                  <a:pt x="700174" y="0"/>
                </a:cubicBezTo>
                <a:cubicBezTo>
                  <a:pt x="521013" y="0"/>
                  <a:pt x="341945" y="8141"/>
                  <a:pt x="162830" y="12211"/>
                </a:cubicBezTo>
                <a:cubicBezTo>
                  <a:pt x="162589" y="12251"/>
                  <a:pt x="52852" y="28537"/>
                  <a:pt x="40707" y="36633"/>
                </a:cubicBezTo>
                <a:cubicBezTo>
                  <a:pt x="28495" y="44773"/>
                  <a:pt x="24424" y="61055"/>
                  <a:pt x="16282" y="73266"/>
                </a:cubicBezTo>
                <a:cubicBezTo>
                  <a:pt x="26215" y="103059"/>
                  <a:pt x="29247" y="122863"/>
                  <a:pt x="52919" y="146532"/>
                </a:cubicBezTo>
                <a:cubicBezTo>
                  <a:pt x="55798" y="149410"/>
                  <a:pt x="0" y="144497"/>
                  <a:pt x="28495" y="146532"/>
                </a:cubicBez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362199" y="3140968"/>
            <a:ext cx="1993777" cy="168237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5486400" y="3200400"/>
            <a:ext cx="1389857" cy="20134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191000" y="2724090"/>
            <a:ext cx="1636987" cy="400110"/>
          </a:xfrm>
          <a:prstGeom prst="rect">
            <a:avLst/>
          </a:prstGeom>
          <a:noFill/>
        </p:spPr>
        <p:txBody>
          <a:bodyPr wrap="none" rtlCol="0">
            <a:spAutoFit/>
          </a:bodyPr>
          <a:lstStyle/>
          <a:p>
            <a:r>
              <a:rPr lang="en-US" sz="2000" dirty="0" err="1"/>
              <a:t>Santoso</a:t>
            </a:r>
            <a:r>
              <a:rPr lang="en-US" sz="2000" dirty="0"/>
              <a:t>, 2006</a:t>
            </a:r>
          </a:p>
        </p:txBody>
      </p:sp>
      <p:sp>
        <p:nvSpPr>
          <p:cNvPr id="14" name="TextBox 13"/>
          <p:cNvSpPr txBox="1"/>
          <p:nvPr/>
        </p:nvSpPr>
        <p:spPr>
          <a:xfrm>
            <a:off x="1371600" y="5486400"/>
            <a:ext cx="1309974" cy="400110"/>
          </a:xfrm>
          <a:prstGeom prst="rect">
            <a:avLst/>
          </a:prstGeom>
          <a:noFill/>
        </p:spPr>
        <p:txBody>
          <a:bodyPr wrap="none" rtlCol="0">
            <a:spAutoFit/>
          </a:bodyPr>
          <a:lstStyle/>
          <a:p>
            <a:r>
              <a:rPr lang="en-US" sz="2000" dirty="0"/>
              <a:t>Ford, 1998</a:t>
            </a:r>
          </a:p>
        </p:txBody>
      </p:sp>
      <p:sp>
        <p:nvSpPr>
          <p:cNvPr id="15" name="TextBox 14"/>
          <p:cNvSpPr txBox="1"/>
          <p:nvPr/>
        </p:nvSpPr>
        <p:spPr>
          <a:xfrm>
            <a:off x="5924538" y="5543490"/>
            <a:ext cx="1382110" cy="400110"/>
          </a:xfrm>
          <a:prstGeom prst="rect">
            <a:avLst/>
          </a:prstGeom>
          <a:noFill/>
        </p:spPr>
        <p:txBody>
          <a:bodyPr wrap="none" rtlCol="0">
            <a:spAutoFit/>
          </a:bodyPr>
          <a:lstStyle/>
          <a:p>
            <a:r>
              <a:rPr lang="en-US" sz="2000" dirty="0"/>
              <a:t>Huge, 2001</a:t>
            </a:r>
          </a:p>
        </p:txBody>
      </p:sp>
      <p:sp>
        <p:nvSpPr>
          <p:cNvPr id="16" name="TextBox 15"/>
          <p:cNvSpPr txBox="1"/>
          <p:nvPr/>
        </p:nvSpPr>
        <p:spPr>
          <a:xfrm>
            <a:off x="2819400" y="3352800"/>
            <a:ext cx="4140877" cy="1107996"/>
          </a:xfrm>
          <a:prstGeom prst="rect">
            <a:avLst/>
          </a:prstGeom>
          <a:noFill/>
        </p:spPr>
        <p:txBody>
          <a:bodyPr wrap="none" rtlCol="0">
            <a:spAutoFit/>
          </a:bodyPr>
          <a:lstStyle/>
          <a:p>
            <a:r>
              <a:rPr lang="en-US" sz="2200" dirty="0"/>
              <a:t>Si </a:t>
            </a:r>
            <a:r>
              <a:rPr lang="en-US" sz="2200" dirty="0" err="1"/>
              <a:t>penulis</a:t>
            </a:r>
            <a:r>
              <a:rPr lang="en-US" sz="2200" dirty="0"/>
              <a:t> </a:t>
            </a:r>
            <a:r>
              <a:rPr lang="en-US" sz="2200" dirty="0" err="1"/>
              <a:t>meng</a:t>
            </a:r>
            <a:r>
              <a:rPr lang="en-US" sz="2200" dirty="0"/>
              <a:t>-”</a:t>
            </a:r>
            <a:r>
              <a:rPr lang="en-US" sz="2200" dirty="0" err="1"/>
              <a:t>cotrast</a:t>
            </a:r>
            <a:r>
              <a:rPr lang="en-US" sz="2200" dirty="0"/>
              <a:t>”</a:t>
            </a:r>
          </a:p>
          <a:p>
            <a:r>
              <a:rPr lang="en-US" sz="2200" dirty="0"/>
              <a:t>paper </a:t>
            </a:r>
            <a:r>
              <a:rPr lang="en-US" sz="2200" dirty="0" err="1"/>
              <a:t>Santoso</a:t>
            </a:r>
            <a:r>
              <a:rPr lang="en-US" sz="2200" dirty="0"/>
              <a:t>, </a:t>
            </a:r>
            <a:r>
              <a:rPr lang="en-US" sz="2200" dirty="0" err="1"/>
              <a:t>dengan</a:t>
            </a:r>
            <a:r>
              <a:rPr lang="en-US" sz="2200" dirty="0"/>
              <a:t> Ford</a:t>
            </a:r>
          </a:p>
          <a:p>
            <a:r>
              <a:rPr lang="en-US" sz="2200" dirty="0"/>
              <a:t>Dan Huge (</a:t>
            </a:r>
            <a:r>
              <a:rPr lang="en-US" sz="2200" dirty="0" err="1"/>
              <a:t>mencari</a:t>
            </a:r>
            <a:r>
              <a:rPr lang="en-US" sz="2200" dirty="0"/>
              <a:t> </a:t>
            </a:r>
            <a:r>
              <a:rPr lang="en-US" sz="2200" dirty="0" err="1"/>
              <a:t>perbedaannya</a:t>
            </a:r>
            <a:r>
              <a:rPr lang="en-US" sz="2200" dirty="0"/>
              <a:t>)</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ppt_x</p:attrName>
                                        </p:attrNameLst>
                                      </p:cBhvr>
                                      <p:tavLst>
                                        <p:tav tm="0">
                                          <p:val>
                                            <p:strVal val="#ppt_x-.2"/>
                                          </p:val>
                                        </p:tav>
                                        <p:tav tm="100000">
                                          <p:val>
                                            <p:strVal val="#ppt_x"/>
                                          </p:val>
                                        </p:tav>
                                      </p:tavLst>
                                    </p:anim>
                                    <p:anim calcmode="lin" valueType="num">
                                      <p:cBhvr>
                                        <p:cTn id="1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5" dur="1000"/>
                                        <p:tgtEl>
                                          <p:spTgt spid="7"/>
                                        </p:tgtEl>
                                      </p:cBhvr>
                                    </p:animEffect>
                                  </p:childTnLst>
                                </p:cTn>
                              </p:par>
                            </p:childTnLst>
                          </p:cTn>
                        </p:par>
                        <p:par>
                          <p:cTn id="16" fill="hold">
                            <p:stCondLst>
                              <p:cond delay="2000"/>
                            </p:stCondLst>
                            <p:childTnLst>
                              <p:par>
                                <p:cTn id="17" presetID="6"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par>
                          <p:cTn id="20" fill="hold">
                            <p:stCondLst>
                              <p:cond delay="4000"/>
                            </p:stCondLst>
                            <p:childTnLst>
                              <p:par>
                                <p:cTn id="21" presetID="6"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ircle(in)">
                                      <p:cBhvr>
                                        <p:cTn id="23" dur="2000"/>
                                        <p:tgtEl>
                                          <p:spTgt spid="11"/>
                                        </p:tgtEl>
                                      </p:cBhvr>
                                    </p:animEffect>
                                  </p:childTnLst>
                                </p:cTn>
                              </p:par>
                            </p:childTnLst>
                          </p:cTn>
                        </p:par>
                        <p:par>
                          <p:cTn id="24" fill="hold">
                            <p:stCondLst>
                              <p:cond delay="6000"/>
                            </p:stCondLst>
                            <p:childTnLst>
                              <p:par>
                                <p:cTn id="25" presetID="6"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par>
                          <p:cTn id="28" fill="hold">
                            <p:stCondLst>
                              <p:cond delay="8000"/>
                            </p:stCondLst>
                            <p:childTnLst>
                              <p:par>
                                <p:cTn id="29" presetID="6"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Examples : Criticize</a:t>
            </a:r>
          </a:p>
        </p:txBody>
      </p:sp>
      <p:sp>
        <p:nvSpPr>
          <p:cNvPr id="18435" name="Rectangle 3"/>
          <p:cNvSpPr>
            <a:spLocks noGrp="1" noChangeArrowheads="1"/>
          </p:cNvSpPr>
          <p:nvPr>
            <p:ph sz="quarter" idx="1"/>
          </p:nvPr>
        </p:nvSpPr>
        <p:spPr>
          <a:xfrm>
            <a:off x="457200" y="1600201"/>
            <a:ext cx="8229600" cy="1676400"/>
          </a:xfrm>
        </p:spPr>
        <p:txBody>
          <a:bodyPr>
            <a:normAutofit/>
          </a:bodyPr>
          <a:lstStyle/>
          <a:p>
            <a:pPr eaLnBrk="1" hangingPunct="1"/>
            <a:r>
              <a:rPr lang="en-US" sz="2000" dirty="0"/>
              <a:t>Menurut Hadi (2005) Sistem Informasi Untuk Eksekutif (EIS) dapat membantu pimpinan mengambil keputusan lebih akurat sekitar 90% dibanding tidak menggunakan EIS, tetapi tidak dijelaskan berapa banyak sample EIS yang disurvei dan kategori keputusan yang bagaimana yang dijadikan sebagai acuan. </a:t>
            </a:r>
          </a:p>
        </p:txBody>
      </p:sp>
      <p:pic>
        <p:nvPicPr>
          <p:cNvPr id="6" name="Picture 5" descr="Engaging with the new e-learning.pdf"/>
          <p:cNvPicPr>
            <a:picLocks noChangeAspect="1"/>
          </p:cNvPicPr>
          <p:nvPr/>
        </p:nvPicPr>
        <p:blipFill>
          <a:blip r:embed="rId2" cstate="print"/>
          <a:stretch>
            <a:fillRect/>
          </a:stretch>
        </p:blipFill>
        <p:spPr>
          <a:xfrm>
            <a:off x="304800" y="3505200"/>
            <a:ext cx="5638800" cy="3352800"/>
          </a:xfrm>
          <a:prstGeom prst="rect">
            <a:avLst/>
          </a:prstGeom>
        </p:spPr>
      </p:pic>
      <p:sp>
        <p:nvSpPr>
          <p:cNvPr id="7" name="Freeform 6"/>
          <p:cNvSpPr/>
          <p:nvPr/>
        </p:nvSpPr>
        <p:spPr>
          <a:xfrm>
            <a:off x="2758348" y="4664600"/>
            <a:ext cx="1280252" cy="158743"/>
          </a:xfrm>
          <a:custGeom>
            <a:avLst/>
            <a:gdLst>
              <a:gd name="connsiteX0" fmla="*/ 28495 w 749023"/>
              <a:gd name="connsiteY0" fmla="*/ 146532 h 158743"/>
              <a:gd name="connsiteX1" fmla="*/ 223892 w 749023"/>
              <a:gd name="connsiteY1" fmla="*/ 158743 h 158743"/>
              <a:gd name="connsiteX2" fmla="*/ 663537 w 749023"/>
              <a:gd name="connsiteY2" fmla="*/ 134321 h 158743"/>
              <a:gd name="connsiteX3" fmla="*/ 712386 w 749023"/>
              <a:gd name="connsiteY3" fmla="*/ 122110 h 158743"/>
              <a:gd name="connsiteX4" fmla="*/ 749023 w 749023"/>
              <a:gd name="connsiteY4" fmla="*/ 48844 h 158743"/>
              <a:gd name="connsiteX5" fmla="*/ 700174 w 749023"/>
              <a:gd name="connsiteY5" fmla="*/ 0 h 158743"/>
              <a:gd name="connsiteX6" fmla="*/ 162830 w 749023"/>
              <a:gd name="connsiteY6" fmla="*/ 12211 h 158743"/>
              <a:gd name="connsiteX7" fmla="*/ 40707 w 749023"/>
              <a:gd name="connsiteY7" fmla="*/ 36633 h 158743"/>
              <a:gd name="connsiteX8" fmla="*/ 16282 w 749023"/>
              <a:gd name="connsiteY8" fmla="*/ 73266 h 158743"/>
              <a:gd name="connsiteX9" fmla="*/ 52919 w 749023"/>
              <a:gd name="connsiteY9" fmla="*/ 146532 h 158743"/>
              <a:gd name="connsiteX10" fmla="*/ 28495 w 749023"/>
              <a:gd name="connsiteY10" fmla="*/ 146532 h 1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023" h="158743">
                <a:moveTo>
                  <a:pt x="28495" y="146532"/>
                </a:moveTo>
                <a:cubicBezTo>
                  <a:pt x="56990" y="148567"/>
                  <a:pt x="158633" y="158743"/>
                  <a:pt x="223892" y="158743"/>
                </a:cubicBezTo>
                <a:cubicBezTo>
                  <a:pt x="369070" y="158743"/>
                  <a:pt x="518225" y="145498"/>
                  <a:pt x="663537" y="134321"/>
                </a:cubicBezTo>
                <a:cubicBezTo>
                  <a:pt x="679820" y="130251"/>
                  <a:pt x="698420" y="131419"/>
                  <a:pt x="712386" y="122110"/>
                </a:cubicBezTo>
                <a:cubicBezTo>
                  <a:pt x="732679" y="108583"/>
                  <a:pt x="742056" y="69743"/>
                  <a:pt x="749023" y="48844"/>
                </a:cubicBezTo>
                <a:cubicBezTo>
                  <a:pt x="738167" y="16278"/>
                  <a:pt x="743595" y="0"/>
                  <a:pt x="700174" y="0"/>
                </a:cubicBezTo>
                <a:cubicBezTo>
                  <a:pt x="521013" y="0"/>
                  <a:pt x="341945" y="8141"/>
                  <a:pt x="162830" y="12211"/>
                </a:cubicBezTo>
                <a:cubicBezTo>
                  <a:pt x="162589" y="12251"/>
                  <a:pt x="52852" y="28537"/>
                  <a:pt x="40707" y="36633"/>
                </a:cubicBezTo>
                <a:cubicBezTo>
                  <a:pt x="28495" y="44773"/>
                  <a:pt x="24424" y="61055"/>
                  <a:pt x="16282" y="73266"/>
                </a:cubicBezTo>
                <a:cubicBezTo>
                  <a:pt x="26215" y="103059"/>
                  <a:pt x="29247" y="122863"/>
                  <a:pt x="52919" y="146532"/>
                </a:cubicBezTo>
                <a:cubicBezTo>
                  <a:pt x="55798" y="149410"/>
                  <a:pt x="0" y="144497"/>
                  <a:pt x="28495" y="146532"/>
                </a:cubicBez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Elbow Connector 16"/>
          <p:cNvCxnSpPr>
            <a:stCxn id="7" idx="0"/>
          </p:cNvCxnSpPr>
          <p:nvPr/>
        </p:nvCxnSpPr>
        <p:spPr>
          <a:xfrm flipH="1" flipV="1">
            <a:off x="2453548" y="1600201"/>
            <a:ext cx="353504" cy="3210931"/>
          </a:xfrm>
          <a:prstGeom prst="bentConnector4">
            <a:avLst>
              <a:gd name="adj1" fmla="val 429349"/>
              <a:gd name="adj2" fmla="val 109326"/>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91200" y="4226004"/>
            <a:ext cx="2614818" cy="1107996"/>
          </a:xfrm>
          <a:prstGeom prst="rect">
            <a:avLst/>
          </a:prstGeom>
          <a:noFill/>
        </p:spPr>
        <p:txBody>
          <a:bodyPr wrap="none" rtlCol="0">
            <a:spAutoFit/>
          </a:bodyPr>
          <a:lstStyle/>
          <a:p>
            <a:r>
              <a:rPr lang="en-US" sz="2200" dirty="0"/>
              <a:t>Si </a:t>
            </a:r>
            <a:r>
              <a:rPr lang="en-US" sz="2200" dirty="0" err="1"/>
              <a:t>penulis</a:t>
            </a:r>
            <a:r>
              <a:rPr lang="en-US" sz="2200" dirty="0"/>
              <a:t> </a:t>
            </a:r>
            <a:r>
              <a:rPr lang="en-US" sz="2200" dirty="0" err="1"/>
              <a:t>mengkritik</a:t>
            </a:r>
            <a:endParaRPr lang="en-US" sz="2200" dirty="0"/>
          </a:p>
          <a:p>
            <a:r>
              <a:rPr lang="en-US" sz="2200" dirty="0"/>
              <a:t>paper </a:t>
            </a:r>
            <a:r>
              <a:rPr lang="en-US" sz="2200" dirty="0" err="1"/>
              <a:t>Hadi</a:t>
            </a:r>
            <a:r>
              <a:rPr lang="en-US" sz="2200" dirty="0"/>
              <a:t>, </a:t>
            </a:r>
          </a:p>
          <a:p>
            <a:r>
              <a:rPr lang="en-US" sz="2200" dirty="0"/>
              <a:t>(</a:t>
            </a:r>
            <a:r>
              <a:rPr lang="en-US" sz="2200" dirty="0" err="1"/>
              <a:t>mencari</a:t>
            </a:r>
            <a:r>
              <a:rPr lang="en-US" sz="2200" dirty="0"/>
              <a:t> </a:t>
            </a:r>
            <a:r>
              <a:rPr lang="en-US" sz="2200" dirty="0" err="1"/>
              <a:t>kelemahan</a:t>
            </a:r>
            <a:r>
              <a:rPr lang="en-US" sz="2200" dirty="0"/>
              <a:t>)</a:t>
            </a:r>
          </a:p>
        </p:txBody>
      </p:sp>
      <p:sp>
        <p:nvSpPr>
          <p:cNvPr id="10" name="TextBox 9"/>
          <p:cNvSpPr txBox="1"/>
          <p:nvPr/>
        </p:nvSpPr>
        <p:spPr>
          <a:xfrm>
            <a:off x="3033426" y="5619690"/>
            <a:ext cx="1324402" cy="400110"/>
          </a:xfrm>
          <a:prstGeom prst="rect">
            <a:avLst/>
          </a:prstGeom>
          <a:noFill/>
        </p:spPr>
        <p:txBody>
          <a:bodyPr wrap="none" rtlCol="0">
            <a:spAutoFit/>
          </a:bodyPr>
          <a:lstStyle/>
          <a:p>
            <a:r>
              <a:rPr lang="en-US" sz="2000" dirty="0" err="1"/>
              <a:t>Hadi</a:t>
            </a:r>
            <a:r>
              <a:rPr lang="en-US" sz="2000" dirty="0"/>
              <a:t>, 2005</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par>
                          <p:cTn id="14" fill="hold">
                            <p:stCondLst>
                              <p:cond delay="3000"/>
                            </p:stCondLst>
                            <p:childTnLst>
                              <p:par>
                                <p:cTn id="15" presetID="6" presetClass="entr" presetSubtype="16"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ircle(in)">
                                      <p:cBhvr>
                                        <p:cTn id="1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2.The DNA of e-learning Cross Hamilton.pdf"/>
          <p:cNvPicPr>
            <a:picLocks noChangeAspect="1"/>
          </p:cNvPicPr>
          <p:nvPr/>
        </p:nvPicPr>
        <p:blipFill>
          <a:blip r:embed="rId2" cstate="print"/>
          <a:stretch>
            <a:fillRect/>
          </a:stretch>
        </p:blipFill>
        <p:spPr>
          <a:xfrm>
            <a:off x="1709305" y="4983161"/>
            <a:ext cx="1236518" cy="1600200"/>
          </a:xfrm>
          <a:prstGeom prst="rect">
            <a:avLst/>
          </a:prstGeom>
        </p:spPr>
      </p:pic>
      <p:pic>
        <p:nvPicPr>
          <p:cNvPr id="10" name="Picture 9" descr="2.The DNA of e-learning Cross Hamilton.pdf"/>
          <p:cNvPicPr>
            <a:picLocks noChangeAspect="1"/>
          </p:cNvPicPr>
          <p:nvPr/>
        </p:nvPicPr>
        <p:blipFill>
          <a:blip r:embed="rId3" cstate="print"/>
          <a:stretch>
            <a:fillRect/>
          </a:stretch>
        </p:blipFill>
        <p:spPr>
          <a:xfrm>
            <a:off x="1316182" y="4404937"/>
            <a:ext cx="1236518" cy="1600200"/>
          </a:xfrm>
          <a:prstGeom prst="rect">
            <a:avLst/>
          </a:prstGeom>
        </p:spPr>
      </p:pic>
      <p:sp>
        <p:nvSpPr>
          <p:cNvPr id="4" name="Rectangle 2"/>
          <p:cNvSpPr>
            <a:spLocks noGrp="1" noChangeArrowheads="1"/>
          </p:cNvSpPr>
          <p:nvPr>
            <p:ph type="title"/>
          </p:nvPr>
        </p:nvSpPr>
        <p:spPr>
          <a:xfrm>
            <a:off x="457200" y="-76200"/>
            <a:ext cx="8229600" cy="1143000"/>
          </a:xfrm>
        </p:spPr>
        <p:txBody>
          <a:bodyPr/>
          <a:lstStyle/>
          <a:p>
            <a:r>
              <a:rPr lang="en-US" dirty="0"/>
              <a:t>Examples : Synthesize</a:t>
            </a:r>
          </a:p>
        </p:txBody>
      </p:sp>
      <p:sp>
        <p:nvSpPr>
          <p:cNvPr id="3" name="Content Placeholder 2"/>
          <p:cNvSpPr>
            <a:spLocks noGrp="1"/>
          </p:cNvSpPr>
          <p:nvPr>
            <p:ph sz="quarter" idx="1"/>
          </p:nvPr>
        </p:nvSpPr>
        <p:spPr>
          <a:xfrm>
            <a:off x="457200" y="1249363"/>
            <a:ext cx="8229600" cy="2362200"/>
          </a:xfrm>
        </p:spPr>
        <p:txBody>
          <a:bodyPr>
            <a:normAutofit/>
          </a:bodyPr>
          <a:lstStyle/>
          <a:p>
            <a:r>
              <a:rPr lang="en-US" sz="2000" dirty="0"/>
              <a:t>“Menurut Hadi (2005) keberhasilan suatu Sistem Informasi Untuk Eksekutif (EIS) sangat ditentukan oleh tingkat ke akuratan menangkap kebutuhan para eksekutif sedangkan menurut Amir (2006), EIS sangat ditentukan oleh kejelasan core bisnis dari perusahaannya. Dari kedua pendapat tersebut, dapat dikatakan bahwa faktor-2 penentu keberhasilan EIS antara lain: keakuratan menangkap kebutuhan pimpinan, dan kejelasan core bisnis perusahaan”</a:t>
            </a:r>
          </a:p>
          <a:p>
            <a:endParaRPr lang="en-US" sz="2000" dirty="0"/>
          </a:p>
        </p:txBody>
      </p:sp>
      <p:pic>
        <p:nvPicPr>
          <p:cNvPr id="5" name="Picture 4" descr="7.dabbagh online learner.pdf"/>
          <p:cNvPicPr>
            <a:picLocks noChangeAspect="1"/>
          </p:cNvPicPr>
          <p:nvPr/>
        </p:nvPicPr>
        <p:blipFill>
          <a:blip r:embed="rId4" cstate="print"/>
          <a:stretch>
            <a:fillRect/>
          </a:stretch>
        </p:blipFill>
        <p:spPr>
          <a:xfrm>
            <a:off x="914400" y="3840161"/>
            <a:ext cx="1413164" cy="1828800"/>
          </a:xfrm>
          <a:prstGeom prst="rect">
            <a:avLst/>
          </a:prstGeom>
        </p:spPr>
      </p:pic>
      <p:pic>
        <p:nvPicPr>
          <p:cNvPr id="8" name="Picture 7" descr="Engaging with the new e-learning.pdf"/>
          <p:cNvPicPr>
            <a:picLocks noChangeAspect="1"/>
          </p:cNvPicPr>
          <p:nvPr/>
        </p:nvPicPr>
        <p:blipFill>
          <a:blip r:embed="rId5" cstate="print"/>
          <a:stretch>
            <a:fillRect/>
          </a:stretch>
        </p:blipFill>
        <p:spPr>
          <a:xfrm>
            <a:off x="6192982" y="3687762"/>
            <a:ext cx="1506682" cy="1949824"/>
          </a:xfrm>
          <a:prstGeom prst="rect">
            <a:avLst/>
          </a:prstGeom>
        </p:spPr>
      </p:pic>
      <p:pic>
        <p:nvPicPr>
          <p:cNvPr id="13" name="Picture 12" descr="7.dabbagh online learner.pdf"/>
          <p:cNvPicPr>
            <a:picLocks noChangeAspect="1"/>
          </p:cNvPicPr>
          <p:nvPr/>
        </p:nvPicPr>
        <p:blipFill>
          <a:blip r:embed="rId6" cstate="print"/>
          <a:stretch>
            <a:fillRect/>
          </a:stretch>
        </p:blipFill>
        <p:spPr>
          <a:xfrm>
            <a:off x="7335982" y="4983162"/>
            <a:ext cx="1236518" cy="1600199"/>
          </a:xfrm>
          <a:prstGeom prst="rect">
            <a:avLst/>
          </a:prstGeom>
        </p:spPr>
      </p:pic>
      <p:pic>
        <p:nvPicPr>
          <p:cNvPr id="14" name="Picture 13" descr="7.dabbagh online learner.pdf"/>
          <p:cNvPicPr>
            <a:picLocks noChangeAspect="1"/>
          </p:cNvPicPr>
          <p:nvPr/>
        </p:nvPicPr>
        <p:blipFill>
          <a:blip r:embed="rId6" cstate="print"/>
          <a:stretch>
            <a:fillRect/>
          </a:stretch>
        </p:blipFill>
        <p:spPr>
          <a:xfrm>
            <a:off x="6887441" y="4404937"/>
            <a:ext cx="1236518" cy="1600199"/>
          </a:xfrm>
          <a:prstGeom prst="rect">
            <a:avLst/>
          </a:prstGeom>
        </p:spPr>
      </p:pic>
      <p:sp>
        <p:nvSpPr>
          <p:cNvPr id="15" name="TextBox 14"/>
          <p:cNvSpPr txBox="1"/>
          <p:nvPr/>
        </p:nvSpPr>
        <p:spPr>
          <a:xfrm>
            <a:off x="2590800" y="3831853"/>
            <a:ext cx="3853294" cy="923330"/>
          </a:xfrm>
          <a:prstGeom prst="rect">
            <a:avLst/>
          </a:prstGeom>
          <a:noFill/>
          <a:ln>
            <a:solidFill>
              <a:srgbClr val="0000FF"/>
            </a:solidFill>
          </a:ln>
          <a:effectLst>
            <a:glow rad="101600">
              <a:srgbClr val="FFFF00">
                <a:alpha val="75000"/>
              </a:srgbClr>
            </a:glow>
          </a:effectLst>
        </p:spPr>
        <p:txBody>
          <a:bodyPr wrap="square" rtlCol="0">
            <a:spAutoFit/>
          </a:bodyPr>
          <a:lstStyle/>
          <a:p>
            <a:pPr algn="ctr"/>
            <a:r>
              <a:rPr lang="en-US" b="1" dirty="0">
                <a:latin typeface="Garamond" charset="0"/>
              </a:rPr>
              <a:t>Synthesize:</a:t>
            </a:r>
          </a:p>
          <a:p>
            <a:pPr algn="ctr"/>
            <a:r>
              <a:rPr lang="en-US" b="1" dirty="0">
                <a:latin typeface="Garamond" charset="0"/>
              </a:rPr>
              <a:t>combine several literatures into an idea</a:t>
            </a:r>
          </a:p>
          <a:p>
            <a:pPr algn="ctr"/>
            <a:endParaRPr lang="en-US" b="1" dirty="0"/>
          </a:p>
        </p:txBody>
      </p:sp>
      <p:sp>
        <p:nvSpPr>
          <p:cNvPr id="16" name="Freeform 15"/>
          <p:cNvSpPr/>
          <p:nvPr/>
        </p:nvSpPr>
        <p:spPr>
          <a:xfrm>
            <a:off x="914400" y="4155019"/>
            <a:ext cx="1280252" cy="1285343"/>
          </a:xfrm>
          <a:custGeom>
            <a:avLst/>
            <a:gdLst>
              <a:gd name="connsiteX0" fmla="*/ 28495 w 749023"/>
              <a:gd name="connsiteY0" fmla="*/ 146532 h 158743"/>
              <a:gd name="connsiteX1" fmla="*/ 223892 w 749023"/>
              <a:gd name="connsiteY1" fmla="*/ 158743 h 158743"/>
              <a:gd name="connsiteX2" fmla="*/ 663537 w 749023"/>
              <a:gd name="connsiteY2" fmla="*/ 134321 h 158743"/>
              <a:gd name="connsiteX3" fmla="*/ 712386 w 749023"/>
              <a:gd name="connsiteY3" fmla="*/ 122110 h 158743"/>
              <a:gd name="connsiteX4" fmla="*/ 749023 w 749023"/>
              <a:gd name="connsiteY4" fmla="*/ 48844 h 158743"/>
              <a:gd name="connsiteX5" fmla="*/ 700174 w 749023"/>
              <a:gd name="connsiteY5" fmla="*/ 0 h 158743"/>
              <a:gd name="connsiteX6" fmla="*/ 162830 w 749023"/>
              <a:gd name="connsiteY6" fmla="*/ 12211 h 158743"/>
              <a:gd name="connsiteX7" fmla="*/ 40707 w 749023"/>
              <a:gd name="connsiteY7" fmla="*/ 36633 h 158743"/>
              <a:gd name="connsiteX8" fmla="*/ 16282 w 749023"/>
              <a:gd name="connsiteY8" fmla="*/ 73266 h 158743"/>
              <a:gd name="connsiteX9" fmla="*/ 52919 w 749023"/>
              <a:gd name="connsiteY9" fmla="*/ 146532 h 158743"/>
              <a:gd name="connsiteX10" fmla="*/ 28495 w 749023"/>
              <a:gd name="connsiteY10" fmla="*/ 146532 h 1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023" h="158743">
                <a:moveTo>
                  <a:pt x="28495" y="146532"/>
                </a:moveTo>
                <a:cubicBezTo>
                  <a:pt x="56990" y="148567"/>
                  <a:pt x="158633" y="158743"/>
                  <a:pt x="223892" y="158743"/>
                </a:cubicBezTo>
                <a:cubicBezTo>
                  <a:pt x="369070" y="158743"/>
                  <a:pt x="518225" y="145498"/>
                  <a:pt x="663537" y="134321"/>
                </a:cubicBezTo>
                <a:cubicBezTo>
                  <a:pt x="679820" y="130251"/>
                  <a:pt x="698420" y="131419"/>
                  <a:pt x="712386" y="122110"/>
                </a:cubicBezTo>
                <a:cubicBezTo>
                  <a:pt x="732679" y="108583"/>
                  <a:pt x="742056" y="69743"/>
                  <a:pt x="749023" y="48844"/>
                </a:cubicBezTo>
                <a:cubicBezTo>
                  <a:pt x="738167" y="16278"/>
                  <a:pt x="743595" y="0"/>
                  <a:pt x="700174" y="0"/>
                </a:cubicBezTo>
                <a:cubicBezTo>
                  <a:pt x="521013" y="0"/>
                  <a:pt x="341945" y="8141"/>
                  <a:pt x="162830" y="12211"/>
                </a:cubicBezTo>
                <a:cubicBezTo>
                  <a:pt x="162589" y="12251"/>
                  <a:pt x="52852" y="28537"/>
                  <a:pt x="40707" y="36633"/>
                </a:cubicBezTo>
                <a:cubicBezTo>
                  <a:pt x="28495" y="44773"/>
                  <a:pt x="24424" y="61055"/>
                  <a:pt x="16282" y="73266"/>
                </a:cubicBezTo>
                <a:cubicBezTo>
                  <a:pt x="26215" y="103059"/>
                  <a:pt x="29247" y="122863"/>
                  <a:pt x="52919" y="146532"/>
                </a:cubicBezTo>
                <a:cubicBezTo>
                  <a:pt x="55798" y="149410"/>
                  <a:pt x="0" y="144497"/>
                  <a:pt x="28495" y="146532"/>
                </a:cubicBez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6695856" y="4029514"/>
            <a:ext cx="1280252" cy="1285343"/>
          </a:xfrm>
          <a:custGeom>
            <a:avLst/>
            <a:gdLst>
              <a:gd name="connsiteX0" fmla="*/ 28495 w 749023"/>
              <a:gd name="connsiteY0" fmla="*/ 146532 h 158743"/>
              <a:gd name="connsiteX1" fmla="*/ 223892 w 749023"/>
              <a:gd name="connsiteY1" fmla="*/ 158743 h 158743"/>
              <a:gd name="connsiteX2" fmla="*/ 663537 w 749023"/>
              <a:gd name="connsiteY2" fmla="*/ 134321 h 158743"/>
              <a:gd name="connsiteX3" fmla="*/ 712386 w 749023"/>
              <a:gd name="connsiteY3" fmla="*/ 122110 h 158743"/>
              <a:gd name="connsiteX4" fmla="*/ 749023 w 749023"/>
              <a:gd name="connsiteY4" fmla="*/ 48844 h 158743"/>
              <a:gd name="connsiteX5" fmla="*/ 700174 w 749023"/>
              <a:gd name="connsiteY5" fmla="*/ 0 h 158743"/>
              <a:gd name="connsiteX6" fmla="*/ 162830 w 749023"/>
              <a:gd name="connsiteY6" fmla="*/ 12211 h 158743"/>
              <a:gd name="connsiteX7" fmla="*/ 40707 w 749023"/>
              <a:gd name="connsiteY7" fmla="*/ 36633 h 158743"/>
              <a:gd name="connsiteX8" fmla="*/ 16282 w 749023"/>
              <a:gd name="connsiteY8" fmla="*/ 73266 h 158743"/>
              <a:gd name="connsiteX9" fmla="*/ 52919 w 749023"/>
              <a:gd name="connsiteY9" fmla="*/ 146532 h 158743"/>
              <a:gd name="connsiteX10" fmla="*/ 28495 w 749023"/>
              <a:gd name="connsiteY10" fmla="*/ 146532 h 1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023" h="158743">
                <a:moveTo>
                  <a:pt x="28495" y="146532"/>
                </a:moveTo>
                <a:cubicBezTo>
                  <a:pt x="56990" y="148567"/>
                  <a:pt x="158633" y="158743"/>
                  <a:pt x="223892" y="158743"/>
                </a:cubicBezTo>
                <a:cubicBezTo>
                  <a:pt x="369070" y="158743"/>
                  <a:pt x="518225" y="145498"/>
                  <a:pt x="663537" y="134321"/>
                </a:cubicBezTo>
                <a:cubicBezTo>
                  <a:pt x="679820" y="130251"/>
                  <a:pt x="698420" y="131419"/>
                  <a:pt x="712386" y="122110"/>
                </a:cubicBezTo>
                <a:cubicBezTo>
                  <a:pt x="732679" y="108583"/>
                  <a:pt x="742056" y="69743"/>
                  <a:pt x="749023" y="48844"/>
                </a:cubicBezTo>
                <a:cubicBezTo>
                  <a:pt x="738167" y="16278"/>
                  <a:pt x="743595" y="0"/>
                  <a:pt x="700174" y="0"/>
                </a:cubicBezTo>
                <a:cubicBezTo>
                  <a:pt x="521013" y="0"/>
                  <a:pt x="341945" y="8141"/>
                  <a:pt x="162830" y="12211"/>
                </a:cubicBezTo>
                <a:cubicBezTo>
                  <a:pt x="162589" y="12251"/>
                  <a:pt x="52852" y="28537"/>
                  <a:pt x="40707" y="36633"/>
                </a:cubicBezTo>
                <a:cubicBezTo>
                  <a:pt x="28495" y="44773"/>
                  <a:pt x="24424" y="61055"/>
                  <a:pt x="16282" y="73266"/>
                </a:cubicBezTo>
                <a:cubicBezTo>
                  <a:pt x="26215" y="103059"/>
                  <a:pt x="29247" y="122863"/>
                  <a:pt x="52919" y="146532"/>
                </a:cubicBezTo>
                <a:cubicBezTo>
                  <a:pt x="55798" y="149410"/>
                  <a:pt x="0" y="144497"/>
                  <a:pt x="28495" y="146532"/>
                </a:cubicBez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76967" y="1249363"/>
            <a:ext cx="760482" cy="3579091"/>
          </a:xfrm>
          <a:custGeom>
            <a:avLst/>
            <a:gdLst>
              <a:gd name="connsiteX0" fmla="*/ 751172 w 760482"/>
              <a:gd name="connsiteY0" fmla="*/ 2320089 h 2321919"/>
              <a:gd name="connsiteX1" fmla="*/ 629048 w 760482"/>
              <a:gd name="connsiteY1" fmla="*/ 2246823 h 2321919"/>
              <a:gd name="connsiteX2" fmla="*/ 543562 w 760482"/>
              <a:gd name="connsiteY2" fmla="*/ 2185768 h 2321919"/>
              <a:gd name="connsiteX3" fmla="*/ 506925 w 760482"/>
              <a:gd name="connsiteY3" fmla="*/ 2161346 h 2321919"/>
              <a:gd name="connsiteX4" fmla="*/ 421438 w 760482"/>
              <a:gd name="connsiteY4" fmla="*/ 2063658 h 2321919"/>
              <a:gd name="connsiteX5" fmla="*/ 384801 w 760482"/>
              <a:gd name="connsiteY5" fmla="*/ 2039236 h 2321919"/>
              <a:gd name="connsiteX6" fmla="*/ 360377 w 760482"/>
              <a:gd name="connsiteY6" fmla="*/ 1990392 h 2321919"/>
              <a:gd name="connsiteX7" fmla="*/ 262678 w 760482"/>
              <a:gd name="connsiteY7" fmla="*/ 1831649 h 2321919"/>
              <a:gd name="connsiteX8" fmla="*/ 189404 w 760482"/>
              <a:gd name="connsiteY8" fmla="*/ 1672906 h 2321919"/>
              <a:gd name="connsiteX9" fmla="*/ 140554 w 760482"/>
              <a:gd name="connsiteY9" fmla="*/ 1587429 h 2321919"/>
              <a:gd name="connsiteX10" fmla="*/ 128342 w 760482"/>
              <a:gd name="connsiteY10" fmla="*/ 1538585 h 2321919"/>
              <a:gd name="connsiteX11" fmla="*/ 116129 w 760482"/>
              <a:gd name="connsiteY11" fmla="*/ 1465319 h 2321919"/>
              <a:gd name="connsiteX12" fmla="*/ 91705 w 760482"/>
              <a:gd name="connsiteY12" fmla="*/ 1404264 h 2321919"/>
              <a:gd name="connsiteX13" fmla="*/ 55068 w 760482"/>
              <a:gd name="connsiteY13" fmla="*/ 1269943 h 2321919"/>
              <a:gd name="connsiteX14" fmla="*/ 42855 w 760482"/>
              <a:gd name="connsiteY14" fmla="*/ 1221099 h 2321919"/>
              <a:gd name="connsiteX15" fmla="*/ 18431 w 760482"/>
              <a:gd name="connsiteY15" fmla="*/ 1086778 h 2321919"/>
              <a:gd name="connsiteX16" fmla="*/ 18431 w 760482"/>
              <a:gd name="connsiteY16" fmla="*/ 634972 h 2321919"/>
              <a:gd name="connsiteX17" fmla="*/ 42855 w 760482"/>
              <a:gd name="connsiteY17" fmla="*/ 464018 h 2321919"/>
              <a:gd name="connsiteX18" fmla="*/ 91705 w 760482"/>
              <a:gd name="connsiteY18" fmla="*/ 390752 h 2321919"/>
              <a:gd name="connsiteX19" fmla="*/ 140554 w 760482"/>
              <a:gd name="connsiteY19" fmla="*/ 305275 h 2321919"/>
              <a:gd name="connsiteX20" fmla="*/ 189404 w 760482"/>
              <a:gd name="connsiteY20" fmla="*/ 244220 h 2321919"/>
              <a:gd name="connsiteX21" fmla="*/ 311527 w 760482"/>
              <a:gd name="connsiteY21" fmla="*/ 158743 h 2321919"/>
              <a:gd name="connsiteX22" fmla="*/ 409226 w 760482"/>
              <a:gd name="connsiteY22" fmla="*/ 122110 h 2321919"/>
              <a:gd name="connsiteX23" fmla="*/ 616836 w 760482"/>
              <a:gd name="connsiteY23" fmla="*/ 109899 h 2321919"/>
              <a:gd name="connsiteX24" fmla="*/ 543562 w 760482"/>
              <a:gd name="connsiteY24" fmla="*/ 36633 h 2321919"/>
              <a:gd name="connsiteX25" fmla="*/ 519137 w 760482"/>
              <a:gd name="connsiteY25" fmla="*/ 0 h 2321919"/>
              <a:gd name="connsiteX26" fmla="*/ 531350 w 760482"/>
              <a:gd name="connsiteY26" fmla="*/ 36633 h 2321919"/>
              <a:gd name="connsiteX27" fmla="*/ 592411 w 760482"/>
              <a:gd name="connsiteY27" fmla="*/ 97688 h 2321919"/>
              <a:gd name="connsiteX28" fmla="*/ 616836 w 760482"/>
              <a:gd name="connsiteY28" fmla="*/ 134321 h 2321919"/>
              <a:gd name="connsiteX29" fmla="*/ 592411 w 760482"/>
              <a:gd name="connsiteY29" fmla="*/ 170954 h 2321919"/>
              <a:gd name="connsiteX30" fmla="*/ 580199 w 760482"/>
              <a:gd name="connsiteY30" fmla="*/ 207587 h 2321919"/>
              <a:gd name="connsiteX31" fmla="*/ 555774 w 760482"/>
              <a:gd name="connsiteY31" fmla="*/ 244220 h 2321919"/>
              <a:gd name="connsiteX32" fmla="*/ 543562 w 760482"/>
              <a:gd name="connsiteY32" fmla="*/ 268642 h 23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60482" h="2321919">
                <a:moveTo>
                  <a:pt x="751172" y="2320089"/>
                </a:moveTo>
                <a:cubicBezTo>
                  <a:pt x="571925" y="2200604"/>
                  <a:pt x="760482" y="2321919"/>
                  <a:pt x="629048" y="2246823"/>
                </a:cubicBezTo>
                <a:cubicBezTo>
                  <a:pt x="600267" y="2230379"/>
                  <a:pt x="569774" y="2204489"/>
                  <a:pt x="543562" y="2185768"/>
                </a:cubicBezTo>
                <a:cubicBezTo>
                  <a:pt x="531618" y="2177238"/>
                  <a:pt x="518069" y="2170897"/>
                  <a:pt x="506925" y="2161346"/>
                </a:cubicBezTo>
                <a:cubicBezTo>
                  <a:pt x="373731" y="2047193"/>
                  <a:pt x="533720" y="2175928"/>
                  <a:pt x="421438" y="2063658"/>
                </a:cubicBezTo>
                <a:cubicBezTo>
                  <a:pt x="411059" y="2053280"/>
                  <a:pt x="397013" y="2047377"/>
                  <a:pt x="384801" y="2039236"/>
                </a:cubicBezTo>
                <a:cubicBezTo>
                  <a:pt x="376660" y="2022955"/>
                  <a:pt x="369743" y="2006001"/>
                  <a:pt x="360377" y="1990392"/>
                </a:cubicBezTo>
                <a:cubicBezTo>
                  <a:pt x="302328" y="1893654"/>
                  <a:pt x="316023" y="1938327"/>
                  <a:pt x="262678" y="1831649"/>
                </a:cubicBezTo>
                <a:cubicBezTo>
                  <a:pt x="222101" y="1750504"/>
                  <a:pt x="252423" y="1767423"/>
                  <a:pt x="189404" y="1672906"/>
                </a:cubicBezTo>
                <a:cubicBezTo>
                  <a:pt x="154881" y="1621127"/>
                  <a:pt x="171543" y="1649400"/>
                  <a:pt x="140554" y="1587429"/>
                </a:cubicBezTo>
                <a:cubicBezTo>
                  <a:pt x="136483" y="1571148"/>
                  <a:pt x="131634" y="1555042"/>
                  <a:pt x="128342" y="1538585"/>
                </a:cubicBezTo>
                <a:cubicBezTo>
                  <a:pt x="123486" y="1514307"/>
                  <a:pt x="122644" y="1489205"/>
                  <a:pt x="116129" y="1465319"/>
                </a:cubicBezTo>
                <a:cubicBezTo>
                  <a:pt x="110361" y="1444172"/>
                  <a:pt x="99846" y="1424616"/>
                  <a:pt x="91705" y="1404264"/>
                </a:cubicBezTo>
                <a:cubicBezTo>
                  <a:pt x="69559" y="1271409"/>
                  <a:pt x="94291" y="1387599"/>
                  <a:pt x="55068" y="1269943"/>
                </a:cubicBezTo>
                <a:cubicBezTo>
                  <a:pt x="49760" y="1254022"/>
                  <a:pt x="46496" y="1237482"/>
                  <a:pt x="42855" y="1221099"/>
                </a:cubicBezTo>
                <a:cubicBezTo>
                  <a:pt x="31478" y="1169908"/>
                  <a:pt x="27267" y="1139788"/>
                  <a:pt x="18431" y="1086778"/>
                </a:cubicBezTo>
                <a:cubicBezTo>
                  <a:pt x="1818" y="854236"/>
                  <a:pt x="0" y="920610"/>
                  <a:pt x="18431" y="634972"/>
                </a:cubicBezTo>
                <a:cubicBezTo>
                  <a:pt x="18551" y="633113"/>
                  <a:pt x="36688" y="478817"/>
                  <a:pt x="42855" y="464018"/>
                </a:cubicBezTo>
                <a:cubicBezTo>
                  <a:pt x="54146" y="436924"/>
                  <a:pt x="91705" y="390752"/>
                  <a:pt x="91705" y="390752"/>
                </a:cubicBezTo>
                <a:cubicBezTo>
                  <a:pt x="123816" y="262317"/>
                  <a:pt x="75883" y="418436"/>
                  <a:pt x="140554" y="305275"/>
                </a:cubicBezTo>
                <a:cubicBezTo>
                  <a:pt x="180244" y="235825"/>
                  <a:pt x="118165" y="267964"/>
                  <a:pt x="189404" y="244220"/>
                </a:cubicBezTo>
                <a:cubicBezTo>
                  <a:pt x="220038" y="221247"/>
                  <a:pt x="281457" y="173776"/>
                  <a:pt x="311527" y="158743"/>
                </a:cubicBezTo>
                <a:cubicBezTo>
                  <a:pt x="347805" y="140606"/>
                  <a:pt x="368147" y="126022"/>
                  <a:pt x="409226" y="122110"/>
                </a:cubicBezTo>
                <a:cubicBezTo>
                  <a:pt x="478237" y="115538"/>
                  <a:pt x="547633" y="113969"/>
                  <a:pt x="616836" y="109899"/>
                </a:cubicBezTo>
                <a:cubicBezTo>
                  <a:pt x="592411" y="85477"/>
                  <a:pt x="562723" y="65371"/>
                  <a:pt x="543562" y="36633"/>
                </a:cubicBezTo>
                <a:cubicBezTo>
                  <a:pt x="535420" y="24422"/>
                  <a:pt x="533813" y="0"/>
                  <a:pt x="519137" y="0"/>
                </a:cubicBezTo>
                <a:cubicBezTo>
                  <a:pt x="506265" y="0"/>
                  <a:pt x="525593" y="25120"/>
                  <a:pt x="531350" y="36633"/>
                </a:cubicBezTo>
                <a:cubicBezTo>
                  <a:pt x="551705" y="77338"/>
                  <a:pt x="555774" y="73266"/>
                  <a:pt x="592411" y="97688"/>
                </a:cubicBezTo>
                <a:cubicBezTo>
                  <a:pt x="600553" y="109899"/>
                  <a:pt x="616836" y="119645"/>
                  <a:pt x="616836" y="134321"/>
                </a:cubicBezTo>
                <a:cubicBezTo>
                  <a:pt x="616836" y="148997"/>
                  <a:pt x="598975" y="157827"/>
                  <a:pt x="592411" y="170954"/>
                </a:cubicBezTo>
                <a:cubicBezTo>
                  <a:pt x="586654" y="182466"/>
                  <a:pt x="585956" y="196075"/>
                  <a:pt x="580199" y="207587"/>
                </a:cubicBezTo>
                <a:cubicBezTo>
                  <a:pt x="573635" y="220714"/>
                  <a:pt x="563326" y="231635"/>
                  <a:pt x="555774" y="244220"/>
                </a:cubicBezTo>
                <a:cubicBezTo>
                  <a:pt x="551091" y="252024"/>
                  <a:pt x="547633" y="260501"/>
                  <a:pt x="543562" y="268642"/>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7986879" y="1897447"/>
            <a:ext cx="1074688" cy="2428526"/>
          </a:xfrm>
          <a:custGeom>
            <a:avLst/>
            <a:gdLst>
              <a:gd name="connsiteX0" fmla="*/ 0 w 1074688"/>
              <a:gd name="connsiteY0" fmla="*/ 2611716 h 2611716"/>
              <a:gd name="connsiteX1" fmla="*/ 85487 w 1074688"/>
              <a:gd name="connsiteY1" fmla="*/ 2562872 h 2611716"/>
              <a:gd name="connsiteX2" fmla="*/ 146549 w 1074688"/>
              <a:gd name="connsiteY2" fmla="*/ 2538450 h 2611716"/>
              <a:gd name="connsiteX3" fmla="*/ 207610 w 1074688"/>
              <a:gd name="connsiteY3" fmla="*/ 2489606 h 2611716"/>
              <a:gd name="connsiteX4" fmla="*/ 293097 w 1074688"/>
              <a:gd name="connsiteY4" fmla="*/ 2452973 h 2611716"/>
              <a:gd name="connsiteX5" fmla="*/ 341946 w 1074688"/>
              <a:gd name="connsiteY5" fmla="*/ 2416340 h 2611716"/>
              <a:gd name="connsiteX6" fmla="*/ 439645 w 1074688"/>
              <a:gd name="connsiteY6" fmla="*/ 2355285 h 2611716"/>
              <a:gd name="connsiteX7" fmla="*/ 561769 w 1074688"/>
              <a:gd name="connsiteY7" fmla="*/ 2233175 h 2611716"/>
              <a:gd name="connsiteX8" fmla="*/ 610618 w 1074688"/>
              <a:gd name="connsiteY8" fmla="*/ 2184331 h 2611716"/>
              <a:gd name="connsiteX9" fmla="*/ 744954 w 1074688"/>
              <a:gd name="connsiteY9" fmla="*/ 2062221 h 2611716"/>
              <a:gd name="connsiteX10" fmla="*/ 781591 w 1074688"/>
              <a:gd name="connsiteY10" fmla="*/ 2013377 h 2611716"/>
              <a:gd name="connsiteX11" fmla="*/ 806016 w 1074688"/>
              <a:gd name="connsiteY11" fmla="*/ 1976744 h 2611716"/>
              <a:gd name="connsiteX12" fmla="*/ 867078 w 1074688"/>
              <a:gd name="connsiteY12" fmla="*/ 1903478 h 2611716"/>
              <a:gd name="connsiteX13" fmla="*/ 903715 w 1074688"/>
              <a:gd name="connsiteY13" fmla="*/ 1854634 h 2611716"/>
              <a:gd name="connsiteX14" fmla="*/ 952564 w 1074688"/>
              <a:gd name="connsiteY14" fmla="*/ 1732524 h 2611716"/>
              <a:gd name="connsiteX15" fmla="*/ 989201 w 1074688"/>
              <a:gd name="connsiteY15" fmla="*/ 1671469 h 2611716"/>
              <a:gd name="connsiteX16" fmla="*/ 1013626 w 1074688"/>
              <a:gd name="connsiteY16" fmla="*/ 1598203 h 2611716"/>
              <a:gd name="connsiteX17" fmla="*/ 1038051 w 1074688"/>
              <a:gd name="connsiteY17" fmla="*/ 1537148 h 2611716"/>
              <a:gd name="connsiteX18" fmla="*/ 1074688 w 1074688"/>
              <a:gd name="connsiteY18" fmla="*/ 1378406 h 2611716"/>
              <a:gd name="connsiteX19" fmla="*/ 1062475 w 1074688"/>
              <a:gd name="connsiteY19" fmla="*/ 999865 h 2611716"/>
              <a:gd name="connsiteX20" fmla="*/ 1050263 w 1074688"/>
              <a:gd name="connsiteY20" fmla="*/ 926599 h 2611716"/>
              <a:gd name="connsiteX21" fmla="*/ 1025838 w 1074688"/>
              <a:gd name="connsiteY21" fmla="*/ 865544 h 2611716"/>
              <a:gd name="connsiteX22" fmla="*/ 964776 w 1074688"/>
              <a:gd name="connsiteY22" fmla="*/ 657957 h 2611716"/>
              <a:gd name="connsiteX23" fmla="*/ 928139 w 1074688"/>
              <a:gd name="connsiteY23" fmla="*/ 596902 h 2611716"/>
              <a:gd name="connsiteX24" fmla="*/ 891502 w 1074688"/>
              <a:gd name="connsiteY24" fmla="*/ 523636 h 2611716"/>
              <a:gd name="connsiteX25" fmla="*/ 867078 w 1074688"/>
              <a:gd name="connsiteY25" fmla="*/ 462581 h 2611716"/>
              <a:gd name="connsiteX26" fmla="*/ 830441 w 1074688"/>
              <a:gd name="connsiteY26" fmla="*/ 413737 h 2611716"/>
              <a:gd name="connsiteX27" fmla="*/ 708317 w 1074688"/>
              <a:gd name="connsiteY27" fmla="*/ 279416 h 2611716"/>
              <a:gd name="connsiteX28" fmla="*/ 659468 w 1074688"/>
              <a:gd name="connsiteY28" fmla="*/ 242783 h 2611716"/>
              <a:gd name="connsiteX29" fmla="*/ 622831 w 1074688"/>
              <a:gd name="connsiteY29" fmla="*/ 206150 h 2611716"/>
              <a:gd name="connsiteX30" fmla="*/ 537344 w 1074688"/>
              <a:gd name="connsiteY30" fmla="*/ 181728 h 2611716"/>
              <a:gd name="connsiteX31" fmla="*/ 427433 w 1074688"/>
              <a:gd name="connsiteY31" fmla="*/ 157306 h 2611716"/>
              <a:gd name="connsiteX32" fmla="*/ 280885 w 1074688"/>
              <a:gd name="connsiteY32" fmla="*/ 169517 h 2611716"/>
              <a:gd name="connsiteX33" fmla="*/ 219823 w 1074688"/>
              <a:gd name="connsiteY33" fmla="*/ 181728 h 2611716"/>
              <a:gd name="connsiteX34" fmla="*/ 232035 w 1074688"/>
              <a:gd name="connsiteY34" fmla="*/ 145095 h 2611716"/>
              <a:gd name="connsiteX35" fmla="*/ 256460 w 1074688"/>
              <a:gd name="connsiteY35" fmla="*/ 108462 h 2611716"/>
              <a:gd name="connsiteX36" fmla="*/ 305309 w 1074688"/>
              <a:gd name="connsiteY36" fmla="*/ 22985 h 2611716"/>
              <a:gd name="connsiteX37" fmla="*/ 280885 w 1074688"/>
              <a:gd name="connsiteY37" fmla="*/ 108462 h 2611716"/>
              <a:gd name="connsiteX38" fmla="*/ 268672 w 1074688"/>
              <a:gd name="connsiteY38" fmla="*/ 145095 h 2611716"/>
              <a:gd name="connsiteX39" fmla="*/ 232035 w 1074688"/>
              <a:gd name="connsiteY39" fmla="*/ 181728 h 2611716"/>
              <a:gd name="connsiteX40" fmla="*/ 305309 w 1074688"/>
              <a:gd name="connsiteY40" fmla="*/ 230572 h 2611716"/>
              <a:gd name="connsiteX41" fmla="*/ 341946 w 1074688"/>
              <a:gd name="connsiteY41" fmla="*/ 254994 h 2611716"/>
              <a:gd name="connsiteX42" fmla="*/ 378583 w 1074688"/>
              <a:gd name="connsiteY42" fmla="*/ 267205 h 2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74688" h="2611716">
                <a:moveTo>
                  <a:pt x="0" y="2611716"/>
                </a:moveTo>
                <a:cubicBezTo>
                  <a:pt x="28496" y="2595435"/>
                  <a:pt x="56132" y="2577548"/>
                  <a:pt x="85487" y="2562872"/>
                </a:cubicBezTo>
                <a:cubicBezTo>
                  <a:pt x="105095" y="2553069"/>
                  <a:pt x="127751" y="2549728"/>
                  <a:pt x="146549" y="2538450"/>
                </a:cubicBezTo>
                <a:cubicBezTo>
                  <a:pt x="168900" y="2525041"/>
                  <a:pt x="185095" y="2502738"/>
                  <a:pt x="207610" y="2489606"/>
                </a:cubicBezTo>
                <a:cubicBezTo>
                  <a:pt x="234389" y="2473986"/>
                  <a:pt x="265880" y="2467817"/>
                  <a:pt x="293097" y="2452973"/>
                </a:cubicBezTo>
                <a:cubicBezTo>
                  <a:pt x="310965" y="2443228"/>
                  <a:pt x="325011" y="2427629"/>
                  <a:pt x="341946" y="2416340"/>
                </a:cubicBezTo>
                <a:cubicBezTo>
                  <a:pt x="345446" y="2414007"/>
                  <a:pt x="426633" y="2366995"/>
                  <a:pt x="439645" y="2355285"/>
                </a:cubicBezTo>
                <a:cubicBezTo>
                  <a:pt x="439651" y="2355280"/>
                  <a:pt x="538505" y="2256436"/>
                  <a:pt x="561769" y="2233175"/>
                </a:cubicBezTo>
                <a:cubicBezTo>
                  <a:pt x="578052" y="2216894"/>
                  <a:pt x="591458" y="2197103"/>
                  <a:pt x="610618" y="2184331"/>
                </a:cubicBezTo>
                <a:cubicBezTo>
                  <a:pt x="668353" y="2145845"/>
                  <a:pt x="690916" y="2134264"/>
                  <a:pt x="744954" y="2062221"/>
                </a:cubicBezTo>
                <a:cubicBezTo>
                  <a:pt x="757166" y="2045940"/>
                  <a:pt x="769760" y="2029938"/>
                  <a:pt x="781591" y="2013377"/>
                </a:cubicBezTo>
                <a:cubicBezTo>
                  <a:pt x="790122" y="2001435"/>
                  <a:pt x="797005" y="1988328"/>
                  <a:pt x="806016" y="1976744"/>
                </a:cubicBezTo>
                <a:cubicBezTo>
                  <a:pt x="825536" y="1951650"/>
                  <a:pt x="847216" y="1928302"/>
                  <a:pt x="867078" y="1903478"/>
                </a:cubicBezTo>
                <a:cubicBezTo>
                  <a:pt x="879793" y="1887586"/>
                  <a:pt x="891503" y="1870915"/>
                  <a:pt x="903715" y="1854634"/>
                </a:cubicBezTo>
                <a:cubicBezTo>
                  <a:pt x="925427" y="1789505"/>
                  <a:pt x="922614" y="1786428"/>
                  <a:pt x="952564" y="1732524"/>
                </a:cubicBezTo>
                <a:cubicBezTo>
                  <a:pt x="964092" y="1711777"/>
                  <a:pt x="979379" y="1693076"/>
                  <a:pt x="989201" y="1671469"/>
                </a:cubicBezTo>
                <a:cubicBezTo>
                  <a:pt x="999855" y="1648034"/>
                  <a:pt x="1004827" y="1622396"/>
                  <a:pt x="1013626" y="1598203"/>
                </a:cubicBezTo>
                <a:cubicBezTo>
                  <a:pt x="1021118" y="1577603"/>
                  <a:pt x="1031119" y="1557943"/>
                  <a:pt x="1038051" y="1537148"/>
                </a:cubicBezTo>
                <a:cubicBezTo>
                  <a:pt x="1064072" y="1459094"/>
                  <a:pt x="1061952" y="1454809"/>
                  <a:pt x="1074688" y="1378406"/>
                </a:cubicBezTo>
                <a:cubicBezTo>
                  <a:pt x="1070617" y="1252226"/>
                  <a:pt x="1069290" y="1125927"/>
                  <a:pt x="1062475" y="999865"/>
                </a:cubicBezTo>
                <a:cubicBezTo>
                  <a:pt x="1061138" y="975142"/>
                  <a:pt x="1056778" y="950485"/>
                  <a:pt x="1050263" y="926599"/>
                </a:cubicBezTo>
                <a:cubicBezTo>
                  <a:pt x="1044495" y="905452"/>
                  <a:pt x="1033980" y="885896"/>
                  <a:pt x="1025838" y="865544"/>
                </a:cubicBezTo>
                <a:cubicBezTo>
                  <a:pt x="1012462" y="798671"/>
                  <a:pt x="998026" y="713368"/>
                  <a:pt x="964776" y="657957"/>
                </a:cubicBezTo>
                <a:cubicBezTo>
                  <a:pt x="952564" y="637605"/>
                  <a:pt x="939505" y="617738"/>
                  <a:pt x="928139" y="596902"/>
                </a:cubicBezTo>
                <a:cubicBezTo>
                  <a:pt x="915063" y="572931"/>
                  <a:pt x="902802" y="548493"/>
                  <a:pt x="891502" y="523636"/>
                </a:cubicBezTo>
                <a:cubicBezTo>
                  <a:pt x="882431" y="503681"/>
                  <a:pt x="877724" y="481742"/>
                  <a:pt x="867078" y="462581"/>
                </a:cubicBezTo>
                <a:cubicBezTo>
                  <a:pt x="857193" y="444790"/>
                  <a:pt x="842272" y="430298"/>
                  <a:pt x="830441" y="413737"/>
                </a:cubicBezTo>
                <a:cubicBezTo>
                  <a:pt x="786028" y="351566"/>
                  <a:pt x="798949" y="347383"/>
                  <a:pt x="708317" y="279416"/>
                </a:cubicBezTo>
                <a:cubicBezTo>
                  <a:pt x="692034" y="267205"/>
                  <a:pt x="674922" y="256028"/>
                  <a:pt x="659468" y="242783"/>
                </a:cubicBezTo>
                <a:cubicBezTo>
                  <a:pt x="646355" y="231545"/>
                  <a:pt x="637201" y="215729"/>
                  <a:pt x="622831" y="206150"/>
                </a:cubicBezTo>
                <a:cubicBezTo>
                  <a:pt x="612632" y="199352"/>
                  <a:pt x="543450" y="183085"/>
                  <a:pt x="537344" y="181728"/>
                </a:cubicBezTo>
                <a:cubicBezTo>
                  <a:pt x="397808" y="150723"/>
                  <a:pt x="546565" y="187086"/>
                  <a:pt x="427433" y="157306"/>
                </a:cubicBezTo>
                <a:cubicBezTo>
                  <a:pt x="378584" y="161376"/>
                  <a:pt x="329568" y="163790"/>
                  <a:pt x="280885" y="169517"/>
                </a:cubicBezTo>
                <a:cubicBezTo>
                  <a:pt x="260270" y="171942"/>
                  <a:pt x="238389" y="191010"/>
                  <a:pt x="219823" y="181728"/>
                </a:cubicBezTo>
                <a:cubicBezTo>
                  <a:pt x="208310" y="175972"/>
                  <a:pt x="226278" y="156607"/>
                  <a:pt x="232035" y="145095"/>
                </a:cubicBezTo>
                <a:cubicBezTo>
                  <a:pt x="238599" y="131968"/>
                  <a:pt x="249178" y="121204"/>
                  <a:pt x="256460" y="108462"/>
                </a:cubicBezTo>
                <a:cubicBezTo>
                  <a:pt x="318446" y="0"/>
                  <a:pt x="245797" y="112246"/>
                  <a:pt x="305309" y="22985"/>
                </a:cubicBezTo>
                <a:cubicBezTo>
                  <a:pt x="297168" y="51477"/>
                  <a:pt x="289401" y="80079"/>
                  <a:pt x="280885" y="108462"/>
                </a:cubicBezTo>
                <a:cubicBezTo>
                  <a:pt x="277186" y="120791"/>
                  <a:pt x="275813" y="134385"/>
                  <a:pt x="268672" y="145095"/>
                </a:cubicBezTo>
                <a:cubicBezTo>
                  <a:pt x="259092" y="159464"/>
                  <a:pt x="244247" y="169517"/>
                  <a:pt x="232035" y="181728"/>
                </a:cubicBezTo>
                <a:lnTo>
                  <a:pt x="305309" y="230572"/>
                </a:lnTo>
                <a:cubicBezTo>
                  <a:pt x="317521" y="238713"/>
                  <a:pt x="328022" y="250353"/>
                  <a:pt x="341946" y="254994"/>
                </a:cubicBezTo>
                <a:lnTo>
                  <a:pt x="378583" y="267205"/>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 name="Straight Connector 29"/>
          <p:cNvCxnSpPr/>
          <p:nvPr/>
        </p:nvCxnSpPr>
        <p:spPr>
          <a:xfrm rot="10800000">
            <a:off x="1709305" y="2239962"/>
            <a:ext cx="641465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914400" y="1630362"/>
            <a:ext cx="678526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728626" y="5135562"/>
            <a:ext cx="1324402" cy="400110"/>
          </a:xfrm>
          <a:prstGeom prst="rect">
            <a:avLst/>
          </a:prstGeom>
          <a:noFill/>
        </p:spPr>
        <p:txBody>
          <a:bodyPr wrap="none" rtlCol="0">
            <a:spAutoFit/>
          </a:bodyPr>
          <a:lstStyle/>
          <a:p>
            <a:r>
              <a:rPr lang="en-US" sz="2000" dirty="0" err="1"/>
              <a:t>Hadi</a:t>
            </a:r>
            <a:r>
              <a:rPr lang="en-US" sz="2000" dirty="0"/>
              <a:t>, 2005</a:t>
            </a:r>
          </a:p>
        </p:txBody>
      </p:sp>
      <p:sp>
        <p:nvSpPr>
          <p:cNvPr id="19" name="TextBox 18"/>
          <p:cNvSpPr txBox="1"/>
          <p:nvPr/>
        </p:nvSpPr>
        <p:spPr>
          <a:xfrm>
            <a:off x="5395626" y="5135562"/>
            <a:ext cx="1355820" cy="400110"/>
          </a:xfrm>
          <a:prstGeom prst="rect">
            <a:avLst/>
          </a:prstGeom>
          <a:noFill/>
        </p:spPr>
        <p:txBody>
          <a:bodyPr wrap="none" rtlCol="0">
            <a:spAutoFit/>
          </a:bodyPr>
          <a:lstStyle/>
          <a:p>
            <a:r>
              <a:rPr lang="en-US" sz="2000" dirty="0"/>
              <a:t>Amir, 2006</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ppt_x</p:attrName>
                                        </p:attrNameLst>
                                      </p:cBhvr>
                                      <p:tavLst>
                                        <p:tav tm="0">
                                          <p:val>
                                            <p:strVal val="#ppt_x-.2"/>
                                          </p:val>
                                        </p:tav>
                                        <p:tav tm="100000">
                                          <p:val>
                                            <p:strVal val="#ppt_x"/>
                                          </p:val>
                                        </p:tav>
                                      </p:tavLst>
                                    </p:anim>
                                    <p:anim calcmode="lin" valueType="num">
                                      <p:cBhvr>
                                        <p:cTn id="14"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ppt_x</p:attrName>
                                        </p:attrNameLst>
                                      </p:cBhvr>
                                      <p:tavLst>
                                        <p:tav tm="0">
                                          <p:val>
                                            <p:strVal val="#ppt_x-.2"/>
                                          </p:val>
                                        </p:tav>
                                        <p:tav tm="100000">
                                          <p:val>
                                            <p:strVal val="#ppt_x"/>
                                          </p:val>
                                        </p:tav>
                                      </p:tavLst>
                                    </p:anim>
                                    <p:anim calcmode="lin" valueType="num">
                                      <p:cBhvr>
                                        <p:cTn id="20"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ppt_x</p:attrName>
                                        </p:attrNameLst>
                                      </p:cBhvr>
                                      <p:tavLst>
                                        <p:tav tm="0">
                                          <p:val>
                                            <p:strVal val="#ppt_x-.2"/>
                                          </p:val>
                                        </p:tav>
                                        <p:tav tm="100000">
                                          <p:val>
                                            <p:strVal val="#ppt_x"/>
                                          </p:val>
                                        </p:tav>
                                      </p:tavLst>
                                    </p:anim>
                                    <p:anim calcmode="lin" valueType="num">
                                      <p:cBhvr>
                                        <p:cTn id="26"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7" dur="1000"/>
                                        <p:tgtEl>
                                          <p:spTgt spid="8"/>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ppt_x</p:attrName>
                                        </p:attrNameLst>
                                      </p:cBhvr>
                                      <p:tavLst>
                                        <p:tav tm="0">
                                          <p:val>
                                            <p:strVal val="#ppt_x-.2"/>
                                          </p:val>
                                        </p:tav>
                                        <p:tav tm="100000">
                                          <p:val>
                                            <p:strVal val="#ppt_x"/>
                                          </p:val>
                                        </p:tav>
                                      </p:tavLst>
                                    </p:anim>
                                    <p:anim calcmode="lin" valueType="num">
                                      <p:cBhvr>
                                        <p:cTn id="32"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4"/>
                                        </p:tgtEl>
                                      </p:cBhvr>
                                    </p:animEffect>
                                  </p:childTnLst>
                                </p:cTn>
                              </p:par>
                            </p:childTnLst>
                          </p:cTn>
                        </p:par>
                        <p:par>
                          <p:cTn id="34" fill="hold">
                            <p:stCondLst>
                              <p:cond delay="5000"/>
                            </p:stCondLst>
                            <p:childTnLst>
                              <p:par>
                                <p:cTn id="35" presetID="29"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ppt_x</p:attrName>
                                        </p:attrNameLst>
                                      </p:cBhvr>
                                      <p:tavLst>
                                        <p:tav tm="0">
                                          <p:val>
                                            <p:strVal val="#ppt_x-.2"/>
                                          </p:val>
                                        </p:tav>
                                        <p:tav tm="100000">
                                          <p:val>
                                            <p:strVal val="#ppt_x"/>
                                          </p:val>
                                        </p:tav>
                                      </p:tavLst>
                                    </p:anim>
                                    <p:anim calcmode="lin" valueType="num">
                                      <p:cBhvr>
                                        <p:cTn id="3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3"/>
                                        </p:tgtEl>
                                      </p:cBhvr>
                                    </p:animEffect>
                                  </p:childTnLst>
                                </p:cTn>
                              </p:par>
                            </p:childTnLst>
                          </p:cTn>
                        </p:par>
                        <p:par>
                          <p:cTn id="40" fill="hold">
                            <p:stCondLst>
                              <p:cond delay="6000"/>
                            </p:stCondLst>
                            <p:childTnLst>
                              <p:par>
                                <p:cTn id="41" presetID="6" presetClass="entr" presetSubtype="16"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ircle(in)">
                                      <p:cBhvr>
                                        <p:cTn id="43" dur="2000"/>
                                        <p:tgtEl>
                                          <p:spTgt spid="16"/>
                                        </p:tgtEl>
                                      </p:cBhvr>
                                    </p:animEffect>
                                  </p:childTnLst>
                                </p:cTn>
                              </p:par>
                            </p:childTnLst>
                          </p:cTn>
                        </p:par>
                        <p:par>
                          <p:cTn id="44" fill="hold">
                            <p:stCondLst>
                              <p:cond delay="8000"/>
                            </p:stCondLst>
                            <p:childTnLst>
                              <p:par>
                                <p:cTn id="45" presetID="6"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2000"/>
                                        <p:tgtEl>
                                          <p:spTgt spid="18"/>
                                        </p:tgtEl>
                                      </p:cBhvr>
                                    </p:animEffect>
                                  </p:childTnLst>
                                </p:cTn>
                              </p:par>
                            </p:childTnLst>
                          </p:cTn>
                        </p:par>
                        <p:par>
                          <p:cTn id="48" fill="hold">
                            <p:stCondLst>
                              <p:cond delay="10000"/>
                            </p:stCondLst>
                            <p:childTnLst>
                              <p:par>
                                <p:cTn id="49" presetID="6"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circle(in)">
                                      <p:cBhvr>
                                        <p:cTn id="51" dur="2000"/>
                                        <p:tgtEl>
                                          <p:spTgt spid="25"/>
                                        </p:tgtEl>
                                      </p:cBhvr>
                                    </p:animEffect>
                                  </p:childTnLst>
                                </p:cTn>
                              </p:par>
                            </p:childTnLst>
                          </p:cTn>
                        </p:par>
                        <p:par>
                          <p:cTn id="52" fill="hold">
                            <p:stCondLst>
                              <p:cond delay="12000"/>
                            </p:stCondLst>
                            <p:childTnLst>
                              <p:par>
                                <p:cTn id="53" presetID="6" presetClass="entr" presetSubtype="16"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circle(in)">
                                      <p:cBhvr>
                                        <p:cTn id="55" dur="2000"/>
                                        <p:tgtEl>
                                          <p:spTgt spid="32"/>
                                        </p:tgtEl>
                                      </p:cBhvr>
                                    </p:animEffect>
                                  </p:childTnLst>
                                </p:cTn>
                              </p:par>
                            </p:childTnLst>
                          </p:cTn>
                        </p:par>
                        <p:par>
                          <p:cTn id="56" fill="hold">
                            <p:stCondLst>
                              <p:cond delay="14000"/>
                            </p:stCondLst>
                            <p:childTnLst>
                              <p:par>
                                <p:cTn id="57" presetID="6" presetClass="entr" presetSubtype="16"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2000"/>
                                        <p:tgtEl>
                                          <p:spTgt spid="28"/>
                                        </p:tgtEl>
                                      </p:cBhvr>
                                    </p:animEffect>
                                  </p:childTnLst>
                                </p:cTn>
                              </p:par>
                            </p:childTnLst>
                          </p:cTn>
                        </p:par>
                        <p:par>
                          <p:cTn id="60" fill="hold">
                            <p:stCondLst>
                              <p:cond delay="16000"/>
                            </p:stCondLst>
                            <p:childTnLst>
                              <p:par>
                                <p:cTn id="61" presetID="6" presetClass="entr" presetSubtype="16"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circle(in)">
                                      <p:cBhvr>
                                        <p:cTn id="63" dur="2000"/>
                                        <p:tgtEl>
                                          <p:spTgt spid="30"/>
                                        </p:tgtEl>
                                      </p:cBhvr>
                                    </p:animEffect>
                                  </p:childTnLst>
                                </p:cTn>
                              </p:par>
                            </p:childTnLst>
                          </p:cTn>
                        </p:par>
                        <p:par>
                          <p:cTn id="64" fill="hold">
                            <p:stCondLst>
                              <p:cond delay="18000"/>
                            </p:stCondLst>
                            <p:childTnLst>
                              <p:par>
                                <p:cTn id="65" presetID="37"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anim calcmode="lin" valueType="num">
                                      <p:cBhvr>
                                        <p:cTn id="68" dur="1000" fill="hold"/>
                                        <p:tgtEl>
                                          <p:spTgt spid="15"/>
                                        </p:tgtEl>
                                        <p:attrNameLst>
                                          <p:attrName>ppt_x</p:attrName>
                                        </p:attrNameLst>
                                      </p:cBhvr>
                                      <p:tavLst>
                                        <p:tav tm="0">
                                          <p:val>
                                            <p:strVal val="#ppt_x"/>
                                          </p:val>
                                        </p:tav>
                                        <p:tav tm="100000">
                                          <p:val>
                                            <p:strVal val="#ppt_x"/>
                                          </p:val>
                                        </p:tav>
                                      </p:tavLst>
                                    </p:anim>
                                    <p:anim calcmode="lin" valueType="num">
                                      <p:cBhvr>
                                        <p:cTn id="69" dur="900" decel="100000" fill="hold"/>
                                        <p:tgtEl>
                                          <p:spTgt spid="15"/>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25" grpId="0"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a:t>Where to Place Your Literature Review?</a:t>
            </a:r>
          </a:p>
        </p:txBody>
      </p:sp>
      <p:sp>
        <p:nvSpPr>
          <p:cNvPr id="19459" name="Text Box 4"/>
          <p:cNvSpPr>
            <a:spLocks noGrp="1" noChangeArrowheads="1"/>
          </p:cNvSpPr>
          <p:nvPr>
            <p:ph type="body" idx="1"/>
          </p:nvPr>
        </p:nvSpPr>
        <p:spPr>
          <a:xfrm>
            <a:off x="457200" y="1524000"/>
            <a:ext cx="8229600" cy="4525963"/>
          </a:xfrm>
          <a:noFill/>
        </p:spPr>
        <p:txBody>
          <a:bodyPr/>
          <a:lstStyle/>
          <a:p>
            <a:pPr>
              <a:spcBef>
                <a:spcPct val="0"/>
              </a:spcBef>
              <a:buClrTx/>
              <a:buSzTx/>
              <a:buFontTx/>
              <a:buChar char="•"/>
            </a:pPr>
            <a:r>
              <a:rPr lang="en-US" dirty="0">
                <a:latin typeface="Times New Roman" pitchFamily="18" charset="0"/>
              </a:rPr>
              <a:t>Usually it’s placed at Chapter 2 of your thesis or dissertation. </a:t>
            </a:r>
          </a:p>
          <a:p>
            <a:pPr>
              <a:spcBef>
                <a:spcPct val="0"/>
              </a:spcBef>
              <a:buClrTx/>
              <a:buSzTx/>
              <a:buFontTx/>
              <a:buChar char="•"/>
            </a:pPr>
            <a:r>
              <a:rPr lang="en-US" dirty="0">
                <a:latin typeface="Times New Roman" pitchFamily="18" charset="0"/>
              </a:rPr>
              <a:t>A literature review may constitute an essential chapter of a thesis or dissertation.</a:t>
            </a:r>
            <a:endParaRPr lang="id-ID" dirty="0">
              <a:latin typeface="Times New Roman" pitchFamily="18" charset="0"/>
            </a:endParaRPr>
          </a:p>
          <a:p>
            <a:pPr>
              <a:spcBef>
                <a:spcPct val="0"/>
              </a:spcBef>
              <a:buClrTx/>
              <a:buSzTx/>
              <a:buFontTx/>
              <a:buChar char="•"/>
            </a:pPr>
            <a:r>
              <a:rPr lang="id-ID" dirty="0">
                <a:latin typeface="Times New Roman" pitchFamily="18" charset="0"/>
              </a:rPr>
              <a:t>Literature review should logically connected to research problems, research methodology, analysis and conclusion.</a:t>
            </a:r>
            <a:endParaRPr lang="en-US" dirty="0">
              <a:latin typeface="Times New Roman" pitchFamily="18" charset="0"/>
            </a:endParaRPr>
          </a:p>
          <a:p>
            <a:pPr>
              <a:spcBef>
                <a:spcPct val="0"/>
              </a:spcBef>
              <a:buClrTx/>
              <a:buSzTx/>
              <a:buFontTx/>
              <a:buChar char="•"/>
            </a:pPr>
            <a:r>
              <a:rPr lang="en-US" dirty="0">
                <a:latin typeface="Times New Roman" pitchFamily="18" charset="0"/>
              </a:rPr>
              <a:t>Beside that, from reviewing literatures, you can write a review paper.</a:t>
            </a: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Getting Started</a:t>
            </a:r>
          </a:p>
        </p:txBody>
      </p:sp>
      <p:sp>
        <p:nvSpPr>
          <p:cNvPr id="20483" name="Rectangle 3"/>
          <p:cNvSpPr>
            <a:spLocks noGrp="1" noChangeArrowheads="1"/>
          </p:cNvSpPr>
          <p:nvPr>
            <p:ph type="body" idx="1"/>
          </p:nvPr>
        </p:nvSpPr>
        <p:spPr/>
        <p:txBody>
          <a:bodyPr/>
          <a:lstStyle/>
          <a:p>
            <a:pPr marL="609600" indent="-609600" eaLnBrk="1" hangingPunct="1"/>
            <a:r>
              <a:rPr lang="en-US" sz="2800"/>
              <a:t>Like many tasks, reading and starting to write review literature usually seems worst before you begin</a:t>
            </a:r>
          </a:p>
          <a:p>
            <a:pPr marL="609600" indent="-609600" eaLnBrk="1" hangingPunct="1"/>
            <a:r>
              <a:rPr lang="en-US" sz="2800"/>
              <a:t>So you should make a start</a:t>
            </a:r>
          </a:p>
          <a:p>
            <a:pPr marL="982663" lvl="1" indent="-533400" eaLnBrk="1" hangingPunct="1">
              <a:buFont typeface="Wingdings" pitchFamily="2" charset="2"/>
              <a:buAutoNum type="arabicPeriod"/>
            </a:pPr>
            <a:r>
              <a:rPr lang="en-US" sz="2400"/>
              <a:t>First make up an outline—just sit and type points to review</a:t>
            </a:r>
          </a:p>
          <a:p>
            <a:pPr marL="982663" lvl="1" indent="-533400" eaLnBrk="1" hangingPunct="1">
              <a:buFont typeface="Wingdings" pitchFamily="2" charset="2"/>
              <a:buAutoNum type="arabicPeriod"/>
            </a:pPr>
            <a:r>
              <a:rPr lang="en-US" sz="2400"/>
              <a:t>Organization. It is encouraging and helpful to start a filing system</a:t>
            </a:r>
          </a:p>
          <a:p>
            <a:pPr marL="982663" lvl="1" indent="-533400" eaLnBrk="1" hangingPunct="1">
              <a:buFont typeface="Wingdings" pitchFamily="2" charset="2"/>
              <a:buAutoNum type="arabicPeriod"/>
            </a:pPr>
            <a:r>
              <a:rPr lang="en-US" sz="2400"/>
              <a:t>Timetable. a list of dates for when you will give the first and second drafts</a:t>
            </a:r>
          </a:p>
          <a:p>
            <a:pPr marL="982663" lvl="1" indent="-533400" eaLnBrk="1" hangingPunct="1">
              <a:buFont typeface="Wingdings" pitchFamily="2" charset="2"/>
              <a:buAutoNum type="arabicPeriod"/>
            </a:pPr>
            <a:r>
              <a:rPr lang="en-US" sz="2400"/>
              <a:t>Iterative. it is easier, however, to improve something that is already written than to produce text from nothing</a:t>
            </a:r>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Points to Consider When Reviewing a Literature… </a:t>
            </a:r>
            <a:r>
              <a:rPr lang="en-US" sz="1600"/>
              <a:t>(source University Library, University of California)</a:t>
            </a:r>
          </a:p>
        </p:txBody>
      </p:sp>
      <p:sp>
        <p:nvSpPr>
          <p:cNvPr id="21507" name="Rectangle 3"/>
          <p:cNvSpPr>
            <a:spLocks noGrp="1" noChangeArrowheads="1"/>
          </p:cNvSpPr>
          <p:nvPr>
            <p:ph type="body" idx="1"/>
          </p:nvPr>
        </p:nvSpPr>
        <p:spPr/>
        <p:txBody>
          <a:bodyPr/>
          <a:lstStyle/>
          <a:p>
            <a:pPr eaLnBrk="1" hangingPunct="1">
              <a:lnSpc>
                <a:spcPct val="90000"/>
              </a:lnSpc>
            </a:pPr>
            <a:r>
              <a:rPr lang="en-US" sz="2400"/>
              <a:t>Provenance—What are the author's credentials? Are the author's arguments supported by evidence (e.g. primary historical material, case studies, narratives, statistics, recent scientific findings)? </a:t>
            </a:r>
          </a:p>
          <a:p>
            <a:pPr eaLnBrk="1" hangingPunct="1">
              <a:lnSpc>
                <a:spcPct val="90000"/>
              </a:lnSpc>
            </a:pPr>
            <a:r>
              <a:rPr lang="en-US" sz="2400"/>
              <a:t>Objectivity—Is the author's perspective even-handed or prejudicial? Is contrary data considered or is certain pertinent information ignored to prove the author's point? </a:t>
            </a:r>
          </a:p>
          <a:p>
            <a:pPr eaLnBrk="1" hangingPunct="1">
              <a:lnSpc>
                <a:spcPct val="90000"/>
              </a:lnSpc>
            </a:pPr>
            <a:r>
              <a:rPr lang="en-US" sz="2400"/>
              <a:t>Persuasiveness—Which of the author's theses are most/least convincing? </a:t>
            </a:r>
          </a:p>
          <a:p>
            <a:pPr eaLnBrk="1" hangingPunct="1">
              <a:lnSpc>
                <a:spcPct val="90000"/>
              </a:lnSpc>
            </a:pPr>
            <a:r>
              <a:rPr lang="en-US" sz="2400"/>
              <a:t>Value—Are the author's arguments and conclusions convincing? Does the work ultimately contribute in any significant way to an understanding of the subject?</a:t>
            </a:r>
            <a:r>
              <a:rPr lang="en-US" sz="2800"/>
              <a:t> </a:t>
            </a:r>
          </a:p>
          <a:p>
            <a:pPr eaLnBrk="1" hangingPunct="1">
              <a:lnSpc>
                <a:spcPct val="90000"/>
              </a:lnSpc>
            </a:pPr>
            <a:endParaRPr lang="en-US" sz="2800"/>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err="1"/>
              <a:t>Pengertian</a:t>
            </a:r>
            <a:r>
              <a:rPr lang="en-US" dirty="0"/>
              <a:t> </a:t>
            </a:r>
            <a:r>
              <a:rPr lang="en-US" dirty="0" err="1"/>
              <a:t>Penelitian</a:t>
            </a:r>
            <a:r>
              <a:rPr lang="en-US" dirty="0"/>
              <a:t>…..</a:t>
            </a:r>
          </a:p>
        </p:txBody>
      </p:sp>
      <p:sp>
        <p:nvSpPr>
          <p:cNvPr id="3" name="Content Placeholder 2"/>
          <p:cNvSpPr>
            <a:spLocks noGrp="1"/>
          </p:cNvSpPr>
          <p:nvPr>
            <p:ph idx="1"/>
          </p:nvPr>
        </p:nvSpPr>
        <p:spPr>
          <a:xfrm>
            <a:off x="381000" y="838200"/>
            <a:ext cx="8229600" cy="5486400"/>
          </a:xfrm>
        </p:spPr>
        <p:txBody>
          <a:bodyPr/>
          <a:lstStyle/>
          <a:p>
            <a:r>
              <a:rPr lang="en-US" sz="2300" dirty="0"/>
              <a:t>Dari </a:t>
            </a:r>
            <a:r>
              <a:rPr lang="en-US" sz="2300" dirty="0" err="1"/>
              <a:t>definisi</a:t>
            </a:r>
            <a:r>
              <a:rPr lang="en-US" sz="2300" dirty="0"/>
              <a:t> </a:t>
            </a:r>
            <a:r>
              <a:rPr lang="en-US" sz="2300" dirty="0" err="1"/>
              <a:t>tersebut</a:t>
            </a:r>
            <a:r>
              <a:rPr lang="en-US" sz="2300" dirty="0"/>
              <a:t>, </a:t>
            </a:r>
            <a:r>
              <a:rPr lang="en-US" sz="2300" dirty="0" err="1"/>
              <a:t>penelitian</a:t>
            </a:r>
            <a:r>
              <a:rPr lang="en-US" sz="2300" dirty="0"/>
              <a:t> </a:t>
            </a:r>
            <a:r>
              <a:rPr lang="en-US" sz="2300" dirty="0" err="1"/>
              <a:t>tidak</a:t>
            </a:r>
            <a:r>
              <a:rPr lang="en-US" sz="2300" dirty="0"/>
              <a:t> </a:t>
            </a:r>
            <a:r>
              <a:rPr lang="en-US" sz="2300" dirty="0" err="1"/>
              <a:t>bisa</a:t>
            </a:r>
            <a:r>
              <a:rPr lang="en-US" sz="2300" dirty="0"/>
              <a:t> </a:t>
            </a:r>
            <a:r>
              <a:rPr lang="en-US" sz="2300" dirty="0" err="1"/>
              <a:t>dipisahkan</a:t>
            </a:r>
            <a:r>
              <a:rPr lang="en-US" sz="2300" dirty="0"/>
              <a:t> </a:t>
            </a:r>
            <a:r>
              <a:rPr lang="en-US" sz="2300" dirty="0" err="1"/>
              <a:t>dari</a:t>
            </a:r>
            <a:r>
              <a:rPr lang="en-US" sz="2300" dirty="0"/>
              <a:t> ke-3 </a:t>
            </a:r>
            <a:r>
              <a:rPr lang="en-US" sz="2300" dirty="0" err="1"/>
              <a:t>hal</a:t>
            </a:r>
            <a:r>
              <a:rPr lang="en-US" sz="2300" dirty="0"/>
              <a:t> </a:t>
            </a:r>
            <a:r>
              <a:rPr lang="en-US" sz="2300" dirty="0" err="1"/>
              <a:t>berikut</a:t>
            </a:r>
            <a:r>
              <a:rPr lang="en-US" sz="2300" dirty="0"/>
              <a:t> </a:t>
            </a:r>
            <a:r>
              <a:rPr lang="en-US" sz="2300" dirty="0" err="1"/>
              <a:t>ini</a:t>
            </a:r>
            <a:r>
              <a:rPr lang="en-US" sz="2300" dirty="0"/>
              <a:t>:</a:t>
            </a:r>
          </a:p>
          <a:p>
            <a:r>
              <a:rPr lang="en-US" sz="2300" dirty="0" err="1"/>
              <a:t>Harus</a:t>
            </a:r>
            <a:r>
              <a:rPr lang="en-US" sz="2300" dirty="0"/>
              <a:t> </a:t>
            </a:r>
            <a:r>
              <a:rPr lang="en-US" sz="2300" dirty="0" err="1"/>
              <a:t>dimulai</a:t>
            </a:r>
            <a:r>
              <a:rPr lang="en-US" sz="2300" dirty="0"/>
              <a:t> </a:t>
            </a:r>
            <a:r>
              <a:rPr lang="en-US" sz="2300" dirty="0" err="1"/>
              <a:t>dengan</a:t>
            </a:r>
            <a:r>
              <a:rPr lang="en-US" sz="2300" dirty="0"/>
              <a:t> </a:t>
            </a:r>
            <a:r>
              <a:rPr lang="en-US" sz="2300" dirty="0" err="1"/>
              <a:t>rumusan</a:t>
            </a:r>
            <a:r>
              <a:rPr lang="en-US" sz="2300" dirty="0"/>
              <a:t> </a:t>
            </a:r>
            <a:r>
              <a:rPr lang="en-US" sz="2300" dirty="0" err="1"/>
              <a:t>masalah</a:t>
            </a:r>
            <a:r>
              <a:rPr lang="en-US" sz="2300" dirty="0"/>
              <a:t>, </a:t>
            </a:r>
            <a:r>
              <a:rPr lang="en-US" sz="2300" dirty="0" err="1"/>
              <a:t>isu</a:t>
            </a:r>
            <a:r>
              <a:rPr lang="en-US" sz="2300" dirty="0"/>
              <a:t>, </a:t>
            </a:r>
            <a:r>
              <a:rPr lang="en-US" sz="2300" dirty="0" err="1"/>
              <a:t>peluang</a:t>
            </a:r>
            <a:r>
              <a:rPr lang="en-US" sz="2300" dirty="0"/>
              <a:t>, </a:t>
            </a:r>
            <a:r>
              <a:rPr lang="en-US" sz="2300" dirty="0" err="1"/>
              <a:t>atau</a:t>
            </a:r>
            <a:r>
              <a:rPr lang="en-US" sz="2300" dirty="0"/>
              <a:t> </a:t>
            </a:r>
            <a:r>
              <a:rPr lang="en-US" sz="2300" dirty="0" err="1"/>
              <a:t>fenomena</a:t>
            </a:r>
            <a:r>
              <a:rPr lang="en-US" sz="2300" dirty="0"/>
              <a:t> yang </a:t>
            </a:r>
            <a:r>
              <a:rPr lang="en-US" sz="2300" dirty="0" err="1"/>
              <a:t>jelas</a:t>
            </a:r>
            <a:r>
              <a:rPr lang="en-US" sz="2300" dirty="0"/>
              <a:t> (well define). </a:t>
            </a:r>
            <a:r>
              <a:rPr lang="en-US" sz="2300" dirty="0" err="1"/>
              <a:t>Membuat</a:t>
            </a:r>
            <a:r>
              <a:rPr lang="en-US" sz="2300" dirty="0"/>
              <a:t> </a:t>
            </a:r>
            <a:r>
              <a:rPr lang="en-US" sz="2300" dirty="0" err="1"/>
              <a:t>aplikasi</a:t>
            </a:r>
            <a:r>
              <a:rPr lang="en-US" sz="2300" dirty="0"/>
              <a:t> </a:t>
            </a:r>
            <a:r>
              <a:rPr lang="en-US" sz="2300" dirty="0" err="1"/>
              <a:t>untuk</a:t>
            </a:r>
            <a:r>
              <a:rPr lang="en-US" sz="2300" dirty="0"/>
              <a:t> </a:t>
            </a:r>
            <a:r>
              <a:rPr lang="en-US" sz="2300" dirty="0" err="1"/>
              <a:t>meramal</a:t>
            </a:r>
            <a:r>
              <a:rPr lang="en-US" sz="2300" dirty="0"/>
              <a:t> </a:t>
            </a:r>
            <a:r>
              <a:rPr lang="en-US" sz="2300" dirty="0" err="1"/>
              <a:t>cuaca</a:t>
            </a:r>
            <a:r>
              <a:rPr lang="en-US" sz="2300" dirty="0"/>
              <a:t> </a:t>
            </a:r>
            <a:r>
              <a:rPr lang="en-US" sz="2300" dirty="0" err="1"/>
              <a:t>bukanlah</a:t>
            </a:r>
            <a:r>
              <a:rPr lang="en-US" sz="2300" dirty="0"/>
              <a:t> </a:t>
            </a:r>
            <a:r>
              <a:rPr lang="en-US" sz="2300" dirty="0" err="1"/>
              <a:t>penelitian</a:t>
            </a:r>
            <a:r>
              <a:rPr lang="en-US" sz="2300" dirty="0"/>
              <a:t>, </a:t>
            </a:r>
            <a:r>
              <a:rPr lang="en-US" sz="2300" dirty="0" err="1"/>
              <a:t>tetapi</a:t>
            </a:r>
            <a:r>
              <a:rPr lang="en-US" sz="2300" dirty="0"/>
              <a:t> </a:t>
            </a:r>
            <a:r>
              <a:rPr lang="en-US" sz="2300" dirty="0" err="1"/>
              <a:t>cuaca</a:t>
            </a:r>
            <a:r>
              <a:rPr lang="en-US" sz="2300" dirty="0"/>
              <a:t> </a:t>
            </a:r>
            <a:r>
              <a:rPr lang="en-US" sz="2300" dirty="0" err="1"/>
              <a:t>dipengaruhi</a:t>
            </a:r>
            <a:r>
              <a:rPr lang="en-US" sz="2300" dirty="0"/>
              <a:t> </a:t>
            </a:r>
            <a:r>
              <a:rPr lang="en-US" sz="2300" dirty="0" err="1"/>
              <a:t>banyak</a:t>
            </a:r>
            <a:r>
              <a:rPr lang="en-US" sz="2300" dirty="0"/>
              <a:t> </a:t>
            </a:r>
            <a:r>
              <a:rPr lang="en-US" sz="2300" dirty="0" err="1"/>
              <a:t>faktor</a:t>
            </a:r>
            <a:r>
              <a:rPr lang="en-US" sz="2300" dirty="0"/>
              <a:t>. </a:t>
            </a:r>
            <a:r>
              <a:rPr lang="en-US" sz="2300" dirty="0" err="1"/>
              <a:t>Bagaimana</a:t>
            </a:r>
            <a:r>
              <a:rPr lang="en-US" sz="2300" dirty="0"/>
              <a:t> </a:t>
            </a:r>
            <a:r>
              <a:rPr lang="en-US" sz="2300" dirty="0" err="1"/>
              <a:t>berbagai</a:t>
            </a:r>
            <a:r>
              <a:rPr lang="en-US" sz="2300" dirty="0"/>
              <a:t> </a:t>
            </a:r>
            <a:r>
              <a:rPr lang="en-US" sz="2300" dirty="0" err="1"/>
              <a:t>faktor</a:t>
            </a:r>
            <a:r>
              <a:rPr lang="en-US" sz="2300" dirty="0"/>
              <a:t> </a:t>
            </a:r>
            <a:r>
              <a:rPr lang="en-US" sz="2300" dirty="0" err="1"/>
              <a:t>tersebut</a:t>
            </a:r>
            <a:r>
              <a:rPr lang="en-US" sz="2300" dirty="0"/>
              <a:t> </a:t>
            </a:r>
            <a:r>
              <a:rPr lang="en-US" sz="2300" dirty="0" err="1"/>
              <a:t>berinteraksi</a:t>
            </a:r>
            <a:r>
              <a:rPr lang="en-US" sz="2300" dirty="0"/>
              <a:t> </a:t>
            </a:r>
            <a:r>
              <a:rPr lang="en-US" sz="2300" dirty="0" err="1"/>
              <a:t>sehingga</a:t>
            </a:r>
            <a:r>
              <a:rPr lang="en-US" sz="2300" dirty="0"/>
              <a:t> </a:t>
            </a:r>
            <a:r>
              <a:rPr lang="en-US" sz="2300" dirty="0" err="1"/>
              <a:t>cuaca</a:t>
            </a:r>
            <a:r>
              <a:rPr lang="en-US" sz="2300" dirty="0"/>
              <a:t> </a:t>
            </a:r>
            <a:r>
              <a:rPr lang="en-US" sz="2300" dirty="0" err="1"/>
              <a:t>bisa</a:t>
            </a:r>
            <a:r>
              <a:rPr lang="en-US" sz="2300" dirty="0"/>
              <a:t> </a:t>
            </a:r>
            <a:r>
              <a:rPr lang="en-US" sz="2300" dirty="0" err="1"/>
              <a:t>diramal</a:t>
            </a:r>
            <a:r>
              <a:rPr lang="en-US" sz="2300" dirty="0"/>
              <a:t>, </a:t>
            </a:r>
            <a:r>
              <a:rPr lang="en-US" sz="2300" dirty="0" err="1"/>
              <a:t>adalah</a:t>
            </a:r>
            <a:r>
              <a:rPr lang="en-US" sz="2300" dirty="0"/>
              <a:t> </a:t>
            </a:r>
            <a:r>
              <a:rPr lang="en-US" sz="2300" dirty="0" err="1"/>
              <a:t>suatu</a:t>
            </a:r>
            <a:r>
              <a:rPr lang="en-US" sz="2300" dirty="0"/>
              <a:t> </a:t>
            </a:r>
            <a:r>
              <a:rPr lang="en-US" sz="2300" dirty="0" err="1"/>
              <a:t>penelitian</a:t>
            </a:r>
            <a:r>
              <a:rPr lang="en-US" sz="2300" dirty="0"/>
              <a:t>.</a:t>
            </a:r>
          </a:p>
          <a:p>
            <a:r>
              <a:rPr lang="en-US" sz="2300" dirty="0" err="1"/>
              <a:t>Masalah</a:t>
            </a:r>
            <a:r>
              <a:rPr lang="en-US" sz="2300" dirty="0"/>
              <a:t>, </a:t>
            </a:r>
            <a:r>
              <a:rPr lang="en-US" sz="2300" dirty="0" err="1"/>
              <a:t>isu</a:t>
            </a:r>
            <a:r>
              <a:rPr lang="en-US" sz="2300" dirty="0"/>
              <a:t>, </a:t>
            </a:r>
            <a:r>
              <a:rPr lang="en-US" sz="2300" dirty="0" err="1"/>
              <a:t>atau</a:t>
            </a:r>
            <a:r>
              <a:rPr lang="en-US" sz="2300" dirty="0"/>
              <a:t> </a:t>
            </a:r>
            <a:r>
              <a:rPr lang="en-US" sz="2300" dirty="0" err="1"/>
              <a:t>fenomena</a:t>
            </a:r>
            <a:r>
              <a:rPr lang="en-US" sz="2300" dirty="0"/>
              <a:t> </a:t>
            </a:r>
            <a:r>
              <a:rPr lang="en-US" sz="2300" dirty="0" err="1"/>
              <a:t>ini</a:t>
            </a:r>
            <a:r>
              <a:rPr lang="en-US" sz="2300" dirty="0"/>
              <a:t> </a:t>
            </a:r>
            <a:r>
              <a:rPr lang="en-US" sz="2300" dirty="0" err="1"/>
              <a:t>harus</a:t>
            </a:r>
            <a:r>
              <a:rPr lang="en-US" sz="2300" dirty="0"/>
              <a:t> </a:t>
            </a:r>
            <a:r>
              <a:rPr lang="en-US" sz="2300" dirty="0" err="1"/>
              <a:t>diteliti</a:t>
            </a:r>
            <a:r>
              <a:rPr lang="en-US" sz="2300" dirty="0"/>
              <a:t> (</a:t>
            </a:r>
            <a:r>
              <a:rPr lang="en-US" sz="2300" dirty="0" err="1"/>
              <a:t>dicarikan</a:t>
            </a:r>
            <a:r>
              <a:rPr lang="en-US" sz="2300" dirty="0"/>
              <a:t> </a:t>
            </a:r>
            <a:r>
              <a:rPr lang="en-US" sz="2300" dirty="0" err="1"/>
              <a:t>pemecahannya</a:t>
            </a:r>
            <a:r>
              <a:rPr lang="en-US" sz="2300" dirty="0"/>
              <a:t> </a:t>
            </a:r>
            <a:r>
              <a:rPr lang="en-US" sz="2300" dirty="0" err="1"/>
              <a:t>atau</a:t>
            </a:r>
            <a:r>
              <a:rPr lang="en-US" sz="2300" dirty="0"/>
              <a:t> </a:t>
            </a:r>
            <a:r>
              <a:rPr lang="en-US" sz="2300" dirty="0" err="1"/>
              <a:t>jawabannya</a:t>
            </a:r>
            <a:r>
              <a:rPr lang="en-US" sz="2300" dirty="0"/>
              <a:t>) </a:t>
            </a:r>
            <a:r>
              <a:rPr lang="en-US" sz="2300" dirty="0" err="1"/>
              <a:t>secara</a:t>
            </a:r>
            <a:r>
              <a:rPr lang="en-US" sz="2300" dirty="0"/>
              <a:t> </a:t>
            </a:r>
            <a:r>
              <a:rPr lang="en-US" sz="2300" dirty="0" err="1"/>
              <a:t>sistematis</a:t>
            </a:r>
            <a:r>
              <a:rPr lang="en-US" sz="2300" dirty="0"/>
              <a:t> </a:t>
            </a:r>
            <a:r>
              <a:rPr lang="en-US" sz="2300" dirty="0" err="1"/>
              <a:t>dan</a:t>
            </a:r>
            <a:r>
              <a:rPr lang="en-US" sz="2300" dirty="0"/>
              <a:t> </a:t>
            </a:r>
            <a:r>
              <a:rPr lang="en-US" sz="2300" dirty="0" err="1"/>
              <a:t>logis</a:t>
            </a:r>
            <a:r>
              <a:rPr lang="en-US" sz="2300" dirty="0"/>
              <a:t> </a:t>
            </a:r>
            <a:r>
              <a:rPr lang="en-US" sz="2300" dirty="0" err="1"/>
              <a:t>dengan</a:t>
            </a:r>
            <a:r>
              <a:rPr lang="en-US" sz="2300" dirty="0"/>
              <a:t> </a:t>
            </a:r>
            <a:r>
              <a:rPr lang="en-US" sz="2300" dirty="0" err="1"/>
              <a:t>menggunakan</a:t>
            </a:r>
            <a:r>
              <a:rPr lang="en-US" sz="2300" dirty="0"/>
              <a:t> </a:t>
            </a:r>
            <a:r>
              <a:rPr lang="en-US" sz="2300" dirty="0" err="1"/>
              <a:t>teknik</a:t>
            </a:r>
            <a:r>
              <a:rPr lang="en-US" sz="2300" dirty="0"/>
              <a:t>, </a:t>
            </a:r>
            <a:r>
              <a:rPr lang="en-US" sz="2300" dirty="0" err="1"/>
              <a:t>metode</a:t>
            </a:r>
            <a:r>
              <a:rPr lang="en-US" sz="2300" dirty="0"/>
              <a:t>, </a:t>
            </a:r>
            <a:r>
              <a:rPr lang="en-US" sz="2300" dirty="0" err="1"/>
              <a:t>proses</a:t>
            </a:r>
            <a:r>
              <a:rPr lang="en-US" sz="2300" dirty="0"/>
              <a:t> </a:t>
            </a:r>
            <a:r>
              <a:rPr lang="en-US" sz="2300" dirty="0" err="1"/>
              <a:t>dan</a:t>
            </a:r>
            <a:r>
              <a:rPr lang="en-US" sz="2300" dirty="0"/>
              <a:t> </a:t>
            </a:r>
            <a:r>
              <a:rPr lang="en-US" sz="2300" dirty="0" err="1"/>
              <a:t>prosedur</a:t>
            </a:r>
            <a:r>
              <a:rPr lang="en-US" sz="2300" dirty="0"/>
              <a:t> </a:t>
            </a:r>
            <a:r>
              <a:rPr lang="en-US" sz="2300" dirty="0" err="1"/>
              <a:t>yg</a:t>
            </a:r>
            <a:r>
              <a:rPr lang="en-US" sz="2300" dirty="0"/>
              <a:t> </a:t>
            </a:r>
            <a:r>
              <a:rPr lang="en-US" sz="2300" dirty="0" err="1"/>
              <a:t>terdefinisikan</a:t>
            </a:r>
            <a:r>
              <a:rPr lang="en-US" sz="2300" dirty="0"/>
              <a:t> </a:t>
            </a:r>
            <a:r>
              <a:rPr lang="en-US" sz="2300" dirty="0" err="1"/>
              <a:t>dengan</a:t>
            </a:r>
            <a:r>
              <a:rPr lang="en-US" sz="2300" dirty="0"/>
              <a:t> </a:t>
            </a:r>
            <a:r>
              <a:rPr lang="en-US" sz="2300" dirty="0" err="1"/>
              <a:t>jelas</a:t>
            </a:r>
            <a:r>
              <a:rPr lang="en-US" sz="2300" dirty="0"/>
              <a:t> (well define).</a:t>
            </a:r>
          </a:p>
          <a:p>
            <a:r>
              <a:rPr lang="en-US" sz="2300" dirty="0" err="1"/>
              <a:t>Pemecahan</a:t>
            </a:r>
            <a:r>
              <a:rPr lang="en-US" sz="2300" dirty="0"/>
              <a:t> </a:t>
            </a:r>
            <a:r>
              <a:rPr lang="en-US" sz="2300" dirty="0" err="1"/>
              <a:t>secara</a:t>
            </a:r>
            <a:r>
              <a:rPr lang="en-US" sz="2300" dirty="0"/>
              <a:t> </a:t>
            </a:r>
            <a:r>
              <a:rPr lang="en-US" sz="2300" dirty="0" err="1"/>
              <a:t>sistematis</a:t>
            </a:r>
            <a:r>
              <a:rPr lang="en-US" sz="2300" dirty="0"/>
              <a:t> </a:t>
            </a:r>
            <a:r>
              <a:rPr lang="en-US" sz="2300" dirty="0" err="1"/>
              <a:t>dan</a:t>
            </a:r>
            <a:r>
              <a:rPr lang="en-US" sz="2300" dirty="0"/>
              <a:t> </a:t>
            </a:r>
            <a:r>
              <a:rPr lang="en-US" sz="2300" dirty="0" err="1"/>
              <a:t>logis</a:t>
            </a:r>
            <a:r>
              <a:rPr lang="en-US" sz="2300" dirty="0"/>
              <a:t> </a:t>
            </a:r>
            <a:r>
              <a:rPr lang="en-US" sz="2300" dirty="0" err="1"/>
              <a:t>tersebut</a:t>
            </a:r>
            <a:r>
              <a:rPr lang="en-US" sz="2300" dirty="0"/>
              <a:t> </a:t>
            </a:r>
            <a:r>
              <a:rPr lang="en-US" sz="2300" dirty="0" err="1"/>
              <a:t>harus</a:t>
            </a:r>
            <a:r>
              <a:rPr lang="en-US" sz="2300" dirty="0"/>
              <a:t> </a:t>
            </a:r>
            <a:r>
              <a:rPr lang="en-US" sz="2300" dirty="0" err="1"/>
              <a:t>menggunakan</a:t>
            </a:r>
            <a:r>
              <a:rPr lang="en-US" sz="2300" dirty="0"/>
              <a:t> data yang </a:t>
            </a:r>
            <a:r>
              <a:rPr lang="en-US" sz="2300" dirty="0" err="1"/>
              <a:t>objektif</a:t>
            </a:r>
            <a:r>
              <a:rPr lang="en-US" sz="2300" dirty="0"/>
              <a:t> (</a:t>
            </a:r>
            <a:r>
              <a:rPr lang="en-US" sz="2300" dirty="0" err="1"/>
              <a:t>kuantitatif</a:t>
            </a:r>
            <a:r>
              <a:rPr lang="en-US" sz="2300" dirty="0"/>
              <a:t> </a:t>
            </a:r>
            <a:r>
              <a:rPr lang="en-US" sz="2300" dirty="0" err="1"/>
              <a:t>dan</a:t>
            </a:r>
            <a:r>
              <a:rPr lang="en-US" sz="2300" dirty="0"/>
              <a:t>/</a:t>
            </a:r>
            <a:r>
              <a:rPr lang="en-US" sz="2300" dirty="0" err="1"/>
              <a:t>atau</a:t>
            </a:r>
            <a:r>
              <a:rPr lang="en-US" sz="2300" dirty="0"/>
              <a:t> </a:t>
            </a:r>
            <a:r>
              <a:rPr lang="en-US" sz="2300" dirty="0" err="1"/>
              <a:t>kualitatif</a:t>
            </a:r>
            <a:r>
              <a:rPr lang="en-US" sz="2300" dirty="0"/>
              <a:t>), </a:t>
            </a:r>
            <a:r>
              <a:rPr lang="en-US" sz="2300" dirty="0" err="1"/>
              <a:t>dan</a:t>
            </a:r>
            <a:r>
              <a:rPr lang="en-US" sz="2300" dirty="0"/>
              <a:t> data </a:t>
            </a:r>
            <a:r>
              <a:rPr lang="en-US" sz="2300" dirty="0" err="1"/>
              <a:t>harus</a:t>
            </a:r>
            <a:r>
              <a:rPr lang="en-US" sz="2300" dirty="0"/>
              <a:t> </a:t>
            </a:r>
            <a:r>
              <a:rPr lang="en-US" sz="2300" dirty="0" err="1"/>
              <a:t>dikumpulkan</a:t>
            </a:r>
            <a:r>
              <a:rPr lang="en-US" sz="2300" dirty="0"/>
              <a:t> </a:t>
            </a:r>
            <a:r>
              <a:rPr lang="en-US" sz="2300" dirty="0" err="1"/>
              <a:t>dengan</a:t>
            </a:r>
            <a:r>
              <a:rPr lang="en-US" sz="2300" dirty="0"/>
              <a:t> instrument yang </a:t>
            </a:r>
            <a:r>
              <a:rPr lang="en-US" sz="2300" dirty="0" err="1"/>
              <a:t>sahih</a:t>
            </a:r>
            <a:r>
              <a:rPr lang="en-US" sz="2300" dirty="0"/>
              <a:t> (valid) </a:t>
            </a:r>
            <a:r>
              <a:rPr lang="en-US" sz="2300" dirty="0" err="1"/>
              <a:t>dan</a:t>
            </a:r>
            <a:r>
              <a:rPr lang="en-US" sz="2300" dirty="0"/>
              <a:t> reliable.</a:t>
            </a:r>
          </a:p>
        </p:txBody>
      </p:sp>
    </p:spTree>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a:t>Points to Discuss in Literature Review: Among others </a:t>
            </a:r>
          </a:p>
        </p:txBody>
      </p:sp>
      <p:sp>
        <p:nvSpPr>
          <p:cNvPr id="22531" name="Rectangle 3"/>
          <p:cNvSpPr>
            <a:spLocks noGrp="1" noChangeArrowheads="1"/>
          </p:cNvSpPr>
          <p:nvPr>
            <p:ph type="body" idx="1"/>
          </p:nvPr>
        </p:nvSpPr>
        <p:spPr>
          <a:xfrm>
            <a:off x="457200" y="1524000"/>
            <a:ext cx="8229600" cy="4800600"/>
          </a:xfrm>
        </p:spPr>
        <p:txBody>
          <a:bodyPr/>
          <a:lstStyle/>
          <a:p>
            <a:pPr eaLnBrk="1" hangingPunct="1">
              <a:lnSpc>
                <a:spcPct val="80000"/>
              </a:lnSpc>
            </a:pPr>
            <a:r>
              <a:rPr lang="en-US" sz="2800" dirty="0"/>
              <a:t>What is the problem and why is it important? </a:t>
            </a:r>
          </a:p>
          <a:p>
            <a:pPr eaLnBrk="1" hangingPunct="1">
              <a:lnSpc>
                <a:spcPct val="80000"/>
              </a:lnSpc>
            </a:pPr>
            <a:r>
              <a:rPr lang="en-US" sz="2800" dirty="0"/>
              <a:t>Is the problem clearly defined?</a:t>
            </a:r>
          </a:p>
          <a:p>
            <a:pPr eaLnBrk="1" hangingPunct="1">
              <a:lnSpc>
                <a:spcPct val="80000"/>
              </a:lnSpc>
            </a:pPr>
            <a:r>
              <a:rPr lang="en-US" sz="2800" dirty="0"/>
              <a:t>Try to state the problem as simply as you can</a:t>
            </a:r>
          </a:p>
          <a:p>
            <a:pPr eaLnBrk="1" hangingPunct="1">
              <a:lnSpc>
                <a:spcPct val="80000"/>
              </a:lnSpc>
            </a:pPr>
            <a:r>
              <a:rPr lang="en-US" sz="2800" dirty="0"/>
              <a:t>Is the research methodology well stated?</a:t>
            </a:r>
          </a:p>
          <a:p>
            <a:pPr eaLnBrk="1" hangingPunct="1">
              <a:lnSpc>
                <a:spcPct val="80000"/>
              </a:lnSpc>
            </a:pPr>
            <a:r>
              <a:rPr lang="en-US" sz="2800" dirty="0"/>
              <a:t>How’s the data being created and manipulated?</a:t>
            </a:r>
          </a:p>
          <a:p>
            <a:pPr eaLnBrk="1" hangingPunct="1">
              <a:lnSpc>
                <a:spcPct val="80000"/>
              </a:lnSpc>
            </a:pPr>
            <a:r>
              <a:rPr lang="en-US" sz="2800" dirty="0"/>
              <a:t>Is the manipulated data sufficiently interpreted?</a:t>
            </a:r>
          </a:p>
          <a:p>
            <a:pPr eaLnBrk="1" hangingPunct="1">
              <a:lnSpc>
                <a:spcPct val="80000"/>
              </a:lnSpc>
            </a:pPr>
            <a:r>
              <a:rPr lang="en-US" sz="2800" dirty="0"/>
              <a:t>What are the techniques, methods use?  </a:t>
            </a:r>
          </a:p>
          <a:p>
            <a:pPr eaLnBrk="1" hangingPunct="1">
              <a:lnSpc>
                <a:spcPct val="80000"/>
              </a:lnSpc>
            </a:pPr>
            <a:r>
              <a:rPr lang="en-US" sz="2800" dirty="0"/>
              <a:t>What is the contribution of the study?</a:t>
            </a:r>
          </a:p>
          <a:p>
            <a:pPr eaLnBrk="1" hangingPunct="1">
              <a:lnSpc>
                <a:spcPct val="80000"/>
              </a:lnSpc>
            </a:pPr>
            <a:r>
              <a:rPr lang="en-US" sz="2800" dirty="0"/>
              <a:t>Is the conclusion related to the problems?</a:t>
            </a:r>
          </a:p>
          <a:p>
            <a:pPr eaLnBrk="1" hangingPunct="1">
              <a:lnSpc>
                <a:spcPct val="80000"/>
              </a:lnSpc>
            </a:pPr>
            <a:r>
              <a:rPr lang="en-US" sz="2800" dirty="0"/>
              <a:t>Is the evidence sufficient enough to support conclusion?</a:t>
            </a:r>
          </a:p>
          <a:p>
            <a:pPr eaLnBrk="1" hangingPunct="1">
              <a:lnSpc>
                <a:spcPct val="80000"/>
              </a:lnSpc>
            </a:pPr>
            <a:r>
              <a:rPr lang="en-US" sz="2800" dirty="0"/>
              <a:t>Etc. </a:t>
            </a:r>
          </a:p>
        </p:txBody>
      </p:sp>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sz="2600" dirty="0"/>
              <a:t>Example of Summary Literatures Review: Topic of E-Business</a:t>
            </a:r>
          </a:p>
        </p:txBody>
      </p:sp>
      <p:graphicFrame>
        <p:nvGraphicFramePr>
          <p:cNvPr id="3" name="Table 2"/>
          <p:cNvGraphicFramePr>
            <a:graphicFrameLocks noGrp="1"/>
          </p:cNvGraphicFramePr>
          <p:nvPr/>
        </p:nvGraphicFramePr>
        <p:xfrm>
          <a:off x="457200" y="1066800"/>
          <a:ext cx="8382000" cy="5546210"/>
        </p:xfrm>
        <a:graphic>
          <a:graphicData uri="http://schemas.openxmlformats.org/drawingml/2006/table">
            <a:tbl>
              <a:tblPr/>
              <a:tblGrid>
                <a:gridCol w="2395340">
                  <a:extLst>
                    <a:ext uri="{9D8B030D-6E8A-4147-A177-3AD203B41FA5}">
                      <a16:colId xmlns:a16="http://schemas.microsoft.com/office/drawing/2014/main" val="20000"/>
                    </a:ext>
                  </a:extLst>
                </a:gridCol>
                <a:gridCol w="5986660">
                  <a:extLst>
                    <a:ext uri="{9D8B030D-6E8A-4147-A177-3AD203B41FA5}">
                      <a16:colId xmlns:a16="http://schemas.microsoft.com/office/drawing/2014/main" val="20001"/>
                    </a:ext>
                  </a:extLst>
                </a:gridCol>
              </a:tblGrid>
              <a:tr h="196124">
                <a:tc>
                  <a:txBody>
                    <a:bodyPr/>
                    <a:lstStyle/>
                    <a:p>
                      <a:pPr marL="0" marR="0" indent="0" algn="l">
                        <a:lnSpc>
                          <a:spcPct val="95000"/>
                        </a:lnSpc>
                        <a:spcBef>
                          <a:spcPts val="0"/>
                        </a:spcBef>
                        <a:spcAft>
                          <a:spcPts val="600"/>
                        </a:spcAft>
                        <a:tabLst>
                          <a:tab pos="182880" algn="l"/>
                        </a:tabLst>
                      </a:pPr>
                      <a:r>
                        <a:rPr lang="en-US" sz="1800" b="1" spc="-5" dirty="0">
                          <a:latin typeface="Times New Roman"/>
                          <a:ea typeface="MS Mincho"/>
                        </a:rPr>
                        <a:t>Components to review</a:t>
                      </a:r>
                      <a:endParaRPr lang="en-US" sz="1800" spc="-5" dirty="0">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95000"/>
                        </a:lnSpc>
                        <a:spcBef>
                          <a:spcPts val="0"/>
                        </a:spcBef>
                        <a:spcAft>
                          <a:spcPts val="600"/>
                        </a:spcAft>
                        <a:tabLst>
                          <a:tab pos="182880" algn="l"/>
                        </a:tabLst>
                      </a:pPr>
                      <a:r>
                        <a:rPr lang="en-US" sz="1800" b="1" spc="-5" dirty="0">
                          <a:latin typeface="Times New Roman"/>
                          <a:ea typeface="MS Mincho"/>
                        </a:rPr>
                        <a:t>Factors from literature review</a:t>
                      </a:r>
                      <a:endParaRPr lang="en-US" sz="1800" spc="-5" dirty="0">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45126">
                <a:tc>
                  <a:txBody>
                    <a:bodyPr/>
                    <a:lstStyle/>
                    <a:p>
                      <a:pPr marL="0" marR="0" algn="l">
                        <a:spcBef>
                          <a:spcPts val="0"/>
                        </a:spcBef>
                        <a:spcAft>
                          <a:spcPts val="0"/>
                        </a:spcAft>
                      </a:pPr>
                      <a:r>
                        <a:rPr lang="en-US" sz="1800" dirty="0">
                          <a:latin typeface="Times New Roman"/>
                          <a:ea typeface="Times New Roman"/>
                        </a:rPr>
                        <a:t>Business motivation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spcBef>
                          <a:spcPts val="0"/>
                        </a:spcBef>
                        <a:spcAft>
                          <a:spcPts val="0"/>
                        </a:spcAft>
                        <a:buFont typeface="Symbol"/>
                        <a:buChar char=""/>
                      </a:pPr>
                      <a:r>
                        <a:rPr lang="en-US" sz="1800">
                          <a:latin typeface="Times New Roman"/>
                          <a:ea typeface="Times New Roman"/>
                        </a:rPr>
                        <a:t>Owner/manager’s desire for growth</a:t>
                      </a:r>
                    </a:p>
                    <a:p>
                      <a:pPr marL="342900" marR="0" lvl="0" indent="-342900" algn="l">
                        <a:spcBef>
                          <a:spcPts val="0"/>
                        </a:spcBef>
                        <a:spcAft>
                          <a:spcPts val="0"/>
                        </a:spcAft>
                        <a:buFont typeface="Symbol"/>
                        <a:buChar char=""/>
                      </a:pPr>
                      <a:r>
                        <a:rPr lang="en-US" sz="1800">
                          <a:latin typeface="Times New Roman"/>
                          <a:ea typeface="Times New Roman"/>
                        </a:rPr>
                        <a:t>Owner/manager’s entrepreneurial objectives</a:t>
                      </a:r>
                    </a:p>
                    <a:p>
                      <a:pPr marL="342900" marR="0" lvl="0" indent="-342900" algn="l">
                        <a:spcBef>
                          <a:spcPts val="0"/>
                        </a:spcBef>
                        <a:spcAft>
                          <a:spcPts val="0"/>
                        </a:spcAft>
                        <a:buFont typeface="Symbol"/>
                        <a:buChar char=""/>
                      </a:pPr>
                      <a:r>
                        <a:rPr lang="en-US" sz="1800">
                          <a:latin typeface="Times New Roman"/>
                          <a:ea typeface="Times New Roman"/>
                        </a:rPr>
                        <a:t>Foresight and strategy for e-business</a:t>
                      </a:r>
                    </a:p>
                    <a:p>
                      <a:pPr marL="342900" marR="0" lvl="0" indent="-342900" algn="l">
                        <a:spcBef>
                          <a:spcPts val="0"/>
                        </a:spcBef>
                        <a:spcAft>
                          <a:spcPts val="0"/>
                        </a:spcAft>
                        <a:buFont typeface="Symbol"/>
                        <a:buChar char=""/>
                      </a:pPr>
                      <a:r>
                        <a:rPr lang="en-US" sz="1800">
                          <a:latin typeface="Times New Roman"/>
                          <a:ea typeface="Times New Roman"/>
                        </a:rPr>
                        <a:t>International orientation</a:t>
                      </a:r>
                    </a:p>
                    <a:p>
                      <a:pPr marL="342900" marR="0" lvl="0" indent="-342900" algn="l">
                        <a:spcBef>
                          <a:spcPts val="0"/>
                        </a:spcBef>
                        <a:spcAft>
                          <a:spcPts val="0"/>
                        </a:spcAft>
                        <a:buFont typeface="Symbol"/>
                        <a:buChar char=""/>
                      </a:pPr>
                      <a:r>
                        <a:rPr lang="en-US" sz="1800">
                          <a:latin typeface="Times New Roman"/>
                          <a:ea typeface="Times New Roman"/>
                        </a:rPr>
                        <a:t>Pressures from competitors, suppliers, and customers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38680">
                <a:tc>
                  <a:txBody>
                    <a:bodyPr/>
                    <a:lstStyle/>
                    <a:p>
                      <a:pPr marL="0" marR="0" algn="l">
                        <a:spcBef>
                          <a:spcPts val="0"/>
                        </a:spcBef>
                        <a:spcAft>
                          <a:spcPts val="0"/>
                        </a:spcAft>
                      </a:pPr>
                      <a:r>
                        <a:rPr lang="en-US" sz="1800" dirty="0">
                          <a:latin typeface="Times New Roman"/>
                          <a:ea typeface="Times New Roman"/>
                        </a:rPr>
                        <a:t>Enterprise culture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spcBef>
                          <a:spcPts val="0"/>
                        </a:spcBef>
                        <a:spcAft>
                          <a:spcPts val="0"/>
                        </a:spcAft>
                        <a:buFont typeface="Symbol"/>
                        <a:buChar char=""/>
                      </a:pPr>
                      <a:r>
                        <a:rPr lang="en-US" sz="1800">
                          <a:latin typeface="Times New Roman"/>
                          <a:ea typeface="Times New Roman"/>
                        </a:rPr>
                        <a:t>Attitude towards innovation</a:t>
                      </a:r>
                    </a:p>
                    <a:p>
                      <a:pPr marL="342900" marR="0" lvl="0" indent="-342900" algn="l">
                        <a:spcBef>
                          <a:spcPts val="0"/>
                        </a:spcBef>
                        <a:spcAft>
                          <a:spcPts val="0"/>
                        </a:spcAft>
                        <a:buFont typeface="Symbol"/>
                        <a:buChar char=""/>
                      </a:pPr>
                      <a:r>
                        <a:rPr lang="en-US" sz="1800">
                          <a:latin typeface="Times New Roman"/>
                          <a:ea typeface="Times New Roman"/>
                        </a:rPr>
                        <a:t>Concerns about security</a:t>
                      </a:r>
                    </a:p>
                    <a:p>
                      <a:pPr marL="342900" marR="0" lvl="0" indent="-342900" algn="l">
                        <a:spcBef>
                          <a:spcPts val="0"/>
                        </a:spcBef>
                        <a:spcAft>
                          <a:spcPts val="0"/>
                        </a:spcAft>
                        <a:buFont typeface="Symbol"/>
                        <a:buChar char=""/>
                      </a:pPr>
                      <a:r>
                        <a:rPr lang="en-US" sz="1800">
                          <a:latin typeface="Times New Roman"/>
                          <a:ea typeface="Times New Roman"/>
                        </a:rPr>
                        <a:t>Time to implement</a:t>
                      </a:r>
                    </a:p>
                    <a:p>
                      <a:pPr marL="342900" marR="0" lvl="0" indent="-342900" algn="l">
                        <a:spcBef>
                          <a:spcPts val="0"/>
                        </a:spcBef>
                        <a:spcAft>
                          <a:spcPts val="0"/>
                        </a:spcAft>
                        <a:buFont typeface="Symbol"/>
                        <a:buChar char=""/>
                      </a:pPr>
                      <a:r>
                        <a:rPr lang="en-US" sz="1800">
                          <a:latin typeface="Times New Roman"/>
                          <a:ea typeface="Times New Roman"/>
                        </a:rPr>
                        <a:t>Management support</a:t>
                      </a:r>
                    </a:p>
                    <a:p>
                      <a:pPr marL="342900" marR="0" lvl="0" indent="-342900" algn="l">
                        <a:spcBef>
                          <a:spcPts val="0"/>
                        </a:spcBef>
                        <a:spcAft>
                          <a:spcPts val="0"/>
                        </a:spcAft>
                        <a:buFont typeface="Symbol"/>
                        <a:buChar char=""/>
                      </a:pPr>
                      <a:r>
                        <a:rPr lang="en-US" sz="1800">
                          <a:latin typeface="Times New Roman"/>
                          <a:ea typeface="Times New Roman"/>
                        </a:rPr>
                        <a:t>Inertia/resistance to changing work practices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7943">
                <a:tc>
                  <a:txBody>
                    <a:bodyPr/>
                    <a:lstStyle/>
                    <a:p>
                      <a:pPr marL="0" marR="0" algn="l">
                        <a:spcBef>
                          <a:spcPts val="0"/>
                        </a:spcBef>
                        <a:spcAft>
                          <a:spcPts val="0"/>
                        </a:spcAft>
                      </a:pPr>
                      <a:r>
                        <a:rPr lang="en-US" sz="1800" dirty="0">
                          <a:latin typeface="Times New Roman"/>
                          <a:ea typeface="Times New Roman"/>
                        </a:rPr>
                        <a:t>Financial resource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spcBef>
                          <a:spcPts val="0"/>
                        </a:spcBef>
                        <a:spcAft>
                          <a:spcPts val="0"/>
                        </a:spcAft>
                        <a:buFont typeface="Symbol"/>
                        <a:buChar char=""/>
                      </a:pPr>
                      <a:r>
                        <a:rPr lang="en-US" sz="1800">
                          <a:latin typeface="Times New Roman"/>
                          <a:ea typeface="Times New Roman"/>
                        </a:rPr>
                        <a:t>Implementation costs</a:t>
                      </a:r>
                    </a:p>
                    <a:p>
                      <a:pPr marL="342900" marR="0" lvl="0" indent="-342900" algn="l">
                        <a:spcBef>
                          <a:spcPts val="0"/>
                        </a:spcBef>
                        <a:spcAft>
                          <a:spcPts val="0"/>
                        </a:spcAft>
                        <a:buFont typeface="Symbol"/>
                        <a:buChar char=""/>
                      </a:pPr>
                      <a:r>
                        <a:rPr lang="en-US" sz="1800">
                          <a:latin typeface="Times New Roman"/>
                          <a:ea typeface="Times New Roman"/>
                        </a:rPr>
                        <a:t>Financial allocation</a:t>
                      </a:r>
                    </a:p>
                    <a:p>
                      <a:pPr marL="342900" marR="0" lvl="0" indent="-342900" algn="l">
                        <a:spcBef>
                          <a:spcPts val="0"/>
                        </a:spcBef>
                        <a:spcAft>
                          <a:spcPts val="0"/>
                        </a:spcAft>
                        <a:buFont typeface="Symbol"/>
                        <a:buChar char=""/>
                      </a:pPr>
                      <a:r>
                        <a:rPr lang="en-US" sz="1800">
                          <a:latin typeface="Times New Roman"/>
                          <a:ea typeface="Times New Roman"/>
                        </a:rPr>
                        <a:t>Financial risks attitude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45126">
                <a:tc>
                  <a:txBody>
                    <a:bodyPr/>
                    <a:lstStyle/>
                    <a:p>
                      <a:pPr marL="0" marR="0" algn="l">
                        <a:spcBef>
                          <a:spcPts val="0"/>
                        </a:spcBef>
                        <a:spcAft>
                          <a:spcPts val="0"/>
                        </a:spcAft>
                      </a:pPr>
                      <a:r>
                        <a:rPr lang="en-US" sz="1800" dirty="0">
                          <a:latin typeface="Times New Roman"/>
                          <a:ea typeface="Times New Roman"/>
                        </a:rPr>
                        <a:t>Knowledge and competencies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spcBef>
                          <a:spcPts val="0"/>
                        </a:spcBef>
                        <a:spcAft>
                          <a:spcPts val="0"/>
                        </a:spcAft>
                        <a:buFont typeface="Symbol"/>
                        <a:buChar char=""/>
                      </a:pPr>
                      <a:r>
                        <a:rPr lang="en-US" sz="1800" dirty="0">
                          <a:latin typeface="Times New Roman"/>
                          <a:ea typeface="Times New Roman"/>
                        </a:rPr>
                        <a:t>Perceived benefits of e-business</a:t>
                      </a:r>
                    </a:p>
                    <a:p>
                      <a:pPr marL="342900" marR="0" lvl="0" indent="-342900" algn="l">
                        <a:spcBef>
                          <a:spcPts val="0"/>
                        </a:spcBef>
                        <a:spcAft>
                          <a:spcPts val="0"/>
                        </a:spcAft>
                        <a:buFont typeface="Symbol"/>
                        <a:buChar char=""/>
                      </a:pPr>
                      <a:r>
                        <a:rPr lang="en-US" sz="1800" dirty="0">
                          <a:latin typeface="Times New Roman"/>
                          <a:ea typeface="Times New Roman"/>
                        </a:rPr>
                        <a:t>Expertise in e-business</a:t>
                      </a:r>
                    </a:p>
                    <a:p>
                      <a:pPr marL="342900" marR="0" lvl="0" indent="-342900" algn="l">
                        <a:spcBef>
                          <a:spcPts val="0"/>
                        </a:spcBef>
                        <a:spcAft>
                          <a:spcPts val="0"/>
                        </a:spcAft>
                        <a:buFont typeface="Symbol"/>
                        <a:buChar char=""/>
                      </a:pPr>
                      <a:r>
                        <a:rPr lang="en-US" sz="1800" dirty="0">
                          <a:latin typeface="Times New Roman"/>
                          <a:ea typeface="Times New Roman"/>
                        </a:rPr>
                        <a:t>Perceived compatibility of e-business</a:t>
                      </a:r>
                    </a:p>
                    <a:p>
                      <a:pPr marL="342900" marR="0" lvl="0" indent="-342900" algn="l">
                        <a:spcBef>
                          <a:spcPts val="0"/>
                        </a:spcBef>
                        <a:spcAft>
                          <a:spcPts val="0"/>
                        </a:spcAft>
                        <a:buFont typeface="Symbol"/>
                        <a:buChar char=""/>
                      </a:pPr>
                      <a:r>
                        <a:rPr lang="en-US" sz="1800" dirty="0">
                          <a:latin typeface="Times New Roman"/>
                          <a:ea typeface="Times New Roman"/>
                        </a:rPr>
                        <a:t>Knowledge of benefits &amp; experience  implementation</a:t>
                      </a:r>
                    </a:p>
                    <a:p>
                      <a:pPr marL="342900" marR="0" lvl="0" indent="-342900" algn="l">
                        <a:spcBef>
                          <a:spcPts val="0"/>
                        </a:spcBef>
                        <a:spcAft>
                          <a:spcPts val="0"/>
                        </a:spcAft>
                        <a:buFont typeface="Symbol"/>
                        <a:buChar char=""/>
                      </a:pPr>
                      <a:r>
                        <a:rPr lang="en-US" sz="1800" dirty="0">
                          <a:latin typeface="Times New Roman"/>
                          <a:ea typeface="Times New Roman"/>
                        </a:rPr>
                        <a:t>Perceived complexity of e-business</a:t>
                      </a:r>
                    </a:p>
                    <a:p>
                      <a:pPr marL="342900" marR="0" lvl="0" indent="-342900" algn="l">
                        <a:spcBef>
                          <a:spcPts val="0"/>
                        </a:spcBef>
                        <a:spcAft>
                          <a:spcPts val="0"/>
                        </a:spcAft>
                        <a:buFont typeface="Symbol"/>
                        <a:buChar char=""/>
                      </a:pPr>
                      <a:r>
                        <a:rPr lang="en-US" sz="1800" dirty="0">
                          <a:latin typeface="Times New Roman"/>
                          <a:ea typeface="Times New Roman"/>
                        </a:rPr>
                        <a:t>Process maturity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457200" y="350838"/>
            <a:ext cx="8229600" cy="944562"/>
          </a:xfrm>
        </p:spPr>
        <p:txBody>
          <a:bodyPr/>
          <a:lstStyle/>
          <a:p>
            <a:pPr eaLnBrk="1" hangingPunct="1"/>
            <a:r>
              <a:rPr lang="en-US"/>
              <a:t>Partial Example of Literature Review</a:t>
            </a:r>
          </a:p>
        </p:txBody>
      </p:sp>
      <p:pic>
        <p:nvPicPr>
          <p:cNvPr id="24579" name="Picture 5"/>
          <p:cNvPicPr>
            <a:picLocks noChangeAspect="1" noChangeArrowheads="1"/>
          </p:cNvPicPr>
          <p:nvPr/>
        </p:nvPicPr>
        <p:blipFill>
          <a:blip r:embed="rId2" cstate="print"/>
          <a:srcRect/>
          <a:stretch>
            <a:fillRect/>
          </a:stretch>
        </p:blipFill>
        <p:spPr bwMode="auto">
          <a:xfrm>
            <a:off x="990600" y="1828800"/>
            <a:ext cx="7467600" cy="3886200"/>
          </a:xfrm>
          <a:prstGeom prst="rect">
            <a:avLst/>
          </a:prstGeom>
          <a:noFill/>
          <a:ln w="9525">
            <a:noFill/>
            <a:miter lim="800000"/>
            <a:headEnd/>
            <a:tailEnd/>
          </a:ln>
        </p:spPr>
      </p:pic>
      <p:sp>
        <p:nvSpPr>
          <p:cNvPr id="24580" name="Text Box 6"/>
          <p:cNvSpPr txBox="1">
            <a:spLocks noChangeArrowheads="1"/>
          </p:cNvSpPr>
          <p:nvPr/>
        </p:nvSpPr>
        <p:spPr bwMode="auto">
          <a:xfrm>
            <a:off x="1431925" y="1257300"/>
            <a:ext cx="2241550" cy="366713"/>
          </a:xfrm>
          <a:prstGeom prst="rect">
            <a:avLst/>
          </a:prstGeom>
          <a:noFill/>
          <a:ln w="12700" cap="sq">
            <a:noFill/>
            <a:miter lim="800000"/>
            <a:headEnd/>
            <a:tailEnd/>
          </a:ln>
        </p:spPr>
        <p:txBody>
          <a:bodyPr wrap="none">
            <a:spAutoFit/>
          </a:bodyPr>
          <a:lstStyle/>
          <a:p>
            <a:r>
              <a:rPr lang="en-US"/>
              <a:t>The Title of the article</a:t>
            </a:r>
          </a:p>
        </p:txBody>
      </p:sp>
    </p:spTree>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2" cstate="print"/>
          <a:srcRect/>
          <a:stretch>
            <a:fillRect/>
          </a:stretch>
        </p:blipFill>
        <p:spPr bwMode="auto">
          <a:xfrm>
            <a:off x="990600" y="908050"/>
            <a:ext cx="7315200" cy="5416550"/>
          </a:xfrm>
          <a:prstGeom prst="rect">
            <a:avLst/>
          </a:prstGeom>
          <a:noFill/>
          <a:ln w="9525">
            <a:noFill/>
            <a:miter lim="800000"/>
            <a:headEnd/>
            <a:tailEnd/>
          </a:ln>
        </p:spPr>
      </p:pic>
      <p:sp>
        <p:nvSpPr>
          <p:cNvPr id="25603" name="Text Box 5"/>
          <p:cNvSpPr txBox="1">
            <a:spLocks noChangeArrowheads="1"/>
          </p:cNvSpPr>
          <p:nvPr/>
        </p:nvSpPr>
        <p:spPr bwMode="auto">
          <a:xfrm>
            <a:off x="4860925" y="319088"/>
            <a:ext cx="1174750" cy="366712"/>
          </a:xfrm>
          <a:prstGeom prst="rect">
            <a:avLst/>
          </a:prstGeom>
          <a:noFill/>
          <a:ln w="12700" cap="sq">
            <a:noFill/>
            <a:miter lim="800000"/>
            <a:headEnd/>
            <a:tailEnd/>
          </a:ln>
        </p:spPr>
        <p:txBody>
          <a:bodyPr wrap="none">
            <a:spAutoFit/>
          </a:bodyPr>
          <a:lstStyle/>
          <a:p>
            <a:r>
              <a:rPr lang="en-US"/>
              <a:t>Synthesize</a:t>
            </a:r>
          </a:p>
        </p:txBody>
      </p:sp>
      <p:sp>
        <p:nvSpPr>
          <p:cNvPr id="25604" name="Oval 6"/>
          <p:cNvSpPr>
            <a:spLocks noChangeArrowheads="1"/>
          </p:cNvSpPr>
          <p:nvPr/>
        </p:nvSpPr>
        <p:spPr bwMode="auto">
          <a:xfrm>
            <a:off x="2819400" y="838200"/>
            <a:ext cx="3124200" cy="533400"/>
          </a:xfrm>
          <a:prstGeom prst="ellipse">
            <a:avLst/>
          </a:prstGeom>
          <a:noFill/>
          <a:ln w="12700" cap="sq">
            <a:solidFill>
              <a:srgbClr val="FF3300"/>
            </a:solidFill>
            <a:round/>
            <a:headEnd/>
            <a:tailEnd/>
          </a:ln>
        </p:spPr>
        <p:txBody>
          <a:bodyPr wrap="none" anchor="ctr"/>
          <a:lstStyle/>
          <a:p>
            <a:pPr algn="ctr"/>
            <a:endParaRPr lang="en-US"/>
          </a:p>
        </p:txBody>
      </p:sp>
      <p:sp>
        <p:nvSpPr>
          <p:cNvPr id="25605" name="Line 7"/>
          <p:cNvSpPr>
            <a:spLocks noChangeShapeType="1"/>
          </p:cNvSpPr>
          <p:nvPr/>
        </p:nvSpPr>
        <p:spPr bwMode="auto">
          <a:xfrm flipV="1">
            <a:off x="4114800" y="609600"/>
            <a:ext cx="914400" cy="228600"/>
          </a:xfrm>
          <a:prstGeom prst="line">
            <a:avLst/>
          </a:prstGeom>
          <a:noFill/>
          <a:ln w="28575" cap="sq">
            <a:solidFill>
              <a:schemeClr val="tx1"/>
            </a:solidFill>
            <a:round/>
            <a:headEnd/>
            <a:tailEnd type="triangle" w="med" len="med"/>
          </a:ln>
        </p:spPr>
        <p:txBody>
          <a:bodyPr wrap="none" anchor="ctr"/>
          <a:lstStyle/>
          <a:p>
            <a:endParaRPr lang="en-US"/>
          </a:p>
        </p:txBody>
      </p:sp>
      <p:sp>
        <p:nvSpPr>
          <p:cNvPr id="25606" name="Text Box 8"/>
          <p:cNvSpPr txBox="1">
            <a:spLocks noChangeArrowheads="1"/>
          </p:cNvSpPr>
          <p:nvPr/>
        </p:nvSpPr>
        <p:spPr bwMode="auto">
          <a:xfrm>
            <a:off x="8442325" y="1409700"/>
            <a:ext cx="361950" cy="2563813"/>
          </a:xfrm>
          <a:prstGeom prst="rect">
            <a:avLst/>
          </a:prstGeom>
          <a:noFill/>
          <a:ln w="12700" cap="sq">
            <a:noFill/>
            <a:miter lim="800000"/>
            <a:headEnd/>
            <a:tailEnd/>
          </a:ln>
        </p:spPr>
        <p:txBody>
          <a:bodyPr wrap="none">
            <a:spAutoFit/>
          </a:bodyPr>
          <a:lstStyle/>
          <a:p>
            <a:r>
              <a:rPr lang="en-US"/>
              <a:t>S</a:t>
            </a:r>
          </a:p>
          <a:p>
            <a:r>
              <a:rPr lang="en-US"/>
              <a:t>u</a:t>
            </a:r>
          </a:p>
          <a:p>
            <a:r>
              <a:rPr lang="en-US"/>
              <a:t>m</a:t>
            </a:r>
          </a:p>
          <a:p>
            <a:r>
              <a:rPr lang="en-US"/>
              <a:t>m</a:t>
            </a:r>
          </a:p>
          <a:p>
            <a:r>
              <a:rPr lang="en-US"/>
              <a:t>a</a:t>
            </a:r>
          </a:p>
          <a:p>
            <a:r>
              <a:rPr lang="en-US"/>
              <a:t>r</a:t>
            </a:r>
          </a:p>
          <a:p>
            <a:r>
              <a:rPr lang="en-US"/>
              <a:t>i</a:t>
            </a:r>
          </a:p>
          <a:p>
            <a:r>
              <a:rPr lang="en-US"/>
              <a:t>z</a:t>
            </a:r>
          </a:p>
          <a:p>
            <a:r>
              <a:rPr lang="en-US"/>
              <a:t>e</a:t>
            </a:r>
          </a:p>
        </p:txBody>
      </p:sp>
      <p:sp>
        <p:nvSpPr>
          <p:cNvPr id="25607" name="Oval 9"/>
          <p:cNvSpPr>
            <a:spLocks noChangeArrowheads="1"/>
          </p:cNvSpPr>
          <p:nvPr/>
        </p:nvSpPr>
        <p:spPr bwMode="auto">
          <a:xfrm>
            <a:off x="5867400" y="1676400"/>
            <a:ext cx="2514600" cy="381000"/>
          </a:xfrm>
          <a:prstGeom prst="ellipse">
            <a:avLst/>
          </a:prstGeom>
          <a:noFill/>
          <a:ln w="12700" cap="sq">
            <a:solidFill>
              <a:srgbClr val="FF3300"/>
            </a:solidFill>
            <a:round/>
            <a:headEnd/>
            <a:tailEnd/>
          </a:ln>
        </p:spPr>
        <p:txBody>
          <a:bodyPr wrap="none" anchor="ctr"/>
          <a:lstStyle/>
          <a:p>
            <a:endParaRPr lang="en-US"/>
          </a:p>
        </p:txBody>
      </p:sp>
      <p:sp>
        <p:nvSpPr>
          <p:cNvPr id="25608" name="Line 10"/>
          <p:cNvSpPr>
            <a:spLocks noChangeShapeType="1"/>
          </p:cNvSpPr>
          <p:nvPr/>
        </p:nvSpPr>
        <p:spPr bwMode="auto">
          <a:xfrm>
            <a:off x="8305800" y="1905000"/>
            <a:ext cx="228600" cy="762000"/>
          </a:xfrm>
          <a:prstGeom prst="line">
            <a:avLst/>
          </a:prstGeom>
          <a:noFill/>
          <a:ln w="28575" cap="sq">
            <a:solidFill>
              <a:schemeClr val="tx1"/>
            </a:solidFill>
            <a:round/>
            <a:headEnd/>
            <a:tailEnd type="triangle" w="med" len="med"/>
          </a:ln>
        </p:spPr>
        <p:txBody>
          <a:bodyPr wrap="none" anchor="ctr"/>
          <a:lstStyle/>
          <a:p>
            <a:endParaRPr lang="en-US"/>
          </a:p>
        </p:txBody>
      </p:sp>
      <p:sp>
        <p:nvSpPr>
          <p:cNvPr id="25609" name="Text Box 11"/>
          <p:cNvSpPr txBox="1">
            <a:spLocks noChangeArrowheads="1"/>
          </p:cNvSpPr>
          <p:nvPr/>
        </p:nvSpPr>
        <p:spPr bwMode="auto">
          <a:xfrm>
            <a:off x="381000" y="3200400"/>
            <a:ext cx="381000" cy="2843213"/>
          </a:xfrm>
          <a:prstGeom prst="rect">
            <a:avLst/>
          </a:prstGeom>
          <a:noFill/>
          <a:ln w="12700" cap="sq">
            <a:noFill/>
            <a:miter lim="800000"/>
            <a:headEnd/>
            <a:tailEnd/>
          </a:ln>
        </p:spPr>
        <p:txBody>
          <a:bodyPr>
            <a:spAutoFit/>
          </a:bodyPr>
          <a:lstStyle/>
          <a:p>
            <a:pPr algn="ctr">
              <a:spcBef>
                <a:spcPct val="50000"/>
              </a:spcBef>
            </a:pPr>
            <a:r>
              <a:rPr lang="en-US"/>
              <a:t>C</a:t>
            </a:r>
          </a:p>
          <a:p>
            <a:pPr algn="ctr">
              <a:spcBef>
                <a:spcPct val="50000"/>
              </a:spcBef>
            </a:pPr>
            <a:r>
              <a:rPr lang="en-US"/>
              <a:t>o</a:t>
            </a:r>
          </a:p>
          <a:p>
            <a:pPr algn="ctr">
              <a:spcBef>
                <a:spcPct val="50000"/>
              </a:spcBef>
            </a:pPr>
            <a:r>
              <a:rPr lang="en-US"/>
              <a:t>m</a:t>
            </a:r>
          </a:p>
          <a:p>
            <a:pPr algn="ctr">
              <a:spcBef>
                <a:spcPct val="50000"/>
              </a:spcBef>
            </a:pPr>
            <a:r>
              <a:rPr lang="en-US"/>
              <a:t>p</a:t>
            </a:r>
          </a:p>
          <a:p>
            <a:pPr algn="ctr">
              <a:spcBef>
                <a:spcPct val="50000"/>
              </a:spcBef>
            </a:pPr>
            <a:r>
              <a:rPr lang="en-US"/>
              <a:t>a</a:t>
            </a:r>
          </a:p>
          <a:p>
            <a:pPr algn="ctr">
              <a:spcBef>
                <a:spcPct val="50000"/>
              </a:spcBef>
            </a:pPr>
            <a:r>
              <a:rPr lang="en-US"/>
              <a:t>r</a:t>
            </a:r>
          </a:p>
          <a:p>
            <a:pPr algn="ctr">
              <a:spcBef>
                <a:spcPct val="50000"/>
              </a:spcBef>
            </a:pPr>
            <a:r>
              <a:rPr lang="en-US"/>
              <a:t>e</a:t>
            </a:r>
          </a:p>
        </p:txBody>
      </p:sp>
      <p:sp>
        <p:nvSpPr>
          <p:cNvPr id="25610" name="Oval 12"/>
          <p:cNvSpPr>
            <a:spLocks noChangeArrowheads="1"/>
          </p:cNvSpPr>
          <p:nvPr/>
        </p:nvSpPr>
        <p:spPr bwMode="auto">
          <a:xfrm>
            <a:off x="990600" y="4419600"/>
            <a:ext cx="2667000" cy="457200"/>
          </a:xfrm>
          <a:prstGeom prst="ellipse">
            <a:avLst/>
          </a:prstGeom>
          <a:noFill/>
          <a:ln w="12700" cap="sq">
            <a:solidFill>
              <a:srgbClr val="FF3300"/>
            </a:solidFill>
            <a:round/>
            <a:headEnd/>
            <a:tailEnd/>
          </a:ln>
        </p:spPr>
        <p:txBody>
          <a:bodyPr wrap="none" anchor="ctr"/>
          <a:lstStyle/>
          <a:p>
            <a:endParaRPr lang="en-US"/>
          </a:p>
        </p:txBody>
      </p:sp>
      <p:sp>
        <p:nvSpPr>
          <p:cNvPr id="25611" name="Line 13"/>
          <p:cNvSpPr>
            <a:spLocks noChangeShapeType="1"/>
          </p:cNvSpPr>
          <p:nvPr/>
        </p:nvSpPr>
        <p:spPr bwMode="auto">
          <a:xfrm flipH="1">
            <a:off x="685800" y="4724400"/>
            <a:ext cx="381000" cy="0"/>
          </a:xfrm>
          <a:prstGeom prst="line">
            <a:avLst/>
          </a:prstGeom>
          <a:noFill/>
          <a:ln w="28575" cap="sq">
            <a:solidFill>
              <a:schemeClr val="tx1"/>
            </a:solidFill>
            <a:round/>
            <a:headEnd/>
            <a:tailEnd type="triangle" w="med" len="med"/>
          </a:ln>
        </p:spPr>
        <p:txBody>
          <a:bodyPr wrap="none" anchor="ctr"/>
          <a:lstStyle/>
          <a:p>
            <a:endParaRPr lang="en-US"/>
          </a:p>
        </p:txBody>
      </p:sp>
      <p:sp>
        <p:nvSpPr>
          <p:cNvPr id="25612" name="Oval 14"/>
          <p:cNvSpPr>
            <a:spLocks noChangeArrowheads="1"/>
          </p:cNvSpPr>
          <p:nvPr/>
        </p:nvSpPr>
        <p:spPr bwMode="auto">
          <a:xfrm>
            <a:off x="4876800" y="304800"/>
            <a:ext cx="1143000" cy="381000"/>
          </a:xfrm>
          <a:prstGeom prst="ellipse">
            <a:avLst/>
          </a:prstGeom>
          <a:noFill/>
          <a:ln w="12700" cap="sq">
            <a:solidFill>
              <a:schemeClr val="tx1"/>
            </a:solidFill>
            <a:round/>
            <a:headEnd/>
            <a:tailEnd/>
          </a:ln>
        </p:spPr>
        <p:txBody>
          <a:bodyPr wrap="none" anchor="ctr"/>
          <a:lstStyle/>
          <a:p>
            <a:endParaRPr lang="en-US"/>
          </a:p>
        </p:txBody>
      </p:sp>
      <p:sp>
        <p:nvSpPr>
          <p:cNvPr id="25613" name="Oval 15"/>
          <p:cNvSpPr>
            <a:spLocks noChangeArrowheads="1"/>
          </p:cNvSpPr>
          <p:nvPr/>
        </p:nvSpPr>
        <p:spPr bwMode="auto">
          <a:xfrm>
            <a:off x="8458200" y="1371600"/>
            <a:ext cx="304800" cy="2743200"/>
          </a:xfrm>
          <a:prstGeom prst="ellipse">
            <a:avLst/>
          </a:prstGeom>
          <a:noFill/>
          <a:ln w="12700" cap="sq">
            <a:solidFill>
              <a:schemeClr val="tx1"/>
            </a:solidFill>
            <a:round/>
            <a:headEnd/>
            <a:tailEnd/>
          </a:ln>
        </p:spPr>
        <p:txBody>
          <a:bodyPr wrap="none" anchor="ctr"/>
          <a:lstStyle/>
          <a:p>
            <a:endParaRPr lang="en-US"/>
          </a:p>
        </p:txBody>
      </p:sp>
      <p:sp>
        <p:nvSpPr>
          <p:cNvPr id="25614" name="Oval 16"/>
          <p:cNvSpPr>
            <a:spLocks noChangeArrowheads="1"/>
          </p:cNvSpPr>
          <p:nvPr/>
        </p:nvSpPr>
        <p:spPr bwMode="auto">
          <a:xfrm>
            <a:off x="381000" y="3200400"/>
            <a:ext cx="304800" cy="3048000"/>
          </a:xfrm>
          <a:prstGeom prst="ellipse">
            <a:avLst/>
          </a:prstGeom>
          <a:noFill/>
          <a:ln w="12700" cap="sq">
            <a:solidFill>
              <a:schemeClr val="tx1"/>
            </a:solidFill>
            <a:round/>
            <a:headEnd/>
            <a:tailEnd/>
          </a:ln>
        </p:spPr>
        <p:txBody>
          <a:bodyPr wrap="none" anchor="ctr"/>
          <a:lstStyle/>
          <a:p>
            <a:endParaRPr lang="en-US"/>
          </a:p>
        </p:txBody>
      </p:sp>
      <p:sp>
        <p:nvSpPr>
          <p:cNvPr id="25615" name="Oval 17"/>
          <p:cNvSpPr>
            <a:spLocks noChangeArrowheads="1"/>
          </p:cNvSpPr>
          <p:nvPr/>
        </p:nvSpPr>
        <p:spPr bwMode="auto">
          <a:xfrm>
            <a:off x="2438400" y="2667000"/>
            <a:ext cx="5562600" cy="533400"/>
          </a:xfrm>
          <a:prstGeom prst="ellipse">
            <a:avLst/>
          </a:prstGeom>
          <a:noFill/>
          <a:ln w="12700" cap="sq">
            <a:solidFill>
              <a:srgbClr val="FF3300"/>
            </a:solidFill>
            <a:round/>
            <a:headEnd/>
            <a:tailEnd/>
          </a:ln>
        </p:spPr>
        <p:txBody>
          <a:bodyPr wrap="none" anchor="ctr"/>
          <a:lstStyle/>
          <a:p>
            <a:endParaRPr lang="en-US"/>
          </a:p>
        </p:txBody>
      </p:sp>
      <p:sp>
        <p:nvSpPr>
          <p:cNvPr id="25616" name="Text Box 18"/>
          <p:cNvSpPr txBox="1">
            <a:spLocks noChangeArrowheads="1"/>
          </p:cNvSpPr>
          <p:nvPr/>
        </p:nvSpPr>
        <p:spPr bwMode="auto">
          <a:xfrm>
            <a:off x="381000" y="381000"/>
            <a:ext cx="381000" cy="2843213"/>
          </a:xfrm>
          <a:prstGeom prst="rect">
            <a:avLst/>
          </a:prstGeom>
          <a:noFill/>
          <a:ln w="12700" cap="sq">
            <a:noFill/>
            <a:miter lim="800000"/>
            <a:headEnd/>
            <a:tailEnd/>
          </a:ln>
        </p:spPr>
        <p:txBody>
          <a:bodyPr>
            <a:spAutoFit/>
          </a:bodyPr>
          <a:lstStyle/>
          <a:p>
            <a:pPr algn="ctr">
              <a:spcBef>
                <a:spcPct val="50000"/>
              </a:spcBef>
            </a:pPr>
            <a:r>
              <a:rPr lang="en-US"/>
              <a:t>C</a:t>
            </a:r>
          </a:p>
          <a:p>
            <a:pPr algn="ctr">
              <a:spcBef>
                <a:spcPct val="50000"/>
              </a:spcBef>
            </a:pPr>
            <a:r>
              <a:rPr lang="en-US"/>
              <a:t>r</a:t>
            </a:r>
          </a:p>
          <a:p>
            <a:pPr algn="ctr">
              <a:spcBef>
                <a:spcPct val="50000"/>
              </a:spcBef>
            </a:pPr>
            <a:r>
              <a:rPr lang="en-US"/>
              <a:t>i</a:t>
            </a:r>
          </a:p>
          <a:p>
            <a:pPr algn="ctr">
              <a:spcBef>
                <a:spcPct val="50000"/>
              </a:spcBef>
            </a:pPr>
            <a:r>
              <a:rPr lang="en-US"/>
              <a:t>t</a:t>
            </a:r>
          </a:p>
          <a:p>
            <a:pPr algn="ctr">
              <a:spcBef>
                <a:spcPct val="50000"/>
              </a:spcBef>
            </a:pPr>
            <a:r>
              <a:rPr lang="en-US"/>
              <a:t>i</a:t>
            </a:r>
          </a:p>
          <a:p>
            <a:pPr algn="ctr">
              <a:spcBef>
                <a:spcPct val="50000"/>
              </a:spcBef>
            </a:pPr>
            <a:r>
              <a:rPr lang="en-US"/>
              <a:t>z</a:t>
            </a:r>
          </a:p>
          <a:p>
            <a:pPr algn="ctr">
              <a:spcBef>
                <a:spcPct val="50000"/>
              </a:spcBef>
            </a:pPr>
            <a:r>
              <a:rPr lang="en-US"/>
              <a:t>e</a:t>
            </a:r>
          </a:p>
        </p:txBody>
      </p:sp>
      <p:sp>
        <p:nvSpPr>
          <p:cNvPr id="25617" name="Oval 19"/>
          <p:cNvSpPr>
            <a:spLocks noChangeArrowheads="1"/>
          </p:cNvSpPr>
          <p:nvPr/>
        </p:nvSpPr>
        <p:spPr bwMode="auto">
          <a:xfrm>
            <a:off x="381000" y="381000"/>
            <a:ext cx="304800" cy="3048000"/>
          </a:xfrm>
          <a:prstGeom prst="ellipse">
            <a:avLst/>
          </a:prstGeom>
          <a:noFill/>
          <a:ln w="12700" cap="sq">
            <a:solidFill>
              <a:schemeClr val="tx1"/>
            </a:solidFill>
            <a:round/>
            <a:headEnd/>
            <a:tailEnd/>
          </a:ln>
        </p:spPr>
        <p:txBody>
          <a:bodyPr wrap="none" anchor="ctr"/>
          <a:lstStyle/>
          <a:p>
            <a:endParaRPr lang="en-US"/>
          </a:p>
        </p:txBody>
      </p:sp>
      <p:sp>
        <p:nvSpPr>
          <p:cNvPr id="25618" name="Line 20"/>
          <p:cNvSpPr>
            <a:spLocks noChangeShapeType="1"/>
          </p:cNvSpPr>
          <p:nvPr/>
        </p:nvSpPr>
        <p:spPr bwMode="auto">
          <a:xfrm flipH="1" flipV="1">
            <a:off x="685800" y="2362200"/>
            <a:ext cx="2057400" cy="457200"/>
          </a:xfrm>
          <a:prstGeom prst="line">
            <a:avLst/>
          </a:prstGeom>
          <a:noFill/>
          <a:ln w="28575" cap="sq">
            <a:solidFill>
              <a:schemeClr val="tx1"/>
            </a:solidFill>
            <a:round/>
            <a:headEnd/>
            <a:tailEnd type="triangle" w="med" len="med"/>
          </a:ln>
        </p:spPr>
        <p:txBody>
          <a:bodyPr wrap="none" anchor="ctr"/>
          <a:lstStyle/>
          <a:p>
            <a:endParaRPr lang="en-US"/>
          </a:p>
        </p:txBody>
      </p:sp>
      <p:sp>
        <p:nvSpPr>
          <p:cNvPr id="25619" name="Text Box 21"/>
          <p:cNvSpPr txBox="1">
            <a:spLocks noChangeArrowheads="1"/>
          </p:cNvSpPr>
          <p:nvPr/>
        </p:nvSpPr>
        <p:spPr bwMode="auto">
          <a:xfrm>
            <a:off x="3336925" y="6019800"/>
            <a:ext cx="958850" cy="366713"/>
          </a:xfrm>
          <a:prstGeom prst="rect">
            <a:avLst/>
          </a:prstGeom>
          <a:noFill/>
          <a:ln w="12700" cap="sq">
            <a:noFill/>
            <a:miter lim="800000"/>
            <a:headEnd/>
            <a:tailEnd/>
          </a:ln>
        </p:spPr>
        <p:txBody>
          <a:bodyPr wrap="none">
            <a:spAutoFit/>
          </a:bodyPr>
          <a:lstStyle/>
          <a:p>
            <a:r>
              <a:rPr lang="en-US"/>
              <a:t>Contrast</a:t>
            </a:r>
          </a:p>
        </p:txBody>
      </p:sp>
      <p:sp>
        <p:nvSpPr>
          <p:cNvPr id="25620" name="Oval 22"/>
          <p:cNvSpPr>
            <a:spLocks noChangeArrowheads="1"/>
          </p:cNvSpPr>
          <p:nvPr/>
        </p:nvSpPr>
        <p:spPr bwMode="auto">
          <a:xfrm>
            <a:off x="3048000" y="5943600"/>
            <a:ext cx="1524000" cy="533400"/>
          </a:xfrm>
          <a:prstGeom prst="ellipse">
            <a:avLst/>
          </a:prstGeom>
          <a:noFill/>
          <a:ln w="12700" cap="sq">
            <a:solidFill>
              <a:schemeClr val="tx1"/>
            </a:solidFill>
            <a:round/>
            <a:headEnd/>
            <a:tailEnd/>
          </a:ln>
        </p:spPr>
        <p:txBody>
          <a:bodyPr wrap="none" anchor="ctr"/>
          <a:lstStyle/>
          <a:p>
            <a:endParaRPr lang="en-US"/>
          </a:p>
        </p:txBody>
      </p:sp>
      <p:sp>
        <p:nvSpPr>
          <p:cNvPr id="25621" name="Oval 23"/>
          <p:cNvSpPr>
            <a:spLocks noChangeArrowheads="1"/>
          </p:cNvSpPr>
          <p:nvPr/>
        </p:nvSpPr>
        <p:spPr bwMode="auto">
          <a:xfrm>
            <a:off x="1295400" y="4876800"/>
            <a:ext cx="3200400" cy="304800"/>
          </a:xfrm>
          <a:prstGeom prst="ellipse">
            <a:avLst/>
          </a:prstGeom>
          <a:noFill/>
          <a:ln w="12700" cap="sq">
            <a:solidFill>
              <a:srgbClr val="FF3300"/>
            </a:solidFill>
            <a:round/>
            <a:headEnd/>
            <a:tailEnd/>
          </a:ln>
        </p:spPr>
        <p:txBody>
          <a:bodyPr wrap="none" anchor="ctr"/>
          <a:lstStyle/>
          <a:p>
            <a:endParaRPr lang="en-US"/>
          </a:p>
        </p:txBody>
      </p:sp>
      <p:sp>
        <p:nvSpPr>
          <p:cNvPr id="25622" name="Line 24"/>
          <p:cNvSpPr>
            <a:spLocks noChangeShapeType="1"/>
          </p:cNvSpPr>
          <p:nvPr/>
        </p:nvSpPr>
        <p:spPr bwMode="auto">
          <a:xfrm>
            <a:off x="3048000" y="5181600"/>
            <a:ext cx="533400" cy="838200"/>
          </a:xfrm>
          <a:prstGeom prst="line">
            <a:avLst/>
          </a:prstGeom>
          <a:noFill/>
          <a:ln w="28575" cap="sq">
            <a:solidFill>
              <a:schemeClr val="tx1"/>
            </a:solidFill>
            <a:round/>
            <a:headEnd/>
            <a:tailEnd type="triangle" w="med" len="med"/>
          </a:ln>
        </p:spPr>
        <p:txBody>
          <a:bodyPr wrap="none" anchor="ctr"/>
          <a:lstStyle/>
          <a:p>
            <a:endParaRPr lang="en-US"/>
          </a:p>
        </p:txBody>
      </p:sp>
    </p:spTree>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eaLnBrk="1" hangingPunct="1"/>
            <a:r>
              <a:rPr lang="en-US" sz="4400">
                <a:solidFill>
                  <a:schemeClr val="tx2"/>
                </a:solidFill>
                <a:latin typeface="Garamond" pitchFamily="18" charset="0"/>
              </a:rPr>
              <a:t>Benefits of Doing Literature Review</a:t>
            </a:r>
          </a:p>
        </p:txBody>
      </p:sp>
      <p:sp>
        <p:nvSpPr>
          <p:cNvPr id="26627" name="Rectangle 5"/>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447675" indent="-447675" eaLnBrk="1" hangingPunct="1">
              <a:spcBef>
                <a:spcPct val="20000"/>
              </a:spcBef>
              <a:buClr>
                <a:schemeClr val="hlink"/>
              </a:buClr>
              <a:buSzPct val="70000"/>
              <a:buFont typeface="Wingdings 2" pitchFamily="18" charset="2"/>
              <a:buChar char=""/>
            </a:pPr>
            <a:r>
              <a:rPr lang="en-US" sz="3000" dirty="0">
                <a:latin typeface="Garamond" pitchFamily="18" charset="0"/>
              </a:rPr>
              <a:t>To avoid the ambiguity of research problems.</a:t>
            </a:r>
          </a:p>
          <a:p>
            <a:pPr marL="447675" indent="-447675" eaLnBrk="1" hangingPunct="1">
              <a:spcBef>
                <a:spcPct val="20000"/>
              </a:spcBef>
              <a:buClr>
                <a:schemeClr val="hlink"/>
              </a:buClr>
              <a:buSzPct val="70000"/>
              <a:buFont typeface="Wingdings 2" pitchFamily="18" charset="2"/>
              <a:buChar char=""/>
            </a:pPr>
            <a:r>
              <a:rPr lang="en-US" sz="3000" dirty="0">
                <a:latin typeface="Garamond" pitchFamily="18" charset="0"/>
              </a:rPr>
              <a:t>To ensure the chosen research problems are researchable.</a:t>
            </a:r>
          </a:p>
          <a:p>
            <a:pPr marL="447675" indent="-447675" eaLnBrk="1" hangingPunct="1">
              <a:spcBef>
                <a:spcPct val="20000"/>
              </a:spcBef>
              <a:buClr>
                <a:schemeClr val="hlink"/>
              </a:buClr>
              <a:buSzPct val="70000"/>
              <a:buFont typeface="Wingdings 2" pitchFamily="18" charset="2"/>
              <a:buChar char=""/>
            </a:pPr>
            <a:r>
              <a:rPr lang="en-US" sz="3000" dirty="0">
                <a:latin typeface="Garamond" pitchFamily="18" charset="0"/>
              </a:rPr>
              <a:t>To show how “hot” the research problems.</a:t>
            </a:r>
          </a:p>
          <a:p>
            <a:pPr marL="447675" indent="-447675" eaLnBrk="1" hangingPunct="1">
              <a:spcBef>
                <a:spcPct val="20000"/>
              </a:spcBef>
              <a:buClr>
                <a:schemeClr val="hlink"/>
              </a:buClr>
              <a:buSzPct val="70000"/>
              <a:buFont typeface="Wingdings 2" pitchFamily="18" charset="2"/>
              <a:buChar char=""/>
            </a:pPr>
            <a:r>
              <a:rPr lang="en-US" sz="3000" dirty="0">
                <a:latin typeface="Garamond" pitchFamily="18" charset="0"/>
              </a:rPr>
              <a:t>To depict the “intellectual environment” of the research problems.</a:t>
            </a:r>
          </a:p>
          <a:p>
            <a:pPr marL="447675" indent="-447675" eaLnBrk="1" hangingPunct="1">
              <a:spcBef>
                <a:spcPct val="20000"/>
              </a:spcBef>
              <a:buClr>
                <a:schemeClr val="hlink"/>
              </a:buClr>
              <a:buSzPct val="70000"/>
              <a:buFont typeface="Wingdings 2" pitchFamily="18" charset="2"/>
              <a:buChar char=""/>
            </a:pPr>
            <a:r>
              <a:rPr lang="en-US" sz="3000" dirty="0">
                <a:latin typeface="Garamond" pitchFamily="18" charset="0"/>
              </a:rPr>
              <a:t>To acknowledge the intellectual social network related to the research problems.</a:t>
            </a:r>
          </a:p>
          <a:p>
            <a:pPr marL="447675" indent="-447675" eaLnBrk="1" hangingPunct="1">
              <a:spcBef>
                <a:spcPct val="20000"/>
              </a:spcBef>
              <a:buClr>
                <a:schemeClr val="hlink"/>
              </a:buClr>
              <a:buSzPct val="70000"/>
              <a:buFont typeface="Wingdings 2" pitchFamily="18" charset="2"/>
              <a:buChar char=""/>
            </a:pPr>
            <a:r>
              <a:rPr lang="en-US" sz="3000" dirty="0">
                <a:latin typeface="Garamond" pitchFamily="18" charset="0"/>
              </a:rPr>
              <a:t>To form the mosaic of your research among other.</a:t>
            </a:r>
          </a:p>
        </p:txBody>
      </p:sp>
    </p:spTree>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Story….</a:t>
            </a:r>
          </a:p>
        </p:txBody>
      </p:sp>
      <p:sp>
        <p:nvSpPr>
          <p:cNvPr id="3" name="Content Placeholder 2"/>
          <p:cNvSpPr>
            <a:spLocks noGrp="1"/>
          </p:cNvSpPr>
          <p:nvPr>
            <p:ph idx="1"/>
          </p:nvPr>
        </p:nvSpPr>
        <p:spPr/>
        <p:txBody>
          <a:bodyPr/>
          <a:lstStyle/>
          <a:p>
            <a:r>
              <a:rPr lang="en-US" sz="2600" dirty="0"/>
              <a:t>On Wednesday, January 15, 2014 5:47 PM, JNIT &lt;jnit@aicit.org&gt; wrote:</a:t>
            </a:r>
            <a:br>
              <a:rPr lang="en-US" sz="2600" dirty="0"/>
            </a:br>
            <a:r>
              <a:rPr lang="en-US" sz="2600" dirty="0"/>
              <a:t>Dear Researcher </a:t>
            </a:r>
            <a:r>
              <a:rPr lang="en-US" sz="2600" dirty="0" err="1"/>
              <a:t>Sfenrianto</a:t>
            </a:r>
            <a:r>
              <a:rPr lang="en-US" sz="2600" dirty="0"/>
              <a:t>, Researcher </a:t>
            </a:r>
            <a:r>
              <a:rPr lang="en-US" sz="2600" dirty="0" err="1"/>
              <a:t>Sfenrianto</a:t>
            </a:r>
            <a:r>
              <a:rPr lang="en-US" sz="2600" dirty="0"/>
              <a:t>, Researcher </a:t>
            </a:r>
            <a:r>
              <a:rPr lang="en-US" sz="2600" dirty="0" err="1"/>
              <a:t>Nungki</a:t>
            </a:r>
            <a:r>
              <a:rPr lang="en-US" sz="2600" dirty="0"/>
              <a:t> </a:t>
            </a:r>
            <a:r>
              <a:rPr lang="en-US" sz="2600" dirty="0" err="1"/>
              <a:t>Selviandro</a:t>
            </a:r>
            <a:r>
              <a:rPr lang="en-US" sz="2600" dirty="0"/>
              <a:t>, Researcher </a:t>
            </a:r>
            <a:r>
              <a:rPr lang="en-US" sz="2600" dirty="0" err="1"/>
              <a:t>Zainal</a:t>
            </a:r>
            <a:r>
              <a:rPr lang="en-US" sz="2600" dirty="0"/>
              <a:t> A. </a:t>
            </a:r>
            <a:r>
              <a:rPr lang="en-US" sz="2600" dirty="0" err="1"/>
              <a:t>Hasibuan</a:t>
            </a:r>
            <a:r>
              <a:rPr lang="en-US" sz="2600" dirty="0"/>
              <a:t>, Researcher </a:t>
            </a:r>
            <a:r>
              <a:rPr lang="en-US" sz="2600" dirty="0" err="1"/>
              <a:t>Heru</a:t>
            </a:r>
            <a:r>
              <a:rPr lang="en-US" sz="2600" dirty="0"/>
              <a:t> </a:t>
            </a:r>
            <a:r>
              <a:rPr lang="en-US" sz="2600" dirty="0" err="1"/>
              <a:t>Suhartanto</a:t>
            </a:r>
            <a:r>
              <a:rPr lang="en-US" sz="2600" dirty="0"/>
              <a:t>, </a:t>
            </a:r>
            <a:br>
              <a:rPr lang="en-US" sz="2600" dirty="0"/>
            </a:br>
            <a:br>
              <a:rPr lang="en-US" sz="2600" dirty="0"/>
            </a:br>
            <a:r>
              <a:rPr lang="en-US" sz="2600" dirty="0"/>
              <a:t>Congratulations! We are pleased to inform you and your colleagues that your paper, </a:t>
            </a:r>
            <a:r>
              <a:rPr lang="en-US" sz="2600" b="1" u="sng" dirty="0"/>
              <a:t>An Approach for Learning Type Triple-Factor In e-Learning Process</a:t>
            </a:r>
            <a:r>
              <a:rPr lang="en-US" sz="2600" dirty="0"/>
              <a:t>, is accepted by JNIT: Journal of Next Generation Information Technology.</a:t>
            </a:r>
          </a:p>
        </p:txBody>
      </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2800" b="1" dirty="0"/>
              <a:t>Comments: Information for the Contribution</a:t>
            </a:r>
            <a:endParaRPr lang="en-US" sz="2800" dirty="0"/>
          </a:p>
        </p:txBody>
      </p:sp>
      <p:sp>
        <p:nvSpPr>
          <p:cNvPr id="3" name="Content Placeholder 2"/>
          <p:cNvSpPr>
            <a:spLocks noGrp="1"/>
          </p:cNvSpPr>
          <p:nvPr>
            <p:ph idx="1"/>
          </p:nvPr>
        </p:nvSpPr>
        <p:spPr>
          <a:xfrm>
            <a:off x="381000" y="1066800"/>
            <a:ext cx="8458200" cy="5257800"/>
          </a:xfrm>
        </p:spPr>
        <p:txBody>
          <a:bodyPr/>
          <a:lstStyle/>
          <a:p>
            <a:r>
              <a:rPr lang="en-US" sz="2500" b="1" dirty="0"/>
              <a:t>1. Writing Skill and Quality (0-10): </a:t>
            </a:r>
            <a:r>
              <a:rPr lang="en-US" sz="2500" dirty="0"/>
              <a:t>8</a:t>
            </a:r>
            <a:br>
              <a:rPr lang="en-US" sz="2500" dirty="0"/>
            </a:br>
            <a:r>
              <a:rPr lang="en-US" sz="2500" b="1" dirty="0"/>
              <a:t>2. Quality of content (0-10): </a:t>
            </a:r>
            <a:r>
              <a:rPr lang="en-US" sz="2500" dirty="0"/>
              <a:t>8</a:t>
            </a:r>
            <a:br>
              <a:rPr lang="en-US" sz="2500" dirty="0"/>
            </a:br>
            <a:r>
              <a:rPr lang="en-US" sz="2500" b="1" dirty="0"/>
              <a:t>3. Fitness of title (0-10): </a:t>
            </a:r>
            <a:r>
              <a:rPr lang="en-US" sz="2500" dirty="0"/>
              <a:t>9</a:t>
            </a:r>
            <a:br>
              <a:rPr lang="en-US" sz="2500" dirty="0"/>
            </a:br>
            <a:r>
              <a:rPr lang="en-US" sz="2500" b="1" dirty="0"/>
              <a:t>4. Significance for theory or practice (0-10): </a:t>
            </a:r>
            <a:br>
              <a:rPr lang="en-US" sz="2500" dirty="0"/>
            </a:br>
            <a:r>
              <a:rPr lang="en-US" sz="2500" b="1" dirty="0"/>
              <a:t>5. Contribution and Originality (0-10): </a:t>
            </a:r>
            <a:r>
              <a:rPr lang="en-US" sz="2500" dirty="0"/>
              <a:t>9</a:t>
            </a:r>
            <a:br>
              <a:rPr lang="en-US" sz="2500" dirty="0"/>
            </a:br>
            <a:r>
              <a:rPr lang="en-US" sz="2500" b="1" dirty="0"/>
              <a:t>6. Level of Innovation (0-10): </a:t>
            </a:r>
            <a:r>
              <a:rPr lang="en-US" sz="2500" dirty="0"/>
              <a:t>8</a:t>
            </a:r>
            <a:br>
              <a:rPr lang="en-US" sz="2500" dirty="0"/>
            </a:br>
            <a:r>
              <a:rPr lang="en-US" sz="2500" b="1" dirty="0"/>
              <a:t>7. Quality of presentation (0-10): </a:t>
            </a:r>
            <a:r>
              <a:rPr lang="en-US" sz="2500" dirty="0"/>
              <a:t>7</a:t>
            </a:r>
            <a:br>
              <a:rPr lang="en-US" sz="2500" dirty="0"/>
            </a:br>
            <a:r>
              <a:rPr lang="en-US" sz="2500" b="1" dirty="0"/>
              <a:t>8. Ripple effect to other authors (0-10): </a:t>
            </a:r>
            <a:r>
              <a:rPr lang="en-US" sz="2500" dirty="0"/>
              <a:t>9</a:t>
            </a:r>
            <a:br>
              <a:rPr lang="en-US" sz="2500" dirty="0"/>
            </a:br>
            <a:r>
              <a:rPr lang="en-US" sz="2500" b="1" dirty="0"/>
              <a:t>9. Decisive overall recommendation (0-10): 8</a:t>
            </a:r>
            <a:br>
              <a:rPr lang="en-US" sz="2500" dirty="0"/>
            </a:br>
            <a:r>
              <a:rPr lang="en-US" sz="2500" dirty="0"/>
              <a:t>This paper is an interesting work. The topics discussed in the manuscript make contributions to the study and application in the subject domain. There are a few of mistakes in both grammar and content so the authors of this paper need to check and edit it.</a:t>
            </a:r>
          </a:p>
        </p:txBody>
      </p:sp>
    </p:spTree>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id-ID"/>
              <a:t>Exercise</a:t>
            </a:r>
            <a:endParaRPr lang="en-US"/>
          </a:p>
        </p:txBody>
      </p:sp>
      <p:sp>
        <p:nvSpPr>
          <p:cNvPr id="28675" name="Content Placeholder 2"/>
          <p:cNvSpPr>
            <a:spLocks noGrp="1"/>
          </p:cNvSpPr>
          <p:nvPr>
            <p:ph idx="1"/>
          </p:nvPr>
        </p:nvSpPr>
        <p:spPr>
          <a:xfrm>
            <a:off x="533400" y="1371600"/>
            <a:ext cx="8229600" cy="4800600"/>
          </a:xfrm>
        </p:spPr>
        <p:txBody>
          <a:bodyPr/>
          <a:lstStyle/>
          <a:p>
            <a:pPr eaLnBrk="1" hangingPunct="1"/>
            <a:r>
              <a:rPr lang="id-ID" sz="3000" dirty="0"/>
              <a:t>Determine a general research problem</a:t>
            </a:r>
            <a:r>
              <a:rPr lang="en-US" sz="3000" dirty="0"/>
              <a:t> of your interest</a:t>
            </a:r>
            <a:endParaRPr lang="id-ID" sz="3000" dirty="0"/>
          </a:p>
          <a:p>
            <a:pPr eaLnBrk="1" hangingPunct="1"/>
            <a:r>
              <a:rPr lang="id-ID" sz="3000" dirty="0"/>
              <a:t>Search literatures related to research problem</a:t>
            </a:r>
          </a:p>
          <a:p>
            <a:pPr lvl="1" eaLnBrk="1" hangingPunct="1"/>
            <a:r>
              <a:rPr lang="id-ID" sz="2600" dirty="0"/>
              <a:t>Evaluate documents retrieved</a:t>
            </a:r>
          </a:p>
          <a:p>
            <a:pPr lvl="1" eaLnBrk="1" hangingPunct="1"/>
            <a:r>
              <a:rPr lang="id-ID" sz="2600" dirty="0"/>
              <a:t>Determine relevant documents</a:t>
            </a:r>
          </a:p>
          <a:p>
            <a:pPr eaLnBrk="1" hangingPunct="1"/>
            <a:r>
              <a:rPr lang="id-ID" sz="3000" dirty="0"/>
              <a:t>Enhance general research problem into several specific research problems (research questions)</a:t>
            </a:r>
          </a:p>
          <a:p>
            <a:pPr eaLnBrk="1" hangingPunct="1"/>
            <a:r>
              <a:rPr lang="id-ID" sz="3000" dirty="0"/>
              <a:t>Extend the literature search</a:t>
            </a:r>
          </a:p>
          <a:p>
            <a:pPr eaLnBrk="1" hangingPunct="1"/>
            <a:r>
              <a:rPr lang="id-ID" sz="3000" dirty="0"/>
              <a:t>Form a mosaic of body of literatures related to </a:t>
            </a:r>
            <a:r>
              <a:rPr lang="en-US" sz="3000" dirty="0"/>
              <a:t>the </a:t>
            </a:r>
            <a:r>
              <a:rPr lang="id-ID" sz="3000" dirty="0"/>
              <a:t>research topic.</a:t>
            </a:r>
            <a:endParaRPr lang="en-US" sz="3000" dirty="0"/>
          </a:p>
        </p:txBody>
      </p:sp>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9"/>
          <p:cNvSpPr>
            <a:spLocks noGrp="1" noChangeArrowheads="1"/>
          </p:cNvSpPr>
          <p:nvPr>
            <p:ph type="title"/>
          </p:nvPr>
        </p:nvSpPr>
        <p:spPr>
          <a:xfrm>
            <a:off x="457200" y="715963"/>
            <a:ext cx="8229600" cy="884237"/>
          </a:xfrm>
        </p:spPr>
        <p:txBody>
          <a:bodyPr/>
          <a:lstStyle/>
          <a:p>
            <a:pPr eaLnBrk="1" hangingPunct="1">
              <a:defRPr/>
            </a:pPr>
            <a:r>
              <a:rPr lang="en-US" sz="4800" b="1">
                <a:effectLst>
                  <a:outerShdw blurRad="38100" dist="38100" dir="2700000" algn="tl">
                    <a:srgbClr val="C0C0C0"/>
                  </a:outerShdw>
                </a:effectLst>
              </a:rPr>
              <a:t>Q/A</a:t>
            </a:r>
          </a:p>
        </p:txBody>
      </p:sp>
      <p:pic>
        <p:nvPicPr>
          <p:cNvPr id="35845" name="Picture 5" descr="Picture39"/>
          <p:cNvPicPr>
            <a:picLocks noGrp="1" noChangeAspect="1" noChangeArrowheads="1"/>
          </p:cNvPicPr>
          <p:nvPr>
            <p:ph sz="half" idx="1"/>
          </p:nvPr>
        </p:nvPicPr>
        <p:blipFill>
          <a:blip r:embed="rId2" cstate="print"/>
          <a:srcRect/>
          <a:stretch>
            <a:fillRect/>
          </a:stretch>
        </p:blipFill>
        <p:spPr>
          <a:xfrm>
            <a:off x="533400" y="1676400"/>
            <a:ext cx="1790700" cy="1754188"/>
          </a:xfrm>
          <a:noFill/>
        </p:spPr>
      </p:pic>
      <p:sp>
        <p:nvSpPr>
          <p:cNvPr id="35844" name="AutoShape 4"/>
          <p:cNvSpPr>
            <a:spLocks noChangeArrowheads="1"/>
          </p:cNvSpPr>
          <p:nvPr/>
        </p:nvSpPr>
        <p:spPr bwMode="auto">
          <a:xfrm>
            <a:off x="2743200" y="3200400"/>
            <a:ext cx="2971800" cy="2819400"/>
          </a:xfrm>
          <a:prstGeom prst="diamond">
            <a:avLst/>
          </a:prstGeom>
          <a:solidFill>
            <a:schemeClr val="hlink"/>
          </a:solidFill>
          <a:ln w="9525">
            <a:noFill/>
            <a:miter lim="800000"/>
            <a:headEnd/>
            <a:tailEnd/>
          </a:ln>
        </p:spPr>
        <p:txBody>
          <a:bodyPr/>
          <a:lstStyle/>
          <a:p>
            <a:pPr algn="ctr" eaLnBrk="1" hangingPunct="1">
              <a:spcBef>
                <a:spcPct val="20000"/>
              </a:spcBef>
              <a:buClr>
                <a:schemeClr val="hlink"/>
              </a:buClr>
              <a:buSzPct val="70000"/>
              <a:buFont typeface="Wingdings 2" pitchFamily="18" charset="2"/>
              <a:buNone/>
            </a:pPr>
            <a:r>
              <a:rPr lang="en-US" sz="3200" b="1" u="sng">
                <a:latin typeface="Garamond" pitchFamily="18" charset="0"/>
              </a:rPr>
              <a:t>TIP </a:t>
            </a:r>
            <a:r>
              <a:rPr lang="en-US" sz="4400" b="1" u="sng">
                <a:latin typeface="Garamond" pitchFamily="18" charset="0"/>
              </a:rPr>
              <a:t>  </a:t>
            </a:r>
            <a:endParaRPr lang="en-US" sz="4400" b="1">
              <a:latin typeface="Garamond" pitchFamily="18" charset="0"/>
            </a:endParaRPr>
          </a:p>
          <a:p>
            <a:pPr algn="ctr" eaLnBrk="1" hangingPunct="1">
              <a:spcBef>
                <a:spcPct val="20000"/>
              </a:spcBef>
              <a:buClr>
                <a:schemeClr val="hlink"/>
              </a:buClr>
              <a:buSzPct val="70000"/>
              <a:buFont typeface="Wingdings 2" pitchFamily="18" charset="2"/>
              <a:buNone/>
            </a:pPr>
            <a:r>
              <a:rPr lang="en-US" sz="1600" b="1">
                <a:latin typeface="Garamond" pitchFamily="18" charset="0"/>
              </a:rPr>
              <a:t>If you don’t understand something</a:t>
            </a:r>
          </a:p>
          <a:p>
            <a:pPr algn="ctr" eaLnBrk="1" hangingPunct="1">
              <a:spcBef>
                <a:spcPct val="20000"/>
              </a:spcBef>
              <a:buClr>
                <a:schemeClr val="hlink"/>
              </a:buClr>
              <a:buSzPct val="70000"/>
              <a:buFont typeface="Wingdings 2" pitchFamily="18" charset="2"/>
              <a:buNone/>
            </a:pPr>
            <a:r>
              <a:rPr lang="en-US" sz="3200" b="1">
                <a:latin typeface="Garamond" pitchFamily="18" charset="0"/>
              </a:rPr>
              <a:t>ask me!</a:t>
            </a:r>
          </a:p>
        </p:txBody>
      </p:sp>
      <p:pic>
        <p:nvPicPr>
          <p:cNvPr id="35848" name="Picture 8" descr="pe01931_"/>
          <p:cNvPicPr>
            <a:picLocks noGrp="1" noChangeAspect="1" noChangeArrowheads="1"/>
          </p:cNvPicPr>
          <p:nvPr>
            <p:ph sz="half" idx="2"/>
          </p:nvPr>
        </p:nvPicPr>
        <p:blipFill>
          <a:blip r:embed="rId3" cstate="print"/>
          <a:srcRect/>
          <a:stretch>
            <a:fillRect/>
          </a:stretch>
        </p:blipFill>
        <p:spPr>
          <a:xfrm rot="18993750">
            <a:off x="5643563" y="1957388"/>
            <a:ext cx="2625725" cy="2201862"/>
          </a:xfrm>
          <a:noFill/>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5848"/>
                                        </p:tgtEl>
                                        <p:attrNameLst>
                                          <p:attrName>style.visibility</p:attrName>
                                        </p:attrNameLst>
                                      </p:cBhvr>
                                      <p:to>
                                        <p:strVal val="visible"/>
                                      </p:to>
                                    </p:set>
                                    <p:anim to="" calcmode="lin" valueType="num">
                                      <p:cBhvr>
                                        <p:cTn id="7" dur="1" fill="hold"/>
                                        <p:tgtEl>
                                          <p:spTgt spid="35848"/>
                                        </p:tgtEl>
                                        <p:attrNameLst>
                                          <p:attrName/>
                                        </p:attrNameLst>
                                      </p:cBhvr>
                                    </p:anim>
                                  </p:childTnLst>
                                </p:cTn>
                              </p:par>
                              <p:par>
                                <p:cTn id="8" presetID="8" presetClass="entr" presetSubtype="16" fill="hold" grpId="0" nodeType="withEffect">
                                  <p:stCondLst>
                                    <p:cond delay="0"/>
                                  </p:stCondLst>
                                  <p:childTnLst>
                                    <p:set>
                                      <p:cBhvr>
                                        <p:cTn id="9" dur="1" fill="hold">
                                          <p:stCondLst>
                                            <p:cond delay="0"/>
                                          </p:stCondLst>
                                        </p:cTn>
                                        <p:tgtEl>
                                          <p:spTgt spid="35844"/>
                                        </p:tgtEl>
                                        <p:attrNameLst>
                                          <p:attrName>style.visibility</p:attrName>
                                        </p:attrNameLst>
                                      </p:cBhvr>
                                      <p:to>
                                        <p:strVal val="visible"/>
                                      </p:to>
                                    </p:set>
                                    <p:animEffect transition="in" filter="diamond(in)">
                                      <p:cBhvr>
                                        <p:cTn id="10" dur="2000"/>
                                        <p:tgtEl>
                                          <p:spTgt spid="35844"/>
                                        </p:tgtEl>
                                      </p:cBhvr>
                                    </p:animEffect>
                                  </p:childTnLst>
                                </p:cTn>
                              </p:par>
                              <p:par>
                                <p:cTn id="11" presetID="7" presetClass="entr" presetSubtype="4" fill="hold" nodeType="withEffect">
                                  <p:stCondLst>
                                    <p:cond delay="0"/>
                                  </p:stCondLst>
                                  <p:childTnLst>
                                    <p:set>
                                      <p:cBhvr>
                                        <p:cTn id="12" dur="1" fill="hold">
                                          <p:stCondLst>
                                            <p:cond delay="0"/>
                                          </p:stCondLst>
                                        </p:cTn>
                                        <p:tgtEl>
                                          <p:spTgt spid="35845"/>
                                        </p:tgtEl>
                                        <p:attrNameLst>
                                          <p:attrName>style.visibility</p:attrName>
                                        </p:attrNameLst>
                                      </p:cBhvr>
                                      <p:to>
                                        <p:strVal val="visible"/>
                                      </p:to>
                                    </p:set>
                                    <p:anim calcmode="lin" valueType="num">
                                      <p:cBhvr additive="base">
                                        <p:cTn id="13" dur="1000" fill="hold"/>
                                        <p:tgtEl>
                                          <p:spTgt spid="35845"/>
                                        </p:tgtEl>
                                        <p:attrNameLst>
                                          <p:attrName>ppt_x</p:attrName>
                                        </p:attrNameLst>
                                      </p:cBhvr>
                                      <p:tavLst>
                                        <p:tav tm="0">
                                          <p:val>
                                            <p:strVal val="#ppt_x"/>
                                          </p:val>
                                        </p:tav>
                                        <p:tav tm="100000">
                                          <p:val>
                                            <p:strVal val="#ppt_x"/>
                                          </p:val>
                                        </p:tav>
                                      </p:tavLst>
                                    </p:anim>
                                    <p:anim calcmode="lin" valueType="num">
                                      <p:cBhvr additive="base">
                                        <p:cTn id="14" dur="1000" fill="hold"/>
                                        <p:tgtEl>
                                          <p:spTgt spid="35845"/>
                                        </p:tgtEl>
                                        <p:attrNameLst>
                                          <p:attrName>ppt_y</p:attrName>
                                        </p:attrNameLst>
                                      </p:cBhvr>
                                      <p:tavLst>
                                        <p:tav tm="0">
                                          <p:val>
                                            <p:strVal val="1+#ppt_h/2"/>
                                          </p:val>
                                        </p:tav>
                                        <p:tav tm="100000">
                                          <p:val>
                                            <p:strVal val="#ppt_y"/>
                                          </p:val>
                                        </p:tav>
                                      </p:tavLst>
                                    </p:anim>
                                  </p:childTnLst>
                                </p:cTn>
                              </p:par>
                              <p:par>
                                <p:cTn id="15" presetID="21" presetClass="entr" presetSubtype="4" fill="hold" grpId="0" nodeType="withEffect">
                                  <p:stCondLst>
                                    <p:cond delay="0"/>
                                  </p:stCondLst>
                                  <p:childTnLst>
                                    <p:set>
                                      <p:cBhvr>
                                        <p:cTn id="16" dur="1" fill="hold">
                                          <p:stCondLst>
                                            <p:cond delay="0"/>
                                          </p:stCondLst>
                                        </p:cTn>
                                        <p:tgtEl>
                                          <p:spTgt spid="35849"/>
                                        </p:tgtEl>
                                        <p:attrNameLst>
                                          <p:attrName>style.visibility</p:attrName>
                                        </p:attrNameLst>
                                      </p:cBhvr>
                                      <p:to>
                                        <p:strVal val="visible"/>
                                      </p:to>
                                    </p:set>
                                    <p:animEffect transition="in" filter="wheel(4)">
                                      <p:cBhvr>
                                        <p:cTn id="17" dur="20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p:bldP spid="358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Data Yang </a:t>
            </a:r>
            <a:r>
              <a:rPr lang="en-US" dirty="0" err="1"/>
              <a:t>Objektif</a:t>
            </a:r>
            <a:endParaRPr lang="en-US" dirty="0"/>
          </a:p>
        </p:txBody>
      </p:sp>
      <p:sp>
        <p:nvSpPr>
          <p:cNvPr id="3" name="Content Placeholder 2"/>
          <p:cNvSpPr>
            <a:spLocks noGrp="1"/>
          </p:cNvSpPr>
          <p:nvPr>
            <p:ph idx="1"/>
          </p:nvPr>
        </p:nvSpPr>
        <p:spPr>
          <a:xfrm>
            <a:off x="457200" y="1371600"/>
            <a:ext cx="8229600" cy="4876800"/>
          </a:xfrm>
        </p:spPr>
        <p:txBody>
          <a:bodyPr/>
          <a:lstStyle/>
          <a:p>
            <a:r>
              <a:rPr lang="en-US" sz="2800" dirty="0"/>
              <a:t>Data </a:t>
            </a:r>
            <a:r>
              <a:rPr lang="en-US" sz="2800" dirty="0" err="1"/>
              <a:t>dapat</a:t>
            </a:r>
            <a:r>
              <a:rPr lang="en-US" sz="2800" dirty="0"/>
              <a:t> </a:t>
            </a:r>
            <a:r>
              <a:rPr lang="en-US" sz="2800" dirty="0" err="1"/>
              <a:t>berupa</a:t>
            </a:r>
            <a:r>
              <a:rPr lang="en-US" sz="2800" dirty="0"/>
              <a:t>: </a:t>
            </a:r>
            <a:r>
              <a:rPr lang="en-US" sz="2800" dirty="0" err="1"/>
              <a:t>angka</a:t>
            </a:r>
            <a:r>
              <a:rPr lang="en-US" sz="2800" dirty="0"/>
              <a:t>, </a:t>
            </a:r>
            <a:r>
              <a:rPr lang="en-US" sz="2800" dirty="0" err="1"/>
              <a:t>simbol</a:t>
            </a:r>
            <a:r>
              <a:rPr lang="en-US" sz="2800" dirty="0"/>
              <a:t>, </a:t>
            </a:r>
            <a:r>
              <a:rPr lang="en-US" sz="2800" dirty="0" err="1"/>
              <a:t>gambar</a:t>
            </a:r>
            <a:r>
              <a:rPr lang="en-US" sz="2800" dirty="0"/>
              <a:t>, </a:t>
            </a:r>
            <a:r>
              <a:rPr lang="en-US" sz="2800" dirty="0" err="1"/>
              <a:t>rekaman</a:t>
            </a:r>
            <a:r>
              <a:rPr lang="en-US" sz="2800" dirty="0"/>
              <a:t> </a:t>
            </a:r>
            <a:r>
              <a:rPr lang="en-US" sz="2800" dirty="0" err="1"/>
              <a:t>suara</a:t>
            </a:r>
            <a:r>
              <a:rPr lang="en-US" sz="2800" dirty="0"/>
              <a:t>, </a:t>
            </a:r>
            <a:r>
              <a:rPr lang="en-US" sz="2800" dirty="0" err="1"/>
              <a:t>rekaman</a:t>
            </a:r>
            <a:r>
              <a:rPr lang="en-US" sz="2800" dirty="0"/>
              <a:t> video, </a:t>
            </a:r>
            <a:r>
              <a:rPr lang="en-US" sz="2800" dirty="0" err="1"/>
              <a:t>skala</a:t>
            </a:r>
            <a:r>
              <a:rPr lang="en-US" sz="2800" dirty="0"/>
              <a:t>, </a:t>
            </a:r>
            <a:r>
              <a:rPr lang="en-US" sz="2800" dirty="0" err="1"/>
              <a:t>dll</a:t>
            </a:r>
            <a:r>
              <a:rPr lang="en-US" sz="2800" dirty="0"/>
              <a:t>., (data </a:t>
            </a:r>
            <a:r>
              <a:rPr lang="en-US" sz="2800" dirty="0" err="1"/>
              <a:t>kuantitatif</a:t>
            </a:r>
            <a:r>
              <a:rPr lang="en-US" sz="2800" dirty="0"/>
              <a:t> </a:t>
            </a:r>
            <a:r>
              <a:rPr lang="en-US" sz="2800" dirty="0" err="1"/>
              <a:t>maupun</a:t>
            </a:r>
            <a:r>
              <a:rPr lang="en-US" sz="2800" dirty="0"/>
              <a:t> </a:t>
            </a:r>
            <a:r>
              <a:rPr lang="en-US" sz="2800" dirty="0" err="1"/>
              <a:t>kualitatif</a:t>
            </a:r>
            <a:r>
              <a:rPr lang="en-US" sz="2800" dirty="0"/>
              <a:t>).</a:t>
            </a:r>
          </a:p>
          <a:p>
            <a:pPr lvl="1"/>
            <a:r>
              <a:rPr lang="en-US" sz="2400" dirty="0"/>
              <a:t>Data </a:t>
            </a:r>
            <a:r>
              <a:rPr lang="en-US" sz="2400" dirty="0" err="1"/>
              <a:t>disajikan</a:t>
            </a:r>
            <a:r>
              <a:rPr lang="en-US" sz="2400" dirty="0"/>
              <a:t> </a:t>
            </a:r>
            <a:r>
              <a:rPr lang="en-US" sz="2400" dirty="0" err="1"/>
              <a:t>dalam</a:t>
            </a:r>
            <a:r>
              <a:rPr lang="en-US" sz="2400" dirty="0"/>
              <a:t> </a:t>
            </a:r>
            <a:r>
              <a:rPr lang="en-US" sz="2400" dirty="0" err="1"/>
              <a:t>bentuk</a:t>
            </a:r>
            <a:r>
              <a:rPr lang="en-US" sz="2400" dirty="0"/>
              <a:t> </a:t>
            </a:r>
            <a:r>
              <a:rPr lang="en-US" sz="2400" dirty="0" err="1"/>
              <a:t>tabel</a:t>
            </a:r>
            <a:r>
              <a:rPr lang="en-US" sz="2400" dirty="0"/>
              <a:t>, </a:t>
            </a:r>
            <a:r>
              <a:rPr lang="en-US" sz="2400" dirty="0" err="1"/>
              <a:t>grafik</a:t>
            </a:r>
            <a:r>
              <a:rPr lang="en-US" sz="2400" dirty="0"/>
              <a:t>, </a:t>
            </a:r>
            <a:r>
              <a:rPr lang="en-US" sz="2400" dirty="0" err="1"/>
              <a:t>gambar</a:t>
            </a:r>
            <a:r>
              <a:rPr lang="en-US" sz="2400" dirty="0"/>
              <a:t>, </a:t>
            </a:r>
            <a:r>
              <a:rPr lang="en-US" sz="2400" dirty="0" err="1"/>
              <a:t>dll</a:t>
            </a:r>
            <a:r>
              <a:rPr lang="en-US" sz="2400" dirty="0"/>
              <a:t>.</a:t>
            </a:r>
          </a:p>
          <a:p>
            <a:r>
              <a:rPr lang="en-US" sz="2800" dirty="0"/>
              <a:t>Data yang </a:t>
            </a:r>
            <a:r>
              <a:rPr lang="en-US" sz="2800" dirty="0" err="1"/>
              <a:t>objektif</a:t>
            </a:r>
            <a:r>
              <a:rPr lang="en-US" sz="2800" dirty="0"/>
              <a:t>, </a:t>
            </a:r>
            <a:r>
              <a:rPr lang="en-US" sz="2800" dirty="0" err="1"/>
              <a:t>diperoleh</a:t>
            </a:r>
            <a:r>
              <a:rPr lang="en-US" sz="2800" dirty="0"/>
              <a:t> </a:t>
            </a:r>
            <a:r>
              <a:rPr lang="en-US" sz="2800" dirty="0" err="1"/>
              <a:t>secara</a:t>
            </a:r>
            <a:r>
              <a:rPr lang="en-US" sz="2800" dirty="0"/>
              <a:t> </a:t>
            </a:r>
            <a:r>
              <a:rPr lang="en-US" sz="2800" dirty="0" err="1"/>
              <a:t>ilmiah</a:t>
            </a:r>
            <a:r>
              <a:rPr lang="en-US" sz="2800" dirty="0"/>
              <a:t>, </a:t>
            </a:r>
            <a:r>
              <a:rPr lang="en-US" sz="2800" dirty="0" err="1"/>
              <a:t>yaitu</a:t>
            </a:r>
            <a:r>
              <a:rPr lang="en-US" sz="2800" dirty="0"/>
              <a:t> </a:t>
            </a:r>
            <a:r>
              <a:rPr lang="en-US" sz="2800" dirty="0" err="1"/>
              <a:t>dengan</a:t>
            </a:r>
            <a:r>
              <a:rPr lang="en-US" sz="2800" dirty="0"/>
              <a:t> </a:t>
            </a:r>
            <a:r>
              <a:rPr lang="en-US" sz="2800" dirty="0" err="1"/>
              <a:t>menggunakan</a:t>
            </a:r>
            <a:r>
              <a:rPr lang="en-US" sz="2800" dirty="0"/>
              <a:t> </a:t>
            </a:r>
            <a:r>
              <a:rPr lang="en-US" sz="2800" dirty="0" err="1"/>
              <a:t>berbagai</a:t>
            </a:r>
            <a:r>
              <a:rPr lang="en-US" sz="2800" dirty="0"/>
              <a:t> instrument yang </a:t>
            </a:r>
            <a:r>
              <a:rPr lang="en-US" sz="2800" dirty="0" err="1"/>
              <a:t>terdefinisikan</a:t>
            </a:r>
            <a:r>
              <a:rPr lang="en-US" sz="2800" dirty="0"/>
              <a:t> </a:t>
            </a:r>
            <a:r>
              <a:rPr lang="en-US" sz="2800" dirty="0" err="1"/>
              <a:t>dengan</a:t>
            </a:r>
            <a:r>
              <a:rPr lang="en-US" sz="2800" dirty="0"/>
              <a:t> </a:t>
            </a:r>
            <a:r>
              <a:rPr lang="en-US" sz="2800" dirty="0" err="1"/>
              <a:t>jelas</a:t>
            </a:r>
            <a:r>
              <a:rPr lang="en-US" sz="2800" dirty="0"/>
              <a:t> (valid </a:t>
            </a:r>
            <a:r>
              <a:rPr lang="en-US" sz="2800" dirty="0" err="1"/>
              <a:t>dan</a:t>
            </a:r>
            <a:r>
              <a:rPr lang="en-US" sz="2800" dirty="0"/>
              <a:t> reliable).</a:t>
            </a:r>
          </a:p>
          <a:p>
            <a:pPr lvl="1"/>
            <a:r>
              <a:rPr lang="en-US" sz="2400" dirty="0" err="1"/>
              <a:t>Hasil</a:t>
            </a:r>
            <a:r>
              <a:rPr lang="en-US" sz="2400" dirty="0"/>
              <a:t> experiment, </a:t>
            </a:r>
            <a:r>
              <a:rPr lang="en-US" sz="2400" dirty="0" err="1"/>
              <a:t>hasil</a:t>
            </a:r>
            <a:r>
              <a:rPr lang="en-US" sz="2400" dirty="0"/>
              <a:t> </a:t>
            </a:r>
            <a:r>
              <a:rPr lang="en-US" sz="2400" dirty="0" err="1"/>
              <a:t>pengamatan</a:t>
            </a:r>
            <a:r>
              <a:rPr lang="en-US" sz="2400" dirty="0"/>
              <a:t> </a:t>
            </a:r>
            <a:r>
              <a:rPr lang="en-US" sz="2400" dirty="0" err="1"/>
              <a:t>dengan</a:t>
            </a:r>
            <a:r>
              <a:rPr lang="en-US" sz="2400" dirty="0"/>
              <a:t> </a:t>
            </a:r>
            <a:r>
              <a:rPr lang="en-US" sz="2400" dirty="0" err="1"/>
              <a:t>alat</a:t>
            </a:r>
            <a:r>
              <a:rPr lang="en-US" sz="2400" dirty="0"/>
              <a:t> </a:t>
            </a:r>
            <a:r>
              <a:rPr lang="en-US" sz="2400" dirty="0" err="1"/>
              <a:t>tulis</a:t>
            </a:r>
            <a:r>
              <a:rPr lang="en-US" sz="2400" dirty="0"/>
              <a:t>, </a:t>
            </a:r>
            <a:r>
              <a:rPr lang="en-US" sz="2400" dirty="0" err="1"/>
              <a:t>alat</a:t>
            </a:r>
            <a:r>
              <a:rPr lang="en-US" sz="2400" dirty="0"/>
              <a:t> </a:t>
            </a:r>
            <a:r>
              <a:rPr lang="en-US" sz="2400" dirty="0" err="1"/>
              <a:t>rekaman</a:t>
            </a:r>
            <a:r>
              <a:rPr lang="en-US" sz="2400" dirty="0"/>
              <a:t>, </a:t>
            </a:r>
            <a:r>
              <a:rPr lang="en-US" sz="2400" dirty="0" err="1"/>
              <a:t>hasil</a:t>
            </a:r>
            <a:r>
              <a:rPr lang="en-US" sz="2400" dirty="0"/>
              <a:t> </a:t>
            </a:r>
            <a:r>
              <a:rPr lang="en-US" sz="2400" dirty="0" err="1"/>
              <a:t>wawancara</a:t>
            </a:r>
            <a:r>
              <a:rPr lang="en-US" sz="2400" dirty="0"/>
              <a:t> </a:t>
            </a:r>
            <a:r>
              <a:rPr lang="en-US" sz="2400" dirty="0" err="1"/>
              <a:t>dengan</a:t>
            </a:r>
            <a:r>
              <a:rPr lang="en-US" sz="2400" dirty="0"/>
              <a:t> </a:t>
            </a:r>
            <a:r>
              <a:rPr lang="en-US" sz="2400" dirty="0" err="1"/>
              <a:t>pertanyaan</a:t>
            </a:r>
            <a:r>
              <a:rPr lang="en-US" sz="2400" dirty="0"/>
              <a:t> </a:t>
            </a:r>
            <a:r>
              <a:rPr lang="en-US" sz="2400" dirty="0" err="1"/>
              <a:t>tertulis</a:t>
            </a:r>
            <a:r>
              <a:rPr lang="en-US" sz="2400" dirty="0"/>
              <a:t> yang </a:t>
            </a:r>
            <a:r>
              <a:rPr lang="en-US" sz="2400" dirty="0" err="1"/>
              <a:t>terdokumentasi</a:t>
            </a:r>
            <a:r>
              <a:rPr lang="en-US" sz="2400" dirty="0"/>
              <a:t>, </a:t>
            </a:r>
            <a:r>
              <a:rPr lang="en-US" sz="2400" dirty="0" err="1"/>
              <a:t>hasil</a:t>
            </a:r>
            <a:r>
              <a:rPr lang="en-US" sz="2400" dirty="0"/>
              <a:t> survey </a:t>
            </a:r>
            <a:r>
              <a:rPr lang="en-US" sz="2400" dirty="0" err="1"/>
              <a:t>dengan</a:t>
            </a:r>
            <a:r>
              <a:rPr lang="en-US" sz="2400" dirty="0"/>
              <a:t> </a:t>
            </a:r>
            <a:r>
              <a:rPr lang="en-US" sz="2400" dirty="0" err="1"/>
              <a:t>kuesioner</a:t>
            </a:r>
            <a:r>
              <a:rPr lang="en-US" sz="2400" dirty="0"/>
              <a:t> yang </a:t>
            </a:r>
            <a:r>
              <a:rPr lang="en-US" sz="2400" dirty="0" err="1"/>
              <a:t>terdokumentasi</a:t>
            </a:r>
            <a:r>
              <a:rPr lang="en-US" sz="2400" dirty="0"/>
              <a:t>, </a:t>
            </a:r>
            <a:r>
              <a:rPr lang="en-US" sz="2400" dirty="0" err="1"/>
              <a:t>dll</a:t>
            </a:r>
            <a:r>
              <a:rPr lang="en-US" sz="2400" dirty="0"/>
              <a:t>.  </a:t>
            </a: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Motivasi</a:t>
            </a:r>
            <a:r>
              <a:rPr lang="en-US" dirty="0"/>
              <a:t> </a:t>
            </a:r>
            <a:r>
              <a:rPr lang="en-US" dirty="0" err="1"/>
              <a:t>Mereview</a:t>
            </a:r>
            <a:r>
              <a:rPr lang="en-US" dirty="0"/>
              <a:t> Literature…..</a:t>
            </a:r>
          </a:p>
        </p:txBody>
      </p:sp>
      <p:sp>
        <p:nvSpPr>
          <p:cNvPr id="3" name="Content Placeholder 2"/>
          <p:cNvSpPr>
            <a:spLocks noGrp="1"/>
          </p:cNvSpPr>
          <p:nvPr>
            <p:ph idx="1"/>
          </p:nvPr>
        </p:nvSpPr>
        <p:spPr>
          <a:xfrm>
            <a:off x="457200" y="1295400"/>
            <a:ext cx="8229600" cy="5029200"/>
          </a:xfrm>
        </p:spPr>
        <p:txBody>
          <a:bodyPr/>
          <a:lstStyle/>
          <a:p>
            <a:r>
              <a:rPr lang="en-US" dirty="0" err="1"/>
              <a:t>Suatu</a:t>
            </a:r>
            <a:r>
              <a:rPr lang="en-US" dirty="0"/>
              <a:t> </a:t>
            </a:r>
            <a:r>
              <a:rPr lang="en-US" dirty="0" err="1"/>
              <a:t>penelitian</a:t>
            </a:r>
            <a:r>
              <a:rPr lang="en-US" dirty="0"/>
              <a:t> </a:t>
            </a:r>
            <a:r>
              <a:rPr lang="en-US" dirty="0" err="1"/>
              <a:t>tidak</a:t>
            </a:r>
            <a:r>
              <a:rPr lang="en-US" dirty="0"/>
              <a:t> </a:t>
            </a:r>
            <a:r>
              <a:rPr lang="en-US" dirty="0" err="1"/>
              <a:t>berdiri</a:t>
            </a:r>
            <a:r>
              <a:rPr lang="en-US" dirty="0"/>
              <a:t> </a:t>
            </a:r>
            <a:r>
              <a:rPr lang="en-US" dirty="0" err="1"/>
              <a:t>sendiri</a:t>
            </a:r>
            <a:r>
              <a:rPr lang="en-US" dirty="0"/>
              <a:t>:</a:t>
            </a:r>
          </a:p>
          <a:p>
            <a:pPr lvl="1"/>
            <a:r>
              <a:rPr lang="en-US" dirty="0" err="1"/>
              <a:t>Penelitian</a:t>
            </a:r>
            <a:r>
              <a:rPr lang="en-US" dirty="0"/>
              <a:t> </a:t>
            </a:r>
            <a:r>
              <a:rPr lang="en-US" dirty="0" err="1"/>
              <a:t>dibangun</a:t>
            </a:r>
            <a:r>
              <a:rPr lang="en-US" dirty="0"/>
              <a:t> </a:t>
            </a:r>
            <a:r>
              <a:rPr lang="en-US" dirty="0" err="1"/>
              <a:t>dari</a:t>
            </a:r>
            <a:r>
              <a:rPr lang="en-US" dirty="0"/>
              <a:t> </a:t>
            </a:r>
            <a:r>
              <a:rPr lang="en-US" dirty="0" err="1"/>
              <a:t>penelitian</a:t>
            </a:r>
            <a:r>
              <a:rPr lang="en-US" dirty="0"/>
              <a:t> </a:t>
            </a:r>
            <a:r>
              <a:rPr lang="en-US" dirty="0" err="1"/>
              <a:t>sebelumnya</a:t>
            </a:r>
            <a:r>
              <a:rPr lang="en-US" dirty="0"/>
              <a:t>.</a:t>
            </a:r>
          </a:p>
          <a:p>
            <a:pPr lvl="1"/>
            <a:r>
              <a:rPr lang="en-US" dirty="0" err="1"/>
              <a:t>Penelitian</a:t>
            </a:r>
            <a:r>
              <a:rPr lang="en-US" dirty="0"/>
              <a:t> </a:t>
            </a:r>
            <a:r>
              <a:rPr lang="en-US" dirty="0" err="1"/>
              <a:t>membentuk</a:t>
            </a:r>
            <a:r>
              <a:rPr lang="en-US" dirty="0"/>
              <a:t> “niche” </a:t>
            </a:r>
            <a:r>
              <a:rPr lang="en-US" dirty="0" err="1"/>
              <a:t>tersendiri</a:t>
            </a:r>
            <a:r>
              <a:rPr lang="en-US" dirty="0"/>
              <a:t> yang </a:t>
            </a:r>
            <a:r>
              <a:rPr lang="en-US" dirty="0" err="1"/>
              <a:t>merupakan</a:t>
            </a:r>
            <a:r>
              <a:rPr lang="en-US" dirty="0"/>
              <a:t> </a:t>
            </a:r>
            <a:r>
              <a:rPr lang="en-US" dirty="0" err="1"/>
              <a:t>lingkungan</a:t>
            </a:r>
            <a:r>
              <a:rPr lang="en-US" dirty="0"/>
              <a:t> </a:t>
            </a:r>
            <a:r>
              <a:rPr lang="en-US" dirty="0" err="1"/>
              <a:t>intelektual</a:t>
            </a:r>
            <a:r>
              <a:rPr lang="en-US" dirty="0"/>
              <a:t> </a:t>
            </a:r>
            <a:r>
              <a:rPr lang="en-US" dirty="0" err="1"/>
              <a:t>dari</a:t>
            </a:r>
            <a:r>
              <a:rPr lang="en-US" dirty="0"/>
              <a:t> “theme” </a:t>
            </a:r>
            <a:r>
              <a:rPr lang="en-US" dirty="0" err="1"/>
              <a:t>penelitian</a:t>
            </a:r>
            <a:r>
              <a:rPr lang="en-US" dirty="0"/>
              <a:t> </a:t>
            </a:r>
            <a:r>
              <a:rPr lang="en-US" dirty="0" err="1"/>
              <a:t>tersebut</a:t>
            </a:r>
            <a:r>
              <a:rPr lang="en-US" dirty="0"/>
              <a:t>.</a:t>
            </a:r>
          </a:p>
          <a:p>
            <a:r>
              <a:rPr lang="en-US" dirty="0" err="1"/>
              <a:t>Untuk</a:t>
            </a:r>
            <a:r>
              <a:rPr lang="en-US" dirty="0"/>
              <a:t> </a:t>
            </a:r>
            <a:r>
              <a:rPr lang="en-US" dirty="0" err="1"/>
              <a:t>merekonstruksi</a:t>
            </a:r>
            <a:r>
              <a:rPr lang="en-US" dirty="0"/>
              <a:t> </a:t>
            </a:r>
            <a:r>
              <a:rPr lang="en-US" dirty="0" err="1"/>
              <a:t>penelitian</a:t>
            </a:r>
            <a:r>
              <a:rPr lang="en-US" dirty="0"/>
              <a:t> </a:t>
            </a:r>
            <a:r>
              <a:rPr lang="en-US" dirty="0" err="1"/>
              <a:t>sebelumnya</a:t>
            </a:r>
            <a:r>
              <a:rPr lang="en-US" dirty="0"/>
              <a:t>, </a:t>
            </a:r>
            <a:r>
              <a:rPr lang="en-US" dirty="0" err="1"/>
              <a:t>perlu</a:t>
            </a:r>
            <a:r>
              <a:rPr lang="en-US" dirty="0"/>
              <a:t> </a:t>
            </a:r>
            <a:r>
              <a:rPr lang="en-US" dirty="0" err="1"/>
              <a:t>mereview</a:t>
            </a:r>
            <a:r>
              <a:rPr lang="en-US" dirty="0"/>
              <a:t> </a:t>
            </a:r>
            <a:r>
              <a:rPr lang="en-US" dirty="0" err="1"/>
              <a:t>hasil-hasil</a:t>
            </a:r>
            <a:r>
              <a:rPr lang="en-US" dirty="0"/>
              <a:t> </a:t>
            </a:r>
            <a:r>
              <a:rPr lang="en-US" dirty="0" err="1"/>
              <a:t>penelitian</a:t>
            </a:r>
            <a:r>
              <a:rPr lang="en-US" dirty="0"/>
              <a:t> </a:t>
            </a:r>
            <a:r>
              <a:rPr lang="en-US" dirty="0" err="1"/>
              <a:t>sebelumnya</a:t>
            </a:r>
            <a:r>
              <a:rPr lang="en-US" dirty="0"/>
              <a:t>.</a:t>
            </a:r>
          </a:p>
          <a:p>
            <a:r>
              <a:rPr lang="en-US" dirty="0" err="1"/>
              <a:t>Disinilah</a:t>
            </a:r>
            <a:r>
              <a:rPr lang="en-US" dirty="0"/>
              <a:t> </a:t>
            </a:r>
            <a:r>
              <a:rPr lang="en-US" dirty="0" err="1"/>
              <a:t>perlunya</a:t>
            </a:r>
            <a:r>
              <a:rPr lang="en-US" dirty="0"/>
              <a:t> </a:t>
            </a:r>
            <a:r>
              <a:rPr lang="en-US" dirty="0" err="1"/>
              <a:t>mempelajari</a:t>
            </a:r>
            <a:r>
              <a:rPr lang="en-US" dirty="0"/>
              <a:t> </a:t>
            </a:r>
            <a:r>
              <a:rPr lang="en-US" dirty="0" err="1"/>
              <a:t>bagaimana</a:t>
            </a:r>
            <a:r>
              <a:rPr lang="en-US" dirty="0"/>
              <a:t> </a:t>
            </a:r>
            <a:r>
              <a:rPr lang="en-US" dirty="0" err="1"/>
              <a:t>mereview</a:t>
            </a:r>
            <a:r>
              <a:rPr lang="en-US" dirty="0"/>
              <a:t> literature.</a:t>
            </a: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Session Objectives</a:t>
            </a:r>
          </a:p>
        </p:txBody>
      </p:sp>
      <p:sp>
        <p:nvSpPr>
          <p:cNvPr id="4099" name="Rectangle 3"/>
          <p:cNvSpPr>
            <a:spLocks noGrp="1" noChangeArrowheads="1"/>
          </p:cNvSpPr>
          <p:nvPr>
            <p:ph type="body" idx="1"/>
          </p:nvPr>
        </p:nvSpPr>
        <p:spPr>
          <a:xfrm>
            <a:off x="457200" y="1524000"/>
            <a:ext cx="8229600" cy="4525963"/>
          </a:xfrm>
        </p:spPr>
        <p:txBody>
          <a:bodyPr/>
          <a:lstStyle/>
          <a:p>
            <a:pPr eaLnBrk="1" hangingPunct="1"/>
            <a:r>
              <a:rPr lang="en-US" sz="3000" dirty="0"/>
              <a:t>To understand how to search relevant literatures</a:t>
            </a:r>
            <a:r>
              <a:rPr lang="id-ID" sz="3000" dirty="0"/>
              <a:t>.</a:t>
            </a:r>
          </a:p>
          <a:p>
            <a:pPr eaLnBrk="1" hangingPunct="1"/>
            <a:r>
              <a:rPr lang="id-ID" sz="3000" dirty="0"/>
              <a:t>To understand the objectives of reviewing literatures</a:t>
            </a:r>
            <a:endParaRPr lang="en-US" sz="3000" dirty="0"/>
          </a:p>
          <a:p>
            <a:pPr eaLnBrk="1" hangingPunct="1"/>
            <a:r>
              <a:rPr lang="en-US" sz="3000" dirty="0"/>
              <a:t>To understand the processes of reviewing literatures</a:t>
            </a:r>
            <a:r>
              <a:rPr lang="id-ID" sz="3000" dirty="0"/>
              <a:t>.</a:t>
            </a:r>
            <a:endParaRPr lang="en-US" sz="3000" dirty="0"/>
          </a:p>
          <a:p>
            <a:pPr eaLnBrk="1" hangingPunct="1"/>
            <a:r>
              <a:rPr lang="en-US" sz="3000" dirty="0"/>
              <a:t>To understand the components of literature to be reviewed</a:t>
            </a:r>
            <a:r>
              <a:rPr lang="id-ID" sz="3000" dirty="0"/>
              <a:t>.</a:t>
            </a:r>
            <a:endParaRPr lang="en-US" sz="3000" dirty="0"/>
          </a:p>
          <a:p>
            <a:pPr eaLnBrk="1" hangingPunct="1"/>
            <a:r>
              <a:rPr lang="en-US" sz="3000" dirty="0"/>
              <a:t>To understand </a:t>
            </a:r>
            <a:r>
              <a:rPr lang="id-ID" sz="3000" dirty="0"/>
              <a:t>the state-of-the-art literatures related to the problem statement.</a:t>
            </a:r>
            <a:endParaRPr lang="en-US" sz="3000" dirty="0"/>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eaLnBrk="1" hangingPunct="1"/>
            <a:r>
              <a:rPr lang="en-US" sz="4400" dirty="0">
                <a:solidFill>
                  <a:schemeClr val="tx2"/>
                </a:solidFill>
                <a:latin typeface="Garamond" pitchFamily="18" charset="0"/>
              </a:rPr>
              <a:t>General Model of Scientific Inquiry</a:t>
            </a:r>
          </a:p>
        </p:txBody>
      </p:sp>
      <p:grpSp>
        <p:nvGrpSpPr>
          <p:cNvPr id="2" name="Group 5"/>
          <p:cNvGrpSpPr>
            <a:grpSpLocks/>
          </p:cNvGrpSpPr>
          <p:nvPr/>
        </p:nvGrpSpPr>
        <p:grpSpPr bwMode="auto">
          <a:xfrm>
            <a:off x="1143000" y="1752600"/>
            <a:ext cx="5562600" cy="4781550"/>
            <a:chOff x="2160" y="1385"/>
            <a:chExt cx="3216" cy="3012"/>
          </a:xfrm>
        </p:grpSpPr>
        <p:sp>
          <p:nvSpPr>
            <p:cNvPr id="5126" name="Rectangle 6"/>
            <p:cNvSpPr>
              <a:spLocks noChangeArrowheads="1"/>
            </p:cNvSpPr>
            <p:nvPr/>
          </p:nvSpPr>
          <p:spPr bwMode="auto">
            <a:xfrm>
              <a:off x="2160" y="1392"/>
              <a:ext cx="1488" cy="288"/>
            </a:xfrm>
            <a:prstGeom prst="rect">
              <a:avLst/>
            </a:prstGeom>
            <a:solidFill>
              <a:schemeClr val="hlink"/>
            </a:solidFill>
            <a:ln w="9525">
              <a:solidFill>
                <a:schemeClr val="tx1"/>
              </a:solidFill>
              <a:miter lim="800000"/>
              <a:headEnd/>
              <a:tailEnd/>
            </a:ln>
          </p:spPr>
          <p:txBody>
            <a:bodyPr wrap="none" anchor="ctr"/>
            <a:lstStyle/>
            <a:p>
              <a:pPr algn="ctr"/>
              <a:r>
                <a:rPr lang="en-US" sz="2000"/>
                <a:t>State General Problem</a:t>
              </a:r>
            </a:p>
          </p:txBody>
        </p:sp>
        <p:sp>
          <p:nvSpPr>
            <p:cNvPr id="5127" name="Rectangle 7"/>
            <p:cNvSpPr>
              <a:spLocks noChangeArrowheads="1"/>
            </p:cNvSpPr>
            <p:nvPr/>
          </p:nvSpPr>
          <p:spPr bwMode="auto">
            <a:xfrm>
              <a:off x="2352" y="1728"/>
              <a:ext cx="1536" cy="384"/>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000"/>
                <a:t>Conduct Literature</a:t>
              </a:r>
            </a:p>
            <a:p>
              <a:pPr algn="ctr" eaLnBrk="1" hangingPunct="1"/>
              <a:r>
                <a:rPr lang="en-US" sz="2000"/>
                <a:t>Search</a:t>
              </a:r>
            </a:p>
          </p:txBody>
        </p:sp>
        <p:sp>
          <p:nvSpPr>
            <p:cNvPr id="5128" name="Rectangle 8"/>
            <p:cNvSpPr>
              <a:spLocks noChangeArrowheads="1"/>
            </p:cNvSpPr>
            <p:nvPr/>
          </p:nvSpPr>
          <p:spPr bwMode="auto">
            <a:xfrm>
              <a:off x="2592" y="2160"/>
              <a:ext cx="1488" cy="240"/>
            </a:xfrm>
            <a:prstGeom prst="rect">
              <a:avLst/>
            </a:prstGeom>
            <a:solidFill>
              <a:schemeClr val="hlink"/>
            </a:solidFill>
            <a:ln w="9525">
              <a:solidFill>
                <a:schemeClr val="tx1"/>
              </a:solidFill>
              <a:miter lim="800000"/>
              <a:headEnd/>
              <a:tailEnd/>
            </a:ln>
          </p:spPr>
          <p:txBody>
            <a:bodyPr wrap="none" anchor="ctr"/>
            <a:lstStyle/>
            <a:p>
              <a:pPr algn="ctr"/>
              <a:r>
                <a:rPr lang="en-US" sz="2000"/>
                <a:t>State Specific Problem</a:t>
              </a:r>
            </a:p>
          </p:txBody>
        </p:sp>
        <p:sp>
          <p:nvSpPr>
            <p:cNvPr id="5129" name="Rectangle 9"/>
            <p:cNvSpPr>
              <a:spLocks noChangeArrowheads="1"/>
            </p:cNvSpPr>
            <p:nvPr/>
          </p:nvSpPr>
          <p:spPr bwMode="auto">
            <a:xfrm>
              <a:off x="2784" y="2475"/>
              <a:ext cx="1488" cy="240"/>
            </a:xfrm>
            <a:prstGeom prst="rect">
              <a:avLst/>
            </a:prstGeom>
            <a:solidFill>
              <a:schemeClr val="hlink"/>
            </a:solidFill>
            <a:ln w="9525">
              <a:solidFill>
                <a:schemeClr val="tx1"/>
              </a:solidFill>
              <a:miter lim="800000"/>
              <a:headEnd/>
              <a:tailEnd/>
            </a:ln>
          </p:spPr>
          <p:txBody>
            <a:bodyPr wrap="none" anchor="ctr"/>
            <a:lstStyle/>
            <a:p>
              <a:pPr algn="ctr" eaLnBrk="1" hangingPunct="1"/>
              <a:r>
                <a:rPr lang="en-US" sz="2000"/>
                <a:t>Design Methodology</a:t>
              </a:r>
            </a:p>
          </p:txBody>
        </p:sp>
        <p:sp>
          <p:nvSpPr>
            <p:cNvPr id="5130" name="Rectangle 10"/>
            <p:cNvSpPr>
              <a:spLocks noChangeArrowheads="1"/>
            </p:cNvSpPr>
            <p:nvPr/>
          </p:nvSpPr>
          <p:spPr bwMode="auto">
            <a:xfrm>
              <a:off x="2976" y="2784"/>
              <a:ext cx="1488" cy="240"/>
            </a:xfrm>
            <a:prstGeom prst="rect">
              <a:avLst/>
            </a:prstGeom>
            <a:solidFill>
              <a:schemeClr val="hlink"/>
            </a:solidFill>
            <a:ln w="9525">
              <a:solidFill>
                <a:schemeClr val="tx1"/>
              </a:solidFill>
              <a:miter lim="800000"/>
              <a:headEnd/>
              <a:tailEnd/>
            </a:ln>
          </p:spPr>
          <p:txBody>
            <a:bodyPr wrap="none" anchor="ctr"/>
            <a:lstStyle/>
            <a:p>
              <a:pPr algn="ctr" eaLnBrk="1" hangingPunct="1"/>
              <a:r>
                <a:rPr lang="en-US" sz="2000"/>
                <a:t>Gather Data</a:t>
              </a:r>
            </a:p>
          </p:txBody>
        </p:sp>
        <p:sp>
          <p:nvSpPr>
            <p:cNvPr id="5131" name="Rectangle 11"/>
            <p:cNvSpPr>
              <a:spLocks noChangeArrowheads="1"/>
            </p:cNvSpPr>
            <p:nvPr/>
          </p:nvSpPr>
          <p:spPr bwMode="auto">
            <a:xfrm>
              <a:off x="3168" y="3120"/>
              <a:ext cx="1488" cy="240"/>
            </a:xfrm>
            <a:prstGeom prst="rect">
              <a:avLst/>
            </a:prstGeom>
            <a:solidFill>
              <a:schemeClr val="hlink"/>
            </a:solidFill>
            <a:ln w="9525">
              <a:solidFill>
                <a:schemeClr val="tx1"/>
              </a:solidFill>
              <a:miter lim="800000"/>
              <a:headEnd/>
              <a:tailEnd/>
            </a:ln>
          </p:spPr>
          <p:txBody>
            <a:bodyPr wrap="none" anchor="ctr"/>
            <a:lstStyle/>
            <a:p>
              <a:pPr algn="ctr" eaLnBrk="1" hangingPunct="1"/>
              <a:r>
                <a:rPr lang="en-US" sz="2000"/>
                <a:t>Analyze Data</a:t>
              </a:r>
            </a:p>
          </p:txBody>
        </p:sp>
        <p:sp>
          <p:nvSpPr>
            <p:cNvPr id="5132" name="Rectangle 12"/>
            <p:cNvSpPr>
              <a:spLocks noChangeArrowheads="1"/>
            </p:cNvSpPr>
            <p:nvPr/>
          </p:nvSpPr>
          <p:spPr bwMode="auto">
            <a:xfrm>
              <a:off x="3408" y="3504"/>
              <a:ext cx="1488" cy="240"/>
            </a:xfrm>
            <a:prstGeom prst="rect">
              <a:avLst/>
            </a:prstGeom>
            <a:solidFill>
              <a:schemeClr val="hlink"/>
            </a:solidFill>
            <a:ln w="9525">
              <a:solidFill>
                <a:schemeClr val="tx1"/>
              </a:solidFill>
              <a:miter lim="800000"/>
              <a:headEnd/>
              <a:tailEnd/>
            </a:ln>
          </p:spPr>
          <p:txBody>
            <a:bodyPr wrap="none" anchor="ctr"/>
            <a:lstStyle/>
            <a:p>
              <a:pPr algn="ctr" eaLnBrk="1" hangingPunct="1"/>
              <a:r>
                <a:rPr lang="en-US" sz="2000"/>
                <a:t>Report Results</a:t>
              </a:r>
            </a:p>
          </p:txBody>
        </p:sp>
        <p:sp>
          <p:nvSpPr>
            <p:cNvPr id="5133" name="Rectangle 13"/>
            <p:cNvSpPr>
              <a:spLocks noChangeArrowheads="1"/>
            </p:cNvSpPr>
            <p:nvPr/>
          </p:nvSpPr>
          <p:spPr bwMode="auto">
            <a:xfrm>
              <a:off x="3648" y="3888"/>
              <a:ext cx="1488" cy="192"/>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000"/>
                <a:t>Refine Hypotheses</a:t>
              </a:r>
            </a:p>
          </p:txBody>
        </p:sp>
        <p:sp>
          <p:nvSpPr>
            <p:cNvPr id="5134" name="AutoShape 14"/>
            <p:cNvSpPr>
              <a:spLocks noChangeArrowheads="1"/>
            </p:cNvSpPr>
            <p:nvPr/>
          </p:nvSpPr>
          <p:spPr bwMode="auto">
            <a:xfrm rot="-1657755">
              <a:off x="5040" y="3456"/>
              <a:ext cx="336" cy="576"/>
            </a:xfrm>
            <a:prstGeom prst="curvedLeftArrow">
              <a:avLst>
                <a:gd name="adj1" fmla="val 34286"/>
                <a:gd name="adj2" fmla="val 68571"/>
                <a:gd name="adj3"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35" name="AutoShape 15"/>
            <p:cNvSpPr>
              <a:spLocks noChangeArrowheads="1"/>
            </p:cNvSpPr>
            <p:nvPr/>
          </p:nvSpPr>
          <p:spPr bwMode="auto">
            <a:xfrm rot="-1929997">
              <a:off x="4800" y="3120"/>
              <a:ext cx="336" cy="528"/>
            </a:xfrm>
            <a:prstGeom prst="curvedLeftArrow">
              <a:avLst>
                <a:gd name="adj1" fmla="val 31429"/>
                <a:gd name="adj2" fmla="val 62857"/>
                <a:gd name="adj3"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36" name="AutoShape 16"/>
            <p:cNvSpPr>
              <a:spLocks noChangeArrowheads="1"/>
            </p:cNvSpPr>
            <p:nvPr/>
          </p:nvSpPr>
          <p:spPr bwMode="auto">
            <a:xfrm rot="-1929997">
              <a:off x="4608" y="2832"/>
              <a:ext cx="336" cy="528"/>
            </a:xfrm>
            <a:prstGeom prst="curvedLeftArrow">
              <a:avLst>
                <a:gd name="adj1" fmla="val 31429"/>
                <a:gd name="adj2" fmla="val 62857"/>
                <a:gd name="adj3"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37" name="AutoShape 17"/>
            <p:cNvSpPr>
              <a:spLocks noChangeArrowheads="1"/>
            </p:cNvSpPr>
            <p:nvPr/>
          </p:nvSpPr>
          <p:spPr bwMode="auto">
            <a:xfrm rot="-1929997">
              <a:off x="4416" y="2544"/>
              <a:ext cx="336" cy="528"/>
            </a:xfrm>
            <a:prstGeom prst="curvedLeftArrow">
              <a:avLst>
                <a:gd name="adj1" fmla="val 31429"/>
                <a:gd name="adj2" fmla="val 62857"/>
                <a:gd name="adj3"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38" name="AutoShape 18"/>
            <p:cNvSpPr>
              <a:spLocks noChangeArrowheads="1"/>
            </p:cNvSpPr>
            <p:nvPr/>
          </p:nvSpPr>
          <p:spPr bwMode="auto">
            <a:xfrm rot="-1929997">
              <a:off x="4224" y="2208"/>
              <a:ext cx="336" cy="528"/>
            </a:xfrm>
            <a:prstGeom prst="curvedLeftArrow">
              <a:avLst>
                <a:gd name="adj1" fmla="val 31429"/>
                <a:gd name="adj2" fmla="val 62857"/>
                <a:gd name="adj3"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39" name="AutoShape 19"/>
            <p:cNvSpPr>
              <a:spLocks noChangeArrowheads="1"/>
            </p:cNvSpPr>
            <p:nvPr/>
          </p:nvSpPr>
          <p:spPr bwMode="auto">
            <a:xfrm rot="-1929997">
              <a:off x="4032" y="1872"/>
              <a:ext cx="336" cy="528"/>
            </a:xfrm>
            <a:prstGeom prst="curvedLeftArrow">
              <a:avLst>
                <a:gd name="adj1" fmla="val 31429"/>
                <a:gd name="adj2" fmla="val 62857"/>
                <a:gd name="adj3"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0" name="AutoShape 20"/>
            <p:cNvSpPr>
              <a:spLocks noChangeArrowheads="1"/>
            </p:cNvSpPr>
            <p:nvPr/>
          </p:nvSpPr>
          <p:spPr bwMode="auto">
            <a:xfrm rot="-1929997">
              <a:off x="3792" y="1385"/>
              <a:ext cx="310" cy="631"/>
            </a:xfrm>
            <a:prstGeom prst="curvedLeftArrow">
              <a:avLst>
                <a:gd name="adj1" fmla="val 40710"/>
                <a:gd name="adj2" fmla="val 81419"/>
                <a:gd name="adj3"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1" name="AutoShape 21"/>
            <p:cNvSpPr>
              <a:spLocks noChangeArrowheads="1"/>
            </p:cNvSpPr>
            <p:nvPr/>
          </p:nvSpPr>
          <p:spPr bwMode="auto">
            <a:xfrm rot="9034477">
              <a:off x="2185" y="1448"/>
              <a:ext cx="531" cy="2949"/>
            </a:xfrm>
            <a:prstGeom prst="curvedLeftArrow">
              <a:avLst>
                <a:gd name="adj1" fmla="val 111073"/>
                <a:gd name="adj2" fmla="val 222147"/>
                <a:gd name="adj3" fmla="val 33333"/>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grpSp>
      <p:sp>
        <p:nvSpPr>
          <p:cNvPr id="5124" name="AutoShape 22"/>
          <p:cNvSpPr>
            <a:spLocks noChangeArrowheads="1"/>
          </p:cNvSpPr>
          <p:nvPr/>
        </p:nvSpPr>
        <p:spPr bwMode="auto">
          <a:xfrm rot="1133168">
            <a:off x="4495800" y="1447800"/>
            <a:ext cx="2895600" cy="1143000"/>
          </a:xfrm>
          <a:prstGeom prst="wedgeRoundRectCallout">
            <a:avLst>
              <a:gd name="adj1" fmla="val -44574"/>
              <a:gd name="adj2" fmla="val 94028"/>
              <a:gd name="adj3" fmla="val 16667"/>
            </a:avLst>
          </a:prstGeom>
          <a:noFill/>
          <a:ln w="12700" cap="sq">
            <a:solidFill>
              <a:schemeClr val="tx1"/>
            </a:solidFill>
            <a:miter lim="800000"/>
            <a:headEnd/>
            <a:tailEnd/>
          </a:ln>
        </p:spPr>
        <p:txBody>
          <a:bodyPr anchor="ctr"/>
          <a:lstStyle/>
          <a:p>
            <a:pPr algn="ctr"/>
            <a:endParaRPr lang="en-US"/>
          </a:p>
        </p:txBody>
      </p:sp>
      <p:sp>
        <p:nvSpPr>
          <p:cNvPr id="5125" name="Text Box 23"/>
          <p:cNvSpPr txBox="1">
            <a:spLocks noChangeArrowheads="1"/>
          </p:cNvSpPr>
          <p:nvPr/>
        </p:nvSpPr>
        <p:spPr bwMode="auto">
          <a:xfrm rot="1293113">
            <a:off x="4495800" y="1479550"/>
            <a:ext cx="2941638" cy="1187450"/>
          </a:xfrm>
          <a:prstGeom prst="rect">
            <a:avLst/>
          </a:prstGeom>
          <a:noFill/>
          <a:ln w="12700" cap="sq">
            <a:noFill/>
            <a:miter lim="800000"/>
            <a:headEnd/>
            <a:tailEnd/>
          </a:ln>
        </p:spPr>
        <p:txBody>
          <a:bodyPr wrap="none">
            <a:spAutoFit/>
          </a:bodyPr>
          <a:lstStyle/>
          <a:p>
            <a:r>
              <a:rPr lang="en-US" sz="2400">
                <a:solidFill>
                  <a:srgbClr val="3333FF"/>
                </a:solidFill>
              </a:rPr>
              <a:t>We are here….How to</a:t>
            </a:r>
          </a:p>
          <a:p>
            <a:r>
              <a:rPr lang="en-US" sz="2400">
                <a:solidFill>
                  <a:srgbClr val="3333FF"/>
                </a:solidFill>
              </a:rPr>
              <a:t>Search and Review </a:t>
            </a:r>
          </a:p>
          <a:p>
            <a:r>
              <a:rPr lang="en-US" sz="2400">
                <a:solidFill>
                  <a:srgbClr val="3333FF"/>
                </a:solidFill>
              </a:rPr>
              <a:t>Literature</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1000" y="350838"/>
            <a:ext cx="8229600" cy="1143000"/>
          </a:xfrm>
          <a:prstGeom prst="rect">
            <a:avLst/>
          </a:prstGeom>
          <a:noFill/>
          <a:ln w="9525">
            <a:noFill/>
            <a:miter lim="800000"/>
            <a:headEnd/>
            <a:tailEnd/>
          </a:ln>
        </p:spPr>
        <p:txBody>
          <a:bodyPr anchor="ctr"/>
          <a:lstStyle/>
          <a:p>
            <a:pPr eaLnBrk="1" hangingPunct="1"/>
            <a:r>
              <a:rPr lang="en-US" sz="4000" dirty="0">
                <a:solidFill>
                  <a:schemeClr val="tx2"/>
                </a:solidFill>
                <a:latin typeface="Arial Narrow" pitchFamily="34" charset="0"/>
              </a:rPr>
              <a:t>Characteristics of Scientific Inquiry</a:t>
            </a:r>
          </a:p>
        </p:txBody>
      </p:sp>
      <p:sp>
        <p:nvSpPr>
          <p:cNvPr id="9219" name="Rectangle 3"/>
          <p:cNvSpPr>
            <a:spLocks noChangeArrowheads="1"/>
          </p:cNvSpPr>
          <p:nvPr/>
        </p:nvSpPr>
        <p:spPr bwMode="auto">
          <a:xfrm>
            <a:off x="838200" y="1524000"/>
            <a:ext cx="7772400" cy="4953000"/>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n"/>
            </a:pPr>
            <a:r>
              <a:rPr lang="en-US" sz="2800" dirty="0">
                <a:latin typeface="Arial Narrow" pitchFamily="34" charset="0"/>
              </a:rPr>
              <a:t>Based on facts</a:t>
            </a:r>
            <a:r>
              <a:rPr lang="id-ID" sz="2800" dirty="0">
                <a:latin typeface="Arial Narrow" pitchFamily="34" charset="0"/>
              </a:rPr>
              <a:t> as opposed to “imagination”</a:t>
            </a:r>
            <a:r>
              <a:rPr lang="en-US" sz="2800" dirty="0">
                <a:latin typeface="Arial Narrow" pitchFamily="34" charset="0"/>
              </a:rPr>
              <a:t>  </a:t>
            </a:r>
          </a:p>
          <a:p>
            <a:pPr marL="342900" indent="-342900" eaLnBrk="1" hangingPunct="1">
              <a:spcBef>
                <a:spcPct val="20000"/>
              </a:spcBef>
              <a:buClr>
                <a:schemeClr val="hlink"/>
              </a:buClr>
              <a:buSzPct val="80000"/>
              <a:buFont typeface="Wingdings" pitchFamily="2" charset="2"/>
              <a:buChar char="n"/>
            </a:pPr>
            <a:r>
              <a:rPr lang="en-US" sz="2800" dirty="0">
                <a:latin typeface="Arial Narrow" pitchFamily="34" charset="0"/>
              </a:rPr>
              <a:t>Objective </a:t>
            </a:r>
            <a:r>
              <a:rPr lang="id-ID" sz="2800" dirty="0">
                <a:latin typeface="Arial Narrow" pitchFamily="34" charset="0"/>
              </a:rPr>
              <a:t>c</a:t>
            </a:r>
            <a:r>
              <a:rPr lang="en-US" sz="2800" dirty="0" err="1">
                <a:latin typeface="Arial Narrow" pitchFamily="34" charset="0"/>
              </a:rPr>
              <a:t>onsideration</a:t>
            </a:r>
            <a:r>
              <a:rPr lang="id-ID" sz="2800" dirty="0">
                <a:latin typeface="Arial Narrow" pitchFamily="34" charset="0"/>
              </a:rPr>
              <a:t> as opposed to subjective consideration</a:t>
            </a:r>
            <a:r>
              <a:rPr lang="en-US" sz="2800" dirty="0">
                <a:latin typeface="Arial Narrow" pitchFamily="34" charset="0"/>
              </a:rPr>
              <a:t>.</a:t>
            </a:r>
          </a:p>
          <a:p>
            <a:pPr marL="342900" indent="-342900" eaLnBrk="1" hangingPunct="1">
              <a:spcBef>
                <a:spcPct val="20000"/>
              </a:spcBef>
              <a:buClr>
                <a:schemeClr val="hlink"/>
              </a:buClr>
              <a:buSzPct val="80000"/>
              <a:buFont typeface="Wingdings" pitchFamily="2" charset="2"/>
              <a:buChar char="n"/>
            </a:pPr>
            <a:r>
              <a:rPr lang="en-US" sz="2800" dirty="0">
                <a:latin typeface="Arial Narrow" pitchFamily="34" charset="0"/>
              </a:rPr>
              <a:t>Analytical </a:t>
            </a:r>
            <a:r>
              <a:rPr lang="id-ID" sz="2800" dirty="0">
                <a:latin typeface="Arial Narrow" pitchFamily="34" charset="0"/>
              </a:rPr>
              <a:t>as opposed to “trivial”</a:t>
            </a:r>
            <a:r>
              <a:rPr lang="en-US" sz="2800" dirty="0">
                <a:latin typeface="Arial Narrow" pitchFamily="34" charset="0"/>
              </a:rPr>
              <a:t> or “</a:t>
            </a:r>
            <a:r>
              <a:rPr lang="en-US" sz="2800" dirty="0" err="1">
                <a:latin typeface="Arial Narrow" pitchFamily="34" charset="0"/>
              </a:rPr>
              <a:t>adhoc</a:t>
            </a:r>
            <a:r>
              <a:rPr lang="en-US" sz="2800" dirty="0">
                <a:latin typeface="Arial Narrow" pitchFamily="34" charset="0"/>
              </a:rPr>
              <a:t>”.</a:t>
            </a:r>
          </a:p>
          <a:p>
            <a:pPr marL="342900" indent="-342900" eaLnBrk="1" hangingPunct="1">
              <a:spcBef>
                <a:spcPct val="20000"/>
              </a:spcBef>
              <a:buClr>
                <a:schemeClr val="hlink"/>
              </a:buClr>
              <a:buSzPct val="80000"/>
              <a:buFont typeface="Wingdings" pitchFamily="2" charset="2"/>
              <a:buChar char="n"/>
            </a:pPr>
            <a:r>
              <a:rPr lang="en-US" sz="2800" dirty="0">
                <a:latin typeface="Arial Narrow" pitchFamily="34" charset="0"/>
              </a:rPr>
              <a:t>Quantitative in Nature </a:t>
            </a:r>
            <a:r>
              <a:rPr lang="id-ID" sz="2800" dirty="0">
                <a:latin typeface="Arial Narrow" pitchFamily="34" charset="0"/>
              </a:rPr>
              <a:t>(can be measured</a:t>
            </a:r>
            <a:r>
              <a:rPr lang="en-US" sz="2800" dirty="0">
                <a:latin typeface="Arial Narrow" pitchFamily="34" charset="0"/>
              </a:rPr>
              <a:t>. Qualitative research has measurement also</a:t>
            </a:r>
            <a:r>
              <a:rPr lang="id-ID" sz="2800" dirty="0">
                <a:latin typeface="Arial Narrow" pitchFamily="34" charset="0"/>
              </a:rPr>
              <a:t>)</a:t>
            </a:r>
            <a:r>
              <a:rPr lang="en-US" sz="2800" dirty="0">
                <a:latin typeface="Arial Narrow" pitchFamily="34" charset="0"/>
              </a:rPr>
              <a:t>.</a:t>
            </a:r>
          </a:p>
          <a:p>
            <a:pPr marL="342900" indent="-342900" eaLnBrk="1" hangingPunct="1">
              <a:spcBef>
                <a:spcPct val="20000"/>
              </a:spcBef>
              <a:buClr>
                <a:schemeClr val="hlink"/>
              </a:buClr>
              <a:buSzPct val="80000"/>
              <a:buFont typeface="Wingdings" pitchFamily="2" charset="2"/>
              <a:buChar char="n"/>
            </a:pPr>
            <a:r>
              <a:rPr lang="en-US" sz="2800" dirty="0">
                <a:latin typeface="Arial Narrow" pitchFamily="34" charset="0"/>
              </a:rPr>
              <a:t>Using Deductive Logic-Hypothesis </a:t>
            </a:r>
            <a:r>
              <a:rPr lang="id-ID" sz="2800" dirty="0">
                <a:latin typeface="Arial Narrow" pitchFamily="34" charset="0"/>
              </a:rPr>
              <a:t>(general to specific approach)</a:t>
            </a:r>
            <a:r>
              <a:rPr lang="en-US" sz="2800" dirty="0">
                <a:latin typeface="Arial Narrow" pitchFamily="34" charset="0"/>
              </a:rPr>
              <a:t> or Inductive Logic-Generalization</a:t>
            </a:r>
            <a:r>
              <a:rPr lang="id-ID" sz="2800" dirty="0">
                <a:latin typeface="Arial Narrow" pitchFamily="34" charset="0"/>
              </a:rPr>
              <a:t> (specific to general approach)</a:t>
            </a:r>
            <a:r>
              <a:rPr lang="en-US" sz="2800" dirty="0">
                <a:latin typeface="Arial Narrow" pitchFamily="34" charset="0"/>
              </a:rPr>
              <a:t>.</a:t>
            </a: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1143000"/>
          </a:xfrm>
        </p:spPr>
        <p:txBody>
          <a:bodyPr/>
          <a:lstStyle/>
          <a:p>
            <a:pPr eaLnBrk="1" hangingPunct="1"/>
            <a:r>
              <a:rPr lang="en-US" dirty="0"/>
              <a:t>Activities in Scientific Inquiry</a:t>
            </a:r>
          </a:p>
        </p:txBody>
      </p:sp>
      <p:sp>
        <p:nvSpPr>
          <p:cNvPr id="10243" name="Rectangle 3"/>
          <p:cNvSpPr>
            <a:spLocks noGrp="1" noChangeArrowheads="1"/>
          </p:cNvSpPr>
          <p:nvPr>
            <p:ph type="body" idx="1"/>
          </p:nvPr>
        </p:nvSpPr>
        <p:spPr>
          <a:xfrm>
            <a:off x="609600" y="1066800"/>
            <a:ext cx="7848600" cy="5105400"/>
          </a:xfrm>
        </p:spPr>
        <p:txBody>
          <a:bodyPr/>
          <a:lstStyle/>
          <a:p>
            <a:pPr eaLnBrk="1" hangingPunct="1">
              <a:lnSpc>
                <a:spcPct val="90000"/>
              </a:lnSpc>
            </a:pPr>
            <a:r>
              <a:rPr lang="en-US" sz="2400" dirty="0"/>
              <a:t>Making observations</a:t>
            </a:r>
            <a:r>
              <a:rPr lang="id-ID" sz="2400" dirty="0"/>
              <a:t> instead of “wondering around”</a:t>
            </a:r>
            <a:r>
              <a:rPr lang="en-US" sz="2400" dirty="0"/>
              <a:t>.</a:t>
            </a:r>
          </a:p>
          <a:p>
            <a:pPr eaLnBrk="1" hangingPunct="1">
              <a:lnSpc>
                <a:spcPct val="90000"/>
              </a:lnSpc>
            </a:pPr>
            <a:r>
              <a:rPr lang="en-US" sz="2400" dirty="0"/>
              <a:t>Pos</a:t>
            </a:r>
            <a:r>
              <a:rPr lang="id-ID" sz="2400" dirty="0"/>
              <a:t>t</a:t>
            </a:r>
            <a:r>
              <a:rPr lang="en-US" sz="2400" dirty="0" err="1"/>
              <a:t>ing</a:t>
            </a:r>
            <a:r>
              <a:rPr lang="en-US" sz="2400" dirty="0"/>
              <a:t> questions</a:t>
            </a:r>
            <a:r>
              <a:rPr lang="id-ID" sz="2400" dirty="0"/>
              <a:t> to all possible problems or issues</a:t>
            </a:r>
            <a:r>
              <a:rPr lang="en-US" sz="2400" dirty="0"/>
              <a:t> or opportunities.</a:t>
            </a:r>
          </a:p>
          <a:p>
            <a:pPr eaLnBrk="1" hangingPunct="1">
              <a:lnSpc>
                <a:spcPct val="90000"/>
              </a:lnSpc>
            </a:pPr>
            <a:r>
              <a:rPr lang="en-US" sz="2400" dirty="0"/>
              <a:t>Finding out what is already known</a:t>
            </a:r>
            <a:r>
              <a:rPr lang="id-ID" sz="2400" dirty="0"/>
              <a:t> in order to avoid from re-inventing wheel</a:t>
            </a:r>
            <a:r>
              <a:rPr lang="en-US" sz="2400" dirty="0"/>
              <a:t>.</a:t>
            </a:r>
          </a:p>
          <a:p>
            <a:pPr eaLnBrk="1" hangingPunct="1">
              <a:lnSpc>
                <a:spcPct val="90000"/>
              </a:lnSpc>
            </a:pPr>
            <a:r>
              <a:rPr lang="en-US" sz="2400" dirty="0"/>
              <a:t>Planning investigations</a:t>
            </a:r>
            <a:r>
              <a:rPr lang="id-ID" sz="2400" dirty="0"/>
              <a:t> as part of steps in methodology</a:t>
            </a:r>
            <a:r>
              <a:rPr lang="en-US" sz="2400" dirty="0"/>
              <a:t>.</a:t>
            </a:r>
          </a:p>
          <a:p>
            <a:pPr eaLnBrk="1" hangingPunct="1">
              <a:lnSpc>
                <a:spcPct val="90000"/>
              </a:lnSpc>
            </a:pPr>
            <a:r>
              <a:rPr lang="en-US" sz="2400" dirty="0"/>
              <a:t>Reviewing past knowledge in light of experimental evidence</a:t>
            </a:r>
            <a:r>
              <a:rPr lang="id-ID" sz="2400" dirty="0"/>
              <a:t> in order continuity</a:t>
            </a:r>
            <a:r>
              <a:rPr lang="en-US" sz="2400" dirty="0"/>
              <a:t>.</a:t>
            </a:r>
          </a:p>
          <a:p>
            <a:pPr eaLnBrk="1" hangingPunct="1">
              <a:lnSpc>
                <a:spcPct val="90000"/>
              </a:lnSpc>
            </a:pPr>
            <a:r>
              <a:rPr lang="en-US" sz="2400" dirty="0"/>
              <a:t>Using tools to gather, analyze, and interpret data</a:t>
            </a:r>
            <a:r>
              <a:rPr lang="id-ID" sz="2400" dirty="0"/>
              <a:t> so that data can be justified (dapat dipertanggung jawabkan)</a:t>
            </a:r>
            <a:endParaRPr lang="en-US" sz="2400" dirty="0"/>
          </a:p>
          <a:p>
            <a:pPr eaLnBrk="1" hangingPunct="1">
              <a:lnSpc>
                <a:spcPct val="90000"/>
              </a:lnSpc>
            </a:pPr>
            <a:r>
              <a:rPr lang="en-US" sz="2400" dirty="0"/>
              <a:t>Proposing </a:t>
            </a:r>
            <a:r>
              <a:rPr lang="id-ID" sz="2400" dirty="0"/>
              <a:t>analysis, interpretation and </a:t>
            </a:r>
            <a:r>
              <a:rPr lang="en-US" sz="2400" dirty="0"/>
              <a:t>explanations</a:t>
            </a:r>
            <a:r>
              <a:rPr lang="id-ID" sz="2400" dirty="0"/>
              <a:t> to the problems of interest</a:t>
            </a:r>
            <a:r>
              <a:rPr lang="en-US" sz="2400" dirty="0"/>
              <a:t>.</a:t>
            </a:r>
            <a:r>
              <a:rPr lang="id-ID" sz="2400" dirty="0"/>
              <a:t> </a:t>
            </a:r>
            <a:endParaRPr lang="en-US" sz="2400" dirty="0"/>
          </a:p>
          <a:p>
            <a:pPr eaLnBrk="1" hangingPunct="1">
              <a:lnSpc>
                <a:spcPct val="90000"/>
              </a:lnSpc>
            </a:pPr>
            <a:r>
              <a:rPr lang="en-US" sz="2400" dirty="0"/>
              <a:t>Communicating the results</a:t>
            </a:r>
            <a:r>
              <a:rPr lang="id-ID" sz="2400" dirty="0"/>
              <a:t> through research report</a:t>
            </a:r>
            <a:r>
              <a:rPr lang="en-US" sz="2400" dirty="0"/>
              <a:t> and publications.</a:t>
            </a:r>
            <a:r>
              <a:rPr lang="en-US" sz="2500" dirty="0"/>
              <a:t> </a:t>
            </a:r>
          </a:p>
        </p:txBody>
      </p:sp>
    </p:spTree>
  </p:cSld>
  <p:clrMapOvr>
    <a:masterClrMapping/>
  </p:clrMapOvr>
  <p:transition>
    <p:split orient="vert"/>
  </p:transition>
</p:sld>
</file>

<file path=ppt/theme/theme1.xml><?xml version="1.0" encoding="utf-8"?>
<a:theme xmlns:a="http://schemas.openxmlformats.org/drawingml/2006/main" name="칠보 비녀">
  <a:themeElements>
    <a:clrScheme name="">
      <a:dk1>
        <a:srgbClr val="000000"/>
      </a:dk1>
      <a:lt1>
        <a:srgbClr val="FFFFFF"/>
      </a:lt1>
      <a:dk2>
        <a:srgbClr val="374420"/>
      </a:dk2>
      <a:lt2>
        <a:srgbClr val="D4DCC6"/>
      </a:lt2>
      <a:accent1>
        <a:srgbClr val="798547"/>
      </a:accent1>
      <a:accent2>
        <a:srgbClr val="B6D29A"/>
      </a:accent2>
      <a:accent3>
        <a:srgbClr val="FFFFFF"/>
      </a:accent3>
      <a:accent4>
        <a:srgbClr val="000000"/>
      </a:accent4>
      <a:accent5>
        <a:srgbClr val="BEC2B1"/>
      </a:accent5>
      <a:accent6>
        <a:srgbClr val="A5BE8B"/>
      </a:accent6>
      <a:hlink>
        <a:srgbClr val="A3C670"/>
      </a:hlink>
      <a:folHlink>
        <a:srgbClr val="B2B2B2"/>
      </a:folHlink>
    </a:clrScheme>
    <a:fontScheme name="칠보 비녀">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칠보 비녀 1">
        <a:dk1>
          <a:srgbClr val="000000"/>
        </a:dk1>
        <a:lt1>
          <a:srgbClr val="FFFFFF"/>
        </a:lt1>
        <a:dk2>
          <a:srgbClr val="374420"/>
        </a:dk2>
        <a:lt2>
          <a:srgbClr val="D4DCC6"/>
        </a:lt2>
        <a:accent1>
          <a:srgbClr val="88954F"/>
        </a:accent1>
        <a:accent2>
          <a:srgbClr val="B6D29A"/>
        </a:accent2>
        <a:accent3>
          <a:srgbClr val="FFFFFF"/>
        </a:accent3>
        <a:accent4>
          <a:srgbClr val="000000"/>
        </a:accent4>
        <a:accent5>
          <a:srgbClr val="C3C8B2"/>
        </a:accent5>
        <a:accent6>
          <a:srgbClr val="A5BE8B"/>
        </a:accent6>
        <a:hlink>
          <a:srgbClr val="8DB84E"/>
        </a:hlink>
        <a:folHlink>
          <a:srgbClr val="B2B2B2"/>
        </a:folHlink>
      </a:clrScheme>
      <a:clrMap bg1="lt1" tx1="dk1" bg2="lt2" tx2="dk2" accent1="accent1" accent2="accent2" accent3="accent3" accent4="accent4" accent5="accent5" accent6="accent6" hlink="hlink" folHlink="folHlink"/>
    </a:extraClrScheme>
    <a:extraClrScheme>
      <a:clrScheme name="칠보 비녀 2">
        <a:dk1>
          <a:srgbClr val="000000"/>
        </a:dk1>
        <a:lt1>
          <a:srgbClr val="FFFFFF"/>
        </a:lt1>
        <a:dk2>
          <a:srgbClr val="006666"/>
        </a:dk2>
        <a:lt2>
          <a:srgbClr val="C0C0C0"/>
        </a:lt2>
        <a:accent1>
          <a:srgbClr val="2AAA9E"/>
        </a:accent1>
        <a:accent2>
          <a:srgbClr val="AFDBCA"/>
        </a:accent2>
        <a:accent3>
          <a:srgbClr val="FFFFFF"/>
        </a:accent3>
        <a:accent4>
          <a:srgbClr val="000000"/>
        </a:accent4>
        <a:accent5>
          <a:srgbClr val="ACD2CC"/>
        </a:accent5>
        <a:accent6>
          <a:srgbClr val="9EC6B7"/>
        </a:accent6>
        <a:hlink>
          <a:srgbClr val="4896A8"/>
        </a:hlink>
        <a:folHlink>
          <a:srgbClr val="C0C0C0"/>
        </a:folHlink>
      </a:clrScheme>
      <a:clrMap bg1="lt1" tx1="dk1" bg2="lt2" tx2="dk2" accent1="accent1" accent2="accent2" accent3="accent3" accent4="accent4" accent5="accent5" accent6="accent6" hlink="hlink" folHlink="folHlink"/>
    </a:extraClrScheme>
    <a:extraClrScheme>
      <a:clrScheme name="칠보 비녀 3">
        <a:dk1>
          <a:srgbClr val="000000"/>
        </a:dk1>
        <a:lt1>
          <a:srgbClr val="FFFFFF"/>
        </a:lt1>
        <a:dk2>
          <a:srgbClr val="663300"/>
        </a:dk2>
        <a:lt2>
          <a:srgbClr val="E0DAD0"/>
        </a:lt2>
        <a:accent1>
          <a:srgbClr val="B07D38"/>
        </a:accent1>
        <a:accent2>
          <a:srgbClr val="DCC596"/>
        </a:accent2>
        <a:accent3>
          <a:srgbClr val="FFFFFF"/>
        </a:accent3>
        <a:accent4>
          <a:srgbClr val="000000"/>
        </a:accent4>
        <a:accent5>
          <a:srgbClr val="D4BFAE"/>
        </a:accent5>
        <a:accent6>
          <a:srgbClr val="C7B287"/>
        </a:accent6>
        <a:hlink>
          <a:srgbClr val="E49B3A"/>
        </a:hlink>
        <a:folHlink>
          <a:srgbClr val="B2B2B2"/>
        </a:folHlink>
      </a:clrScheme>
      <a:clrMap bg1="lt1" tx1="dk1" bg2="lt2" tx2="dk2" accent1="accent1" accent2="accent2" accent3="accent3" accent4="accent4" accent5="accent5" accent6="accent6" hlink="hlink" folHlink="folHlink"/>
    </a:extraClrScheme>
    <a:extraClrScheme>
      <a:clrScheme name="칠보 비녀 4">
        <a:dk1>
          <a:srgbClr val="000000"/>
        </a:dk1>
        <a:lt1>
          <a:srgbClr val="FFFFFF"/>
        </a:lt1>
        <a:dk2>
          <a:srgbClr val="553498"/>
        </a:dk2>
        <a:lt2>
          <a:srgbClr val="DDDDDD"/>
        </a:lt2>
        <a:accent1>
          <a:srgbClr val="7793ED"/>
        </a:accent1>
        <a:accent2>
          <a:srgbClr val="A8C6F2"/>
        </a:accent2>
        <a:accent3>
          <a:srgbClr val="FFFFFF"/>
        </a:accent3>
        <a:accent4>
          <a:srgbClr val="000000"/>
        </a:accent4>
        <a:accent5>
          <a:srgbClr val="BDC8F4"/>
        </a:accent5>
        <a:accent6>
          <a:srgbClr val="98B3DB"/>
        </a:accent6>
        <a:hlink>
          <a:srgbClr val="8B6DCF"/>
        </a:hlink>
        <a:folHlink>
          <a:srgbClr val="C9C0DE"/>
        </a:folHlink>
      </a:clrScheme>
      <a:clrMap bg1="lt1" tx1="dk1" bg2="lt2" tx2="dk2" accent1="accent1" accent2="accent2" accent3="accent3" accent4="accent4" accent5="accent5" accent6="accent6" hlink="hlink" folHlink="folHlink"/>
    </a:extraClrScheme>
    <a:extraClrScheme>
      <a:clrScheme name="칠보 비녀 5">
        <a:dk1>
          <a:srgbClr val="000000"/>
        </a:dk1>
        <a:lt1>
          <a:srgbClr val="FFFFFF"/>
        </a:lt1>
        <a:dk2>
          <a:srgbClr val="474103"/>
        </a:dk2>
        <a:lt2>
          <a:srgbClr val="C5C0B5"/>
        </a:lt2>
        <a:accent1>
          <a:srgbClr val="BAB73E"/>
        </a:accent1>
        <a:accent2>
          <a:srgbClr val="C7CE82"/>
        </a:accent2>
        <a:accent3>
          <a:srgbClr val="FFFFFF"/>
        </a:accent3>
        <a:accent4>
          <a:srgbClr val="000000"/>
        </a:accent4>
        <a:accent5>
          <a:srgbClr val="D9D8AF"/>
        </a:accent5>
        <a:accent6>
          <a:srgbClr val="B4BA75"/>
        </a:accent6>
        <a:hlink>
          <a:srgbClr val="9B7A45"/>
        </a:hlink>
        <a:folHlink>
          <a:srgbClr val="777665"/>
        </a:folHlink>
      </a:clrScheme>
      <a:clrMap bg1="lt1" tx1="dk1" bg2="lt2" tx2="dk2" accent1="accent1" accent2="accent2" accent3="accent3" accent4="accent4" accent5="accent5" accent6="accent6" hlink="hlink" folHlink="folHlink"/>
    </a:extraClrScheme>
    <a:extraClrScheme>
      <a:clrScheme name="칠보 비녀 6">
        <a:dk1>
          <a:srgbClr val="000000"/>
        </a:dk1>
        <a:lt1>
          <a:srgbClr val="FFFFFF"/>
        </a:lt1>
        <a:dk2>
          <a:srgbClr val="292929"/>
        </a:dk2>
        <a:lt2>
          <a:srgbClr val="DDDDDD"/>
        </a:lt2>
        <a:accent1>
          <a:srgbClr val="5F5F5F"/>
        </a:accent1>
        <a:accent2>
          <a:srgbClr val="C0C0C0"/>
        </a:accent2>
        <a:accent3>
          <a:srgbClr val="FFFFFF"/>
        </a:accent3>
        <a:accent4>
          <a:srgbClr val="000000"/>
        </a:accent4>
        <a:accent5>
          <a:srgbClr val="B6B6B6"/>
        </a:accent5>
        <a:accent6>
          <a:srgbClr val="AEAEAE"/>
        </a:accent6>
        <a:hlink>
          <a:srgbClr val="999999"/>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sweet green</Template>
  <TotalTime>2223</TotalTime>
  <Words>2981</Words>
  <Application>Microsoft Office PowerPoint</Application>
  <PresentationFormat>On-screen Show (4:3)</PresentationFormat>
  <Paragraphs>288</Paragraphs>
  <Slides>38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 Unicode MS</vt:lpstr>
      <vt:lpstr>Arial</vt:lpstr>
      <vt:lpstr>Arial Narrow</vt:lpstr>
      <vt:lpstr>Garamond</vt:lpstr>
      <vt:lpstr>Symbol</vt:lpstr>
      <vt:lpstr>Tahoma</vt:lpstr>
      <vt:lpstr>Times New Roman</vt:lpstr>
      <vt:lpstr>Wingdings</vt:lpstr>
      <vt:lpstr>Wingdings 2</vt:lpstr>
      <vt:lpstr>칠보 비녀</vt:lpstr>
      <vt:lpstr>How To Review Literatures</vt:lpstr>
      <vt:lpstr>Review Previous Sessions: Research Understanding</vt:lpstr>
      <vt:lpstr>Pengertian Penelitian…..</vt:lpstr>
      <vt:lpstr>Data Yang Objektif</vt:lpstr>
      <vt:lpstr>Motivasi Mereview Literature…..</vt:lpstr>
      <vt:lpstr>Session Objectives</vt:lpstr>
      <vt:lpstr>PowerPoint Presentation</vt:lpstr>
      <vt:lpstr>PowerPoint Presentation</vt:lpstr>
      <vt:lpstr>Activities in Scientific Inquiry</vt:lpstr>
      <vt:lpstr>Logical Flow of General Problem to Review Literature</vt:lpstr>
      <vt:lpstr>PowerPoint Presentation</vt:lpstr>
      <vt:lpstr>Definition (Source: Wikipedia)..</vt:lpstr>
      <vt:lpstr>Definition (Source: Wikipedia)</vt:lpstr>
      <vt:lpstr>How to Find Relevant Literatures?</vt:lpstr>
      <vt:lpstr>Algorithm to Find Related Literatures</vt:lpstr>
      <vt:lpstr>PowerPoint Presentation</vt:lpstr>
      <vt:lpstr>The Objectives of Reviewing Literatures? (source University Library, University of California)</vt:lpstr>
      <vt:lpstr>Why doing a literature review?</vt:lpstr>
      <vt:lpstr>Cont….Why doing a literature review?</vt:lpstr>
      <vt:lpstr>Stages of Literature Reviews (source University Library, University of California)</vt:lpstr>
      <vt:lpstr>Elements of Literature to Review</vt:lpstr>
      <vt:lpstr>PowerPoint Presentation</vt:lpstr>
      <vt:lpstr>Examples : Comparing</vt:lpstr>
      <vt:lpstr>Examples : Contrasting</vt:lpstr>
      <vt:lpstr>Examples : Criticize</vt:lpstr>
      <vt:lpstr>Examples : Synthesize</vt:lpstr>
      <vt:lpstr>Where to Place Your Literature Review?</vt:lpstr>
      <vt:lpstr>Getting Started</vt:lpstr>
      <vt:lpstr>Points to Consider When Reviewing a Literature… (source University Library, University of California)</vt:lpstr>
      <vt:lpstr>Points to Discuss in Literature Review: Among others </vt:lpstr>
      <vt:lpstr>Example of Summary Literatures Review: Topic of E-Business</vt:lpstr>
      <vt:lpstr>Partial Example of Literature Review</vt:lpstr>
      <vt:lpstr>PowerPoint Presentation</vt:lpstr>
      <vt:lpstr>PowerPoint Presentation</vt:lpstr>
      <vt:lpstr>Success Story….</vt:lpstr>
      <vt:lpstr>Comments: Information for the Contribution</vt:lpstr>
      <vt:lpstr>Exercise</vt:lpstr>
      <vt:lpstr>Q/A</vt:lpstr>
    </vt:vector>
  </TitlesOfParts>
  <Company>Fasilkom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Zhasibua</dc:creator>
  <cp:lastModifiedBy>Laksmita Rahadianti</cp:lastModifiedBy>
  <cp:revision>161</cp:revision>
  <dcterms:created xsi:type="dcterms:W3CDTF">2007-01-30T06:56:54Z</dcterms:created>
  <dcterms:modified xsi:type="dcterms:W3CDTF">2020-02-13T06:06:10Z</dcterms:modified>
</cp:coreProperties>
</file>