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9" r:id="rId1"/>
  </p:sldMasterIdLst>
  <p:notesMasterIdLst>
    <p:notesMasterId r:id="rId27"/>
  </p:notesMasterIdLst>
  <p:sldIdLst>
    <p:sldId id="256" r:id="rId2"/>
    <p:sldId id="353" r:id="rId3"/>
    <p:sldId id="350" r:id="rId4"/>
    <p:sldId id="366" r:id="rId5"/>
    <p:sldId id="394" r:id="rId6"/>
    <p:sldId id="385" r:id="rId7"/>
    <p:sldId id="395" r:id="rId8"/>
    <p:sldId id="340" r:id="rId9"/>
    <p:sldId id="402" r:id="rId10"/>
    <p:sldId id="403" r:id="rId11"/>
    <p:sldId id="351" r:id="rId12"/>
    <p:sldId id="370" r:id="rId13"/>
    <p:sldId id="391" r:id="rId14"/>
    <p:sldId id="371" r:id="rId15"/>
    <p:sldId id="344" r:id="rId16"/>
    <p:sldId id="345" r:id="rId17"/>
    <p:sldId id="375" r:id="rId18"/>
    <p:sldId id="382" r:id="rId19"/>
    <p:sldId id="404" r:id="rId20"/>
    <p:sldId id="405" r:id="rId21"/>
    <p:sldId id="376" r:id="rId22"/>
    <p:sldId id="400" r:id="rId23"/>
    <p:sldId id="401" r:id="rId24"/>
    <p:sldId id="349" r:id="rId25"/>
    <p:sldId id="30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00"/>
    <a:srgbClr val="808000"/>
    <a:srgbClr val="CC66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1388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4C2921-0C33-4C48-B302-B0487CDE2074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E2E493A-EFE6-455E-9FDC-703BD3631EF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To understand the </a:t>
          </a:r>
          <a:r>
            <a:rPr lang="en-US" b="1" dirty="0"/>
            <a:t>meaning of research proposal</a:t>
          </a:r>
          <a:r>
            <a:rPr lang="en-US" dirty="0"/>
            <a:t>.</a:t>
          </a:r>
        </a:p>
      </dgm:t>
    </dgm:pt>
    <dgm:pt modelId="{8EB6106D-0893-4969-B1AC-808B8570554B}" type="parTrans" cxnId="{70997256-9F91-447A-B612-606C3C9835EE}">
      <dgm:prSet/>
      <dgm:spPr/>
      <dgm:t>
        <a:bodyPr/>
        <a:lstStyle/>
        <a:p>
          <a:endParaRPr lang="en-ID"/>
        </a:p>
      </dgm:t>
    </dgm:pt>
    <dgm:pt modelId="{715010A1-EA14-4E98-9236-D6C3A565998B}" type="sibTrans" cxnId="{70997256-9F91-447A-B612-606C3C9835EE}">
      <dgm:prSet/>
      <dgm:spPr/>
      <dgm:t>
        <a:bodyPr/>
        <a:lstStyle/>
        <a:p>
          <a:pPr>
            <a:lnSpc>
              <a:spcPct val="100000"/>
            </a:lnSpc>
          </a:pPr>
          <a:endParaRPr lang="en-ID"/>
        </a:p>
      </dgm:t>
    </dgm:pt>
    <dgm:pt modelId="{C56A6306-C308-4FB5-9A5B-388E0FD4099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To be able to </a:t>
          </a:r>
          <a:r>
            <a:rPr lang="en-US" b="1" dirty="0"/>
            <a:t>develop a research framework</a:t>
          </a:r>
          <a:r>
            <a:rPr lang="en-US" dirty="0"/>
            <a:t>.</a:t>
          </a:r>
        </a:p>
      </dgm:t>
    </dgm:pt>
    <dgm:pt modelId="{7C23822A-FADC-4663-B33A-030C010BCDEF}" type="parTrans" cxnId="{087343FA-0D5C-4042-9F35-85BA673E6980}">
      <dgm:prSet/>
      <dgm:spPr/>
      <dgm:t>
        <a:bodyPr/>
        <a:lstStyle/>
        <a:p>
          <a:endParaRPr lang="en-ID"/>
        </a:p>
      </dgm:t>
    </dgm:pt>
    <dgm:pt modelId="{1C15F23C-EC31-4617-A19D-5BB73FB25D97}" type="sibTrans" cxnId="{087343FA-0D5C-4042-9F35-85BA673E6980}">
      <dgm:prSet/>
      <dgm:spPr/>
      <dgm:t>
        <a:bodyPr/>
        <a:lstStyle/>
        <a:p>
          <a:pPr>
            <a:lnSpc>
              <a:spcPct val="100000"/>
            </a:lnSpc>
          </a:pPr>
          <a:endParaRPr lang="en-ID"/>
        </a:p>
      </dgm:t>
    </dgm:pt>
    <dgm:pt modelId="{CA25ADD0-7A75-47FB-960C-FA1F784FD06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To understand the </a:t>
          </a:r>
          <a:r>
            <a:rPr lang="en-US" b="1" dirty="0"/>
            <a:t>processes to write</a:t>
          </a:r>
          <a:r>
            <a:rPr lang="en-US" dirty="0"/>
            <a:t> a research proposal</a:t>
          </a:r>
        </a:p>
      </dgm:t>
    </dgm:pt>
    <dgm:pt modelId="{082D72A7-FEFC-4245-B9BE-17485F858A9F}" type="parTrans" cxnId="{C89267D6-0203-43F2-BF7F-4D5D3C61685F}">
      <dgm:prSet/>
      <dgm:spPr/>
      <dgm:t>
        <a:bodyPr/>
        <a:lstStyle/>
        <a:p>
          <a:endParaRPr lang="en-ID"/>
        </a:p>
      </dgm:t>
    </dgm:pt>
    <dgm:pt modelId="{457BB881-86E0-4702-BFD1-CD8A8824012A}" type="sibTrans" cxnId="{C89267D6-0203-43F2-BF7F-4D5D3C61685F}">
      <dgm:prSet/>
      <dgm:spPr/>
      <dgm:t>
        <a:bodyPr/>
        <a:lstStyle/>
        <a:p>
          <a:pPr>
            <a:lnSpc>
              <a:spcPct val="100000"/>
            </a:lnSpc>
          </a:pPr>
          <a:endParaRPr lang="en-ID"/>
        </a:p>
      </dgm:t>
    </dgm:pt>
    <dgm:pt modelId="{76908FC7-7F79-4EB5-ABAC-88CDCA8DCD43}" type="pres">
      <dgm:prSet presAssocID="{BD4C2921-0C33-4C48-B302-B0487CDE2074}" presName="root" presStyleCnt="0">
        <dgm:presLayoutVars>
          <dgm:dir/>
          <dgm:resizeHandles val="exact"/>
        </dgm:presLayoutVars>
      </dgm:prSet>
      <dgm:spPr/>
    </dgm:pt>
    <dgm:pt modelId="{860DAD97-7F1E-4599-8E16-3541FB07BBFD}" type="pres">
      <dgm:prSet presAssocID="{BD4C2921-0C33-4C48-B302-B0487CDE2074}" presName="container" presStyleCnt="0">
        <dgm:presLayoutVars>
          <dgm:dir/>
          <dgm:resizeHandles val="exact"/>
        </dgm:presLayoutVars>
      </dgm:prSet>
      <dgm:spPr/>
    </dgm:pt>
    <dgm:pt modelId="{FC85C3C4-B772-4919-B293-4BE368E08C10}" type="pres">
      <dgm:prSet presAssocID="{5E2E493A-EFE6-455E-9FDC-703BD3631EF3}" presName="compNode" presStyleCnt="0"/>
      <dgm:spPr/>
    </dgm:pt>
    <dgm:pt modelId="{1EFE53E0-8817-40B8-9432-05200BAD5AC5}" type="pres">
      <dgm:prSet presAssocID="{5E2E493A-EFE6-455E-9FDC-703BD3631EF3}" presName="iconBgRect" presStyleLbl="bgShp" presStyleIdx="0" presStyleCnt="3"/>
      <dgm:spPr/>
    </dgm:pt>
    <dgm:pt modelId="{30F3C031-6505-434B-A7AF-85D728DCD305}" type="pres">
      <dgm:prSet presAssocID="{5E2E493A-EFE6-455E-9FDC-703BD3631EF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s with solid fill"/>
        </a:ext>
      </dgm:extLst>
    </dgm:pt>
    <dgm:pt modelId="{F56EFEF0-B0CB-4939-B496-71C61F06EC80}" type="pres">
      <dgm:prSet presAssocID="{5E2E493A-EFE6-455E-9FDC-703BD3631EF3}" presName="spaceRect" presStyleCnt="0"/>
      <dgm:spPr/>
    </dgm:pt>
    <dgm:pt modelId="{5519431F-6E6D-40C3-96A4-F62368A3B6F4}" type="pres">
      <dgm:prSet presAssocID="{5E2E493A-EFE6-455E-9FDC-703BD3631EF3}" presName="textRect" presStyleLbl="revTx" presStyleIdx="0" presStyleCnt="3">
        <dgm:presLayoutVars>
          <dgm:chMax val="1"/>
          <dgm:chPref val="1"/>
        </dgm:presLayoutVars>
      </dgm:prSet>
      <dgm:spPr/>
    </dgm:pt>
    <dgm:pt modelId="{10D76F74-32FB-4893-9359-5F067C7052DE}" type="pres">
      <dgm:prSet presAssocID="{715010A1-EA14-4E98-9236-D6C3A565998B}" presName="sibTrans" presStyleLbl="sibTrans2D1" presStyleIdx="0" presStyleCnt="0"/>
      <dgm:spPr/>
    </dgm:pt>
    <dgm:pt modelId="{322D84E3-8864-49AC-99CA-C6A04D450FD8}" type="pres">
      <dgm:prSet presAssocID="{C56A6306-C308-4FB5-9A5B-388E0FD40990}" presName="compNode" presStyleCnt="0"/>
      <dgm:spPr/>
    </dgm:pt>
    <dgm:pt modelId="{D8C6911E-B2CE-40A5-88E4-B891C620528E}" type="pres">
      <dgm:prSet presAssocID="{C56A6306-C308-4FB5-9A5B-388E0FD40990}" presName="iconBgRect" presStyleLbl="bgShp" presStyleIdx="1" presStyleCnt="3"/>
      <dgm:spPr/>
    </dgm:pt>
    <dgm:pt modelId="{CA91EFFA-AA58-49FE-81B0-F40609634B85}" type="pres">
      <dgm:prSet presAssocID="{C56A6306-C308-4FB5-9A5B-388E0FD4099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k outline"/>
        </a:ext>
      </dgm:extLst>
    </dgm:pt>
    <dgm:pt modelId="{8C91981A-EF01-4473-876C-636F8D82A7BE}" type="pres">
      <dgm:prSet presAssocID="{C56A6306-C308-4FB5-9A5B-388E0FD40990}" presName="spaceRect" presStyleCnt="0"/>
      <dgm:spPr/>
    </dgm:pt>
    <dgm:pt modelId="{04B99B27-D0AA-40F2-B243-54D3A3523C8B}" type="pres">
      <dgm:prSet presAssocID="{C56A6306-C308-4FB5-9A5B-388E0FD40990}" presName="textRect" presStyleLbl="revTx" presStyleIdx="1" presStyleCnt="3">
        <dgm:presLayoutVars>
          <dgm:chMax val="1"/>
          <dgm:chPref val="1"/>
        </dgm:presLayoutVars>
      </dgm:prSet>
      <dgm:spPr/>
    </dgm:pt>
    <dgm:pt modelId="{7E968799-A8C4-43B5-BC3D-0BC5C72C251A}" type="pres">
      <dgm:prSet presAssocID="{1C15F23C-EC31-4617-A19D-5BB73FB25D97}" presName="sibTrans" presStyleLbl="sibTrans2D1" presStyleIdx="0" presStyleCnt="0"/>
      <dgm:spPr/>
    </dgm:pt>
    <dgm:pt modelId="{B1FEE8BA-D284-4DFB-ADE8-E62E482B36B0}" type="pres">
      <dgm:prSet presAssocID="{CA25ADD0-7A75-47FB-960C-FA1F784FD06C}" presName="compNode" presStyleCnt="0"/>
      <dgm:spPr/>
    </dgm:pt>
    <dgm:pt modelId="{9AA85FD7-57B5-48E4-834C-050AD4EA9BE4}" type="pres">
      <dgm:prSet presAssocID="{CA25ADD0-7A75-47FB-960C-FA1F784FD06C}" presName="iconBgRect" presStyleLbl="bgShp" presStyleIdx="2" presStyleCnt="3"/>
      <dgm:spPr/>
    </dgm:pt>
    <dgm:pt modelId="{F7AF96E3-0174-48DB-81DE-F12FAF330CA3}" type="pres">
      <dgm:prSet presAssocID="{CA25ADD0-7A75-47FB-960C-FA1F784FD06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ignature with solid fill"/>
        </a:ext>
      </dgm:extLst>
    </dgm:pt>
    <dgm:pt modelId="{85977194-CBD7-4907-8848-F1DF798465A3}" type="pres">
      <dgm:prSet presAssocID="{CA25ADD0-7A75-47FB-960C-FA1F784FD06C}" presName="spaceRect" presStyleCnt="0"/>
      <dgm:spPr/>
    </dgm:pt>
    <dgm:pt modelId="{515DC653-C0B7-4E05-8801-37490BF6B768}" type="pres">
      <dgm:prSet presAssocID="{CA25ADD0-7A75-47FB-960C-FA1F784FD06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A900D0E-9A94-41C1-A060-C3F738A8836A}" type="presOf" srcId="{1C15F23C-EC31-4617-A19D-5BB73FB25D97}" destId="{7E968799-A8C4-43B5-BC3D-0BC5C72C251A}" srcOrd="0" destOrd="0" presId="urn:microsoft.com/office/officeart/2018/2/layout/IconCircleList"/>
    <dgm:cxn modelId="{9FD2DB25-8BA2-4CAC-998A-AEA312318A86}" type="presOf" srcId="{BD4C2921-0C33-4C48-B302-B0487CDE2074}" destId="{76908FC7-7F79-4EB5-ABAC-88CDCA8DCD43}" srcOrd="0" destOrd="0" presId="urn:microsoft.com/office/officeart/2018/2/layout/IconCircleList"/>
    <dgm:cxn modelId="{1449413D-5F1A-4354-BFDF-CDF007BE77CF}" type="presOf" srcId="{C56A6306-C308-4FB5-9A5B-388E0FD40990}" destId="{04B99B27-D0AA-40F2-B243-54D3A3523C8B}" srcOrd="0" destOrd="0" presId="urn:microsoft.com/office/officeart/2018/2/layout/IconCircleList"/>
    <dgm:cxn modelId="{77F1AB61-D1C7-4645-80FC-673D9E03F1EC}" type="presOf" srcId="{5E2E493A-EFE6-455E-9FDC-703BD3631EF3}" destId="{5519431F-6E6D-40C3-96A4-F62368A3B6F4}" srcOrd="0" destOrd="0" presId="urn:microsoft.com/office/officeart/2018/2/layout/IconCircleList"/>
    <dgm:cxn modelId="{70997256-9F91-447A-B612-606C3C9835EE}" srcId="{BD4C2921-0C33-4C48-B302-B0487CDE2074}" destId="{5E2E493A-EFE6-455E-9FDC-703BD3631EF3}" srcOrd="0" destOrd="0" parTransId="{8EB6106D-0893-4969-B1AC-808B8570554B}" sibTransId="{715010A1-EA14-4E98-9236-D6C3A565998B}"/>
    <dgm:cxn modelId="{3C242FB7-A5C2-4113-99A5-73E13A8D0DF3}" type="presOf" srcId="{715010A1-EA14-4E98-9236-D6C3A565998B}" destId="{10D76F74-32FB-4893-9359-5F067C7052DE}" srcOrd="0" destOrd="0" presId="urn:microsoft.com/office/officeart/2018/2/layout/IconCircleList"/>
    <dgm:cxn modelId="{BC3405C7-9D60-40C2-896A-025D87593C4C}" type="presOf" srcId="{CA25ADD0-7A75-47FB-960C-FA1F784FD06C}" destId="{515DC653-C0B7-4E05-8801-37490BF6B768}" srcOrd="0" destOrd="0" presId="urn:microsoft.com/office/officeart/2018/2/layout/IconCircleList"/>
    <dgm:cxn modelId="{C89267D6-0203-43F2-BF7F-4D5D3C61685F}" srcId="{BD4C2921-0C33-4C48-B302-B0487CDE2074}" destId="{CA25ADD0-7A75-47FB-960C-FA1F784FD06C}" srcOrd="2" destOrd="0" parTransId="{082D72A7-FEFC-4245-B9BE-17485F858A9F}" sibTransId="{457BB881-86E0-4702-BFD1-CD8A8824012A}"/>
    <dgm:cxn modelId="{087343FA-0D5C-4042-9F35-85BA673E6980}" srcId="{BD4C2921-0C33-4C48-B302-B0487CDE2074}" destId="{C56A6306-C308-4FB5-9A5B-388E0FD40990}" srcOrd="1" destOrd="0" parTransId="{7C23822A-FADC-4663-B33A-030C010BCDEF}" sibTransId="{1C15F23C-EC31-4617-A19D-5BB73FB25D97}"/>
    <dgm:cxn modelId="{E146C319-3B28-4D03-8C74-0044C801362A}" type="presParOf" srcId="{76908FC7-7F79-4EB5-ABAC-88CDCA8DCD43}" destId="{860DAD97-7F1E-4599-8E16-3541FB07BBFD}" srcOrd="0" destOrd="0" presId="urn:microsoft.com/office/officeart/2018/2/layout/IconCircleList"/>
    <dgm:cxn modelId="{083F9BEB-F2E2-4A92-9F57-3D32975D906A}" type="presParOf" srcId="{860DAD97-7F1E-4599-8E16-3541FB07BBFD}" destId="{FC85C3C4-B772-4919-B293-4BE368E08C10}" srcOrd="0" destOrd="0" presId="urn:microsoft.com/office/officeart/2018/2/layout/IconCircleList"/>
    <dgm:cxn modelId="{61D87399-53F0-4AB2-AA1F-1BA41FC4B85A}" type="presParOf" srcId="{FC85C3C4-B772-4919-B293-4BE368E08C10}" destId="{1EFE53E0-8817-40B8-9432-05200BAD5AC5}" srcOrd="0" destOrd="0" presId="urn:microsoft.com/office/officeart/2018/2/layout/IconCircleList"/>
    <dgm:cxn modelId="{A497951F-26B5-4D17-BFF1-B03FC3EF2B77}" type="presParOf" srcId="{FC85C3C4-B772-4919-B293-4BE368E08C10}" destId="{30F3C031-6505-434B-A7AF-85D728DCD305}" srcOrd="1" destOrd="0" presId="urn:microsoft.com/office/officeart/2018/2/layout/IconCircleList"/>
    <dgm:cxn modelId="{C15FC5DF-8974-4ABA-AC78-6DCFFB0E959B}" type="presParOf" srcId="{FC85C3C4-B772-4919-B293-4BE368E08C10}" destId="{F56EFEF0-B0CB-4939-B496-71C61F06EC80}" srcOrd="2" destOrd="0" presId="urn:microsoft.com/office/officeart/2018/2/layout/IconCircleList"/>
    <dgm:cxn modelId="{9111B559-9975-4730-8BCF-1329EDBDE537}" type="presParOf" srcId="{FC85C3C4-B772-4919-B293-4BE368E08C10}" destId="{5519431F-6E6D-40C3-96A4-F62368A3B6F4}" srcOrd="3" destOrd="0" presId="urn:microsoft.com/office/officeart/2018/2/layout/IconCircleList"/>
    <dgm:cxn modelId="{FFDA7F0D-D244-495E-9A58-8ED5D7263854}" type="presParOf" srcId="{860DAD97-7F1E-4599-8E16-3541FB07BBFD}" destId="{10D76F74-32FB-4893-9359-5F067C7052DE}" srcOrd="1" destOrd="0" presId="urn:microsoft.com/office/officeart/2018/2/layout/IconCircleList"/>
    <dgm:cxn modelId="{6EF5FB3E-084B-4B2F-A683-0FFF10B2A589}" type="presParOf" srcId="{860DAD97-7F1E-4599-8E16-3541FB07BBFD}" destId="{322D84E3-8864-49AC-99CA-C6A04D450FD8}" srcOrd="2" destOrd="0" presId="urn:microsoft.com/office/officeart/2018/2/layout/IconCircleList"/>
    <dgm:cxn modelId="{1BE0051A-57FB-48AD-8DA5-090171490625}" type="presParOf" srcId="{322D84E3-8864-49AC-99CA-C6A04D450FD8}" destId="{D8C6911E-B2CE-40A5-88E4-B891C620528E}" srcOrd="0" destOrd="0" presId="urn:microsoft.com/office/officeart/2018/2/layout/IconCircleList"/>
    <dgm:cxn modelId="{CCBD6FAB-F597-4607-8F3D-10AC85F2C328}" type="presParOf" srcId="{322D84E3-8864-49AC-99CA-C6A04D450FD8}" destId="{CA91EFFA-AA58-49FE-81B0-F40609634B85}" srcOrd="1" destOrd="0" presId="urn:microsoft.com/office/officeart/2018/2/layout/IconCircleList"/>
    <dgm:cxn modelId="{5292CD60-9DD4-4A6F-B2F7-2648EEE80DDB}" type="presParOf" srcId="{322D84E3-8864-49AC-99CA-C6A04D450FD8}" destId="{8C91981A-EF01-4473-876C-636F8D82A7BE}" srcOrd="2" destOrd="0" presId="urn:microsoft.com/office/officeart/2018/2/layout/IconCircleList"/>
    <dgm:cxn modelId="{3D0510F2-E0A2-4C87-892B-8BE21CAF131C}" type="presParOf" srcId="{322D84E3-8864-49AC-99CA-C6A04D450FD8}" destId="{04B99B27-D0AA-40F2-B243-54D3A3523C8B}" srcOrd="3" destOrd="0" presId="urn:microsoft.com/office/officeart/2018/2/layout/IconCircleList"/>
    <dgm:cxn modelId="{F0BAB341-04B0-447E-ADD2-A1D34C75E93D}" type="presParOf" srcId="{860DAD97-7F1E-4599-8E16-3541FB07BBFD}" destId="{7E968799-A8C4-43B5-BC3D-0BC5C72C251A}" srcOrd="3" destOrd="0" presId="urn:microsoft.com/office/officeart/2018/2/layout/IconCircleList"/>
    <dgm:cxn modelId="{02041424-0889-4626-B717-085C1441F980}" type="presParOf" srcId="{860DAD97-7F1E-4599-8E16-3541FB07BBFD}" destId="{B1FEE8BA-D284-4DFB-ADE8-E62E482B36B0}" srcOrd="4" destOrd="0" presId="urn:microsoft.com/office/officeart/2018/2/layout/IconCircleList"/>
    <dgm:cxn modelId="{879457EB-9655-4D74-9118-52FCCC73B610}" type="presParOf" srcId="{B1FEE8BA-D284-4DFB-ADE8-E62E482B36B0}" destId="{9AA85FD7-57B5-48E4-834C-050AD4EA9BE4}" srcOrd="0" destOrd="0" presId="urn:microsoft.com/office/officeart/2018/2/layout/IconCircleList"/>
    <dgm:cxn modelId="{C44A3CAF-8479-456E-B5B9-6437EA0F4440}" type="presParOf" srcId="{B1FEE8BA-D284-4DFB-ADE8-E62E482B36B0}" destId="{F7AF96E3-0174-48DB-81DE-F12FAF330CA3}" srcOrd="1" destOrd="0" presId="urn:microsoft.com/office/officeart/2018/2/layout/IconCircleList"/>
    <dgm:cxn modelId="{79742E21-BC1F-4A37-9119-471C26470987}" type="presParOf" srcId="{B1FEE8BA-D284-4DFB-ADE8-E62E482B36B0}" destId="{85977194-CBD7-4907-8848-F1DF798465A3}" srcOrd="2" destOrd="0" presId="urn:microsoft.com/office/officeart/2018/2/layout/IconCircleList"/>
    <dgm:cxn modelId="{B4851632-1256-4A71-82D6-9902A84DD3AA}" type="presParOf" srcId="{B1FEE8BA-D284-4DFB-ADE8-E62E482B36B0}" destId="{515DC653-C0B7-4E05-8801-37490BF6B768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1950C62-4393-49EF-9DFE-6AE1FB8C80DA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ID"/>
        </a:p>
      </dgm:t>
    </dgm:pt>
    <dgm:pt modelId="{2F586742-59BA-452C-8622-42A35194AA12}">
      <dgm:prSet phldrT="[Text]" custT="1"/>
      <dgm:spPr/>
      <dgm:t>
        <a:bodyPr/>
        <a:lstStyle/>
        <a:p>
          <a:r>
            <a:rPr lang="en-US" sz="1600" dirty="0"/>
            <a:t>M</a:t>
          </a:r>
          <a:r>
            <a:rPr lang="id-ID" sz="1600" dirty="0"/>
            <a:t>emaparkan </a:t>
          </a:r>
          <a:r>
            <a:rPr lang="id-ID" sz="1600" b="1" dirty="0"/>
            <a:t>hasil penelitian</a:t>
          </a:r>
          <a:r>
            <a:rPr lang="en-US" sz="1600" b="1" dirty="0"/>
            <a:t> </a:t>
          </a:r>
          <a:r>
            <a:rPr lang="en-US" sz="1600" b="1" dirty="0" err="1"/>
            <a:t>sebelumnya</a:t>
          </a:r>
          <a:r>
            <a:rPr lang="en-US" sz="1600" b="1" dirty="0"/>
            <a:t> yang </a:t>
          </a:r>
          <a:r>
            <a:rPr lang="en-US" sz="1600" b="1" dirty="0" err="1"/>
            <a:t>terkait</a:t>
          </a:r>
          <a:r>
            <a:rPr lang="id-ID" sz="1600" dirty="0"/>
            <a:t> dan mengemukakan pemikiran penulisnya</a:t>
          </a:r>
          <a:r>
            <a:rPr lang="en-US" sz="1600" dirty="0"/>
            <a:t>. B</a:t>
          </a:r>
          <a:r>
            <a:rPr lang="id-ID" sz="1600" dirty="0"/>
            <a:t>erguna untuk membantu </a:t>
          </a:r>
          <a:r>
            <a:rPr lang="en-US" sz="1600" dirty="0" err="1"/>
            <a:t>anda</a:t>
          </a:r>
          <a:r>
            <a:rPr lang="en-US" sz="1600" dirty="0"/>
            <a:t> dan </a:t>
          </a:r>
          <a:r>
            <a:rPr lang="en-US" sz="1600" dirty="0" err="1"/>
            <a:t>pembaca</a:t>
          </a:r>
          <a:r>
            <a:rPr lang="en-US" sz="1600" dirty="0"/>
            <a:t> </a:t>
          </a:r>
          <a:r>
            <a:rPr lang="en-US" sz="1600" dirty="0" err="1"/>
            <a:t>untuk</a:t>
          </a:r>
          <a:r>
            <a:rPr lang="id-ID" sz="1600" dirty="0"/>
            <a:t> memahami topik yang dibahas</a:t>
          </a:r>
          <a:endParaRPr lang="en-ID" sz="1600" dirty="0"/>
        </a:p>
      </dgm:t>
    </dgm:pt>
    <dgm:pt modelId="{2285A168-659C-4F4F-A01C-A955ED430066}" type="parTrans" cxnId="{B10B2CD6-0ED9-49FF-9553-C415ECC08D6E}">
      <dgm:prSet/>
      <dgm:spPr/>
      <dgm:t>
        <a:bodyPr/>
        <a:lstStyle/>
        <a:p>
          <a:endParaRPr lang="en-ID"/>
        </a:p>
      </dgm:t>
    </dgm:pt>
    <dgm:pt modelId="{89686658-0230-478F-AFB1-508420E5852E}" type="sibTrans" cxnId="{B10B2CD6-0ED9-49FF-9553-C415ECC08D6E}">
      <dgm:prSet/>
      <dgm:spPr/>
      <dgm:t>
        <a:bodyPr/>
        <a:lstStyle/>
        <a:p>
          <a:endParaRPr lang="en-ID"/>
        </a:p>
      </dgm:t>
    </dgm:pt>
    <dgm:pt modelId="{74A6E24C-9D47-452A-9AC2-D2116BFA7C76}">
      <dgm:prSet custT="1"/>
      <dgm:spPr/>
      <dgm:t>
        <a:bodyPr/>
        <a:lstStyle/>
        <a:p>
          <a:r>
            <a:rPr lang="en-US" sz="1200"/>
            <a:t>P</a:t>
          </a:r>
          <a:r>
            <a:rPr lang="id-ID" sz="1200"/>
            <a:t>enjelasan langkah-langkah dan proses penelitian </a:t>
          </a:r>
          <a:r>
            <a:rPr lang="en-US" sz="1200"/>
            <a:t>sebelumnya</a:t>
          </a:r>
          <a:endParaRPr lang="en-US" sz="1200" dirty="0"/>
        </a:p>
      </dgm:t>
    </dgm:pt>
    <dgm:pt modelId="{D5853CF9-B0A2-45E1-BC3E-C53C24729CDA}" type="parTrans" cxnId="{E8711286-BE9F-4ACD-9CD7-917C3C3BC264}">
      <dgm:prSet/>
      <dgm:spPr/>
      <dgm:t>
        <a:bodyPr/>
        <a:lstStyle/>
        <a:p>
          <a:endParaRPr lang="en-ID"/>
        </a:p>
      </dgm:t>
    </dgm:pt>
    <dgm:pt modelId="{5BA56388-888A-45FF-B8E9-6B06B16B1806}" type="sibTrans" cxnId="{E8711286-BE9F-4ACD-9CD7-917C3C3BC264}">
      <dgm:prSet/>
      <dgm:spPr/>
      <dgm:t>
        <a:bodyPr/>
        <a:lstStyle/>
        <a:p>
          <a:endParaRPr lang="en-ID"/>
        </a:p>
      </dgm:t>
    </dgm:pt>
    <dgm:pt modelId="{9FC08683-0CA0-456E-9730-948B5AED857C}">
      <dgm:prSet custT="1"/>
      <dgm:spPr/>
      <dgm:t>
        <a:bodyPr/>
        <a:lstStyle/>
        <a:p>
          <a:r>
            <a:rPr lang="en-US" sz="1200"/>
            <a:t>P</a:t>
          </a:r>
          <a:r>
            <a:rPr lang="id-ID" sz="1200"/>
            <a:t>enjelasan sintesa dan logika dalam menggabungkan hasil-hasil penelitian</a:t>
          </a:r>
          <a:r>
            <a:rPr lang="en-US" sz="1200"/>
            <a:t> sebelumnya</a:t>
          </a:r>
          <a:endParaRPr lang="en-US" sz="1200" dirty="0"/>
        </a:p>
      </dgm:t>
    </dgm:pt>
    <dgm:pt modelId="{07BE3F77-1144-4DD9-B954-993A8EC9B8EF}" type="parTrans" cxnId="{72D97109-86DB-4AFD-B4FB-FFDC97788E03}">
      <dgm:prSet/>
      <dgm:spPr/>
      <dgm:t>
        <a:bodyPr/>
        <a:lstStyle/>
        <a:p>
          <a:endParaRPr lang="en-ID"/>
        </a:p>
      </dgm:t>
    </dgm:pt>
    <dgm:pt modelId="{72E20885-873D-4433-BBC0-587571F56BDD}" type="sibTrans" cxnId="{72D97109-86DB-4AFD-B4FB-FFDC97788E03}">
      <dgm:prSet/>
      <dgm:spPr/>
      <dgm:t>
        <a:bodyPr/>
        <a:lstStyle/>
        <a:p>
          <a:endParaRPr lang="en-ID"/>
        </a:p>
      </dgm:t>
    </dgm:pt>
    <dgm:pt modelId="{6DAA2FF8-2190-4853-B053-212DDB846920}">
      <dgm:prSet custT="1"/>
      <dgm:spPr/>
      <dgm:t>
        <a:bodyPr/>
        <a:lstStyle/>
        <a:p>
          <a:r>
            <a:rPr lang="en-US" sz="1200"/>
            <a:t>Membahas “general agreement/disagreement” diantara peneliti.</a:t>
          </a:r>
          <a:endParaRPr lang="en-US" sz="1200" dirty="0"/>
        </a:p>
      </dgm:t>
    </dgm:pt>
    <dgm:pt modelId="{085FC345-8F87-4C68-99D8-65995A3E9E2D}" type="parTrans" cxnId="{AB540933-64C8-4E57-A9FE-3C79D1F9F0DB}">
      <dgm:prSet/>
      <dgm:spPr/>
      <dgm:t>
        <a:bodyPr/>
        <a:lstStyle/>
        <a:p>
          <a:endParaRPr lang="en-ID"/>
        </a:p>
      </dgm:t>
    </dgm:pt>
    <dgm:pt modelId="{3F70D730-5E3A-452E-A33F-880ACDE02E80}" type="sibTrans" cxnId="{AB540933-64C8-4E57-A9FE-3C79D1F9F0DB}">
      <dgm:prSet/>
      <dgm:spPr/>
      <dgm:t>
        <a:bodyPr/>
        <a:lstStyle/>
        <a:p>
          <a:endParaRPr lang="en-ID"/>
        </a:p>
      </dgm:t>
    </dgm:pt>
    <dgm:pt modelId="{E50B2980-0311-42D4-BFB2-722E497D841C}">
      <dgm:prSet custT="1"/>
      <dgm:spPr/>
      <dgm:t>
        <a:bodyPr/>
        <a:lstStyle/>
        <a:p>
          <a:r>
            <a:rPr lang="en-US" sz="1200" dirty="0" err="1"/>
            <a:t>Menganalisis</a:t>
          </a:r>
          <a:r>
            <a:rPr lang="en-US" sz="1200" dirty="0"/>
            <a:t>, </a:t>
          </a:r>
          <a:r>
            <a:rPr lang="en-US" sz="1200" dirty="0" err="1"/>
            <a:t>mensintesis</a:t>
          </a:r>
          <a:r>
            <a:rPr lang="en-US" sz="1200" dirty="0"/>
            <a:t>, </a:t>
          </a:r>
          <a:r>
            <a:rPr lang="en-US" sz="1200" dirty="0" err="1"/>
            <a:t>meringkas</a:t>
          </a:r>
          <a:r>
            <a:rPr lang="en-US" sz="1200" dirty="0"/>
            <a:t>, </a:t>
          </a:r>
          <a:r>
            <a:rPr lang="en-US" sz="1200" dirty="0" err="1"/>
            <a:t>membandingkan</a:t>
          </a:r>
          <a:r>
            <a:rPr lang="en-US" sz="1200" dirty="0"/>
            <a:t> </a:t>
          </a:r>
          <a:r>
            <a:rPr lang="en-US" sz="1200" dirty="0" err="1"/>
            <a:t>hasil-hasil</a:t>
          </a:r>
          <a:r>
            <a:rPr lang="en-US" sz="1200" dirty="0"/>
            <a:t> </a:t>
          </a:r>
          <a:r>
            <a:rPr lang="en-US" sz="1200" dirty="0" err="1"/>
            <a:t>penelitian</a:t>
          </a:r>
          <a:r>
            <a:rPr lang="en-US" sz="1200" dirty="0"/>
            <a:t>.</a:t>
          </a:r>
        </a:p>
      </dgm:t>
    </dgm:pt>
    <dgm:pt modelId="{72E5CFCE-89D9-4CE7-A36C-5FDABB2A62C8}" type="parTrans" cxnId="{0DD19E19-9CFE-446C-84E3-31A5C577BE2A}">
      <dgm:prSet/>
      <dgm:spPr/>
      <dgm:t>
        <a:bodyPr/>
        <a:lstStyle/>
        <a:p>
          <a:endParaRPr lang="en-ID"/>
        </a:p>
      </dgm:t>
    </dgm:pt>
    <dgm:pt modelId="{5219DBB2-5928-47B3-881B-4CAAC21E6CAB}" type="sibTrans" cxnId="{0DD19E19-9CFE-446C-84E3-31A5C577BE2A}">
      <dgm:prSet/>
      <dgm:spPr/>
      <dgm:t>
        <a:bodyPr/>
        <a:lstStyle/>
        <a:p>
          <a:endParaRPr lang="en-ID"/>
        </a:p>
      </dgm:t>
    </dgm:pt>
    <dgm:pt modelId="{1A22BB4C-1177-4675-81D8-A0379FF6CFAE}">
      <dgm:prSet custT="1"/>
      <dgm:spPr/>
      <dgm:t>
        <a:bodyPr/>
        <a:lstStyle/>
        <a:p>
          <a:r>
            <a:rPr lang="id-ID" sz="1600" dirty="0"/>
            <a:t>Bagian ini dapat terdiri dari beberapa </a:t>
          </a:r>
          <a:r>
            <a:rPr lang="en-US" sz="1600" dirty="0"/>
            <a:t>sub-</a:t>
          </a:r>
          <a:r>
            <a:rPr lang="id-ID" sz="1600" dirty="0"/>
            <a:t>bab yang  mencerminkan </a:t>
          </a:r>
          <a:r>
            <a:rPr lang="id-ID" sz="1600" b="1" i="1" dirty="0"/>
            <a:t>breadth</a:t>
          </a:r>
          <a:r>
            <a:rPr lang="id-ID" sz="1600" b="1" dirty="0"/>
            <a:t> dan </a:t>
          </a:r>
          <a:r>
            <a:rPr lang="id-ID" sz="1600" b="1" i="1" dirty="0"/>
            <a:t>depth</a:t>
          </a:r>
          <a:r>
            <a:rPr lang="id-ID" sz="1600" b="1" dirty="0"/>
            <a:t> topik</a:t>
          </a:r>
          <a:r>
            <a:rPr lang="en-US" sz="1600" b="1" dirty="0"/>
            <a:t>-</a:t>
          </a:r>
          <a:r>
            <a:rPr lang="en-US" sz="1600" b="1" dirty="0" err="1"/>
            <a:t>topik</a:t>
          </a:r>
          <a:r>
            <a:rPr lang="en-US" sz="1600" b="1" dirty="0"/>
            <a:t> </a:t>
          </a:r>
          <a:r>
            <a:rPr lang="en-US" sz="1600" b="1" dirty="0" err="1"/>
            <a:t>penelitian</a:t>
          </a:r>
          <a:r>
            <a:rPr lang="id-ID" sz="1600" b="1" dirty="0"/>
            <a:t> yang</a:t>
          </a:r>
          <a:r>
            <a:rPr lang="en-US" sz="1600" b="1" dirty="0"/>
            <a:t> </a:t>
          </a:r>
          <a:r>
            <a:rPr lang="en-US" sz="1600" b="1" dirty="0" err="1"/>
            <a:t>terkait</a:t>
          </a:r>
          <a:endParaRPr lang="en-US" sz="1600" b="1" dirty="0"/>
        </a:p>
      </dgm:t>
    </dgm:pt>
    <dgm:pt modelId="{A9AAFF22-CB84-4A30-B3C9-1D5621D3530B}" type="parTrans" cxnId="{108B7ED7-B29A-4F25-ACB9-5D877E745E5F}">
      <dgm:prSet/>
      <dgm:spPr/>
      <dgm:t>
        <a:bodyPr/>
        <a:lstStyle/>
        <a:p>
          <a:endParaRPr lang="en-ID"/>
        </a:p>
      </dgm:t>
    </dgm:pt>
    <dgm:pt modelId="{2CBB0D71-064F-486A-BE99-1765813BA3E1}" type="sibTrans" cxnId="{108B7ED7-B29A-4F25-ACB9-5D877E745E5F}">
      <dgm:prSet/>
      <dgm:spPr/>
      <dgm:t>
        <a:bodyPr/>
        <a:lstStyle/>
        <a:p>
          <a:endParaRPr lang="en-ID"/>
        </a:p>
      </dgm:t>
    </dgm:pt>
    <dgm:pt modelId="{5ECCA5C6-8B67-4C55-99B4-42B3B7D17DCE}">
      <dgm:prSet custT="1"/>
      <dgm:spPr/>
      <dgm:t>
        <a:bodyPr/>
        <a:lstStyle/>
        <a:p>
          <a:r>
            <a:rPr lang="en-US" sz="1200" dirty="0"/>
            <a:t>Sub-</a:t>
          </a:r>
          <a:r>
            <a:rPr lang="en-US" sz="1200" dirty="0" err="1"/>
            <a:t>bab</a:t>
          </a:r>
          <a:r>
            <a:rPr lang="en-US" sz="1200" dirty="0"/>
            <a:t> </a:t>
          </a:r>
          <a:r>
            <a:rPr lang="en-US" sz="1200" dirty="0" err="1"/>
            <a:t>tersebut</a:t>
          </a:r>
          <a:r>
            <a:rPr lang="en-US" sz="1200" dirty="0"/>
            <a:t> </a:t>
          </a:r>
          <a:r>
            <a:rPr lang="en-US" sz="1200" dirty="0" err="1"/>
            <a:t>menggambarkan</a:t>
          </a:r>
          <a:r>
            <a:rPr lang="en-US" sz="1200" dirty="0"/>
            <a:t> </a:t>
          </a:r>
          <a:r>
            <a:rPr lang="en-US" sz="1200" dirty="0" err="1"/>
            <a:t>keterkaitan</a:t>
          </a:r>
          <a:r>
            <a:rPr lang="en-US" sz="1200" dirty="0"/>
            <a:t> sub-</a:t>
          </a:r>
          <a:r>
            <a:rPr lang="en-US" sz="1200" dirty="0" err="1"/>
            <a:t>disiplin</a:t>
          </a:r>
          <a:r>
            <a:rPr lang="en-US" sz="1200" dirty="0"/>
            <a:t> </a:t>
          </a:r>
          <a:r>
            <a:rPr lang="en-US" sz="1200" dirty="0" err="1"/>
            <a:t>ilmu</a:t>
          </a:r>
          <a:r>
            <a:rPr lang="en-US" sz="1200" dirty="0"/>
            <a:t> </a:t>
          </a:r>
          <a:r>
            <a:rPr lang="en-US" sz="1200" dirty="0" err="1"/>
            <a:t>dengan</a:t>
          </a:r>
          <a:r>
            <a:rPr lang="en-US" sz="1200" dirty="0"/>
            <a:t> </a:t>
          </a:r>
          <a:r>
            <a:rPr lang="en-US" sz="1200" dirty="0" err="1"/>
            <a:t>isu</a:t>
          </a:r>
          <a:r>
            <a:rPr lang="en-US" sz="1200" dirty="0"/>
            <a:t> </a:t>
          </a:r>
          <a:r>
            <a:rPr lang="en-US" sz="1200" dirty="0" err="1"/>
            <a:t>penelitian</a:t>
          </a:r>
          <a:r>
            <a:rPr lang="en-US" sz="1200" dirty="0"/>
            <a:t> </a:t>
          </a:r>
          <a:r>
            <a:rPr lang="en-US" sz="1200" dirty="0" err="1"/>
            <a:t>anda</a:t>
          </a:r>
          <a:endParaRPr lang="en-US" sz="1200" dirty="0"/>
        </a:p>
      </dgm:t>
    </dgm:pt>
    <dgm:pt modelId="{AD11004B-DCB6-4081-A0EF-4D09F0ADDC6A}" type="parTrans" cxnId="{875B8823-5102-4EFF-8093-30173B467BFD}">
      <dgm:prSet/>
      <dgm:spPr/>
      <dgm:t>
        <a:bodyPr/>
        <a:lstStyle/>
        <a:p>
          <a:endParaRPr lang="en-ID"/>
        </a:p>
      </dgm:t>
    </dgm:pt>
    <dgm:pt modelId="{670F26D0-AAA6-42D8-B233-8BC76990E266}" type="sibTrans" cxnId="{875B8823-5102-4EFF-8093-30173B467BFD}">
      <dgm:prSet/>
      <dgm:spPr/>
      <dgm:t>
        <a:bodyPr/>
        <a:lstStyle/>
        <a:p>
          <a:endParaRPr lang="en-ID"/>
        </a:p>
      </dgm:t>
    </dgm:pt>
    <dgm:pt modelId="{86772ED8-7FC3-4FD9-9BC9-C365287CA82F}">
      <dgm:prSet custT="1"/>
      <dgm:spPr/>
      <dgm:t>
        <a:bodyPr/>
        <a:lstStyle/>
        <a:p>
          <a:r>
            <a:rPr lang="id-ID" sz="1600" dirty="0"/>
            <a:t>Tatacara </a:t>
          </a:r>
          <a:r>
            <a:rPr lang="id-ID" sz="1600" b="1" dirty="0"/>
            <a:t>penulisan </a:t>
          </a:r>
          <a:r>
            <a:rPr lang="en-US" sz="1600" b="1" i="1" dirty="0" err="1"/>
            <a:t>tinjauan</a:t>
          </a:r>
          <a:r>
            <a:rPr lang="en-US" sz="1600" b="1" i="1" dirty="0"/>
            <a:t> </a:t>
          </a:r>
          <a:r>
            <a:rPr lang="en-US" sz="1600" b="1" i="1" dirty="0" err="1"/>
            <a:t>pustaka</a:t>
          </a:r>
          <a:r>
            <a:rPr lang="id-ID" sz="1600" b="1" dirty="0"/>
            <a:t> </a:t>
          </a:r>
          <a:r>
            <a:rPr lang="id-ID" sz="1600" dirty="0"/>
            <a:t>mengacu pada kaidah yang </a:t>
          </a:r>
          <a:r>
            <a:rPr lang="en-US" sz="1600" dirty="0" err="1"/>
            <a:t>telah</a:t>
          </a:r>
          <a:r>
            <a:rPr lang="en-US" sz="1600" dirty="0"/>
            <a:t> </a:t>
          </a:r>
          <a:r>
            <a:rPr lang="id-ID" sz="1600" dirty="0"/>
            <a:t>ditetapkan</a:t>
          </a:r>
          <a:endParaRPr lang="en-US" sz="1600" dirty="0"/>
        </a:p>
      </dgm:t>
    </dgm:pt>
    <dgm:pt modelId="{C77F4E8E-FBF7-41F5-A857-9725EBEA1370}" type="parTrans" cxnId="{E76342D0-4B9B-424C-AC0A-FD12F43B74C7}">
      <dgm:prSet/>
      <dgm:spPr/>
      <dgm:t>
        <a:bodyPr/>
        <a:lstStyle/>
        <a:p>
          <a:endParaRPr lang="en-ID"/>
        </a:p>
      </dgm:t>
    </dgm:pt>
    <dgm:pt modelId="{64C4C1EA-BA37-41C3-9108-07B1559B4170}" type="sibTrans" cxnId="{E76342D0-4B9B-424C-AC0A-FD12F43B74C7}">
      <dgm:prSet/>
      <dgm:spPr/>
      <dgm:t>
        <a:bodyPr/>
        <a:lstStyle/>
        <a:p>
          <a:endParaRPr lang="en-ID"/>
        </a:p>
      </dgm:t>
    </dgm:pt>
    <dgm:pt modelId="{82E1D01D-16E1-4B73-844F-3197B4F8E345}">
      <dgm:prSet custT="1"/>
      <dgm:spPr/>
      <dgm:t>
        <a:bodyPr/>
        <a:lstStyle/>
        <a:p>
          <a:r>
            <a:rPr lang="en-US" sz="1600" i="1" dirty="0" err="1"/>
            <a:t>Tinjauan</a:t>
          </a:r>
          <a:r>
            <a:rPr lang="en-US" sz="1600" i="1" dirty="0"/>
            <a:t> </a:t>
          </a:r>
          <a:r>
            <a:rPr lang="en-US" sz="1600" i="1" dirty="0" err="1"/>
            <a:t>pustaka</a:t>
          </a:r>
          <a:r>
            <a:rPr lang="id-ID" sz="1600" dirty="0"/>
            <a:t> yang baik haruslah </a:t>
          </a:r>
          <a:r>
            <a:rPr lang="id-ID" sz="1600" b="1" dirty="0"/>
            <a:t>bersifat  relevan, mutakhir (</a:t>
          </a:r>
          <a:r>
            <a:rPr lang="en-US" sz="1600" b="1" dirty="0"/>
            <a:t>lima </a:t>
          </a:r>
          <a:r>
            <a:rPr lang="en-US" sz="1600" b="1" dirty="0" err="1"/>
            <a:t>sampai</a:t>
          </a:r>
          <a:r>
            <a:rPr lang="en-US" sz="1600" b="1" dirty="0"/>
            <a:t> </a:t>
          </a:r>
          <a:r>
            <a:rPr lang="id-ID" sz="1600" b="1" dirty="0"/>
            <a:t>tiga tahun terakhir)</a:t>
          </a:r>
          <a:endParaRPr lang="en-US" sz="1600" b="1" dirty="0"/>
        </a:p>
      </dgm:t>
    </dgm:pt>
    <dgm:pt modelId="{297D8FF9-89DA-4D43-93E7-C5A5E9831615}" type="parTrans" cxnId="{E5A9AD1B-7AA2-48FE-B061-69D01C5A30B3}">
      <dgm:prSet/>
      <dgm:spPr/>
      <dgm:t>
        <a:bodyPr/>
        <a:lstStyle/>
        <a:p>
          <a:endParaRPr lang="en-ID"/>
        </a:p>
      </dgm:t>
    </dgm:pt>
    <dgm:pt modelId="{91C516E5-C7FF-4575-B0E3-E1A37CFC6D06}" type="sibTrans" cxnId="{E5A9AD1B-7AA2-48FE-B061-69D01C5A30B3}">
      <dgm:prSet/>
      <dgm:spPr/>
      <dgm:t>
        <a:bodyPr/>
        <a:lstStyle/>
        <a:p>
          <a:endParaRPr lang="en-ID"/>
        </a:p>
      </dgm:t>
    </dgm:pt>
    <dgm:pt modelId="{0B7E5084-2038-4427-9003-8C883029BD8B}">
      <dgm:prSet custT="1"/>
      <dgm:spPr/>
      <dgm:t>
        <a:bodyPr/>
        <a:lstStyle/>
        <a:p>
          <a:r>
            <a:rPr lang="en-US" sz="1200" dirty="0" err="1"/>
            <a:t>Tergantung</a:t>
          </a:r>
          <a:r>
            <a:rPr lang="en-US" sz="1200" dirty="0"/>
            <a:t> </a:t>
          </a:r>
          <a:r>
            <a:rPr lang="en-US" sz="1200" dirty="0" err="1"/>
            <a:t>bidang</a:t>
          </a:r>
          <a:r>
            <a:rPr lang="en-US" sz="1200" dirty="0"/>
            <a:t> </a:t>
          </a:r>
          <a:r>
            <a:rPr lang="en-US" sz="1200" dirty="0" err="1"/>
            <a:t>ilmunya</a:t>
          </a:r>
          <a:endParaRPr lang="id-ID" sz="1200" dirty="0"/>
        </a:p>
      </dgm:t>
    </dgm:pt>
    <dgm:pt modelId="{61E41588-CAC1-4A66-8F1D-15CDC4D078C0}" type="parTrans" cxnId="{AA66FC3E-9040-4097-ADF1-71967DC8FC60}">
      <dgm:prSet/>
      <dgm:spPr/>
      <dgm:t>
        <a:bodyPr/>
        <a:lstStyle/>
        <a:p>
          <a:endParaRPr lang="en-ID"/>
        </a:p>
      </dgm:t>
    </dgm:pt>
    <dgm:pt modelId="{4E5D6502-035F-46E7-A4E5-9D8332C5C356}" type="sibTrans" cxnId="{AA66FC3E-9040-4097-ADF1-71967DC8FC60}">
      <dgm:prSet/>
      <dgm:spPr/>
      <dgm:t>
        <a:bodyPr/>
        <a:lstStyle/>
        <a:p>
          <a:endParaRPr lang="en-ID"/>
        </a:p>
      </dgm:t>
    </dgm:pt>
    <dgm:pt modelId="{48C01575-4012-4E7B-8265-24842EB89FE2}">
      <dgm:prSet custT="1"/>
      <dgm:spPr/>
      <dgm:t>
        <a:bodyPr/>
        <a:lstStyle/>
        <a:p>
          <a:r>
            <a:rPr lang="id-ID" sz="1600" dirty="0"/>
            <a:t>Semua pernyataan dan/atau hasil penelitian yang bukan berasal dari </a:t>
          </a:r>
          <a:r>
            <a:rPr lang="en-US" sz="1600" dirty="0" err="1"/>
            <a:t>anda</a:t>
          </a:r>
          <a:r>
            <a:rPr lang="id-ID" sz="1600" dirty="0"/>
            <a:t> harus </a:t>
          </a:r>
          <a:r>
            <a:rPr lang="id-ID" sz="1600" b="1" dirty="0"/>
            <a:t>disebutkan sumbernya</a:t>
          </a:r>
          <a:r>
            <a:rPr lang="en-US" sz="1600" dirty="0"/>
            <a:t> (</a:t>
          </a:r>
          <a:r>
            <a:rPr lang="en-US" sz="1600" dirty="0" err="1"/>
            <a:t>sitiran</a:t>
          </a:r>
          <a:r>
            <a:rPr lang="en-US" sz="1600" dirty="0"/>
            <a:t>)</a:t>
          </a:r>
          <a:endParaRPr lang="en-US" sz="1200" dirty="0"/>
        </a:p>
      </dgm:t>
    </dgm:pt>
    <dgm:pt modelId="{13F05F6D-C3C7-44D2-AC86-4B3AEA690C2F}" type="parTrans" cxnId="{E89C2FEF-FD48-4B7A-A5D8-518125A585EA}">
      <dgm:prSet/>
      <dgm:spPr/>
      <dgm:t>
        <a:bodyPr/>
        <a:lstStyle/>
        <a:p>
          <a:endParaRPr lang="en-ID"/>
        </a:p>
      </dgm:t>
    </dgm:pt>
    <dgm:pt modelId="{677EEA3D-5AF7-4A82-9989-711B89755F97}" type="sibTrans" cxnId="{E89C2FEF-FD48-4B7A-A5D8-518125A585EA}">
      <dgm:prSet/>
      <dgm:spPr/>
      <dgm:t>
        <a:bodyPr/>
        <a:lstStyle/>
        <a:p>
          <a:endParaRPr lang="en-ID"/>
        </a:p>
      </dgm:t>
    </dgm:pt>
    <dgm:pt modelId="{37635678-AFED-4520-83A4-E298ADA2CD4F}" type="pres">
      <dgm:prSet presAssocID="{D1950C62-4393-49EF-9DFE-6AE1FB8C80DA}" presName="linear" presStyleCnt="0">
        <dgm:presLayoutVars>
          <dgm:animLvl val="lvl"/>
          <dgm:resizeHandles val="exact"/>
        </dgm:presLayoutVars>
      </dgm:prSet>
      <dgm:spPr/>
    </dgm:pt>
    <dgm:pt modelId="{4B87D155-9E84-4A4B-A12E-F4DD7F4268FE}" type="pres">
      <dgm:prSet presAssocID="{2F586742-59BA-452C-8622-42A35194AA1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AF9366A-529E-431F-9826-379EB1F11F73}" type="pres">
      <dgm:prSet presAssocID="{2F586742-59BA-452C-8622-42A35194AA12}" presName="childText" presStyleLbl="revTx" presStyleIdx="0" presStyleCnt="3">
        <dgm:presLayoutVars>
          <dgm:bulletEnabled val="1"/>
        </dgm:presLayoutVars>
      </dgm:prSet>
      <dgm:spPr/>
    </dgm:pt>
    <dgm:pt modelId="{2AD0E512-EE45-44A8-95EA-F22D3FEE356A}" type="pres">
      <dgm:prSet presAssocID="{1A22BB4C-1177-4675-81D8-A0379FF6CFA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E51743A-2810-463A-AB2B-9193A5E1F44E}" type="pres">
      <dgm:prSet presAssocID="{1A22BB4C-1177-4675-81D8-A0379FF6CFAE}" presName="childText" presStyleLbl="revTx" presStyleIdx="1" presStyleCnt="3">
        <dgm:presLayoutVars>
          <dgm:bulletEnabled val="1"/>
        </dgm:presLayoutVars>
      </dgm:prSet>
      <dgm:spPr/>
    </dgm:pt>
    <dgm:pt modelId="{9723D2A9-6B2D-4E05-9F9E-0FD368EA20E6}" type="pres">
      <dgm:prSet presAssocID="{48C01575-4012-4E7B-8265-24842EB89FE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D607F75-680A-4DE6-A5B7-65F3FC4C0C8A}" type="pres">
      <dgm:prSet presAssocID="{677EEA3D-5AF7-4A82-9989-711B89755F97}" presName="spacer" presStyleCnt="0"/>
      <dgm:spPr/>
    </dgm:pt>
    <dgm:pt modelId="{D55C6C26-9B65-4928-81BF-F0C92B0F5F4A}" type="pres">
      <dgm:prSet presAssocID="{86772ED8-7FC3-4FD9-9BC9-C365287CA82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0CDEC84-2768-4932-8D29-7F2653C635B3}" type="pres">
      <dgm:prSet presAssocID="{64C4C1EA-BA37-41C3-9108-07B1559B4170}" presName="spacer" presStyleCnt="0"/>
      <dgm:spPr/>
    </dgm:pt>
    <dgm:pt modelId="{ADB27185-93F1-4CA3-B0F0-DA7A2ED6BEC8}" type="pres">
      <dgm:prSet presAssocID="{82E1D01D-16E1-4B73-844F-3197B4F8E345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9CBC4588-E758-4143-AB7D-33CDB3D1B646}" type="pres">
      <dgm:prSet presAssocID="{82E1D01D-16E1-4B73-844F-3197B4F8E345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72D97109-86DB-4AFD-B4FB-FFDC97788E03}" srcId="{2F586742-59BA-452C-8622-42A35194AA12}" destId="{9FC08683-0CA0-456E-9730-948B5AED857C}" srcOrd="1" destOrd="0" parTransId="{07BE3F77-1144-4DD9-B954-993A8EC9B8EF}" sibTransId="{72E20885-873D-4433-BBC0-587571F56BDD}"/>
    <dgm:cxn modelId="{FEC6750F-E9DF-4964-B67A-0C20B9A9BD94}" type="presOf" srcId="{74A6E24C-9D47-452A-9AC2-D2116BFA7C76}" destId="{8AF9366A-529E-431F-9826-379EB1F11F73}" srcOrd="0" destOrd="0" presId="urn:microsoft.com/office/officeart/2005/8/layout/vList2"/>
    <dgm:cxn modelId="{0DD19E19-9CFE-446C-84E3-31A5C577BE2A}" srcId="{2F586742-59BA-452C-8622-42A35194AA12}" destId="{E50B2980-0311-42D4-BFB2-722E497D841C}" srcOrd="3" destOrd="0" parTransId="{72E5CFCE-89D9-4CE7-A36C-5FDABB2A62C8}" sibTransId="{5219DBB2-5928-47B3-881B-4CAAC21E6CAB}"/>
    <dgm:cxn modelId="{E5A9AD1B-7AA2-48FE-B061-69D01C5A30B3}" srcId="{D1950C62-4393-49EF-9DFE-6AE1FB8C80DA}" destId="{82E1D01D-16E1-4B73-844F-3197B4F8E345}" srcOrd="4" destOrd="0" parTransId="{297D8FF9-89DA-4D43-93E7-C5A5E9831615}" sibTransId="{91C516E5-C7FF-4575-B0E3-E1A37CFC6D06}"/>
    <dgm:cxn modelId="{875B8823-5102-4EFF-8093-30173B467BFD}" srcId="{1A22BB4C-1177-4675-81D8-A0379FF6CFAE}" destId="{5ECCA5C6-8B67-4C55-99B4-42B3B7D17DCE}" srcOrd="0" destOrd="0" parTransId="{AD11004B-DCB6-4081-A0EF-4D09F0ADDC6A}" sibTransId="{670F26D0-AAA6-42D8-B233-8BC76990E266}"/>
    <dgm:cxn modelId="{EF46872D-2E5C-4EAB-A050-B661D22BA8B2}" type="presOf" srcId="{9FC08683-0CA0-456E-9730-948B5AED857C}" destId="{8AF9366A-529E-431F-9826-379EB1F11F73}" srcOrd="0" destOrd="1" presId="urn:microsoft.com/office/officeart/2005/8/layout/vList2"/>
    <dgm:cxn modelId="{8E23772E-5C8E-4683-91AC-3F450216D231}" type="presOf" srcId="{82E1D01D-16E1-4B73-844F-3197B4F8E345}" destId="{ADB27185-93F1-4CA3-B0F0-DA7A2ED6BEC8}" srcOrd="0" destOrd="0" presId="urn:microsoft.com/office/officeart/2005/8/layout/vList2"/>
    <dgm:cxn modelId="{DF99EB31-532B-42D2-9E18-3939B5FAD0F6}" type="presOf" srcId="{D1950C62-4393-49EF-9DFE-6AE1FB8C80DA}" destId="{37635678-AFED-4520-83A4-E298ADA2CD4F}" srcOrd="0" destOrd="0" presId="urn:microsoft.com/office/officeart/2005/8/layout/vList2"/>
    <dgm:cxn modelId="{AB540933-64C8-4E57-A9FE-3C79D1F9F0DB}" srcId="{2F586742-59BA-452C-8622-42A35194AA12}" destId="{6DAA2FF8-2190-4853-B053-212DDB846920}" srcOrd="2" destOrd="0" parTransId="{085FC345-8F87-4C68-99D8-65995A3E9E2D}" sibTransId="{3F70D730-5E3A-452E-A33F-880ACDE02E80}"/>
    <dgm:cxn modelId="{33A2213B-9530-4A52-B033-C35840916D21}" type="presOf" srcId="{0B7E5084-2038-4427-9003-8C883029BD8B}" destId="{9CBC4588-E758-4143-AB7D-33CDB3D1B646}" srcOrd="0" destOrd="0" presId="urn:microsoft.com/office/officeart/2005/8/layout/vList2"/>
    <dgm:cxn modelId="{AA66FC3E-9040-4097-ADF1-71967DC8FC60}" srcId="{82E1D01D-16E1-4B73-844F-3197B4F8E345}" destId="{0B7E5084-2038-4427-9003-8C883029BD8B}" srcOrd="0" destOrd="0" parTransId="{61E41588-CAC1-4A66-8F1D-15CDC4D078C0}" sibTransId="{4E5D6502-035F-46E7-A4E5-9D8332C5C356}"/>
    <dgm:cxn modelId="{D6DD354E-3D41-4ABD-8DD9-0F67571ED68B}" type="presOf" srcId="{6DAA2FF8-2190-4853-B053-212DDB846920}" destId="{8AF9366A-529E-431F-9826-379EB1F11F73}" srcOrd="0" destOrd="2" presId="urn:microsoft.com/office/officeart/2005/8/layout/vList2"/>
    <dgm:cxn modelId="{7A1EB454-0D53-4AB1-BB37-780060B74C80}" type="presOf" srcId="{48C01575-4012-4E7B-8265-24842EB89FE2}" destId="{9723D2A9-6B2D-4E05-9F9E-0FD368EA20E6}" srcOrd="0" destOrd="0" presId="urn:microsoft.com/office/officeart/2005/8/layout/vList2"/>
    <dgm:cxn modelId="{3775D585-57A4-4D2F-8D48-58CD2B01958B}" type="presOf" srcId="{5ECCA5C6-8B67-4C55-99B4-42B3B7D17DCE}" destId="{7E51743A-2810-463A-AB2B-9193A5E1F44E}" srcOrd="0" destOrd="0" presId="urn:microsoft.com/office/officeart/2005/8/layout/vList2"/>
    <dgm:cxn modelId="{E8711286-BE9F-4ACD-9CD7-917C3C3BC264}" srcId="{2F586742-59BA-452C-8622-42A35194AA12}" destId="{74A6E24C-9D47-452A-9AC2-D2116BFA7C76}" srcOrd="0" destOrd="0" parTransId="{D5853CF9-B0A2-45E1-BC3E-C53C24729CDA}" sibTransId="{5BA56388-888A-45FF-B8E9-6B06B16B1806}"/>
    <dgm:cxn modelId="{E76342D0-4B9B-424C-AC0A-FD12F43B74C7}" srcId="{D1950C62-4393-49EF-9DFE-6AE1FB8C80DA}" destId="{86772ED8-7FC3-4FD9-9BC9-C365287CA82F}" srcOrd="3" destOrd="0" parTransId="{C77F4E8E-FBF7-41F5-A857-9725EBEA1370}" sibTransId="{64C4C1EA-BA37-41C3-9108-07B1559B4170}"/>
    <dgm:cxn modelId="{DC9EC4D2-FFFA-48B7-A4F4-D77CC8D22405}" type="presOf" srcId="{E50B2980-0311-42D4-BFB2-722E497D841C}" destId="{8AF9366A-529E-431F-9826-379EB1F11F73}" srcOrd="0" destOrd="3" presId="urn:microsoft.com/office/officeart/2005/8/layout/vList2"/>
    <dgm:cxn modelId="{957CDFD2-DE42-452A-A317-ABBEA0E0E86C}" type="presOf" srcId="{86772ED8-7FC3-4FD9-9BC9-C365287CA82F}" destId="{D55C6C26-9B65-4928-81BF-F0C92B0F5F4A}" srcOrd="0" destOrd="0" presId="urn:microsoft.com/office/officeart/2005/8/layout/vList2"/>
    <dgm:cxn modelId="{B10B2CD6-0ED9-49FF-9553-C415ECC08D6E}" srcId="{D1950C62-4393-49EF-9DFE-6AE1FB8C80DA}" destId="{2F586742-59BA-452C-8622-42A35194AA12}" srcOrd="0" destOrd="0" parTransId="{2285A168-659C-4F4F-A01C-A955ED430066}" sibTransId="{89686658-0230-478F-AFB1-508420E5852E}"/>
    <dgm:cxn modelId="{108B7ED7-B29A-4F25-ACB9-5D877E745E5F}" srcId="{D1950C62-4393-49EF-9DFE-6AE1FB8C80DA}" destId="{1A22BB4C-1177-4675-81D8-A0379FF6CFAE}" srcOrd="1" destOrd="0" parTransId="{A9AAFF22-CB84-4A30-B3C9-1D5621D3530B}" sibTransId="{2CBB0D71-064F-486A-BE99-1765813BA3E1}"/>
    <dgm:cxn modelId="{E89C2FEF-FD48-4B7A-A5D8-518125A585EA}" srcId="{D1950C62-4393-49EF-9DFE-6AE1FB8C80DA}" destId="{48C01575-4012-4E7B-8265-24842EB89FE2}" srcOrd="2" destOrd="0" parTransId="{13F05F6D-C3C7-44D2-AC86-4B3AEA690C2F}" sibTransId="{677EEA3D-5AF7-4A82-9989-711B89755F97}"/>
    <dgm:cxn modelId="{7376D1F5-DBDF-4BBC-A029-C88BFA22E5A1}" type="presOf" srcId="{2F586742-59BA-452C-8622-42A35194AA12}" destId="{4B87D155-9E84-4A4B-A12E-F4DD7F4268FE}" srcOrd="0" destOrd="0" presId="urn:microsoft.com/office/officeart/2005/8/layout/vList2"/>
    <dgm:cxn modelId="{51B575FB-1265-4A34-9C58-9A5E588ED3EF}" type="presOf" srcId="{1A22BB4C-1177-4675-81D8-A0379FF6CFAE}" destId="{2AD0E512-EE45-44A8-95EA-F22D3FEE356A}" srcOrd="0" destOrd="0" presId="urn:microsoft.com/office/officeart/2005/8/layout/vList2"/>
    <dgm:cxn modelId="{43F61C03-8B4B-4CB4-8A11-EF038813B773}" type="presParOf" srcId="{37635678-AFED-4520-83A4-E298ADA2CD4F}" destId="{4B87D155-9E84-4A4B-A12E-F4DD7F4268FE}" srcOrd="0" destOrd="0" presId="urn:microsoft.com/office/officeart/2005/8/layout/vList2"/>
    <dgm:cxn modelId="{BD480F59-0D21-461B-9D15-A0E30C33C7DA}" type="presParOf" srcId="{37635678-AFED-4520-83A4-E298ADA2CD4F}" destId="{8AF9366A-529E-431F-9826-379EB1F11F73}" srcOrd="1" destOrd="0" presId="urn:microsoft.com/office/officeart/2005/8/layout/vList2"/>
    <dgm:cxn modelId="{811570BA-DEC8-44FC-98FC-B83C28D063E0}" type="presParOf" srcId="{37635678-AFED-4520-83A4-E298ADA2CD4F}" destId="{2AD0E512-EE45-44A8-95EA-F22D3FEE356A}" srcOrd="2" destOrd="0" presId="urn:microsoft.com/office/officeart/2005/8/layout/vList2"/>
    <dgm:cxn modelId="{561DE8ED-BEF8-4C55-8565-A36C113C4EFD}" type="presParOf" srcId="{37635678-AFED-4520-83A4-E298ADA2CD4F}" destId="{7E51743A-2810-463A-AB2B-9193A5E1F44E}" srcOrd="3" destOrd="0" presId="urn:microsoft.com/office/officeart/2005/8/layout/vList2"/>
    <dgm:cxn modelId="{4AE36F95-448A-45C5-8AF4-15C7D01B2982}" type="presParOf" srcId="{37635678-AFED-4520-83A4-E298ADA2CD4F}" destId="{9723D2A9-6B2D-4E05-9F9E-0FD368EA20E6}" srcOrd="4" destOrd="0" presId="urn:microsoft.com/office/officeart/2005/8/layout/vList2"/>
    <dgm:cxn modelId="{7A0AA58F-AFB8-416B-8947-37AC7F4451DA}" type="presParOf" srcId="{37635678-AFED-4520-83A4-E298ADA2CD4F}" destId="{6D607F75-680A-4DE6-A5B7-65F3FC4C0C8A}" srcOrd="5" destOrd="0" presId="urn:microsoft.com/office/officeart/2005/8/layout/vList2"/>
    <dgm:cxn modelId="{0F8479C7-BB31-4AFF-88A2-96F99AE4F610}" type="presParOf" srcId="{37635678-AFED-4520-83A4-E298ADA2CD4F}" destId="{D55C6C26-9B65-4928-81BF-F0C92B0F5F4A}" srcOrd="6" destOrd="0" presId="urn:microsoft.com/office/officeart/2005/8/layout/vList2"/>
    <dgm:cxn modelId="{84982DC9-13E2-44ED-89B7-44ECA0578FC9}" type="presParOf" srcId="{37635678-AFED-4520-83A4-E298ADA2CD4F}" destId="{90CDEC84-2768-4932-8D29-7F2653C635B3}" srcOrd="7" destOrd="0" presId="urn:microsoft.com/office/officeart/2005/8/layout/vList2"/>
    <dgm:cxn modelId="{BE9EBB2E-D8D4-49C7-BA70-5F25C051794C}" type="presParOf" srcId="{37635678-AFED-4520-83A4-E298ADA2CD4F}" destId="{ADB27185-93F1-4CA3-B0F0-DA7A2ED6BEC8}" srcOrd="8" destOrd="0" presId="urn:microsoft.com/office/officeart/2005/8/layout/vList2"/>
    <dgm:cxn modelId="{E42E77AF-1C1D-4824-B9AA-BEFB14AD8ADD}" type="presParOf" srcId="{37635678-AFED-4520-83A4-E298ADA2CD4F}" destId="{9CBC4588-E758-4143-AB7D-33CDB3D1B646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5BA4426-5FD1-4CAB-BA35-038693298B15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ID"/>
        </a:p>
      </dgm:t>
    </dgm:pt>
    <dgm:pt modelId="{62B7D2D4-87CB-472E-A447-9EF87D2EB483}">
      <dgm:prSet phldrT="[Text]"/>
      <dgm:spPr/>
      <dgm:t>
        <a:bodyPr/>
        <a:lstStyle/>
        <a:p>
          <a:r>
            <a:rPr lang="en-US" dirty="0" err="1"/>
            <a:t>Uraikan</a:t>
          </a:r>
          <a:r>
            <a:rPr lang="en-US" dirty="0"/>
            <a:t> </a:t>
          </a:r>
          <a:r>
            <a:rPr lang="en-US" dirty="0" err="1"/>
            <a:t>secara</a:t>
          </a:r>
          <a:r>
            <a:rPr lang="en-US" dirty="0"/>
            <a:t> </a:t>
          </a:r>
          <a:r>
            <a:rPr lang="en-US" dirty="0" err="1"/>
            <a:t>singkat</a:t>
          </a:r>
          <a:r>
            <a:rPr lang="en-US" dirty="0"/>
            <a:t> </a:t>
          </a:r>
          <a:r>
            <a:rPr lang="en-US" dirty="0" err="1"/>
            <a:t>langkah-langkah</a:t>
          </a:r>
          <a:r>
            <a:rPr lang="en-US" dirty="0"/>
            <a:t> yang </a:t>
          </a:r>
          <a:r>
            <a:rPr lang="en-US" dirty="0" err="1"/>
            <a:t>akan</a:t>
          </a:r>
          <a:r>
            <a:rPr lang="en-US" dirty="0"/>
            <a:t> </a:t>
          </a:r>
          <a:r>
            <a:rPr lang="en-US" dirty="0" err="1"/>
            <a:t>digunakan</a:t>
          </a:r>
          <a:endParaRPr lang="en-ID" dirty="0"/>
        </a:p>
      </dgm:t>
    </dgm:pt>
    <dgm:pt modelId="{4C4D1FA1-095B-4045-BB84-D7F029CABF4D}" type="parTrans" cxnId="{E44F68BA-9AA4-4761-976D-23285892183B}">
      <dgm:prSet/>
      <dgm:spPr/>
      <dgm:t>
        <a:bodyPr/>
        <a:lstStyle/>
        <a:p>
          <a:endParaRPr lang="en-ID"/>
        </a:p>
      </dgm:t>
    </dgm:pt>
    <dgm:pt modelId="{02A8736F-E97F-4D6F-9E3B-8BECDA0677A6}" type="sibTrans" cxnId="{E44F68BA-9AA4-4761-976D-23285892183B}">
      <dgm:prSet/>
      <dgm:spPr/>
      <dgm:t>
        <a:bodyPr/>
        <a:lstStyle/>
        <a:p>
          <a:endParaRPr lang="en-ID"/>
        </a:p>
      </dgm:t>
    </dgm:pt>
    <dgm:pt modelId="{1B571520-0FA6-4EA8-A49D-1CC5371D0D10}">
      <dgm:prSet/>
      <dgm:spPr/>
      <dgm:t>
        <a:bodyPr/>
        <a:lstStyle/>
        <a:p>
          <a:r>
            <a:rPr lang="id-ID" dirty="0"/>
            <a:t>Langkah</a:t>
          </a:r>
          <a:r>
            <a:rPr lang="en-US" dirty="0"/>
            <a:t> </a:t>
          </a:r>
          <a:r>
            <a:rPr lang="id-ID" dirty="0"/>
            <a:t>tersebut harus mengacu kepada pemecahan permasalahan penelitian</a:t>
          </a:r>
        </a:p>
      </dgm:t>
    </dgm:pt>
    <dgm:pt modelId="{352D3444-A68F-47AE-A240-5F5BAF61C925}" type="parTrans" cxnId="{51E171D3-F737-4DC3-9EE8-66E0862C33F5}">
      <dgm:prSet/>
      <dgm:spPr/>
      <dgm:t>
        <a:bodyPr/>
        <a:lstStyle/>
        <a:p>
          <a:endParaRPr lang="en-ID"/>
        </a:p>
      </dgm:t>
    </dgm:pt>
    <dgm:pt modelId="{E0E2C3BE-E0DC-41B1-9A9F-405B73D9C5D5}" type="sibTrans" cxnId="{51E171D3-F737-4DC3-9EE8-66E0862C33F5}">
      <dgm:prSet/>
      <dgm:spPr/>
      <dgm:t>
        <a:bodyPr/>
        <a:lstStyle/>
        <a:p>
          <a:endParaRPr lang="en-ID"/>
        </a:p>
      </dgm:t>
    </dgm:pt>
    <dgm:pt modelId="{9D38FA6A-ECD4-4D28-B393-EC005A350C4B}">
      <dgm:prSet/>
      <dgm:spPr/>
      <dgm:t>
        <a:bodyPr/>
        <a:lstStyle/>
        <a:p>
          <a:r>
            <a:rPr lang="id-ID" dirty="0"/>
            <a:t>Langkah yang dipilih harus “sound and do-able”</a:t>
          </a:r>
          <a:endParaRPr lang="en-US" dirty="0"/>
        </a:p>
      </dgm:t>
    </dgm:pt>
    <dgm:pt modelId="{46347A32-70F7-4F11-A346-6C0EE5431589}" type="parTrans" cxnId="{7866993C-6A65-4491-BDC3-45E4E4D89B88}">
      <dgm:prSet/>
      <dgm:spPr/>
      <dgm:t>
        <a:bodyPr/>
        <a:lstStyle/>
        <a:p>
          <a:endParaRPr lang="en-ID"/>
        </a:p>
      </dgm:t>
    </dgm:pt>
    <dgm:pt modelId="{564624FC-BFAC-42E9-8698-04E52741C456}" type="sibTrans" cxnId="{7866993C-6A65-4491-BDC3-45E4E4D89B88}">
      <dgm:prSet/>
      <dgm:spPr/>
      <dgm:t>
        <a:bodyPr/>
        <a:lstStyle/>
        <a:p>
          <a:endParaRPr lang="en-ID"/>
        </a:p>
      </dgm:t>
    </dgm:pt>
    <dgm:pt modelId="{0D3D4568-DC7C-44CE-BDF3-55A95CCF61F3}">
      <dgm:prSet/>
      <dgm:spPr/>
      <dgm:t>
        <a:bodyPr/>
        <a:lstStyle/>
        <a:p>
          <a:r>
            <a:rPr lang="id-ID"/>
            <a:t>Uraikan teknik, metode, proses, prosedur dll., yang digunakan pada setiap langkah</a:t>
          </a:r>
          <a:endParaRPr lang="id-ID" dirty="0"/>
        </a:p>
      </dgm:t>
    </dgm:pt>
    <dgm:pt modelId="{408E4461-34CB-44C4-BADD-BAAD87046A6C}" type="parTrans" cxnId="{E6D75190-1619-48DD-8E8F-60C0F4D507FA}">
      <dgm:prSet/>
      <dgm:spPr/>
      <dgm:t>
        <a:bodyPr/>
        <a:lstStyle/>
        <a:p>
          <a:endParaRPr lang="en-ID"/>
        </a:p>
      </dgm:t>
    </dgm:pt>
    <dgm:pt modelId="{6DB0AE88-49A4-4AEC-A3F9-0EC52298A934}" type="sibTrans" cxnId="{E6D75190-1619-48DD-8E8F-60C0F4D507FA}">
      <dgm:prSet/>
      <dgm:spPr/>
      <dgm:t>
        <a:bodyPr/>
        <a:lstStyle/>
        <a:p>
          <a:endParaRPr lang="en-ID"/>
        </a:p>
      </dgm:t>
    </dgm:pt>
    <dgm:pt modelId="{B75D64E8-E915-4345-8CB0-5B9B5CA65496}">
      <dgm:prSet/>
      <dgm:spPr/>
      <dgm:t>
        <a:bodyPr/>
        <a:lstStyle/>
        <a:p>
          <a:r>
            <a:rPr lang="id-ID"/>
            <a:t>Lampirkan instrumen yang digunakan dalam setiap langkah</a:t>
          </a:r>
          <a:endParaRPr lang="id-ID" dirty="0"/>
        </a:p>
      </dgm:t>
    </dgm:pt>
    <dgm:pt modelId="{52D40DCE-D96A-44D8-9B9E-7CD0F37DE02F}" type="parTrans" cxnId="{57BBA278-46E7-40B6-B90F-1E04901F8CC0}">
      <dgm:prSet/>
      <dgm:spPr/>
      <dgm:t>
        <a:bodyPr/>
        <a:lstStyle/>
        <a:p>
          <a:endParaRPr lang="en-ID"/>
        </a:p>
      </dgm:t>
    </dgm:pt>
    <dgm:pt modelId="{CB2E96EE-09C2-419D-82D3-D0829B8BB278}" type="sibTrans" cxnId="{57BBA278-46E7-40B6-B90F-1E04901F8CC0}">
      <dgm:prSet/>
      <dgm:spPr/>
      <dgm:t>
        <a:bodyPr/>
        <a:lstStyle/>
        <a:p>
          <a:endParaRPr lang="en-ID"/>
        </a:p>
      </dgm:t>
    </dgm:pt>
    <dgm:pt modelId="{21C08924-85E4-444A-B952-5F3029C32E79}">
      <dgm:prSet/>
      <dgm:spPr/>
      <dgm:t>
        <a:bodyPr/>
        <a:lstStyle/>
        <a:p>
          <a:r>
            <a:rPr lang="id-ID"/>
            <a:t>Pastikan teknik, metode, proses, dan prosedur yang digunakan sudah terlebih dahulu di bahas pada bagian tinjauan pustaka</a:t>
          </a:r>
          <a:endParaRPr lang="id-ID" dirty="0"/>
        </a:p>
      </dgm:t>
    </dgm:pt>
    <dgm:pt modelId="{6F73EE41-3167-4C09-9E1E-459126D25FE2}" type="parTrans" cxnId="{5C8108DB-393D-4CF0-9C3C-26AFE4A808CE}">
      <dgm:prSet/>
      <dgm:spPr/>
      <dgm:t>
        <a:bodyPr/>
        <a:lstStyle/>
        <a:p>
          <a:endParaRPr lang="en-ID"/>
        </a:p>
      </dgm:t>
    </dgm:pt>
    <dgm:pt modelId="{F7B0676E-37DB-4933-902A-D778BA61E326}" type="sibTrans" cxnId="{5C8108DB-393D-4CF0-9C3C-26AFE4A808CE}">
      <dgm:prSet/>
      <dgm:spPr/>
      <dgm:t>
        <a:bodyPr/>
        <a:lstStyle/>
        <a:p>
          <a:endParaRPr lang="en-ID"/>
        </a:p>
      </dgm:t>
    </dgm:pt>
    <dgm:pt modelId="{04D5F90F-9860-468B-99B2-42E9B9A03969}">
      <dgm:prSet/>
      <dgm:spPr/>
      <dgm:t>
        <a:bodyPr/>
        <a:lstStyle/>
        <a:p>
          <a:r>
            <a:rPr lang="id-ID"/>
            <a:t>Uraikan hasil yang diharapkan dari setiap langkah</a:t>
          </a:r>
          <a:endParaRPr lang="id-ID" dirty="0"/>
        </a:p>
      </dgm:t>
    </dgm:pt>
    <dgm:pt modelId="{6E1187E9-C960-4F50-AB52-4BE5449F30A4}" type="parTrans" cxnId="{68F52330-C6E2-4ED4-956E-60D4E8A92331}">
      <dgm:prSet/>
      <dgm:spPr/>
      <dgm:t>
        <a:bodyPr/>
        <a:lstStyle/>
        <a:p>
          <a:endParaRPr lang="en-ID"/>
        </a:p>
      </dgm:t>
    </dgm:pt>
    <dgm:pt modelId="{023A494D-EE92-4575-9906-A645C83D0CCA}" type="sibTrans" cxnId="{68F52330-C6E2-4ED4-956E-60D4E8A92331}">
      <dgm:prSet/>
      <dgm:spPr/>
      <dgm:t>
        <a:bodyPr/>
        <a:lstStyle/>
        <a:p>
          <a:endParaRPr lang="en-ID"/>
        </a:p>
      </dgm:t>
    </dgm:pt>
    <dgm:pt modelId="{F2A6125F-42A0-47BE-BE41-708D7C006609}">
      <dgm:prSet/>
      <dgm:spPr/>
      <dgm:t>
        <a:bodyPr/>
        <a:lstStyle/>
        <a:p>
          <a:r>
            <a:rPr lang="id-ID"/>
            <a:t>Cantumkan secara jelas apa yang akan dihasilkan dalam setiap langkah</a:t>
          </a:r>
          <a:endParaRPr lang="id-ID" dirty="0"/>
        </a:p>
      </dgm:t>
    </dgm:pt>
    <dgm:pt modelId="{23567DD2-52A4-45DF-81A3-99C82F8077FD}" type="parTrans" cxnId="{870A7F49-DD2C-4CB3-A741-D3E5FC025FF6}">
      <dgm:prSet/>
      <dgm:spPr/>
      <dgm:t>
        <a:bodyPr/>
        <a:lstStyle/>
        <a:p>
          <a:endParaRPr lang="en-ID"/>
        </a:p>
      </dgm:t>
    </dgm:pt>
    <dgm:pt modelId="{CB2FA32D-31FF-4670-BE4C-DDAF268AF070}" type="sibTrans" cxnId="{870A7F49-DD2C-4CB3-A741-D3E5FC025FF6}">
      <dgm:prSet/>
      <dgm:spPr/>
      <dgm:t>
        <a:bodyPr/>
        <a:lstStyle/>
        <a:p>
          <a:endParaRPr lang="en-ID"/>
        </a:p>
      </dgm:t>
    </dgm:pt>
    <dgm:pt modelId="{806DBEE1-C105-493F-A7AB-6737D8678B6B}">
      <dgm:prSet/>
      <dgm:spPr/>
      <dgm:t>
        <a:bodyPr/>
        <a:lstStyle/>
        <a:p>
          <a:r>
            <a:rPr lang="id-ID"/>
            <a:t>Pastikan bahwa yang akan dihasilkan mengarah kepada pemecahan masalah pada Bab I.</a:t>
          </a:r>
          <a:endParaRPr lang="en-US" dirty="0"/>
        </a:p>
      </dgm:t>
    </dgm:pt>
    <dgm:pt modelId="{7436EAA4-F56A-4EE9-B8F3-F5249B46D7D3}" type="parTrans" cxnId="{3BB0FF38-8A4F-464D-8659-D157EB3A1AF1}">
      <dgm:prSet/>
      <dgm:spPr/>
      <dgm:t>
        <a:bodyPr/>
        <a:lstStyle/>
        <a:p>
          <a:endParaRPr lang="en-ID"/>
        </a:p>
      </dgm:t>
    </dgm:pt>
    <dgm:pt modelId="{741C061E-334D-470C-9F11-CE2AEF553E4D}" type="sibTrans" cxnId="{3BB0FF38-8A4F-464D-8659-D157EB3A1AF1}">
      <dgm:prSet/>
      <dgm:spPr/>
      <dgm:t>
        <a:bodyPr/>
        <a:lstStyle/>
        <a:p>
          <a:endParaRPr lang="en-ID"/>
        </a:p>
      </dgm:t>
    </dgm:pt>
    <dgm:pt modelId="{72666503-848F-4BA9-814A-34DB1556A4B7}" type="pres">
      <dgm:prSet presAssocID="{95BA4426-5FD1-4CAB-BA35-038693298B15}" presName="linear" presStyleCnt="0">
        <dgm:presLayoutVars>
          <dgm:animLvl val="lvl"/>
          <dgm:resizeHandles val="exact"/>
        </dgm:presLayoutVars>
      </dgm:prSet>
      <dgm:spPr/>
    </dgm:pt>
    <dgm:pt modelId="{123F893D-4A65-4A61-936E-A47D7D16EDDC}" type="pres">
      <dgm:prSet presAssocID="{62B7D2D4-87CB-472E-A447-9EF87D2EB48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9F12887-D2CD-4939-95E4-9F310371C5DC}" type="pres">
      <dgm:prSet presAssocID="{62B7D2D4-87CB-472E-A447-9EF87D2EB483}" presName="childText" presStyleLbl="revTx" presStyleIdx="0" presStyleCnt="3">
        <dgm:presLayoutVars>
          <dgm:bulletEnabled val="1"/>
        </dgm:presLayoutVars>
      </dgm:prSet>
      <dgm:spPr/>
    </dgm:pt>
    <dgm:pt modelId="{D8AE058B-2C8F-451C-8153-D73015BA4EF7}" type="pres">
      <dgm:prSet presAssocID="{0D3D4568-DC7C-44CE-BDF3-55A95CCF61F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4C51B61-286A-4BD1-A749-33FC3AD06358}" type="pres">
      <dgm:prSet presAssocID="{0D3D4568-DC7C-44CE-BDF3-55A95CCF61F3}" presName="childText" presStyleLbl="revTx" presStyleIdx="1" presStyleCnt="3">
        <dgm:presLayoutVars>
          <dgm:bulletEnabled val="1"/>
        </dgm:presLayoutVars>
      </dgm:prSet>
      <dgm:spPr/>
    </dgm:pt>
    <dgm:pt modelId="{E37854A7-FE49-4920-8244-72CDAEFC18E1}" type="pres">
      <dgm:prSet presAssocID="{04D5F90F-9860-468B-99B2-42E9B9A0396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139404B-4416-49DF-AD2F-7E5EE78C6CA5}" type="pres">
      <dgm:prSet presAssocID="{04D5F90F-9860-468B-99B2-42E9B9A03969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3BC24F13-72CA-486C-A6B6-A4D166D6DF75}" type="presOf" srcId="{95BA4426-5FD1-4CAB-BA35-038693298B15}" destId="{72666503-848F-4BA9-814A-34DB1556A4B7}" srcOrd="0" destOrd="0" presId="urn:microsoft.com/office/officeart/2005/8/layout/vList2"/>
    <dgm:cxn modelId="{68F52330-C6E2-4ED4-956E-60D4E8A92331}" srcId="{95BA4426-5FD1-4CAB-BA35-038693298B15}" destId="{04D5F90F-9860-468B-99B2-42E9B9A03969}" srcOrd="2" destOrd="0" parTransId="{6E1187E9-C960-4F50-AB52-4BE5449F30A4}" sibTransId="{023A494D-EE92-4575-9906-A645C83D0CCA}"/>
    <dgm:cxn modelId="{3BB0FF38-8A4F-464D-8659-D157EB3A1AF1}" srcId="{04D5F90F-9860-468B-99B2-42E9B9A03969}" destId="{806DBEE1-C105-493F-A7AB-6737D8678B6B}" srcOrd="1" destOrd="0" parTransId="{7436EAA4-F56A-4EE9-B8F3-F5249B46D7D3}" sibTransId="{741C061E-334D-470C-9F11-CE2AEF553E4D}"/>
    <dgm:cxn modelId="{7866993C-6A65-4491-BDC3-45E4E4D89B88}" srcId="{62B7D2D4-87CB-472E-A447-9EF87D2EB483}" destId="{9D38FA6A-ECD4-4D28-B393-EC005A350C4B}" srcOrd="1" destOrd="0" parTransId="{46347A32-70F7-4F11-A346-6C0EE5431589}" sibTransId="{564624FC-BFAC-42E9-8698-04E52741C456}"/>
    <dgm:cxn modelId="{BB26875B-E7E1-4EB6-8D67-F416815457F3}" type="presOf" srcId="{1B571520-0FA6-4EA8-A49D-1CC5371D0D10}" destId="{E9F12887-D2CD-4939-95E4-9F310371C5DC}" srcOrd="0" destOrd="0" presId="urn:microsoft.com/office/officeart/2005/8/layout/vList2"/>
    <dgm:cxn modelId="{870A7F49-DD2C-4CB3-A741-D3E5FC025FF6}" srcId="{04D5F90F-9860-468B-99B2-42E9B9A03969}" destId="{F2A6125F-42A0-47BE-BE41-708D7C006609}" srcOrd="0" destOrd="0" parTransId="{23567DD2-52A4-45DF-81A3-99C82F8077FD}" sibTransId="{CB2FA32D-31FF-4670-BE4C-DDAF268AF070}"/>
    <dgm:cxn modelId="{82AE5C58-A7B0-47C5-A72E-EB8230AD224C}" type="presOf" srcId="{62B7D2D4-87CB-472E-A447-9EF87D2EB483}" destId="{123F893D-4A65-4A61-936E-A47D7D16EDDC}" srcOrd="0" destOrd="0" presId="urn:microsoft.com/office/officeart/2005/8/layout/vList2"/>
    <dgm:cxn modelId="{57BBA278-46E7-40B6-B90F-1E04901F8CC0}" srcId="{0D3D4568-DC7C-44CE-BDF3-55A95CCF61F3}" destId="{B75D64E8-E915-4345-8CB0-5B9B5CA65496}" srcOrd="0" destOrd="0" parTransId="{52D40DCE-D96A-44D8-9B9E-7CD0F37DE02F}" sibTransId="{CB2E96EE-09C2-419D-82D3-D0829B8BB278}"/>
    <dgm:cxn modelId="{4572BA78-5DBC-448D-9277-6A0F43484F62}" type="presOf" srcId="{04D5F90F-9860-468B-99B2-42E9B9A03969}" destId="{E37854A7-FE49-4920-8244-72CDAEFC18E1}" srcOrd="0" destOrd="0" presId="urn:microsoft.com/office/officeart/2005/8/layout/vList2"/>
    <dgm:cxn modelId="{E6D75190-1619-48DD-8E8F-60C0F4D507FA}" srcId="{95BA4426-5FD1-4CAB-BA35-038693298B15}" destId="{0D3D4568-DC7C-44CE-BDF3-55A95CCF61F3}" srcOrd="1" destOrd="0" parTransId="{408E4461-34CB-44C4-BADD-BAAD87046A6C}" sibTransId="{6DB0AE88-49A4-4AEC-A3F9-0EC52298A934}"/>
    <dgm:cxn modelId="{DE368594-A76D-4E38-B439-90D087FC73A4}" type="presOf" srcId="{F2A6125F-42A0-47BE-BE41-708D7C006609}" destId="{1139404B-4416-49DF-AD2F-7E5EE78C6CA5}" srcOrd="0" destOrd="0" presId="urn:microsoft.com/office/officeart/2005/8/layout/vList2"/>
    <dgm:cxn modelId="{DAC079B3-8C3F-461F-BC5D-28247B8F271D}" type="presOf" srcId="{21C08924-85E4-444A-B952-5F3029C32E79}" destId="{74C51B61-286A-4BD1-A749-33FC3AD06358}" srcOrd="0" destOrd="1" presId="urn:microsoft.com/office/officeart/2005/8/layout/vList2"/>
    <dgm:cxn modelId="{E44F68BA-9AA4-4761-976D-23285892183B}" srcId="{95BA4426-5FD1-4CAB-BA35-038693298B15}" destId="{62B7D2D4-87CB-472E-A447-9EF87D2EB483}" srcOrd="0" destOrd="0" parTransId="{4C4D1FA1-095B-4045-BB84-D7F029CABF4D}" sibTransId="{02A8736F-E97F-4D6F-9E3B-8BECDA0677A6}"/>
    <dgm:cxn modelId="{FA00B7BF-4BA5-445E-825C-51A854CA1E96}" type="presOf" srcId="{0D3D4568-DC7C-44CE-BDF3-55A95CCF61F3}" destId="{D8AE058B-2C8F-451C-8153-D73015BA4EF7}" srcOrd="0" destOrd="0" presId="urn:microsoft.com/office/officeart/2005/8/layout/vList2"/>
    <dgm:cxn modelId="{DD8D09CA-00F4-4082-A22F-259F86A30CB7}" type="presOf" srcId="{9D38FA6A-ECD4-4D28-B393-EC005A350C4B}" destId="{E9F12887-D2CD-4939-95E4-9F310371C5DC}" srcOrd="0" destOrd="1" presId="urn:microsoft.com/office/officeart/2005/8/layout/vList2"/>
    <dgm:cxn modelId="{51E171D3-F737-4DC3-9EE8-66E0862C33F5}" srcId="{62B7D2D4-87CB-472E-A447-9EF87D2EB483}" destId="{1B571520-0FA6-4EA8-A49D-1CC5371D0D10}" srcOrd="0" destOrd="0" parTransId="{352D3444-A68F-47AE-A240-5F5BAF61C925}" sibTransId="{E0E2C3BE-E0DC-41B1-9A9F-405B73D9C5D5}"/>
    <dgm:cxn modelId="{5C8108DB-393D-4CF0-9C3C-26AFE4A808CE}" srcId="{0D3D4568-DC7C-44CE-BDF3-55A95CCF61F3}" destId="{21C08924-85E4-444A-B952-5F3029C32E79}" srcOrd="1" destOrd="0" parTransId="{6F73EE41-3167-4C09-9E1E-459126D25FE2}" sibTransId="{F7B0676E-37DB-4933-902A-D778BA61E326}"/>
    <dgm:cxn modelId="{2E64D0E2-0C9A-42E0-81F4-800DD7A8DDB7}" type="presOf" srcId="{B75D64E8-E915-4345-8CB0-5B9B5CA65496}" destId="{74C51B61-286A-4BD1-A749-33FC3AD06358}" srcOrd="0" destOrd="0" presId="urn:microsoft.com/office/officeart/2005/8/layout/vList2"/>
    <dgm:cxn modelId="{AA1DE3E3-B721-40D8-A571-ADFEF1144E4C}" type="presOf" srcId="{806DBEE1-C105-493F-A7AB-6737D8678B6B}" destId="{1139404B-4416-49DF-AD2F-7E5EE78C6CA5}" srcOrd="0" destOrd="1" presId="urn:microsoft.com/office/officeart/2005/8/layout/vList2"/>
    <dgm:cxn modelId="{380B5AAC-A6CE-4A7B-A96A-723501F1FF94}" type="presParOf" srcId="{72666503-848F-4BA9-814A-34DB1556A4B7}" destId="{123F893D-4A65-4A61-936E-A47D7D16EDDC}" srcOrd="0" destOrd="0" presId="urn:microsoft.com/office/officeart/2005/8/layout/vList2"/>
    <dgm:cxn modelId="{34FF16B3-03C0-4823-A32E-22EE8663187C}" type="presParOf" srcId="{72666503-848F-4BA9-814A-34DB1556A4B7}" destId="{E9F12887-D2CD-4939-95E4-9F310371C5DC}" srcOrd="1" destOrd="0" presId="urn:microsoft.com/office/officeart/2005/8/layout/vList2"/>
    <dgm:cxn modelId="{E5DB7512-0DCE-4B63-BB1E-8EDCD6F98C6E}" type="presParOf" srcId="{72666503-848F-4BA9-814A-34DB1556A4B7}" destId="{D8AE058B-2C8F-451C-8153-D73015BA4EF7}" srcOrd="2" destOrd="0" presId="urn:microsoft.com/office/officeart/2005/8/layout/vList2"/>
    <dgm:cxn modelId="{56220093-C744-4FD5-A947-FE53820B2F42}" type="presParOf" srcId="{72666503-848F-4BA9-814A-34DB1556A4B7}" destId="{74C51B61-286A-4BD1-A749-33FC3AD06358}" srcOrd="3" destOrd="0" presId="urn:microsoft.com/office/officeart/2005/8/layout/vList2"/>
    <dgm:cxn modelId="{D4F09980-FBFE-4A9C-8826-BEDF4271BE19}" type="presParOf" srcId="{72666503-848F-4BA9-814A-34DB1556A4B7}" destId="{E37854A7-FE49-4920-8244-72CDAEFC18E1}" srcOrd="4" destOrd="0" presId="urn:microsoft.com/office/officeart/2005/8/layout/vList2"/>
    <dgm:cxn modelId="{A71909A0-5BBE-4EF1-BC67-C738DF167053}" type="presParOf" srcId="{72666503-848F-4BA9-814A-34DB1556A4B7}" destId="{1139404B-4416-49DF-AD2F-7E5EE78C6CA5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1A7FB2B-DEEF-4538-A13E-8D97A29EB821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ID"/>
        </a:p>
      </dgm:t>
    </dgm:pt>
    <dgm:pt modelId="{F36A00A4-9CD9-4527-93ED-29BB6D7C44CA}">
      <dgm:prSet phldrT="[Text]"/>
      <dgm:spPr/>
      <dgm:t>
        <a:bodyPr/>
        <a:lstStyle/>
        <a:p>
          <a:r>
            <a:rPr lang="id-ID" dirty="0"/>
            <a:t>Tulis daftar pustaka sesuai dengan </a:t>
          </a:r>
          <a:r>
            <a:rPr lang="id-ID" b="1" dirty="0"/>
            <a:t>salah satu standard </a:t>
          </a:r>
          <a:r>
            <a:rPr lang="id-ID" dirty="0"/>
            <a:t>(ALA, APA, Chicago Style, dll)</a:t>
          </a:r>
          <a:endParaRPr lang="en-ID" dirty="0"/>
        </a:p>
      </dgm:t>
    </dgm:pt>
    <dgm:pt modelId="{671B2A76-B068-43EB-9F59-B50EFED648BF}" type="parTrans" cxnId="{B816DBE8-AD45-43FE-BDAF-C3AD36BF738D}">
      <dgm:prSet/>
      <dgm:spPr/>
      <dgm:t>
        <a:bodyPr/>
        <a:lstStyle/>
        <a:p>
          <a:endParaRPr lang="en-ID"/>
        </a:p>
      </dgm:t>
    </dgm:pt>
    <dgm:pt modelId="{E91A1354-7E81-4A02-A981-B416A853528F}" type="sibTrans" cxnId="{B816DBE8-AD45-43FE-BDAF-C3AD36BF738D}">
      <dgm:prSet/>
      <dgm:spPr/>
      <dgm:t>
        <a:bodyPr/>
        <a:lstStyle/>
        <a:p>
          <a:endParaRPr lang="en-ID"/>
        </a:p>
      </dgm:t>
    </dgm:pt>
    <dgm:pt modelId="{698668B7-0762-48A9-AE3B-6336664F5E96}">
      <dgm:prSet/>
      <dgm:spPr/>
      <dgm:t>
        <a:bodyPr/>
        <a:lstStyle/>
        <a:p>
          <a:r>
            <a:rPr lang="id-ID" b="1" dirty="0"/>
            <a:t>Apa yang anda sitir, harus anda cantumkan dalam daftar pustaka</a:t>
          </a:r>
        </a:p>
      </dgm:t>
    </dgm:pt>
    <dgm:pt modelId="{247BCF57-0D85-4AAC-A098-8225E4CA4415}" type="parTrans" cxnId="{FB29A0E7-FFA6-4347-BAD6-DDD415B4E134}">
      <dgm:prSet/>
      <dgm:spPr/>
      <dgm:t>
        <a:bodyPr/>
        <a:lstStyle/>
        <a:p>
          <a:endParaRPr lang="en-ID"/>
        </a:p>
      </dgm:t>
    </dgm:pt>
    <dgm:pt modelId="{86358610-A71A-4DF2-A3D4-B816782AE4B9}" type="sibTrans" cxnId="{FB29A0E7-FFA6-4347-BAD6-DDD415B4E134}">
      <dgm:prSet/>
      <dgm:spPr/>
      <dgm:t>
        <a:bodyPr/>
        <a:lstStyle/>
        <a:p>
          <a:endParaRPr lang="en-ID"/>
        </a:p>
      </dgm:t>
    </dgm:pt>
    <dgm:pt modelId="{62F3642E-7421-4773-9708-349C541C24EB}">
      <dgm:prSet/>
      <dgm:spPr/>
      <dgm:t>
        <a:bodyPr/>
        <a:lstStyle/>
        <a:p>
          <a:r>
            <a:rPr lang="id-ID"/>
            <a:t>Apa yang anda cantumkan pada daftar pustaka, harus anda sitir dalam tulisan</a:t>
          </a:r>
          <a:endParaRPr lang="id-ID" dirty="0"/>
        </a:p>
      </dgm:t>
    </dgm:pt>
    <dgm:pt modelId="{7337D5AC-C8CA-4E54-8FC4-9A7B130EEA22}" type="parTrans" cxnId="{D2191FCF-67B7-4C6D-AA79-2B60C91911C6}">
      <dgm:prSet/>
      <dgm:spPr/>
      <dgm:t>
        <a:bodyPr/>
        <a:lstStyle/>
        <a:p>
          <a:endParaRPr lang="en-ID"/>
        </a:p>
      </dgm:t>
    </dgm:pt>
    <dgm:pt modelId="{02F18007-8498-4808-B75E-EA22FB4E1357}" type="sibTrans" cxnId="{D2191FCF-67B7-4C6D-AA79-2B60C91911C6}">
      <dgm:prSet/>
      <dgm:spPr/>
      <dgm:t>
        <a:bodyPr/>
        <a:lstStyle/>
        <a:p>
          <a:endParaRPr lang="en-ID"/>
        </a:p>
      </dgm:t>
    </dgm:pt>
    <dgm:pt modelId="{52AC0B13-2C62-428F-A50B-59180F8D9759}">
      <dgm:prSet/>
      <dgm:spPr/>
      <dgm:t>
        <a:bodyPr/>
        <a:lstStyle/>
        <a:p>
          <a:r>
            <a:rPr lang="id-ID"/>
            <a:t>Kalau anda menyitir sumber kedua, maka sumber kedua tersebut yang dicantumkan dalam daftar pustaka</a:t>
          </a:r>
          <a:endParaRPr lang="id-ID" dirty="0"/>
        </a:p>
      </dgm:t>
    </dgm:pt>
    <dgm:pt modelId="{1ABED964-E46D-47ED-97A6-BC3C747D42A7}" type="parTrans" cxnId="{937AFB8D-1B15-462E-B435-85305C7CD9BB}">
      <dgm:prSet/>
      <dgm:spPr/>
      <dgm:t>
        <a:bodyPr/>
        <a:lstStyle/>
        <a:p>
          <a:endParaRPr lang="en-ID"/>
        </a:p>
      </dgm:t>
    </dgm:pt>
    <dgm:pt modelId="{55ADBDAD-C263-4CB8-865E-B73FB36EABF3}" type="sibTrans" cxnId="{937AFB8D-1B15-462E-B435-85305C7CD9BB}">
      <dgm:prSet/>
      <dgm:spPr/>
      <dgm:t>
        <a:bodyPr/>
        <a:lstStyle/>
        <a:p>
          <a:endParaRPr lang="en-ID"/>
        </a:p>
      </dgm:t>
    </dgm:pt>
    <dgm:pt modelId="{9E96E6C4-F33E-4D7D-8D01-2908FDB5DB61}">
      <dgm:prSet/>
      <dgm:spPr/>
      <dgm:t>
        <a:bodyPr/>
        <a:lstStyle/>
        <a:p>
          <a:r>
            <a:rPr lang="id-ID" b="1" dirty="0"/>
            <a:t>Jangan sekali-kali menulis tulisan orang lain, tanpa memberikan sitiran ke sumbernya</a:t>
          </a:r>
          <a:r>
            <a:rPr lang="id-ID" dirty="0"/>
            <a:t>.</a:t>
          </a:r>
          <a:endParaRPr lang="en-US" dirty="0"/>
        </a:p>
      </dgm:t>
    </dgm:pt>
    <dgm:pt modelId="{B2070265-FE42-4851-B08B-C26FDD28287D}" type="parTrans" cxnId="{76F73F6C-4A38-4A6D-89C8-9A617920C905}">
      <dgm:prSet/>
      <dgm:spPr/>
      <dgm:t>
        <a:bodyPr/>
        <a:lstStyle/>
        <a:p>
          <a:endParaRPr lang="en-ID"/>
        </a:p>
      </dgm:t>
    </dgm:pt>
    <dgm:pt modelId="{CD30EA01-A5C6-474D-A6A9-469CCC329AD5}" type="sibTrans" cxnId="{76F73F6C-4A38-4A6D-89C8-9A617920C905}">
      <dgm:prSet/>
      <dgm:spPr/>
      <dgm:t>
        <a:bodyPr/>
        <a:lstStyle/>
        <a:p>
          <a:endParaRPr lang="en-ID"/>
        </a:p>
      </dgm:t>
    </dgm:pt>
    <dgm:pt modelId="{E2E8B4D7-13B9-43D7-8548-7222EF7CF05D}" type="pres">
      <dgm:prSet presAssocID="{A1A7FB2B-DEEF-4538-A13E-8D97A29EB821}" presName="linear" presStyleCnt="0">
        <dgm:presLayoutVars>
          <dgm:animLvl val="lvl"/>
          <dgm:resizeHandles val="exact"/>
        </dgm:presLayoutVars>
      </dgm:prSet>
      <dgm:spPr/>
    </dgm:pt>
    <dgm:pt modelId="{8D4E0348-65F7-422F-AC85-1E2B7489737A}" type="pres">
      <dgm:prSet presAssocID="{F36A00A4-9CD9-4527-93ED-29BB6D7C44C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BB7CE64-052F-4E77-924A-0AC396DFC37A}" type="pres">
      <dgm:prSet presAssocID="{E91A1354-7E81-4A02-A981-B416A853528F}" presName="spacer" presStyleCnt="0"/>
      <dgm:spPr/>
    </dgm:pt>
    <dgm:pt modelId="{540D6309-B0F8-4193-8BB9-0432FBFD952B}" type="pres">
      <dgm:prSet presAssocID="{698668B7-0762-48A9-AE3B-6336664F5E9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42ADFB0-97A9-4AE1-B791-BA4B831EA646}" type="pres">
      <dgm:prSet presAssocID="{86358610-A71A-4DF2-A3D4-B816782AE4B9}" presName="spacer" presStyleCnt="0"/>
      <dgm:spPr/>
    </dgm:pt>
    <dgm:pt modelId="{E8DBD7B7-1AA5-42BF-BD89-9C5BAE3BE7A6}" type="pres">
      <dgm:prSet presAssocID="{62F3642E-7421-4773-9708-349C541C24E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2676F72-B257-47BA-87BB-4AC4ED492919}" type="pres">
      <dgm:prSet presAssocID="{02F18007-8498-4808-B75E-EA22FB4E1357}" presName="spacer" presStyleCnt="0"/>
      <dgm:spPr/>
    </dgm:pt>
    <dgm:pt modelId="{AB4840DD-1107-4F1A-9BD6-36F5D2436561}" type="pres">
      <dgm:prSet presAssocID="{52AC0B13-2C62-428F-A50B-59180F8D975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80991A5-8397-40D3-A002-8C3DA1EC9696}" type="pres">
      <dgm:prSet presAssocID="{55ADBDAD-C263-4CB8-865E-B73FB36EABF3}" presName="spacer" presStyleCnt="0"/>
      <dgm:spPr/>
    </dgm:pt>
    <dgm:pt modelId="{09DD9A5D-02E4-4A70-B487-BC3F3BC66956}" type="pres">
      <dgm:prSet presAssocID="{9E96E6C4-F33E-4D7D-8D01-2908FDB5DB61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20790261-6190-4896-85FD-2D0067BA9B5D}" type="presOf" srcId="{52AC0B13-2C62-428F-A50B-59180F8D9759}" destId="{AB4840DD-1107-4F1A-9BD6-36F5D2436561}" srcOrd="0" destOrd="0" presId="urn:microsoft.com/office/officeart/2005/8/layout/vList2"/>
    <dgm:cxn modelId="{7E136C43-F88A-49CB-858B-849EEE5EEF31}" type="presOf" srcId="{62F3642E-7421-4773-9708-349C541C24EB}" destId="{E8DBD7B7-1AA5-42BF-BD89-9C5BAE3BE7A6}" srcOrd="0" destOrd="0" presId="urn:microsoft.com/office/officeart/2005/8/layout/vList2"/>
    <dgm:cxn modelId="{76F73F6C-4A38-4A6D-89C8-9A617920C905}" srcId="{A1A7FB2B-DEEF-4538-A13E-8D97A29EB821}" destId="{9E96E6C4-F33E-4D7D-8D01-2908FDB5DB61}" srcOrd="4" destOrd="0" parTransId="{B2070265-FE42-4851-B08B-C26FDD28287D}" sibTransId="{CD30EA01-A5C6-474D-A6A9-469CCC329AD5}"/>
    <dgm:cxn modelId="{6498548A-E6D9-4787-A8DB-5382FE0E6AE3}" type="presOf" srcId="{A1A7FB2B-DEEF-4538-A13E-8D97A29EB821}" destId="{E2E8B4D7-13B9-43D7-8548-7222EF7CF05D}" srcOrd="0" destOrd="0" presId="urn:microsoft.com/office/officeart/2005/8/layout/vList2"/>
    <dgm:cxn modelId="{937AFB8D-1B15-462E-B435-85305C7CD9BB}" srcId="{A1A7FB2B-DEEF-4538-A13E-8D97A29EB821}" destId="{52AC0B13-2C62-428F-A50B-59180F8D9759}" srcOrd="3" destOrd="0" parTransId="{1ABED964-E46D-47ED-97A6-BC3C747D42A7}" sibTransId="{55ADBDAD-C263-4CB8-865E-B73FB36EABF3}"/>
    <dgm:cxn modelId="{202F1FB0-A254-4A05-9A34-1341F8C62900}" type="presOf" srcId="{698668B7-0762-48A9-AE3B-6336664F5E96}" destId="{540D6309-B0F8-4193-8BB9-0432FBFD952B}" srcOrd="0" destOrd="0" presId="urn:microsoft.com/office/officeart/2005/8/layout/vList2"/>
    <dgm:cxn modelId="{ECD214BD-0D28-4DDE-91CF-97F0126DB8B8}" type="presOf" srcId="{F36A00A4-9CD9-4527-93ED-29BB6D7C44CA}" destId="{8D4E0348-65F7-422F-AC85-1E2B7489737A}" srcOrd="0" destOrd="0" presId="urn:microsoft.com/office/officeart/2005/8/layout/vList2"/>
    <dgm:cxn modelId="{D2191FCF-67B7-4C6D-AA79-2B60C91911C6}" srcId="{A1A7FB2B-DEEF-4538-A13E-8D97A29EB821}" destId="{62F3642E-7421-4773-9708-349C541C24EB}" srcOrd="2" destOrd="0" parTransId="{7337D5AC-C8CA-4E54-8FC4-9A7B130EEA22}" sibTransId="{02F18007-8498-4808-B75E-EA22FB4E1357}"/>
    <dgm:cxn modelId="{49794AD3-7046-4F80-97C4-A2CEFA5BBA64}" type="presOf" srcId="{9E96E6C4-F33E-4D7D-8D01-2908FDB5DB61}" destId="{09DD9A5D-02E4-4A70-B487-BC3F3BC66956}" srcOrd="0" destOrd="0" presId="urn:microsoft.com/office/officeart/2005/8/layout/vList2"/>
    <dgm:cxn modelId="{FB29A0E7-FFA6-4347-BAD6-DDD415B4E134}" srcId="{A1A7FB2B-DEEF-4538-A13E-8D97A29EB821}" destId="{698668B7-0762-48A9-AE3B-6336664F5E96}" srcOrd="1" destOrd="0" parTransId="{247BCF57-0D85-4AAC-A098-8225E4CA4415}" sibTransId="{86358610-A71A-4DF2-A3D4-B816782AE4B9}"/>
    <dgm:cxn modelId="{B816DBE8-AD45-43FE-BDAF-C3AD36BF738D}" srcId="{A1A7FB2B-DEEF-4538-A13E-8D97A29EB821}" destId="{F36A00A4-9CD9-4527-93ED-29BB6D7C44CA}" srcOrd="0" destOrd="0" parTransId="{671B2A76-B068-43EB-9F59-B50EFED648BF}" sibTransId="{E91A1354-7E81-4A02-A981-B416A853528F}"/>
    <dgm:cxn modelId="{DEAE2867-F137-4117-8247-32A65F032B43}" type="presParOf" srcId="{E2E8B4D7-13B9-43D7-8548-7222EF7CF05D}" destId="{8D4E0348-65F7-422F-AC85-1E2B7489737A}" srcOrd="0" destOrd="0" presId="urn:microsoft.com/office/officeart/2005/8/layout/vList2"/>
    <dgm:cxn modelId="{7B5E8396-73F0-4B87-BB8A-A347C140F64C}" type="presParOf" srcId="{E2E8B4D7-13B9-43D7-8548-7222EF7CF05D}" destId="{7BB7CE64-052F-4E77-924A-0AC396DFC37A}" srcOrd="1" destOrd="0" presId="urn:microsoft.com/office/officeart/2005/8/layout/vList2"/>
    <dgm:cxn modelId="{B5897ED4-2564-432B-89C8-8CBD52C7DAF2}" type="presParOf" srcId="{E2E8B4D7-13B9-43D7-8548-7222EF7CF05D}" destId="{540D6309-B0F8-4193-8BB9-0432FBFD952B}" srcOrd="2" destOrd="0" presId="urn:microsoft.com/office/officeart/2005/8/layout/vList2"/>
    <dgm:cxn modelId="{26957591-140E-4A05-A846-2CCF7349AA7A}" type="presParOf" srcId="{E2E8B4D7-13B9-43D7-8548-7222EF7CF05D}" destId="{A42ADFB0-97A9-4AE1-B791-BA4B831EA646}" srcOrd="3" destOrd="0" presId="urn:microsoft.com/office/officeart/2005/8/layout/vList2"/>
    <dgm:cxn modelId="{B321B9C9-434D-4983-AAE9-1FE7F7DBADFD}" type="presParOf" srcId="{E2E8B4D7-13B9-43D7-8548-7222EF7CF05D}" destId="{E8DBD7B7-1AA5-42BF-BD89-9C5BAE3BE7A6}" srcOrd="4" destOrd="0" presId="urn:microsoft.com/office/officeart/2005/8/layout/vList2"/>
    <dgm:cxn modelId="{E1E99BB9-3F05-41D2-B955-E1D83631423F}" type="presParOf" srcId="{E2E8B4D7-13B9-43D7-8548-7222EF7CF05D}" destId="{22676F72-B257-47BA-87BB-4AC4ED492919}" srcOrd="5" destOrd="0" presId="urn:microsoft.com/office/officeart/2005/8/layout/vList2"/>
    <dgm:cxn modelId="{43FF8B8C-7C1B-4A0E-976A-FE3C97A27B6B}" type="presParOf" srcId="{E2E8B4D7-13B9-43D7-8548-7222EF7CF05D}" destId="{AB4840DD-1107-4F1A-9BD6-36F5D2436561}" srcOrd="6" destOrd="0" presId="urn:microsoft.com/office/officeart/2005/8/layout/vList2"/>
    <dgm:cxn modelId="{2AC03545-8786-4AD6-ABF9-3B13006A440B}" type="presParOf" srcId="{E2E8B4D7-13B9-43D7-8548-7222EF7CF05D}" destId="{780991A5-8397-40D3-A002-8C3DA1EC9696}" srcOrd="7" destOrd="0" presId="urn:microsoft.com/office/officeart/2005/8/layout/vList2"/>
    <dgm:cxn modelId="{CEE9E00E-E9EB-4A01-B50F-51129F2F4FAF}" type="presParOf" srcId="{E2E8B4D7-13B9-43D7-8548-7222EF7CF05D}" destId="{09DD9A5D-02E4-4A70-B487-BC3F3BC6695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ECE1F4-CF07-4855-AFED-22DC0EF792B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1F9A3ECC-4E86-4684-8D91-A7CE0F4C8AD7}">
      <dgm:prSet phldrT="[Text]"/>
      <dgm:spPr/>
      <dgm:t>
        <a:bodyPr/>
        <a:lstStyle/>
        <a:p>
          <a:pPr>
            <a:buAutoNum type="arabicPeriod"/>
          </a:pPr>
          <a:r>
            <a:rPr lang="en-US" dirty="0"/>
            <a:t>1. After you have ideas, then you can state the general problems or general issues of your “research” interest</a:t>
          </a:r>
          <a:endParaRPr lang="en-ID" dirty="0"/>
        </a:p>
      </dgm:t>
    </dgm:pt>
    <dgm:pt modelId="{869A4B4A-3BFD-4FB5-8DA1-0BADB462A399}" type="parTrans" cxnId="{8B7867BC-4804-415A-BFF3-C83C34085701}">
      <dgm:prSet/>
      <dgm:spPr/>
      <dgm:t>
        <a:bodyPr/>
        <a:lstStyle/>
        <a:p>
          <a:endParaRPr lang="en-ID"/>
        </a:p>
      </dgm:t>
    </dgm:pt>
    <dgm:pt modelId="{8BF30E23-9097-4297-B26E-00F4208BF463}" type="sibTrans" cxnId="{8B7867BC-4804-415A-BFF3-C83C34085701}">
      <dgm:prSet/>
      <dgm:spPr/>
      <dgm:t>
        <a:bodyPr/>
        <a:lstStyle/>
        <a:p>
          <a:endParaRPr lang="en-ID"/>
        </a:p>
      </dgm:t>
    </dgm:pt>
    <dgm:pt modelId="{01C0FC69-C65E-45E9-B7E6-9D07AEF9BC86}">
      <dgm:prSet/>
      <dgm:spPr/>
      <dgm:t>
        <a:bodyPr/>
        <a:lstStyle/>
        <a:p>
          <a:r>
            <a:rPr lang="en-US" dirty="0"/>
            <a:t>2. Elaborate the problems by reviewing literatures</a:t>
          </a:r>
        </a:p>
      </dgm:t>
    </dgm:pt>
    <dgm:pt modelId="{8B740B60-67DD-4C0A-883B-ABDBBBE7BFEB}" type="parTrans" cxnId="{91EF661F-4BBF-49D5-9555-54D0E20C673A}">
      <dgm:prSet/>
      <dgm:spPr/>
      <dgm:t>
        <a:bodyPr/>
        <a:lstStyle/>
        <a:p>
          <a:endParaRPr lang="en-ID"/>
        </a:p>
      </dgm:t>
    </dgm:pt>
    <dgm:pt modelId="{5EA5EC6C-88DB-4035-BF76-D41F8CB666CB}" type="sibTrans" cxnId="{91EF661F-4BBF-49D5-9555-54D0E20C673A}">
      <dgm:prSet/>
      <dgm:spPr/>
      <dgm:t>
        <a:bodyPr/>
        <a:lstStyle/>
        <a:p>
          <a:endParaRPr lang="en-ID"/>
        </a:p>
      </dgm:t>
    </dgm:pt>
    <dgm:pt modelId="{F6C2F78F-301E-4209-B1D0-8B3468AD2398}">
      <dgm:prSet/>
      <dgm:spPr/>
      <dgm:t>
        <a:bodyPr/>
        <a:lstStyle/>
        <a:p>
          <a:r>
            <a:rPr lang="en-US" dirty="0"/>
            <a:t>Make sure the problems are worth of research</a:t>
          </a:r>
        </a:p>
      </dgm:t>
    </dgm:pt>
    <dgm:pt modelId="{69F3F39B-3C0F-4C1C-B236-1A08AC48191A}" type="parTrans" cxnId="{0A963F01-1420-4597-93B5-9B236BB90E3B}">
      <dgm:prSet/>
      <dgm:spPr/>
      <dgm:t>
        <a:bodyPr/>
        <a:lstStyle/>
        <a:p>
          <a:endParaRPr lang="en-ID"/>
        </a:p>
      </dgm:t>
    </dgm:pt>
    <dgm:pt modelId="{DD3D20DD-87F4-4C96-A0AE-C593DC17B242}" type="sibTrans" cxnId="{0A963F01-1420-4597-93B5-9B236BB90E3B}">
      <dgm:prSet/>
      <dgm:spPr/>
      <dgm:t>
        <a:bodyPr/>
        <a:lstStyle/>
        <a:p>
          <a:endParaRPr lang="en-ID"/>
        </a:p>
      </dgm:t>
    </dgm:pt>
    <dgm:pt modelId="{7611BF0E-9476-489E-8349-5AF49BC53ADD}">
      <dgm:prSet/>
      <dgm:spPr/>
      <dgm:t>
        <a:bodyPr/>
        <a:lstStyle/>
        <a:p>
          <a:r>
            <a:rPr lang="en-US" dirty="0"/>
            <a:t>See previous course-material: how to review literatures</a:t>
          </a:r>
        </a:p>
      </dgm:t>
    </dgm:pt>
    <dgm:pt modelId="{8664C155-D299-43CE-B76E-0C8BBB634735}" type="parTrans" cxnId="{0FCB109F-DC78-4DF3-8625-ADB82B0168DD}">
      <dgm:prSet/>
      <dgm:spPr/>
      <dgm:t>
        <a:bodyPr/>
        <a:lstStyle/>
        <a:p>
          <a:endParaRPr lang="en-ID"/>
        </a:p>
      </dgm:t>
    </dgm:pt>
    <dgm:pt modelId="{264E1044-908F-4ADC-AF27-91B54C3CE0A7}" type="sibTrans" cxnId="{0FCB109F-DC78-4DF3-8625-ADB82B0168DD}">
      <dgm:prSet/>
      <dgm:spPr/>
      <dgm:t>
        <a:bodyPr/>
        <a:lstStyle/>
        <a:p>
          <a:endParaRPr lang="en-ID"/>
        </a:p>
      </dgm:t>
    </dgm:pt>
    <dgm:pt modelId="{F248D665-EC60-45CE-AEAC-F397CF5D3E6B}">
      <dgm:prSet/>
      <dgm:spPr/>
      <dgm:t>
        <a:bodyPr/>
        <a:lstStyle/>
        <a:p>
          <a:r>
            <a:rPr lang="en-US" dirty="0"/>
            <a:t>3. Design steps to solve the problems--methodology</a:t>
          </a:r>
        </a:p>
      </dgm:t>
    </dgm:pt>
    <dgm:pt modelId="{0DF270EE-0816-41A5-8B31-5A48A8A2DC58}" type="parTrans" cxnId="{317875D5-CBC1-435D-9DC3-B43FDC133036}">
      <dgm:prSet/>
      <dgm:spPr/>
      <dgm:t>
        <a:bodyPr/>
        <a:lstStyle/>
        <a:p>
          <a:endParaRPr lang="en-ID"/>
        </a:p>
      </dgm:t>
    </dgm:pt>
    <dgm:pt modelId="{48815D80-E326-45A6-9DD0-6B6CE6F0D4CB}" type="sibTrans" cxnId="{317875D5-CBC1-435D-9DC3-B43FDC133036}">
      <dgm:prSet/>
      <dgm:spPr/>
      <dgm:t>
        <a:bodyPr/>
        <a:lstStyle/>
        <a:p>
          <a:endParaRPr lang="en-ID"/>
        </a:p>
      </dgm:t>
    </dgm:pt>
    <dgm:pt modelId="{88D67C16-4459-4C58-9DB6-0315F8AE6573}">
      <dgm:prSet/>
      <dgm:spPr/>
      <dgm:t>
        <a:bodyPr/>
        <a:lstStyle/>
        <a:p>
          <a:r>
            <a:rPr lang="en-US" dirty="0"/>
            <a:t>Use all related theories, methods, techniques, processes, procedures, tools, etc., found in the reviewed literatures </a:t>
          </a:r>
        </a:p>
      </dgm:t>
    </dgm:pt>
    <dgm:pt modelId="{F954F240-5708-43F8-B178-C02D88A9F5BF}" type="parTrans" cxnId="{BF8248AA-D220-42C9-959B-15DF1B8C9771}">
      <dgm:prSet/>
      <dgm:spPr/>
      <dgm:t>
        <a:bodyPr/>
        <a:lstStyle/>
        <a:p>
          <a:endParaRPr lang="en-ID"/>
        </a:p>
      </dgm:t>
    </dgm:pt>
    <dgm:pt modelId="{82BD8525-0830-4B0D-9090-1EBB72AEA466}" type="sibTrans" cxnId="{BF8248AA-D220-42C9-959B-15DF1B8C9771}">
      <dgm:prSet/>
      <dgm:spPr/>
      <dgm:t>
        <a:bodyPr/>
        <a:lstStyle/>
        <a:p>
          <a:endParaRPr lang="en-ID"/>
        </a:p>
      </dgm:t>
    </dgm:pt>
    <dgm:pt modelId="{F3A4A699-3A83-4AE3-A5F2-C9AC473D390A}">
      <dgm:prSet/>
      <dgm:spPr/>
      <dgm:t>
        <a:bodyPr/>
        <a:lstStyle/>
        <a:p>
          <a:r>
            <a:rPr lang="en-US" dirty="0"/>
            <a:t>4. Put together the ideas, literatures reviewed, and methodology into a research proposal</a:t>
          </a:r>
        </a:p>
      </dgm:t>
    </dgm:pt>
    <dgm:pt modelId="{AFA17CF7-2C00-4058-A6A1-DA64AAFD0DD6}" type="parTrans" cxnId="{5E9CB473-1846-4B5A-941E-C64073797FE3}">
      <dgm:prSet/>
      <dgm:spPr/>
      <dgm:t>
        <a:bodyPr/>
        <a:lstStyle/>
        <a:p>
          <a:endParaRPr lang="en-ID"/>
        </a:p>
      </dgm:t>
    </dgm:pt>
    <dgm:pt modelId="{C7E09186-5474-479C-BE64-D5FE5114EC6E}" type="sibTrans" cxnId="{5E9CB473-1846-4B5A-941E-C64073797FE3}">
      <dgm:prSet/>
      <dgm:spPr/>
      <dgm:t>
        <a:bodyPr/>
        <a:lstStyle/>
        <a:p>
          <a:endParaRPr lang="en-ID"/>
        </a:p>
      </dgm:t>
    </dgm:pt>
    <dgm:pt modelId="{21DB351E-3891-4335-AFAF-CCBC5F544D10}" type="pres">
      <dgm:prSet presAssocID="{6DECE1F4-CF07-4855-AFED-22DC0EF792B5}" presName="linear" presStyleCnt="0">
        <dgm:presLayoutVars>
          <dgm:animLvl val="lvl"/>
          <dgm:resizeHandles val="exact"/>
        </dgm:presLayoutVars>
      </dgm:prSet>
      <dgm:spPr/>
    </dgm:pt>
    <dgm:pt modelId="{E8036307-3964-425F-972B-7EB386B1F4CF}" type="pres">
      <dgm:prSet presAssocID="{1F9A3ECC-4E86-4684-8D91-A7CE0F4C8AD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EB71E82-619D-4044-AAC5-63A5C1F2E806}" type="pres">
      <dgm:prSet presAssocID="{8BF30E23-9097-4297-B26E-00F4208BF463}" presName="spacer" presStyleCnt="0"/>
      <dgm:spPr/>
    </dgm:pt>
    <dgm:pt modelId="{59C8A125-CBB4-4FC8-97B0-4F0B2F2010A2}" type="pres">
      <dgm:prSet presAssocID="{01C0FC69-C65E-45E9-B7E6-9D07AEF9BC8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9E160A2-F362-4F56-8FDC-6B6E444709C3}" type="pres">
      <dgm:prSet presAssocID="{01C0FC69-C65E-45E9-B7E6-9D07AEF9BC86}" presName="childText" presStyleLbl="revTx" presStyleIdx="0" presStyleCnt="2">
        <dgm:presLayoutVars>
          <dgm:bulletEnabled val="1"/>
        </dgm:presLayoutVars>
      </dgm:prSet>
      <dgm:spPr/>
    </dgm:pt>
    <dgm:pt modelId="{DD239489-3E16-4FFB-B9FB-FFECE78BFE09}" type="pres">
      <dgm:prSet presAssocID="{F248D665-EC60-45CE-AEAC-F397CF5D3E6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9790D04-CD09-4A4D-9AF3-B28A8BB63B53}" type="pres">
      <dgm:prSet presAssocID="{F248D665-EC60-45CE-AEAC-F397CF5D3E6B}" presName="childText" presStyleLbl="revTx" presStyleIdx="1" presStyleCnt="2">
        <dgm:presLayoutVars>
          <dgm:bulletEnabled val="1"/>
        </dgm:presLayoutVars>
      </dgm:prSet>
      <dgm:spPr/>
    </dgm:pt>
    <dgm:pt modelId="{EC31D6DC-E273-4ADF-96EC-E0D0E2DD8B68}" type="pres">
      <dgm:prSet presAssocID="{F3A4A699-3A83-4AE3-A5F2-C9AC473D390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A963F01-1420-4597-93B5-9B236BB90E3B}" srcId="{01C0FC69-C65E-45E9-B7E6-9D07AEF9BC86}" destId="{F6C2F78F-301E-4209-B1D0-8B3468AD2398}" srcOrd="0" destOrd="0" parTransId="{69F3F39B-3C0F-4C1C-B236-1A08AC48191A}" sibTransId="{DD3D20DD-87F4-4C96-A0AE-C593DC17B242}"/>
    <dgm:cxn modelId="{ECC44811-A0B1-444C-AD4C-2AB8BA1CF770}" type="presOf" srcId="{7611BF0E-9476-489E-8349-5AF49BC53ADD}" destId="{99E160A2-F362-4F56-8FDC-6B6E444709C3}" srcOrd="0" destOrd="1" presId="urn:microsoft.com/office/officeart/2005/8/layout/vList2"/>
    <dgm:cxn modelId="{91EF661F-4BBF-49D5-9555-54D0E20C673A}" srcId="{6DECE1F4-CF07-4855-AFED-22DC0EF792B5}" destId="{01C0FC69-C65E-45E9-B7E6-9D07AEF9BC86}" srcOrd="1" destOrd="0" parTransId="{8B740B60-67DD-4C0A-883B-ABDBBBE7BFEB}" sibTransId="{5EA5EC6C-88DB-4035-BF76-D41F8CB666CB}"/>
    <dgm:cxn modelId="{CB2B2426-62EC-49D5-925C-0139CE2F44CD}" type="presOf" srcId="{88D67C16-4459-4C58-9DB6-0315F8AE6573}" destId="{E9790D04-CD09-4A4D-9AF3-B28A8BB63B53}" srcOrd="0" destOrd="0" presId="urn:microsoft.com/office/officeart/2005/8/layout/vList2"/>
    <dgm:cxn modelId="{2DE22768-67DB-4594-8547-30A4A2C6370D}" type="presOf" srcId="{F6C2F78F-301E-4209-B1D0-8B3468AD2398}" destId="{99E160A2-F362-4F56-8FDC-6B6E444709C3}" srcOrd="0" destOrd="0" presId="urn:microsoft.com/office/officeart/2005/8/layout/vList2"/>
    <dgm:cxn modelId="{2B8C8372-8296-4BD6-B4FA-D72640BE1880}" type="presOf" srcId="{01C0FC69-C65E-45E9-B7E6-9D07AEF9BC86}" destId="{59C8A125-CBB4-4FC8-97B0-4F0B2F2010A2}" srcOrd="0" destOrd="0" presId="urn:microsoft.com/office/officeart/2005/8/layout/vList2"/>
    <dgm:cxn modelId="{6AAB6C73-B3BD-4D4B-A14E-CAE16F24756C}" type="presOf" srcId="{6DECE1F4-CF07-4855-AFED-22DC0EF792B5}" destId="{21DB351E-3891-4335-AFAF-CCBC5F544D10}" srcOrd="0" destOrd="0" presId="urn:microsoft.com/office/officeart/2005/8/layout/vList2"/>
    <dgm:cxn modelId="{5E9CB473-1846-4B5A-941E-C64073797FE3}" srcId="{6DECE1F4-CF07-4855-AFED-22DC0EF792B5}" destId="{F3A4A699-3A83-4AE3-A5F2-C9AC473D390A}" srcOrd="3" destOrd="0" parTransId="{AFA17CF7-2C00-4058-A6A1-DA64AAFD0DD6}" sibTransId="{C7E09186-5474-479C-BE64-D5FE5114EC6E}"/>
    <dgm:cxn modelId="{F7BF6F94-1FD0-412A-B22F-B1E713A36F51}" type="presOf" srcId="{1F9A3ECC-4E86-4684-8D91-A7CE0F4C8AD7}" destId="{E8036307-3964-425F-972B-7EB386B1F4CF}" srcOrd="0" destOrd="0" presId="urn:microsoft.com/office/officeart/2005/8/layout/vList2"/>
    <dgm:cxn modelId="{9EC4D29E-62AB-4BC0-AA39-63A35170DE83}" type="presOf" srcId="{F3A4A699-3A83-4AE3-A5F2-C9AC473D390A}" destId="{EC31D6DC-E273-4ADF-96EC-E0D0E2DD8B68}" srcOrd="0" destOrd="0" presId="urn:microsoft.com/office/officeart/2005/8/layout/vList2"/>
    <dgm:cxn modelId="{0FCB109F-DC78-4DF3-8625-ADB82B0168DD}" srcId="{01C0FC69-C65E-45E9-B7E6-9D07AEF9BC86}" destId="{7611BF0E-9476-489E-8349-5AF49BC53ADD}" srcOrd="1" destOrd="0" parTransId="{8664C155-D299-43CE-B76E-0C8BBB634735}" sibTransId="{264E1044-908F-4ADC-AF27-91B54C3CE0A7}"/>
    <dgm:cxn modelId="{BF8248AA-D220-42C9-959B-15DF1B8C9771}" srcId="{F248D665-EC60-45CE-AEAC-F397CF5D3E6B}" destId="{88D67C16-4459-4C58-9DB6-0315F8AE6573}" srcOrd="0" destOrd="0" parTransId="{F954F240-5708-43F8-B178-C02D88A9F5BF}" sibTransId="{82BD8525-0830-4B0D-9090-1EBB72AEA466}"/>
    <dgm:cxn modelId="{8B7867BC-4804-415A-BFF3-C83C34085701}" srcId="{6DECE1F4-CF07-4855-AFED-22DC0EF792B5}" destId="{1F9A3ECC-4E86-4684-8D91-A7CE0F4C8AD7}" srcOrd="0" destOrd="0" parTransId="{869A4B4A-3BFD-4FB5-8DA1-0BADB462A399}" sibTransId="{8BF30E23-9097-4297-B26E-00F4208BF463}"/>
    <dgm:cxn modelId="{317875D5-CBC1-435D-9DC3-B43FDC133036}" srcId="{6DECE1F4-CF07-4855-AFED-22DC0EF792B5}" destId="{F248D665-EC60-45CE-AEAC-F397CF5D3E6B}" srcOrd="2" destOrd="0" parTransId="{0DF270EE-0816-41A5-8B31-5A48A8A2DC58}" sibTransId="{48815D80-E326-45A6-9DD0-6B6CE6F0D4CB}"/>
    <dgm:cxn modelId="{CFDDEDF6-7DB7-4725-9CC6-EDCE02BA37B1}" type="presOf" srcId="{F248D665-EC60-45CE-AEAC-F397CF5D3E6B}" destId="{DD239489-3E16-4FFB-B9FB-FFECE78BFE09}" srcOrd="0" destOrd="0" presId="urn:microsoft.com/office/officeart/2005/8/layout/vList2"/>
    <dgm:cxn modelId="{67ABAC2B-7480-451A-9993-5D39CB3284ED}" type="presParOf" srcId="{21DB351E-3891-4335-AFAF-CCBC5F544D10}" destId="{E8036307-3964-425F-972B-7EB386B1F4CF}" srcOrd="0" destOrd="0" presId="urn:microsoft.com/office/officeart/2005/8/layout/vList2"/>
    <dgm:cxn modelId="{DD18D26B-6FD1-430A-A13A-68479684AF70}" type="presParOf" srcId="{21DB351E-3891-4335-AFAF-CCBC5F544D10}" destId="{1EB71E82-619D-4044-AAC5-63A5C1F2E806}" srcOrd="1" destOrd="0" presId="urn:microsoft.com/office/officeart/2005/8/layout/vList2"/>
    <dgm:cxn modelId="{DDF18D6F-78C6-4451-A4A7-22C139F861A1}" type="presParOf" srcId="{21DB351E-3891-4335-AFAF-CCBC5F544D10}" destId="{59C8A125-CBB4-4FC8-97B0-4F0B2F2010A2}" srcOrd="2" destOrd="0" presId="urn:microsoft.com/office/officeart/2005/8/layout/vList2"/>
    <dgm:cxn modelId="{B98C860B-D1B7-488D-B164-B7BF26DA8AF4}" type="presParOf" srcId="{21DB351E-3891-4335-AFAF-CCBC5F544D10}" destId="{99E160A2-F362-4F56-8FDC-6B6E444709C3}" srcOrd="3" destOrd="0" presId="urn:microsoft.com/office/officeart/2005/8/layout/vList2"/>
    <dgm:cxn modelId="{732C4146-762C-49DB-BB32-059146446828}" type="presParOf" srcId="{21DB351E-3891-4335-AFAF-CCBC5F544D10}" destId="{DD239489-3E16-4FFB-B9FB-FFECE78BFE09}" srcOrd="4" destOrd="0" presId="urn:microsoft.com/office/officeart/2005/8/layout/vList2"/>
    <dgm:cxn modelId="{DD19DC41-BD6D-42D3-9822-9590E05F4890}" type="presParOf" srcId="{21DB351E-3891-4335-AFAF-CCBC5F544D10}" destId="{E9790D04-CD09-4A4D-9AF3-B28A8BB63B53}" srcOrd="5" destOrd="0" presId="urn:microsoft.com/office/officeart/2005/8/layout/vList2"/>
    <dgm:cxn modelId="{CC22C2A1-E23F-408E-AE8F-91D38B15DF6C}" type="presParOf" srcId="{21DB351E-3891-4335-AFAF-CCBC5F544D10}" destId="{EC31D6DC-E273-4ADF-96EC-E0D0E2DD8B6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335087F-FAB9-4D27-A05F-7721BEDC6E13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D"/>
        </a:p>
      </dgm:t>
    </dgm:pt>
    <dgm:pt modelId="{209A41D0-8FE4-4ECA-AD53-2D804A460D36}">
      <dgm:prSet phldrT="[Text]"/>
      <dgm:spPr/>
      <dgm:t>
        <a:bodyPr/>
        <a:lstStyle/>
        <a:p>
          <a:r>
            <a:rPr lang="en-US" dirty="0"/>
            <a:t>Research proposal, consist at least three parts: </a:t>
          </a:r>
          <a:r>
            <a:rPr lang="en-US" b="1" dirty="0"/>
            <a:t>introduction</a:t>
          </a:r>
          <a:r>
            <a:rPr lang="en-US" dirty="0"/>
            <a:t>, </a:t>
          </a:r>
          <a:r>
            <a:rPr lang="en-US" b="1" dirty="0"/>
            <a:t>literature review</a:t>
          </a:r>
          <a:r>
            <a:rPr lang="en-US" dirty="0"/>
            <a:t>, and steps to do the research (</a:t>
          </a:r>
          <a:r>
            <a:rPr lang="en-US" b="1" dirty="0"/>
            <a:t>methodology</a:t>
          </a:r>
          <a:r>
            <a:rPr lang="en-US" dirty="0"/>
            <a:t>).</a:t>
          </a:r>
          <a:endParaRPr lang="en-ID" dirty="0"/>
        </a:p>
      </dgm:t>
    </dgm:pt>
    <dgm:pt modelId="{DFD10673-B3AF-4C26-A95B-5995760E890A}" type="parTrans" cxnId="{EBC69BFA-517E-40B1-BEEC-3C51967DF1DE}">
      <dgm:prSet/>
      <dgm:spPr/>
      <dgm:t>
        <a:bodyPr/>
        <a:lstStyle/>
        <a:p>
          <a:endParaRPr lang="en-ID"/>
        </a:p>
      </dgm:t>
    </dgm:pt>
    <dgm:pt modelId="{6C1617F6-D17E-4206-AD96-2620DA0F9158}" type="sibTrans" cxnId="{EBC69BFA-517E-40B1-BEEC-3C51967DF1DE}">
      <dgm:prSet/>
      <dgm:spPr/>
      <dgm:t>
        <a:bodyPr/>
        <a:lstStyle/>
        <a:p>
          <a:endParaRPr lang="en-ID"/>
        </a:p>
      </dgm:t>
    </dgm:pt>
    <dgm:pt modelId="{744375EE-D4D7-4664-9774-BAA4D681FCC7}">
      <dgm:prSet/>
      <dgm:spPr/>
      <dgm:t>
        <a:bodyPr/>
        <a:lstStyle/>
        <a:p>
          <a:r>
            <a:rPr lang="en-US" b="1" u="sng" dirty="0"/>
            <a:t>Introduction</a:t>
          </a:r>
          <a:r>
            <a:rPr lang="en-US" dirty="0"/>
            <a:t> should covers: background of the study (try to answer-why this study is important?)</a:t>
          </a:r>
        </a:p>
      </dgm:t>
    </dgm:pt>
    <dgm:pt modelId="{3AB94138-0E5C-4519-B30F-0D405901110C}" type="parTrans" cxnId="{03E2A8FA-11BF-4C15-8693-348C6643D0AF}">
      <dgm:prSet/>
      <dgm:spPr/>
      <dgm:t>
        <a:bodyPr/>
        <a:lstStyle/>
        <a:p>
          <a:endParaRPr lang="en-ID"/>
        </a:p>
      </dgm:t>
    </dgm:pt>
    <dgm:pt modelId="{72866584-A336-448E-9DB7-960F07D6E4DF}" type="sibTrans" cxnId="{03E2A8FA-11BF-4C15-8693-348C6643D0AF}">
      <dgm:prSet/>
      <dgm:spPr/>
      <dgm:t>
        <a:bodyPr/>
        <a:lstStyle/>
        <a:p>
          <a:endParaRPr lang="en-ID"/>
        </a:p>
      </dgm:t>
    </dgm:pt>
    <dgm:pt modelId="{ADDBAC73-1A19-4058-9CE1-595B6E4C0657}">
      <dgm:prSet/>
      <dgm:spPr/>
      <dgm:t>
        <a:bodyPr/>
        <a:lstStyle/>
        <a:p>
          <a:r>
            <a:rPr lang="en-US" dirty="0"/>
            <a:t>Beside that, introduction also should stated problems or research questions need to be answered, explain the purpose of the study and the benefits of it.</a:t>
          </a:r>
        </a:p>
      </dgm:t>
    </dgm:pt>
    <dgm:pt modelId="{F12234A1-7CC3-4CD0-93C3-635A9E07E372}" type="parTrans" cxnId="{03537B7A-1A55-4663-AB21-85C6B4E40EFD}">
      <dgm:prSet/>
      <dgm:spPr/>
      <dgm:t>
        <a:bodyPr/>
        <a:lstStyle/>
        <a:p>
          <a:endParaRPr lang="en-ID"/>
        </a:p>
      </dgm:t>
    </dgm:pt>
    <dgm:pt modelId="{5D08F325-C4D7-4123-B698-55B0FA0C681A}" type="sibTrans" cxnId="{03537B7A-1A55-4663-AB21-85C6B4E40EFD}">
      <dgm:prSet/>
      <dgm:spPr/>
      <dgm:t>
        <a:bodyPr/>
        <a:lstStyle/>
        <a:p>
          <a:endParaRPr lang="en-ID"/>
        </a:p>
      </dgm:t>
    </dgm:pt>
    <dgm:pt modelId="{D429D38E-BEF0-40B8-93CD-B815E08D27AD}">
      <dgm:prSet/>
      <dgm:spPr/>
      <dgm:t>
        <a:bodyPr/>
        <a:lstStyle/>
        <a:p>
          <a:r>
            <a:rPr lang="en-US" b="1" dirty="0"/>
            <a:t>Literature review</a:t>
          </a:r>
          <a:r>
            <a:rPr lang="en-US" dirty="0"/>
            <a:t>, sometime called: related works, theoretical foundation, etc.</a:t>
          </a:r>
        </a:p>
      </dgm:t>
    </dgm:pt>
    <dgm:pt modelId="{5C654DDD-C14C-4DBF-BF49-2CF9F5616B5A}" type="parTrans" cxnId="{B88E469D-0BE9-4AA1-BB20-FAB337CB495F}">
      <dgm:prSet/>
      <dgm:spPr/>
      <dgm:t>
        <a:bodyPr/>
        <a:lstStyle/>
        <a:p>
          <a:endParaRPr lang="en-ID"/>
        </a:p>
      </dgm:t>
    </dgm:pt>
    <dgm:pt modelId="{EA2D5EFC-4ED7-4172-A8D4-50DE0C715BB7}" type="sibTrans" cxnId="{B88E469D-0BE9-4AA1-BB20-FAB337CB495F}">
      <dgm:prSet/>
      <dgm:spPr/>
      <dgm:t>
        <a:bodyPr/>
        <a:lstStyle/>
        <a:p>
          <a:endParaRPr lang="en-ID"/>
        </a:p>
      </dgm:t>
    </dgm:pt>
    <dgm:pt modelId="{E9D7CD3F-342F-4E6F-8365-88F54AB8E8F3}">
      <dgm:prSet/>
      <dgm:spPr/>
      <dgm:t>
        <a:bodyPr/>
        <a:lstStyle/>
        <a:p>
          <a:r>
            <a:rPr lang="en-US"/>
            <a:t>See course material on how to review literature</a:t>
          </a:r>
          <a:endParaRPr lang="en-US" dirty="0"/>
        </a:p>
      </dgm:t>
    </dgm:pt>
    <dgm:pt modelId="{F4AA0278-F03C-4593-92D3-FD790E96B5D9}" type="parTrans" cxnId="{4023A7D2-6234-44A1-956D-C95338DD2919}">
      <dgm:prSet/>
      <dgm:spPr/>
      <dgm:t>
        <a:bodyPr/>
        <a:lstStyle/>
        <a:p>
          <a:endParaRPr lang="en-ID"/>
        </a:p>
      </dgm:t>
    </dgm:pt>
    <dgm:pt modelId="{9832F651-8538-473B-B036-AFB75470D105}" type="sibTrans" cxnId="{4023A7D2-6234-44A1-956D-C95338DD2919}">
      <dgm:prSet/>
      <dgm:spPr/>
      <dgm:t>
        <a:bodyPr/>
        <a:lstStyle/>
        <a:p>
          <a:endParaRPr lang="en-ID"/>
        </a:p>
      </dgm:t>
    </dgm:pt>
    <dgm:pt modelId="{56664990-3AEF-4AD4-911D-5629C59C4795}">
      <dgm:prSet/>
      <dgm:spPr/>
      <dgm:t>
        <a:bodyPr/>
        <a:lstStyle/>
        <a:p>
          <a:r>
            <a:rPr lang="en-US"/>
            <a:t>Steps to do the research explain about how the research will be conducted. </a:t>
          </a:r>
          <a:endParaRPr lang="en-US" dirty="0"/>
        </a:p>
      </dgm:t>
    </dgm:pt>
    <dgm:pt modelId="{3EE7F894-2625-401D-84A8-51DC779FEAF1}" type="parTrans" cxnId="{E59801E3-BAA6-41DE-9DD8-5D0691264D53}">
      <dgm:prSet/>
      <dgm:spPr/>
      <dgm:t>
        <a:bodyPr/>
        <a:lstStyle/>
        <a:p>
          <a:endParaRPr lang="en-ID"/>
        </a:p>
      </dgm:t>
    </dgm:pt>
    <dgm:pt modelId="{6C952079-1564-41D0-BAC0-76817B312C25}" type="sibTrans" cxnId="{E59801E3-BAA6-41DE-9DD8-5D0691264D53}">
      <dgm:prSet/>
      <dgm:spPr/>
      <dgm:t>
        <a:bodyPr/>
        <a:lstStyle/>
        <a:p>
          <a:endParaRPr lang="en-ID"/>
        </a:p>
      </dgm:t>
    </dgm:pt>
    <dgm:pt modelId="{EA0100FD-1B4A-41E3-953A-A27388AF4E41}">
      <dgm:prSet/>
      <dgm:spPr/>
      <dgm:t>
        <a:bodyPr/>
        <a:lstStyle/>
        <a:p>
          <a:r>
            <a:rPr lang="en-US" dirty="0"/>
            <a:t>The steps should be logically in order, by the end of the step, the research problem(s) should be solved.</a:t>
          </a:r>
        </a:p>
      </dgm:t>
    </dgm:pt>
    <dgm:pt modelId="{3CC00ADE-F0A9-445C-908D-E640384CB187}" type="parTrans" cxnId="{514961AB-7B59-458C-A069-F593C797B2DD}">
      <dgm:prSet/>
      <dgm:spPr/>
      <dgm:t>
        <a:bodyPr/>
        <a:lstStyle/>
        <a:p>
          <a:endParaRPr lang="en-ID"/>
        </a:p>
      </dgm:t>
    </dgm:pt>
    <dgm:pt modelId="{6C125D05-B7E8-49C9-AEC1-E5BBF2C6D4A2}" type="sibTrans" cxnId="{514961AB-7B59-458C-A069-F593C797B2DD}">
      <dgm:prSet/>
      <dgm:spPr/>
      <dgm:t>
        <a:bodyPr/>
        <a:lstStyle/>
        <a:p>
          <a:endParaRPr lang="en-ID"/>
        </a:p>
      </dgm:t>
    </dgm:pt>
    <dgm:pt modelId="{41694DA1-1AC7-4D1F-A888-34F19C660C92}" type="pres">
      <dgm:prSet presAssocID="{9335087F-FAB9-4D27-A05F-7721BEDC6E13}" presName="linear" presStyleCnt="0">
        <dgm:presLayoutVars>
          <dgm:animLvl val="lvl"/>
          <dgm:resizeHandles val="exact"/>
        </dgm:presLayoutVars>
      </dgm:prSet>
      <dgm:spPr/>
    </dgm:pt>
    <dgm:pt modelId="{DB6C2DC9-43EB-4567-BABE-B5D8DFFF2137}" type="pres">
      <dgm:prSet presAssocID="{209A41D0-8FE4-4ECA-AD53-2D804A460D3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1D3D496-14B0-4086-9E23-8FF36DFF7EDB}" type="pres">
      <dgm:prSet presAssocID="{6C1617F6-D17E-4206-AD96-2620DA0F9158}" presName="spacer" presStyleCnt="0"/>
      <dgm:spPr/>
    </dgm:pt>
    <dgm:pt modelId="{CBA5D155-F36C-41D8-8950-459D393B5199}" type="pres">
      <dgm:prSet presAssocID="{744375EE-D4D7-4664-9774-BAA4D681FCC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1BE82C3-F329-4662-974C-877196211B3A}" type="pres">
      <dgm:prSet presAssocID="{744375EE-D4D7-4664-9774-BAA4D681FCC7}" presName="childText" presStyleLbl="revTx" presStyleIdx="0" presStyleCnt="3">
        <dgm:presLayoutVars>
          <dgm:bulletEnabled val="1"/>
        </dgm:presLayoutVars>
      </dgm:prSet>
      <dgm:spPr/>
    </dgm:pt>
    <dgm:pt modelId="{2A440932-B488-44EB-9ABE-AEDB5E1C5AAE}" type="pres">
      <dgm:prSet presAssocID="{D429D38E-BEF0-40B8-93CD-B815E08D27A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B7899FD-5289-463E-BB37-D7A2DE215842}" type="pres">
      <dgm:prSet presAssocID="{D429D38E-BEF0-40B8-93CD-B815E08D27AD}" presName="childText" presStyleLbl="revTx" presStyleIdx="1" presStyleCnt="3">
        <dgm:presLayoutVars>
          <dgm:bulletEnabled val="1"/>
        </dgm:presLayoutVars>
      </dgm:prSet>
      <dgm:spPr/>
    </dgm:pt>
    <dgm:pt modelId="{50C5D66E-B1F9-4E10-ABF7-2C945A2009D2}" type="pres">
      <dgm:prSet presAssocID="{56664990-3AEF-4AD4-911D-5629C59C4795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74A7A1BE-BB94-47BE-99CD-E9E645B4BFA3}" type="pres">
      <dgm:prSet presAssocID="{56664990-3AEF-4AD4-911D-5629C59C4795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4891103D-D765-4140-BF95-C1FEA9D081B2}" type="presOf" srcId="{9335087F-FAB9-4D27-A05F-7721BEDC6E13}" destId="{41694DA1-1AC7-4D1F-A888-34F19C660C92}" srcOrd="0" destOrd="0" presId="urn:microsoft.com/office/officeart/2005/8/layout/vList2"/>
    <dgm:cxn modelId="{C3ECF95B-8C35-41D6-AD3D-8F8665056D0A}" type="presOf" srcId="{E9D7CD3F-342F-4E6F-8365-88F54AB8E8F3}" destId="{5B7899FD-5289-463E-BB37-D7A2DE215842}" srcOrd="0" destOrd="0" presId="urn:microsoft.com/office/officeart/2005/8/layout/vList2"/>
    <dgm:cxn modelId="{74690B7A-7CB1-4246-9550-7467F4543C27}" type="presOf" srcId="{209A41D0-8FE4-4ECA-AD53-2D804A460D36}" destId="{DB6C2DC9-43EB-4567-BABE-B5D8DFFF2137}" srcOrd="0" destOrd="0" presId="urn:microsoft.com/office/officeart/2005/8/layout/vList2"/>
    <dgm:cxn modelId="{03537B7A-1A55-4663-AB21-85C6B4E40EFD}" srcId="{744375EE-D4D7-4664-9774-BAA4D681FCC7}" destId="{ADDBAC73-1A19-4058-9CE1-595B6E4C0657}" srcOrd="0" destOrd="0" parTransId="{F12234A1-7CC3-4CD0-93C3-635A9E07E372}" sibTransId="{5D08F325-C4D7-4123-B698-55B0FA0C681A}"/>
    <dgm:cxn modelId="{DD43BF5A-A9D0-4C17-AA77-8E1D818F6166}" type="presOf" srcId="{ADDBAC73-1A19-4058-9CE1-595B6E4C0657}" destId="{F1BE82C3-F329-4662-974C-877196211B3A}" srcOrd="0" destOrd="0" presId="urn:microsoft.com/office/officeart/2005/8/layout/vList2"/>
    <dgm:cxn modelId="{F9ED028F-B205-47FB-919B-11130704A919}" type="presOf" srcId="{D429D38E-BEF0-40B8-93CD-B815E08D27AD}" destId="{2A440932-B488-44EB-9ABE-AEDB5E1C5AAE}" srcOrd="0" destOrd="0" presId="urn:microsoft.com/office/officeart/2005/8/layout/vList2"/>
    <dgm:cxn modelId="{F22AC395-C019-4BBE-A837-BAB7958EA983}" type="presOf" srcId="{56664990-3AEF-4AD4-911D-5629C59C4795}" destId="{50C5D66E-B1F9-4E10-ABF7-2C945A2009D2}" srcOrd="0" destOrd="0" presId="urn:microsoft.com/office/officeart/2005/8/layout/vList2"/>
    <dgm:cxn modelId="{B88E469D-0BE9-4AA1-BB20-FAB337CB495F}" srcId="{9335087F-FAB9-4D27-A05F-7721BEDC6E13}" destId="{D429D38E-BEF0-40B8-93CD-B815E08D27AD}" srcOrd="2" destOrd="0" parTransId="{5C654DDD-C14C-4DBF-BF49-2CF9F5616B5A}" sibTransId="{EA2D5EFC-4ED7-4172-A8D4-50DE0C715BB7}"/>
    <dgm:cxn modelId="{514961AB-7B59-458C-A069-F593C797B2DD}" srcId="{56664990-3AEF-4AD4-911D-5629C59C4795}" destId="{EA0100FD-1B4A-41E3-953A-A27388AF4E41}" srcOrd="0" destOrd="0" parTransId="{3CC00ADE-F0A9-445C-908D-E640384CB187}" sibTransId="{6C125D05-B7E8-49C9-AEC1-E5BBF2C6D4A2}"/>
    <dgm:cxn modelId="{1D0172C5-7490-409F-B48B-7D656E9BA147}" type="presOf" srcId="{744375EE-D4D7-4664-9774-BAA4D681FCC7}" destId="{CBA5D155-F36C-41D8-8950-459D393B5199}" srcOrd="0" destOrd="0" presId="urn:microsoft.com/office/officeart/2005/8/layout/vList2"/>
    <dgm:cxn modelId="{D3A5E6C7-8011-4554-8583-592BEBA2A23B}" type="presOf" srcId="{EA0100FD-1B4A-41E3-953A-A27388AF4E41}" destId="{74A7A1BE-BB94-47BE-99CD-E9E645B4BFA3}" srcOrd="0" destOrd="0" presId="urn:microsoft.com/office/officeart/2005/8/layout/vList2"/>
    <dgm:cxn modelId="{4023A7D2-6234-44A1-956D-C95338DD2919}" srcId="{D429D38E-BEF0-40B8-93CD-B815E08D27AD}" destId="{E9D7CD3F-342F-4E6F-8365-88F54AB8E8F3}" srcOrd="0" destOrd="0" parTransId="{F4AA0278-F03C-4593-92D3-FD790E96B5D9}" sibTransId="{9832F651-8538-473B-B036-AFB75470D105}"/>
    <dgm:cxn modelId="{E59801E3-BAA6-41DE-9DD8-5D0691264D53}" srcId="{9335087F-FAB9-4D27-A05F-7721BEDC6E13}" destId="{56664990-3AEF-4AD4-911D-5629C59C4795}" srcOrd="3" destOrd="0" parTransId="{3EE7F894-2625-401D-84A8-51DC779FEAF1}" sibTransId="{6C952079-1564-41D0-BAC0-76817B312C25}"/>
    <dgm:cxn modelId="{EBC69BFA-517E-40B1-BEEC-3C51967DF1DE}" srcId="{9335087F-FAB9-4D27-A05F-7721BEDC6E13}" destId="{209A41D0-8FE4-4ECA-AD53-2D804A460D36}" srcOrd="0" destOrd="0" parTransId="{DFD10673-B3AF-4C26-A95B-5995760E890A}" sibTransId="{6C1617F6-D17E-4206-AD96-2620DA0F9158}"/>
    <dgm:cxn modelId="{03E2A8FA-11BF-4C15-8693-348C6643D0AF}" srcId="{9335087F-FAB9-4D27-A05F-7721BEDC6E13}" destId="{744375EE-D4D7-4664-9774-BAA4D681FCC7}" srcOrd="1" destOrd="0" parTransId="{3AB94138-0E5C-4519-B30F-0D405901110C}" sibTransId="{72866584-A336-448E-9DB7-960F07D6E4DF}"/>
    <dgm:cxn modelId="{620A560D-4CA8-477D-AAE3-680FB0F7BD90}" type="presParOf" srcId="{41694DA1-1AC7-4D1F-A888-34F19C660C92}" destId="{DB6C2DC9-43EB-4567-BABE-B5D8DFFF2137}" srcOrd="0" destOrd="0" presId="urn:microsoft.com/office/officeart/2005/8/layout/vList2"/>
    <dgm:cxn modelId="{673A8FEA-BD98-4721-83A9-CC3A731D4789}" type="presParOf" srcId="{41694DA1-1AC7-4D1F-A888-34F19C660C92}" destId="{01D3D496-14B0-4086-9E23-8FF36DFF7EDB}" srcOrd="1" destOrd="0" presId="urn:microsoft.com/office/officeart/2005/8/layout/vList2"/>
    <dgm:cxn modelId="{41B288EB-C322-4CE4-8926-462A96B72D3A}" type="presParOf" srcId="{41694DA1-1AC7-4D1F-A888-34F19C660C92}" destId="{CBA5D155-F36C-41D8-8950-459D393B5199}" srcOrd="2" destOrd="0" presId="urn:microsoft.com/office/officeart/2005/8/layout/vList2"/>
    <dgm:cxn modelId="{F26A2107-6946-4B43-BCEB-72EC7436EB4B}" type="presParOf" srcId="{41694DA1-1AC7-4D1F-A888-34F19C660C92}" destId="{F1BE82C3-F329-4662-974C-877196211B3A}" srcOrd="3" destOrd="0" presId="urn:microsoft.com/office/officeart/2005/8/layout/vList2"/>
    <dgm:cxn modelId="{F2E6343A-EA6E-4EAD-B2C6-0D00B59F5A61}" type="presParOf" srcId="{41694DA1-1AC7-4D1F-A888-34F19C660C92}" destId="{2A440932-B488-44EB-9ABE-AEDB5E1C5AAE}" srcOrd="4" destOrd="0" presId="urn:microsoft.com/office/officeart/2005/8/layout/vList2"/>
    <dgm:cxn modelId="{21194507-78FF-43CD-B082-6965D279E6D2}" type="presParOf" srcId="{41694DA1-1AC7-4D1F-A888-34F19C660C92}" destId="{5B7899FD-5289-463E-BB37-D7A2DE215842}" srcOrd="5" destOrd="0" presId="urn:microsoft.com/office/officeart/2005/8/layout/vList2"/>
    <dgm:cxn modelId="{B485A9F7-A9B2-4EB6-8715-DEBA5B0611FB}" type="presParOf" srcId="{41694DA1-1AC7-4D1F-A888-34F19C660C92}" destId="{50C5D66E-B1F9-4E10-ABF7-2C945A2009D2}" srcOrd="6" destOrd="0" presId="urn:microsoft.com/office/officeart/2005/8/layout/vList2"/>
    <dgm:cxn modelId="{648C48BF-8384-48E6-B561-60AE0FB11A49}" type="presParOf" srcId="{41694DA1-1AC7-4D1F-A888-34F19C660C92}" destId="{74A7A1BE-BB94-47BE-99CD-E9E645B4BFA3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1C1B7D3-2E19-4342-AE48-2EB77CEDC829}" type="doc">
      <dgm:prSet loTypeId="urn:microsoft.com/office/officeart/2005/8/layout/vList6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ID"/>
        </a:p>
      </dgm:t>
    </dgm:pt>
    <dgm:pt modelId="{0CC56621-9F97-46EF-A925-0D55C9D5E698}">
      <dgm:prSet phldrT="[Text]" custT="1"/>
      <dgm:spPr/>
      <dgm:t>
        <a:bodyPr/>
        <a:lstStyle/>
        <a:p>
          <a:pPr>
            <a:buClr>
              <a:srgbClr val="0000FF"/>
            </a:buClr>
            <a:buSzTx/>
          </a:pPr>
          <a:r>
            <a:rPr lang="en-US" sz="2200" dirty="0">
              <a:latin typeface="+mn-lt"/>
              <a:ea typeface="Arial Unicode MS" pitchFamily="34" charset="-128"/>
              <a:cs typeface="Arial Unicode MS" pitchFamily="34" charset="-128"/>
            </a:rPr>
            <a:t>1. Review other proposal before you begin to write – not easy to find example</a:t>
          </a:r>
          <a:endParaRPr lang="en-ID" sz="2200" dirty="0">
            <a:latin typeface="+mn-lt"/>
          </a:endParaRPr>
        </a:p>
      </dgm:t>
    </dgm:pt>
    <dgm:pt modelId="{124C87AB-F12B-41EF-8313-186722B21D39}" type="parTrans" cxnId="{B034F214-FC2B-4926-B667-78E2AD43A205}">
      <dgm:prSet/>
      <dgm:spPr/>
      <dgm:t>
        <a:bodyPr/>
        <a:lstStyle/>
        <a:p>
          <a:endParaRPr lang="en-ID"/>
        </a:p>
      </dgm:t>
    </dgm:pt>
    <dgm:pt modelId="{82FF8222-26EE-416A-BCCC-CCC5172F71F9}" type="sibTrans" cxnId="{B034F214-FC2B-4926-B667-78E2AD43A205}">
      <dgm:prSet/>
      <dgm:spPr/>
      <dgm:t>
        <a:bodyPr/>
        <a:lstStyle/>
        <a:p>
          <a:endParaRPr lang="en-ID"/>
        </a:p>
      </dgm:t>
    </dgm:pt>
    <dgm:pt modelId="{4B60305D-FF10-4E8E-A063-6BDE8D638284}">
      <dgm:prSet/>
      <dgm:spPr/>
      <dgm:t>
        <a:bodyPr/>
        <a:lstStyle/>
        <a:p>
          <a:r>
            <a:rPr lang="id-ID">
              <a:latin typeface="+mn-lt"/>
              <a:ea typeface="Arial Unicode MS" pitchFamily="34" charset="-128"/>
              <a:cs typeface="Arial Unicode MS" pitchFamily="34" charset="-128"/>
            </a:rPr>
            <a:t>Get an idea how other write proposal</a:t>
          </a:r>
          <a:endParaRPr lang="id-ID" dirty="0">
            <a:latin typeface="+mn-lt"/>
            <a:ea typeface="Arial Unicode MS" pitchFamily="34" charset="-128"/>
            <a:cs typeface="Arial Unicode MS" pitchFamily="34" charset="-128"/>
          </a:endParaRPr>
        </a:p>
      </dgm:t>
    </dgm:pt>
    <dgm:pt modelId="{A19E8907-5F2D-4D03-A00E-293295712B9C}" type="parTrans" cxnId="{5FEF7D0F-77CD-4DD2-B21F-AA4DE77F0D5D}">
      <dgm:prSet/>
      <dgm:spPr/>
      <dgm:t>
        <a:bodyPr/>
        <a:lstStyle/>
        <a:p>
          <a:endParaRPr lang="en-ID"/>
        </a:p>
      </dgm:t>
    </dgm:pt>
    <dgm:pt modelId="{843E0ACC-67B3-4BF2-8045-DFA68702A678}" type="sibTrans" cxnId="{5FEF7D0F-77CD-4DD2-B21F-AA4DE77F0D5D}">
      <dgm:prSet/>
      <dgm:spPr/>
      <dgm:t>
        <a:bodyPr/>
        <a:lstStyle/>
        <a:p>
          <a:endParaRPr lang="en-ID"/>
        </a:p>
      </dgm:t>
    </dgm:pt>
    <dgm:pt modelId="{01F8E1C8-4CC4-4717-A699-1A63AC5E596B}">
      <dgm:prSet/>
      <dgm:spPr/>
      <dgm:t>
        <a:bodyPr/>
        <a:lstStyle/>
        <a:p>
          <a:r>
            <a:rPr lang="id-ID" dirty="0">
              <a:latin typeface="+mn-lt"/>
              <a:ea typeface="Arial Unicode MS" pitchFamily="34" charset="-128"/>
              <a:cs typeface="Arial Unicode MS" pitchFamily="34" charset="-128"/>
            </a:rPr>
            <a:t>Take a lesson learned from other strengths and weaknesses</a:t>
          </a:r>
        </a:p>
      </dgm:t>
    </dgm:pt>
    <dgm:pt modelId="{01361C9B-3742-4B03-A422-C5597371B88B}" type="parTrans" cxnId="{0F236370-1528-4C5A-A475-050BEE4C9BDA}">
      <dgm:prSet/>
      <dgm:spPr/>
      <dgm:t>
        <a:bodyPr/>
        <a:lstStyle/>
        <a:p>
          <a:endParaRPr lang="en-ID"/>
        </a:p>
      </dgm:t>
    </dgm:pt>
    <dgm:pt modelId="{9B15CA1D-68AE-483C-977D-E7190A005B2E}" type="sibTrans" cxnId="{0F236370-1528-4C5A-A475-050BEE4C9BDA}">
      <dgm:prSet/>
      <dgm:spPr/>
      <dgm:t>
        <a:bodyPr/>
        <a:lstStyle/>
        <a:p>
          <a:endParaRPr lang="en-ID"/>
        </a:p>
      </dgm:t>
    </dgm:pt>
    <dgm:pt modelId="{9C76E71F-357C-425A-82F5-2405B029D782}">
      <dgm:prSet/>
      <dgm:spPr/>
      <dgm:t>
        <a:bodyPr/>
        <a:lstStyle/>
        <a:p>
          <a:r>
            <a:rPr lang="id-ID">
              <a:latin typeface="+mn-lt"/>
              <a:ea typeface="Arial Unicode MS" pitchFamily="34" charset="-128"/>
              <a:cs typeface="Arial Unicode MS" pitchFamily="34" charset="-128"/>
            </a:rPr>
            <a:t>Some writings are not easily read, so do not repeat the mistake</a:t>
          </a:r>
          <a:endParaRPr lang="id-ID" dirty="0">
            <a:latin typeface="+mn-lt"/>
            <a:ea typeface="Arial Unicode MS" pitchFamily="34" charset="-128"/>
            <a:cs typeface="Arial Unicode MS" pitchFamily="34" charset="-128"/>
          </a:endParaRPr>
        </a:p>
      </dgm:t>
    </dgm:pt>
    <dgm:pt modelId="{79DAF918-5C6A-43CC-98A3-30E96773C958}" type="parTrans" cxnId="{E7196161-EEFC-45D0-9120-E82FC58C2B65}">
      <dgm:prSet/>
      <dgm:spPr/>
      <dgm:t>
        <a:bodyPr/>
        <a:lstStyle/>
        <a:p>
          <a:endParaRPr lang="en-ID"/>
        </a:p>
      </dgm:t>
    </dgm:pt>
    <dgm:pt modelId="{872E9C20-7E29-41DC-891B-316357D0F720}" type="sibTrans" cxnId="{E7196161-EEFC-45D0-9120-E82FC58C2B65}">
      <dgm:prSet/>
      <dgm:spPr/>
      <dgm:t>
        <a:bodyPr/>
        <a:lstStyle/>
        <a:p>
          <a:endParaRPr lang="en-ID"/>
        </a:p>
      </dgm:t>
    </dgm:pt>
    <dgm:pt modelId="{19EE40B1-116F-4004-9ECA-E777AA561312}">
      <dgm:prSet custT="1"/>
      <dgm:spPr/>
      <dgm:t>
        <a:bodyPr/>
        <a:lstStyle/>
        <a:p>
          <a:r>
            <a:rPr lang="en-US" sz="2200" dirty="0">
              <a:latin typeface="+mn-lt"/>
              <a:ea typeface="Arial Unicode MS" pitchFamily="34" charset="-128"/>
              <a:cs typeface="Arial Unicode MS" pitchFamily="34" charset="-128"/>
            </a:rPr>
            <a:t>2. Begin writing with sections you know the best</a:t>
          </a:r>
          <a:endParaRPr lang="id-ID" sz="2200" dirty="0">
            <a:latin typeface="+mn-lt"/>
            <a:ea typeface="Arial Unicode MS" pitchFamily="34" charset="-128"/>
            <a:cs typeface="Arial Unicode MS" pitchFamily="34" charset="-128"/>
          </a:endParaRPr>
        </a:p>
      </dgm:t>
    </dgm:pt>
    <dgm:pt modelId="{DC1850F1-37B0-4B23-8F4F-37C17ED08BE3}" type="parTrans" cxnId="{04099223-AABA-4088-B840-253F2F224DA7}">
      <dgm:prSet/>
      <dgm:spPr/>
      <dgm:t>
        <a:bodyPr/>
        <a:lstStyle/>
        <a:p>
          <a:endParaRPr lang="en-ID"/>
        </a:p>
      </dgm:t>
    </dgm:pt>
    <dgm:pt modelId="{031B15D5-FB9D-4C25-A8EC-2A02A7731E38}" type="sibTrans" cxnId="{04099223-AABA-4088-B840-253F2F224DA7}">
      <dgm:prSet/>
      <dgm:spPr/>
      <dgm:t>
        <a:bodyPr/>
        <a:lstStyle/>
        <a:p>
          <a:endParaRPr lang="en-ID"/>
        </a:p>
      </dgm:t>
    </dgm:pt>
    <dgm:pt modelId="{0FB6A6D2-C9D4-47E4-9789-1650FD5EAC55}">
      <dgm:prSet/>
      <dgm:spPr/>
      <dgm:t>
        <a:bodyPr/>
        <a:lstStyle/>
        <a:p>
          <a:r>
            <a:rPr lang="id-ID">
              <a:latin typeface="+mn-lt"/>
              <a:ea typeface="Arial Unicode MS" pitchFamily="34" charset="-128"/>
              <a:cs typeface="Arial Unicode MS" pitchFamily="34" charset="-128"/>
            </a:rPr>
            <a:t>It’s human if the way you think is not linear</a:t>
          </a:r>
          <a:endParaRPr lang="id-ID" dirty="0">
            <a:latin typeface="+mn-lt"/>
            <a:ea typeface="Arial Unicode MS" pitchFamily="34" charset="-128"/>
            <a:cs typeface="Arial Unicode MS" pitchFamily="34" charset="-128"/>
          </a:endParaRPr>
        </a:p>
      </dgm:t>
    </dgm:pt>
    <dgm:pt modelId="{2E72943F-7593-45C9-A983-79C062E21068}" type="parTrans" cxnId="{C12BA088-142F-4F6E-8C21-6B4F912AADF7}">
      <dgm:prSet/>
      <dgm:spPr/>
      <dgm:t>
        <a:bodyPr/>
        <a:lstStyle/>
        <a:p>
          <a:endParaRPr lang="en-ID"/>
        </a:p>
      </dgm:t>
    </dgm:pt>
    <dgm:pt modelId="{F724048F-902B-4FE8-97A3-F260F8B5C803}" type="sibTrans" cxnId="{C12BA088-142F-4F6E-8C21-6B4F912AADF7}">
      <dgm:prSet/>
      <dgm:spPr/>
      <dgm:t>
        <a:bodyPr/>
        <a:lstStyle/>
        <a:p>
          <a:endParaRPr lang="en-ID"/>
        </a:p>
      </dgm:t>
    </dgm:pt>
    <dgm:pt modelId="{32DFD57F-F947-4545-9A91-FBEB36C64D24}">
      <dgm:prSet/>
      <dgm:spPr/>
      <dgm:t>
        <a:bodyPr/>
        <a:lstStyle/>
        <a:p>
          <a:r>
            <a:rPr lang="id-ID">
              <a:latin typeface="+mn-lt"/>
              <a:ea typeface="Arial Unicode MS" pitchFamily="34" charset="-128"/>
              <a:cs typeface="Arial Unicode MS" pitchFamily="34" charset="-128"/>
            </a:rPr>
            <a:t>Write first whatever comes up into your mind</a:t>
          </a:r>
          <a:endParaRPr lang="id-ID" dirty="0">
            <a:latin typeface="+mn-lt"/>
            <a:ea typeface="Arial Unicode MS" pitchFamily="34" charset="-128"/>
            <a:cs typeface="Arial Unicode MS" pitchFamily="34" charset="-128"/>
          </a:endParaRPr>
        </a:p>
      </dgm:t>
    </dgm:pt>
    <dgm:pt modelId="{2CBC0E77-1781-4D87-919E-C8F9EB019308}" type="parTrans" cxnId="{DDD91017-9DB5-4142-89A9-E0A01AD578B3}">
      <dgm:prSet/>
      <dgm:spPr/>
      <dgm:t>
        <a:bodyPr/>
        <a:lstStyle/>
        <a:p>
          <a:endParaRPr lang="en-ID"/>
        </a:p>
      </dgm:t>
    </dgm:pt>
    <dgm:pt modelId="{B6781755-8899-4AFD-A538-8DD6E3CAE0FB}" type="sibTrans" cxnId="{DDD91017-9DB5-4142-89A9-E0A01AD578B3}">
      <dgm:prSet/>
      <dgm:spPr/>
      <dgm:t>
        <a:bodyPr/>
        <a:lstStyle/>
        <a:p>
          <a:endParaRPr lang="en-ID"/>
        </a:p>
      </dgm:t>
    </dgm:pt>
    <dgm:pt modelId="{5CFB4FBB-C812-4B97-9F28-607B0C494504}">
      <dgm:prSet/>
      <dgm:spPr/>
      <dgm:t>
        <a:bodyPr/>
        <a:lstStyle/>
        <a:p>
          <a:r>
            <a:rPr lang="id-ID">
              <a:latin typeface="+mn-lt"/>
              <a:ea typeface="Arial Unicode MS" pitchFamily="34" charset="-128"/>
              <a:cs typeface="Arial Unicode MS" pitchFamily="34" charset="-128"/>
            </a:rPr>
            <a:t>But, do not forget to revisit it again later on</a:t>
          </a:r>
          <a:endParaRPr lang="id-ID" dirty="0">
            <a:latin typeface="+mn-lt"/>
            <a:ea typeface="Arial Unicode MS" pitchFamily="34" charset="-128"/>
            <a:cs typeface="Arial Unicode MS" pitchFamily="34" charset="-128"/>
          </a:endParaRPr>
        </a:p>
      </dgm:t>
    </dgm:pt>
    <dgm:pt modelId="{362EFE99-F3D1-4396-866E-7032182323CF}" type="parTrans" cxnId="{622251B7-2930-449B-A56F-93393FD12277}">
      <dgm:prSet/>
      <dgm:spPr/>
      <dgm:t>
        <a:bodyPr/>
        <a:lstStyle/>
        <a:p>
          <a:endParaRPr lang="en-ID"/>
        </a:p>
      </dgm:t>
    </dgm:pt>
    <dgm:pt modelId="{74687616-783D-4E78-9680-782406E02650}" type="sibTrans" cxnId="{622251B7-2930-449B-A56F-93393FD12277}">
      <dgm:prSet/>
      <dgm:spPr/>
      <dgm:t>
        <a:bodyPr/>
        <a:lstStyle/>
        <a:p>
          <a:endParaRPr lang="en-ID"/>
        </a:p>
      </dgm:t>
    </dgm:pt>
    <dgm:pt modelId="{52EFC558-732E-4737-A3D1-9492A974F641}">
      <dgm:prSet/>
      <dgm:spPr/>
      <dgm:t>
        <a:bodyPr/>
        <a:lstStyle/>
        <a:p>
          <a:r>
            <a:rPr lang="id-ID" dirty="0">
              <a:latin typeface="+mn-lt"/>
              <a:ea typeface="Arial Unicode MS" pitchFamily="34" charset="-128"/>
              <a:cs typeface="Arial Unicode MS" pitchFamily="34" charset="-128"/>
            </a:rPr>
            <a:t>You can jump from one part to another part of your writing (if feel comfortable)</a:t>
          </a:r>
        </a:p>
      </dgm:t>
    </dgm:pt>
    <dgm:pt modelId="{58BF9122-3CF6-49A7-B11A-969F5B263F86}" type="parTrans" cxnId="{21DF47B5-8BB1-4CFA-BD7C-CDB7BAE38487}">
      <dgm:prSet/>
      <dgm:spPr/>
      <dgm:t>
        <a:bodyPr/>
        <a:lstStyle/>
        <a:p>
          <a:endParaRPr lang="en-ID"/>
        </a:p>
      </dgm:t>
    </dgm:pt>
    <dgm:pt modelId="{07DAC7F0-5175-468B-BA2C-C1B40F3F71E0}" type="sibTrans" cxnId="{21DF47B5-8BB1-4CFA-BD7C-CDB7BAE38487}">
      <dgm:prSet/>
      <dgm:spPr/>
      <dgm:t>
        <a:bodyPr/>
        <a:lstStyle/>
        <a:p>
          <a:endParaRPr lang="en-ID"/>
        </a:p>
      </dgm:t>
    </dgm:pt>
    <dgm:pt modelId="{5409FF78-CE00-4309-927C-9C7E406233FF}">
      <dgm:prSet custT="1"/>
      <dgm:spPr/>
      <dgm:t>
        <a:bodyPr/>
        <a:lstStyle/>
        <a:p>
          <a:pPr>
            <a:buClr>
              <a:srgbClr val="0000FF"/>
            </a:buClr>
            <a:buSzTx/>
            <a:buFont typeface="Wingdings" pitchFamily="2" charset="2"/>
            <a:buChar char="q"/>
          </a:pPr>
          <a:r>
            <a:rPr lang="en-US" sz="2200" dirty="0">
              <a:latin typeface="+mn-lt"/>
              <a:ea typeface="Arial Unicode MS" pitchFamily="34" charset="-128"/>
              <a:cs typeface="Arial Unicode MS" pitchFamily="34" charset="-128"/>
            </a:rPr>
            <a:t>3. </a:t>
          </a:r>
          <a:r>
            <a:rPr lang="id-ID" sz="2200" dirty="0">
              <a:latin typeface="+mn-lt"/>
              <a:ea typeface="Arial Unicode MS" pitchFamily="34" charset="-128"/>
              <a:cs typeface="Arial Unicode MS" pitchFamily="34" charset="-128"/>
            </a:rPr>
            <a:t>R</a:t>
          </a:r>
          <a:r>
            <a:rPr lang="en-US" sz="2200" dirty="0" err="1">
              <a:latin typeface="+mn-lt"/>
              <a:ea typeface="Arial Unicode MS" pitchFamily="34" charset="-128"/>
              <a:cs typeface="Arial Unicode MS" pitchFamily="34" charset="-128"/>
            </a:rPr>
            <a:t>ewrite</a:t>
          </a:r>
          <a:r>
            <a:rPr lang="en-US" sz="2200" dirty="0">
              <a:latin typeface="+mn-lt"/>
              <a:ea typeface="Arial Unicode MS" pitchFamily="34" charset="-128"/>
              <a:cs typeface="Arial Unicode MS" pitchFamily="34" charset="-128"/>
            </a:rPr>
            <a:t> your proposal into sections</a:t>
          </a:r>
          <a:endParaRPr lang="id-ID" sz="2200" dirty="0">
            <a:latin typeface="+mn-lt"/>
            <a:ea typeface="Arial Unicode MS" pitchFamily="34" charset="-128"/>
            <a:cs typeface="Arial Unicode MS" pitchFamily="34" charset="-128"/>
          </a:endParaRPr>
        </a:p>
      </dgm:t>
    </dgm:pt>
    <dgm:pt modelId="{C6A62E96-9C5A-499E-8187-5F970BB74338}" type="parTrans" cxnId="{E6B0D700-B83C-4FBD-A051-1A0367201463}">
      <dgm:prSet/>
      <dgm:spPr/>
      <dgm:t>
        <a:bodyPr/>
        <a:lstStyle/>
        <a:p>
          <a:endParaRPr lang="en-ID"/>
        </a:p>
      </dgm:t>
    </dgm:pt>
    <dgm:pt modelId="{85D2BF73-96D7-49E1-A9F1-D9E9996B238D}" type="sibTrans" cxnId="{E6B0D700-B83C-4FBD-A051-1A0367201463}">
      <dgm:prSet/>
      <dgm:spPr/>
      <dgm:t>
        <a:bodyPr/>
        <a:lstStyle/>
        <a:p>
          <a:endParaRPr lang="en-ID"/>
        </a:p>
      </dgm:t>
    </dgm:pt>
    <dgm:pt modelId="{A95F9FDA-64A8-49D9-A667-04D86745F799}">
      <dgm:prSet/>
      <dgm:spPr/>
      <dgm:t>
        <a:bodyPr/>
        <a:lstStyle/>
        <a:p>
          <a:r>
            <a:rPr lang="id-ID">
              <a:latin typeface="+mn-lt"/>
              <a:ea typeface="Arial Unicode MS" pitchFamily="34" charset="-128"/>
              <a:cs typeface="Arial Unicode MS" pitchFamily="34" charset="-128"/>
            </a:rPr>
            <a:t>Start re-organize your writing into a certain structure</a:t>
          </a:r>
          <a:endParaRPr lang="id-ID" dirty="0">
            <a:latin typeface="+mn-lt"/>
            <a:ea typeface="Arial Unicode MS" pitchFamily="34" charset="-128"/>
            <a:cs typeface="Arial Unicode MS" pitchFamily="34" charset="-128"/>
          </a:endParaRPr>
        </a:p>
      </dgm:t>
    </dgm:pt>
    <dgm:pt modelId="{90FBD369-5354-4946-8C2C-01FA60CA51B7}" type="parTrans" cxnId="{9C446045-A713-4D67-9856-A612689C613C}">
      <dgm:prSet/>
      <dgm:spPr/>
      <dgm:t>
        <a:bodyPr/>
        <a:lstStyle/>
        <a:p>
          <a:endParaRPr lang="en-ID"/>
        </a:p>
      </dgm:t>
    </dgm:pt>
    <dgm:pt modelId="{7859259E-2004-4E88-894C-42067F838784}" type="sibTrans" cxnId="{9C446045-A713-4D67-9856-A612689C613C}">
      <dgm:prSet/>
      <dgm:spPr/>
      <dgm:t>
        <a:bodyPr/>
        <a:lstStyle/>
        <a:p>
          <a:endParaRPr lang="en-ID"/>
        </a:p>
      </dgm:t>
    </dgm:pt>
    <dgm:pt modelId="{657FBD8A-E426-462B-B338-903FEC0A6A0C}">
      <dgm:prSet/>
      <dgm:spPr/>
      <dgm:t>
        <a:bodyPr/>
        <a:lstStyle/>
        <a:p>
          <a:r>
            <a:rPr lang="id-ID">
              <a:latin typeface="+mn-lt"/>
              <a:ea typeface="Arial Unicode MS" pitchFamily="34" charset="-128"/>
              <a:cs typeface="Arial Unicode MS" pitchFamily="34" charset="-128"/>
            </a:rPr>
            <a:t>Do not hasitate to move paragraph around</a:t>
          </a:r>
          <a:endParaRPr lang="id-ID" dirty="0">
            <a:latin typeface="+mn-lt"/>
            <a:ea typeface="Arial Unicode MS" pitchFamily="34" charset="-128"/>
            <a:cs typeface="Arial Unicode MS" pitchFamily="34" charset="-128"/>
          </a:endParaRPr>
        </a:p>
      </dgm:t>
    </dgm:pt>
    <dgm:pt modelId="{31E54B67-98E6-4E9F-BCA2-6DAD6D09C042}" type="parTrans" cxnId="{12D19220-7236-4A1F-A4BE-6048EC9D51F7}">
      <dgm:prSet/>
      <dgm:spPr/>
      <dgm:t>
        <a:bodyPr/>
        <a:lstStyle/>
        <a:p>
          <a:endParaRPr lang="en-ID"/>
        </a:p>
      </dgm:t>
    </dgm:pt>
    <dgm:pt modelId="{6781500F-2E4C-4568-94D7-C7208667E9C2}" type="sibTrans" cxnId="{12D19220-7236-4A1F-A4BE-6048EC9D51F7}">
      <dgm:prSet/>
      <dgm:spPr/>
      <dgm:t>
        <a:bodyPr/>
        <a:lstStyle/>
        <a:p>
          <a:endParaRPr lang="en-ID"/>
        </a:p>
      </dgm:t>
    </dgm:pt>
    <dgm:pt modelId="{C93D5140-BE82-4A04-87B0-ED9C325A99E0}">
      <dgm:prSet/>
      <dgm:spPr/>
      <dgm:t>
        <a:bodyPr/>
        <a:lstStyle/>
        <a:p>
          <a:r>
            <a:rPr lang="id-ID">
              <a:latin typeface="+mn-lt"/>
              <a:ea typeface="Arial Unicode MS" pitchFamily="34" charset="-128"/>
              <a:cs typeface="Arial Unicode MS" pitchFamily="34" charset="-128"/>
            </a:rPr>
            <a:t>Make sure you cover all parts of a proposal in that structure</a:t>
          </a:r>
          <a:endParaRPr lang="en-US" dirty="0">
            <a:latin typeface="+mn-lt"/>
            <a:ea typeface="Arial Unicode MS" pitchFamily="34" charset="-128"/>
            <a:cs typeface="Arial Unicode MS" pitchFamily="34" charset="-128"/>
          </a:endParaRPr>
        </a:p>
      </dgm:t>
    </dgm:pt>
    <dgm:pt modelId="{594340E1-3A61-43F3-B46E-32445ED77FE1}" type="parTrans" cxnId="{A031552A-FA94-4580-8F9B-32128AEE5653}">
      <dgm:prSet/>
      <dgm:spPr/>
      <dgm:t>
        <a:bodyPr/>
        <a:lstStyle/>
        <a:p>
          <a:endParaRPr lang="en-ID"/>
        </a:p>
      </dgm:t>
    </dgm:pt>
    <dgm:pt modelId="{782ED51A-6010-42A9-9362-3BEB38D22C8A}" type="sibTrans" cxnId="{A031552A-FA94-4580-8F9B-32128AEE5653}">
      <dgm:prSet/>
      <dgm:spPr/>
      <dgm:t>
        <a:bodyPr/>
        <a:lstStyle/>
        <a:p>
          <a:endParaRPr lang="en-ID"/>
        </a:p>
      </dgm:t>
    </dgm:pt>
    <dgm:pt modelId="{25E664CE-6AFA-4CA4-B415-9646EC69CA5D}" type="pres">
      <dgm:prSet presAssocID="{81C1B7D3-2E19-4342-AE48-2EB77CEDC829}" presName="Name0" presStyleCnt="0">
        <dgm:presLayoutVars>
          <dgm:dir/>
          <dgm:animLvl val="lvl"/>
          <dgm:resizeHandles/>
        </dgm:presLayoutVars>
      </dgm:prSet>
      <dgm:spPr/>
    </dgm:pt>
    <dgm:pt modelId="{34CFF3ED-BD00-40FF-8D34-D2F1A4688A43}" type="pres">
      <dgm:prSet presAssocID="{0CC56621-9F97-46EF-A925-0D55C9D5E698}" presName="linNode" presStyleCnt="0"/>
      <dgm:spPr/>
    </dgm:pt>
    <dgm:pt modelId="{BB14BEAA-5146-444D-BE5A-9AB5FB94734A}" type="pres">
      <dgm:prSet presAssocID="{0CC56621-9F97-46EF-A925-0D55C9D5E698}" presName="parentShp" presStyleLbl="node1" presStyleIdx="0" presStyleCnt="3">
        <dgm:presLayoutVars>
          <dgm:bulletEnabled val="1"/>
        </dgm:presLayoutVars>
      </dgm:prSet>
      <dgm:spPr/>
    </dgm:pt>
    <dgm:pt modelId="{B6A44FB0-E971-4341-BA50-AE00E26D0479}" type="pres">
      <dgm:prSet presAssocID="{0CC56621-9F97-46EF-A925-0D55C9D5E698}" presName="childShp" presStyleLbl="bgAccFollowNode1" presStyleIdx="0" presStyleCnt="3">
        <dgm:presLayoutVars>
          <dgm:bulletEnabled val="1"/>
        </dgm:presLayoutVars>
      </dgm:prSet>
      <dgm:spPr/>
    </dgm:pt>
    <dgm:pt modelId="{A8BA6E81-FDF9-476D-BFA6-C427A0030DE7}" type="pres">
      <dgm:prSet presAssocID="{82FF8222-26EE-416A-BCCC-CCC5172F71F9}" presName="spacing" presStyleCnt="0"/>
      <dgm:spPr/>
    </dgm:pt>
    <dgm:pt modelId="{BDA2C4B5-3FAC-423A-A963-7E6F1F7BAF86}" type="pres">
      <dgm:prSet presAssocID="{19EE40B1-116F-4004-9ECA-E777AA561312}" presName="linNode" presStyleCnt="0"/>
      <dgm:spPr/>
    </dgm:pt>
    <dgm:pt modelId="{7698C711-09DC-4C6D-99EB-E72226DFAB86}" type="pres">
      <dgm:prSet presAssocID="{19EE40B1-116F-4004-9ECA-E777AA561312}" presName="parentShp" presStyleLbl="node1" presStyleIdx="1" presStyleCnt="3">
        <dgm:presLayoutVars>
          <dgm:bulletEnabled val="1"/>
        </dgm:presLayoutVars>
      </dgm:prSet>
      <dgm:spPr/>
    </dgm:pt>
    <dgm:pt modelId="{2EF2A77B-CD5A-443D-8B90-C9B5FC249E3E}" type="pres">
      <dgm:prSet presAssocID="{19EE40B1-116F-4004-9ECA-E777AA561312}" presName="childShp" presStyleLbl="bgAccFollowNode1" presStyleIdx="1" presStyleCnt="3">
        <dgm:presLayoutVars>
          <dgm:bulletEnabled val="1"/>
        </dgm:presLayoutVars>
      </dgm:prSet>
      <dgm:spPr/>
    </dgm:pt>
    <dgm:pt modelId="{EF82AFAD-53C1-45B5-B62B-4377C4B8E760}" type="pres">
      <dgm:prSet presAssocID="{031B15D5-FB9D-4C25-A8EC-2A02A7731E38}" presName="spacing" presStyleCnt="0"/>
      <dgm:spPr/>
    </dgm:pt>
    <dgm:pt modelId="{E66426FB-BACF-48FA-A2FB-637BF566E5D1}" type="pres">
      <dgm:prSet presAssocID="{5409FF78-CE00-4309-927C-9C7E406233FF}" presName="linNode" presStyleCnt="0"/>
      <dgm:spPr/>
    </dgm:pt>
    <dgm:pt modelId="{92649CD7-840D-431E-8F0F-A7FD37D0B4C5}" type="pres">
      <dgm:prSet presAssocID="{5409FF78-CE00-4309-927C-9C7E406233FF}" presName="parentShp" presStyleLbl="node1" presStyleIdx="2" presStyleCnt="3">
        <dgm:presLayoutVars>
          <dgm:bulletEnabled val="1"/>
        </dgm:presLayoutVars>
      </dgm:prSet>
      <dgm:spPr/>
    </dgm:pt>
    <dgm:pt modelId="{68A6DC10-3D0C-4DA7-AD65-CE848C7C3016}" type="pres">
      <dgm:prSet presAssocID="{5409FF78-CE00-4309-927C-9C7E406233FF}" presName="childShp" presStyleLbl="bgAccFollowNode1" presStyleIdx="2" presStyleCnt="3">
        <dgm:presLayoutVars>
          <dgm:bulletEnabled val="1"/>
        </dgm:presLayoutVars>
      </dgm:prSet>
      <dgm:spPr/>
    </dgm:pt>
  </dgm:ptLst>
  <dgm:cxnLst>
    <dgm:cxn modelId="{E6B0D700-B83C-4FBD-A051-1A0367201463}" srcId="{81C1B7D3-2E19-4342-AE48-2EB77CEDC829}" destId="{5409FF78-CE00-4309-927C-9C7E406233FF}" srcOrd="2" destOrd="0" parTransId="{C6A62E96-9C5A-499E-8187-5F970BB74338}" sibTransId="{85D2BF73-96D7-49E1-A9F1-D9E9996B238D}"/>
    <dgm:cxn modelId="{A16DB204-7819-4051-8AEC-9671CFA14114}" type="presOf" srcId="{0CC56621-9F97-46EF-A925-0D55C9D5E698}" destId="{BB14BEAA-5146-444D-BE5A-9AB5FB94734A}" srcOrd="0" destOrd="0" presId="urn:microsoft.com/office/officeart/2005/8/layout/vList6"/>
    <dgm:cxn modelId="{5FEF7D0F-77CD-4DD2-B21F-AA4DE77F0D5D}" srcId="{0CC56621-9F97-46EF-A925-0D55C9D5E698}" destId="{4B60305D-FF10-4E8E-A063-6BDE8D638284}" srcOrd="0" destOrd="0" parTransId="{A19E8907-5F2D-4D03-A00E-293295712B9C}" sibTransId="{843E0ACC-67B3-4BF2-8045-DFA68702A678}"/>
    <dgm:cxn modelId="{B034F214-FC2B-4926-B667-78E2AD43A205}" srcId="{81C1B7D3-2E19-4342-AE48-2EB77CEDC829}" destId="{0CC56621-9F97-46EF-A925-0D55C9D5E698}" srcOrd="0" destOrd="0" parTransId="{124C87AB-F12B-41EF-8313-186722B21D39}" sibTransId="{82FF8222-26EE-416A-BCCC-CCC5172F71F9}"/>
    <dgm:cxn modelId="{CD1D6515-14A5-4D4C-863D-15CD2F719A0F}" type="presOf" srcId="{01F8E1C8-4CC4-4717-A699-1A63AC5E596B}" destId="{B6A44FB0-E971-4341-BA50-AE00E26D0479}" srcOrd="0" destOrd="1" presId="urn:microsoft.com/office/officeart/2005/8/layout/vList6"/>
    <dgm:cxn modelId="{DDD91017-9DB5-4142-89A9-E0A01AD578B3}" srcId="{19EE40B1-116F-4004-9ECA-E777AA561312}" destId="{32DFD57F-F947-4545-9A91-FBEB36C64D24}" srcOrd="1" destOrd="0" parTransId="{2CBC0E77-1781-4D87-919E-C8F9EB019308}" sibTransId="{B6781755-8899-4AFD-A538-8DD6E3CAE0FB}"/>
    <dgm:cxn modelId="{12D19220-7236-4A1F-A4BE-6048EC9D51F7}" srcId="{5409FF78-CE00-4309-927C-9C7E406233FF}" destId="{657FBD8A-E426-462B-B338-903FEC0A6A0C}" srcOrd="1" destOrd="0" parTransId="{31E54B67-98E6-4E9F-BCA2-6DAD6D09C042}" sibTransId="{6781500F-2E4C-4568-94D7-C7208667E9C2}"/>
    <dgm:cxn modelId="{8398E221-3603-4C2E-8B45-7FC9F33EB458}" type="presOf" srcId="{5409FF78-CE00-4309-927C-9C7E406233FF}" destId="{92649CD7-840D-431E-8F0F-A7FD37D0B4C5}" srcOrd="0" destOrd="0" presId="urn:microsoft.com/office/officeart/2005/8/layout/vList6"/>
    <dgm:cxn modelId="{04099223-AABA-4088-B840-253F2F224DA7}" srcId="{81C1B7D3-2E19-4342-AE48-2EB77CEDC829}" destId="{19EE40B1-116F-4004-9ECA-E777AA561312}" srcOrd="1" destOrd="0" parTransId="{DC1850F1-37B0-4B23-8F4F-37C17ED08BE3}" sibTransId="{031B15D5-FB9D-4C25-A8EC-2A02A7731E38}"/>
    <dgm:cxn modelId="{A031552A-FA94-4580-8F9B-32128AEE5653}" srcId="{5409FF78-CE00-4309-927C-9C7E406233FF}" destId="{C93D5140-BE82-4A04-87B0-ED9C325A99E0}" srcOrd="2" destOrd="0" parTransId="{594340E1-3A61-43F3-B46E-32445ED77FE1}" sibTransId="{782ED51A-6010-42A9-9362-3BEB38D22C8A}"/>
    <dgm:cxn modelId="{7FD4B634-13AA-4773-BDAC-1A2E46A56435}" type="presOf" srcId="{C93D5140-BE82-4A04-87B0-ED9C325A99E0}" destId="{68A6DC10-3D0C-4DA7-AD65-CE848C7C3016}" srcOrd="0" destOrd="2" presId="urn:microsoft.com/office/officeart/2005/8/layout/vList6"/>
    <dgm:cxn modelId="{E7196161-EEFC-45D0-9120-E82FC58C2B65}" srcId="{0CC56621-9F97-46EF-A925-0D55C9D5E698}" destId="{9C76E71F-357C-425A-82F5-2405B029D782}" srcOrd="2" destOrd="0" parTransId="{79DAF918-5C6A-43CC-98A3-30E96773C958}" sibTransId="{872E9C20-7E29-41DC-891B-316357D0F720}"/>
    <dgm:cxn modelId="{9C446045-A713-4D67-9856-A612689C613C}" srcId="{5409FF78-CE00-4309-927C-9C7E406233FF}" destId="{A95F9FDA-64A8-49D9-A667-04D86745F799}" srcOrd="0" destOrd="0" parTransId="{90FBD369-5354-4946-8C2C-01FA60CA51B7}" sibTransId="{7859259E-2004-4E88-894C-42067F838784}"/>
    <dgm:cxn modelId="{2751E045-B5DB-4811-9163-C8122E5005B7}" type="presOf" srcId="{81C1B7D3-2E19-4342-AE48-2EB77CEDC829}" destId="{25E664CE-6AFA-4CA4-B415-9646EC69CA5D}" srcOrd="0" destOrd="0" presId="urn:microsoft.com/office/officeart/2005/8/layout/vList6"/>
    <dgm:cxn modelId="{60893769-F69A-4586-BA28-D8947196E944}" type="presOf" srcId="{0FB6A6D2-C9D4-47E4-9789-1650FD5EAC55}" destId="{2EF2A77B-CD5A-443D-8B90-C9B5FC249E3E}" srcOrd="0" destOrd="0" presId="urn:microsoft.com/office/officeart/2005/8/layout/vList6"/>
    <dgm:cxn modelId="{66A70E6E-9058-4E82-8771-5FEA794EB1E1}" type="presOf" srcId="{9C76E71F-357C-425A-82F5-2405B029D782}" destId="{B6A44FB0-E971-4341-BA50-AE00E26D0479}" srcOrd="0" destOrd="2" presId="urn:microsoft.com/office/officeart/2005/8/layout/vList6"/>
    <dgm:cxn modelId="{0F236370-1528-4C5A-A475-050BEE4C9BDA}" srcId="{0CC56621-9F97-46EF-A925-0D55C9D5E698}" destId="{01F8E1C8-4CC4-4717-A699-1A63AC5E596B}" srcOrd="1" destOrd="0" parTransId="{01361C9B-3742-4B03-A422-C5597371B88B}" sibTransId="{9B15CA1D-68AE-483C-977D-E7190A005B2E}"/>
    <dgm:cxn modelId="{C12BA088-142F-4F6E-8C21-6B4F912AADF7}" srcId="{19EE40B1-116F-4004-9ECA-E777AA561312}" destId="{0FB6A6D2-C9D4-47E4-9789-1650FD5EAC55}" srcOrd="0" destOrd="0" parTransId="{2E72943F-7593-45C9-A983-79C062E21068}" sibTransId="{F724048F-902B-4FE8-97A3-F260F8B5C803}"/>
    <dgm:cxn modelId="{7A3E318D-2160-4A6C-9114-8071AC76A7A8}" type="presOf" srcId="{657FBD8A-E426-462B-B338-903FEC0A6A0C}" destId="{68A6DC10-3D0C-4DA7-AD65-CE848C7C3016}" srcOrd="0" destOrd="1" presId="urn:microsoft.com/office/officeart/2005/8/layout/vList6"/>
    <dgm:cxn modelId="{3F8C4EB1-0B89-4B97-8965-D1019CF4EBC3}" type="presOf" srcId="{52EFC558-732E-4737-A3D1-9492A974F641}" destId="{2EF2A77B-CD5A-443D-8B90-C9B5FC249E3E}" srcOrd="0" destOrd="3" presId="urn:microsoft.com/office/officeart/2005/8/layout/vList6"/>
    <dgm:cxn modelId="{21DF47B5-8BB1-4CFA-BD7C-CDB7BAE38487}" srcId="{19EE40B1-116F-4004-9ECA-E777AA561312}" destId="{52EFC558-732E-4737-A3D1-9492A974F641}" srcOrd="3" destOrd="0" parTransId="{58BF9122-3CF6-49A7-B11A-969F5B263F86}" sibTransId="{07DAC7F0-5175-468B-BA2C-C1B40F3F71E0}"/>
    <dgm:cxn modelId="{622251B7-2930-449B-A56F-93393FD12277}" srcId="{19EE40B1-116F-4004-9ECA-E777AA561312}" destId="{5CFB4FBB-C812-4B97-9F28-607B0C494504}" srcOrd="2" destOrd="0" parTransId="{362EFE99-F3D1-4396-866E-7032182323CF}" sibTransId="{74687616-783D-4E78-9680-782406E02650}"/>
    <dgm:cxn modelId="{85A579BD-A6A6-4A0E-97D7-8D26FEC9410B}" type="presOf" srcId="{A95F9FDA-64A8-49D9-A667-04D86745F799}" destId="{68A6DC10-3D0C-4DA7-AD65-CE848C7C3016}" srcOrd="0" destOrd="0" presId="urn:microsoft.com/office/officeart/2005/8/layout/vList6"/>
    <dgm:cxn modelId="{67A190E7-A30E-465A-B090-EA071B57947A}" type="presOf" srcId="{32DFD57F-F947-4545-9A91-FBEB36C64D24}" destId="{2EF2A77B-CD5A-443D-8B90-C9B5FC249E3E}" srcOrd="0" destOrd="1" presId="urn:microsoft.com/office/officeart/2005/8/layout/vList6"/>
    <dgm:cxn modelId="{557E24F6-6A1A-486E-A70A-381A5095223A}" type="presOf" srcId="{19EE40B1-116F-4004-9ECA-E777AA561312}" destId="{7698C711-09DC-4C6D-99EB-E72226DFAB86}" srcOrd="0" destOrd="0" presId="urn:microsoft.com/office/officeart/2005/8/layout/vList6"/>
    <dgm:cxn modelId="{5A6BD1F8-185A-4B59-A221-2CF678744469}" type="presOf" srcId="{4B60305D-FF10-4E8E-A063-6BDE8D638284}" destId="{B6A44FB0-E971-4341-BA50-AE00E26D0479}" srcOrd="0" destOrd="0" presId="urn:microsoft.com/office/officeart/2005/8/layout/vList6"/>
    <dgm:cxn modelId="{86DA95FA-69A6-4764-81AC-B5CF818CD9B9}" type="presOf" srcId="{5CFB4FBB-C812-4B97-9F28-607B0C494504}" destId="{2EF2A77B-CD5A-443D-8B90-C9B5FC249E3E}" srcOrd="0" destOrd="2" presId="urn:microsoft.com/office/officeart/2005/8/layout/vList6"/>
    <dgm:cxn modelId="{757D61CD-941B-407D-A811-424A7ADF5BC3}" type="presParOf" srcId="{25E664CE-6AFA-4CA4-B415-9646EC69CA5D}" destId="{34CFF3ED-BD00-40FF-8D34-D2F1A4688A43}" srcOrd="0" destOrd="0" presId="urn:microsoft.com/office/officeart/2005/8/layout/vList6"/>
    <dgm:cxn modelId="{5A19CDBE-304E-4A5E-AE12-549698523FAC}" type="presParOf" srcId="{34CFF3ED-BD00-40FF-8D34-D2F1A4688A43}" destId="{BB14BEAA-5146-444D-BE5A-9AB5FB94734A}" srcOrd="0" destOrd="0" presId="urn:microsoft.com/office/officeart/2005/8/layout/vList6"/>
    <dgm:cxn modelId="{B9B8F912-90EA-479E-9017-DE0C5E393402}" type="presParOf" srcId="{34CFF3ED-BD00-40FF-8D34-D2F1A4688A43}" destId="{B6A44FB0-E971-4341-BA50-AE00E26D0479}" srcOrd="1" destOrd="0" presId="urn:microsoft.com/office/officeart/2005/8/layout/vList6"/>
    <dgm:cxn modelId="{E26D37D6-A18D-4EBA-B211-346C488C52A3}" type="presParOf" srcId="{25E664CE-6AFA-4CA4-B415-9646EC69CA5D}" destId="{A8BA6E81-FDF9-476D-BFA6-C427A0030DE7}" srcOrd="1" destOrd="0" presId="urn:microsoft.com/office/officeart/2005/8/layout/vList6"/>
    <dgm:cxn modelId="{83426CBC-58ED-48EE-ACF7-12FE8AA04E01}" type="presParOf" srcId="{25E664CE-6AFA-4CA4-B415-9646EC69CA5D}" destId="{BDA2C4B5-3FAC-423A-A963-7E6F1F7BAF86}" srcOrd="2" destOrd="0" presId="urn:microsoft.com/office/officeart/2005/8/layout/vList6"/>
    <dgm:cxn modelId="{754D5FA9-5D8E-4D2D-9555-8852126B83A4}" type="presParOf" srcId="{BDA2C4B5-3FAC-423A-A963-7E6F1F7BAF86}" destId="{7698C711-09DC-4C6D-99EB-E72226DFAB86}" srcOrd="0" destOrd="0" presId="urn:microsoft.com/office/officeart/2005/8/layout/vList6"/>
    <dgm:cxn modelId="{F7EAE446-F350-4EB0-84D7-3EEA9013AAC2}" type="presParOf" srcId="{BDA2C4B5-3FAC-423A-A963-7E6F1F7BAF86}" destId="{2EF2A77B-CD5A-443D-8B90-C9B5FC249E3E}" srcOrd="1" destOrd="0" presId="urn:microsoft.com/office/officeart/2005/8/layout/vList6"/>
    <dgm:cxn modelId="{5C83BA18-FFB4-46A6-9D84-6EA5E1C338CC}" type="presParOf" srcId="{25E664CE-6AFA-4CA4-B415-9646EC69CA5D}" destId="{EF82AFAD-53C1-45B5-B62B-4377C4B8E760}" srcOrd="3" destOrd="0" presId="urn:microsoft.com/office/officeart/2005/8/layout/vList6"/>
    <dgm:cxn modelId="{79054135-7FAC-4F78-B117-6EC7A3EF60CA}" type="presParOf" srcId="{25E664CE-6AFA-4CA4-B415-9646EC69CA5D}" destId="{E66426FB-BACF-48FA-A2FB-637BF566E5D1}" srcOrd="4" destOrd="0" presId="urn:microsoft.com/office/officeart/2005/8/layout/vList6"/>
    <dgm:cxn modelId="{F321738F-5EFE-4D82-8E0D-33134E4A0C30}" type="presParOf" srcId="{E66426FB-BACF-48FA-A2FB-637BF566E5D1}" destId="{92649CD7-840D-431E-8F0F-A7FD37D0B4C5}" srcOrd="0" destOrd="0" presId="urn:microsoft.com/office/officeart/2005/8/layout/vList6"/>
    <dgm:cxn modelId="{EE91AEBE-D747-4769-9DFA-C76CA3DCF986}" type="presParOf" srcId="{E66426FB-BACF-48FA-A2FB-637BF566E5D1}" destId="{68A6DC10-3D0C-4DA7-AD65-CE848C7C3016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1C1B7D3-2E19-4342-AE48-2EB77CEDC829}" type="doc">
      <dgm:prSet loTypeId="urn:microsoft.com/office/officeart/2005/8/layout/vList6" loCatId="list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n-ID"/>
        </a:p>
      </dgm:t>
    </dgm:pt>
    <dgm:pt modelId="{332FB766-722B-4902-AA7D-D846BA8609B6}">
      <dgm:prSet custT="1"/>
      <dgm:spPr/>
      <dgm:t>
        <a:bodyPr/>
        <a:lstStyle/>
        <a:p>
          <a:r>
            <a:rPr lang="en-US" sz="2200" dirty="0">
              <a:latin typeface="+mn-lt"/>
              <a:ea typeface="Arial Unicode MS" pitchFamily="34" charset="-128"/>
              <a:cs typeface="Arial Unicode MS" pitchFamily="34" charset="-128"/>
            </a:rPr>
            <a:t>4. Print or save each draft on a different </a:t>
          </a:r>
          <a:r>
            <a:rPr lang="id-ID" sz="2200" dirty="0">
              <a:latin typeface="+mn-lt"/>
              <a:ea typeface="Arial Unicode MS" pitchFamily="34" charset="-128"/>
              <a:cs typeface="Arial Unicode MS" pitchFamily="34" charset="-128"/>
            </a:rPr>
            <a:t>v</a:t>
          </a:r>
          <a:r>
            <a:rPr lang="en-US" sz="2200" dirty="0" err="1">
              <a:latin typeface="+mn-lt"/>
              <a:ea typeface="Arial Unicode MS" pitchFamily="34" charset="-128"/>
              <a:cs typeface="Arial Unicode MS" pitchFamily="34" charset="-128"/>
            </a:rPr>
            <a:t>ersion</a:t>
          </a:r>
          <a:endParaRPr lang="id-ID" sz="2200" dirty="0">
            <a:latin typeface="+mn-lt"/>
            <a:ea typeface="Arial Unicode MS" pitchFamily="34" charset="-128"/>
            <a:cs typeface="Arial Unicode MS" pitchFamily="34" charset="-128"/>
          </a:endParaRPr>
        </a:p>
      </dgm:t>
    </dgm:pt>
    <dgm:pt modelId="{ED4FC191-E1E8-4C44-A09E-A3025DC91DBF}" type="parTrans" cxnId="{8D1EAE43-4105-4BB8-8C21-B94F9AFD51BD}">
      <dgm:prSet/>
      <dgm:spPr/>
      <dgm:t>
        <a:bodyPr/>
        <a:lstStyle/>
        <a:p>
          <a:endParaRPr lang="en-ID"/>
        </a:p>
      </dgm:t>
    </dgm:pt>
    <dgm:pt modelId="{A5EB5C68-3B7F-42BA-87B9-BC816082A04A}" type="sibTrans" cxnId="{8D1EAE43-4105-4BB8-8C21-B94F9AFD51BD}">
      <dgm:prSet/>
      <dgm:spPr/>
      <dgm:t>
        <a:bodyPr/>
        <a:lstStyle/>
        <a:p>
          <a:endParaRPr lang="en-ID"/>
        </a:p>
      </dgm:t>
    </dgm:pt>
    <dgm:pt modelId="{5DF0F08B-4C42-4995-88D7-4F81368C4629}">
      <dgm:prSet/>
      <dgm:spPr/>
      <dgm:t>
        <a:bodyPr/>
        <a:lstStyle/>
        <a:p>
          <a:r>
            <a:rPr lang="id-ID" dirty="0">
              <a:latin typeface="+mn-lt"/>
              <a:ea typeface="Arial Unicode MS" pitchFamily="34" charset="-128"/>
              <a:cs typeface="Arial Unicode MS" pitchFamily="34" charset="-128"/>
            </a:rPr>
            <a:t>Once you feel exhausted, print the version.</a:t>
          </a:r>
        </a:p>
      </dgm:t>
    </dgm:pt>
    <dgm:pt modelId="{CFB3A1F6-2F78-46AC-A3E6-A32DDAA68DB5}" type="parTrans" cxnId="{2A38B450-B69F-43BE-880A-0A6777E5BD55}">
      <dgm:prSet/>
      <dgm:spPr/>
      <dgm:t>
        <a:bodyPr/>
        <a:lstStyle/>
        <a:p>
          <a:endParaRPr lang="en-ID"/>
        </a:p>
      </dgm:t>
    </dgm:pt>
    <dgm:pt modelId="{1A87B445-7173-4399-B16E-879985E58C77}" type="sibTrans" cxnId="{2A38B450-B69F-43BE-880A-0A6777E5BD55}">
      <dgm:prSet/>
      <dgm:spPr/>
      <dgm:t>
        <a:bodyPr/>
        <a:lstStyle/>
        <a:p>
          <a:endParaRPr lang="en-ID"/>
        </a:p>
      </dgm:t>
    </dgm:pt>
    <dgm:pt modelId="{6F4EE009-FBF0-4DAA-912C-F6F1A897B94D}">
      <dgm:prSet/>
      <dgm:spPr/>
      <dgm:t>
        <a:bodyPr/>
        <a:lstStyle/>
        <a:p>
          <a:r>
            <a:rPr lang="id-ID">
              <a:latin typeface="+mn-lt"/>
              <a:ea typeface="Arial Unicode MS" pitchFamily="34" charset="-128"/>
              <a:cs typeface="Arial Unicode MS" pitchFamily="34" charset="-128"/>
            </a:rPr>
            <a:t>Find sometime to go over what you have writ</a:t>
          </a:r>
          <a:r>
            <a:rPr lang="en-US">
              <a:latin typeface="+mn-lt"/>
              <a:ea typeface="Arial Unicode MS" pitchFamily="34" charset="-128"/>
              <a:cs typeface="Arial Unicode MS" pitchFamily="34" charset="-128"/>
            </a:rPr>
            <a:t>t</a:t>
          </a:r>
          <a:r>
            <a:rPr lang="id-ID">
              <a:latin typeface="+mn-lt"/>
              <a:ea typeface="Arial Unicode MS" pitchFamily="34" charset="-128"/>
              <a:cs typeface="Arial Unicode MS" pitchFamily="34" charset="-128"/>
            </a:rPr>
            <a:t>en</a:t>
          </a:r>
          <a:endParaRPr lang="id-ID" dirty="0">
            <a:latin typeface="+mn-lt"/>
            <a:ea typeface="Arial Unicode MS" pitchFamily="34" charset="-128"/>
            <a:cs typeface="Arial Unicode MS" pitchFamily="34" charset="-128"/>
          </a:endParaRPr>
        </a:p>
      </dgm:t>
    </dgm:pt>
    <dgm:pt modelId="{54E70BCE-9B51-439F-9F0E-4A40FC821E2F}" type="parTrans" cxnId="{820A1384-0B75-4582-A491-DB8AE4068324}">
      <dgm:prSet/>
      <dgm:spPr/>
      <dgm:t>
        <a:bodyPr/>
        <a:lstStyle/>
        <a:p>
          <a:endParaRPr lang="en-ID"/>
        </a:p>
      </dgm:t>
    </dgm:pt>
    <dgm:pt modelId="{F126B974-1C0D-44A3-8292-8B0F8921D30E}" type="sibTrans" cxnId="{820A1384-0B75-4582-A491-DB8AE4068324}">
      <dgm:prSet/>
      <dgm:spPr/>
      <dgm:t>
        <a:bodyPr/>
        <a:lstStyle/>
        <a:p>
          <a:endParaRPr lang="en-ID"/>
        </a:p>
      </dgm:t>
    </dgm:pt>
    <dgm:pt modelId="{32E4D427-EBBB-4A8E-9DD6-8AF8548194F6}">
      <dgm:prSet/>
      <dgm:spPr/>
      <dgm:t>
        <a:bodyPr/>
        <a:lstStyle/>
        <a:p>
          <a:r>
            <a:rPr lang="id-ID">
              <a:latin typeface="+mn-lt"/>
              <a:ea typeface="Arial Unicode MS" pitchFamily="34" charset="-128"/>
              <a:cs typeface="Arial Unicode MS" pitchFamily="34" charset="-128"/>
            </a:rPr>
            <a:t>Make comments whenever you feel necessary</a:t>
          </a:r>
          <a:endParaRPr lang="id-ID" dirty="0">
            <a:latin typeface="+mn-lt"/>
            <a:ea typeface="Arial Unicode MS" pitchFamily="34" charset="-128"/>
            <a:cs typeface="Arial Unicode MS" pitchFamily="34" charset="-128"/>
          </a:endParaRPr>
        </a:p>
      </dgm:t>
    </dgm:pt>
    <dgm:pt modelId="{D4A7C446-DCE5-40DD-B5EC-0AE6A89B67EE}" type="parTrans" cxnId="{D2218247-88E3-4799-B1CE-6B9C138F332C}">
      <dgm:prSet/>
      <dgm:spPr/>
      <dgm:t>
        <a:bodyPr/>
        <a:lstStyle/>
        <a:p>
          <a:endParaRPr lang="en-ID"/>
        </a:p>
      </dgm:t>
    </dgm:pt>
    <dgm:pt modelId="{9DA9BAE7-A8D9-454A-BF34-1DEE31EE014E}" type="sibTrans" cxnId="{D2218247-88E3-4799-B1CE-6B9C138F332C}">
      <dgm:prSet/>
      <dgm:spPr/>
      <dgm:t>
        <a:bodyPr/>
        <a:lstStyle/>
        <a:p>
          <a:endParaRPr lang="en-ID"/>
        </a:p>
      </dgm:t>
    </dgm:pt>
    <dgm:pt modelId="{12214F63-37FF-40BC-B56B-E6E45BD7CBA6}">
      <dgm:prSet/>
      <dgm:spPr/>
      <dgm:t>
        <a:bodyPr/>
        <a:lstStyle/>
        <a:p>
          <a:r>
            <a:rPr lang="id-ID" dirty="0">
              <a:latin typeface="+mn-lt"/>
              <a:ea typeface="Arial Unicode MS" pitchFamily="34" charset="-128"/>
              <a:cs typeface="Arial Unicode MS" pitchFamily="34" charset="-128"/>
            </a:rPr>
            <a:t>Exercise you can dialog with your proposal</a:t>
          </a:r>
        </a:p>
      </dgm:t>
    </dgm:pt>
    <dgm:pt modelId="{953C0B71-3F02-465F-BA4F-051FED3031FD}" type="parTrans" cxnId="{404E2C83-74AD-4C96-ACE7-5FDB9A85CA93}">
      <dgm:prSet/>
      <dgm:spPr/>
      <dgm:t>
        <a:bodyPr/>
        <a:lstStyle/>
        <a:p>
          <a:endParaRPr lang="en-ID"/>
        </a:p>
      </dgm:t>
    </dgm:pt>
    <dgm:pt modelId="{B4068DCA-EAB7-45F2-9595-4F77E95BE8D7}" type="sibTrans" cxnId="{404E2C83-74AD-4C96-ACE7-5FDB9A85CA93}">
      <dgm:prSet/>
      <dgm:spPr/>
      <dgm:t>
        <a:bodyPr/>
        <a:lstStyle/>
        <a:p>
          <a:endParaRPr lang="en-ID"/>
        </a:p>
      </dgm:t>
    </dgm:pt>
    <dgm:pt modelId="{3B4F9130-56FC-4201-83A4-50EE02019F19}">
      <dgm:prSet custT="1"/>
      <dgm:spPr/>
      <dgm:t>
        <a:bodyPr/>
        <a:lstStyle/>
        <a:p>
          <a:pPr>
            <a:buClr>
              <a:srgbClr val="0000FF"/>
            </a:buClr>
            <a:buSzTx/>
          </a:pPr>
          <a:r>
            <a:rPr lang="en-US" sz="2000" dirty="0">
              <a:latin typeface="+mn-lt"/>
              <a:ea typeface="Arial Unicode MS" pitchFamily="34" charset="-128"/>
              <a:cs typeface="Arial Unicode MS" pitchFamily="34" charset="-128"/>
            </a:rPr>
            <a:t>5. Employ drawings of graphics/ tables for early drafts, etc., to improve understanding of your writing</a:t>
          </a:r>
          <a:endParaRPr lang="id-ID" sz="2000" dirty="0">
            <a:latin typeface="+mn-lt"/>
            <a:ea typeface="Arial Unicode MS" pitchFamily="34" charset="-128"/>
            <a:cs typeface="Arial Unicode MS" pitchFamily="34" charset="-128"/>
          </a:endParaRPr>
        </a:p>
      </dgm:t>
    </dgm:pt>
    <dgm:pt modelId="{72A39775-C747-447C-A71D-5DBFED925C58}" type="parTrans" cxnId="{60E2CAC8-92A6-491F-BFB3-E387E0761C6D}">
      <dgm:prSet/>
      <dgm:spPr/>
      <dgm:t>
        <a:bodyPr/>
        <a:lstStyle/>
        <a:p>
          <a:endParaRPr lang="en-ID"/>
        </a:p>
      </dgm:t>
    </dgm:pt>
    <dgm:pt modelId="{BBD80E87-E3A9-4D6C-8EA2-A86D88A5F37A}" type="sibTrans" cxnId="{60E2CAC8-92A6-491F-BFB3-E387E0761C6D}">
      <dgm:prSet/>
      <dgm:spPr/>
      <dgm:t>
        <a:bodyPr/>
        <a:lstStyle/>
        <a:p>
          <a:endParaRPr lang="en-ID"/>
        </a:p>
      </dgm:t>
    </dgm:pt>
    <dgm:pt modelId="{8EEF2E48-4DC8-4353-AE21-548FD5826058}">
      <dgm:prSet/>
      <dgm:spPr/>
      <dgm:t>
        <a:bodyPr/>
        <a:lstStyle/>
        <a:p>
          <a:r>
            <a:rPr lang="id-ID">
              <a:latin typeface="+mn-lt"/>
              <a:ea typeface="Arial Unicode MS" pitchFamily="34" charset="-128"/>
              <a:cs typeface="Arial Unicode MS" pitchFamily="34" charset="-128"/>
            </a:rPr>
            <a:t>Enhanced your writing with picture, graphic, table, etc.</a:t>
          </a:r>
          <a:endParaRPr lang="id-ID" dirty="0">
            <a:latin typeface="+mn-lt"/>
            <a:ea typeface="Arial Unicode MS" pitchFamily="34" charset="-128"/>
            <a:cs typeface="Arial Unicode MS" pitchFamily="34" charset="-128"/>
          </a:endParaRPr>
        </a:p>
      </dgm:t>
    </dgm:pt>
    <dgm:pt modelId="{2276C673-8C24-4033-9100-53A59C0D794A}" type="parTrans" cxnId="{F9AA44F1-F602-4DC4-BC0C-DC41C754E55E}">
      <dgm:prSet/>
      <dgm:spPr/>
      <dgm:t>
        <a:bodyPr/>
        <a:lstStyle/>
        <a:p>
          <a:endParaRPr lang="en-ID"/>
        </a:p>
      </dgm:t>
    </dgm:pt>
    <dgm:pt modelId="{552CDCE0-A293-4C84-AE88-787C51E9BA0E}" type="sibTrans" cxnId="{F9AA44F1-F602-4DC4-BC0C-DC41C754E55E}">
      <dgm:prSet/>
      <dgm:spPr/>
      <dgm:t>
        <a:bodyPr/>
        <a:lstStyle/>
        <a:p>
          <a:endParaRPr lang="en-ID"/>
        </a:p>
      </dgm:t>
    </dgm:pt>
    <dgm:pt modelId="{22563781-721B-43B8-BE09-126E095C0616}">
      <dgm:prSet/>
      <dgm:spPr/>
      <dgm:t>
        <a:bodyPr/>
        <a:lstStyle/>
        <a:p>
          <a:r>
            <a:rPr lang="id-ID">
              <a:latin typeface="+mn-lt"/>
              <a:ea typeface="Arial Unicode MS" pitchFamily="34" charset="-128"/>
              <a:cs typeface="Arial Unicode MS" pitchFamily="34" charset="-128"/>
            </a:rPr>
            <a:t>Old saying says: picture tells thousand words</a:t>
          </a:r>
          <a:endParaRPr lang="id-ID" dirty="0">
            <a:latin typeface="+mn-lt"/>
            <a:ea typeface="Arial Unicode MS" pitchFamily="34" charset="-128"/>
            <a:cs typeface="Arial Unicode MS" pitchFamily="34" charset="-128"/>
          </a:endParaRPr>
        </a:p>
      </dgm:t>
    </dgm:pt>
    <dgm:pt modelId="{62D28990-89CA-4BC0-A33E-5F49A5A17457}" type="parTrans" cxnId="{8FEA8C72-449F-43FD-AC61-CECBF5E92C4E}">
      <dgm:prSet/>
      <dgm:spPr/>
      <dgm:t>
        <a:bodyPr/>
        <a:lstStyle/>
        <a:p>
          <a:endParaRPr lang="en-ID"/>
        </a:p>
      </dgm:t>
    </dgm:pt>
    <dgm:pt modelId="{0FDB4CA3-3A1D-4F75-968F-F8BD129C3353}" type="sibTrans" cxnId="{8FEA8C72-449F-43FD-AC61-CECBF5E92C4E}">
      <dgm:prSet/>
      <dgm:spPr/>
      <dgm:t>
        <a:bodyPr/>
        <a:lstStyle/>
        <a:p>
          <a:endParaRPr lang="en-ID"/>
        </a:p>
      </dgm:t>
    </dgm:pt>
    <dgm:pt modelId="{FFF51F06-94CA-42DD-9429-95DF97A6C2BD}">
      <dgm:prSet/>
      <dgm:spPr/>
      <dgm:t>
        <a:bodyPr/>
        <a:lstStyle/>
        <a:p>
          <a:r>
            <a:rPr lang="id-ID">
              <a:latin typeface="+mn-lt"/>
              <a:ea typeface="Arial Unicode MS" pitchFamily="34" charset="-128"/>
              <a:cs typeface="Arial Unicode MS" pitchFamily="34" charset="-128"/>
            </a:rPr>
            <a:t>Do not forget to numbering your picture, graphic, table, etc</a:t>
          </a:r>
          <a:endParaRPr lang="id-ID" dirty="0">
            <a:latin typeface="+mn-lt"/>
            <a:ea typeface="Arial Unicode MS" pitchFamily="34" charset="-128"/>
            <a:cs typeface="Arial Unicode MS" pitchFamily="34" charset="-128"/>
          </a:endParaRPr>
        </a:p>
      </dgm:t>
    </dgm:pt>
    <dgm:pt modelId="{3CD99FFA-5423-474B-A2DD-731922294D85}" type="parTrans" cxnId="{FE209C14-B752-43C5-AC98-02070403BDE7}">
      <dgm:prSet/>
      <dgm:spPr/>
      <dgm:t>
        <a:bodyPr/>
        <a:lstStyle/>
        <a:p>
          <a:endParaRPr lang="en-ID"/>
        </a:p>
      </dgm:t>
    </dgm:pt>
    <dgm:pt modelId="{7B65C7AC-304B-4914-A1E8-9DB32451D07A}" type="sibTrans" cxnId="{FE209C14-B752-43C5-AC98-02070403BDE7}">
      <dgm:prSet/>
      <dgm:spPr/>
      <dgm:t>
        <a:bodyPr/>
        <a:lstStyle/>
        <a:p>
          <a:endParaRPr lang="en-ID"/>
        </a:p>
      </dgm:t>
    </dgm:pt>
    <dgm:pt modelId="{0C04C666-1D8A-4C2A-AF0E-C4623C314591}">
      <dgm:prSet/>
      <dgm:spPr/>
      <dgm:t>
        <a:bodyPr/>
        <a:lstStyle/>
        <a:p>
          <a:r>
            <a:rPr lang="id-ID">
              <a:latin typeface="+mn-lt"/>
              <a:ea typeface="Arial Unicode MS" pitchFamily="34" charset="-128"/>
              <a:cs typeface="Arial Unicode MS" pitchFamily="34" charset="-128"/>
            </a:rPr>
            <a:t>Do not forget you quote the number and explain them</a:t>
          </a:r>
          <a:endParaRPr lang="en-US" dirty="0">
            <a:latin typeface="+mn-lt"/>
            <a:ea typeface="Arial Unicode MS" pitchFamily="34" charset="-128"/>
            <a:cs typeface="Arial Unicode MS" pitchFamily="34" charset="-128"/>
          </a:endParaRPr>
        </a:p>
      </dgm:t>
    </dgm:pt>
    <dgm:pt modelId="{D94DC90B-0CF4-4AF0-8440-246E4B87A51E}" type="parTrans" cxnId="{8CD53BA7-D5C5-4DDA-907F-D158E30DFAA5}">
      <dgm:prSet/>
      <dgm:spPr/>
      <dgm:t>
        <a:bodyPr/>
        <a:lstStyle/>
        <a:p>
          <a:endParaRPr lang="en-ID"/>
        </a:p>
      </dgm:t>
    </dgm:pt>
    <dgm:pt modelId="{65C417ED-A2C3-4527-AD99-B0B37213A575}" type="sibTrans" cxnId="{8CD53BA7-D5C5-4DDA-907F-D158E30DFAA5}">
      <dgm:prSet/>
      <dgm:spPr/>
      <dgm:t>
        <a:bodyPr/>
        <a:lstStyle/>
        <a:p>
          <a:endParaRPr lang="en-ID"/>
        </a:p>
      </dgm:t>
    </dgm:pt>
    <dgm:pt modelId="{F64DEB15-E4FD-4667-974A-85A458CC816C}">
      <dgm:prSet custT="1"/>
      <dgm:spPr/>
      <dgm:t>
        <a:bodyPr/>
        <a:lstStyle/>
        <a:p>
          <a:r>
            <a:rPr lang="en-US" sz="2200" dirty="0">
              <a:latin typeface="+mn-lt"/>
              <a:ea typeface="Arial Unicode MS" pitchFamily="34" charset="-128"/>
              <a:cs typeface="Arial Unicode MS" pitchFamily="34" charset="-128"/>
            </a:rPr>
            <a:t>6. Make your writing clear and unambiguous</a:t>
          </a:r>
          <a:endParaRPr lang="id-ID" sz="2200" dirty="0">
            <a:latin typeface="+mn-lt"/>
            <a:ea typeface="Arial Unicode MS" pitchFamily="34" charset="-128"/>
            <a:cs typeface="Arial Unicode MS" pitchFamily="34" charset="-128"/>
          </a:endParaRPr>
        </a:p>
      </dgm:t>
    </dgm:pt>
    <dgm:pt modelId="{99ADAF8C-A788-4C60-BBB8-18982BF9CE61}" type="parTrans" cxnId="{1F39A5CD-9A9D-4AE6-B786-18858BD04E28}">
      <dgm:prSet/>
      <dgm:spPr/>
      <dgm:t>
        <a:bodyPr/>
        <a:lstStyle/>
        <a:p>
          <a:endParaRPr lang="en-ID"/>
        </a:p>
      </dgm:t>
    </dgm:pt>
    <dgm:pt modelId="{15BF22BE-319B-4E52-8DC2-6680C7336497}" type="sibTrans" cxnId="{1F39A5CD-9A9D-4AE6-B786-18858BD04E28}">
      <dgm:prSet/>
      <dgm:spPr/>
      <dgm:t>
        <a:bodyPr/>
        <a:lstStyle/>
        <a:p>
          <a:endParaRPr lang="en-ID"/>
        </a:p>
      </dgm:t>
    </dgm:pt>
    <dgm:pt modelId="{9BA88038-7198-4F9A-8410-1D5E9C8886EE}">
      <dgm:prSet/>
      <dgm:spPr/>
      <dgm:t>
        <a:bodyPr/>
        <a:lstStyle/>
        <a:p>
          <a:r>
            <a:rPr lang="id-ID">
              <a:latin typeface="+mn-lt"/>
              <a:ea typeface="Arial Unicode MS" pitchFamily="34" charset="-128"/>
              <a:cs typeface="Arial Unicode MS" pitchFamily="34" charset="-128"/>
            </a:rPr>
            <a:t>Make sure you have write a complete sentence</a:t>
          </a:r>
          <a:endParaRPr lang="id-ID" dirty="0">
            <a:latin typeface="+mn-lt"/>
            <a:ea typeface="Arial Unicode MS" pitchFamily="34" charset="-128"/>
            <a:cs typeface="Arial Unicode MS" pitchFamily="34" charset="-128"/>
          </a:endParaRPr>
        </a:p>
      </dgm:t>
    </dgm:pt>
    <dgm:pt modelId="{80AB65CB-7D5B-4CB4-8EE0-28211C30B07E}" type="parTrans" cxnId="{AD587893-1411-475C-93E9-2C4B0576BE52}">
      <dgm:prSet/>
      <dgm:spPr/>
      <dgm:t>
        <a:bodyPr/>
        <a:lstStyle/>
        <a:p>
          <a:endParaRPr lang="en-ID"/>
        </a:p>
      </dgm:t>
    </dgm:pt>
    <dgm:pt modelId="{AE9FE4E1-3B51-4E4F-A531-347ACEF07A89}" type="sibTrans" cxnId="{AD587893-1411-475C-93E9-2C4B0576BE52}">
      <dgm:prSet/>
      <dgm:spPr/>
      <dgm:t>
        <a:bodyPr/>
        <a:lstStyle/>
        <a:p>
          <a:endParaRPr lang="en-ID"/>
        </a:p>
      </dgm:t>
    </dgm:pt>
    <dgm:pt modelId="{DADC70D6-8F16-435A-AE57-0E085B508D0B}">
      <dgm:prSet/>
      <dgm:spPr/>
      <dgm:t>
        <a:bodyPr/>
        <a:lstStyle/>
        <a:p>
          <a:r>
            <a:rPr lang="id-ID">
              <a:latin typeface="+mn-lt"/>
              <a:ea typeface="Arial Unicode MS" pitchFamily="34" charset="-128"/>
              <a:cs typeface="Arial Unicode MS" pitchFamily="34" charset="-128"/>
            </a:rPr>
            <a:t>Make sure your sentences make a paragraph</a:t>
          </a:r>
          <a:endParaRPr lang="id-ID" dirty="0">
            <a:latin typeface="+mn-lt"/>
            <a:ea typeface="Arial Unicode MS" pitchFamily="34" charset="-128"/>
            <a:cs typeface="Arial Unicode MS" pitchFamily="34" charset="-128"/>
          </a:endParaRPr>
        </a:p>
      </dgm:t>
    </dgm:pt>
    <dgm:pt modelId="{235DD186-56CC-403A-8B5D-859EA1795DC9}" type="parTrans" cxnId="{EE9D60AB-55D3-4B96-B103-0E09852CB6C3}">
      <dgm:prSet/>
      <dgm:spPr/>
      <dgm:t>
        <a:bodyPr/>
        <a:lstStyle/>
        <a:p>
          <a:endParaRPr lang="en-ID"/>
        </a:p>
      </dgm:t>
    </dgm:pt>
    <dgm:pt modelId="{6E5CEA8E-BED1-4B6D-8945-74A945983FA4}" type="sibTrans" cxnId="{EE9D60AB-55D3-4B96-B103-0E09852CB6C3}">
      <dgm:prSet/>
      <dgm:spPr/>
      <dgm:t>
        <a:bodyPr/>
        <a:lstStyle/>
        <a:p>
          <a:endParaRPr lang="en-ID"/>
        </a:p>
      </dgm:t>
    </dgm:pt>
    <dgm:pt modelId="{FA43FB8E-A5D4-44E8-86A2-6F5841A37B5B}">
      <dgm:prSet/>
      <dgm:spPr/>
      <dgm:t>
        <a:bodyPr/>
        <a:lstStyle/>
        <a:p>
          <a:r>
            <a:rPr lang="id-ID">
              <a:latin typeface="+mn-lt"/>
              <a:ea typeface="Arial Unicode MS" pitchFamily="34" charset="-128"/>
              <a:cs typeface="Arial Unicode MS" pitchFamily="34" charset="-128"/>
            </a:rPr>
            <a:t>Make sure each paragraph in a section are interrelated</a:t>
          </a:r>
          <a:endParaRPr lang="id-ID" dirty="0">
            <a:latin typeface="+mn-lt"/>
            <a:ea typeface="Arial Unicode MS" pitchFamily="34" charset="-128"/>
            <a:cs typeface="Arial Unicode MS" pitchFamily="34" charset="-128"/>
          </a:endParaRPr>
        </a:p>
      </dgm:t>
    </dgm:pt>
    <dgm:pt modelId="{594228B2-084E-4368-8DD2-9344D2F5031E}" type="parTrans" cxnId="{EDD0D0CD-D341-4E8E-9C5D-72976E38A909}">
      <dgm:prSet/>
      <dgm:spPr/>
      <dgm:t>
        <a:bodyPr/>
        <a:lstStyle/>
        <a:p>
          <a:endParaRPr lang="en-ID"/>
        </a:p>
      </dgm:t>
    </dgm:pt>
    <dgm:pt modelId="{CB1B6F5F-74AF-409C-BF49-51FA2326CDF5}" type="sibTrans" cxnId="{EDD0D0CD-D341-4E8E-9C5D-72976E38A909}">
      <dgm:prSet/>
      <dgm:spPr/>
      <dgm:t>
        <a:bodyPr/>
        <a:lstStyle/>
        <a:p>
          <a:endParaRPr lang="en-ID"/>
        </a:p>
      </dgm:t>
    </dgm:pt>
    <dgm:pt modelId="{228501A1-5364-4CFE-9ACD-5ED59BC923BE}">
      <dgm:prSet/>
      <dgm:spPr/>
      <dgm:t>
        <a:bodyPr/>
        <a:lstStyle/>
        <a:p>
          <a:r>
            <a:rPr lang="id-ID" dirty="0">
              <a:latin typeface="+mn-lt"/>
              <a:ea typeface="Arial Unicode MS" pitchFamily="34" charset="-128"/>
              <a:cs typeface="Arial Unicode MS" pitchFamily="34" charset="-128"/>
            </a:rPr>
            <a:t>Make a bridging sentence to move to another paragraph as well to another section</a:t>
          </a:r>
          <a:endParaRPr lang="en-US" dirty="0">
            <a:latin typeface="+mn-lt"/>
          </a:endParaRPr>
        </a:p>
      </dgm:t>
    </dgm:pt>
    <dgm:pt modelId="{68623A14-096A-4218-89BA-DB1652EA7A20}" type="parTrans" cxnId="{DD7B1B0F-DC5E-43B9-9973-ED9412F4B5AE}">
      <dgm:prSet/>
      <dgm:spPr/>
      <dgm:t>
        <a:bodyPr/>
        <a:lstStyle/>
        <a:p>
          <a:endParaRPr lang="en-ID"/>
        </a:p>
      </dgm:t>
    </dgm:pt>
    <dgm:pt modelId="{B010768E-74FB-4CA8-9B17-D720CA27DBC7}" type="sibTrans" cxnId="{DD7B1B0F-DC5E-43B9-9973-ED9412F4B5AE}">
      <dgm:prSet/>
      <dgm:spPr/>
      <dgm:t>
        <a:bodyPr/>
        <a:lstStyle/>
        <a:p>
          <a:endParaRPr lang="en-ID"/>
        </a:p>
      </dgm:t>
    </dgm:pt>
    <dgm:pt modelId="{25E664CE-6AFA-4CA4-B415-9646EC69CA5D}" type="pres">
      <dgm:prSet presAssocID="{81C1B7D3-2E19-4342-AE48-2EB77CEDC829}" presName="Name0" presStyleCnt="0">
        <dgm:presLayoutVars>
          <dgm:dir/>
          <dgm:animLvl val="lvl"/>
          <dgm:resizeHandles/>
        </dgm:presLayoutVars>
      </dgm:prSet>
      <dgm:spPr/>
    </dgm:pt>
    <dgm:pt modelId="{5BE3AEC8-B337-4842-921B-9B93C851201B}" type="pres">
      <dgm:prSet presAssocID="{332FB766-722B-4902-AA7D-D846BA8609B6}" presName="linNode" presStyleCnt="0"/>
      <dgm:spPr/>
    </dgm:pt>
    <dgm:pt modelId="{E84F5993-6AB4-4D63-8C4D-D994E789230D}" type="pres">
      <dgm:prSet presAssocID="{332FB766-722B-4902-AA7D-D846BA8609B6}" presName="parentShp" presStyleLbl="node1" presStyleIdx="0" presStyleCnt="3">
        <dgm:presLayoutVars>
          <dgm:bulletEnabled val="1"/>
        </dgm:presLayoutVars>
      </dgm:prSet>
      <dgm:spPr/>
    </dgm:pt>
    <dgm:pt modelId="{1D4C9D82-29F2-4F4A-90FA-E9D3085EA46E}" type="pres">
      <dgm:prSet presAssocID="{332FB766-722B-4902-AA7D-D846BA8609B6}" presName="childShp" presStyleLbl="bgAccFollowNode1" presStyleIdx="0" presStyleCnt="3">
        <dgm:presLayoutVars>
          <dgm:bulletEnabled val="1"/>
        </dgm:presLayoutVars>
      </dgm:prSet>
      <dgm:spPr/>
    </dgm:pt>
    <dgm:pt modelId="{08D74A2B-B0E1-4662-9B69-719D75A55932}" type="pres">
      <dgm:prSet presAssocID="{A5EB5C68-3B7F-42BA-87B9-BC816082A04A}" presName="spacing" presStyleCnt="0"/>
      <dgm:spPr/>
    </dgm:pt>
    <dgm:pt modelId="{B8218BA5-E288-43B0-91A8-ED15C84CD669}" type="pres">
      <dgm:prSet presAssocID="{3B4F9130-56FC-4201-83A4-50EE02019F19}" presName="linNode" presStyleCnt="0"/>
      <dgm:spPr/>
    </dgm:pt>
    <dgm:pt modelId="{14D2D987-0642-4261-BBAE-4C2F65C230E8}" type="pres">
      <dgm:prSet presAssocID="{3B4F9130-56FC-4201-83A4-50EE02019F19}" presName="parentShp" presStyleLbl="node1" presStyleIdx="1" presStyleCnt="3">
        <dgm:presLayoutVars>
          <dgm:bulletEnabled val="1"/>
        </dgm:presLayoutVars>
      </dgm:prSet>
      <dgm:spPr/>
    </dgm:pt>
    <dgm:pt modelId="{53A692FA-309D-4D0A-B583-3D9E0B8ABFF5}" type="pres">
      <dgm:prSet presAssocID="{3B4F9130-56FC-4201-83A4-50EE02019F19}" presName="childShp" presStyleLbl="bgAccFollowNode1" presStyleIdx="1" presStyleCnt="3">
        <dgm:presLayoutVars>
          <dgm:bulletEnabled val="1"/>
        </dgm:presLayoutVars>
      </dgm:prSet>
      <dgm:spPr/>
    </dgm:pt>
    <dgm:pt modelId="{B7CAA770-71B4-47E1-81E1-FCDFEA1ACF8F}" type="pres">
      <dgm:prSet presAssocID="{BBD80E87-E3A9-4D6C-8EA2-A86D88A5F37A}" presName="spacing" presStyleCnt="0"/>
      <dgm:spPr/>
    </dgm:pt>
    <dgm:pt modelId="{1781EA5E-56F6-4A66-890D-45183760FDED}" type="pres">
      <dgm:prSet presAssocID="{F64DEB15-E4FD-4667-974A-85A458CC816C}" presName="linNode" presStyleCnt="0"/>
      <dgm:spPr/>
    </dgm:pt>
    <dgm:pt modelId="{27CC9821-4397-40BC-B193-FFA4C4D25D52}" type="pres">
      <dgm:prSet presAssocID="{F64DEB15-E4FD-4667-974A-85A458CC816C}" presName="parentShp" presStyleLbl="node1" presStyleIdx="2" presStyleCnt="3">
        <dgm:presLayoutVars>
          <dgm:bulletEnabled val="1"/>
        </dgm:presLayoutVars>
      </dgm:prSet>
      <dgm:spPr/>
    </dgm:pt>
    <dgm:pt modelId="{C3010E4A-4E55-4F3B-9B5B-29F293638AA5}" type="pres">
      <dgm:prSet presAssocID="{F64DEB15-E4FD-4667-974A-85A458CC816C}" presName="childShp" presStyleLbl="bgAccFollowNode1" presStyleIdx="2" presStyleCnt="3">
        <dgm:presLayoutVars>
          <dgm:bulletEnabled val="1"/>
        </dgm:presLayoutVars>
      </dgm:prSet>
      <dgm:spPr/>
    </dgm:pt>
  </dgm:ptLst>
  <dgm:cxnLst>
    <dgm:cxn modelId="{9BAB0F0D-AFE3-4C6B-8A4B-F6FC1B5F7488}" type="presOf" srcId="{0C04C666-1D8A-4C2A-AF0E-C4623C314591}" destId="{53A692FA-309D-4D0A-B583-3D9E0B8ABFF5}" srcOrd="0" destOrd="3" presId="urn:microsoft.com/office/officeart/2005/8/layout/vList6"/>
    <dgm:cxn modelId="{DD7B1B0F-DC5E-43B9-9973-ED9412F4B5AE}" srcId="{F64DEB15-E4FD-4667-974A-85A458CC816C}" destId="{228501A1-5364-4CFE-9ACD-5ED59BC923BE}" srcOrd="3" destOrd="0" parTransId="{68623A14-096A-4218-89BA-DB1652EA7A20}" sibTransId="{B010768E-74FB-4CA8-9B17-D720CA27DBC7}"/>
    <dgm:cxn modelId="{FE209C14-B752-43C5-AC98-02070403BDE7}" srcId="{3B4F9130-56FC-4201-83A4-50EE02019F19}" destId="{FFF51F06-94CA-42DD-9429-95DF97A6C2BD}" srcOrd="2" destOrd="0" parTransId="{3CD99FFA-5423-474B-A2DD-731922294D85}" sibTransId="{7B65C7AC-304B-4914-A1E8-9DB32451D07A}"/>
    <dgm:cxn modelId="{8D1EAE43-4105-4BB8-8C21-B94F9AFD51BD}" srcId="{81C1B7D3-2E19-4342-AE48-2EB77CEDC829}" destId="{332FB766-722B-4902-AA7D-D846BA8609B6}" srcOrd="0" destOrd="0" parTransId="{ED4FC191-E1E8-4C44-A09E-A3025DC91DBF}" sibTransId="{A5EB5C68-3B7F-42BA-87B9-BC816082A04A}"/>
    <dgm:cxn modelId="{2751E045-B5DB-4811-9163-C8122E5005B7}" type="presOf" srcId="{81C1B7D3-2E19-4342-AE48-2EB77CEDC829}" destId="{25E664CE-6AFA-4CA4-B415-9646EC69CA5D}" srcOrd="0" destOrd="0" presId="urn:microsoft.com/office/officeart/2005/8/layout/vList6"/>
    <dgm:cxn modelId="{D2218247-88E3-4799-B1CE-6B9C138F332C}" srcId="{332FB766-722B-4902-AA7D-D846BA8609B6}" destId="{32E4D427-EBBB-4A8E-9DD6-8AF8548194F6}" srcOrd="2" destOrd="0" parTransId="{D4A7C446-DCE5-40DD-B5EC-0AE6A89B67EE}" sibTransId="{9DA9BAE7-A8D9-454A-BF34-1DEE31EE014E}"/>
    <dgm:cxn modelId="{2A38B450-B69F-43BE-880A-0A6777E5BD55}" srcId="{332FB766-722B-4902-AA7D-D846BA8609B6}" destId="{5DF0F08B-4C42-4995-88D7-4F81368C4629}" srcOrd="0" destOrd="0" parTransId="{CFB3A1F6-2F78-46AC-A3E6-A32DDAA68DB5}" sibTransId="{1A87B445-7173-4399-B16E-879985E58C77}"/>
    <dgm:cxn modelId="{8FEA8C72-449F-43FD-AC61-CECBF5E92C4E}" srcId="{3B4F9130-56FC-4201-83A4-50EE02019F19}" destId="{22563781-721B-43B8-BE09-126E095C0616}" srcOrd="1" destOrd="0" parTransId="{62D28990-89CA-4BC0-A33E-5F49A5A17457}" sibTransId="{0FDB4CA3-3A1D-4F75-968F-F8BD129C3353}"/>
    <dgm:cxn modelId="{0AE11559-26AC-48B3-B18F-AC68D3DF783B}" type="presOf" srcId="{F64DEB15-E4FD-4667-974A-85A458CC816C}" destId="{27CC9821-4397-40BC-B193-FFA4C4D25D52}" srcOrd="0" destOrd="0" presId="urn:microsoft.com/office/officeart/2005/8/layout/vList6"/>
    <dgm:cxn modelId="{E2008080-53BB-4B9A-BEF4-F332D06A09CA}" type="presOf" srcId="{9BA88038-7198-4F9A-8410-1D5E9C8886EE}" destId="{C3010E4A-4E55-4F3B-9B5B-29F293638AA5}" srcOrd="0" destOrd="0" presId="urn:microsoft.com/office/officeart/2005/8/layout/vList6"/>
    <dgm:cxn modelId="{404E2C83-74AD-4C96-ACE7-5FDB9A85CA93}" srcId="{332FB766-722B-4902-AA7D-D846BA8609B6}" destId="{12214F63-37FF-40BC-B56B-E6E45BD7CBA6}" srcOrd="3" destOrd="0" parTransId="{953C0B71-3F02-465F-BA4F-051FED3031FD}" sibTransId="{B4068DCA-EAB7-45F2-9595-4F77E95BE8D7}"/>
    <dgm:cxn modelId="{820A1384-0B75-4582-A491-DB8AE4068324}" srcId="{332FB766-722B-4902-AA7D-D846BA8609B6}" destId="{6F4EE009-FBF0-4DAA-912C-F6F1A897B94D}" srcOrd="1" destOrd="0" parTransId="{54E70BCE-9B51-439F-9F0E-4A40FC821E2F}" sibTransId="{F126B974-1C0D-44A3-8292-8B0F8921D30E}"/>
    <dgm:cxn modelId="{C9433E8A-B26C-4377-B622-4A8E95C153D8}" type="presOf" srcId="{6F4EE009-FBF0-4DAA-912C-F6F1A897B94D}" destId="{1D4C9D82-29F2-4F4A-90FA-E9D3085EA46E}" srcOrd="0" destOrd="1" presId="urn:microsoft.com/office/officeart/2005/8/layout/vList6"/>
    <dgm:cxn modelId="{AD587893-1411-475C-93E9-2C4B0576BE52}" srcId="{F64DEB15-E4FD-4667-974A-85A458CC816C}" destId="{9BA88038-7198-4F9A-8410-1D5E9C8886EE}" srcOrd="0" destOrd="0" parTransId="{80AB65CB-7D5B-4CB4-8EE0-28211C30B07E}" sibTransId="{AE9FE4E1-3B51-4E4F-A531-347ACEF07A89}"/>
    <dgm:cxn modelId="{72BC129D-0967-4FB0-BF53-877C3BF3A88D}" type="presOf" srcId="{DADC70D6-8F16-435A-AE57-0E085B508D0B}" destId="{C3010E4A-4E55-4F3B-9B5B-29F293638AA5}" srcOrd="0" destOrd="1" presId="urn:microsoft.com/office/officeart/2005/8/layout/vList6"/>
    <dgm:cxn modelId="{07C29EA0-0D1B-43B3-A4C9-8ACC7D561A8B}" type="presOf" srcId="{3B4F9130-56FC-4201-83A4-50EE02019F19}" destId="{14D2D987-0642-4261-BBAE-4C2F65C230E8}" srcOrd="0" destOrd="0" presId="urn:microsoft.com/office/officeart/2005/8/layout/vList6"/>
    <dgm:cxn modelId="{A03DEDA1-2AF6-4408-9B15-1B1A721434F2}" type="presOf" srcId="{FA43FB8E-A5D4-44E8-86A2-6F5841A37B5B}" destId="{C3010E4A-4E55-4F3B-9B5B-29F293638AA5}" srcOrd="0" destOrd="2" presId="urn:microsoft.com/office/officeart/2005/8/layout/vList6"/>
    <dgm:cxn modelId="{8CD53BA7-D5C5-4DDA-907F-D158E30DFAA5}" srcId="{3B4F9130-56FC-4201-83A4-50EE02019F19}" destId="{0C04C666-1D8A-4C2A-AF0E-C4623C314591}" srcOrd="3" destOrd="0" parTransId="{D94DC90B-0CF4-4AF0-8440-246E4B87A51E}" sibTransId="{65C417ED-A2C3-4527-AD99-B0B37213A575}"/>
    <dgm:cxn modelId="{EE9D60AB-55D3-4B96-B103-0E09852CB6C3}" srcId="{F64DEB15-E4FD-4667-974A-85A458CC816C}" destId="{DADC70D6-8F16-435A-AE57-0E085B508D0B}" srcOrd="1" destOrd="0" parTransId="{235DD186-56CC-403A-8B5D-859EA1795DC9}" sibTransId="{6E5CEA8E-BED1-4B6D-8945-74A945983FA4}"/>
    <dgm:cxn modelId="{C2A886AD-2989-45B5-B11E-27F2F3A421EA}" type="presOf" srcId="{5DF0F08B-4C42-4995-88D7-4F81368C4629}" destId="{1D4C9D82-29F2-4F4A-90FA-E9D3085EA46E}" srcOrd="0" destOrd="0" presId="urn:microsoft.com/office/officeart/2005/8/layout/vList6"/>
    <dgm:cxn modelId="{F80967B3-0CAE-4A27-AF5D-41E8C35335BC}" type="presOf" srcId="{12214F63-37FF-40BC-B56B-E6E45BD7CBA6}" destId="{1D4C9D82-29F2-4F4A-90FA-E9D3085EA46E}" srcOrd="0" destOrd="3" presId="urn:microsoft.com/office/officeart/2005/8/layout/vList6"/>
    <dgm:cxn modelId="{998DA7B6-0A7C-4C5B-B1E8-C6BF1102C8B8}" type="presOf" srcId="{22563781-721B-43B8-BE09-126E095C0616}" destId="{53A692FA-309D-4D0A-B583-3D9E0B8ABFF5}" srcOrd="0" destOrd="1" presId="urn:microsoft.com/office/officeart/2005/8/layout/vList6"/>
    <dgm:cxn modelId="{CEE319C4-011D-4B6F-A7B8-1D0FA9F3336F}" type="presOf" srcId="{8EEF2E48-4DC8-4353-AE21-548FD5826058}" destId="{53A692FA-309D-4D0A-B583-3D9E0B8ABFF5}" srcOrd="0" destOrd="0" presId="urn:microsoft.com/office/officeart/2005/8/layout/vList6"/>
    <dgm:cxn modelId="{546EBBC7-8CB3-4D7D-B05D-183BD639ACAC}" type="presOf" srcId="{32E4D427-EBBB-4A8E-9DD6-8AF8548194F6}" destId="{1D4C9D82-29F2-4F4A-90FA-E9D3085EA46E}" srcOrd="0" destOrd="2" presId="urn:microsoft.com/office/officeart/2005/8/layout/vList6"/>
    <dgm:cxn modelId="{60E2CAC8-92A6-491F-BFB3-E387E0761C6D}" srcId="{81C1B7D3-2E19-4342-AE48-2EB77CEDC829}" destId="{3B4F9130-56FC-4201-83A4-50EE02019F19}" srcOrd="1" destOrd="0" parTransId="{72A39775-C747-447C-A71D-5DBFED925C58}" sibTransId="{BBD80E87-E3A9-4D6C-8EA2-A86D88A5F37A}"/>
    <dgm:cxn modelId="{1F39A5CD-9A9D-4AE6-B786-18858BD04E28}" srcId="{81C1B7D3-2E19-4342-AE48-2EB77CEDC829}" destId="{F64DEB15-E4FD-4667-974A-85A458CC816C}" srcOrd="2" destOrd="0" parTransId="{99ADAF8C-A788-4C60-BBB8-18982BF9CE61}" sibTransId="{15BF22BE-319B-4E52-8DC2-6680C7336497}"/>
    <dgm:cxn modelId="{EDD0D0CD-D341-4E8E-9C5D-72976E38A909}" srcId="{F64DEB15-E4FD-4667-974A-85A458CC816C}" destId="{FA43FB8E-A5D4-44E8-86A2-6F5841A37B5B}" srcOrd="2" destOrd="0" parTransId="{594228B2-084E-4368-8DD2-9344D2F5031E}" sibTransId="{CB1B6F5F-74AF-409C-BF49-51FA2326CDF5}"/>
    <dgm:cxn modelId="{59E491DA-182B-4F59-890A-C1F4C9787CB7}" type="presOf" srcId="{332FB766-722B-4902-AA7D-D846BA8609B6}" destId="{E84F5993-6AB4-4D63-8C4D-D994E789230D}" srcOrd="0" destOrd="0" presId="urn:microsoft.com/office/officeart/2005/8/layout/vList6"/>
    <dgm:cxn modelId="{F9AA44F1-F602-4DC4-BC0C-DC41C754E55E}" srcId="{3B4F9130-56FC-4201-83A4-50EE02019F19}" destId="{8EEF2E48-4DC8-4353-AE21-548FD5826058}" srcOrd="0" destOrd="0" parTransId="{2276C673-8C24-4033-9100-53A59C0D794A}" sibTransId="{552CDCE0-A293-4C84-AE88-787C51E9BA0E}"/>
    <dgm:cxn modelId="{64823FF5-A651-4E19-A85F-7384651452BE}" type="presOf" srcId="{228501A1-5364-4CFE-9ACD-5ED59BC923BE}" destId="{C3010E4A-4E55-4F3B-9B5B-29F293638AA5}" srcOrd="0" destOrd="3" presId="urn:microsoft.com/office/officeart/2005/8/layout/vList6"/>
    <dgm:cxn modelId="{1D59C6FF-3D69-46E4-8F0F-D822F7AFBB87}" type="presOf" srcId="{FFF51F06-94CA-42DD-9429-95DF97A6C2BD}" destId="{53A692FA-309D-4D0A-B583-3D9E0B8ABFF5}" srcOrd="0" destOrd="2" presId="urn:microsoft.com/office/officeart/2005/8/layout/vList6"/>
    <dgm:cxn modelId="{8C81DCD8-B926-49EB-B816-04F0C97777E1}" type="presParOf" srcId="{25E664CE-6AFA-4CA4-B415-9646EC69CA5D}" destId="{5BE3AEC8-B337-4842-921B-9B93C851201B}" srcOrd="0" destOrd="0" presId="urn:microsoft.com/office/officeart/2005/8/layout/vList6"/>
    <dgm:cxn modelId="{76B90E83-2DBB-4A9D-AFBD-88ABD850A5D3}" type="presParOf" srcId="{5BE3AEC8-B337-4842-921B-9B93C851201B}" destId="{E84F5993-6AB4-4D63-8C4D-D994E789230D}" srcOrd="0" destOrd="0" presId="urn:microsoft.com/office/officeart/2005/8/layout/vList6"/>
    <dgm:cxn modelId="{6306DF53-9B87-4EEA-B525-F9995A9CAF7C}" type="presParOf" srcId="{5BE3AEC8-B337-4842-921B-9B93C851201B}" destId="{1D4C9D82-29F2-4F4A-90FA-E9D3085EA46E}" srcOrd="1" destOrd="0" presId="urn:microsoft.com/office/officeart/2005/8/layout/vList6"/>
    <dgm:cxn modelId="{9151EE42-FDF2-4C50-B9BA-52896F1068DF}" type="presParOf" srcId="{25E664CE-6AFA-4CA4-B415-9646EC69CA5D}" destId="{08D74A2B-B0E1-4662-9B69-719D75A55932}" srcOrd="1" destOrd="0" presId="urn:microsoft.com/office/officeart/2005/8/layout/vList6"/>
    <dgm:cxn modelId="{12302F96-D779-472A-A6DE-CAA65502523E}" type="presParOf" srcId="{25E664CE-6AFA-4CA4-B415-9646EC69CA5D}" destId="{B8218BA5-E288-43B0-91A8-ED15C84CD669}" srcOrd="2" destOrd="0" presId="urn:microsoft.com/office/officeart/2005/8/layout/vList6"/>
    <dgm:cxn modelId="{109229A5-060B-4682-9E2E-C7C48C410FF8}" type="presParOf" srcId="{B8218BA5-E288-43B0-91A8-ED15C84CD669}" destId="{14D2D987-0642-4261-BBAE-4C2F65C230E8}" srcOrd="0" destOrd="0" presId="urn:microsoft.com/office/officeart/2005/8/layout/vList6"/>
    <dgm:cxn modelId="{AFCFA0CA-3C27-49FF-9B00-9D6560E8C0AC}" type="presParOf" srcId="{B8218BA5-E288-43B0-91A8-ED15C84CD669}" destId="{53A692FA-309D-4D0A-B583-3D9E0B8ABFF5}" srcOrd="1" destOrd="0" presId="urn:microsoft.com/office/officeart/2005/8/layout/vList6"/>
    <dgm:cxn modelId="{2741585D-1967-412A-AA53-7A99EAE2F8A5}" type="presParOf" srcId="{25E664CE-6AFA-4CA4-B415-9646EC69CA5D}" destId="{B7CAA770-71B4-47E1-81E1-FCDFEA1ACF8F}" srcOrd="3" destOrd="0" presId="urn:microsoft.com/office/officeart/2005/8/layout/vList6"/>
    <dgm:cxn modelId="{470ADB98-C296-426A-907C-C84202022795}" type="presParOf" srcId="{25E664CE-6AFA-4CA4-B415-9646EC69CA5D}" destId="{1781EA5E-56F6-4A66-890D-45183760FDED}" srcOrd="4" destOrd="0" presId="urn:microsoft.com/office/officeart/2005/8/layout/vList6"/>
    <dgm:cxn modelId="{152504AE-F373-4010-9A44-B4AFC1AC5243}" type="presParOf" srcId="{1781EA5E-56F6-4A66-890D-45183760FDED}" destId="{27CC9821-4397-40BC-B193-FFA4C4D25D52}" srcOrd="0" destOrd="0" presId="urn:microsoft.com/office/officeart/2005/8/layout/vList6"/>
    <dgm:cxn modelId="{E663ABCD-10C8-43C6-A571-79C45938AC12}" type="presParOf" srcId="{1781EA5E-56F6-4A66-890D-45183760FDED}" destId="{C3010E4A-4E55-4F3B-9B5B-29F293638AA5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1C1B7D3-2E19-4342-AE48-2EB77CEDC829}" type="doc">
      <dgm:prSet loTypeId="urn:microsoft.com/office/officeart/2005/8/layout/vList6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ID"/>
        </a:p>
      </dgm:t>
    </dgm:pt>
    <dgm:pt modelId="{C628E25C-ABD8-4CC3-8FBE-F98C2C1C8973}">
      <dgm:prSet custT="1"/>
      <dgm:spPr/>
      <dgm:t>
        <a:bodyPr/>
        <a:lstStyle/>
        <a:p>
          <a:pPr>
            <a:buClr>
              <a:srgbClr val="0000FF"/>
            </a:buClr>
            <a:buSzTx/>
          </a:pPr>
          <a:r>
            <a:rPr lang="en-US" sz="2200" dirty="0">
              <a:latin typeface="+mn-lt"/>
              <a:ea typeface="Arial Unicode MS" pitchFamily="34" charset="-128"/>
              <a:cs typeface="Arial Unicode MS" pitchFamily="34" charset="-128"/>
            </a:rPr>
            <a:t>7. Use similar or parallel wording whenever possible</a:t>
          </a:r>
          <a:endParaRPr lang="en-US" sz="2200" dirty="0">
            <a:latin typeface="+mn-lt"/>
          </a:endParaRPr>
        </a:p>
      </dgm:t>
    </dgm:pt>
    <dgm:pt modelId="{5121E981-8616-4191-8CD3-45E39DDB8859}" type="parTrans" cxnId="{B7A95568-DBC7-49F4-A9F9-494DB334CCE0}">
      <dgm:prSet/>
      <dgm:spPr/>
      <dgm:t>
        <a:bodyPr/>
        <a:lstStyle/>
        <a:p>
          <a:endParaRPr lang="en-ID"/>
        </a:p>
      </dgm:t>
    </dgm:pt>
    <dgm:pt modelId="{F407AA41-82E4-4821-AFC1-1AF015F2789F}" type="sibTrans" cxnId="{B7A95568-DBC7-49F4-A9F9-494DB334CCE0}">
      <dgm:prSet/>
      <dgm:spPr/>
      <dgm:t>
        <a:bodyPr/>
        <a:lstStyle/>
        <a:p>
          <a:endParaRPr lang="en-ID"/>
        </a:p>
      </dgm:t>
    </dgm:pt>
    <dgm:pt modelId="{C21A2E85-CB4F-4AF7-A26F-8789E29976DA}">
      <dgm:prSet/>
      <dgm:spPr/>
      <dgm:t>
        <a:bodyPr/>
        <a:lstStyle/>
        <a:p>
          <a:r>
            <a:rPr lang="id-ID">
              <a:latin typeface="+mn-lt"/>
              <a:ea typeface="Arial Unicode MS" pitchFamily="34" charset="-128"/>
              <a:cs typeface="Arial Unicode MS" pitchFamily="34" charset="-128"/>
            </a:rPr>
            <a:t>B</a:t>
          </a:r>
          <a:r>
            <a:rPr lang="en-US">
              <a:latin typeface="+mn-lt"/>
              <a:ea typeface="Arial Unicode MS" pitchFamily="34" charset="-128"/>
              <a:cs typeface="Arial Unicode MS" pitchFamily="34" charset="-128"/>
            </a:rPr>
            <a:t>e consistent in choosing words</a:t>
          </a:r>
          <a:endParaRPr lang="id-ID" dirty="0">
            <a:latin typeface="+mn-lt"/>
            <a:ea typeface="Arial Unicode MS" pitchFamily="34" charset="-128"/>
            <a:cs typeface="Arial Unicode MS" pitchFamily="34" charset="-128"/>
          </a:endParaRPr>
        </a:p>
      </dgm:t>
    </dgm:pt>
    <dgm:pt modelId="{4D16A72E-FBE0-40CD-BE3D-2833923B42ED}" type="parTrans" cxnId="{74DF48AE-DC66-41BC-86FC-78231A10B332}">
      <dgm:prSet/>
      <dgm:spPr/>
      <dgm:t>
        <a:bodyPr/>
        <a:lstStyle/>
        <a:p>
          <a:endParaRPr lang="en-ID"/>
        </a:p>
      </dgm:t>
    </dgm:pt>
    <dgm:pt modelId="{5B339F3A-6440-46B7-BE18-F9E97AF3A45F}" type="sibTrans" cxnId="{74DF48AE-DC66-41BC-86FC-78231A10B332}">
      <dgm:prSet/>
      <dgm:spPr/>
      <dgm:t>
        <a:bodyPr/>
        <a:lstStyle/>
        <a:p>
          <a:endParaRPr lang="en-ID"/>
        </a:p>
      </dgm:t>
    </dgm:pt>
    <dgm:pt modelId="{FF2CC4A7-3664-43B8-8243-0DD6CB47EFBF}">
      <dgm:prSet/>
      <dgm:spPr/>
      <dgm:t>
        <a:bodyPr/>
        <a:lstStyle/>
        <a:p>
          <a:r>
            <a:rPr lang="id-ID">
              <a:latin typeface="+mn-lt"/>
              <a:ea typeface="Arial Unicode MS" pitchFamily="34" charset="-128"/>
              <a:cs typeface="Arial Unicode MS" pitchFamily="34" charset="-128"/>
            </a:rPr>
            <a:t>Explain the difficult word</a:t>
          </a:r>
          <a:endParaRPr lang="id-ID" dirty="0">
            <a:latin typeface="+mn-lt"/>
            <a:ea typeface="Arial Unicode MS" pitchFamily="34" charset="-128"/>
            <a:cs typeface="Arial Unicode MS" pitchFamily="34" charset="-128"/>
          </a:endParaRPr>
        </a:p>
      </dgm:t>
    </dgm:pt>
    <dgm:pt modelId="{98472ADE-DEF2-4B11-8660-AE1EAAB75037}" type="parTrans" cxnId="{FB06639B-32E8-4A1E-A45E-FC7E2E4DBB9B}">
      <dgm:prSet/>
      <dgm:spPr/>
      <dgm:t>
        <a:bodyPr/>
        <a:lstStyle/>
        <a:p>
          <a:endParaRPr lang="en-ID"/>
        </a:p>
      </dgm:t>
    </dgm:pt>
    <dgm:pt modelId="{2CB27CD7-3EE8-49DA-8195-3BD64A5999A8}" type="sibTrans" cxnId="{FB06639B-32E8-4A1E-A45E-FC7E2E4DBB9B}">
      <dgm:prSet/>
      <dgm:spPr/>
      <dgm:t>
        <a:bodyPr/>
        <a:lstStyle/>
        <a:p>
          <a:endParaRPr lang="en-ID"/>
        </a:p>
      </dgm:t>
    </dgm:pt>
    <dgm:pt modelId="{B5DAA8EF-27C4-410A-8CD9-58D6663598C2}">
      <dgm:prSet/>
      <dgm:spPr/>
      <dgm:t>
        <a:bodyPr/>
        <a:lstStyle/>
        <a:p>
          <a:r>
            <a:rPr lang="id-ID">
              <a:latin typeface="+mn-lt"/>
              <a:ea typeface="Arial Unicode MS" pitchFamily="34" charset="-128"/>
              <a:cs typeface="Arial Unicode MS" pitchFamily="34" charset="-128"/>
            </a:rPr>
            <a:t>Make sure you understand the word you choose</a:t>
          </a:r>
          <a:endParaRPr lang="id-ID" dirty="0">
            <a:latin typeface="+mn-lt"/>
            <a:ea typeface="Arial Unicode MS" pitchFamily="34" charset="-128"/>
            <a:cs typeface="Arial Unicode MS" pitchFamily="34" charset="-128"/>
          </a:endParaRPr>
        </a:p>
      </dgm:t>
    </dgm:pt>
    <dgm:pt modelId="{7C30EB51-FEF8-4B92-98B0-86F5095C4961}" type="parTrans" cxnId="{9338D516-250A-4014-94B5-7682398D8284}">
      <dgm:prSet/>
      <dgm:spPr/>
      <dgm:t>
        <a:bodyPr/>
        <a:lstStyle/>
        <a:p>
          <a:endParaRPr lang="en-ID"/>
        </a:p>
      </dgm:t>
    </dgm:pt>
    <dgm:pt modelId="{CACE8101-2DC8-4238-AE0B-1C1A66D5C7F4}" type="sibTrans" cxnId="{9338D516-250A-4014-94B5-7682398D8284}">
      <dgm:prSet/>
      <dgm:spPr/>
      <dgm:t>
        <a:bodyPr/>
        <a:lstStyle/>
        <a:p>
          <a:endParaRPr lang="en-ID"/>
        </a:p>
      </dgm:t>
    </dgm:pt>
    <dgm:pt modelId="{AE7B3F54-9E5A-4D74-9D66-344951AC83F5}">
      <dgm:prSet/>
      <dgm:spPr/>
      <dgm:t>
        <a:bodyPr/>
        <a:lstStyle/>
        <a:p>
          <a:endParaRPr lang="en-US" dirty="0">
            <a:latin typeface="+mn-lt"/>
            <a:ea typeface="Arial Unicode MS" pitchFamily="34" charset="-128"/>
            <a:cs typeface="Arial Unicode MS" pitchFamily="34" charset="-128"/>
          </a:endParaRPr>
        </a:p>
      </dgm:t>
    </dgm:pt>
    <dgm:pt modelId="{E57CCD85-7BF7-4221-B9DF-CA5CE5E8437A}" type="parTrans" cxnId="{3067B510-A7F3-4BB2-84DA-2D9538710413}">
      <dgm:prSet/>
      <dgm:spPr/>
      <dgm:t>
        <a:bodyPr/>
        <a:lstStyle/>
        <a:p>
          <a:endParaRPr lang="en-ID"/>
        </a:p>
      </dgm:t>
    </dgm:pt>
    <dgm:pt modelId="{B0C3D4E4-58F9-4A69-A4B4-A6EC3C978B63}" type="sibTrans" cxnId="{3067B510-A7F3-4BB2-84DA-2D9538710413}">
      <dgm:prSet/>
      <dgm:spPr/>
      <dgm:t>
        <a:bodyPr/>
        <a:lstStyle/>
        <a:p>
          <a:endParaRPr lang="en-ID"/>
        </a:p>
      </dgm:t>
    </dgm:pt>
    <dgm:pt modelId="{6AC54190-C379-49DD-8CA2-EC2DB5590936}">
      <dgm:prSet custT="1"/>
      <dgm:spPr/>
      <dgm:t>
        <a:bodyPr/>
        <a:lstStyle/>
        <a:p>
          <a:r>
            <a:rPr lang="en-US" sz="2200" dirty="0">
              <a:latin typeface="+mn-lt"/>
              <a:ea typeface="Arial Unicode MS" pitchFamily="34" charset="-128"/>
              <a:cs typeface="Arial Unicode MS" pitchFamily="34" charset="-128"/>
            </a:rPr>
            <a:t>8. Use table of contents to help you focus on your draft</a:t>
          </a:r>
          <a:endParaRPr lang="id-ID" sz="2200" dirty="0">
            <a:latin typeface="+mn-lt"/>
            <a:ea typeface="Arial Unicode MS" pitchFamily="34" charset="-128"/>
            <a:cs typeface="Arial Unicode MS" pitchFamily="34" charset="-128"/>
          </a:endParaRPr>
        </a:p>
      </dgm:t>
    </dgm:pt>
    <dgm:pt modelId="{4B95999C-070A-44F9-9A07-E286BB14AA2B}" type="parTrans" cxnId="{28A46436-07B8-4A7C-884D-78D2880D58D5}">
      <dgm:prSet/>
      <dgm:spPr/>
      <dgm:t>
        <a:bodyPr/>
        <a:lstStyle/>
        <a:p>
          <a:endParaRPr lang="en-ID"/>
        </a:p>
      </dgm:t>
    </dgm:pt>
    <dgm:pt modelId="{2E3731E5-9F12-4B29-8BB0-7AEE2DD2841B}" type="sibTrans" cxnId="{28A46436-07B8-4A7C-884D-78D2880D58D5}">
      <dgm:prSet/>
      <dgm:spPr/>
      <dgm:t>
        <a:bodyPr/>
        <a:lstStyle/>
        <a:p>
          <a:endParaRPr lang="en-ID"/>
        </a:p>
      </dgm:t>
    </dgm:pt>
    <dgm:pt modelId="{A1739F2C-58D8-43BA-BD76-387A737388C9}">
      <dgm:prSet/>
      <dgm:spPr/>
      <dgm:t>
        <a:bodyPr/>
        <a:lstStyle/>
        <a:p>
          <a:r>
            <a:rPr lang="id-ID">
              <a:latin typeface="+mn-lt"/>
              <a:ea typeface="Arial Unicode MS" pitchFamily="34" charset="-128"/>
              <a:cs typeface="Arial Unicode MS" pitchFamily="34" charset="-128"/>
            </a:rPr>
            <a:t>Start writing a table of content according to the structure of your document</a:t>
          </a:r>
          <a:endParaRPr lang="id-ID" dirty="0">
            <a:latin typeface="+mn-lt"/>
            <a:ea typeface="Arial Unicode MS" pitchFamily="34" charset="-128"/>
            <a:cs typeface="Arial Unicode MS" pitchFamily="34" charset="-128"/>
          </a:endParaRPr>
        </a:p>
      </dgm:t>
    </dgm:pt>
    <dgm:pt modelId="{C09FF758-67CF-4FF1-9DF0-047A1BB53330}" type="parTrans" cxnId="{B6915F12-443E-4C3F-890B-FBA60E292A73}">
      <dgm:prSet/>
      <dgm:spPr/>
      <dgm:t>
        <a:bodyPr/>
        <a:lstStyle/>
        <a:p>
          <a:endParaRPr lang="en-ID"/>
        </a:p>
      </dgm:t>
    </dgm:pt>
    <dgm:pt modelId="{39CCDDCB-CC0C-4CE9-B9CC-0DC2771B3000}" type="sibTrans" cxnId="{B6915F12-443E-4C3F-890B-FBA60E292A73}">
      <dgm:prSet/>
      <dgm:spPr/>
      <dgm:t>
        <a:bodyPr/>
        <a:lstStyle/>
        <a:p>
          <a:endParaRPr lang="en-ID"/>
        </a:p>
      </dgm:t>
    </dgm:pt>
    <dgm:pt modelId="{E18A6EFA-B4E3-4908-BD0A-1A6EC81F069C}">
      <dgm:prSet/>
      <dgm:spPr/>
      <dgm:t>
        <a:bodyPr/>
        <a:lstStyle/>
        <a:p>
          <a:r>
            <a:rPr lang="id-ID">
              <a:latin typeface="+mn-lt"/>
              <a:ea typeface="Arial Unicode MS" pitchFamily="34" charset="-128"/>
              <a:cs typeface="Arial Unicode MS" pitchFamily="34" charset="-128"/>
            </a:rPr>
            <a:t>Make sure you balance the content of each section</a:t>
          </a:r>
          <a:endParaRPr lang="id-ID" dirty="0">
            <a:latin typeface="+mn-lt"/>
            <a:ea typeface="Arial Unicode MS" pitchFamily="34" charset="-128"/>
            <a:cs typeface="Arial Unicode MS" pitchFamily="34" charset="-128"/>
          </a:endParaRPr>
        </a:p>
      </dgm:t>
    </dgm:pt>
    <dgm:pt modelId="{0165CB4F-577A-4CEB-8FBA-AEA047F3BD3F}" type="parTrans" cxnId="{57C0BFA9-9515-4046-9DC0-9C0DAC1A7F8A}">
      <dgm:prSet/>
      <dgm:spPr/>
      <dgm:t>
        <a:bodyPr/>
        <a:lstStyle/>
        <a:p>
          <a:endParaRPr lang="en-ID"/>
        </a:p>
      </dgm:t>
    </dgm:pt>
    <dgm:pt modelId="{B767CDF0-DCFD-4CDA-92FC-F1DA9BD34BBC}" type="sibTrans" cxnId="{57C0BFA9-9515-4046-9DC0-9C0DAC1A7F8A}">
      <dgm:prSet/>
      <dgm:spPr/>
      <dgm:t>
        <a:bodyPr/>
        <a:lstStyle/>
        <a:p>
          <a:endParaRPr lang="en-ID"/>
        </a:p>
      </dgm:t>
    </dgm:pt>
    <dgm:pt modelId="{C93EEBB2-002A-4195-9398-D2083EA731B7}">
      <dgm:prSet/>
      <dgm:spPr/>
      <dgm:t>
        <a:bodyPr/>
        <a:lstStyle/>
        <a:p>
          <a:r>
            <a:rPr lang="id-ID" dirty="0">
              <a:latin typeface="+mn-lt"/>
              <a:ea typeface="Arial Unicode MS" pitchFamily="34" charset="-128"/>
              <a:cs typeface="Arial Unicode MS" pitchFamily="34" charset="-128"/>
            </a:rPr>
            <a:t>Do not hasitate to re-arrange the proposal after writing a table of content, and vice versa</a:t>
          </a:r>
        </a:p>
      </dgm:t>
    </dgm:pt>
    <dgm:pt modelId="{96D1920C-2519-48A4-8F51-C7567E057FD4}" type="parTrans" cxnId="{BC6874C7-143C-4F38-89F1-7CE3D8695FC3}">
      <dgm:prSet/>
      <dgm:spPr/>
      <dgm:t>
        <a:bodyPr/>
        <a:lstStyle/>
        <a:p>
          <a:endParaRPr lang="en-ID"/>
        </a:p>
      </dgm:t>
    </dgm:pt>
    <dgm:pt modelId="{E1EC0A5B-C0C5-4C2F-93EB-6C8F06AAAF7C}" type="sibTrans" cxnId="{BC6874C7-143C-4F38-89F1-7CE3D8695FC3}">
      <dgm:prSet/>
      <dgm:spPr/>
      <dgm:t>
        <a:bodyPr/>
        <a:lstStyle/>
        <a:p>
          <a:endParaRPr lang="en-ID"/>
        </a:p>
      </dgm:t>
    </dgm:pt>
    <dgm:pt modelId="{75191C30-A75D-46FA-92A9-C9DC68A9B1EA}">
      <dgm:prSet custT="1"/>
      <dgm:spPr/>
      <dgm:t>
        <a:bodyPr/>
        <a:lstStyle/>
        <a:p>
          <a:pPr>
            <a:buClr>
              <a:srgbClr val="0000FF"/>
            </a:buClr>
            <a:buSzTx/>
          </a:pPr>
          <a:r>
            <a:rPr lang="en-US" sz="2200" dirty="0">
              <a:latin typeface="+mn-lt"/>
              <a:ea typeface="Arial Unicode MS" pitchFamily="34" charset="-128"/>
              <a:cs typeface="Arial Unicode MS" pitchFamily="34" charset="-128"/>
            </a:rPr>
            <a:t>9. </a:t>
          </a:r>
          <a:r>
            <a:rPr lang="id-ID" sz="2200" dirty="0">
              <a:latin typeface="+mn-lt"/>
              <a:ea typeface="Arial Unicode MS" pitchFamily="34" charset="-128"/>
              <a:cs typeface="Arial Unicode MS" pitchFamily="34" charset="-128"/>
            </a:rPr>
            <a:t>Before you submit your proposal, make sure you read it again and again.</a:t>
          </a:r>
        </a:p>
      </dgm:t>
    </dgm:pt>
    <dgm:pt modelId="{DAFE884F-C256-452B-A47F-B9BB953DC8C3}" type="parTrans" cxnId="{7BCA2A55-F5F1-476F-98B6-8EB4ADCC1367}">
      <dgm:prSet/>
      <dgm:spPr/>
      <dgm:t>
        <a:bodyPr/>
        <a:lstStyle/>
        <a:p>
          <a:endParaRPr lang="en-ID"/>
        </a:p>
      </dgm:t>
    </dgm:pt>
    <dgm:pt modelId="{C7E70284-4EF6-4B90-890F-E111BB9FE0DC}" type="sibTrans" cxnId="{7BCA2A55-F5F1-476F-98B6-8EB4ADCC1367}">
      <dgm:prSet/>
      <dgm:spPr/>
      <dgm:t>
        <a:bodyPr/>
        <a:lstStyle/>
        <a:p>
          <a:endParaRPr lang="en-ID"/>
        </a:p>
      </dgm:t>
    </dgm:pt>
    <dgm:pt modelId="{5C70DE92-F21C-44AA-90FD-148DAD22072B}">
      <dgm:prSet/>
      <dgm:spPr/>
      <dgm:t>
        <a:bodyPr/>
        <a:lstStyle/>
        <a:p>
          <a:r>
            <a:rPr lang="id-ID">
              <a:latin typeface="+mn-lt"/>
              <a:ea typeface="Arial Unicode MS" pitchFamily="34" charset="-128"/>
              <a:cs typeface="Arial Unicode MS" pitchFamily="34" charset="-128"/>
            </a:rPr>
            <a:t>Here is the catch: If you do not understand what you write, how do you expect other to understand it?</a:t>
          </a:r>
          <a:endParaRPr lang="id-ID" dirty="0">
            <a:latin typeface="+mn-lt"/>
            <a:ea typeface="Arial Unicode MS" pitchFamily="34" charset="-128"/>
            <a:cs typeface="Arial Unicode MS" pitchFamily="34" charset="-128"/>
          </a:endParaRPr>
        </a:p>
      </dgm:t>
    </dgm:pt>
    <dgm:pt modelId="{12F98FB2-2358-49E3-AE67-910BB6BB39C4}" type="parTrans" cxnId="{5F5AF0BF-B11B-4FF3-91EE-42EB93DE0D15}">
      <dgm:prSet/>
      <dgm:spPr/>
      <dgm:t>
        <a:bodyPr/>
        <a:lstStyle/>
        <a:p>
          <a:endParaRPr lang="en-ID"/>
        </a:p>
      </dgm:t>
    </dgm:pt>
    <dgm:pt modelId="{E8EA9593-BE72-441B-8D98-53641728E560}" type="sibTrans" cxnId="{5F5AF0BF-B11B-4FF3-91EE-42EB93DE0D15}">
      <dgm:prSet/>
      <dgm:spPr/>
      <dgm:t>
        <a:bodyPr/>
        <a:lstStyle/>
        <a:p>
          <a:endParaRPr lang="en-ID"/>
        </a:p>
      </dgm:t>
    </dgm:pt>
    <dgm:pt modelId="{E15C179B-559E-48FE-8634-7E0C461E42F7}">
      <dgm:prSet/>
      <dgm:spPr/>
      <dgm:t>
        <a:bodyPr/>
        <a:lstStyle/>
        <a:p>
          <a:r>
            <a:rPr lang="id-ID" dirty="0">
              <a:latin typeface="+mn-lt"/>
              <a:ea typeface="Arial Unicode MS" pitchFamily="34" charset="-128"/>
              <a:cs typeface="Arial Unicode MS" pitchFamily="34" charset="-128"/>
            </a:rPr>
            <a:t>It’s suggested you ask other to read it bef</a:t>
          </a:r>
          <a:r>
            <a:rPr lang="en-US" dirty="0">
              <a:latin typeface="+mn-lt"/>
              <a:ea typeface="Arial Unicode MS" pitchFamily="34" charset="-128"/>
              <a:cs typeface="Arial Unicode MS" pitchFamily="34" charset="-128"/>
            </a:rPr>
            <a:t>o</a:t>
          </a:r>
          <a:r>
            <a:rPr lang="id-ID" dirty="0">
              <a:latin typeface="+mn-lt"/>
              <a:ea typeface="Arial Unicode MS" pitchFamily="34" charset="-128"/>
              <a:cs typeface="Arial Unicode MS" pitchFamily="34" charset="-128"/>
            </a:rPr>
            <a:t>re you submitted to your adviser</a:t>
          </a:r>
          <a:endParaRPr lang="en-US" dirty="0">
            <a:latin typeface="+mn-lt"/>
          </a:endParaRPr>
        </a:p>
      </dgm:t>
    </dgm:pt>
    <dgm:pt modelId="{23232903-1B35-4D94-A15B-CB3B8FE5AFCB}" type="parTrans" cxnId="{9496607B-D5A3-420F-849A-E24C268EF2E6}">
      <dgm:prSet/>
      <dgm:spPr/>
      <dgm:t>
        <a:bodyPr/>
        <a:lstStyle/>
        <a:p>
          <a:endParaRPr lang="en-ID"/>
        </a:p>
      </dgm:t>
    </dgm:pt>
    <dgm:pt modelId="{B698AC6B-4161-430A-800E-E8BDD0AD9944}" type="sibTrans" cxnId="{9496607B-D5A3-420F-849A-E24C268EF2E6}">
      <dgm:prSet/>
      <dgm:spPr/>
      <dgm:t>
        <a:bodyPr/>
        <a:lstStyle/>
        <a:p>
          <a:endParaRPr lang="en-ID"/>
        </a:p>
      </dgm:t>
    </dgm:pt>
    <dgm:pt modelId="{25E664CE-6AFA-4CA4-B415-9646EC69CA5D}" type="pres">
      <dgm:prSet presAssocID="{81C1B7D3-2E19-4342-AE48-2EB77CEDC829}" presName="Name0" presStyleCnt="0">
        <dgm:presLayoutVars>
          <dgm:dir/>
          <dgm:animLvl val="lvl"/>
          <dgm:resizeHandles/>
        </dgm:presLayoutVars>
      </dgm:prSet>
      <dgm:spPr/>
    </dgm:pt>
    <dgm:pt modelId="{61B55227-2CDE-4EC4-9742-A07BCB1A1615}" type="pres">
      <dgm:prSet presAssocID="{C628E25C-ABD8-4CC3-8FBE-F98C2C1C8973}" presName="linNode" presStyleCnt="0"/>
      <dgm:spPr/>
    </dgm:pt>
    <dgm:pt modelId="{59425BA1-2841-4C11-A79F-240E91C70CDA}" type="pres">
      <dgm:prSet presAssocID="{C628E25C-ABD8-4CC3-8FBE-F98C2C1C8973}" presName="parentShp" presStyleLbl="node1" presStyleIdx="0" presStyleCnt="3">
        <dgm:presLayoutVars>
          <dgm:bulletEnabled val="1"/>
        </dgm:presLayoutVars>
      </dgm:prSet>
      <dgm:spPr/>
    </dgm:pt>
    <dgm:pt modelId="{CD6818C3-5248-451E-AE32-BCC218AA8560}" type="pres">
      <dgm:prSet presAssocID="{C628E25C-ABD8-4CC3-8FBE-F98C2C1C8973}" presName="childShp" presStyleLbl="bgAccFollowNode1" presStyleIdx="0" presStyleCnt="3">
        <dgm:presLayoutVars>
          <dgm:bulletEnabled val="1"/>
        </dgm:presLayoutVars>
      </dgm:prSet>
      <dgm:spPr/>
    </dgm:pt>
    <dgm:pt modelId="{35A21ECB-C3C9-4909-81AB-1241A70B1078}" type="pres">
      <dgm:prSet presAssocID="{F407AA41-82E4-4821-AFC1-1AF015F2789F}" presName="spacing" presStyleCnt="0"/>
      <dgm:spPr/>
    </dgm:pt>
    <dgm:pt modelId="{A1287884-1655-4386-8BCD-4180711E797F}" type="pres">
      <dgm:prSet presAssocID="{6AC54190-C379-49DD-8CA2-EC2DB5590936}" presName="linNode" presStyleCnt="0"/>
      <dgm:spPr/>
    </dgm:pt>
    <dgm:pt modelId="{91027B89-5BE1-4751-84CD-F36967260446}" type="pres">
      <dgm:prSet presAssocID="{6AC54190-C379-49DD-8CA2-EC2DB5590936}" presName="parentShp" presStyleLbl="node1" presStyleIdx="1" presStyleCnt="3">
        <dgm:presLayoutVars>
          <dgm:bulletEnabled val="1"/>
        </dgm:presLayoutVars>
      </dgm:prSet>
      <dgm:spPr/>
    </dgm:pt>
    <dgm:pt modelId="{DD3C2752-EFB3-45A0-93E5-EC818074C9FF}" type="pres">
      <dgm:prSet presAssocID="{6AC54190-C379-49DD-8CA2-EC2DB5590936}" presName="childShp" presStyleLbl="bgAccFollowNode1" presStyleIdx="1" presStyleCnt="3">
        <dgm:presLayoutVars>
          <dgm:bulletEnabled val="1"/>
        </dgm:presLayoutVars>
      </dgm:prSet>
      <dgm:spPr/>
    </dgm:pt>
    <dgm:pt modelId="{3ED474E8-9D79-4413-80CF-C964A088FD00}" type="pres">
      <dgm:prSet presAssocID="{2E3731E5-9F12-4B29-8BB0-7AEE2DD2841B}" presName="spacing" presStyleCnt="0"/>
      <dgm:spPr/>
    </dgm:pt>
    <dgm:pt modelId="{E13856B4-D867-44C6-8CE4-884A997852B9}" type="pres">
      <dgm:prSet presAssocID="{75191C30-A75D-46FA-92A9-C9DC68A9B1EA}" presName="linNode" presStyleCnt="0"/>
      <dgm:spPr/>
    </dgm:pt>
    <dgm:pt modelId="{20DD6908-7580-4A65-B58C-B5D80F455578}" type="pres">
      <dgm:prSet presAssocID="{75191C30-A75D-46FA-92A9-C9DC68A9B1EA}" presName="parentShp" presStyleLbl="node1" presStyleIdx="2" presStyleCnt="3">
        <dgm:presLayoutVars>
          <dgm:bulletEnabled val="1"/>
        </dgm:presLayoutVars>
      </dgm:prSet>
      <dgm:spPr/>
    </dgm:pt>
    <dgm:pt modelId="{0F8D07C0-38A9-4A70-A7AE-7FA3DBD096E7}" type="pres">
      <dgm:prSet presAssocID="{75191C30-A75D-46FA-92A9-C9DC68A9B1EA}" presName="childShp" presStyleLbl="bgAccFollowNode1" presStyleIdx="2" presStyleCnt="3">
        <dgm:presLayoutVars>
          <dgm:bulletEnabled val="1"/>
        </dgm:presLayoutVars>
      </dgm:prSet>
      <dgm:spPr/>
    </dgm:pt>
  </dgm:ptLst>
  <dgm:cxnLst>
    <dgm:cxn modelId="{A197C80F-55AC-494C-BE8A-C925D25863DB}" type="presOf" srcId="{C21A2E85-CB4F-4AF7-A26F-8789E29976DA}" destId="{CD6818C3-5248-451E-AE32-BCC218AA8560}" srcOrd="0" destOrd="0" presId="urn:microsoft.com/office/officeart/2005/8/layout/vList6"/>
    <dgm:cxn modelId="{3067B510-A7F3-4BB2-84DA-2D9538710413}" srcId="{C628E25C-ABD8-4CC3-8FBE-F98C2C1C8973}" destId="{AE7B3F54-9E5A-4D74-9D66-344951AC83F5}" srcOrd="3" destOrd="0" parTransId="{E57CCD85-7BF7-4221-B9DF-CA5CE5E8437A}" sibTransId="{B0C3D4E4-58F9-4A69-A4B4-A6EC3C978B63}"/>
    <dgm:cxn modelId="{B6915F12-443E-4C3F-890B-FBA60E292A73}" srcId="{6AC54190-C379-49DD-8CA2-EC2DB5590936}" destId="{A1739F2C-58D8-43BA-BD76-387A737388C9}" srcOrd="0" destOrd="0" parTransId="{C09FF758-67CF-4FF1-9DF0-047A1BB53330}" sibTransId="{39CCDDCB-CC0C-4CE9-B9CC-0DC2771B3000}"/>
    <dgm:cxn modelId="{9338D516-250A-4014-94B5-7682398D8284}" srcId="{C628E25C-ABD8-4CC3-8FBE-F98C2C1C8973}" destId="{B5DAA8EF-27C4-410A-8CD9-58D6663598C2}" srcOrd="2" destOrd="0" parTransId="{7C30EB51-FEF8-4B92-98B0-86F5095C4961}" sibTransId="{CACE8101-2DC8-4238-AE0B-1C1A66D5C7F4}"/>
    <dgm:cxn modelId="{28A46436-07B8-4A7C-884D-78D2880D58D5}" srcId="{81C1B7D3-2E19-4342-AE48-2EB77CEDC829}" destId="{6AC54190-C379-49DD-8CA2-EC2DB5590936}" srcOrd="1" destOrd="0" parTransId="{4B95999C-070A-44F9-9A07-E286BB14AA2B}" sibTransId="{2E3731E5-9F12-4B29-8BB0-7AEE2DD2841B}"/>
    <dgm:cxn modelId="{3F228D5D-8C92-418A-8FA0-374C638705A7}" type="presOf" srcId="{E15C179B-559E-48FE-8634-7E0C461E42F7}" destId="{0F8D07C0-38A9-4A70-A7AE-7FA3DBD096E7}" srcOrd="0" destOrd="1" presId="urn:microsoft.com/office/officeart/2005/8/layout/vList6"/>
    <dgm:cxn modelId="{1C022D60-E9CC-4681-A6DE-ABEF7C12ABD5}" type="presOf" srcId="{75191C30-A75D-46FA-92A9-C9DC68A9B1EA}" destId="{20DD6908-7580-4A65-B58C-B5D80F455578}" srcOrd="0" destOrd="0" presId="urn:microsoft.com/office/officeart/2005/8/layout/vList6"/>
    <dgm:cxn modelId="{B4DA6364-BB78-4C4B-BA4A-97866D53CB87}" type="presOf" srcId="{C628E25C-ABD8-4CC3-8FBE-F98C2C1C8973}" destId="{59425BA1-2841-4C11-A79F-240E91C70CDA}" srcOrd="0" destOrd="0" presId="urn:microsoft.com/office/officeart/2005/8/layout/vList6"/>
    <dgm:cxn modelId="{2751E045-B5DB-4811-9163-C8122E5005B7}" type="presOf" srcId="{81C1B7D3-2E19-4342-AE48-2EB77CEDC829}" destId="{25E664CE-6AFA-4CA4-B415-9646EC69CA5D}" srcOrd="0" destOrd="0" presId="urn:microsoft.com/office/officeart/2005/8/layout/vList6"/>
    <dgm:cxn modelId="{B7A95568-DBC7-49F4-A9F9-494DB334CCE0}" srcId="{81C1B7D3-2E19-4342-AE48-2EB77CEDC829}" destId="{C628E25C-ABD8-4CC3-8FBE-F98C2C1C8973}" srcOrd="0" destOrd="0" parTransId="{5121E981-8616-4191-8CD3-45E39DDB8859}" sibTransId="{F407AA41-82E4-4821-AFC1-1AF015F2789F}"/>
    <dgm:cxn modelId="{7BCA2A55-F5F1-476F-98B6-8EB4ADCC1367}" srcId="{81C1B7D3-2E19-4342-AE48-2EB77CEDC829}" destId="{75191C30-A75D-46FA-92A9-C9DC68A9B1EA}" srcOrd="2" destOrd="0" parTransId="{DAFE884F-C256-452B-A47F-B9BB953DC8C3}" sibTransId="{C7E70284-4EF6-4B90-890F-E111BB9FE0DC}"/>
    <dgm:cxn modelId="{B1D27555-EC35-4CE1-AECB-543E0DAFA7E8}" type="presOf" srcId="{A1739F2C-58D8-43BA-BD76-387A737388C9}" destId="{DD3C2752-EFB3-45A0-93E5-EC818074C9FF}" srcOrd="0" destOrd="0" presId="urn:microsoft.com/office/officeart/2005/8/layout/vList6"/>
    <dgm:cxn modelId="{9496607B-D5A3-420F-849A-E24C268EF2E6}" srcId="{75191C30-A75D-46FA-92A9-C9DC68A9B1EA}" destId="{E15C179B-559E-48FE-8634-7E0C461E42F7}" srcOrd="1" destOrd="0" parTransId="{23232903-1B35-4D94-A15B-CB3B8FE5AFCB}" sibTransId="{B698AC6B-4161-430A-800E-E8BDD0AD9944}"/>
    <dgm:cxn modelId="{FB06639B-32E8-4A1E-A45E-FC7E2E4DBB9B}" srcId="{C628E25C-ABD8-4CC3-8FBE-F98C2C1C8973}" destId="{FF2CC4A7-3664-43B8-8243-0DD6CB47EFBF}" srcOrd="1" destOrd="0" parTransId="{98472ADE-DEF2-4B11-8660-AE1EAAB75037}" sibTransId="{2CB27CD7-3EE8-49DA-8195-3BD64A5999A8}"/>
    <dgm:cxn modelId="{D5BB77A7-C27F-4230-8DA0-C1959FCAF7FA}" type="presOf" srcId="{AE7B3F54-9E5A-4D74-9D66-344951AC83F5}" destId="{CD6818C3-5248-451E-AE32-BCC218AA8560}" srcOrd="0" destOrd="3" presId="urn:microsoft.com/office/officeart/2005/8/layout/vList6"/>
    <dgm:cxn modelId="{57C0BFA9-9515-4046-9DC0-9C0DAC1A7F8A}" srcId="{6AC54190-C379-49DD-8CA2-EC2DB5590936}" destId="{E18A6EFA-B4E3-4908-BD0A-1A6EC81F069C}" srcOrd="1" destOrd="0" parTransId="{0165CB4F-577A-4CEB-8FBA-AEA047F3BD3F}" sibTransId="{B767CDF0-DCFD-4CDA-92FC-F1DA9BD34BBC}"/>
    <dgm:cxn modelId="{74DF48AE-DC66-41BC-86FC-78231A10B332}" srcId="{C628E25C-ABD8-4CC3-8FBE-F98C2C1C8973}" destId="{C21A2E85-CB4F-4AF7-A26F-8789E29976DA}" srcOrd="0" destOrd="0" parTransId="{4D16A72E-FBE0-40CD-BE3D-2833923B42ED}" sibTransId="{5B339F3A-6440-46B7-BE18-F9E97AF3A45F}"/>
    <dgm:cxn modelId="{1D89B9B2-3541-4A88-9FD6-90EE536AFDE2}" type="presOf" srcId="{B5DAA8EF-27C4-410A-8CD9-58D6663598C2}" destId="{CD6818C3-5248-451E-AE32-BCC218AA8560}" srcOrd="0" destOrd="2" presId="urn:microsoft.com/office/officeart/2005/8/layout/vList6"/>
    <dgm:cxn modelId="{5F5AF0BF-B11B-4FF3-91EE-42EB93DE0D15}" srcId="{75191C30-A75D-46FA-92A9-C9DC68A9B1EA}" destId="{5C70DE92-F21C-44AA-90FD-148DAD22072B}" srcOrd="0" destOrd="0" parTransId="{12F98FB2-2358-49E3-AE67-910BB6BB39C4}" sibTransId="{E8EA9593-BE72-441B-8D98-53641728E560}"/>
    <dgm:cxn modelId="{2D6295C0-5730-4DB0-9512-E53F87E9FCC1}" type="presOf" srcId="{FF2CC4A7-3664-43B8-8243-0DD6CB47EFBF}" destId="{CD6818C3-5248-451E-AE32-BCC218AA8560}" srcOrd="0" destOrd="1" presId="urn:microsoft.com/office/officeart/2005/8/layout/vList6"/>
    <dgm:cxn modelId="{4EDA25C3-0F88-4EB7-A827-3DCDDCC6504D}" type="presOf" srcId="{E18A6EFA-B4E3-4908-BD0A-1A6EC81F069C}" destId="{DD3C2752-EFB3-45A0-93E5-EC818074C9FF}" srcOrd="0" destOrd="1" presId="urn:microsoft.com/office/officeart/2005/8/layout/vList6"/>
    <dgm:cxn modelId="{3B3B59C6-A14B-4592-BC17-154EC3266A7D}" type="presOf" srcId="{C93EEBB2-002A-4195-9398-D2083EA731B7}" destId="{DD3C2752-EFB3-45A0-93E5-EC818074C9FF}" srcOrd="0" destOrd="2" presId="urn:microsoft.com/office/officeart/2005/8/layout/vList6"/>
    <dgm:cxn modelId="{BC6874C7-143C-4F38-89F1-7CE3D8695FC3}" srcId="{6AC54190-C379-49DD-8CA2-EC2DB5590936}" destId="{C93EEBB2-002A-4195-9398-D2083EA731B7}" srcOrd="2" destOrd="0" parTransId="{96D1920C-2519-48A4-8F51-C7567E057FD4}" sibTransId="{E1EC0A5B-C0C5-4C2F-93EB-6C8F06AAAF7C}"/>
    <dgm:cxn modelId="{7EF671DB-62C1-4105-9CA5-4F80439B3AC4}" type="presOf" srcId="{6AC54190-C379-49DD-8CA2-EC2DB5590936}" destId="{91027B89-5BE1-4751-84CD-F36967260446}" srcOrd="0" destOrd="0" presId="urn:microsoft.com/office/officeart/2005/8/layout/vList6"/>
    <dgm:cxn modelId="{3FA5E6DC-5BBC-4A91-A4B4-9E677636AFBA}" type="presOf" srcId="{5C70DE92-F21C-44AA-90FD-148DAD22072B}" destId="{0F8D07C0-38A9-4A70-A7AE-7FA3DBD096E7}" srcOrd="0" destOrd="0" presId="urn:microsoft.com/office/officeart/2005/8/layout/vList6"/>
    <dgm:cxn modelId="{DB3AD752-8446-4923-AD7D-BD4724B9F05E}" type="presParOf" srcId="{25E664CE-6AFA-4CA4-B415-9646EC69CA5D}" destId="{61B55227-2CDE-4EC4-9742-A07BCB1A1615}" srcOrd="0" destOrd="0" presId="urn:microsoft.com/office/officeart/2005/8/layout/vList6"/>
    <dgm:cxn modelId="{756790ED-0B79-4CC8-8FCD-4CFC2FAF8338}" type="presParOf" srcId="{61B55227-2CDE-4EC4-9742-A07BCB1A1615}" destId="{59425BA1-2841-4C11-A79F-240E91C70CDA}" srcOrd="0" destOrd="0" presId="urn:microsoft.com/office/officeart/2005/8/layout/vList6"/>
    <dgm:cxn modelId="{95CC06C3-D380-4E1E-9243-3D02853111EF}" type="presParOf" srcId="{61B55227-2CDE-4EC4-9742-A07BCB1A1615}" destId="{CD6818C3-5248-451E-AE32-BCC218AA8560}" srcOrd="1" destOrd="0" presId="urn:microsoft.com/office/officeart/2005/8/layout/vList6"/>
    <dgm:cxn modelId="{CD735031-5F6B-4117-9D98-5EBE1B294C05}" type="presParOf" srcId="{25E664CE-6AFA-4CA4-B415-9646EC69CA5D}" destId="{35A21ECB-C3C9-4909-81AB-1241A70B1078}" srcOrd="1" destOrd="0" presId="urn:microsoft.com/office/officeart/2005/8/layout/vList6"/>
    <dgm:cxn modelId="{DCF4E056-5814-4027-BBE2-D9043E0D06F4}" type="presParOf" srcId="{25E664CE-6AFA-4CA4-B415-9646EC69CA5D}" destId="{A1287884-1655-4386-8BCD-4180711E797F}" srcOrd="2" destOrd="0" presId="urn:microsoft.com/office/officeart/2005/8/layout/vList6"/>
    <dgm:cxn modelId="{468D1786-238A-471B-97A3-F1EF5103A756}" type="presParOf" srcId="{A1287884-1655-4386-8BCD-4180711E797F}" destId="{91027B89-5BE1-4751-84CD-F36967260446}" srcOrd="0" destOrd="0" presId="urn:microsoft.com/office/officeart/2005/8/layout/vList6"/>
    <dgm:cxn modelId="{55D63C29-5CC9-48DC-9D67-02B615DAA248}" type="presParOf" srcId="{A1287884-1655-4386-8BCD-4180711E797F}" destId="{DD3C2752-EFB3-45A0-93E5-EC818074C9FF}" srcOrd="1" destOrd="0" presId="urn:microsoft.com/office/officeart/2005/8/layout/vList6"/>
    <dgm:cxn modelId="{F81C6D0D-5F2B-4CCC-AC82-183FEAF4EB24}" type="presParOf" srcId="{25E664CE-6AFA-4CA4-B415-9646EC69CA5D}" destId="{3ED474E8-9D79-4413-80CF-C964A088FD00}" srcOrd="3" destOrd="0" presId="urn:microsoft.com/office/officeart/2005/8/layout/vList6"/>
    <dgm:cxn modelId="{B3AC85C4-CB79-44B3-8BA5-E929D4BCEBAF}" type="presParOf" srcId="{25E664CE-6AFA-4CA4-B415-9646EC69CA5D}" destId="{E13856B4-D867-44C6-8CE4-884A997852B9}" srcOrd="4" destOrd="0" presId="urn:microsoft.com/office/officeart/2005/8/layout/vList6"/>
    <dgm:cxn modelId="{42AEF748-C7E8-4BA6-937B-1FB1497C7CE6}" type="presParOf" srcId="{E13856B4-D867-44C6-8CE4-884A997852B9}" destId="{20DD6908-7580-4A65-B58C-B5D80F455578}" srcOrd="0" destOrd="0" presId="urn:microsoft.com/office/officeart/2005/8/layout/vList6"/>
    <dgm:cxn modelId="{C529A259-15FA-4275-9978-D33383618A73}" type="presParOf" srcId="{E13856B4-D867-44C6-8CE4-884A997852B9}" destId="{0F8D07C0-38A9-4A70-A7AE-7FA3DBD096E7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48D0600-A9CC-447D-8F5C-A6EEE379E45B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ID"/>
        </a:p>
      </dgm:t>
    </dgm:pt>
    <dgm:pt modelId="{98FAACE4-C72C-46F8-8B5D-ED9AB5AB2D78}">
      <dgm:prSet phldrT="[Text]" custT="1"/>
      <dgm:spPr/>
      <dgm:t>
        <a:bodyPr/>
        <a:lstStyle/>
        <a:p>
          <a:r>
            <a:rPr lang="en-US" sz="1800" dirty="0" err="1"/>
            <a:t>Judul</a:t>
          </a:r>
          <a:r>
            <a:rPr lang="en-US" sz="1800" dirty="0"/>
            <a:t> tulisan </a:t>
          </a:r>
          <a:r>
            <a:rPr lang="en-US" sz="1800" dirty="0" err="1"/>
            <a:t>karya</a:t>
          </a:r>
          <a:r>
            <a:rPr lang="en-US" sz="1800" dirty="0"/>
            <a:t> </a:t>
          </a:r>
          <a:r>
            <a:rPr lang="en-US" sz="1800" dirty="0" err="1"/>
            <a:t>ilmiah</a:t>
          </a:r>
          <a:r>
            <a:rPr lang="en-US" sz="1800" dirty="0"/>
            <a:t> </a:t>
          </a:r>
          <a:r>
            <a:rPr lang="en-US" sz="1800" dirty="0" err="1"/>
            <a:t>hendaklah</a:t>
          </a:r>
          <a:r>
            <a:rPr lang="en-US" sz="1800" dirty="0"/>
            <a:t> </a:t>
          </a:r>
          <a:r>
            <a:rPr lang="en-US" sz="1800" dirty="0" err="1"/>
            <a:t>singkat</a:t>
          </a:r>
          <a:r>
            <a:rPr lang="en-US" sz="1800" dirty="0"/>
            <a:t>, </a:t>
          </a:r>
          <a:r>
            <a:rPr lang="en-US" sz="1800" dirty="0" err="1"/>
            <a:t>spesifik</a:t>
          </a:r>
          <a:r>
            <a:rPr lang="en-US" sz="1800" dirty="0"/>
            <a:t>, dan </a:t>
          </a:r>
          <a:r>
            <a:rPr lang="en-US" sz="1800" dirty="0" err="1"/>
            <a:t>jelas</a:t>
          </a:r>
          <a:endParaRPr lang="en-ID" sz="1800" dirty="0"/>
        </a:p>
      </dgm:t>
    </dgm:pt>
    <dgm:pt modelId="{40034DA9-B528-40BA-AF1C-7CBCBCE71E8A}" type="parTrans" cxnId="{81F78599-B8BE-4361-888E-88794428BBC6}">
      <dgm:prSet/>
      <dgm:spPr/>
      <dgm:t>
        <a:bodyPr/>
        <a:lstStyle/>
        <a:p>
          <a:endParaRPr lang="en-ID"/>
        </a:p>
      </dgm:t>
    </dgm:pt>
    <dgm:pt modelId="{99EC7DFB-C909-4296-BBE7-84C173392161}" type="sibTrans" cxnId="{81F78599-B8BE-4361-888E-88794428BBC6}">
      <dgm:prSet/>
      <dgm:spPr/>
      <dgm:t>
        <a:bodyPr/>
        <a:lstStyle/>
        <a:p>
          <a:endParaRPr lang="en-ID"/>
        </a:p>
      </dgm:t>
    </dgm:pt>
    <dgm:pt modelId="{CDCBBADB-EDB5-43CE-BCE9-6FB21AA601C3}">
      <dgm:prSet custT="1"/>
      <dgm:spPr/>
      <dgm:t>
        <a:bodyPr/>
        <a:lstStyle/>
        <a:p>
          <a:r>
            <a:rPr lang="en-US" sz="1800"/>
            <a:t>Judul sebaiknya menggambarkan cakupan dan isi yang sedang diteliti</a:t>
          </a:r>
          <a:endParaRPr lang="en-US" sz="1800" dirty="0"/>
        </a:p>
      </dgm:t>
    </dgm:pt>
    <dgm:pt modelId="{A08B6BD9-DD48-4E9B-BAA5-6635F29EAC77}" type="parTrans" cxnId="{59631283-A2B5-45F3-98EE-8063363F5600}">
      <dgm:prSet/>
      <dgm:spPr/>
      <dgm:t>
        <a:bodyPr/>
        <a:lstStyle/>
        <a:p>
          <a:endParaRPr lang="en-ID"/>
        </a:p>
      </dgm:t>
    </dgm:pt>
    <dgm:pt modelId="{7CB32210-58FE-4BF8-BE6A-8BE97A0B85DF}" type="sibTrans" cxnId="{59631283-A2B5-45F3-98EE-8063363F5600}">
      <dgm:prSet/>
      <dgm:spPr/>
      <dgm:t>
        <a:bodyPr/>
        <a:lstStyle/>
        <a:p>
          <a:endParaRPr lang="en-ID"/>
        </a:p>
      </dgm:t>
    </dgm:pt>
    <dgm:pt modelId="{340519A6-22E2-4D99-831C-4AAC94B0B900}">
      <dgm:prSet custT="1"/>
      <dgm:spPr/>
      <dgm:t>
        <a:bodyPr/>
        <a:lstStyle/>
        <a:p>
          <a:r>
            <a:rPr lang="en-US" sz="1800" dirty="0" err="1"/>
            <a:t>Judul</a:t>
          </a:r>
          <a:r>
            <a:rPr lang="en-US" sz="1800" dirty="0"/>
            <a:t> yang </a:t>
          </a:r>
          <a:r>
            <a:rPr lang="en-US" sz="1800" dirty="0" err="1"/>
            <a:t>tidak</a:t>
          </a:r>
          <a:r>
            <a:rPr lang="en-US" sz="1800" dirty="0"/>
            <a:t> </a:t>
          </a:r>
          <a:r>
            <a:rPr lang="en-US" sz="1800" dirty="0" err="1"/>
            <a:t>jelas</a:t>
          </a:r>
          <a:r>
            <a:rPr lang="en-US" sz="1800" dirty="0"/>
            <a:t>, </a:t>
          </a:r>
          <a:r>
            <a:rPr lang="en-US" sz="1800" dirty="0" err="1"/>
            <a:t>terlalu</a:t>
          </a:r>
          <a:r>
            <a:rPr lang="en-US" sz="1800" dirty="0"/>
            <a:t> </a:t>
          </a:r>
          <a:r>
            <a:rPr lang="en-US" sz="1800" dirty="0" err="1"/>
            <a:t>umum</a:t>
          </a:r>
          <a:r>
            <a:rPr lang="en-US" sz="1800" dirty="0"/>
            <a:t>, </a:t>
          </a:r>
          <a:r>
            <a:rPr lang="en-US" sz="1800" dirty="0" err="1"/>
            <a:t>kurang</a:t>
          </a:r>
          <a:r>
            <a:rPr lang="en-US" sz="1800" dirty="0"/>
            <a:t> </a:t>
          </a:r>
          <a:r>
            <a:rPr lang="en-US" sz="1800" dirty="0" err="1"/>
            <a:t>informatif</a:t>
          </a:r>
          <a:r>
            <a:rPr lang="en-US" sz="1800" dirty="0"/>
            <a:t>, </a:t>
          </a:r>
          <a:r>
            <a:rPr lang="en-US" sz="1800" dirty="0" err="1"/>
            <a:t>tidak</a:t>
          </a:r>
          <a:r>
            <a:rPr lang="en-US" sz="1800" dirty="0"/>
            <a:t> </a:t>
          </a:r>
          <a:r>
            <a:rPr lang="en-US" sz="1800" dirty="0" err="1"/>
            <a:t>memikat</a:t>
          </a:r>
          <a:r>
            <a:rPr lang="en-US" sz="1800" dirty="0"/>
            <a:t> dan </a:t>
          </a:r>
          <a:r>
            <a:rPr lang="en-US" sz="1800" dirty="0" err="1"/>
            <a:t>bisu</a:t>
          </a:r>
          <a:r>
            <a:rPr lang="en-US" sz="1800" dirty="0"/>
            <a:t> </a:t>
          </a:r>
          <a:r>
            <a:rPr lang="en-US" sz="1800" dirty="0" err="1"/>
            <a:t>akan</a:t>
          </a:r>
          <a:r>
            <a:rPr lang="en-US" sz="1800" dirty="0"/>
            <a:t> </a:t>
          </a:r>
          <a:r>
            <a:rPr lang="en-US" sz="1800" dirty="0" err="1"/>
            <a:t>menyebabkan</a:t>
          </a:r>
          <a:r>
            <a:rPr lang="en-US" sz="1800" dirty="0"/>
            <a:t> tulisan </a:t>
          </a:r>
          <a:r>
            <a:rPr lang="en-US" sz="1800" dirty="0" err="1"/>
            <a:t>diremehkan</a:t>
          </a:r>
          <a:r>
            <a:rPr lang="en-US" sz="1800" dirty="0"/>
            <a:t> orang</a:t>
          </a:r>
        </a:p>
      </dgm:t>
    </dgm:pt>
    <dgm:pt modelId="{537EB37B-7CB6-476F-AC10-2C1571B2FD37}" type="parTrans" cxnId="{6CF0A3D5-326D-4283-B246-9A2BB64A4DB3}">
      <dgm:prSet/>
      <dgm:spPr/>
      <dgm:t>
        <a:bodyPr/>
        <a:lstStyle/>
        <a:p>
          <a:endParaRPr lang="en-ID"/>
        </a:p>
      </dgm:t>
    </dgm:pt>
    <dgm:pt modelId="{C82621BC-5D4D-4B46-8DDB-D2BDD84E0A6F}" type="sibTrans" cxnId="{6CF0A3D5-326D-4283-B246-9A2BB64A4DB3}">
      <dgm:prSet/>
      <dgm:spPr/>
      <dgm:t>
        <a:bodyPr/>
        <a:lstStyle/>
        <a:p>
          <a:endParaRPr lang="en-ID"/>
        </a:p>
      </dgm:t>
    </dgm:pt>
    <dgm:pt modelId="{D8811653-9907-4DFB-B730-2CE0F0D5A780}">
      <dgm:prSet custT="1"/>
      <dgm:spPr/>
      <dgm:t>
        <a:bodyPr/>
        <a:lstStyle/>
        <a:p>
          <a:r>
            <a:rPr lang="en-US" sz="1800"/>
            <a:t>Judul yang baik memakai kata-kata </a:t>
          </a:r>
          <a:r>
            <a:rPr lang="id-ID" sz="1800"/>
            <a:t>antara 5-</a:t>
          </a:r>
          <a:r>
            <a:rPr lang="en-US" sz="1800"/>
            <a:t>12 kata-kata</a:t>
          </a:r>
          <a:endParaRPr lang="en-US" sz="1800" dirty="0"/>
        </a:p>
      </dgm:t>
    </dgm:pt>
    <dgm:pt modelId="{9A750C25-3E2B-4B85-B180-894AC5B79B8C}" type="parTrans" cxnId="{00BD0B7A-3A29-49C0-A377-68865D002F56}">
      <dgm:prSet/>
      <dgm:spPr/>
      <dgm:t>
        <a:bodyPr/>
        <a:lstStyle/>
        <a:p>
          <a:endParaRPr lang="en-ID"/>
        </a:p>
      </dgm:t>
    </dgm:pt>
    <dgm:pt modelId="{265D131C-2F7A-4F17-8A63-37C9C0256866}" type="sibTrans" cxnId="{00BD0B7A-3A29-49C0-A377-68865D002F56}">
      <dgm:prSet/>
      <dgm:spPr/>
      <dgm:t>
        <a:bodyPr/>
        <a:lstStyle/>
        <a:p>
          <a:endParaRPr lang="en-ID"/>
        </a:p>
      </dgm:t>
    </dgm:pt>
    <dgm:pt modelId="{5611A376-C2FC-40D4-A5AC-2F066E395E36}">
      <dgm:prSet custT="1"/>
      <dgm:spPr/>
      <dgm:t>
        <a:bodyPr/>
        <a:lstStyle/>
        <a:p>
          <a:r>
            <a:rPr lang="en-US" sz="1800"/>
            <a:t>Dalam menyusun judul, hindari kata-kata klise, seperti: penelitian pendahuluan, studi perbandingan, dll.</a:t>
          </a:r>
          <a:endParaRPr lang="en-US" sz="1800" dirty="0"/>
        </a:p>
      </dgm:t>
    </dgm:pt>
    <dgm:pt modelId="{78C528CB-4986-4E55-8AAF-BEA507A42239}" type="parTrans" cxnId="{59F8E514-7C84-495C-9D8B-88D84E1C1F4F}">
      <dgm:prSet/>
      <dgm:spPr/>
      <dgm:t>
        <a:bodyPr/>
        <a:lstStyle/>
        <a:p>
          <a:endParaRPr lang="en-ID"/>
        </a:p>
      </dgm:t>
    </dgm:pt>
    <dgm:pt modelId="{CFE6C76D-F0F7-41DC-AEB9-900C952EC96B}" type="sibTrans" cxnId="{59F8E514-7C84-495C-9D8B-88D84E1C1F4F}">
      <dgm:prSet/>
      <dgm:spPr/>
      <dgm:t>
        <a:bodyPr/>
        <a:lstStyle/>
        <a:p>
          <a:endParaRPr lang="en-ID"/>
        </a:p>
      </dgm:t>
    </dgm:pt>
    <dgm:pt modelId="{D5BA8ED7-B75F-40CD-A20C-DE7E247A1A55}">
      <dgm:prSet custT="1"/>
      <dgm:spPr/>
      <dgm:t>
        <a:bodyPr/>
        <a:lstStyle/>
        <a:p>
          <a:r>
            <a:rPr lang="en-US" sz="1800"/>
            <a:t>Hindari pemakaian kata kerja pada awal judul</a:t>
          </a:r>
          <a:endParaRPr lang="en-US" sz="1800" dirty="0"/>
        </a:p>
      </dgm:t>
    </dgm:pt>
    <dgm:pt modelId="{9C4C9BA4-D2EC-4EBB-8D01-F193E3A62066}" type="parTrans" cxnId="{348E343B-5A81-43DD-A155-33E96B075495}">
      <dgm:prSet/>
      <dgm:spPr/>
      <dgm:t>
        <a:bodyPr/>
        <a:lstStyle/>
        <a:p>
          <a:endParaRPr lang="en-ID"/>
        </a:p>
      </dgm:t>
    </dgm:pt>
    <dgm:pt modelId="{E5669885-7177-45AD-89A9-CF3B38B81E16}" type="sibTrans" cxnId="{348E343B-5A81-43DD-A155-33E96B075495}">
      <dgm:prSet/>
      <dgm:spPr/>
      <dgm:t>
        <a:bodyPr/>
        <a:lstStyle/>
        <a:p>
          <a:endParaRPr lang="en-ID"/>
        </a:p>
      </dgm:t>
    </dgm:pt>
    <dgm:pt modelId="{5049FCB0-43BE-40CE-8B02-EA480648063C}">
      <dgm:prSet custT="1"/>
      <dgm:spPr/>
      <dgm:t>
        <a:bodyPr/>
        <a:lstStyle/>
        <a:p>
          <a:r>
            <a:rPr lang="en-US" sz="1800" dirty="0" err="1"/>
            <a:t>Jangan</a:t>
          </a:r>
          <a:r>
            <a:rPr lang="en-US" sz="1800" dirty="0"/>
            <a:t> </a:t>
          </a:r>
          <a:r>
            <a:rPr lang="en-US" sz="1800" dirty="0" err="1"/>
            <a:t>memakai</a:t>
          </a:r>
          <a:r>
            <a:rPr lang="en-US" sz="1800" dirty="0"/>
            <a:t> kata </a:t>
          </a:r>
          <a:r>
            <a:rPr lang="en-US" sz="1800" dirty="0" err="1"/>
            <a:t>singkatan</a:t>
          </a:r>
          <a:r>
            <a:rPr lang="en-US" sz="1800" dirty="0"/>
            <a:t> </a:t>
          </a:r>
          <a:r>
            <a:rPr lang="en-US" sz="1800" dirty="0" err="1"/>
            <a:t>atau</a:t>
          </a:r>
          <a:r>
            <a:rPr lang="en-US" sz="1800" dirty="0"/>
            <a:t> </a:t>
          </a:r>
          <a:r>
            <a:rPr lang="en-US" sz="1800" dirty="0" err="1"/>
            <a:t>akronim</a:t>
          </a:r>
          <a:endParaRPr lang="en-US" sz="1800" dirty="0"/>
        </a:p>
      </dgm:t>
    </dgm:pt>
    <dgm:pt modelId="{4B4B8D82-2D94-4549-AF93-88F525CD7C06}" type="parTrans" cxnId="{3CDB2E17-2FFA-4028-9460-DEB5CDAA3D2A}">
      <dgm:prSet/>
      <dgm:spPr/>
      <dgm:t>
        <a:bodyPr/>
        <a:lstStyle/>
        <a:p>
          <a:endParaRPr lang="en-ID"/>
        </a:p>
      </dgm:t>
    </dgm:pt>
    <dgm:pt modelId="{5AA3F58E-79CB-4ECB-A41B-9CDCD8011F7A}" type="sibTrans" cxnId="{3CDB2E17-2FFA-4028-9460-DEB5CDAA3D2A}">
      <dgm:prSet/>
      <dgm:spPr/>
      <dgm:t>
        <a:bodyPr/>
        <a:lstStyle/>
        <a:p>
          <a:endParaRPr lang="en-ID"/>
        </a:p>
      </dgm:t>
    </dgm:pt>
    <dgm:pt modelId="{37F9D78D-F84F-4CB4-8AD1-6748EEA5132D}" type="pres">
      <dgm:prSet presAssocID="{648D0600-A9CC-447D-8F5C-A6EEE379E45B}" presName="linear" presStyleCnt="0">
        <dgm:presLayoutVars>
          <dgm:animLvl val="lvl"/>
          <dgm:resizeHandles val="exact"/>
        </dgm:presLayoutVars>
      </dgm:prSet>
      <dgm:spPr/>
    </dgm:pt>
    <dgm:pt modelId="{1B49216E-0DF5-4B18-9005-14D9C9199C3B}" type="pres">
      <dgm:prSet presAssocID="{98FAACE4-C72C-46F8-8B5D-ED9AB5AB2D78}" presName="parentText" presStyleLbl="node1" presStyleIdx="0" presStyleCnt="7" custLinFactNeighborX="3931" custLinFactNeighborY="-28343">
        <dgm:presLayoutVars>
          <dgm:chMax val="0"/>
          <dgm:bulletEnabled val="1"/>
        </dgm:presLayoutVars>
      </dgm:prSet>
      <dgm:spPr/>
    </dgm:pt>
    <dgm:pt modelId="{0A4B530D-8409-4AF2-AB92-CD44C1F0AA35}" type="pres">
      <dgm:prSet presAssocID="{99EC7DFB-C909-4296-BBE7-84C173392161}" presName="spacer" presStyleCnt="0"/>
      <dgm:spPr/>
    </dgm:pt>
    <dgm:pt modelId="{0528AE2B-0FC5-4C0B-93DA-E45CF6E48D5A}" type="pres">
      <dgm:prSet presAssocID="{CDCBBADB-EDB5-43CE-BCE9-6FB21AA601C3}" presName="parentText" presStyleLbl="node1" presStyleIdx="1" presStyleCnt="7" custLinFactNeighborX="3931" custLinFactNeighborY="-28343">
        <dgm:presLayoutVars>
          <dgm:chMax val="0"/>
          <dgm:bulletEnabled val="1"/>
        </dgm:presLayoutVars>
      </dgm:prSet>
      <dgm:spPr/>
    </dgm:pt>
    <dgm:pt modelId="{63FB9935-BC2B-4F23-A277-E964F5781F63}" type="pres">
      <dgm:prSet presAssocID="{7CB32210-58FE-4BF8-BE6A-8BE97A0B85DF}" presName="spacer" presStyleCnt="0"/>
      <dgm:spPr/>
    </dgm:pt>
    <dgm:pt modelId="{6010EB72-D398-4BD8-B45D-3E377C9895D9}" type="pres">
      <dgm:prSet presAssocID="{340519A6-22E2-4D99-831C-4AAC94B0B900}" presName="parentText" presStyleLbl="node1" presStyleIdx="2" presStyleCnt="7" custLinFactNeighborX="3931" custLinFactNeighborY="-28343">
        <dgm:presLayoutVars>
          <dgm:chMax val="0"/>
          <dgm:bulletEnabled val="1"/>
        </dgm:presLayoutVars>
      </dgm:prSet>
      <dgm:spPr/>
    </dgm:pt>
    <dgm:pt modelId="{95117244-5B0C-4AF3-B87A-26C9B3674DB1}" type="pres">
      <dgm:prSet presAssocID="{C82621BC-5D4D-4B46-8DDB-D2BDD84E0A6F}" presName="spacer" presStyleCnt="0"/>
      <dgm:spPr/>
    </dgm:pt>
    <dgm:pt modelId="{E95DC561-C6AE-4605-BC70-6E68D5254C71}" type="pres">
      <dgm:prSet presAssocID="{D8811653-9907-4DFB-B730-2CE0F0D5A780}" presName="parentText" presStyleLbl="node1" presStyleIdx="3" presStyleCnt="7" custLinFactNeighborX="3931" custLinFactNeighborY="-28343">
        <dgm:presLayoutVars>
          <dgm:chMax val="0"/>
          <dgm:bulletEnabled val="1"/>
        </dgm:presLayoutVars>
      </dgm:prSet>
      <dgm:spPr/>
    </dgm:pt>
    <dgm:pt modelId="{1B5074D6-AFAD-40D9-B830-A7DFBE3CF7C2}" type="pres">
      <dgm:prSet presAssocID="{265D131C-2F7A-4F17-8A63-37C9C0256866}" presName="spacer" presStyleCnt="0"/>
      <dgm:spPr/>
    </dgm:pt>
    <dgm:pt modelId="{6FC51C93-1D15-429A-9228-BA198BF7FE67}" type="pres">
      <dgm:prSet presAssocID="{5611A376-C2FC-40D4-A5AC-2F066E395E36}" presName="parentText" presStyleLbl="node1" presStyleIdx="4" presStyleCnt="7" custLinFactNeighborX="3931" custLinFactNeighborY="-28343">
        <dgm:presLayoutVars>
          <dgm:chMax val="0"/>
          <dgm:bulletEnabled val="1"/>
        </dgm:presLayoutVars>
      </dgm:prSet>
      <dgm:spPr/>
    </dgm:pt>
    <dgm:pt modelId="{D164DB2D-94C4-4B59-842E-E4C6A9B1543B}" type="pres">
      <dgm:prSet presAssocID="{CFE6C76D-F0F7-41DC-AEB9-900C952EC96B}" presName="spacer" presStyleCnt="0"/>
      <dgm:spPr/>
    </dgm:pt>
    <dgm:pt modelId="{E3207138-7444-44B7-9551-ED3E12627A79}" type="pres">
      <dgm:prSet presAssocID="{D5BA8ED7-B75F-40CD-A20C-DE7E247A1A55}" presName="parentText" presStyleLbl="node1" presStyleIdx="5" presStyleCnt="7" custLinFactNeighborX="3931" custLinFactNeighborY="-28343">
        <dgm:presLayoutVars>
          <dgm:chMax val="0"/>
          <dgm:bulletEnabled val="1"/>
        </dgm:presLayoutVars>
      </dgm:prSet>
      <dgm:spPr/>
    </dgm:pt>
    <dgm:pt modelId="{8297A725-1E04-42AA-8AA8-8610817A30B5}" type="pres">
      <dgm:prSet presAssocID="{E5669885-7177-45AD-89A9-CF3B38B81E16}" presName="spacer" presStyleCnt="0"/>
      <dgm:spPr/>
    </dgm:pt>
    <dgm:pt modelId="{D7421C38-65B4-4821-B4EE-F08A1266F014}" type="pres">
      <dgm:prSet presAssocID="{5049FCB0-43BE-40CE-8B02-EA480648063C}" presName="parentText" presStyleLbl="node1" presStyleIdx="6" presStyleCnt="7" custLinFactNeighborX="3931" custLinFactNeighborY="-28343">
        <dgm:presLayoutVars>
          <dgm:chMax val="0"/>
          <dgm:bulletEnabled val="1"/>
        </dgm:presLayoutVars>
      </dgm:prSet>
      <dgm:spPr/>
    </dgm:pt>
  </dgm:ptLst>
  <dgm:cxnLst>
    <dgm:cxn modelId="{59F8E514-7C84-495C-9D8B-88D84E1C1F4F}" srcId="{648D0600-A9CC-447D-8F5C-A6EEE379E45B}" destId="{5611A376-C2FC-40D4-A5AC-2F066E395E36}" srcOrd="4" destOrd="0" parTransId="{78C528CB-4986-4E55-8AAF-BEA507A42239}" sibTransId="{CFE6C76D-F0F7-41DC-AEB9-900C952EC96B}"/>
    <dgm:cxn modelId="{3CDB2E17-2FFA-4028-9460-DEB5CDAA3D2A}" srcId="{648D0600-A9CC-447D-8F5C-A6EEE379E45B}" destId="{5049FCB0-43BE-40CE-8B02-EA480648063C}" srcOrd="6" destOrd="0" parTransId="{4B4B8D82-2D94-4549-AF93-88F525CD7C06}" sibTransId="{5AA3F58E-79CB-4ECB-A41B-9CDCD8011F7A}"/>
    <dgm:cxn modelId="{348E343B-5A81-43DD-A155-33E96B075495}" srcId="{648D0600-A9CC-447D-8F5C-A6EEE379E45B}" destId="{D5BA8ED7-B75F-40CD-A20C-DE7E247A1A55}" srcOrd="5" destOrd="0" parTransId="{9C4C9BA4-D2EC-4EBB-8D01-F193E3A62066}" sibTransId="{E5669885-7177-45AD-89A9-CF3B38B81E16}"/>
    <dgm:cxn modelId="{48E1F55F-685F-4DC6-ADF5-868800F65BB2}" type="presOf" srcId="{D5BA8ED7-B75F-40CD-A20C-DE7E247A1A55}" destId="{E3207138-7444-44B7-9551-ED3E12627A79}" srcOrd="0" destOrd="0" presId="urn:microsoft.com/office/officeart/2005/8/layout/vList2"/>
    <dgm:cxn modelId="{0DFC1754-0193-4D0E-B10A-1C82553EFE4B}" type="presOf" srcId="{CDCBBADB-EDB5-43CE-BCE9-6FB21AA601C3}" destId="{0528AE2B-0FC5-4C0B-93DA-E45CF6E48D5A}" srcOrd="0" destOrd="0" presId="urn:microsoft.com/office/officeart/2005/8/layout/vList2"/>
    <dgm:cxn modelId="{798B2D54-A702-4E93-835A-48DC756606D1}" type="presOf" srcId="{D8811653-9907-4DFB-B730-2CE0F0D5A780}" destId="{E95DC561-C6AE-4605-BC70-6E68D5254C71}" srcOrd="0" destOrd="0" presId="urn:microsoft.com/office/officeart/2005/8/layout/vList2"/>
    <dgm:cxn modelId="{00BD0B7A-3A29-49C0-A377-68865D002F56}" srcId="{648D0600-A9CC-447D-8F5C-A6EEE379E45B}" destId="{D8811653-9907-4DFB-B730-2CE0F0D5A780}" srcOrd="3" destOrd="0" parTransId="{9A750C25-3E2B-4B85-B180-894AC5B79B8C}" sibTransId="{265D131C-2F7A-4F17-8A63-37C9C0256866}"/>
    <dgm:cxn modelId="{59631283-A2B5-45F3-98EE-8063363F5600}" srcId="{648D0600-A9CC-447D-8F5C-A6EEE379E45B}" destId="{CDCBBADB-EDB5-43CE-BCE9-6FB21AA601C3}" srcOrd="1" destOrd="0" parTransId="{A08B6BD9-DD48-4E9B-BAA5-6635F29EAC77}" sibTransId="{7CB32210-58FE-4BF8-BE6A-8BE97A0B85DF}"/>
    <dgm:cxn modelId="{81F78599-B8BE-4361-888E-88794428BBC6}" srcId="{648D0600-A9CC-447D-8F5C-A6EEE379E45B}" destId="{98FAACE4-C72C-46F8-8B5D-ED9AB5AB2D78}" srcOrd="0" destOrd="0" parTransId="{40034DA9-B528-40BA-AF1C-7CBCBCE71E8A}" sibTransId="{99EC7DFB-C909-4296-BBE7-84C173392161}"/>
    <dgm:cxn modelId="{41A54E9A-C002-464C-A96A-7C761BE47E19}" type="presOf" srcId="{648D0600-A9CC-447D-8F5C-A6EEE379E45B}" destId="{37F9D78D-F84F-4CB4-8AD1-6748EEA5132D}" srcOrd="0" destOrd="0" presId="urn:microsoft.com/office/officeart/2005/8/layout/vList2"/>
    <dgm:cxn modelId="{3EF4F1A3-4592-4B74-83E6-A36023E694E4}" type="presOf" srcId="{5611A376-C2FC-40D4-A5AC-2F066E395E36}" destId="{6FC51C93-1D15-429A-9228-BA198BF7FE67}" srcOrd="0" destOrd="0" presId="urn:microsoft.com/office/officeart/2005/8/layout/vList2"/>
    <dgm:cxn modelId="{F6484BB7-97E3-409F-AA4B-2FDD2C7489E1}" type="presOf" srcId="{5049FCB0-43BE-40CE-8B02-EA480648063C}" destId="{D7421C38-65B4-4821-B4EE-F08A1266F014}" srcOrd="0" destOrd="0" presId="urn:microsoft.com/office/officeart/2005/8/layout/vList2"/>
    <dgm:cxn modelId="{958372C5-65FC-4438-9275-E78D69B415D1}" type="presOf" srcId="{340519A6-22E2-4D99-831C-4AAC94B0B900}" destId="{6010EB72-D398-4BD8-B45D-3E377C9895D9}" srcOrd="0" destOrd="0" presId="urn:microsoft.com/office/officeart/2005/8/layout/vList2"/>
    <dgm:cxn modelId="{6CF0A3D5-326D-4283-B246-9A2BB64A4DB3}" srcId="{648D0600-A9CC-447D-8F5C-A6EEE379E45B}" destId="{340519A6-22E2-4D99-831C-4AAC94B0B900}" srcOrd="2" destOrd="0" parTransId="{537EB37B-7CB6-476F-AC10-2C1571B2FD37}" sibTransId="{C82621BC-5D4D-4B46-8DDB-D2BDD84E0A6F}"/>
    <dgm:cxn modelId="{965293FC-986F-413A-A722-0327662C5395}" type="presOf" srcId="{98FAACE4-C72C-46F8-8B5D-ED9AB5AB2D78}" destId="{1B49216E-0DF5-4B18-9005-14D9C9199C3B}" srcOrd="0" destOrd="0" presId="urn:microsoft.com/office/officeart/2005/8/layout/vList2"/>
    <dgm:cxn modelId="{B1C593CB-9514-4A66-BED9-66E2F7989A45}" type="presParOf" srcId="{37F9D78D-F84F-4CB4-8AD1-6748EEA5132D}" destId="{1B49216E-0DF5-4B18-9005-14D9C9199C3B}" srcOrd="0" destOrd="0" presId="urn:microsoft.com/office/officeart/2005/8/layout/vList2"/>
    <dgm:cxn modelId="{958042B1-63AA-4F30-A950-6D57A4CED3CB}" type="presParOf" srcId="{37F9D78D-F84F-4CB4-8AD1-6748EEA5132D}" destId="{0A4B530D-8409-4AF2-AB92-CD44C1F0AA35}" srcOrd="1" destOrd="0" presId="urn:microsoft.com/office/officeart/2005/8/layout/vList2"/>
    <dgm:cxn modelId="{B764165C-EB01-4DEE-AC69-EAE3825089EC}" type="presParOf" srcId="{37F9D78D-F84F-4CB4-8AD1-6748EEA5132D}" destId="{0528AE2B-0FC5-4C0B-93DA-E45CF6E48D5A}" srcOrd="2" destOrd="0" presId="urn:microsoft.com/office/officeart/2005/8/layout/vList2"/>
    <dgm:cxn modelId="{3973B543-9B6F-40ED-AE86-4933DE2848C2}" type="presParOf" srcId="{37F9D78D-F84F-4CB4-8AD1-6748EEA5132D}" destId="{63FB9935-BC2B-4F23-A277-E964F5781F63}" srcOrd="3" destOrd="0" presId="urn:microsoft.com/office/officeart/2005/8/layout/vList2"/>
    <dgm:cxn modelId="{929212DD-DCB2-43A7-AAE2-4B87552A3FF1}" type="presParOf" srcId="{37F9D78D-F84F-4CB4-8AD1-6748EEA5132D}" destId="{6010EB72-D398-4BD8-B45D-3E377C9895D9}" srcOrd="4" destOrd="0" presId="urn:microsoft.com/office/officeart/2005/8/layout/vList2"/>
    <dgm:cxn modelId="{AC3A1D99-CF18-4373-AA2B-C70BAE4EFE1F}" type="presParOf" srcId="{37F9D78D-F84F-4CB4-8AD1-6748EEA5132D}" destId="{95117244-5B0C-4AF3-B87A-26C9B3674DB1}" srcOrd="5" destOrd="0" presId="urn:microsoft.com/office/officeart/2005/8/layout/vList2"/>
    <dgm:cxn modelId="{D707C520-9A69-4593-A47C-661E9F7815E8}" type="presParOf" srcId="{37F9D78D-F84F-4CB4-8AD1-6748EEA5132D}" destId="{E95DC561-C6AE-4605-BC70-6E68D5254C71}" srcOrd="6" destOrd="0" presId="urn:microsoft.com/office/officeart/2005/8/layout/vList2"/>
    <dgm:cxn modelId="{B771E439-19F6-4ADE-B35F-7E351493892A}" type="presParOf" srcId="{37F9D78D-F84F-4CB4-8AD1-6748EEA5132D}" destId="{1B5074D6-AFAD-40D9-B830-A7DFBE3CF7C2}" srcOrd="7" destOrd="0" presId="urn:microsoft.com/office/officeart/2005/8/layout/vList2"/>
    <dgm:cxn modelId="{D04E1A5C-E1DB-42DE-BB91-788EA4F02150}" type="presParOf" srcId="{37F9D78D-F84F-4CB4-8AD1-6748EEA5132D}" destId="{6FC51C93-1D15-429A-9228-BA198BF7FE67}" srcOrd="8" destOrd="0" presId="urn:microsoft.com/office/officeart/2005/8/layout/vList2"/>
    <dgm:cxn modelId="{F9BC22D4-4092-4AD7-A752-EE7CEB8D4769}" type="presParOf" srcId="{37F9D78D-F84F-4CB4-8AD1-6748EEA5132D}" destId="{D164DB2D-94C4-4B59-842E-E4C6A9B1543B}" srcOrd="9" destOrd="0" presId="urn:microsoft.com/office/officeart/2005/8/layout/vList2"/>
    <dgm:cxn modelId="{646769DA-044C-4A69-B58B-9DC7393A5E79}" type="presParOf" srcId="{37F9D78D-F84F-4CB4-8AD1-6748EEA5132D}" destId="{E3207138-7444-44B7-9551-ED3E12627A79}" srcOrd="10" destOrd="0" presId="urn:microsoft.com/office/officeart/2005/8/layout/vList2"/>
    <dgm:cxn modelId="{A34229E7-977E-4316-8785-ECCBAE6A6E79}" type="presParOf" srcId="{37F9D78D-F84F-4CB4-8AD1-6748EEA5132D}" destId="{8297A725-1E04-42AA-8AA8-8610817A30B5}" srcOrd="11" destOrd="0" presId="urn:microsoft.com/office/officeart/2005/8/layout/vList2"/>
    <dgm:cxn modelId="{E85774AB-637A-47C1-92E8-BF6652E85A9E}" type="presParOf" srcId="{37F9D78D-F84F-4CB4-8AD1-6748EEA5132D}" destId="{D7421C38-65B4-4821-B4EE-F08A1266F014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7AC5D08-0237-4900-87E9-B81E4AFF8A2A}" type="doc">
      <dgm:prSet loTypeId="urn:microsoft.com/office/officeart/2005/8/layout/vList2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ID"/>
        </a:p>
      </dgm:t>
    </dgm:pt>
    <dgm:pt modelId="{F3C57A9E-E0AC-483A-B346-1ED893D831AB}">
      <dgm:prSet phldrT="[Text]"/>
      <dgm:spPr/>
      <dgm:t>
        <a:bodyPr/>
        <a:lstStyle/>
        <a:p>
          <a:r>
            <a:rPr lang="en-US" dirty="0" err="1"/>
            <a:t>Merupakan</a:t>
          </a:r>
          <a:r>
            <a:rPr lang="en-US" dirty="0"/>
            <a:t> </a:t>
          </a:r>
          <a:r>
            <a:rPr lang="en-US" b="1" u="sng" dirty="0" err="1"/>
            <a:t>ringkasan</a:t>
          </a:r>
          <a:r>
            <a:rPr lang="en-US" b="1" u="sng" dirty="0"/>
            <a:t> yang </a:t>
          </a:r>
          <a:r>
            <a:rPr lang="en-US" b="1" u="sng" dirty="0" err="1"/>
            <a:t>lengkap</a:t>
          </a:r>
          <a:r>
            <a:rPr lang="en-US" dirty="0"/>
            <a:t> </a:t>
          </a:r>
          <a:r>
            <a:rPr lang="en-US" dirty="0" err="1"/>
            <a:t>dari</a:t>
          </a:r>
          <a:r>
            <a:rPr lang="en-US" dirty="0"/>
            <a:t> </a:t>
          </a:r>
          <a:r>
            <a:rPr lang="en-US" dirty="0" err="1"/>
            <a:t>penelitian</a:t>
          </a:r>
          <a:endParaRPr lang="en-ID" dirty="0"/>
        </a:p>
      </dgm:t>
    </dgm:pt>
    <dgm:pt modelId="{78E8BCD1-46B3-4B73-B03F-E69512493056}" type="parTrans" cxnId="{5809FFDE-C895-4256-BA41-855F81CB5FEA}">
      <dgm:prSet/>
      <dgm:spPr/>
      <dgm:t>
        <a:bodyPr/>
        <a:lstStyle/>
        <a:p>
          <a:endParaRPr lang="en-ID"/>
        </a:p>
      </dgm:t>
    </dgm:pt>
    <dgm:pt modelId="{7BE591F6-2723-48F0-8573-D706DE4E0ED4}" type="sibTrans" cxnId="{5809FFDE-C895-4256-BA41-855F81CB5FEA}">
      <dgm:prSet/>
      <dgm:spPr/>
      <dgm:t>
        <a:bodyPr/>
        <a:lstStyle/>
        <a:p>
          <a:endParaRPr lang="en-ID"/>
        </a:p>
      </dgm:t>
    </dgm:pt>
    <dgm:pt modelId="{998D7269-AC81-4DF6-9935-15F7ACFD5D9F}">
      <dgm:prSet/>
      <dgm:spPr/>
      <dgm:t>
        <a:bodyPr/>
        <a:lstStyle/>
        <a:p>
          <a:r>
            <a:rPr lang="en-US"/>
            <a:t>Mencakup: “problem statements”, metode, hasil, kesimpulan</a:t>
          </a:r>
          <a:endParaRPr lang="en-US" dirty="0"/>
        </a:p>
      </dgm:t>
    </dgm:pt>
    <dgm:pt modelId="{BE604B87-2902-42EA-A1B9-D3313E17EE39}" type="parTrans" cxnId="{5A1879CD-F3B8-4EB5-A8E4-F7CB276BF74C}">
      <dgm:prSet/>
      <dgm:spPr/>
      <dgm:t>
        <a:bodyPr/>
        <a:lstStyle/>
        <a:p>
          <a:endParaRPr lang="en-ID"/>
        </a:p>
      </dgm:t>
    </dgm:pt>
    <dgm:pt modelId="{992ED86C-D94B-4831-81B3-28216A26FA65}" type="sibTrans" cxnId="{5A1879CD-F3B8-4EB5-A8E4-F7CB276BF74C}">
      <dgm:prSet/>
      <dgm:spPr/>
      <dgm:t>
        <a:bodyPr/>
        <a:lstStyle/>
        <a:p>
          <a:endParaRPr lang="en-ID"/>
        </a:p>
      </dgm:t>
    </dgm:pt>
    <dgm:pt modelId="{ACEEF0FD-650E-490D-9718-6317061AC17B}">
      <dgm:prSet/>
      <dgm:spPr/>
      <dgm:t>
        <a:bodyPr/>
        <a:lstStyle/>
        <a:p>
          <a:r>
            <a:rPr lang="en-US" dirty="0" err="1"/>
            <a:t>Abstrak</a:t>
          </a:r>
          <a:r>
            <a:rPr lang="en-US" dirty="0"/>
            <a:t> </a:t>
          </a:r>
          <a:r>
            <a:rPr lang="en-US" dirty="0" err="1"/>
            <a:t>adalah</a:t>
          </a:r>
          <a:r>
            <a:rPr lang="en-US" dirty="0"/>
            <a:t> </a:t>
          </a:r>
          <a:r>
            <a:rPr lang="en-US" b="1" u="sng" dirty="0" err="1"/>
            <a:t>miniatur</a:t>
          </a:r>
          <a:r>
            <a:rPr lang="en-US" b="1" u="sng" dirty="0"/>
            <a:t> </a:t>
          </a:r>
          <a:r>
            <a:rPr lang="en-US" b="1" u="sng" dirty="0" err="1"/>
            <a:t>dokumen</a:t>
          </a:r>
          <a:endParaRPr lang="en-US" b="1" u="sng" dirty="0"/>
        </a:p>
      </dgm:t>
    </dgm:pt>
    <dgm:pt modelId="{EF700F34-E1AD-46C1-8928-C5542448ED41}" type="parTrans" cxnId="{01D5BFE8-E1C8-437C-95A1-AD122D08C2EE}">
      <dgm:prSet/>
      <dgm:spPr/>
      <dgm:t>
        <a:bodyPr/>
        <a:lstStyle/>
        <a:p>
          <a:endParaRPr lang="en-ID"/>
        </a:p>
      </dgm:t>
    </dgm:pt>
    <dgm:pt modelId="{A1780603-B4D4-4E9B-A7A3-ED75300B6ECF}" type="sibTrans" cxnId="{01D5BFE8-E1C8-437C-95A1-AD122D08C2EE}">
      <dgm:prSet/>
      <dgm:spPr/>
      <dgm:t>
        <a:bodyPr/>
        <a:lstStyle/>
        <a:p>
          <a:endParaRPr lang="en-ID"/>
        </a:p>
      </dgm:t>
    </dgm:pt>
    <dgm:pt modelId="{1EA134C0-4592-4720-A309-9C0D7A1E1157}">
      <dgm:prSet/>
      <dgm:spPr/>
      <dgm:t>
        <a:bodyPr/>
        <a:lstStyle/>
        <a:p>
          <a:r>
            <a:rPr lang="en-US" dirty="0" err="1"/>
            <a:t>Abstrak</a:t>
          </a:r>
          <a:r>
            <a:rPr lang="en-US" dirty="0"/>
            <a:t> </a:t>
          </a:r>
          <a:r>
            <a:rPr lang="en-US" dirty="0" err="1"/>
            <a:t>dapat</a:t>
          </a:r>
          <a:r>
            <a:rPr lang="en-US" dirty="0"/>
            <a:t> </a:t>
          </a:r>
          <a:r>
            <a:rPr lang="en-US" b="1" u="sng" dirty="0" err="1"/>
            <a:t>menerangkan</a:t>
          </a:r>
          <a:r>
            <a:rPr lang="en-US" b="1" u="sng" dirty="0"/>
            <a:t> </a:t>
          </a:r>
          <a:r>
            <a:rPr lang="en-US" b="1" u="sng" dirty="0" err="1"/>
            <a:t>keseluruhan</a:t>
          </a:r>
          <a:r>
            <a:rPr lang="en-US" b="1" u="sng" dirty="0"/>
            <a:t> </a:t>
          </a:r>
          <a:r>
            <a:rPr lang="en-US" b="1" u="sng" dirty="0" err="1"/>
            <a:t>isi</a:t>
          </a:r>
          <a:r>
            <a:rPr lang="en-US" b="1" u="sng" dirty="0"/>
            <a:t> </a:t>
          </a:r>
          <a:r>
            <a:rPr lang="en-US" dirty="0"/>
            <a:t>tulisan</a:t>
          </a:r>
        </a:p>
      </dgm:t>
    </dgm:pt>
    <dgm:pt modelId="{FDFE5744-082A-4D12-BAF4-57F4C5D4EBEE}" type="parTrans" cxnId="{81CF0028-1ACC-4BD9-954B-633494235E55}">
      <dgm:prSet/>
      <dgm:spPr/>
      <dgm:t>
        <a:bodyPr/>
        <a:lstStyle/>
        <a:p>
          <a:endParaRPr lang="en-ID"/>
        </a:p>
      </dgm:t>
    </dgm:pt>
    <dgm:pt modelId="{51066B38-1B1C-49D4-9B13-F64FB1A4234F}" type="sibTrans" cxnId="{81CF0028-1ACC-4BD9-954B-633494235E55}">
      <dgm:prSet/>
      <dgm:spPr/>
      <dgm:t>
        <a:bodyPr/>
        <a:lstStyle/>
        <a:p>
          <a:endParaRPr lang="en-ID"/>
        </a:p>
      </dgm:t>
    </dgm:pt>
    <dgm:pt modelId="{7819B516-9FDB-4D93-8C98-FE3DBA5EA2AE}">
      <dgm:prSet/>
      <dgm:spPr/>
      <dgm:t>
        <a:bodyPr/>
        <a:lstStyle/>
        <a:p>
          <a:r>
            <a:rPr lang="en-US" dirty="0" err="1"/>
            <a:t>Abstrak</a:t>
          </a:r>
          <a:r>
            <a:rPr lang="en-US" dirty="0"/>
            <a:t> </a:t>
          </a:r>
          <a:r>
            <a:rPr lang="en-US" dirty="0" err="1"/>
            <a:t>disajikan</a:t>
          </a:r>
          <a:r>
            <a:rPr lang="en-US" dirty="0"/>
            <a:t> </a:t>
          </a:r>
          <a:r>
            <a:rPr lang="en-US" dirty="0" err="1"/>
            <a:t>ke</a:t>
          </a:r>
          <a:r>
            <a:rPr lang="en-US" dirty="0"/>
            <a:t> </a:t>
          </a:r>
          <a:r>
            <a:rPr lang="en-US" dirty="0" err="1"/>
            <a:t>dalam</a:t>
          </a:r>
          <a:r>
            <a:rPr lang="en-US" dirty="0"/>
            <a:t> </a:t>
          </a:r>
          <a:r>
            <a:rPr lang="en-US" dirty="0" err="1"/>
            <a:t>satu</a:t>
          </a:r>
          <a:r>
            <a:rPr lang="en-US" dirty="0"/>
            <a:t> </a:t>
          </a:r>
          <a:r>
            <a:rPr lang="en-US" dirty="0" err="1"/>
            <a:t>paragraf</a:t>
          </a:r>
          <a:r>
            <a:rPr lang="en-US" dirty="0"/>
            <a:t> </a:t>
          </a:r>
          <a:r>
            <a:rPr lang="en-US" dirty="0" err="1"/>
            <a:t>dengan</a:t>
          </a:r>
          <a:r>
            <a:rPr lang="en-US" dirty="0"/>
            <a:t> </a:t>
          </a:r>
          <a:r>
            <a:rPr lang="en-US" b="1" dirty="0" err="1"/>
            <a:t>sekitar</a:t>
          </a:r>
          <a:r>
            <a:rPr lang="en-US" b="1" dirty="0"/>
            <a:t> 500 kata</a:t>
          </a:r>
          <a:r>
            <a:rPr lang="en-US" dirty="0"/>
            <a:t> (1/2 </a:t>
          </a:r>
          <a:r>
            <a:rPr lang="en-US" dirty="0" err="1"/>
            <a:t>sampai</a:t>
          </a:r>
          <a:r>
            <a:rPr lang="en-US" dirty="0"/>
            <a:t> 1 </a:t>
          </a:r>
          <a:r>
            <a:rPr lang="en-US" dirty="0" err="1"/>
            <a:t>halaman</a:t>
          </a:r>
          <a:r>
            <a:rPr lang="en-US" dirty="0"/>
            <a:t>).</a:t>
          </a:r>
        </a:p>
      </dgm:t>
    </dgm:pt>
    <dgm:pt modelId="{B3CBCD9A-B0C3-4B7E-9D65-D619110A70F7}" type="parTrans" cxnId="{36D93F66-4E43-4C67-AD09-844B157F0530}">
      <dgm:prSet/>
      <dgm:spPr/>
      <dgm:t>
        <a:bodyPr/>
        <a:lstStyle/>
        <a:p>
          <a:endParaRPr lang="en-ID"/>
        </a:p>
      </dgm:t>
    </dgm:pt>
    <dgm:pt modelId="{65A48A01-CB6E-454E-B485-22A28B078E2A}" type="sibTrans" cxnId="{36D93F66-4E43-4C67-AD09-844B157F0530}">
      <dgm:prSet/>
      <dgm:spPr/>
      <dgm:t>
        <a:bodyPr/>
        <a:lstStyle/>
        <a:p>
          <a:endParaRPr lang="en-ID"/>
        </a:p>
      </dgm:t>
    </dgm:pt>
    <dgm:pt modelId="{F844F6B3-AC4B-46E2-B714-24F9330502A6}">
      <dgm:prSet/>
      <dgm:spPr/>
      <dgm:t>
        <a:bodyPr/>
        <a:lstStyle/>
        <a:p>
          <a:r>
            <a:rPr lang="id-ID" dirty="0"/>
            <a:t>T</a:t>
          </a:r>
          <a:r>
            <a:rPr lang="en-US" b="1" u="sng" dirty="0" err="1"/>
            <a:t>abel</a:t>
          </a:r>
          <a:r>
            <a:rPr lang="en-US" b="1" u="sng" dirty="0"/>
            <a:t> dan </a:t>
          </a:r>
          <a:r>
            <a:rPr lang="en-US" b="1" u="sng" dirty="0" err="1"/>
            <a:t>grafik</a:t>
          </a:r>
          <a:r>
            <a:rPr lang="en-US" b="1" u="sng" dirty="0"/>
            <a:t> </a:t>
          </a:r>
          <a:r>
            <a:rPr lang="en-US" b="1" u="sng" dirty="0" err="1"/>
            <a:t>tidak</a:t>
          </a:r>
          <a:r>
            <a:rPr lang="en-US" b="1" u="sng" dirty="0"/>
            <a:t> </a:t>
          </a:r>
          <a:r>
            <a:rPr lang="en-US" b="1" u="sng" dirty="0" err="1"/>
            <a:t>boleh</a:t>
          </a:r>
          <a:r>
            <a:rPr lang="en-US" dirty="0"/>
            <a:t> </a:t>
          </a:r>
          <a:r>
            <a:rPr lang="en-US" dirty="0" err="1"/>
            <a:t>dicantumkan</a:t>
          </a:r>
          <a:r>
            <a:rPr lang="en-US" dirty="0"/>
            <a:t> </a:t>
          </a:r>
          <a:r>
            <a:rPr lang="en-US" dirty="0" err="1"/>
            <a:t>dalam</a:t>
          </a:r>
          <a:r>
            <a:rPr lang="en-US" dirty="0"/>
            <a:t> </a:t>
          </a:r>
          <a:r>
            <a:rPr lang="en-US" dirty="0" err="1"/>
            <a:t>abstrak</a:t>
          </a:r>
          <a:r>
            <a:rPr lang="en-US" dirty="0"/>
            <a:t>, </a:t>
          </a:r>
          <a:r>
            <a:rPr lang="en-US" dirty="0" err="1"/>
            <a:t>begitu</a:t>
          </a:r>
          <a:r>
            <a:rPr lang="en-US" dirty="0"/>
            <a:t> juga </a:t>
          </a:r>
          <a:r>
            <a:rPr lang="en-US" dirty="0" err="1"/>
            <a:t>dengan</a:t>
          </a:r>
          <a:r>
            <a:rPr lang="en-US" dirty="0"/>
            <a:t> </a:t>
          </a:r>
          <a:r>
            <a:rPr lang="en-US" dirty="0" err="1"/>
            <a:t>singkatan</a:t>
          </a:r>
          <a:r>
            <a:rPr lang="en-US" dirty="0"/>
            <a:t> </a:t>
          </a:r>
          <a:r>
            <a:rPr lang="en-US" dirty="0" err="1"/>
            <a:t>ataupun</a:t>
          </a:r>
          <a:r>
            <a:rPr lang="en-US" dirty="0"/>
            <a:t> </a:t>
          </a:r>
          <a:r>
            <a:rPr lang="en-US" dirty="0" err="1"/>
            <a:t>pengacuan</a:t>
          </a:r>
          <a:r>
            <a:rPr lang="en-US" dirty="0"/>
            <a:t> pada </a:t>
          </a:r>
          <a:r>
            <a:rPr lang="en-US" dirty="0" err="1"/>
            <a:t>pustaka</a:t>
          </a:r>
          <a:endParaRPr lang="en-US" dirty="0"/>
        </a:p>
      </dgm:t>
    </dgm:pt>
    <dgm:pt modelId="{72E7E86F-B8D8-4037-9037-27455A407BC9}" type="parTrans" cxnId="{DFDC91F8-DB63-48C0-B300-C7F849E95822}">
      <dgm:prSet/>
      <dgm:spPr/>
      <dgm:t>
        <a:bodyPr/>
        <a:lstStyle/>
        <a:p>
          <a:endParaRPr lang="en-ID"/>
        </a:p>
      </dgm:t>
    </dgm:pt>
    <dgm:pt modelId="{71533065-7129-4103-AA2B-6AB522469FE9}" type="sibTrans" cxnId="{DFDC91F8-DB63-48C0-B300-C7F849E95822}">
      <dgm:prSet/>
      <dgm:spPr/>
      <dgm:t>
        <a:bodyPr/>
        <a:lstStyle/>
        <a:p>
          <a:endParaRPr lang="en-ID"/>
        </a:p>
      </dgm:t>
    </dgm:pt>
    <dgm:pt modelId="{18B6BAFC-A2C9-4863-AEA5-27128C9D6DEF}" type="pres">
      <dgm:prSet presAssocID="{67AC5D08-0237-4900-87E9-B81E4AFF8A2A}" presName="linear" presStyleCnt="0">
        <dgm:presLayoutVars>
          <dgm:animLvl val="lvl"/>
          <dgm:resizeHandles val="exact"/>
        </dgm:presLayoutVars>
      </dgm:prSet>
      <dgm:spPr/>
    </dgm:pt>
    <dgm:pt modelId="{E64E20BD-179D-4798-882E-2DF43B810986}" type="pres">
      <dgm:prSet presAssocID="{F3C57A9E-E0AC-483A-B346-1ED893D831AB}" presName="parentText" presStyleLbl="node1" presStyleIdx="0" presStyleCnt="6" custLinFactNeighborX="3261" custLinFactNeighborY="1070">
        <dgm:presLayoutVars>
          <dgm:chMax val="0"/>
          <dgm:bulletEnabled val="1"/>
        </dgm:presLayoutVars>
      </dgm:prSet>
      <dgm:spPr/>
    </dgm:pt>
    <dgm:pt modelId="{7594EC95-55C9-4BF1-A20C-09550C034509}" type="pres">
      <dgm:prSet presAssocID="{7BE591F6-2723-48F0-8573-D706DE4E0ED4}" presName="spacer" presStyleCnt="0"/>
      <dgm:spPr/>
    </dgm:pt>
    <dgm:pt modelId="{FBEA60C7-AF0E-43BC-AFBB-8F820A8062ED}" type="pres">
      <dgm:prSet presAssocID="{998D7269-AC81-4DF6-9935-15F7ACFD5D9F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70CD7298-06EA-4678-A70A-FD8F2BD430AC}" type="pres">
      <dgm:prSet presAssocID="{992ED86C-D94B-4831-81B3-28216A26FA65}" presName="spacer" presStyleCnt="0"/>
      <dgm:spPr/>
    </dgm:pt>
    <dgm:pt modelId="{EF2275A0-4908-42DA-BAAA-D6F286F73EF4}" type="pres">
      <dgm:prSet presAssocID="{ACEEF0FD-650E-490D-9718-6317061AC17B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68422BB8-5A64-414E-AE7B-38508DD61FEE}" type="pres">
      <dgm:prSet presAssocID="{A1780603-B4D4-4E9B-A7A3-ED75300B6ECF}" presName="spacer" presStyleCnt="0"/>
      <dgm:spPr/>
    </dgm:pt>
    <dgm:pt modelId="{709575CD-658D-47EF-882B-5A8EAEBEC836}" type="pres">
      <dgm:prSet presAssocID="{1EA134C0-4592-4720-A309-9C0D7A1E1157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6FC6D88C-42F1-4DD5-AA46-7757CD3D7561}" type="pres">
      <dgm:prSet presAssocID="{51066B38-1B1C-49D4-9B13-F64FB1A4234F}" presName="spacer" presStyleCnt="0"/>
      <dgm:spPr/>
    </dgm:pt>
    <dgm:pt modelId="{805CBD91-A151-481D-B296-2BDCBB5C848A}" type="pres">
      <dgm:prSet presAssocID="{7819B516-9FDB-4D93-8C98-FE3DBA5EA2AE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0B10D06E-F6D6-43BD-9927-FECEC920C022}" type="pres">
      <dgm:prSet presAssocID="{65A48A01-CB6E-454E-B485-22A28B078E2A}" presName="spacer" presStyleCnt="0"/>
      <dgm:spPr/>
    </dgm:pt>
    <dgm:pt modelId="{04424B2E-B62B-43C7-81BE-754C1504CE11}" type="pres">
      <dgm:prSet presAssocID="{F844F6B3-AC4B-46E2-B714-24F9330502A6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24E59A00-3F47-492A-BEC0-7254172E285D}" type="presOf" srcId="{998D7269-AC81-4DF6-9935-15F7ACFD5D9F}" destId="{FBEA60C7-AF0E-43BC-AFBB-8F820A8062ED}" srcOrd="0" destOrd="0" presId="urn:microsoft.com/office/officeart/2005/8/layout/vList2"/>
    <dgm:cxn modelId="{81CF0028-1ACC-4BD9-954B-633494235E55}" srcId="{67AC5D08-0237-4900-87E9-B81E4AFF8A2A}" destId="{1EA134C0-4592-4720-A309-9C0D7A1E1157}" srcOrd="3" destOrd="0" parTransId="{FDFE5744-082A-4D12-BAF4-57F4C5D4EBEE}" sibTransId="{51066B38-1B1C-49D4-9B13-F64FB1A4234F}"/>
    <dgm:cxn modelId="{0556F463-22AC-466D-91DF-108C32AF9298}" type="presOf" srcId="{ACEEF0FD-650E-490D-9718-6317061AC17B}" destId="{EF2275A0-4908-42DA-BAAA-D6F286F73EF4}" srcOrd="0" destOrd="0" presId="urn:microsoft.com/office/officeart/2005/8/layout/vList2"/>
    <dgm:cxn modelId="{36D93F66-4E43-4C67-AD09-844B157F0530}" srcId="{67AC5D08-0237-4900-87E9-B81E4AFF8A2A}" destId="{7819B516-9FDB-4D93-8C98-FE3DBA5EA2AE}" srcOrd="4" destOrd="0" parTransId="{B3CBCD9A-B0C3-4B7E-9D65-D619110A70F7}" sibTransId="{65A48A01-CB6E-454E-B485-22A28B078E2A}"/>
    <dgm:cxn modelId="{B5146C6F-D79C-47BE-9FEF-98D236B3BEBB}" type="presOf" srcId="{1EA134C0-4592-4720-A309-9C0D7A1E1157}" destId="{709575CD-658D-47EF-882B-5A8EAEBEC836}" srcOrd="0" destOrd="0" presId="urn:microsoft.com/office/officeart/2005/8/layout/vList2"/>
    <dgm:cxn modelId="{31545A75-BC3C-45A0-B687-289A397EF34A}" type="presOf" srcId="{7819B516-9FDB-4D93-8C98-FE3DBA5EA2AE}" destId="{805CBD91-A151-481D-B296-2BDCBB5C848A}" srcOrd="0" destOrd="0" presId="urn:microsoft.com/office/officeart/2005/8/layout/vList2"/>
    <dgm:cxn modelId="{B331F07A-C53B-42ED-AFBC-79D7556A97F8}" type="presOf" srcId="{67AC5D08-0237-4900-87E9-B81E4AFF8A2A}" destId="{18B6BAFC-A2C9-4863-AEA5-27128C9D6DEF}" srcOrd="0" destOrd="0" presId="urn:microsoft.com/office/officeart/2005/8/layout/vList2"/>
    <dgm:cxn modelId="{A845E4B7-1A25-4BD0-AD75-4FCA797015B2}" type="presOf" srcId="{F844F6B3-AC4B-46E2-B714-24F9330502A6}" destId="{04424B2E-B62B-43C7-81BE-754C1504CE11}" srcOrd="0" destOrd="0" presId="urn:microsoft.com/office/officeart/2005/8/layout/vList2"/>
    <dgm:cxn modelId="{5A1879CD-F3B8-4EB5-A8E4-F7CB276BF74C}" srcId="{67AC5D08-0237-4900-87E9-B81E4AFF8A2A}" destId="{998D7269-AC81-4DF6-9935-15F7ACFD5D9F}" srcOrd="1" destOrd="0" parTransId="{BE604B87-2902-42EA-A1B9-D3313E17EE39}" sibTransId="{992ED86C-D94B-4831-81B3-28216A26FA65}"/>
    <dgm:cxn modelId="{5809FFDE-C895-4256-BA41-855F81CB5FEA}" srcId="{67AC5D08-0237-4900-87E9-B81E4AFF8A2A}" destId="{F3C57A9E-E0AC-483A-B346-1ED893D831AB}" srcOrd="0" destOrd="0" parTransId="{78E8BCD1-46B3-4B73-B03F-E69512493056}" sibTransId="{7BE591F6-2723-48F0-8573-D706DE4E0ED4}"/>
    <dgm:cxn modelId="{E97563E0-42C0-4BAF-937D-FC81FD8B0624}" type="presOf" srcId="{F3C57A9E-E0AC-483A-B346-1ED893D831AB}" destId="{E64E20BD-179D-4798-882E-2DF43B810986}" srcOrd="0" destOrd="0" presId="urn:microsoft.com/office/officeart/2005/8/layout/vList2"/>
    <dgm:cxn modelId="{01D5BFE8-E1C8-437C-95A1-AD122D08C2EE}" srcId="{67AC5D08-0237-4900-87E9-B81E4AFF8A2A}" destId="{ACEEF0FD-650E-490D-9718-6317061AC17B}" srcOrd="2" destOrd="0" parTransId="{EF700F34-E1AD-46C1-8928-C5542448ED41}" sibTransId="{A1780603-B4D4-4E9B-A7A3-ED75300B6ECF}"/>
    <dgm:cxn modelId="{DFDC91F8-DB63-48C0-B300-C7F849E95822}" srcId="{67AC5D08-0237-4900-87E9-B81E4AFF8A2A}" destId="{F844F6B3-AC4B-46E2-B714-24F9330502A6}" srcOrd="5" destOrd="0" parTransId="{72E7E86F-B8D8-4037-9037-27455A407BC9}" sibTransId="{71533065-7129-4103-AA2B-6AB522469FE9}"/>
    <dgm:cxn modelId="{8EA7CE0F-DD05-40A3-A5E0-E88CFD810A5B}" type="presParOf" srcId="{18B6BAFC-A2C9-4863-AEA5-27128C9D6DEF}" destId="{E64E20BD-179D-4798-882E-2DF43B810986}" srcOrd="0" destOrd="0" presId="urn:microsoft.com/office/officeart/2005/8/layout/vList2"/>
    <dgm:cxn modelId="{77F3B308-EF56-4A7A-9F37-5D74D69E89AC}" type="presParOf" srcId="{18B6BAFC-A2C9-4863-AEA5-27128C9D6DEF}" destId="{7594EC95-55C9-4BF1-A20C-09550C034509}" srcOrd="1" destOrd="0" presId="urn:microsoft.com/office/officeart/2005/8/layout/vList2"/>
    <dgm:cxn modelId="{07669E9F-7FE6-4ADC-864E-A079065EC8C4}" type="presParOf" srcId="{18B6BAFC-A2C9-4863-AEA5-27128C9D6DEF}" destId="{FBEA60C7-AF0E-43BC-AFBB-8F820A8062ED}" srcOrd="2" destOrd="0" presId="urn:microsoft.com/office/officeart/2005/8/layout/vList2"/>
    <dgm:cxn modelId="{081BEE02-03A9-4D59-8897-7D5D1E3EA378}" type="presParOf" srcId="{18B6BAFC-A2C9-4863-AEA5-27128C9D6DEF}" destId="{70CD7298-06EA-4678-A70A-FD8F2BD430AC}" srcOrd="3" destOrd="0" presId="urn:microsoft.com/office/officeart/2005/8/layout/vList2"/>
    <dgm:cxn modelId="{BF6A7B60-4223-4564-97C8-82E16FDFF1F0}" type="presParOf" srcId="{18B6BAFC-A2C9-4863-AEA5-27128C9D6DEF}" destId="{EF2275A0-4908-42DA-BAAA-D6F286F73EF4}" srcOrd="4" destOrd="0" presId="urn:microsoft.com/office/officeart/2005/8/layout/vList2"/>
    <dgm:cxn modelId="{9551C140-F2B3-4840-AE97-287650250142}" type="presParOf" srcId="{18B6BAFC-A2C9-4863-AEA5-27128C9D6DEF}" destId="{68422BB8-5A64-414E-AE7B-38508DD61FEE}" srcOrd="5" destOrd="0" presId="urn:microsoft.com/office/officeart/2005/8/layout/vList2"/>
    <dgm:cxn modelId="{0CA32180-B904-4471-88B8-C34912921858}" type="presParOf" srcId="{18B6BAFC-A2C9-4863-AEA5-27128C9D6DEF}" destId="{709575CD-658D-47EF-882B-5A8EAEBEC836}" srcOrd="6" destOrd="0" presId="urn:microsoft.com/office/officeart/2005/8/layout/vList2"/>
    <dgm:cxn modelId="{7133FF80-606D-4AB2-B6E6-467B1D54B8A5}" type="presParOf" srcId="{18B6BAFC-A2C9-4863-AEA5-27128C9D6DEF}" destId="{6FC6D88C-42F1-4DD5-AA46-7757CD3D7561}" srcOrd="7" destOrd="0" presId="urn:microsoft.com/office/officeart/2005/8/layout/vList2"/>
    <dgm:cxn modelId="{BD3CDDD6-AC32-46D0-AC5E-2382722FE1CF}" type="presParOf" srcId="{18B6BAFC-A2C9-4863-AEA5-27128C9D6DEF}" destId="{805CBD91-A151-481D-B296-2BDCBB5C848A}" srcOrd="8" destOrd="0" presId="urn:microsoft.com/office/officeart/2005/8/layout/vList2"/>
    <dgm:cxn modelId="{FF7C70B9-4D70-4E4B-B144-1418BBE66386}" type="presParOf" srcId="{18B6BAFC-A2C9-4863-AEA5-27128C9D6DEF}" destId="{0B10D06E-F6D6-43BD-9927-FECEC920C022}" srcOrd="9" destOrd="0" presId="urn:microsoft.com/office/officeart/2005/8/layout/vList2"/>
    <dgm:cxn modelId="{996A1A74-E06B-4506-B05E-A97D49177A49}" type="presParOf" srcId="{18B6BAFC-A2C9-4863-AEA5-27128C9D6DEF}" destId="{04424B2E-B62B-43C7-81BE-754C1504CE11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AADDB4B-05CF-46FE-AEDB-4C4A0D7D3E70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ID"/>
        </a:p>
      </dgm:t>
    </dgm:pt>
    <dgm:pt modelId="{4A542ACA-418E-4FC8-92A3-292958A90EA5}">
      <dgm:prSet phldrT="[Text]"/>
      <dgm:spPr/>
      <dgm:t>
        <a:bodyPr/>
        <a:lstStyle/>
        <a:p>
          <a:r>
            <a:rPr lang="id-ID" dirty="0"/>
            <a:t>Latar belakang masalah. </a:t>
          </a:r>
          <a:endParaRPr lang="en-ID" dirty="0"/>
        </a:p>
      </dgm:t>
    </dgm:pt>
    <dgm:pt modelId="{5D8EED1C-8060-4642-8F89-6023663890A8}" type="parTrans" cxnId="{9E86FBB5-F030-4E45-918E-68A28D195369}">
      <dgm:prSet/>
      <dgm:spPr/>
      <dgm:t>
        <a:bodyPr/>
        <a:lstStyle/>
        <a:p>
          <a:endParaRPr lang="en-ID"/>
        </a:p>
      </dgm:t>
    </dgm:pt>
    <dgm:pt modelId="{D4F5A019-03FB-4547-B2DD-6A3FC29296D0}" type="sibTrans" cxnId="{9E86FBB5-F030-4E45-918E-68A28D195369}">
      <dgm:prSet/>
      <dgm:spPr/>
      <dgm:t>
        <a:bodyPr/>
        <a:lstStyle/>
        <a:p>
          <a:endParaRPr lang="en-ID"/>
        </a:p>
      </dgm:t>
    </dgm:pt>
    <dgm:pt modelId="{70353BB5-A2AA-4931-8FFD-C2F33D84F06D}">
      <dgm:prSet phldrT="[Text]"/>
      <dgm:spPr/>
      <dgm:t>
        <a:bodyPr/>
        <a:lstStyle/>
        <a:p>
          <a:r>
            <a:rPr lang="id-ID" dirty="0"/>
            <a:t>Tujuan dan manfaat</a:t>
          </a:r>
          <a:endParaRPr lang="en-ID" dirty="0"/>
        </a:p>
      </dgm:t>
    </dgm:pt>
    <dgm:pt modelId="{138B5066-E65D-48D4-80BE-D3EA697C4D4E}" type="parTrans" cxnId="{367224BA-AD21-4124-A55D-E1027C031050}">
      <dgm:prSet/>
      <dgm:spPr/>
      <dgm:t>
        <a:bodyPr/>
        <a:lstStyle/>
        <a:p>
          <a:endParaRPr lang="en-ID"/>
        </a:p>
      </dgm:t>
    </dgm:pt>
    <dgm:pt modelId="{6B5C1EB8-30E4-4B67-B309-189F448D4B85}" type="sibTrans" cxnId="{367224BA-AD21-4124-A55D-E1027C031050}">
      <dgm:prSet/>
      <dgm:spPr/>
      <dgm:t>
        <a:bodyPr/>
        <a:lstStyle/>
        <a:p>
          <a:endParaRPr lang="en-ID"/>
        </a:p>
      </dgm:t>
    </dgm:pt>
    <dgm:pt modelId="{3A0F33A0-151B-4AD2-ACCC-F43F72FDE803}">
      <dgm:prSet/>
      <dgm:spPr/>
      <dgm:t>
        <a:bodyPr/>
        <a:lstStyle/>
        <a:p>
          <a:r>
            <a:rPr lang="en-US" dirty="0" err="1"/>
            <a:t>Latar</a:t>
          </a:r>
          <a:r>
            <a:rPr lang="en-US" dirty="0"/>
            <a:t> </a:t>
          </a:r>
          <a:r>
            <a:rPr lang="en-US" dirty="0" err="1"/>
            <a:t>belakang</a:t>
          </a:r>
          <a:r>
            <a:rPr lang="en-US" dirty="0"/>
            <a:t> </a:t>
          </a:r>
          <a:r>
            <a:rPr lang="en-US" dirty="0" err="1"/>
            <a:t>memberikan</a:t>
          </a:r>
          <a:r>
            <a:rPr lang="en-US" dirty="0"/>
            <a:t> </a:t>
          </a:r>
          <a:r>
            <a:rPr lang="en-US" b="1" dirty="0" err="1"/>
            <a:t>konteks</a:t>
          </a:r>
          <a:r>
            <a:rPr lang="en-US" b="1" dirty="0"/>
            <a:t> </a:t>
          </a:r>
          <a:r>
            <a:rPr lang="en-US" b="1" dirty="0" err="1"/>
            <a:t>permasalahan</a:t>
          </a:r>
          <a:r>
            <a:rPr lang="en-US" b="1" dirty="0"/>
            <a:t> </a:t>
          </a:r>
          <a:r>
            <a:rPr lang="en-US" dirty="0"/>
            <a:t>yang di </a:t>
          </a:r>
          <a:r>
            <a:rPr lang="en-US" dirty="0" err="1"/>
            <a:t>teliti</a:t>
          </a:r>
          <a:r>
            <a:rPr lang="en-US" dirty="0"/>
            <a:t> </a:t>
          </a:r>
          <a:r>
            <a:rPr lang="en-US" dirty="0" err="1"/>
            <a:t>sekaligus</a:t>
          </a:r>
          <a:r>
            <a:rPr lang="en-US" dirty="0"/>
            <a:t> </a:t>
          </a:r>
          <a:r>
            <a:rPr lang="en-US" dirty="0" err="1"/>
            <a:t>menggambarkan</a:t>
          </a:r>
          <a:r>
            <a:rPr lang="en-US" dirty="0"/>
            <a:t> </a:t>
          </a:r>
          <a:r>
            <a:rPr lang="id-ID" dirty="0"/>
            <a:t>ruang lingkup</a:t>
          </a:r>
          <a:r>
            <a:rPr lang="en-US" dirty="0"/>
            <a:t> </a:t>
          </a:r>
          <a:r>
            <a:rPr lang="en-US" dirty="0" err="1"/>
            <a:t>penelitian</a:t>
          </a:r>
          <a:endParaRPr lang="en-US" dirty="0"/>
        </a:p>
      </dgm:t>
    </dgm:pt>
    <dgm:pt modelId="{D2F0967E-3C11-4B02-A108-62F486642582}" type="parTrans" cxnId="{1143DCA6-EE04-4302-B533-E39F78E080D5}">
      <dgm:prSet/>
      <dgm:spPr/>
      <dgm:t>
        <a:bodyPr/>
        <a:lstStyle/>
        <a:p>
          <a:endParaRPr lang="en-ID"/>
        </a:p>
      </dgm:t>
    </dgm:pt>
    <dgm:pt modelId="{853BB59C-68CE-4E3E-ADB1-1BAEA3EA7508}" type="sibTrans" cxnId="{1143DCA6-EE04-4302-B533-E39F78E080D5}">
      <dgm:prSet/>
      <dgm:spPr/>
      <dgm:t>
        <a:bodyPr/>
        <a:lstStyle/>
        <a:p>
          <a:endParaRPr lang="en-ID"/>
        </a:p>
      </dgm:t>
    </dgm:pt>
    <dgm:pt modelId="{9EB12666-BA7D-48E9-BD0D-34F751302830}">
      <dgm:prSet/>
      <dgm:spPr/>
      <dgm:t>
        <a:bodyPr/>
        <a:lstStyle/>
        <a:p>
          <a:r>
            <a:rPr lang="en-US" dirty="0" err="1"/>
            <a:t>Hantarkan</a:t>
          </a:r>
          <a:r>
            <a:rPr lang="en-US" dirty="0"/>
            <a:t> </a:t>
          </a:r>
          <a:r>
            <a:rPr lang="en-US" dirty="0" err="1"/>
            <a:t>pembaca</a:t>
          </a:r>
          <a:r>
            <a:rPr lang="en-US" dirty="0"/>
            <a:t> </a:t>
          </a:r>
          <a:r>
            <a:rPr lang="en-US" dirty="0" err="1"/>
            <a:t>langsung</a:t>
          </a:r>
          <a:r>
            <a:rPr lang="en-US" dirty="0"/>
            <a:t> </a:t>
          </a:r>
          <a:r>
            <a:rPr lang="en-US" dirty="0" err="1"/>
            <a:t>kepada</a:t>
          </a:r>
          <a:r>
            <a:rPr lang="en-US" dirty="0"/>
            <a:t> </a:t>
          </a:r>
          <a:r>
            <a:rPr lang="en-US" b="1" dirty="0"/>
            <a:t>inti </a:t>
          </a:r>
          <a:r>
            <a:rPr lang="en-US" b="1" dirty="0" err="1"/>
            <a:t>permasalahan</a:t>
          </a:r>
          <a:endParaRPr lang="en-US" b="1" dirty="0"/>
        </a:p>
      </dgm:t>
    </dgm:pt>
    <dgm:pt modelId="{2E2026DD-2E8C-4840-A4EC-2A947CF6F4F9}" type="parTrans" cxnId="{90A0276A-D8E3-469B-A412-B43847084B65}">
      <dgm:prSet/>
      <dgm:spPr/>
      <dgm:t>
        <a:bodyPr/>
        <a:lstStyle/>
        <a:p>
          <a:endParaRPr lang="en-ID"/>
        </a:p>
      </dgm:t>
    </dgm:pt>
    <dgm:pt modelId="{624916DD-73E0-4155-A05F-D58378F272E3}" type="sibTrans" cxnId="{90A0276A-D8E3-469B-A412-B43847084B65}">
      <dgm:prSet/>
      <dgm:spPr/>
      <dgm:t>
        <a:bodyPr/>
        <a:lstStyle/>
        <a:p>
          <a:endParaRPr lang="en-ID"/>
        </a:p>
      </dgm:t>
    </dgm:pt>
    <dgm:pt modelId="{D6743AEF-5DFF-4973-84F2-918ECB859B11}">
      <dgm:prSet/>
      <dgm:spPr/>
      <dgm:t>
        <a:bodyPr/>
        <a:lstStyle/>
        <a:p>
          <a:r>
            <a:rPr lang="en-US" dirty="0" err="1"/>
            <a:t>Latar</a:t>
          </a:r>
          <a:r>
            <a:rPr lang="en-US" dirty="0"/>
            <a:t> </a:t>
          </a:r>
          <a:r>
            <a:rPr lang="en-US" dirty="0" err="1"/>
            <a:t>Belakang</a:t>
          </a:r>
          <a:r>
            <a:rPr lang="en-US" dirty="0"/>
            <a:t>:  </a:t>
          </a:r>
          <a:r>
            <a:rPr lang="en-US" dirty="0" err="1"/>
            <a:t>meliputi</a:t>
          </a:r>
          <a:r>
            <a:rPr lang="en-US" dirty="0"/>
            <a:t> </a:t>
          </a:r>
          <a:r>
            <a:rPr lang="en-US" dirty="0" err="1"/>
            <a:t>hal-hal</a:t>
          </a:r>
          <a:r>
            <a:rPr lang="en-US" dirty="0"/>
            <a:t> yang </a:t>
          </a:r>
          <a:r>
            <a:rPr lang="en-US" dirty="0" err="1"/>
            <a:t>mendorong</a:t>
          </a:r>
          <a:r>
            <a:rPr lang="en-US" dirty="0"/>
            <a:t> </a:t>
          </a:r>
          <a:r>
            <a:rPr lang="en-US" b="1" dirty="0" err="1"/>
            <a:t>mengapa</a:t>
          </a:r>
          <a:r>
            <a:rPr lang="en-US" b="1" dirty="0"/>
            <a:t> </a:t>
          </a:r>
          <a:r>
            <a:rPr lang="en-US" b="1" dirty="0" err="1"/>
            <a:t>penelitian</a:t>
          </a:r>
          <a:r>
            <a:rPr lang="en-US" b="1" dirty="0"/>
            <a:t> </a:t>
          </a:r>
          <a:r>
            <a:rPr lang="en-US" b="1" dirty="0" err="1"/>
            <a:t>tersebut</a:t>
          </a:r>
          <a:r>
            <a:rPr lang="en-US" b="1" dirty="0"/>
            <a:t> </a:t>
          </a:r>
          <a:r>
            <a:rPr lang="en-US" b="1" dirty="0" err="1"/>
            <a:t>dilakukan</a:t>
          </a:r>
          <a:endParaRPr lang="en-US" b="1" dirty="0"/>
        </a:p>
      </dgm:t>
    </dgm:pt>
    <dgm:pt modelId="{D5D329FE-0E9E-4E87-B440-FE182BE9AFFA}" type="parTrans" cxnId="{D5C44DFC-0875-40D3-B2D4-3457EC3F6D20}">
      <dgm:prSet/>
      <dgm:spPr/>
      <dgm:t>
        <a:bodyPr/>
        <a:lstStyle/>
        <a:p>
          <a:endParaRPr lang="en-ID"/>
        </a:p>
      </dgm:t>
    </dgm:pt>
    <dgm:pt modelId="{9CA33490-71C9-4173-AF15-CF1D8C042757}" type="sibTrans" cxnId="{D5C44DFC-0875-40D3-B2D4-3457EC3F6D20}">
      <dgm:prSet/>
      <dgm:spPr/>
      <dgm:t>
        <a:bodyPr/>
        <a:lstStyle/>
        <a:p>
          <a:endParaRPr lang="en-ID"/>
        </a:p>
      </dgm:t>
    </dgm:pt>
    <dgm:pt modelId="{9ACFE190-BD7C-4112-B962-7DA5B5C1C900}">
      <dgm:prSet/>
      <dgm:spPr/>
      <dgm:t>
        <a:bodyPr/>
        <a:lstStyle/>
        <a:p>
          <a:r>
            <a:rPr lang="en-US"/>
            <a:t>Pernyataan masalah (problem statement)</a:t>
          </a:r>
          <a:endParaRPr lang="en-US" dirty="0"/>
        </a:p>
      </dgm:t>
    </dgm:pt>
    <dgm:pt modelId="{846E7430-9939-4C76-92AD-93E64F17F40F}" type="parTrans" cxnId="{873DDB56-5270-4EA8-8B32-28E401EC3D41}">
      <dgm:prSet/>
      <dgm:spPr/>
      <dgm:t>
        <a:bodyPr/>
        <a:lstStyle/>
        <a:p>
          <a:endParaRPr lang="en-ID"/>
        </a:p>
      </dgm:t>
    </dgm:pt>
    <dgm:pt modelId="{782E38B0-73CD-4758-B84F-F7F7975EC346}" type="sibTrans" cxnId="{873DDB56-5270-4EA8-8B32-28E401EC3D41}">
      <dgm:prSet/>
      <dgm:spPr/>
      <dgm:t>
        <a:bodyPr/>
        <a:lstStyle/>
        <a:p>
          <a:endParaRPr lang="en-ID"/>
        </a:p>
      </dgm:t>
    </dgm:pt>
    <dgm:pt modelId="{C6604A85-0DDA-4578-A6A5-BFA24F1815D0}">
      <dgm:prSet/>
      <dgm:spPr/>
      <dgm:t>
        <a:bodyPr/>
        <a:lstStyle/>
        <a:p>
          <a:r>
            <a:rPr lang="en-US" b="1" dirty="0" err="1"/>
            <a:t>Mempertegas</a:t>
          </a:r>
          <a:r>
            <a:rPr lang="en-US" b="1" dirty="0"/>
            <a:t> </a:t>
          </a:r>
          <a:r>
            <a:rPr lang="en-US" b="1" dirty="0" err="1"/>
            <a:t>kembali</a:t>
          </a:r>
          <a:r>
            <a:rPr lang="en-US" b="1" dirty="0"/>
            <a:t> </a:t>
          </a:r>
          <a:r>
            <a:rPr lang="en-US" b="1" dirty="0" err="1"/>
            <a:t>isu</a:t>
          </a:r>
          <a:r>
            <a:rPr lang="en-US" dirty="0"/>
            <a:t> </a:t>
          </a:r>
          <a:r>
            <a:rPr lang="en-US" dirty="0" err="1"/>
            <a:t>apa</a:t>
          </a:r>
          <a:r>
            <a:rPr lang="en-US" dirty="0"/>
            <a:t> yang </a:t>
          </a:r>
          <a:r>
            <a:rPr lang="en-US" dirty="0" err="1"/>
            <a:t>akan</a:t>
          </a:r>
          <a:r>
            <a:rPr lang="en-US" dirty="0"/>
            <a:t> </a:t>
          </a:r>
          <a:r>
            <a:rPr lang="en-US" dirty="0" err="1"/>
            <a:t>diteliti</a:t>
          </a:r>
          <a:endParaRPr lang="en-US" dirty="0"/>
        </a:p>
      </dgm:t>
    </dgm:pt>
    <dgm:pt modelId="{59A25F67-DE1A-4741-9EDA-0E5C303C17FC}" type="parTrans" cxnId="{93B5C5A5-B484-4529-ACE5-7377927BCB66}">
      <dgm:prSet/>
      <dgm:spPr/>
      <dgm:t>
        <a:bodyPr/>
        <a:lstStyle/>
        <a:p>
          <a:endParaRPr lang="en-ID"/>
        </a:p>
      </dgm:t>
    </dgm:pt>
    <dgm:pt modelId="{5CC5E484-16E4-4F76-801E-A0834F9F5ECD}" type="sibTrans" cxnId="{93B5C5A5-B484-4529-ACE5-7377927BCB66}">
      <dgm:prSet/>
      <dgm:spPr/>
      <dgm:t>
        <a:bodyPr/>
        <a:lstStyle/>
        <a:p>
          <a:endParaRPr lang="en-ID"/>
        </a:p>
      </dgm:t>
    </dgm:pt>
    <dgm:pt modelId="{730C9D85-3151-4EF7-B929-B9F37E53E304}">
      <dgm:prSet/>
      <dgm:spPr/>
      <dgm:t>
        <a:bodyPr/>
        <a:lstStyle/>
        <a:p>
          <a:r>
            <a:rPr lang="en-US" dirty="0" err="1"/>
            <a:t>Menguraikan</a:t>
          </a:r>
          <a:r>
            <a:rPr lang="en-US" dirty="0"/>
            <a:t> </a:t>
          </a:r>
          <a:r>
            <a:rPr lang="en-US" dirty="0" err="1"/>
            <a:t>hipotesis</a:t>
          </a:r>
          <a:r>
            <a:rPr lang="en-US" dirty="0"/>
            <a:t>, </a:t>
          </a:r>
          <a:r>
            <a:rPr lang="en-US" dirty="0" err="1"/>
            <a:t>pertanyaan</a:t>
          </a:r>
          <a:r>
            <a:rPr lang="en-US" dirty="0"/>
            <a:t> </a:t>
          </a:r>
          <a:r>
            <a:rPr lang="en-US" dirty="0" err="1"/>
            <a:t>penelitian</a:t>
          </a:r>
          <a:r>
            <a:rPr lang="en-US" dirty="0"/>
            <a:t>, variable, dan </a:t>
          </a:r>
          <a:r>
            <a:rPr lang="en-US" dirty="0" err="1"/>
            <a:t>asumsi</a:t>
          </a:r>
          <a:r>
            <a:rPr lang="en-US" dirty="0"/>
            <a:t>.</a:t>
          </a:r>
          <a:endParaRPr lang="id-ID" dirty="0"/>
        </a:p>
      </dgm:t>
    </dgm:pt>
    <dgm:pt modelId="{363AE70E-B0A0-44F0-84C5-05D9CC2179DC}" type="parTrans" cxnId="{86816E2F-FED5-459C-9674-396C4253BDFC}">
      <dgm:prSet/>
      <dgm:spPr/>
      <dgm:t>
        <a:bodyPr/>
        <a:lstStyle/>
        <a:p>
          <a:endParaRPr lang="en-ID"/>
        </a:p>
      </dgm:t>
    </dgm:pt>
    <dgm:pt modelId="{CD968235-233B-41D7-8935-AF0BA627742D}" type="sibTrans" cxnId="{86816E2F-FED5-459C-9674-396C4253BDFC}">
      <dgm:prSet/>
      <dgm:spPr/>
      <dgm:t>
        <a:bodyPr/>
        <a:lstStyle/>
        <a:p>
          <a:endParaRPr lang="en-ID"/>
        </a:p>
      </dgm:t>
    </dgm:pt>
    <dgm:pt modelId="{F8B00714-0984-404E-AABE-DC48F9EFD1C0}">
      <dgm:prSet/>
      <dgm:spPr/>
      <dgm:t>
        <a:bodyPr/>
        <a:lstStyle/>
        <a:p>
          <a:r>
            <a:rPr lang="id-ID" dirty="0"/>
            <a:t>Asumsi adalah sesuatu yang anda “take it for granted”, bukan sesuatu yang seharusnya anda teliti</a:t>
          </a:r>
        </a:p>
      </dgm:t>
    </dgm:pt>
    <dgm:pt modelId="{AA1268B8-F777-45F0-B3FF-5465A5A5C489}" type="parTrans" cxnId="{3C3D96EE-C847-412F-9647-E8948FEE42DB}">
      <dgm:prSet/>
      <dgm:spPr/>
      <dgm:t>
        <a:bodyPr/>
        <a:lstStyle/>
        <a:p>
          <a:endParaRPr lang="en-ID"/>
        </a:p>
      </dgm:t>
    </dgm:pt>
    <dgm:pt modelId="{A145046C-DDFC-4B23-B23F-68E16083DAAD}" type="sibTrans" cxnId="{3C3D96EE-C847-412F-9647-E8948FEE42DB}">
      <dgm:prSet/>
      <dgm:spPr/>
      <dgm:t>
        <a:bodyPr/>
        <a:lstStyle/>
        <a:p>
          <a:endParaRPr lang="en-ID"/>
        </a:p>
      </dgm:t>
    </dgm:pt>
    <dgm:pt modelId="{ECD64B6B-D85E-4121-B471-2E1B52B7FA1A}">
      <dgm:prSet/>
      <dgm:spPr/>
      <dgm:t>
        <a:bodyPr/>
        <a:lstStyle/>
        <a:p>
          <a:r>
            <a:rPr lang="en-US" dirty="0" err="1"/>
            <a:t>Kalau</a:t>
          </a:r>
          <a:r>
            <a:rPr lang="en-US" dirty="0"/>
            <a:t> </a:t>
          </a:r>
          <a:r>
            <a:rPr lang="en-US" dirty="0" err="1"/>
            <a:t>masalah</a:t>
          </a:r>
          <a:r>
            <a:rPr lang="en-US" dirty="0"/>
            <a:t> di </a:t>
          </a:r>
          <a:r>
            <a:rPr lang="en-US" dirty="0" err="1"/>
            <a:t>atas</a:t>
          </a:r>
          <a:r>
            <a:rPr lang="en-US" dirty="0"/>
            <a:t> </a:t>
          </a:r>
          <a:r>
            <a:rPr lang="en-US" dirty="0" err="1"/>
            <a:t>diselesaikan</a:t>
          </a:r>
          <a:r>
            <a:rPr lang="en-US" dirty="0"/>
            <a:t>, </a:t>
          </a:r>
          <a:r>
            <a:rPr lang="en-US" b="1" dirty="0" err="1"/>
            <a:t>apa</a:t>
          </a:r>
          <a:r>
            <a:rPr lang="en-US" b="1" dirty="0"/>
            <a:t> yang </a:t>
          </a:r>
          <a:r>
            <a:rPr lang="en-US" b="1" dirty="0" err="1"/>
            <a:t>akan</a:t>
          </a:r>
          <a:r>
            <a:rPr lang="en-US" b="1" dirty="0"/>
            <a:t> </a:t>
          </a:r>
          <a:r>
            <a:rPr lang="en-US" b="1" dirty="0" err="1"/>
            <a:t>dicapai</a:t>
          </a:r>
          <a:r>
            <a:rPr lang="en-US" b="1" dirty="0"/>
            <a:t>, dan </a:t>
          </a:r>
          <a:r>
            <a:rPr lang="en-US" b="1" dirty="0" err="1"/>
            <a:t>apa</a:t>
          </a:r>
          <a:r>
            <a:rPr lang="en-US" b="1" dirty="0"/>
            <a:t> </a:t>
          </a:r>
          <a:r>
            <a:rPr lang="en-US" b="1" dirty="0" err="1"/>
            <a:t>manfaatnya</a:t>
          </a:r>
          <a:r>
            <a:rPr lang="en-US" dirty="0"/>
            <a:t>.</a:t>
          </a:r>
          <a:endParaRPr lang="id-ID" dirty="0"/>
        </a:p>
      </dgm:t>
    </dgm:pt>
    <dgm:pt modelId="{0E1EC9DD-1169-4668-A6D0-D942450BBA19}" type="parTrans" cxnId="{95E30254-2D53-47EC-886F-55429E01E48C}">
      <dgm:prSet/>
      <dgm:spPr/>
      <dgm:t>
        <a:bodyPr/>
        <a:lstStyle/>
        <a:p>
          <a:endParaRPr lang="en-ID"/>
        </a:p>
      </dgm:t>
    </dgm:pt>
    <dgm:pt modelId="{7A95B579-133A-45FD-8A54-1E7462ED9652}" type="sibTrans" cxnId="{95E30254-2D53-47EC-886F-55429E01E48C}">
      <dgm:prSet/>
      <dgm:spPr/>
      <dgm:t>
        <a:bodyPr/>
        <a:lstStyle/>
        <a:p>
          <a:endParaRPr lang="en-ID"/>
        </a:p>
      </dgm:t>
    </dgm:pt>
    <dgm:pt modelId="{C1E22F73-28A1-4098-9FF6-0EF39AC8E839}">
      <dgm:prSet/>
      <dgm:spPr/>
      <dgm:t>
        <a:bodyPr/>
        <a:lstStyle/>
        <a:p>
          <a:r>
            <a:rPr lang="id-ID" dirty="0"/>
            <a:t>Nyatakan tujuan dan manfaat yang </a:t>
          </a:r>
          <a:r>
            <a:rPr lang="id-ID" b="1" dirty="0"/>
            <a:t>bisa diukur</a:t>
          </a:r>
        </a:p>
      </dgm:t>
    </dgm:pt>
    <dgm:pt modelId="{E1951A16-8EA8-4122-9958-6D7916421028}" type="parTrans" cxnId="{B5EA45B7-4B70-4D7B-8776-33F5B1950751}">
      <dgm:prSet/>
      <dgm:spPr/>
      <dgm:t>
        <a:bodyPr/>
        <a:lstStyle/>
        <a:p>
          <a:endParaRPr lang="en-ID"/>
        </a:p>
      </dgm:t>
    </dgm:pt>
    <dgm:pt modelId="{18E3CA6D-D382-4DA1-953D-AAA821C8F4FC}" type="sibTrans" cxnId="{B5EA45B7-4B70-4D7B-8776-33F5B1950751}">
      <dgm:prSet/>
      <dgm:spPr/>
      <dgm:t>
        <a:bodyPr/>
        <a:lstStyle/>
        <a:p>
          <a:endParaRPr lang="en-ID"/>
        </a:p>
      </dgm:t>
    </dgm:pt>
    <dgm:pt modelId="{7F712A64-3727-42AC-8D73-7EF87B41C1B6}">
      <dgm:prSet/>
      <dgm:spPr/>
      <dgm:t>
        <a:bodyPr/>
        <a:lstStyle/>
        <a:p>
          <a:r>
            <a:rPr lang="id-ID" dirty="0"/>
            <a:t>Kaitkan tujuan dan manfaat ini dengan signifikansi kajian anda</a:t>
          </a:r>
        </a:p>
      </dgm:t>
    </dgm:pt>
    <dgm:pt modelId="{07CE6AA0-7D0E-4BF5-B2C8-5B1252569672}" type="parTrans" cxnId="{4ECA982A-7CF0-4A07-B0C1-5B266B130719}">
      <dgm:prSet/>
      <dgm:spPr/>
      <dgm:t>
        <a:bodyPr/>
        <a:lstStyle/>
        <a:p>
          <a:endParaRPr lang="en-ID"/>
        </a:p>
      </dgm:t>
    </dgm:pt>
    <dgm:pt modelId="{2FF5A5BE-AB57-4CCE-B439-B72909B32C76}" type="sibTrans" cxnId="{4ECA982A-7CF0-4A07-B0C1-5B266B130719}">
      <dgm:prSet/>
      <dgm:spPr/>
      <dgm:t>
        <a:bodyPr/>
        <a:lstStyle/>
        <a:p>
          <a:endParaRPr lang="en-ID"/>
        </a:p>
      </dgm:t>
    </dgm:pt>
    <dgm:pt modelId="{51CE8647-7E3F-4382-81E6-625BDE2D3112}">
      <dgm:prSet/>
      <dgm:spPr/>
      <dgm:t>
        <a:bodyPr/>
        <a:lstStyle/>
        <a:p>
          <a:r>
            <a:rPr lang="id-ID"/>
            <a:t>Ruang lingkup penelitian</a:t>
          </a:r>
          <a:endParaRPr lang="id-ID" dirty="0"/>
        </a:p>
      </dgm:t>
    </dgm:pt>
    <dgm:pt modelId="{4B0CB54A-8A55-4492-B79A-309FB802597B}" type="parTrans" cxnId="{0E942D82-8D3B-4B52-A747-A0103C5DB7D0}">
      <dgm:prSet/>
      <dgm:spPr/>
      <dgm:t>
        <a:bodyPr/>
        <a:lstStyle/>
        <a:p>
          <a:endParaRPr lang="en-ID"/>
        </a:p>
      </dgm:t>
    </dgm:pt>
    <dgm:pt modelId="{852C9257-9008-491E-B5D6-C20648AD9F2A}" type="sibTrans" cxnId="{0E942D82-8D3B-4B52-A747-A0103C5DB7D0}">
      <dgm:prSet/>
      <dgm:spPr/>
      <dgm:t>
        <a:bodyPr/>
        <a:lstStyle/>
        <a:p>
          <a:endParaRPr lang="en-ID"/>
        </a:p>
      </dgm:t>
    </dgm:pt>
    <dgm:pt modelId="{181C7FE4-5F5A-415C-921D-B3B789A528C3}">
      <dgm:prSet/>
      <dgm:spPr/>
      <dgm:t>
        <a:bodyPr/>
        <a:lstStyle/>
        <a:p>
          <a:r>
            <a:rPr lang="id-ID" b="1" dirty="0"/>
            <a:t>Batasi</a:t>
          </a:r>
          <a:r>
            <a:rPr lang="id-ID" dirty="0"/>
            <a:t> penelitian anda, agar jelas cakupannya</a:t>
          </a:r>
        </a:p>
      </dgm:t>
    </dgm:pt>
    <dgm:pt modelId="{E590E0A1-AF55-4A24-A7DB-97363BC8A225}" type="parTrans" cxnId="{F329E73B-58F1-4A38-A6FD-099582274EF9}">
      <dgm:prSet/>
      <dgm:spPr/>
      <dgm:t>
        <a:bodyPr/>
        <a:lstStyle/>
        <a:p>
          <a:endParaRPr lang="en-ID"/>
        </a:p>
      </dgm:t>
    </dgm:pt>
    <dgm:pt modelId="{F4D19EB6-7FF3-46BE-9FBD-5FFF02EEFE74}" type="sibTrans" cxnId="{F329E73B-58F1-4A38-A6FD-099582274EF9}">
      <dgm:prSet/>
      <dgm:spPr/>
      <dgm:t>
        <a:bodyPr/>
        <a:lstStyle/>
        <a:p>
          <a:endParaRPr lang="en-ID"/>
        </a:p>
      </dgm:t>
    </dgm:pt>
    <dgm:pt modelId="{5EEA5484-4E3B-4CFB-A01B-3D5515C412B3}">
      <dgm:prSet/>
      <dgm:spPr/>
      <dgm:t>
        <a:bodyPr/>
        <a:lstStyle/>
        <a:p>
          <a:r>
            <a:rPr lang="id-ID" dirty="0"/>
            <a:t>Karena tidak semua masalah bisa diselesaikan, pastikan dalam ruang lingkup tergambarkan </a:t>
          </a:r>
          <a:r>
            <a:rPr lang="id-ID" b="1" dirty="0"/>
            <a:t>subset yang akan </a:t>
          </a:r>
          <a:r>
            <a:rPr lang="en-US" b="1" dirty="0"/>
            <a:t>di</a:t>
          </a:r>
          <a:r>
            <a:rPr lang="id-ID" b="1" dirty="0"/>
            <a:t>teliti</a:t>
          </a:r>
          <a:endParaRPr lang="en-US" b="1" dirty="0"/>
        </a:p>
      </dgm:t>
    </dgm:pt>
    <dgm:pt modelId="{227A3108-D0B9-4E3B-AA8F-C63DCB548FF6}" type="parTrans" cxnId="{91405F53-9E03-4F91-8A15-A94ADAD45957}">
      <dgm:prSet/>
      <dgm:spPr/>
      <dgm:t>
        <a:bodyPr/>
        <a:lstStyle/>
        <a:p>
          <a:endParaRPr lang="en-ID"/>
        </a:p>
      </dgm:t>
    </dgm:pt>
    <dgm:pt modelId="{14BA2045-EEB8-4FAA-9ECC-BCD8B21D8B4C}" type="sibTrans" cxnId="{91405F53-9E03-4F91-8A15-A94ADAD45957}">
      <dgm:prSet/>
      <dgm:spPr/>
      <dgm:t>
        <a:bodyPr/>
        <a:lstStyle/>
        <a:p>
          <a:endParaRPr lang="en-ID"/>
        </a:p>
      </dgm:t>
    </dgm:pt>
    <dgm:pt modelId="{A8EB5C67-B78D-4E01-A3BD-54E084ECA998}" type="pres">
      <dgm:prSet presAssocID="{5AADDB4B-05CF-46FE-AEDB-4C4A0D7D3E70}" presName="linear" presStyleCnt="0">
        <dgm:presLayoutVars>
          <dgm:animLvl val="lvl"/>
          <dgm:resizeHandles val="exact"/>
        </dgm:presLayoutVars>
      </dgm:prSet>
      <dgm:spPr/>
    </dgm:pt>
    <dgm:pt modelId="{6FD00E67-C136-4DC2-BF5A-5E7F9154B394}" type="pres">
      <dgm:prSet presAssocID="{4A542ACA-418E-4FC8-92A3-292958A90EA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2D6E72A-A230-4254-9D45-5F90C0D9BC9C}" type="pres">
      <dgm:prSet presAssocID="{4A542ACA-418E-4FC8-92A3-292958A90EA5}" presName="childText" presStyleLbl="revTx" presStyleIdx="0" presStyleCnt="4">
        <dgm:presLayoutVars>
          <dgm:bulletEnabled val="1"/>
        </dgm:presLayoutVars>
      </dgm:prSet>
      <dgm:spPr/>
    </dgm:pt>
    <dgm:pt modelId="{E501D0B7-D839-4805-948D-08F5E83B31AF}" type="pres">
      <dgm:prSet presAssocID="{9ACFE190-BD7C-4112-B962-7DA5B5C1C90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8AEE7D0-57EA-4ED4-93EC-B1217E6B41E7}" type="pres">
      <dgm:prSet presAssocID="{9ACFE190-BD7C-4112-B962-7DA5B5C1C900}" presName="childText" presStyleLbl="revTx" presStyleIdx="1" presStyleCnt="4">
        <dgm:presLayoutVars>
          <dgm:bulletEnabled val="1"/>
        </dgm:presLayoutVars>
      </dgm:prSet>
      <dgm:spPr/>
    </dgm:pt>
    <dgm:pt modelId="{73BBB42F-7B00-4F12-940A-8A453F4A8E83}" type="pres">
      <dgm:prSet presAssocID="{70353BB5-A2AA-4931-8FFD-C2F33D84F06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E186315-49EF-473E-928A-3D15B717A5BF}" type="pres">
      <dgm:prSet presAssocID="{70353BB5-A2AA-4931-8FFD-C2F33D84F06D}" presName="childText" presStyleLbl="revTx" presStyleIdx="2" presStyleCnt="4">
        <dgm:presLayoutVars>
          <dgm:bulletEnabled val="1"/>
        </dgm:presLayoutVars>
      </dgm:prSet>
      <dgm:spPr/>
    </dgm:pt>
    <dgm:pt modelId="{449C963D-64DA-400F-84FB-C60966A8F2FD}" type="pres">
      <dgm:prSet presAssocID="{51CE8647-7E3F-4382-81E6-625BDE2D3112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35FD8C68-744F-46DE-8ABE-F0E2A284B379}" type="pres">
      <dgm:prSet presAssocID="{51CE8647-7E3F-4382-81E6-625BDE2D3112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8C6E4E15-727A-4DA6-8D60-C939B4509484}" type="presOf" srcId="{3A0F33A0-151B-4AD2-ACCC-F43F72FDE803}" destId="{22D6E72A-A230-4254-9D45-5F90C0D9BC9C}" srcOrd="0" destOrd="0" presId="urn:microsoft.com/office/officeart/2005/8/layout/vList2"/>
    <dgm:cxn modelId="{E67D3B1E-1298-4E42-B68F-32ECD7612AEC}" type="presOf" srcId="{70353BB5-A2AA-4931-8FFD-C2F33D84F06D}" destId="{73BBB42F-7B00-4F12-940A-8A453F4A8E83}" srcOrd="0" destOrd="0" presId="urn:microsoft.com/office/officeart/2005/8/layout/vList2"/>
    <dgm:cxn modelId="{CDAC4F23-4FFF-4E78-BD93-9D35E7850D14}" type="presOf" srcId="{C1E22F73-28A1-4098-9FF6-0EF39AC8E839}" destId="{9E186315-49EF-473E-928A-3D15B717A5BF}" srcOrd="0" destOrd="1" presId="urn:microsoft.com/office/officeart/2005/8/layout/vList2"/>
    <dgm:cxn modelId="{4ECA982A-7CF0-4A07-B0C1-5B266B130719}" srcId="{70353BB5-A2AA-4931-8FFD-C2F33D84F06D}" destId="{7F712A64-3727-42AC-8D73-7EF87B41C1B6}" srcOrd="2" destOrd="0" parTransId="{07CE6AA0-7D0E-4BF5-B2C8-5B1252569672}" sibTransId="{2FF5A5BE-AB57-4CCE-B439-B72909B32C76}"/>
    <dgm:cxn modelId="{86816E2F-FED5-459C-9674-396C4253BDFC}" srcId="{9ACFE190-BD7C-4112-B962-7DA5B5C1C900}" destId="{730C9D85-3151-4EF7-B929-B9F37E53E304}" srcOrd="1" destOrd="0" parTransId="{363AE70E-B0A0-44F0-84C5-05D9CC2179DC}" sibTransId="{CD968235-233B-41D7-8935-AF0BA627742D}"/>
    <dgm:cxn modelId="{F329E73B-58F1-4A38-A6FD-099582274EF9}" srcId="{51CE8647-7E3F-4382-81E6-625BDE2D3112}" destId="{181C7FE4-5F5A-415C-921D-B3B789A528C3}" srcOrd="0" destOrd="0" parTransId="{E590E0A1-AF55-4A24-A7DB-97363BC8A225}" sibTransId="{F4D19EB6-7FF3-46BE-9FBD-5FFF02EEFE74}"/>
    <dgm:cxn modelId="{FF5E8168-5581-49E5-B5BF-3F10D3585BBD}" type="presOf" srcId="{C6604A85-0DDA-4578-A6A5-BFA24F1815D0}" destId="{18AEE7D0-57EA-4ED4-93EC-B1217E6B41E7}" srcOrd="0" destOrd="0" presId="urn:microsoft.com/office/officeart/2005/8/layout/vList2"/>
    <dgm:cxn modelId="{F1E52169-8AA8-4E3E-B780-286E61864535}" type="presOf" srcId="{4A542ACA-418E-4FC8-92A3-292958A90EA5}" destId="{6FD00E67-C136-4DC2-BF5A-5E7F9154B394}" srcOrd="0" destOrd="0" presId="urn:microsoft.com/office/officeart/2005/8/layout/vList2"/>
    <dgm:cxn modelId="{90A0276A-D8E3-469B-A412-B43847084B65}" srcId="{4A542ACA-418E-4FC8-92A3-292958A90EA5}" destId="{9EB12666-BA7D-48E9-BD0D-34F751302830}" srcOrd="1" destOrd="0" parTransId="{2E2026DD-2E8C-4840-A4EC-2A947CF6F4F9}" sibTransId="{624916DD-73E0-4155-A05F-D58378F272E3}"/>
    <dgm:cxn modelId="{650A5E4D-CD1E-49A3-BA54-94F36E4882C7}" type="presOf" srcId="{51CE8647-7E3F-4382-81E6-625BDE2D3112}" destId="{449C963D-64DA-400F-84FB-C60966A8F2FD}" srcOrd="0" destOrd="0" presId="urn:microsoft.com/office/officeart/2005/8/layout/vList2"/>
    <dgm:cxn modelId="{91405F53-9E03-4F91-8A15-A94ADAD45957}" srcId="{51CE8647-7E3F-4382-81E6-625BDE2D3112}" destId="{5EEA5484-4E3B-4CFB-A01B-3D5515C412B3}" srcOrd="1" destOrd="0" parTransId="{227A3108-D0B9-4E3B-AA8F-C63DCB548FF6}" sibTransId="{14BA2045-EEB8-4FAA-9ECC-BCD8B21D8B4C}"/>
    <dgm:cxn modelId="{95E30254-2D53-47EC-886F-55429E01E48C}" srcId="{70353BB5-A2AA-4931-8FFD-C2F33D84F06D}" destId="{ECD64B6B-D85E-4121-B471-2E1B52B7FA1A}" srcOrd="0" destOrd="0" parTransId="{0E1EC9DD-1169-4668-A6D0-D942450BBA19}" sibTransId="{7A95B579-133A-45FD-8A54-1E7462ED9652}"/>
    <dgm:cxn modelId="{873DDB56-5270-4EA8-8B32-28E401EC3D41}" srcId="{5AADDB4B-05CF-46FE-AEDB-4C4A0D7D3E70}" destId="{9ACFE190-BD7C-4112-B962-7DA5B5C1C900}" srcOrd="1" destOrd="0" parTransId="{846E7430-9939-4C76-92AD-93E64F17F40F}" sibTransId="{782E38B0-73CD-4758-B84F-F7F7975EC346}"/>
    <dgm:cxn modelId="{0E942D82-8D3B-4B52-A747-A0103C5DB7D0}" srcId="{5AADDB4B-05CF-46FE-AEDB-4C4A0D7D3E70}" destId="{51CE8647-7E3F-4382-81E6-625BDE2D3112}" srcOrd="3" destOrd="0" parTransId="{4B0CB54A-8A55-4492-B79A-309FB802597B}" sibTransId="{852C9257-9008-491E-B5D6-C20648AD9F2A}"/>
    <dgm:cxn modelId="{90F97782-0BDB-42AA-A4FA-2FFADE1342F7}" type="presOf" srcId="{7F712A64-3727-42AC-8D73-7EF87B41C1B6}" destId="{9E186315-49EF-473E-928A-3D15B717A5BF}" srcOrd="0" destOrd="2" presId="urn:microsoft.com/office/officeart/2005/8/layout/vList2"/>
    <dgm:cxn modelId="{6D962B8A-7001-45F1-BF31-9F18660A38E1}" type="presOf" srcId="{730C9D85-3151-4EF7-B929-B9F37E53E304}" destId="{18AEE7D0-57EA-4ED4-93EC-B1217E6B41E7}" srcOrd="0" destOrd="1" presId="urn:microsoft.com/office/officeart/2005/8/layout/vList2"/>
    <dgm:cxn modelId="{93B5C5A5-B484-4529-ACE5-7377927BCB66}" srcId="{9ACFE190-BD7C-4112-B962-7DA5B5C1C900}" destId="{C6604A85-0DDA-4578-A6A5-BFA24F1815D0}" srcOrd="0" destOrd="0" parTransId="{59A25F67-DE1A-4741-9EDA-0E5C303C17FC}" sibTransId="{5CC5E484-16E4-4F76-801E-A0834F9F5ECD}"/>
    <dgm:cxn modelId="{1143DCA6-EE04-4302-B533-E39F78E080D5}" srcId="{4A542ACA-418E-4FC8-92A3-292958A90EA5}" destId="{3A0F33A0-151B-4AD2-ACCC-F43F72FDE803}" srcOrd="0" destOrd="0" parTransId="{D2F0967E-3C11-4B02-A108-62F486642582}" sibTransId="{853BB59C-68CE-4E3E-ADB1-1BAEA3EA7508}"/>
    <dgm:cxn modelId="{CAF63AAC-0152-4778-A11B-74A679BD52EE}" type="presOf" srcId="{5AADDB4B-05CF-46FE-AEDB-4C4A0D7D3E70}" destId="{A8EB5C67-B78D-4E01-A3BD-54E084ECA998}" srcOrd="0" destOrd="0" presId="urn:microsoft.com/office/officeart/2005/8/layout/vList2"/>
    <dgm:cxn modelId="{9E86FBB5-F030-4E45-918E-68A28D195369}" srcId="{5AADDB4B-05CF-46FE-AEDB-4C4A0D7D3E70}" destId="{4A542ACA-418E-4FC8-92A3-292958A90EA5}" srcOrd="0" destOrd="0" parTransId="{5D8EED1C-8060-4642-8F89-6023663890A8}" sibTransId="{D4F5A019-03FB-4547-B2DD-6A3FC29296D0}"/>
    <dgm:cxn modelId="{B5EA45B7-4B70-4D7B-8776-33F5B1950751}" srcId="{70353BB5-A2AA-4931-8FFD-C2F33D84F06D}" destId="{C1E22F73-28A1-4098-9FF6-0EF39AC8E839}" srcOrd="1" destOrd="0" parTransId="{E1951A16-8EA8-4122-9958-6D7916421028}" sibTransId="{18E3CA6D-D382-4DA1-953D-AAA821C8F4FC}"/>
    <dgm:cxn modelId="{367224BA-AD21-4124-A55D-E1027C031050}" srcId="{5AADDB4B-05CF-46FE-AEDB-4C4A0D7D3E70}" destId="{70353BB5-A2AA-4931-8FFD-C2F33D84F06D}" srcOrd="2" destOrd="0" parTransId="{138B5066-E65D-48D4-80BE-D3EA697C4D4E}" sibTransId="{6B5C1EB8-30E4-4B67-B309-189F448D4B85}"/>
    <dgm:cxn modelId="{EA4D4FBB-5796-4C06-A53C-517AB2BE0102}" type="presOf" srcId="{ECD64B6B-D85E-4121-B471-2E1B52B7FA1A}" destId="{9E186315-49EF-473E-928A-3D15B717A5BF}" srcOrd="0" destOrd="0" presId="urn:microsoft.com/office/officeart/2005/8/layout/vList2"/>
    <dgm:cxn modelId="{CD071CC9-4C33-46ED-AE0F-68D237588D44}" type="presOf" srcId="{F8B00714-0984-404E-AABE-DC48F9EFD1C0}" destId="{18AEE7D0-57EA-4ED4-93EC-B1217E6B41E7}" srcOrd="0" destOrd="2" presId="urn:microsoft.com/office/officeart/2005/8/layout/vList2"/>
    <dgm:cxn modelId="{63B865CE-19A8-4ACD-AE47-89883025D3AF}" type="presOf" srcId="{9ACFE190-BD7C-4112-B962-7DA5B5C1C900}" destId="{E501D0B7-D839-4805-948D-08F5E83B31AF}" srcOrd="0" destOrd="0" presId="urn:microsoft.com/office/officeart/2005/8/layout/vList2"/>
    <dgm:cxn modelId="{30AEAFDC-A724-48DC-B5C4-D94100B34F2D}" type="presOf" srcId="{9EB12666-BA7D-48E9-BD0D-34F751302830}" destId="{22D6E72A-A230-4254-9D45-5F90C0D9BC9C}" srcOrd="0" destOrd="1" presId="urn:microsoft.com/office/officeart/2005/8/layout/vList2"/>
    <dgm:cxn modelId="{D51B46DF-A5BB-4117-8935-E5EDF54E4F0F}" type="presOf" srcId="{D6743AEF-5DFF-4973-84F2-918ECB859B11}" destId="{22D6E72A-A230-4254-9D45-5F90C0D9BC9C}" srcOrd="0" destOrd="2" presId="urn:microsoft.com/office/officeart/2005/8/layout/vList2"/>
    <dgm:cxn modelId="{3C3D96EE-C847-412F-9647-E8948FEE42DB}" srcId="{9ACFE190-BD7C-4112-B962-7DA5B5C1C900}" destId="{F8B00714-0984-404E-AABE-DC48F9EFD1C0}" srcOrd="2" destOrd="0" parTransId="{AA1268B8-F777-45F0-B3FF-5465A5A5C489}" sibTransId="{A145046C-DDFC-4B23-B23F-68E16083DAAD}"/>
    <dgm:cxn modelId="{FDFB07F0-A11E-4AE3-9160-5BDDA0D31CC2}" type="presOf" srcId="{181C7FE4-5F5A-415C-921D-B3B789A528C3}" destId="{35FD8C68-744F-46DE-8ABE-F0E2A284B379}" srcOrd="0" destOrd="0" presId="urn:microsoft.com/office/officeart/2005/8/layout/vList2"/>
    <dgm:cxn modelId="{E995A4FA-CD51-44A0-87B9-CE7A726F8359}" type="presOf" srcId="{5EEA5484-4E3B-4CFB-A01B-3D5515C412B3}" destId="{35FD8C68-744F-46DE-8ABE-F0E2A284B379}" srcOrd="0" destOrd="1" presId="urn:microsoft.com/office/officeart/2005/8/layout/vList2"/>
    <dgm:cxn modelId="{D5C44DFC-0875-40D3-B2D4-3457EC3F6D20}" srcId="{4A542ACA-418E-4FC8-92A3-292958A90EA5}" destId="{D6743AEF-5DFF-4973-84F2-918ECB859B11}" srcOrd="2" destOrd="0" parTransId="{D5D329FE-0E9E-4E87-B440-FE182BE9AFFA}" sibTransId="{9CA33490-71C9-4173-AF15-CF1D8C042757}"/>
    <dgm:cxn modelId="{310D894C-3B14-4F32-A8DD-F182FE320C57}" type="presParOf" srcId="{A8EB5C67-B78D-4E01-A3BD-54E084ECA998}" destId="{6FD00E67-C136-4DC2-BF5A-5E7F9154B394}" srcOrd="0" destOrd="0" presId="urn:microsoft.com/office/officeart/2005/8/layout/vList2"/>
    <dgm:cxn modelId="{23186E9B-F79C-4BC1-BB72-35CDD13C56AD}" type="presParOf" srcId="{A8EB5C67-B78D-4E01-A3BD-54E084ECA998}" destId="{22D6E72A-A230-4254-9D45-5F90C0D9BC9C}" srcOrd="1" destOrd="0" presId="urn:microsoft.com/office/officeart/2005/8/layout/vList2"/>
    <dgm:cxn modelId="{77703A92-7569-4A33-89E3-EEE3C534526F}" type="presParOf" srcId="{A8EB5C67-B78D-4E01-A3BD-54E084ECA998}" destId="{E501D0B7-D839-4805-948D-08F5E83B31AF}" srcOrd="2" destOrd="0" presId="urn:microsoft.com/office/officeart/2005/8/layout/vList2"/>
    <dgm:cxn modelId="{21B8FD2B-3C42-4B22-A94E-FFA3A665616E}" type="presParOf" srcId="{A8EB5C67-B78D-4E01-A3BD-54E084ECA998}" destId="{18AEE7D0-57EA-4ED4-93EC-B1217E6B41E7}" srcOrd="3" destOrd="0" presId="urn:microsoft.com/office/officeart/2005/8/layout/vList2"/>
    <dgm:cxn modelId="{CB69AED8-40D3-4209-82D8-2026E4807849}" type="presParOf" srcId="{A8EB5C67-B78D-4E01-A3BD-54E084ECA998}" destId="{73BBB42F-7B00-4F12-940A-8A453F4A8E83}" srcOrd="4" destOrd="0" presId="urn:microsoft.com/office/officeart/2005/8/layout/vList2"/>
    <dgm:cxn modelId="{ABF5E65B-D188-4C7F-AA1E-349C00CB6693}" type="presParOf" srcId="{A8EB5C67-B78D-4E01-A3BD-54E084ECA998}" destId="{9E186315-49EF-473E-928A-3D15B717A5BF}" srcOrd="5" destOrd="0" presId="urn:microsoft.com/office/officeart/2005/8/layout/vList2"/>
    <dgm:cxn modelId="{E163F75E-C7F0-4295-AC20-97BB4F4E4EF9}" type="presParOf" srcId="{A8EB5C67-B78D-4E01-A3BD-54E084ECA998}" destId="{449C963D-64DA-400F-84FB-C60966A8F2FD}" srcOrd="6" destOrd="0" presId="urn:microsoft.com/office/officeart/2005/8/layout/vList2"/>
    <dgm:cxn modelId="{01181D7D-1675-4063-A21C-3BE6A744CD5B}" type="presParOf" srcId="{A8EB5C67-B78D-4E01-A3BD-54E084ECA998}" destId="{35FD8C68-744F-46DE-8ABE-F0E2A284B379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FE53E0-8817-40B8-9432-05200BAD5AC5}">
      <dsp:nvSpPr>
        <dsp:cNvPr id="0" name=""/>
        <dsp:cNvSpPr/>
      </dsp:nvSpPr>
      <dsp:spPr>
        <a:xfrm>
          <a:off x="1088652" y="1450746"/>
          <a:ext cx="754945" cy="75494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F3C031-6505-434B-A7AF-85D728DCD305}">
      <dsp:nvSpPr>
        <dsp:cNvPr id="0" name=""/>
        <dsp:cNvSpPr/>
      </dsp:nvSpPr>
      <dsp:spPr>
        <a:xfrm>
          <a:off x="1247190" y="1609285"/>
          <a:ext cx="437868" cy="4378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9431F-6E6D-40C3-96A4-F62368A3B6F4}">
      <dsp:nvSpPr>
        <dsp:cNvPr id="0" name=""/>
        <dsp:cNvSpPr/>
      </dsp:nvSpPr>
      <dsp:spPr>
        <a:xfrm>
          <a:off x="2005372" y="1450746"/>
          <a:ext cx="1779515" cy="754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To understand the </a:t>
          </a:r>
          <a:r>
            <a:rPr lang="en-US" sz="1600" b="1" kern="1200" dirty="0"/>
            <a:t>meaning of research proposal</a:t>
          </a:r>
          <a:r>
            <a:rPr lang="en-US" sz="1600" kern="1200" dirty="0"/>
            <a:t>.</a:t>
          </a:r>
        </a:p>
      </dsp:txBody>
      <dsp:txXfrm>
        <a:off x="2005372" y="1450746"/>
        <a:ext cx="1779515" cy="754945"/>
      </dsp:txXfrm>
    </dsp:sp>
    <dsp:sp modelId="{D8C6911E-B2CE-40A5-88E4-B891C620528E}">
      <dsp:nvSpPr>
        <dsp:cNvPr id="0" name=""/>
        <dsp:cNvSpPr/>
      </dsp:nvSpPr>
      <dsp:spPr>
        <a:xfrm>
          <a:off x="4094954" y="1450746"/>
          <a:ext cx="754945" cy="75494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91EFFA-AA58-49FE-81B0-F40609634B85}">
      <dsp:nvSpPr>
        <dsp:cNvPr id="0" name=""/>
        <dsp:cNvSpPr/>
      </dsp:nvSpPr>
      <dsp:spPr>
        <a:xfrm>
          <a:off x="4253493" y="1609285"/>
          <a:ext cx="437868" cy="4378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B99B27-D0AA-40F2-B243-54D3A3523C8B}">
      <dsp:nvSpPr>
        <dsp:cNvPr id="0" name=""/>
        <dsp:cNvSpPr/>
      </dsp:nvSpPr>
      <dsp:spPr>
        <a:xfrm>
          <a:off x="5011674" y="1450746"/>
          <a:ext cx="1779515" cy="754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To be able to </a:t>
          </a:r>
          <a:r>
            <a:rPr lang="en-US" sz="1600" b="1" kern="1200" dirty="0"/>
            <a:t>develop a research framework</a:t>
          </a:r>
          <a:r>
            <a:rPr lang="en-US" sz="1600" kern="1200" dirty="0"/>
            <a:t>.</a:t>
          </a:r>
        </a:p>
      </dsp:txBody>
      <dsp:txXfrm>
        <a:off x="5011674" y="1450746"/>
        <a:ext cx="1779515" cy="754945"/>
      </dsp:txXfrm>
    </dsp:sp>
    <dsp:sp modelId="{9AA85FD7-57B5-48E4-834C-050AD4EA9BE4}">
      <dsp:nvSpPr>
        <dsp:cNvPr id="0" name=""/>
        <dsp:cNvSpPr/>
      </dsp:nvSpPr>
      <dsp:spPr>
        <a:xfrm>
          <a:off x="1088652" y="2527553"/>
          <a:ext cx="754945" cy="75494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AF96E3-0174-48DB-81DE-F12FAF330CA3}">
      <dsp:nvSpPr>
        <dsp:cNvPr id="0" name=""/>
        <dsp:cNvSpPr/>
      </dsp:nvSpPr>
      <dsp:spPr>
        <a:xfrm>
          <a:off x="1247190" y="2686091"/>
          <a:ext cx="437868" cy="43786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5DC653-C0B7-4E05-8801-37490BF6B768}">
      <dsp:nvSpPr>
        <dsp:cNvPr id="0" name=""/>
        <dsp:cNvSpPr/>
      </dsp:nvSpPr>
      <dsp:spPr>
        <a:xfrm>
          <a:off x="2005372" y="2527553"/>
          <a:ext cx="1779515" cy="754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To understand the </a:t>
          </a:r>
          <a:r>
            <a:rPr lang="en-US" sz="1600" b="1" kern="1200" dirty="0"/>
            <a:t>processes to write</a:t>
          </a:r>
          <a:r>
            <a:rPr lang="en-US" sz="1600" kern="1200" dirty="0"/>
            <a:t> a research proposal</a:t>
          </a:r>
        </a:p>
      </dsp:txBody>
      <dsp:txXfrm>
        <a:off x="2005372" y="2527553"/>
        <a:ext cx="1779515" cy="75494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87D155-9E84-4A4B-A12E-F4DD7F4268FE}">
      <dsp:nvSpPr>
        <dsp:cNvPr id="0" name=""/>
        <dsp:cNvSpPr/>
      </dsp:nvSpPr>
      <dsp:spPr>
        <a:xfrm>
          <a:off x="0" y="25207"/>
          <a:ext cx="8077200" cy="6552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</a:t>
          </a:r>
          <a:r>
            <a:rPr lang="id-ID" sz="1600" kern="1200" dirty="0"/>
            <a:t>emaparkan </a:t>
          </a:r>
          <a:r>
            <a:rPr lang="id-ID" sz="1600" b="1" kern="1200" dirty="0"/>
            <a:t>hasil penelitian</a:t>
          </a:r>
          <a:r>
            <a:rPr lang="en-US" sz="1600" b="1" kern="1200" dirty="0"/>
            <a:t> </a:t>
          </a:r>
          <a:r>
            <a:rPr lang="en-US" sz="1600" b="1" kern="1200" dirty="0" err="1"/>
            <a:t>sebelumnya</a:t>
          </a:r>
          <a:r>
            <a:rPr lang="en-US" sz="1600" b="1" kern="1200" dirty="0"/>
            <a:t> yang </a:t>
          </a:r>
          <a:r>
            <a:rPr lang="en-US" sz="1600" b="1" kern="1200" dirty="0" err="1"/>
            <a:t>terkait</a:t>
          </a:r>
          <a:r>
            <a:rPr lang="id-ID" sz="1600" kern="1200" dirty="0"/>
            <a:t> dan mengemukakan pemikiran penulisnya</a:t>
          </a:r>
          <a:r>
            <a:rPr lang="en-US" sz="1600" kern="1200" dirty="0"/>
            <a:t>. B</a:t>
          </a:r>
          <a:r>
            <a:rPr lang="id-ID" sz="1600" kern="1200" dirty="0"/>
            <a:t>erguna untuk membantu </a:t>
          </a:r>
          <a:r>
            <a:rPr lang="en-US" sz="1600" kern="1200" dirty="0" err="1"/>
            <a:t>anda</a:t>
          </a:r>
          <a:r>
            <a:rPr lang="en-US" sz="1600" kern="1200" dirty="0"/>
            <a:t> dan </a:t>
          </a:r>
          <a:r>
            <a:rPr lang="en-US" sz="1600" kern="1200" dirty="0" err="1"/>
            <a:t>pembaca</a:t>
          </a:r>
          <a:r>
            <a:rPr lang="en-US" sz="1600" kern="1200" dirty="0"/>
            <a:t> </a:t>
          </a:r>
          <a:r>
            <a:rPr lang="en-US" sz="1600" kern="1200" dirty="0" err="1"/>
            <a:t>untuk</a:t>
          </a:r>
          <a:r>
            <a:rPr lang="id-ID" sz="1600" kern="1200" dirty="0"/>
            <a:t> memahami topik yang dibahas</a:t>
          </a:r>
          <a:endParaRPr lang="en-ID" sz="1600" kern="1200" dirty="0"/>
        </a:p>
      </dsp:txBody>
      <dsp:txXfrm>
        <a:off x="31984" y="57191"/>
        <a:ext cx="8013232" cy="591232"/>
      </dsp:txXfrm>
    </dsp:sp>
    <dsp:sp modelId="{8AF9366A-529E-431F-9826-379EB1F11F73}">
      <dsp:nvSpPr>
        <dsp:cNvPr id="0" name=""/>
        <dsp:cNvSpPr/>
      </dsp:nvSpPr>
      <dsp:spPr>
        <a:xfrm>
          <a:off x="0" y="680407"/>
          <a:ext cx="8077200" cy="815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451" tIns="15240" rIns="85344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P</a:t>
          </a:r>
          <a:r>
            <a:rPr lang="id-ID" sz="1200" kern="1200"/>
            <a:t>enjelasan langkah-langkah dan proses penelitian </a:t>
          </a:r>
          <a:r>
            <a:rPr lang="en-US" sz="1200" kern="1200"/>
            <a:t>sebelumnya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P</a:t>
          </a:r>
          <a:r>
            <a:rPr lang="id-ID" sz="1200" kern="1200"/>
            <a:t>enjelasan sintesa dan logika dalam menggabungkan hasil-hasil penelitian</a:t>
          </a:r>
          <a:r>
            <a:rPr lang="en-US" sz="1200" kern="1200"/>
            <a:t> sebelumnya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Membahas “general agreement/disagreement” diantara peneliti.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 err="1"/>
            <a:t>Menganalisis</a:t>
          </a:r>
          <a:r>
            <a:rPr lang="en-US" sz="1200" kern="1200" dirty="0"/>
            <a:t>, </a:t>
          </a:r>
          <a:r>
            <a:rPr lang="en-US" sz="1200" kern="1200" dirty="0" err="1"/>
            <a:t>mensintesis</a:t>
          </a:r>
          <a:r>
            <a:rPr lang="en-US" sz="1200" kern="1200" dirty="0"/>
            <a:t>, </a:t>
          </a:r>
          <a:r>
            <a:rPr lang="en-US" sz="1200" kern="1200" dirty="0" err="1"/>
            <a:t>meringkas</a:t>
          </a:r>
          <a:r>
            <a:rPr lang="en-US" sz="1200" kern="1200" dirty="0"/>
            <a:t>, </a:t>
          </a:r>
          <a:r>
            <a:rPr lang="en-US" sz="1200" kern="1200" dirty="0" err="1"/>
            <a:t>membandingkan</a:t>
          </a:r>
          <a:r>
            <a:rPr lang="en-US" sz="1200" kern="1200" dirty="0"/>
            <a:t> </a:t>
          </a:r>
          <a:r>
            <a:rPr lang="en-US" sz="1200" kern="1200" dirty="0" err="1"/>
            <a:t>hasil-hasil</a:t>
          </a:r>
          <a:r>
            <a:rPr lang="en-US" sz="1200" kern="1200" dirty="0"/>
            <a:t> </a:t>
          </a:r>
          <a:r>
            <a:rPr lang="en-US" sz="1200" kern="1200" dirty="0" err="1"/>
            <a:t>penelitian</a:t>
          </a:r>
          <a:r>
            <a:rPr lang="en-US" sz="1200" kern="1200" dirty="0"/>
            <a:t>.</a:t>
          </a:r>
        </a:p>
      </dsp:txBody>
      <dsp:txXfrm>
        <a:off x="0" y="680407"/>
        <a:ext cx="8077200" cy="815062"/>
      </dsp:txXfrm>
    </dsp:sp>
    <dsp:sp modelId="{2AD0E512-EE45-44A8-95EA-F22D3FEE356A}">
      <dsp:nvSpPr>
        <dsp:cNvPr id="0" name=""/>
        <dsp:cNvSpPr/>
      </dsp:nvSpPr>
      <dsp:spPr>
        <a:xfrm>
          <a:off x="0" y="1495469"/>
          <a:ext cx="8077200" cy="6552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600" kern="1200" dirty="0"/>
            <a:t>Bagian ini dapat terdiri dari beberapa </a:t>
          </a:r>
          <a:r>
            <a:rPr lang="en-US" sz="1600" kern="1200" dirty="0"/>
            <a:t>sub-</a:t>
          </a:r>
          <a:r>
            <a:rPr lang="id-ID" sz="1600" kern="1200" dirty="0"/>
            <a:t>bab yang  mencerminkan </a:t>
          </a:r>
          <a:r>
            <a:rPr lang="id-ID" sz="1600" b="1" i="1" kern="1200" dirty="0"/>
            <a:t>breadth</a:t>
          </a:r>
          <a:r>
            <a:rPr lang="id-ID" sz="1600" b="1" kern="1200" dirty="0"/>
            <a:t> dan </a:t>
          </a:r>
          <a:r>
            <a:rPr lang="id-ID" sz="1600" b="1" i="1" kern="1200" dirty="0"/>
            <a:t>depth</a:t>
          </a:r>
          <a:r>
            <a:rPr lang="id-ID" sz="1600" b="1" kern="1200" dirty="0"/>
            <a:t> topik</a:t>
          </a:r>
          <a:r>
            <a:rPr lang="en-US" sz="1600" b="1" kern="1200" dirty="0"/>
            <a:t>-</a:t>
          </a:r>
          <a:r>
            <a:rPr lang="en-US" sz="1600" b="1" kern="1200" dirty="0" err="1"/>
            <a:t>topik</a:t>
          </a:r>
          <a:r>
            <a:rPr lang="en-US" sz="1600" b="1" kern="1200" dirty="0"/>
            <a:t> </a:t>
          </a:r>
          <a:r>
            <a:rPr lang="en-US" sz="1600" b="1" kern="1200" dirty="0" err="1"/>
            <a:t>penelitian</a:t>
          </a:r>
          <a:r>
            <a:rPr lang="id-ID" sz="1600" b="1" kern="1200" dirty="0"/>
            <a:t> yang</a:t>
          </a:r>
          <a:r>
            <a:rPr lang="en-US" sz="1600" b="1" kern="1200" dirty="0"/>
            <a:t> </a:t>
          </a:r>
          <a:r>
            <a:rPr lang="en-US" sz="1600" b="1" kern="1200" dirty="0" err="1"/>
            <a:t>terkait</a:t>
          </a:r>
          <a:endParaRPr lang="en-US" sz="1600" b="1" kern="1200" dirty="0"/>
        </a:p>
      </dsp:txBody>
      <dsp:txXfrm>
        <a:off x="31984" y="1527453"/>
        <a:ext cx="8013232" cy="591232"/>
      </dsp:txXfrm>
    </dsp:sp>
    <dsp:sp modelId="{7E51743A-2810-463A-AB2B-9193A5E1F44E}">
      <dsp:nvSpPr>
        <dsp:cNvPr id="0" name=""/>
        <dsp:cNvSpPr/>
      </dsp:nvSpPr>
      <dsp:spPr>
        <a:xfrm>
          <a:off x="0" y="2150669"/>
          <a:ext cx="8077200" cy="57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451" tIns="15240" rIns="85344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Sub-</a:t>
          </a:r>
          <a:r>
            <a:rPr lang="en-US" sz="1200" kern="1200" dirty="0" err="1"/>
            <a:t>bab</a:t>
          </a:r>
          <a:r>
            <a:rPr lang="en-US" sz="1200" kern="1200" dirty="0"/>
            <a:t> </a:t>
          </a:r>
          <a:r>
            <a:rPr lang="en-US" sz="1200" kern="1200" dirty="0" err="1"/>
            <a:t>tersebut</a:t>
          </a:r>
          <a:r>
            <a:rPr lang="en-US" sz="1200" kern="1200" dirty="0"/>
            <a:t> </a:t>
          </a:r>
          <a:r>
            <a:rPr lang="en-US" sz="1200" kern="1200" dirty="0" err="1"/>
            <a:t>menggambarkan</a:t>
          </a:r>
          <a:r>
            <a:rPr lang="en-US" sz="1200" kern="1200" dirty="0"/>
            <a:t> </a:t>
          </a:r>
          <a:r>
            <a:rPr lang="en-US" sz="1200" kern="1200" dirty="0" err="1"/>
            <a:t>keterkaitan</a:t>
          </a:r>
          <a:r>
            <a:rPr lang="en-US" sz="1200" kern="1200" dirty="0"/>
            <a:t> sub-</a:t>
          </a:r>
          <a:r>
            <a:rPr lang="en-US" sz="1200" kern="1200" dirty="0" err="1"/>
            <a:t>disiplin</a:t>
          </a:r>
          <a:r>
            <a:rPr lang="en-US" sz="1200" kern="1200" dirty="0"/>
            <a:t> </a:t>
          </a:r>
          <a:r>
            <a:rPr lang="en-US" sz="1200" kern="1200" dirty="0" err="1"/>
            <a:t>ilmu</a:t>
          </a:r>
          <a:r>
            <a:rPr lang="en-US" sz="1200" kern="1200" dirty="0"/>
            <a:t> </a:t>
          </a:r>
          <a:r>
            <a:rPr lang="en-US" sz="1200" kern="1200" dirty="0" err="1"/>
            <a:t>dengan</a:t>
          </a:r>
          <a:r>
            <a:rPr lang="en-US" sz="1200" kern="1200" dirty="0"/>
            <a:t> </a:t>
          </a:r>
          <a:r>
            <a:rPr lang="en-US" sz="1200" kern="1200" dirty="0" err="1"/>
            <a:t>isu</a:t>
          </a:r>
          <a:r>
            <a:rPr lang="en-US" sz="1200" kern="1200" dirty="0"/>
            <a:t> </a:t>
          </a:r>
          <a:r>
            <a:rPr lang="en-US" sz="1200" kern="1200" dirty="0" err="1"/>
            <a:t>penelitian</a:t>
          </a:r>
          <a:r>
            <a:rPr lang="en-US" sz="1200" kern="1200" dirty="0"/>
            <a:t> </a:t>
          </a:r>
          <a:r>
            <a:rPr lang="en-US" sz="1200" kern="1200" dirty="0" err="1"/>
            <a:t>anda</a:t>
          </a:r>
          <a:endParaRPr lang="en-US" sz="1200" kern="1200" dirty="0"/>
        </a:p>
      </dsp:txBody>
      <dsp:txXfrm>
        <a:off x="0" y="2150669"/>
        <a:ext cx="8077200" cy="579600"/>
      </dsp:txXfrm>
    </dsp:sp>
    <dsp:sp modelId="{9723D2A9-6B2D-4E05-9F9E-0FD368EA20E6}">
      <dsp:nvSpPr>
        <dsp:cNvPr id="0" name=""/>
        <dsp:cNvSpPr/>
      </dsp:nvSpPr>
      <dsp:spPr>
        <a:xfrm>
          <a:off x="0" y="2730269"/>
          <a:ext cx="8077200" cy="6552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600" kern="1200" dirty="0"/>
            <a:t>Semua pernyataan dan/atau hasil penelitian yang bukan berasal dari </a:t>
          </a:r>
          <a:r>
            <a:rPr lang="en-US" sz="1600" kern="1200" dirty="0" err="1"/>
            <a:t>anda</a:t>
          </a:r>
          <a:r>
            <a:rPr lang="id-ID" sz="1600" kern="1200" dirty="0"/>
            <a:t> harus </a:t>
          </a:r>
          <a:r>
            <a:rPr lang="id-ID" sz="1600" b="1" kern="1200" dirty="0"/>
            <a:t>disebutkan sumbernya</a:t>
          </a:r>
          <a:r>
            <a:rPr lang="en-US" sz="1600" kern="1200" dirty="0"/>
            <a:t> (</a:t>
          </a:r>
          <a:r>
            <a:rPr lang="en-US" sz="1600" kern="1200" dirty="0" err="1"/>
            <a:t>sitiran</a:t>
          </a:r>
          <a:r>
            <a:rPr lang="en-US" sz="1600" kern="1200" dirty="0"/>
            <a:t>)</a:t>
          </a:r>
          <a:endParaRPr lang="en-US" sz="1200" kern="1200" dirty="0"/>
        </a:p>
      </dsp:txBody>
      <dsp:txXfrm>
        <a:off x="31984" y="2762253"/>
        <a:ext cx="8013232" cy="591232"/>
      </dsp:txXfrm>
    </dsp:sp>
    <dsp:sp modelId="{D55C6C26-9B65-4928-81BF-F0C92B0F5F4A}">
      <dsp:nvSpPr>
        <dsp:cNvPr id="0" name=""/>
        <dsp:cNvSpPr/>
      </dsp:nvSpPr>
      <dsp:spPr>
        <a:xfrm>
          <a:off x="0" y="3486269"/>
          <a:ext cx="8077200" cy="6552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600" kern="1200" dirty="0"/>
            <a:t>Tatacara </a:t>
          </a:r>
          <a:r>
            <a:rPr lang="id-ID" sz="1600" b="1" kern="1200" dirty="0"/>
            <a:t>penulisan </a:t>
          </a:r>
          <a:r>
            <a:rPr lang="en-US" sz="1600" b="1" i="1" kern="1200" dirty="0" err="1"/>
            <a:t>tinjauan</a:t>
          </a:r>
          <a:r>
            <a:rPr lang="en-US" sz="1600" b="1" i="1" kern="1200" dirty="0"/>
            <a:t> </a:t>
          </a:r>
          <a:r>
            <a:rPr lang="en-US" sz="1600" b="1" i="1" kern="1200" dirty="0" err="1"/>
            <a:t>pustaka</a:t>
          </a:r>
          <a:r>
            <a:rPr lang="id-ID" sz="1600" b="1" kern="1200" dirty="0"/>
            <a:t> </a:t>
          </a:r>
          <a:r>
            <a:rPr lang="id-ID" sz="1600" kern="1200" dirty="0"/>
            <a:t>mengacu pada kaidah yang </a:t>
          </a:r>
          <a:r>
            <a:rPr lang="en-US" sz="1600" kern="1200" dirty="0" err="1"/>
            <a:t>telah</a:t>
          </a:r>
          <a:r>
            <a:rPr lang="en-US" sz="1600" kern="1200" dirty="0"/>
            <a:t> </a:t>
          </a:r>
          <a:r>
            <a:rPr lang="id-ID" sz="1600" kern="1200" dirty="0"/>
            <a:t>ditetapkan</a:t>
          </a:r>
          <a:endParaRPr lang="en-US" sz="1600" kern="1200" dirty="0"/>
        </a:p>
      </dsp:txBody>
      <dsp:txXfrm>
        <a:off x="31984" y="3518253"/>
        <a:ext cx="8013232" cy="591232"/>
      </dsp:txXfrm>
    </dsp:sp>
    <dsp:sp modelId="{ADB27185-93F1-4CA3-B0F0-DA7A2ED6BEC8}">
      <dsp:nvSpPr>
        <dsp:cNvPr id="0" name=""/>
        <dsp:cNvSpPr/>
      </dsp:nvSpPr>
      <dsp:spPr>
        <a:xfrm>
          <a:off x="0" y="4242269"/>
          <a:ext cx="8077200" cy="6552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1" kern="1200" dirty="0" err="1"/>
            <a:t>Tinjauan</a:t>
          </a:r>
          <a:r>
            <a:rPr lang="en-US" sz="1600" i="1" kern="1200" dirty="0"/>
            <a:t> </a:t>
          </a:r>
          <a:r>
            <a:rPr lang="en-US" sz="1600" i="1" kern="1200" dirty="0" err="1"/>
            <a:t>pustaka</a:t>
          </a:r>
          <a:r>
            <a:rPr lang="id-ID" sz="1600" kern="1200" dirty="0"/>
            <a:t> yang baik haruslah </a:t>
          </a:r>
          <a:r>
            <a:rPr lang="id-ID" sz="1600" b="1" kern="1200" dirty="0"/>
            <a:t>bersifat  relevan, mutakhir (</a:t>
          </a:r>
          <a:r>
            <a:rPr lang="en-US" sz="1600" b="1" kern="1200" dirty="0"/>
            <a:t>lima </a:t>
          </a:r>
          <a:r>
            <a:rPr lang="en-US" sz="1600" b="1" kern="1200" dirty="0" err="1"/>
            <a:t>sampai</a:t>
          </a:r>
          <a:r>
            <a:rPr lang="en-US" sz="1600" b="1" kern="1200" dirty="0"/>
            <a:t> </a:t>
          </a:r>
          <a:r>
            <a:rPr lang="id-ID" sz="1600" b="1" kern="1200" dirty="0"/>
            <a:t>tiga tahun terakhir)</a:t>
          </a:r>
          <a:endParaRPr lang="en-US" sz="1600" b="1" kern="1200" dirty="0"/>
        </a:p>
      </dsp:txBody>
      <dsp:txXfrm>
        <a:off x="31984" y="4274253"/>
        <a:ext cx="8013232" cy="591232"/>
      </dsp:txXfrm>
    </dsp:sp>
    <dsp:sp modelId="{9CBC4588-E758-4143-AB7D-33CDB3D1B646}">
      <dsp:nvSpPr>
        <dsp:cNvPr id="0" name=""/>
        <dsp:cNvSpPr/>
      </dsp:nvSpPr>
      <dsp:spPr>
        <a:xfrm>
          <a:off x="0" y="4897469"/>
          <a:ext cx="8077200" cy="57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451" tIns="15240" rIns="85344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 err="1"/>
            <a:t>Tergantung</a:t>
          </a:r>
          <a:r>
            <a:rPr lang="en-US" sz="1200" kern="1200" dirty="0"/>
            <a:t> </a:t>
          </a:r>
          <a:r>
            <a:rPr lang="en-US" sz="1200" kern="1200" dirty="0" err="1"/>
            <a:t>bidang</a:t>
          </a:r>
          <a:r>
            <a:rPr lang="en-US" sz="1200" kern="1200" dirty="0"/>
            <a:t> </a:t>
          </a:r>
          <a:r>
            <a:rPr lang="en-US" sz="1200" kern="1200" dirty="0" err="1"/>
            <a:t>ilmunya</a:t>
          </a:r>
          <a:endParaRPr lang="id-ID" sz="1200" kern="1200" dirty="0"/>
        </a:p>
      </dsp:txBody>
      <dsp:txXfrm>
        <a:off x="0" y="4897469"/>
        <a:ext cx="8077200" cy="5796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3F893D-4A65-4A61-936E-A47D7D16EDDC}">
      <dsp:nvSpPr>
        <dsp:cNvPr id="0" name=""/>
        <dsp:cNvSpPr/>
      </dsp:nvSpPr>
      <dsp:spPr>
        <a:xfrm>
          <a:off x="0" y="42064"/>
          <a:ext cx="7886700" cy="79450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Uraikan</a:t>
          </a:r>
          <a:r>
            <a:rPr lang="en-US" sz="2000" kern="1200" dirty="0"/>
            <a:t> </a:t>
          </a:r>
          <a:r>
            <a:rPr lang="en-US" sz="2000" kern="1200" dirty="0" err="1"/>
            <a:t>secara</a:t>
          </a:r>
          <a:r>
            <a:rPr lang="en-US" sz="2000" kern="1200" dirty="0"/>
            <a:t> </a:t>
          </a:r>
          <a:r>
            <a:rPr lang="en-US" sz="2000" kern="1200" dirty="0" err="1"/>
            <a:t>singkat</a:t>
          </a:r>
          <a:r>
            <a:rPr lang="en-US" sz="2000" kern="1200" dirty="0"/>
            <a:t> </a:t>
          </a:r>
          <a:r>
            <a:rPr lang="en-US" sz="2000" kern="1200" dirty="0" err="1"/>
            <a:t>langkah-langkah</a:t>
          </a:r>
          <a:r>
            <a:rPr lang="en-US" sz="2000" kern="1200" dirty="0"/>
            <a:t> yang </a:t>
          </a:r>
          <a:r>
            <a:rPr lang="en-US" sz="2000" kern="1200" dirty="0" err="1"/>
            <a:t>akan</a:t>
          </a:r>
          <a:r>
            <a:rPr lang="en-US" sz="2000" kern="1200" dirty="0"/>
            <a:t> </a:t>
          </a:r>
          <a:r>
            <a:rPr lang="en-US" sz="2000" kern="1200" dirty="0" err="1"/>
            <a:t>digunakan</a:t>
          </a:r>
          <a:endParaRPr lang="en-ID" sz="2000" kern="1200" dirty="0"/>
        </a:p>
      </dsp:txBody>
      <dsp:txXfrm>
        <a:off x="38784" y="80848"/>
        <a:ext cx="7809132" cy="716935"/>
      </dsp:txXfrm>
    </dsp:sp>
    <dsp:sp modelId="{E9F12887-D2CD-4939-95E4-9F310371C5DC}">
      <dsp:nvSpPr>
        <dsp:cNvPr id="0" name=""/>
        <dsp:cNvSpPr/>
      </dsp:nvSpPr>
      <dsp:spPr>
        <a:xfrm>
          <a:off x="0" y="836567"/>
          <a:ext cx="7886700" cy="5485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d-ID" sz="1600" kern="1200" dirty="0"/>
            <a:t>Langkah</a:t>
          </a:r>
          <a:r>
            <a:rPr lang="en-US" sz="1600" kern="1200" dirty="0"/>
            <a:t> </a:t>
          </a:r>
          <a:r>
            <a:rPr lang="id-ID" sz="1600" kern="1200" dirty="0"/>
            <a:t>tersebut harus mengacu kepada pemecahan permasalahan penelitian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d-ID" sz="1600" kern="1200" dirty="0"/>
            <a:t>Langkah yang dipilih harus “sound and do-able”</a:t>
          </a:r>
          <a:endParaRPr lang="en-US" sz="1600" kern="1200" dirty="0"/>
        </a:p>
      </dsp:txBody>
      <dsp:txXfrm>
        <a:off x="0" y="836567"/>
        <a:ext cx="7886700" cy="548550"/>
      </dsp:txXfrm>
    </dsp:sp>
    <dsp:sp modelId="{D8AE058B-2C8F-451C-8153-D73015BA4EF7}">
      <dsp:nvSpPr>
        <dsp:cNvPr id="0" name=""/>
        <dsp:cNvSpPr/>
      </dsp:nvSpPr>
      <dsp:spPr>
        <a:xfrm>
          <a:off x="0" y="1385117"/>
          <a:ext cx="7886700" cy="79450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000" kern="1200"/>
            <a:t>Uraikan teknik, metode, proses, prosedur dll., yang digunakan pada setiap langkah</a:t>
          </a:r>
          <a:endParaRPr lang="id-ID" sz="2000" kern="1200" dirty="0"/>
        </a:p>
      </dsp:txBody>
      <dsp:txXfrm>
        <a:off x="38784" y="1423901"/>
        <a:ext cx="7809132" cy="716935"/>
      </dsp:txXfrm>
    </dsp:sp>
    <dsp:sp modelId="{74C51B61-286A-4BD1-A749-33FC3AD06358}">
      <dsp:nvSpPr>
        <dsp:cNvPr id="0" name=""/>
        <dsp:cNvSpPr/>
      </dsp:nvSpPr>
      <dsp:spPr>
        <a:xfrm>
          <a:off x="0" y="2179620"/>
          <a:ext cx="7886700" cy="786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d-ID" sz="1600" kern="1200"/>
            <a:t>Lampirkan instrumen yang digunakan dalam setiap langkah</a:t>
          </a:r>
          <a:endParaRPr lang="id-ID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d-ID" sz="1600" kern="1200"/>
            <a:t>Pastikan teknik, metode, proses, dan prosedur yang digunakan sudah terlebih dahulu di bahas pada bagian tinjauan pustaka</a:t>
          </a:r>
          <a:endParaRPr lang="id-ID" sz="1600" kern="1200" dirty="0"/>
        </a:p>
      </dsp:txBody>
      <dsp:txXfrm>
        <a:off x="0" y="2179620"/>
        <a:ext cx="7886700" cy="786599"/>
      </dsp:txXfrm>
    </dsp:sp>
    <dsp:sp modelId="{E37854A7-FE49-4920-8244-72CDAEFC18E1}">
      <dsp:nvSpPr>
        <dsp:cNvPr id="0" name=""/>
        <dsp:cNvSpPr/>
      </dsp:nvSpPr>
      <dsp:spPr>
        <a:xfrm>
          <a:off x="0" y="2966220"/>
          <a:ext cx="7886700" cy="79450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000" kern="1200"/>
            <a:t>Uraikan hasil yang diharapkan dari setiap langkah</a:t>
          </a:r>
          <a:endParaRPr lang="id-ID" sz="2000" kern="1200" dirty="0"/>
        </a:p>
      </dsp:txBody>
      <dsp:txXfrm>
        <a:off x="38784" y="3005004"/>
        <a:ext cx="7809132" cy="716935"/>
      </dsp:txXfrm>
    </dsp:sp>
    <dsp:sp modelId="{1139404B-4416-49DF-AD2F-7E5EE78C6CA5}">
      <dsp:nvSpPr>
        <dsp:cNvPr id="0" name=""/>
        <dsp:cNvSpPr/>
      </dsp:nvSpPr>
      <dsp:spPr>
        <a:xfrm>
          <a:off x="0" y="3760723"/>
          <a:ext cx="7886700" cy="5485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d-ID" sz="1600" kern="1200"/>
            <a:t>Cantumkan secara jelas apa yang akan dihasilkan dalam setiap langkah</a:t>
          </a:r>
          <a:endParaRPr lang="id-ID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d-ID" sz="1600" kern="1200"/>
            <a:t>Pastikan bahwa yang akan dihasilkan mengarah kepada pemecahan masalah pada Bab I.</a:t>
          </a:r>
          <a:endParaRPr lang="en-US" sz="1600" kern="1200" dirty="0"/>
        </a:p>
      </dsp:txBody>
      <dsp:txXfrm>
        <a:off x="0" y="3760723"/>
        <a:ext cx="7886700" cy="54855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4E0348-65F7-422F-AC85-1E2B7489737A}">
      <dsp:nvSpPr>
        <dsp:cNvPr id="0" name=""/>
        <dsp:cNvSpPr/>
      </dsp:nvSpPr>
      <dsp:spPr>
        <a:xfrm>
          <a:off x="0" y="71469"/>
          <a:ext cx="7886700" cy="795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000" kern="1200" dirty="0"/>
            <a:t>Tulis daftar pustaka sesuai dengan </a:t>
          </a:r>
          <a:r>
            <a:rPr lang="id-ID" sz="2000" b="1" kern="1200" dirty="0"/>
            <a:t>salah satu standard </a:t>
          </a:r>
          <a:r>
            <a:rPr lang="id-ID" sz="2000" kern="1200" dirty="0"/>
            <a:t>(ALA, APA, Chicago Style, dll)</a:t>
          </a:r>
          <a:endParaRPr lang="en-ID" sz="2000" kern="1200" dirty="0"/>
        </a:p>
      </dsp:txBody>
      <dsp:txXfrm>
        <a:off x="38838" y="110307"/>
        <a:ext cx="7809024" cy="717924"/>
      </dsp:txXfrm>
    </dsp:sp>
    <dsp:sp modelId="{540D6309-B0F8-4193-8BB9-0432FBFD952B}">
      <dsp:nvSpPr>
        <dsp:cNvPr id="0" name=""/>
        <dsp:cNvSpPr/>
      </dsp:nvSpPr>
      <dsp:spPr>
        <a:xfrm>
          <a:off x="0" y="924669"/>
          <a:ext cx="7886700" cy="795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000" b="1" kern="1200" dirty="0"/>
            <a:t>Apa yang anda sitir, harus anda cantumkan dalam daftar pustaka</a:t>
          </a:r>
        </a:p>
      </dsp:txBody>
      <dsp:txXfrm>
        <a:off x="38838" y="963507"/>
        <a:ext cx="7809024" cy="717924"/>
      </dsp:txXfrm>
    </dsp:sp>
    <dsp:sp modelId="{E8DBD7B7-1AA5-42BF-BD89-9C5BAE3BE7A6}">
      <dsp:nvSpPr>
        <dsp:cNvPr id="0" name=""/>
        <dsp:cNvSpPr/>
      </dsp:nvSpPr>
      <dsp:spPr>
        <a:xfrm>
          <a:off x="0" y="1777869"/>
          <a:ext cx="7886700" cy="795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000" kern="1200"/>
            <a:t>Apa yang anda cantumkan pada daftar pustaka, harus anda sitir dalam tulisan</a:t>
          </a:r>
          <a:endParaRPr lang="id-ID" sz="2000" kern="1200" dirty="0"/>
        </a:p>
      </dsp:txBody>
      <dsp:txXfrm>
        <a:off x="38838" y="1816707"/>
        <a:ext cx="7809024" cy="717924"/>
      </dsp:txXfrm>
    </dsp:sp>
    <dsp:sp modelId="{AB4840DD-1107-4F1A-9BD6-36F5D2436561}">
      <dsp:nvSpPr>
        <dsp:cNvPr id="0" name=""/>
        <dsp:cNvSpPr/>
      </dsp:nvSpPr>
      <dsp:spPr>
        <a:xfrm>
          <a:off x="0" y="2631069"/>
          <a:ext cx="7886700" cy="795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000" kern="1200"/>
            <a:t>Kalau anda menyitir sumber kedua, maka sumber kedua tersebut yang dicantumkan dalam daftar pustaka</a:t>
          </a:r>
          <a:endParaRPr lang="id-ID" sz="2000" kern="1200" dirty="0"/>
        </a:p>
      </dsp:txBody>
      <dsp:txXfrm>
        <a:off x="38838" y="2669907"/>
        <a:ext cx="7809024" cy="717924"/>
      </dsp:txXfrm>
    </dsp:sp>
    <dsp:sp modelId="{09DD9A5D-02E4-4A70-B487-BC3F3BC66956}">
      <dsp:nvSpPr>
        <dsp:cNvPr id="0" name=""/>
        <dsp:cNvSpPr/>
      </dsp:nvSpPr>
      <dsp:spPr>
        <a:xfrm>
          <a:off x="0" y="3484269"/>
          <a:ext cx="7886700" cy="795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000" b="1" kern="1200" dirty="0"/>
            <a:t>Jangan sekali-kali menulis tulisan orang lain, tanpa memberikan sitiran ke sumbernya</a:t>
          </a:r>
          <a:r>
            <a:rPr lang="id-ID" sz="2000" kern="1200" dirty="0"/>
            <a:t>.</a:t>
          </a:r>
          <a:endParaRPr lang="en-US" sz="2000" kern="1200" dirty="0"/>
        </a:p>
      </dsp:txBody>
      <dsp:txXfrm>
        <a:off x="38838" y="3523107"/>
        <a:ext cx="7809024" cy="7179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036307-3964-425F-972B-7EB386B1F4CF}">
      <dsp:nvSpPr>
        <dsp:cNvPr id="0" name=""/>
        <dsp:cNvSpPr/>
      </dsp:nvSpPr>
      <dsp:spPr>
        <a:xfrm>
          <a:off x="0" y="112907"/>
          <a:ext cx="7808285" cy="716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1. After you have ideas, then you can state the general problems or general issues of your “research” interest</a:t>
          </a:r>
          <a:endParaRPr lang="en-ID" sz="1800" kern="1200" dirty="0"/>
        </a:p>
      </dsp:txBody>
      <dsp:txXfrm>
        <a:off x="34954" y="147861"/>
        <a:ext cx="7738377" cy="646132"/>
      </dsp:txXfrm>
    </dsp:sp>
    <dsp:sp modelId="{59C8A125-CBB4-4FC8-97B0-4F0B2F2010A2}">
      <dsp:nvSpPr>
        <dsp:cNvPr id="0" name=""/>
        <dsp:cNvSpPr/>
      </dsp:nvSpPr>
      <dsp:spPr>
        <a:xfrm>
          <a:off x="0" y="880787"/>
          <a:ext cx="7808285" cy="716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2. Elaborate the problems by reviewing literatures</a:t>
          </a:r>
        </a:p>
      </dsp:txBody>
      <dsp:txXfrm>
        <a:off x="34954" y="915741"/>
        <a:ext cx="7738377" cy="646132"/>
      </dsp:txXfrm>
    </dsp:sp>
    <dsp:sp modelId="{99E160A2-F362-4F56-8FDC-6B6E444709C3}">
      <dsp:nvSpPr>
        <dsp:cNvPr id="0" name=""/>
        <dsp:cNvSpPr/>
      </dsp:nvSpPr>
      <dsp:spPr>
        <a:xfrm>
          <a:off x="0" y="1596827"/>
          <a:ext cx="7808285" cy="484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913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Make sure the problems are worth of research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See previous course-material: how to review literatures</a:t>
          </a:r>
        </a:p>
      </dsp:txBody>
      <dsp:txXfrm>
        <a:off x="0" y="1596827"/>
        <a:ext cx="7808285" cy="484380"/>
      </dsp:txXfrm>
    </dsp:sp>
    <dsp:sp modelId="{DD239489-3E16-4FFB-B9FB-FFECE78BFE09}">
      <dsp:nvSpPr>
        <dsp:cNvPr id="0" name=""/>
        <dsp:cNvSpPr/>
      </dsp:nvSpPr>
      <dsp:spPr>
        <a:xfrm>
          <a:off x="0" y="2081207"/>
          <a:ext cx="7808285" cy="716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3. Design steps to solve the problems--methodology</a:t>
          </a:r>
        </a:p>
      </dsp:txBody>
      <dsp:txXfrm>
        <a:off x="34954" y="2116161"/>
        <a:ext cx="7738377" cy="646132"/>
      </dsp:txXfrm>
    </dsp:sp>
    <dsp:sp modelId="{E9790D04-CD09-4A4D-9AF3-B28A8BB63B53}">
      <dsp:nvSpPr>
        <dsp:cNvPr id="0" name=""/>
        <dsp:cNvSpPr/>
      </dsp:nvSpPr>
      <dsp:spPr>
        <a:xfrm>
          <a:off x="0" y="2797247"/>
          <a:ext cx="7808285" cy="437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913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Use all related theories, methods, techniques, processes, procedures, tools, etc., found in the reviewed literatures </a:t>
          </a:r>
        </a:p>
      </dsp:txBody>
      <dsp:txXfrm>
        <a:off x="0" y="2797247"/>
        <a:ext cx="7808285" cy="437805"/>
      </dsp:txXfrm>
    </dsp:sp>
    <dsp:sp modelId="{EC31D6DC-E273-4ADF-96EC-E0D0E2DD8B68}">
      <dsp:nvSpPr>
        <dsp:cNvPr id="0" name=""/>
        <dsp:cNvSpPr/>
      </dsp:nvSpPr>
      <dsp:spPr>
        <a:xfrm>
          <a:off x="0" y="3235052"/>
          <a:ext cx="7808285" cy="716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4. Put together the ideas, literatures reviewed, and methodology into a research proposal</a:t>
          </a:r>
        </a:p>
      </dsp:txBody>
      <dsp:txXfrm>
        <a:off x="34954" y="3270006"/>
        <a:ext cx="7738377" cy="6461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6C2DC9-43EB-4567-BABE-B5D8DFFF2137}">
      <dsp:nvSpPr>
        <dsp:cNvPr id="0" name=""/>
        <dsp:cNvSpPr/>
      </dsp:nvSpPr>
      <dsp:spPr>
        <a:xfrm>
          <a:off x="0" y="31349"/>
          <a:ext cx="7772400" cy="7956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Research proposal, consist at least three parts: </a:t>
          </a:r>
          <a:r>
            <a:rPr lang="en-US" sz="2000" b="1" kern="1200" dirty="0"/>
            <a:t>introduction</a:t>
          </a:r>
          <a:r>
            <a:rPr lang="en-US" sz="2000" kern="1200" dirty="0"/>
            <a:t>, </a:t>
          </a:r>
          <a:r>
            <a:rPr lang="en-US" sz="2000" b="1" kern="1200" dirty="0"/>
            <a:t>literature review</a:t>
          </a:r>
          <a:r>
            <a:rPr lang="en-US" sz="2000" kern="1200" dirty="0"/>
            <a:t>, and steps to do the research (</a:t>
          </a:r>
          <a:r>
            <a:rPr lang="en-US" sz="2000" b="1" kern="1200" dirty="0"/>
            <a:t>methodology</a:t>
          </a:r>
          <a:r>
            <a:rPr lang="en-US" sz="2000" kern="1200" dirty="0"/>
            <a:t>).</a:t>
          </a:r>
          <a:endParaRPr lang="en-ID" sz="2000" kern="1200" dirty="0"/>
        </a:p>
      </dsp:txBody>
      <dsp:txXfrm>
        <a:off x="38838" y="70187"/>
        <a:ext cx="7694724" cy="717924"/>
      </dsp:txXfrm>
    </dsp:sp>
    <dsp:sp modelId="{CBA5D155-F36C-41D8-8950-459D393B5199}">
      <dsp:nvSpPr>
        <dsp:cNvPr id="0" name=""/>
        <dsp:cNvSpPr/>
      </dsp:nvSpPr>
      <dsp:spPr>
        <a:xfrm>
          <a:off x="0" y="884549"/>
          <a:ext cx="7772400" cy="7956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u="sng" kern="1200" dirty="0"/>
            <a:t>Introduction</a:t>
          </a:r>
          <a:r>
            <a:rPr lang="en-US" sz="2000" kern="1200" dirty="0"/>
            <a:t> should covers: background of the study (try to answer-why this study is important?)</a:t>
          </a:r>
        </a:p>
      </dsp:txBody>
      <dsp:txXfrm>
        <a:off x="38838" y="923387"/>
        <a:ext cx="7694724" cy="717924"/>
      </dsp:txXfrm>
    </dsp:sp>
    <dsp:sp modelId="{F1BE82C3-F329-4662-974C-877196211B3A}">
      <dsp:nvSpPr>
        <dsp:cNvPr id="0" name=""/>
        <dsp:cNvSpPr/>
      </dsp:nvSpPr>
      <dsp:spPr>
        <a:xfrm>
          <a:off x="0" y="1680149"/>
          <a:ext cx="7772400" cy="507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6774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Beside that, introduction also should stated problems or research questions need to be answered, explain the purpose of the study and the benefits of it.</a:t>
          </a:r>
        </a:p>
      </dsp:txBody>
      <dsp:txXfrm>
        <a:off x="0" y="1680149"/>
        <a:ext cx="7772400" cy="507150"/>
      </dsp:txXfrm>
    </dsp:sp>
    <dsp:sp modelId="{2A440932-B488-44EB-9ABE-AEDB5E1C5AAE}">
      <dsp:nvSpPr>
        <dsp:cNvPr id="0" name=""/>
        <dsp:cNvSpPr/>
      </dsp:nvSpPr>
      <dsp:spPr>
        <a:xfrm>
          <a:off x="0" y="2187299"/>
          <a:ext cx="7772400" cy="7956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Literature review</a:t>
          </a:r>
          <a:r>
            <a:rPr lang="en-US" sz="2000" kern="1200" dirty="0"/>
            <a:t>, sometime called: related works, theoretical foundation, etc.</a:t>
          </a:r>
        </a:p>
      </dsp:txBody>
      <dsp:txXfrm>
        <a:off x="38838" y="2226137"/>
        <a:ext cx="7694724" cy="717924"/>
      </dsp:txXfrm>
    </dsp:sp>
    <dsp:sp modelId="{5B7899FD-5289-463E-BB37-D7A2DE215842}">
      <dsp:nvSpPr>
        <dsp:cNvPr id="0" name=""/>
        <dsp:cNvSpPr/>
      </dsp:nvSpPr>
      <dsp:spPr>
        <a:xfrm>
          <a:off x="0" y="2982899"/>
          <a:ext cx="7772400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6774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See course material on how to review literature</a:t>
          </a:r>
          <a:endParaRPr lang="en-US" sz="1600" kern="1200" dirty="0"/>
        </a:p>
      </dsp:txBody>
      <dsp:txXfrm>
        <a:off x="0" y="2982899"/>
        <a:ext cx="7772400" cy="331200"/>
      </dsp:txXfrm>
    </dsp:sp>
    <dsp:sp modelId="{50C5D66E-B1F9-4E10-ABF7-2C945A2009D2}">
      <dsp:nvSpPr>
        <dsp:cNvPr id="0" name=""/>
        <dsp:cNvSpPr/>
      </dsp:nvSpPr>
      <dsp:spPr>
        <a:xfrm>
          <a:off x="0" y="3314099"/>
          <a:ext cx="7772400" cy="7956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Steps to do the research explain about how the research will be conducted. </a:t>
          </a:r>
          <a:endParaRPr lang="en-US" sz="2000" kern="1200" dirty="0"/>
        </a:p>
      </dsp:txBody>
      <dsp:txXfrm>
        <a:off x="38838" y="3352937"/>
        <a:ext cx="7694724" cy="717924"/>
      </dsp:txXfrm>
    </dsp:sp>
    <dsp:sp modelId="{74A7A1BE-BB94-47BE-99CD-E9E645B4BFA3}">
      <dsp:nvSpPr>
        <dsp:cNvPr id="0" name=""/>
        <dsp:cNvSpPr/>
      </dsp:nvSpPr>
      <dsp:spPr>
        <a:xfrm>
          <a:off x="0" y="4109699"/>
          <a:ext cx="7772400" cy="507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6774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The steps should be logically in order, by the end of the step, the research problem(s) should be solved.</a:t>
          </a:r>
        </a:p>
      </dsp:txBody>
      <dsp:txXfrm>
        <a:off x="0" y="4109699"/>
        <a:ext cx="7772400" cy="5071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A44FB0-E971-4341-BA50-AE00E26D0479}">
      <dsp:nvSpPr>
        <dsp:cNvPr id="0" name=""/>
        <dsp:cNvSpPr/>
      </dsp:nvSpPr>
      <dsp:spPr>
        <a:xfrm>
          <a:off x="3447606" y="0"/>
          <a:ext cx="5171410" cy="1372443"/>
        </a:xfrm>
        <a:prstGeom prst="rightArrow">
          <a:avLst>
            <a:gd name="adj1" fmla="val 75000"/>
            <a:gd name="adj2" fmla="val 5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1300" kern="1200">
              <a:latin typeface="+mn-lt"/>
              <a:ea typeface="Arial Unicode MS" pitchFamily="34" charset="-128"/>
              <a:cs typeface="Arial Unicode MS" pitchFamily="34" charset="-128"/>
            </a:rPr>
            <a:t>Get an idea how other write proposal</a:t>
          </a:r>
          <a:endParaRPr lang="id-ID" sz="1300" kern="1200" dirty="0">
            <a:latin typeface="+mn-lt"/>
            <a:ea typeface="Arial Unicode MS" pitchFamily="34" charset="-128"/>
            <a:cs typeface="Arial Unicode MS" pitchFamily="34" charset="-128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1300" kern="1200" dirty="0">
              <a:latin typeface="+mn-lt"/>
              <a:ea typeface="Arial Unicode MS" pitchFamily="34" charset="-128"/>
              <a:cs typeface="Arial Unicode MS" pitchFamily="34" charset="-128"/>
            </a:rPr>
            <a:t>Take a lesson learned from other strengths and weaknesses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1300" kern="1200">
              <a:latin typeface="+mn-lt"/>
              <a:ea typeface="Arial Unicode MS" pitchFamily="34" charset="-128"/>
              <a:cs typeface="Arial Unicode MS" pitchFamily="34" charset="-128"/>
            </a:rPr>
            <a:t>Some writings are not easily read, so do not repeat the mistake</a:t>
          </a:r>
          <a:endParaRPr lang="id-ID" sz="1300" kern="1200" dirty="0">
            <a:latin typeface="+mn-lt"/>
            <a:ea typeface="Arial Unicode MS" pitchFamily="34" charset="-128"/>
            <a:cs typeface="Arial Unicode MS" pitchFamily="34" charset="-128"/>
          </a:endParaRPr>
        </a:p>
      </dsp:txBody>
      <dsp:txXfrm>
        <a:off x="3447606" y="171555"/>
        <a:ext cx="4656744" cy="1029333"/>
      </dsp:txXfrm>
    </dsp:sp>
    <dsp:sp modelId="{BB14BEAA-5146-444D-BE5A-9AB5FB94734A}">
      <dsp:nvSpPr>
        <dsp:cNvPr id="0" name=""/>
        <dsp:cNvSpPr/>
      </dsp:nvSpPr>
      <dsp:spPr>
        <a:xfrm>
          <a:off x="0" y="0"/>
          <a:ext cx="3447606" cy="1372443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0000FF"/>
            </a:buClr>
            <a:buSzTx/>
            <a:buNone/>
          </a:pPr>
          <a:r>
            <a:rPr lang="en-US" sz="2200" kern="1200" dirty="0">
              <a:latin typeface="+mn-lt"/>
              <a:ea typeface="Arial Unicode MS" pitchFamily="34" charset="-128"/>
              <a:cs typeface="Arial Unicode MS" pitchFamily="34" charset="-128"/>
            </a:rPr>
            <a:t>1. Review other proposal before you begin to write – not easy to find example</a:t>
          </a:r>
          <a:endParaRPr lang="en-ID" sz="2200" kern="1200" dirty="0">
            <a:latin typeface="+mn-lt"/>
          </a:endParaRPr>
        </a:p>
      </dsp:txBody>
      <dsp:txXfrm>
        <a:off x="66997" y="66997"/>
        <a:ext cx="3313612" cy="1238449"/>
      </dsp:txXfrm>
    </dsp:sp>
    <dsp:sp modelId="{2EF2A77B-CD5A-443D-8B90-C9B5FC249E3E}">
      <dsp:nvSpPr>
        <dsp:cNvPr id="0" name=""/>
        <dsp:cNvSpPr/>
      </dsp:nvSpPr>
      <dsp:spPr>
        <a:xfrm>
          <a:off x="3447606" y="1509688"/>
          <a:ext cx="5171410" cy="1372443"/>
        </a:xfrm>
        <a:prstGeom prst="rightArrow">
          <a:avLst>
            <a:gd name="adj1" fmla="val 75000"/>
            <a:gd name="adj2" fmla="val 50000"/>
          </a:avLst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3369881"/>
              <a:satOff val="-11416"/>
              <a:lumOff val="-146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1300" kern="1200">
              <a:latin typeface="+mn-lt"/>
              <a:ea typeface="Arial Unicode MS" pitchFamily="34" charset="-128"/>
              <a:cs typeface="Arial Unicode MS" pitchFamily="34" charset="-128"/>
            </a:rPr>
            <a:t>It’s human if the way you think is not linear</a:t>
          </a:r>
          <a:endParaRPr lang="id-ID" sz="1300" kern="1200" dirty="0">
            <a:latin typeface="+mn-lt"/>
            <a:ea typeface="Arial Unicode MS" pitchFamily="34" charset="-128"/>
            <a:cs typeface="Arial Unicode MS" pitchFamily="34" charset="-128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1300" kern="1200">
              <a:latin typeface="+mn-lt"/>
              <a:ea typeface="Arial Unicode MS" pitchFamily="34" charset="-128"/>
              <a:cs typeface="Arial Unicode MS" pitchFamily="34" charset="-128"/>
            </a:rPr>
            <a:t>Write first whatever comes up into your mind</a:t>
          </a:r>
          <a:endParaRPr lang="id-ID" sz="1300" kern="1200" dirty="0">
            <a:latin typeface="+mn-lt"/>
            <a:ea typeface="Arial Unicode MS" pitchFamily="34" charset="-128"/>
            <a:cs typeface="Arial Unicode MS" pitchFamily="34" charset="-128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1300" kern="1200">
              <a:latin typeface="+mn-lt"/>
              <a:ea typeface="Arial Unicode MS" pitchFamily="34" charset="-128"/>
              <a:cs typeface="Arial Unicode MS" pitchFamily="34" charset="-128"/>
            </a:rPr>
            <a:t>But, do not forget to revisit it again later on</a:t>
          </a:r>
          <a:endParaRPr lang="id-ID" sz="1300" kern="1200" dirty="0">
            <a:latin typeface="+mn-lt"/>
            <a:ea typeface="Arial Unicode MS" pitchFamily="34" charset="-128"/>
            <a:cs typeface="Arial Unicode MS" pitchFamily="34" charset="-128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1300" kern="1200" dirty="0">
              <a:latin typeface="+mn-lt"/>
              <a:ea typeface="Arial Unicode MS" pitchFamily="34" charset="-128"/>
              <a:cs typeface="Arial Unicode MS" pitchFamily="34" charset="-128"/>
            </a:rPr>
            <a:t>You can jump from one part to another part of your writing (if feel comfortable)</a:t>
          </a:r>
        </a:p>
      </dsp:txBody>
      <dsp:txXfrm>
        <a:off x="3447606" y="1681243"/>
        <a:ext cx="4656744" cy="1029333"/>
      </dsp:txXfrm>
    </dsp:sp>
    <dsp:sp modelId="{7698C711-09DC-4C6D-99EB-E72226DFAB86}">
      <dsp:nvSpPr>
        <dsp:cNvPr id="0" name=""/>
        <dsp:cNvSpPr/>
      </dsp:nvSpPr>
      <dsp:spPr>
        <a:xfrm>
          <a:off x="0" y="1509688"/>
          <a:ext cx="3447606" cy="1372443"/>
        </a:xfrm>
        <a:prstGeom prst="round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+mn-lt"/>
              <a:ea typeface="Arial Unicode MS" pitchFamily="34" charset="-128"/>
              <a:cs typeface="Arial Unicode MS" pitchFamily="34" charset="-128"/>
            </a:rPr>
            <a:t>2. Begin writing with sections you know the best</a:t>
          </a:r>
          <a:endParaRPr lang="id-ID" sz="2200" kern="1200" dirty="0">
            <a:latin typeface="+mn-lt"/>
            <a:ea typeface="Arial Unicode MS" pitchFamily="34" charset="-128"/>
            <a:cs typeface="Arial Unicode MS" pitchFamily="34" charset="-128"/>
          </a:endParaRPr>
        </a:p>
      </dsp:txBody>
      <dsp:txXfrm>
        <a:off x="66997" y="1576685"/>
        <a:ext cx="3313612" cy="1238449"/>
      </dsp:txXfrm>
    </dsp:sp>
    <dsp:sp modelId="{68A6DC10-3D0C-4DA7-AD65-CE848C7C3016}">
      <dsp:nvSpPr>
        <dsp:cNvPr id="0" name=""/>
        <dsp:cNvSpPr/>
      </dsp:nvSpPr>
      <dsp:spPr>
        <a:xfrm>
          <a:off x="3447606" y="3019376"/>
          <a:ext cx="5171410" cy="1372443"/>
        </a:xfrm>
        <a:prstGeom prst="rightArrow">
          <a:avLst>
            <a:gd name="adj1" fmla="val 75000"/>
            <a:gd name="adj2" fmla="val 50000"/>
          </a:avLst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1300" kern="1200">
              <a:latin typeface="+mn-lt"/>
              <a:ea typeface="Arial Unicode MS" pitchFamily="34" charset="-128"/>
              <a:cs typeface="Arial Unicode MS" pitchFamily="34" charset="-128"/>
            </a:rPr>
            <a:t>Start re-organize your writing into a certain structure</a:t>
          </a:r>
          <a:endParaRPr lang="id-ID" sz="1300" kern="1200" dirty="0">
            <a:latin typeface="+mn-lt"/>
            <a:ea typeface="Arial Unicode MS" pitchFamily="34" charset="-128"/>
            <a:cs typeface="Arial Unicode MS" pitchFamily="34" charset="-128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1300" kern="1200">
              <a:latin typeface="+mn-lt"/>
              <a:ea typeface="Arial Unicode MS" pitchFamily="34" charset="-128"/>
              <a:cs typeface="Arial Unicode MS" pitchFamily="34" charset="-128"/>
            </a:rPr>
            <a:t>Do not hasitate to move paragraph around</a:t>
          </a:r>
          <a:endParaRPr lang="id-ID" sz="1300" kern="1200" dirty="0">
            <a:latin typeface="+mn-lt"/>
            <a:ea typeface="Arial Unicode MS" pitchFamily="34" charset="-128"/>
            <a:cs typeface="Arial Unicode MS" pitchFamily="34" charset="-128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1300" kern="1200">
              <a:latin typeface="+mn-lt"/>
              <a:ea typeface="Arial Unicode MS" pitchFamily="34" charset="-128"/>
              <a:cs typeface="Arial Unicode MS" pitchFamily="34" charset="-128"/>
            </a:rPr>
            <a:t>Make sure you cover all parts of a proposal in that structure</a:t>
          </a:r>
          <a:endParaRPr lang="en-US" sz="1300" kern="1200" dirty="0">
            <a:latin typeface="+mn-lt"/>
            <a:ea typeface="Arial Unicode MS" pitchFamily="34" charset="-128"/>
            <a:cs typeface="Arial Unicode MS" pitchFamily="34" charset="-128"/>
          </a:endParaRPr>
        </a:p>
      </dsp:txBody>
      <dsp:txXfrm>
        <a:off x="3447606" y="3190931"/>
        <a:ext cx="4656744" cy="1029333"/>
      </dsp:txXfrm>
    </dsp:sp>
    <dsp:sp modelId="{92649CD7-840D-431E-8F0F-A7FD37D0B4C5}">
      <dsp:nvSpPr>
        <dsp:cNvPr id="0" name=""/>
        <dsp:cNvSpPr/>
      </dsp:nvSpPr>
      <dsp:spPr>
        <a:xfrm>
          <a:off x="0" y="3019376"/>
          <a:ext cx="3447606" cy="1372443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0000FF"/>
            </a:buClr>
            <a:buSzTx/>
            <a:buFont typeface="Wingdings" pitchFamily="2" charset="2"/>
            <a:buNone/>
          </a:pPr>
          <a:r>
            <a:rPr lang="en-US" sz="2200" kern="1200" dirty="0">
              <a:latin typeface="+mn-lt"/>
              <a:ea typeface="Arial Unicode MS" pitchFamily="34" charset="-128"/>
              <a:cs typeface="Arial Unicode MS" pitchFamily="34" charset="-128"/>
            </a:rPr>
            <a:t>3. </a:t>
          </a:r>
          <a:r>
            <a:rPr lang="id-ID" sz="2200" kern="1200" dirty="0">
              <a:latin typeface="+mn-lt"/>
              <a:ea typeface="Arial Unicode MS" pitchFamily="34" charset="-128"/>
              <a:cs typeface="Arial Unicode MS" pitchFamily="34" charset="-128"/>
            </a:rPr>
            <a:t>R</a:t>
          </a:r>
          <a:r>
            <a:rPr lang="en-US" sz="2200" kern="1200" dirty="0" err="1">
              <a:latin typeface="+mn-lt"/>
              <a:ea typeface="Arial Unicode MS" pitchFamily="34" charset="-128"/>
              <a:cs typeface="Arial Unicode MS" pitchFamily="34" charset="-128"/>
            </a:rPr>
            <a:t>ewrite</a:t>
          </a:r>
          <a:r>
            <a:rPr lang="en-US" sz="2200" kern="1200" dirty="0">
              <a:latin typeface="+mn-lt"/>
              <a:ea typeface="Arial Unicode MS" pitchFamily="34" charset="-128"/>
              <a:cs typeface="Arial Unicode MS" pitchFamily="34" charset="-128"/>
            </a:rPr>
            <a:t> your proposal into sections</a:t>
          </a:r>
          <a:endParaRPr lang="id-ID" sz="2200" kern="1200" dirty="0">
            <a:latin typeface="+mn-lt"/>
            <a:ea typeface="Arial Unicode MS" pitchFamily="34" charset="-128"/>
            <a:cs typeface="Arial Unicode MS" pitchFamily="34" charset="-128"/>
          </a:endParaRPr>
        </a:p>
      </dsp:txBody>
      <dsp:txXfrm>
        <a:off x="66997" y="3086373"/>
        <a:ext cx="3313612" cy="123844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4C9D82-29F2-4F4A-90FA-E9D3085EA46E}">
      <dsp:nvSpPr>
        <dsp:cNvPr id="0" name=""/>
        <dsp:cNvSpPr/>
      </dsp:nvSpPr>
      <dsp:spPr>
        <a:xfrm>
          <a:off x="3447606" y="0"/>
          <a:ext cx="5171410" cy="1372443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1300" kern="1200" dirty="0">
              <a:latin typeface="+mn-lt"/>
              <a:ea typeface="Arial Unicode MS" pitchFamily="34" charset="-128"/>
              <a:cs typeface="Arial Unicode MS" pitchFamily="34" charset="-128"/>
            </a:rPr>
            <a:t>Once you feel exhausted, print the version.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1300" kern="1200">
              <a:latin typeface="+mn-lt"/>
              <a:ea typeface="Arial Unicode MS" pitchFamily="34" charset="-128"/>
              <a:cs typeface="Arial Unicode MS" pitchFamily="34" charset="-128"/>
            </a:rPr>
            <a:t>Find sometime to go over what you have writ</a:t>
          </a:r>
          <a:r>
            <a:rPr lang="en-US" sz="1300" kern="1200">
              <a:latin typeface="+mn-lt"/>
              <a:ea typeface="Arial Unicode MS" pitchFamily="34" charset="-128"/>
              <a:cs typeface="Arial Unicode MS" pitchFamily="34" charset="-128"/>
            </a:rPr>
            <a:t>t</a:t>
          </a:r>
          <a:r>
            <a:rPr lang="id-ID" sz="1300" kern="1200">
              <a:latin typeface="+mn-lt"/>
              <a:ea typeface="Arial Unicode MS" pitchFamily="34" charset="-128"/>
              <a:cs typeface="Arial Unicode MS" pitchFamily="34" charset="-128"/>
            </a:rPr>
            <a:t>en</a:t>
          </a:r>
          <a:endParaRPr lang="id-ID" sz="1300" kern="1200" dirty="0">
            <a:latin typeface="+mn-lt"/>
            <a:ea typeface="Arial Unicode MS" pitchFamily="34" charset="-128"/>
            <a:cs typeface="Arial Unicode MS" pitchFamily="34" charset="-128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1300" kern="1200">
              <a:latin typeface="+mn-lt"/>
              <a:ea typeface="Arial Unicode MS" pitchFamily="34" charset="-128"/>
              <a:cs typeface="Arial Unicode MS" pitchFamily="34" charset="-128"/>
            </a:rPr>
            <a:t>Make comments whenever you feel necessary</a:t>
          </a:r>
          <a:endParaRPr lang="id-ID" sz="1300" kern="1200" dirty="0">
            <a:latin typeface="+mn-lt"/>
            <a:ea typeface="Arial Unicode MS" pitchFamily="34" charset="-128"/>
            <a:cs typeface="Arial Unicode MS" pitchFamily="34" charset="-128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1300" kern="1200" dirty="0">
              <a:latin typeface="+mn-lt"/>
              <a:ea typeface="Arial Unicode MS" pitchFamily="34" charset="-128"/>
              <a:cs typeface="Arial Unicode MS" pitchFamily="34" charset="-128"/>
            </a:rPr>
            <a:t>Exercise you can dialog with your proposal</a:t>
          </a:r>
        </a:p>
      </dsp:txBody>
      <dsp:txXfrm>
        <a:off x="3447606" y="171555"/>
        <a:ext cx="4656744" cy="1029333"/>
      </dsp:txXfrm>
    </dsp:sp>
    <dsp:sp modelId="{E84F5993-6AB4-4D63-8C4D-D994E789230D}">
      <dsp:nvSpPr>
        <dsp:cNvPr id="0" name=""/>
        <dsp:cNvSpPr/>
      </dsp:nvSpPr>
      <dsp:spPr>
        <a:xfrm>
          <a:off x="0" y="0"/>
          <a:ext cx="3447606" cy="1372443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+mn-lt"/>
              <a:ea typeface="Arial Unicode MS" pitchFamily="34" charset="-128"/>
              <a:cs typeface="Arial Unicode MS" pitchFamily="34" charset="-128"/>
            </a:rPr>
            <a:t>4. Print or save each draft on a different </a:t>
          </a:r>
          <a:r>
            <a:rPr lang="id-ID" sz="2200" kern="1200" dirty="0">
              <a:latin typeface="+mn-lt"/>
              <a:ea typeface="Arial Unicode MS" pitchFamily="34" charset="-128"/>
              <a:cs typeface="Arial Unicode MS" pitchFamily="34" charset="-128"/>
            </a:rPr>
            <a:t>v</a:t>
          </a:r>
          <a:r>
            <a:rPr lang="en-US" sz="2200" kern="1200" dirty="0" err="1">
              <a:latin typeface="+mn-lt"/>
              <a:ea typeface="Arial Unicode MS" pitchFamily="34" charset="-128"/>
              <a:cs typeface="Arial Unicode MS" pitchFamily="34" charset="-128"/>
            </a:rPr>
            <a:t>ersion</a:t>
          </a:r>
          <a:endParaRPr lang="id-ID" sz="2200" kern="1200" dirty="0">
            <a:latin typeface="+mn-lt"/>
            <a:ea typeface="Arial Unicode MS" pitchFamily="34" charset="-128"/>
            <a:cs typeface="Arial Unicode MS" pitchFamily="34" charset="-128"/>
          </a:endParaRPr>
        </a:p>
      </dsp:txBody>
      <dsp:txXfrm>
        <a:off x="66997" y="66997"/>
        <a:ext cx="3313612" cy="1238449"/>
      </dsp:txXfrm>
    </dsp:sp>
    <dsp:sp modelId="{53A692FA-309D-4D0A-B583-3D9E0B8ABFF5}">
      <dsp:nvSpPr>
        <dsp:cNvPr id="0" name=""/>
        <dsp:cNvSpPr/>
      </dsp:nvSpPr>
      <dsp:spPr>
        <a:xfrm>
          <a:off x="3447606" y="1509688"/>
          <a:ext cx="5171410" cy="1372443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5430963"/>
            <a:satOff val="-25622"/>
            <a:lumOff val="-925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5430963"/>
              <a:satOff val="-25622"/>
              <a:lumOff val="-92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1300" kern="1200">
              <a:latin typeface="+mn-lt"/>
              <a:ea typeface="Arial Unicode MS" pitchFamily="34" charset="-128"/>
              <a:cs typeface="Arial Unicode MS" pitchFamily="34" charset="-128"/>
            </a:rPr>
            <a:t>Enhanced your writing with picture, graphic, table, etc.</a:t>
          </a:r>
          <a:endParaRPr lang="id-ID" sz="1300" kern="1200" dirty="0">
            <a:latin typeface="+mn-lt"/>
            <a:ea typeface="Arial Unicode MS" pitchFamily="34" charset="-128"/>
            <a:cs typeface="Arial Unicode MS" pitchFamily="34" charset="-128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1300" kern="1200">
              <a:latin typeface="+mn-lt"/>
              <a:ea typeface="Arial Unicode MS" pitchFamily="34" charset="-128"/>
              <a:cs typeface="Arial Unicode MS" pitchFamily="34" charset="-128"/>
            </a:rPr>
            <a:t>Old saying says: picture tells thousand words</a:t>
          </a:r>
          <a:endParaRPr lang="id-ID" sz="1300" kern="1200" dirty="0">
            <a:latin typeface="+mn-lt"/>
            <a:ea typeface="Arial Unicode MS" pitchFamily="34" charset="-128"/>
            <a:cs typeface="Arial Unicode MS" pitchFamily="34" charset="-128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1300" kern="1200">
              <a:latin typeface="+mn-lt"/>
              <a:ea typeface="Arial Unicode MS" pitchFamily="34" charset="-128"/>
              <a:cs typeface="Arial Unicode MS" pitchFamily="34" charset="-128"/>
            </a:rPr>
            <a:t>Do not forget to numbering your picture, graphic, table, etc</a:t>
          </a:r>
          <a:endParaRPr lang="id-ID" sz="1300" kern="1200" dirty="0">
            <a:latin typeface="+mn-lt"/>
            <a:ea typeface="Arial Unicode MS" pitchFamily="34" charset="-128"/>
            <a:cs typeface="Arial Unicode MS" pitchFamily="34" charset="-128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1300" kern="1200">
              <a:latin typeface="+mn-lt"/>
              <a:ea typeface="Arial Unicode MS" pitchFamily="34" charset="-128"/>
              <a:cs typeface="Arial Unicode MS" pitchFamily="34" charset="-128"/>
            </a:rPr>
            <a:t>Do not forget you quote the number and explain them</a:t>
          </a:r>
          <a:endParaRPr lang="en-US" sz="1300" kern="1200" dirty="0">
            <a:latin typeface="+mn-lt"/>
            <a:ea typeface="Arial Unicode MS" pitchFamily="34" charset="-128"/>
            <a:cs typeface="Arial Unicode MS" pitchFamily="34" charset="-128"/>
          </a:endParaRPr>
        </a:p>
      </dsp:txBody>
      <dsp:txXfrm>
        <a:off x="3447606" y="1681243"/>
        <a:ext cx="4656744" cy="1029333"/>
      </dsp:txXfrm>
    </dsp:sp>
    <dsp:sp modelId="{14D2D987-0642-4261-BBAE-4C2F65C230E8}">
      <dsp:nvSpPr>
        <dsp:cNvPr id="0" name=""/>
        <dsp:cNvSpPr/>
      </dsp:nvSpPr>
      <dsp:spPr>
        <a:xfrm>
          <a:off x="0" y="1509688"/>
          <a:ext cx="3447606" cy="1372443"/>
        </a:xfrm>
        <a:prstGeom prst="roundRect">
          <a:avLst/>
        </a:prstGeom>
        <a:gradFill rotWithShape="0">
          <a:gsLst>
            <a:gs pos="0">
              <a:schemeClr val="accent4">
                <a:hueOff val="4900445"/>
                <a:satOff val="-20388"/>
                <a:lumOff val="4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900445"/>
                <a:satOff val="-20388"/>
                <a:lumOff val="4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900445"/>
                <a:satOff val="-20388"/>
                <a:lumOff val="4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0000FF"/>
            </a:buClr>
            <a:buSzTx/>
            <a:buNone/>
          </a:pPr>
          <a:r>
            <a:rPr lang="en-US" sz="2000" kern="1200" dirty="0">
              <a:latin typeface="+mn-lt"/>
              <a:ea typeface="Arial Unicode MS" pitchFamily="34" charset="-128"/>
              <a:cs typeface="Arial Unicode MS" pitchFamily="34" charset="-128"/>
            </a:rPr>
            <a:t>5. Employ drawings of graphics/ tables for early drafts, etc., to improve understanding of your writing</a:t>
          </a:r>
          <a:endParaRPr lang="id-ID" sz="2000" kern="1200" dirty="0">
            <a:latin typeface="+mn-lt"/>
            <a:ea typeface="Arial Unicode MS" pitchFamily="34" charset="-128"/>
            <a:cs typeface="Arial Unicode MS" pitchFamily="34" charset="-128"/>
          </a:endParaRPr>
        </a:p>
      </dsp:txBody>
      <dsp:txXfrm>
        <a:off x="66997" y="1576685"/>
        <a:ext cx="3313612" cy="1238449"/>
      </dsp:txXfrm>
    </dsp:sp>
    <dsp:sp modelId="{C3010E4A-4E55-4F3B-9B5B-29F293638AA5}">
      <dsp:nvSpPr>
        <dsp:cNvPr id="0" name=""/>
        <dsp:cNvSpPr/>
      </dsp:nvSpPr>
      <dsp:spPr>
        <a:xfrm>
          <a:off x="3447606" y="3019376"/>
          <a:ext cx="5171410" cy="1372443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10861925"/>
            <a:satOff val="-51245"/>
            <a:lumOff val="-1851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10861925"/>
              <a:satOff val="-51245"/>
              <a:lumOff val="-185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1300" kern="1200">
              <a:latin typeface="+mn-lt"/>
              <a:ea typeface="Arial Unicode MS" pitchFamily="34" charset="-128"/>
              <a:cs typeface="Arial Unicode MS" pitchFamily="34" charset="-128"/>
            </a:rPr>
            <a:t>Make sure you have write a complete sentence</a:t>
          </a:r>
          <a:endParaRPr lang="id-ID" sz="1300" kern="1200" dirty="0">
            <a:latin typeface="+mn-lt"/>
            <a:ea typeface="Arial Unicode MS" pitchFamily="34" charset="-128"/>
            <a:cs typeface="Arial Unicode MS" pitchFamily="34" charset="-128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1300" kern="1200">
              <a:latin typeface="+mn-lt"/>
              <a:ea typeface="Arial Unicode MS" pitchFamily="34" charset="-128"/>
              <a:cs typeface="Arial Unicode MS" pitchFamily="34" charset="-128"/>
            </a:rPr>
            <a:t>Make sure your sentences make a paragraph</a:t>
          </a:r>
          <a:endParaRPr lang="id-ID" sz="1300" kern="1200" dirty="0">
            <a:latin typeface="+mn-lt"/>
            <a:ea typeface="Arial Unicode MS" pitchFamily="34" charset="-128"/>
            <a:cs typeface="Arial Unicode MS" pitchFamily="34" charset="-128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1300" kern="1200">
              <a:latin typeface="+mn-lt"/>
              <a:ea typeface="Arial Unicode MS" pitchFamily="34" charset="-128"/>
              <a:cs typeface="Arial Unicode MS" pitchFamily="34" charset="-128"/>
            </a:rPr>
            <a:t>Make sure each paragraph in a section are interrelated</a:t>
          </a:r>
          <a:endParaRPr lang="id-ID" sz="1300" kern="1200" dirty="0">
            <a:latin typeface="+mn-lt"/>
            <a:ea typeface="Arial Unicode MS" pitchFamily="34" charset="-128"/>
            <a:cs typeface="Arial Unicode MS" pitchFamily="34" charset="-128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1300" kern="1200" dirty="0">
              <a:latin typeface="+mn-lt"/>
              <a:ea typeface="Arial Unicode MS" pitchFamily="34" charset="-128"/>
              <a:cs typeface="Arial Unicode MS" pitchFamily="34" charset="-128"/>
            </a:rPr>
            <a:t>Make a bridging sentence to move to another paragraph as well to another section</a:t>
          </a:r>
          <a:endParaRPr lang="en-US" sz="1300" kern="1200" dirty="0">
            <a:latin typeface="+mn-lt"/>
          </a:endParaRPr>
        </a:p>
      </dsp:txBody>
      <dsp:txXfrm>
        <a:off x="3447606" y="3190931"/>
        <a:ext cx="4656744" cy="1029333"/>
      </dsp:txXfrm>
    </dsp:sp>
    <dsp:sp modelId="{27CC9821-4397-40BC-B193-FFA4C4D25D52}">
      <dsp:nvSpPr>
        <dsp:cNvPr id="0" name=""/>
        <dsp:cNvSpPr/>
      </dsp:nvSpPr>
      <dsp:spPr>
        <a:xfrm>
          <a:off x="0" y="3019376"/>
          <a:ext cx="3447606" cy="1372443"/>
        </a:xfrm>
        <a:prstGeom prst="roundRect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+mn-lt"/>
              <a:ea typeface="Arial Unicode MS" pitchFamily="34" charset="-128"/>
              <a:cs typeface="Arial Unicode MS" pitchFamily="34" charset="-128"/>
            </a:rPr>
            <a:t>6. Make your writing clear and unambiguous</a:t>
          </a:r>
          <a:endParaRPr lang="id-ID" sz="2200" kern="1200" dirty="0">
            <a:latin typeface="+mn-lt"/>
            <a:ea typeface="Arial Unicode MS" pitchFamily="34" charset="-128"/>
            <a:cs typeface="Arial Unicode MS" pitchFamily="34" charset="-128"/>
          </a:endParaRPr>
        </a:p>
      </dsp:txBody>
      <dsp:txXfrm>
        <a:off x="66997" y="3086373"/>
        <a:ext cx="3313612" cy="123844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6818C3-5248-451E-AE32-BCC218AA8560}">
      <dsp:nvSpPr>
        <dsp:cNvPr id="0" name=""/>
        <dsp:cNvSpPr/>
      </dsp:nvSpPr>
      <dsp:spPr>
        <a:xfrm>
          <a:off x="3447606" y="0"/>
          <a:ext cx="5171410" cy="1372443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1300" kern="1200">
              <a:latin typeface="+mn-lt"/>
              <a:ea typeface="Arial Unicode MS" pitchFamily="34" charset="-128"/>
              <a:cs typeface="Arial Unicode MS" pitchFamily="34" charset="-128"/>
            </a:rPr>
            <a:t>B</a:t>
          </a:r>
          <a:r>
            <a:rPr lang="en-US" sz="1300" kern="1200">
              <a:latin typeface="+mn-lt"/>
              <a:ea typeface="Arial Unicode MS" pitchFamily="34" charset="-128"/>
              <a:cs typeface="Arial Unicode MS" pitchFamily="34" charset="-128"/>
            </a:rPr>
            <a:t>e consistent in choosing words</a:t>
          </a:r>
          <a:endParaRPr lang="id-ID" sz="1300" kern="1200" dirty="0">
            <a:latin typeface="+mn-lt"/>
            <a:ea typeface="Arial Unicode MS" pitchFamily="34" charset="-128"/>
            <a:cs typeface="Arial Unicode MS" pitchFamily="34" charset="-128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1300" kern="1200">
              <a:latin typeface="+mn-lt"/>
              <a:ea typeface="Arial Unicode MS" pitchFamily="34" charset="-128"/>
              <a:cs typeface="Arial Unicode MS" pitchFamily="34" charset="-128"/>
            </a:rPr>
            <a:t>Explain the difficult word</a:t>
          </a:r>
          <a:endParaRPr lang="id-ID" sz="1300" kern="1200" dirty="0">
            <a:latin typeface="+mn-lt"/>
            <a:ea typeface="Arial Unicode MS" pitchFamily="34" charset="-128"/>
            <a:cs typeface="Arial Unicode MS" pitchFamily="34" charset="-128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1300" kern="1200">
              <a:latin typeface="+mn-lt"/>
              <a:ea typeface="Arial Unicode MS" pitchFamily="34" charset="-128"/>
              <a:cs typeface="Arial Unicode MS" pitchFamily="34" charset="-128"/>
            </a:rPr>
            <a:t>Make sure you understand the word you choose</a:t>
          </a:r>
          <a:endParaRPr lang="id-ID" sz="1300" kern="1200" dirty="0">
            <a:latin typeface="+mn-lt"/>
            <a:ea typeface="Arial Unicode MS" pitchFamily="34" charset="-128"/>
            <a:cs typeface="Arial Unicode MS" pitchFamily="34" charset="-128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300" kern="1200" dirty="0">
            <a:latin typeface="+mn-lt"/>
            <a:ea typeface="Arial Unicode MS" pitchFamily="34" charset="-128"/>
            <a:cs typeface="Arial Unicode MS" pitchFamily="34" charset="-128"/>
          </a:endParaRPr>
        </a:p>
      </dsp:txBody>
      <dsp:txXfrm>
        <a:off x="3447606" y="171555"/>
        <a:ext cx="4656744" cy="1029333"/>
      </dsp:txXfrm>
    </dsp:sp>
    <dsp:sp modelId="{59425BA1-2841-4C11-A79F-240E91C70CDA}">
      <dsp:nvSpPr>
        <dsp:cNvPr id="0" name=""/>
        <dsp:cNvSpPr/>
      </dsp:nvSpPr>
      <dsp:spPr>
        <a:xfrm>
          <a:off x="0" y="0"/>
          <a:ext cx="3447606" cy="1372443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0000FF"/>
            </a:buClr>
            <a:buSzTx/>
            <a:buNone/>
          </a:pPr>
          <a:r>
            <a:rPr lang="en-US" sz="2200" kern="1200" dirty="0">
              <a:latin typeface="+mn-lt"/>
              <a:ea typeface="Arial Unicode MS" pitchFamily="34" charset="-128"/>
              <a:cs typeface="Arial Unicode MS" pitchFamily="34" charset="-128"/>
            </a:rPr>
            <a:t>7. Use similar or parallel wording whenever possible</a:t>
          </a:r>
          <a:endParaRPr lang="en-US" sz="2200" kern="1200" dirty="0">
            <a:latin typeface="+mn-lt"/>
          </a:endParaRPr>
        </a:p>
      </dsp:txBody>
      <dsp:txXfrm>
        <a:off x="66997" y="66997"/>
        <a:ext cx="3313612" cy="1238449"/>
      </dsp:txXfrm>
    </dsp:sp>
    <dsp:sp modelId="{DD3C2752-EFB3-45A0-93E5-EC818074C9FF}">
      <dsp:nvSpPr>
        <dsp:cNvPr id="0" name=""/>
        <dsp:cNvSpPr/>
      </dsp:nvSpPr>
      <dsp:spPr>
        <a:xfrm>
          <a:off x="3447606" y="1509688"/>
          <a:ext cx="5171410" cy="1372443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1014570"/>
            <a:satOff val="50000"/>
            <a:lumOff val="89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1014570"/>
              <a:satOff val="50000"/>
              <a:lumOff val="89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1300" kern="1200">
              <a:latin typeface="+mn-lt"/>
              <a:ea typeface="Arial Unicode MS" pitchFamily="34" charset="-128"/>
              <a:cs typeface="Arial Unicode MS" pitchFamily="34" charset="-128"/>
            </a:rPr>
            <a:t>Start writing a table of content according to the structure of your document</a:t>
          </a:r>
          <a:endParaRPr lang="id-ID" sz="1300" kern="1200" dirty="0">
            <a:latin typeface="+mn-lt"/>
            <a:ea typeface="Arial Unicode MS" pitchFamily="34" charset="-128"/>
            <a:cs typeface="Arial Unicode MS" pitchFamily="34" charset="-128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1300" kern="1200">
              <a:latin typeface="+mn-lt"/>
              <a:ea typeface="Arial Unicode MS" pitchFamily="34" charset="-128"/>
              <a:cs typeface="Arial Unicode MS" pitchFamily="34" charset="-128"/>
            </a:rPr>
            <a:t>Make sure you balance the content of each section</a:t>
          </a:r>
          <a:endParaRPr lang="id-ID" sz="1300" kern="1200" dirty="0">
            <a:latin typeface="+mn-lt"/>
            <a:ea typeface="Arial Unicode MS" pitchFamily="34" charset="-128"/>
            <a:cs typeface="Arial Unicode MS" pitchFamily="34" charset="-128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1300" kern="1200" dirty="0">
              <a:latin typeface="+mn-lt"/>
              <a:ea typeface="Arial Unicode MS" pitchFamily="34" charset="-128"/>
              <a:cs typeface="Arial Unicode MS" pitchFamily="34" charset="-128"/>
            </a:rPr>
            <a:t>Do not hasitate to re-arrange the proposal after writing a table of content, and vice versa</a:t>
          </a:r>
        </a:p>
      </dsp:txBody>
      <dsp:txXfrm>
        <a:off x="3447606" y="1681243"/>
        <a:ext cx="4656744" cy="1029333"/>
      </dsp:txXfrm>
    </dsp:sp>
    <dsp:sp modelId="{91027B89-5BE1-4751-84CD-F36967260446}">
      <dsp:nvSpPr>
        <dsp:cNvPr id="0" name=""/>
        <dsp:cNvSpPr/>
      </dsp:nvSpPr>
      <dsp:spPr>
        <a:xfrm>
          <a:off x="0" y="1509688"/>
          <a:ext cx="3447606" cy="1372443"/>
        </a:xfrm>
        <a:prstGeom prst="roundRect">
          <a:avLst/>
        </a:prstGeom>
        <a:gradFill rotWithShape="0">
          <a:gsLst>
            <a:gs pos="0">
              <a:schemeClr val="accent3">
                <a:hueOff val="1355300"/>
                <a:satOff val="50000"/>
                <a:lumOff val="-7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355300"/>
                <a:satOff val="50000"/>
                <a:lumOff val="-7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355300"/>
                <a:satOff val="50000"/>
                <a:lumOff val="-7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+mn-lt"/>
              <a:ea typeface="Arial Unicode MS" pitchFamily="34" charset="-128"/>
              <a:cs typeface="Arial Unicode MS" pitchFamily="34" charset="-128"/>
            </a:rPr>
            <a:t>8. Use table of contents to help you focus on your draft</a:t>
          </a:r>
          <a:endParaRPr lang="id-ID" sz="2200" kern="1200" dirty="0">
            <a:latin typeface="+mn-lt"/>
            <a:ea typeface="Arial Unicode MS" pitchFamily="34" charset="-128"/>
            <a:cs typeface="Arial Unicode MS" pitchFamily="34" charset="-128"/>
          </a:endParaRPr>
        </a:p>
      </dsp:txBody>
      <dsp:txXfrm>
        <a:off x="66997" y="1576685"/>
        <a:ext cx="3313612" cy="1238449"/>
      </dsp:txXfrm>
    </dsp:sp>
    <dsp:sp modelId="{0F8D07C0-38A9-4A70-A7AE-7FA3DBD096E7}">
      <dsp:nvSpPr>
        <dsp:cNvPr id="0" name=""/>
        <dsp:cNvSpPr/>
      </dsp:nvSpPr>
      <dsp:spPr>
        <a:xfrm>
          <a:off x="3447606" y="3019376"/>
          <a:ext cx="5171410" cy="1372443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2029141"/>
            <a:satOff val="100000"/>
            <a:lumOff val="1779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2029141"/>
              <a:satOff val="100000"/>
              <a:lumOff val="177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1300" kern="1200">
              <a:latin typeface="+mn-lt"/>
              <a:ea typeface="Arial Unicode MS" pitchFamily="34" charset="-128"/>
              <a:cs typeface="Arial Unicode MS" pitchFamily="34" charset="-128"/>
            </a:rPr>
            <a:t>Here is the catch: If you do not understand what you write, how do you expect other to understand it?</a:t>
          </a:r>
          <a:endParaRPr lang="id-ID" sz="1300" kern="1200" dirty="0">
            <a:latin typeface="+mn-lt"/>
            <a:ea typeface="Arial Unicode MS" pitchFamily="34" charset="-128"/>
            <a:cs typeface="Arial Unicode MS" pitchFamily="34" charset="-128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1300" kern="1200" dirty="0">
              <a:latin typeface="+mn-lt"/>
              <a:ea typeface="Arial Unicode MS" pitchFamily="34" charset="-128"/>
              <a:cs typeface="Arial Unicode MS" pitchFamily="34" charset="-128"/>
            </a:rPr>
            <a:t>It’s suggested you ask other to read it bef</a:t>
          </a:r>
          <a:r>
            <a:rPr lang="en-US" sz="1300" kern="1200" dirty="0">
              <a:latin typeface="+mn-lt"/>
              <a:ea typeface="Arial Unicode MS" pitchFamily="34" charset="-128"/>
              <a:cs typeface="Arial Unicode MS" pitchFamily="34" charset="-128"/>
            </a:rPr>
            <a:t>o</a:t>
          </a:r>
          <a:r>
            <a:rPr lang="id-ID" sz="1300" kern="1200" dirty="0">
              <a:latin typeface="+mn-lt"/>
              <a:ea typeface="Arial Unicode MS" pitchFamily="34" charset="-128"/>
              <a:cs typeface="Arial Unicode MS" pitchFamily="34" charset="-128"/>
            </a:rPr>
            <a:t>re you submitted to your adviser</a:t>
          </a:r>
          <a:endParaRPr lang="en-US" sz="1300" kern="1200" dirty="0">
            <a:latin typeface="+mn-lt"/>
          </a:endParaRPr>
        </a:p>
      </dsp:txBody>
      <dsp:txXfrm>
        <a:off x="3447606" y="3190931"/>
        <a:ext cx="4656744" cy="1029333"/>
      </dsp:txXfrm>
    </dsp:sp>
    <dsp:sp modelId="{20DD6908-7580-4A65-B58C-B5D80F455578}">
      <dsp:nvSpPr>
        <dsp:cNvPr id="0" name=""/>
        <dsp:cNvSpPr/>
      </dsp:nvSpPr>
      <dsp:spPr>
        <a:xfrm>
          <a:off x="0" y="3019376"/>
          <a:ext cx="3447606" cy="1372443"/>
        </a:xfrm>
        <a:prstGeom prst="roundRect">
          <a:avLst/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0000FF"/>
            </a:buClr>
            <a:buSzTx/>
            <a:buNone/>
          </a:pPr>
          <a:r>
            <a:rPr lang="en-US" sz="2200" kern="1200" dirty="0">
              <a:latin typeface="+mn-lt"/>
              <a:ea typeface="Arial Unicode MS" pitchFamily="34" charset="-128"/>
              <a:cs typeface="Arial Unicode MS" pitchFamily="34" charset="-128"/>
            </a:rPr>
            <a:t>9. </a:t>
          </a:r>
          <a:r>
            <a:rPr lang="id-ID" sz="2200" kern="1200" dirty="0">
              <a:latin typeface="+mn-lt"/>
              <a:ea typeface="Arial Unicode MS" pitchFamily="34" charset="-128"/>
              <a:cs typeface="Arial Unicode MS" pitchFamily="34" charset="-128"/>
            </a:rPr>
            <a:t>Before you submit your proposal, make sure you read it again and again.</a:t>
          </a:r>
        </a:p>
      </dsp:txBody>
      <dsp:txXfrm>
        <a:off x="66997" y="3086373"/>
        <a:ext cx="3313612" cy="123844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49216E-0DF5-4B18-9005-14D9C9199C3B}">
      <dsp:nvSpPr>
        <dsp:cNvPr id="0" name=""/>
        <dsp:cNvSpPr/>
      </dsp:nvSpPr>
      <dsp:spPr>
        <a:xfrm>
          <a:off x="0" y="0"/>
          <a:ext cx="7753350" cy="48929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Judul</a:t>
          </a:r>
          <a:r>
            <a:rPr lang="en-US" sz="1800" kern="1200" dirty="0"/>
            <a:t> tulisan </a:t>
          </a:r>
          <a:r>
            <a:rPr lang="en-US" sz="1800" kern="1200" dirty="0" err="1"/>
            <a:t>karya</a:t>
          </a:r>
          <a:r>
            <a:rPr lang="en-US" sz="1800" kern="1200" dirty="0"/>
            <a:t> </a:t>
          </a:r>
          <a:r>
            <a:rPr lang="en-US" sz="1800" kern="1200" dirty="0" err="1"/>
            <a:t>ilmiah</a:t>
          </a:r>
          <a:r>
            <a:rPr lang="en-US" sz="1800" kern="1200" dirty="0"/>
            <a:t> </a:t>
          </a:r>
          <a:r>
            <a:rPr lang="en-US" sz="1800" kern="1200" dirty="0" err="1"/>
            <a:t>hendaklah</a:t>
          </a:r>
          <a:r>
            <a:rPr lang="en-US" sz="1800" kern="1200" dirty="0"/>
            <a:t> </a:t>
          </a:r>
          <a:r>
            <a:rPr lang="en-US" sz="1800" kern="1200" dirty="0" err="1"/>
            <a:t>singkat</a:t>
          </a:r>
          <a:r>
            <a:rPr lang="en-US" sz="1800" kern="1200" dirty="0"/>
            <a:t>, </a:t>
          </a:r>
          <a:r>
            <a:rPr lang="en-US" sz="1800" kern="1200" dirty="0" err="1"/>
            <a:t>spesifik</a:t>
          </a:r>
          <a:r>
            <a:rPr lang="en-US" sz="1800" kern="1200" dirty="0"/>
            <a:t>, dan </a:t>
          </a:r>
          <a:r>
            <a:rPr lang="en-US" sz="1800" kern="1200" dirty="0" err="1"/>
            <a:t>jelas</a:t>
          </a:r>
          <a:endParaRPr lang="en-ID" sz="1800" kern="1200" dirty="0"/>
        </a:p>
      </dsp:txBody>
      <dsp:txXfrm>
        <a:off x="23886" y="23886"/>
        <a:ext cx="7705578" cy="441526"/>
      </dsp:txXfrm>
    </dsp:sp>
    <dsp:sp modelId="{0528AE2B-0FC5-4C0B-93DA-E45CF6E48D5A}">
      <dsp:nvSpPr>
        <dsp:cNvPr id="0" name=""/>
        <dsp:cNvSpPr/>
      </dsp:nvSpPr>
      <dsp:spPr>
        <a:xfrm>
          <a:off x="0" y="499593"/>
          <a:ext cx="7753350" cy="48929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Judul sebaiknya menggambarkan cakupan dan isi yang sedang diteliti</a:t>
          </a:r>
          <a:endParaRPr lang="en-US" sz="1800" kern="1200" dirty="0"/>
        </a:p>
      </dsp:txBody>
      <dsp:txXfrm>
        <a:off x="23886" y="523479"/>
        <a:ext cx="7705578" cy="441526"/>
      </dsp:txXfrm>
    </dsp:sp>
    <dsp:sp modelId="{6010EB72-D398-4BD8-B45D-3E377C9895D9}">
      <dsp:nvSpPr>
        <dsp:cNvPr id="0" name=""/>
        <dsp:cNvSpPr/>
      </dsp:nvSpPr>
      <dsp:spPr>
        <a:xfrm>
          <a:off x="0" y="1002968"/>
          <a:ext cx="7753350" cy="48929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Judul</a:t>
          </a:r>
          <a:r>
            <a:rPr lang="en-US" sz="1800" kern="1200" dirty="0"/>
            <a:t> yang </a:t>
          </a:r>
          <a:r>
            <a:rPr lang="en-US" sz="1800" kern="1200" dirty="0" err="1"/>
            <a:t>tidak</a:t>
          </a:r>
          <a:r>
            <a:rPr lang="en-US" sz="1800" kern="1200" dirty="0"/>
            <a:t> </a:t>
          </a:r>
          <a:r>
            <a:rPr lang="en-US" sz="1800" kern="1200" dirty="0" err="1"/>
            <a:t>jelas</a:t>
          </a:r>
          <a:r>
            <a:rPr lang="en-US" sz="1800" kern="1200" dirty="0"/>
            <a:t>, </a:t>
          </a:r>
          <a:r>
            <a:rPr lang="en-US" sz="1800" kern="1200" dirty="0" err="1"/>
            <a:t>terlalu</a:t>
          </a:r>
          <a:r>
            <a:rPr lang="en-US" sz="1800" kern="1200" dirty="0"/>
            <a:t> </a:t>
          </a:r>
          <a:r>
            <a:rPr lang="en-US" sz="1800" kern="1200" dirty="0" err="1"/>
            <a:t>umum</a:t>
          </a:r>
          <a:r>
            <a:rPr lang="en-US" sz="1800" kern="1200" dirty="0"/>
            <a:t>, </a:t>
          </a:r>
          <a:r>
            <a:rPr lang="en-US" sz="1800" kern="1200" dirty="0" err="1"/>
            <a:t>kurang</a:t>
          </a:r>
          <a:r>
            <a:rPr lang="en-US" sz="1800" kern="1200" dirty="0"/>
            <a:t> </a:t>
          </a:r>
          <a:r>
            <a:rPr lang="en-US" sz="1800" kern="1200" dirty="0" err="1"/>
            <a:t>informatif</a:t>
          </a:r>
          <a:r>
            <a:rPr lang="en-US" sz="1800" kern="1200" dirty="0"/>
            <a:t>, </a:t>
          </a:r>
          <a:r>
            <a:rPr lang="en-US" sz="1800" kern="1200" dirty="0" err="1"/>
            <a:t>tidak</a:t>
          </a:r>
          <a:r>
            <a:rPr lang="en-US" sz="1800" kern="1200" dirty="0"/>
            <a:t> </a:t>
          </a:r>
          <a:r>
            <a:rPr lang="en-US" sz="1800" kern="1200" dirty="0" err="1"/>
            <a:t>memikat</a:t>
          </a:r>
          <a:r>
            <a:rPr lang="en-US" sz="1800" kern="1200" dirty="0"/>
            <a:t> dan </a:t>
          </a:r>
          <a:r>
            <a:rPr lang="en-US" sz="1800" kern="1200" dirty="0" err="1"/>
            <a:t>bisu</a:t>
          </a:r>
          <a:r>
            <a:rPr lang="en-US" sz="1800" kern="1200" dirty="0"/>
            <a:t> </a:t>
          </a:r>
          <a:r>
            <a:rPr lang="en-US" sz="1800" kern="1200" dirty="0" err="1"/>
            <a:t>akan</a:t>
          </a:r>
          <a:r>
            <a:rPr lang="en-US" sz="1800" kern="1200" dirty="0"/>
            <a:t> </a:t>
          </a:r>
          <a:r>
            <a:rPr lang="en-US" sz="1800" kern="1200" dirty="0" err="1"/>
            <a:t>menyebabkan</a:t>
          </a:r>
          <a:r>
            <a:rPr lang="en-US" sz="1800" kern="1200" dirty="0"/>
            <a:t> tulisan </a:t>
          </a:r>
          <a:r>
            <a:rPr lang="en-US" sz="1800" kern="1200" dirty="0" err="1"/>
            <a:t>diremehkan</a:t>
          </a:r>
          <a:r>
            <a:rPr lang="en-US" sz="1800" kern="1200" dirty="0"/>
            <a:t> orang</a:t>
          </a:r>
        </a:p>
      </dsp:txBody>
      <dsp:txXfrm>
        <a:off x="23886" y="1026854"/>
        <a:ext cx="7705578" cy="441526"/>
      </dsp:txXfrm>
    </dsp:sp>
    <dsp:sp modelId="{E95DC561-C6AE-4605-BC70-6E68D5254C71}">
      <dsp:nvSpPr>
        <dsp:cNvPr id="0" name=""/>
        <dsp:cNvSpPr/>
      </dsp:nvSpPr>
      <dsp:spPr>
        <a:xfrm>
          <a:off x="0" y="1506342"/>
          <a:ext cx="7753350" cy="48929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Judul yang baik memakai kata-kata </a:t>
          </a:r>
          <a:r>
            <a:rPr lang="id-ID" sz="1800" kern="1200"/>
            <a:t>antara 5-</a:t>
          </a:r>
          <a:r>
            <a:rPr lang="en-US" sz="1800" kern="1200"/>
            <a:t>12 kata-kata</a:t>
          </a:r>
          <a:endParaRPr lang="en-US" sz="1800" kern="1200" dirty="0"/>
        </a:p>
      </dsp:txBody>
      <dsp:txXfrm>
        <a:off x="23886" y="1530228"/>
        <a:ext cx="7705578" cy="441526"/>
      </dsp:txXfrm>
    </dsp:sp>
    <dsp:sp modelId="{6FC51C93-1D15-429A-9228-BA198BF7FE67}">
      <dsp:nvSpPr>
        <dsp:cNvPr id="0" name=""/>
        <dsp:cNvSpPr/>
      </dsp:nvSpPr>
      <dsp:spPr>
        <a:xfrm>
          <a:off x="0" y="2009717"/>
          <a:ext cx="7753350" cy="48929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Dalam menyusun judul, hindari kata-kata klise, seperti: penelitian pendahuluan, studi perbandingan, dll.</a:t>
          </a:r>
          <a:endParaRPr lang="en-US" sz="1800" kern="1200" dirty="0"/>
        </a:p>
      </dsp:txBody>
      <dsp:txXfrm>
        <a:off x="23886" y="2033603"/>
        <a:ext cx="7705578" cy="441526"/>
      </dsp:txXfrm>
    </dsp:sp>
    <dsp:sp modelId="{E3207138-7444-44B7-9551-ED3E12627A79}">
      <dsp:nvSpPr>
        <dsp:cNvPr id="0" name=""/>
        <dsp:cNvSpPr/>
      </dsp:nvSpPr>
      <dsp:spPr>
        <a:xfrm>
          <a:off x="0" y="2513091"/>
          <a:ext cx="7753350" cy="48929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Hindari pemakaian kata kerja pada awal judul</a:t>
          </a:r>
          <a:endParaRPr lang="en-US" sz="1800" kern="1200" dirty="0"/>
        </a:p>
      </dsp:txBody>
      <dsp:txXfrm>
        <a:off x="23886" y="2536977"/>
        <a:ext cx="7705578" cy="441526"/>
      </dsp:txXfrm>
    </dsp:sp>
    <dsp:sp modelId="{D7421C38-65B4-4821-B4EE-F08A1266F014}">
      <dsp:nvSpPr>
        <dsp:cNvPr id="0" name=""/>
        <dsp:cNvSpPr/>
      </dsp:nvSpPr>
      <dsp:spPr>
        <a:xfrm>
          <a:off x="0" y="3016466"/>
          <a:ext cx="7753350" cy="48929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Jangan</a:t>
          </a:r>
          <a:r>
            <a:rPr lang="en-US" sz="1800" kern="1200" dirty="0"/>
            <a:t> </a:t>
          </a:r>
          <a:r>
            <a:rPr lang="en-US" sz="1800" kern="1200" dirty="0" err="1"/>
            <a:t>memakai</a:t>
          </a:r>
          <a:r>
            <a:rPr lang="en-US" sz="1800" kern="1200" dirty="0"/>
            <a:t> kata </a:t>
          </a:r>
          <a:r>
            <a:rPr lang="en-US" sz="1800" kern="1200" dirty="0" err="1"/>
            <a:t>singkatan</a:t>
          </a:r>
          <a:r>
            <a:rPr lang="en-US" sz="1800" kern="1200" dirty="0"/>
            <a:t> </a:t>
          </a:r>
          <a:r>
            <a:rPr lang="en-US" sz="1800" kern="1200" dirty="0" err="1"/>
            <a:t>atau</a:t>
          </a:r>
          <a:r>
            <a:rPr lang="en-US" sz="1800" kern="1200" dirty="0"/>
            <a:t> </a:t>
          </a:r>
          <a:r>
            <a:rPr lang="en-US" sz="1800" kern="1200" dirty="0" err="1"/>
            <a:t>akronim</a:t>
          </a:r>
          <a:endParaRPr lang="en-US" sz="1800" kern="1200" dirty="0"/>
        </a:p>
      </dsp:txBody>
      <dsp:txXfrm>
        <a:off x="23886" y="3040352"/>
        <a:ext cx="7705578" cy="44152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4E20BD-179D-4798-882E-2DF43B810986}">
      <dsp:nvSpPr>
        <dsp:cNvPr id="0" name=""/>
        <dsp:cNvSpPr/>
      </dsp:nvSpPr>
      <dsp:spPr>
        <a:xfrm>
          <a:off x="0" y="10485"/>
          <a:ext cx="7886700" cy="63560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Merupakan</a:t>
          </a:r>
          <a:r>
            <a:rPr lang="en-US" sz="1600" kern="1200" dirty="0"/>
            <a:t> </a:t>
          </a:r>
          <a:r>
            <a:rPr lang="en-US" sz="1600" b="1" u="sng" kern="1200" dirty="0" err="1"/>
            <a:t>ringkasan</a:t>
          </a:r>
          <a:r>
            <a:rPr lang="en-US" sz="1600" b="1" u="sng" kern="1200" dirty="0"/>
            <a:t> yang </a:t>
          </a:r>
          <a:r>
            <a:rPr lang="en-US" sz="1600" b="1" u="sng" kern="1200" dirty="0" err="1"/>
            <a:t>lengkap</a:t>
          </a:r>
          <a:r>
            <a:rPr lang="en-US" sz="1600" kern="1200" dirty="0"/>
            <a:t> </a:t>
          </a:r>
          <a:r>
            <a:rPr lang="en-US" sz="1600" kern="1200" dirty="0" err="1"/>
            <a:t>dari</a:t>
          </a:r>
          <a:r>
            <a:rPr lang="en-US" sz="1600" kern="1200" dirty="0"/>
            <a:t> </a:t>
          </a:r>
          <a:r>
            <a:rPr lang="en-US" sz="1600" kern="1200" dirty="0" err="1"/>
            <a:t>penelitian</a:t>
          </a:r>
          <a:endParaRPr lang="en-ID" sz="1600" kern="1200" dirty="0"/>
        </a:p>
      </dsp:txBody>
      <dsp:txXfrm>
        <a:off x="31028" y="41513"/>
        <a:ext cx="7824644" cy="573546"/>
      </dsp:txXfrm>
    </dsp:sp>
    <dsp:sp modelId="{FBEA60C7-AF0E-43BC-AFBB-8F820A8062ED}">
      <dsp:nvSpPr>
        <dsp:cNvPr id="0" name=""/>
        <dsp:cNvSpPr/>
      </dsp:nvSpPr>
      <dsp:spPr>
        <a:xfrm>
          <a:off x="0" y="691674"/>
          <a:ext cx="7886700" cy="63560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Mencakup: “problem statements”, metode, hasil, kesimpulan</a:t>
          </a:r>
          <a:endParaRPr lang="en-US" sz="1600" kern="1200" dirty="0"/>
        </a:p>
      </dsp:txBody>
      <dsp:txXfrm>
        <a:off x="31028" y="722702"/>
        <a:ext cx="7824644" cy="573546"/>
      </dsp:txXfrm>
    </dsp:sp>
    <dsp:sp modelId="{EF2275A0-4908-42DA-BAAA-D6F286F73EF4}">
      <dsp:nvSpPr>
        <dsp:cNvPr id="0" name=""/>
        <dsp:cNvSpPr/>
      </dsp:nvSpPr>
      <dsp:spPr>
        <a:xfrm>
          <a:off x="0" y="1373357"/>
          <a:ext cx="7886700" cy="63560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Abstrak</a:t>
          </a:r>
          <a:r>
            <a:rPr lang="en-US" sz="1600" kern="1200" dirty="0"/>
            <a:t> </a:t>
          </a:r>
          <a:r>
            <a:rPr lang="en-US" sz="1600" kern="1200" dirty="0" err="1"/>
            <a:t>adalah</a:t>
          </a:r>
          <a:r>
            <a:rPr lang="en-US" sz="1600" kern="1200" dirty="0"/>
            <a:t> </a:t>
          </a:r>
          <a:r>
            <a:rPr lang="en-US" sz="1600" b="1" u="sng" kern="1200" dirty="0" err="1"/>
            <a:t>miniatur</a:t>
          </a:r>
          <a:r>
            <a:rPr lang="en-US" sz="1600" b="1" u="sng" kern="1200" dirty="0"/>
            <a:t> </a:t>
          </a:r>
          <a:r>
            <a:rPr lang="en-US" sz="1600" b="1" u="sng" kern="1200" dirty="0" err="1"/>
            <a:t>dokumen</a:t>
          </a:r>
          <a:endParaRPr lang="en-US" sz="1600" b="1" u="sng" kern="1200" dirty="0"/>
        </a:p>
      </dsp:txBody>
      <dsp:txXfrm>
        <a:off x="31028" y="1404385"/>
        <a:ext cx="7824644" cy="573546"/>
      </dsp:txXfrm>
    </dsp:sp>
    <dsp:sp modelId="{709575CD-658D-47EF-882B-5A8EAEBEC836}">
      <dsp:nvSpPr>
        <dsp:cNvPr id="0" name=""/>
        <dsp:cNvSpPr/>
      </dsp:nvSpPr>
      <dsp:spPr>
        <a:xfrm>
          <a:off x="0" y="2055040"/>
          <a:ext cx="7886700" cy="63560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Abstrak</a:t>
          </a:r>
          <a:r>
            <a:rPr lang="en-US" sz="1600" kern="1200" dirty="0"/>
            <a:t> </a:t>
          </a:r>
          <a:r>
            <a:rPr lang="en-US" sz="1600" kern="1200" dirty="0" err="1"/>
            <a:t>dapat</a:t>
          </a:r>
          <a:r>
            <a:rPr lang="en-US" sz="1600" kern="1200" dirty="0"/>
            <a:t> </a:t>
          </a:r>
          <a:r>
            <a:rPr lang="en-US" sz="1600" b="1" u="sng" kern="1200" dirty="0" err="1"/>
            <a:t>menerangkan</a:t>
          </a:r>
          <a:r>
            <a:rPr lang="en-US" sz="1600" b="1" u="sng" kern="1200" dirty="0"/>
            <a:t> </a:t>
          </a:r>
          <a:r>
            <a:rPr lang="en-US" sz="1600" b="1" u="sng" kern="1200" dirty="0" err="1"/>
            <a:t>keseluruhan</a:t>
          </a:r>
          <a:r>
            <a:rPr lang="en-US" sz="1600" b="1" u="sng" kern="1200" dirty="0"/>
            <a:t> </a:t>
          </a:r>
          <a:r>
            <a:rPr lang="en-US" sz="1600" b="1" u="sng" kern="1200" dirty="0" err="1"/>
            <a:t>isi</a:t>
          </a:r>
          <a:r>
            <a:rPr lang="en-US" sz="1600" b="1" u="sng" kern="1200" dirty="0"/>
            <a:t> </a:t>
          </a:r>
          <a:r>
            <a:rPr lang="en-US" sz="1600" kern="1200" dirty="0"/>
            <a:t>tulisan</a:t>
          </a:r>
        </a:p>
      </dsp:txBody>
      <dsp:txXfrm>
        <a:off x="31028" y="2086068"/>
        <a:ext cx="7824644" cy="573546"/>
      </dsp:txXfrm>
    </dsp:sp>
    <dsp:sp modelId="{805CBD91-A151-481D-B296-2BDCBB5C848A}">
      <dsp:nvSpPr>
        <dsp:cNvPr id="0" name=""/>
        <dsp:cNvSpPr/>
      </dsp:nvSpPr>
      <dsp:spPr>
        <a:xfrm>
          <a:off x="0" y="2736722"/>
          <a:ext cx="7886700" cy="63560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Abstrak</a:t>
          </a:r>
          <a:r>
            <a:rPr lang="en-US" sz="1600" kern="1200" dirty="0"/>
            <a:t> </a:t>
          </a:r>
          <a:r>
            <a:rPr lang="en-US" sz="1600" kern="1200" dirty="0" err="1"/>
            <a:t>disajikan</a:t>
          </a:r>
          <a:r>
            <a:rPr lang="en-US" sz="1600" kern="1200" dirty="0"/>
            <a:t> </a:t>
          </a:r>
          <a:r>
            <a:rPr lang="en-US" sz="1600" kern="1200" dirty="0" err="1"/>
            <a:t>ke</a:t>
          </a:r>
          <a:r>
            <a:rPr lang="en-US" sz="1600" kern="1200" dirty="0"/>
            <a:t> </a:t>
          </a:r>
          <a:r>
            <a:rPr lang="en-US" sz="1600" kern="1200" dirty="0" err="1"/>
            <a:t>dalam</a:t>
          </a:r>
          <a:r>
            <a:rPr lang="en-US" sz="1600" kern="1200" dirty="0"/>
            <a:t> </a:t>
          </a:r>
          <a:r>
            <a:rPr lang="en-US" sz="1600" kern="1200" dirty="0" err="1"/>
            <a:t>satu</a:t>
          </a:r>
          <a:r>
            <a:rPr lang="en-US" sz="1600" kern="1200" dirty="0"/>
            <a:t> </a:t>
          </a:r>
          <a:r>
            <a:rPr lang="en-US" sz="1600" kern="1200" dirty="0" err="1"/>
            <a:t>paragraf</a:t>
          </a:r>
          <a:r>
            <a:rPr lang="en-US" sz="1600" kern="1200" dirty="0"/>
            <a:t> </a:t>
          </a:r>
          <a:r>
            <a:rPr lang="en-US" sz="1600" kern="1200" dirty="0" err="1"/>
            <a:t>dengan</a:t>
          </a:r>
          <a:r>
            <a:rPr lang="en-US" sz="1600" kern="1200" dirty="0"/>
            <a:t> </a:t>
          </a:r>
          <a:r>
            <a:rPr lang="en-US" sz="1600" b="1" kern="1200" dirty="0" err="1"/>
            <a:t>sekitar</a:t>
          </a:r>
          <a:r>
            <a:rPr lang="en-US" sz="1600" b="1" kern="1200" dirty="0"/>
            <a:t> 500 kata</a:t>
          </a:r>
          <a:r>
            <a:rPr lang="en-US" sz="1600" kern="1200" dirty="0"/>
            <a:t> (1/2 </a:t>
          </a:r>
          <a:r>
            <a:rPr lang="en-US" sz="1600" kern="1200" dirty="0" err="1"/>
            <a:t>sampai</a:t>
          </a:r>
          <a:r>
            <a:rPr lang="en-US" sz="1600" kern="1200" dirty="0"/>
            <a:t> 1 </a:t>
          </a:r>
          <a:r>
            <a:rPr lang="en-US" sz="1600" kern="1200" dirty="0" err="1"/>
            <a:t>halaman</a:t>
          </a:r>
          <a:r>
            <a:rPr lang="en-US" sz="1600" kern="1200" dirty="0"/>
            <a:t>).</a:t>
          </a:r>
        </a:p>
      </dsp:txBody>
      <dsp:txXfrm>
        <a:off x="31028" y="2767750"/>
        <a:ext cx="7824644" cy="573546"/>
      </dsp:txXfrm>
    </dsp:sp>
    <dsp:sp modelId="{04424B2E-B62B-43C7-81BE-754C1504CE11}">
      <dsp:nvSpPr>
        <dsp:cNvPr id="0" name=""/>
        <dsp:cNvSpPr/>
      </dsp:nvSpPr>
      <dsp:spPr>
        <a:xfrm>
          <a:off x="0" y="3418405"/>
          <a:ext cx="7886700" cy="63560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600" kern="1200" dirty="0"/>
            <a:t>T</a:t>
          </a:r>
          <a:r>
            <a:rPr lang="en-US" sz="1600" b="1" u="sng" kern="1200" dirty="0" err="1"/>
            <a:t>abel</a:t>
          </a:r>
          <a:r>
            <a:rPr lang="en-US" sz="1600" b="1" u="sng" kern="1200" dirty="0"/>
            <a:t> dan </a:t>
          </a:r>
          <a:r>
            <a:rPr lang="en-US" sz="1600" b="1" u="sng" kern="1200" dirty="0" err="1"/>
            <a:t>grafik</a:t>
          </a:r>
          <a:r>
            <a:rPr lang="en-US" sz="1600" b="1" u="sng" kern="1200" dirty="0"/>
            <a:t> </a:t>
          </a:r>
          <a:r>
            <a:rPr lang="en-US" sz="1600" b="1" u="sng" kern="1200" dirty="0" err="1"/>
            <a:t>tidak</a:t>
          </a:r>
          <a:r>
            <a:rPr lang="en-US" sz="1600" b="1" u="sng" kern="1200" dirty="0"/>
            <a:t> </a:t>
          </a:r>
          <a:r>
            <a:rPr lang="en-US" sz="1600" b="1" u="sng" kern="1200" dirty="0" err="1"/>
            <a:t>boleh</a:t>
          </a:r>
          <a:r>
            <a:rPr lang="en-US" sz="1600" kern="1200" dirty="0"/>
            <a:t> </a:t>
          </a:r>
          <a:r>
            <a:rPr lang="en-US" sz="1600" kern="1200" dirty="0" err="1"/>
            <a:t>dicantumkan</a:t>
          </a:r>
          <a:r>
            <a:rPr lang="en-US" sz="1600" kern="1200" dirty="0"/>
            <a:t> </a:t>
          </a:r>
          <a:r>
            <a:rPr lang="en-US" sz="1600" kern="1200" dirty="0" err="1"/>
            <a:t>dalam</a:t>
          </a:r>
          <a:r>
            <a:rPr lang="en-US" sz="1600" kern="1200" dirty="0"/>
            <a:t> </a:t>
          </a:r>
          <a:r>
            <a:rPr lang="en-US" sz="1600" kern="1200" dirty="0" err="1"/>
            <a:t>abstrak</a:t>
          </a:r>
          <a:r>
            <a:rPr lang="en-US" sz="1600" kern="1200" dirty="0"/>
            <a:t>, </a:t>
          </a:r>
          <a:r>
            <a:rPr lang="en-US" sz="1600" kern="1200" dirty="0" err="1"/>
            <a:t>begitu</a:t>
          </a:r>
          <a:r>
            <a:rPr lang="en-US" sz="1600" kern="1200" dirty="0"/>
            <a:t> juga </a:t>
          </a:r>
          <a:r>
            <a:rPr lang="en-US" sz="1600" kern="1200" dirty="0" err="1"/>
            <a:t>dengan</a:t>
          </a:r>
          <a:r>
            <a:rPr lang="en-US" sz="1600" kern="1200" dirty="0"/>
            <a:t> </a:t>
          </a:r>
          <a:r>
            <a:rPr lang="en-US" sz="1600" kern="1200" dirty="0" err="1"/>
            <a:t>singkatan</a:t>
          </a:r>
          <a:r>
            <a:rPr lang="en-US" sz="1600" kern="1200" dirty="0"/>
            <a:t> </a:t>
          </a:r>
          <a:r>
            <a:rPr lang="en-US" sz="1600" kern="1200" dirty="0" err="1"/>
            <a:t>ataupun</a:t>
          </a:r>
          <a:r>
            <a:rPr lang="en-US" sz="1600" kern="1200" dirty="0"/>
            <a:t> </a:t>
          </a:r>
          <a:r>
            <a:rPr lang="en-US" sz="1600" kern="1200" dirty="0" err="1"/>
            <a:t>pengacuan</a:t>
          </a:r>
          <a:r>
            <a:rPr lang="en-US" sz="1600" kern="1200" dirty="0"/>
            <a:t> pada </a:t>
          </a:r>
          <a:r>
            <a:rPr lang="en-US" sz="1600" kern="1200" dirty="0" err="1"/>
            <a:t>pustaka</a:t>
          </a:r>
          <a:endParaRPr lang="en-US" sz="1600" kern="1200" dirty="0"/>
        </a:p>
      </dsp:txBody>
      <dsp:txXfrm>
        <a:off x="31028" y="3449433"/>
        <a:ext cx="7824644" cy="57354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D00E67-C136-4DC2-BF5A-5E7F9154B394}">
      <dsp:nvSpPr>
        <dsp:cNvPr id="0" name=""/>
        <dsp:cNvSpPr/>
      </dsp:nvSpPr>
      <dsp:spPr>
        <a:xfrm>
          <a:off x="0" y="53218"/>
          <a:ext cx="8077200" cy="4557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900" kern="1200" dirty="0"/>
            <a:t>Latar belakang masalah. </a:t>
          </a:r>
          <a:endParaRPr lang="en-ID" sz="1900" kern="1200" dirty="0"/>
        </a:p>
      </dsp:txBody>
      <dsp:txXfrm>
        <a:off x="22246" y="75464"/>
        <a:ext cx="8032708" cy="411223"/>
      </dsp:txXfrm>
    </dsp:sp>
    <dsp:sp modelId="{22D6E72A-A230-4254-9D45-5F90C0D9BC9C}">
      <dsp:nvSpPr>
        <dsp:cNvPr id="0" name=""/>
        <dsp:cNvSpPr/>
      </dsp:nvSpPr>
      <dsp:spPr>
        <a:xfrm>
          <a:off x="0" y="508933"/>
          <a:ext cx="8077200" cy="983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451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 err="1"/>
            <a:t>Latar</a:t>
          </a:r>
          <a:r>
            <a:rPr lang="en-US" sz="1500" kern="1200" dirty="0"/>
            <a:t> </a:t>
          </a:r>
          <a:r>
            <a:rPr lang="en-US" sz="1500" kern="1200" dirty="0" err="1"/>
            <a:t>belakang</a:t>
          </a:r>
          <a:r>
            <a:rPr lang="en-US" sz="1500" kern="1200" dirty="0"/>
            <a:t> </a:t>
          </a:r>
          <a:r>
            <a:rPr lang="en-US" sz="1500" kern="1200" dirty="0" err="1"/>
            <a:t>memberikan</a:t>
          </a:r>
          <a:r>
            <a:rPr lang="en-US" sz="1500" kern="1200" dirty="0"/>
            <a:t> </a:t>
          </a:r>
          <a:r>
            <a:rPr lang="en-US" sz="1500" b="1" kern="1200" dirty="0" err="1"/>
            <a:t>konteks</a:t>
          </a:r>
          <a:r>
            <a:rPr lang="en-US" sz="1500" b="1" kern="1200" dirty="0"/>
            <a:t> </a:t>
          </a:r>
          <a:r>
            <a:rPr lang="en-US" sz="1500" b="1" kern="1200" dirty="0" err="1"/>
            <a:t>permasalahan</a:t>
          </a:r>
          <a:r>
            <a:rPr lang="en-US" sz="1500" b="1" kern="1200" dirty="0"/>
            <a:t> </a:t>
          </a:r>
          <a:r>
            <a:rPr lang="en-US" sz="1500" kern="1200" dirty="0"/>
            <a:t>yang di </a:t>
          </a:r>
          <a:r>
            <a:rPr lang="en-US" sz="1500" kern="1200" dirty="0" err="1"/>
            <a:t>teliti</a:t>
          </a:r>
          <a:r>
            <a:rPr lang="en-US" sz="1500" kern="1200" dirty="0"/>
            <a:t> </a:t>
          </a:r>
          <a:r>
            <a:rPr lang="en-US" sz="1500" kern="1200" dirty="0" err="1"/>
            <a:t>sekaligus</a:t>
          </a:r>
          <a:r>
            <a:rPr lang="en-US" sz="1500" kern="1200" dirty="0"/>
            <a:t> </a:t>
          </a:r>
          <a:r>
            <a:rPr lang="en-US" sz="1500" kern="1200" dirty="0" err="1"/>
            <a:t>menggambarkan</a:t>
          </a:r>
          <a:r>
            <a:rPr lang="en-US" sz="1500" kern="1200" dirty="0"/>
            <a:t> </a:t>
          </a:r>
          <a:r>
            <a:rPr lang="id-ID" sz="1500" kern="1200" dirty="0"/>
            <a:t>ruang lingkup</a:t>
          </a:r>
          <a:r>
            <a:rPr lang="en-US" sz="1500" kern="1200" dirty="0"/>
            <a:t> </a:t>
          </a:r>
          <a:r>
            <a:rPr lang="en-US" sz="1500" kern="1200" dirty="0" err="1"/>
            <a:t>penelitian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 err="1"/>
            <a:t>Hantarkan</a:t>
          </a:r>
          <a:r>
            <a:rPr lang="en-US" sz="1500" kern="1200" dirty="0"/>
            <a:t> </a:t>
          </a:r>
          <a:r>
            <a:rPr lang="en-US" sz="1500" kern="1200" dirty="0" err="1"/>
            <a:t>pembaca</a:t>
          </a:r>
          <a:r>
            <a:rPr lang="en-US" sz="1500" kern="1200" dirty="0"/>
            <a:t> </a:t>
          </a:r>
          <a:r>
            <a:rPr lang="en-US" sz="1500" kern="1200" dirty="0" err="1"/>
            <a:t>langsung</a:t>
          </a:r>
          <a:r>
            <a:rPr lang="en-US" sz="1500" kern="1200" dirty="0"/>
            <a:t> </a:t>
          </a:r>
          <a:r>
            <a:rPr lang="en-US" sz="1500" kern="1200" dirty="0" err="1"/>
            <a:t>kepada</a:t>
          </a:r>
          <a:r>
            <a:rPr lang="en-US" sz="1500" kern="1200" dirty="0"/>
            <a:t> </a:t>
          </a:r>
          <a:r>
            <a:rPr lang="en-US" sz="1500" b="1" kern="1200" dirty="0"/>
            <a:t>inti </a:t>
          </a:r>
          <a:r>
            <a:rPr lang="en-US" sz="1500" b="1" kern="1200" dirty="0" err="1"/>
            <a:t>permasalahan</a:t>
          </a:r>
          <a:endParaRPr lang="en-US" sz="15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 err="1"/>
            <a:t>Latar</a:t>
          </a:r>
          <a:r>
            <a:rPr lang="en-US" sz="1500" kern="1200" dirty="0"/>
            <a:t> </a:t>
          </a:r>
          <a:r>
            <a:rPr lang="en-US" sz="1500" kern="1200" dirty="0" err="1"/>
            <a:t>Belakang</a:t>
          </a:r>
          <a:r>
            <a:rPr lang="en-US" sz="1500" kern="1200" dirty="0"/>
            <a:t>:  </a:t>
          </a:r>
          <a:r>
            <a:rPr lang="en-US" sz="1500" kern="1200" dirty="0" err="1"/>
            <a:t>meliputi</a:t>
          </a:r>
          <a:r>
            <a:rPr lang="en-US" sz="1500" kern="1200" dirty="0"/>
            <a:t> </a:t>
          </a:r>
          <a:r>
            <a:rPr lang="en-US" sz="1500" kern="1200" dirty="0" err="1"/>
            <a:t>hal-hal</a:t>
          </a:r>
          <a:r>
            <a:rPr lang="en-US" sz="1500" kern="1200" dirty="0"/>
            <a:t> yang </a:t>
          </a:r>
          <a:r>
            <a:rPr lang="en-US" sz="1500" kern="1200" dirty="0" err="1"/>
            <a:t>mendorong</a:t>
          </a:r>
          <a:r>
            <a:rPr lang="en-US" sz="1500" kern="1200" dirty="0"/>
            <a:t> </a:t>
          </a:r>
          <a:r>
            <a:rPr lang="en-US" sz="1500" b="1" kern="1200" dirty="0" err="1"/>
            <a:t>mengapa</a:t>
          </a:r>
          <a:r>
            <a:rPr lang="en-US" sz="1500" b="1" kern="1200" dirty="0"/>
            <a:t> </a:t>
          </a:r>
          <a:r>
            <a:rPr lang="en-US" sz="1500" b="1" kern="1200" dirty="0" err="1"/>
            <a:t>penelitian</a:t>
          </a:r>
          <a:r>
            <a:rPr lang="en-US" sz="1500" b="1" kern="1200" dirty="0"/>
            <a:t> </a:t>
          </a:r>
          <a:r>
            <a:rPr lang="en-US" sz="1500" b="1" kern="1200" dirty="0" err="1"/>
            <a:t>tersebut</a:t>
          </a:r>
          <a:r>
            <a:rPr lang="en-US" sz="1500" b="1" kern="1200" dirty="0"/>
            <a:t> </a:t>
          </a:r>
          <a:r>
            <a:rPr lang="en-US" sz="1500" b="1" kern="1200" dirty="0" err="1"/>
            <a:t>dilakukan</a:t>
          </a:r>
          <a:endParaRPr lang="en-US" sz="1500" b="1" kern="1200" dirty="0"/>
        </a:p>
      </dsp:txBody>
      <dsp:txXfrm>
        <a:off x="0" y="508933"/>
        <a:ext cx="8077200" cy="983250"/>
      </dsp:txXfrm>
    </dsp:sp>
    <dsp:sp modelId="{E501D0B7-D839-4805-948D-08F5E83B31AF}">
      <dsp:nvSpPr>
        <dsp:cNvPr id="0" name=""/>
        <dsp:cNvSpPr/>
      </dsp:nvSpPr>
      <dsp:spPr>
        <a:xfrm>
          <a:off x="0" y="1492183"/>
          <a:ext cx="8077200" cy="4557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Pernyataan masalah (problem statement)</a:t>
          </a:r>
          <a:endParaRPr lang="en-US" sz="1900" kern="1200" dirty="0"/>
        </a:p>
      </dsp:txBody>
      <dsp:txXfrm>
        <a:off x="22246" y="1514429"/>
        <a:ext cx="8032708" cy="411223"/>
      </dsp:txXfrm>
    </dsp:sp>
    <dsp:sp modelId="{18AEE7D0-57EA-4ED4-93EC-B1217E6B41E7}">
      <dsp:nvSpPr>
        <dsp:cNvPr id="0" name=""/>
        <dsp:cNvSpPr/>
      </dsp:nvSpPr>
      <dsp:spPr>
        <a:xfrm>
          <a:off x="0" y="1947898"/>
          <a:ext cx="8077200" cy="786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451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1" kern="1200" dirty="0" err="1"/>
            <a:t>Mempertegas</a:t>
          </a:r>
          <a:r>
            <a:rPr lang="en-US" sz="1500" b="1" kern="1200" dirty="0"/>
            <a:t> </a:t>
          </a:r>
          <a:r>
            <a:rPr lang="en-US" sz="1500" b="1" kern="1200" dirty="0" err="1"/>
            <a:t>kembali</a:t>
          </a:r>
          <a:r>
            <a:rPr lang="en-US" sz="1500" b="1" kern="1200" dirty="0"/>
            <a:t> </a:t>
          </a:r>
          <a:r>
            <a:rPr lang="en-US" sz="1500" b="1" kern="1200" dirty="0" err="1"/>
            <a:t>isu</a:t>
          </a:r>
          <a:r>
            <a:rPr lang="en-US" sz="1500" kern="1200" dirty="0"/>
            <a:t> </a:t>
          </a:r>
          <a:r>
            <a:rPr lang="en-US" sz="1500" kern="1200" dirty="0" err="1"/>
            <a:t>apa</a:t>
          </a:r>
          <a:r>
            <a:rPr lang="en-US" sz="1500" kern="1200" dirty="0"/>
            <a:t> yang </a:t>
          </a:r>
          <a:r>
            <a:rPr lang="en-US" sz="1500" kern="1200" dirty="0" err="1"/>
            <a:t>akan</a:t>
          </a:r>
          <a:r>
            <a:rPr lang="en-US" sz="1500" kern="1200" dirty="0"/>
            <a:t> </a:t>
          </a:r>
          <a:r>
            <a:rPr lang="en-US" sz="1500" kern="1200" dirty="0" err="1"/>
            <a:t>diteliti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 err="1"/>
            <a:t>Menguraikan</a:t>
          </a:r>
          <a:r>
            <a:rPr lang="en-US" sz="1500" kern="1200" dirty="0"/>
            <a:t> </a:t>
          </a:r>
          <a:r>
            <a:rPr lang="en-US" sz="1500" kern="1200" dirty="0" err="1"/>
            <a:t>hipotesis</a:t>
          </a:r>
          <a:r>
            <a:rPr lang="en-US" sz="1500" kern="1200" dirty="0"/>
            <a:t>, </a:t>
          </a:r>
          <a:r>
            <a:rPr lang="en-US" sz="1500" kern="1200" dirty="0" err="1"/>
            <a:t>pertanyaan</a:t>
          </a:r>
          <a:r>
            <a:rPr lang="en-US" sz="1500" kern="1200" dirty="0"/>
            <a:t> </a:t>
          </a:r>
          <a:r>
            <a:rPr lang="en-US" sz="1500" kern="1200" dirty="0" err="1"/>
            <a:t>penelitian</a:t>
          </a:r>
          <a:r>
            <a:rPr lang="en-US" sz="1500" kern="1200" dirty="0"/>
            <a:t>, variable, dan </a:t>
          </a:r>
          <a:r>
            <a:rPr lang="en-US" sz="1500" kern="1200" dirty="0" err="1"/>
            <a:t>asumsi</a:t>
          </a:r>
          <a:r>
            <a:rPr lang="en-US" sz="1500" kern="1200" dirty="0"/>
            <a:t>.</a:t>
          </a:r>
          <a:endParaRPr lang="id-ID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d-ID" sz="1500" kern="1200" dirty="0"/>
            <a:t>Asumsi adalah sesuatu yang anda “take it for granted”, bukan sesuatu yang seharusnya anda teliti</a:t>
          </a:r>
        </a:p>
      </dsp:txBody>
      <dsp:txXfrm>
        <a:off x="0" y="1947898"/>
        <a:ext cx="8077200" cy="786599"/>
      </dsp:txXfrm>
    </dsp:sp>
    <dsp:sp modelId="{73BBB42F-7B00-4F12-940A-8A453F4A8E83}">
      <dsp:nvSpPr>
        <dsp:cNvPr id="0" name=""/>
        <dsp:cNvSpPr/>
      </dsp:nvSpPr>
      <dsp:spPr>
        <a:xfrm>
          <a:off x="0" y="2734498"/>
          <a:ext cx="8077200" cy="4557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900" kern="1200" dirty="0"/>
            <a:t>Tujuan dan manfaat</a:t>
          </a:r>
          <a:endParaRPr lang="en-ID" sz="1900" kern="1200" dirty="0"/>
        </a:p>
      </dsp:txBody>
      <dsp:txXfrm>
        <a:off x="22246" y="2756744"/>
        <a:ext cx="8032708" cy="411223"/>
      </dsp:txXfrm>
    </dsp:sp>
    <dsp:sp modelId="{9E186315-49EF-473E-928A-3D15B717A5BF}">
      <dsp:nvSpPr>
        <dsp:cNvPr id="0" name=""/>
        <dsp:cNvSpPr/>
      </dsp:nvSpPr>
      <dsp:spPr>
        <a:xfrm>
          <a:off x="0" y="3190213"/>
          <a:ext cx="8077200" cy="786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451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 err="1"/>
            <a:t>Kalau</a:t>
          </a:r>
          <a:r>
            <a:rPr lang="en-US" sz="1500" kern="1200" dirty="0"/>
            <a:t> </a:t>
          </a:r>
          <a:r>
            <a:rPr lang="en-US" sz="1500" kern="1200" dirty="0" err="1"/>
            <a:t>masalah</a:t>
          </a:r>
          <a:r>
            <a:rPr lang="en-US" sz="1500" kern="1200" dirty="0"/>
            <a:t> di </a:t>
          </a:r>
          <a:r>
            <a:rPr lang="en-US" sz="1500" kern="1200" dirty="0" err="1"/>
            <a:t>atas</a:t>
          </a:r>
          <a:r>
            <a:rPr lang="en-US" sz="1500" kern="1200" dirty="0"/>
            <a:t> </a:t>
          </a:r>
          <a:r>
            <a:rPr lang="en-US" sz="1500" kern="1200" dirty="0" err="1"/>
            <a:t>diselesaikan</a:t>
          </a:r>
          <a:r>
            <a:rPr lang="en-US" sz="1500" kern="1200" dirty="0"/>
            <a:t>, </a:t>
          </a:r>
          <a:r>
            <a:rPr lang="en-US" sz="1500" b="1" kern="1200" dirty="0" err="1"/>
            <a:t>apa</a:t>
          </a:r>
          <a:r>
            <a:rPr lang="en-US" sz="1500" b="1" kern="1200" dirty="0"/>
            <a:t> yang </a:t>
          </a:r>
          <a:r>
            <a:rPr lang="en-US" sz="1500" b="1" kern="1200" dirty="0" err="1"/>
            <a:t>akan</a:t>
          </a:r>
          <a:r>
            <a:rPr lang="en-US" sz="1500" b="1" kern="1200" dirty="0"/>
            <a:t> </a:t>
          </a:r>
          <a:r>
            <a:rPr lang="en-US" sz="1500" b="1" kern="1200" dirty="0" err="1"/>
            <a:t>dicapai</a:t>
          </a:r>
          <a:r>
            <a:rPr lang="en-US" sz="1500" b="1" kern="1200" dirty="0"/>
            <a:t>, dan </a:t>
          </a:r>
          <a:r>
            <a:rPr lang="en-US" sz="1500" b="1" kern="1200" dirty="0" err="1"/>
            <a:t>apa</a:t>
          </a:r>
          <a:r>
            <a:rPr lang="en-US" sz="1500" b="1" kern="1200" dirty="0"/>
            <a:t> </a:t>
          </a:r>
          <a:r>
            <a:rPr lang="en-US" sz="1500" b="1" kern="1200" dirty="0" err="1"/>
            <a:t>manfaatnya</a:t>
          </a:r>
          <a:r>
            <a:rPr lang="en-US" sz="1500" kern="1200" dirty="0"/>
            <a:t>.</a:t>
          </a:r>
          <a:endParaRPr lang="id-ID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d-ID" sz="1500" kern="1200" dirty="0"/>
            <a:t>Nyatakan tujuan dan manfaat yang </a:t>
          </a:r>
          <a:r>
            <a:rPr lang="id-ID" sz="1500" b="1" kern="1200" dirty="0"/>
            <a:t>bisa diukur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d-ID" sz="1500" kern="1200" dirty="0"/>
            <a:t>Kaitkan tujuan dan manfaat ini dengan signifikansi kajian anda</a:t>
          </a:r>
        </a:p>
      </dsp:txBody>
      <dsp:txXfrm>
        <a:off x="0" y="3190213"/>
        <a:ext cx="8077200" cy="786599"/>
      </dsp:txXfrm>
    </dsp:sp>
    <dsp:sp modelId="{449C963D-64DA-400F-84FB-C60966A8F2FD}">
      <dsp:nvSpPr>
        <dsp:cNvPr id="0" name=""/>
        <dsp:cNvSpPr/>
      </dsp:nvSpPr>
      <dsp:spPr>
        <a:xfrm>
          <a:off x="0" y="3976813"/>
          <a:ext cx="8077200" cy="4557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900" kern="1200"/>
            <a:t>Ruang lingkup penelitian</a:t>
          </a:r>
          <a:endParaRPr lang="id-ID" sz="1900" kern="1200" dirty="0"/>
        </a:p>
      </dsp:txBody>
      <dsp:txXfrm>
        <a:off x="22246" y="3999059"/>
        <a:ext cx="8032708" cy="411223"/>
      </dsp:txXfrm>
    </dsp:sp>
    <dsp:sp modelId="{35FD8C68-744F-46DE-8ABE-F0E2A284B379}">
      <dsp:nvSpPr>
        <dsp:cNvPr id="0" name=""/>
        <dsp:cNvSpPr/>
      </dsp:nvSpPr>
      <dsp:spPr>
        <a:xfrm>
          <a:off x="0" y="4432528"/>
          <a:ext cx="8077200" cy="727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451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d-ID" sz="1500" b="1" kern="1200" dirty="0"/>
            <a:t>Batasi</a:t>
          </a:r>
          <a:r>
            <a:rPr lang="id-ID" sz="1500" kern="1200" dirty="0"/>
            <a:t> penelitian anda, agar jelas cakupannya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d-ID" sz="1500" kern="1200" dirty="0"/>
            <a:t>Karena tidak semua masalah bisa diselesaikan, pastikan dalam ruang lingkup tergambarkan </a:t>
          </a:r>
          <a:r>
            <a:rPr lang="id-ID" sz="1500" b="1" kern="1200" dirty="0"/>
            <a:t>subset yang akan </a:t>
          </a:r>
          <a:r>
            <a:rPr lang="en-US" sz="1500" b="1" kern="1200" dirty="0"/>
            <a:t>di</a:t>
          </a:r>
          <a:r>
            <a:rPr lang="id-ID" sz="1500" b="1" kern="1200" dirty="0"/>
            <a:t>teliti</a:t>
          </a:r>
          <a:endParaRPr lang="en-US" sz="1500" b="1" kern="1200" dirty="0"/>
        </a:p>
      </dsp:txBody>
      <dsp:txXfrm>
        <a:off x="0" y="4432528"/>
        <a:ext cx="8077200" cy="7276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49F3B6BC-567E-4DC2-8EE9-0CC2B193D8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84A660-C18E-4623-95FB-756C08C17F8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052611-6473-4C98-8DDA-6B939D0A74C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3FCC48-AD43-4F16-9EDB-1456F14635C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3FBA6-D5AB-438B-ABD2-202D1989FB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84EE9B-634D-4A3B-9405-F4C628896A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6EAAB-F523-4B18-B31B-8A84500F1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E10F2-CA32-4D95-B444-624A39D69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ko-KR"/>
              <a:t>Metodologi Penelitian dan Penulisan Ilmiah</a:t>
            </a:r>
            <a:endParaRPr lang="en-US" altLang="ko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FD466-C46A-47FB-8C78-43D09BED7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1C02EB-C192-4B06-B2BF-C85903E516B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07234353"/>
      </p:ext>
    </p:extLst>
  </p:cSld>
  <p:clrMapOvr>
    <a:masterClrMapping/>
  </p:clrMapOvr>
  <p:transition>
    <p:split orient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EE732-0C4E-4B9D-B6F9-AD25361DB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7B80C9-BBBB-45BB-BA4D-F0FF83CABD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40B6E-9DA9-4DCE-87FD-3A8107F4D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1B1A2-C788-4E1F-BA01-EF6A701E2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ko-KR"/>
              <a:t>Metodologi Penelitian dan Penulisan Ilmiah</a:t>
            </a:r>
            <a:endParaRPr lang="en-US" altLang="ko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22B65-793C-40A5-8E2F-BF99AE0DE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9F8241-8A76-494B-B7F4-52C8281816B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9745239"/>
      </p:ext>
    </p:extLst>
  </p:cSld>
  <p:clrMapOvr>
    <a:masterClrMapping/>
  </p:clrMapOvr>
  <p:transition>
    <p:split orient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4B8BBF-E694-4D20-B5EE-2AF29FAAF2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68B627-B0D2-45AD-B7E8-62CFC3C2A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4B154-B40B-4C46-B9D6-F0980C86A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2054B-DA8B-4586-90BE-C9CE7551E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ko-KR"/>
              <a:t>Metodologi Penelitian dan Penulisan Ilmiah</a:t>
            </a:r>
            <a:endParaRPr lang="en-US" altLang="ko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E5612-B2D6-441C-83D6-CD15ED55D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6F4DD8-7D83-49C5-A42E-82115B50710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06431878"/>
      </p:ext>
    </p:extLst>
  </p:cSld>
  <p:clrMapOvr>
    <a:masterClrMapping/>
  </p:clrMapOvr>
  <p:transition>
    <p:split orient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/>
              <a:t>Metodologi Penelitian dan Penulisan Ilmiah</a:t>
            </a:r>
            <a:endParaRPr lang="tr-T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8AFBE1-424C-4DE7-B798-C1FBC1B01B94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27909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/>
              <a:t>Metodologi Penelitian dan Penulisan Ilmiah</a:t>
            </a:r>
            <a:endParaRPr lang="tr-T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C4BA59-1287-4ACA-A1AB-613B28FDB88C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26404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7403F-8FF6-46CA-8BFE-1B771A170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859FE-11BA-410D-B291-E4AB422BE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1EED6-C751-4A4F-BAB9-0D72A6A20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036EF-1153-4149-BC40-6C658D44E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ko-KR"/>
              <a:t>Metodologi Penelitian dan Penulisan Ilmiah</a:t>
            </a:r>
            <a:endParaRPr lang="en-US" altLang="ko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2AC49-3C4B-4A83-8686-A71335915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CE89A9-3E29-4A32-B806-84FAA5A458D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79228A-0A14-4CFC-8BF5-E6906E5C9F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34200" y="35103"/>
            <a:ext cx="1981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272243"/>
      </p:ext>
    </p:extLst>
  </p:cSld>
  <p:clrMapOvr>
    <a:masterClrMapping/>
  </p:clrMapOvr>
  <p:transition>
    <p:split orient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E1066-5BA1-4876-864E-67BF3A376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42534D-4CE0-4A59-9E2D-95BC2FDAC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DD426-3821-4C16-BA57-41BD7801B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1EBD2-D986-4254-B320-784AA068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ko-KR"/>
              <a:t>Metodologi Penelitian dan Penulisan Ilmiah</a:t>
            </a:r>
            <a:endParaRPr lang="en-US" altLang="ko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00479-EC82-4478-B487-D3B2DE04C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FAC82A-533C-4666-B7AF-604A75445FD1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05466858"/>
      </p:ext>
    </p:extLst>
  </p:cSld>
  <p:clrMapOvr>
    <a:masterClrMapping/>
  </p:clrMapOvr>
  <p:transition>
    <p:split orient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BDB80-8EFE-4712-AA41-673821BC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29AA5-4B9D-4E1D-B90B-226EDF91B4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D068A7-62C7-451B-BAE8-F852708F1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AD1B0B-77DB-4148-803D-4755B132E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B6A1CF-6725-4C9C-AF24-0F9AB41D0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ko-KR"/>
              <a:t>Metodologi Penelitian dan Penulisan Ilmiah</a:t>
            </a:r>
            <a:endParaRPr lang="en-US" altLang="ko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46715E-AE03-4B7D-92B4-1537BA52B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E699FF-9BD3-4984-8C08-B8D9AD337934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77493803"/>
      </p:ext>
    </p:extLst>
  </p:cSld>
  <p:clrMapOvr>
    <a:masterClrMapping/>
  </p:clrMapOvr>
  <p:transition>
    <p:split orient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E62E3-FE5F-4626-BEB1-59B26AA42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59F478-892E-4B3A-94C4-A2F5AC2C2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EE90A-266A-4FD5-BE45-42C5E9FB24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DA956D-0223-418A-B1DF-D8243D453B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E5342A-3AD5-4D1F-AE45-4099DFE3D3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F8EB60-8A25-4BC7-A017-C682A010E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362E0-ACD3-47F6-A2FE-A22FFDA9E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ko-KR"/>
              <a:t>Metodologi Penelitian dan Penulisan Ilmiah</a:t>
            </a:r>
            <a:endParaRPr lang="en-US" altLang="ko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956470-C78D-493E-B49F-8366F95BF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B5C7CD-DC69-4ABC-B53A-8019133AD32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0453290"/>
      </p:ext>
    </p:extLst>
  </p:cSld>
  <p:clrMapOvr>
    <a:masterClrMapping/>
  </p:clrMapOvr>
  <p:transition>
    <p:split orient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C5DD0-A911-40BA-BD5C-56C1A749D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381134-354A-44B7-90B0-C17A04E8B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73D167-E268-431D-9F8B-CB7071E0C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ko-KR"/>
              <a:t>Metodologi Penelitian dan Penulisan Ilmiah</a:t>
            </a:r>
            <a:endParaRPr lang="en-US" altLang="ko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D322EE-C74C-472E-AA4E-EB168ED08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ABFB17-8F49-4986-8A59-D9F7907B9C8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174477-ECFF-47C0-9AF1-5C1CD6A52B2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10400" y="22226"/>
            <a:ext cx="1981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465659"/>
      </p:ext>
    </p:extLst>
  </p:cSld>
  <p:clrMapOvr>
    <a:masterClrMapping/>
  </p:clrMapOvr>
  <p:transition>
    <p:split orient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51C8DB-252C-4B9C-903B-EEE705B38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03F41B-73BF-45CD-9390-1299D07DF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ko-KR"/>
              <a:t>Metodologi Penelitian dan Penulisan Ilmiah</a:t>
            </a:r>
            <a:endParaRPr lang="en-US" altLang="ko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3B84C9-0776-4697-9DBE-F260B0EAF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6C4897-3833-4810-B4CB-6FC7B01D891A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F6A237-1538-4D0C-8BA7-E189AE5DF7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10400" y="121113"/>
            <a:ext cx="1981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407364"/>
      </p:ext>
    </p:extLst>
  </p:cSld>
  <p:clrMapOvr>
    <a:masterClrMapping/>
  </p:clrMapOvr>
  <p:transition>
    <p:split orient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08067-1DB2-495D-AD30-35E4A44A7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BF940-276B-413B-8F25-A9B1281CB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00D365-7C70-434E-90AB-211830D2A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81FF67-E48B-463F-8D8C-EC90255A6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CD1EC-285A-4924-8F5E-2FF89C922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ko-KR"/>
              <a:t>Metodologi Penelitian dan Penulisan Ilmiah</a:t>
            </a:r>
            <a:endParaRPr lang="en-US" altLang="ko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1D4956-ED7F-4E39-AB58-D22393372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BDFDAE-EBEB-4614-B7BA-CA1A2C0F08E5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8644646"/>
      </p:ext>
    </p:extLst>
  </p:cSld>
  <p:clrMapOvr>
    <a:masterClrMapping/>
  </p:clrMapOvr>
  <p:transition>
    <p:split orient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DDFC9-FB97-41B8-BA5C-8043516DE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BA8E78-73DB-4E11-A06D-C60AFE8CCF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CBB26B-B67C-4F68-B895-47C73AEFD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FB372D-1CF1-4DD7-893A-DA08F2AB0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7C5C7-CBD7-4234-B494-EA5955322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ko-KR"/>
              <a:t>Metodologi Penelitian dan Penulisan Ilmiah</a:t>
            </a:r>
            <a:endParaRPr lang="en-US" altLang="ko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A8C04-0CBD-4AA6-AA1F-9431B9E0F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13ACB8-F70D-43FF-B974-962A718E591A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70276076"/>
      </p:ext>
    </p:extLst>
  </p:cSld>
  <p:clrMapOvr>
    <a:masterClrMapping/>
  </p:clrMapOvr>
  <p:transition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2F958B-2B43-4107-89CE-C40D4C66E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2AFCF-EF04-4D5F-9179-91E598A29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2EA2E-FB57-47B6-8FF3-49BBC429D4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0EFBF-2EAA-4107-B8FF-6C2FF27D6D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fi-FI" altLang="ko-KR"/>
              <a:t>Metodologi Penelitian dan Penulisan Ilmiah</a:t>
            </a:r>
            <a:endParaRPr lang="en-US" altLang="ko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4A36D-1FCF-4F1B-B3D9-A5D08D69AD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7081102-EFC1-447F-A5E6-4222AEC21067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11595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2" r:id="rId12"/>
    <p:sldLayoutId id="2147483763" r:id="rId13"/>
  </p:sldLayoutIdLst>
  <p:transition>
    <p:split orient="vert"/>
  </p:transition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9.wmf"/><Relationship Id="rId7" Type="http://schemas.openxmlformats.org/officeDocument/2006/relationships/diagramColors" Target="../diagrams/colors6.xml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diagramLayout" Target="../diagrams/layout10.xml"/><Relationship Id="rId7" Type="http://schemas.openxmlformats.org/officeDocument/2006/relationships/oleObject" Target="../embeddings/oleObject2.bin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9.wmf"/><Relationship Id="rId7" Type="http://schemas.openxmlformats.org/officeDocument/2006/relationships/diagramColors" Target="../diagrams/colors4.xml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9.wmf"/><Relationship Id="rId7" Type="http://schemas.openxmlformats.org/officeDocument/2006/relationships/diagramColors" Target="../diagrams/colors5.xml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1" name="Rectangle 200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ight Triangle 202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63930" y="1008993"/>
            <a:ext cx="6923558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defRPr/>
            </a:pPr>
            <a:r>
              <a:rPr lang="en-US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Conducting</a:t>
            </a:r>
            <a:r>
              <a:rPr lang="en-US" sz="72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7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Mini</a:t>
            </a:r>
            <a:r>
              <a:rPr lang="en-US" sz="72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Research Project</a:t>
            </a:r>
            <a:endParaRPr lang="en-US" sz="7000" b="1" kern="12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647700" y="4876800"/>
            <a:ext cx="7239788" cy="60016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kumimoji="1" lang="en-US" sz="1400" b="1" dirty="0">
                <a:solidFill>
                  <a:srgbClr val="669900"/>
                </a:solidFill>
                <a:latin typeface="Garamond" pitchFamily="18" charset="0"/>
              </a:rPr>
              <a:t>RESEARCH METHODOLOGY AND SCIENTIFIC WRITING</a:t>
            </a:r>
          </a:p>
          <a:p>
            <a:pPr algn="ctr">
              <a:spcAft>
                <a:spcPts val="600"/>
              </a:spcAft>
            </a:pPr>
            <a:r>
              <a:rPr kumimoji="1" lang="en-US" sz="1400" b="1" dirty="0">
                <a:solidFill>
                  <a:srgbClr val="669900"/>
                </a:solidFill>
                <a:latin typeface="Garamond" pitchFamily="18" charset="0"/>
              </a:rPr>
              <a:t>COMPUTER SCIENCE FACULTY, UNIVERSITY OF INDONESIA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EE15A4-5786-413F-B733-568EFDC5DE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B75D59C-D9FA-4BCE-9BBE-3B71BAD6A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540" y="712651"/>
            <a:ext cx="1981200" cy="685800"/>
          </a:xfrm>
          <a:prstGeom prst="rect">
            <a:avLst/>
          </a:prstGeom>
        </p:spPr>
      </p:pic>
    </p:spTree>
  </p:cSld>
  <p:clrMapOvr>
    <a:masterClrMapping/>
  </p:clrMapOvr>
  <p:transition>
    <p:pull dir="l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dirty="0"/>
              <a:t>The Process of Writing Research Proposal</a:t>
            </a:r>
          </a:p>
        </p:txBody>
      </p:sp>
      <p:graphicFrame>
        <p:nvGraphicFramePr>
          <p:cNvPr id="149508" name="Object 4"/>
          <p:cNvGraphicFramePr>
            <a:graphicFrameLocks noGrp="1"/>
          </p:cNvGraphicFramePr>
          <p:nvPr>
            <p:ph idx="1"/>
          </p:nvPr>
        </p:nvGraphicFramePr>
        <p:xfrm>
          <a:off x="7696200" y="5322888"/>
          <a:ext cx="1295400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3660480" imgH="3246120" progId="">
                  <p:embed/>
                </p:oleObj>
              </mc:Choice>
              <mc:Fallback>
                <p:oleObj name="Clip" r:id="rId2" imgW="3660480" imgH="3246120" progId="">
                  <p:embed/>
                  <p:pic>
                    <p:nvPicPr>
                      <p:cNvPr id="149508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5322888"/>
                        <a:ext cx="1295400" cy="114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6C2D335-6486-4F86-ADDB-53F879720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Metodologi Penelitian dan Penulisan Ilmiah</a:t>
            </a:r>
            <a:endParaRPr lang="tr-TR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ECD8BD-7210-485D-9E47-BE5944C3E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12A48B-ED14-4026-AF72-69E71BF70C0F}" type="slidenum">
              <a:rPr lang="tr-TR" smtClean="0"/>
              <a:pPr>
                <a:defRPr/>
              </a:pPr>
              <a:t>10</a:t>
            </a:fld>
            <a:endParaRPr lang="tr-TR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7CCB21E-CA63-4ED5-91FE-98F7440D09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0179176"/>
              </p:ext>
            </p:extLst>
          </p:nvPr>
        </p:nvGraphicFramePr>
        <p:xfrm>
          <a:off x="296382" y="1447800"/>
          <a:ext cx="8619017" cy="4391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749133073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9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/>
          </a:bodyPr>
          <a:lstStyle/>
          <a:p>
            <a:pPr eaLnBrk="1" hangingPunct="1"/>
            <a:r>
              <a:rPr lang="en-US" b="1" err="1"/>
              <a:t>Contoh</a:t>
            </a:r>
            <a:r>
              <a:rPr lang="en-US" b="1"/>
              <a:t> </a:t>
            </a:r>
            <a:r>
              <a:rPr lang="en-US" b="1" err="1"/>
              <a:t>Struktur</a:t>
            </a:r>
            <a:r>
              <a:rPr lang="en-US" b="1"/>
              <a:t> “Research Proposal”</a:t>
            </a:r>
            <a:endParaRPr lang="id-ID" b="1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D7BB75-CEB7-43C3-9C1A-D90242A00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/>
          </a:bodyPr>
          <a:lstStyle/>
          <a:p>
            <a:pPr eaLnBrk="1" hangingPunct="1"/>
            <a:r>
              <a:rPr lang="id-ID" sz="1600"/>
              <a:t>Lembar Bagian </a:t>
            </a:r>
            <a:r>
              <a:rPr lang="en-US" sz="1600"/>
              <a:t>Depan Proposal</a:t>
            </a:r>
            <a:r>
              <a:rPr lang="id-ID" sz="1600"/>
              <a:t>:</a:t>
            </a:r>
            <a:endParaRPr lang="en-US" sz="1600"/>
          </a:p>
          <a:p>
            <a:pPr lvl="1" eaLnBrk="1" hangingPunct="1"/>
            <a:r>
              <a:rPr lang="id-ID" sz="1600"/>
              <a:t>Halaman </a:t>
            </a:r>
            <a:r>
              <a:rPr lang="en-US" sz="1600"/>
              <a:t>judul – cover page</a:t>
            </a:r>
            <a:endParaRPr lang="id-ID" sz="1600"/>
          </a:p>
          <a:p>
            <a:pPr lvl="1" eaLnBrk="1" hangingPunct="1"/>
            <a:r>
              <a:rPr lang="id-ID" sz="1600"/>
              <a:t>Halaman persetujuan</a:t>
            </a:r>
          </a:p>
          <a:p>
            <a:pPr lvl="1" eaLnBrk="1" hangingPunct="1"/>
            <a:r>
              <a:rPr lang="id-ID" sz="1600"/>
              <a:t>Halaman persembahan (bila diperlukan)</a:t>
            </a:r>
          </a:p>
          <a:p>
            <a:pPr lvl="1" eaLnBrk="1" hangingPunct="1"/>
            <a:r>
              <a:rPr lang="id-ID" sz="1600"/>
              <a:t>Halaman Kata Pengantar</a:t>
            </a:r>
          </a:p>
          <a:p>
            <a:pPr lvl="1" eaLnBrk="1" hangingPunct="1"/>
            <a:r>
              <a:rPr lang="id-ID" sz="1600"/>
              <a:t>Halaman Abstrak</a:t>
            </a:r>
          </a:p>
          <a:p>
            <a:pPr lvl="1" eaLnBrk="1" hangingPunct="1"/>
            <a:r>
              <a:rPr lang="id-ID" sz="1600"/>
              <a:t>Halaman Daftar Isi</a:t>
            </a:r>
          </a:p>
          <a:p>
            <a:pPr lvl="1" eaLnBrk="1" hangingPunct="1"/>
            <a:r>
              <a:rPr lang="id-ID" sz="1600"/>
              <a:t>Halaman Daftar Gambar, Daftar Tabel, dan Daftar Lampiran</a:t>
            </a:r>
          </a:p>
          <a:p>
            <a:pPr lvl="1" eaLnBrk="1" hangingPunct="1"/>
            <a:r>
              <a:rPr lang="id-ID" sz="1600"/>
              <a:t>Halaman Daftar Istilah</a:t>
            </a:r>
          </a:p>
          <a:p>
            <a:pPr eaLnBrk="1" hangingPunct="1"/>
            <a:r>
              <a:rPr lang="id-ID" sz="1600"/>
              <a:t>Bab I: Pendahuluan</a:t>
            </a:r>
          </a:p>
          <a:p>
            <a:pPr eaLnBrk="1" hangingPunct="1"/>
            <a:r>
              <a:rPr lang="id-ID" sz="1600"/>
              <a:t>Bab II: T</a:t>
            </a:r>
            <a:r>
              <a:rPr lang="en-US" sz="1600"/>
              <a:t>i</a:t>
            </a:r>
            <a:r>
              <a:rPr lang="id-ID" sz="1600"/>
              <a:t>njauan Pustaka</a:t>
            </a:r>
            <a:r>
              <a:rPr lang="en-US" sz="1600"/>
              <a:t>/Landasan Teori</a:t>
            </a:r>
            <a:endParaRPr lang="id-ID" sz="1600"/>
          </a:p>
          <a:p>
            <a:pPr eaLnBrk="1" hangingPunct="1"/>
            <a:r>
              <a:rPr lang="id-ID" sz="1600"/>
              <a:t>Bab III: Metodologi</a:t>
            </a:r>
            <a:endParaRPr lang="en-US" sz="1600"/>
          </a:p>
          <a:p>
            <a:pPr marL="0" indent="0">
              <a:buNone/>
            </a:pPr>
            <a:endParaRPr lang="en-ID" sz="16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68FBE4-F4E1-4D5E-87A6-5301072C72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95" r="25671"/>
          <a:stretch/>
        </p:blipFill>
        <p:spPr>
          <a:xfrm>
            <a:off x="20" y="10"/>
            <a:ext cx="3476673" cy="6857990"/>
          </a:xfrm>
          <a:prstGeom prst="rect">
            <a:avLst/>
          </a:prstGeom>
          <a:effectLst/>
        </p:spPr>
      </p:pic>
      <p:cxnSp>
        <p:nvCxnSpPr>
          <p:cNvPr id="2053" name="Straight Connector 71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 w="19050">
            <a:solidFill>
              <a:srgbClr val="FDB7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3601E3-59B6-4177-87DA-07CD6638A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4072" y="6356350"/>
            <a:ext cx="3104351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fi-FI"/>
              <a:t>Metodologi Penelitian dan Penulisan Ilmiah</a:t>
            </a:r>
            <a:endParaRPr lang="tr-TR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07A64C-B536-426A-B1F0-A5003FBB6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25281" y="6356350"/>
            <a:ext cx="89006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6812A48B-ED14-4026-AF72-69E71BF70C0F}" type="slidenum">
              <a:rPr lang="tr-TR" smtClean="0"/>
              <a:pPr>
                <a:spcAft>
                  <a:spcPts val="600"/>
                </a:spcAft>
                <a:defRPr/>
              </a:pPr>
              <a:t>11</a:t>
            </a:fld>
            <a:endParaRPr lang="tr-TR"/>
          </a:p>
        </p:txBody>
      </p:sp>
    </p:spTree>
  </p:cSld>
  <p:clrMapOvr>
    <a:masterClrMapping/>
  </p:clrMapOvr>
  <p:transition>
    <p:split orient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/>
              <a:t>Judul Penelitian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524000"/>
            <a:ext cx="7886700" cy="4351338"/>
          </a:xfrm>
        </p:spPr>
        <p:txBody>
          <a:bodyPr>
            <a:normAutofit/>
          </a:bodyPr>
          <a:lstStyle/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sz="2000" dirty="0" err="1">
                <a:highlight>
                  <a:srgbClr val="FFFF00"/>
                </a:highlight>
              </a:rPr>
              <a:t>Bagian</a:t>
            </a:r>
            <a:r>
              <a:rPr lang="en-US" sz="2000" dirty="0">
                <a:highlight>
                  <a:srgbClr val="FFFF00"/>
                </a:highlight>
              </a:rPr>
              <a:t> yang </a:t>
            </a:r>
            <a:r>
              <a:rPr lang="en-US" sz="2000" dirty="0" err="1">
                <a:highlight>
                  <a:srgbClr val="FFFF00"/>
                </a:highlight>
              </a:rPr>
              <a:t>mungkin</a:t>
            </a:r>
            <a:r>
              <a:rPr lang="en-US" sz="2000" dirty="0">
                <a:highlight>
                  <a:srgbClr val="FFFF00"/>
                </a:highlight>
              </a:rPr>
              <a:t> </a:t>
            </a:r>
            <a:r>
              <a:rPr lang="en-US" sz="2000" dirty="0" err="1">
                <a:highlight>
                  <a:srgbClr val="FFFF00"/>
                </a:highlight>
              </a:rPr>
              <a:t>satu-satunya</a:t>
            </a:r>
            <a:r>
              <a:rPr lang="en-US" sz="2000" dirty="0">
                <a:highlight>
                  <a:srgbClr val="FFFF00"/>
                </a:highlight>
              </a:rPr>
              <a:t> </a:t>
            </a:r>
            <a:r>
              <a:rPr lang="en-US" sz="2000" dirty="0" err="1">
                <a:highlight>
                  <a:srgbClr val="FFFF00"/>
                </a:highlight>
              </a:rPr>
              <a:t>dibaca</a:t>
            </a:r>
            <a:r>
              <a:rPr lang="en-US" sz="2000" dirty="0">
                <a:highlight>
                  <a:srgbClr val="FFFF00"/>
                </a:highlight>
              </a:rPr>
              <a:t> </a:t>
            </a:r>
            <a:r>
              <a:rPr lang="en-US" sz="2000" dirty="0" err="1">
                <a:highlight>
                  <a:srgbClr val="FFFF00"/>
                </a:highlight>
              </a:rPr>
              <a:t>orang</a:t>
            </a:r>
            <a:r>
              <a:rPr lang="en-US" sz="2000" dirty="0">
                <a:highlight>
                  <a:srgbClr val="FFFF00"/>
                </a:highlight>
              </a:rPr>
              <a:t> lain, </a:t>
            </a:r>
            <a:r>
              <a:rPr lang="en-US" sz="2000" dirty="0" err="1">
                <a:highlight>
                  <a:srgbClr val="FFFF00"/>
                </a:highlight>
              </a:rPr>
              <a:t>oleh</a:t>
            </a:r>
            <a:r>
              <a:rPr lang="en-US" sz="2000" dirty="0">
                <a:highlight>
                  <a:srgbClr val="FFFF00"/>
                </a:highlight>
              </a:rPr>
              <a:t> </a:t>
            </a:r>
            <a:r>
              <a:rPr lang="en-US" sz="2000" dirty="0" err="1">
                <a:highlight>
                  <a:srgbClr val="FFFF00"/>
                </a:highlight>
              </a:rPr>
              <a:t>karena</a:t>
            </a:r>
            <a:r>
              <a:rPr lang="en-US" sz="2000" dirty="0">
                <a:highlight>
                  <a:srgbClr val="FFFF00"/>
                </a:highlight>
              </a:rPr>
              <a:t> </a:t>
            </a:r>
            <a:r>
              <a:rPr lang="en-US" sz="2000" dirty="0" err="1">
                <a:highlight>
                  <a:srgbClr val="FFFF00"/>
                </a:highlight>
              </a:rPr>
              <a:t>itu</a:t>
            </a:r>
            <a:r>
              <a:rPr lang="en-US" sz="2000" dirty="0">
                <a:highlight>
                  <a:srgbClr val="FFFF00"/>
                </a:highlight>
              </a:rPr>
              <a:t> </a:t>
            </a:r>
            <a:r>
              <a:rPr lang="en-US" sz="2000" dirty="0" err="1">
                <a:highlight>
                  <a:srgbClr val="FFFF00"/>
                </a:highlight>
              </a:rPr>
              <a:t>judul</a:t>
            </a:r>
            <a:r>
              <a:rPr lang="en-US" sz="2000" dirty="0">
                <a:highlight>
                  <a:srgbClr val="FFFF00"/>
                </a:highlight>
              </a:rPr>
              <a:t> </a:t>
            </a:r>
            <a:r>
              <a:rPr lang="en-US" sz="2000" dirty="0" err="1">
                <a:highlight>
                  <a:srgbClr val="FFFF00"/>
                </a:highlight>
              </a:rPr>
              <a:t>harus</a:t>
            </a:r>
            <a:r>
              <a:rPr lang="en-US" sz="2000" dirty="0">
                <a:highlight>
                  <a:srgbClr val="FFFF00"/>
                </a:highlight>
              </a:rPr>
              <a:t> </a:t>
            </a:r>
            <a:r>
              <a:rPr lang="en-US" sz="2000" dirty="0" err="1">
                <a:highlight>
                  <a:srgbClr val="FFFF00"/>
                </a:highlight>
              </a:rPr>
              <a:t>mampu</a:t>
            </a:r>
            <a:r>
              <a:rPr lang="en-US" sz="2000" dirty="0">
                <a:highlight>
                  <a:srgbClr val="FFFF00"/>
                </a:highlight>
              </a:rPr>
              <a:t> </a:t>
            </a:r>
            <a:r>
              <a:rPr lang="en-US" sz="2000" dirty="0" err="1">
                <a:highlight>
                  <a:srgbClr val="FFFF00"/>
                </a:highlight>
              </a:rPr>
              <a:t>menarik</a:t>
            </a:r>
            <a:r>
              <a:rPr lang="en-US" sz="2000" dirty="0">
                <a:highlight>
                  <a:srgbClr val="FFFF00"/>
                </a:highlight>
              </a:rPr>
              <a:t> </a:t>
            </a:r>
            <a:r>
              <a:rPr lang="en-US" sz="2000" dirty="0" err="1">
                <a:highlight>
                  <a:srgbClr val="FFFF00"/>
                </a:highlight>
              </a:rPr>
              <a:t>perhatian</a:t>
            </a:r>
            <a:r>
              <a:rPr lang="en-US" sz="2000" dirty="0">
                <a:highlight>
                  <a:srgbClr val="FFFF00"/>
                </a:highlight>
              </a:rPr>
              <a:t> </a:t>
            </a:r>
            <a:r>
              <a:rPr lang="en-US" sz="2000" dirty="0" err="1">
                <a:highlight>
                  <a:srgbClr val="FFFF00"/>
                </a:highlight>
              </a:rPr>
              <a:t>pembaca</a:t>
            </a:r>
            <a:r>
              <a:rPr lang="en-US" sz="2000" dirty="0">
                <a:highlight>
                  <a:srgbClr val="FFFF00"/>
                </a:highlight>
              </a:rPr>
              <a:t> yang </a:t>
            </a:r>
            <a:r>
              <a:rPr lang="en-US" sz="2000" dirty="0" err="1">
                <a:highlight>
                  <a:srgbClr val="FFFF00"/>
                </a:highlight>
              </a:rPr>
              <a:t>membacanya</a:t>
            </a:r>
            <a:r>
              <a:rPr lang="en-US" sz="2000" dirty="0">
                <a:highlight>
                  <a:srgbClr val="FFFF00"/>
                </a:highlight>
              </a:rPr>
              <a:t> </a:t>
            </a:r>
            <a:r>
              <a:rPr lang="en-US" sz="2000" dirty="0" err="1">
                <a:highlight>
                  <a:srgbClr val="FFFF00"/>
                </a:highlight>
              </a:rPr>
              <a:t>secara</a:t>
            </a:r>
            <a:r>
              <a:rPr lang="en-US" sz="2000" dirty="0">
                <a:highlight>
                  <a:srgbClr val="FFFF00"/>
                </a:highlight>
              </a:rPr>
              <a:t> </a:t>
            </a:r>
            <a:r>
              <a:rPr lang="en-US" sz="2000" dirty="0" err="1">
                <a:highlight>
                  <a:srgbClr val="FFFF00"/>
                </a:highlight>
              </a:rPr>
              <a:t>sepintas</a:t>
            </a:r>
            <a:endParaRPr lang="en-US" sz="2000" dirty="0">
              <a:highlight>
                <a:srgbClr val="FFFF00"/>
              </a:highlight>
            </a:endParaRPr>
          </a:p>
          <a:p>
            <a:pPr>
              <a:buNone/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endParaRPr lang="en-US" sz="2600" dirty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8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D80893-EA87-4B8D-BAE7-117A26B52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ko-KR"/>
              <a:t>Metodologi Penelitian dan Penulisan Ilmiah</a:t>
            </a:r>
            <a:endParaRPr lang="en-US" altLang="ko-KR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B1369D-5BBB-4A07-B62A-E867101AD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CE89A9-3E29-4A32-B806-84FAA5A458DB}" type="slidenum">
              <a:rPr lang="ko-KR" altLang="en-US" smtClean="0"/>
              <a:pPr>
                <a:defRPr/>
              </a:pPr>
              <a:t>12</a:t>
            </a:fld>
            <a:endParaRPr lang="en-US" altLang="ko-KR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687C903-D370-4858-8CDF-DF53D0395B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0798565"/>
              </p:ext>
            </p:extLst>
          </p:nvPr>
        </p:nvGraphicFramePr>
        <p:xfrm>
          <a:off x="762000" y="2605881"/>
          <a:ext cx="7753350" cy="3509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split orient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r>
              <a:rPr lang="en-US" sz="3400" dirty="0" err="1">
                <a:solidFill>
                  <a:schemeClr val="tx1"/>
                </a:solidFill>
              </a:rPr>
              <a:t>Judul</a:t>
            </a:r>
            <a:r>
              <a:rPr lang="en-US" sz="3400" dirty="0">
                <a:solidFill>
                  <a:schemeClr val="tx1"/>
                </a:solidFill>
              </a:rPr>
              <a:t> </a:t>
            </a:r>
            <a:r>
              <a:rPr lang="en-US" sz="3400" dirty="0" err="1">
                <a:solidFill>
                  <a:schemeClr val="tx1"/>
                </a:solidFill>
              </a:rPr>
              <a:t>Mana</a:t>
            </a:r>
            <a:r>
              <a:rPr lang="en-US" sz="3400" dirty="0">
                <a:solidFill>
                  <a:schemeClr val="tx1"/>
                </a:solidFill>
              </a:rPr>
              <a:t> Yang </a:t>
            </a:r>
            <a:r>
              <a:rPr lang="en-US" sz="3400" dirty="0" err="1">
                <a:solidFill>
                  <a:schemeClr val="tx1"/>
                </a:solidFill>
              </a:rPr>
              <a:t>Mudah</a:t>
            </a:r>
            <a:r>
              <a:rPr lang="en-US" sz="3400" dirty="0">
                <a:solidFill>
                  <a:schemeClr val="tx1"/>
                </a:solidFill>
              </a:rPr>
              <a:t> </a:t>
            </a:r>
            <a:r>
              <a:rPr lang="en-US" sz="3400" dirty="0" err="1">
                <a:solidFill>
                  <a:schemeClr val="tx1"/>
                </a:solidFill>
              </a:rPr>
              <a:t>Dipahami</a:t>
            </a:r>
            <a:r>
              <a:rPr lang="en-US" sz="3400" dirty="0">
                <a:solidFill>
                  <a:schemeClr val="tx1"/>
                </a:solidFill>
              </a:rPr>
              <a:t>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388620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err="1"/>
              <a:t>Judul</a:t>
            </a:r>
            <a:r>
              <a:rPr lang="en-US" b="1" dirty="0"/>
              <a:t>: PENGARUH PERSEPSI TEKNOLOGI INFORMASI, KEMUDAHAN, RESIKO DAN FITUR LAYANAN TERHADAP MINAT ULANG NASABAH BANK DALAM MENGGUNAKAN INTERNET BANKING</a:t>
            </a:r>
            <a:endParaRPr lang="en-US" dirty="0"/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b="1" dirty="0" err="1"/>
              <a:t>Judul</a:t>
            </a:r>
            <a:r>
              <a:rPr lang="en-US" b="1" dirty="0"/>
              <a:t>: “MINING SOSIAL MEDIA”</a:t>
            </a:r>
          </a:p>
          <a:p>
            <a:pPr algn="ctr"/>
            <a:endParaRPr lang="en-US" b="1" dirty="0"/>
          </a:p>
          <a:p>
            <a:pPr marL="0" indent="0" algn="ctr">
              <a:buNone/>
            </a:pPr>
            <a:r>
              <a:rPr lang="en-US" b="1" dirty="0" err="1"/>
              <a:t>Judul</a:t>
            </a:r>
            <a:r>
              <a:rPr lang="en-US" b="1" dirty="0"/>
              <a:t>: </a:t>
            </a:r>
            <a:r>
              <a:rPr lang="id-ID" b="1" dirty="0"/>
              <a:t>Adopsi </a:t>
            </a:r>
            <a:r>
              <a:rPr lang="id-ID" b="1" i="1" dirty="0"/>
              <a:t>E-Commerce</a:t>
            </a:r>
            <a:r>
              <a:rPr lang="id-ID" b="1" dirty="0"/>
              <a:t> dengan Pendekatan </a:t>
            </a:r>
            <a:r>
              <a:rPr lang="id-ID" b="1" i="1" dirty="0"/>
              <a:t>Technology Acceptance Model</a:t>
            </a:r>
            <a:r>
              <a:rPr lang="id-ID" b="1" dirty="0"/>
              <a:t> bagi U</a:t>
            </a:r>
            <a:r>
              <a:rPr lang="en-US" b="1" dirty="0" err="1"/>
              <a:t>saha</a:t>
            </a:r>
            <a:r>
              <a:rPr lang="en-US" b="1" dirty="0"/>
              <a:t> </a:t>
            </a:r>
            <a:r>
              <a:rPr lang="id-ID" b="1" dirty="0"/>
              <a:t>K</a:t>
            </a:r>
            <a:r>
              <a:rPr lang="en-US" b="1" dirty="0" err="1"/>
              <a:t>ecil</a:t>
            </a:r>
            <a:r>
              <a:rPr lang="en-US" b="1" dirty="0"/>
              <a:t> </a:t>
            </a:r>
            <a:r>
              <a:rPr lang="id-ID" b="1" dirty="0"/>
              <a:t>M</a:t>
            </a:r>
            <a:r>
              <a:rPr lang="en-US" b="1" dirty="0" err="1"/>
              <a:t>enengah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40783-15F4-4B6F-B623-1310F98E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ko-KR"/>
              <a:t>Metodologi Penelitian dan Penulisan Ilmiah</a:t>
            </a:r>
            <a:endParaRPr lang="en-US" altLang="ko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3FEC89-A5A9-45FC-A2ED-6127AAB6E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CE89A9-3E29-4A32-B806-84FAA5A458DB}" type="slidenum">
              <a:rPr lang="ko-KR" altLang="en-US" smtClean="0"/>
              <a:pPr>
                <a:defRPr/>
              </a:pPr>
              <a:t>13</a:t>
            </a:fld>
            <a:endParaRPr lang="en-US" altLang="ko-K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D0FDE0-9D6C-42E7-901A-556C79BF4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269" y="5110162"/>
            <a:ext cx="1851461" cy="1057275"/>
          </a:xfrm>
          <a:prstGeom prst="rect">
            <a:avLst/>
          </a:prstGeom>
        </p:spPr>
      </p:pic>
    </p:spTree>
  </p:cSld>
  <p:clrMapOvr>
    <a:masterClrMapping/>
  </p:clrMapOvr>
  <p:transition>
    <p:split orient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/>
              <a:t>Abstrak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0B47A51-440E-4D26-B746-DECE273FF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ko-KR"/>
              <a:t>Metodologi Penelitian dan Penulisan Ilmiah</a:t>
            </a:r>
            <a:endParaRPr lang="en-US" altLang="ko-KR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BC8F14-9718-4716-9242-53305B371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CE89A9-3E29-4A32-B806-84FAA5A458DB}" type="slidenum">
              <a:rPr lang="ko-KR" altLang="en-US" smtClean="0"/>
              <a:pPr>
                <a:defRPr/>
              </a:pPr>
              <a:t>14</a:t>
            </a:fld>
            <a:endParaRPr lang="en-US" altLang="ko-KR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D8313E4-FEF8-46FC-A984-D43AF69F7A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092306"/>
              </p:ext>
            </p:extLst>
          </p:nvPr>
        </p:nvGraphicFramePr>
        <p:xfrm>
          <a:off x="598524" y="1690689"/>
          <a:ext cx="78867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split orient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pPr eaLnBrk="1" hangingPunct="1"/>
            <a:r>
              <a:rPr lang="id-ID" sz="3600" b="1" dirty="0"/>
              <a:t>Bab I. Pendahuluan</a:t>
            </a:r>
            <a:r>
              <a:rPr lang="en-US" sz="3600" b="1" dirty="0"/>
              <a:t> </a:t>
            </a:r>
            <a:endParaRPr lang="id-ID" sz="3600" b="1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E4BD37-E32A-4F6B-B32C-ED433DADE8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Metodologi Penelitian dan Penulisan Ilmiah</a:t>
            </a:r>
            <a:endParaRPr lang="tr-TR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4EB104-8F23-4659-A6A6-592FA50AB4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98AFBE1-424C-4DE7-B798-C1FBC1B01B94}" type="slidenum">
              <a:rPr lang="tr-TR" smtClean="0"/>
              <a:pPr>
                <a:defRPr/>
              </a:pPr>
              <a:t>15</a:t>
            </a:fld>
            <a:endParaRPr lang="tr-TR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BBCCA48-628D-46C4-B6E8-94426BEF41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0662748"/>
              </p:ext>
            </p:extLst>
          </p:nvPr>
        </p:nvGraphicFramePr>
        <p:xfrm>
          <a:off x="533400" y="1066800"/>
          <a:ext cx="8077200" cy="5213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09600"/>
          </a:xfrm>
        </p:spPr>
        <p:txBody>
          <a:bodyPr/>
          <a:lstStyle/>
          <a:p>
            <a:pPr eaLnBrk="1" hangingPunct="1"/>
            <a:r>
              <a:rPr lang="id-ID" sz="3600" b="1" dirty="0"/>
              <a:t>Bab II. </a:t>
            </a:r>
            <a:r>
              <a:rPr lang="en-US" sz="3600" b="1" dirty="0" err="1"/>
              <a:t>Tinjauan</a:t>
            </a:r>
            <a:r>
              <a:rPr lang="en-US" sz="3600" b="1" dirty="0"/>
              <a:t> </a:t>
            </a:r>
            <a:r>
              <a:rPr lang="en-US" sz="3600" b="1" dirty="0" err="1"/>
              <a:t>Pustaka</a:t>
            </a:r>
            <a:r>
              <a:rPr lang="en-US" sz="3600" b="1" dirty="0"/>
              <a:t> </a:t>
            </a:r>
            <a:endParaRPr lang="id-ID" sz="3600" b="1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4F98613-0980-4F9F-B3B7-62F4D45A9B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Metodologi Penelitian dan Penulisan Ilmiah</a:t>
            </a:r>
            <a:endParaRPr lang="tr-TR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588481-BD19-4A42-A2B7-3D6F7F670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98AFBE1-424C-4DE7-B798-C1FBC1B01B94}" type="slidenum">
              <a:rPr lang="tr-TR" smtClean="0"/>
              <a:pPr>
                <a:defRPr/>
              </a:pPr>
              <a:t>16</a:t>
            </a:fld>
            <a:endParaRPr lang="tr-TR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FA2700F-6F4E-48C6-B4A4-0CCB0BBBC2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1121358"/>
              </p:ext>
            </p:extLst>
          </p:nvPr>
        </p:nvGraphicFramePr>
        <p:xfrm>
          <a:off x="609600" y="1219199"/>
          <a:ext cx="8077200" cy="5502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6E55C7E3-AEEF-4C6F-8C53-7CB06B25A5E9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86114086"/>
              </p:ext>
            </p:extLst>
          </p:nvPr>
        </p:nvGraphicFramePr>
        <p:xfrm>
          <a:off x="7696200" y="112712"/>
          <a:ext cx="1098550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7" imgW="3293640" imgH="3435480" progId="">
                  <p:embed/>
                </p:oleObj>
              </mc:Choice>
              <mc:Fallback>
                <p:oleObj name="Clip" r:id="rId7" imgW="3293640" imgH="3435480" progId="">
                  <p:embed/>
                  <p:pic>
                    <p:nvPicPr>
                      <p:cNvPr id="307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112712"/>
                        <a:ext cx="1098550" cy="114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pPr eaLnBrk="1" hangingPunct="1"/>
            <a:r>
              <a:rPr lang="id-ID" dirty="0"/>
              <a:t>Bab III: Metodologi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E10B8D-69C3-49C2-821A-9E8946A99A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0139274"/>
              </p:ext>
            </p:extLst>
          </p:nvPr>
        </p:nvGraphicFramePr>
        <p:xfrm>
          <a:off x="533400" y="1371600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B5DCE2D-5C5D-4EF8-9C36-483CFE61F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ko-KR"/>
              <a:t>Metodologi Penelitian dan Penulisan Ilmiah</a:t>
            </a:r>
            <a:endParaRPr lang="en-US" altLang="ko-KR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E7E77B-6D20-48B8-81FF-6DDC25941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CE89A9-3E29-4A32-B806-84FAA5A458DB}" type="slidenum">
              <a:rPr lang="ko-KR" altLang="en-US" smtClean="0"/>
              <a:pPr>
                <a:defRPr/>
              </a:pPr>
              <a:t>17</a:t>
            </a:fld>
            <a:endParaRPr lang="en-US" altLang="ko-KR"/>
          </a:p>
        </p:txBody>
      </p:sp>
    </p:spTree>
  </p:cSld>
  <p:clrMapOvr>
    <a:masterClrMapping/>
  </p:clrMapOvr>
  <p:transition>
    <p:split orient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ctangle 14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52663" y="321177"/>
            <a:ext cx="3249230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505677" y="914400"/>
            <a:ext cx="2743200" cy="2887579"/>
          </a:xfrm>
        </p:spPr>
        <p:txBody>
          <a:bodyPr vert="horz" lIns="91440" tIns="45720" rIns="91440" bIns="45720" rtlCol="0" anchor="b">
            <a:norm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300">
                <a:latin typeface="+mj-lt"/>
                <a:ea typeface="+mj-ea"/>
                <a:cs typeface="+mj-cs"/>
              </a:defRPr>
            </a:lvl1pPr>
          </a:lstStyle>
          <a:p>
            <a:pPr algn="ctr" defTabSz="914400">
              <a:spcAft>
                <a:spcPts val="600"/>
              </a:spcAft>
            </a:pPr>
            <a:r>
              <a:rPr lang="en-US" sz="39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Contoh Metodologi: Implementasi KMS</a:t>
            </a: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3344" y="3910267"/>
            <a:ext cx="1940093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084" name="Picture 8" descr="C:\Documents and Settings\warsono\My Documents\MY KULIAH\TESIS_WARS\Metodologi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581400" y="878958"/>
            <a:ext cx="5480775" cy="4768274"/>
          </a:xfrm>
          <a:prstGeom prst="rect">
            <a:avLst/>
          </a:prstGeom>
          <a:noFill/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04DA8A5-ECA3-4452-A9B4-D5EE0FAE3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65366" y="6356350"/>
            <a:ext cx="346186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altLang="ko-KR" sz="1200" kern="1200">
                <a:solidFill>
                  <a:srgbClr val="595959"/>
                </a:solidFill>
                <a:latin typeface="+mn-lt"/>
                <a:ea typeface="+mn-ea"/>
                <a:cs typeface="+mn-cs"/>
              </a:rPr>
              <a:t>Metodologi Penelitian dan Penulisan Ilmiah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D4EF2B-2739-4EA2-9458-C5FE63F3E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93266" y="6356350"/>
            <a:ext cx="102208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7A6C4897-3833-4810-B4CB-6FC7B01D891A}" type="slidenum">
              <a:rPr lang="en-US" altLang="ko-KR" sz="1200">
                <a:solidFill>
                  <a:srgbClr val="595959"/>
                </a:solidFill>
              </a:rPr>
              <a:pPr>
                <a:spcAft>
                  <a:spcPts val="600"/>
                </a:spcAft>
                <a:defRPr/>
              </a:pPr>
              <a:t>18</a:t>
            </a:fld>
            <a:endParaRPr lang="en-US" altLang="ko-KR" sz="1200">
              <a:solidFill>
                <a:srgbClr val="595959"/>
              </a:solidFill>
            </a:endParaRPr>
          </a:p>
        </p:txBody>
      </p:sp>
    </p:spTree>
  </p:cSld>
  <p:clrMapOvr>
    <a:masterClrMapping/>
  </p:clrMapOvr>
  <p:transition>
    <p:split orient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ctangle 14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52663" y="321177"/>
            <a:ext cx="3249230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505677" y="914400"/>
            <a:ext cx="2743200" cy="2887579"/>
          </a:xfr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300">
                <a:latin typeface="+mj-lt"/>
                <a:ea typeface="+mj-ea"/>
                <a:cs typeface="+mj-cs"/>
              </a:defRPr>
            </a:lvl1pPr>
          </a:lstStyle>
          <a:p>
            <a:pPr algn="ctr" defTabSz="914400">
              <a:spcAft>
                <a:spcPts val="600"/>
              </a:spcAft>
            </a:pPr>
            <a:r>
              <a:rPr lang="en-US" sz="39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Contoh</a:t>
            </a:r>
            <a:r>
              <a:rPr lang="en-US" sz="39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900" dirty="0" err="1">
                <a:solidFill>
                  <a:srgbClr val="FFFFFF"/>
                </a:solidFill>
              </a:rPr>
              <a:t>Metodologi</a:t>
            </a:r>
            <a:r>
              <a:rPr lang="en-US" sz="3900" dirty="0">
                <a:solidFill>
                  <a:srgbClr val="FFFFFF"/>
                </a:solidFill>
              </a:rPr>
              <a:t>: </a:t>
            </a:r>
            <a:r>
              <a:rPr lang="en-US" sz="3900" dirty="0" err="1">
                <a:solidFill>
                  <a:srgbClr val="FFFFFF"/>
                </a:solidFill>
              </a:rPr>
              <a:t>Perancangan</a:t>
            </a:r>
            <a:r>
              <a:rPr lang="en-US" sz="3900" dirty="0">
                <a:solidFill>
                  <a:srgbClr val="FFFFFF"/>
                </a:solidFill>
              </a:rPr>
              <a:t> </a:t>
            </a:r>
            <a:r>
              <a:rPr lang="en-US" sz="3900" dirty="0" err="1">
                <a:solidFill>
                  <a:srgbClr val="FFFFFF"/>
                </a:solidFill>
              </a:rPr>
              <a:t>Infrastruktur</a:t>
            </a:r>
            <a:r>
              <a:rPr lang="en-US" sz="3900" dirty="0">
                <a:solidFill>
                  <a:srgbClr val="FFFFFF"/>
                </a:solidFill>
              </a:rPr>
              <a:t> Cloud Computing</a:t>
            </a: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3344" y="3910267"/>
            <a:ext cx="1940093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04DA8A5-ECA3-4452-A9B4-D5EE0FAE3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65366" y="6356350"/>
            <a:ext cx="346186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altLang="ko-KR" sz="1200" kern="1200">
                <a:solidFill>
                  <a:srgbClr val="595959"/>
                </a:solidFill>
                <a:latin typeface="+mn-lt"/>
                <a:ea typeface="+mn-ea"/>
                <a:cs typeface="+mn-cs"/>
              </a:rPr>
              <a:t>Metodologi Penelitian dan Penulisan Ilmiah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D4EF2B-2739-4EA2-9458-C5FE63F3E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93266" y="6356350"/>
            <a:ext cx="102208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7A6C4897-3833-4810-B4CB-6FC7B01D891A}" type="slidenum">
              <a:rPr lang="en-US" altLang="ko-KR" sz="1200">
                <a:solidFill>
                  <a:srgbClr val="595959"/>
                </a:solidFill>
              </a:rPr>
              <a:pPr>
                <a:spcAft>
                  <a:spcPts val="600"/>
                </a:spcAft>
                <a:defRPr/>
              </a:pPr>
              <a:t>19</a:t>
            </a:fld>
            <a:endParaRPr lang="en-US" altLang="ko-KR" sz="1200">
              <a:solidFill>
                <a:srgbClr val="595959"/>
              </a:solidFill>
            </a:endParaRPr>
          </a:p>
        </p:txBody>
      </p:sp>
      <p:graphicFrame>
        <p:nvGraphicFramePr>
          <p:cNvPr id="8" name="Object 1">
            <a:extLst>
              <a:ext uri="{FF2B5EF4-FFF2-40B4-BE49-F238E27FC236}">
                <a16:creationId xmlns:a16="http://schemas.microsoft.com/office/drawing/2014/main" id="{EF84EF22-0371-4552-96CA-5CBF5AD6B8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5294427"/>
              </p:ext>
            </p:extLst>
          </p:nvPr>
        </p:nvGraphicFramePr>
        <p:xfrm>
          <a:off x="4038600" y="685800"/>
          <a:ext cx="4725729" cy="5185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509507" imgH="5749538" progId="">
                  <p:embed/>
                </p:oleObj>
              </mc:Choice>
              <mc:Fallback>
                <p:oleObj name="Visio" r:id="rId2" imgW="3509507" imgH="5749538" progId="">
                  <p:embed/>
                  <p:pic>
                    <p:nvPicPr>
                      <p:cNvPr id="47111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685800"/>
                        <a:ext cx="4725729" cy="51850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8469383"/>
      </p:ext>
    </p:extLst>
  </p:cSld>
  <p:clrMapOvr>
    <a:masterClrMapping/>
  </p:clrMapOvr>
  <p:transition>
    <p:split orient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30936" y="334644"/>
            <a:ext cx="7882128" cy="1076914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sz="3500" dirty="0"/>
              <a:t>Session Objectives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079" y="0"/>
            <a:ext cx="7879842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1512994"/>
            <a:ext cx="787984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101" name="Rectangle 3">
            <a:extLst>
              <a:ext uri="{FF2B5EF4-FFF2-40B4-BE49-F238E27FC236}">
                <a16:creationId xmlns:a16="http://schemas.microsoft.com/office/drawing/2014/main" id="{08DB1A97-A283-4EE8-9E49-54292284A8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1038791"/>
              </p:ext>
            </p:extLst>
          </p:nvPr>
        </p:nvGraphicFramePr>
        <p:xfrm>
          <a:off x="628650" y="1539538"/>
          <a:ext cx="7879842" cy="47332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29FF60-F6CF-4C00-A230-A620D4A4B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CE89A9-3E29-4A32-B806-84FAA5A458DB}" type="slidenum">
              <a:rPr lang="ko-KR" altLang="en-US" smtClean="0"/>
              <a:pPr>
                <a:defRPr/>
              </a:pPr>
              <a:t>2</a:t>
            </a:fld>
            <a:endParaRPr lang="en-US" altLang="ko-K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8B4155-0958-4BEC-A6A1-95B00477AE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10400" y="-8256"/>
            <a:ext cx="1981200" cy="6858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8E1BE6-DD19-41DF-B9FC-6354721D5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ko-KR"/>
              <a:t>Metodologi Penelitian dan Penulisan Ilmiah</a:t>
            </a:r>
            <a:endParaRPr lang="en-US" altLang="ko-KR"/>
          </a:p>
        </p:txBody>
      </p:sp>
    </p:spTree>
  </p:cSld>
  <p:clrMapOvr>
    <a:masterClrMapping/>
  </p:clrMapOvr>
  <p:transition>
    <p:split orient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/>
          </a:bodyPr>
          <a:lstStyle/>
          <a:p>
            <a:pPr eaLnBrk="1" hangingPunct="1"/>
            <a:r>
              <a:rPr lang="en-US" b="1" dirty="0" err="1"/>
              <a:t>Contoh</a:t>
            </a:r>
            <a:r>
              <a:rPr lang="en-US" b="1" dirty="0"/>
              <a:t> </a:t>
            </a:r>
            <a:r>
              <a:rPr lang="en-US" b="1" dirty="0" err="1"/>
              <a:t>Struktur</a:t>
            </a:r>
            <a:r>
              <a:rPr lang="en-US" b="1" dirty="0"/>
              <a:t> </a:t>
            </a:r>
            <a:r>
              <a:rPr lang="en-US" sz="3600" b="1" dirty="0"/>
              <a:t>“</a:t>
            </a:r>
            <a:r>
              <a:rPr lang="en-US" sz="3600" b="1" dirty="0">
                <a:highlight>
                  <a:srgbClr val="FFFF00"/>
                </a:highlight>
              </a:rPr>
              <a:t>Research Project Report</a:t>
            </a:r>
            <a:r>
              <a:rPr lang="en-US" sz="3600" b="1" dirty="0"/>
              <a:t>”</a:t>
            </a:r>
            <a:endParaRPr lang="id-ID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D7BB75-CEB7-43C3-9C1A-D90242A00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id-ID" sz="2200" dirty="0"/>
              <a:t>Lembar Bagian </a:t>
            </a:r>
            <a:r>
              <a:rPr lang="en-US" sz="2200" dirty="0" err="1"/>
              <a:t>Depan</a:t>
            </a:r>
            <a:r>
              <a:rPr lang="en-US" sz="2200" dirty="0"/>
              <a:t> Proposal</a:t>
            </a:r>
            <a:r>
              <a:rPr lang="id-ID" sz="2200" dirty="0"/>
              <a:t>:</a:t>
            </a:r>
            <a:endParaRPr lang="en-US" sz="2200" dirty="0"/>
          </a:p>
          <a:p>
            <a:pPr lvl="1" eaLnBrk="1" hangingPunct="1"/>
            <a:r>
              <a:rPr lang="id-ID" dirty="0"/>
              <a:t>Halaman </a:t>
            </a:r>
            <a:r>
              <a:rPr lang="en-US" dirty="0" err="1"/>
              <a:t>judul</a:t>
            </a:r>
            <a:r>
              <a:rPr lang="en-US" dirty="0"/>
              <a:t> – cover page</a:t>
            </a:r>
            <a:endParaRPr lang="id-ID" dirty="0"/>
          </a:p>
          <a:p>
            <a:pPr lvl="1" eaLnBrk="1" hangingPunct="1"/>
            <a:r>
              <a:rPr lang="en-US" dirty="0"/>
              <a:t>………………………….</a:t>
            </a:r>
          </a:p>
          <a:p>
            <a:pPr lvl="1" eaLnBrk="1" hangingPunct="1"/>
            <a:r>
              <a:rPr lang="id-ID" dirty="0"/>
              <a:t>Halaman Daftar Istilah</a:t>
            </a:r>
          </a:p>
          <a:p>
            <a:pPr eaLnBrk="1" hangingPunct="1"/>
            <a:r>
              <a:rPr lang="id-ID" sz="2200" dirty="0"/>
              <a:t>Bab I: Pendahuluan</a:t>
            </a:r>
          </a:p>
          <a:p>
            <a:pPr eaLnBrk="1" hangingPunct="1"/>
            <a:r>
              <a:rPr lang="id-ID" sz="2200" dirty="0"/>
              <a:t>Bab II: T</a:t>
            </a:r>
            <a:r>
              <a:rPr lang="en-US" sz="2200" dirty="0" err="1"/>
              <a:t>i</a:t>
            </a:r>
            <a:r>
              <a:rPr lang="id-ID" sz="2200" dirty="0"/>
              <a:t>njauan Pustaka</a:t>
            </a:r>
            <a:r>
              <a:rPr lang="en-US" sz="2200" dirty="0"/>
              <a:t>/</a:t>
            </a:r>
            <a:r>
              <a:rPr lang="en-US" sz="2200" dirty="0" err="1"/>
              <a:t>Landasan</a:t>
            </a:r>
            <a:r>
              <a:rPr lang="en-US" sz="2200" dirty="0"/>
              <a:t> </a:t>
            </a:r>
            <a:r>
              <a:rPr lang="en-US" sz="2200" dirty="0" err="1"/>
              <a:t>Teori</a:t>
            </a:r>
            <a:endParaRPr lang="id-ID" sz="2200" dirty="0"/>
          </a:p>
          <a:p>
            <a:pPr eaLnBrk="1" hangingPunct="1"/>
            <a:r>
              <a:rPr lang="id-ID" sz="2200" dirty="0"/>
              <a:t>Bab III: Metodologi</a:t>
            </a:r>
            <a:endParaRPr lang="en-US" sz="2200" dirty="0"/>
          </a:p>
          <a:p>
            <a:pPr lvl="1" eaLnBrk="1" hangingPunct="1"/>
            <a:r>
              <a:rPr lang="en-US" sz="1800" dirty="0" err="1"/>
              <a:t>Pengumpulan</a:t>
            </a:r>
            <a:r>
              <a:rPr lang="en-US" sz="1800" dirty="0"/>
              <a:t> data</a:t>
            </a:r>
          </a:p>
          <a:p>
            <a:pPr lvl="1" eaLnBrk="1" hangingPunct="1"/>
            <a:r>
              <a:rPr lang="en-US" sz="1800" dirty="0"/>
              <a:t>Teknik, </a:t>
            </a:r>
            <a:r>
              <a:rPr lang="en-US" sz="1800" dirty="0" err="1"/>
              <a:t>metode</a:t>
            </a:r>
            <a:r>
              <a:rPr lang="en-US" sz="1800" dirty="0"/>
              <a:t>, </a:t>
            </a:r>
            <a:r>
              <a:rPr lang="en-US" sz="1800" dirty="0" err="1"/>
              <a:t>dll</a:t>
            </a:r>
            <a:r>
              <a:rPr lang="en-US" sz="1800" dirty="0"/>
              <a:t> </a:t>
            </a:r>
            <a:r>
              <a:rPr lang="en-US" sz="1800" dirty="0" err="1"/>
              <a:t>utk</a:t>
            </a:r>
            <a:r>
              <a:rPr lang="en-US" sz="1800" dirty="0"/>
              <a:t> </a:t>
            </a:r>
            <a:r>
              <a:rPr lang="en-US" sz="1800" dirty="0" err="1"/>
              <a:t>analisis</a:t>
            </a:r>
            <a:r>
              <a:rPr lang="en-US" sz="1800" dirty="0"/>
              <a:t> data</a:t>
            </a:r>
          </a:p>
          <a:p>
            <a:pPr lvl="1" eaLnBrk="1" hangingPunct="1"/>
            <a:r>
              <a:rPr lang="en-US" sz="1800" dirty="0"/>
              <a:t>Instrument, tools, </a:t>
            </a:r>
            <a:r>
              <a:rPr lang="en-US" sz="1800" dirty="0" err="1"/>
              <a:t>dll</a:t>
            </a:r>
            <a:endParaRPr lang="en-US" sz="1800" dirty="0"/>
          </a:p>
          <a:p>
            <a:pPr eaLnBrk="1" hangingPunct="1"/>
            <a:r>
              <a:rPr lang="en-US" sz="2200" b="1" dirty="0"/>
              <a:t>BAB IV </a:t>
            </a:r>
            <a:r>
              <a:rPr lang="en-US" sz="2200" b="1" dirty="0" err="1"/>
              <a:t>Analisis</a:t>
            </a:r>
            <a:r>
              <a:rPr lang="en-US" sz="2200" b="1" dirty="0"/>
              <a:t> dan </a:t>
            </a:r>
            <a:r>
              <a:rPr lang="en-US" sz="2200" b="1" dirty="0" err="1"/>
              <a:t>Interpretasi</a:t>
            </a:r>
            <a:endParaRPr lang="en-US" sz="2200" b="1" dirty="0"/>
          </a:p>
          <a:p>
            <a:pPr eaLnBrk="1" hangingPunct="1"/>
            <a:r>
              <a:rPr lang="en-US" sz="2200" b="1" dirty="0"/>
              <a:t>BAB V. Kesimpulan, </a:t>
            </a:r>
            <a:r>
              <a:rPr lang="en-US" sz="2200" b="1" dirty="0" err="1"/>
              <a:t>Kelemahan</a:t>
            </a:r>
            <a:r>
              <a:rPr lang="en-US" sz="2200" b="1" dirty="0"/>
              <a:t>, dan Saran</a:t>
            </a:r>
          </a:p>
          <a:p>
            <a:pPr marL="0" indent="0">
              <a:buNone/>
            </a:pPr>
            <a:endParaRPr lang="en-ID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68FBE4-F4E1-4D5E-87A6-5301072C72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95" r="25671"/>
          <a:stretch/>
        </p:blipFill>
        <p:spPr>
          <a:xfrm>
            <a:off x="20" y="10"/>
            <a:ext cx="3476673" cy="6857990"/>
          </a:xfrm>
          <a:prstGeom prst="rect">
            <a:avLst/>
          </a:prstGeom>
          <a:effectLst/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3601E3-59B6-4177-87DA-07CD6638A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4072" y="6356350"/>
            <a:ext cx="3104351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fi-FI"/>
              <a:t>Metodologi Penelitian dan Penulisan Ilmiah</a:t>
            </a:r>
            <a:endParaRPr lang="tr-TR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07A64C-B536-426A-B1F0-A5003FBB6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25281" y="6356350"/>
            <a:ext cx="89006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6812A48B-ED14-4026-AF72-69E71BF70C0F}" type="slidenum">
              <a:rPr lang="tr-TR" smtClean="0"/>
              <a:pPr>
                <a:spcAft>
                  <a:spcPts val="600"/>
                </a:spcAft>
                <a:defRPr/>
              </a:pPr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44782403"/>
      </p:ext>
    </p:extLst>
  </p:cSld>
  <p:clrMapOvr>
    <a:masterClrMapping/>
  </p:clrMapOvr>
  <p:transition>
    <p:split orient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/>
              <a:t>Daftar Pustaka</a:t>
            </a:r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12A97C8-7EE6-4A29-9869-97F5319F08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2798323"/>
              </p:ext>
            </p:extLst>
          </p:nvPr>
        </p:nvGraphicFramePr>
        <p:xfrm>
          <a:off x="628650" y="1524000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1279BD-582F-452C-AF06-A67A7B7CE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ko-KR"/>
              <a:t>Metodologi Penelitian dan Penulisan Ilmiah</a:t>
            </a:r>
            <a:endParaRPr lang="en-US" altLang="ko-KR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4531A9-27FF-4A51-8713-1C490107E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CE89A9-3E29-4A32-B806-84FAA5A458DB}" type="slidenum">
              <a:rPr lang="ko-KR" altLang="en-US" smtClean="0"/>
              <a:pPr>
                <a:defRPr/>
              </a:pPr>
              <a:t>21</a:t>
            </a:fld>
            <a:endParaRPr lang="en-US" altLang="ko-KR"/>
          </a:p>
        </p:txBody>
      </p:sp>
    </p:spTree>
  </p:cSld>
  <p:clrMapOvr>
    <a:masterClrMapping/>
  </p:clrMapOvr>
  <p:transition>
    <p:split orient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pPr eaLnBrk="1" hangingPunct="1"/>
            <a:r>
              <a:rPr lang="id-ID" sz="3600" b="1"/>
              <a:t>Contoh</a:t>
            </a:r>
            <a:r>
              <a:rPr lang="en-US" sz="3600" b="1"/>
              <a:t> </a:t>
            </a:r>
            <a:r>
              <a:rPr lang="id-ID" sz="3600" b="1"/>
              <a:t>Menyitir: </a:t>
            </a:r>
            <a:r>
              <a:rPr lang="en-US" sz="3600" b="1"/>
              <a:t>IEEE Style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524000"/>
            <a:ext cx="8058150" cy="46482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id-ID" sz="2800" b="1" dirty="0"/>
              <a:t>a. Pengacuan </a:t>
            </a:r>
            <a:r>
              <a:rPr lang="en-US" sz="2800" b="1" dirty="0"/>
              <a:t>D</a:t>
            </a:r>
            <a:r>
              <a:rPr lang="id-ID" sz="2800" b="1" dirty="0"/>
              <a:t>alam </a:t>
            </a:r>
            <a:r>
              <a:rPr lang="en-US" sz="2800" b="1" dirty="0"/>
              <a:t>T</a:t>
            </a:r>
            <a:r>
              <a:rPr lang="id-ID" sz="2800" b="1" dirty="0"/>
              <a:t>eks</a:t>
            </a:r>
            <a:endParaRPr lang="id-ID" sz="28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	</a:t>
            </a:r>
            <a:r>
              <a:rPr lang="id-ID" sz="2000" dirty="0"/>
              <a:t>Contoh: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	…… </a:t>
            </a:r>
            <a:r>
              <a:rPr lang="id-ID" sz="2000" dirty="0"/>
              <a:t>Metode yang pernah dikembangkan adalah metode untuk mereduksi dimensi dalam ruang eigen [3].</a:t>
            </a:r>
            <a:endParaRPr lang="id-ID" sz="20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id-ID" sz="1800" b="1" dirty="0"/>
              <a:t>b</a:t>
            </a:r>
            <a:r>
              <a:rPr lang="id-ID" sz="2800" b="1" dirty="0"/>
              <a:t>. Daftar Pustaka</a:t>
            </a:r>
            <a:endParaRPr lang="id-ID" sz="28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	</a:t>
            </a:r>
            <a:r>
              <a:rPr lang="id-ID" sz="2000" dirty="0"/>
              <a:t>Contoh: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id-ID" sz="2000" dirty="0"/>
              <a:t>[1]</a:t>
            </a:r>
            <a:r>
              <a:rPr lang="en-US" sz="2000" dirty="0"/>
              <a:t> </a:t>
            </a:r>
            <a:r>
              <a:rPr lang="id-ID" sz="2000" dirty="0"/>
              <a:t>W.K. Chen. Linear Networks and Systems. Belmont, CA: Wadsworth, 1993, pp. 123-35. </a:t>
            </a:r>
            <a:endParaRPr lang="en-US" sz="20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id-ID" sz="2000" dirty="0"/>
              <a:t>[2]</a:t>
            </a:r>
            <a:r>
              <a:rPr lang="en-US" sz="2000" dirty="0"/>
              <a:t> </a:t>
            </a:r>
            <a:r>
              <a:rPr lang="id-ID" sz="2000" dirty="0"/>
              <a:t>G. Pevere. “Infrared Nation.” The International Journal of Infrared Design, vol. 33, pp. 56-99, Jan. 1979.</a:t>
            </a:r>
            <a:endParaRPr lang="en-US" sz="20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id-ID" sz="2000" dirty="0"/>
              <a:t>[3]</a:t>
            </a:r>
            <a:r>
              <a:rPr lang="en-US" sz="2000" dirty="0"/>
              <a:t> M. Duncan. “Engineering Concepts on Ice. Internet: </a:t>
            </a:r>
            <a:r>
              <a:rPr lang="id-ID" sz="2000" u="sng" dirty="0"/>
              <a:t>ww.iceengg.edu/staff.html</a:t>
            </a:r>
            <a:r>
              <a:rPr lang="id-ID" sz="2000" dirty="0"/>
              <a:t>, Oct</a:t>
            </a:r>
            <a:r>
              <a:rPr lang="en-US" sz="2000" dirty="0"/>
              <a:t>. 25, 2000 [Nov. 29, 2003].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id-ID" sz="2000" dirty="0"/>
              <a:t>Referensi [1] adalah sebuah buku, referensi [2] adalah sebuah artikel pada sebuah jurnal dan referensi [3] berasal dari internet.</a:t>
            </a:r>
            <a:endParaRPr lang="en-US" sz="20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BD7EE63-7A2E-4391-8CBF-96A6D5EFB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ko-KR"/>
              <a:t>Metodologi Penelitian dan Penulisan Ilmiah</a:t>
            </a:r>
            <a:endParaRPr lang="en-US" altLang="ko-KR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26DE4B-E476-451B-BC8C-42CB18289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CE89A9-3E29-4A32-B806-84FAA5A458DB}" type="slidenum">
              <a:rPr lang="ko-KR" altLang="en-US" smtClean="0"/>
              <a:pPr>
                <a:defRPr/>
              </a:pPr>
              <a:t>22</a:t>
            </a:fld>
            <a:endParaRPr lang="en-US" altLang="ko-KR"/>
          </a:p>
        </p:txBody>
      </p:sp>
    </p:spTree>
  </p:cSld>
  <p:clrMapOvr>
    <a:masterClrMapping/>
  </p:clrMapOvr>
  <p:transition>
    <p:split orient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b="1"/>
              <a:t>Contoh</a:t>
            </a:r>
            <a:r>
              <a:rPr lang="en-US" b="1"/>
              <a:t> </a:t>
            </a:r>
            <a:r>
              <a:rPr lang="id-ID" b="1"/>
              <a:t>Menyitir: Chicago </a:t>
            </a:r>
            <a:r>
              <a:rPr lang="en-US" b="1"/>
              <a:t>C</a:t>
            </a:r>
            <a:r>
              <a:rPr lang="id-ID" b="1"/>
              <a:t>itation </a:t>
            </a:r>
            <a:r>
              <a:rPr lang="en-US" b="1"/>
              <a:t>S</a:t>
            </a:r>
            <a:r>
              <a:rPr lang="id-ID" b="1"/>
              <a:t>tyle</a:t>
            </a:r>
            <a:r>
              <a:rPr lang="en-US"/>
              <a:t> </a:t>
            </a:r>
          </a:p>
        </p:txBody>
      </p:sp>
      <p:graphicFrame>
        <p:nvGraphicFramePr>
          <p:cNvPr id="19474" name="Group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1399460"/>
              </p:ext>
            </p:extLst>
          </p:nvPr>
        </p:nvGraphicFramePr>
        <p:xfrm>
          <a:off x="685800" y="1823484"/>
          <a:ext cx="7772400" cy="3959052"/>
        </p:xfrm>
        <a:graphic>
          <a:graphicData uri="http://schemas.openxmlformats.org/drawingml/2006/table">
            <a:tbl>
              <a:tblPr/>
              <a:tblGrid>
                <a:gridCol w="3066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6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391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Pengacuan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kumimoji="0" lang="id-ID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alam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kumimoji="0" lang="id-ID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eks</a:t>
                      </a:r>
                      <a:endParaRPr kumimoji="0" lang="id-ID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Daftar Pustaka</a:t>
                      </a:r>
                      <a:endParaRPr kumimoji="0" lang="id-ID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882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"/>
                        </a:rPr>
                        <a:t>      </a:t>
                      </a:r>
                      <a:r>
                        <a:rPr kumimoji="0" lang="id-ID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"/>
                        </a:rPr>
                        <a:t>(Kourik 1998)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Kourik, Robert. 1998. </a:t>
                      </a:r>
                      <a:r>
                        <a:rPr kumimoji="0" lang="id-ID" sz="2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lavender garden: beautiful varieties to grow and gather.</a:t>
                      </a:r>
                      <a:r>
                        <a:rPr kumimoji="0" lang="id-ID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San Francisco: Chronicle Books.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726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"/>
                        </a:rPr>
                        <a:t>(Terborgh 1974, 720) atau (Terborgh 1974)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Terborgh, J. 1974. </a:t>
                      </a:r>
                      <a:r>
                        <a:rPr kumimoji="0" lang="id-ID" sz="2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Perservation of natural diversity: The problem of extinction-prone species</a:t>
                      </a:r>
                      <a:r>
                        <a:rPr kumimoji="0" lang="id-ID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 BioScience</a:t>
                      </a:r>
                      <a:r>
                        <a:rPr kumimoji="0" lang="id-ID" sz="2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id-ID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24:715-22.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FE9A60-08F5-416D-B81D-09B98CA3A6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Metodologi Penelitian dan Penulisan Ilmiah</a:t>
            </a:r>
            <a:endParaRPr lang="tr-TR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226E6F-7F45-42FB-A9E8-616A596C96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C4BA59-1287-4ACA-A1AB-613B28FDB88C}" type="slidenum">
              <a:rPr lang="tr-TR" smtClean="0"/>
              <a:pPr>
                <a:defRPr/>
              </a:pPr>
              <a:t>23</a:t>
            </a:fld>
            <a:endParaRPr lang="tr-TR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b="1"/>
              <a:t>Bagian </a:t>
            </a:r>
            <a:r>
              <a:rPr lang="en-US" b="1"/>
              <a:t>Belakang Proposal</a:t>
            </a:r>
            <a:endParaRPr lang="id-ID" b="1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95300" indent="-495300" eaLnBrk="1" hangingPunct="1"/>
            <a:r>
              <a:rPr lang="id-ID" dirty="0"/>
              <a:t>Daftar Pustaka</a:t>
            </a:r>
          </a:p>
          <a:p>
            <a:pPr marL="495300" indent="-495300" eaLnBrk="1" hangingPunct="1"/>
            <a:r>
              <a:rPr lang="id-ID" dirty="0"/>
              <a:t>Gambar (termasuk foto dan grafik)</a:t>
            </a:r>
          </a:p>
          <a:p>
            <a:pPr marL="495300" indent="-495300" eaLnBrk="1" hangingPunct="1"/>
            <a:r>
              <a:rPr lang="id-ID" dirty="0"/>
              <a:t>Tabel</a:t>
            </a:r>
          </a:p>
          <a:p>
            <a:pPr marL="495300" indent="-495300" eaLnBrk="1" hangingPunct="1"/>
            <a:r>
              <a:rPr lang="id-ID" dirty="0"/>
              <a:t>Lampiran; dan bilamana perlu</a:t>
            </a:r>
          </a:p>
          <a:p>
            <a:pPr marL="495300" indent="-495300" eaLnBrk="1" hangingPunct="1"/>
            <a:r>
              <a:rPr lang="id-ID" dirty="0"/>
              <a:t>Ralat</a:t>
            </a:r>
            <a:endParaRPr lang="en-US" dirty="0"/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2732919" y="4465638"/>
            <a:ext cx="351147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highlight>
                  <a:srgbClr val="FFFF00"/>
                </a:highlight>
              </a:rPr>
              <a:t>Jangan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Lupa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Mencantumkan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Sitiran</a:t>
            </a:r>
            <a:endParaRPr lang="en-US" dirty="0">
              <a:highlight>
                <a:srgbClr val="FFFF00"/>
              </a:highlight>
            </a:endParaRPr>
          </a:p>
          <a:p>
            <a:pPr algn="ctr"/>
            <a:r>
              <a:rPr lang="en-US" dirty="0" err="1">
                <a:highlight>
                  <a:srgbClr val="FFFF00"/>
                </a:highlight>
              </a:rPr>
              <a:t>Dalam</a:t>
            </a:r>
            <a:r>
              <a:rPr lang="en-US" dirty="0">
                <a:highlight>
                  <a:srgbClr val="FFFF00"/>
                </a:highlight>
              </a:rPr>
              <a:t> Daftar Pustaka Anda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3AC8DC-2BAE-463D-9336-DF253697F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ko-KR"/>
              <a:t>Metodologi Penelitian dan Penulisan Ilmiah</a:t>
            </a:r>
            <a:endParaRPr lang="en-US" altLang="ko-KR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4898BC-CED0-41E7-B7B3-1E9FCF828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CE89A9-3E29-4A32-B806-84FAA5A458DB}" type="slidenum">
              <a:rPr lang="ko-KR" altLang="en-US" smtClean="0"/>
              <a:pPr>
                <a:defRPr/>
              </a:pPr>
              <a:t>24</a:t>
            </a:fld>
            <a:endParaRPr lang="en-US" altLang="ko-KR"/>
          </a:p>
        </p:txBody>
      </p:sp>
    </p:spTree>
  </p:cSld>
  <p:clrMapOvr>
    <a:masterClrMapping/>
  </p:clrMapOvr>
  <p:transition>
    <p:split orient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solidFill>
                  <a:schemeClr val="hlink"/>
                </a:solidFill>
              </a:rPr>
              <a:t>Confucius says…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600" dirty="0"/>
              <a:t>“I hear, and I forget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dirty="0"/>
              <a:t>		I see, and I remember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dirty="0"/>
              <a:t>			I do, and I understand”</a:t>
            </a:r>
          </a:p>
          <a:p>
            <a:pPr eaLnBrk="1" hangingPunct="1">
              <a:buFont typeface="Wingdings" pitchFamily="2" charset="2"/>
              <a:buNone/>
            </a:pPr>
            <a:endParaRPr lang="en-US" sz="2600" dirty="0"/>
          </a:p>
          <a:p>
            <a:pPr eaLnBrk="1" hangingPunct="1">
              <a:buFont typeface="Wingdings" pitchFamily="2" charset="2"/>
              <a:buNone/>
            </a:pPr>
            <a:r>
              <a:rPr lang="en-US" sz="2600" dirty="0"/>
              <a:t>	The more you write, the easier writing will be and the better writer you will become</a:t>
            </a:r>
            <a:endParaRPr lang="en-US" sz="2600" b="1" dirty="0"/>
          </a:p>
          <a:p>
            <a:pPr eaLnBrk="1" hangingPunct="1">
              <a:buFont typeface="Wingdings" pitchFamily="2" charset="2"/>
              <a:buNone/>
            </a:pPr>
            <a:endParaRPr lang="en-US" sz="2600" b="1" dirty="0"/>
          </a:p>
          <a:p>
            <a:pPr eaLnBrk="1" hangingPunct="1">
              <a:buFont typeface="Wingdings" pitchFamily="2" charset="2"/>
              <a:buNone/>
            </a:pPr>
            <a:r>
              <a:rPr lang="en-US" sz="2600" b="1" dirty="0"/>
              <a:t>	</a:t>
            </a:r>
            <a:r>
              <a:rPr lang="en-US" sz="2600" b="1" i="1" dirty="0">
                <a:solidFill>
                  <a:srgbClr val="0000FF"/>
                </a:solidFill>
              </a:rPr>
              <a:t>This is the truth!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6324600" y="6019800"/>
            <a:ext cx="2179638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b="1" i="1">
                <a:solidFill>
                  <a:schemeClr val="hlink"/>
                </a:solidFill>
              </a:rPr>
              <a:t>Good luck!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EDD9C9D-CBEF-4E84-8A6E-017901CA8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ko-KR"/>
              <a:t>Metodologi Penelitian dan Penulisan Ilmiah</a:t>
            </a:r>
            <a:endParaRPr lang="en-US" altLang="ko-KR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34DD7A-9979-456D-BA22-D891DD86D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CE89A9-3E29-4A32-B806-84FAA5A458DB}" type="slidenum">
              <a:rPr lang="ko-KR" altLang="en-US" smtClean="0"/>
              <a:pPr>
                <a:defRPr/>
              </a:pPr>
              <a:t>25</a:t>
            </a:fld>
            <a:endParaRPr lang="en-US" altLang="ko-KR"/>
          </a:p>
        </p:txBody>
      </p:sp>
    </p:spTree>
  </p:cSld>
  <p:clrMapOvr>
    <a:masterClrMapping/>
  </p:clrMapOvr>
  <p:transition>
    <p:split orient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299" y="321733"/>
            <a:ext cx="8660121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0" name="Right Triangle 13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175" y="1188637"/>
            <a:ext cx="2356072" cy="4480726"/>
          </a:xfrm>
        </p:spPr>
        <p:txBody>
          <a:bodyPr>
            <a:normAutofit/>
          </a:bodyPr>
          <a:lstStyle/>
          <a:p>
            <a:pPr algn="r" eaLnBrk="1" hangingPunct="1"/>
            <a:r>
              <a:rPr lang="en-US" sz="4400" b="1" dirty="0"/>
              <a:t>What is Research Proposal?</a:t>
            </a:r>
            <a:endParaRPr lang="en-US" sz="3600" dirty="0"/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3854196" y="1338729"/>
            <a:ext cx="3596688" cy="4180542"/>
          </a:xfrm>
        </p:spPr>
        <p:txBody>
          <a:bodyPr anchor="ctr">
            <a:normAutofit fontScale="92500" lnSpcReduction="20000"/>
          </a:bodyPr>
          <a:lstStyle/>
          <a:p>
            <a:r>
              <a:rPr lang="en-US" dirty="0"/>
              <a:t>It’s  a proposal before one conducts a research or a study.</a:t>
            </a:r>
          </a:p>
          <a:p>
            <a:r>
              <a:rPr lang="en-US" dirty="0"/>
              <a:t>Basically research proposal proposes an idea of what to research on.</a:t>
            </a:r>
          </a:p>
          <a:p>
            <a:r>
              <a:rPr lang="en-US" dirty="0"/>
              <a:t>The research proposal is a mean to “sell” your idea and convince the authorities. </a:t>
            </a:r>
          </a:p>
          <a:p>
            <a:r>
              <a:rPr lang="en-US" dirty="0"/>
              <a:t>It is a document where you put all the resources (team, tools, time, budget, etc.) needed for doing research.</a:t>
            </a:r>
          </a:p>
          <a:p>
            <a:r>
              <a:rPr lang="en-US" dirty="0"/>
              <a:t>The research proposal is a first step to put your work into a formal way – guard your accountability.  </a:t>
            </a:r>
          </a:p>
          <a:p>
            <a:pPr marL="0" indent="0" eaLnBrk="1" hangingPunct="1"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833D3C-7A82-475B-8969-277555D9C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CE89A9-3E29-4A32-B806-84FAA5A458DB}" type="slidenum">
              <a:rPr lang="ko-KR" altLang="en-US" smtClean="0"/>
              <a:pPr>
                <a:defRPr/>
              </a:pPr>
              <a:t>3</a:t>
            </a:fld>
            <a:endParaRPr lang="en-US" altLang="ko-KR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EEFCE03-5FFA-4469-8FB8-54E35FC0D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870" y="0"/>
            <a:ext cx="1981200" cy="6858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8CB8F5-9496-405C-973F-C2536F8FF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ko-KR"/>
              <a:t>Metodologi Penelitian dan Penulisan Ilmiah</a:t>
            </a:r>
            <a:endParaRPr lang="en-US" altLang="ko-KR"/>
          </a:p>
        </p:txBody>
      </p:sp>
    </p:spTree>
  </p:cSld>
  <p:clrMapOvr>
    <a:masterClrMapping/>
  </p:clrMapOvr>
  <p:transition>
    <p:split orient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Getting Started to Write a Research Proposal?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414577-C60F-4C53-84AE-ED0E6B045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ko-KR"/>
              <a:t>Metodologi Penelitian dan Penulisan Ilmiah</a:t>
            </a:r>
            <a:endParaRPr lang="en-US" altLang="ko-KR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E823E7-3AA7-438F-AC92-36138437A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CE89A9-3E29-4A32-B806-84FAA5A458DB}" type="slidenum">
              <a:rPr lang="ko-KR" altLang="en-US" smtClean="0"/>
              <a:pPr>
                <a:defRPr/>
              </a:pPr>
              <a:t>4</a:t>
            </a:fld>
            <a:endParaRPr lang="en-US" altLang="ko-KR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A5CF321-9646-4B9F-96A7-D315A36954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3702424"/>
              </p:ext>
            </p:extLst>
          </p:nvPr>
        </p:nvGraphicFramePr>
        <p:xfrm>
          <a:off x="649914" y="1690689"/>
          <a:ext cx="7808285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split orient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T_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1066800"/>
            <a:ext cx="8458200" cy="54102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0719E540-4E6F-4E19-A03F-F2DAF48C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of ideas in ICT</a:t>
            </a:r>
            <a:br>
              <a:rPr lang="en-US" dirty="0"/>
            </a:br>
            <a:endParaRPr lang="en-ID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C298030-7321-42AF-B734-150DDCAB9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878F59-604C-4049-ABD9-1C5057D77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ko-KR"/>
              <a:t>Metodologi Penelitian dan Penulisan Ilmiah</a:t>
            </a:r>
            <a:endParaRPr lang="en-US" altLang="ko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009CC0-3C01-435E-9232-FE3BD63D0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CE89A9-3E29-4A32-B806-84FAA5A458DB}" type="slidenum">
              <a:rPr lang="ko-KR" altLang="en-US" smtClean="0"/>
              <a:pPr>
                <a:defRPr/>
              </a:pPr>
              <a:t>5</a:t>
            </a:fld>
            <a:endParaRPr lang="en-US" altLang="ko-KR"/>
          </a:p>
        </p:txBody>
      </p:sp>
    </p:spTree>
  </p:cSld>
  <p:clrMapOvr>
    <a:masterClrMapping/>
  </p:clrMapOvr>
  <p:transition>
    <p:split orient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648200"/>
          </a:xfrm>
        </p:spPr>
        <p:txBody>
          <a:bodyPr>
            <a:normAutofit/>
          </a:bodyPr>
          <a:lstStyle/>
          <a:p>
            <a:endParaRPr lang="en-US" sz="2700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7C0AA3-F002-40B6-B58A-E4FD96C50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ko-KR"/>
              <a:t>Metodologi Penelitian dan Penulisan Ilmiah</a:t>
            </a:r>
            <a:endParaRPr lang="en-US" altLang="ko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932BB7-7974-4A0B-8B12-7FE4E5AB7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CE89A9-3E29-4A32-B806-84FAA5A458DB}" type="slidenum">
              <a:rPr lang="ko-KR" altLang="en-US" smtClean="0"/>
              <a:pPr>
                <a:defRPr/>
              </a:pPr>
              <a:t>6</a:t>
            </a:fld>
            <a:endParaRPr lang="en-US" altLang="ko-KR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C61A4B9-41E1-483D-88F2-D6DA2A2483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9173874"/>
              </p:ext>
            </p:extLst>
          </p:nvPr>
        </p:nvGraphicFramePr>
        <p:xfrm>
          <a:off x="657003" y="1582297"/>
          <a:ext cx="7772400" cy="4648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split orient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685800" y="762000"/>
            <a:ext cx="7467600" cy="4953000"/>
            <a:chOff x="864" y="1104"/>
            <a:chExt cx="3888" cy="2928"/>
          </a:xfrm>
        </p:grpSpPr>
        <p:grpSp>
          <p:nvGrpSpPr>
            <p:cNvPr id="3" name="Group 6"/>
            <p:cNvGrpSpPr>
              <a:grpSpLocks noChangeAspect="1"/>
            </p:cNvGrpSpPr>
            <p:nvPr/>
          </p:nvGrpSpPr>
          <p:grpSpPr bwMode="auto">
            <a:xfrm>
              <a:off x="1739" y="1471"/>
              <a:ext cx="2153" cy="2239"/>
              <a:chOff x="2511" y="-1087"/>
              <a:chExt cx="3562" cy="3948"/>
            </a:xfrm>
          </p:grpSpPr>
          <p:sp>
            <p:nvSpPr>
              <p:cNvPr id="13" name="AutoShape 7"/>
              <p:cNvSpPr>
                <a:spLocks noChangeAspect="1" noChangeArrowheads="1"/>
              </p:cNvSpPr>
              <p:nvPr/>
            </p:nvSpPr>
            <p:spPr bwMode="auto">
              <a:xfrm>
                <a:off x="2511" y="-1087"/>
                <a:ext cx="3562" cy="39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4" name="Freeform 8"/>
              <p:cNvSpPr>
                <a:spLocks/>
              </p:cNvSpPr>
              <p:nvPr/>
            </p:nvSpPr>
            <p:spPr bwMode="auto">
              <a:xfrm>
                <a:off x="2511" y="-1087"/>
                <a:ext cx="3562" cy="3948"/>
              </a:xfrm>
              <a:custGeom>
                <a:avLst/>
                <a:gdLst>
                  <a:gd name="T0" fmla="*/ 2930 w 1741"/>
                  <a:gd name="T1" fmla="*/ 1302 h 1908"/>
                  <a:gd name="T2" fmla="*/ 2825 w 1741"/>
                  <a:gd name="T3" fmla="*/ 621 h 1908"/>
                  <a:gd name="T4" fmla="*/ 3186 w 1741"/>
                  <a:gd name="T5" fmla="*/ 77 h 1908"/>
                  <a:gd name="T6" fmla="*/ 4002 w 1741"/>
                  <a:gd name="T7" fmla="*/ 17 h 1908"/>
                  <a:gd name="T8" fmla="*/ 4403 w 1741"/>
                  <a:gd name="T9" fmla="*/ 337 h 1908"/>
                  <a:gd name="T10" fmla="*/ 4495 w 1741"/>
                  <a:gd name="T11" fmla="*/ 894 h 1908"/>
                  <a:gd name="T12" fmla="*/ 4415 w 1741"/>
                  <a:gd name="T13" fmla="*/ 1494 h 1908"/>
                  <a:gd name="T14" fmla="*/ 4814 w 1741"/>
                  <a:gd name="T15" fmla="*/ 1850 h 1908"/>
                  <a:gd name="T16" fmla="*/ 5412 w 1741"/>
                  <a:gd name="T17" fmla="*/ 1999 h 1908"/>
                  <a:gd name="T18" fmla="*/ 5663 w 1741"/>
                  <a:gd name="T19" fmla="*/ 2278 h 1908"/>
                  <a:gd name="T20" fmla="*/ 5675 w 1741"/>
                  <a:gd name="T21" fmla="*/ 2671 h 1908"/>
                  <a:gd name="T22" fmla="*/ 5907 w 1741"/>
                  <a:gd name="T23" fmla="*/ 3027 h 1908"/>
                  <a:gd name="T24" fmla="*/ 6383 w 1741"/>
                  <a:gd name="T25" fmla="*/ 3095 h 1908"/>
                  <a:gd name="T26" fmla="*/ 6903 w 1741"/>
                  <a:gd name="T27" fmla="*/ 3067 h 1908"/>
                  <a:gd name="T28" fmla="*/ 7208 w 1741"/>
                  <a:gd name="T29" fmla="*/ 3240 h 1908"/>
                  <a:gd name="T30" fmla="*/ 7279 w 1741"/>
                  <a:gd name="T31" fmla="*/ 3861 h 1908"/>
                  <a:gd name="T32" fmla="*/ 7208 w 1741"/>
                  <a:gd name="T33" fmla="*/ 4693 h 1908"/>
                  <a:gd name="T34" fmla="*/ 6895 w 1741"/>
                  <a:gd name="T35" fmla="*/ 4889 h 1908"/>
                  <a:gd name="T36" fmla="*/ 6334 w 1741"/>
                  <a:gd name="T37" fmla="*/ 4861 h 1908"/>
                  <a:gd name="T38" fmla="*/ 5919 w 1741"/>
                  <a:gd name="T39" fmla="*/ 4925 h 1908"/>
                  <a:gd name="T40" fmla="*/ 5684 w 1741"/>
                  <a:gd name="T41" fmla="*/ 5169 h 1908"/>
                  <a:gd name="T42" fmla="*/ 5663 w 1741"/>
                  <a:gd name="T43" fmla="*/ 5639 h 1908"/>
                  <a:gd name="T44" fmla="*/ 5395 w 1741"/>
                  <a:gd name="T45" fmla="*/ 5963 h 1908"/>
                  <a:gd name="T46" fmla="*/ 4914 w 1741"/>
                  <a:gd name="T47" fmla="*/ 6071 h 1908"/>
                  <a:gd name="T48" fmla="*/ 4495 w 1741"/>
                  <a:gd name="T49" fmla="*/ 6299 h 1908"/>
                  <a:gd name="T50" fmla="*/ 4403 w 1741"/>
                  <a:gd name="T51" fmla="*/ 6756 h 1908"/>
                  <a:gd name="T52" fmla="*/ 4495 w 1741"/>
                  <a:gd name="T53" fmla="*/ 7321 h 1908"/>
                  <a:gd name="T54" fmla="*/ 4294 w 1741"/>
                  <a:gd name="T55" fmla="*/ 7857 h 1908"/>
                  <a:gd name="T56" fmla="*/ 3943 w 1741"/>
                  <a:gd name="T57" fmla="*/ 8134 h 1908"/>
                  <a:gd name="T58" fmla="*/ 3398 w 1741"/>
                  <a:gd name="T59" fmla="*/ 8161 h 1908"/>
                  <a:gd name="T60" fmla="*/ 2993 w 1741"/>
                  <a:gd name="T61" fmla="*/ 7956 h 1908"/>
                  <a:gd name="T62" fmla="*/ 2797 w 1741"/>
                  <a:gd name="T63" fmla="*/ 7553 h 1908"/>
                  <a:gd name="T64" fmla="*/ 2850 w 1741"/>
                  <a:gd name="T65" fmla="*/ 7081 h 1908"/>
                  <a:gd name="T66" fmla="*/ 2877 w 1741"/>
                  <a:gd name="T67" fmla="*/ 6659 h 1908"/>
                  <a:gd name="T68" fmla="*/ 2604 w 1741"/>
                  <a:gd name="T69" fmla="*/ 6359 h 1908"/>
                  <a:gd name="T70" fmla="*/ 2156 w 1741"/>
                  <a:gd name="T71" fmla="*/ 6243 h 1908"/>
                  <a:gd name="T72" fmla="*/ 1725 w 1741"/>
                  <a:gd name="T73" fmla="*/ 6067 h 1908"/>
                  <a:gd name="T74" fmla="*/ 1612 w 1741"/>
                  <a:gd name="T75" fmla="*/ 5595 h 1908"/>
                  <a:gd name="T76" fmla="*/ 1481 w 1741"/>
                  <a:gd name="T77" fmla="*/ 5206 h 1908"/>
                  <a:gd name="T78" fmla="*/ 1052 w 1741"/>
                  <a:gd name="T79" fmla="*/ 5065 h 1908"/>
                  <a:gd name="T80" fmla="*/ 616 w 1741"/>
                  <a:gd name="T81" fmla="*/ 5103 h 1908"/>
                  <a:gd name="T82" fmla="*/ 143 w 1741"/>
                  <a:gd name="T83" fmla="*/ 4985 h 1908"/>
                  <a:gd name="T84" fmla="*/ 8 w 1741"/>
                  <a:gd name="T85" fmla="*/ 4436 h 1908"/>
                  <a:gd name="T86" fmla="*/ 33 w 1741"/>
                  <a:gd name="T87" fmla="*/ 3652 h 1908"/>
                  <a:gd name="T88" fmla="*/ 176 w 1741"/>
                  <a:gd name="T89" fmla="*/ 3180 h 1908"/>
                  <a:gd name="T90" fmla="*/ 540 w 1741"/>
                  <a:gd name="T91" fmla="*/ 3060 h 1908"/>
                  <a:gd name="T92" fmla="*/ 1080 w 1741"/>
                  <a:gd name="T93" fmla="*/ 3100 h 1908"/>
                  <a:gd name="T94" fmla="*/ 1557 w 1741"/>
                  <a:gd name="T95" fmla="*/ 2915 h 1908"/>
                  <a:gd name="T96" fmla="*/ 1641 w 1741"/>
                  <a:gd name="T97" fmla="*/ 2479 h 1908"/>
                  <a:gd name="T98" fmla="*/ 1817 w 1741"/>
                  <a:gd name="T99" fmla="*/ 2051 h 1908"/>
                  <a:gd name="T100" fmla="*/ 2324 w 1741"/>
                  <a:gd name="T101" fmla="*/ 1902 h 1908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1741"/>
                  <a:gd name="T154" fmla="*/ 0 h 1908"/>
                  <a:gd name="T155" fmla="*/ 1741 w 1741"/>
                  <a:gd name="T156" fmla="*/ 1908 h 1908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1741" h="1908">
                    <a:moveTo>
                      <a:pt x="663" y="399"/>
                    </a:moveTo>
                    <a:lnTo>
                      <a:pt x="681" y="377"/>
                    </a:lnTo>
                    <a:lnTo>
                      <a:pt x="693" y="357"/>
                    </a:lnTo>
                    <a:lnTo>
                      <a:pt x="700" y="334"/>
                    </a:lnTo>
                    <a:lnTo>
                      <a:pt x="700" y="304"/>
                    </a:lnTo>
                    <a:lnTo>
                      <a:pt x="692" y="270"/>
                    </a:lnTo>
                    <a:lnTo>
                      <a:pt x="685" y="242"/>
                    </a:lnTo>
                    <a:lnTo>
                      <a:pt x="675" y="206"/>
                    </a:lnTo>
                    <a:lnTo>
                      <a:pt x="671" y="169"/>
                    </a:lnTo>
                    <a:lnTo>
                      <a:pt x="675" y="145"/>
                    </a:lnTo>
                    <a:lnTo>
                      <a:pt x="682" y="117"/>
                    </a:lnTo>
                    <a:lnTo>
                      <a:pt x="696" y="87"/>
                    </a:lnTo>
                    <a:lnTo>
                      <a:pt x="715" y="59"/>
                    </a:lnTo>
                    <a:lnTo>
                      <a:pt x="739" y="36"/>
                    </a:lnTo>
                    <a:lnTo>
                      <a:pt x="761" y="18"/>
                    </a:lnTo>
                    <a:lnTo>
                      <a:pt x="790" y="7"/>
                    </a:lnTo>
                    <a:lnTo>
                      <a:pt x="826" y="2"/>
                    </a:lnTo>
                    <a:lnTo>
                      <a:pt x="864" y="0"/>
                    </a:lnTo>
                    <a:lnTo>
                      <a:pt x="915" y="0"/>
                    </a:lnTo>
                    <a:lnTo>
                      <a:pt x="956" y="4"/>
                    </a:lnTo>
                    <a:lnTo>
                      <a:pt x="979" y="13"/>
                    </a:lnTo>
                    <a:lnTo>
                      <a:pt x="997" y="23"/>
                    </a:lnTo>
                    <a:lnTo>
                      <a:pt x="1016" y="36"/>
                    </a:lnTo>
                    <a:lnTo>
                      <a:pt x="1035" y="55"/>
                    </a:lnTo>
                    <a:lnTo>
                      <a:pt x="1052" y="79"/>
                    </a:lnTo>
                    <a:lnTo>
                      <a:pt x="1066" y="101"/>
                    </a:lnTo>
                    <a:lnTo>
                      <a:pt x="1072" y="120"/>
                    </a:lnTo>
                    <a:lnTo>
                      <a:pt x="1078" y="152"/>
                    </a:lnTo>
                    <a:lnTo>
                      <a:pt x="1078" y="181"/>
                    </a:lnTo>
                    <a:lnTo>
                      <a:pt x="1074" y="209"/>
                    </a:lnTo>
                    <a:lnTo>
                      <a:pt x="1068" y="231"/>
                    </a:lnTo>
                    <a:lnTo>
                      <a:pt x="1062" y="266"/>
                    </a:lnTo>
                    <a:lnTo>
                      <a:pt x="1052" y="303"/>
                    </a:lnTo>
                    <a:lnTo>
                      <a:pt x="1048" y="326"/>
                    </a:lnTo>
                    <a:lnTo>
                      <a:pt x="1055" y="349"/>
                    </a:lnTo>
                    <a:lnTo>
                      <a:pt x="1063" y="365"/>
                    </a:lnTo>
                    <a:lnTo>
                      <a:pt x="1078" y="387"/>
                    </a:lnTo>
                    <a:lnTo>
                      <a:pt x="1100" y="404"/>
                    </a:lnTo>
                    <a:lnTo>
                      <a:pt x="1120" y="419"/>
                    </a:lnTo>
                    <a:lnTo>
                      <a:pt x="1150" y="432"/>
                    </a:lnTo>
                    <a:lnTo>
                      <a:pt x="1180" y="440"/>
                    </a:lnTo>
                    <a:lnTo>
                      <a:pt x="1208" y="446"/>
                    </a:lnTo>
                    <a:lnTo>
                      <a:pt x="1238" y="450"/>
                    </a:lnTo>
                    <a:lnTo>
                      <a:pt x="1269" y="459"/>
                    </a:lnTo>
                    <a:lnTo>
                      <a:pt x="1293" y="467"/>
                    </a:lnTo>
                    <a:lnTo>
                      <a:pt x="1312" y="476"/>
                    </a:lnTo>
                    <a:lnTo>
                      <a:pt x="1327" y="487"/>
                    </a:lnTo>
                    <a:lnTo>
                      <a:pt x="1338" y="499"/>
                    </a:lnTo>
                    <a:lnTo>
                      <a:pt x="1346" y="514"/>
                    </a:lnTo>
                    <a:lnTo>
                      <a:pt x="1353" y="532"/>
                    </a:lnTo>
                    <a:lnTo>
                      <a:pt x="1356" y="548"/>
                    </a:lnTo>
                    <a:lnTo>
                      <a:pt x="1358" y="563"/>
                    </a:lnTo>
                    <a:lnTo>
                      <a:pt x="1358" y="583"/>
                    </a:lnTo>
                    <a:lnTo>
                      <a:pt x="1356" y="606"/>
                    </a:lnTo>
                    <a:lnTo>
                      <a:pt x="1356" y="624"/>
                    </a:lnTo>
                    <a:lnTo>
                      <a:pt x="1360" y="646"/>
                    </a:lnTo>
                    <a:lnTo>
                      <a:pt x="1369" y="665"/>
                    </a:lnTo>
                    <a:lnTo>
                      <a:pt x="1380" y="681"/>
                    </a:lnTo>
                    <a:lnTo>
                      <a:pt x="1394" y="693"/>
                    </a:lnTo>
                    <a:lnTo>
                      <a:pt x="1411" y="707"/>
                    </a:lnTo>
                    <a:lnTo>
                      <a:pt x="1429" y="715"/>
                    </a:lnTo>
                    <a:lnTo>
                      <a:pt x="1456" y="720"/>
                    </a:lnTo>
                    <a:lnTo>
                      <a:pt x="1479" y="723"/>
                    </a:lnTo>
                    <a:lnTo>
                      <a:pt x="1501" y="724"/>
                    </a:lnTo>
                    <a:lnTo>
                      <a:pt x="1525" y="723"/>
                    </a:lnTo>
                    <a:lnTo>
                      <a:pt x="1555" y="720"/>
                    </a:lnTo>
                    <a:lnTo>
                      <a:pt x="1578" y="719"/>
                    </a:lnTo>
                    <a:lnTo>
                      <a:pt x="1601" y="716"/>
                    </a:lnTo>
                    <a:lnTo>
                      <a:pt x="1623" y="715"/>
                    </a:lnTo>
                    <a:lnTo>
                      <a:pt x="1649" y="716"/>
                    </a:lnTo>
                    <a:lnTo>
                      <a:pt x="1662" y="719"/>
                    </a:lnTo>
                    <a:lnTo>
                      <a:pt x="1678" y="723"/>
                    </a:lnTo>
                    <a:lnTo>
                      <a:pt x="1693" y="731"/>
                    </a:lnTo>
                    <a:lnTo>
                      <a:pt x="1710" y="743"/>
                    </a:lnTo>
                    <a:lnTo>
                      <a:pt x="1722" y="757"/>
                    </a:lnTo>
                    <a:lnTo>
                      <a:pt x="1731" y="777"/>
                    </a:lnTo>
                    <a:lnTo>
                      <a:pt x="1735" y="795"/>
                    </a:lnTo>
                    <a:lnTo>
                      <a:pt x="1738" y="817"/>
                    </a:lnTo>
                    <a:lnTo>
                      <a:pt x="1741" y="856"/>
                    </a:lnTo>
                    <a:lnTo>
                      <a:pt x="1739" y="902"/>
                    </a:lnTo>
                    <a:lnTo>
                      <a:pt x="1741" y="951"/>
                    </a:lnTo>
                    <a:lnTo>
                      <a:pt x="1737" y="1008"/>
                    </a:lnTo>
                    <a:lnTo>
                      <a:pt x="1733" y="1047"/>
                    </a:lnTo>
                    <a:lnTo>
                      <a:pt x="1729" y="1078"/>
                    </a:lnTo>
                    <a:lnTo>
                      <a:pt x="1722" y="1096"/>
                    </a:lnTo>
                    <a:lnTo>
                      <a:pt x="1711" y="1112"/>
                    </a:lnTo>
                    <a:lnTo>
                      <a:pt x="1699" y="1123"/>
                    </a:lnTo>
                    <a:lnTo>
                      <a:pt x="1682" y="1132"/>
                    </a:lnTo>
                    <a:lnTo>
                      <a:pt x="1663" y="1138"/>
                    </a:lnTo>
                    <a:lnTo>
                      <a:pt x="1647" y="1142"/>
                    </a:lnTo>
                    <a:lnTo>
                      <a:pt x="1613" y="1143"/>
                    </a:lnTo>
                    <a:lnTo>
                      <a:pt x="1584" y="1142"/>
                    </a:lnTo>
                    <a:lnTo>
                      <a:pt x="1559" y="1138"/>
                    </a:lnTo>
                    <a:lnTo>
                      <a:pt x="1537" y="1136"/>
                    </a:lnTo>
                    <a:lnTo>
                      <a:pt x="1513" y="1135"/>
                    </a:lnTo>
                    <a:lnTo>
                      <a:pt x="1491" y="1135"/>
                    </a:lnTo>
                    <a:lnTo>
                      <a:pt x="1472" y="1136"/>
                    </a:lnTo>
                    <a:lnTo>
                      <a:pt x="1452" y="1138"/>
                    </a:lnTo>
                    <a:lnTo>
                      <a:pt x="1428" y="1145"/>
                    </a:lnTo>
                    <a:lnTo>
                      <a:pt x="1414" y="1150"/>
                    </a:lnTo>
                    <a:lnTo>
                      <a:pt x="1402" y="1155"/>
                    </a:lnTo>
                    <a:lnTo>
                      <a:pt x="1386" y="1166"/>
                    </a:lnTo>
                    <a:lnTo>
                      <a:pt x="1375" y="1180"/>
                    </a:lnTo>
                    <a:lnTo>
                      <a:pt x="1367" y="1192"/>
                    </a:lnTo>
                    <a:lnTo>
                      <a:pt x="1358" y="1207"/>
                    </a:lnTo>
                    <a:lnTo>
                      <a:pt x="1354" y="1222"/>
                    </a:lnTo>
                    <a:lnTo>
                      <a:pt x="1353" y="1238"/>
                    </a:lnTo>
                    <a:lnTo>
                      <a:pt x="1354" y="1256"/>
                    </a:lnTo>
                    <a:lnTo>
                      <a:pt x="1354" y="1286"/>
                    </a:lnTo>
                    <a:lnTo>
                      <a:pt x="1353" y="1317"/>
                    </a:lnTo>
                    <a:lnTo>
                      <a:pt x="1345" y="1340"/>
                    </a:lnTo>
                    <a:lnTo>
                      <a:pt x="1337" y="1359"/>
                    </a:lnTo>
                    <a:lnTo>
                      <a:pt x="1325" y="1372"/>
                    </a:lnTo>
                    <a:lnTo>
                      <a:pt x="1307" y="1383"/>
                    </a:lnTo>
                    <a:lnTo>
                      <a:pt x="1289" y="1393"/>
                    </a:lnTo>
                    <a:lnTo>
                      <a:pt x="1269" y="1398"/>
                    </a:lnTo>
                    <a:lnTo>
                      <a:pt x="1243" y="1404"/>
                    </a:lnTo>
                    <a:lnTo>
                      <a:pt x="1222" y="1410"/>
                    </a:lnTo>
                    <a:lnTo>
                      <a:pt x="1196" y="1414"/>
                    </a:lnTo>
                    <a:lnTo>
                      <a:pt x="1174" y="1418"/>
                    </a:lnTo>
                    <a:lnTo>
                      <a:pt x="1150" y="1424"/>
                    </a:lnTo>
                    <a:lnTo>
                      <a:pt x="1131" y="1433"/>
                    </a:lnTo>
                    <a:lnTo>
                      <a:pt x="1109" y="1443"/>
                    </a:lnTo>
                    <a:lnTo>
                      <a:pt x="1089" y="1455"/>
                    </a:lnTo>
                    <a:lnTo>
                      <a:pt x="1074" y="1471"/>
                    </a:lnTo>
                    <a:lnTo>
                      <a:pt x="1060" y="1490"/>
                    </a:lnTo>
                    <a:lnTo>
                      <a:pt x="1049" y="1513"/>
                    </a:lnTo>
                    <a:lnTo>
                      <a:pt x="1047" y="1534"/>
                    </a:lnTo>
                    <a:lnTo>
                      <a:pt x="1048" y="1557"/>
                    </a:lnTo>
                    <a:lnTo>
                      <a:pt x="1052" y="1578"/>
                    </a:lnTo>
                    <a:lnTo>
                      <a:pt x="1059" y="1601"/>
                    </a:lnTo>
                    <a:lnTo>
                      <a:pt x="1064" y="1627"/>
                    </a:lnTo>
                    <a:lnTo>
                      <a:pt x="1068" y="1650"/>
                    </a:lnTo>
                    <a:lnTo>
                      <a:pt x="1074" y="1680"/>
                    </a:lnTo>
                    <a:lnTo>
                      <a:pt x="1074" y="1710"/>
                    </a:lnTo>
                    <a:lnTo>
                      <a:pt x="1067" y="1740"/>
                    </a:lnTo>
                    <a:lnTo>
                      <a:pt x="1060" y="1763"/>
                    </a:lnTo>
                    <a:lnTo>
                      <a:pt x="1052" y="1786"/>
                    </a:lnTo>
                    <a:lnTo>
                      <a:pt x="1041" y="1808"/>
                    </a:lnTo>
                    <a:lnTo>
                      <a:pt x="1026" y="1835"/>
                    </a:lnTo>
                    <a:lnTo>
                      <a:pt x="1010" y="1852"/>
                    </a:lnTo>
                    <a:lnTo>
                      <a:pt x="997" y="1864"/>
                    </a:lnTo>
                    <a:lnTo>
                      <a:pt x="979" y="1879"/>
                    </a:lnTo>
                    <a:lnTo>
                      <a:pt x="960" y="1893"/>
                    </a:lnTo>
                    <a:lnTo>
                      <a:pt x="942" y="1900"/>
                    </a:lnTo>
                    <a:lnTo>
                      <a:pt x="926" y="1904"/>
                    </a:lnTo>
                    <a:lnTo>
                      <a:pt x="899" y="1906"/>
                    </a:lnTo>
                    <a:lnTo>
                      <a:pt x="868" y="1908"/>
                    </a:lnTo>
                    <a:lnTo>
                      <a:pt x="830" y="1906"/>
                    </a:lnTo>
                    <a:lnTo>
                      <a:pt x="812" y="1906"/>
                    </a:lnTo>
                    <a:lnTo>
                      <a:pt x="789" y="1902"/>
                    </a:lnTo>
                    <a:lnTo>
                      <a:pt x="765" y="1896"/>
                    </a:lnTo>
                    <a:lnTo>
                      <a:pt x="743" y="1883"/>
                    </a:lnTo>
                    <a:lnTo>
                      <a:pt x="729" y="1873"/>
                    </a:lnTo>
                    <a:lnTo>
                      <a:pt x="715" y="1858"/>
                    </a:lnTo>
                    <a:lnTo>
                      <a:pt x="702" y="1844"/>
                    </a:lnTo>
                    <a:lnTo>
                      <a:pt x="690" y="1826"/>
                    </a:lnTo>
                    <a:lnTo>
                      <a:pt x="681" y="1809"/>
                    </a:lnTo>
                    <a:lnTo>
                      <a:pt x="673" y="1787"/>
                    </a:lnTo>
                    <a:lnTo>
                      <a:pt x="668" y="1764"/>
                    </a:lnTo>
                    <a:lnTo>
                      <a:pt x="667" y="1747"/>
                    </a:lnTo>
                    <a:lnTo>
                      <a:pt x="667" y="1722"/>
                    </a:lnTo>
                    <a:lnTo>
                      <a:pt x="668" y="1702"/>
                    </a:lnTo>
                    <a:lnTo>
                      <a:pt x="675" y="1680"/>
                    </a:lnTo>
                    <a:lnTo>
                      <a:pt x="681" y="1654"/>
                    </a:lnTo>
                    <a:lnTo>
                      <a:pt x="687" y="1630"/>
                    </a:lnTo>
                    <a:lnTo>
                      <a:pt x="692" y="1608"/>
                    </a:lnTo>
                    <a:lnTo>
                      <a:pt x="693" y="1588"/>
                    </a:lnTo>
                    <a:lnTo>
                      <a:pt x="692" y="1572"/>
                    </a:lnTo>
                    <a:lnTo>
                      <a:pt x="687" y="1555"/>
                    </a:lnTo>
                    <a:lnTo>
                      <a:pt x="677" y="1535"/>
                    </a:lnTo>
                    <a:lnTo>
                      <a:pt x="666" y="1521"/>
                    </a:lnTo>
                    <a:lnTo>
                      <a:pt x="652" y="1507"/>
                    </a:lnTo>
                    <a:lnTo>
                      <a:pt x="637" y="1496"/>
                    </a:lnTo>
                    <a:lnTo>
                      <a:pt x="622" y="1485"/>
                    </a:lnTo>
                    <a:lnTo>
                      <a:pt x="601" y="1477"/>
                    </a:lnTo>
                    <a:lnTo>
                      <a:pt x="582" y="1471"/>
                    </a:lnTo>
                    <a:lnTo>
                      <a:pt x="557" y="1466"/>
                    </a:lnTo>
                    <a:lnTo>
                      <a:pt x="536" y="1463"/>
                    </a:lnTo>
                    <a:lnTo>
                      <a:pt x="515" y="1458"/>
                    </a:lnTo>
                    <a:lnTo>
                      <a:pt x="491" y="1452"/>
                    </a:lnTo>
                    <a:lnTo>
                      <a:pt x="471" y="1444"/>
                    </a:lnTo>
                    <a:lnTo>
                      <a:pt x="446" y="1437"/>
                    </a:lnTo>
                    <a:lnTo>
                      <a:pt x="427" y="1429"/>
                    </a:lnTo>
                    <a:lnTo>
                      <a:pt x="412" y="1417"/>
                    </a:lnTo>
                    <a:lnTo>
                      <a:pt x="400" y="1401"/>
                    </a:lnTo>
                    <a:lnTo>
                      <a:pt x="392" y="1380"/>
                    </a:lnTo>
                    <a:lnTo>
                      <a:pt x="385" y="1353"/>
                    </a:lnTo>
                    <a:lnTo>
                      <a:pt x="384" y="1332"/>
                    </a:lnTo>
                    <a:lnTo>
                      <a:pt x="385" y="1307"/>
                    </a:lnTo>
                    <a:lnTo>
                      <a:pt x="388" y="1288"/>
                    </a:lnTo>
                    <a:lnTo>
                      <a:pt x="385" y="1265"/>
                    </a:lnTo>
                    <a:lnTo>
                      <a:pt x="378" y="1248"/>
                    </a:lnTo>
                    <a:lnTo>
                      <a:pt x="366" y="1229"/>
                    </a:lnTo>
                    <a:lnTo>
                      <a:pt x="354" y="1216"/>
                    </a:lnTo>
                    <a:lnTo>
                      <a:pt x="339" y="1204"/>
                    </a:lnTo>
                    <a:lnTo>
                      <a:pt x="319" y="1196"/>
                    </a:lnTo>
                    <a:lnTo>
                      <a:pt x="296" y="1188"/>
                    </a:lnTo>
                    <a:lnTo>
                      <a:pt x="271" y="1185"/>
                    </a:lnTo>
                    <a:lnTo>
                      <a:pt x="251" y="1183"/>
                    </a:lnTo>
                    <a:lnTo>
                      <a:pt x="228" y="1183"/>
                    </a:lnTo>
                    <a:lnTo>
                      <a:pt x="208" y="1185"/>
                    </a:lnTo>
                    <a:lnTo>
                      <a:pt x="187" y="1187"/>
                    </a:lnTo>
                    <a:lnTo>
                      <a:pt x="167" y="1189"/>
                    </a:lnTo>
                    <a:lnTo>
                      <a:pt x="147" y="1192"/>
                    </a:lnTo>
                    <a:lnTo>
                      <a:pt x="113" y="1192"/>
                    </a:lnTo>
                    <a:lnTo>
                      <a:pt x="91" y="1191"/>
                    </a:lnTo>
                    <a:lnTo>
                      <a:pt x="68" y="1185"/>
                    </a:lnTo>
                    <a:lnTo>
                      <a:pt x="52" y="1177"/>
                    </a:lnTo>
                    <a:lnTo>
                      <a:pt x="34" y="1164"/>
                    </a:lnTo>
                    <a:lnTo>
                      <a:pt x="22" y="1149"/>
                    </a:lnTo>
                    <a:lnTo>
                      <a:pt x="14" y="1132"/>
                    </a:lnTo>
                    <a:lnTo>
                      <a:pt x="4" y="1101"/>
                    </a:lnTo>
                    <a:lnTo>
                      <a:pt x="3" y="1069"/>
                    </a:lnTo>
                    <a:lnTo>
                      <a:pt x="2" y="1036"/>
                    </a:lnTo>
                    <a:lnTo>
                      <a:pt x="0" y="995"/>
                    </a:lnTo>
                    <a:lnTo>
                      <a:pt x="3" y="960"/>
                    </a:lnTo>
                    <a:lnTo>
                      <a:pt x="4" y="922"/>
                    </a:lnTo>
                    <a:lnTo>
                      <a:pt x="6" y="888"/>
                    </a:lnTo>
                    <a:lnTo>
                      <a:pt x="8" y="853"/>
                    </a:lnTo>
                    <a:lnTo>
                      <a:pt x="12" y="826"/>
                    </a:lnTo>
                    <a:lnTo>
                      <a:pt x="16" y="796"/>
                    </a:lnTo>
                    <a:lnTo>
                      <a:pt x="22" y="773"/>
                    </a:lnTo>
                    <a:lnTo>
                      <a:pt x="30" y="758"/>
                    </a:lnTo>
                    <a:lnTo>
                      <a:pt x="42" y="743"/>
                    </a:lnTo>
                    <a:lnTo>
                      <a:pt x="54" y="734"/>
                    </a:lnTo>
                    <a:lnTo>
                      <a:pt x="71" y="723"/>
                    </a:lnTo>
                    <a:lnTo>
                      <a:pt x="86" y="720"/>
                    </a:lnTo>
                    <a:lnTo>
                      <a:pt x="105" y="716"/>
                    </a:lnTo>
                    <a:lnTo>
                      <a:pt x="129" y="715"/>
                    </a:lnTo>
                    <a:lnTo>
                      <a:pt x="151" y="716"/>
                    </a:lnTo>
                    <a:lnTo>
                      <a:pt x="180" y="720"/>
                    </a:lnTo>
                    <a:lnTo>
                      <a:pt x="206" y="722"/>
                    </a:lnTo>
                    <a:lnTo>
                      <a:pt x="228" y="723"/>
                    </a:lnTo>
                    <a:lnTo>
                      <a:pt x="258" y="724"/>
                    </a:lnTo>
                    <a:lnTo>
                      <a:pt x="289" y="720"/>
                    </a:lnTo>
                    <a:lnTo>
                      <a:pt x="315" y="715"/>
                    </a:lnTo>
                    <a:lnTo>
                      <a:pt x="339" y="705"/>
                    </a:lnTo>
                    <a:lnTo>
                      <a:pt x="355" y="696"/>
                    </a:lnTo>
                    <a:lnTo>
                      <a:pt x="372" y="681"/>
                    </a:lnTo>
                    <a:lnTo>
                      <a:pt x="384" y="662"/>
                    </a:lnTo>
                    <a:lnTo>
                      <a:pt x="392" y="643"/>
                    </a:lnTo>
                    <a:lnTo>
                      <a:pt x="395" y="623"/>
                    </a:lnTo>
                    <a:lnTo>
                      <a:pt x="393" y="608"/>
                    </a:lnTo>
                    <a:lnTo>
                      <a:pt x="392" y="579"/>
                    </a:lnTo>
                    <a:lnTo>
                      <a:pt x="393" y="551"/>
                    </a:lnTo>
                    <a:lnTo>
                      <a:pt x="399" y="529"/>
                    </a:lnTo>
                    <a:lnTo>
                      <a:pt x="406" y="509"/>
                    </a:lnTo>
                    <a:lnTo>
                      <a:pt x="415" y="494"/>
                    </a:lnTo>
                    <a:lnTo>
                      <a:pt x="434" y="479"/>
                    </a:lnTo>
                    <a:lnTo>
                      <a:pt x="454" y="468"/>
                    </a:lnTo>
                    <a:lnTo>
                      <a:pt x="480" y="460"/>
                    </a:lnTo>
                    <a:lnTo>
                      <a:pt x="506" y="453"/>
                    </a:lnTo>
                    <a:lnTo>
                      <a:pt x="528" y="448"/>
                    </a:lnTo>
                    <a:lnTo>
                      <a:pt x="555" y="444"/>
                    </a:lnTo>
                    <a:lnTo>
                      <a:pt x="580" y="438"/>
                    </a:lnTo>
                    <a:lnTo>
                      <a:pt x="610" y="430"/>
                    </a:lnTo>
                    <a:lnTo>
                      <a:pt x="639" y="418"/>
                    </a:lnTo>
                    <a:lnTo>
                      <a:pt x="663" y="399"/>
                    </a:lnTo>
                    <a:close/>
                  </a:path>
                </a:pathLst>
              </a:custGeom>
              <a:solidFill>
                <a:srgbClr val="FFFF00"/>
              </a:solidFill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</p:grpSp>
        <p:sp>
          <p:nvSpPr>
            <p:cNvPr id="4" name="Freeform 9"/>
            <p:cNvSpPr>
              <a:spLocks/>
            </p:cNvSpPr>
            <p:nvPr/>
          </p:nvSpPr>
          <p:spPr bwMode="auto">
            <a:xfrm>
              <a:off x="865" y="2225"/>
              <a:ext cx="1933" cy="1786"/>
            </a:xfrm>
            <a:custGeom>
              <a:avLst/>
              <a:gdLst>
                <a:gd name="T0" fmla="*/ 2391 w 1563"/>
                <a:gd name="T1" fmla="*/ 2096 h 1522"/>
                <a:gd name="T2" fmla="*/ 0 w 1563"/>
                <a:gd name="T3" fmla="*/ 422 h 1522"/>
                <a:gd name="T4" fmla="*/ 215 w 1563"/>
                <a:gd name="T5" fmla="*/ 407 h 1522"/>
                <a:gd name="T6" fmla="*/ 224 w 1563"/>
                <a:gd name="T7" fmla="*/ 371 h 1522"/>
                <a:gd name="T8" fmla="*/ 213 w 1563"/>
                <a:gd name="T9" fmla="*/ 324 h 1522"/>
                <a:gd name="T10" fmla="*/ 195 w 1563"/>
                <a:gd name="T11" fmla="*/ 268 h 1522"/>
                <a:gd name="T12" fmla="*/ 186 w 1563"/>
                <a:gd name="T13" fmla="*/ 214 h 1522"/>
                <a:gd name="T14" fmla="*/ 187 w 1563"/>
                <a:gd name="T15" fmla="*/ 162 h 1522"/>
                <a:gd name="T16" fmla="*/ 207 w 1563"/>
                <a:gd name="T17" fmla="*/ 113 h 1522"/>
                <a:gd name="T18" fmla="*/ 245 w 1563"/>
                <a:gd name="T19" fmla="*/ 72 h 1522"/>
                <a:gd name="T20" fmla="*/ 289 w 1563"/>
                <a:gd name="T21" fmla="*/ 39 h 1522"/>
                <a:gd name="T22" fmla="*/ 343 w 1563"/>
                <a:gd name="T23" fmla="*/ 14 h 1522"/>
                <a:gd name="T24" fmla="*/ 412 w 1563"/>
                <a:gd name="T25" fmla="*/ 2 h 1522"/>
                <a:gd name="T26" fmla="*/ 471 w 1563"/>
                <a:gd name="T27" fmla="*/ 0 h 1522"/>
                <a:gd name="T28" fmla="*/ 523 w 1563"/>
                <a:gd name="T29" fmla="*/ 7 h 1522"/>
                <a:gd name="T30" fmla="*/ 576 w 1563"/>
                <a:gd name="T31" fmla="*/ 21 h 1522"/>
                <a:gd name="T32" fmla="*/ 621 w 1563"/>
                <a:gd name="T33" fmla="*/ 47 h 1522"/>
                <a:gd name="T34" fmla="*/ 663 w 1563"/>
                <a:gd name="T35" fmla="*/ 87 h 1522"/>
                <a:gd name="T36" fmla="*/ 696 w 1563"/>
                <a:gd name="T37" fmla="*/ 129 h 1522"/>
                <a:gd name="T38" fmla="*/ 715 w 1563"/>
                <a:gd name="T39" fmla="*/ 189 h 1522"/>
                <a:gd name="T40" fmla="*/ 705 w 1563"/>
                <a:gd name="T41" fmla="*/ 249 h 1522"/>
                <a:gd name="T42" fmla="*/ 690 w 1563"/>
                <a:gd name="T43" fmla="*/ 309 h 1522"/>
                <a:gd name="T44" fmla="*/ 673 w 1563"/>
                <a:gd name="T45" fmla="*/ 368 h 1522"/>
                <a:gd name="T46" fmla="*/ 676 w 1563"/>
                <a:gd name="T47" fmla="*/ 397 h 1522"/>
                <a:gd name="T48" fmla="*/ 1078 w 1563"/>
                <a:gd name="T49" fmla="*/ 412 h 1522"/>
                <a:gd name="T50" fmla="*/ 1069 w 1563"/>
                <a:gd name="T51" fmla="*/ 522 h 1522"/>
                <a:gd name="T52" fmla="*/ 1072 w 1563"/>
                <a:gd name="T53" fmla="*/ 587 h 1522"/>
                <a:gd name="T54" fmla="*/ 1083 w 1563"/>
                <a:gd name="T55" fmla="*/ 654 h 1522"/>
                <a:gd name="T56" fmla="*/ 1111 w 1563"/>
                <a:gd name="T57" fmla="*/ 696 h 1522"/>
                <a:gd name="T58" fmla="*/ 1153 w 1563"/>
                <a:gd name="T59" fmla="*/ 724 h 1522"/>
                <a:gd name="T60" fmla="*/ 1207 w 1563"/>
                <a:gd name="T61" fmla="*/ 738 h 1522"/>
                <a:gd name="T62" fmla="*/ 1269 w 1563"/>
                <a:gd name="T63" fmla="*/ 739 h 1522"/>
                <a:gd name="T64" fmla="*/ 1329 w 1563"/>
                <a:gd name="T65" fmla="*/ 733 h 1522"/>
                <a:gd name="T66" fmla="*/ 1404 w 1563"/>
                <a:gd name="T67" fmla="*/ 728 h 1522"/>
                <a:gd name="T68" fmla="*/ 1480 w 1563"/>
                <a:gd name="T69" fmla="*/ 731 h 1522"/>
                <a:gd name="T70" fmla="*/ 1551 w 1563"/>
                <a:gd name="T71" fmla="*/ 747 h 1522"/>
                <a:gd name="T72" fmla="*/ 1609 w 1563"/>
                <a:gd name="T73" fmla="*/ 777 h 1522"/>
                <a:gd name="T74" fmla="*/ 1644 w 1563"/>
                <a:gd name="T75" fmla="*/ 823 h 1522"/>
                <a:gd name="T76" fmla="*/ 1660 w 1563"/>
                <a:gd name="T77" fmla="*/ 874 h 1522"/>
                <a:gd name="T78" fmla="*/ 1654 w 1563"/>
                <a:gd name="T79" fmla="*/ 934 h 1522"/>
                <a:gd name="T80" fmla="*/ 1660 w 1563"/>
                <a:gd name="T81" fmla="*/ 990 h 1522"/>
                <a:gd name="T82" fmla="*/ 1682 w 1563"/>
                <a:gd name="T83" fmla="*/ 1039 h 1522"/>
                <a:gd name="T84" fmla="*/ 1724 w 1563"/>
                <a:gd name="T85" fmla="*/ 1073 h 1522"/>
                <a:gd name="T86" fmla="*/ 1792 w 1563"/>
                <a:gd name="T87" fmla="*/ 1094 h 1522"/>
                <a:gd name="T88" fmla="*/ 1856 w 1563"/>
                <a:gd name="T89" fmla="*/ 1107 h 1522"/>
                <a:gd name="T90" fmla="*/ 1933 w 1563"/>
                <a:gd name="T91" fmla="*/ 1121 h 1522"/>
                <a:gd name="T92" fmla="*/ 1997 w 1563"/>
                <a:gd name="T93" fmla="*/ 1138 h 1522"/>
                <a:gd name="T94" fmla="*/ 2049 w 1563"/>
                <a:gd name="T95" fmla="*/ 1165 h 1522"/>
                <a:gd name="T96" fmla="*/ 2093 w 1563"/>
                <a:gd name="T97" fmla="*/ 1205 h 1522"/>
                <a:gd name="T98" fmla="*/ 2120 w 1563"/>
                <a:gd name="T99" fmla="*/ 1252 h 1522"/>
                <a:gd name="T100" fmla="*/ 2121 w 1563"/>
                <a:gd name="T101" fmla="*/ 1317 h 1522"/>
                <a:gd name="T102" fmla="*/ 2107 w 1563"/>
                <a:gd name="T103" fmla="*/ 1380 h 1522"/>
                <a:gd name="T104" fmla="*/ 2086 w 1563"/>
                <a:gd name="T105" fmla="*/ 1455 h 1522"/>
                <a:gd name="T106" fmla="*/ 2081 w 1563"/>
                <a:gd name="T107" fmla="*/ 1509 h 1522"/>
                <a:gd name="T108" fmla="*/ 2097 w 1563"/>
                <a:gd name="T109" fmla="*/ 1574 h 1522"/>
                <a:gd name="T110" fmla="*/ 2125 w 1563"/>
                <a:gd name="T111" fmla="*/ 1619 h 1522"/>
                <a:gd name="T112" fmla="*/ 2167 w 1563"/>
                <a:gd name="T113" fmla="*/ 1667 h 1522"/>
                <a:gd name="T114" fmla="*/ 2225 w 1563"/>
                <a:gd name="T115" fmla="*/ 1705 h 1522"/>
                <a:gd name="T116" fmla="*/ 2285 w 1563"/>
                <a:gd name="T117" fmla="*/ 1721 h 1522"/>
                <a:gd name="T118" fmla="*/ 2353 w 1563"/>
                <a:gd name="T119" fmla="*/ 1727 h 1522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563"/>
                <a:gd name="T181" fmla="*/ 0 h 1522"/>
                <a:gd name="T182" fmla="*/ 1563 w 1563"/>
                <a:gd name="T183" fmla="*/ 1522 h 1522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563" h="1522">
                  <a:moveTo>
                    <a:pt x="1563" y="1253"/>
                  </a:moveTo>
                  <a:lnTo>
                    <a:pt x="1563" y="1522"/>
                  </a:lnTo>
                  <a:lnTo>
                    <a:pt x="2" y="1522"/>
                  </a:lnTo>
                  <a:lnTo>
                    <a:pt x="0" y="307"/>
                  </a:lnTo>
                  <a:lnTo>
                    <a:pt x="136" y="307"/>
                  </a:lnTo>
                  <a:lnTo>
                    <a:pt x="141" y="296"/>
                  </a:lnTo>
                  <a:lnTo>
                    <a:pt x="146" y="281"/>
                  </a:lnTo>
                  <a:lnTo>
                    <a:pt x="146" y="269"/>
                  </a:lnTo>
                  <a:lnTo>
                    <a:pt x="144" y="254"/>
                  </a:lnTo>
                  <a:lnTo>
                    <a:pt x="139" y="235"/>
                  </a:lnTo>
                  <a:lnTo>
                    <a:pt x="133" y="211"/>
                  </a:lnTo>
                  <a:lnTo>
                    <a:pt x="128" y="194"/>
                  </a:lnTo>
                  <a:lnTo>
                    <a:pt x="122" y="174"/>
                  </a:lnTo>
                  <a:lnTo>
                    <a:pt x="121" y="155"/>
                  </a:lnTo>
                  <a:lnTo>
                    <a:pt x="121" y="136"/>
                  </a:lnTo>
                  <a:lnTo>
                    <a:pt x="122" y="118"/>
                  </a:lnTo>
                  <a:lnTo>
                    <a:pt x="128" y="99"/>
                  </a:lnTo>
                  <a:lnTo>
                    <a:pt x="135" y="82"/>
                  </a:lnTo>
                  <a:lnTo>
                    <a:pt x="146" y="68"/>
                  </a:lnTo>
                  <a:lnTo>
                    <a:pt x="160" y="52"/>
                  </a:lnTo>
                  <a:lnTo>
                    <a:pt x="174" y="40"/>
                  </a:lnTo>
                  <a:lnTo>
                    <a:pt x="189" y="28"/>
                  </a:lnTo>
                  <a:lnTo>
                    <a:pt x="205" y="18"/>
                  </a:lnTo>
                  <a:lnTo>
                    <a:pt x="224" y="10"/>
                  </a:lnTo>
                  <a:lnTo>
                    <a:pt x="246" y="5"/>
                  </a:lnTo>
                  <a:lnTo>
                    <a:pt x="269" y="2"/>
                  </a:lnTo>
                  <a:lnTo>
                    <a:pt x="288" y="0"/>
                  </a:lnTo>
                  <a:lnTo>
                    <a:pt x="308" y="0"/>
                  </a:lnTo>
                  <a:lnTo>
                    <a:pt x="327" y="2"/>
                  </a:lnTo>
                  <a:lnTo>
                    <a:pt x="342" y="5"/>
                  </a:lnTo>
                  <a:lnTo>
                    <a:pt x="360" y="10"/>
                  </a:lnTo>
                  <a:lnTo>
                    <a:pt x="377" y="15"/>
                  </a:lnTo>
                  <a:lnTo>
                    <a:pt x="391" y="24"/>
                  </a:lnTo>
                  <a:lnTo>
                    <a:pt x="406" y="34"/>
                  </a:lnTo>
                  <a:lnTo>
                    <a:pt x="419" y="48"/>
                  </a:lnTo>
                  <a:lnTo>
                    <a:pt x="433" y="63"/>
                  </a:lnTo>
                  <a:lnTo>
                    <a:pt x="445" y="78"/>
                  </a:lnTo>
                  <a:lnTo>
                    <a:pt x="455" y="94"/>
                  </a:lnTo>
                  <a:lnTo>
                    <a:pt x="461" y="114"/>
                  </a:lnTo>
                  <a:lnTo>
                    <a:pt x="467" y="137"/>
                  </a:lnTo>
                  <a:lnTo>
                    <a:pt x="467" y="159"/>
                  </a:lnTo>
                  <a:lnTo>
                    <a:pt x="461" y="181"/>
                  </a:lnTo>
                  <a:lnTo>
                    <a:pt x="456" y="202"/>
                  </a:lnTo>
                  <a:lnTo>
                    <a:pt x="451" y="224"/>
                  </a:lnTo>
                  <a:lnTo>
                    <a:pt x="444" y="249"/>
                  </a:lnTo>
                  <a:lnTo>
                    <a:pt x="440" y="268"/>
                  </a:lnTo>
                  <a:lnTo>
                    <a:pt x="440" y="278"/>
                  </a:lnTo>
                  <a:lnTo>
                    <a:pt x="442" y="288"/>
                  </a:lnTo>
                  <a:lnTo>
                    <a:pt x="446" y="299"/>
                  </a:lnTo>
                  <a:lnTo>
                    <a:pt x="705" y="299"/>
                  </a:lnTo>
                  <a:lnTo>
                    <a:pt x="700" y="349"/>
                  </a:lnTo>
                  <a:lnTo>
                    <a:pt x="699" y="379"/>
                  </a:lnTo>
                  <a:lnTo>
                    <a:pt x="700" y="403"/>
                  </a:lnTo>
                  <a:lnTo>
                    <a:pt x="701" y="426"/>
                  </a:lnTo>
                  <a:lnTo>
                    <a:pt x="704" y="451"/>
                  </a:lnTo>
                  <a:lnTo>
                    <a:pt x="708" y="475"/>
                  </a:lnTo>
                  <a:lnTo>
                    <a:pt x="716" y="491"/>
                  </a:lnTo>
                  <a:lnTo>
                    <a:pt x="726" y="505"/>
                  </a:lnTo>
                  <a:lnTo>
                    <a:pt x="738" y="517"/>
                  </a:lnTo>
                  <a:lnTo>
                    <a:pt x="754" y="526"/>
                  </a:lnTo>
                  <a:lnTo>
                    <a:pt x="772" y="533"/>
                  </a:lnTo>
                  <a:lnTo>
                    <a:pt x="789" y="536"/>
                  </a:lnTo>
                  <a:lnTo>
                    <a:pt x="808" y="537"/>
                  </a:lnTo>
                  <a:lnTo>
                    <a:pt x="830" y="537"/>
                  </a:lnTo>
                  <a:lnTo>
                    <a:pt x="853" y="535"/>
                  </a:lnTo>
                  <a:lnTo>
                    <a:pt x="869" y="533"/>
                  </a:lnTo>
                  <a:lnTo>
                    <a:pt x="894" y="531"/>
                  </a:lnTo>
                  <a:lnTo>
                    <a:pt x="918" y="528"/>
                  </a:lnTo>
                  <a:lnTo>
                    <a:pt x="945" y="528"/>
                  </a:lnTo>
                  <a:lnTo>
                    <a:pt x="968" y="531"/>
                  </a:lnTo>
                  <a:lnTo>
                    <a:pt x="991" y="535"/>
                  </a:lnTo>
                  <a:lnTo>
                    <a:pt x="1014" y="543"/>
                  </a:lnTo>
                  <a:lnTo>
                    <a:pt x="1033" y="551"/>
                  </a:lnTo>
                  <a:lnTo>
                    <a:pt x="1052" y="564"/>
                  </a:lnTo>
                  <a:lnTo>
                    <a:pt x="1065" y="579"/>
                  </a:lnTo>
                  <a:lnTo>
                    <a:pt x="1075" y="597"/>
                  </a:lnTo>
                  <a:lnTo>
                    <a:pt x="1082" y="616"/>
                  </a:lnTo>
                  <a:lnTo>
                    <a:pt x="1085" y="635"/>
                  </a:lnTo>
                  <a:lnTo>
                    <a:pt x="1082" y="657"/>
                  </a:lnTo>
                  <a:lnTo>
                    <a:pt x="1081" y="678"/>
                  </a:lnTo>
                  <a:lnTo>
                    <a:pt x="1082" y="700"/>
                  </a:lnTo>
                  <a:lnTo>
                    <a:pt x="1085" y="719"/>
                  </a:lnTo>
                  <a:lnTo>
                    <a:pt x="1092" y="737"/>
                  </a:lnTo>
                  <a:lnTo>
                    <a:pt x="1100" y="754"/>
                  </a:lnTo>
                  <a:lnTo>
                    <a:pt x="1111" y="766"/>
                  </a:lnTo>
                  <a:lnTo>
                    <a:pt x="1127" y="779"/>
                  </a:lnTo>
                  <a:lnTo>
                    <a:pt x="1149" y="787"/>
                  </a:lnTo>
                  <a:lnTo>
                    <a:pt x="1172" y="794"/>
                  </a:lnTo>
                  <a:lnTo>
                    <a:pt x="1191" y="799"/>
                  </a:lnTo>
                  <a:lnTo>
                    <a:pt x="1214" y="804"/>
                  </a:lnTo>
                  <a:lnTo>
                    <a:pt x="1241" y="810"/>
                  </a:lnTo>
                  <a:lnTo>
                    <a:pt x="1264" y="814"/>
                  </a:lnTo>
                  <a:lnTo>
                    <a:pt x="1287" y="821"/>
                  </a:lnTo>
                  <a:lnTo>
                    <a:pt x="1306" y="827"/>
                  </a:lnTo>
                  <a:lnTo>
                    <a:pt x="1325" y="836"/>
                  </a:lnTo>
                  <a:lnTo>
                    <a:pt x="1340" y="846"/>
                  </a:lnTo>
                  <a:lnTo>
                    <a:pt x="1352" y="857"/>
                  </a:lnTo>
                  <a:lnTo>
                    <a:pt x="1368" y="875"/>
                  </a:lnTo>
                  <a:lnTo>
                    <a:pt x="1378" y="891"/>
                  </a:lnTo>
                  <a:lnTo>
                    <a:pt x="1386" y="909"/>
                  </a:lnTo>
                  <a:lnTo>
                    <a:pt x="1390" y="933"/>
                  </a:lnTo>
                  <a:lnTo>
                    <a:pt x="1387" y="956"/>
                  </a:lnTo>
                  <a:lnTo>
                    <a:pt x="1383" y="977"/>
                  </a:lnTo>
                  <a:lnTo>
                    <a:pt x="1378" y="1002"/>
                  </a:lnTo>
                  <a:lnTo>
                    <a:pt x="1371" y="1031"/>
                  </a:lnTo>
                  <a:lnTo>
                    <a:pt x="1364" y="1057"/>
                  </a:lnTo>
                  <a:lnTo>
                    <a:pt x="1361" y="1078"/>
                  </a:lnTo>
                  <a:lnTo>
                    <a:pt x="1361" y="1096"/>
                  </a:lnTo>
                  <a:lnTo>
                    <a:pt x="1366" y="1122"/>
                  </a:lnTo>
                  <a:lnTo>
                    <a:pt x="1371" y="1143"/>
                  </a:lnTo>
                  <a:lnTo>
                    <a:pt x="1379" y="1160"/>
                  </a:lnTo>
                  <a:lnTo>
                    <a:pt x="1389" y="1176"/>
                  </a:lnTo>
                  <a:lnTo>
                    <a:pt x="1402" y="1193"/>
                  </a:lnTo>
                  <a:lnTo>
                    <a:pt x="1417" y="1211"/>
                  </a:lnTo>
                  <a:lnTo>
                    <a:pt x="1435" y="1226"/>
                  </a:lnTo>
                  <a:lnTo>
                    <a:pt x="1455" y="1238"/>
                  </a:lnTo>
                  <a:lnTo>
                    <a:pt x="1474" y="1245"/>
                  </a:lnTo>
                  <a:lnTo>
                    <a:pt x="1494" y="1250"/>
                  </a:lnTo>
                  <a:lnTo>
                    <a:pt x="1515" y="1253"/>
                  </a:lnTo>
                  <a:lnTo>
                    <a:pt x="1539" y="1254"/>
                  </a:lnTo>
                  <a:lnTo>
                    <a:pt x="1563" y="1253"/>
                  </a:lnTo>
                  <a:close/>
                </a:path>
              </a:pathLst>
            </a:custGeom>
            <a:solidFill>
              <a:srgbClr val="00FF00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5" name="Freeform 10"/>
            <p:cNvSpPr>
              <a:spLocks/>
            </p:cNvSpPr>
            <p:nvPr/>
          </p:nvSpPr>
          <p:spPr bwMode="auto">
            <a:xfrm>
              <a:off x="864" y="1104"/>
              <a:ext cx="1941" cy="1495"/>
            </a:xfrm>
            <a:custGeom>
              <a:avLst/>
              <a:gdLst>
                <a:gd name="T0" fmla="*/ 2400 w 1570"/>
                <a:gd name="T1" fmla="*/ 0 h 1274"/>
                <a:gd name="T2" fmla="*/ 2 w 1570"/>
                <a:gd name="T3" fmla="*/ 1754 h 1274"/>
                <a:gd name="T4" fmla="*/ 226 w 1570"/>
                <a:gd name="T5" fmla="*/ 1721 h 1274"/>
                <a:gd name="T6" fmla="*/ 220 w 1570"/>
                <a:gd name="T7" fmla="*/ 1664 h 1274"/>
                <a:gd name="T8" fmla="*/ 195 w 1570"/>
                <a:gd name="T9" fmla="*/ 1585 h 1274"/>
                <a:gd name="T10" fmla="*/ 187 w 1570"/>
                <a:gd name="T11" fmla="*/ 1522 h 1274"/>
                <a:gd name="T12" fmla="*/ 203 w 1570"/>
                <a:gd name="T13" fmla="*/ 1455 h 1274"/>
                <a:gd name="T14" fmla="*/ 253 w 1570"/>
                <a:gd name="T15" fmla="*/ 1400 h 1274"/>
                <a:gd name="T16" fmla="*/ 316 w 1570"/>
                <a:gd name="T17" fmla="*/ 1359 h 1274"/>
                <a:gd name="T18" fmla="*/ 389 w 1570"/>
                <a:gd name="T19" fmla="*/ 1339 h 1274"/>
                <a:gd name="T20" fmla="*/ 498 w 1570"/>
                <a:gd name="T21" fmla="*/ 1340 h 1274"/>
                <a:gd name="T22" fmla="*/ 569 w 1570"/>
                <a:gd name="T23" fmla="*/ 1354 h 1274"/>
                <a:gd name="T24" fmla="*/ 639 w 1570"/>
                <a:gd name="T25" fmla="*/ 1398 h 1274"/>
                <a:gd name="T26" fmla="*/ 686 w 1570"/>
                <a:gd name="T27" fmla="*/ 1453 h 1274"/>
                <a:gd name="T28" fmla="*/ 707 w 1570"/>
                <a:gd name="T29" fmla="*/ 1510 h 1274"/>
                <a:gd name="T30" fmla="*/ 703 w 1570"/>
                <a:gd name="T31" fmla="*/ 1574 h 1274"/>
                <a:gd name="T32" fmla="*/ 686 w 1570"/>
                <a:gd name="T33" fmla="*/ 1632 h 1274"/>
                <a:gd name="T34" fmla="*/ 670 w 1570"/>
                <a:gd name="T35" fmla="*/ 1691 h 1274"/>
                <a:gd name="T36" fmla="*/ 679 w 1570"/>
                <a:gd name="T37" fmla="*/ 1747 h 1274"/>
                <a:gd name="T38" fmla="*/ 1076 w 1570"/>
                <a:gd name="T39" fmla="*/ 1685 h 1274"/>
                <a:gd name="T40" fmla="*/ 1081 w 1570"/>
                <a:gd name="T41" fmla="*/ 1606 h 1274"/>
                <a:gd name="T42" fmla="*/ 1087 w 1570"/>
                <a:gd name="T43" fmla="*/ 1542 h 1274"/>
                <a:gd name="T44" fmla="*/ 1105 w 1570"/>
                <a:gd name="T45" fmla="*/ 1486 h 1274"/>
                <a:gd name="T46" fmla="*/ 1140 w 1570"/>
                <a:gd name="T47" fmla="*/ 1448 h 1274"/>
                <a:gd name="T48" fmla="*/ 1191 w 1570"/>
                <a:gd name="T49" fmla="*/ 1428 h 1274"/>
                <a:gd name="T50" fmla="*/ 1246 w 1570"/>
                <a:gd name="T51" fmla="*/ 1422 h 1274"/>
                <a:gd name="T52" fmla="*/ 1314 w 1570"/>
                <a:gd name="T53" fmla="*/ 1423 h 1274"/>
                <a:gd name="T54" fmla="*/ 1377 w 1570"/>
                <a:gd name="T55" fmla="*/ 1429 h 1274"/>
                <a:gd name="T56" fmla="*/ 1455 w 1570"/>
                <a:gd name="T57" fmla="*/ 1434 h 1274"/>
                <a:gd name="T58" fmla="*/ 1526 w 1570"/>
                <a:gd name="T59" fmla="*/ 1423 h 1274"/>
                <a:gd name="T60" fmla="*/ 1590 w 1570"/>
                <a:gd name="T61" fmla="*/ 1403 h 1274"/>
                <a:gd name="T62" fmla="*/ 1637 w 1570"/>
                <a:gd name="T63" fmla="*/ 1365 h 1274"/>
                <a:gd name="T64" fmla="*/ 1664 w 1570"/>
                <a:gd name="T65" fmla="*/ 1317 h 1274"/>
                <a:gd name="T66" fmla="*/ 1664 w 1570"/>
                <a:gd name="T67" fmla="*/ 1260 h 1274"/>
                <a:gd name="T68" fmla="*/ 1664 w 1570"/>
                <a:gd name="T69" fmla="*/ 1198 h 1274"/>
                <a:gd name="T70" fmla="*/ 1680 w 1570"/>
                <a:gd name="T71" fmla="*/ 1149 h 1274"/>
                <a:gd name="T72" fmla="*/ 1707 w 1570"/>
                <a:gd name="T73" fmla="*/ 1107 h 1274"/>
                <a:gd name="T74" fmla="*/ 1768 w 1570"/>
                <a:gd name="T75" fmla="*/ 1078 h 1274"/>
                <a:gd name="T76" fmla="*/ 1832 w 1570"/>
                <a:gd name="T77" fmla="*/ 1062 h 1274"/>
                <a:gd name="T78" fmla="*/ 1909 w 1570"/>
                <a:gd name="T79" fmla="*/ 1047 h 1274"/>
                <a:gd name="T80" fmla="*/ 1978 w 1570"/>
                <a:gd name="T81" fmla="*/ 1033 h 1274"/>
                <a:gd name="T82" fmla="*/ 2036 w 1570"/>
                <a:gd name="T83" fmla="*/ 1012 h 1274"/>
                <a:gd name="T84" fmla="*/ 2078 w 1570"/>
                <a:gd name="T85" fmla="*/ 982 h 1274"/>
                <a:gd name="T86" fmla="*/ 2117 w 1570"/>
                <a:gd name="T87" fmla="*/ 935 h 1274"/>
                <a:gd name="T88" fmla="*/ 2135 w 1570"/>
                <a:gd name="T89" fmla="*/ 875 h 1274"/>
                <a:gd name="T90" fmla="*/ 2126 w 1570"/>
                <a:gd name="T91" fmla="*/ 818 h 1274"/>
                <a:gd name="T92" fmla="*/ 2107 w 1570"/>
                <a:gd name="T93" fmla="*/ 743 h 1274"/>
                <a:gd name="T94" fmla="*/ 2094 w 1570"/>
                <a:gd name="T95" fmla="*/ 679 h 1274"/>
                <a:gd name="T96" fmla="*/ 2097 w 1570"/>
                <a:gd name="T97" fmla="*/ 618 h 1274"/>
                <a:gd name="T98" fmla="*/ 2119 w 1570"/>
                <a:gd name="T99" fmla="*/ 566 h 1274"/>
                <a:gd name="T100" fmla="*/ 2154 w 1570"/>
                <a:gd name="T101" fmla="*/ 519 h 1274"/>
                <a:gd name="T102" fmla="*/ 2206 w 1570"/>
                <a:gd name="T103" fmla="*/ 474 h 1274"/>
                <a:gd name="T104" fmla="*/ 2265 w 1570"/>
                <a:gd name="T105" fmla="*/ 447 h 1274"/>
                <a:gd name="T106" fmla="*/ 2324 w 1570"/>
                <a:gd name="T107" fmla="*/ 437 h 1274"/>
                <a:gd name="T108" fmla="*/ 2400 w 1570"/>
                <a:gd name="T109" fmla="*/ 437 h 1274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570"/>
                <a:gd name="T166" fmla="*/ 0 h 1274"/>
                <a:gd name="T167" fmla="*/ 1570 w 1570"/>
                <a:gd name="T168" fmla="*/ 1274 h 1274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570" h="1274">
                  <a:moveTo>
                    <a:pt x="1570" y="317"/>
                  </a:moveTo>
                  <a:lnTo>
                    <a:pt x="1570" y="0"/>
                  </a:lnTo>
                  <a:lnTo>
                    <a:pt x="0" y="0"/>
                  </a:lnTo>
                  <a:lnTo>
                    <a:pt x="2" y="1274"/>
                  </a:lnTo>
                  <a:lnTo>
                    <a:pt x="141" y="1274"/>
                  </a:lnTo>
                  <a:lnTo>
                    <a:pt x="148" y="1250"/>
                  </a:lnTo>
                  <a:lnTo>
                    <a:pt x="148" y="1232"/>
                  </a:lnTo>
                  <a:lnTo>
                    <a:pt x="144" y="1208"/>
                  </a:lnTo>
                  <a:lnTo>
                    <a:pt x="136" y="1182"/>
                  </a:lnTo>
                  <a:lnTo>
                    <a:pt x="128" y="1151"/>
                  </a:lnTo>
                  <a:lnTo>
                    <a:pt x="124" y="1126"/>
                  </a:lnTo>
                  <a:lnTo>
                    <a:pt x="122" y="1105"/>
                  </a:lnTo>
                  <a:lnTo>
                    <a:pt x="127" y="1080"/>
                  </a:lnTo>
                  <a:lnTo>
                    <a:pt x="133" y="1057"/>
                  </a:lnTo>
                  <a:lnTo>
                    <a:pt x="148" y="1034"/>
                  </a:lnTo>
                  <a:lnTo>
                    <a:pt x="166" y="1017"/>
                  </a:lnTo>
                  <a:lnTo>
                    <a:pt x="185" y="999"/>
                  </a:lnTo>
                  <a:lnTo>
                    <a:pt x="207" y="987"/>
                  </a:lnTo>
                  <a:lnTo>
                    <a:pt x="232" y="976"/>
                  </a:lnTo>
                  <a:lnTo>
                    <a:pt x="255" y="972"/>
                  </a:lnTo>
                  <a:lnTo>
                    <a:pt x="288" y="971"/>
                  </a:lnTo>
                  <a:lnTo>
                    <a:pt x="326" y="973"/>
                  </a:lnTo>
                  <a:lnTo>
                    <a:pt x="350" y="976"/>
                  </a:lnTo>
                  <a:lnTo>
                    <a:pt x="372" y="983"/>
                  </a:lnTo>
                  <a:lnTo>
                    <a:pt x="392" y="995"/>
                  </a:lnTo>
                  <a:lnTo>
                    <a:pt x="418" y="1015"/>
                  </a:lnTo>
                  <a:lnTo>
                    <a:pt x="434" y="1034"/>
                  </a:lnTo>
                  <a:lnTo>
                    <a:pt x="449" y="1055"/>
                  </a:lnTo>
                  <a:lnTo>
                    <a:pt x="457" y="1076"/>
                  </a:lnTo>
                  <a:lnTo>
                    <a:pt x="463" y="1097"/>
                  </a:lnTo>
                  <a:lnTo>
                    <a:pt x="463" y="1120"/>
                  </a:lnTo>
                  <a:lnTo>
                    <a:pt x="460" y="1143"/>
                  </a:lnTo>
                  <a:lnTo>
                    <a:pt x="455" y="1164"/>
                  </a:lnTo>
                  <a:lnTo>
                    <a:pt x="449" y="1185"/>
                  </a:lnTo>
                  <a:lnTo>
                    <a:pt x="442" y="1206"/>
                  </a:lnTo>
                  <a:lnTo>
                    <a:pt x="438" y="1228"/>
                  </a:lnTo>
                  <a:lnTo>
                    <a:pt x="438" y="1247"/>
                  </a:lnTo>
                  <a:lnTo>
                    <a:pt x="444" y="1269"/>
                  </a:lnTo>
                  <a:lnTo>
                    <a:pt x="707" y="1269"/>
                  </a:lnTo>
                  <a:lnTo>
                    <a:pt x="704" y="1224"/>
                  </a:lnTo>
                  <a:lnTo>
                    <a:pt x="707" y="1192"/>
                  </a:lnTo>
                  <a:lnTo>
                    <a:pt x="707" y="1167"/>
                  </a:lnTo>
                  <a:lnTo>
                    <a:pt x="708" y="1144"/>
                  </a:lnTo>
                  <a:lnTo>
                    <a:pt x="711" y="1120"/>
                  </a:lnTo>
                  <a:lnTo>
                    <a:pt x="716" y="1095"/>
                  </a:lnTo>
                  <a:lnTo>
                    <a:pt x="723" y="1079"/>
                  </a:lnTo>
                  <a:lnTo>
                    <a:pt x="733" y="1064"/>
                  </a:lnTo>
                  <a:lnTo>
                    <a:pt x="746" y="1052"/>
                  </a:lnTo>
                  <a:lnTo>
                    <a:pt x="761" y="1042"/>
                  </a:lnTo>
                  <a:lnTo>
                    <a:pt x="779" y="1037"/>
                  </a:lnTo>
                  <a:lnTo>
                    <a:pt x="798" y="1034"/>
                  </a:lnTo>
                  <a:lnTo>
                    <a:pt x="815" y="1033"/>
                  </a:lnTo>
                  <a:lnTo>
                    <a:pt x="838" y="1033"/>
                  </a:lnTo>
                  <a:lnTo>
                    <a:pt x="860" y="1034"/>
                  </a:lnTo>
                  <a:lnTo>
                    <a:pt x="878" y="1037"/>
                  </a:lnTo>
                  <a:lnTo>
                    <a:pt x="901" y="1038"/>
                  </a:lnTo>
                  <a:lnTo>
                    <a:pt x="925" y="1041"/>
                  </a:lnTo>
                  <a:lnTo>
                    <a:pt x="952" y="1041"/>
                  </a:lnTo>
                  <a:lnTo>
                    <a:pt x="975" y="1038"/>
                  </a:lnTo>
                  <a:lnTo>
                    <a:pt x="998" y="1034"/>
                  </a:lnTo>
                  <a:lnTo>
                    <a:pt x="1023" y="1029"/>
                  </a:lnTo>
                  <a:lnTo>
                    <a:pt x="1040" y="1019"/>
                  </a:lnTo>
                  <a:lnTo>
                    <a:pt x="1059" y="1007"/>
                  </a:lnTo>
                  <a:lnTo>
                    <a:pt x="1071" y="991"/>
                  </a:lnTo>
                  <a:lnTo>
                    <a:pt x="1084" y="973"/>
                  </a:lnTo>
                  <a:lnTo>
                    <a:pt x="1089" y="956"/>
                  </a:lnTo>
                  <a:lnTo>
                    <a:pt x="1092" y="935"/>
                  </a:lnTo>
                  <a:lnTo>
                    <a:pt x="1089" y="915"/>
                  </a:lnTo>
                  <a:lnTo>
                    <a:pt x="1088" y="893"/>
                  </a:lnTo>
                  <a:lnTo>
                    <a:pt x="1089" y="870"/>
                  </a:lnTo>
                  <a:lnTo>
                    <a:pt x="1093" y="853"/>
                  </a:lnTo>
                  <a:lnTo>
                    <a:pt x="1099" y="834"/>
                  </a:lnTo>
                  <a:lnTo>
                    <a:pt x="1107" y="816"/>
                  </a:lnTo>
                  <a:lnTo>
                    <a:pt x="1117" y="804"/>
                  </a:lnTo>
                  <a:lnTo>
                    <a:pt x="1135" y="792"/>
                  </a:lnTo>
                  <a:lnTo>
                    <a:pt x="1157" y="783"/>
                  </a:lnTo>
                  <a:lnTo>
                    <a:pt x="1178" y="777"/>
                  </a:lnTo>
                  <a:lnTo>
                    <a:pt x="1199" y="771"/>
                  </a:lnTo>
                  <a:lnTo>
                    <a:pt x="1221" y="766"/>
                  </a:lnTo>
                  <a:lnTo>
                    <a:pt x="1249" y="760"/>
                  </a:lnTo>
                  <a:lnTo>
                    <a:pt x="1271" y="756"/>
                  </a:lnTo>
                  <a:lnTo>
                    <a:pt x="1294" y="750"/>
                  </a:lnTo>
                  <a:lnTo>
                    <a:pt x="1313" y="743"/>
                  </a:lnTo>
                  <a:lnTo>
                    <a:pt x="1332" y="735"/>
                  </a:lnTo>
                  <a:lnTo>
                    <a:pt x="1347" y="724"/>
                  </a:lnTo>
                  <a:lnTo>
                    <a:pt x="1360" y="713"/>
                  </a:lnTo>
                  <a:lnTo>
                    <a:pt x="1375" y="695"/>
                  </a:lnTo>
                  <a:lnTo>
                    <a:pt x="1385" y="679"/>
                  </a:lnTo>
                  <a:lnTo>
                    <a:pt x="1393" y="660"/>
                  </a:lnTo>
                  <a:lnTo>
                    <a:pt x="1397" y="636"/>
                  </a:lnTo>
                  <a:lnTo>
                    <a:pt x="1394" y="615"/>
                  </a:lnTo>
                  <a:lnTo>
                    <a:pt x="1391" y="594"/>
                  </a:lnTo>
                  <a:lnTo>
                    <a:pt x="1385" y="568"/>
                  </a:lnTo>
                  <a:lnTo>
                    <a:pt x="1378" y="539"/>
                  </a:lnTo>
                  <a:lnTo>
                    <a:pt x="1371" y="514"/>
                  </a:lnTo>
                  <a:lnTo>
                    <a:pt x="1370" y="493"/>
                  </a:lnTo>
                  <a:lnTo>
                    <a:pt x="1370" y="474"/>
                  </a:lnTo>
                  <a:lnTo>
                    <a:pt x="1372" y="449"/>
                  </a:lnTo>
                  <a:lnTo>
                    <a:pt x="1379" y="427"/>
                  </a:lnTo>
                  <a:lnTo>
                    <a:pt x="1386" y="411"/>
                  </a:lnTo>
                  <a:lnTo>
                    <a:pt x="1395" y="394"/>
                  </a:lnTo>
                  <a:lnTo>
                    <a:pt x="1409" y="377"/>
                  </a:lnTo>
                  <a:lnTo>
                    <a:pt x="1424" y="359"/>
                  </a:lnTo>
                  <a:lnTo>
                    <a:pt x="1443" y="344"/>
                  </a:lnTo>
                  <a:lnTo>
                    <a:pt x="1463" y="332"/>
                  </a:lnTo>
                  <a:lnTo>
                    <a:pt x="1482" y="325"/>
                  </a:lnTo>
                  <a:lnTo>
                    <a:pt x="1501" y="320"/>
                  </a:lnTo>
                  <a:lnTo>
                    <a:pt x="1521" y="317"/>
                  </a:lnTo>
                  <a:lnTo>
                    <a:pt x="1546" y="317"/>
                  </a:lnTo>
                  <a:lnTo>
                    <a:pt x="1570" y="317"/>
                  </a:lnTo>
                  <a:close/>
                </a:path>
              </a:pathLst>
            </a:custGeom>
            <a:solidFill>
              <a:srgbClr val="008080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6" name="Freeform 11"/>
            <p:cNvSpPr>
              <a:spLocks/>
            </p:cNvSpPr>
            <p:nvPr/>
          </p:nvSpPr>
          <p:spPr bwMode="auto">
            <a:xfrm>
              <a:off x="2811" y="2536"/>
              <a:ext cx="1941" cy="1496"/>
            </a:xfrm>
            <a:custGeom>
              <a:avLst/>
              <a:gdLst>
                <a:gd name="T0" fmla="*/ 0 w 1570"/>
                <a:gd name="T1" fmla="*/ 1755 h 1275"/>
                <a:gd name="T2" fmla="*/ 2398 w 1570"/>
                <a:gd name="T3" fmla="*/ 0 h 1275"/>
                <a:gd name="T4" fmla="*/ 2173 w 1570"/>
                <a:gd name="T5" fmla="*/ 34 h 1275"/>
                <a:gd name="T6" fmla="*/ 2181 w 1570"/>
                <a:gd name="T7" fmla="*/ 93 h 1275"/>
                <a:gd name="T8" fmla="*/ 2206 w 1570"/>
                <a:gd name="T9" fmla="*/ 170 h 1275"/>
                <a:gd name="T10" fmla="*/ 2212 w 1570"/>
                <a:gd name="T11" fmla="*/ 233 h 1275"/>
                <a:gd name="T12" fmla="*/ 2197 w 1570"/>
                <a:gd name="T13" fmla="*/ 299 h 1275"/>
                <a:gd name="T14" fmla="*/ 2147 w 1570"/>
                <a:gd name="T15" fmla="*/ 356 h 1275"/>
                <a:gd name="T16" fmla="*/ 2084 w 1570"/>
                <a:gd name="T17" fmla="*/ 397 h 1275"/>
                <a:gd name="T18" fmla="*/ 2010 w 1570"/>
                <a:gd name="T19" fmla="*/ 418 h 1275"/>
                <a:gd name="T20" fmla="*/ 1903 w 1570"/>
                <a:gd name="T21" fmla="*/ 414 h 1275"/>
                <a:gd name="T22" fmla="*/ 1832 w 1570"/>
                <a:gd name="T23" fmla="*/ 402 h 1275"/>
                <a:gd name="T24" fmla="*/ 1762 w 1570"/>
                <a:gd name="T25" fmla="*/ 357 h 1275"/>
                <a:gd name="T26" fmla="*/ 1715 w 1570"/>
                <a:gd name="T27" fmla="*/ 303 h 1275"/>
                <a:gd name="T28" fmla="*/ 1694 w 1570"/>
                <a:gd name="T29" fmla="*/ 245 h 1275"/>
                <a:gd name="T30" fmla="*/ 1699 w 1570"/>
                <a:gd name="T31" fmla="*/ 182 h 1275"/>
                <a:gd name="T32" fmla="*/ 1715 w 1570"/>
                <a:gd name="T33" fmla="*/ 124 h 1275"/>
                <a:gd name="T34" fmla="*/ 1730 w 1570"/>
                <a:gd name="T35" fmla="*/ 63 h 1275"/>
                <a:gd name="T36" fmla="*/ 1722 w 1570"/>
                <a:gd name="T37" fmla="*/ 8 h 1275"/>
                <a:gd name="T38" fmla="*/ 1325 w 1570"/>
                <a:gd name="T39" fmla="*/ 69 h 1275"/>
                <a:gd name="T40" fmla="*/ 1319 w 1570"/>
                <a:gd name="T41" fmla="*/ 148 h 1275"/>
                <a:gd name="T42" fmla="*/ 1314 w 1570"/>
                <a:gd name="T43" fmla="*/ 214 h 1275"/>
                <a:gd name="T44" fmla="*/ 1296 w 1570"/>
                <a:gd name="T45" fmla="*/ 269 h 1275"/>
                <a:gd name="T46" fmla="*/ 1261 w 1570"/>
                <a:gd name="T47" fmla="*/ 307 h 1275"/>
                <a:gd name="T48" fmla="*/ 1210 w 1570"/>
                <a:gd name="T49" fmla="*/ 326 h 1275"/>
                <a:gd name="T50" fmla="*/ 1156 w 1570"/>
                <a:gd name="T51" fmla="*/ 333 h 1275"/>
                <a:gd name="T52" fmla="*/ 1087 w 1570"/>
                <a:gd name="T53" fmla="*/ 329 h 1275"/>
                <a:gd name="T54" fmla="*/ 1024 w 1570"/>
                <a:gd name="T55" fmla="*/ 325 h 1275"/>
                <a:gd name="T56" fmla="*/ 946 w 1570"/>
                <a:gd name="T57" fmla="*/ 320 h 1275"/>
                <a:gd name="T58" fmla="*/ 875 w 1570"/>
                <a:gd name="T59" fmla="*/ 329 h 1275"/>
                <a:gd name="T60" fmla="*/ 811 w 1570"/>
                <a:gd name="T61" fmla="*/ 351 h 1275"/>
                <a:gd name="T62" fmla="*/ 763 w 1570"/>
                <a:gd name="T63" fmla="*/ 391 h 1275"/>
                <a:gd name="T64" fmla="*/ 737 w 1570"/>
                <a:gd name="T65" fmla="*/ 439 h 1275"/>
                <a:gd name="T66" fmla="*/ 737 w 1570"/>
                <a:gd name="T67" fmla="*/ 494 h 1275"/>
                <a:gd name="T68" fmla="*/ 737 w 1570"/>
                <a:gd name="T69" fmla="*/ 556 h 1275"/>
                <a:gd name="T70" fmla="*/ 722 w 1570"/>
                <a:gd name="T71" fmla="*/ 607 h 1275"/>
                <a:gd name="T72" fmla="*/ 692 w 1570"/>
                <a:gd name="T73" fmla="*/ 649 h 1275"/>
                <a:gd name="T74" fmla="*/ 633 w 1570"/>
                <a:gd name="T75" fmla="*/ 676 h 1275"/>
                <a:gd name="T76" fmla="*/ 569 w 1570"/>
                <a:gd name="T77" fmla="*/ 692 h 1275"/>
                <a:gd name="T78" fmla="*/ 492 w 1570"/>
                <a:gd name="T79" fmla="*/ 708 h 1275"/>
                <a:gd name="T80" fmla="*/ 423 w 1570"/>
                <a:gd name="T81" fmla="*/ 723 h 1275"/>
                <a:gd name="T82" fmla="*/ 365 w 1570"/>
                <a:gd name="T83" fmla="*/ 744 h 1275"/>
                <a:gd name="T84" fmla="*/ 323 w 1570"/>
                <a:gd name="T85" fmla="*/ 772 h 1275"/>
                <a:gd name="T86" fmla="*/ 284 w 1570"/>
                <a:gd name="T87" fmla="*/ 819 h 1275"/>
                <a:gd name="T88" fmla="*/ 266 w 1570"/>
                <a:gd name="T89" fmla="*/ 876 h 1275"/>
                <a:gd name="T90" fmla="*/ 273 w 1570"/>
                <a:gd name="T91" fmla="*/ 937 h 1275"/>
                <a:gd name="T92" fmla="*/ 295 w 1570"/>
                <a:gd name="T93" fmla="*/ 1011 h 1275"/>
                <a:gd name="T94" fmla="*/ 307 w 1570"/>
                <a:gd name="T95" fmla="*/ 1075 h 1275"/>
                <a:gd name="T96" fmla="*/ 303 w 1570"/>
                <a:gd name="T97" fmla="*/ 1137 h 1275"/>
                <a:gd name="T98" fmla="*/ 284 w 1570"/>
                <a:gd name="T99" fmla="*/ 1192 h 1275"/>
                <a:gd name="T100" fmla="*/ 255 w 1570"/>
                <a:gd name="T101" fmla="*/ 1248 h 1275"/>
                <a:gd name="T102" fmla="*/ 208 w 1570"/>
                <a:gd name="T103" fmla="*/ 1311 h 1275"/>
                <a:gd name="T104" fmla="*/ 161 w 1570"/>
                <a:gd name="T105" fmla="*/ 1349 h 1275"/>
                <a:gd name="T106" fmla="*/ 110 w 1570"/>
                <a:gd name="T107" fmla="*/ 1374 h 1275"/>
                <a:gd name="T108" fmla="*/ 37 w 1570"/>
                <a:gd name="T109" fmla="*/ 1387 h 127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570"/>
                <a:gd name="T166" fmla="*/ 0 h 1275"/>
                <a:gd name="T167" fmla="*/ 1570 w 1570"/>
                <a:gd name="T168" fmla="*/ 1275 h 127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570" h="1275">
                  <a:moveTo>
                    <a:pt x="0" y="1007"/>
                  </a:moveTo>
                  <a:lnTo>
                    <a:pt x="0" y="1275"/>
                  </a:lnTo>
                  <a:lnTo>
                    <a:pt x="1570" y="1275"/>
                  </a:lnTo>
                  <a:lnTo>
                    <a:pt x="1569" y="0"/>
                  </a:lnTo>
                  <a:lnTo>
                    <a:pt x="1429" y="0"/>
                  </a:lnTo>
                  <a:lnTo>
                    <a:pt x="1422" y="25"/>
                  </a:lnTo>
                  <a:lnTo>
                    <a:pt x="1422" y="42"/>
                  </a:lnTo>
                  <a:lnTo>
                    <a:pt x="1427" y="67"/>
                  </a:lnTo>
                  <a:lnTo>
                    <a:pt x="1435" y="92"/>
                  </a:lnTo>
                  <a:lnTo>
                    <a:pt x="1443" y="124"/>
                  </a:lnTo>
                  <a:lnTo>
                    <a:pt x="1447" y="148"/>
                  </a:lnTo>
                  <a:lnTo>
                    <a:pt x="1447" y="170"/>
                  </a:lnTo>
                  <a:lnTo>
                    <a:pt x="1444" y="194"/>
                  </a:lnTo>
                  <a:lnTo>
                    <a:pt x="1437" y="217"/>
                  </a:lnTo>
                  <a:lnTo>
                    <a:pt x="1422" y="239"/>
                  </a:lnTo>
                  <a:lnTo>
                    <a:pt x="1405" y="258"/>
                  </a:lnTo>
                  <a:lnTo>
                    <a:pt x="1386" y="275"/>
                  </a:lnTo>
                  <a:lnTo>
                    <a:pt x="1364" y="288"/>
                  </a:lnTo>
                  <a:lnTo>
                    <a:pt x="1338" y="297"/>
                  </a:lnTo>
                  <a:lnTo>
                    <a:pt x="1315" y="303"/>
                  </a:lnTo>
                  <a:lnTo>
                    <a:pt x="1283" y="304"/>
                  </a:lnTo>
                  <a:lnTo>
                    <a:pt x="1245" y="301"/>
                  </a:lnTo>
                  <a:lnTo>
                    <a:pt x="1221" y="297"/>
                  </a:lnTo>
                  <a:lnTo>
                    <a:pt x="1199" y="292"/>
                  </a:lnTo>
                  <a:lnTo>
                    <a:pt x="1178" y="279"/>
                  </a:lnTo>
                  <a:lnTo>
                    <a:pt x="1153" y="259"/>
                  </a:lnTo>
                  <a:lnTo>
                    <a:pt x="1136" y="240"/>
                  </a:lnTo>
                  <a:lnTo>
                    <a:pt x="1122" y="220"/>
                  </a:lnTo>
                  <a:lnTo>
                    <a:pt x="1113" y="198"/>
                  </a:lnTo>
                  <a:lnTo>
                    <a:pt x="1108" y="178"/>
                  </a:lnTo>
                  <a:lnTo>
                    <a:pt x="1108" y="155"/>
                  </a:lnTo>
                  <a:lnTo>
                    <a:pt x="1111" y="132"/>
                  </a:lnTo>
                  <a:lnTo>
                    <a:pt x="1116" y="110"/>
                  </a:lnTo>
                  <a:lnTo>
                    <a:pt x="1122" y="90"/>
                  </a:lnTo>
                  <a:lnTo>
                    <a:pt x="1128" y="68"/>
                  </a:lnTo>
                  <a:lnTo>
                    <a:pt x="1132" y="46"/>
                  </a:lnTo>
                  <a:lnTo>
                    <a:pt x="1132" y="27"/>
                  </a:lnTo>
                  <a:lnTo>
                    <a:pt x="1127" y="6"/>
                  </a:lnTo>
                  <a:lnTo>
                    <a:pt x="864" y="6"/>
                  </a:lnTo>
                  <a:lnTo>
                    <a:pt x="867" y="50"/>
                  </a:lnTo>
                  <a:lnTo>
                    <a:pt x="864" y="82"/>
                  </a:lnTo>
                  <a:lnTo>
                    <a:pt x="863" y="107"/>
                  </a:lnTo>
                  <a:lnTo>
                    <a:pt x="863" y="130"/>
                  </a:lnTo>
                  <a:lnTo>
                    <a:pt x="860" y="155"/>
                  </a:lnTo>
                  <a:lnTo>
                    <a:pt x="854" y="179"/>
                  </a:lnTo>
                  <a:lnTo>
                    <a:pt x="848" y="195"/>
                  </a:lnTo>
                  <a:lnTo>
                    <a:pt x="838" y="210"/>
                  </a:lnTo>
                  <a:lnTo>
                    <a:pt x="825" y="223"/>
                  </a:lnTo>
                  <a:lnTo>
                    <a:pt x="810" y="232"/>
                  </a:lnTo>
                  <a:lnTo>
                    <a:pt x="792" y="237"/>
                  </a:lnTo>
                  <a:lnTo>
                    <a:pt x="773" y="240"/>
                  </a:lnTo>
                  <a:lnTo>
                    <a:pt x="756" y="242"/>
                  </a:lnTo>
                  <a:lnTo>
                    <a:pt x="732" y="242"/>
                  </a:lnTo>
                  <a:lnTo>
                    <a:pt x="711" y="239"/>
                  </a:lnTo>
                  <a:lnTo>
                    <a:pt x="693" y="237"/>
                  </a:lnTo>
                  <a:lnTo>
                    <a:pt x="670" y="236"/>
                  </a:lnTo>
                  <a:lnTo>
                    <a:pt x="646" y="233"/>
                  </a:lnTo>
                  <a:lnTo>
                    <a:pt x="619" y="233"/>
                  </a:lnTo>
                  <a:lnTo>
                    <a:pt x="596" y="236"/>
                  </a:lnTo>
                  <a:lnTo>
                    <a:pt x="573" y="239"/>
                  </a:lnTo>
                  <a:lnTo>
                    <a:pt x="548" y="246"/>
                  </a:lnTo>
                  <a:lnTo>
                    <a:pt x="531" y="255"/>
                  </a:lnTo>
                  <a:lnTo>
                    <a:pt x="512" y="267"/>
                  </a:lnTo>
                  <a:lnTo>
                    <a:pt x="499" y="284"/>
                  </a:lnTo>
                  <a:lnTo>
                    <a:pt x="487" y="301"/>
                  </a:lnTo>
                  <a:lnTo>
                    <a:pt x="482" y="319"/>
                  </a:lnTo>
                  <a:lnTo>
                    <a:pt x="479" y="339"/>
                  </a:lnTo>
                  <a:lnTo>
                    <a:pt x="482" y="359"/>
                  </a:lnTo>
                  <a:lnTo>
                    <a:pt x="483" y="381"/>
                  </a:lnTo>
                  <a:lnTo>
                    <a:pt x="482" y="404"/>
                  </a:lnTo>
                  <a:lnTo>
                    <a:pt x="478" y="422"/>
                  </a:lnTo>
                  <a:lnTo>
                    <a:pt x="472" y="441"/>
                  </a:lnTo>
                  <a:lnTo>
                    <a:pt x="464" y="458"/>
                  </a:lnTo>
                  <a:lnTo>
                    <a:pt x="453" y="471"/>
                  </a:lnTo>
                  <a:lnTo>
                    <a:pt x="436" y="483"/>
                  </a:lnTo>
                  <a:lnTo>
                    <a:pt x="414" y="491"/>
                  </a:lnTo>
                  <a:lnTo>
                    <a:pt x="392" y="498"/>
                  </a:lnTo>
                  <a:lnTo>
                    <a:pt x="372" y="503"/>
                  </a:lnTo>
                  <a:lnTo>
                    <a:pt x="350" y="509"/>
                  </a:lnTo>
                  <a:lnTo>
                    <a:pt x="322" y="514"/>
                  </a:lnTo>
                  <a:lnTo>
                    <a:pt x="300" y="518"/>
                  </a:lnTo>
                  <a:lnTo>
                    <a:pt x="277" y="525"/>
                  </a:lnTo>
                  <a:lnTo>
                    <a:pt x="258" y="532"/>
                  </a:lnTo>
                  <a:lnTo>
                    <a:pt x="239" y="540"/>
                  </a:lnTo>
                  <a:lnTo>
                    <a:pt x="224" y="551"/>
                  </a:lnTo>
                  <a:lnTo>
                    <a:pt x="211" y="561"/>
                  </a:lnTo>
                  <a:lnTo>
                    <a:pt x="196" y="579"/>
                  </a:lnTo>
                  <a:lnTo>
                    <a:pt x="186" y="595"/>
                  </a:lnTo>
                  <a:lnTo>
                    <a:pt x="178" y="614"/>
                  </a:lnTo>
                  <a:lnTo>
                    <a:pt x="174" y="637"/>
                  </a:lnTo>
                  <a:lnTo>
                    <a:pt x="177" y="659"/>
                  </a:lnTo>
                  <a:lnTo>
                    <a:pt x="179" y="681"/>
                  </a:lnTo>
                  <a:lnTo>
                    <a:pt x="186" y="707"/>
                  </a:lnTo>
                  <a:lnTo>
                    <a:pt x="193" y="735"/>
                  </a:lnTo>
                  <a:lnTo>
                    <a:pt x="198" y="761"/>
                  </a:lnTo>
                  <a:lnTo>
                    <a:pt x="201" y="781"/>
                  </a:lnTo>
                  <a:lnTo>
                    <a:pt x="201" y="800"/>
                  </a:lnTo>
                  <a:lnTo>
                    <a:pt x="198" y="826"/>
                  </a:lnTo>
                  <a:lnTo>
                    <a:pt x="192" y="848"/>
                  </a:lnTo>
                  <a:lnTo>
                    <a:pt x="186" y="866"/>
                  </a:lnTo>
                  <a:lnTo>
                    <a:pt x="178" y="884"/>
                  </a:lnTo>
                  <a:lnTo>
                    <a:pt x="167" y="907"/>
                  </a:lnTo>
                  <a:lnTo>
                    <a:pt x="152" y="933"/>
                  </a:lnTo>
                  <a:lnTo>
                    <a:pt x="136" y="952"/>
                  </a:lnTo>
                  <a:lnTo>
                    <a:pt x="120" y="967"/>
                  </a:lnTo>
                  <a:lnTo>
                    <a:pt x="105" y="980"/>
                  </a:lnTo>
                  <a:lnTo>
                    <a:pt x="89" y="991"/>
                  </a:lnTo>
                  <a:lnTo>
                    <a:pt x="72" y="998"/>
                  </a:lnTo>
                  <a:lnTo>
                    <a:pt x="49" y="1003"/>
                  </a:lnTo>
                  <a:lnTo>
                    <a:pt x="24" y="1007"/>
                  </a:lnTo>
                  <a:lnTo>
                    <a:pt x="0" y="1007"/>
                  </a:lnTo>
                  <a:close/>
                </a:path>
              </a:pathLst>
            </a:custGeom>
            <a:solidFill>
              <a:srgbClr val="0066CC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7" name="Freeform 12"/>
            <p:cNvSpPr>
              <a:spLocks/>
            </p:cNvSpPr>
            <p:nvPr/>
          </p:nvSpPr>
          <p:spPr bwMode="auto">
            <a:xfrm>
              <a:off x="2809" y="1104"/>
              <a:ext cx="1932" cy="1784"/>
            </a:xfrm>
            <a:custGeom>
              <a:avLst/>
              <a:gdLst>
                <a:gd name="T0" fmla="*/ 0 w 1563"/>
                <a:gd name="T1" fmla="*/ 0 h 1521"/>
                <a:gd name="T2" fmla="*/ 2388 w 1563"/>
                <a:gd name="T3" fmla="*/ 1671 h 1521"/>
                <a:gd name="T4" fmla="*/ 2173 w 1563"/>
                <a:gd name="T5" fmla="*/ 1685 h 1521"/>
                <a:gd name="T6" fmla="*/ 2167 w 1563"/>
                <a:gd name="T7" fmla="*/ 1724 h 1521"/>
                <a:gd name="T8" fmla="*/ 2177 w 1563"/>
                <a:gd name="T9" fmla="*/ 1769 h 1521"/>
                <a:gd name="T10" fmla="*/ 2194 w 1563"/>
                <a:gd name="T11" fmla="*/ 1825 h 1521"/>
                <a:gd name="T12" fmla="*/ 2205 w 1563"/>
                <a:gd name="T13" fmla="*/ 1879 h 1521"/>
                <a:gd name="T14" fmla="*/ 2200 w 1563"/>
                <a:gd name="T15" fmla="*/ 1931 h 1521"/>
                <a:gd name="T16" fmla="*/ 2183 w 1563"/>
                <a:gd name="T17" fmla="*/ 1981 h 1521"/>
                <a:gd name="T18" fmla="*/ 2143 w 1563"/>
                <a:gd name="T19" fmla="*/ 2021 h 1521"/>
                <a:gd name="T20" fmla="*/ 2101 w 1563"/>
                <a:gd name="T21" fmla="*/ 2055 h 1521"/>
                <a:gd name="T22" fmla="*/ 2047 w 1563"/>
                <a:gd name="T23" fmla="*/ 2077 h 1521"/>
                <a:gd name="T24" fmla="*/ 1979 w 1563"/>
                <a:gd name="T25" fmla="*/ 2091 h 1521"/>
                <a:gd name="T26" fmla="*/ 1920 w 1563"/>
                <a:gd name="T27" fmla="*/ 2092 h 1521"/>
                <a:gd name="T28" fmla="*/ 1866 w 1563"/>
                <a:gd name="T29" fmla="*/ 2087 h 1521"/>
                <a:gd name="T30" fmla="*/ 1812 w 1563"/>
                <a:gd name="T31" fmla="*/ 2071 h 1521"/>
                <a:gd name="T32" fmla="*/ 1769 w 1563"/>
                <a:gd name="T33" fmla="*/ 2046 h 1521"/>
                <a:gd name="T34" fmla="*/ 1728 w 1563"/>
                <a:gd name="T35" fmla="*/ 2007 h 1521"/>
                <a:gd name="T36" fmla="*/ 1695 w 1563"/>
                <a:gd name="T37" fmla="*/ 1963 h 1521"/>
                <a:gd name="T38" fmla="*/ 1676 w 1563"/>
                <a:gd name="T39" fmla="*/ 1904 h 1521"/>
                <a:gd name="T40" fmla="*/ 1684 w 1563"/>
                <a:gd name="T41" fmla="*/ 1845 h 1521"/>
                <a:gd name="T42" fmla="*/ 1701 w 1563"/>
                <a:gd name="T43" fmla="*/ 1784 h 1521"/>
                <a:gd name="T44" fmla="*/ 1716 w 1563"/>
                <a:gd name="T45" fmla="*/ 1725 h 1521"/>
                <a:gd name="T46" fmla="*/ 1713 w 1563"/>
                <a:gd name="T47" fmla="*/ 1697 h 1521"/>
                <a:gd name="T48" fmla="*/ 1309 w 1563"/>
                <a:gd name="T49" fmla="*/ 1682 h 1521"/>
                <a:gd name="T50" fmla="*/ 1314 w 1563"/>
                <a:gd name="T51" fmla="*/ 1583 h 1521"/>
                <a:gd name="T52" fmla="*/ 1305 w 1563"/>
                <a:gd name="T53" fmla="*/ 1518 h 1521"/>
                <a:gd name="T54" fmla="*/ 1288 w 1563"/>
                <a:gd name="T55" fmla="*/ 1479 h 1521"/>
                <a:gd name="T56" fmla="*/ 1256 w 1563"/>
                <a:gd name="T57" fmla="*/ 1447 h 1521"/>
                <a:gd name="T58" fmla="*/ 1210 w 1563"/>
                <a:gd name="T59" fmla="*/ 1426 h 1521"/>
                <a:gd name="T60" fmla="*/ 1153 w 1563"/>
                <a:gd name="T61" fmla="*/ 1422 h 1521"/>
                <a:gd name="T62" fmla="*/ 1073 w 1563"/>
                <a:gd name="T63" fmla="*/ 1425 h 1521"/>
                <a:gd name="T64" fmla="*/ 996 w 1563"/>
                <a:gd name="T65" fmla="*/ 1431 h 1521"/>
                <a:gd name="T66" fmla="*/ 918 w 1563"/>
                <a:gd name="T67" fmla="*/ 1431 h 1521"/>
                <a:gd name="T68" fmla="*/ 839 w 1563"/>
                <a:gd name="T69" fmla="*/ 1417 h 1521"/>
                <a:gd name="T70" fmla="*/ 779 w 1563"/>
                <a:gd name="T71" fmla="*/ 1385 h 1521"/>
                <a:gd name="T72" fmla="*/ 744 w 1563"/>
                <a:gd name="T73" fmla="*/ 1343 h 1521"/>
                <a:gd name="T74" fmla="*/ 729 w 1563"/>
                <a:gd name="T75" fmla="*/ 1286 h 1521"/>
                <a:gd name="T76" fmla="*/ 732 w 1563"/>
                <a:gd name="T77" fmla="*/ 1220 h 1521"/>
                <a:gd name="T78" fmla="*/ 721 w 1563"/>
                <a:gd name="T79" fmla="*/ 1160 h 1521"/>
                <a:gd name="T80" fmla="*/ 705 w 1563"/>
                <a:gd name="T81" fmla="*/ 1122 h 1521"/>
                <a:gd name="T82" fmla="*/ 680 w 1563"/>
                <a:gd name="T83" fmla="*/ 1098 h 1521"/>
                <a:gd name="T84" fmla="*/ 622 w 1563"/>
                <a:gd name="T85" fmla="*/ 1074 h 1521"/>
                <a:gd name="T86" fmla="*/ 545 w 1563"/>
                <a:gd name="T87" fmla="*/ 1056 h 1521"/>
                <a:gd name="T88" fmla="*/ 460 w 1563"/>
                <a:gd name="T89" fmla="*/ 1043 h 1521"/>
                <a:gd name="T90" fmla="*/ 396 w 1563"/>
                <a:gd name="T91" fmla="*/ 1024 h 1521"/>
                <a:gd name="T92" fmla="*/ 341 w 1563"/>
                <a:gd name="T93" fmla="*/ 996 h 1521"/>
                <a:gd name="T94" fmla="*/ 295 w 1563"/>
                <a:gd name="T95" fmla="*/ 956 h 1521"/>
                <a:gd name="T96" fmla="*/ 266 w 1563"/>
                <a:gd name="T97" fmla="*/ 908 h 1521"/>
                <a:gd name="T98" fmla="*/ 261 w 1563"/>
                <a:gd name="T99" fmla="*/ 854 h 1521"/>
                <a:gd name="T100" fmla="*/ 278 w 1563"/>
                <a:gd name="T101" fmla="*/ 794 h 1521"/>
                <a:gd name="T102" fmla="*/ 292 w 1563"/>
                <a:gd name="T103" fmla="*/ 727 h 1521"/>
                <a:gd name="T104" fmla="*/ 305 w 1563"/>
                <a:gd name="T105" fmla="*/ 665 h 1521"/>
                <a:gd name="T106" fmla="*/ 292 w 1563"/>
                <a:gd name="T107" fmla="*/ 599 h 1521"/>
                <a:gd name="T108" fmla="*/ 263 w 1563"/>
                <a:gd name="T109" fmla="*/ 542 h 1521"/>
                <a:gd name="T110" fmla="*/ 234 w 1563"/>
                <a:gd name="T111" fmla="*/ 508 h 1521"/>
                <a:gd name="T112" fmla="*/ 197 w 1563"/>
                <a:gd name="T113" fmla="*/ 476 h 1521"/>
                <a:gd name="T114" fmla="*/ 155 w 1563"/>
                <a:gd name="T115" fmla="*/ 453 h 1521"/>
                <a:gd name="T116" fmla="*/ 98 w 1563"/>
                <a:gd name="T117" fmla="*/ 437 h 1521"/>
                <a:gd name="T118" fmla="*/ 32 w 1563"/>
                <a:gd name="T119" fmla="*/ 436 h 152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563"/>
                <a:gd name="T181" fmla="*/ 0 h 1521"/>
                <a:gd name="T182" fmla="*/ 1563 w 1563"/>
                <a:gd name="T183" fmla="*/ 1521 h 152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563" h="1521">
                  <a:moveTo>
                    <a:pt x="0" y="317"/>
                  </a:moveTo>
                  <a:lnTo>
                    <a:pt x="0" y="0"/>
                  </a:lnTo>
                  <a:lnTo>
                    <a:pt x="1562" y="0"/>
                  </a:lnTo>
                  <a:lnTo>
                    <a:pt x="1563" y="1215"/>
                  </a:lnTo>
                  <a:lnTo>
                    <a:pt x="1428" y="1215"/>
                  </a:lnTo>
                  <a:lnTo>
                    <a:pt x="1422" y="1225"/>
                  </a:lnTo>
                  <a:lnTo>
                    <a:pt x="1418" y="1240"/>
                  </a:lnTo>
                  <a:lnTo>
                    <a:pt x="1418" y="1253"/>
                  </a:lnTo>
                  <a:lnTo>
                    <a:pt x="1420" y="1267"/>
                  </a:lnTo>
                  <a:lnTo>
                    <a:pt x="1425" y="1286"/>
                  </a:lnTo>
                  <a:lnTo>
                    <a:pt x="1430" y="1311"/>
                  </a:lnTo>
                  <a:lnTo>
                    <a:pt x="1436" y="1327"/>
                  </a:lnTo>
                  <a:lnTo>
                    <a:pt x="1440" y="1347"/>
                  </a:lnTo>
                  <a:lnTo>
                    <a:pt x="1443" y="1366"/>
                  </a:lnTo>
                  <a:lnTo>
                    <a:pt x="1443" y="1385"/>
                  </a:lnTo>
                  <a:lnTo>
                    <a:pt x="1440" y="1403"/>
                  </a:lnTo>
                  <a:lnTo>
                    <a:pt x="1436" y="1422"/>
                  </a:lnTo>
                  <a:lnTo>
                    <a:pt x="1429" y="1440"/>
                  </a:lnTo>
                  <a:lnTo>
                    <a:pt x="1418" y="1453"/>
                  </a:lnTo>
                  <a:lnTo>
                    <a:pt x="1403" y="1469"/>
                  </a:lnTo>
                  <a:lnTo>
                    <a:pt x="1388" y="1482"/>
                  </a:lnTo>
                  <a:lnTo>
                    <a:pt x="1375" y="1494"/>
                  </a:lnTo>
                  <a:lnTo>
                    <a:pt x="1359" y="1503"/>
                  </a:lnTo>
                  <a:lnTo>
                    <a:pt x="1340" y="1510"/>
                  </a:lnTo>
                  <a:lnTo>
                    <a:pt x="1317" y="1517"/>
                  </a:lnTo>
                  <a:lnTo>
                    <a:pt x="1295" y="1520"/>
                  </a:lnTo>
                  <a:lnTo>
                    <a:pt x="1276" y="1521"/>
                  </a:lnTo>
                  <a:lnTo>
                    <a:pt x="1256" y="1521"/>
                  </a:lnTo>
                  <a:lnTo>
                    <a:pt x="1237" y="1520"/>
                  </a:lnTo>
                  <a:lnTo>
                    <a:pt x="1222" y="1517"/>
                  </a:lnTo>
                  <a:lnTo>
                    <a:pt x="1204" y="1511"/>
                  </a:lnTo>
                  <a:lnTo>
                    <a:pt x="1186" y="1506"/>
                  </a:lnTo>
                  <a:lnTo>
                    <a:pt x="1173" y="1498"/>
                  </a:lnTo>
                  <a:lnTo>
                    <a:pt x="1158" y="1487"/>
                  </a:lnTo>
                  <a:lnTo>
                    <a:pt x="1144" y="1474"/>
                  </a:lnTo>
                  <a:lnTo>
                    <a:pt x="1131" y="1459"/>
                  </a:lnTo>
                  <a:lnTo>
                    <a:pt x="1119" y="1444"/>
                  </a:lnTo>
                  <a:lnTo>
                    <a:pt x="1109" y="1427"/>
                  </a:lnTo>
                  <a:lnTo>
                    <a:pt x="1102" y="1407"/>
                  </a:lnTo>
                  <a:lnTo>
                    <a:pt x="1097" y="1384"/>
                  </a:lnTo>
                  <a:lnTo>
                    <a:pt x="1097" y="1362"/>
                  </a:lnTo>
                  <a:lnTo>
                    <a:pt x="1102" y="1341"/>
                  </a:lnTo>
                  <a:lnTo>
                    <a:pt x="1108" y="1319"/>
                  </a:lnTo>
                  <a:lnTo>
                    <a:pt x="1113" y="1297"/>
                  </a:lnTo>
                  <a:lnTo>
                    <a:pt x="1120" y="1273"/>
                  </a:lnTo>
                  <a:lnTo>
                    <a:pt x="1123" y="1254"/>
                  </a:lnTo>
                  <a:lnTo>
                    <a:pt x="1123" y="1243"/>
                  </a:lnTo>
                  <a:lnTo>
                    <a:pt x="1121" y="1234"/>
                  </a:lnTo>
                  <a:lnTo>
                    <a:pt x="1117" y="1223"/>
                  </a:lnTo>
                  <a:lnTo>
                    <a:pt x="857" y="1223"/>
                  </a:lnTo>
                  <a:lnTo>
                    <a:pt x="861" y="1177"/>
                  </a:lnTo>
                  <a:lnTo>
                    <a:pt x="860" y="1151"/>
                  </a:lnTo>
                  <a:lnTo>
                    <a:pt x="857" y="1126"/>
                  </a:lnTo>
                  <a:lnTo>
                    <a:pt x="854" y="1103"/>
                  </a:lnTo>
                  <a:lnTo>
                    <a:pt x="850" y="1088"/>
                  </a:lnTo>
                  <a:lnTo>
                    <a:pt x="843" y="1075"/>
                  </a:lnTo>
                  <a:lnTo>
                    <a:pt x="835" y="1063"/>
                  </a:lnTo>
                  <a:lnTo>
                    <a:pt x="822" y="1052"/>
                  </a:lnTo>
                  <a:lnTo>
                    <a:pt x="807" y="1042"/>
                  </a:lnTo>
                  <a:lnTo>
                    <a:pt x="792" y="1037"/>
                  </a:lnTo>
                  <a:lnTo>
                    <a:pt x="778" y="1034"/>
                  </a:lnTo>
                  <a:lnTo>
                    <a:pt x="755" y="1033"/>
                  </a:lnTo>
                  <a:lnTo>
                    <a:pt x="728" y="1033"/>
                  </a:lnTo>
                  <a:lnTo>
                    <a:pt x="702" y="1036"/>
                  </a:lnTo>
                  <a:lnTo>
                    <a:pt x="674" y="1037"/>
                  </a:lnTo>
                  <a:lnTo>
                    <a:pt x="652" y="1040"/>
                  </a:lnTo>
                  <a:lnTo>
                    <a:pt x="624" y="1041"/>
                  </a:lnTo>
                  <a:lnTo>
                    <a:pt x="601" y="1040"/>
                  </a:lnTo>
                  <a:lnTo>
                    <a:pt x="580" y="1037"/>
                  </a:lnTo>
                  <a:lnTo>
                    <a:pt x="549" y="1030"/>
                  </a:lnTo>
                  <a:lnTo>
                    <a:pt x="529" y="1021"/>
                  </a:lnTo>
                  <a:lnTo>
                    <a:pt x="510" y="1007"/>
                  </a:lnTo>
                  <a:lnTo>
                    <a:pt x="498" y="992"/>
                  </a:lnTo>
                  <a:lnTo>
                    <a:pt x="487" y="976"/>
                  </a:lnTo>
                  <a:lnTo>
                    <a:pt x="479" y="956"/>
                  </a:lnTo>
                  <a:lnTo>
                    <a:pt x="477" y="934"/>
                  </a:lnTo>
                  <a:lnTo>
                    <a:pt x="477" y="907"/>
                  </a:lnTo>
                  <a:lnTo>
                    <a:pt x="479" y="887"/>
                  </a:lnTo>
                  <a:lnTo>
                    <a:pt x="477" y="866"/>
                  </a:lnTo>
                  <a:lnTo>
                    <a:pt x="472" y="843"/>
                  </a:lnTo>
                  <a:lnTo>
                    <a:pt x="468" y="830"/>
                  </a:lnTo>
                  <a:lnTo>
                    <a:pt x="461" y="816"/>
                  </a:lnTo>
                  <a:lnTo>
                    <a:pt x="453" y="807"/>
                  </a:lnTo>
                  <a:lnTo>
                    <a:pt x="445" y="798"/>
                  </a:lnTo>
                  <a:lnTo>
                    <a:pt x="427" y="790"/>
                  </a:lnTo>
                  <a:lnTo>
                    <a:pt x="407" y="781"/>
                  </a:lnTo>
                  <a:lnTo>
                    <a:pt x="384" y="774"/>
                  </a:lnTo>
                  <a:lnTo>
                    <a:pt x="357" y="767"/>
                  </a:lnTo>
                  <a:lnTo>
                    <a:pt x="330" y="762"/>
                  </a:lnTo>
                  <a:lnTo>
                    <a:pt x="301" y="758"/>
                  </a:lnTo>
                  <a:lnTo>
                    <a:pt x="281" y="751"/>
                  </a:lnTo>
                  <a:lnTo>
                    <a:pt x="259" y="744"/>
                  </a:lnTo>
                  <a:lnTo>
                    <a:pt x="237" y="736"/>
                  </a:lnTo>
                  <a:lnTo>
                    <a:pt x="223" y="724"/>
                  </a:lnTo>
                  <a:lnTo>
                    <a:pt x="205" y="709"/>
                  </a:lnTo>
                  <a:lnTo>
                    <a:pt x="193" y="695"/>
                  </a:lnTo>
                  <a:lnTo>
                    <a:pt x="182" y="679"/>
                  </a:lnTo>
                  <a:lnTo>
                    <a:pt x="174" y="660"/>
                  </a:lnTo>
                  <a:lnTo>
                    <a:pt x="171" y="640"/>
                  </a:lnTo>
                  <a:lnTo>
                    <a:pt x="171" y="621"/>
                  </a:lnTo>
                  <a:lnTo>
                    <a:pt x="175" y="603"/>
                  </a:lnTo>
                  <a:lnTo>
                    <a:pt x="182" y="577"/>
                  </a:lnTo>
                  <a:lnTo>
                    <a:pt x="189" y="552"/>
                  </a:lnTo>
                  <a:lnTo>
                    <a:pt x="191" y="529"/>
                  </a:lnTo>
                  <a:lnTo>
                    <a:pt x="197" y="506"/>
                  </a:lnTo>
                  <a:lnTo>
                    <a:pt x="200" y="483"/>
                  </a:lnTo>
                  <a:lnTo>
                    <a:pt x="197" y="458"/>
                  </a:lnTo>
                  <a:lnTo>
                    <a:pt x="191" y="436"/>
                  </a:lnTo>
                  <a:lnTo>
                    <a:pt x="183" y="415"/>
                  </a:lnTo>
                  <a:lnTo>
                    <a:pt x="172" y="394"/>
                  </a:lnTo>
                  <a:lnTo>
                    <a:pt x="160" y="378"/>
                  </a:lnTo>
                  <a:lnTo>
                    <a:pt x="153" y="369"/>
                  </a:lnTo>
                  <a:lnTo>
                    <a:pt x="141" y="356"/>
                  </a:lnTo>
                  <a:lnTo>
                    <a:pt x="129" y="346"/>
                  </a:lnTo>
                  <a:lnTo>
                    <a:pt x="117" y="337"/>
                  </a:lnTo>
                  <a:lnTo>
                    <a:pt x="101" y="329"/>
                  </a:lnTo>
                  <a:lnTo>
                    <a:pt x="84" y="324"/>
                  </a:lnTo>
                  <a:lnTo>
                    <a:pt x="64" y="318"/>
                  </a:lnTo>
                  <a:lnTo>
                    <a:pt x="41" y="317"/>
                  </a:lnTo>
                  <a:lnTo>
                    <a:pt x="21" y="317"/>
                  </a:lnTo>
                  <a:lnTo>
                    <a:pt x="0" y="317"/>
                  </a:lnTo>
                  <a:close/>
                </a:path>
              </a:pathLst>
            </a:custGeom>
            <a:solidFill>
              <a:srgbClr val="FF00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8" name="Text Box 13"/>
            <p:cNvSpPr txBox="1">
              <a:spLocks noChangeArrowheads="1"/>
            </p:cNvSpPr>
            <p:nvPr/>
          </p:nvSpPr>
          <p:spPr bwMode="auto">
            <a:xfrm>
              <a:off x="2256" y="2112"/>
              <a:ext cx="1173" cy="8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id-ID" altLang="ko-KR" sz="2000" b="1" dirty="0">
                <a:solidFill>
                  <a:srgbClr val="FF0000"/>
                </a:solidFill>
                <a:ea typeface="Batang" pitchFamily="18" charset="-127"/>
              </a:endParaRPr>
            </a:p>
          </p:txBody>
        </p:sp>
        <p:sp>
          <p:nvSpPr>
            <p:cNvPr id="9" name="Text Box 14"/>
            <p:cNvSpPr txBox="1">
              <a:spLocks noChangeArrowheads="1"/>
            </p:cNvSpPr>
            <p:nvPr/>
          </p:nvSpPr>
          <p:spPr bwMode="auto">
            <a:xfrm>
              <a:off x="1032" y="1503"/>
              <a:ext cx="1275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en-US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10" name="Text Box 15"/>
            <p:cNvSpPr txBox="1">
              <a:spLocks noChangeArrowheads="1"/>
            </p:cNvSpPr>
            <p:nvPr/>
          </p:nvSpPr>
          <p:spPr bwMode="auto">
            <a:xfrm>
              <a:off x="3237" y="1323"/>
              <a:ext cx="1314" cy="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id-ID" altLang="ko-KR" b="1" dirty="0">
                <a:solidFill>
                  <a:schemeClr val="bg1"/>
                </a:solidFill>
                <a:ea typeface="Batang" pitchFamily="18" charset="-127"/>
              </a:endParaRPr>
            </a:p>
          </p:txBody>
        </p:sp>
        <p:sp>
          <p:nvSpPr>
            <p:cNvPr id="11" name="Text Box 16"/>
            <p:cNvSpPr txBox="1">
              <a:spLocks noChangeArrowheads="1"/>
            </p:cNvSpPr>
            <p:nvPr/>
          </p:nvSpPr>
          <p:spPr bwMode="auto">
            <a:xfrm>
              <a:off x="3147" y="3120"/>
              <a:ext cx="1317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en-US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12" name="Text Box 17"/>
            <p:cNvSpPr txBox="1">
              <a:spLocks noChangeArrowheads="1"/>
            </p:cNvSpPr>
            <p:nvPr/>
          </p:nvSpPr>
          <p:spPr bwMode="auto">
            <a:xfrm>
              <a:off x="942" y="2928"/>
              <a:ext cx="1350" cy="9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altLang="ko-KR" b="1" dirty="0">
                  <a:solidFill>
                    <a:schemeClr val="bg1"/>
                  </a:solidFill>
                  <a:ea typeface="Batang" pitchFamily="18" charset="-127"/>
                </a:rPr>
                <a:t>Related Research</a:t>
              </a:r>
              <a:r>
                <a:rPr lang="id-ID" altLang="ko-KR" b="1" dirty="0">
                  <a:solidFill>
                    <a:schemeClr val="bg1"/>
                  </a:solidFill>
                  <a:ea typeface="Batang" pitchFamily="18" charset="-127"/>
                </a:rPr>
                <a:t> 3</a:t>
              </a:r>
              <a:endParaRPr lang="en-US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988013" y="990600"/>
            <a:ext cx="2592917" cy="1623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ko-KR" b="1" dirty="0">
                <a:solidFill>
                  <a:schemeClr val="bg1"/>
                </a:solidFill>
                <a:ea typeface="Batang" pitchFamily="18" charset="-127"/>
              </a:rPr>
              <a:t>Related Research</a:t>
            </a:r>
            <a:r>
              <a:rPr lang="id-ID" altLang="ko-KR" b="1" dirty="0">
                <a:solidFill>
                  <a:schemeClr val="bg1"/>
                </a:solidFill>
                <a:ea typeface="Batang" pitchFamily="18" charset="-127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ea typeface="Batang" pitchFamily="18" charset="-127"/>
              </a:rPr>
              <a:t>1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5027083" y="990600"/>
            <a:ext cx="2592917" cy="1623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ko-KR" b="1" dirty="0">
                <a:solidFill>
                  <a:schemeClr val="bg1"/>
                </a:solidFill>
                <a:ea typeface="Batang" pitchFamily="18" charset="-127"/>
              </a:rPr>
              <a:t>Related Research</a:t>
            </a:r>
            <a:r>
              <a:rPr lang="id-ID" altLang="ko-KR" b="1" dirty="0">
                <a:solidFill>
                  <a:schemeClr val="bg1"/>
                </a:solidFill>
                <a:ea typeface="Batang" pitchFamily="18" charset="-127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ea typeface="Batang" pitchFamily="18" charset="-127"/>
              </a:rPr>
              <a:t>2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5255683" y="3999875"/>
            <a:ext cx="2592917" cy="1623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ko-KR" b="1" dirty="0">
                <a:solidFill>
                  <a:schemeClr val="bg1"/>
                </a:solidFill>
                <a:ea typeface="Batang" pitchFamily="18" charset="-127"/>
              </a:rPr>
              <a:t>Related Research</a:t>
            </a:r>
            <a:r>
              <a:rPr lang="id-ID" altLang="ko-KR" b="1" dirty="0">
                <a:solidFill>
                  <a:schemeClr val="bg1"/>
                </a:solidFill>
                <a:ea typeface="Batang" pitchFamily="18" charset="-127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ea typeface="Batang" pitchFamily="18" charset="-127"/>
              </a:rPr>
              <a:t>….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3124200" y="2362200"/>
            <a:ext cx="2592917" cy="1623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ko-KR" b="1" dirty="0">
                <a:ea typeface="Batang" pitchFamily="18" charset="-127"/>
              </a:rPr>
              <a:t>Your</a:t>
            </a:r>
          </a:p>
          <a:p>
            <a:pPr algn="ctr" eaLnBrk="1" hangingPunct="1"/>
            <a:r>
              <a:rPr lang="en-US" altLang="ko-KR" b="1" dirty="0">
                <a:ea typeface="Batang" pitchFamily="18" charset="-127"/>
              </a:rPr>
              <a:t>Research</a:t>
            </a:r>
            <a:r>
              <a:rPr lang="id-ID" altLang="ko-KR" b="1" dirty="0">
                <a:ea typeface="Batang" pitchFamily="18" charset="-127"/>
              </a:rPr>
              <a:t> </a:t>
            </a:r>
            <a:endParaRPr lang="en-US" altLang="ko-KR" b="1" dirty="0">
              <a:ea typeface="Batang" pitchFamily="18" charset="-127"/>
            </a:endParaRPr>
          </a:p>
          <a:p>
            <a:pPr algn="ctr" eaLnBrk="1" hangingPunct="1"/>
            <a:r>
              <a:rPr lang="en-US" b="1" dirty="0">
                <a:latin typeface="Arial" charset="0"/>
                <a:ea typeface="Batang" pitchFamily="18" charset="-127"/>
              </a:rPr>
              <a:t>Issue</a:t>
            </a:r>
            <a:endParaRPr lang="en-US" dirty="0">
              <a:latin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04947" y="5791200"/>
            <a:ext cx="2979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No research issue stand alone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7D56619-1D0F-4783-A2AE-5029FEEA7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ko-KR"/>
              <a:t>Metodologi Penelitian dan Penulisan Ilmiah</a:t>
            </a:r>
            <a:endParaRPr lang="en-US" altLang="ko-KR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7EF4B27-25A7-4A78-A8BA-233872AE4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6C4897-3833-4810-B4CB-6FC7B01D891A}" type="slidenum">
              <a:rPr lang="ko-KR" altLang="en-US" smtClean="0"/>
              <a:pPr>
                <a:defRPr/>
              </a:pPr>
              <a:t>7</a:t>
            </a:fld>
            <a:endParaRPr lang="en-US" altLang="ko-KR"/>
          </a:p>
        </p:txBody>
      </p:sp>
    </p:spTree>
  </p:cSld>
  <p:clrMapOvr>
    <a:masterClrMapping/>
  </p:clrMapOvr>
  <p:transition>
    <p:split orient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dirty="0"/>
              <a:t>The Process of Writing Research Proposal</a:t>
            </a:r>
          </a:p>
        </p:txBody>
      </p:sp>
      <p:graphicFrame>
        <p:nvGraphicFramePr>
          <p:cNvPr id="149508" name="Object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6620415"/>
              </p:ext>
            </p:extLst>
          </p:nvPr>
        </p:nvGraphicFramePr>
        <p:xfrm>
          <a:off x="7696200" y="5322888"/>
          <a:ext cx="1295400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3660480" imgH="3246120" progId="">
                  <p:embed/>
                </p:oleObj>
              </mc:Choice>
              <mc:Fallback>
                <p:oleObj name="Clip" r:id="rId2" imgW="3660480" imgH="3246120" progId="">
                  <p:embed/>
                  <p:pic>
                    <p:nvPicPr>
                      <p:cNvPr id="149508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5322888"/>
                        <a:ext cx="1295400" cy="114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6C2D335-6486-4F86-ADDB-53F879720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Metodologi Penelitian dan Penulisan Ilmiah</a:t>
            </a:r>
            <a:endParaRPr lang="tr-TR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ECD8BD-7210-485D-9E47-BE5944C3E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12A48B-ED14-4026-AF72-69E71BF70C0F}" type="slidenum">
              <a:rPr lang="tr-TR" smtClean="0"/>
              <a:pPr>
                <a:defRPr/>
              </a:pPr>
              <a:t>8</a:t>
            </a:fld>
            <a:endParaRPr lang="tr-TR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7CCB21E-CA63-4ED5-91FE-98F7440D09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6819246"/>
              </p:ext>
            </p:extLst>
          </p:nvPr>
        </p:nvGraphicFramePr>
        <p:xfrm>
          <a:off x="296382" y="1447800"/>
          <a:ext cx="8619017" cy="4391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9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dirty="0"/>
              <a:t>The Process of Writing Research Proposal</a:t>
            </a:r>
          </a:p>
        </p:txBody>
      </p:sp>
      <p:graphicFrame>
        <p:nvGraphicFramePr>
          <p:cNvPr id="149508" name="Object 4"/>
          <p:cNvGraphicFramePr>
            <a:graphicFrameLocks noGrp="1"/>
          </p:cNvGraphicFramePr>
          <p:nvPr>
            <p:ph idx="1"/>
          </p:nvPr>
        </p:nvGraphicFramePr>
        <p:xfrm>
          <a:off x="7696200" y="5322888"/>
          <a:ext cx="1295400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3660480" imgH="3246120" progId="">
                  <p:embed/>
                </p:oleObj>
              </mc:Choice>
              <mc:Fallback>
                <p:oleObj name="Clip" r:id="rId2" imgW="3660480" imgH="3246120" progId="">
                  <p:embed/>
                  <p:pic>
                    <p:nvPicPr>
                      <p:cNvPr id="149508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5322888"/>
                        <a:ext cx="1295400" cy="114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6C2D335-6486-4F86-ADDB-53F879720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Metodologi Penelitian dan Penulisan Ilmiah</a:t>
            </a:r>
            <a:endParaRPr lang="tr-TR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ECD8BD-7210-485D-9E47-BE5944C3E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12A48B-ED14-4026-AF72-69E71BF70C0F}" type="slidenum">
              <a:rPr lang="tr-TR" smtClean="0"/>
              <a:pPr>
                <a:defRPr/>
              </a:pPr>
              <a:t>9</a:t>
            </a:fld>
            <a:endParaRPr lang="tr-TR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7CCB21E-CA63-4ED5-91FE-98F7440D09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9255744"/>
              </p:ext>
            </p:extLst>
          </p:nvPr>
        </p:nvGraphicFramePr>
        <p:xfrm>
          <a:off x="296382" y="1447800"/>
          <a:ext cx="8619017" cy="4391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4070213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9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2114</Words>
  <Application>Microsoft Office PowerPoint</Application>
  <PresentationFormat>On-screen Show (4:3)</PresentationFormat>
  <Paragraphs>263</Paragraphs>
  <Slides>25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Calibri Light</vt:lpstr>
      <vt:lpstr>Garamond</vt:lpstr>
      <vt:lpstr>Times New Roman</vt:lpstr>
      <vt:lpstr>Wingdings</vt:lpstr>
      <vt:lpstr>Office Theme</vt:lpstr>
      <vt:lpstr>Clip</vt:lpstr>
      <vt:lpstr>Visio</vt:lpstr>
      <vt:lpstr>Conducting Mini Research Project</vt:lpstr>
      <vt:lpstr>Session Objectives</vt:lpstr>
      <vt:lpstr>What is Research Proposal?</vt:lpstr>
      <vt:lpstr>Getting Started to Write a Research Proposal?</vt:lpstr>
      <vt:lpstr>Source of ideas in ICT </vt:lpstr>
      <vt:lpstr>Getting Started…</vt:lpstr>
      <vt:lpstr>PowerPoint Presentation</vt:lpstr>
      <vt:lpstr>The Process of Writing Research Proposal</vt:lpstr>
      <vt:lpstr>The Process of Writing Research Proposal</vt:lpstr>
      <vt:lpstr>The Process of Writing Research Proposal</vt:lpstr>
      <vt:lpstr>Contoh Struktur “Research Proposal”</vt:lpstr>
      <vt:lpstr>Judul Penelitian</vt:lpstr>
      <vt:lpstr>Judul Mana Yang Mudah Dipahami? </vt:lpstr>
      <vt:lpstr>Abstrak</vt:lpstr>
      <vt:lpstr>Bab I. Pendahuluan </vt:lpstr>
      <vt:lpstr>Bab II. Tinjauan Pustaka </vt:lpstr>
      <vt:lpstr>Bab III: Metodologi</vt:lpstr>
      <vt:lpstr>PowerPoint Presentation</vt:lpstr>
      <vt:lpstr>PowerPoint Presentation</vt:lpstr>
      <vt:lpstr>Contoh Struktur “Research Project Report”</vt:lpstr>
      <vt:lpstr>Daftar Pustaka</vt:lpstr>
      <vt:lpstr>Contoh Menyitir: IEEE Style</vt:lpstr>
      <vt:lpstr>Contoh Menyitir: Chicago Citation Style </vt:lpstr>
      <vt:lpstr>Bagian Belakang Proposal</vt:lpstr>
      <vt:lpstr>Confucius says…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Conducting Mini Research Project</dc:title>
  <dc:creator>Ave Pinem</dc:creator>
  <cp:lastModifiedBy>Ave Pinem</cp:lastModifiedBy>
  <cp:revision>2</cp:revision>
  <dcterms:created xsi:type="dcterms:W3CDTF">2021-02-24T04:37:39Z</dcterms:created>
  <dcterms:modified xsi:type="dcterms:W3CDTF">2021-02-24T04:42:38Z</dcterms:modified>
</cp:coreProperties>
</file>